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4"/>
  </p:notesMasterIdLst>
  <p:sldIdLst>
    <p:sldId id="508" r:id="rId2"/>
    <p:sldId id="391" r:id="rId3"/>
    <p:sldId id="591" r:id="rId4"/>
    <p:sldId id="393" r:id="rId5"/>
    <p:sldId id="670" r:id="rId6"/>
    <p:sldId id="509" r:id="rId7"/>
    <p:sldId id="623" r:id="rId8"/>
    <p:sldId id="624" r:id="rId9"/>
    <p:sldId id="498" r:id="rId10"/>
    <p:sldId id="502" r:id="rId11"/>
    <p:sldId id="551" r:id="rId12"/>
    <p:sldId id="626" r:id="rId13"/>
    <p:sldId id="511" r:id="rId14"/>
    <p:sldId id="625" r:id="rId15"/>
    <p:sldId id="617" r:id="rId16"/>
    <p:sldId id="520" r:id="rId17"/>
    <p:sldId id="512" r:id="rId18"/>
    <p:sldId id="521" r:id="rId19"/>
    <p:sldId id="522" r:id="rId20"/>
    <p:sldId id="523" r:id="rId21"/>
    <p:sldId id="525" r:id="rId22"/>
    <p:sldId id="514" r:id="rId23"/>
    <p:sldId id="515" r:id="rId24"/>
    <p:sldId id="516" r:id="rId25"/>
    <p:sldId id="517" r:id="rId26"/>
    <p:sldId id="518" r:id="rId27"/>
    <p:sldId id="542" r:id="rId28"/>
    <p:sldId id="619" r:id="rId29"/>
    <p:sldId id="621" r:id="rId30"/>
    <p:sldId id="622" r:id="rId31"/>
    <p:sldId id="618" r:id="rId32"/>
    <p:sldId id="615" r:id="rId33"/>
  </p:sldIdLst>
  <p:sldSz cx="12192000" cy="6858000"/>
  <p:notesSz cx="6858000" cy="9144000"/>
  <p:custDataLst>
    <p:tags r:id="rId35"/>
  </p:custDataLst>
  <p:defaultTextStyle>
    <a:defPPr>
      <a:defRPr lang="tr-T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472C4"/>
    <a:srgbClr val="7030A0"/>
    <a:srgbClr val="2943A9"/>
    <a:srgbClr val="19AFB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013" autoAdjust="0"/>
    <p:restoredTop sz="94660"/>
  </p:normalViewPr>
  <p:slideViewPr>
    <p:cSldViewPr snapToGrid="0">
      <p:cViewPr varScale="1">
        <p:scale>
          <a:sx n="90" d="100"/>
          <a:sy n="90" d="100"/>
        </p:scale>
        <p:origin x="432" y="9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ableStyles" Target="tableStyles.xml"/><Relationship Id="rId21" Type="http://schemas.openxmlformats.org/officeDocument/2006/relationships/slide" Target="slides/slide20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ags" Target="tags/tag1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3CD570A-F815-4E60-81D7-88611C20EB8E}" type="datetimeFigureOut">
              <a:rPr lang="tr-TR" smtClean="0"/>
              <a:t>6.2.2020</a:t>
            </a:fld>
            <a:endParaRPr lang="tr-TR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r-TR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8A7F3B7-1F1E-4415-9FCA-D9647607223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28295643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dirty="0"/>
              <a:t>SÖYLE:</a:t>
            </a:r>
            <a:r>
              <a:rPr lang="tr-TR" baseline="0" dirty="0"/>
              <a:t> </a:t>
            </a:r>
            <a:r>
              <a:rPr lang="tr-TR" dirty="0"/>
              <a:t>Şekilleri çizerken </a:t>
            </a:r>
            <a:r>
              <a:rPr lang="tr-TR" dirty="0" err="1"/>
              <a:t>shift’e</a:t>
            </a:r>
            <a:r>
              <a:rPr lang="tr-TR" dirty="0"/>
              <a:t> basılırsa eşit</a:t>
            </a:r>
            <a:r>
              <a:rPr lang="tr-TR" baseline="0" dirty="0"/>
              <a:t> kenarlı şekil elde edilir. Dikdörtgen yerine kare, elips yerine daire</a:t>
            </a:r>
            <a:endParaRPr lang="tr-TR" dirty="0"/>
          </a:p>
          <a:p>
            <a:endParaRPr lang="tr-T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B3DD5F6-D245-43C2-92FA-B43E389DFE06}" type="slidenum">
              <a:rPr lang="tr-TR" smtClean="0"/>
              <a:t>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457338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dirty="0"/>
              <a:t>SÖYLE:</a:t>
            </a:r>
            <a:r>
              <a:rPr lang="tr-TR" baseline="0" dirty="0"/>
              <a:t> </a:t>
            </a:r>
            <a:r>
              <a:rPr lang="tr-TR" dirty="0"/>
              <a:t>Şekilleri çizerken </a:t>
            </a:r>
            <a:r>
              <a:rPr lang="tr-TR" dirty="0" err="1"/>
              <a:t>shift’e</a:t>
            </a:r>
            <a:r>
              <a:rPr lang="tr-TR" dirty="0"/>
              <a:t> basılırsa eşit</a:t>
            </a:r>
            <a:r>
              <a:rPr lang="tr-TR" baseline="0" dirty="0"/>
              <a:t> kenarlı şekil elde edilir. Dikdörtgen yerine kare, elips yerine daire</a:t>
            </a:r>
            <a:endParaRPr lang="tr-TR" dirty="0"/>
          </a:p>
          <a:p>
            <a:endParaRPr lang="tr-T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B3DD5F6-D245-43C2-92FA-B43E389DFE06}" type="slidenum">
              <a:rPr lang="tr-TR" smtClean="0"/>
              <a:t>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457338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C23D99-91E8-4F83-A379-5DCDECAD7CB2}" type="slidenum">
              <a:rPr lang="tr-TR" smtClean="0"/>
              <a:t>17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3519937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C23D99-91E8-4F83-A379-5DCDECAD7CB2}" type="slidenum">
              <a:rPr lang="tr-TR" smtClean="0"/>
              <a:t>18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71360707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C23D99-91E8-4F83-A379-5DCDECAD7CB2}" type="slidenum">
              <a:rPr lang="tr-TR" smtClean="0"/>
              <a:t>20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78475856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C23D99-91E8-4F83-A379-5DCDECAD7CB2}" type="slidenum">
              <a:rPr lang="tr-TR" smtClean="0"/>
              <a:t>21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74742946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C23D99-91E8-4F83-A379-5DCDECAD7CB2}" type="slidenum">
              <a:rPr lang="tr-TR" smtClean="0"/>
              <a:t>26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3033391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C23D99-91E8-4F83-A379-5DCDECAD7CB2}" type="slidenum">
              <a:rPr lang="tr-TR" smtClean="0"/>
              <a:t>32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07538701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tr-T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C79AAE-05BE-4C73-B58C-B16F327540D1}" type="datetimeFigureOut">
              <a:rPr lang="tr-TR" smtClean="0"/>
              <a:t>6.2.2020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7D3E6B-91EB-4083-B3C8-A8131D8BD306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9123228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C79AAE-05BE-4C73-B58C-B16F327540D1}" type="datetimeFigureOut">
              <a:rPr lang="tr-TR" smtClean="0"/>
              <a:t>6.2.2020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7D3E6B-91EB-4083-B3C8-A8131D8BD306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76746390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C79AAE-05BE-4C73-B58C-B16F327540D1}" type="datetimeFigureOut">
              <a:rPr lang="tr-TR" smtClean="0"/>
              <a:t>6.2.2020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7D3E6B-91EB-4083-B3C8-A8131D8BD306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50376441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65572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-3858"/>
            <a:ext cx="12188244" cy="6861858"/>
          </a:xfrm>
          <a:prstGeom prst="rect">
            <a:avLst/>
          </a:prstGeom>
          <a:solidFill>
            <a:srgbClr val="D34726"/>
          </a:solidFill>
          <a:ln w="9525">
            <a:noFill/>
          </a:ln>
          <a:scene3d>
            <a:camera prst="orthographicFront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6066340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-3858"/>
            <a:ext cx="12192000" cy="867622"/>
          </a:xfrm>
          <a:prstGeom prst="rect">
            <a:avLst/>
          </a:prstGeom>
          <a:solidFill>
            <a:srgbClr val="D34726"/>
          </a:solidFill>
          <a:ln w="9525">
            <a:noFill/>
          </a:ln>
          <a:scene3d>
            <a:camera prst="orthographicFront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12192000" cy="863764"/>
          </a:xfrm>
        </p:spPr>
        <p:txBody>
          <a:bodyPr lIns="274320" tIns="0" bIns="0">
            <a:normAutofit/>
          </a:bodyPr>
          <a:lstStyle>
            <a:lvl1pPr algn="l">
              <a:defRPr sz="3200" b="1">
                <a:solidFill>
                  <a:schemeClr val="bg1"/>
                </a:solidFill>
                <a:latin typeface="Arial Narrow" panose="020B0606020202030204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368984293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C79AAE-05BE-4C73-B58C-B16F327540D1}" type="datetimeFigureOut">
              <a:rPr lang="tr-TR" smtClean="0"/>
              <a:t>6.2.2020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7D3E6B-91EB-4083-B3C8-A8131D8BD306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908826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C79AAE-05BE-4C73-B58C-B16F327540D1}" type="datetimeFigureOut">
              <a:rPr lang="tr-TR" smtClean="0"/>
              <a:t>6.2.2020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7D3E6B-91EB-4083-B3C8-A8131D8BD306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9738887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C79AAE-05BE-4C73-B58C-B16F327540D1}" type="datetimeFigureOut">
              <a:rPr lang="tr-TR" smtClean="0"/>
              <a:t>6.2.2020</a:t>
            </a:fld>
            <a:endParaRPr lang="tr-T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7D3E6B-91EB-4083-B3C8-A8131D8BD306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50707613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C79AAE-05BE-4C73-B58C-B16F327540D1}" type="datetimeFigureOut">
              <a:rPr lang="tr-TR" smtClean="0"/>
              <a:t>6.2.2020</a:t>
            </a:fld>
            <a:endParaRPr lang="tr-TR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7D3E6B-91EB-4083-B3C8-A8131D8BD306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2654052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C79AAE-05BE-4C73-B58C-B16F327540D1}" type="datetimeFigureOut">
              <a:rPr lang="tr-TR" smtClean="0"/>
              <a:t>6.2.2020</a:t>
            </a:fld>
            <a:endParaRPr lang="tr-T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7D3E6B-91EB-4083-B3C8-A8131D8BD306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7056131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C79AAE-05BE-4C73-B58C-B16F327540D1}" type="datetimeFigureOut">
              <a:rPr lang="tr-TR" smtClean="0"/>
              <a:t>6.2.2020</a:t>
            </a:fld>
            <a:endParaRPr lang="tr-T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7D3E6B-91EB-4083-B3C8-A8131D8BD306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4535422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C79AAE-05BE-4C73-B58C-B16F327540D1}" type="datetimeFigureOut">
              <a:rPr lang="tr-TR" smtClean="0"/>
              <a:t>6.2.2020</a:t>
            </a:fld>
            <a:endParaRPr lang="tr-T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7D3E6B-91EB-4083-B3C8-A8131D8BD306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91455688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r-TR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C79AAE-05BE-4C73-B58C-B16F327540D1}" type="datetimeFigureOut">
              <a:rPr lang="tr-TR" smtClean="0"/>
              <a:t>6.2.2020</a:t>
            </a:fld>
            <a:endParaRPr lang="tr-T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7D3E6B-91EB-4083-B3C8-A8131D8BD306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79239073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5C79AAE-05BE-4C73-B58C-B16F327540D1}" type="datetimeFigureOut">
              <a:rPr lang="tr-TR" smtClean="0"/>
              <a:t>6.2.2020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27D3E6B-91EB-4083-B3C8-A8131D8BD306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3298322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jpeg"/><Relationship Id="rId3" Type="http://schemas.openxmlformats.org/officeDocument/2006/relationships/image" Target="../media/image26.jpeg"/><Relationship Id="rId7" Type="http://schemas.openxmlformats.org/officeDocument/2006/relationships/image" Target="../media/image30.jpe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9.jpeg"/><Relationship Id="rId5" Type="http://schemas.openxmlformats.org/officeDocument/2006/relationships/image" Target="../media/image28.jpeg"/><Relationship Id="rId4" Type="http://schemas.openxmlformats.org/officeDocument/2006/relationships/image" Target="../media/image27.jpeg"/><Relationship Id="rId9" Type="http://schemas.openxmlformats.org/officeDocument/2006/relationships/image" Target="../media/image32.jpe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3" Type="http://schemas.openxmlformats.org/officeDocument/2006/relationships/image" Target="../media/image34.svg"/><Relationship Id="rId7" Type="http://schemas.openxmlformats.org/officeDocument/2006/relationships/image" Target="../media/image38.sv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7.png"/><Relationship Id="rId11" Type="http://schemas.openxmlformats.org/officeDocument/2006/relationships/image" Target="../media/image42.svg"/><Relationship Id="rId5" Type="http://schemas.openxmlformats.org/officeDocument/2006/relationships/image" Target="../media/image36.svg"/><Relationship Id="rId10" Type="http://schemas.openxmlformats.org/officeDocument/2006/relationships/image" Target="../media/image41.png"/><Relationship Id="rId4" Type="http://schemas.openxmlformats.org/officeDocument/2006/relationships/image" Target="../media/image35.png"/><Relationship Id="rId9" Type="http://schemas.openxmlformats.org/officeDocument/2006/relationships/image" Target="../media/image40.sv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sv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1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svg"/><Relationship Id="rId13" Type="http://schemas.openxmlformats.org/officeDocument/2006/relationships/image" Target="../media/image12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sv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.sv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0" Type="http://schemas.openxmlformats.org/officeDocument/2006/relationships/image" Target="../media/image9.svg"/><Relationship Id="rId4" Type="http://schemas.openxmlformats.org/officeDocument/2006/relationships/image" Target="../media/image3.svg"/><Relationship Id="rId9" Type="http://schemas.openxmlformats.org/officeDocument/2006/relationships/image" Target="../media/image8.png"/><Relationship Id="rId14" Type="http://schemas.openxmlformats.org/officeDocument/2006/relationships/image" Target="../media/image13.sv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15.png"/><Relationship Id="rId7" Type="http://schemas.openxmlformats.org/officeDocument/2006/relationships/image" Target="../media/image19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10" Type="http://schemas.openxmlformats.org/officeDocument/2006/relationships/image" Target="../media/image22.png"/><Relationship Id="rId4" Type="http://schemas.openxmlformats.org/officeDocument/2006/relationships/image" Target="../media/image16.png"/><Relationship Id="rId9" Type="http://schemas.openxmlformats.org/officeDocument/2006/relationships/image" Target="../media/image21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15.png"/><Relationship Id="rId7" Type="http://schemas.openxmlformats.org/officeDocument/2006/relationships/image" Target="../media/image19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10" Type="http://schemas.openxmlformats.org/officeDocument/2006/relationships/image" Target="../media/image22.png"/><Relationship Id="rId4" Type="http://schemas.openxmlformats.org/officeDocument/2006/relationships/image" Target="../media/image16.png"/><Relationship Id="rId9" Type="http://schemas.openxmlformats.org/officeDocument/2006/relationships/image" Target="../media/image21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15.png"/><Relationship Id="rId7" Type="http://schemas.openxmlformats.org/officeDocument/2006/relationships/image" Target="../media/image19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10" Type="http://schemas.openxmlformats.org/officeDocument/2006/relationships/image" Target="../media/image22.png"/><Relationship Id="rId4" Type="http://schemas.openxmlformats.org/officeDocument/2006/relationships/image" Target="../media/image16.png"/><Relationship Id="rId9" Type="http://schemas.openxmlformats.org/officeDocument/2006/relationships/image" Target="../media/image21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83148" y="1613119"/>
            <a:ext cx="8425705" cy="3631763"/>
          </a:xfrm>
          <a:prstGeom prst="rect">
            <a:avLst/>
          </a:prstGeom>
          <a:noFill/>
        </p:spPr>
        <p:txBody>
          <a:bodyPr wrap="none" rtlCol="0" anchor="ctr">
            <a:spAutoFit/>
            <a:scene3d>
              <a:camera prst="obliqueBottomLeft"/>
              <a:lightRig rig="harsh" dir="t"/>
            </a:scene3d>
            <a:sp3d prstMaterial="flat">
              <a:extrusionClr>
                <a:schemeClr val="bg1">
                  <a:lumMod val="95000"/>
                </a:schemeClr>
              </a:extrusionClr>
            </a:sp3d>
          </a:bodyPr>
          <a:lstStyle/>
          <a:p>
            <a:pPr algn="ctr"/>
            <a:r>
              <a:rPr lang="tr-TR" sz="11500" dirty="0">
                <a:solidFill>
                  <a:schemeClr val="bg1"/>
                </a:solidFill>
                <a:latin typeface="Arial Narrow" panose="020B0606020202030204" pitchFamily="34" charset="0"/>
              </a:rPr>
              <a:t>Powerpoint’te</a:t>
            </a:r>
          </a:p>
          <a:p>
            <a:pPr algn="ctr"/>
            <a:r>
              <a:rPr lang="tr-TR" sz="11500" dirty="0">
                <a:solidFill>
                  <a:schemeClr val="bg1"/>
                </a:solidFill>
                <a:latin typeface="Arial Narrow" panose="020B0606020202030204" pitchFamily="34" charset="0"/>
              </a:rPr>
              <a:t>Nasıl Yapalım?</a:t>
            </a:r>
          </a:p>
        </p:txBody>
      </p:sp>
    </p:spTree>
    <p:extLst>
      <p:ext uri="{BB962C8B-B14F-4D97-AF65-F5344CB8AC3E}">
        <p14:creationId xmlns:p14="http://schemas.microsoft.com/office/powerpoint/2010/main" val="219216520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 dirty="0"/>
              <a:t>3 Boyut Hissi Verme</a:t>
            </a:r>
          </a:p>
        </p:txBody>
      </p:sp>
      <p:sp>
        <p:nvSpPr>
          <p:cNvPr id="4" name="Rounded Rectangle 41"/>
          <p:cNvSpPr/>
          <p:nvPr/>
        </p:nvSpPr>
        <p:spPr>
          <a:xfrm>
            <a:off x="5204470" y="1666520"/>
            <a:ext cx="1660037" cy="4426776"/>
          </a:xfrm>
          <a:custGeom>
            <a:avLst/>
            <a:gdLst/>
            <a:ahLst/>
            <a:cxnLst/>
            <a:rect l="l" t="t" r="r" b="b"/>
            <a:pathLst>
              <a:path w="965937" h="2572290">
                <a:moveTo>
                  <a:pt x="290497" y="464133"/>
                </a:moveTo>
                <a:lnTo>
                  <a:pt x="675441" y="464133"/>
                </a:lnTo>
                <a:cubicBezTo>
                  <a:pt x="835878" y="464133"/>
                  <a:pt x="965937" y="594192"/>
                  <a:pt x="965937" y="754629"/>
                </a:cubicBezTo>
                <a:lnTo>
                  <a:pt x="963613" y="777685"/>
                </a:lnTo>
                <a:cubicBezTo>
                  <a:pt x="965644" y="781296"/>
                  <a:pt x="965937" y="785212"/>
                  <a:pt x="965937" y="789197"/>
                </a:cubicBezTo>
                <a:lnTo>
                  <a:pt x="965937" y="1389210"/>
                </a:lnTo>
                <a:cubicBezTo>
                  <a:pt x="965937" y="1433076"/>
                  <a:pt x="930377" y="1468636"/>
                  <a:pt x="886511" y="1468636"/>
                </a:cubicBezTo>
                <a:cubicBezTo>
                  <a:pt x="842645" y="1468636"/>
                  <a:pt x="807085" y="1433076"/>
                  <a:pt x="807085" y="1389210"/>
                </a:cubicBezTo>
                <a:lnTo>
                  <a:pt x="807085" y="789197"/>
                </a:lnTo>
                <a:lnTo>
                  <a:pt x="808292" y="783219"/>
                </a:lnTo>
                <a:lnTo>
                  <a:pt x="744776" y="783219"/>
                </a:lnTo>
                <a:cubicBezTo>
                  <a:pt x="747099" y="787238"/>
                  <a:pt x="747327" y="791520"/>
                  <a:pt x="747327" y="795855"/>
                </a:cubicBezTo>
                <a:cubicBezTo>
                  <a:pt x="747327" y="1347757"/>
                  <a:pt x="747326" y="1899659"/>
                  <a:pt x="747326" y="2451561"/>
                </a:cubicBezTo>
                <a:cubicBezTo>
                  <a:pt x="747326" y="2518238"/>
                  <a:pt x="693274" y="2572290"/>
                  <a:pt x="626597" y="2572290"/>
                </a:cubicBezTo>
                <a:lnTo>
                  <a:pt x="626598" y="2572289"/>
                </a:lnTo>
                <a:cubicBezTo>
                  <a:pt x="559921" y="2572289"/>
                  <a:pt x="505869" y="2518237"/>
                  <a:pt x="505869" y="2451560"/>
                </a:cubicBezTo>
                <a:lnTo>
                  <a:pt x="505869" y="1468636"/>
                </a:lnTo>
                <a:lnTo>
                  <a:pt x="462345" y="1468636"/>
                </a:lnTo>
                <a:cubicBezTo>
                  <a:pt x="462345" y="1796278"/>
                  <a:pt x="462344" y="2123919"/>
                  <a:pt x="462344" y="2451561"/>
                </a:cubicBezTo>
                <a:cubicBezTo>
                  <a:pt x="462344" y="2518238"/>
                  <a:pt x="408292" y="2572290"/>
                  <a:pt x="341615" y="2572290"/>
                </a:cubicBezTo>
                <a:lnTo>
                  <a:pt x="341616" y="2572289"/>
                </a:lnTo>
                <a:cubicBezTo>
                  <a:pt x="274939" y="2572289"/>
                  <a:pt x="220887" y="2518237"/>
                  <a:pt x="220887" y="2451560"/>
                </a:cubicBezTo>
                <a:lnTo>
                  <a:pt x="220887" y="795855"/>
                </a:lnTo>
                <a:lnTo>
                  <a:pt x="223438" y="783219"/>
                </a:lnTo>
                <a:lnTo>
                  <a:pt x="157645" y="783219"/>
                </a:lnTo>
                <a:cubicBezTo>
                  <a:pt x="158776" y="785143"/>
                  <a:pt x="158852" y="787161"/>
                  <a:pt x="158852" y="789197"/>
                </a:cubicBezTo>
                <a:lnTo>
                  <a:pt x="158852" y="1389210"/>
                </a:lnTo>
                <a:cubicBezTo>
                  <a:pt x="158852" y="1433076"/>
                  <a:pt x="123292" y="1468636"/>
                  <a:pt x="79426" y="1468636"/>
                </a:cubicBezTo>
                <a:cubicBezTo>
                  <a:pt x="35560" y="1468636"/>
                  <a:pt x="0" y="1433076"/>
                  <a:pt x="0" y="1389210"/>
                </a:cubicBezTo>
                <a:lnTo>
                  <a:pt x="0" y="789197"/>
                </a:lnTo>
                <a:lnTo>
                  <a:pt x="2324" y="777685"/>
                </a:lnTo>
                <a:cubicBezTo>
                  <a:pt x="310" y="770207"/>
                  <a:pt x="0" y="762454"/>
                  <a:pt x="0" y="754629"/>
                </a:cubicBezTo>
                <a:cubicBezTo>
                  <a:pt x="0" y="594192"/>
                  <a:pt x="130060" y="464133"/>
                  <a:pt x="290497" y="464133"/>
                </a:cubicBezTo>
                <a:close/>
                <a:moveTo>
                  <a:pt x="482970" y="0"/>
                </a:moveTo>
                <a:cubicBezTo>
                  <a:pt x="597273" y="0"/>
                  <a:pt x="689934" y="92661"/>
                  <a:pt x="689934" y="206964"/>
                </a:cubicBezTo>
                <a:cubicBezTo>
                  <a:pt x="689934" y="321267"/>
                  <a:pt x="597273" y="413928"/>
                  <a:pt x="482970" y="413928"/>
                </a:cubicBezTo>
                <a:cubicBezTo>
                  <a:pt x="368667" y="413928"/>
                  <a:pt x="276006" y="321267"/>
                  <a:pt x="276006" y="206964"/>
                </a:cubicBezTo>
                <a:cubicBezTo>
                  <a:pt x="276006" y="92661"/>
                  <a:pt x="368667" y="0"/>
                  <a:pt x="48297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" name="TextBox 4"/>
          <p:cNvSpPr txBox="1"/>
          <p:nvPr/>
        </p:nvSpPr>
        <p:spPr>
          <a:xfrm>
            <a:off x="8084720" y="1639835"/>
            <a:ext cx="1306768" cy="156966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tr-TR" sz="9600" dirty="0">
                <a:solidFill>
                  <a:srgbClr val="2943A9"/>
                </a:solidFill>
                <a:latin typeface="Arial Narrow" panose="020B0606020202030204" pitchFamily="34" charset="0"/>
              </a:rPr>
              <a:t>57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8084720" y="3095079"/>
            <a:ext cx="1306768" cy="156966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tr-TR" sz="9600" dirty="0">
                <a:solidFill>
                  <a:srgbClr val="FFD418"/>
                </a:solidFill>
                <a:latin typeface="Arial Narrow" panose="020B0606020202030204" pitchFamily="34" charset="0"/>
              </a:rPr>
              <a:t>30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8084720" y="4520155"/>
            <a:ext cx="1306768" cy="156966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tr-TR" sz="9600" dirty="0">
                <a:solidFill>
                  <a:schemeClr val="accent6">
                    <a:lumMod val="75000"/>
                  </a:schemeClr>
                </a:solidFill>
                <a:latin typeface="Arial Narrow" panose="020B0606020202030204" pitchFamily="34" charset="0"/>
              </a:rPr>
              <a:t>13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1C98FEF5-7799-4BC4-94AE-9814F332EA5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26253" y="1553283"/>
            <a:ext cx="1548518" cy="44565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93930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-24342" y="3598267"/>
            <a:ext cx="12216341" cy="10800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" name="TextBox 5"/>
          <p:cNvSpPr txBox="1"/>
          <p:nvPr/>
        </p:nvSpPr>
        <p:spPr>
          <a:xfrm>
            <a:off x="750881" y="2904982"/>
            <a:ext cx="102463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tr-TR"/>
            </a:defPPr>
            <a:lvl1pPr>
              <a:defRPr sz="3600">
                <a:solidFill>
                  <a:schemeClr val="accent2"/>
                </a:solidFill>
                <a:latin typeface="Arial Narrow" panose="020B0606020202030204" pitchFamily="34" charset="0"/>
              </a:defRPr>
            </a:lvl1pPr>
          </a:lstStyle>
          <a:p>
            <a:r>
              <a:rPr lang="tr-TR" dirty="0">
                <a:solidFill>
                  <a:srgbClr val="7030A0"/>
                </a:solidFill>
              </a:rPr>
              <a:t>2019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50881" y="3717033"/>
            <a:ext cx="102463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tr-TR"/>
            </a:defPPr>
            <a:lvl1pPr>
              <a:defRPr sz="3600">
                <a:solidFill>
                  <a:schemeClr val="accent1"/>
                </a:solidFill>
                <a:latin typeface="Arial Narrow" panose="020B0606020202030204" pitchFamily="34" charset="0"/>
              </a:defRPr>
            </a:lvl1pPr>
          </a:lstStyle>
          <a:p>
            <a:r>
              <a:rPr lang="tr-TR" dirty="0">
                <a:solidFill>
                  <a:schemeClr val="accent5">
                    <a:lumMod val="75000"/>
                  </a:schemeClr>
                </a:solidFill>
              </a:rPr>
              <a:t>2018</a:t>
            </a:r>
          </a:p>
        </p:txBody>
      </p:sp>
      <p:sp>
        <p:nvSpPr>
          <p:cNvPr id="3" name="Donut 3"/>
          <p:cNvSpPr/>
          <p:nvPr/>
        </p:nvSpPr>
        <p:spPr>
          <a:xfrm>
            <a:off x="2639616" y="3861048"/>
            <a:ext cx="2262378" cy="1224136"/>
          </a:xfrm>
          <a:custGeom>
            <a:avLst/>
            <a:gdLst/>
            <a:ahLst/>
            <a:cxnLst/>
            <a:rect l="l" t="t" r="r" b="b"/>
            <a:pathLst>
              <a:path w="2262378" h="1224136">
                <a:moveTo>
                  <a:pt x="0" y="0"/>
                </a:moveTo>
                <a:lnTo>
                  <a:pt x="245265" y="0"/>
                </a:lnTo>
                <a:cubicBezTo>
                  <a:pt x="341368" y="399936"/>
                  <a:pt x="701623" y="696692"/>
                  <a:pt x="1131189" y="696692"/>
                </a:cubicBezTo>
                <a:cubicBezTo>
                  <a:pt x="1560755" y="696692"/>
                  <a:pt x="1921010" y="399936"/>
                  <a:pt x="2017113" y="0"/>
                </a:cubicBezTo>
                <a:lnTo>
                  <a:pt x="2262378" y="0"/>
                </a:lnTo>
                <a:cubicBezTo>
                  <a:pt x="2174349" y="467090"/>
                  <a:pt x="1803960" y="834293"/>
                  <a:pt x="1335281" y="917999"/>
                </a:cubicBezTo>
                <a:lnTo>
                  <a:pt x="1131189" y="1224136"/>
                </a:lnTo>
                <a:lnTo>
                  <a:pt x="927098" y="917999"/>
                </a:lnTo>
                <a:cubicBezTo>
                  <a:pt x="458419" y="834292"/>
                  <a:pt x="88030" y="467090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sp>
        <p:nvSpPr>
          <p:cNvPr id="8" name="Donut 12"/>
          <p:cNvSpPr/>
          <p:nvPr/>
        </p:nvSpPr>
        <p:spPr>
          <a:xfrm>
            <a:off x="2639616" y="2204864"/>
            <a:ext cx="2262378" cy="1224136"/>
          </a:xfrm>
          <a:custGeom>
            <a:avLst/>
            <a:gdLst/>
            <a:ahLst/>
            <a:cxnLst/>
            <a:rect l="l" t="t" r="r" b="b"/>
            <a:pathLst>
              <a:path w="2262378" h="1224136">
                <a:moveTo>
                  <a:pt x="1131189" y="0"/>
                </a:moveTo>
                <a:lnTo>
                  <a:pt x="1335281" y="306137"/>
                </a:lnTo>
                <a:cubicBezTo>
                  <a:pt x="1803960" y="389844"/>
                  <a:pt x="2174349" y="757047"/>
                  <a:pt x="2262378" y="1224136"/>
                </a:cubicBezTo>
                <a:lnTo>
                  <a:pt x="2017113" y="1224136"/>
                </a:lnTo>
                <a:cubicBezTo>
                  <a:pt x="1921010" y="824201"/>
                  <a:pt x="1560755" y="527444"/>
                  <a:pt x="1131189" y="527444"/>
                </a:cubicBezTo>
                <a:cubicBezTo>
                  <a:pt x="701623" y="527444"/>
                  <a:pt x="341368" y="824201"/>
                  <a:pt x="245265" y="1224136"/>
                </a:cubicBezTo>
                <a:lnTo>
                  <a:pt x="0" y="1224136"/>
                </a:lnTo>
                <a:cubicBezTo>
                  <a:pt x="88030" y="757047"/>
                  <a:pt x="458419" y="389844"/>
                  <a:pt x="927098" y="306138"/>
                </a:cubicBezTo>
                <a:close/>
              </a:path>
            </a:pathLst>
          </a:custGeom>
          <a:solidFill>
            <a:srgbClr val="7030A0"/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92148" y="1168876"/>
            <a:ext cx="957313" cy="1107996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tr-TR" sz="6600" b="1" dirty="0">
                <a:solidFill>
                  <a:srgbClr val="7030A0"/>
                </a:solidFill>
                <a:latin typeface="Arial Narrow" panose="020B0606020202030204" pitchFamily="34" charset="0"/>
              </a:rPr>
              <a:t>15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3292148" y="4985300"/>
            <a:ext cx="957313" cy="1107996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tr-TR" sz="6600" b="1" dirty="0">
                <a:solidFill>
                  <a:srgbClr val="4472C4"/>
                </a:solidFill>
                <a:latin typeface="Arial Narrow" panose="020B0606020202030204" pitchFamily="34" charset="0"/>
              </a:rPr>
              <a:t>15</a:t>
            </a:r>
          </a:p>
        </p:txBody>
      </p:sp>
      <p:sp>
        <p:nvSpPr>
          <p:cNvPr id="17" name="Oval 16"/>
          <p:cNvSpPr/>
          <p:nvPr/>
        </p:nvSpPr>
        <p:spPr>
          <a:xfrm>
            <a:off x="2924432" y="2805894"/>
            <a:ext cx="1692746" cy="1692746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tr-TR" sz="2200" dirty="0">
                <a:latin typeface="Arial Narrow" panose="020B0606020202030204" pitchFamily="34" charset="0"/>
              </a:rPr>
              <a:t>PARAMETRE</a:t>
            </a:r>
          </a:p>
          <a:p>
            <a:pPr algn="ctr"/>
            <a:r>
              <a:rPr lang="tr-TR" sz="4400" dirty="0">
                <a:latin typeface="Arial Narrow" panose="020B0606020202030204" pitchFamily="34" charset="0"/>
              </a:rPr>
              <a:t>1</a:t>
            </a:r>
          </a:p>
        </p:txBody>
      </p:sp>
      <p:sp>
        <p:nvSpPr>
          <p:cNvPr id="4" name="Donut 6"/>
          <p:cNvSpPr/>
          <p:nvPr/>
        </p:nvSpPr>
        <p:spPr>
          <a:xfrm>
            <a:off x="5792903" y="3861048"/>
            <a:ext cx="2262378" cy="1224136"/>
          </a:xfrm>
          <a:custGeom>
            <a:avLst/>
            <a:gdLst/>
            <a:ahLst/>
            <a:cxnLst/>
            <a:rect l="l" t="t" r="r" b="b"/>
            <a:pathLst>
              <a:path w="2262378" h="1224136">
                <a:moveTo>
                  <a:pt x="0" y="0"/>
                </a:moveTo>
                <a:lnTo>
                  <a:pt x="245265" y="0"/>
                </a:lnTo>
                <a:cubicBezTo>
                  <a:pt x="341368" y="399936"/>
                  <a:pt x="701623" y="696692"/>
                  <a:pt x="1131189" y="696692"/>
                </a:cubicBezTo>
                <a:cubicBezTo>
                  <a:pt x="1560755" y="696692"/>
                  <a:pt x="1921010" y="399936"/>
                  <a:pt x="2017114" y="0"/>
                </a:cubicBezTo>
                <a:lnTo>
                  <a:pt x="2262378" y="0"/>
                </a:lnTo>
                <a:cubicBezTo>
                  <a:pt x="2174349" y="467090"/>
                  <a:pt x="1803960" y="834293"/>
                  <a:pt x="1335281" y="917999"/>
                </a:cubicBezTo>
                <a:lnTo>
                  <a:pt x="1131189" y="1224136"/>
                </a:lnTo>
                <a:lnTo>
                  <a:pt x="927098" y="917999"/>
                </a:lnTo>
                <a:cubicBezTo>
                  <a:pt x="458419" y="834292"/>
                  <a:pt x="88030" y="467090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sp>
        <p:nvSpPr>
          <p:cNvPr id="9" name="Donut 13"/>
          <p:cNvSpPr/>
          <p:nvPr/>
        </p:nvSpPr>
        <p:spPr>
          <a:xfrm>
            <a:off x="5792903" y="2168302"/>
            <a:ext cx="2262378" cy="1260698"/>
          </a:xfrm>
          <a:custGeom>
            <a:avLst/>
            <a:gdLst/>
            <a:ahLst/>
            <a:cxnLst/>
            <a:rect l="l" t="t" r="r" b="b"/>
            <a:pathLst>
              <a:path w="2262378" h="1260698">
                <a:moveTo>
                  <a:pt x="1131189" y="0"/>
                </a:moveTo>
                <a:lnTo>
                  <a:pt x="1363856" y="349000"/>
                </a:lnTo>
                <a:cubicBezTo>
                  <a:pt x="1819048" y="441525"/>
                  <a:pt x="2176156" y="803198"/>
                  <a:pt x="2262378" y="1260698"/>
                </a:cubicBezTo>
                <a:lnTo>
                  <a:pt x="2017114" y="1260698"/>
                </a:lnTo>
                <a:cubicBezTo>
                  <a:pt x="1921010" y="860763"/>
                  <a:pt x="1560755" y="564006"/>
                  <a:pt x="1131189" y="564006"/>
                </a:cubicBezTo>
                <a:cubicBezTo>
                  <a:pt x="701623" y="564006"/>
                  <a:pt x="341368" y="860763"/>
                  <a:pt x="245265" y="1260698"/>
                </a:cubicBezTo>
                <a:lnTo>
                  <a:pt x="0" y="1260698"/>
                </a:lnTo>
                <a:cubicBezTo>
                  <a:pt x="86223" y="803198"/>
                  <a:pt x="443331" y="441525"/>
                  <a:pt x="898523" y="349000"/>
                </a:cubicBezTo>
                <a:close/>
              </a:path>
            </a:pathLst>
          </a:custGeom>
          <a:solidFill>
            <a:srgbClr val="7030A0"/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445435" y="1168876"/>
            <a:ext cx="957313" cy="1107996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tr-TR" sz="6600" b="1" dirty="0">
                <a:solidFill>
                  <a:srgbClr val="7030A0"/>
                </a:solidFill>
                <a:latin typeface="Arial Narrow" panose="020B0606020202030204" pitchFamily="34" charset="0"/>
              </a:rPr>
              <a:t>56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445435" y="4985300"/>
            <a:ext cx="957313" cy="1107996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tr-TR" sz="6600" b="1" dirty="0">
                <a:solidFill>
                  <a:srgbClr val="4472C4"/>
                </a:solidFill>
                <a:latin typeface="Arial Narrow" panose="020B0606020202030204" pitchFamily="34" charset="0"/>
              </a:rPr>
              <a:t>52</a:t>
            </a:r>
          </a:p>
        </p:txBody>
      </p:sp>
      <p:sp>
        <p:nvSpPr>
          <p:cNvPr id="18" name="Oval 17"/>
          <p:cNvSpPr/>
          <p:nvPr/>
        </p:nvSpPr>
        <p:spPr>
          <a:xfrm>
            <a:off x="6077719" y="2805894"/>
            <a:ext cx="1692746" cy="1692746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tr-TR" sz="2200" dirty="0">
                <a:latin typeface="Arial Narrow" panose="020B0606020202030204" pitchFamily="34" charset="0"/>
              </a:rPr>
              <a:t>PARAMETRE</a:t>
            </a:r>
          </a:p>
          <a:p>
            <a:pPr algn="ctr"/>
            <a:r>
              <a:rPr lang="tr-TR" sz="4400" dirty="0">
                <a:latin typeface="Arial Narrow" panose="020B0606020202030204" pitchFamily="34" charset="0"/>
              </a:rPr>
              <a:t>2</a:t>
            </a:r>
          </a:p>
        </p:txBody>
      </p:sp>
      <p:sp>
        <p:nvSpPr>
          <p:cNvPr id="5" name="Donut 7"/>
          <p:cNvSpPr/>
          <p:nvPr/>
        </p:nvSpPr>
        <p:spPr>
          <a:xfrm>
            <a:off x="8946191" y="3861048"/>
            <a:ext cx="2262377" cy="1224136"/>
          </a:xfrm>
          <a:custGeom>
            <a:avLst/>
            <a:gdLst/>
            <a:ahLst/>
            <a:cxnLst/>
            <a:rect l="l" t="t" r="r" b="b"/>
            <a:pathLst>
              <a:path w="2262377" h="1224136">
                <a:moveTo>
                  <a:pt x="0" y="0"/>
                </a:moveTo>
                <a:lnTo>
                  <a:pt x="245264" y="0"/>
                </a:lnTo>
                <a:cubicBezTo>
                  <a:pt x="341367" y="399936"/>
                  <a:pt x="701622" y="696692"/>
                  <a:pt x="1131188" y="696692"/>
                </a:cubicBezTo>
                <a:cubicBezTo>
                  <a:pt x="1560754" y="696692"/>
                  <a:pt x="1921009" y="399936"/>
                  <a:pt x="2017112" y="0"/>
                </a:cubicBezTo>
                <a:lnTo>
                  <a:pt x="2262377" y="0"/>
                </a:lnTo>
                <a:cubicBezTo>
                  <a:pt x="2174348" y="467090"/>
                  <a:pt x="1803958" y="834293"/>
                  <a:pt x="1335279" y="917999"/>
                </a:cubicBezTo>
                <a:lnTo>
                  <a:pt x="1131187" y="1224136"/>
                </a:lnTo>
                <a:lnTo>
                  <a:pt x="927096" y="917999"/>
                </a:lnTo>
                <a:cubicBezTo>
                  <a:pt x="458418" y="834292"/>
                  <a:pt x="88029" y="46708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9598720" y="1168876"/>
            <a:ext cx="957313" cy="1107996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tr-TR" sz="6600" b="1" dirty="0">
                <a:solidFill>
                  <a:srgbClr val="7030A0"/>
                </a:solidFill>
                <a:latin typeface="Arial Narrow" panose="020B0606020202030204" pitchFamily="34" charset="0"/>
              </a:rPr>
              <a:t>89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9598720" y="4985300"/>
            <a:ext cx="957313" cy="1107996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tr-TR" sz="6600" b="1" dirty="0">
                <a:solidFill>
                  <a:srgbClr val="4472C4"/>
                </a:solidFill>
                <a:latin typeface="Arial Narrow" panose="020B0606020202030204" pitchFamily="34" charset="0"/>
              </a:rPr>
              <a:t>17</a:t>
            </a:r>
          </a:p>
        </p:txBody>
      </p:sp>
      <p:sp>
        <p:nvSpPr>
          <p:cNvPr id="19" name="Oval 18"/>
          <p:cNvSpPr/>
          <p:nvPr/>
        </p:nvSpPr>
        <p:spPr>
          <a:xfrm>
            <a:off x="9231004" y="2805894"/>
            <a:ext cx="1692746" cy="1692746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tr-TR" sz="2200" dirty="0">
                <a:latin typeface="Arial Narrow" panose="020B0606020202030204" pitchFamily="34" charset="0"/>
              </a:rPr>
              <a:t>PARAMETRE</a:t>
            </a:r>
          </a:p>
          <a:p>
            <a:pPr algn="ctr"/>
            <a:r>
              <a:rPr lang="tr-TR" sz="4400" dirty="0">
                <a:latin typeface="Arial Narrow" panose="020B0606020202030204" pitchFamily="34" charset="0"/>
              </a:rPr>
              <a:t>3</a:t>
            </a:r>
          </a:p>
        </p:txBody>
      </p:sp>
      <p:sp>
        <p:nvSpPr>
          <p:cNvPr id="25" name="Donut 12"/>
          <p:cNvSpPr/>
          <p:nvPr/>
        </p:nvSpPr>
        <p:spPr>
          <a:xfrm>
            <a:off x="8946190" y="2186583"/>
            <a:ext cx="2262378" cy="1224136"/>
          </a:xfrm>
          <a:custGeom>
            <a:avLst/>
            <a:gdLst/>
            <a:ahLst/>
            <a:cxnLst/>
            <a:rect l="l" t="t" r="r" b="b"/>
            <a:pathLst>
              <a:path w="2262378" h="1224136">
                <a:moveTo>
                  <a:pt x="1131189" y="0"/>
                </a:moveTo>
                <a:lnTo>
                  <a:pt x="1335281" y="306137"/>
                </a:lnTo>
                <a:cubicBezTo>
                  <a:pt x="1803960" y="389844"/>
                  <a:pt x="2174349" y="757047"/>
                  <a:pt x="2262378" y="1224136"/>
                </a:cubicBezTo>
                <a:lnTo>
                  <a:pt x="2017113" y="1224136"/>
                </a:lnTo>
                <a:cubicBezTo>
                  <a:pt x="1921010" y="824201"/>
                  <a:pt x="1560755" y="527444"/>
                  <a:pt x="1131189" y="527444"/>
                </a:cubicBezTo>
                <a:cubicBezTo>
                  <a:pt x="701623" y="527444"/>
                  <a:pt x="341368" y="824201"/>
                  <a:pt x="245265" y="1224136"/>
                </a:cubicBezTo>
                <a:lnTo>
                  <a:pt x="0" y="1224136"/>
                </a:lnTo>
                <a:cubicBezTo>
                  <a:pt x="88030" y="757047"/>
                  <a:pt x="458419" y="389844"/>
                  <a:pt x="927098" y="306138"/>
                </a:cubicBezTo>
                <a:close/>
              </a:path>
            </a:pathLst>
          </a:custGeom>
          <a:solidFill>
            <a:srgbClr val="7030A0"/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1548382"/>
      </p:ext>
    </p:extLst>
  </p:cSld>
  <p:clrMapOvr>
    <a:masterClrMapping/>
  </p:clrMapOvr>
  <p:transition spd="slow">
    <p:push dir="u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7F5CA1E-E826-418C-AD02-F6EF5B8EA9B4}"/>
              </a:ext>
            </a:extLst>
          </p:cNvPr>
          <p:cNvSpPr/>
          <p:nvPr/>
        </p:nvSpPr>
        <p:spPr>
          <a:xfrm>
            <a:off x="1317578" y="1720840"/>
            <a:ext cx="2366353" cy="34163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marL="742950" indent="-742950">
              <a:buAutoNum type="arabicPeriod"/>
            </a:pPr>
            <a:r>
              <a:rPr lang="tr-TR" sz="3600" dirty="0">
                <a:ln w="11430">
                  <a:noFill/>
                </a:ln>
                <a:latin typeface="Arial Narrow" panose="020B060602020203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İstanbul</a:t>
            </a:r>
          </a:p>
          <a:p>
            <a:pPr marL="742950" indent="-742950">
              <a:buAutoNum type="arabicPeriod"/>
            </a:pPr>
            <a:r>
              <a:rPr lang="tr-TR" sz="3600" dirty="0">
                <a:ln w="11430">
                  <a:noFill/>
                </a:ln>
                <a:latin typeface="Arial Narrow" panose="020B060602020203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Ankara</a:t>
            </a:r>
          </a:p>
          <a:p>
            <a:pPr marL="742950" indent="-742950">
              <a:buAutoNum type="arabicPeriod"/>
            </a:pPr>
            <a:r>
              <a:rPr lang="tr-TR" sz="3600" dirty="0">
                <a:ln w="11430">
                  <a:noFill/>
                </a:ln>
                <a:latin typeface="Arial Narrow" panose="020B060602020203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Erzurum</a:t>
            </a:r>
          </a:p>
          <a:p>
            <a:pPr marL="742950" indent="-742950">
              <a:buAutoNum type="arabicPeriod"/>
            </a:pPr>
            <a:r>
              <a:rPr lang="tr-TR" sz="3600" dirty="0">
                <a:ln w="11430">
                  <a:noFill/>
                </a:ln>
                <a:latin typeface="Arial Narrow" panose="020B060602020203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Adana</a:t>
            </a:r>
          </a:p>
          <a:p>
            <a:pPr marL="742950" indent="-742950">
              <a:buAutoNum type="arabicPeriod"/>
            </a:pPr>
            <a:r>
              <a:rPr lang="tr-TR" sz="3600" dirty="0">
                <a:ln w="11430">
                  <a:noFill/>
                </a:ln>
                <a:latin typeface="Arial Narrow" panose="020B060602020203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İzmir</a:t>
            </a:r>
          </a:p>
          <a:p>
            <a:pPr marL="742950" indent="-742950">
              <a:buAutoNum type="arabicPeriod"/>
            </a:pPr>
            <a:r>
              <a:rPr lang="tr-TR" sz="3600" dirty="0">
                <a:ln w="11430">
                  <a:noFill/>
                </a:ln>
                <a:latin typeface="Arial Narrow" panose="020B060602020203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Bursa</a:t>
            </a:r>
            <a:endParaRPr lang="en-US" sz="3600" dirty="0">
              <a:ln w="11430">
                <a:noFill/>
              </a:ln>
              <a:latin typeface="Arial Narrow" panose="020B0606020202030204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890437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847529" y="2377866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" name="Rounded Rectangle 2"/>
          <p:cNvSpPr/>
          <p:nvPr/>
        </p:nvSpPr>
        <p:spPr>
          <a:xfrm>
            <a:off x="2275048" y="2377866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" name="Rounded Rectangle 3"/>
          <p:cNvSpPr/>
          <p:nvPr/>
        </p:nvSpPr>
        <p:spPr>
          <a:xfrm>
            <a:off x="2702567" y="2377866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" name="Rounded Rectangle 4"/>
          <p:cNvSpPr/>
          <p:nvPr/>
        </p:nvSpPr>
        <p:spPr>
          <a:xfrm>
            <a:off x="3130087" y="2377866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" name="Rounded Rectangle 5"/>
          <p:cNvSpPr/>
          <p:nvPr/>
        </p:nvSpPr>
        <p:spPr>
          <a:xfrm>
            <a:off x="3557606" y="2377866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" name="Rounded Rectangle 6"/>
          <p:cNvSpPr/>
          <p:nvPr/>
        </p:nvSpPr>
        <p:spPr>
          <a:xfrm>
            <a:off x="3985125" y="2377866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" name="Rounded Rectangle 7"/>
          <p:cNvSpPr/>
          <p:nvPr/>
        </p:nvSpPr>
        <p:spPr>
          <a:xfrm>
            <a:off x="4412644" y="2377866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" name="Rounded Rectangle 8"/>
          <p:cNvSpPr/>
          <p:nvPr/>
        </p:nvSpPr>
        <p:spPr>
          <a:xfrm>
            <a:off x="4840163" y="2377866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" name="Rounded Rectangle 9"/>
          <p:cNvSpPr/>
          <p:nvPr/>
        </p:nvSpPr>
        <p:spPr>
          <a:xfrm>
            <a:off x="5267683" y="2377866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1" name="Rounded Rectangle 10"/>
          <p:cNvSpPr/>
          <p:nvPr/>
        </p:nvSpPr>
        <p:spPr>
          <a:xfrm>
            <a:off x="5695202" y="2377866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2" name="Rounded Rectangle 11"/>
          <p:cNvSpPr/>
          <p:nvPr/>
        </p:nvSpPr>
        <p:spPr>
          <a:xfrm>
            <a:off x="6122721" y="2377866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3" name="Rounded Rectangle 12"/>
          <p:cNvSpPr/>
          <p:nvPr/>
        </p:nvSpPr>
        <p:spPr>
          <a:xfrm>
            <a:off x="6550240" y="2377866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4" name="Rounded Rectangle 13"/>
          <p:cNvSpPr/>
          <p:nvPr/>
        </p:nvSpPr>
        <p:spPr>
          <a:xfrm>
            <a:off x="6977759" y="2377866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5" name="Rounded Rectangle 14"/>
          <p:cNvSpPr/>
          <p:nvPr/>
        </p:nvSpPr>
        <p:spPr>
          <a:xfrm>
            <a:off x="7405279" y="2377866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6" name="Rounded Rectangle 15"/>
          <p:cNvSpPr/>
          <p:nvPr/>
        </p:nvSpPr>
        <p:spPr>
          <a:xfrm>
            <a:off x="7832798" y="2377866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7" name="Rounded Rectangle 16"/>
          <p:cNvSpPr/>
          <p:nvPr/>
        </p:nvSpPr>
        <p:spPr>
          <a:xfrm>
            <a:off x="8260317" y="2377866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8" name="Rounded Rectangle 17"/>
          <p:cNvSpPr/>
          <p:nvPr/>
        </p:nvSpPr>
        <p:spPr>
          <a:xfrm>
            <a:off x="8687836" y="2377866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Rounded Rectangle 18"/>
          <p:cNvSpPr/>
          <p:nvPr/>
        </p:nvSpPr>
        <p:spPr>
          <a:xfrm>
            <a:off x="9115355" y="2377866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0" name="Rounded Rectangle 19"/>
          <p:cNvSpPr/>
          <p:nvPr/>
        </p:nvSpPr>
        <p:spPr>
          <a:xfrm>
            <a:off x="9542875" y="2377866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1" name="Rounded Rectangle 20"/>
          <p:cNvSpPr/>
          <p:nvPr/>
        </p:nvSpPr>
        <p:spPr>
          <a:xfrm>
            <a:off x="9970394" y="2377866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" name="Rounded Rectangle 23"/>
          <p:cNvSpPr/>
          <p:nvPr/>
        </p:nvSpPr>
        <p:spPr>
          <a:xfrm>
            <a:off x="1847529" y="2809914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5" name="Rounded Rectangle 24"/>
          <p:cNvSpPr/>
          <p:nvPr/>
        </p:nvSpPr>
        <p:spPr>
          <a:xfrm>
            <a:off x="2275048" y="2809914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6" name="Rounded Rectangle 25"/>
          <p:cNvSpPr/>
          <p:nvPr/>
        </p:nvSpPr>
        <p:spPr>
          <a:xfrm>
            <a:off x="2702567" y="2809914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7" name="Rounded Rectangle 26"/>
          <p:cNvSpPr/>
          <p:nvPr/>
        </p:nvSpPr>
        <p:spPr>
          <a:xfrm>
            <a:off x="3130087" y="2809914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8" name="Rounded Rectangle 27"/>
          <p:cNvSpPr/>
          <p:nvPr/>
        </p:nvSpPr>
        <p:spPr>
          <a:xfrm>
            <a:off x="3557606" y="2809914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9" name="Rounded Rectangle 28"/>
          <p:cNvSpPr/>
          <p:nvPr/>
        </p:nvSpPr>
        <p:spPr>
          <a:xfrm>
            <a:off x="3985125" y="2809914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0" name="Rounded Rectangle 29"/>
          <p:cNvSpPr/>
          <p:nvPr/>
        </p:nvSpPr>
        <p:spPr>
          <a:xfrm>
            <a:off x="4412644" y="2809914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1" name="Rounded Rectangle 30"/>
          <p:cNvSpPr/>
          <p:nvPr/>
        </p:nvSpPr>
        <p:spPr>
          <a:xfrm>
            <a:off x="4840163" y="2809914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2" name="Rounded Rectangle 31"/>
          <p:cNvSpPr/>
          <p:nvPr/>
        </p:nvSpPr>
        <p:spPr>
          <a:xfrm>
            <a:off x="5267683" y="2809914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3" name="Rounded Rectangle 32"/>
          <p:cNvSpPr/>
          <p:nvPr/>
        </p:nvSpPr>
        <p:spPr>
          <a:xfrm>
            <a:off x="5695202" y="2809914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4" name="Rounded Rectangle 33"/>
          <p:cNvSpPr/>
          <p:nvPr/>
        </p:nvSpPr>
        <p:spPr>
          <a:xfrm>
            <a:off x="6122721" y="2809914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5" name="Rounded Rectangle 34"/>
          <p:cNvSpPr/>
          <p:nvPr/>
        </p:nvSpPr>
        <p:spPr>
          <a:xfrm>
            <a:off x="6550240" y="2809914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6" name="Rounded Rectangle 35"/>
          <p:cNvSpPr/>
          <p:nvPr/>
        </p:nvSpPr>
        <p:spPr>
          <a:xfrm>
            <a:off x="6977759" y="2809914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7" name="Rounded Rectangle 36"/>
          <p:cNvSpPr/>
          <p:nvPr/>
        </p:nvSpPr>
        <p:spPr>
          <a:xfrm>
            <a:off x="7405279" y="2809914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8" name="Rounded Rectangle 37"/>
          <p:cNvSpPr/>
          <p:nvPr/>
        </p:nvSpPr>
        <p:spPr>
          <a:xfrm>
            <a:off x="7832798" y="2809914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9" name="Rounded Rectangle 38"/>
          <p:cNvSpPr/>
          <p:nvPr/>
        </p:nvSpPr>
        <p:spPr>
          <a:xfrm>
            <a:off x="8260317" y="2809914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0" name="Rounded Rectangle 39"/>
          <p:cNvSpPr/>
          <p:nvPr/>
        </p:nvSpPr>
        <p:spPr>
          <a:xfrm>
            <a:off x="8687836" y="2809914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1" name="Rounded Rectangle 40"/>
          <p:cNvSpPr/>
          <p:nvPr/>
        </p:nvSpPr>
        <p:spPr>
          <a:xfrm>
            <a:off x="9115355" y="2809914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2" name="Rounded Rectangle 41"/>
          <p:cNvSpPr/>
          <p:nvPr/>
        </p:nvSpPr>
        <p:spPr>
          <a:xfrm>
            <a:off x="9542875" y="2809914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3" name="Rounded Rectangle 42"/>
          <p:cNvSpPr/>
          <p:nvPr/>
        </p:nvSpPr>
        <p:spPr>
          <a:xfrm>
            <a:off x="9970394" y="2809914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5" name="Rounded Rectangle 44"/>
          <p:cNvSpPr/>
          <p:nvPr/>
        </p:nvSpPr>
        <p:spPr>
          <a:xfrm>
            <a:off x="1847529" y="3241962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6" name="Rounded Rectangle 45"/>
          <p:cNvSpPr/>
          <p:nvPr/>
        </p:nvSpPr>
        <p:spPr>
          <a:xfrm>
            <a:off x="2275048" y="3241962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7" name="Rounded Rectangle 46"/>
          <p:cNvSpPr/>
          <p:nvPr/>
        </p:nvSpPr>
        <p:spPr>
          <a:xfrm>
            <a:off x="2702567" y="3241962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8" name="Rounded Rectangle 47"/>
          <p:cNvSpPr/>
          <p:nvPr/>
        </p:nvSpPr>
        <p:spPr>
          <a:xfrm>
            <a:off x="3130087" y="3241962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9" name="Rounded Rectangle 48"/>
          <p:cNvSpPr/>
          <p:nvPr/>
        </p:nvSpPr>
        <p:spPr>
          <a:xfrm>
            <a:off x="3557606" y="3241962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0" name="Rounded Rectangle 49"/>
          <p:cNvSpPr/>
          <p:nvPr/>
        </p:nvSpPr>
        <p:spPr>
          <a:xfrm>
            <a:off x="3985125" y="3241962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1" name="Rounded Rectangle 50"/>
          <p:cNvSpPr/>
          <p:nvPr/>
        </p:nvSpPr>
        <p:spPr>
          <a:xfrm>
            <a:off x="4412644" y="3241962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2" name="Rounded Rectangle 51"/>
          <p:cNvSpPr/>
          <p:nvPr/>
        </p:nvSpPr>
        <p:spPr>
          <a:xfrm>
            <a:off x="4840163" y="3241962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3" name="Rounded Rectangle 52"/>
          <p:cNvSpPr/>
          <p:nvPr/>
        </p:nvSpPr>
        <p:spPr>
          <a:xfrm>
            <a:off x="5267683" y="3241962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4" name="Rounded Rectangle 53"/>
          <p:cNvSpPr/>
          <p:nvPr/>
        </p:nvSpPr>
        <p:spPr>
          <a:xfrm>
            <a:off x="5695202" y="3241962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5" name="Rounded Rectangle 54"/>
          <p:cNvSpPr/>
          <p:nvPr/>
        </p:nvSpPr>
        <p:spPr>
          <a:xfrm>
            <a:off x="6122721" y="3241962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6" name="Rounded Rectangle 55"/>
          <p:cNvSpPr/>
          <p:nvPr/>
        </p:nvSpPr>
        <p:spPr>
          <a:xfrm>
            <a:off x="6550240" y="3241962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7" name="Rounded Rectangle 56"/>
          <p:cNvSpPr/>
          <p:nvPr/>
        </p:nvSpPr>
        <p:spPr>
          <a:xfrm>
            <a:off x="6977759" y="3241962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8" name="Rounded Rectangle 57"/>
          <p:cNvSpPr/>
          <p:nvPr/>
        </p:nvSpPr>
        <p:spPr>
          <a:xfrm>
            <a:off x="7405279" y="3241962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9" name="Rounded Rectangle 58"/>
          <p:cNvSpPr/>
          <p:nvPr/>
        </p:nvSpPr>
        <p:spPr>
          <a:xfrm>
            <a:off x="7832798" y="3241962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0" name="Rounded Rectangle 59"/>
          <p:cNvSpPr/>
          <p:nvPr/>
        </p:nvSpPr>
        <p:spPr>
          <a:xfrm>
            <a:off x="8260317" y="3241962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1" name="Rounded Rectangle 60"/>
          <p:cNvSpPr/>
          <p:nvPr/>
        </p:nvSpPr>
        <p:spPr>
          <a:xfrm>
            <a:off x="8687836" y="3241962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2" name="Rounded Rectangle 61"/>
          <p:cNvSpPr/>
          <p:nvPr/>
        </p:nvSpPr>
        <p:spPr>
          <a:xfrm>
            <a:off x="9115355" y="3241962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3" name="Rounded Rectangle 62"/>
          <p:cNvSpPr/>
          <p:nvPr/>
        </p:nvSpPr>
        <p:spPr>
          <a:xfrm>
            <a:off x="9542875" y="3241962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4" name="Rounded Rectangle 63"/>
          <p:cNvSpPr/>
          <p:nvPr/>
        </p:nvSpPr>
        <p:spPr>
          <a:xfrm>
            <a:off x="9970394" y="3241962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6" name="Rounded Rectangle 65"/>
          <p:cNvSpPr/>
          <p:nvPr/>
        </p:nvSpPr>
        <p:spPr>
          <a:xfrm>
            <a:off x="1847529" y="3674010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7" name="Rounded Rectangle 66"/>
          <p:cNvSpPr/>
          <p:nvPr/>
        </p:nvSpPr>
        <p:spPr>
          <a:xfrm>
            <a:off x="2275048" y="3674010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8" name="Rounded Rectangle 67"/>
          <p:cNvSpPr/>
          <p:nvPr/>
        </p:nvSpPr>
        <p:spPr>
          <a:xfrm>
            <a:off x="2702567" y="3674010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9" name="Rounded Rectangle 68"/>
          <p:cNvSpPr/>
          <p:nvPr/>
        </p:nvSpPr>
        <p:spPr>
          <a:xfrm>
            <a:off x="3130087" y="3674010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0" name="Rounded Rectangle 69"/>
          <p:cNvSpPr/>
          <p:nvPr/>
        </p:nvSpPr>
        <p:spPr>
          <a:xfrm>
            <a:off x="3557606" y="3674010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1" name="Rounded Rectangle 70"/>
          <p:cNvSpPr/>
          <p:nvPr/>
        </p:nvSpPr>
        <p:spPr>
          <a:xfrm>
            <a:off x="3985125" y="3674010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2" name="Rounded Rectangle 71"/>
          <p:cNvSpPr/>
          <p:nvPr/>
        </p:nvSpPr>
        <p:spPr>
          <a:xfrm>
            <a:off x="4412644" y="3674010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3" name="Rounded Rectangle 72"/>
          <p:cNvSpPr/>
          <p:nvPr/>
        </p:nvSpPr>
        <p:spPr>
          <a:xfrm>
            <a:off x="4840163" y="3674010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4" name="Rounded Rectangle 73"/>
          <p:cNvSpPr/>
          <p:nvPr/>
        </p:nvSpPr>
        <p:spPr>
          <a:xfrm>
            <a:off x="5267683" y="3674010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5" name="Rounded Rectangle 74"/>
          <p:cNvSpPr/>
          <p:nvPr/>
        </p:nvSpPr>
        <p:spPr>
          <a:xfrm>
            <a:off x="5695202" y="3674010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6" name="Rounded Rectangle 75"/>
          <p:cNvSpPr/>
          <p:nvPr/>
        </p:nvSpPr>
        <p:spPr>
          <a:xfrm>
            <a:off x="6122721" y="3674010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7" name="Rounded Rectangle 76"/>
          <p:cNvSpPr/>
          <p:nvPr/>
        </p:nvSpPr>
        <p:spPr>
          <a:xfrm>
            <a:off x="6550240" y="3674010"/>
            <a:ext cx="374079" cy="374079"/>
          </a:xfrm>
          <a:prstGeom prst="round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8" name="Rounded Rectangle 77"/>
          <p:cNvSpPr/>
          <p:nvPr/>
        </p:nvSpPr>
        <p:spPr>
          <a:xfrm>
            <a:off x="6977759" y="3674010"/>
            <a:ext cx="374079" cy="374079"/>
          </a:xfrm>
          <a:prstGeom prst="roundRect">
            <a:avLst/>
          </a:prstGeom>
          <a:solidFill>
            <a:srgbClr val="FFD4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9" name="Rounded Rectangle 78"/>
          <p:cNvSpPr/>
          <p:nvPr/>
        </p:nvSpPr>
        <p:spPr>
          <a:xfrm>
            <a:off x="7405279" y="3674010"/>
            <a:ext cx="374079" cy="374079"/>
          </a:xfrm>
          <a:prstGeom prst="roundRect">
            <a:avLst/>
          </a:prstGeom>
          <a:solidFill>
            <a:srgbClr val="FFD4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0" name="Rounded Rectangle 79"/>
          <p:cNvSpPr/>
          <p:nvPr/>
        </p:nvSpPr>
        <p:spPr>
          <a:xfrm>
            <a:off x="7832798" y="3674010"/>
            <a:ext cx="374079" cy="374079"/>
          </a:xfrm>
          <a:prstGeom prst="roundRect">
            <a:avLst/>
          </a:prstGeom>
          <a:solidFill>
            <a:srgbClr val="FFD4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1" name="Rounded Rectangle 80"/>
          <p:cNvSpPr/>
          <p:nvPr/>
        </p:nvSpPr>
        <p:spPr>
          <a:xfrm>
            <a:off x="8260317" y="3674010"/>
            <a:ext cx="374079" cy="374079"/>
          </a:xfrm>
          <a:prstGeom prst="roundRect">
            <a:avLst/>
          </a:prstGeom>
          <a:solidFill>
            <a:srgbClr val="FFD4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2" name="Rounded Rectangle 81"/>
          <p:cNvSpPr/>
          <p:nvPr/>
        </p:nvSpPr>
        <p:spPr>
          <a:xfrm>
            <a:off x="8687836" y="3674010"/>
            <a:ext cx="374079" cy="374079"/>
          </a:xfrm>
          <a:prstGeom prst="roundRect">
            <a:avLst/>
          </a:prstGeom>
          <a:solidFill>
            <a:srgbClr val="FFD4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3" name="Rounded Rectangle 82"/>
          <p:cNvSpPr/>
          <p:nvPr/>
        </p:nvSpPr>
        <p:spPr>
          <a:xfrm>
            <a:off x="9115355" y="3674010"/>
            <a:ext cx="374079" cy="374079"/>
          </a:xfrm>
          <a:prstGeom prst="roundRect">
            <a:avLst/>
          </a:prstGeom>
          <a:solidFill>
            <a:srgbClr val="FE6B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4" name="Rounded Rectangle 83"/>
          <p:cNvSpPr/>
          <p:nvPr/>
        </p:nvSpPr>
        <p:spPr>
          <a:xfrm>
            <a:off x="9542875" y="3674010"/>
            <a:ext cx="374079" cy="374079"/>
          </a:xfrm>
          <a:prstGeom prst="roundRect">
            <a:avLst/>
          </a:prstGeom>
          <a:solidFill>
            <a:srgbClr val="FE6B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5" name="Rounded Rectangle 84"/>
          <p:cNvSpPr/>
          <p:nvPr/>
        </p:nvSpPr>
        <p:spPr>
          <a:xfrm>
            <a:off x="9970394" y="3674010"/>
            <a:ext cx="374079" cy="374079"/>
          </a:xfrm>
          <a:prstGeom prst="roundRect">
            <a:avLst/>
          </a:prstGeom>
          <a:solidFill>
            <a:srgbClr val="7137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7" name="Rounded Rectangle 86"/>
          <p:cNvSpPr/>
          <p:nvPr/>
        </p:nvSpPr>
        <p:spPr>
          <a:xfrm>
            <a:off x="1847529" y="4106058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8" name="Rounded Rectangle 87"/>
          <p:cNvSpPr/>
          <p:nvPr/>
        </p:nvSpPr>
        <p:spPr>
          <a:xfrm>
            <a:off x="2275048" y="4106058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9" name="Rounded Rectangle 88"/>
          <p:cNvSpPr/>
          <p:nvPr/>
        </p:nvSpPr>
        <p:spPr>
          <a:xfrm>
            <a:off x="2702567" y="4106058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0" name="Rounded Rectangle 89"/>
          <p:cNvSpPr/>
          <p:nvPr/>
        </p:nvSpPr>
        <p:spPr>
          <a:xfrm>
            <a:off x="3130087" y="4106058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1" name="Rounded Rectangle 90"/>
          <p:cNvSpPr/>
          <p:nvPr/>
        </p:nvSpPr>
        <p:spPr>
          <a:xfrm>
            <a:off x="3557606" y="4106058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2" name="Rounded Rectangle 91"/>
          <p:cNvSpPr/>
          <p:nvPr/>
        </p:nvSpPr>
        <p:spPr>
          <a:xfrm>
            <a:off x="3985125" y="4106058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3" name="Rounded Rectangle 92"/>
          <p:cNvSpPr/>
          <p:nvPr/>
        </p:nvSpPr>
        <p:spPr>
          <a:xfrm>
            <a:off x="4412644" y="4106058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4" name="Rounded Rectangle 93"/>
          <p:cNvSpPr/>
          <p:nvPr/>
        </p:nvSpPr>
        <p:spPr>
          <a:xfrm>
            <a:off x="4840163" y="4106058"/>
            <a:ext cx="374079" cy="374079"/>
          </a:xfrm>
          <a:prstGeom prst="round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5" name="Rounded Rectangle 94"/>
          <p:cNvSpPr/>
          <p:nvPr/>
        </p:nvSpPr>
        <p:spPr>
          <a:xfrm>
            <a:off x="5267683" y="4106058"/>
            <a:ext cx="374079" cy="374079"/>
          </a:xfrm>
          <a:prstGeom prst="roundRect">
            <a:avLst/>
          </a:prstGeom>
          <a:solidFill>
            <a:srgbClr val="FFD4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6" name="Rounded Rectangle 95"/>
          <p:cNvSpPr/>
          <p:nvPr/>
        </p:nvSpPr>
        <p:spPr>
          <a:xfrm>
            <a:off x="5695202" y="4106058"/>
            <a:ext cx="374079" cy="374079"/>
          </a:xfrm>
          <a:prstGeom prst="roundRect">
            <a:avLst/>
          </a:prstGeom>
          <a:solidFill>
            <a:srgbClr val="FFD4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7" name="Rounded Rectangle 96"/>
          <p:cNvSpPr/>
          <p:nvPr/>
        </p:nvSpPr>
        <p:spPr>
          <a:xfrm>
            <a:off x="6122721" y="4106058"/>
            <a:ext cx="374079" cy="374079"/>
          </a:xfrm>
          <a:prstGeom prst="roundRect">
            <a:avLst/>
          </a:prstGeom>
          <a:solidFill>
            <a:srgbClr val="FFD4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8" name="Rounded Rectangle 97"/>
          <p:cNvSpPr/>
          <p:nvPr/>
        </p:nvSpPr>
        <p:spPr>
          <a:xfrm>
            <a:off x="6550240" y="4106058"/>
            <a:ext cx="374079" cy="374079"/>
          </a:xfrm>
          <a:prstGeom prst="roundRect">
            <a:avLst/>
          </a:prstGeom>
          <a:solidFill>
            <a:srgbClr val="FFD4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9" name="Rounded Rectangle 98"/>
          <p:cNvSpPr/>
          <p:nvPr/>
        </p:nvSpPr>
        <p:spPr>
          <a:xfrm>
            <a:off x="6977759" y="4106058"/>
            <a:ext cx="374079" cy="374079"/>
          </a:xfrm>
          <a:prstGeom prst="roundRect">
            <a:avLst/>
          </a:prstGeom>
          <a:solidFill>
            <a:srgbClr val="FFD4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0" name="Rounded Rectangle 99"/>
          <p:cNvSpPr/>
          <p:nvPr/>
        </p:nvSpPr>
        <p:spPr>
          <a:xfrm>
            <a:off x="7405279" y="4106058"/>
            <a:ext cx="374079" cy="374079"/>
          </a:xfrm>
          <a:prstGeom prst="roundRect">
            <a:avLst/>
          </a:prstGeom>
          <a:solidFill>
            <a:srgbClr val="FFD4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1" name="Rounded Rectangle 100"/>
          <p:cNvSpPr/>
          <p:nvPr/>
        </p:nvSpPr>
        <p:spPr>
          <a:xfrm>
            <a:off x="7832798" y="4106058"/>
            <a:ext cx="374079" cy="374079"/>
          </a:xfrm>
          <a:prstGeom prst="roundRect">
            <a:avLst/>
          </a:prstGeom>
          <a:solidFill>
            <a:srgbClr val="FE6B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2" name="Rounded Rectangle 101"/>
          <p:cNvSpPr/>
          <p:nvPr/>
        </p:nvSpPr>
        <p:spPr>
          <a:xfrm>
            <a:off x="8260317" y="4106058"/>
            <a:ext cx="374079" cy="374079"/>
          </a:xfrm>
          <a:prstGeom prst="roundRect">
            <a:avLst/>
          </a:prstGeom>
          <a:solidFill>
            <a:srgbClr val="FE6B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3" name="Rounded Rectangle 102"/>
          <p:cNvSpPr/>
          <p:nvPr/>
        </p:nvSpPr>
        <p:spPr>
          <a:xfrm>
            <a:off x="8687836" y="4106058"/>
            <a:ext cx="374079" cy="374079"/>
          </a:xfrm>
          <a:prstGeom prst="roundRect">
            <a:avLst/>
          </a:prstGeom>
          <a:solidFill>
            <a:srgbClr val="FE6B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4" name="Rounded Rectangle 103"/>
          <p:cNvSpPr/>
          <p:nvPr/>
        </p:nvSpPr>
        <p:spPr>
          <a:xfrm>
            <a:off x="9115355" y="4106058"/>
            <a:ext cx="374079" cy="374079"/>
          </a:xfrm>
          <a:prstGeom prst="roundRect">
            <a:avLst/>
          </a:prstGeom>
          <a:solidFill>
            <a:srgbClr val="FE6B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5" name="Rounded Rectangle 104"/>
          <p:cNvSpPr/>
          <p:nvPr/>
        </p:nvSpPr>
        <p:spPr>
          <a:xfrm>
            <a:off x="9542875" y="4106058"/>
            <a:ext cx="374079" cy="374079"/>
          </a:xfrm>
          <a:prstGeom prst="roundRect">
            <a:avLst/>
          </a:prstGeom>
          <a:solidFill>
            <a:srgbClr val="7137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6" name="Rounded Rectangle 105"/>
          <p:cNvSpPr/>
          <p:nvPr/>
        </p:nvSpPr>
        <p:spPr>
          <a:xfrm>
            <a:off x="9970394" y="4106058"/>
            <a:ext cx="374079" cy="374079"/>
          </a:xfrm>
          <a:prstGeom prst="roundRect">
            <a:avLst/>
          </a:prstGeom>
          <a:solidFill>
            <a:srgbClr val="7137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27" name="Diamond 126"/>
          <p:cNvSpPr/>
          <p:nvPr/>
        </p:nvSpPr>
        <p:spPr>
          <a:xfrm>
            <a:off x="1905044" y="2435381"/>
            <a:ext cx="259047" cy="259047"/>
          </a:xfrm>
          <a:prstGeom prst="diamond">
            <a:avLst/>
          </a:prstGeom>
          <a:solidFill>
            <a:schemeClr val="bg1"/>
          </a:solidFill>
          <a:ln>
            <a:noFill/>
          </a:ln>
          <a:effectLst>
            <a:innerShdw blurRad="50800">
              <a:schemeClr val="tx1">
                <a:lumMod val="50000"/>
                <a:lumOff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28" name="Diamond 127"/>
          <p:cNvSpPr/>
          <p:nvPr/>
        </p:nvSpPr>
        <p:spPr>
          <a:xfrm>
            <a:off x="6180236" y="2435381"/>
            <a:ext cx="259047" cy="259047"/>
          </a:xfrm>
          <a:prstGeom prst="diamond">
            <a:avLst/>
          </a:prstGeom>
          <a:solidFill>
            <a:schemeClr val="bg1"/>
          </a:solidFill>
          <a:ln>
            <a:noFill/>
          </a:ln>
          <a:effectLst>
            <a:innerShdw blurRad="50800">
              <a:schemeClr val="tx1">
                <a:lumMod val="50000"/>
                <a:lumOff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29" name="Diamond 128"/>
          <p:cNvSpPr/>
          <p:nvPr/>
        </p:nvSpPr>
        <p:spPr>
          <a:xfrm>
            <a:off x="5325198" y="4163573"/>
            <a:ext cx="259047" cy="259047"/>
          </a:xfrm>
          <a:prstGeom prst="diamond">
            <a:avLst/>
          </a:prstGeom>
          <a:solidFill>
            <a:schemeClr val="bg1"/>
          </a:solidFill>
          <a:ln>
            <a:noFill/>
          </a:ln>
          <a:effectLst>
            <a:innerShdw blurRad="50800">
              <a:schemeClr val="tx1">
                <a:lumMod val="50000"/>
                <a:lumOff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30" name="Diamond 129"/>
          <p:cNvSpPr/>
          <p:nvPr/>
        </p:nvSpPr>
        <p:spPr>
          <a:xfrm>
            <a:off x="7890313" y="4163573"/>
            <a:ext cx="259047" cy="259047"/>
          </a:xfrm>
          <a:prstGeom prst="diamond">
            <a:avLst/>
          </a:prstGeom>
          <a:solidFill>
            <a:schemeClr val="bg1"/>
          </a:solidFill>
          <a:ln>
            <a:noFill/>
          </a:ln>
          <a:effectLst>
            <a:innerShdw blurRad="50800">
              <a:schemeClr val="tx1">
                <a:lumMod val="50000"/>
                <a:lumOff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32" name="Diamond 131"/>
          <p:cNvSpPr/>
          <p:nvPr/>
        </p:nvSpPr>
        <p:spPr>
          <a:xfrm>
            <a:off x="9600390" y="4163573"/>
            <a:ext cx="259047" cy="259047"/>
          </a:xfrm>
          <a:prstGeom prst="diamond">
            <a:avLst/>
          </a:prstGeom>
          <a:solidFill>
            <a:schemeClr val="bg1"/>
          </a:solidFill>
          <a:ln>
            <a:noFill/>
          </a:ln>
          <a:effectLst>
            <a:innerShdw blurRad="50800">
              <a:schemeClr val="tx1">
                <a:lumMod val="50000"/>
                <a:lumOff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43" name="Group 142"/>
          <p:cNvGrpSpPr/>
          <p:nvPr/>
        </p:nvGrpSpPr>
        <p:grpSpPr>
          <a:xfrm>
            <a:off x="2034566" y="1556792"/>
            <a:ext cx="614560" cy="720080"/>
            <a:chOff x="510566" y="1556792"/>
            <a:chExt cx="614560" cy="720080"/>
          </a:xfrm>
        </p:grpSpPr>
        <p:cxnSp>
          <p:nvCxnSpPr>
            <p:cNvPr id="134" name="Straight Arrow Connector 133"/>
            <p:cNvCxnSpPr/>
            <p:nvPr/>
          </p:nvCxnSpPr>
          <p:spPr>
            <a:xfrm>
              <a:off x="510566" y="1556792"/>
              <a:ext cx="0" cy="720080"/>
            </a:xfrm>
            <a:prstGeom prst="straightConnector1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  <a:prstDash val="sysDas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Arrow Connector 135"/>
            <p:cNvCxnSpPr/>
            <p:nvPr/>
          </p:nvCxnSpPr>
          <p:spPr>
            <a:xfrm>
              <a:off x="510566" y="1556792"/>
              <a:ext cx="614560" cy="0"/>
            </a:xfrm>
            <a:prstGeom prst="straightConnector1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  <a:prstDash val="sys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1" name="TextBox 140"/>
          <p:cNvSpPr txBox="1"/>
          <p:nvPr/>
        </p:nvSpPr>
        <p:spPr>
          <a:xfrm>
            <a:off x="2649127" y="1202849"/>
            <a:ext cx="1026243" cy="707886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tr-TR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anose="020B0606020202030204" pitchFamily="34" charset="0"/>
              </a:rPr>
              <a:t>%48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2649126" y="1763524"/>
            <a:ext cx="1290738" cy="369332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anose="020B0606020202030204" pitchFamily="34" charset="0"/>
              </a:rPr>
              <a:t>Lorem Ipsum</a:t>
            </a:r>
          </a:p>
        </p:txBody>
      </p:sp>
      <p:grpSp>
        <p:nvGrpSpPr>
          <p:cNvPr id="144" name="Group 143"/>
          <p:cNvGrpSpPr/>
          <p:nvPr/>
        </p:nvGrpSpPr>
        <p:grpSpPr>
          <a:xfrm rot="10800000">
            <a:off x="4835015" y="4581128"/>
            <a:ext cx="614560" cy="360040"/>
            <a:chOff x="510566" y="1916832"/>
            <a:chExt cx="614560" cy="360040"/>
          </a:xfrm>
        </p:grpSpPr>
        <p:cxnSp>
          <p:nvCxnSpPr>
            <p:cNvPr id="145" name="Straight Arrow Connector 144"/>
            <p:cNvCxnSpPr/>
            <p:nvPr/>
          </p:nvCxnSpPr>
          <p:spPr>
            <a:xfrm rot="10800000" flipV="1">
              <a:off x="510566" y="1916832"/>
              <a:ext cx="0" cy="360040"/>
            </a:xfrm>
            <a:prstGeom prst="straightConnector1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  <a:prstDash val="sysDas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Arrow Connector 145"/>
            <p:cNvCxnSpPr/>
            <p:nvPr/>
          </p:nvCxnSpPr>
          <p:spPr>
            <a:xfrm>
              <a:off x="510566" y="1916832"/>
              <a:ext cx="614560" cy="0"/>
            </a:xfrm>
            <a:prstGeom prst="straightConnector1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  <a:prstDash val="sys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8" name="TextBox 147"/>
          <p:cNvSpPr txBox="1"/>
          <p:nvPr/>
        </p:nvSpPr>
        <p:spPr>
          <a:xfrm>
            <a:off x="3869159" y="4587225"/>
            <a:ext cx="995465" cy="707886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tr-TR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anose="020B0606020202030204" pitchFamily="34" charset="0"/>
              </a:rPr>
              <a:t>%11</a:t>
            </a:r>
          </a:p>
        </p:txBody>
      </p:sp>
      <p:sp>
        <p:nvSpPr>
          <p:cNvPr id="149" name="TextBox 148"/>
          <p:cNvSpPr txBox="1"/>
          <p:nvPr/>
        </p:nvSpPr>
        <p:spPr>
          <a:xfrm>
            <a:off x="3869158" y="5147900"/>
            <a:ext cx="1290738" cy="369332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anose="020B0606020202030204" pitchFamily="34" charset="0"/>
              </a:rPr>
              <a:t>Lorem Ipsum</a:t>
            </a:r>
          </a:p>
        </p:txBody>
      </p:sp>
      <p:grpSp>
        <p:nvGrpSpPr>
          <p:cNvPr id="150" name="Group 149"/>
          <p:cNvGrpSpPr/>
          <p:nvPr/>
        </p:nvGrpSpPr>
        <p:grpSpPr>
          <a:xfrm rot="10800000">
            <a:off x="7408187" y="4581128"/>
            <a:ext cx="614560" cy="360040"/>
            <a:chOff x="510566" y="1916832"/>
            <a:chExt cx="614560" cy="360040"/>
          </a:xfrm>
        </p:grpSpPr>
        <p:cxnSp>
          <p:nvCxnSpPr>
            <p:cNvPr id="151" name="Straight Arrow Connector 150"/>
            <p:cNvCxnSpPr/>
            <p:nvPr/>
          </p:nvCxnSpPr>
          <p:spPr>
            <a:xfrm rot="10800000" flipV="1">
              <a:off x="510566" y="1916832"/>
              <a:ext cx="0" cy="360040"/>
            </a:xfrm>
            <a:prstGeom prst="straightConnector1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  <a:prstDash val="sysDas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Arrow Connector 151"/>
            <p:cNvCxnSpPr/>
            <p:nvPr/>
          </p:nvCxnSpPr>
          <p:spPr>
            <a:xfrm>
              <a:off x="510566" y="1916832"/>
              <a:ext cx="614560" cy="0"/>
            </a:xfrm>
            <a:prstGeom prst="straightConnector1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  <a:prstDash val="sys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3" name="TextBox 152"/>
          <p:cNvSpPr txBox="1"/>
          <p:nvPr/>
        </p:nvSpPr>
        <p:spPr>
          <a:xfrm>
            <a:off x="6605463" y="4587225"/>
            <a:ext cx="792205" cy="707886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tr-TR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anose="020B0606020202030204" pitchFamily="34" charset="0"/>
              </a:rPr>
              <a:t>%6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6605462" y="5147900"/>
            <a:ext cx="1290738" cy="369332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anose="020B0606020202030204" pitchFamily="34" charset="0"/>
              </a:rPr>
              <a:t>Lorem Ipsum</a:t>
            </a:r>
          </a:p>
        </p:txBody>
      </p:sp>
      <p:grpSp>
        <p:nvGrpSpPr>
          <p:cNvPr id="155" name="Group 154"/>
          <p:cNvGrpSpPr/>
          <p:nvPr/>
        </p:nvGrpSpPr>
        <p:grpSpPr>
          <a:xfrm rot="10800000">
            <a:off x="9138506" y="4581128"/>
            <a:ext cx="614560" cy="360040"/>
            <a:chOff x="510566" y="1916832"/>
            <a:chExt cx="614560" cy="360040"/>
          </a:xfrm>
        </p:grpSpPr>
        <p:cxnSp>
          <p:nvCxnSpPr>
            <p:cNvPr id="156" name="Straight Arrow Connector 155"/>
            <p:cNvCxnSpPr/>
            <p:nvPr/>
          </p:nvCxnSpPr>
          <p:spPr>
            <a:xfrm rot="10800000" flipV="1">
              <a:off x="510566" y="1916832"/>
              <a:ext cx="0" cy="360040"/>
            </a:xfrm>
            <a:prstGeom prst="straightConnector1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  <a:prstDash val="sysDas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Arrow Connector 156"/>
            <p:cNvCxnSpPr/>
            <p:nvPr/>
          </p:nvCxnSpPr>
          <p:spPr>
            <a:xfrm>
              <a:off x="510566" y="1916832"/>
              <a:ext cx="614560" cy="0"/>
            </a:xfrm>
            <a:prstGeom prst="straightConnector1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  <a:prstDash val="sys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8" name="TextBox 157"/>
          <p:cNvSpPr txBox="1"/>
          <p:nvPr/>
        </p:nvSpPr>
        <p:spPr>
          <a:xfrm>
            <a:off x="8335782" y="4587225"/>
            <a:ext cx="792205" cy="707886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tr-TR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anose="020B0606020202030204" pitchFamily="34" charset="0"/>
              </a:rPr>
              <a:t>%3</a:t>
            </a:r>
          </a:p>
        </p:txBody>
      </p:sp>
      <p:sp>
        <p:nvSpPr>
          <p:cNvPr id="159" name="TextBox 158"/>
          <p:cNvSpPr txBox="1"/>
          <p:nvPr/>
        </p:nvSpPr>
        <p:spPr>
          <a:xfrm>
            <a:off x="8335781" y="5147900"/>
            <a:ext cx="1290738" cy="369332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anose="020B0606020202030204" pitchFamily="34" charset="0"/>
              </a:rPr>
              <a:t>Lorem Ipsum</a:t>
            </a:r>
          </a:p>
        </p:txBody>
      </p:sp>
      <p:grpSp>
        <p:nvGrpSpPr>
          <p:cNvPr id="160" name="Group 159"/>
          <p:cNvGrpSpPr/>
          <p:nvPr/>
        </p:nvGrpSpPr>
        <p:grpSpPr>
          <a:xfrm>
            <a:off x="6309758" y="1557995"/>
            <a:ext cx="614560" cy="720080"/>
            <a:chOff x="510566" y="1556792"/>
            <a:chExt cx="614560" cy="720080"/>
          </a:xfrm>
        </p:grpSpPr>
        <p:cxnSp>
          <p:nvCxnSpPr>
            <p:cNvPr id="161" name="Straight Arrow Connector 160"/>
            <p:cNvCxnSpPr/>
            <p:nvPr/>
          </p:nvCxnSpPr>
          <p:spPr>
            <a:xfrm>
              <a:off x="510566" y="1556792"/>
              <a:ext cx="0" cy="720080"/>
            </a:xfrm>
            <a:prstGeom prst="straightConnector1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  <a:prstDash val="sysDas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Arrow Connector 161"/>
            <p:cNvCxnSpPr/>
            <p:nvPr/>
          </p:nvCxnSpPr>
          <p:spPr>
            <a:xfrm>
              <a:off x="510566" y="1556792"/>
              <a:ext cx="614560" cy="0"/>
            </a:xfrm>
            <a:prstGeom prst="straightConnector1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  <a:prstDash val="sys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3" name="TextBox 162"/>
          <p:cNvSpPr txBox="1"/>
          <p:nvPr/>
        </p:nvSpPr>
        <p:spPr>
          <a:xfrm>
            <a:off x="6924319" y="1204052"/>
            <a:ext cx="1026243" cy="707886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tr-TR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anose="020B0606020202030204" pitchFamily="34" charset="0"/>
              </a:rPr>
              <a:t>%32</a:t>
            </a:r>
          </a:p>
        </p:txBody>
      </p:sp>
      <p:sp>
        <p:nvSpPr>
          <p:cNvPr id="164" name="TextBox 163"/>
          <p:cNvSpPr txBox="1"/>
          <p:nvPr/>
        </p:nvSpPr>
        <p:spPr>
          <a:xfrm>
            <a:off x="6924318" y="1764727"/>
            <a:ext cx="1290738" cy="369332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anose="020B0606020202030204" pitchFamily="34" charset="0"/>
              </a:rPr>
              <a:t>Lorem Ipsum</a:t>
            </a:r>
          </a:p>
        </p:txBody>
      </p:sp>
    </p:spTree>
    <p:extLst>
      <p:ext uri="{BB962C8B-B14F-4D97-AF65-F5344CB8AC3E}">
        <p14:creationId xmlns:p14="http://schemas.microsoft.com/office/powerpoint/2010/main" val="390718559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" name="Picture 2" descr="http://upload.wikimedia.org/wikipedia/commons/f/fe/Billiards_balls.jpg">
            <a:extLst>
              <a:ext uri="{FF2B5EF4-FFF2-40B4-BE49-F238E27FC236}">
                <a16:creationId xmlns:a16="http://schemas.microsoft.com/office/drawing/2014/main" id="{BDBAC296-E311-47D4-BA93-94ED1B33769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938" b="7706"/>
          <a:stretch/>
        </p:blipFill>
        <p:spPr bwMode="auto">
          <a:xfrm>
            <a:off x="0" y="0"/>
            <a:ext cx="12192000" cy="74066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8763734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Image result for vesikalÄ±k">
            <a:extLst>
              <a:ext uri="{FF2B5EF4-FFF2-40B4-BE49-F238E27FC236}">
                <a16:creationId xmlns:a16="http://schemas.microsoft.com/office/drawing/2014/main" id="{EDFA7D59-4481-4F65-9E6F-0118CF5580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1162" y="1387591"/>
            <a:ext cx="1478848" cy="1478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Image result for vesikalÄ±k">
            <a:extLst>
              <a:ext uri="{FF2B5EF4-FFF2-40B4-BE49-F238E27FC236}">
                <a16:creationId xmlns:a16="http://schemas.microsoft.com/office/drawing/2014/main" id="{3AC7992A-C164-413C-B15F-70A86282D9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48340" y="1387590"/>
            <a:ext cx="1478848" cy="1478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Image result for vesikalÄ±k">
            <a:extLst>
              <a:ext uri="{FF2B5EF4-FFF2-40B4-BE49-F238E27FC236}">
                <a16:creationId xmlns:a16="http://schemas.microsoft.com/office/drawing/2014/main" id="{57087FEB-CCE7-40FD-9B60-B0B818161C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5518" y="1023826"/>
            <a:ext cx="1281668" cy="17023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 descr="Image result for vesikalÄ±k">
            <a:extLst>
              <a:ext uri="{FF2B5EF4-FFF2-40B4-BE49-F238E27FC236}">
                <a16:creationId xmlns:a16="http://schemas.microsoft.com/office/drawing/2014/main" id="{C14AD44B-DE08-4691-8408-9DFC47D8FF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42695" y="1147650"/>
            <a:ext cx="1347395" cy="16168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 descr="Image result for vesikalÄ±k">
            <a:extLst>
              <a:ext uri="{FF2B5EF4-FFF2-40B4-BE49-F238E27FC236}">
                <a16:creationId xmlns:a16="http://schemas.microsoft.com/office/drawing/2014/main" id="{B829E266-DF28-461D-B033-965F4F1FDB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7758" y="4361704"/>
            <a:ext cx="1334250" cy="16365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 descr="Image result for vesikalÄ±k">
            <a:extLst>
              <a:ext uri="{FF2B5EF4-FFF2-40B4-BE49-F238E27FC236}">
                <a16:creationId xmlns:a16="http://schemas.microsoft.com/office/drawing/2014/main" id="{560EF3EE-B74A-4780-B6CC-D352CA83BA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5910" y="4350817"/>
            <a:ext cx="1229087" cy="17746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8" name="Picture 14" descr="Image result for vesikalÄ±k">
            <a:extLst>
              <a:ext uri="{FF2B5EF4-FFF2-40B4-BE49-F238E27FC236}">
                <a16:creationId xmlns:a16="http://schemas.microsoft.com/office/drawing/2014/main" id="{060731D8-425B-4893-9E43-11EB292ECB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51402" y="4404112"/>
            <a:ext cx="1202796" cy="18074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0" name="Picture 16" descr="Image result for vesikalÄ±k">
            <a:extLst>
              <a:ext uri="{FF2B5EF4-FFF2-40B4-BE49-F238E27FC236}">
                <a16:creationId xmlns:a16="http://schemas.microsoft.com/office/drawing/2014/main" id="{79C1C3A1-590E-43A4-B178-94D20A82F8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681" y="4642237"/>
            <a:ext cx="1478848" cy="1478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F4CAEF63-EC5D-477B-8747-83641AE195B2}"/>
              </a:ext>
            </a:extLst>
          </p:cNvPr>
          <p:cNvSpPr txBox="1"/>
          <p:nvPr/>
        </p:nvSpPr>
        <p:spPr>
          <a:xfrm>
            <a:off x="0" y="370090"/>
            <a:ext cx="7676378" cy="83099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tr-TR" sz="4800" dirty="0">
                <a:solidFill>
                  <a:srgbClr val="2944A1"/>
                </a:solidFill>
                <a:latin typeface="Arial Narrow" panose="020B0606020202030204" pitchFamily="34" charset="0"/>
              </a:rPr>
              <a:t>Ankara Ekibi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F323C27-4AB9-42E2-AB55-AD2849F2EAB0}"/>
              </a:ext>
            </a:extLst>
          </p:cNvPr>
          <p:cNvSpPr txBox="1"/>
          <p:nvPr/>
        </p:nvSpPr>
        <p:spPr>
          <a:xfrm>
            <a:off x="110151" y="3514649"/>
            <a:ext cx="7676378" cy="83099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tr-TR" sz="4800" dirty="0">
                <a:solidFill>
                  <a:srgbClr val="2944A1"/>
                </a:solidFill>
                <a:latin typeface="Arial Narrow" panose="020B0606020202030204" pitchFamily="34" charset="0"/>
              </a:rPr>
              <a:t>İstanbul Ekibi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287330A-1EE5-44C8-B17B-98018FAFADD0}"/>
              </a:ext>
            </a:extLst>
          </p:cNvPr>
          <p:cNvSpPr txBox="1"/>
          <p:nvPr/>
        </p:nvSpPr>
        <p:spPr>
          <a:xfrm>
            <a:off x="1142094" y="2911899"/>
            <a:ext cx="1796984" cy="4001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tr-TR" sz="2000" dirty="0">
                <a:solidFill>
                  <a:srgbClr val="2944A1"/>
                </a:solidFill>
                <a:latin typeface="Arial Narrow" panose="020B0606020202030204" pitchFamily="34" charset="0"/>
              </a:rPr>
              <a:t>Ayla Bilici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20C9A25-A352-4F54-87EC-09CB5735513F}"/>
              </a:ext>
            </a:extLst>
          </p:cNvPr>
          <p:cNvSpPr txBox="1"/>
          <p:nvPr/>
        </p:nvSpPr>
        <p:spPr>
          <a:xfrm>
            <a:off x="3838189" y="2911899"/>
            <a:ext cx="1796984" cy="4001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tr-TR" sz="2000" dirty="0">
                <a:solidFill>
                  <a:srgbClr val="2944A1"/>
                </a:solidFill>
                <a:latin typeface="Arial Narrow" panose="020B0606020202030204" pitchFamily="34" charset="0"/>
              </a:rPr>
              <a:t>Mehmet Şahin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D74D6FD-F8C9-4EF7-A3C7-784B545A852E}"/>
              </a:ext>
            </a:extLst>
          </p:cNvPr>
          <p:cNvSpPr txBox="1"/>
          <p:nvPr/>
        </p:nvSpPr>
        <p:spPr>
          <a:xfrm>
            <a:off x="6380548" y="2911899"/>
            <a:ext cx="1796984" cy="4001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tr-TR" sz="2000" dirty="0">
                <a:solidFill>
                  <a:srgbClr val="2944A1"/>
                </a:solidFill>
                <a:latin typeface="Arial Narrow" panose="020B0606020202030204" pitchFamily="34" charset="0"/>
              </a:rPr>
              <a:t>Ahmet Güler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2439886-51FD-4232-8BD2-7552604CA05E}"/>
              </a:ext>
            </a:extLst>
          </p:cNvPr>
          <p:cNvSpPr txBox="1"/>
          <p:nvPr/>
        </p:nvSpPr>
        <p:spPr>
          <a:xfrm>
            <a:off x="8922907" y="2911899"/>
            <a:ext cx="1796984" cy="4001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tr-TR" sz="2000" dirty="0">
                <a:solidFill>
                  <a:srgbClr val="2944A1"/>
                </a:solidFill>
                <a:latin typeface="Arial Narrow" panose="020B0606020202030204" pitchFamily="34" charset="0"/>
              </a:rPr>
              <a:t>Serkan Taşkın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B0F21CF-49F9-4B61-937B-AF729759F97A}"/>
              </a:ext>
            </a:extLst>
          </p:cNvPr>
          <p:cNvSpPr txBox="1"/>
          <p:nvPr/>
        </p:nvSpPr>
        <p:spPr>
          <a:xfrm>
            <a:off x="1324205" y="6141493"/>
            <a:ext cx="1796984" cy="4001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tr-TR" sz="2000" dirty="0">
                <a:solidFill>
                  <a:srgbClr val="2944A1"/>
                </a:solidFill>
                <a:latin typeface="Arial Narrow" panose="020B0606020202030204" pitchFamily="34" charset="0"/>
              </a:rPr>
              <a:t>Burak Altın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1298B86-28AC-47A4-8A6D-026BF97D1DBA}"/>
              </a:ext>
            </a:extLst>
          </p:cNvPr>
          <p:cNvSpPr txBox="1"/>
          <p:nvPr/>
        </p:nvSpPr>
        <p:spPr>
          <a:xfrm>
            <a:off x="4020300" y="6141493"/>
            <a:ext cx="1796984" cy="4001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tr-TR" sz="2000" dirty="0">
                <a:solidFill>
                  <a:srgbClr val="2944A1"/>
                </a:solidFill>
                <a:latin typeface="Arial Narrow" panose="020B0606020202030204" pitchFamily="34" charset="0"/>
              </a:rPr>
              <a:t>Abdullah Cömert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B31B0DA-A1F4-42A2-9E3C-55003C01EDC8}"/>
              </a:ext>
            </a:extLst>
          </p:cNvPr>
          <p:cNvSpPr txBox="1"/>
          <p:nvPr/>
        </p:nvSpPr>
        <p:spPr>
          <a:xfrm>
            <a:off x="6309888" y="6141493"/>
            <a:ext cx="1796984" cy="4001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tr-TR" sz="2000" dirty="0">
                <a:solidFill>
                  <a:srgbClr val="2944A1"/>
                </a:solidFill>
                <a:latin typeface="Arial Narrow" panose="020B0606020202030204" pitchFamily="34" charset="0"/>
              </a:rPr>
              <a:t>Selin Çatak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0F7231E-002D-4377-BB32-D8975B12F2D3}"/>
              </a:ext>
            </a:extLst>
          </p:cNvPr>
          <p:cNvSpPr txBox="1"/>
          <p:nvPr/>
        </p:nvSpPr>
        <p:spPr>
          <a:xfrm>
            <a:off x="8554308" y="6141493"/>
            <a:ext cx="1796984" cy="4001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tr-TR" sz="2000" dirty="0">
                <a:solidFill>
                  <a:srgbClr val="2944A1"/>
                </a:solidFill>
                <a:latin typeface="Arial Narrow" panose="020B0606020202030204" pitchFamily="34" charset="0"/>
              </a:rPr>
              <a:t>Gülay Yardımcı</a:t>
            </a:r>
          </a:p>
        </p:txBody>
      </p:sp>
    </p:spTree>
    <p:extLst>
      <p:ext uri="{BB962C8B-B14F-4D97-AF65-F5344CB8AC3E}">
        <p14:creationId xmlns:p14="http://schemas.microsoft.com/office/powerpoint/2010/main" val="229640659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Group 119"/>
          <p:cNvGrpSpPr/>
          <p:nvPr/>
        </p:nvGrpSpPr>
        <p:grpSpPr>
          <a:xfrm>
            <a:off x="1991546" y="1902317"/>
            <a:ext cx="5772615" cy="3392805"/>
            <a:chOff x="467545" y="3068960"/>
            <a:chExt cx="5772615" cy="3392805"/>
          </a:xfrm>
        </p:grpSpPr>
        <p:sp>
          <p:nvSpPr>
            <p:cNvPr id="3" name="Rounded Rectangle 41"/>
            <p:cNvSpPr/>
            <p:nvPr/>
          </p:nvSpPr>
          <p:spPr>
            <a:xfrm>
              <a:off x="467545" y="3068960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" name="Oval 102"/>
            <p:cNvSpPr/>
            <p:nvPr/>
          </p:nvSpPr>
          <p:spPr>
            <a:xfrm>
              <a:off x="737529" y="3068960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" name="Rounded Rectangle 41"/>
            <p:cNvSpPr/>
            <p:nvPr/>
          </p:nvSpPr>
          <p:spPr>
            <a:xfrm>
              <a:off x="1047696" y="3068960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7" name="Oval 102"/>
            <p:cNvSpPr/>
            <p:nvPr/>
          </p:nvSpPr>
          <p:spPr>
            <a:xfrm>
              <a:off x="1317679" y="3068960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9" name="Rounded Rectangle 41"/>
            <p:cNvSpPr/>
            <p:nvPr/>
          </p:nvSpPr>
          <p:spPr>
            <a:xfrm>
              <a:off x="1627845" y="3068960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" name="Oval 102"/>
            <p:cNvSpPr/>
            <p:nvPr/>
          </p:nvSpPr>
          <p:spPr>
            <a:xfrm>
              <a:off x="1897830" y="3068960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2" name="Rounded Rectangle 41"/>
            <p:cNvSpPr/>
            <p:nvPr/>
          </p:nvSpPr>
          <p:spPr>
            <a:xfrm>
              <a:off x="2207996" y="3068960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3" name="Oval 102"/>
            <p:cNvSpPr/>
            <p:nvPr/>
          </p:nvSpPr>
          <p:spPr>
            <a:xfrm>
              <a:off x="2477981" y="3068960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5" name="Rounded Rectangle 41"/>
            <p:cNvSpPr/>
            <p:nvPr/>
          </p:nvSpPr>
          <p:spPr>
            <a:xfrm>
              <a:off x="2788147" y="3068960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6" name="Oval 102"/>
            <p:cNvSpPr/>
            <p:nvPr/>
          </p:nvSpPr>
          <p:spPr>
            <a:xfrm>
              <a:off x="3058130" y="3068960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8" name="Rounded Rectangle 41"/>
            <p:cNvSpPr/>
            <p:nvPr/>
          </p:nvSpPr>
          <p:spPr>
            <a:xfrm>
              <a:off x="3368297" y="3068960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9" name="Oval 102"/>
            <p:cNvSpPr/>
            <p:nvPr/>
          </p:nvSpPr>
          <p:spPr>
            <a:xfrm>
              <a:off x="3638281" y="3068960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1" name="Rounded Rectangle 41"/>
            <p:cNvSpPr/>
            <p:nvPr/>
          </p:nvSpPr>
          <p:spPr>
            <a:xfrm>
              <a:off x="3948447" y="3068960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2" name="Oval 102"/>
            <p:cNvSpPr/>
            <p:nvPr/>
          </p:nvSpPr>
          <p:spPr>
            <a:xfrm>
              <a:off x="4218432" y="3068960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4" name="Rounded Rectangle 41"/>
            <p:cNvSpPr/>
            <p:nvPr/>
          </p:nvSpPr>
          <p:spPr>
            <a:xfrm>
              <a:off x="4528598" y="3068960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5" name="Oval 102"/>
            <p:cNvSpPr/>
            <p:nvPr/>
          </p:nvSpPr>
          <p:spPr>
            <a:xfrm>
              <a:off x="4798582" y="3068960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7" name="Rounded Rectangle 41"/>
            <p:cNvSpPr/>
            <p:nvPr/>
          </p:nvSpPr>
          <p:spPr>
            <a:xfrm>
              <a:off x="5108749" y="3068960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8" name="Oval 102"/>
            <p:cNvSpPr/>
            <p:nvPr/>
          </p:nvSpPr>
          <p:spPr>
            <a:xfrm>
              <a:off x="5378732" y="3068960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0" name="Rounded Rectangle 41"/>
            <p:cNvSpPr/>
            <p:nvPr/>
          </p:nvSpPr>
          <p:spPr>
            <a:xfrm>
              <a:off x="5688898" y="3068960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1" name="Oval 102"/>
            <p:cNvSpPr/>
            <p:nvPr/>
          </p:nvSpPr>
          <p:spPr>
            <a:xfrm>
              <a:off x="5958883" y="3068960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4" name="Rounded Rectangle 41"/>
            <p:cNvSpPr/>
            <p:nvPr/>
          </p:nvSpPr>
          <p:spPr>
            <a:xfrm>
              <a:off x="467545" y="3756432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5" name="Oval 102"/>
            <p:cNvSpPr/>
            <p:nvPr/>
          </p:nvSpPr>
          <p:spPr>
            <a:xfrm>
              <a:off x="737529" y="3756432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6" name="Rounded Rectangle 41"/>
            <p:cNvSpPr/>
            <p:nvPr/>
          </p:nvSpPr>
          <p:spPr>
            <a:xfrm>
              <a:off x="1047696" y="3756432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7" name="Oval 102"/>
            <p:cNvSpPr/>
            <p:nvPr/>
          </p:nvSpPr>
          <p:spPr>
            <a:xfrm>
              <a:off x="1317679" y="3756432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8" name="Rounded Rectangle 41"/>
            <p:cNvSpPr/>
            <p:nvPr/>
          </p:nvSpPr>
          <p:spPr>
            <a:xfrm>
              <a:off x="1627845" y="3756432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9" name="Oval 102"/>
            <p:cNvSpPr/>
            <p:nvPr/>
          </p:nvSpPr>
          <p:spPr>
            <a:xfrm>
              <a:off x="1897830" y="3756432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0" name="Rounded Rectangle 41"/>
            <p:cNvSpPr/>
            <p:nvPr/>
          </p:nvSpPr>
          <p:spPr>
            <a:xfrm>
              <a:off x="2207996" y="3756432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1" name="Oval 102"/>
            <p:cNvSpPr/>
            <p:nvPr/>
          </p:nvSpPr>
          <p:spPr>
            <a:xfrm>
              <a:off x="2477981" y="3756432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2" name="Rounded Rectangle 41"/>
            <p:cNvSpPr/>
            <p:nvPr/>
          </p:nvSpPr>
          <p:spPr>
            <a:xfrm>
              <a:off x="2788147" y="3756432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3" name="Oval 102"/>
            <p:cNvSpPr/>
            <p:nvPr/>
          </p:nvSpPr>
          <p:spPr>
            <a:xfrm>
              <a:off x="3058130" y="3756432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4" name="Rounded Rectangle 41"/>
            <p:cNvSpPr/>
            <p:nvPr/>
          </p:nvSpPr>
          <p:spPr>
            <a:xfrm>
              <a:off x="3368297" y="3756432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5" name="Oval 102"/>
            <p:cNvSpPr/>
            <p:nvPr/>
          </p:nvSpPr>
          <p:spPr>
            <a:xfrm>
              <a:off x="3638281" y="3756432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6" name="Rounded Rectangle 41"/>
            <p:cNvSpPr/>
            <p:nvPr/>
          </p:nvSpPr>
          <p:spPr>
            <a:xfrm>
              <a:off x="3948447" y="3756432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7" name="Oval 102"/>
            <p:cNvSpPr/>
            <p:nvPr/>
          </p:nvSpPr>
          <p:spPr>
            <a:xfrm>
              <a:off x="4218432" y="3756432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8" name="Rounded Rectangle 41"/>
            <p:cNvSpPr/>
            <p:nvPr/>
          </p:nvSpPr>
          <p:spPr>
            <a:xfrm>
              <a:off x="4528598" y="3756432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9" name="Oval 102"/>
            <p:cNvSpPr/>
            <p:nvPr/>
          </p:nvSpPr>
          <p:spPr>
            <a:xfrm>
              <a:off x="4798582" y="3756432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50" name="Rounded Rectangle 41"/>
            <p:cNvSpPr/>
            <p:nvPr/>
          </p:nvSpPr>
          <p:spPr>
            <a:xfrm>
              <a:off x="5108749" y="3756432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51" name="Oval 102"/>
            <p:cNvSpPr/>
            <p:nvPr/>
          </p:nvSpPr>
          <p:spPr>
            <a:xfrm>
              <a:off x="5378732" y="3756432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52" name="Rounded Rectangle 41"/>
            <p:cNvSpPr/>
            <p:nvPr/>
          </p:nvSpPr>
          <p:spPr>
            <a:xfrm>
              <a:off x="5688898" y="3756432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53" name="Oval 102"/>
            <p:cNvSpPr/>
            <p:nvPr/>
          </p:nvSpPr>
          <p:spPr>
            <a:xfrm>
              <a:off x="5958883" y="3756432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55" name="Rounded Rectangle 41"/>
            <p:cNvSpPr/>
            <p:nvPr/>
          </p:nvSpPr>
          <p:spPr>
            <a:xfrm>
              <a:off x="467545" y="4443902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56" name="Oval 102"/>
            <p:cNvSpPr/>
            <p:nvPr/>
          </p:nvSpPr>
          <p:spPr>
            <a:xfrm>
              <a:off x="737529" y="4443902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57" name="Rounded Rectangle 41"/>
            <p:cNvSpPr/>
            <p:nvPr/>
          </p:nvSpPr>
          <p:spPr>
            <a:xfrm>
              <a:off x="1047696" y="4443902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58" name="Oval 102"/>
            <p:cNvSpPr/>
            <p:nvPr/>
          </p:nvSpPr>
          <p:spPr>
            <a:xfrm>
              <a:off x="1317679" y="4443902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59" name="Rounded Rectangle 41"/>
            <p:cNvSpPr/>
            <p:nvPr/>
          </p:nvSpPr>
          <p:spPr>
            <a:xfrm>
              <a:off x="1627845" y="4443902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0" name="Oval 102"/>
            <p:cNvSpPr/>
            <p:nvPr/>
          </p:nvSpPr>
          <p:spPr>
            <a:xfrm>
              <a:off x="1897830" y="4443902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1" name="Rounded Rectangle 41"/>
            <p:cNvSpPr/>
            <p:nvPr/>
          </p:nvSpPr>
          <p:spPr>
            <a:xfrm>
              <a:off x="2207996" y="4443902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2" name="Oval 102"/>
            <p:cNvSpPr/>
            <p:nvPr/>
          </p:nvSpPr>
          <p:spPr>
            <a:xfrm>
              <a:off x="2477981" y="4443902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3" name="Rounded Rectangle 41"/>
            <p:cNvSpPr/>
            <p:nvPr/>
          </p:nvSpPr>
          <p:spPr>
            <a:xfrm>
              <a:off x="2788147" y="4443902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4" name="Oval 102"/>
            <p:cNvSpPr/>
            <p:nvPr/>
          </p:nvSpPr>
          <p:spPr>
            <a:xfrm>
              <a:off x="3058130" y="4443902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5" name="Rounded Rectangle 41"/>
            <p:cNvSpPr/>
            <p:nvPr/>
          </p:nvSpPr>
          <p:spPr>
            <a:xfrm>
              <a:off x="3368297" y="4443902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6" name="Oval 102"/>
            <p:cNvSpPr/>
            <p:nvPr/>
          </p:nvSpPr>
          <p:spPr>
            <a:xfrm>
              <a:off x="3638281" y="4443902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7" name="Rounded Rectangle 41"/>
            <p:cNvSpPr/>
            <p:nvPr/>
          </p:nvSpPr>
          <p:spPr>
            <a:xfrm>
              <a:off x="3948447" y="4443902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8" name="Oval 102"/>
            <p:cNvSpPr/>
            <p:nvPr/>
          </p:nvSpPr>
          <p:spPr>
            <a:xfrm>
              <a:off x="4218432" y="4443902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9" name="Rounded Rectangle 41"/>
            <p:cNvSpPr/>
            <p:nvPr/>
          </p:nvSpPr>
          <p:spPr>
            <a:xfrm>
              <a:off x="4528598" y="4443902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70" name="Oval 102"/>
            <p:cNvSpPr/>
            <p:nvPr/>
          </p:nvSpPr>
          <p:spPr>
            <a:xfrm>
              <a:off x="4798582" y="4443902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71" name="Rounded Rectangle 41"/>
            <p:cNvSpPr/>
            <p:nvPr/>
          </p:nvSpPr>
          <p:spPr>
            <a:xfrm>
              <a:off x="5108749" y="4443902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72" name="Oval 102"/>
            <p:cNvSpPr/>
            <p:nvPr/>
          </p:nvSpPr>
          <p:spPr>
            <a:xfrm>
              <a:off x="5378732" y="4443902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73" name="Rounded Rectangle 41"/>
            <p:cNvSpPr/>
            <p:nvPr/>
          </p:nvSpPr>
          <p:spPr>
            <a:xfrm>
              <a:off x="5688898" y="4443902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74" name="Oval 102"/>
            <p:cNvSpPr/>
            <p:nvPr/>
          </p:nvSpPr>
          <p:spPr>
            <a:xfrm>
              <a:off x="5958883" y="4443902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76" name="Rounded Rectangle 41"/>
            <p:cNvSpPr/>
            <p:nvPr/>
          </p:nvSpPr>
          <p:spPr>
            <a:xfrm>
              <a:off x="467545" y="5131374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77" name="Oval 102"/>
            <p:cNvSpPr/>
            <p:nvPr/>
          </p:nvSpPr>
          <p:spPr>
            <a:xfrm>
              <a:off x="737529" y="5131374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78" name="Rounded Rectangle 41"/>
            <p:cNvSpPr/>
            <p:nvPr/>
          </p:nvSpPr>
          <p:spPr>
            <a:xfrm>
              <a:off x="1047696" y="5131374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79" name="Oval 102"/>
            <p:cNvSpPr/>
            <p:nvPr/>
          </p:nvSpPr>
          <p:spPr>
            <a:xfrm>
              <a:off x="1317679" y="5131374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80" name="Rounded Rectangle 41"/>
            <p:cNvSpPr/>
            <p:nvPr/>
          </p:nvSpPr>
          <p:spPr>
            <a:xfrm>
              <a:off x="1627845" y="5131374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81" name="Oval 102"/>
            <p:cNvSpPr/>
            <p:nvPr/>
          </p:nvSpPr>
          <p:spPr>
            <a:xfrm>
              <a:off x="1897830" y="5131374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82" name="Rounded Rectangle 41"/>
            <p:cNvSpPr/>
            <p:nvPr/>
          </p:nvSpPr>
          <p:spPr>
            <a:xfrm>
              <a:off x="2207996" y="5131374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83" name="Oval 102"/>
            <p:cNvSpPr/>
            <p:nvPr/>
          </p:nvSpPr>
          <p:spPr>
            <a:xfrm>
              <a:off x="2477981" y="5131374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84" name="Rounded Rectangle 41"/>
            <p:cNvSpPr/>
            <p:nvPr/>
          </p:nvSpPr>
          <p:spPr>
            <a:xfrm>
              <a:off x="2788147" y="5131374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85" name="Oval 102"/>
            <p:cNvSpPr/>
            <p:nvPr/>
          </p:nvSpPr>
          <p:spPr>
            <a:xfrm>
              <a:off x="3058130" y="5131374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86" name="Rounded Rectangle 41"/>
            <p:cNvSpPr/>
            <p:nvPr/>
          </p:nvSpPr>
          <p:spPr>
            <a:xfrm>
              <a:off x="3368297" y="5131374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87" name="Oval 102"/>
            <p:cNvSpPr/>
            <p:nvPr/>
          </p:nvSpPr>
          <p:spPr>
            <a:xfrm>
              <a:off x="3638281" y="5131374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88" name="Rounded Rectangle 41"/>
            <p:cNvSpPr/>
            <p:nvPr/>
          </p:nvSpPr>
          <p:spPr>
            <a:xfrm>
              <a:off x="3948447" y="5131374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89" name="Oval 102"/>
            <p:cNvSpPr/>
            <p:nvPr/>
          </p:nvSpPr>
          <p:spPr>
            <a:xfrm>
              <a:off x="4218432" y="5131374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90" name="Rounded Rectangle 41"/>
            <p:cNvSpPr/>
            <p:nvPr/>
          </p:nvSpPr>
          <p:spPr>
            <a:xfrm>
              <a:off x="4528598" y="5131374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91" name="Oval 102"/>
            <p:cNvSpPr/>
            <p:nvPr/>
          </p:nvSpPr>
          <p:spPr>
            <a:xfrm>
              <a:off x="4798582" y="5131374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92" name="Rounded Rectangle 41"/>
            <p:cNvSpPr/>
            <p:nvPr/>
          </p:nvSpPr>
          <p:spPr>
            <a:xfrm>
              <a:off x="5108749" y="5131374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93" name="Oval 102"/>
            <p:cNvSpPr/>
            <p:nvPr/>
          </p:nvSpPr>
          <p:spPr>
            <a:xfrm>
              <a:off x="5378732" y="5131374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94" name="Rounded Rectangle 41"/>
            <p:cNvSpPr/>
            <p:nvPr/>
          </p:nvSpPr>
          <p:spPr>
            <a:xfrm>
              <a:off x="5688898" y="5131374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95" name="Oval 102"/>
            <p:cNvSpPr/>
            <p:nvPr/>
          </p:nvSpPr>
          <p:spPr>
            <a:xfrm>
              <a:off x="5958883" y="5131374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97" name="Rounded Rectangle 41"/>
            <p:cNvSpPr/>
            <p:nvPr/>
          </p:nvSpPr>
          <p:spPr>
            <a:xfrm>
              <a:off x="467545" y="5818845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98" name="Oval 102"/>
            <p:cNvSpPr/>
            <p:nvPr/>
          </p:nvSpPr>
          <p:spPr>
            <a:xfrm>
              <a:off x="737529" y="5818845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99" name="Rounded Rectangle 41"/>
            <p:cNvSpPr/>
            <p:nvPr/>
          </p:nvSpPr>
          <p:spPr>
            <a:xfrm>
              <a:off x="1047696" y="5818845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0" name="Oval 102"/>
            <p:cNvSpPr/>
            <p:nvPr/>
          </p:nvSpPr>
          <p:spPr>
            <a:xfrm>
              <a:off x="1317679" y="5818845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1" name="Rounded Rectangle 41"/>
            <p:cNvSpPr/>
            <p:nvPr/>
          </p:nvSpPr>
          <p:spPr>
            <a:xfrm>
              <a:off x="1627845" y="5818845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2" name="Oval 102"/>
            <p:cNvSpPr/>
            <p:nvPr/>
          </p:nvSpPr>
          <p:spPr>
            <a:xfrm>
              <a:off x="1897830" y="5818845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3" name="Rounded Rectangle 41"/>
            <p:cNvSpPr/>
            <p:nvPr/>
          </p:nvSpPr>
          <p:spPr>
            <a:xfrm>
              <a:off x="2207996" y="5818845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4" name="Oval 102"/>
            <p:cNvSpPr/>
            <p:nvPr/>
          </p:nvSpPr>
          <p:spPr>
            <a:xfrm>
              <a:off x="2477981" y="5818845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5" name="Rounded Rectangle 41"/>
            <p:cNvSpPr/>
            <p:nvPr/>
          </p:nvSpPr>
          <p:spPr>
            <a:xfrm>
              <a:off x="2788147" y="5818845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6" name="Oval 102"/>
            <p:cNvSpPr/>
            <p:nvPr/>
          </p:nvSpPr>
          <p:spPr>
            <a:xfrm>
              <a:off x="3058130" y="5818845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7" name="Rounded Rectangle 41"/>
            <p:cNvSpPr/>
            <p:nvPr/>
          </p:nvSpPr>
          <p:spPr>
            <a:xfrm>
              <a:off x="3368297" y="5818845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8" name="Oval 102"/>
            <p:cNvSpPr/>
            <p:nvPr/>
          </p:nvSpPr>
          <p:spPr>
            <a:xfrm>
              <a:off x="3638281" y="5818845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9" name="Rounded Rectangle 41"/>
            <p:cNvSpPr/>
            <p:nvPr/>
          </p:nvSpPr>
          <p:spPr>
            <a:xfrm>
              <a:off x="3948447" y="5818845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10" name="Oval 102"/>
            <p:cNvSpPr/>
            <p:nvPr/>
          </p:nvSpPr>
          <p:spPr>
            <a:xfrm>
              <a:off x="4218432" y="5818845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11" name="Rounded Rectangle 41"/>
            <p:cNvSpPr/>
            <p:nvPr/>
          </p:nvSpPr>
          <p:spPr>
            <a:xfrm>
              <a:off x="4528598" y="5818845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12" name="Oval 102"/>
            <p:cNvSpPr/>
            <p:nvPr/>
          </p:nvSpPr>
          <p:spPr>
            <a:xfrm>
              <a:off x="4798582" y="5818845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13" name="Rounded Rectangle 41"/>
            <p:cNvSpPr/>
            <p:nvPr/>
          </p:nvSpPr>
          <p:spPr>
            <a:xfrm>
              <a:off x="5108749" y="5818845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14" name="Oval 102"/>
            <p:cNvSpPr/>
            <p:nvPr/>
          </p:nvSpPr>
          <p:spPr>
            <a:xfrm>
              <a:off x="5378732" y="5818845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15" name="Rounded Rectangle 41"/>
            <p:cNvSpPr/>
            <p:nvPr/>
          </p:nvSpPr>
          <p:spPr>
            <a:xfrm>
              <a:off x="5688898" y="5818845"/>
              <a:ext cx="241095" cy="642920"/>
            </a:xfrm>
            <a:custGeom>
              <a:avLst/>
              <a:gdLst/>
              <a:ahLst/>
              <a:cxnLst/>
              <a:rect l="l" t="t" r="r" b="b"/>
              <a:pathLst>
                <a:path w="965937" h="2572290">
                  <a:moveTo>
                    <a:pt x="290497" y="464133"/>
                  </a:moveTo>
                  <a:lnTo>
                    <a:pt x="675441" y="464133"/>
                  </a:lnTo>
                  <a:cubicBezTo>
                    <a:pt x="835878" y="464133"/>
                    <a:pt x="965937" y="594192"/>
                    <a:pt x="965937" y="754629"/>
                  </a:cubicBezTo>
                  <a:lnTo>
                    <a:pt x="963613" y="777685"/>
                  </a:lnTo>
                  <a:cubicBezTo>
                    <a:pt x="965644" y="781296"/>
                    <a:pt x="965937" y="785212"/>
                    <a:pt x="965937" y="789197"/>
                  </a:cubicBezTo>
                  <a:lnTo>
                    <a:pt x="965937" y="1389210"/>
                  </a:lnTo>
                  <a:cubicBezTo>
                    <a:pt x="965937" y="1433076"/>
                    <a:pt x="930377" y="1468636"/>
                    <a:pt x="886511" y="1468636"/>
                  </a:cubicBezTo>
                  <a:cubicBezTo>
                    <a:pt x="842645" y="1468636"/>
                    <a:pt x="807085" y="1433076"/>
                    <a:pt x="807085" y="1389210"/>
                  </a:cubicBezTo>
                  <a:lnTo>
                    <a:pt x="807085" y="789197"/>
                  </a:lnTo>
                  <a:lnTo>
                    <a:pt x="808292" y="783219"/>
                  </a:lnTo>
                  <a:lnTo>
                    <a:pt x="744776" y="783219"/>
                  </a:lnTo>
                  <a:cubicBezTo>
                    <a:pt x="747099" y="787238"/>
                    <a:pt x="747327" y="791520"/>
                    <a:pt x="747327" y="795855"/>
                  </a:cubicBezTo>
                  <a:cubicBezTo>
                    <a:pt x="747327" y="1347757"/>
                    <a:pt x="747326" y="1899659"/>
                    <a:pt x="747326" y="2451561"/>
                  </a:cubicBezTo>
                  <a:cubicBezTo>
                    <a:pt x="747326" y="2518238"/>
                    <a:pt x="693274" y="2572290"/>
                    <a:pt x="626597" y="2572290"/>
                  </a:cubicBezTo>
                  <a:lnTo>
                    <a:pt x="626598" y="2572289"/>
                  </a:lnTo>
                  <a:cubicBezTo>
                    <a:pt x="559921" y="2572289"/>
                    <a:pt x="505869" y="2518237"/>
                    <a:pt x="505869" y="2451560"/>
                  </a:cubicBezTo>
                  <a:lnTo>
                    <a:pt x="505869" y="1468636"/>
                  </a:lnTo>
                  <a:lnTo>
                    <a:pt x="462345" y="1468636"/>
                  </a:lnTo>
                  <a:cubicBezTo>
                    <a:pt x="462345" y="1796278"/>
                    <a:pt x="462344" y="2123919"/>
                    <a:pt x="462344" y="2451561"/>
                  </a:cubicBezTo>
                  <a:cubicBezTo>
                    <a:pt x="462344" y="2518238"/>
                    <a:pt x="408292" y="2572290"/>
                    <a:pt x="341615" y="2572290"/>
                  </a:cubicBezTo>
                  <a:lnTo>
                    <a:pt x="341616" y="2572289"/>
                  </a:lnTo>
                  <a:cubicBezTo>
                    <a:pt x="274939" y="2572289"/>
                    <a:pt x="220887" y="2518237"/>
                    <a:pt x="220887" y="2451560"/>
                  </a:cubicBezTo>
                  <a:lnTo>
                    <a:pt x="220887" y="795855"/>
                  </a:lnTo>
                  <a:lnTo>
                    <a:pt x="223438" y="783219"/>
                  </a:lnTo>
                  <a:lnTo>
                    <a:pt x="157645" y="783219"/>
                  </a:lnTo>
                  <a:cubicBezTo>
                    <a:pt x="158776" y="785143"/>
                    <a:pt x="158852" y="787161"/>
                    <a:pt x="158852" y="789197"/>
                  </a:cubicBezTo>
                  <a:lnTo>
                    <a:pt x="158852" y="1389210"/>
                  </a:lnTo>
                  <a:cubicBezTo>
                    <a:pt x="158852" y="1433076"/>
                    <a:pt x="123292" y="1468636"/>
                    <a:pt x="79426" y="1468636"/>
                  </a:cubicBezTo>
                  <a:cubicBezTo>
                    <a:pt x="35560" y="1468636"/>
                    <a:pt x="0" y="1433076"/>
                    <a:pt x="0" y="1389210"/>
                  </a:cubicBezTo>
                  <a:lnTo>
                    <a:pt x="0" y="789197"/>
                  </a:lnTo>
                  <a:lnTo>
                    <a:pt x="2324" y="777685"/>
                  </a:lnTo>
                  <a:cubicBezTo>
                    <a:pt x="310" y="770207"/>
                    <a:pt x="0" y="762454"/>
                    <a:pt x="0" y="754629"/>
                  </a:cubicBezTo>
                  <a:cubicBezTo>
                    <a:pt x="0" y="594192"/>
                    <a:pt x="130060" y="464133"/>
                    <a:pt x="290497" y="464133"/>
                  </a:cubicBezTo>
                  <a:close/>
                  <a:moveTo>
                    <a:pt x="482970" y="0"/>
                  </a:moveTo>
                  <a:cubicBezTo>
                    <a:pt x="597273" y="0"/>
                    <a:pt x="689934" y="92661"/>
                    <a:pt x="689934" y="206964"/>
                  </a:cubicBezTo>
                  <a:cubicBezTo>
                    <a:pt x="689934" y="321267"/>
                    <a:pt x="597273" y="413928"/>
                    <a:pt x="482970" y="413928"/>
                  </a:cubicBezTo>
                  <a:cubicBezTo>
                    <a:pt x="368667" y="413928"/>
                    <a:pt x="276006" y="321267"/>
                    <a:pt x="276006" y="206964"/>
                  </a:cubicBezTo>
                  <a:cubicBezTo>
                    <a:pt x="276006" y="92661"/>
                    <a:pt x="368667" y="0"/>
                    <a:pt x="48297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16" name="Oval 102"/>
            <p:cNvSpPr/>
            <p:nvPr/>
          </p:nvSpPr>
          <p:spPr>
            <a:xfrm>
              <a:off x="5958883" y="5818845"/>
              <a:ext cx="281277" cy="642920"/>
            </a:xfrm>
            <a:custGeom>
              <a:avLst/>
              <a:gdLst/>
              <a:ahLst/>
              <a:cxnLst/>
              <a:rect l="l" t="t" r="r" b="b"/>
              <a:pathLst>
                <a:path w="1169448" h="2554290">
                  <a:moveTo>
                    <a:pt x="421712" y="456098"/>
                  </a:moveTo>
                  <a:lnTo>
                    <a:pt x="751646" y="456098"/>
                  </a:lnTo>
                  <a:cubicBezTo>
                    <a:pt x="870702" y="456098"/>
                    <a:pt x="970241" y="553592"/>
                    <a:pt x="994479" y="683948"/>
                  </a:cubicBezTo>
                  <a:cubicBezTo>
                    <a:pt x="995693" y="685075"/>
                    <a:pt x="996150" y="686481"/>
                    <a:pt x="996570" y="687907"/>
                  </a:cubicBezTo>
                  <a:lnTo>
                    <a:pt x="1166188" y="1263447"/>
                  </a:lnTo>
                  <a:cubicBezTo>
                    <a:pt x="1178589" y="1305524"/>
                    <a:pt x="1154532" y="1349686"/>
                    <a:pt x="1112455" y="1362086"/>
                  </a:cubicBezTo>
                  <a:cubicBezTo>
                    <a:pt x="1070378" y="1374487"/>
                    <a:pt x="1026216" y="1350430"/>
                    <a:pt x="1013816" y="1308353"/>
                  </a:cubicBezTo>
                  <a:lnTo>
                    <a:pt x="856684" y="775184"/>
                  </a:lnTo>
                  <a:lnTo>
                    <a:pt x="785019" y="775184"/>
                  </a:lnTo>
                  <a:lnTo>
                    <a:pt x="1065000" y="1715098"/>
                  </a:lnTo>
                  <a:lnTo>
                    <a:pt x="806304" y="1715098"/>
                  </a:lnTo>
                  <a:lnTo>
                    <a:pt x="806304" y="2457528"/>
                  </a:lnTo>
                  <a:cubicBezTo>
                    <a:pt x="806304" y="2509917"/>
                    <a:pt x="763835" y="2552386"/>
                    <a:pt x="711446" y="2552386"/>
                  </a:cubicBezTo>
                  <a:cubicBezTo>
                    <a:pt x="659057" y="2552386"/>
                    <a:pt x="616588" y="2509917"/>
                    <a:pt x="616588" y="2457528"/>
                  </a:cubicBezTo>
                  <a:lnTo>
                    <a:pt x="616588" y="1715098"/>
                  </a:lnTo>
                  <a:lnTo>
                    <a:pt x="551711" y="1715098"/>
                  </a:lnTo>
                  <a:lnTo>
                    <a:pt x="551711" y="2459432"/>
                  </a:lnTo>
                  <a:cubicBezTo>
                    <a:pt x="551711" y="2511821"/>
                    <a:pt x="509242" y="2554290"/>
                    <a:pt x="456853" y="2554290"/>
                  </a:cubicBezTo>
                  <a:cubicBezTo>
                    <a:pt x="404464" y="2554290"/>
                    <a:pt x="361995" y="2511821"/>
                    <a:pt x="361995" y="2459432"/>
                  </a:cubicBezTo>
                  <a:lnTo>
                    <a:pt x="361995" y="1715098"/>
                  </a:lnTo>
                  <a:lnTo>
                    <a:pt x="99170" y="1715098"/>
                  </a:lnTo>
                  <a:lnTo>
                    <a:pt x="379151" y="775184"/>
                  </a:lnTo>
                  <a:lnTo>
                    <a:pt x="311868" y="775184"/>
                  </a:lnTo>
                  <a:lnTo>
                    <a:pt x="155683" y="1309621"/>
                  </a:lnTo>
                  <a:cubicBezTo>
                    <a:pt x="143378" y="1351726"/>
                    <a:pt x="99271" y="1375883"/>
                    <a:pt x="57166" y="1363578"/>
                  </a:cubicBezTo>
                  <a:cubicBezTo>
                    <a:pt x="15061" y="1351274"/>
                    <a:pt x="-9096" y="1307166"/>
                    <a:pt x="3209" y="1265062"/>
                  </a:cubicBezTo>
                  <a:lnTo>
                    <a:pt x="171518" y="689137"/>
                  </a:lnTo>
                  <a:lnTo>
                    <a:pt x="183639" y="666055"/>
                  </a:lnTo>
                  <a:cubicBezTo>
                    <a:pt x="212499" y="544659"/>
                    <a:pt x="308241" y="456098"/>
                    <a:pt x="421712" y="456098"/>
                  </a:cubicBezTo>
                  <a:close/>
                  <a:moveTo>
                    <a:pt x="586681" y="0"/>
                  </a:moveTo>
                  <a:cubicBezTo>
                    <a:pt x="700984" y="0"/>
                    <a:pt x="793645" y="92661"/>
                    <a:pt x="793645" y="206964"/>
                  </a:cubicBezTo>
                  <a:cubicBezTo>
                    <a:pt x="793645" y="321267"/>
                    <a:pt x="700984" y="413928"/>
                    <a:pt x="586681" y="413928"/>
                  </a:cubicBezTo>
                  <a:cubicBezTo>
                    <a:pt x="472378" y="413928"/>
                    <a:pt x="379717" y="321267"/>
                    <a:pt x="379717" y="206964"/>
                  </a:cubicBezTo>
                  <a:cubicBezTo>
                    <a:pt x="379717" y="92661"/>
                    <a:pt x="472378" y="0"/>
                    <a:pt x="58668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sp>
        <p:nvSpPr>
          <p:cNvPr id="118" name="TextBox 117"/>
          <p:cNvSpPr txBox="1"/>
          <p:nvPr/>
        </p:nvSpPr>
        <p:spPr>
          <a:xfrm>
            <a:off x="7764160" y="1628800"/>
            <a:ext cx="2903840" cy="156966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tr-TR" sz="9600" dirty="0">
                <a:solidFill>
                  <a:srgbClr val="2944A1"/>
                </a:solidFill>
                <a:latin typeface="Arial Narrow" panose="020B0606020202030204" pitchFamily="34" charset="0"/>
              </a:rPr>
              <a:t>%48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8071697" y="3409027"/>
            <a:ext cx="2288766" cy="1754326"/>
          </a:xfrm>
          <a:prstGeom prst="rect">
            <a:avLst/>
          </a:prstGeom>
          <a:noFill/>
        </p:spPr>
        <p:txBody>
          <a:bodyPr wrap="square" lIns="180000" rIns="180000" rtlCol="0" anchor="ctr">
            <a:spAutoFit/>
          </a:bodyPr>
          <a:lstStyle/>
          <a:p>
            <a:pPr algn="ctr"/>
            <a:r>
              <a:rPr lang="tr-TR" dirty="0">
                <a:solidFill>
                  <a:srgbClr val="2944A1"/>
                </a:solidFill>
                <a:latin typeface="Arial Narrow" panose="020B0606020202030204" pitchFamily="34" charset="0"/>
              </a:rPr>
              <a:t>Lorem ipsum dolor sit amet, consectetur adipiscing elit, sed do eiusmod tempor incididunt ut labore et dolore magna aliqua.</a:t>
            </a:r>
          </a:p>
        </p:txBody>
      </p:sp>
    </p:spTree>
    <p:extLst>
      <p:ext uri="{BB962C8B-B14F-4D97-AF65-F5344CB8AC3E}">
        <p14:creationId xmlns:p14="http://schemas.microsoft.com/office/powerpoint/2010/main" val="404837473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Freeform 7"/>
          <p:cNvSpPr>
            <a:spLocks noChangeAspect="1" noEditPoints="1"/>
          </p:cNvSpPr>
          <p:nvPr/>
        </p:nvSpPr>
        <p:spPr bwMode="auto">
          <a:xfrm>
            <a:off x="1764699" y="1359000"/>
            <a:ext cx="8662602" cy="4140000"/>
          </a:xfrm>
          <a:custGeom>
            <a:avLst/>
            <a:gdLst>
              <a:gd name="T0" fmla="*/ 1675 w 3802"/>
              <a:gd name="T1" fmla="*/ 379 h 1818"/>
              <a:gd name="T2" fmla="*/ 1882 w 3802"/>
              <a:gd name="T3" fmla="*/ 30 h 1818"/>
              <a:gd name="T4" fmla="*/ 1653 w 3802"/>
              <a:gd name="T5" fmla="*/ 281 h 1818"/>
              <a:gd name="T6" fmla="*/ 362 w 3802"/>
              <a:gd name="T7" fmla="*/ 356 h 1818"/>
              <a:gd name="T8" fmla="*/ 1007 w 3802"/>
              <a:gd name="T9" fmla="*/ 982 h 1818"/>
              <a:gd name="T10" fmla="*/ 546 w 3802"/>
              <a:gd name="T11" fmla="*/ 753 h 1818"/>
              <a:gd name="T12" fmla="*/ 854 w 3802"/>
              <a:gd name="T13" fmla="*/ 529 h 1818"/>
              <a:gd name="T14" fmla="*/ 1128 w 3802"/>
              <a:gd name="T15" fmla="*/ 337 h 1818"/>
              <a:gd name="T16" fmla="*/ 801 w 3802"/>
              <a:gd name="T17" fmla="*/ 271 h 1818"/>
              <a:gd name="T18" fmla="*/ 874 w 3802"/>
              <a:gd name="T19" fmla="*/ 168 h 1818"/>
              <a:gd name="T20" fmla="*/ 208 w 3802"/>
              <a:gd name="T21" fmla="*/ 191 h 1818"/>
              <a:gd name="T22" fmla="*/ 335 w 3802"/>
              <a:gd name="T23" fmla="*/ 255 h 1818"/>
              <a:gd name="T24" fmla="*/ 327 w 3802"/>
              <a:gd name="T25" fmla="*/ 559 h 1818"/>
              <a:gd name="T26" fmla="*/ 721 w 3802"/>
              <a:gd name="T27" fmla="*/ 958 h 1818"/>
              <a:gd name="T28" fmla="*/ 920 w 3802"/>
              <a:gd name="T29" fmla="*/ 1709 h 1818"/>
              <a:gd name="T30" fmla="*/ 1134 w 3802"/>
              <a:gd name="T31" fmla="*/ 1454 h 1818"/>
              <a:gd name="T32" fmla="*/ 728 w 3802"/>
              <a:gd name="T33" fmla="*/ 425 h 1818"/>
              <a:gd name="T34" fmla="*/ 590 w 3802"/>
              <a:gd name="T35" fmla="*/ 256 h 1818"/>
              <a:gd name="T36" fmla="*/ 903 w 3802"/>
              <a:gd name="T37" fmla="*/ 1650 h 1818"/>
              <a:gd name="T38" fmla="*/ 136 w 3802"/>
              <a:gd name="T39" fmla="*/ 217 h 1818"/>
              <a:gd name="T40" fmla="*/ 1171 w 3802"/>
              <a:gd name="T41" fmla="*/ 7 h 1818"/>
              <a:gd name="T42" fmla="*/ 1035 w 3802"/>
              <a:gd name="T43" fmla="*/ 1814 h 1818"/>
              <a:gd name="T44" fmla="*/ 1138 w 3802"/>
              <a:gd name="T45" fmla="*/ 159 h 1818"/>
              <a:gd name="T46" fmla="*/ 1032 w 3802"/>
              <a:gd name="T47" fmla="*/ 191 h 1818"/>
              <a:gd name="T48" fmla="*/ 1116 w 3802"/>
              <a:gd name="T49" fmla="*/ 413 h 1818"/>
              <a:gd name="T50" fmla="*/ 798 w 3802"/>
              <a:gd name="T51" fmla="*/ 108 h 1818"/>
              <a:gd name="T52" fmla="*/ 1000 w 3802"/>
              <a:gd name="T53" fmla="*/ 29 h 1818"/>
              <a:gd name="T54" fmla="*/ 3012 w 3802"/>
              <a:gd name="T55" fmla="*/ 800 h 1818"/>
              <a:gd name="T56" fmla="*/ 3119 w 3802"/>
              <a:gd name="T57" fmla="*/ 1035 h 1818"/>
              <a:gd name="T58" fmla="*/ 3156 w 3802"/>
              <a:gd name="T59" fmla="*/ 1103 h 1818"/>
              <a:gd name="T60" fmla="*/ 2911 w 3802"/>
              <a:gd name="T61" fmla="*/ 1035 h 1818"/>
              <a:gd name="T62" fmla="*/ 3267 w 3802"/>
              <a:gd name="T63" fmla="*/ 1237 h 1818"/>
              <a:gd name="T64" fmla="*/ 3264 w 3802"/>
              <a:gd name="T65" fmla="*/ 1541 h 1818"/>
              <a:gd name="T66" fmla="*/ 3280 w 3802"/>
              <a:gd name="T67" fmla="*/ 1550 h 1818"/>
              <a:gd name="T68" fmla="*/ 3657 w 3802"/>
              <a:gd name="T69" fmla="*/ 1596 h 1818"/>
              <a:gd name="T70" fmla="*/ 3241 w 3802"/>
              <a:gd name="T71" fmla="*/ 1070 h 1818"/>
              <a:gd name="T72" fmla="*/ 3297 w 3802"/>
              <a:gd name="T73" fmla="*/ 475 h 1818"/>
              <a:gd name="T74" fmla="*/ 1574 w 3802"/>
              <a:gd name="T75" fmla="*/ 49 h 1818"/>
              <a:gd name="T76" fmla="*/ 1261 w 3802"/>
              <a:gd name="T77" fmla="*/ 119 h 1818"/>
              <a:gd name="T78" fmla="*/ 1296 w 3802"/>
              <a:gd name="T79" fmla="*/ 251 h 1818"/>
              <a:gd name="T80" fmla="*/ 1190 w 3802"/>
              <a:gd name="T81" fmla="*/ 55 h 1818"/>
              <a:gd name="T82" fmla="*/ 2270 w 3802"/>
              <a:gd name="T83" fmla="*/ 1257 h 1818"/>
              <a:gd name="T84" fmla="*/ 777 w 3802"/>
              <a:gd name="T85" fmla="*/ 782 h 1818"/>
              <a:gd name="T86" fmla="*/ 1989 w 3802"/>
              <a:gd name="T87" fmla="*/ 538 h 1818"/>
              <a:gd name="T88" fmla="*/ 1835 w 3802"/>
              <a:gd name="T89" fmla="*/ 310 h 1818"/>
              <a:gd name="T90" fmla="*/ 2895 w 3802"/>
              <a:gd name="T91" fmla="*/ 888 h 1818"/>
              <a:gd name="T92" fmla="*/ 3102 w 3802"/>
              <a:gd name="T93" fmla="*/ 701 h 1818"/>
              <a:gd name="T94" fmla="*/ 3141 w 3802"/>
              <a:gd name="T95" fmla="*/ 483 h 1818"/>
              <a:gd name="T96" fmla="*/ 3337 w 3802"/>
              <a:gd name="T97" fmla="*/ 303 h 1818"/>
              <a:gd name="T98" fmla="*/ 2908 w 3802"/>
              <a:gd name="T99" fmla="*/ 118 h 1818"/>
              <a:gd name="T100" fmla="*/ 2384 w 3802"/>
              <a:gd name="T101" fmla="*/ 174 h 1818"/>
              <a:gd name="T102" fmla="*/ 2012 w 3802"/>
              <a:gd name="T103" fmla="*/ 138 h 1818"/>
              <a:gd name="T104" fmla="*/ 1776 w 3802"/>
              <a:gd name="T105" fmla="*/ 245 h 1818"/>
              <a:gd name="T106" fmla="*/ 1958 w 3802"/>
              <a:gd name="T107" fmla="*/ 276 h 1818"/>
              <a:gd name="T108" fmla="*/ 1610 w 3802"/>
              <a:gd name="T109" fmla="*/ 485 h 1818"/>
              <a:gd name="T110" fmla="*/ 1961 w 3802"/>
              <a:gd name="T111" fmla="*/ 562 h 1818"/>
              <a:gd name="T112" fmla="*/ 2007 w 3802"/>
              <a:gd name="T113" fmla="*/ 513 h 1818"/>
              <a:gd name="T114" fmla="*/ 1505 w 3802"/>
              <a:gd name="T115" fmla="*/ 796 h 1818"/>
              <a:gd name="T116" fmla="*/ 1856 w 3802"/>
              <a:gd name="T117" fmla="*/ 1236 h 1818"/>
              <a:gd name="T118" fmla="*/ 2187 w 3802"/>
              <a:gd name="T119" fmla="*/ 865 h 1818"/>
              <a:gd name="T120" fmla="*/ 2283 w 3802"/>
              <a:gd name="T121" fmla="*/ 674 h 1818"/>
              <a:gd name="T122" fmla="*/ 2759 w 3802"/>
              <a:gd name="T123" fmla="*/ 760 h 1818"/>
              <a:gd name="T124" fmla="*/ 2106 w 3802"/>
              <a:gd name="T125" fmla="*/ 1083 h 1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02" h="1818">
                <a:moveTo>
                  <a:pt x="3592" y="1187"/>
                </a:moveTo>
                <a:cubicBezTo>
                  <a:pt x="3593" y="1188"/>
                  <a:pt x="3593" y="1188"/>
                  <a:pt x="3593" y="1188"/>
                </a:cubicBezTo>
                <a:cubicBezTo>
                  <a:pt x="3593" y="1187"/>
                  <a:pt x="3593" y="1187"/>
                  <a:pt x="3593" y="1187"/>
                </a:cubicBezTo>
                <a:cubicBezTo>
                  <a:pt x="3594" y="1187"/>
                  <a:pt x="3594" y="1187"/>
                  <a:pt x="3594" y="1187"/>
                </a:cubicBezTo>
                <a:cubicBezTo>
                  <a:pt x="3593" y="1186"/>
                  <a:pt x="3593" y="1186"/>
                  <a:pt x="3593" y="1186"/>
                </a:cubicBezTo>
                <a:cubicBezTo>
                  <a:pt x="3592" y="1186"/>
                  <a:pt x="3592" y="1186"/>
                  <a:pt x="3592" y="1186"/>
                </a:cubicBezTo>
                <a:cubicBezTo>
                  <a:pt x="3591" y="1187"/>
                  <a:pt x="3591" y="1187"/>
                  <a:pt x="3591" y="1187"/>
                </a:cubicBezTo>
                <a:lnTo>
                  <a:pt x="3592" y="1187"/>
                </a:lnTo>
                <a:close/>
                <a:moveTo>
                  <a:pt x="3586" y="1186"/>
                </a:moveTo>
                <a:cubicBezTo>
                  <a:pt x="3586" y="1187"/>
                  <a:pt x="3586" y="1187"/>
                  <a:pt x="3586" y="1187"/>
                </a:cubicBezTo>
                <a:cubicBezTo>
                  <a:pt x="3586" y="1188"/>
                  <a:pt x="3586" y="1188"/>
                  <a:pt x="3586" y="1188"/>
                </a:cubicBezTo>
                <a:cubicBezTo>
                  <a:pt x="3587" y="1187"/>
                  <a:pt x="3587" y="1187"/>
                  <a:pt x="3587" y="1187"/>
                </a:cubicBezTo>
                <a:cubicBezTo>
                  <a:pt x="3586" y="1185"/>
                  <a:pt x="3586" y="1185"/>
                  <a:pt x="3586" y="1185"/>
                </a:cubicBezTo>
                <a:lnTo>
                  <a:pt x="3586" y="1186"/>
                </a:lnTo>
                <a:close/>
                <a:moveTo>
                  <a:pt x="1658" y="314"/>
                </a:moveTo>
                <a:cubicBezTo>
                  <a:pt x="1660" y="314"/>
                  <a:pt x="1660" y="314"/>
                  <a:pt x="1660" y="314"/>
                </a:cubicBezTo>
                <a:cubicBezTo>
                  <a:pt x="1661" y="313"/>
                  <a:pt x="1661" y="313"/>
                  <a:pt x="1661" y="313"/>
                </a:cubicBezTo>
                <a:cubicBezTo>
                  <a:pt x="1663" y="311"/>
                  <a:pt x="1663" y="311"/>
                  <a:pt x="1663" y="311"/>
                </a:cubicBezTo>
                <a:cubicBezTo>
                  <a:pt x="1663" y="309"/>
                  <a:pt x="1663" y="309"/>
                  <a:pt x="1663" y="309"/>
                </a:cubicBezTo>
                <a:cubicBezTo>
                  <a:pt x="1660" y="311"/>
                  <a:pt x="1660" y="311"/>
                  <a:pt x="1660" y="311"/>
                </a:cubicBezTo>
                <a:lnTo>
                  <a:pt x="1658" y="314"/>
                </a:lnTo>
                <a:close/>
                <a:moveTo>
                  <a:pt x="3586" y="1175"/>
                </a:moveTo>
                <a:cubicBezTo>
                  <a:pt x="3588" y="1175"/>
                  <a:pt x="3588" y="1175"/>
                  <a:pt x="3588" y="1175"/>
                </a:cubicBezTo>
                <a:cubicBezTo>
                  <a:pt x="3587" y="1173"/>
                  <a:pt x="3587" y="1173"/>
                  <a:pt x="3587" y="1173"/>
                </a:cubicBezTo>
                <a:cubicBezTo>
                  <a:pt x="3586" y="1173"/>
                  <a:pt x="3586" y="1173"/>
                  <a:pt x="3586" y="1173"/>
                </a:cubicBezTo>
                <a:cubicBezTo>
                  <a:pt x="3585" y="1172"/>
                  <a:pt x="3585" y="1172"/>
                  <a:pt x="3585" y="1172"/>
                </a:cubicBezTo>
                <a:cubicBezTo>
                  <a:pt x="3584" y="1171"/>
                  <a:pt x="3584" y="1171"/>
                  <a:pt x="3584" y="1171"/>
                </a:cubicBezTo>
                <a:cubicBezTo>
                  <a:pt x="3583" y="1170"/>
                  <a:pt x="3583" y="1170"/>
                  <a:pt x="3583" y="1170"/>
                </a:cubicBezTo>
                <a:cubicBezTo>
                  <a:pt x="3582" y="1169"/>
                  <a:pt x="3582" y="1169"/>
                  <a:pt x="3582" y="1169"/>
                </a:cubicBezTo>
                <a:cubicBezTo>
                  <a:pt x="3581" y="1169"/>
                  <a:pt x="3581" y="1169"/>
                  <a:pt x="3581" y="1169"/>
                </a:cubicBezTo>
                <a:cubicBezTo>
                  <a:pt x="3579" y="1167"/>
                  <a:pt x="3579" y="1167"/>
                  <a:pt x="3579" y="1167"/>
                </a:cubicBezTo>
                <a:cubicBezTo>
                  <a:pt x="3578" y="1167"/>
                  <a:pt x="3578" y="1167"/>
                  <a:pt x="3578" y="1167"/>
                </a:cubicBezTo>
                <a:cubicBezTo>
                  <a:pt x="3582" y="1173"/>
                  <a:pt x="3582" y="1173"/>
                  <a:pt x="3582" y="1173"/>
                </a:cubicBezTo>
                <a:lnTo>
                  <a:pt x="3586" y="1175"/>
                </a:lnTo>
                <a:close/>
                <a:moveTo>
                  <a:pt x="1655" y="298"/>
                </a:moveTo>
                <a:cubicBezTo>
                  <a:pt x="1654" y="300"/>
                  <a:pt x="1654" y="300"/>
                  <a:pt x="1654" y="300"/>
                </a:cubicBezTo>
                <a:cubicBezTo>
                  <a:pt x="1657" y="300"/>
                  <a:pt x="1657" y="300"/>
                  <a:pt x="1657" y="300"/>
                </a:cubicBezTo>
                <a:cubicBezTo>
                  <a:pt x="1655" y="301"/>
                  <a:pt x="1655" y="301"/>
                  <a:pt x="1655" y="301"/>
                </a:cubicBezTo>
                <a:cubicBezTo>
                  <a:pt x="1657" y="301"/>
                  <a:pt x="1657" y="301"/>
                  <a:pt x="1657" y="301"/>
                </a:cubicBezTo>
                <a:cubicBezTo>
                  <a:pt x="1655" y="303"/>
                  <a:pt x="1655" y="303"/>
                  <a:pt x="1655" y="303"/>
                </a:cubicBezTo>
                <a:cubicBezTo>
                  <a:pt x="1661" y="301"/>
                  <a:pt x="1661" y="301"/>
                  <a:pt x="1661" y="301"/>
                </a:cubicBezTo>
                <a:cubicBezTo>
                  <a:pt x="1660" y="300"/>
                  <a:pt x="1660" y="300"/>
                  <a:pt x="1660" y="300"/>
                </a:cubicBezTo>
                <a:cubicBezTo>
                  <a:pt x="1658" y="298"/>
                  <a:pt x="1658" y="298"/>
                  <a:pt x="1658" y="298"/>
                </a:cubicBezTo>
                <a:lnTo>
                  <a:pt x="1655" y="298"/>
                </a:lnTo>
                <a:close/>
                <a:moveTo>
                  <a:pt x="3626" y="1196"/>
                </a:moveTo>
                <a:cubicBezTo>
                  <a:pt x="3628" y="1197"/>
                  <a:pt x="3628" y="1197"/>
                  <a:pt x="3628" y="1197"/>
                </a:cubicBezTo>
                <a:cubicBezTo>
                  <a:pt x="3628" y="1195"/>
                  <a:pt x="3628" y="1195"/>
                  <a:pt x="3628" y="1195"/>
                </a:cubicBezTo>
                <a:cubicBezTo>
                  <a:pt x="3627" y="1194"/>
                  <a:pt x="3627" y="1194"/>
                  <a:pt x="3627" y="1194"/>
                </a:cubicBezTo>
                <a:cubicBezTo>
                  <a:pt x="3625" y="1194"/>
                  <a:pt x="3625" y="1194"/>
                  <a:pt x="3625" y="1194"/>
                </a:cubicBezTo>
                <a:cubicBezTo>
                  <a:pt x="3625" y="1193"/>
                  <a:pt x="3625" y="1193"/>
                  <a:pt x="3625" y="1193"/>
                </a:cubicBezTo>
                <a:cubicBezTo>
                  <a:pt x="3623" y="1190"/>
                  <a:pt x="3623" y="1190"/>
                  <a:pt x="3623" y="1190"/>
                </a:cubicBezTo>
                <a:cubicBezTo>
                  <a:pt x="3622" y="1189"/>
                  <a:pt x="3622" y="1189"/>
                  <a:pt x="3622" y="1189"/>
                </a:cubicBezTo>
                <a:cubicBezTo>
                  <a:pt x="3622" y="1188"/>
                  <a:pt x="3622" y="1188"/>
                  <a:pt x="3622" y="1188"/>
                </a:cubicBezTo>
                <a:cubicBezTo>
                  <a:pt x="3621" y="1185"/>
                  <a:pt x="3621" y="1185"/>
                  <a:pt x="3621" y="1185"/>
                </a:cubicBezTo>
                <a:cubicBezTo>
                  <a:pt x="3620" y="1184"/>
                  <a:pt x="3620" y="1184"/>
                  <a:pt x="3620" y="1184"/>
                </a:cubicBezTo>
                <a:cubicBezTo>
                  <a:pt x="3620" y="1185"/>
                  <a:pt x="3620" y="1185"/>
                  <a:pt x="3620" y="1185"/>
                </a:cubicBezTo>
                <a:cubicBezTo>
                  <a:pt x="3620" y="1186"/>
                  <a:pt x="3620" y="1186"/>
                  <a:pt x="3620" y="1186"/>
                </a:cubicBezTo>
                <a:cubicBezTo>
                  <a:pt x="3623" y="1193"/>
                  <a:pt x="3623" y="1193"/>
                  <a:pt x="3623" y="1193"/>
                </a:cubicBezTo>
                <a:lnTo>
                  <a:pt x="3626" y="1196"/>
                </a:lnTo>
                <a:close/>
                <a:moveTo>
                  <a:pt x="1667" y="310"/>
                </a:moveTo>
                <a:cubicBezTo>
                  <a:pt x="1667" y="309"/>
                  <a:pt x="1667" y="309"/>
                  <a:pt x="1667" y="309"/>
                </a:cubicBezTo>
                <a:cubicBezTo>
                  <a:pt x="1665" y="307"/>
                  <a:pt x="1665" y="307"/>
                  <a:pt x="1665" y="307"/>
                </a:cubicBezTo>
                <a:lnTo>
                  <a:pt x="1667" y="310"/>
                </a:lnTo>
                <a:close/>
                <a:moveTo>
                  <a:pt x="3610" y="1220"/>
                </a:moveTo>
                <a:cubicBezTo>
                  <a:pt x="3611" y="1220"/>
                  <a:pt x="3611" y="1220"/>
                  <a:pt x="3611" y="1220"/>
                </a:cubicBezTo>
                <a:cubicBezTo>
                  <a:pt x="3613" y="1220"/>
                  <a:pt x="3613" y="1220"/>
                  <a:pt x="3613" y="1220"/>
                </a:cubicBezTo>
                <a:cubicBezTo>
                  <a:pt x="3614" y="1220"/>
                  <a:pt x="3614" y="1220"/>
                  <a:pt x="3614" y="1220"/>
                </a:cubicBezTo>
                <a:cubicBezTo>
                  <a:pt x="3615" y="1221"/>
                  <a:pt x="3615" y="1221"/>
                  <a:pt x="3615" y="1221"/>
                </a:cubicBezTo>
                <a:cubicBezTo>
                  <a:pt x="3615" y="1220"/>
                  <a:pt x="3615" y="1220"/>
                  <a:pt x="3615" y="1220"/>
                </a:cubicBezTo>
                <a:cubicBezTo>
                  <a:pt x="3614" y="1219"/>
                  <a:pt x="3614" y="1219"/>
                  <a:pt x="3614" y="1219"/>
                </a:cubicBezTo>
                <a:cubicBezTo>
                  <a:pt x="3611" y="1219"/>
                  <a:pt x="3611" y="1219"/>
                  <a:pt x="3611" y="1219"/>
                </a:cubicBezTo>
                <a:lnTo>
                  <a:pt x="3610" y="1220"/>
                </a:lnTo>
                <a:close/>
                <a:moveTo>
                  <a:pt x="3611" y="1186"/>
                </a:moveTo>
                <a:cubicBezTo>
                  <a:pt x="3612" y="1186"/>
                  <a:pt x="3612" y="1186"/>
                  <a:pt x="3612" y="1186"/>
                </a:cubicBezTo>
                <a:cubicBezTo>
                  <a:pt x="3611" y="1184"/>
                  <a:pt x="3611" y="1184"/>
                  <a:pt x="3611" y="1184"/>
                </a:cubicBezTo>
                <a:cubicBezTo>
                  <a:pt x="3598" y="1176"/>
                  <a:pt x="3598" y="1176"/>
                  <a:pt x="3598" y="1176"/>
                </a:cubicBezTo>
                <a:cubicBezTo>
                  <a:pt x="3599" y="1179"/>
                  <a:pt x="3599" y="1179"/>
                  <a:pt x="3599" y="1179"/>
                </a:cubicBezTo>
                <a:lnTo>
                  <a:pt x="3611" y="1186"/>
                </a:lnTo>
                <a:close/>
                <a:moveTo>
                  <a:pt x="3611" y="1195"/>
                </a:moveTo>
                <a:cubicBezTo>
                  <a:pt x="3609" y="1194"/>
                  <a:pt x="3609" y="1194"/>
                  <a:pt x="3609" y="1194"/>
                </a:cubicBezTo>
                <a:cubicBezTo>
                  <a:pt x="3608" y="1195"/>
                  <a:pt x="3608" y="1195"/>
                  <a:pt x="3608" y="1195"/>
                </a:cubicBezTo>
                <a:cubicBezTo>
                  <a:pt x="3608" y="1196"/>
                  <a:pt x="3608" y="1196"/>
                  <a:pt x="3608" y="1196"/>
                </a:cubicBezTo>
                <a:cubicBezTo>
                  <a:pt x="3608" y="1197"/>
                  <a:pt x="3608" y="1197"/>
                  <a:pt x="3608" y="1197"/>
                </a:cubicBezTo>
                <a:cubicBezTo>
                  <a:pt x="3609" y="1198"/>
                  <a:pt x="3609" y="1198"/>
                  <a:pt x="3609" y="1198"/>
                </a:cubicBezTo>
                <a:cubicBezTo>
                  <a:pt x="3612" y="1200"/>
                  <a:pt x="3612" y="1200"/>
                  <a:pt x="3612" y="1200"/>
                </a:cubicBezTo>
                <a:cubicBezTo>
                  <a:pt x="3620" y="1201"/>
                  <a:pt x="3620" y="1201"/>
                  <a:pt x="3620" y="1201"/>
                </a:cubicBezTo>
                <a:cubicBezTo>
                  <a:pt x="3621" y="1200"/>
                  <a:pt x="3621" y="1200"/>
                  <a:pt x="3621" y="1200"/>
                </a:cubicBezTo>
                <a:cubicBezTo>
                  <a:pt x="3621" y="1199"/>
                  <a:pt x="3621" y="1199"/>
                  <a:pt x="3621" y="1199"/>
                </a:cubicBezTo>
                <a:cubicBezTo>
                  <a:pt x="3620" y="1199"/>
                  <a:pt x="3620" y="1199"/>
                  <a:pt x="3620" y="1199"/>
                </a:cubicBezTo>
                <a:cubicBezTo>
                  <a:pt x="3615" y="1195"/>
                  <a:pt x="3615" y="1195"/>
                  <a:pt x="3615" y="1195"/>
                </a:cubicBezTo>
                <a:lnTo>
                  <a:pt x="3611" y="1195"/>
                </a:lnTo>
                <a:close/>
                <a:moveTo>
                  <a:pt x="1650" y="352"/>
                </a:moveTo>
                <a:cubicBezTo>
                  <a:pt x="1651" y="349"/>
                  <a:pt x="1651" y="349"/>
                  <a:pt x="1651" y="349"/>
                </a:cubicBezTo>
                <a:cubicBezTo>
                  <a:pt x="1653" y="344"/>
                  <a:pt x="1653" y="344"/>
                  <a:pt x="1653" y="344"/>
                </a:cubicBezTo>
                <a:cubicBezTo>
                  <a:pt x="1651" y="340"/>
                  <a:pt x="1651" y="340"/>
                  <a:pt x="1651" y="340"/>
                </a:cubicBezTo>
                <a:cubicBezTo>
                  <a:pt x="1653" y="340"/>
                  <a:pt x="1653" y="340"/>
                  <a:pt x="1653" y="340"/>
                </a:cubicBezTo>
                <a:cubicBezTo>
                  <a:pt x="1653" y="339"/>
                  <a:pt x="1653" y="339"/>
                  <a:pt x="1653" y="339"/>
                </a:cubicBezTo>
                <a:cubicBezTo>
                  <a:pt x="1651" y="336"/>
                  <a:pt x="1651" y="336"/>
                  <a:pt x="1651" y="336"/>
                </a:cubicBezTo>
                <a:cubicBezTo>
                  <a:pt x="1650" y="333"/>
                  <a:pt x="1650" y="333"/>
                  <a:pt x="1650" y="333"/>
                </a:cubicBezTo>
                <a:cubicBezTo>
                  <a:pt x="1653" y="331"/>
                  <a:pt x="1653" y="331"/>
                  <a:pt x="1653" y="331"/>
                </a:cubicBezTo>
                <a:cubicBezTo>
                  <a:pt x="1651" y="331"/>
                  <a:pt x="1651" y="331"/>
                  <a:pt x="1651" y="331"/>
                </a:cubicBezTo>
                <a:cubicBezTo>
                  <a:pt x="1650" y="331"/>
                  <a:pt x="1650" y="331"/>
                  <a:pt x="1650" y="331"/>
                </a:cubicBezTo>
                <a:cubicBezTo>
                  <a:pt x="1653" y="330"/>
                  <a:pt x="1653" y="330"/>
                  <a:pt x="1653" y="330"/>
                </a:cubicBezTo>
                <a:cubicBezTo>
                  <a:pt x="1654" y="331"/>
                  <a:pt x="1654" y="331"/>
                  <a:pt x="1654" y="331"/>
                </a:cubicBezTo>
                <a:cubicBezTo>
                  <a:pt x="1655" y="330"/>
                  <a:pt x="1655" y="330"/>
                  <a:pt x="1655" y="330"/>
                </a:cubicBezTo>
                <a:cubicBezTo>
                  <a:pt x="1657" y="329"/>
                  <a:pt x="1657" y="329"/>
                  <a:pt x="1657" y="329"/>
                </a:cubicBezTo>
                <a:cubicBezTo>
                  <a:pt x="1658" y="329"/>
                  <a:pt x="1658" y="329"/>
                  <a:pt x="1658" y="329"/>
                </a:cubicBezTo>
                <a:cubicBezTo>
                  <a:pt x="1660" y="327"/>
                  <a:pt x="1660" y="327"/>
                  <a:pt x="1660" y="327"/>
                </a:cubicBezTo>
                <a:cubicBezTo>
                  <a:pt x="1658" y="327"/>
                  <a:pt x="1658" y="327"/>
                  <a:pt x="1658" y="327"/>
                </a:cubicBezTo>
                <a:cubicBezTo>
                  <a:pt x="1658" y="326"/>
                  <a:pt x="1658" y="326"/>
                  <a:pt x="1658" y="326"/>
                </a:cubicBezTo>
                <a:cubicBezTo>
                  <a:pt x="1658" y="324"/>
                  <a:pt x="1658" y="324"/>
                  <a:pt x="1658" y="324"/>
                </a:cubicBezTo>
                <a:cubicBezTo>
                  <a:pt x="1660" y="326"/>
                  <a:pt x="1660" y="326"/>
                  <a:pt x="1660" y="326"/>
                </a:cubicBezTo>
                <a:cubicBezTo>
                  <a:pt x="1660" y="323"/>
                  <a:pt x="1660" y="323"/>
                  <a:pt x="1660" y="323"/>
                </a:cubicBezTo>
                <a:cubicBezTo>
                  <a:pt x="1658" y="323"/>
                  <a:pt x="1658" y="323"/>
                  <a:pt x="1658" y="323"/>
                </a:cubicBezTo>
                <a:cubicBezTo>
                  <a:pt x="1655" y="323"/>
                  <a:pt x="1655" y="323"/>
                  <a:pt x="1655" y="323"/>
                </a:cubicBezTo>
                <a:cubicBezTo>
                  <a:pt x="1658" y="321"/>
                  <a:pt x="1658" y="321"/>
                  <a:pt x="1658" y="321"/>
                </a:cubicBezTo>
                <a:cubicBezTo>
                  <a:pt x="1657" y="320"/>
                  <a:pt x="1657" y="320"/>
                  <a:pt x="1657" y="320"/>
                </a:cubicBezTo>
                <a:cubicBezTo>
                  <a:pt x="1654" y="317"/>
                  <a:pt x="1654" y="317"/>
                  <a:pt x="1654" y="317"/>
                </a:cubicBezTo>
                <a:cubicBezTo>
                  <a:pt x="1653" y="316"/>
                  <a:pt x="1653" y="316"/>
                  <a:pt x="1653" y="316"/>
                </a:cubicBezTo>
                <a:cubicBezTo>
                  <a:pt x="1650" y="316"/>
                  <a:pt x="1650" y="316"/>
                  <a:pt x="1650" y="316"/>
                </a:cubicBezTo>
                <a:cubicBezTo>
                  <a:pt x="1648" y="317"/>
                  <a:pt x="1648" y="317"/>
                  <a:pt x="1648" y="317"/>
                </a:cubicBezTo>
                <a:cubicBezTo>
                  <a:pt x="1647" y="317"/>
                  <a:pt x="1647" y="317"/>
                  <a:pt x="1647" y="317"/>
                </a:cubicBezTo>
                <a:cubicBezTo>
                  <a:pt x="1645" y="319"/>
                  <a:pt x="1645" y="319"/>
                  <a:pt x="1645" y="319"/>
                </a:cubicBezTo>
                <a:cubicBezTo>
                  <a:pt x="1644" y="319"/>
                  <a:pt x="1644" y="319"/>
                  <a:pt x="1644" y="319"/>
                </a:cubicBezTo>
                <a:cubicBezTo>
                  <a:pt x="1643" y="319"/>
                  <a:pt x="1643" y="319"/>
                  <a:pt x="1643" y="319"/>
                </a:cubicBezTo>
                <a:cubicBezTo>
                  <a:pt x="1644" y="317"/>
                  <a:pt x="1644" y="317"/>
                  <a:pt x="1644" y="317"/>
                </a:cubicBezTo>
                <a:cubicBezTo>
                  <a:pt x="1647" y="316"/>
                  <a:pt x="1647" y="316"/>
                  <a:pt x="1647" y="316"/>
                </a:cubicBezTo>
                <a:cubicBezTo>
                  <a:pt x="1644" y="316"/>
                  <a:pt x="1644" y="316"/>
                  <a:pt x="1644" y="316"/>
                </a:cubicBezTo>
                <a:cubicBezTo>
                  <a:pt x="1640" y="316"/>
                  <a:pt x="1640" y="316"/>
                  <a:pt x="1640" y="316"/>
                </a:cubicBezTo>
                <a:cubicBezTo>
                  <a:pt x="1638" y="316"/>
                  <a:pt x="1638" y="316"/>
                  <a:pt x="1638" y="316"/>
                </a:cubicBezTo>
                <a:cubicBezTo>
                  <a:pt x="1638" y="317"/>
                  <a:pt x="1638" y="317"/>
                  <a:pt x="1638" y="317"/>
                </a:cubicBezTo>
                <a:cubicBezTo>
                  <a:pt x="1635" y="317"/>
                  <a:pt x="1635" y="317"/>
                  <a:pt x="1635" y="317"/>
                </a:cubicBezTo>
                <a:cubicBezTo>
                  <a:pt x="1632" y="317"/>
                  <a:pt x="1632" y="317"/>
                  <a:pt x="1632" y="317"/>
                </a:cubicBezTo>
                <a:cubicBezTo>
                  <a:pt x="1631" y="319"/>
                  <a:pt x="1631" y="319"/>
                  <a:pt x="1631" y="319"/>
                </a:cubicBezTo>
                <a:cubicBezTo>
                  <a:pt x="1631" y="321"/>
                  <a:pt x="1631" y="321"/>
                  <a:pt x="1631" y="321"/>
                </a:cubicBezTo>
                <a:cubicBezTo>
                  <a:pt x="1630" y="321"/>
                  <a:pt x="1630" y="321"/>
                  <a:pt x="1630" y="321"/>
                </a:cubicBezTo>
                <a:cubicBezTo>
                  <a:pt x="1630" y="323"/>
                  <a:pt x="1630" y="323"/>
                  <a:pt x="1630" y="323"/>
                </a:cubicBezTo>
                <a:cubicBezTo>
                  <a:pt x="1628" y="323"/>
                  <a:pt x="1628" y="323"/>
                  <a:pt x="1628" y="323"/>
                </a:cubicBezTo>
                <a:cubicBezTo>
                  <a:pt x="1627" y="323"/>
                  <a:pt x="1627" y="323"/>
                  <a:pt x="1627" y="323"/>
                </a:cubicBezTo>
                <a:cubicBezTo>
                  <a:pt x="1630" y="324"/>
                  <a:pt x="1630" y="324"/>
                  <a:pt x="1630" y="324"/>
                </a:cubicBezTo>
                <a:cubicBezTo>
                  <a:pt x="1632" y="324"/>
                  <a:pt x="1632" y="324"/>
                  <a:pt x="1632" y="324"/>
                </a:cubicBezTo>
                <a:cubicBezTo>
                  <a:pt x="1632" y="326"/>
                  <a:pt x="1632" y="326"/>
                  <a:pt x="1632" y="326"/>
                </a:cubicBezTo>
                <a:cubicBezTo>
                  <a:pt x="1631" y="326"/>
                  <a:pt x="1631" y="326"/>
                  <a:pt x="1631" y="326"/>
                </a:cubicBezTo>
                <a:cubicBezTo>
                  <a:pt x="1628" y="327"/>
                  <a:pt x="1628" y="327"/>
                  <a:pt x="1628" y="327"/>
                </a:cubicBezTo>
                <a:cubicBezTo>
                  <a:pt x="1630" y="329"/>
                  <a:pt x="1630" y="329"/>
                  <a:pt x="1630" y="329"/>
                </a:cubicBezTo>
                <a:cubicBezTo>
                  <a:pt x="1628" y="329"/>
                  <a:pt x="1628" y="329"/>
                  <a:pt x="1628" y="329"/>
                </a:cubicBezTo>
                <a:cubicBezTo>
                  <a:pt x="1625" y="329"/>
                  <a:pt x="1625" y="329"/>
                  <a:pt x="1625" y="329"/>
                </a:cubicBezTo>
                <a:cubicBezTo>
                  <a:pt x="1624" y="329"/>
                  <a:pt x="1624" y="329"/>
                  <a:pt x="1624" y="329"/>
                </a:cubicBezTo>
                <a:cubicBezTo>
                  <a:pt x="1622" y="330"/>
                  <a:pt x="1622" y="330"/>
                  <a:pt x="1622" y="330"/>
                </a:cubicBezTo>
                <a:cubicBezTo>
                  <a:pt x="1621" y="329"/>
                  <a:pt x="1621" y="329"/>
                  <a:pt x="1621" y="329"/>
                </a:cubicBezTo>
                <a:cubicBezTo>
                  <a:pt x="1618" y="327"/>
                  <a:pt x="1618" y="327"/>
                  <a:pt x="1618" y="327"/>
                </a:cubicBezTo>
                <a:cubicBezTo>
                  <a:pt x="1615" y="329"/>
                  <a:pt x="1615" y="329"/>
                  <a:pt x="1615" y="329"/>
                </a:cubicBezTo>
                <a:cubicBezTo>
                  <a:pt x="1614" y="329"/>
                  <a:pt x="1614" y="329"/>
                  <a:pt x="1614" y="329"/>
                </a:cubicBezTo>
                <a:cubicBezTo>
                  <a:pt x="1614" y="330"/>
                  <a:pt x="1614" y="330"/>
                  <a:pt x="1614" y="330"/>
                </a:cubicBezTo>
                <a:cubicBezTo>
                  <a:pt x="1614" y="331"/>
                  <a:pt x="1614" y="331"/>
                  <a:pt x="1614" y="331"/>
                </a:cubicBezTo>
                <a:cubicBezTo>
                  <a:pt x="1615" y="331"/>
                  <a:pt x="1615" y="331"/>
                  <a:pt x="1615" y="331"/>
                </a:cubicBezTo>
                <a:cubicBezTo>
                  <a:pt x="1615" y="333"/>
                  <a:pt x="1615" y="333"/>
                  <a:pt x="1615" y="333"/>
                </a:cubicBezTo>
                <a:cubicBezTo>
                  <a:pt x="1617" y="333"/>
                  <a:pt x="1617" y="333"/>
                  <a:pt x="1617" y="333"/>
                </a:cubicBezTo>
                <a:cubicBezTo>
                  <a:pt x="1618" y="334"/>
                  <a:pt x="1618" y="334"/>
                  <a:pt x="1618" y="334"/>
                </a:cubicBezTo>
                <a:cubicBezTo>
                  <a:pt x="1617" y="334"/>
                  <a:pt x="1617" y="334"/>
                  <a:pt x="1617" y="334"/>
                </a:cubicBezTo>
                <a:cubicBezTo>
                  <a:pt x="1615" y="336"/>
                  <a:pt x="1615" y="336"/>
                  <a:pt x="1615" y="336"/>
                </a:cubicBezTo>
                <a:cubicBezTo>
                  <a:pt x="1614" y="337"/>
                  <a:pt x="1614" y="337"/>
                  <a:pt x="1614" y="337"/>
                </a:cubicBezTo>
                <a:cubicBezTo>
                  <a:pt x="1611" y="339"/>
                  <a:pt x="1611" y="339"/>
                  <a:pt x="1611" y="339"/>
                </a:cubicBezTo>
                <a:cubicBezTo>
                  <a:pt x="1612" y="339"/>
                  <a:pt x="1612" y="339"/>
                  <a:pt x="1612" y="339"/>
                </a:cubicBezTo>
                <a:cubicBezTo>
                  <a:pt x="1611" y="340"/>
                  <a:pt x="1611" y="340"/>
                  <a:pt x="1611" y="340"/>
                </a:cubicBezTo>
                <a:cubicBezTo>
                  <a:pt x="1612" y="340"/>
                  <a:pt x="1612" y="340"/>
                  <a:pt x="1612" y="340"/>
                </a:cubicBezTo>
                <a:cubicBezTo>
                  <a:pt x="1614" y="340"/>
                  <a:pt x="1614" y="340"/>
                  <a:pt x="1614" y="340"/>
                </a:cubicBezTo>
                <a:cubicBezTo>
                  <a:pt x="1618" y="341"/>
                  <a:pt x="1618" y="341"/>
                  <a:pt x="1618" y="341"/>
                </a:cubicBezTo>
                <a:cubicBezTo>
                  <a:pt x="1624" y="341"/>
                  <a:pt x="1624" y="341"/>
                  <a:pt x="1624" y="341"/>
                </a:cubicBezTo>
                <a:cubicBezTo>
                  <a:pt x="1620" y="343"/>
                  <a:pt x="1620" y="343"/>
                  <a:pt x="1620" y="343"/>
                </a:cubicBezTo>
                <a:cubicBezTo>
                  <a:pt x="1618" y="344"/>
                  <a:pt x="1618" y="344"/>
                  <a:pt x="1618" y="344"/>
                </a:cubicBezTo>
                <a:cubicBezTo>
                  <a:pt x="1618" y="346"/>
                  <a:pt x="1618" y="346"/>
                  <a:pt x="1618" y="346"/>
                </a:cubicBezTo>
                <a:cubicBezTo>
                  <a:pt x="1618" y="347"/>
                  <a:pt x="1618" y="347"/>
                  <a:pt x="1618" y="347"/>
                </a:cubicBezTo>
                <a:cubicBezTo>
                  <a:pt x="1617" y="349"/>
                  <a:pt x="1617" y="349"/>
                  <a:pt x="1617" y="349"/>
                </a:cubicBezTo>
                <a:cubicBezTo>
                  <a:pt x="1612" y="350"/>
                  <a:pt x="1612" y="350"/>
                  <a:pt x="1612" y="350"/>
                </a:cubicBezTo>
                <a:cubicBezTo>
                  <a:pt x="1617" y="350"/>
                  <a:pt x="1617" y="350"/>
                  <a:pt x="1617" y="350"/>
                </a:cubicBezTo>
                <a:cubicBezTo>
                  <a:pt x="1614" y="352"/>
                  <a:pt x="1614" y="352"/>
                  <a:pt x="1614" y="352"/>
                </a:cubicBezTo>
                <a:cubicBezTo>
                  <a:pt x="1612" y="353"/>
                  <a:pt x="1612" y="353"/>
                  <a:pt x="1612" y="353"/>
                </a:cubicBezTo>
                <a:cubicBezTo>
                  <a:pt x="1612" y="354"/>
                  <a:pt x="1612" y="354"/>
                  <a:pt x="1612" y="354"/>
                </a:cubicBezTo>
                <a:cubicBezTo>
                  <a:pt x="1610" y="354"/>
                  <a:pt x="1610" y="354"/>
                  <a:pt x="1610" y="354"/>
                </a:cubicBezTo>
                <a:cubicBezTo>
                  <a:pt x="1608" y="354"/>
                  <a:pt x="1608" y="354"/>
                  <a:pt x="1608" y="354"/>
                </a:cubicBezTo>
                <a:cubicBezTo>
                  <a:pt x="1607" y="356"/>
                  <a:pt x="1607" y="356"/>
                  <a:pt x="1607" y="356"/>
                </a:cubicBezTo>
                <a:cubicBezTo>
                  <a:pt x="1607" y="357"/>
                  <a:pt x="1607" y="357"/>
                  <a:pt x="1607" y="357"/>
                </a:cubicBezTo>
                <a:cubicBezTo>
                  <a:pt x="1610" y="356"/>
                  <a:pt x="1610" y="356"/>
                  <a:pt x="1610" y="356"/>
                </a:cubicBezTo>
                <a:cubicBezTo>
                  <a:pt x="1612" y="356"/>
                  <a:pt x="1612" y="356"/>
                  <a:pt x="1612" y="356"/>
                </a:cubicBezTo>
                <a:cubicBezTo>
                  <a:pt x="1608" y="357"/>
                  <a:pt x="1608" y="357"/>
                  <a:pt x="1608" y="357"/>
                </a:cubicBezTo>
                <a:cubicBezTo>
                  <a:pt x="1607" y="360"/>
                  <a:pt x="1607" y="360"/>
                  <a:pt x="1607" y="360"/>
                </a:cubicBezTo>
                <a:cubicBezTo>
                  <a:pt x="1607" y="362"/>
                  <a:pt x="1607" y="362"/>
                  <a:pt x="1607" y="362"/>
                </a:cubicBezTo>
                <a:cubicBezTo>
                  <a:pt x="1608" y="362"/>
                  <a:pt x="1608" y="362"/>
                  <a:pt x="1608" y="362"/>
                </a:cubicBezTo>
                <a:cubicBezTo>
                  <a:pt x="1610" y="362"/>
                  <a:pt x="1610" y="362"/>
                  <a:pt x="1610" y="362"/>
                </a:cubicBezTo>
                <a:cubicBezTo>
                  <a:pt x="1614" y="360"/>
                  <a:pt x="1614" y="360"/>
                  <a:pt x="1614" y="360"/>
                </a:cubicBezTo>
                <a:cubicBezTo>
                  <a:pt x="1611" y="362"/>
                  <a:pt x="1611" y="362"/>
                  <a:pt x="1611" y="362"/>
                </a:cubicBezTo>
                <a:cubicBezTo>
                  <a:pt x="1608" y="363"/>
                  <a:pt x="1608" y="363"/>
                  <a:pt x="1608" y="363"/>
                </a:cubicBezTo>
                <a:cubicBezTo>
                  <a:pt x="1610" y="363"/>
                  <a:pt x="1610" y="363"/>
                  <a:pt x="1610" y="363"/>
                </a:cubicBezTo>
                <a:cubicBezTo>
                  <a:pt x="1612" y="362"/>
                  <a:pt x="1612" y="362"/>
                  <a:pt x="1612" y="362"/>
                </a:cubicBezTo>
                <a:cubicBezTo>
                  <a:pt x="1615" y="362"/>
                  <a:pt x="1615" y="362"/>
                  <a:pt x="1615" y="362"/>
                </a:cubicBezTo>
                <a:cubicBezTo>
                  <a:pt x="1612" y="364"/>
                  <a:pt x="1612" y="364"/>
                  <a:pt x="1612" y="364"/>
                </a:cubicBezTo>
                <a:cubicBezTo>
                  <a:pt x="1615" y="364"/>
                  <a:pt x="1615" y="364"/>
                  <a:pt x="1615" y="364"/>
                </a:cubicBezTo>
                <a:cubicBezTo>
                  <a:pt x="1618" y="364"/>
                  <a:pt x="1618" y="364"/>
                  <a:pt x="1618" y="364"/>
                </a:cubicBezTo>
                <a:cubicBezTo>
                  <a:pt x="1624" y="363"/>
                  <a:pt x="1624" y="363"/>
                  <a:pt x="1624" y="363"/>
                </a:cubicBezTo>
                <a:cubicBezTo>
                  <a:pt x="1625" y="363"/>
                  <a:pt x="1625" y="363"/>
                  <a:pt x="1625" y="363"/>
                </a:cubicBezTo>
                <a:cubicBezTo>
                  <a:pt x="1627" y="362"/>
                  <a:pt x="1627" y="362"/>
                  <a:pt x="1627" y="362"/>
                </a:cubicBezTo>
                <a:cubicBezTo>
                  <a:pt x="1628" y="360"/>
                  <a:pt x="1628" y="360"/>
                  <a:pt x="1628" y="360"/>
                </a:cubicBezTo>
                <a:cubicBezTo>
                  <a:pt x="1631" y="360"/>
                  <a:pt x="1631" y="360"/>
                  <a:pt x="1631" y="360"/>
                </a:cubicBezTo>
                <a:cubicBezTo>
                  <a:pt x="1634" y="359"/>
                  <a:pt x="1634" y="359"/>
                  <a:pt x="1634" y="359"/>
                </a:cubicBezTo>
                <a:cubicBezTo>
                  <a:pt x="1635" y="357"/>
                  <a:pt x="1635" y="357"/>
                  <a:pt x="1635" y="357"/>
                </a:cubicBezTo>
                <a:cubicBezTo>
                  <a:pt x="1640" y="356"/>
                  <a:pt x="1640" y="356"/>
                  <a:pt x="1640" y="356"/>
                </a:cubicBezTo>
                <a:cubicBezTo>
                  <a:pt x="1641" y="356"/>
                  <a:pt x="1641" y="356"/>
                  <a:pt x="1641" y="356"/>
                </a:cubicBezTo>
                <a:cubicBezTo>
                  <a:pt x="1643" y="354"/>
                  <a:pt x="1643" y="354"/>
                  <a:pt x="1643" y="354"/>
                </a:cubicBezTo>
                <a:cubicBezTo>
                  <a:pt x="1643" y="356"/>
                  <a:pt x="1643" y="356"/>
                  <a:pt x="1643" y="356"/>
                </a:cubicBezTo>
                <a:cubicBezTo>
                  <a:pt x="1644" y="356"/>
                  <a:pt x="1644" y="356"/>
                  <a:pt x="1644" y="356"/>
                </a:cubicBezTo>
                <a:cubicBezTo>
                  <a:pt x="1645" y="356"/>
                  <a:pt x="1645" y="356"/>
                  <a:pt x="1645" y="356"/>
                </a:cubicBezTo>
                <a:cubicBezTo>
                  <a:pt x="1648" y="354"/>
                  <a:pt x="1648" y="354"/>
                  <a:pt x="1648" y="354"/>
                </a:cubicBezTo>
                <a:cubicBezTo>
                  <a:pt x="1647" y="353"/>
                  <a:pt x="1647" y="353"/>
                  <a:pt x="1647" y="353"/>
                </a:cubicBezTo>
                <a:cubicBezTo>
                  <a:pt x="1648" y="353"/>
                  <a:pt x="1648" y="353"/>
                  <a:pt x="1648" y="353"/>
                </a:cubicBezTo>
                <a:lnTo>
                  <a:pt x="1650" y="352"/>
                </a:lnTo>
                <a:close/>
                <a:moveTo>
                  <a:pt x="3617" y="1193"/>
                </a:moveTo>
                <a:cubicBezTo>
                  <a:pt x="3617" y="1192"/>
                  <a:pt x="3617" y="1192"/>
                  <a:pt x="3617" y="1192"/>
                </a:cubicBezTo>
                <a:cubicBezTo>
                  <a:pt x="3616" y="1191"/>
                  <a:pt x="3616" y="1191"/>
                  <a:pt x="3616" y="1191"/>
                </a:cubicBezTo>
                <a:cubicBezTo>
                  <a:pt x="3615" y="1190"/>
                  <a:pt x="3615" y="1190"/>
                  <a:pt x="3615" y="1190"/>
                </a:cubicBezTo>
                <a:cubicBezTo>
                  <a:pt x="3614" y="1190"/>
                  <a:pt x="3614" y="1190"/>
                  <a:pt x="3614" y="1190"/>
                </a:cubicBezTo>
                <a:cubicBezTo>
                  <a:pt x="3614" y="1191"/>
                  <a:pt x="3614" y="1191"/>
                  <a:pt x="3614" y="1191"/>
                </a:cubicBezTo>
                <a:cubicBezTo>
                  <a:pt x="3616" y="1193"/>
                  <a:pt x="3616" y="1193"/>
                  <a:pt x="3616" y="1193"/>
                </a:cubicBezTo>
                <a:lnTo>
                  <a:pt x="3617" y="1193"/>
                </a:lnTo>
                <a:close/>
                <a:moveTo>
                  <a:pt x="1658" y="288"/>
                </a:moveTo>
                <a:cubicBezTo>
                  <a:pt x="1657" y="286"/>
                  <a:pt x="1657" y="286"/>
                  <a:pt x="1657" y="286"/>
                </a:cubicBezTo>
                <a:cubicBezTo>
                  <a:pt x="1655" y="284"/>
                  <a:pt x="1655" y="284"/>
                  <a:pt x="1655" y="284"/>
                </a:cubicBezTo>
                <a:cubicBezTo>
                  <a:pt x="1655" y="287"/>
                  <a:pt x="1655" y="287"/>
                  <a:pt x="1655" y="287"/>
                </a:cubicBezTo>
                <a:cubicBezTo>
                  <a:pt x="1654" y="287"/>
                  <a:pt x="1654" y="287"/>
                  <a:pt x="1654" y="287"/>
                </a:cubicBezTo>
                <a:cubicBezTo>
                  <a:pt x="1651" y="287"/>
                  <a:pt x="1651" y="287"/>
                  <a:pt x="1651" y="287"/>
                </a:cubicBezTo>
                <a:cubicBezTo>
                  <a:pt x="1653" y="288"/>
                  <a:pt x="1653" y="288"/>
                  <a:pt x="1653" y="288"/>
                </a:cubicBezTo>
                <a:cubicBezTo>
                  <a:pt x="1655" y="290"/>
                  <a:pt x="1655" y="290"/>
                  <a:pt x="1655" y="290"/>
                </a:cubicBezTo>
                <a:cubicBezTo>
                  <a:pt x="1654" y="290"/>
                  <a:pt x="1654" y="290"/>
                  <a:pt x="1654" y="290"/>
                </a:cubicBezTo>
                <a:cubicBezTo>
                  <a:pt x="1657" y="291"/>
                  <a:pt x="1657" y="291"/>
                  <a:pt x="1657" y="291"/>
                </a:cubicBezTo>
                <a:cubicBezTo>
                  <a:pt x="1658" y="291"/>
                  <a:pt x="1658" y="291"/>
                  <a:pt x="1658" y="291"/>
                </a:cubicBezTo>
                <a:cubicBezTo>
                  <a:pt x="1658" y="293"/>
                  <a:pt x="1658" y="293"/>
                  <a:pt x="1658" y="293"/>
                </a:cubicBezTo>
                <a:cubicBezTo>
                  <a:pt x="1661" y="291"/>
                  <a:pt x="1661" y="291"/>
                  <a:pt x="1661" y="291"/>
                </a:cubicBezTo>
                <a:cubicBezTo>
                  <a:pt x="1661" y="290"/>
                  <a:pt x="1661" y="290"/>
                  <a:pt x="1661" y="290"/>
                </a:cubicBezTo>
                <a:cubicBezTo>
                  <a:pt x="1658" y="290"/>
                  <a:pt x="1658" y="290"/>
                  <a:pt x="1658" y="290"/>
                </a:cubicBezTo>
                <a:lnTo>
                  <a:pt x="1658" y="288"/>
                </a:lnTo>
                <a:close/>
                <a:moveTo>
                  <a:pt x="1663" y="290"/>
                </a:moveTo>
                <a:cubicBezTo>
                  <a:pt x="1663" y="291"/>
                  <a:pt x="1663" y="291"/>
                  <a:pt x="1663" y="291"/>
                </a:cubicBezTo>
                <a:cubicBezTo>
                  <a:pt x="1664" y="291"/>
                  <a:pt x="1664" y="291"/>
                  <a:pt x="1664" y="291"/>
                </a:cubicBezTo>
                <a:cubicBezTo>
                  <a:pt x="1661" y="293"/>
                  <a:pt x="1661" y="293"/>
                  <a:pt x="1661" y="293"/>
                </a:cubicBezTo>
                <a:cubicBezTo>
                  <a:pt x="1660" y="294"/>
                  <a:pt x="1660" y="294"/>
                  <a:pt x="1660" y="294"/>
                </a:cubicBezTo>
                <a:cubicBezTo>
                  <a:pt x="1661" y="296"/>
                  <a:pt x="1661" y="296"/>
                  <a:pt x="1661" y="296"/>
                </a:cubicBezTo>
                <a:cubicBezTo>
                  <a:pt x="1660" y="296"/>
                  <a:pt x="1660" y="296"/>
                  <a:pt x="1660" y="296"/>
                </a:cubicBezTo>
                <a:cubicBezTo>
                  <a:pt x="1660" y="297"/>
                  <a:pt x="1660" y="297"/>
                  <a:pt x="1660" y="297"/>
                </a:cubicBezTo>
                <a:cubicBezTo>
                  <a:pt x="1657" y="296"/>
                  <a:pt x="1657" y="296"/>
                  <a:pt x="1657" y="296"/>
                </a:cubicBezTo>
                <a:cubicBezTo>
                  <a:pt x="1655" y="297"/>
                  <a:pt x="1655" y="297"/>
                  <a:pt x="1655" y="297"/>
                </a:cubicBezTo>
                <a:cubicBezTo>
                  <a:pt x="1658" y="297"/>
                  <a:pt x="1658" y="297"/>
                  <a:pt x="1658" y="297"/>
                </a:cubicBezTo>
                <a:cubicBezTo>
                  <a:pt x="1660" y="300"/>
                  <a:pt x="1660" y="300"/>
                  <a:pt x="1660" y="300"/>
                </a:cubicBezTo>
                <a:cubicBezTo>
                  <a:pt x="1663" y="298"/>
                  <a:pt x="1663" y="298"/>
                  <a:pt x="1663" y="298"/>
                </a:cubicBezTo>
                <a:cubicBezTo>
                  <a:pt x="1667" y="296"/>
                  <a:pt x="1667" y="296"/>
                  <a:pt x="1667" y="296"/>
                </a:cubicBezTo>
                <a:cubicBezTo>
                  <a:pt x="1667" y="297"/>
                  <a:pt x="1667" y="297"/>
                  <a:pt x="1667" y="297"/>
                </a:cubicBezTo>
                <a:cubicBezTo>
                  <a:pt x="1664" y="298"/>
                  <a:pt x="1664" y="298"/>
                  <a:pt x="1664" y="298"/>
                </a:cubicBezTo>
                <a:cubicBezTo>
                  <a:pt x="1665" y="298"/>
                  <a:pt x="1665" y="298"/>
                  <a:pt x="1665" y="298"/>
                </a:cubicBezTo>
                <a:cubicBezTo>
                  <a:pt x="1664" y="300"/>
                  <a:pt x="1664" y="300"/>
                  <a:pt x="1664" y="300"/>
                </a:cubicBezTo>
                <a:cubicBezTo>
                  <a:pt x="1663" y="301"/>
                  <a:pt x="1663" y="301"/>
                  <a:pt x="1663" y="301"/>
                </a:cubicBezTo>
                <a:cubicBezTo>
                  <a:pt x="1661" y="304"/>
                  <a:pt x="1661" y="304"/>
                  <a:pt x="1661" y="304"/>
                </a:cubicBezTo>
                <a:cubicBezTo>
                  <a:pt x="1660" y="306"/>
                  <a:pt x="1660" y="306"/>
                  <a:pt x="1660" y="306"/>
                </a:cubicBezTo>
                <a:cubicBezTo>
                  <a:pt x="1660" y="307"/>
                  <a:pt x="1660" y="307"/>
                  <a:pt x="1660" y="307"/>
                </a:cubicBezTo>
                <a:cubicBezTo>
                  <a:pt x="1661" y="306"/>
                  <a:pt x="1661" y="306"/>
                  <a:pt x="1661" y="306"/>
                </a:cubicBezTo>
                <a:cubicBezTo>
                  <a:pt x="1660" y="309"/>
                  <a:pt x="1660" y="309"/>
                  <a:pt x="1660" y="309"/>
                </a:cubicBezTo>
                <a:cubicBezTo>
                  <a:pt x="1661" y="309"/>
                  <a:pt x="1661" y="309"/>
                  <a:pt x="1661" y="309"/>
                </a:cubicBezTo>
                <a:cubicBezTo>
                  <a:pt x="1663" y="309"/>
                  <a:pt x="1663" y="309"/>
                  <a:pt x="1663" y="309"/>
                </a:cubicBezTo>
                <a:cubicBezTo>
                  <a:pt x="1663" y="307"/>
                  <a:pt x="1663" y="307"/>
                  <a:pt x="1663" y="307"/>
                </a:cubicBezTo>
                <a:cubicBezTo>
                  <a:pt x="1664" y="306"/>
                  <a:pt x="1664" y="306"/>
                  <a:pt x="1664" y="306"/>
                </a:cubicBezTo>
                <a:cubicBezTo>
                  <a:pt x="1664" y="307"/>
                  <a:pt x="1664" y="307"/>
                  <a:pt x="1664" y="307"/>
                </a:cubicBezTo>
                <a:cubicBezTo>
                  <a:pt x="1664" y="309"/>
                  <a:pt x="1664" y="309"/>
                  <a:pt x="1664" y="309"/>
                </a:cubicBezTo>
                <a:cubicBezTo>
                  <a:pt x="1665" y="307"/>
                  <a:pt x="1665" y="307"/>
                  <a:pt x="1665" y="307"/>
                </a:cubicBezTo>
                <a:cubicBezTo>
                  <a:pt x="1667" y="307"/>
                  <a:pt x="1667" y="307"/>
                  <a:pt x="1667" y="307"/>
                </a:cubicBezTo>
                <a:cubicBezTo>
                  <a:pt x="1667" y="309"/>
                  <a:pt x="1667" y="309"/>
                  <a:pt x="1667" y="309"/>
                </a:cubicBezTo>
                <a:cubicBezTo>
                  <a:pt x="1668" y="306"/>
                  <a:pt x="1668" y="306"/>
                  <a:pt x="1668" y="306"/>
                </a:cubicBezTo>
                <a:cubicBezTo>
                  <a:pt x="1668" y="304"/>
                  <a:pt x="1668" y="304"/>
                  <a:pt x="1668" y="304"/>
                </a:cubicBezTo>
                <a:cubicBezTo>
                  <a:pt x="1670" y="304"/>
                  <a:pt x="1670" y="304"/>
                  <a:pt x="1670" y="304"/>
                </a:cubicBezTo>
                <a:cubicBezTo>
                  <a:pt x="1668" y="306"/>
                  <a:pt x="1668" y="306"/>
                  <a:pt x="1668" y="306"/>
                </a:cubicBezTo>
                <a:cubicBezTo>
                  <a:pt x="1670" y="306"/>
                  <a:pt x="1670" y="306"/>
                  <a:pt x="1670" y="306"/>
                </a:cubicBezTo>
                <a:cubicBezTo>
                  <a:pt x="1671" y="307"/>
                  <a:pt x="1671" y="307"/>
                  <a:pt x="1671" y="307"/>
                </a:cubicBezTo>
                <a:cubicBezTo>
                  <a:pt x="1670" y="307"/>
                  <a:pt x="1670" y="307"/>
                  <a:pt x="1670" y="307"/>
                </a:cubicBezTo>
                <a:cubicBezTo>
                  <a:pt x="1668" y="307"/>
                  <a:pt x="1668" y="307"/>
                  <a:pt x="1668" y="307"/>
                </a:cubicBezTo>
                <a:cubicBezTo>
                  <a:pt x="1668" y="310"/>
                  <a:pt x="1668" y="310"/>
                  <a:pt x="1668" y="310"/>
                </a:cubicBezTo>
                <a:cubicBezTo>
                  <a:pt x="1670" y="311"/>
                  <a:pt x="1670" y="311"/>
                  <a:pt x="1670" y="311"/>
                </a:cubicBezTo>
                <a:cubicBezTo>
                  <a:pt x="1670" y="314"/>
                  <a:pt x="1670" y="314"/>
                  <a:pt x="1670" y="314"/>
                </a:cubicBezTo>
                <a:cubicBezTo>
                  <a:pt x="1668" y="316"/>
                  <a:pt x="1668" y="316"/>
                  <a:pt x="1668" y="316"/>
                </a:cubicBezTo>
                <a:cubicBezTo>
                  <a:pt x="1665" y="317"/>
                  <a:pt x="1665" y="317"/>
                  <a:pt x="1665" y="317"/>
                </a:cubicBezTo>
                <a:cubicBezTo>
                  <a:pt x="1665" y="320"/>
                  <a:pt x="1665" y="320"/>
                  <a:pt x="1665" y="320"/>
                </a:cubicBezTo>
                <a:cubicBezTo>
                  <a:pt x="1664" y="320"/>
                  <a:pt x="1664" y="320"/>
                  <a:pt x="1664" y="320"/>
                </a:cubicBezTo>
                <a:cubicBezTo>
                  <a:pt x="1664" y="321"/>
                  <a:pt x="1664" y="321"/>
                  <a:pt x="1664" y="321"/>
                </a:cubicBezTo>
                <a:cubicBezTo>
                  <a:pt x="1667" y="324"/>
                  <a:pt x="1667" y="324"/>
                  <a:pt x="1667" y="324"/>
                </a:cubicBezTo>
                <a:cubicBezTo>
                  <a:pt x="1667" y="321"/>
                  <a:pt x="1667" y="321"/>
                  <a:pt x="1667" y="321"/>
                </a:cubicBezTo>
                <a:cubicBezTo>
                  <a:pt x="1670" y="321"/>
                  <a:pt x="1670" y="321"/>
                  <a:pt x="1670" y="321"/>
                </a:cubicBezTo>
                <a:cubicBezTo>
                  <a:pt x="1671" y="323"/>
                  <a:pt x="1671" y="323"/>
                  <a:pt x="1671" y="323"/>
                </a:cubicBezTo>
                <a:cubicBezTo>
                  <a:pt x="1671" y="320"/>
                  <a:pt x="1671" y="320"/>
                  <a:pt x="1671" y="320"/>
                </a:cubicBezTo>
                <a:cubicBezTo>
                  <a:pt x="1675" y="321"/>
                  <a:pt x="1675" y="321"/>
                  <a:pt x="1675" y="321"/>
                </a:cubicBezTo>
                <a:cubicBezTo>
                  <a:pt x="1678" y="321"/>
                  <a:pt x="1678" y="321"/>
                  <a:pt x="1678" y="321"/>
                </a:cubicBezTo>
                <a:cubicBezTo>
                  <a:pt x="1680" y="320"/>
                  <a:pt x="1680" y="320"/>
                  <a:pt x="1680" y="320"/>
                </a:cubicBezTo>
                <a:cubicBezTo>
                  <a:pt x="1680" y="319"/>
                  <a:pt x="1680" y="319"/>
                  <a:pt x="1680" y="319"/>
                </a:cubicBezTo>
                <a:cubicBezTo>
                  <a:pt x="1686" y="320"/>
                  <a:pt x="1686" y="320"/>
                  <a:pt x="1686" y="320"/>
                </a:cubicBezTo>
                <a:cubicBezTo>
                  <a:pt x="1683" y="321"/>
                  <a:pt x="1683" y="321"/>
                  <a:pt x="1683" y="321"/>
                </a:cubicBezTo>
                <a:cubicBezTo>
                  <a:pt x="1680" y="323"/>
                  <a:pt x="1680" y="323"/>
                  <a:pt x="1680" y="323"/>
                </a:cubicBezTo>
                <a:cubicBezTo>
                  <a:pt x="1680" y="327"/>
                  <a:pt x="1680" y="327"/>
                  <a:pt x="1680" y="327"/>
                </a:cubicBezTo>
                <a:cubicBezTo>
                  <a:pt x="1681" y="329"/>
                  <a:pt x="1681" y="329"/>
                  <a:pt x="1681" y="329"/>
                </a:cubicBezTo>
                <a:cubicBezTo>
                  <a:pt x="1683" y="329"/>
                  <a:pt x="1683" y="329"/>
                  <a:pt x="1683" y="329"/>
                </a:cubicBezTo>
                <a:cubicBezTo>
                  <a:pt x="1683" y="331"/>
                  <a:pt x="1683" y="331"/>
                  <a:pt x="1683" y="331"/>
                </a:cubicBezTo>
                <a:cubicBezTo>
                  <a:pt x="1684" y="329"/>
                  <a:pt x="1684" y="329"/>
                  <a:pt x="1684" y="329"/>
                </a:cubicBezTo>
                <a:cubicBezTo>
                  <a:pt x="1686" y="330"/>
                  <a:pt x="1686" y="330"/>
                  <a:pt x="1686" y="330"/>
                </a:cubicBezTo>
                <a:cubicBezTo>
                  <a:pt x="1687" y="329"/>
                  <a:pt x="1687" y="329"/>
                  <a:pt x="1687" y="329"/>
                </a:cubicBezTo>
                <a:cubicBezTo>
                  <a:pt x="1686" y="333"/>
                  <a:pt x="1686" y="333"/>
                  <a:pt x="1686" y="333"/>
                </a:cubicBezTo>
                <a:cubicBezTo>
                  <a:pt x="1684" y="334"/>
                  <a:pt x="1684" y="334"/>
                  <a:pt x="1684" y="334"/>
                </a:cubicBezTo>
                <a:cubicBezTo>
                  <a:pt x="1684" y="336"/>
                  <a:pt x="1684" y="336"/>
                  <a:pt x="1684" y="336"/>
                </a:cubicBezTo>
                <a:cubicBezTo>
                  <a:pt x="1686" y="336"/>
                  <a:pt x="1686" y="336"/>
                  <a:pt x="1686" y="336"/>
                </a:cubicBezTo>
                <a:cubicBezTo>
                  <a:pt x="1684" y="337"/>
                  <a:pt x="1684" y="337"/>
                  <a:pt x="1684" y="337"/>
                </a:cubicBezTo>
                <a:cubicBezTo>
                  <a:pt x="1684" y="339"/>
                  <a:pt x="1684" y="339"/>
                  <a:pt x="1684" y="339"/>
                </a:cubicBezTo>
                <a:cubicBezTo>
                  <a:pt x="1686" y="340"/>
                  <a:pt x="1686" y="340"/>
                  <a:pt x="1686" y="340"/>
                </a:cubicBezTo>
                <a:cubicBezTo>
                  <a:pt x="1684" y="340"/>
                  <a:pt x="1684" y="340"/>
                  <a:pt x="1684" y="340"/>
                </a:cubicBezTo>
                <a:cubicBezTo>
                  <a:pt x="1683" y="340"/>
                  <a:pt x="1683" y="340"/>
                  <a:pt x="1683" y="340"/>
                </a:cubicBezTo>
                <a:cubicBezTo>
                  <a:pt x="1683" y="341"/>
                  <a:pt x="1683" y="341"/>
                  <a:pt x="1683" y="341"/>
                </a:cubicBezTo>
                <a:cubicBezTo>
                  <a:pt x="1681" y="341"/>
                  <a:pt x="1681" y="341"/>
                  <a:pt x="1681" y="341"/>
                </a:cubicBezTo>
                <a:cubicBezTo>
                  <a:pt x="1678" y="341"/>
                  <a:pt x="1678" y="341"/>
                  <a:pt x="1678" y="341"/>
                </a:cubicBezTo>
                <a:cubicBezTo>
                  <a:pt x="1673" y="341"/>
                  <a:pt x="1673" y="341"/>
                  <a:pt x="1673" y="341"/>
                </a:cubicBezTo>
                <a:cubicBezTo>
                  <a:pt x="1671" y="340"/>
                  <a:pt x="1671" y="340"/>
                  <a:pt x="1671" y="340"/>
                </a:cubicBezTo>
                <a:cubicBezTo>
                  <a:pt x="1668" y="340"/>
                  <a:pt x="1668" y="340"/>
                  <a:pt x="1668" y="340"/>
                </a:cubicBezTo>
                <a:cubicBezTo>
                  <a:pt x="1668" y="341"/>
                  <a:pt x="1668" y="341"/>
                  <a:pt x="1668" y="341"/>
                </a:cubicBezTo>
                <a:cubicBezTo>
                  <a:pt x="1668" y="343"/>
                  <a:pt x="1668" y="343"/>
                  <a:pt x="1668" y="343"/>
                </a:cubicBezTo>
                <a:cubicBezTo>
                  <a:pt x="1670" y="343"/>
                  <a:pt x="1670" y="343"/>
                  <a:pt x="1670" y="343"/>
                </a:cubicBezTo>
                <a:cubicBezTo>
                  <a:pt x="1671" y="343"/>
                  <a:pt x="1671" y="343"/>
                  <a:pt x="1671" y="343"/>
                </a:cubicBezTo>
                <a:cubicBezTo>
                  <a:pt x="1665" y="347"/>
                  <a:pt x="1665" y="347"/>
                  <a:pt x="1665" y="347"/>
                </a:cubicBezTo>
                <a:cubicBezTo>
                  <a:pt x="1668" y="347"/>
                  <a:pt x="1668" y="347"/>
                  <a:pt x="1668" y="347"/>
                </a:cubicBezTo>
                <a:cubicBezTo>
                  <a:pt x="1670" y="346"/>
                  <a:pt x="1670" y="346"/>
                  <a:pt x="1670" y="346"/>
                </a:cubicBezTo>
                <a:cubicBezTo>
                  <a:pt x="1673" y="346"/>
                  <a:pt x="1673" y="346"/>
                  <a:pt x="1673" y="346"/>
                </a:cubicBezTo>
                <a:cubicBezTo>
                  <a:pt x="1673" y="347"/>
                  <a:pt x="1673" y="347"/>
                  <a:pt x="1673" y="347"/>
                </a:cubicBezTo>
                <a:cubicBezTo>
                  <a:pt x="1673" y="349"/>
                  <a:pt x="1673" y="349"/>
                  <a:pt x="1673" y="349"/>
                </a:cubicBezTo>
                <a:cubicBezTo>
                  <a:pt x="1673" y="350"/>
                  <a:pt x="1673" y="350"/>
                  <a:pt x="1673" y="350"/>
                </a:cubicBezTo>
                <a:cubicBezTo>
                  <a:pt x="1674" y="352"/>
                  <a:pt x="1674" y="352"/>
                  <a:pt x="1674" y="352"/>
                </a:cubicBezTo>
                <a:cubicBezTo>
                  <a:pt x="1673" y="352"/>
                  <a:pt x="1673" y="352"/>
                  <a:pt x="1673" y="352"/>
                </a:cubicBezTo>
                <a:cubicBezTo>
                  <a:pt x="1671" y="353"/>
                  <a:pt x="1671" y="353"/>
                  <a:pt x="1671" y="353"/>
                </a:cubicBezTo>
                <a:cubicBezTo>
                  <a:pt x="1670" y="354"/>
                  <a:pt x="1670" y="354"/>
                  <a:pt x="1670" y="354"/>
                </a:cubicBezTo>
                <a:cubicBezTo>
                  <a:pt x="1668" y="356"/>
                  <a:pt x="1668" y="356"/>
                  <a:pt x="1668" y="356"/>
                </a:cubicBezTo>
                <a:cubicBezTo>
                  <a:pt x="1664" y="357"/>
                  <a:pt x="1664" y="357"/>
                  <a:pt x="1664" y="357"/>
                </a:cubicBezTo>
                <a:cubicBezTo>
                  <a:pt x="1660" y="360"/>
                  <a:pt x="1660" y="360"/>
                  <a:pt x="1660" y="360"/>
                </a:cubicBezTo>
                <a:cubicBezTo>
                  <a:pt x="1661" y="360"/>
                  <a:pt x="1661" y="360"/>
                  <a:pt x="1661" y="360"/>
                </a:cubicBezTo>
                <a:cubicBezTo>
                  <a:pt x="1660" y="362"/>
                  <a:pt x="1660" y="362"/>
                  <a:pt x="1660" y="362"/>
                </a:cubicBezTo>
                <a:cubicBezTo>
                  <a:pt x="1661" y="362"/>
                  <a:pt x="1661" y="362"/>
                  <a:pt x="1661" y="362"/>
                </a:cubicBezTo>
                <a:cubicBezTo>
                  <a:pt x="1663" y="363"/>
                  <a:pt x="1663" y="363"/>
                  <a:pt x="1663" y="363"/>
                </a:cubicBezTo>
                <a:cubicBezTo>
                  <a:pt x="1664" y="363"/>
                  <a:pt x="1664" y="363"/>
                  <a:pt x="1664" y="363"/>
                </a:cubicBezTo>
                <a:cubicBezTo>
                  <a:pt x="1668" y="362"/>
                  <a:pt x="1668" y="362"/>
                  <a:pt x="1668" y="362"/>
                </a:cubicBezTo>
                <a:cubicBezTo>
                  <a:pt x="1670" y="363"/>
                  <a:pt x="1670" y="363"/>
                  <a:pt x="1670" y="363"/>
                </a:cubicBezTo>
                <a:cubicBezTo>
                  <a:pt x="1670" y="364"/>
                  <a:pt x="1670" y="364"/>
                  <a:pt x="1670" y="364"/>
                </a:cubicBezTo>
                <a:cubicBezTo>
                  <a:pt x="1671" y="364"/>
                  <a:pt x="1671" y="364"/>
                  <a:pt x="1671" y="364"/>
                </a:cubicBezTo>
                <a:cubicBezTo>
                  <a:pt x="1673" y="363"/>
                  <a:pt x="1673" y="363"/>
                  <a:pt x="1673" y="363"/>
                </a:cubicBezTo>
                <a:cubicBezTo>
                  <a:pt x="1674" y="363"/>
                  <a:pt x="1674" y="363"/>
                  <a:pt x="1674" y="363"/>
                </a:cubicBezTo>
                <a:cubicBezTo>
                  <a:pt x="1674" y="364"/>
                  <a:pt x="1674" y="364"/>
                  <a:pt x="1674" y="364"/>
                </a:cubicBezTo>
                <a:cubicBezTo>
                  <a:pt x="1677" y="366"/>
                  <a:pt x="1677" y="366"/>
                  <a:pt x="1677" y="366"/>
                </a:cubicBezTo>
                <a:cubicBezTo>
                  <a:pt x="1678" y="366"/>
                  <a:pt x="1678" y="366"/>
                  <a:pt x="1678" y="366"/>
                </a:cubicBezTo>
                <a:cubicBezTo>
                  <a:pt x="1680" y="366"/>
                  <a:pt x="1680" y="366"/>
                  <a:pt x="1680" y="366"/>
                </a:cubicBezTo>
                <a:cubicBezTo>
                  <a:pt x="1683" y="364"/>
                  <a:pt x="1683" y="364"/>
                  <a:pt x="1683" y="364"/>
                </a:cubicBezTo>
                <a:cubicBezTo>
                  <a:pt x="1686" y="363"/>
                  <a:pt x="1686" y="363"/>
                  <a:pt x="1686" y="363"/>
                </a:cubicBezTo>
                <a:cubicBezTo>
                  <a:pt x="1688" y="362"/>
                  <a:pt x="1688" y="362"/>
                  <a:pt x="1688" y="362"/>
                </a:cubicBezTo>
                <a:cubicBezTo>
                  <a:pt x="1681" y="367"/>
                  <a:pt x="1681" y="367"/>
                  <a:pt x="1681" y="367"/>
                </a:cubicBezTo>
                <a:cubicBezTo>
                  <a:pt x="1681" y="369"/>
                  <a:pt x="1681" y="369"/>
                  <a:pt x="1681" y="369"/>
                </a:cubicBezTo>
                <a:cubicBezTo>
                  <a:pt x="1677" y="369"/>
                  <a:pt x="1677" y="369"/>
                  <a:pt x="1677" y="369"/>
                </a:cubicBezTo>
                <a:cubicBezTo>
                  <a:pt x="1674" y="367"/>
                  <a:pt x="1674" y="367"/>
                  <a:pt x="1674" y="367"/>
                </a:cubicBezTo>
                <a:cubicBezTo>
                  <a:pt x="1670" y="369"/>
                  <a:pt x="1670" y="369"/>
                  <a:pt x="1670" y="369"/>
                </a:cubicBezTo>
                <a:cubicBezTo>
                  <a:pt x="1668" y="372"/>
                  <a:pt x="1668" y="372"/>
                  <a:pt x="1668" y="372"/>
                </a:cubicBezTo>
                <a:cubicBezTo>
                  <a:pt x="1667" y="372"/>
                  <a:pt x="1667" y="372"/>
                  <a:pt x="1667" y="372"/>
                </a:cubicBezTo>
                <a:cubicBezTo>
                  <a:pt x="1665" y="373"/>
                  <a:pt x="1665" y="373"/>
                  <a:pt x="1665" y="373"/>
                </a:cubicBezTo>
                <a:cubicBezTo>
                  <a:pt x="1664" y="376"/>
                  <a:pt x="1664" y="376"/>
                  <a:pt x="1664" y="376"/>
                </a:cubicBezTo>
                <a:cubicBezTo>
                  <a:pt x="1661" y="377"/>
                  <a:pt x="1661" y="377"/>
                  <a:pt x="1661" y="377"/>
                </a:cubicBezTo>
                <a:cubicBezTo>
                  <a:pt x="1660" y="377"/>
                  <a:pt x="1660" y="377"/>
                  <a:pt x="1660" y="377"/>
                </a:cubicBezTo>
                <a:cubicBezTo>
                  <a:pt x="1660" y="379"/>
                  <a:pt x="1660" y="379"/>
                  <a:pt x="1660" y="379"/>
                </a:cubicBezTo>
                <a:cubicBezTo>
                  <a:pt x="1658" y="380"/>
                  <a:pt x="1658" y="380"/>
                  <a:pt x="1658" y="380"/>
                </a:cubicBezTo>
                <a:cubicBezTo>
                  <a:pt x="1655" y="380"/>
                  <a:pt x="1655" y="380"/>
                  <a:pt x="1655" y="380"/>
                </a:cubicBezTo>
                <a:cubicBezTo>
                  <a:pt x="1653" y="383"/>
                  <a:pt x="1653" y="383"/>
                  <a:pt x="1653" y="383"/>
                </a:cubicBezTo>
                <a:cubicBezTo>
                  <a:pt x="1655" y="383"/>
                  <a:pt x="1655" y="383"/>
                  <a:pt x="1655" y="383"/>
                </a:cubicBezTo>
                <a:cubicBezTo>
                  <a:pt x="1657" y="383"/>
                  <a:pt x="1657" y="383"/>
                  <a:pt x="1657" y="383"/>
                </a:cubicBezTo>
                <a:cubicBezTo>
                  <a:pt x="1657" y="384"/>
                  <a:pt x="1657" y="384"/>
                  <a:pt x="1657" y="384"/>
                </a:cubicBezTo>
                <a:cubicBezTo>
                  <a:pt x="1660" y="383"/>
                  <a:pt x="1660" y="383"/>
                  <a:pt x="1660" y="383"/>
                </a:cubicBezTo>
                <a:cubicBezTo>
                  <a:pt x="1661" y="382"/>
                  <a:pt x="1661" y="382"/>
                  <a:pt x="1661" y="382"/>
                </a:cubicBezTo>
                <a:cubicBezTo>
                  <a:pt x="1665" y="380"/>
                  <a:pt x="1665" y="380"/>
                  <a:pt x="1665" y="380"/>
                </a:cubicBezTo>
                <a:cubicBezTo>
                  <a:pt x="1667" y="380"/>
                  <a:pt x="1667" y="380"/>
                  <a:pt x="1667" y="380"/>
                </a:cubicBezTo>
                <a:cubicBezTo>
                  <a:pt x="1668" y="379"/>
                  <a:pt x="1668" y="379"/>
                  <a:pt x="1668" y="379"/>
                </a:cubicBezTo>
                <a:cubicBezTo>
                  <a:pt x="1670" y="380"/>
                  <a:pt x="1670" y="380"/>
                  <a:pt x="1670" y="380"/>
                </a:cubicBezTo>
                <a:cubicBezTo>
                  <a:pt x="1673" y="382"/>
                  <a:pt x="1673" y="382"/>
                  <a:pt x="1673" y="382"/>
                </a:cubicBezTo>
                <a:cubicBezTo>
                  <a:pt x="1674" y="380"/>
                  <a:pt x="1674" y="380"/>
                  <a:pt x="1674" y="380"/>
                </a:cubicBezTo>
                <a:cubicBezTo>
                  <a:pt x="1675" y="379"/>
                  <a:pt x="1675" y="379"/>
                  <a:pt x="1675" y="379"/>
                </a:cubicBezTo>
                <a:cubicBezTo>
                  <a:pt x="1677" y="376"/>
                  <a:pt x="1677" y="376"/>
                  <a:pt x="1677" y="376"/>
                </a:cubicBezTo>
                <a:cubicBezTo>
                  <a:pt x="1678" y="376"/>
                  <a:pt x="1678" y="376"/>
                  <a:pt x="1678" y="376"/>
                </a:cubicBezTo>
                <a:cubicBezTo>
                  <a:pt x="1681" y="374"/>
                  <a:pt x="1681" y="374"/>
                  <a:pt x="1681" y="374"/>
                </a:cubicBezTo>
                <a:cubicBezTo>
                  <a:pt x="1684" y="374"/>
                  <a:pt x="1684" y="374"/>
                  <a:pt x="1684" y="374"/>
                </a:cubicBezTo>
                <a:cubicBezTo>
                  <a:pt x="1687" y="377"/>
                  <a:pt x="1687" y="377"/>
                  <a:pt x="1687" y="377"/>
                </a:cubicBezTo>
                <a:cubicBezTo>
                  <a:pt x="1688" y="376"/>
                  <a:pt x="1688" y="376"/>
                  <a:pt x="1688" y="376"/>
                </a:cubicBezTo>
                <a:cubicBezTo>
                  <a:pt x="1690" y="376"/>
                  <a:pt x="1690" y="376"/>
                  <a:pt x="1690" y="376"/>
                </a:cubicBezTo>
                <a:cubicBezTo>
                  <a:pt x="1691" y="376"/>
                  <a:pt x="1691" y="376"/>
                  <a:pt x="1691" y="376"/>
                </a:cubicBezTo>
                <a:cubicBezTo>
                  <a:pt x="1693" y="376"/>
                  <a:pt x="1693" y="376"/>
                  <a:pt x="1693" y="376"/>
                </a:cubicBezTo>
                <a:cubicBezTo>
                  <a:pt x="1691" y="374"/>
                  <a:pt x="1691" y="374"/>
                  <a:pt x="1691" y="374"/>
                </a:cubicBezTo>
                <a:cubicBezTo>
                  <a:pt x="1696" y="374"/>
                  <a:pt x="1696" y="374"/>
                  <a:pt x="1696" y="374"/>
                </a:cubicBezTo>
                <a:cubicBezTo>
                  <a:pt x="1698" y="374"/>
                  <a:pt x="1698" y="374"/>
                  <a:pt x="1698" y="374"/>
                </a:cubicBezTo>
                <a:cubicBezTo>
                  <a:pt x="1698" y="373"/>
                  <a:pt x="1698" y="373"/>
                  <a:pt x="1698" y="373"/>
                </a:cubicBezTo>
                <a:cubicBezTo>
                  <a:pt x="1701" y="373"/>
                  <a:pt x="1701" y="373"/>
                  <a:pt x="1701" y="373"/>
                </a:cubicBezTo>
                <a:cubicBezTo>
                  <a:pt x="1703" y="373"/>
                  <a:pt x="1703" y="373"/>
                  <a:pt x="1703" y="373"/>
                </a:cubicBezTo>
                <a:cubicBezTo>
                  <a:pt x="1704" y="374"/>
                  <a:pt x="1704" y="374"/>
                  <a:pt x="1704" y="374"/>
                </a:cubicBezTo>
                <a:cubicBezTo>
                  <a:pt x="1706" y="374"/>
                  <a:pt x="1706" y="374"/>
                  <a:pt x="1706" y="374"/>
                </a:cubicBezTo>
                <a:cubicBezTo>
                  <a:pt x="1707" y="374"/>
                  <a:pt x="1707" y="374"/>
                  <a:pt x="1707" y="374"/>
                </a:cubicBezTo>
                <a:cubicBezTo>
                  <a:pt x="1710" y="373"/>
                  <a:pt x="1710" y="373"/>
                  <a:pt x="1710" y="373"/>
                </a:cubicBezTo>
                <a:cubicBezTo>
                  <a:pt x="1713" y="374"/>
                  <a:pt x="1713" y="374"/>
                  <a:pt x="1713" y="374"/>
                </a:cubicBezTo>
                <a:cubicBezTo>
                  <a:pt x="1717" y="374"/>
                  <a:pt x="1717" y="374"/>
                  <a:pt x="1717" y="374"/>
                </a:cubicBezTo>
                <a:cubicBezTo>
                  <a:pt x="1720" y="373"/>
                  <a:pt x="1720" y="373"/>
                  <a:pt x="1720" y="373"/>
                </a:cubicBezTo>
                <a:cubicBezTo>
                  <a:pt x="1723" y="370"/>
                  <a:pt x="1723" y="370"/>
                  <a:pt x="1723" y="370"/>
                </a:cubicBezTo>
                <a:cubicBezTo>
                  <a:pt x="1726" y="370"/>
                  <a:pt x="1726" y="370"/>
                  <a:pt x="1726" y="370"/>
                </a:cubicBezTo>
                <a:cubicBezTo>
                  <a:pt x="1729" y="369"/>
                  <a:pt x="1729" y="369"/>
                  <a:pt x="1729" y="369"/>
                </a:cubicBezTo>
                <a:cubicBezTo>
                  <a:pt x="1727" y="367"/>
                  <a:pt x="1727" y="367"/>
                  <a:pt x="1727" y="367"/>
                </a:cubicBezTo>
                <a:cubicBezTo>
                  <a:pt x="1724" y="366"/>
                  <a:pt x="1724" y="366"/>
                  <a:pt x="1724" y="366"/>
                </a:cubicBezTo>
                <a:cubicBezTo>
                  <a:pt x="1719" y="366"/>
                  <a:pt x="1719" y="366"/>
                  <a:pt x="1719" y="366"/>
                </a:cubicBezTo>
                <a:cubicBezTo>
                  <a:pt x="1721" y="364"/>
                  <a:pt x="1721" y="364"/>
                  <a:pt x="1721" y="364"/>
                </a:cubicBezTo>
                <a:cubicBezTo>
                  <a:pt x="1723" y="364"/>
                  <a:pt x="1723" y="364"/>
                  <a:pt x="1723" y="364"/>
                </a:cubicBezTo>
                <a:cubicBezTo>
                  <a:pt x="1723" y="363"/>
                  <a:pt x="1723" y="363"/>
                  <a:pt x="1723" y="363"/>
                </a:cubicBezTo>
                <a:cubicBezTo>
                  <a:pt x="1723" y="362"/>
                  <a:pt x="1723" y="362"/>
                  <a:pt x="1723" y="362"/>
                </a:cubicBezTo>
                <a:cubicBezTo>
                  <a:pt x="1721" y="362"/>
                  <a:pt x="1721" y="362"/>
                  <a:pt x="1721" y="362"/>
                </a:cubicBezTo>
                <a:cubicBezTo>
                  <a:pt x="1723" y="360"/>
                  <a:pt x="1723" y="360"/>
                  <a:pt x="1723" y="360"/>
                </a:cubicBezTo>
                <a:cubicBezTo>
                  <a:pt x="1724" y="360"/>
                  <a:pt x="1724" y="360"/>
                  <a:pt x="1724" y="360"/>
                </a:cubicBezTo>
                <a:cubicBezTo>
                  <a:pt x="1727" y="360"/>
                  <a:pt x="1727" y="360"/>
                  <a:pt x="1727" y="360"/>
                </a:cubicBezTo>
                <a:cubicBezTo>
                  <a:pt x="1724" y="359"/>
                  <a:pt x="1724" y="359"/>
                  <a:pt x="1724" y="359"/>
                </a:cubicBezTo>
                <a:cubicBezTo>
                  <a:pt x="1727" y="359"/>
                  <a:pt x="1727" y="359"/>
                  <a:pt x="1727" y="359"/>
                </a:cubicBezTo>
                <a:cubicBezTo>
                  <a:pt x="1729" y="357"/>
                  <a:pt x="1729" y="357"/>
                  <a:pt x="1729" y="357"/>
                </a:cubicBezTo>
                <a:cubicBezTo>
                  <a:pt x="1731" y="354"/>
                  <a:pt x="1731" y="354"/>
                  <a:pt x="1731" y="354"/>
                </a:cubicBezTo>
                <a:cubicBezTo>
                  <a:pt x="1731" y="352"/>
                  <a:pt x="1731" y="352"/>
                  <a:pt x="1731" y="352"/>
                </a:cubicBezTo>
                <a:cubicBezTo>
                  <a:pt x="1731" y="350"/>
                  <a:pt x="1731" y="350"/>
                  <a:pt x="1731" y="350"/>
                </a:cubicBezTo>
                <a:cubicBezTo>
                  <a:pt x="1731" y="349"/>
                  <a:pt x="1731" y="349"/>
                  <a:pt x="1731" y="349"/>
                </a:cubicBezTo>
                <a:cubicBezTo>
                  <a:pt x="1729" y="346"/>
                  <a:pt x="1729" y="346"/>
                  <a:pt x="1729" y="346"/>
                </a:cubicBezTo>
                <a:cubicBezTo>
                  <a:pt x="1724" y="346"/>
                  <a:pt x="1724" y="346"/>
                  <a:pt x="1724" y="346"/>
                </a:cubicBezTo>
                <a:cubicBezTo>
                  <a:pt x="1721" y="344"/>
                  <a:pt x="1721" y="344"/>
                  <a:pt x="1721" y="344"/>
                </a:cubicBezTo>
                <a:cubicBezTo>
                  <a:pt x="1720" y="346"/>
                  <a:pt x="1720" y="346"/>
                  <a:pt x="1720" y="346"/>
                </a:cubicBezTo>
                <a:cubicBezTo>
                  <a:pt x="1719" y="349"/>
                  <a:pt x="1719" y="349"/>
                  <a:pt x="1719" y="349"/>
                </a:cubicBezTo>
                <a:cubicBezTo>
                  <a:pt x="1716" y="347"/>
                  <a:pt x="1716" y="347"/>
                  <a:pt x="1716" y="347"/>
                </a:cubicBezTo>
                <a:cubicBezTo>
                  <a:pt x="1714" y="347"/>
                  <a:pt x="1714" y="347"/>
                  <a:pt x="1714" y="347"/>
                </a:cubicBezTo>
                <a:cubicBezTo>
                  <a:pt x="1717" y="343"/>
                  <a:pt x="1717" y="343"/>
                  <a:pt x="1717" y="343"/>
                </a:cubicBezTo>
                <a:cubicBezTo>
                  <a:pt x="1719" y="341"/>
                  <a:pt x="1719" y="341"/>
                  <a:pt x="1719" y="341"/>
                </a:cubicBezTo>
                <a:cubicBezTo>
                  <a:pt x="1717" y="340"/>
                  <a:pt x="1717" y="340"/>
                  <a:pt x="1717" y="340"/>
                </a:cubicBezTo>
                <a:cubicBezTo>
                  <a:pt x="1714" y="337"/>
                  <a:pt x="1714" y="337"/>
                  <a:pt x="1714" y="337"/>
                </a:cubicBezTo>
                <a:cubicBezTo>
                  <a:pt x="1713" y="337"/>
                  <a:pt x="1713" y="337"/>
                  <a:pt x="1713" y="337"/>
                </a:cubicBezTo>
                <a:cubicBezTo>
                  <a:pt x="1707" y="336"/>
                  <a:pt x="1707" y="336"/>
                  <a:pt x="1707" y="336"/>
                </a:cubicBezTo>
                <a:cubicBezTo>
                  <a:pt x="1713" y="336"/>
                  <a:pt x="1713" y="336"/>
                  <a:pt x="1713" y="336"/>
                </a:cubicBezTo>
                <a:cubicBezTo>
                  <a:pt x="1717" y="337"/>
                  <a:pt x="1717" y="337"/>
                  <a:pt x="1717" y="337"/>
                </a:cubicBezTo>
                <a:cubicBezTo>
                  <a:pt x="1714" y="334"/>
                  <a:pt x="1714" y="334"/>
                  <a:pt x="1714" y="334"/>
                </a:cubicBezTo>
                <a:cubicBezTo>
                  <a:pt x="1713" y="331"/>
                  <a:pt x="1713" y="331"/>
                  <a:pt x="1713" y="331"/>
                </a:cubicBezTo>
                <a:cubicBezTo>
                  <a:pt x="1714" y="330"/>
                  <a:pt x="1714" y="330"/>
                  <a:pt x="1714" y="330"/>
                </a:cubicBezTo>
                <a:cubicBezTo>
                  <a:pt x="1711" y="329"/>
                  <a:pt x="1711" y="329"/>
                  <a:pt x="1711" y="329"/>
                </a:cubicBezTo>
                <a:cubicBezTo>
                  <a:pt x="1710" y="326"/>
                  <a:pt x="1710" y="326"/>
                  <a:pt x="1710" y="326"/>
                </a:cubicBezTo>
                <a:cubicBezTo>
                  <a:pt x="1707" y="324"/>
                  <a:pt x="1707" y="324"/>
                  <a:pt x="1707" y="324"/>
                </a:cubicBezTo>
                <a:cubicBezTo>
                  <a:pt x="1704" y="324"/>
                  <a:pt x="1704" y="324"/>
                  <a:pt x="1704" y="324"/>
                </a:cubicBezTo>
                <a:cubicBezTo>
                  <a:pt x="1703" y="323"/>
                  <a:pt x="1703" y="323"/>
                  <a:pt x="1703" y="323"/>
                </a:cubicBezTo>
                <a:cubicBezTo>
                  <a:pt x="1701" y="320"/>
                  <a:pt x="1701" y="320"/>
                  <a:pt x="1701" y="320"/>
                </a:cubicBezTo>
                <a:cubicBezTo>
                  <a:pt x="1700" y="314"/>
                  <a:pt x="1700" y="314"/>
                  <a:pt x="1700" y="314"/>
                </a:cubicBezTo>
                <a:cubicBezTo>
                  <a:pt x="1700" y="311"/>
                  <a:pt x="1700" y="311"/>
                  <a:pt x="1700" y="311"/>
                </a:cubicBezTo>
                <a:cubicBezTo>
                  <a:pt x="1697" y="309"/>
                  <a:pt x="1697" y="309"/>
                  <a:pt x="1697" y="309"/>
                </a:cubicBezTo>
                <a:cubicBezTo>
                  <a:pt x="1691" y="306"/>
                  <a:pt x="1691" y="306"/>
                  <a:pt x="1691" y="306"/>
                </a:cubicBezTo>
                <a:cubicBezTo>
                  <a:pt x="1690" y="306"/>
                  <a:pt x="1690" y="306"/>
                  <a:pt x="1690" y="306"/>
                </a:cubicBezTo>
                <a:cubicBezTo>
                  <a:pt x="1688" y="306"/>
                  <a:pt x="1688" y="306"/>
                  <a:pt x="1688" y="306"/>
                </a:cubicBezTo>
                <a:cubicBezTo>
                  <a:pt x="1687" y="307"/>
                  <a:pt x="1687" y="307"/>
                  <a:pt x="1687" y="307"/>
                </a:cubicBezTo>
                <a:cubicBezTo>
                  <a:pt x="1683" y="306"/>
                  <a:pt x="1683" y="306"/>
                  <a:pt x="1683" y="306"/>
                </a:cubicBezTo>
                <a:cubicBezTo>
                  <a:pt x="1684" y="306"/>
                  <a:pt x="1684" y="306"/>
                  <a:pt x="1684" y="306"/>
                </a:cubicBezTo>
                <a:cubicBezTo>
                  <a:pt x="1687" y="304"/>
                  <a:pt x="1687" y="304"/>
                  <a:pt x="1687" y="304"/>
                </a:cubicBezTo>
                <a:cubicBezTo>
                  <a:pt x="1688" y="304"/>
                  <a:pt x="1688" y="304"/>
                  <a:pt x="1688" y="304"/>
                </a:cubicBezTo>
                <a:cubicBezTo>
                  <a:pt x="1690" y="303"/>
                  <a:pt x="1690" y="303"/>
                  <a:pt x="1690" y="303"/>
                </a:cubicBezTo>
                <a:cubicBezTo>
                  <a:pt x="1690" y="301"/>
                  <a:pt x="1690" y="301"/>
                  <a:pt x="1690" y="301"/>
                </a:cubicBezTo>
                <a:cubicBezTo>
                  <a:pt x="1689" y="300"/>
                  <a:pt x="1689" y="300"/>
                  <a:pt x="1689" y="300"/>
                </a:cubicBezTo>
                <a:cubicBezTo>
                  <a:pt x="1690" y="300"/>
                  <a:pt x="1690" y="300"/>
                  <a:pt x="1690" y="300"/>
                </a:cubicBezTo>
                <a:cubicBezTo>
                  <a:pt x="1696" y="296"/>
                  <a:pt x="1696" y="296"/>
                  <a:pt x="1696" y="296"/>
                </a:cubicBezTo>
                <a:cubicBezTo>
                  <a:pt x="1698" y="290"/>
                  <a:pt x="1698" y="290"/>
                  <a:pt x="1698" y="290"/>
                </a:cubicBezTo>
                <a:cubicBezTo>
                  <a:pt x="1700" y="288"/>
                  <a:pt x="1700" y="288"/>
                  <a:pt x="1700" y="288"/>
                </a:cubicBezTo>
                <a:cubicBezTo>
                  <a:pt x="1700" y="287"/>
                  <a:pt x="1700" y="287"/>
                  <a:pt x="1700" y="287"/>
                </a:cubicBezTo>
                <a:cubicBezTo>
                  <a:pt x="1698" y="284"/>
                  <a:pt x="1698" y="284"/>
                  <a:pt x="1698" y="284"/>
                </a:cubicBezTo>
                <a:cubicBezTo>
                  <a:pt x="1696" y="284"/>
                  <a:pt x="1696" y="284"/>
                  <a:pt x="1696" y="284"/>
                </a:cubicBezTo>
                <a:cubicBezTo>
                  <a:pt x="1691" y="284"/>
                  <a:pt x="1691" y="284"/>
                  <a:pt x="1691" y="284"/>
                </a:cubicBezTo>
                <a:cubicBezTo>
                  <a:pt x="1687" y="284"/>
                  <a:pt x="1687" y="284"/>
                  <a:pt x="1687" y="284"/>
                </a:cubicBezTo>
                <a:cubicBezTo>
                  <a:pt x="1683" y="284"/>
                  <a:pt x="1683" y="284"/>
                  <a:pt x="1683" y="284"/>
                </a:cubicBezTo>
                <a:cubicBezTo>
                  <a:pt x="1677" y="287"/>
                  <a:pt x="1677" y="287"/>
                  <a:pt x="1677" y="287"/>
                </a:cubicBezTo>
                <a:cubicBezTo>
                  <a:pt x="1678" y="284"/>
                  <a:pt x="1678" y="284"/>
                  <a:pt x="1678" y="284"/>
                </a:cubicBezTo>
                <a:cubicBezTo>
                  <a:pt x="1680" y="284"/>
                  <a:pt x="1680" y="284"/>
                  <a:pt x="1680" y="284"/>
                </a:cubicBezTo>
                <a:cubicBezTo>
                  <a:pt x="1680" y="283"/>
                  <a:pt x="1680" y="283"/>
                  <a:pt x="1680" y="283"/>
                </a:cubicBezTo>
                <a:cubicBezTo>
                  <a:pt x="1678" y="283"/>
                  <a:pt x="1678" y="283"/>
                  <a:pt x="1678" y="283"/>
                </a:cubicBezTo>
                <a:cubicBezTo>
                  <a:pt x="1680" y="281"/>
                  <a:pt x="1680" y="281"/>
                  <a:pt x="1680" y="281"/>
                </a:cubicBezTo>
                <a:cubicBezTo>
                  <a:pt x="1684" y="278"/>
                  <a:pt x="1684" y="278"/>
                  <a:pt x="1684" y="278"/>
                </a:cubicBezTo>
                <a:cubicBezTo>
                  <a:pt x="1688" y="276"/>
                  <a:pt x="1688" y="276"/>
                  <a:pt x="1688" y="276"/>
                </a:cubicBezTo>
                <a:cubicBezTo>
                  <a:pt x="1690" y="274"/>
                  <a:pt x="1690" y="274"/>
                  <a:pt x="1690" y="274"/>
                </a:cubicBezTo>
                <a:cubicBezTo>
                  <a:pt x="1690" y="273"/>
                  <a:pt x="1690" y="273"/>
                  <a:pt x="1690" y="273"/>
                </a:cubicBezTo>
                <a:cubicBezTo>
                  <a:pt x="1688" y="273"/>
                  <a:pt x="1688" y="273"/>
                  <a:pt x="1688" y="273"/>
                </a:cubicBezTo>
                <a:cubicBezTo>
                  <a:pt x="1684" y="273"/>
                  <a:pt x="1684" y="273"/>
                  <a:pt x="1684" y="273"/>
                </a:cubicBezTo>
                <a:cubicBezTo>
                  <a:pt x="1680" y="274"/>
                  <a:pt x="1680" y="274"/>
                  <a:pt x="1680" y="274"/>
                </a:cubicBezTo>
                <a:cubicBezTo>
                  <a:pt x="1677" y="274"/>
                  <a:pt x="1677" y="274"/>
                  <a:pt x="1677" y="274"/>
                </a:cubicBezTo>
                <a:cubicBezTo>
                  <a:pt x="1675" y="274"/>
                  <a:pt x="1675" y="274"/>
                  <a:pt x="1675" y="274"/>
                </a:cubicBezTo>
                <a:cubicBezTo>
                  <a:pt x="1674" y="274"/>
                  <a:pt x="1674" y="274"/>
                  <a:pt x="1674" y="274"/>
                </a:cubicBezTo>
                <a:cubicBezTo>
                  <a:pt x="1673" y="274"/>
                  <a:pt x="1673" y="274"/>
                  <a:pt x="1673" y="274"/>
                </a:cubicBezTo>
                <a:cubicBezTo>
                  <a:pt x="1671" y="273"/>
                  <a:pt x="1671" y="273"/>
                  <a:pt x="1671" y="273"/>
                </a:cubicBezTo>
                <a:cubicBezTo>
                  <a:pt x="1670" y="274"/>
                  <a:pt x="1670" y="274"/>
                  <a:pt x="1670" y="274"/>
                </a:cubicBezTo>
                <a:cubicBezTo>
                  <a:pt x="1668" y="277"/>
                  <a:pt x="1668" y="277"/>
                  <a:pt x="1668" y="277"/>
                </a:cubicBezTo>
                <a:cubicBezTo>
                  <a:pt x="1667" y="278"/>
                  <a:pt x="1667" y="278"/>
                  <a:pt x="1667" y="278"/>
                </a:cubicBezTo>
                <a:cubicBezTo>
                  <a:pt x="1665" y="280"/>
                  <a:pt x="1665" y="280"/>
                  <a:pt x="1665" y="280"/>
                </a:cubicBezTo>
                <a:cubicBezTo>
                  <a:pt x="1668" y="283"/>
                  <a:pt x="1668" y="283"/>
                  <a:pt x="1668" y="283"/>
                </a:cubicBezTo>
                <a:cubicBezTo>
                  <a:pt x="1665" y="283"/>
                  <a:pt x="1665" y="283"/>
                  <a:pt x="1665" y="283"/>
                </a:cubicBezTo>
                <a:cubicBezTo>
                  <a:pt x="1664" y="283"/>
                  <a:pt x="1664" y="283"/>
                  <a:pt x="1664" y="283"/>
                </a:cubicBezTo>
                <a:cubicBezTo>
                  <a:pt x="1663" y="284"/>
                  <a:pt x="1663" y="284"/>
                  <a:pt x="1663" y="284"/>
                </a:cubicBezTo>
                <a:cubicBezTo>
                  <a:pt x="1663" y="283"/>
                  <a:pt x="1663" y="283"/>
                  <a:pt x="1663" y="283"/>
                </a:cubicBezTo>
                <a:cubicBezTo>
                  <a:pt x="1661" y="284"/>
                  <a:pt x="1661" y="284"/>
                  <a:pt x="1661" y="284"/>
                </a:cubicBezTo>
                <a:cubicBezTo>
                  <a:pt x="1661" y="286"/>
                  <a:pt x="1661" y="286"/>
                  <a:pt x="1661" y="286"/>
                </a:cubicBezTo>
                <a:cubicBezTo>
                  <a:pt x="1663" y="287"/>
                  <a:pt x="1663" y="287"/>
                  <a:pt x="1663" y="287"/>
                </a:cubicBezTo>
                <a:cubicBezTo>
                  <a:pt x="1661" y="287"/>
                  <a:pt x="1661" y="287"/>
                  <a:pt x="1661" y="287"/>
                </a:cubicBezTo>
                <a:cubicBezTo>
                  <a:pt x="1661" y="288"/>
                  <a:pt x="1661" y="288"/>
                  <a:pt x="1661" y="288"/>
                </a:cubicBezTo>
                <a:cubicBezTo>
                  <a:pt x="1664" y="288"/>
                  <a:pt x="1664" y="288"/>
                  <a:pt x="1664" y="288"/>
                </a:cubicBezTo>
                <a:cubicBezTo>
                  <a:pt x="1661" y="290"/>
                  <a:pt x="1661" y="290"/>
                  <a:pt x="1661" y="290"/>
                </a:cubicBezTo>
                <a:lnTo>
                  <a:pt x="1663" y="290"/>
                </a:lnTo>
                <a:close/>
                <a:moveTo>
                  <a:pt x="1688" y="300"/>
                </a:moveTo>
                <a:cubicBezTo>
                  <a:pt x="1687" y="301"/>
                  <a:pt x="1687" y="301"/>
                  <a:pt x="1687" y="301"/>
                </a:cubicBezTo>
                <a:cubicBezTo>
                  <a:pt x="1684" y="301"/>
                  <a:pt x="1684" y="301"/>
                  <a:pt x="1684" y="301"/>
                </a:cubicBezTo>
                <a:lnTo>
                  <a:pt x="1688" y="300"/>
                </a:lnTo>
                <a:close/>
                <a:moveTo>
                  <a:pt x="1886" y="28"/>
                </a:moveTo>
                <a:cubicBezTo>
                  <a:pt x="1888" y="28"/>
                  <a:pt x="1888" y="28"/>
                  <a:pt x="1888" y="28"/>
                </a:cubicBezTo>
                <a:cubicBezTo>
                  <a:pt x="1885" y="26"/>
                  <a:pt x="1885" y="26"/>
                  <a:pt x="1885" y="26"/>
                </a:cubicBezTo>
                <a:lnTo>
                  <a:pt x="1886" y="28"/>
                </a:lnTo>
                <a:close/>
                <a:moveTo>
                  <a:pt x="3505" y="1193"/>
                </a:moveTo>
                <a:cubicBezTo>
                  <a:pt x="3505" y="1194"/>
                  <a:pt x="3505" y="1194"/>
                  <a:pt x="3505" y="1194"/>
                </a:cubicBezTo>
                <a:cubicBezTo>
                  <a:pt x="3505" y="1196"/>
                  <a:pt x="3505" y="1196"/>
                  <a:pt x="3505" y="1196"/>
                </a:cubicBezTo>
                <a:cubicBezTo>
                  <a:pt x="3506" y="1196"/>
                  <a:pt x="3506" y="1196"/>
                  <a:pt x="3506" y="1196"/>
                </a:cubicBezTo>
                <a:cubicBezTo>
                  <a:pt x="3509" y="1197"/>
                  <a:pt x="3509" y="1197"/>
                  <a:pt x="3509" y="1197"/>
                </a:cubicBezTo>
                <a:cubicBezTo>
                  <a:pt x="3510" y="1196"/>
                  <a:pt x="3510" y="1196"/>
                  <a:pt x="3510" y="1196"/>
                </a:cubicBezTo>
                <a:cubicBezTo>
                  <a:pt x="3509" y="1194"/>
                  <a:pt x="3509" y="1194"/>
                  <a:pt x="3509" y="1194"/>
                </a:cubicBezTo>
                <a:cubicBezTo>
                  <a:pt x="3506" y="1193"/>
                  <a:pt x="3506" y="1193"/>
                  <a:pt x="3506" y="1193"/>
                </a:cubicBezTo>
                <a:lnTo>
                  <a:pt x="3505" y="1193"/>
                </a:lnTo>
                <a:close/>
                <a:moveTo>
                  <a:pt x="1826" y="38"/>
                </a:moveTo>
                <a:cubicBezTo>
                  <a:pt x="1826" y="39"/>
                  <a:pt x="1826" y="39"/>
                  <a:pt x="1826" y="39"/>
                </a:cubicBezTo>
                <a:cubicBezTo>
                  <a:pt x="1827" y="39"/>
                  <a:pt x="1827" y="39"/>
                  <a:pt x="1827" y="39"/>
                </a:cubicBezTo>
                <a:cubicBezTo>
                  <a:pt x="1830" y="38"/>
                  <a:pt x="1830" y="38"/>
                  <a:pt x="1830" y="38"/>
                </a:cubicBezTo>
                <a:cubicBezTo>
                  <a:pt x="1829" y="36"/>
                  <a:pt x="1829" y="36"/>
                  <a:pt x="1829" y="36"/>
                </a:cubicBezTo>
                <a:cubicBezTo>
                  <a:pt x="1830" y="36"/>
                  <a:pt x="1830" y="36"/>
                  <a:pt x="1830" y="36"/>
                </a:cubicBezTo>
                <a:cubicBezTo>
                  <a:pt x="1833" y="38"/>
                  <a:pt x="1833" y="38"/>
                  <a:pt x="1833" y="38"/>
                </a:cubicBezTo>
                <a:cubicBezTo>
                  <a:pt x="1830" y="39"/>
                  <a:pt x="1830" y="39"/>
                  <a:pt x="1830" y="39"/>
                </a:cubicBezTo>
                <a:cubicBezTo>
                  <a:pt x="1833" y="40"/>
                  <a:pt x="1833" y="40"/>
                  <a:pt x="1833" y="40"/>
                </a:cubicBezTo>
                <a:cubicBezTo>
                  <a:pt x="1832" y="40"/>
                  <a:pt x="1832" y="40"/>
                  <a:pt x="1832" y="40"/>
                </a:cubicBezTo>
                <a:cubicBezTo>
                  <a:pt x="1829" y="40"/>
                  <a:pt x="1829" y="40"/>
                  <a:pt x="1829" y="40"/>
                </a:cubicBezTo>
                <a:cubicBezTo>
                  <a:pt x="1827" y="39"/>
                  <a:pt x="1827" y="39"/>
                  <a:pt x="1827" y="39"/>
                </a:cubicBezTo>
                <a:cubicBezTo>
                  <a:pt x="1826" y="40"/>
                  <a:pt x="1826" y="40"/>
                  <a:pt x="1826" y="40"/>
                </a:cubicBezTo>
                <a:cubicBezTo>
                  <a:pt x="1829" y="42"/>
                  <a:pt x="1829" y="42"/>
                  <a:pt x="1829" y="42"/>
                </a:cubicBezTo>
                <a:cubicBezTo>
                  <a:pt x="1832" y="43"/>
                  <a:pt x="1832" y="43"/>
                  <a:pt x="1832" y="43"/>
                </a:cubicBezTo>
                <a:cubicBezTo>
                  <a:pt x="1839" y="45"/>
                  <a:pt x="1839" y="45"/>
                  <a:pt x="1839" y="45"/>
                </a:cubicBezTo>
                <a:cubicBezTo>
                  <a:pt x="1836" y="45"/>
                  <a:pt x="1836" y="45"/>
                  <a:pt x="1836" y="45"/>
                </a:cubicBezTo>
                <a:cubicBezTo>
                  <a:pt x="1833" y="45"/>
                  <a:pt x="1833" y="45"/>
                  <a:pt x="1833" y="45"/>
                </a:cubicBezTo>
                <a:cubicBezTo>
                  <a:pt x="1837" y="46"/>
                  <a:pt x="1837" y="46"/>
                  <a:pt x="1837" y="46"/>
                </a:cubicBezTo>
                <a:cubicBezTo>
                  <a:pt x="1842" y="48"/>
                  <a:pt x="1842" y="48"/>
                  <a:pt x="1842" y="48"/>
                </a:cubicBezTo>
                <a:cubicBezTo>
                  <a:pt x="1848" y="46"/>
                  <a:pt x="1848" y="46"/>
                  <a:pt x="1848" y="46"/>
                </a:cubicBezTo>
                <a:cubicBezTo>
                  <a:pt x="1849" y="46"/>
                  <a:pt x="1849" y="46"/>
                  <a:pt x="1849" y="46"/>
                </a:cubicBezTo>
                <a:cubicBezTo>
                  <a:pt x="1852" y="45"/>
                  <a:pt x="1852" y="45"/>
                  <a:pt x="1852" y="45"/>
                </a:cubicBezTo>
                <a:cubicBezTo>
                  <a:pt x="1849" y="45"/>
                  <a:pt x="1849" y="45"/>
                  <a:pt x="1849" y="45"/>
                </a:cubicBezTo>
                <a:cubicBezTo>
                  <a:pt x="1850" y="43"/>
                  <a:pt x="1850" y="43"/>
                  <a:pt x="1850" y="43"/>
                </a:cubicBezTo>
                <a:cubicBezTo>
                  <a:pt x="1853" y="43"/>
                  <a:pt x="1853" y="43"/>
                  <a:pt x="1853" y="43"/>
                </a:cubicBezTo>
                <a:cubicBezTo>
                  <a:pt x="1856" y="43"/>
                  <a:pt x="1856" y="43"/>
                  <a:pt x="1856" y="43"/>
                </a:cubicBezTo>
                <a:cubicBezTo>
                  <a:pt x="1856" y="42"/>
                  <a:pt x="1856" y="42"/>
                  <a:pt x="1856" y="42"/>
                </a:cubicBezTo>
                <a:cubicBezTo>
                  <a:pt x="1858" y="43"/>
                  <a:pt x="1858" y="43"/>
                  <a:pt x="1858" y="43"/>
                </a:cubicBezTo>
                <a:cubicBezTo>
                  <a:pt x="1856" y="43"/>
                  <a:pt x="1856" y="43"/>
                  <a:pt x="1856" y="43"/>
                </a:cubicBezTo>
                <a:cubicBezTo>
                  <a:pt x="1859" y="45"/>
                  <a:pt x="1859" y="45"/>
                  <a:pt x="1859" y="45"/>
                </a:cubicBezTo>
                <a:cubicBezTo>
                  <a:pt x="1862" y="45"/>
                  <a:pt x="1862" y="45"/>
                  <a:pt x="1862" y="45"/>
                </a:cubicBezTo>
                <a:cubicBezTo>
                  <a:pt x="1865" y="43"/>
                  <a:pt x="1865" y="43"/>
                  <a:pt x="1865" y="43"/>
                </a:cubicBezTo>
                <a:cubicBezTo>
                  <a:pt x="1866" y="43"/>
                  <a:pt x="1866" y="43"/>
                  <a:pt x="1866" y="43"/>
                </a:cubicBezTo>
                <a:cubicBezTo>
                  <a:pt x="1869" y="43"/>
                  <a:pt x="1869" y="43"/>
                  <a:pt x="1869" y="43"/>
                </a:cubicBezTo>
                <a:cubicBezTo>
                  <a:pt x="1865" y="45"/>
                  <a:pt x="1865" y="45"/>
                  <a:pt x="1865" y="45"/>
                </a:cubicBezTo>
                <a:cubicBezTo>
                  <a:pt x="1872" y="45"/>
                  <a:pt x="1872" y="45"/>
                  <a:pt x="1872" y="45"/>
                </a:cubicBezTo>
                <a:cubicBezTo>
                  <a:pt x="1866" y="46"/>
                  <a:pt x="1866" y="46"/>
                  <a:pt x="1866" y="46"/>
                </a:cubicBezTo>
                <a:cubicBezTo>
                  <a:pt x="1863" y="46"/>
                  <a:pt x="1863" y="46"/>
                  <a:pt x="1863" y="46"/>
                </a:cubicBezTo>
                <a:cubicBezTo>
                  <a:pt x="1860" y="46"/>
                  <a:pt x="1860" y="46"/>
                  <a:pt x="1860" y="46"/>
                </a:cubicBezTo>
                <a:cubicBezTo>
                  <a:pt x="1856" y="48"/>
                  <a:pt x="1856" y="48"/>
                  <a:pt x="1856" y="48"/>
                </a:cubicBezTo>
                <a:cubicBezTo>
                  <a:pt x="1852" y="48"/>
                  <a:pt x="1852" y="48"/>
                  <a:pt x="1852" y="48"/>
                </a:cubicBezTo>
                <a:cubicBezTo>
                  <a:pt x="1849" y="49"/>
                  <a:pt x="1849" y="49"/>
                  <a:pt x="1849" y="49"/>
                </a:cubicBezTo>
                <a:cubicBezTo>
                  <a:pt x="1849" y="50"/>
                  <a:pt x="1849" y="50"/>
                  <a:pt x="1849" y="50"/>
                </a:cubicBezTo>
                <a:cubicBezTo>
                  <a:pt x="1846" y="49"/>
                  <a:pt x="1846" y="49"/>
                  <a:pt x="1846" y="49"/>
                </a:cubicBezTo>
                <a:cubicBezTo>
                  <a:pt x="1843" y="49"/>
                  <a:pt x="1843" y="49"/>
                  <a:pt x="1843" y="49"/>
                </a:cubicBezTo>
                <a:cubicBezTo>
                  <a:pt x="1843" y="50"/>
                  <a:pt x="1843" y="50"/>
                  <a:pt x="1843" y="50"/>
                </a:cubicBezTo>
                <a:cubicBezTo>
                  <a:pt x="1845" y="52"/>
                  <a:pt x="1845" y="52"/>
                  <a:pt x="1845" y="52"/>
                </a:cubicBezTo>
                <a:cubicBezTo>
                  <a:pt x="1848" y="52"/>
                  <a:pt x="1848" y="52"/>
                  <a:pt x="1848" y="52"/>
                </a:cubicBezTo>
                <a:cubicBezTo>
                  <a:pt x="1859" y="50"/>
                  <a:pt x="1859" y="50"/>
                  <a:pt x="1859" y="50"/>
                </a:cubicBezTo>
                <a:cubicBezTo>
                  <a:pt x="1865" y="50"/>
                  <a:pt x="1865" y="50"/>
                  <a:pt x="1865" y="50"/>
                </a:cubicBezTo>
                <a:cubicBezTo>
                  <a:pt x="1870" y="50"/>
                  <a:pt x="1870" y="50"/>
                  <a:pt x="1870" y="50"/>
                </a:cubicBezTo>
                <a:cubicBezTo>
                  <a:pt x="1870" y="52"/>
                  <a:pt x="1870" y="52"/>
                  <a:pt x="1870" y="52"/>
                </a:cubicBezTo>
                <a:cubicBezTo>
                  <a:pt x="1866" y="52"/>
                  <a:pt x="1866" y="52"/>
                  <a:pt x="1866" y="52"/>
                </a:cubicBezTo>
                <a:cubicBezTo>
                  <a:pt x="1862" y="52"/>
                  <a:pt x="1862" y="52"/>
                  <a:pt x="1862" y="52"/>
                </a:cubicBezTo>
                <a:cubicBezTo>
                  <a:pt x="1853" y="53"/>
                  <a:pt x="1853" y="53"/>
                  <a:pt x="1853" y="53"/>
                </a:cubicBezTo>
                <a:cubicBezTo>
                  <a:pt x="1856" y="53"/>
                  <a:pt x="1856" y="53"/>
                  <a:pt x="1856" y="53"/>
                </a:cubicBezTo>
                <a:cubicBezTo>
                  <a:pt x="1859" y="53"/>
                  <a:pt x="1859" y="53"/>
                  <a:pt x="1859" y="53"/>
                </a:cubicBezTo>
                <a:cubicBezTo>
                  <a:pt x="1865" y="55"/>
                  <a:pt x="1865" y="55"/>
                  <a:pt x="1865" y="55"/>
                </a:cubicBezTo>
                <a:cubicBezTo>
                  <a:pt x="1859" y="55"/>
                  <a:pt x="1859" y="55"/>
                  <a:pt x="1859" y="55"/>
                </a:cubicBezTo>
                <a:cubicBezTo>
                  <a:pt x="1856" y="53"/>
                  <a:pt x="1856" y="53"/>
                  <a:pt x="1856" y="53"/>
                </a:cubicBezTo>
                <a:cubicBezTo>
                  <a:pt x="1853" y="55"/>
                  <a:pt x="1853" y="55"/>
                  <a:pt x="1853" y="55"/>
                </a:cubicBezTo>
                <a:cubicBezTo>
                  <a:pt x="1850" y="53"/>
                  <a:pt x="1850" y="53"/>
                  <a:pt x="1850" y="53"/>
                </a:cubicBezTo>
                <a:cubicBezTo>
                  <a:pt x="1849" y="53"/>
                  <a:pt x="1849" y="53"/>
                  <a:pt x="1849" y="53"/>
                </a:cubicBezTo>
                <a:cubicBezTo>
                  <a:pt x="1848" y="55"/>
                  <a:pt x="1848" y="55"/>
                  <a:pt x="1848" y="55"/>
                </a:cubicBezTo>
                <a:cubicBezTo>
                  <a:pt x="1849" y="56"/>
                  <a:pt x="1849" y="56"/>
                  <a:pt x="1849" y="56"/>
                </a:cubicBezTo>
                <a:cubicBezTo>
                  <a:pt x="1853" y="59"/>
                  <a:pt x="1853" y="59"/>
                  <a:pt x="1853" y="59"/>
                </a:cubicBezTo>
                <a:cubicBezTo>
                  <a:pt x="1858" y="59"/>
                  <a:pt x="1858" y="59"/>
                  <a:pt x="1858" y="59"/>
                </a:cubicBezTo>
                <a:cubicBezTo>
                  <a:pt x="1860" y="59"/>
                  <a:pt x="1860" y="59"/>
                  <a:pt x="1860" y="59"/>
                </a:cubicBezTo>
                <a:cubicBezTo>
                  <a:pt x="1863" y="59"/>
                  <a:pt x="1863" y="59"/>
                  <a:pt x="1863" y="59"/>
                </a:cubicBezTo>
                <a:cubicBezTo>
                  <a:pt x="1868" y="59"/>
                  <a:pt x="1868" y="59"/>
                  <a:pt x="1868" y="59"/>
                </a:cubicBezTo>
                <a:cubicBezTo>
                  <a:pt x="1863" y="61"/>
                  <a:pt x="1863" y="61"/>
                  <a:pt x="1863" y="61"/>
                </a:cubicBezTo>
                <a:cubicBezTo>
                  <a:pt x="1860" y="61"/>
                  <a:pt x="1860" y="61"/>
                  <a:pt x="1860" y="61"/>
                </a:cubicBezTo>
                <a:cubicBezTo>
                  <a:pt x="1866" y="63"/>
                  <a:pt x="1866" y="63"/>
                  <a:pt x="1866" y="63"/>
                </a:cubicBezTo>
                <a:cubicBezTo>
                  <a:pt x="1869" y="63"/>
                  <a:pt x="1869" y="63"/>
                  <a:pt x="1869" y="63"/>
                </a:cubicBezTo>
                <a:cubicBezTo>
                  <a:pt x="1870" y="63"/>
                  <a:pt x="1870" y="63"/>
                  <a:pt x="1870" y="63"/>
                </a:cubicBezTo>
                <a:cubicBezTo>
                  <a:pt x="1872" y="62"/>
                  <a:pt x="1872" y="62"/>
                  <a:pt x="1872" y="62"/>
                </a:cubicBezTo>
                <a:cubicBezTo>
                  <a:pt x="1870" y="62"/>
                  <a:pt x="1870" y="62"/>
                  <a:pt x="1870" y="62"/>
                </a:cubicBezTo>
                <a:cubicBezTo>
                  <a:pt x="1873" y="61"/>
                  <a:pt x="1873" y="61"/>
                  <a:pt x="1873" y="61"/>
                </a:cubicBezTo>
                <a:cubicBezTo>
                  <a:pt x="1873" y="59"/>
                  <a:pt x="1873" y="59"/>
                  <a:pt x="1873" y="59"/>
                </a:cubicBezTo>
                <a:cubicBezTo>
                  <a:pt x="1875" y="58"/>
                  <a:pt x="1875" y="58"/>
                  <a:pt x="1875" y="58"/>
                </a:cubicBezTo>
                <a:cubicBezTo>
                  <a:pt x="1876" y="55"/>
                  <a:pt x="1876" y="55"/>
                  <a:pt x="1876" y="55"/>
                </a:cubicBezTo>
                <a:cubicBezTo>
                  <a:pt x="1879" y="55"/>
                  <a:pt x="1879" y="55"/>
                  <a:pt x="1879" y="55"/>
                </a:cubicBezTo>
                <a:cubicBezTo>
                  <a:pt x="1882" y="53"/>
                  <a:pt x="1882" y="53"/>
                  <a:pt x="1882" y="53"/>
                </a:cubicBezTo>
                <a:cubicBezTo>
                  <a:pt x="1882" y="52"/>
                  <a:pt x="1882" y="52"/>
                  <a:pt x="1882" y="52"/>
                </a:cubicBezTo>
                <a:cubicBezTo>
                  <a:pt x="1882" y="50"/>
                  <a:pt x="1882" y="50"/>
                  <a:pt x="1882" y="50"/>
                </a:cubicBezTo>
                <a:cubicBezTo>
                  <a:pt x="1882" y="49"/>
                  <a:pt x="1882" y="49"/>
                  <a:pt x="1882" y="49"/>
                </a:cubicBezTo>
                <a:cubicBezTo>
                  <a:pt x="1883" y="49"/>
                  <a:pt x="1883" y="49"/>
                  <a:pt x="1883" y="49"/>
                </a:cubicBezTo>
                <a:cubicBezTo>
                  <a:pt x="1886" y="48"/>
                  <a:pt x="1886" y="48"/>
                  <a:pt x="1886" y="48"/>
                </a:cubicBezTo>
                <a:cubicBezTo>
                  <a:pt x="1886" y="46"/>
                  <a:pt x="1886" y="46"/>
                  <a:pt x="1886" y="46"/>
                </a:cubicBezTo>
                <a:cubicBezTo>
                  <a:pt x="1886" y="45"/>
                  <a:pt x="1886" y="45"/>
                  <a:pt x="1886" y="45"/>
                </a:cubicBezTo>
                <a:cubicBezTo>
                  <a:pt x="1892" y="43"/>
                  <a:pt x="1892" y="43"/>
                  <a:pt x="1892" y="43"/>
                </a:cubicBezTo>
                <a:cubicBezTo>
                  <a:pt x="1898" y="43"/>
                  <a:pt x="1898" y="43"/>
                  <a:pt x="1898" y="43"/>
                </a:cubicBezTo>
                <a:cubicBezTo>
                  <a:pt x="1902" y="43"/>
                  <a:pt x="1902" y="43"/>
                  <a:pt x="1902" y="43"/>
                </a:cubicBezTo>
                <a:cubicBezTo>
                  <a:pt x="1903" y="42"/>
                  <a:pt x="1903" y="42"/>
                  <a:pt x="1903" y="42"/>
                </a:cubicBezTo>
                <a:cubicBezTo>
                  <a:pt x="1905" y="40"/>
                  <a:pt x="1905" y="40"/>
                  <a:pt x="1905" y="40"/>
                </a:cubicBezTo>
                <a:cubicBezTo>
                  <a:pt x="1898" y="40"/>
                  <a:pt x="1898" y="40"/>
                  <a:pt x="1898" y="40"/>
                </a:cubicBezTo>
                <a:cubicBezTo>
                  <a:pt x="1892" y="39"/>
                  <a:pt x="1892" y="39"/>
                  <a:pt x="1892" y="39"/>
                </a:cubicBezTo>
                <a:cubicBezTo>
                  <a:pt x="1888" y="38"/>
                  <a:pt x="1888" y="38"/>
                  <a:pt x="1888" y="38"/>
                </a:cubicBezTo>
                <a:cubicBezTo>
                  <a:pt x="1885" y="38"/>
                  <a:pt x="1885" y="38"/>
                  <a:pt x="1885" y="38"/>
                </a:cubicBezTo>
                <a:cubicBezTo>
                  <a:pt x="1882" y="38"/>
                  <a:pt x="1882" y="38"/>
                  <a:pt x="1882" y="38"/>
                </a:cubicBezTo>
                <a:cubicBezTo>
                  <a:pt x="1883" y="36"/>
                  <a:pt x="1883" y="36"/>
                  <a:pt x="1883" y="36"/>
                </a:cubicBezTo>
                <a:cubicBezTo>
                  <a:pt x="1883" y="35"/>
                  <a:pt x="1883" y="35"/>
                  <a:pt x="1883" y="35"/>
                </a:cubicBezTo>
                <a:cubicBezTo>
                  <a:pt x="1880" y="33"/>
                  <a:pt x="1880" y="33"/>
                  <a:pt x="1880" y="33"/>
                </a:cubicBezTo>
                <a:cubicBezTo>
                  <a:pt x="1878" y="33"/>
                  <a:pt x="1878" y="33"/>
                  <a:pt x="1878" y="33"/>
                </a:cubicBezTo>
                <a:cubicBezTo>
                  <a:pt x="1876" y="35"/>
                  <a:pt x="1876" y="35"/>
                  <a:pt x="1876" y="35"/>
                </a:cubicBezTo>
                <a:cubicBezTo>
                  <a:pt x="1875" y="35"/>
                  <a:pt x="1875" y="35"/>
                  <a:pt x="1875" y="35"/>
                </a:cubicBezTo>
                <a:cubicBezTo>
                  <a:pt x="1875" y="33"/>
                  <a:pt x="1875" y="33"/>
                  <a:pt x="1875" y="33"/>
                </a:cubicBezTo>
                <a:cubicBezTo>
                  <a:pt x="1876" y="32"/>
                  <a:pt x="1876" y="32"/>
                  <a:pt x="1876" y="32"/>
                </a:cubicBezTo>
                <a:cubicBezTo>
                  <a:pt x="1872" y="30"/>
                  <a:pt x="1872" y="30"/>
                  <a:pt x="1872" y="30"/>
                </a:cubicBezTo>
                <a:cubicBezTo>
                  <a:pt x="1868" y="30"/>
                  <a:pt x="1868" y="30"/>
                  <a:pt x="1868" y="30"/>
                </a:cubicBezTo>
                <a:cubicBezTo>
                  <a:pt x="1865" y="29"/>
                  <a:pt x="1865" y="29"/>
                  <a:pt x="1865" y="29"/>
                </a:cubicBezTo>
                <a:cubicBezTo>
                  <a:pt x="1863" y="30"/>
                  <a:pt x="1863" y="30"/>
                  <a:pt x="1863" y="30"/>
                </a:cubicBezTo>
                <a:cubicBezTo>
                  <a:pt x="1862" y="30"/>
                  <a:pt x="1862" y="30"/>
                  <a:pt x="1862" y="30"/>
                </a:cubicBezTo>
                <a:cubicBezTo>
                  <a:pt x="1862" y="32"/>
                  <a:pt x="1862" y="32"/>
                  <a:pt x="1862" y="32"/>
                </a:cubicBezTo>
                <a:cubicBezTo>
                  <a:pt x="1863" y="35"/>
                  <a:pt x="1863" y="35"/>
                  <a:pt x="1863" y="35"/>
                </a:cubicBezTo>
                <a:cubicBezTo>
                  <a:pt x="1868" y="40"/>
                  <a:pt x="1868" y="40"/>
                  <a:pt x="1868" y="40"/>
                </a:cubicBezTo>
                <a:cubicBezTo>
                  <a:pt x="1865" y="39"/>
                  <a:pt x="1865" y="39"/>
                  <a:pt x="1865" y="39"/>
                </a:cubicBezTo>
                <a:cubicBezTo>
                  <a:pt x="1863" y="38"/>
                  <a:pt x="1863" y="38"/>
                  <a:pt x="1863" y="38"/>
                </a:cubicBezTo>
                <a:cubicBezTo>
                  <a:pt x="1860" y="38"/>
                  <a:pt x="1860" y="38"/>
                  <a:pt x="1860" y="38"/>
                </a:cubicBezTo>
                <a:cubicBezTo>
                  <a:pt x="1860" y="36"/>
                  <a:pt x="1860" y="36"/>
                  <a:pt x="1860" y="36"/>
                </a:cubicBezTo>
                <a:cubicBezTo>
                  <a:pt x="1859" y="35"/>
                  <a:pt x="1859" y="35"/>
                  <a:pt x="1859" y="35"/>
                </a:cubicBezTo>
                <a:cubicBezTo>
                  <a:pt x="1855" y="32"/>
                  <a:pt x="1855" y="32"/>
                  <a:pt x="1855" y="32"/>
                </a:cubicBezTo>
                <a:cubicBezTo>
                  <a:pt x="1853" y="32"/>
                  <a:pt x="1853" y="32"/>
                  <a:pt x="1853" y="32"/>
                </a:cubicBezTo>
                <a:cubicBezTo>
                  <a:pt x="1850" y="33"/>
                  <a:pt x="1850" y="33"/>
                  <a:pt x="1850" y="33"/>
                </a:cubicBezTo>
                <a:cubicBezTo>
                  <a:pt x="1848" y="35"/>
                  <a:pt x="1848" y="35"/>
                  <a:pt x="1848" y="35"/>
                </a:cubicBezTo>
                <a:cubicBezTo>
                  <a:pt x="1848" y="36"/>
                  <a:pt x="1848" y="36"/>
                  <a:pt x="1848" y="36"/>
                </a:cubicBezTo>
                <a:cubicBezTo>
                  <a:pt x="1846" y="36"/>
                  <a:pt x="1846" y="36"/>
                  <a:pt x="1846" y="36"/>
                </a:cubicBezTo>
                <a:cubicBezTo>
                  <a:pt x="1845" y="35"/>
                  <a:pt x="1845" y="35"/>
                  <a:pt x="1845" y="35"/>
                </a:cubicBezTo>
                <a:cubicBezTo>
                  <a:pt x="1842" y="35"/>
                  <a:pt x="1842" y="35"/>
                  <a:pt x="1842" y="35"/>
                </a:cubicBezTo>
                <a:cubicBezTo>
                  <a:pt x="1843" y="33"/>
                  <a:pt x="1843" y="33"/>
                  <a:pt x="1843" y="33"/>
                </a:cubicBezTo>
                <a:cubicBezTo>
                  <a:pt x="1842" y="33"/>
                  <a:pt x="1842" y="33"/>
                  <a:pt x="1842" y="33"/>
                </a:cubicBezTo>
                <a:cubicBezTo>
                  <a:pt x="1848" y="32"/>
                  <a:pt x="1848" y="32"/>
                  <a:pt x="1848" y="32"/>
                </a:cubicBezTo>
                <a:cubicBezTo>
                  <a:pt x="1846" y="32"/>
                  <a:pt x="1846" y="32"/>
                  <a:pt x="1846" y="32"/>
                </a:cubicBezTo>
                <a:cubicBezTo>
                  <a:pt x="1845" y="30"/>
                  <a:pt x="1845" y="30"/>
                  <a:pt x="1845" y="30"/>
                </a:cubicBezTo>
                <a:cubicBezTo>
                  <a:pt x="1842" y="32"/>
                  <a:pt x="1842" y="32"/>
                  <a:pt x="1842" y="32"/>
                </a:cubicBezTo>
                <a:cubicBezTo>
                  <a:pt x="1837" y="32"/>
                  <a:pt x="1837" y="32"/>
                  <a:pt x="1837" y="32"/>
                </a:cubicBezTo>
                <a:cubicBezTo>
                  <a:pt x="1835" y="32"/>
                  <a:pt x="1835" y="32"/>
                  <a:pt x="1835" y="32"/>
                </a:cubicBezTo>
                <a:cubicBezTo>
                  <a:pt x="1833" y="32"/>
                  <a:pt x="1833" y="32"/>
                  <a:pt x="1833" y="32"/>
                </a:cubicBezTo>
                <a:cubicBezTo>
                  <a:pt x="1833" y="33"/>
                  <a:pt x="1833" y="33"/>
                  <a:pt x="1833" y="33"/>
                </a:cubicBezTo>
                <a:cubicBezTo>
                  <a:pt x="1832" y="32"/>
                  <a:pt x="1832" y="32"/>
                  <a:pt x="1832" y="32"/>
                </a:cubicBezTo>
                <a:cubicBezTo>
                  <a:pt x="1830" y="32"/>
                  <a:pt x="1830" y="32"/>
                  <a:pt x="1830" y="32"/>
                </a:cubicBezTo>
                <a:cubicBezTo>
                  <a:pt x="1827" y="32"/>
                  <a:pt x="1827" y="32"/>
                  <a:pt x="1827" y="32"/>
                </a:cubicBezTo>
                <a:cubicBezTo>
                  <a:pt x="1826" y="33"/>
                  <a:pt x="1826" y="33"/>
                  <a:pt x="1826" y="33"/>
                </a:cubicBezTo>
                <a:cubicBezTo>
                  <a:pt x="1825" y="33"/>
                  <a:pt x="1825" y="33"/>
                  <a:pt x="1825" y="33"/>
                </a:cubicBezTo>
                <a:cubicBezTo>
                  <a:pt x="1823" y="33"/>
                  <a:pt x="1823" y="33"/>
                  <a:pt x="1823" y="33"/>
                </a:cubicBezTo>
                <a:cubicBezTo>
                  <a:pt x="1825" y="35"/>
                  <a:pt x="1825" y="35"/>
                  <a:pt x="1825" y="35"/>
                </a:cubicBezTo>
                <a:cubicBezTo>
                  <a:pt x="1823" y="35"/>
                  <a:pt x="1823" y="35"/>
                  <a:pt x="1823" y="35"/>
                </a:cubicBezTo>
                <a:cubicBezTo>
                  <a:pt x="1823" y="36"/>
                  <a:pt x="1823" y="36"/>
                  <a:pt x="1823" y="36"/>
                </a:cubicBezTo>
                <a:cubicBezTo>
                  <a:pt x="1825" y="36"/>
                  <a:pt x="1825" y="36"/>
                  <a:pt x="1825" y="36"/>
                </a:cubicBezTo>
                <a:lnTo>
                  <a:pt x="1826" y="38"/>
                </a:lnTo>
                <a:close/>
                <a:moveTo>
                  <a:pt x="3500" y="1193"/>
                </a:moveTo>
                <a:cubicBezTo>
                  <a:pt x="3503" y="1194"/>
                  <a:pt x="3503" y="1194"/>
                  <a:pt x="3503" y="1194"/>
                </a:cubicBezTo>
                <a:cubicBezTo>
                  <a:pt x="3503" y="1192"/>
                  <a:pt x="3503" y="1192"/>
                  <a:pt x="3503" y="1192"/>
                </a:cubicBezTo>
                <a:cubicBezTo>
                  <a:pt x="3503" y="1190"/>
                  <a:pt x="3503" y="1190"/>
                  <a:pt x="3503" y="1190"/>
                </a:cubicBezTo>
                <a:cubicBezTo>
                  <a:pt x="3502" y="1190"/>
                  <a:pt x="3502" y="1190"/>
                  <a:pt x="3502" y="1190"/>
                </a:cubicBezTo>
                <a:cubicBezTo>
                  <a:pt x="3500" y="1192"/>
                  <a:pt x="3500" y="1192"/>
                  <a:pt x="3500" y="1192"/>
                </a:cubicBezTo>
                <a:lnTo>
                  <a:pt x="3500" y="1193"/>
                </a:lnTo>
                <a:close/>
                <a:moveTo>
                  <a:pt x="3487" y="1144"/>
                </a:moveTo>
                <a:cubicBezTo>
                  <a:pt x="3489" y="1146"/>
                  <a:pt x="3489" y="1146"/>
                  <a:pt x="3489" y="1146"/>
                </a:cubicBezTo>
                <a:cubicBezTo>
                  <a:pt x="3492" y="1149"/>
                  <a:pt x="3492" y="1149"/>
                  <a:pt x="3492" y="1149"/>
                </a:cubicBezTo>
                <a:cubicBezTo>
                  <a:pt x="3495" y="1147"/>
                  <a:pt x="3495" y="1147"/>
                  <a:pt x="3495" y="1147"/>
                </a:cubicBezTo>
                <a:cubicBezTo>
                  <a:pt x="3497" y="1149"/>
                  <a:pt x="3497" y="1149"/>
                  <a:pt x="3497" y="1149"/>
                </a:cubicBezTo>
                <a:cubicBezTo>
                  <a:pt x="3497" y="1150"/>
                  <a:pt x="3497" y="1150"/>
                  <a:pt x="3497" y="1150"/>
                </a:cubicBezTo>
                <a:cubicBezTo>
                  <a:pt x="3500" y="1150"/>
                  <a:pt x="3500" y="1150"/>
                  <a:pt x="3500" y="1150"/>
                </a:cubicBezTo>
                <a:cubicBezTo>
                  <a:pt x="3508" y="1150"/>
                  <a:pt x="3508" y="1150"/>
                  <a:pt x="3508" y="1150"/>
                </a:cubicBezTo>
                <a:cubicBezTo>
                  <a:pt x="3510" y="1149"/>
                  <a:pt x="3510" y="1149"/>
                  <a:pt x="3510" y="1149"/>
                </a:cubicBezTo>
                <a:cubicBezTo>
                  <a:pt x="3515" y="1147"/>
                  <a:pt x="3515" y="1147"/>
                  <a:pt x="3515" y="1147"/>
                </a:cubicBezTo>
                <a:cubicBezTo>
                  <a:pt x="3518" y="1146"/>
                  <a:pt x="3518" y="1146"/>
                  <a:pt x="3518" y="1146"/>
                </a:cubicBezTo>
                <a:cubicBezTo>
                  <a:pt x="3519" y="1144"/>
                  <a:pt x="3519" y="1144"/>
                  <a:pt x="3519" y="1144"/>
                </a:cubicBezTo>
                <a:cubicBezTo>
                  <a:pt x="3520" y="1143"/>
                  <a:pt x="3520" y="1143"/>
                  <a:pt x="3520" y="1143"/>
                </a:cubicBezTo>
                <a:cubicBezTo>
                  <a:pt x="3520" y="1140"/>
                  <a:pt x="3520" y="1140"/>
                  <a:pt x="3520" y="1140"/>
                </a:cubicBezTo>
                <a:cubicBezTo>
                  <a:pt x="3526" y="1140"/>
                  <a:pt x="3526" y="1140"/>
                  <a:pt x="3526" y="1140"/>
                </a:cubicBezTo>
                <a:cubicBezTo>
                  <a:pt x="3529" y="1140"/>
                  <a:pt x="3529" y="1140"/>
                  <a:pt x="3529" y="1140"/>
                </a:cubicBezTo>
                <a:cubicBezTo>
                  <a:pt x="3529" y="1137"/>
                  <a:pt x="3529" y="1137"/>
                  <a:pt x="3529" y="1137"/>
                </a:cubicBezTo>
                <a:cubicBezTo>
                  <a:pt x="3528" y="1134"/>
                  <a:pt x="3528" y="1134"/>
                  <a:pt x="3528" y="1134"/>
                </a:cubicBezTo>
                <a:cubicBezTo>
                  <a:pt x="3528" y="1133"/>
                  <a:pt x="3528" y="1133"/>
                  <a:pt x="3528" y="1133"/>
                </a:cubicBezTo>
                <a:cubicBezTo>
                  <a:pt x="3529" y="1133"/>
                  <a:pt x="3529" y="1133"/>
                  <a:pt x="3529" y="1133"/>
                </a:cubicBezTo>
                <a:cubicBezTo>
                  <a:pt x="3530" y="1133"/>
                  <a:pt x="3530" y="1133"/>
                  <a:pt x="3530" y="1133"/>
                </a:cubicBezTo>
                <a:cubicBezTo>
                  <a:pt x="3532" y="1131"/>
                  <a:pt x="3532" y="1131"/>
                  <a:pt x="3532" y="1131"/>
                </a:cubicBezTo>
                <a:cubicBezTo>
                  <a:pt x="3533" y="1127"/>
                  <a:pt x="3533" y="1127"/>
                  <a:pt x="3533" y="1127"/>
                </a:cubicBezTo>
                <a:cubicBezTo>
                  <a:pt x="3533" y="1126"/>
                  <a:pt x="3533" y="1126"/>
                  <a:pt x="3533" y="1126"/>
                </a:cubicBezTo>
                <a:cubicBezTo>
                  <a:pt x="3532" y="1124"/>
                  <a:pt x="3532" y="1124"/>
                  <a:pt x="3532" y="1124"/>
                </a:cubicBezTo>
                <a:cubicBezTo>
                  <a:pt x="3530" y="1123"/>
                  <a:pt x="3530" y="1123"/>
                  <a:pt x="3530" y="1123"/>
                </a:cubicBezTo>
                <a:cubicBezTo>
                  <a:pt x="3532" y="1121"/>
                  <a:pt x="3532" y="1121"/>
                  <a:pt x="3532" y="1121"/>
                </a:cubicBezTo>
                <a:cubicBezTo>
                  <a:pt x="3529" y="1123"/>
                  <a:pt x="3529" y="1123"/>
                  <a:pt x="3529" y="1123"/>
                </a:cubicBezTo>
                <a:cubicBezTo>
                  <a:pt x="3528" y="1124"/>
                  <a:pt x="3528" y="1124"/>
                  <a:pt x="3528" y="1124"/>
                </a:cubicBezTo>
                <a:cubicBezTo>
                  <a:pt x="3526" y="1123"/>
                  <a:pt x="3526" y="1123"/>
                  <a:pt x="3526" y="1123"/>
                </a:cubicBezTo>
                <a:cubicBezTo>
                  <a:pt x="3525" y="1121"/>
                  <a:pt x="3525" y="1121"/>
                  <a:pt x="3525" y="1121"/>
                </a:cubicBezTo>
                <a:cubicBezTo>
                  <a:pt x="3523" y="1123"/>
                  <a:pt x="3523" y="1123"/>
                  <a:pt x="3523" y="1123"/>
                </a:cubicBezTo>
                <a:cubicBezTo>
                  <a:pt x="3523" y="1124"/>
                  <a:pt x="3523" y="1124"/>
                  <a:pt x="3523" y="1124"/>
                </a:cubicBezTo>
                <a:cubicBezTo>
                  <a:pt x="3523" y="1127"/>
                  <a:pt x="3523" y="1127"/>
                  <a:pt x="3523" y="1127"/>
                </a:cubicBezTo>
                <a:cubicBezTo>
                  <a:pt x="3525" y="1131"/>
                  <a:pt x="3525" y="1131"/>
                  <a:pt x="3525" y="1131"/>
                </a:cubicBezTo>
                <a:cubicBezTo>
                  <a:pt x="3523" y="1131"/>
                  <a:pt x="3523" y="1131"/>
                  <a:pt x="3523" y="1131"/>
                </a:cubicBezTo>
                <a:cubicBezTo>
                  <a:pt x="3522" y="1133"/>
                  <a:pt x="3522" y="1133"/>
                  <a:pt x="3522" y="1133"/>
                </a:cubicBezTo>
                <a:cubicBezTo>
                  <a:pt x="3519" y="1133"/>
                  <a:pt x="3519" y="1133"/>
                  <a:pt x="3519" y="1133"/>
                </a:cubicBezTo>
                <a:cubicBezTo>
                  <a:pt x="3516" y="1136"/>
                  <a:pt x="3516" y="1136"/>
                  <a:pt x="3516" y="1136"/>
                </a:cubicBezTo>
                <a:cubicBezTo>
                  <a:pt x="3515" y="1139"/>
                  <a:pt x="3515" y="1139"/>
                  <a:pt x="3515" y="1139"/>
                </a:cubicBezTo>
                <a:cubicBezTo>
                  <a:pt x="3512" y="1140"/>
                  <a:pt x="3512" y="1140"/>
                  <a:pt x="3512" y="1140"/>
                </a:cubicBezTo>
                <a:cubicBezTo>
                  <a:pt x="3510" y="1140"/>
                  <a:pt x="3510" y="1140"/>
                  <a:pt x="3510" y="1140"/>
                </a:cubicBezTo>
                <a:cubicBezTo>
                  <a:pt x="3509" y="1139"/>
                  <a:pt x="3509" y="1139"/>
                  <a:pt x="3509" y="1139"/>
                </a:cubicBezTo>
                <a:cubicBezTo>
                  <a:pt x="3508" y="1140"/>
                  <a:pt x="3508" y="1140"/>
                  <a:pt x="3508" y="1140"/>
                </a:cubicBezTo>
                <a:cubicBezTo>
                  <a:pt x="3506" y="1140"/>
                  <a:pt x="3506" y="1140"/>
                  <a:pt x="3506" y="1140"/>
                </a:cubicBezTo>
                <a:cubicBezTo>
                  <a:pt x="3505" y="1140"/>
                  <a:pt x="3505" y="1140"/>
                  <a:pt x="3505" y="1140"/>
                </a:cubicBezTo>
                <a:cubicBezTo>
                  <a:pt x="3505" y="1137"/>
                  <a:pt x="3505" y="1137"/>
                  <a:pt x="3505" y="1137"/>
                </a:cubicBezTo>
                <a:cubicBezTo>
                  <a:pt x="3505" y="1136"/>
                  <a:pt x="3505" y="1136"/>
                  <a:pt x="3505" y="1136"/>
                </a:cubicBezTo>
                <a:cubicBezTo>
                  <a:pt x="3506" y="1134"/>
                  <a:pt x="3506" y="1134"/>
                  <a:pt x="3506" y="1134"/>
                </a:cubicBezTo>
                <a:cubicBezTo>
                  <a:pt x="3505" y="1134"/>
                  <a:pt x="3505" y="1134"/>
                  <a:pt x="3505" y="1134"/>
                </a:cubicBezTo>
                <a:cubicBezTo>
                  <a:pt x="3503" y="1136"/>
                  <a:pt x="3503" y="1136"/>
                  <a:pt x="3503" y="1136"/>
                </a:cubicBezTo>
                <a:cubicBezTo>
                  <a:pt x="3503" y="1139"/>
                  <a:pt x="3503" y="1139"/>
                  <a:pt x="3503" y="1139"/>
                </a:cubicBezTo>
                <a:cubicBezTo>
                  <a:pt x="3502" y="1140"/>
                  <a:pt x="3502" y="1140"/>
                  <a:pt x="3502" y="1140"/>
                </a:cubicBezTo>
                <a:cubicBezTo>
                  <a:pt x="3500" y="1140"/>
                  <a:pt x="3500" y="1140"/>
                  <a:pt x="3500" y="1140"/>
                </a:cubicBezTo>
                <a:cubicBezTo>
                  <a:pt x="3495" y="1141"/>
                  <a:pt x="3495" y="1141"/>
                  <a:pt x="3495" y="1141"/>
                </a:cubicBezTo>
                <a:cubicBezTo>
                  <a:pt x="3492" y="1140"/>
                  <a:pt x="3492" y="1140"/>
                  <a:pt x="3492" y="1140"/>
                </a:cubicBezTo>
                <a:cubicBezTo>
                  <a:pt x="3490" y="1140"/>
                  <a:pt x="3490" y="1140"/>
                  <a:pt x="3490" y="1140"/>
                </a:cubicBezTo>
                <a:cubicBezTo>
                  <a:pt x="3489" y="1140"/>
                  <a:pt x="3489" y="1140"/>
                  <a:pt x="3489" y="1140"/>
                </a:cubicBezTo>
                <a:cubicBezTo>
                  <a:pt x="3487" y="1140"/>
                  <a:pt x="3487" y="1140"/>
                  <a:pt x="3487" y="1140"/>
                </a:cubicBezTo>
                <a:cubicBezTo>
                  <a:pt x="3485" y="1140"/>
                  <a:pt x="3485" y="1140"/>
                  <a:pt x="3485" y="1140"/>
                </a:cubicBezTo>
                <a:cubicBezTo>
                  <a:pt x="3483" y="1140"/>
                  <a:pt x="3483" y="1140"/>
                  <a:pt x="3483" y="1140"/>
                </a:cubicBezTo>
                <a:cubicBezTo>
                  <a:pt x="3483" y="1141"/>
                  <a:pt x="3483" y="1141"/>
                  <a:pt x="3483" y="1141"/>
                </a:cubicBezTo>
                <a:cubicBezTo>
                  <a:pt x="3483" y="1143"/>
                  <a:pt x="3483" y="1143"/>
                  <a:pt x="3483" y="1143"/>
                </a:cubicBezTo>
                <a:cubicBezTo>
                  <a:pt x="3486" y="1144"/>
                  <a:pt x="3486" y="1144"/>
                  <a:pt x="3486" y="1144"/>
                </a:cubicBezTo>
                <a:lnTo>
                  <a:pt x="3487" y="1144"/>
                </a:lnTo>
                <a:close/>
                <a:moveTo>
                  <a:pt x="3469" y="1094"/>
                </a:moveTo>
                <a:cubicBezTo>
                  <a:pt x="3472" y="1094"/>
                  <a:pt x="3472" y="1094"/>
                  <a:pt x="3472" y="1094"/>
                </a:cubicBezTo>
                <a:cubicBezTo>
                  <a:pt x="3475" y="1093"/>
                  <a:pt x="3475" y="1093"/>
                  <a:pt x="3475" y="1093"/>
                </a:cubicBezTo>
                <a:cubicBezTo>
                  <a:pt x="3470" y="1091"/>
                  <a:pt x="3470" y="1091"/>
                  <a:pt x="3470" y="1091"/>
                </a:cubicBezTo>
                <a:cubicBezTo>
                  <a:pt x="3467" y="1091"/>
                  <a:pt x="3467" y="1091"/>
                  <a:pt x="3467" y="1091"/>
                </a:cubicBezTo>
                <a:cubicBezTo>
                  <a:pt x="3465" y="1093"/>
                  <a:pt x="3465" y="1093"/>
                  <a:pt x="3465" y="1093"/>
                </a:cubicBezTo>
                <a:cubicBezTo>
                  <a:pt x="3465" y="1094"/>
                  <a:pt x="3465" y="1094"/>
                  <a:pt x="3465" y="1094"/>
                </a:cubicBezTo>
                <a:cubicBezTo>
                  <a:pt x="3465" y="1096"/>
                  <a:pt x="3465" y="1096"/>
                  <a:pt x="3465" y="1096"/>
                </a:cubicBezTo>
                <a:cubicBezTo>
                  <a:pt x="3466" y="1094"/>
                  <a:pt x="3466" y="1094"/>
                  <a:pt x="3466" y="1094"/>
                </a:cubicBezTo>
                <a:lnTo>
                  <a:pt x="3469" y="1094"/>
                </a:lnTo>
                <a:close/>
                <a:moveTo>
                  <a:pt x="3583" y="1181"/>
                </a:moveTo>
                <a:cubicBezTo>
                  <a:pt x="3584" y="1182"/>
                  <a:pt x="3584" y="1182"/>
                  <a:pt x="3584" y="1182"/>
                </a:cubicBezTo>
                <a:cubicBezTo>
                  <a:pt x="3585" y="1182"/>
                  <a:pt x="3585" y="1182"/>
                  <a:pt x="3585" y="1182"/>
                </a:cubicBezTo>
                <a:cubicBezTo>
                  <a:pt x="3585" y="1180"/>
                  <a:pt x="3585" y="1180"/>
                  <a:pt x="3585" y="1180"/>
                </a:cubicBezTo>
                <a:cubicBezTo>
                  <a:pt x="3584" y="1179"/>
                  <a:pt x="3584" y="1179"/>
                  <a:pt x="3584" y="1179"/>
                </a:cubicBezTo>
                <a:cubicBezTo>
                  <a:pt x="3583" y="1179"/>
                  <a:pt x="3583" y="1179"/>
                  <a:pt x="3583" y="1179"/>
                </a:cubicBezTo>
                <a:lnTo>
                  <a:pt x="3583" y="1181"/>
                </a:lnTo>
                <a:close/>
                <a:moveTo>
                  <a:pt x="1879" y="29"/>
                </a:moveTo>
                <a:cubicBezTo>
                  <a:pt x="1883" y="29"/>
                  <a:pt x="1883" y="29"/>
                  <a:pt x="1883" y="29"/>
                </a:cubicBezTo>
                <a:cubicBezTo>
                  <a:pt x="1882" y="30"/>
                  <a:pt x="1882" y="30"/>
                  <a:pt x="1882" y="30"/>
                </a:cubicBezTo>
                <a:cubicBezTo>
                  <a:pt x="1878" y="30"/>
                  <a:pt x="1878" y="30"/>
                  <a:pt x="1878" y="30"/>
                </a:cubicBezTo>
                <a:cubicBezTo>
                  <a:pt x="1885" y="32"/>
                  <a:pt x="1885" y="32"/>
                  <a:pt x="1885" y="32"/>
                </a:cubicBezTo>
                <a:cubicBezTo>
                  <a:pt x="1892" y="32"/>
                  <a:pt x="1892" y="32"/>
                  <a:pt x="1892" y="32"/>
                </a:cubicBezTo>
                <a:cubicBezTo>
                  <a:pt x="1901" y="32"/>
                  <a:pt x="1901" y="32"/>
                  <a:pt x="1901" y="32"/>
                </a:cubicBezTo>
                <a:cubicBezTo>
                  <a:pt x="1909" y="32"/>
                  <a:pt x="1909" y="32"/>
                  <a:pt x="1909" y="32"/>
                </a:cubicBezTo>
                <a:cubicBezTo>
                  <a:pt x="1902" y="33"/>
                  <a:pt x="1902" y="33"/>
                  <a:pt x="1902" y="33"/>
                </a:cubicBezTo>
                <a:cubicBezTo>
                  <a:pt x="1901" y="33"/>
                  <a:pt x="1901" y="33"/>
                  <a:pt x="1901" y="33"/>
                </a:cubicBezTo>
                <a:cubicBezTo>
                  <a:pt x="1896" y="33"/>
                  <a:pt x="1896" y="33"/>
                  <a:pt x="1896" y="33"/>
                </a:cubicBezTo>
                <a:cubicBezTo>
                  <a:pt x="1889" y="33"/>
                  <a:pt x="1889" y="33"/>
                  <a:pt x="1889" y="33"/>
                </a:cubicBezTo>
                <a:cubicBezTo>
                  <a:pt x="1892" y="35"/>
                  <a:pt x="1892" y="35"/>
                  <a:pt x="1892" y="35"/>
                </a:cubicBezTo>
                <a:cubicBezTo>
                  <a:pt x="1895" y="35"/>
                  <a:pt x="1895" y="35"/>
                  <a:pt x="1895" y="35"/>
                </a:cubicBezTo>
                <a:cubicBezTo>
                  <a:pt x="1901" y="36"/>
                  <a:pt x="1901" y="36"/>
                  <a:pt x="1901" y="36"/>
                </a:cubicBezTo>
                <a:cubicBezTo>
                  <a:pt x="1912" y="36"/>
                  <a:pt x="1912" y="36"/>
                  <a:pt x="1912" y="36"/>
                </a:cubicBezTo>
                <a:cubicBezTo>
                  <a:pt x="1919" y="38"/>
                  <a:pt x="1919" y="38"/>
                  <a:pt x="1919" y="38"/>
                </a:cubicBezTo>
                <a:cubicBezTo>
                  <a:pt x="1925" y="38"/>
                  <a:pt x="1925" y="38"/>
                  <a:pt x="1925" y="38"/>
                </a:cubicBezTo>
                <a:cubicBezTo>
                  <a:pt x="1928" y="36"/>
                  <a:pt x="1928" y="36"/>
                  <a:pt x="1928" y="36"/>
                </a:cubicBezTo>
                <a:cubicBezTo>
                  <a:pt x="1932" y="36"/>
                  <a:pt x="1932" y="36"/>
                  <a:pt x="1932" y="36"/>
                </a:cubicBezTo>
                <a:cubicBezTo>
                  <a:pt x="1935" y="36"/>
                  <a:pt x="1935" y="36"/>
                  <a:pt x="1935" y="36"/>
                </a:cubicBezTo>
                <a:cubicBezTo>
                  <a:pt x="1938" y="35"/>
                  <a:pt x="1938" y="35"/>
                  <a:pt x="1938" y="35"/>
                </a:cubicBezTo>
                <a:cubicBezTo>
                  <a:pt x="1936" y="33"/>
                  <a:pt x="1936" y="33"/>
                  <a:pt x="1936" y="33"/>
                </a:cubicBezTo>
                <a:cubicBezTo>
                  <a:pt x="1946" y="30"/>
                  <a:pt x="1946" y="30"/>
                  <a:pt x="1946" y="30"/>
                </a:cubicBezTo>
                <a:cubicBezTo>
                  <a:pt x="1945" y="29"/>
                  <a:pt x="1945" y="29"/>
                  <a:pt x="1945" y="29"/>
                </a:cubicBezTo>
                <a:cubicBezTo>
                  <a:pt x="1942" y="28"/>
                  <a:pt x="1942" y="28"/>
                  <a:pt x="1942" y="28"/>
                </a:cubicBezTo>
                <a:cubicBezTo>
                  <a:pt x="1936" y="29"/>
                  <a:pt x="1936" y="29"/>
                  <a:pt x="1936" y="29"/>
                </a:cubicBezTo>
                <a:cubicBezTo>
                  <a:pt x="1929" y="28"/>
                  <a:pt x="1929" y="28"/>
                  <a:pt x="1929" y="28"/>
                </a:cubicBezTo>
                <a:cubicBezTo>
                  <a:pt x="1925" y="28"/>
                  <a:pt x="1925" y="28"/>
                  <a:pt x="1925" y="28"/>
                </a:cubicBezTo>
                <a:cubicBezTo>
                  <a:pt x="1923" y="28"/>
                  <a:pt x="1923" y="28"/>
                  <a:pt x="1923" y="28"/>
                </a:cubicBezTo>
                <a:cubicBezTo>
                  <a:pt x="1922" y="28"/>
                  <a:pt x="1922" y="28"/>
                  <a:pt x="1922" y="28"/>
                </a:cubicBezTo>
                <a:cubicBezTo>
                  <a:pt x="1919" y="28"/>
                  <a:pt x="1919" y="28"/>
                  <a:pt x="1919" y="28"/>
                </a:cubicBezTo>
                <a:cubicBezTo>
                  <a:pt x="1916" y="29"/>
                  <a:pt x="1916" y="29"/>
                  <a:pt x="1916" y="29"/>
                </a:cubicBezTo>
                <a:cubicBezTo>
                  <a:pt x="1913" y="29"/>
                  <a:pt x="1913" y="29"/>
                  <a:pt x="1913" y="29"/>
                </a:cubicBezTo>
                <a:cubicBezTo>
                  <a:pt x="1915" y="28"/>
                  <a:pt x="1915" y="28"/>
                  <a:pt x="1915" y="28"/>
                </a:cubicBezTo>
                <a:cubicBezTo>
                  <a:pt x="1915" y="26"/>
                  <a:pt x="1915" y="26"/>
                  <a:pt x="1915" y="26"/>
                </a:cubicBezTo>
                <a:cubicBezTo>
                  <a:pt x="1916" y="26"/>
                  <a:pt x="1916" y="26"/>
                  <a:pt x="1916" y="26"/>
                </a:cubicBezTo>
                <a:cubicBezTo>
                  <a:pt x="1912" y="25"/>
                  <a:pt x="1912" y="25"/>
                  <a:pt x="1912" y="25"/>
                </a:cubicBezTo>
                <a:cubicBezTo>
                  <a:pt x="1912" y="26"/>
                  <a:pt x="1912" y="26"/>
                  <a:pt x="1912" y="26"/>
                </a:cubicBezTo>
                <a:cubicBezTo>
                  <a:pt x="1911" y="26"/>
                  <a:pt x="1911" y="26"/>
                  <a:pt x="1911" y="26"/>
                </a:cubicBezTo>
                <a:cubicBezTo>
                  <a:pt x="1911" y="28"/>
                  <a:pt x="1911" y="28"/>
                  <a:pt x="1911" y="28"/>
                </a:cubicBezTo>
                <a:cubicBezTo>
                  <a:pt x="1909" y="30"/>
                  <a:pt x="1909" y="30"/>
                  <a:pt x="1909" y="30"/>
                </a:cubicBezTo>
                <a:cubicBezTo>
                  <a:pt x="1908" y="30"/>
                  <a:pt x="1908" y="30"/>
                  <a:pt x="1908" y="30"/>
                </a:cubicBezTo>
                <a:cubicBezTo>
                  <a:pt x="1906" y="29"/>
                  <a:pt x="1906" y="29"/>
                  <a:pt x="1906" y="29"/>
                </a:cubicBezTo>
                <a:cubicBezTo>
                  <a:pt x="1905" y="29"/>
                  <a:pt x="1905" y="29"/>
                  <a:pt x="1905" y="29"/>
                </a:cubicBezTo>
                <a:cubicBezTo>
                  <a:pt x="1903" y="29"/>
                  <a:pt x="1903" y="29"/>
                  <a:pt x="1903" y="29"/>
                </a:cubicBezTo>
                <a:cubicBezTo>
                  <a:pt x="1905" y="28"/>
                  <a:pt x="1905" y="28"/>
                  <a:pt x="1905" y="28"/>
                </a:cubicBezTo>
                <a:cubicBezTo>
                  <a:pt x="1903" y="28"/>
                  <a:pt x="1903" y="28"/>
                  <a:pt x="1903" y="28"/>
                </a:cubicBezTo>
                <a:cubicBezTo>
                  <a:pt x="1901" y="28"/>
                  <a:pt x="1901" y="28"/>
                  <a:pt x="1901" y="28"/>
                </a:cubicBezTo>
                <a:cubicBezTo>
                  <a:pt x="1899" y="28"/>
                  <a:pt x="1899" y="28"/>
                  <a:pt x="1899" y="28"/>
                </a:cubicBezTo>
                <a:cubicBezTo>
                  <a:pt x="1896" y="28"/>
                  <a:pt x="1896" y="28"/>
                  <a:pt x="1896" y="28"/>
                </a:cubicBezTo>
                <a:cubicBezTo>
                  <a:pt x="1892" y="26"/>
                  <a:pt x="1892" y="26"/>
                  <a:pt x="1892" y="26"/>
                </a:cubicBezTo>
                <a:cubicBezTo>
                  <a:pt x="1891" y="26"/>
                  <a:pt x="1891" y="26"/>
                  <a:pt x="1891" y="26"/>
                </a:cubicBezTo>
                <a:cubicBezTo>
                  <a:pt x="1889" y="28"/>
                  <a:pt x="1889" y="28"/>
                  <a:pt x="1889" y="28"/>
                </a:cubicBezTo>
                <a:cubicBezTo>
                  <a:pt x="1888" y="28"/>
                  <a:pt x="1888" y="28"/>
                  <a:pt x="1888" y="28"/>
                </a:cubicBezTo>
                <a:cubicBezTo>
                  <a:pt x="1885" y="29"/>
                  <a:pt x="1885" y="29"/>
                  <a:pt x="1885" y="29"/>
                </a:cubicBezTo>
                <a:cubicBezTo>
                  <a:pt x="1882" y="28"/>
                  <a:pt x="1882" y="28"/>
                  <a:pt x="1882" y="28"/>
                </a:cubicBezTo>
                <a:cubicBezTo>
                  <a:pt x="1879" y="28"/>
                  <a:pt x="1879" y="28"/>
                  <a:pt x="1879" y="28"/>
                </a:cubicBezTo>
                <a:cubicBezTo>
                  <a:pt x="1875" y="29"/>
                  <a:pt x="1875" y="29"/>
                  <a:pt x="1875" y="29"/>
                </a:cubicBezTo>
                <a:cubicBezTo>
                  <a:pt x="1878" y="29"/>
                  <a:pt x="1878" y="29"/>
                  <a:pt x="1878" y="29"/>
                </a:cubicBezTo>
                <a:lnTo>
                  <a:pt x="1879" y="29"/>
                </a:lnTo>
                <a:close/>
                <a:moveTo>
                  <a:pt x="3509" y="1101"/>
                </a:moveTo>
                <a:cubicBezTo>
                  <a:pt x="3510" y="1101"/>
                  <a:pt x="3510" y="1101"/>
                  <a:pt x="3510" y="1101"/>
                </a:cubicBezTo>
                <a:cubicBezTo>
                  <a:pt x="3510" y="1100"/>
                  <a:pt x="3510" y="1100"/>
                  <a:pt x="3510" y="1100"/>
                </a:cubicBezTo>
                <a:cubicBezTo>
                  <a:pt x="3510" y="1098"/>
                  <a:pt x="3510" y="1098"/>
                  <a:pt x="3510" y="1098"/>
                </a:cubicBezTo>
                <a:cubicBezTo>
                  <a:pt x="3508" y="1097"/>
                  <a:pt x="3508" y="1097"/>
                  <a:pt x="3508" y="1097"/>
                </a:cubicBezTo>
                <a:cubicBezTo>
                  <a:pt x="3506" y="1097"/>
                  <a:pt x="3506" y="1097"/>
                  <a:pt x="3506" y="1097"/>
                </a:cubicBezTo>
                <a:cubicBezTo>
                  <a:pt x="3506" y="1098"/>
                  <a:pt x="3506" y="1098"/>
                  <a:pt x="3506" y="1098"/>
                </a:cubicBezTo>
                <a:cubicBezTo>
                  <a:pt x="3508" y="1100"/>
                  <a:pt x="3508" y="1100"/>
                  <a:pt x="3508" y="1100"/>
                </a:cubicBezTo>
                <a:lnTo>
                  <a:pt x="3509" y="1101"/>
                </a:lnTo>
                <a:close/>
                <a:moveTo>
                  <a:pt x="3479" y="1144"/>
                </a:moveTo>
                <a:cubicBezTo>
                  <a:pt x="3480" y="1143"/>
                  <a:pt x="3480" y="1143"/>
                  <a:pt x="3480" y="1143"/>
                </a:cubicBezTo>
                <a:cubicBezTo>
                  <a:pt x="3480" y="1141"/>
                  <a:pt x="3480" y="1141"/>
                  <a:pt x="3480" y="1141"/>
                </a:cubicBezTo>
                <a:cubicBezTo>
                  <a:pt x="3479" y="1140"/>
                  <a:pt x="3479" y="1140"/>
                  <a:pt x="3479" y="1140"/>
                </a:cubicBezTo>
                <a:cubicBezTo>
                  <a:pt x="3477" y="1140"/>
                  <a:pt x="3477" y="1140"/>
                  <a:pt x="3477" y="1140"/>
                </a:cubicBezTo>
                <a:cubicBezTo>
                  <a:pt x="3476" y="1140"/>
                  <a:pt x="3476" y="1140"/>
                  <a:pt x="3476" y="1140"/>
                </a:cubicBezTo>
                <a:cubicBezTo>
                  <a:pt x="3477" y="1141"/>
                  <a:pt x="3477" y="1141"/>
                  <a:pt x="3477" y="1141"/>
                </a:cubicBezTo>
                <a:lnTo>
                  <a:pt x="3479" y="1144"/>
                </a:lnTo>
                <a:close/>
                <a:moveTo>
                  <a:pt x="1913" y="56"/>
                </a:moveTo>
                <a:cubicBezTo>
                  <a:pt x="1916" y="56"/>
                  <a:pt x="1916" y="56"/>
                  <a:pt x="1916" y="56"/>
                </a:cubicBezTo>
                <a:cubicBezTo>
                  <a:pt x="1919" y="56"/>
                  <a:pt x="1919" y="56"/>
                  <a:pt x="1919" y="56"/>
                </a:cubicBezTo>
                <a:cubicBezTo>
                  <a:pt x="1922" y="55"/>
                  <a:pt x="1922" y="55"/>
                  <a:pt x="1922" y="55"/>
                </a:cubicBezTo>
                <a:cubicBezTo>
                  <a:pt x="1925" y="55"/>
                  <a:pt x="1925" y="55"/>
                  <a:pt x="1925" y="55"/>
                </a:cubicBezTo>
                <a:cubicBezTo>
                  <a:pt x="1928" y="53"/>
                  <a:pt x="1928" y="53"/>
                  <a:pt x="1928" y="53"/>
                </a:cubicBezTo>
                <a:cubicBezTo>
                  <a:pt x="1932" y="52"/>
                  <a:pt x="1932" y="52"/>
                  <a:pt x="1932" y="52"/>
                </a:cubicBezTo>
                <a:cubicBezTo>
                  <a:pt x="1929" y="50"/>
                  <a:pt x="1929" y="50"/>
                  <a:pt x="1929" y="50"/>
                </a:cubicBezTo>
                <a:cubicBezTo>
                  <a:pt x="1926" y="50"/>
                  <a:pt x="1926" y="50"/>
                  <a:pt x="1926" y="50"/>
                </a:cubicBezTo>
                <a:cubicBezTo>
                  <a:pt x="1922" y="50"/>
                  <a:pt x="1922" y="50"/>
                  <a:pt x="1922" y="50"/>
                </a:cubicBezTo>
                <a:cubicBezTo>
                  <a:pt x="1919" y="49"/>
                  <a:pt x="1919" y="49"/>
                  <a:pt x="1919" y="49"/>
                </a:cubicBezTo>
                <a:cubicBezTo>
                  <a:pt x="1921" y="48"/>
                  <a:pt x="1921" y="48"/>
                  <a:pt x="1921" y="48"/>
                </a:cubicBezTo>
                <a:cubicBezTo>
                  <a:pt x="1916" y="48"/>
                  <a:pt x="1916" y="48"/>
                  <a:pt x="1916" y="48"/>
                </a:cubicBezTo>
                <a:cubicBezTo>
                  <a:pt x="1912" y="48"/>
                  <a:pt x="1912" y="48"/>
                  <a:pt x="1912" y="48"/>
                </a:cubicBezTo>
                <a:cubicBezTo>
                  <a:pt x="1902" y="48"/>
                  <a:pt x="1902" y="48"/>
                  <a:pt x="1902" y="48"/>
                </a:cubicBezTo>
                <a:cubicBezTo>
                  <a:pt x="1903" y="49"/>
                  <a:pt x="1903" y="49"/>
                  <a:pt x="1903" y="49"/>
                </a:cubicBezTo>
                <a:cubicBezTo>
                  <a:pt x="1906" y="50"/>
                  <a:pt x="1906" y="50"/>
                  <a:pt x="1906" y="50"/>
                </a:cubicBezTo>
                <a:cubicBezTo>
                  <a:pt x="1905" y="53"/>
                  <a:pt x="1905" y="53"/>
                  <a:pt x="1905" y="53"/>
                </a:cubicBezTo>
                <a:cubicBezTo>
                  <a:pt x="1903" y="53"/>
                  <a:pt x="1903" y="53"/>
                  <a:pt x="1903" y="53"/>
                </a:cubicBezTo>
                <a:cubicBezTo>
                  <a:pt x="1902" y="53"/>
                  <a:pt x="1902" y="53"/>
                  <a:pt x="1902" y="53"/>
                </a:cubicBezTo>
                <a:cubicBezTo>
                  <a:pt x="1902" y="55"/>
                  <a:pt x="1902" y="55"/>
                  <a:pt x="1902" y="55"/>
                </a:cubicBezTo>
                <a:cubicBezTo>
                  <a:pt x="1905" y="55"/>
                  <a:pt x="1905" y="55"/>
                  <a:pt x="1905" y="55"/>
                </a:cubicBezTo>
                <a:cubicBezTo>
                  <a:pt x="1909" y="55"/>
                  <a:pt x="1909" y="55"/>
                  <a:pt x="1909" y="55"/>
                </a:cubicBezTo>
                <a:cubicBezTo>
                  <a:pt x="1916" y="53"/>
                  <a:pt x="1916" y="53"/>
                  <a:pt x="1916" y="53"/>
                </a:cubicBezTo>
                <a:cubicBezTo>
                  <a:pt x="1915" y="55"/>
                  <a:pt x="1915" y="55"/>
                  <a:pt x="1915" y="55"/>
                </a:cubicBezTo>
                <a:lnTo>
                  <a:pt x="1913" y="56"/>
                </a:lnTo>
                <a:close/>
                <a:moveTo>
                  <a:pt x="1706" y="251"/>
                </a:moveTo>
                <a:cubicBezTo>
                  <a:pt x="1707" y="251"/>
                  <a:pt x="1707" y="251"/>
                  <a:pt x="1707" y="251"/>
                </a:cubicBezTo>
                <a:cubicBezTo>
                  <a:pt x="1708" y="253"/>
                  <a:pt x="1708" y="253"/>
                  <a:pt x="1708" y="253"/>
                </a:cubicBezTo>
                <a:cubicBezTo>
                  <a:pt x="1708" y="255"/>
                  <a:pt x="1708" y="255"/>
                  <a:pt x="1708" y="255"/>
                </a:cubicBezTo>
                <a:cubicBezTo>
                  <a:pt x="1707" y="257"/>
                  <a:pt x="1707" y="257"/>
                  <a:pt x="1707" y="257"/>
                </a:cubicBezTo>
                <a:cubicBezTo>
                  <a:pt x="1710" y="255"/>
                  <a:pt x="1710" y="255"/>
                  <a:pt x="1710" y="255"/>
                </a:cubicBezTo>
                <a:cubicBezTo>
                  <a:pt x="1711" y="254"/>
                  <a:pt x="1711" y="254"/>
                  <a:pt x="1711" y="254"/>
                </a:cubicBezTo>
                <a:cubicBezTo>
                  <a:pt x="1713" y="250"/>
                  <a:pt x="1713" y="250"/>
                  <a:pt x="1713" y="250"/>
                </a:cubicBezTo>
                <a:cubicBezTo>
                  <a:pt x="1711" y="248"/>
                  <a:pt x="1711" y="248"/>
                  <a:pt x="1711" y="248"/>
                </a:cubicBezTo>
                <a:cubicBezTo>
                  <a:pt x="1711" y="247"/>
                  <a:pt x="1711" y="247"/>
                  <a:pt x="1711" y="247"/>
                </a:cubicBezTo>
                <a:cubicBezTo>
                  <a:pt x="1708" y="248"/>
                  <a:pt x="1708" y="248"/>
                  <a:pt x="1708" y="248"/>
                </a:cubicBezTo>
                <a:cubicBezTo>
                  <a:pt x="1710" y="250"/>
                  <a:pt x="1710" y="250"/>
                  <a:pt x="1710" y="250"/>
                </a:cubicBezTo>
                <a:cubicBezTo>
                  <a:pt x="1704" y="250"/>
                  <a:pt x="1704" y="250"/>
                  <a:pt x="1704" y="250"/>
                </a:cubicBezTo>
                <a:lnTo>
                  <a:pt x="1706" y="251"/>
                </a:lnTo>
                <a:close/>
                <a:moveTo>
                  <a:pt x="3580" y="1178"/>
                </a:moveTo>
                <a:cubicBezTo>
                  <a:pt x="3580" y="1177"/>
                  <a:pt x="3580" y="1177"/>
                  <a:pt x="3580" y="1177"/>
                </a:cubicBezTo>
                <a:cubicBezTo>
                  <a:pt x="3579" y="1176"/>
                  <a:pt x="3579" y="1176"/>
                  <a:pt x="3579" y="1176"/>
                </a:cubicBezTo>
                <a:cubicBezTo>
                  <a:pt x="3578" y="1176"/>
                  <a:pt x="3578" y="1176"/>
                  <a:pt x="3578" y="1176"/>
                </a:cubicBezTo>
                <a:cubicBezTo>
                  <a:pt x="3578" y="1178"/>
                  <a:pt x="3578" y="1178"/>
                  <a:pt x="3578" y="1178"/>
                </a:cubicBezTo>
                <a:cubicBezTo>
                  <a:pt x="3580" y="1179"/>
                  <a:pt x="3580" y="1179"/>
                  <a:pt x="3580" y="1179"/>
                </a:cubicBezTo>
                <a:lnTo>
                  <a:pt x="3580" y="1178"/>
                </a:lnTo>
                <a:close/>
                <a:moveTo>
                  <a:pt x="1691" y="270"/>
                </a:moveTo>
                <a:cubicBezTo>
                  <a:pt x="1693" y="270"/>
                  <a:pt x="1693" y="270"/>
                  <a:pt x="1693" y="270"/>
                </a:cubicBezTo>
                <a:cubicBezTo>
                  <a:pt x="1694" y="268"/>
                  <a:pt x="1694" y="268"/>
                  <a:pt x="1694" y="268"/>
                </a:cubicBezTo>
                <a:cubicBezTo>
                  <a:pt x="1691" y="268"/>
                  <a:pt x="1691" y="268"/>
                  <a:pt x="1691" y="268"/>
                </a:cubicBezTo>
                <a:cubicBezTo>
                  <a:pt x="1690" y="267"/>
                  <a:pt x="1690" y="267"/>
                  <a:pt x="1690" y="267"/>
                </a:cubicBezTo>
                <a:cubicBezTo>
                  <a:pt x="1688" y="267"/>
                  <a:pt x="1688" y="267"/>
                  <a:pt x="1688" y="267"/>
                </a:cubicBezTo>
                <a:cubicBezTo>
                  <a:pt x="1688" y="265"/>
                  <a:pt x="1688" y="265"/>
                  <a:pt x="1688" y="265"/>
                </a:cubicBezTo>
                <a:cubicBezTo>
                  <a:pt x="1687" y="265"/>
                  <a:pt x="1687" y="265"/>
                  <a:pt x="1687" y="265"/>
                </a:cubicBezTo>
                <a:cubicBezTo>
                  <a:pt x="1686" y="267"/>
                  <a:pt x="1686" y="267"/>
                  <a:pt x="1686" y="267"/>
                </a:cubicBezTo>
                <a:cubicBezTo>
                  <a:pt x="1687" y="268"/>
                  <a:pt x="1687" y="268"/>
                  <a:pt x="1687" y="268"/>
                </a:cubicBezTo>
                <a:lnTo>
                  <a:pt x="1691" y="270"/>
                </a:lnTo>
                <a:close/>
                <a:moveTo>
                  <a:pt x="3532" y="1187"/>
                </a:moveTo>
                <a:cubicBezTo>
                  <a:pt x="3530" y="1187"/>
                  <a:pt x="3530" y="1187"/>
                  <a:pt x="3530" y="1187"/>
                </a:cubicBezTo>
                <a:cubicBezTo>
                  <a:pt x="3533" y="1190"/>
                  <a:pt x="3533" y="1190"/>
                  <a:pt x="3533" y="1190"/>
                </a:cubicBezTo>
                <a:cubicBezTo>
                  <a:pt x="3535" y="1190"/>
                  <a:pt x="3535" y="1190"/>
                  <a:pt x="3535" y="1190"/>
                </a:cubicBezTo>
                <a:cubicBezTo>
                  <a:pt x="3535" y="1189"/>
                  <a:pt x="3535" y="1189"/>
                  <a:pt x="3535" y="1189"/>
                </a:cubicBezTo>
                <a:lnTo>
                  <a:pt x="3532" y="1187"/>
                </a:lnTo>
                <a:close/>
                <a:moveTo>
                  <a:pt x="3565" y="1150"/>
                </a:moveTo>
                <a:cubicBezTo>
                  <a:pt x="3565" y="1151"/>
                  <a:pt x="3565" y="1151"/>
                  <a:pt x="3565" y="1151"/>
                </a:cubicBezTo>
                <a:cubicBezTo>
                  <a:pt x="3565" y="1154"/>
                  <a:pt x="3565" y="1154"/>
                  <a:pt x="3565" y="1154"/>
                </a:cubicBezTo>
                <a:cubicBezTo>
                  <a:pt x="3566" y="1157"/>
                  <a:pt x="3566" y="1157"/>
                  <a:pt x="3566" y="1157"/>
                </a:cubicBezTo>
                <a:cubicBezTo>
                  <a:pt x="3569" y="1157"/>
                  <a:pt x="3569" y="1157"/>
                  <a:pt x="3569" y="1157"/>
                </a:cubicBezTo>
                <a:cubicBezTo>
                  <a:pt x="3571" y="1159"/>
                  <a:pt x="3571" y="1159"/>
                  <a:pt x="3571" y="1159"/>
                </a:cubicBezTo>
                <a:cubicBezTo>
                  <a:pt x="3573" y="1157"/>
                  <a:pt x="3573" y="1157"/>
                  <a:pt x="3573" y="1157"/>
                </a:cubicBezTo>
                <a:cubicBezTo>
                  <a:pt x="3573" y="1156"/>
                  <a:pt x="3573" y="1156"/>
                  <a:pt x="3573" y="1156"/>
                </a:cubicBezTo>
                <a:cubicBezTo>
                  <a:pt x="3572" y="1151"/>
                  <a:pt x="3572" y="1151"/>
                  <a:pt x="3572" y="1151"/>
                </a:cubicBezTo>
                <a:cubicBezTo>
                  <a:pt x="3571" y="1149"/>
                  <a:pt x="3571" y="1149"/>
                  <a:pt x="3571" y="1149"/>
                </a:cubicBezTo>
                <a:cubicBezTo>
                  <a:pt x="3568" y="1147"/>
                  <a:pt x="3568" y="1147"/>
                  <a:pt x="3568" y="1147"/>
                </a:cubicBezTo>
                <a:cubicBezTo>
                  <a:pt x="3565" y="1143"/>
                  <a:pt x="3565" y="1143"/>
                  <a:pt x="3565" y="1143"/>
                </a:cubicBezTo>
                <a:cubicBezTo>
                  <a:pt x="3562" y="1140"/>
                  <a:pt x="3562" y="1140"/>
                  <a:pt x="3562" y="1140"/>
                </a:cubicBezTo>
                <a:cubicBezTo>
                  <a:pt x="3561" y="1139"/>
                  <a:pt x="3561" y="1139"/>
                  <a:pt x="3561" y="1139"/>
                </a:cubicBezTo>
                <a:cubicBezTo>
                  <a:pt x="3561" y="1141"/>
                  <a:pt x="3561" y="1141"/>
                  <a:pt x="3561" y="1141"/>
                </a:cubicBezTo>
                <a:cubicBezTo>
                  <a:pt x="3561" y="1144"/>
                  <a:pt x="3561" y="1144"/>
                  <a:pt x="3561" y="1144"/>
                </a:cubicBezTo>
                <a:cubicBezTo>
                  <a:pt x="3561" y="1147"/>
                  <a:pt x="3561" y="1147"/>
                  <a:pt x="3561" y="1147"/>
                </a:cubicBezTo>
                <a:cubicBezTo>
                  <a:pt x="3563" y="1150"/>
                  <a:pt x="3563" y="1150"/>
                  <a:pt x="3563" y="1150"/>
                </a:cubicBezTo>
                <a:lnTo>
                  <a:pt x="3565" y="1150"/>
                </a:lnTo>
                <a:close/>
                <a:moveTo>
                  <a:pt x="3538" y="1223"/>
                </a:moveTo>
                <a:cubicBezTo>
                  <a:pt x="3539" y="1223"/>
                  <a:pt x="3539" y="1223"/>
                  <a:pt x="3539" y="1223"/>
                </a:cubicBezTo>
                <a:cubicBezTo>
                  <a:pt x="3540" y="1223"/>
                  <a:pt x="3540" y="1223"/>
                  <a:pt x="3540" y="1223"/>
                </a:cubicBezTo>
                <a:cubicBezTo>
                  <a:pt x="3538" y="1220"/>
                  <a:pt x="3538" y="1220"/>
                  <a:pt x="3538" y="1220"/>
                </a:cubicBezTo>
                <a:cubicBezTo>
                  <a:pt x="3535" y="1220"/>
                  <a:pt x="3535" y="1220"/>
                  <a:pt x="3535" y="1220"/>
                </a:cubicBezTo>
                <a:cubicBezTo>
                  <a:pt x="3536" y="1223"/>
                  <a:pt x="3536" y="1223"/>
                  <a:pt x="3536" y="1223"/>
                </a:cubicBezTo>
                <a:lnTo>
                  <a:pt x="3538" y="1223"/>
                </a:lnTo>
                <a:close/>
                <a:moveTo>
                  <a:pt x="1708" y="245"/>
                </a:moveTo>
                <a:cubicBezTo>
                  <a:pt x="1707" y="247"/>
                  <a:pt x="1707" y="247"/>
                  <a:pt x="1707" y="247"/>
                </a:cubicBezTo>
                <a:cubicBezTo>
                  <a:pt x="1708" y="248"/>
                  <a:pt x="1708" y="248"/>
                  <a:pt x="1708" y="248"/>
                </a:cubicBezTo>
                <a:cubicBezTo>
                  <a:pt x="1710" y="245"/>
                  <a:pt x="1710" y="245"/>
                  <a:pt x="1710" y="245"/>
                </a:cubicBezTo>
                <a:lnTo>
                  <a:pt x="1708" y="245"/>
                </a:lnTo>
                <a:close/>
                <a:moveTo>
                  <a:pt x="3523" y="1107"/>
                </a:moveTo>
                <a:cubicBezTo>
                  <a:pt x="3528" y="1111"/>
                  <a:pt x="3528" y="1111"/>
                  <a:pt x="3528" y="1111"/>
                </a:cubicBezTo>
                <a:cubicBezTo>
                  <a:pt x="3532" y="1113"/>
                  <a:pt x="3532" y="1113"/>
                  <a:pt x="3532" y="1113"/>
                </a:cubicBezTo>
                <a:cubicBezTo>
                  <a:pt x="3535" y="1117"/>
                  <a:pt x="3535" y="1117"/>
                  <a:pt x="3535" y="1117"/>
                </a:cubicBezTo>
                <a:cubicBezTo>
                  <a:pt x="3536" y="1121"/>
                  <a:pt x="3536" y="1121"/>
                  <a:pt x="3536" y="1121"/>
                </a:cubicBezTo>
                <a:cubicBezTo>
                  <a:pt x="3536" y="1123"/>
                  <a:pt x="3536" y="1123"/>
                  <a:pt x="3536" y="1123"/>
                </a:cubicBezTo>
                <a:cubicBezTo>
                  <a:pt x="3536" y="1126"/>
                  <a:pt x="3536" y="1126"/>
                  <a:pt x="3536" y="1126"/>
                </a:cubicBezTo>
                <a:cubicBezTo>
                  <a:pt x="3538" y="1128"/>
                  <a:pt x="3538" y="1128"/>
                  <a:pt x="3538" y="1128"/>
                </a:cubicBezTo>
                <a:cubicBezTo>
                  <a:pt x="3539" y="1131"/>
                  <a:pt x="3539" y="1131"/>
                  <a:pt x="3539" y="1131"/>
                </a:cubicBezTo>
                <a:cubicBezTo>
                  <a:pt x="3540" y="1127"/>
                  <a:pt x="3540" y="1127"/>
                  <a:pt x="3540" y="1127"/>
                </a:cubicBezTo>
                <a:cubicBezTo>
                  <a:pt x="3542" y="1123"/>
                  <a:pt x="3542" y="1123"/>
                  <a:pt x="3542" y="1123"/>
                </a:cubicBezTo>
                <a:cubicBezTo>
                  <a:pt x="3539" y="1118"/>
                  <a:pt x="3539" y="1118"/>
                  <a:pt x="3539" y="1118"/>
                </a:cubicBezTo>
                <a:cubicBezTo>
                  <a:pt x="3539" y="1117"/>
                  <a:pt x="3539" y="1117"/>
                  <a:pt x="3539" y="1117"/>
                </a:cubicBezTo>
                <a:cubicBezTo>
                  <a:pt x="3536" y="1117"/>
                  <a:pt x="3536" y="1117"/>
                  <a:pt x="3536" y="1117"/>
                </a:cubicBezTo>
                <a:cubicBezTo>
                  <a:pt x="3535" y="1116"/>
                  <a:pt x="3535" y="1116"/>
                  <a:pt x="3535" y="1116"/>
                </a:cubicBezTo>
                <a:cubicBezTo>
                  <a:pt x="3533" y="1113"/>
                  <a:pt x="3533" y="1113"/>
                  <a:pt x="3533" y="1113"/>
                </a:cubicBezTo>
                <a:cubicBezTo>
                  <a:pt x="3530" y="1110"/>
                  <a:pt x="3530" y="1110"/>
                  <a:pt x="3530" y="1110"/>
                </a:cubicBezTo>
                <a:cubicBezTo>
                  <a:pt x="3528" y="1108"/>
                  <a:pt x="3528" y="1108"/>
                  <a:pt x="3528" y="1108"/>
                </a:cubicBezTo>
                <a:cubicBezTo>
                  <a:pt x="3525" y="1106"/>
                  <a:pt x="3525" y="1106"/>
                  <a:pt x="3525" y="1106"/>
                </a:cubicBezTo>
                <a:cubicBezTo>
                  <a:pt x="3522" y="1104"/>
                  <a:pt x="3522" y="1104"/>
                  <a:pt x="3522" y="1104"/>
                </a:cubicBezTo>
                <a:cubicBezTo>
                  <a:pt x="3520" y="1104"/>
                  <a:pt x="3520" y="1104"/>
                  <a:pt x="3520" y="1104"/>
                </a:cubicBezTo>
                <a:cubicBezTo>
                  <a:pt x="3519" y="1103"/>
                  <a:pt x="3519" y="1103"/>
                  <a:pt x="3519" y="1103"/>
                </a:cubicBezTo>
                <a:cubicBezTo>
                  <a:pt x="3518" y="1101"/>
                  <a:pt x="3518" y="1101"/>
                  <a:pt x="3518" y="1101"/>
                </a:cubicBezTo>
                <a:cubicBezTo>
                  <a:pt x="3516" y="1100"/>
                  <a:pt x="3516" y="1100"/>
                  <a:pt x="3516" y="1100"/>
                </a:cubicBezTo>
                <a:cubicBezTo>
                  <a:pt x="3516" y="1101"/>
                  <a:pt x="3516" y="1101"/>
                  <a:pt x="3516" y="1101"/>
                </a:cubicBezTo>
                <a:cubicBezTo>
                  <a:pt x="3515" y="1101"/>
                  <a:pt x="3515" y="1101"/>
                  <a:pt x="3515" y="1101"/>
                </a:cubicBezTo>
                <a:cubicBezTo>
                  <a:pt x="3519" y="1104"/>
                  <a:pt x="3519" y="1104"/>
                  <a:pt x="3519" y="1104"/>
                </a:cubicBezTo>
                <a:lnTo>
                  <a:pt x="3523" y="1107"/>
                </a:lnTo>
                <a:close/>
                <a:moveTo>
                  <a:pt x="959" y="157"/>
                </a:moveTo>
                <a:cubicBezTo>
                  <a:pt x="957" y="159"/>
                  <a:pt x="957" y="159"/>
                  <a:pt x="957" y="159"/>
                </a:cubicBezTo>
                <a:cubicBezTo>
                  <a:pt x="956" y="161"/>
                  <a:pt x="956" y="161"/>
                  <a:pt x="956" y="161"/>
                </a:cubicBezTo>
                <a:cubicBezTo>
                  <a:pt x="957" y="161"/>
                  <a:pt x="957" y="161"/>
                  <a:pt x="957" y="161"/>
                </a:cubicBezTo>
                <a:cubicBezTo>
                  <a:pt x="959" y="161"/>
                  <a:pt x="959" y="161"/>
                  <a:pt x="959" y="161"/>
                </a:cubicBezTo>
                <a:cubicBezTo>
                  <a:pt x="960" y="159"/>
                  <a:pt x="960" y="159"/>
                  <a:pt x="960" y="159"/>
                </a:cubicBezTo>
                <a:cubicBezTo>
                  <a:pt x="963" y="157"/>
                  <a:pt x="963" y="157"/>
                  <a:pt x="963" y="157"/>
                </a:cubicBezTo>
                <a:cubicBezTo>
                  <a:pt x="963" y="155"/>
                  <a:pt x="963" y="155"/>
                  <a:pt x="963" y="155"/>
                </a:cubicBezTo>
                <a:cubicBezTo>
                  <a:pt x="960" y="155"/>
                  <a:pt x="960" y="155"/>
                  <a:pt x="960" y="155"/>
                </a:cubicBezTo>
                <a:lnTo>
                  <a:pt x="959" y="157"/>
                </a:lnTo>
                <a:close/>
                <a:moveTo>
                  <a:pt x="977" y="208"/>
                </a:moveTo>
                <a:cubicBezTo>
                  <a:pt x="976" y="208"/>
                  <a:pt x="976" y="208"/>
                  <a:pt x="976" y="208"/>
                </a:cubicBezTo>
                <a:cubicBezTo>
                  <a:pt x="977" y="207"/>
                  <a:pt x="977" y="207"/>
                  <a:pt x="977" y="207"/>
                </a:cubicBezTo>
                <a:cubicBezTo>
                  <a:pt x="976" y="205"/>
                  <a:pt x="976" y="205"/>
                  <a:pt x="976" y="205"/>
                </a:cubicBezTo>
                <a:cubicBezTo>
                  <a:pt x="973" y="205"/>
                  <a:pt x="973" y="205"/>
                  <a:pt x="973" y="205"/>
                </a:cubicBezTo>
                <a:cubicBezTo>
                  <a:pt x="966" y="207"/>
                  <a:pt x="966" y="207"/>
                  <a:pt x="966" y="207"/>
                </a:cubicBezTo>
                <a:cubicBezTo>
                  <a:pt x="966" y="205"/>
                  <a:pt x="966" y="205"/>
                  <a:pt x="966" y="205"/>
                </a:cubicBezTo>
                <a:cubicBezTo>
                  <a:pt x="967" y="205"/>
                  <a:pt x="967" y="205"/>
                  <a:pt x="967" y="205"/>
                </a:cubicBezTo>
                <a:cubicBezTo>
                  <a:pt x="969" y="204"/>
                  <a:pt x="969" y="204"/>
                  <a:pt x="969" y="204"/>
                </a:cubicBezTo>
                <a:cubicBezTo>
                  <a:pt x="969" y="202"/>
                  <a:pt x="969" y="202"/>
                  <a:pt x="969" y="202"/>
                </a:cubicBezTo>
                <a:cubicBezTo>
                  <a:pt x="970" y="201"/>
                  <a:pt x="970" y="201"/>
                  <a:pt x="970" y="201"/>
                </a:cubicBezTo>
                <a:cubicBezTo>
                  <a:pt x="970" y="200"/>
                  <a:pt x="970" y="200"/>
                  <a:pt x="970" y="200"/>
                </a:cubicBezTo>
                <a:cubicBezTo>
                  <a:pt x="970" y="198"/>
                  <a:pt x="970" y="198"/>
                  <a:pt x="970" y="198"/>
                </a:cubicBezTo>
                <a:cubicBezTo>
                  <a:pt x="969" y="197"/>
                  <a:pt x="969" y="197"/>
                  <a:pt x="969" y="197"/>
                </a:cubicBezTo>
                <a:cubicBezTo>
                  <a:pt x="966" y="197"/>
                  <a:pt x="966" y="197"/>
                  <a:pt x="966" y="197"/>
                </a:cubicBezTo>
                <a:cubicBezTo>
                  <a:pt x="963" y="195"/>
                  <a:pt x="963" y="195"/>
                  <a:pt x="963" y="195"/>
                </a:cubicBezTo>
                <a:cubicBezTo>
                  <a:pt x="962" y="194"/>
                  <a:pt x="962" y="194"/>
                  <a:pt x="962" y="194"/>
                </a:cubicBezTo>
                <a:cubicBezTo>
                  <a:pt x="962" y="192"/>
                  <a:pt x="962" y="192"/>
                  <a:pt x="962" y="192"/>
                </a:cubicBezTo>
                <a:cubicBezTo>
                  <a:pt x="956" y="191"/>
                  <a:pt x="956" y="191"/>
                  <a:pt x="956" y="191"/>
                </a:cubicBezTo>
                <a:cubicBezTo>
                  <a:pt x="956" y="190"/>
                  <a:pt x="956" y="190"/>
                  <a:pt x="956" y="190"/>
                </a:cubicBezTo>
                <a:cubicBezTo>
                  <a:pt x="954" y="188"/>
                  <a:pt x="954" y="188"/>
                  <a:pt x="954" y="188"/>
                </a:cubicBezTo>
                <a:cubicBezTo>
                  <a:pt x="952" y="190"/>
                  <a:pt x="952" y="190"/>
                  <a:pt x="952" y="190"/>
                </a:cubicBezTo>
                <a:cubicBezTo>
                  <a:pt x="949" y="191"/>
                  <a:pt x="949" y="191"/>
                  <a:pt x="949" y="191"/>
                </a:cubicBezTo>
                <a:cubicBezTo>
                  <a:pt x="949" y="190"/>
                  <a:pt x="949" y="190"/>
                  <a:pt x="949" y="190"/>
                </a:cubicBezTo>
                <a:cubicBezTo>
                  <a:pt x="949" y="188"/>
                  <a:pt x="949" y="188"/>
                  <a:pt x="949" y="188"/>
                </a:cubicBezTo>
                <a:cubicBezTo>
                  <a:pt x="950" y="187"/>
                  <a:pt x="950" y="187"/>
                  <a:pt x="950" y="187"/>
                </a:cubicBezTo>
                <a:cubicBezTo>
                  <a:pt x="952" y="185"/>
                  <a:pt x="952" y="185"/>
                  <a:pt x="952" y="185"/>
                </a:cubicBezTo>
                <a:cubicBezTo>
                  <a:pt x="949" y="185"/>
                  <a:pt x="949" y="185"/>
                  <a:pt x="949" y="185"/>
                </a:cubicBezTo>
                <a:cubicBezTo>
                  <a:pt x="950" y="184"/>
                  <a:pt x="950" y="184"/>
                  <a:pt x="950" y="184"/>
                </a:cubicBezTo>
                <a:cubicBezTo>
                  <a:pt x="949" y="184"/>
                  <a:pt x="949" y="184"/>
                  <a:pt x="949" y="184"/>
                </a:cubicBezTo>
                <a:cubicBezTo>
                  <a:pt x="946" y="184"/>
                  <a:pt x="946" y="184"/>
                  <a:pt x="946" y="184"/>
                </a:cubicBezTo>
                <a:cubicBezTo>
                  <a:pt x="940" y="188"/>
                  <a:pt x="940" y="188"/>
                  <a:pt x="940" y="188"/>
                </a:cubicBezTo>
                <a:cubicBezTo>
                  <a:pt x="932" y="197"/>
                  <a:pt x="932" y="197"/>
                  <a:pt x="932" y="197"/>
                </a:cubicBezTo>
                <a:cubicBezTo>
                  <a:pt x="927" y="201"/>
                  <a:pt x="927" y="201"/>
                  <a:pt x="927" y="201"/>
                </a:cubicBezTo>
                <a:cubicBezTo>
                  <a:pt x="927" y="204"/>
                  <a:pt x="927" y="204"/>
                  <a:pt x="927" y="204"/>
                </a:cubicBezTo>
                <a:cubicBezTo>
                  <a:pt x="927" y="205"/>
                  <a:pt x="927" y="205"/>
                  <a:pt x="927" y="205"/>
                </a:cubicBezTo>
                <a:cubicBezTo>
                  <a:pt x="926" y="205"/>
                  <a:pt x="926" y="205"/>
                  <a:pt x="926" y="205"/>
                </a:cubicBezTo>
                <a:cubicBezTo>
                  <a:pt x="919" y="207"/>
                  <a:pt x="919" y="207"/>
                  <a:pt x="919" y="207"/>
                </a:cubicBezTo>
                <a:cubicBezTo>
                  <a:pt x="916" y="208"/>
                  <a:pt x="916" y="208"/>
                  <a:pt x="916" y="208"/>
                </a:cubicBezTo>
                <a:cubicBezTo>
                  <a:pt x="913" y="211"/>
                  <a:pt x="913" y="211"/>
                  <a:pt x="913" y="211"/>
                </a:cubicBezTo>
                <a:cubicBezTo>
                  <a:pt x="914" y="211"/>
                  <a:pt x="914" y="211"/>
                  <a:pt x="914" y="211"/>
                </a:cubicBezTo>
                <a:cubicBezTo>
                  <a:pt x="916" y="211"/>
                  <a:pt x="916" y="211"/>
                  <a:pt x="916" y="211"/>
                </a:cubicBezTo>
                <a:cubicBezTo>
                  <a:pt x="919" y="211"/>
                  <a:pt x="919" y="211"/>
                  <a:pt x="919" y="211"/>
                </a:cubicBezTo>
                <a:cubicBezTo>
                  <a:pt x="923" y="210"/>
                  <a:pt x="923" y="210"/>
                  <a:pt x="923" y="210"/>
                </a:cubicBezTo>
                <a:cubicBezTo>
                  <a:pt x="929" y="210"/>
                  <a:pt x="929" y="210"/>
                  <a:pt x="929" y="210"/>
                </a:cubicBezTo>
                <a:cubicBezTo>
                  <a:pt x="927" y="211"/>
                  <a:pt x="927" y="211"/>
                  <a:pt x="927" y="211"/>
                </a:cubicBezTo>
                <a:cubicBezTo>
                  <a:pt x="926" y="212"/>
                  <a:pt x="926" y="212"/>
                  <a:pt x="926" y="212"/>
                </a:cubicBezTo>
                <a:cubicBezTo>
                  <a:pt x="924" y="215"/>
                  <a:pt x="924" y="215"/>
                  <a:pt x="924" y="215"/>
                </a:cubicBezTo>
                <a:cubicBezTo>
                  <a:pt x="924" y="217"/>
                  <a:pt x="924" y="217"/>
                  <a:pt x="924" y="217"/>
                </a:cubicBezTo>
                <a:cubicBezTo>
                  <a:pt x="926" y="217"/>
                  <a:pt x="926" y="217"/>
                  <a:pt x="926" y="217"/>
                </a:cubicBezTo>
                <a:cubicBezTo>
                  <a:pt x="929" y="217"/>
                  <a:pt x="929" y="217"/>
                  <a:pt x="929" y="217"/>
                </a:cubicBezTo>
                <a:cubicBezTo>
                  <a:pt x="934" y="215"/>
                  <a:pt x="934" y="215"/>
                  <a:pt x="934" y="215"/>
                </a:cubicBezTo>
                <a:cubicBezTo>
                  <a:pt x="940" y="211"/>
                  <a:pt x="940" y="211"/>
                  <a:pt x="940" y="211"/>
                </a:cubicBezTo>
                <a:cubicBezTo>
                  <a:pt x="946" y="210"/>
                  <a:pt x="946" y="210"/>
                  <a:pt x="946" y="210"/>
                </a:cubicBezTo>
                <a:cubicBezTo>
                  <a:pt x="949" y="207"/>
                  <a:pt x="949" y="207"/>
                  <a:pt x="949" y="207"/>
                </a:cubicBezTo>
                <a:cubicBezTo>
                  <a:pt x="950" y="205"/>
                  <a:pt x="950" y="205"/>
                  <a:pt x="950" y="205"/>
                </a:cubicBezTo>
                <a:cubicBezTo>
                  <a:pt x="956" y="204"/>
                  <a:pt x="956" y="204"/>
                  <a:pt x="956" y="204"/>
                </a:cubicBezTo>
                <a:cubicBezTo>
                  <a:pt x="956" y="205"/>
                  <a:pt x="956" y="205"/>
                  <a:pt x="956" y="205"/>
                </a:cubicBezTo>
                <a:cubicBezTo>
                  <a:pt x="954" y="205"/>
                  <a:pt x="954" y="205"/>
                  <a:pt x="954" y="205"/>
                </a:cubicBezTo>
                <a:cubicBezTo>
                  <a:pt x="957" y="207"/>
                  <a:pt x="957" y="207"/>
                  <a:pt x="957" y="207"/>
                </a:cubicBezTo>
                <a:cubicBezTo>
                  <a:pt x="959" y="207"/>
                  <a:pt x="959" y="207"/>
                  <a:pt x="959" y="207"/>
                </a:cubicBezTo>
                <a:cubicBezTo>
                  <a:pt x="960" y="208"/>
                  <a:pt x="960" y="208"/>
                  <a:pt x="960" y="208"/>
                </a:cubicBezTo>
                <a:cubicBezTo>
                  <a:pt x="959" y="208"/>
                  <a:pt x="959" y="208"/>
                  <a:pt x="959" y="208"/>
                </a:cubicBezTo>
                <a:cubicBezTo>
                  <a:pt x="957" y="210"/>
                  <a:pt x="957" y="210"/>
                  <a:pt x="957" y="210"/>
                </a:cubicBezTo>
                <a:cubicBezTo>
                  <a:pt x="960" y="210"/>
                  <a:pt x="960" y="210"/>
                  <a:pt x="960" y="210"/>
                </a:cubicBezTo>
                <a:cubicBezTo>
                  <a:pt x="964" y="211"/>
                  <a:pt x="964" y="211"/>
                  <a:pt x="964" y="211"/>
                </a:cubicBezTo>
                <a:cubicBezTo>
                  <a:pt x="969" y="212"/>
                  <a:pt x="969" y="212"/>
                  <a:pt x="969" y="212"/>
                </a:cubicBezTo>
                <a:cubicBezTo>
                  <a:pt x="972" y="211"/>
                  <a:pt x="972" y="211"/>
                  <a:pt x="972" y="211"/>
                </a:cubicBezTo>
                <a:cubicBezTo>
                  <a:pt x="979" y="210"/>
                  <a:pt x="979" y="210"/>
                  <a:pt x="979" y="210"/>
                </a:cubicBezTo>
                <a:lnTo>
                  <a:pt x="977" y="208"/>
                </a:lnTo>
                <a:close/>
                <a:moveTo>
                  <a:pt x="966" y="182"/>
                </a:moveTo>
                <a:cubicBezTo>
                  <a:pt x="964" y="182"/>
                  <a:pt x="964" y="182"/>
                  <a:pt x="964" y="182"/>
                </a:cubicBezTo>
                <a:cubicBezTo>
                  <a:pt x="963" y="181"/>
                  <a:pt x="963" y="181"/>
                  <a:pt x="963" y="181"/>
                </a:cubicBezTo>
                <a:cubicBezTo>
                  <a:pt x="962" y="181"/>
                  <a:pt x="962" y="181"/>
                  <a:pt x="962" y="181"/>
                </a:cubicBezTo>
                <a:cubicBezTo>
                  <a:pt x="960" y="182"/>
                  <a:pt x="960" y="182"/>
                  <a:pt x="960" y="182"/>
                </a:cubicBezTo>
                <a:cubicBezTo>
                  <a:pt x="962" y="182"/>
                  <a:pt x="962" y="182"/>
                  <a:pt x="962" y="182"/>
                </a:cubicBezTo>
                <a:cubicBezTo>
                  <a:pt x="962" y="184"/>
                  <a:pt x="962" y="184"/>
                  <a:pt x="962" y="184"/>
                </a:cubicBezTo>
                <a:cubicBezTo>
                  <a:pt x="962" y="185"/>
                  <a:pt x="962" y="185"/>
                  <a:pt x="962" y="185"/>
                </a:cubicBezTo>
                <a:cubicBezTo>
                  <a:pt x="964" y="185"/>
                  <a:pt x="964" y="185"/>
                  <a:pt x="964" y="185"/>
                </a:cubicBezTo>
                <a:cubicBezTo>
                  <a:pt x="963" y="187"/>
                  <a:pt x="963" y="187"/>
                  <a:pt x="963" y="187"/>
                </a:cubicBezTo>
                <a:cubicBezTo>
                  <a:pt x="966" y="187"/>
                  <a:pt x="966" y="187"/>
                  <a:pt x="966" y="187"/>
                </a:cubicBezTo>
                <a:cubicBezTo>
                  <a:pt x="967" y="187"/>
                  <a:pt x="967" y="187"/>
                  <a:pt x="967" y="187"/>
                </a:cubicBezTo>
                <a:cubicBezTo>
                  <a:pt x="967" y="185"/>
                  <a:pt x="967" y="185"/>
                  <a:pt x="967" y="185"/>
                </a:cubicBezTo>
                <a:cubicBezTo>
                  <a:pt x="964" y="184"/>
                  <a:pt x="964" y="184"/>
                  <a:pt x="964" y="184"/>
                </a:cubicBezTo>
                <a:cubicBezTo>
                  <a:pt x="966" y="184"/>
                  <a:pt x="966" y="184"/>
                  <a:pt x="966" y="184"/>
                </a:cubicBezTo>
                <a:lnTo>
                  <a:pt x="966" y="182"/>
                </a:lnTo>
                <a:close/>
                <a:moveTo>
                  <a:pt x="966" y="228"/>
                </a:moveTo>
                <a:cubicBezTo>
                  <a:pt x="963" y="233"/>
                  <a:pt x="963" y="233"/>
                  <a:pt x="963" y="233"/>
                </a:cubicBezTo>
                <a:cubicBezTo>
                  <a:pt x="963" y="234"/>
                  <a:pt x="963" y="234"/>
                  <a:pt x="963" y="234"/>
                </a:cubicBezTo>
                <a:cubicBezTo>
                  <a:pt x="964" y="235"/>
                  <a:pt x="964" y="235"/>
                  <a:pt x="964" y="235"/>
                </a:cubicBezTo>
                <a:cubicBezTo>
                  <a:pt x="967" y="234"/>
                  <a:pt x="967" y="234"/>
                  <a:pt x="967" y="234"/>
                </a:cubicBezTo>
                <a:cubicBezTo>
                  <a:pt x="972" y="231"/>
                  <a:pt x="972" y="231"/>
                  <a:pt x="972" y="231"/>
                </a:cubicBezTo>
                <a:cubicBezTo>
                  <a:pt x="975" y="228"/>
                  <a:pt x="975" y="228"/>
                  <a:pt x="975" y="228"/>
                </a:cubicBezTo>
                <a:cubicBezTo>
                  <a:pt x="975" y="227"/>
                  <a:pt x="975" y="227"/>
                  <a:pt x="975" y="227"/>
                </a:cubicBezTo>
                <a:cubicBezTo>
                  <a:pt x="973" y="225"/>
                  <a:pt x="973" y="225"/>
                  <a:pt x="973" y="225"/>
                </a:cubicBezTo>
                <a:cubicBezTo>
                  <a:pt x="970" y="227"/>
                  <a:pt x="970" y="227"/>
                  <a:pt x="970" y="227"/>
                </a:cubicBezTo>
                <a:lnTo>
                  <a:pt x="966" y="228"/>
                </a:lnTo>
                <a:close/>
                <a:moveTo>
                  <a:pt x="930" y="306"/>
                </a:moveTo>
                <a:cubicBezTo>
                  <a:pt x="932" y="303"/>
                  <a:pt x="932" y="303"/>
                  <a:pt x="932" y="303"/>
                </a:cubicBezTo>
                <a:cubicBezTo>
                  <a:pt x="933" y="301"/>
                  <a:pt x="933" y="301"/>
                  <a:pt x="933" y="301"/>
                </a:cubicBezTo>
                <a:cubicBezTo>
                  <a:pt x="933" y="300"/>
                  <a:pt x="933" y="300"/>
                  <a:pt x="933" y="300"/>
                </a:cubicBezTo>
                <a:cubicBezTo>
                  <a:pt x="933" y="298"/>
                  <a:pt x="933" y="298"/>
                  <a:pt x="933" y="298"/>
                </a:cubicBezTo>
                <a:cubicBezTo>
                  <a:pt x="933" y="296"/>
                  <a:pt x="933" y="296"/>
                  <a:pt x="933" y="296"/>
                </a:cubicBezTo>
                <a:cubicBezTo>
                  <a:pt x="923" y="304"/>
                  <a:pt x="923" y="304"/>
                  <a:pt x="923" y="304"/>
                </a:cubicBezTo>
                <a:cubicBezTo>
                  <a:pt x="926" y="301"/>
                  <a:pt x="926" y="301"/>
                  <a:pt x="926" y="301"/>
                </a:cubicBezTo>
                <a:cubicBezTo>
                  <a:pt x="929" y="297"/>
                  <a:pt x="929" y="297"/>
                  <a:pt x="929" y="297"/>
                </a:cubicBezTo>
                <a:cubicBezTo>
                  <a:pt x="921" y="303"/>
                  <a:pt x="921" y="303"/>
                  <a:pt x="921" y="303"/>
                </a:cubicBezTo>
                <a:cubicBezTo>
                  <a:pt x="917" y="307"/>
                  <a:pt x="917" y="307"/>
                  <a:pt x="917" y="307"/>
                </a:cubicBezTo>
                <a:cubicBezTo>
                  <a:pt x="914" y="310"/>
                  <a:pt x="914" y="310"/>
                  <a:pt x="914" y="310"/>
                </a:cubicBezTo>
                <a:cubicBezTo>
                  <a:pt x="916" y="310"/>
                  <a:pt x="916" y="310"/>
                  <a:pt x="916" y="310"/>
                </a:cubicBezTo>
                <a:cubicBezTo>
                  <a:pt x="919" y="310"/>
                  <a:pt x="919" y="310"/>
                  <a:pt x="919" y="310"/>
                </a:cubicBezTo>
                <a:cubicBezTo>
                  <a:pt x="917" y="311"/>
                  <a:pt x="917" y="311"/>
                  <a:pt x="917" y="311"/>
                </a:cubicBezTo>
                <a:cubicBezTo>
                  <a:pt x="919" y="311"/>
                  <a:pt x="919" y="311"/>
                  <a:pt x="919" y="311"/>
                </a:cubicBezTo>
                <a:cubicBezTo>
                  <a:pt x="921" y="310"/>
                  <a:pt x="921" y="310"/>
                  <a:pt x="921" y="310"/>
                </a:cubicBezTo>
                <a:cubicBezTo>
                  <a:pt x="924" y="307"/>
                  <a:pt x="924" y="307"/>
                  <a:pt x="924" y="307"/>
                </a:cubicBezTo>
                <a:cubicBezTo>
                  <a:pt x="927" y="304"/>
                  <a:pt x="927" y="304"/>
                  <a:pt x="927" y="304"/>
                </a:cubicBezTo>
                <a:cubicBezTo>
                  <a:pt x="927" y="307"/>
                  <a:pt x="927" y="307"/>
                  <a:pt x="927" y="307"/>
                </a:cubicBezTo>
                <a:cubicBezTo>
                  <a:pt x="924" y="310"/>
                  <a:pt x="924" y="310"/>
                  <a:pt x="924" y="310"/>
                </a:cubicBezTo>
                <a:cubicBezTo>
                  <a:pt x="929" y="306"/>
                  <a:pt x="929" y="306"/>
                  <a:pt x="929" y="306"/>
                </a:cubicBezTo>
                <a:cubicBezTo>
                  <a:pt x="926" y="310"/>
                  <a:pt x="926" y="310"/>
                  <a:pt x="926" y="310"/>
                </a:cubicBezTo>
                <a:lnTo>
                  <a:pt x="930" y="306"/>
                </a:lnTo>
                <a:close/>
                <a:moveTo>
                  <a:pt x="956" y="185"/>
                </a:moveTo>
                <a:cubicBezTo>
                  <a:pt x="956" y="182"/>
                  <a:pt x="956" y="182"/>
                  <a:pt x="956" y="182"/>
                </a:cubicBezTo>
                <a:cubicBezTo>
                  <a:pt x="954" y="182"/>
                  <a:pt x="954" y="182"/>
                  <a:pt x="954" y="182"/>
                </a:cubicBezTo>
                <a:cubicBezTo>
                  <a:pt x="953" y="184"/>
                  <a:pt x="953" y="184"/>
                  <a:pt x="953" y="184"/>
                </a:cubicBezTo>
                <a:cubicBezTo>
                  <a:pt x="953" y="185"/>
                  <a:pt x="953" y="185"/>
                  <a:pt x="953" y="185"/>
                </a:cubicBezTo>
                <a:cubicBezTo>
                  <a:pt x="953" y="187"/>
                  <a:pt x="953" y="187"/>
                  <a:pt x="953" y="187"/>
                </a:cubicBezTo>
                <a:cubicBezTo>
                  <a:pt x="954" y="187"/>
                  <a:pt x="954" y="187"/>
                  <a:pt x="954" y="187"/>
                </a:cubicBezTo>
                <a:lnTo>
                  <a:pt x="956" y="185"/>
                </a:lnTo>
                <a:close/>
                <a:moveTo>
                  <a:pt x="950" y="220"/>
                </a:moveTo>
                <a:cubicBezTo>
                  <a:pt x="944" y="220"/>
                  <a:pt x="944" y="220"/>
                  <a:pt x="944" y="220"/>
                </a:cubicBezTo>
                <a:cubicBezTo>
                  <a:pt x="942" y="220"/>
                  <a:pt x="942" y="220"/>
                  <a:pt x="942" y="220"/>
                </a:cubicBezTo>
                <a:cubicBezTo>
                  <a:pt x="939" y="221"/>
                  <a:pt x="939" y="221"/>
                  <a:pt x="939" y="221"/>
                </a:cubicBezTo>
                <a:cubicBezTo>
                  <a:pt x="933" y="225"/>
                  <a:pt x="933" y="225"/>
                  <a:pt x="933" y="225"/>
                </a:cubicBezTo>
                <a:cubicBezTo>
                  <a:pt x="933" y="227"/>
                  <a:pt x="933" y="227"/>
                  <a:pt x="933" y="227"/>
                </a:cubicBezTo>
                <a:cubicBezTo>
                  <a:pt x="933" y="228"/>
                  <a:pt x="933" y="228"/>
                  <a:pt x="933" y="228"/>
                </a:cubicBezTo>
                <a:cubicBezTo>
                  <a:pt x="936" y="228"/>
                  <a:pt x="936" y="228"/>
                  <a:pt x="936" y="228"/>
                </a:cubicBezTo>
                <a:cubicBezTo>
                  <a:pt x="937" y="228"/>
                  <a:pt x="937" y="228"/>
                  <a:pt x="937" y="228"/>
                </a:cubicBezTo>
                <a:cubicBezTo>
                  <a:pt x="939" y="228"/>
                  <a:pt x="939" y="228"/>
                  <a:pt x="939" y="228"/>
                </a:cubicBezTo>
                <a:cubicBezTo>
                  <a:pt x="940" y="228"/>
                  <a:pt x="940" y="228"/>
                  <a:pt x="940" y="228"/>
                </a:cubicBezTo>
                <a:cubicBezTo>
                  <a:pt x="943" y="227"/>
                  <a:pt x="943" y="227"/>
                  <a:pt x="943" y="227"/>
                </a:cubicBezTo>
                <a:cubicBezTo>
                  <a:pt x="950" y="224"/>
                  <a:pt x="950" y="224"/>
                  <a:pt x="950" y="224"/>
                </a:cubicBezTo>
                <a:cubicBezTo>
                  <a:pt x="956" y="220"/>
                  <a:pt x="956" y="220"/>
                  <a:pt x="956" y="220"/>
                </a:cubicBezTo>
                <a:cubicBezTo>
                  <a:pt x="953" y="218"/>
                  <a:pt x="953" y="218"/>
                  <a:pt x="953" y="218"/>
                </a:cubicBezTo>
                <a:lnTo>
                  <a:pt x="950" y="220"/>
                </a:lnTo>
                <a:close/>
                <a:moveTo>
                  <a:pt x="385" y="343"/>
                </a:moveTo>
                <a:cubicBezTo>
                  <a:pt x="388" y="341"/>
                  <a:pt x="388" y="341"/>
                  <a:pt x="388" y="341"/>
                </a:cubicBezTo>
                <a:cubicBezTo>
                  <a:pt x="388" y="340"/>
                  <a:pt x="388" y="340"/>
                  <a:pt x="388" y="340"/>
                </a:cubicBezTo>
                <a:cubicBezTo>
                  <a:pt x="387" y="337"/>
                  <a:pt x="387" y="337"/>
                  <a:pt x="387" y="337"/>
                </a:cubicBezTo>
                <a:cubicBezTo>
                  <a:pt x="385" y="337"/>
                  <a:pt x="385" y="337"/>
                  <a:pt x="385" y="337"/>
                </a:cubicBezTo>
                <a:cubicBezTo>
                  <a:pt x="384" y="337"/>
                  <a:pt x="384" y="337"/>
                  <a:pt x="384" y="337"/>
                </a:cubicBezTo>
                <a:cubicBezTo>
                  <a:pt x="385" y="339"/>
                  <a:pt x="385" y="339"/>
                  <a:pt x="385" y="339"/>
                </a:cubicBezTo>
                <a:cubicBezTo>
                  <a:pt x="385" y="341"/>
                  <a:pt x="385" y="341"/>
                  <a:pt x="385" y="341"/>
                </a:cubicBezTo>
                <a:lnTo>
                  <a:pt x="385" y="343"/>
                </a:lnTo>
                <a:close/>
                <a:moveTo>
                  <a:pt x="992" y="212"/>
                </a:moveTo>
                <a:cubicBezTo>
                  <a:pt x="993" y="215"/>
                  <a:pt x="993" y="215"/>
                  <a:pt x="993" y="215"/>
                </a:cubicBezTo>
                <a:cubicBezTo>
                  <a:pt x="995" y="217"/>
                  <a:pt x="995" y="217"/>
                  <a:pt x="995" y="217"/>
                </a:cubicBezTo>
                <a:cubicBezTo>
                  <a:pt x="996" y="217"/>
                  <a:pt x="996" y="217"/>
                  <a:pt x="996" y="217"/>
                </a:cubicBezTo>
                <a:cubicBezTo>
                  <a:pt x="999" y="217"/>
                  <a:pt x="999" y="217"/>
                  <a:pt x="999" y="217"/>
                </a:cubicBezTo>
                <a:cubicBezTo>
                  <a:pt x="1000" y="214"/>
                  <a:pt x="1000" y="214"/>
                  <a:pt x="1000" y="214"/>
                </a:cubicBezTo>
                <a:cubicBezTo>
                  <a:pt x="999" y="214"/>
                  <a:pt x="999" y="214"/>
                  <a:pt x="999" y="214"/>
                </a:cubicBezTo>
                <a:cubicBezTo>
                  <a:pt x="996" y="212"/>
                  <a:pt x="996" y="212"/>
                  <a:pt x="996" y="212"/>
                </a:cubicBezTo>
                <a:lnTo>
                  <a:pt x="992" y="212"/>
                </a:lnTo>
                <a:close/>
                <a:moveTo>
                  <a:pt x="410" y="403"/>
                </a:moveTo>
                <a:cubicBezTo>
                  <a:pt x="408" y="403"/>
                  <a:pt x="408" y="403"/>
                  <a:pt x="408" y="403"/>
                </a:cubicBezTo>
                <a:cubicBezTo>
                  <a:pt x="410" y="405"/>
                  <a:pt x="410" y="405"/>
                  <a:pt x="410" y="405"/>
                </a:cubicBezTo>
                <a:lnTo>
                  <a:pt x="410" y="403"/>
                </a:lnTo>
                <a:close/>
                <a:moveTo>
                  <a:pt x="1653" y="277"/>
                </a:moveTo>
                <a:cubicBezTo>
                  <a:pt x="1653" y="278"/>
                  <a:pt x="1653" y="278"/>
                  <a:pt x="1653" y="278"/>
                </a:cubicBezTo>
                <a:cubicBezTo>
                  <a:pt x="1651" y="278"/>
                  <a:pt x="1651" y="278"/>
                  <a:pt x="1651" y="278"/>
                </a:cubicBezTo>
                <a:cubicBezTo>
                  <a:pt x="1648" y="278"/>
                  <a:pt x="1648" y="278"/>
                  <a:pt x="1648" y="278"/>
                </a:cubicBezTo>
                <a:cubicBezTo>
                  <a:pt x="1650" y="280"/>
                  <a:pt x="1650" y="280"/>
                  <a:pt x="1650" y="280"/>
                </a:cubicBezTo>
                <a:cubicBezTo>
                  <a:pt x="1648" y="281"/>
                  <a:pt x="1648" y="281"/>
                  <a:pt x="1648" y="281"/>
                </a:cubicBezTo>
                <a:cubicBezTo>
                  <a:pt x="1651" y="281"/>
                  <a:pt x="1651" y="281"/>
                  <a:pt x="1651" y="281"/>
                </a:cubicBezTo>
                <a:cubicBezTo>
                  <a:pt x="1648" y="283"/>
                  <a:pt x="1648" y="283"/>
                  <a:pt x="1648" y="283"/>
                </a:cubicBezTo>
                <a:cubicBezTo>
                  <a:pt x="1650" y="284"/>
                  <a:pt x="1650" y="284"/>
                  <a:pt x="1650" y="284"/>
                </a:cubicBezTo>
                <a:cubicBezTo>
                  <a:pt x="1651" y="283"/>
                  <a:pt x="1651" y="283"/>
                  <a:pt x="1651" y="283"/>
                </a:cubicBezTo>
                <a:cubicBezTo>
                  <a:pt x="1653" y="281"/>
                  <a:pt x="1653" y="281"/>
                  <a:pt x="1653" y="281"/>
                </a:cubicBezTo>
                <a:cubicBezTo>
                  <a:pt x="1654" y="281"/>
                  <a:pt x="1654" y="281"/>
                  <a:pt x="1654" y="281"/>
                </a:cubicBezTo>
                <a:cubicBezTo>
                  <a:pt x="1655" y="281"/>
                  <a:pt x="1655" y="281"/>
                  <a:pt x="1655" y="281"/>
                </a:cubicBezTo>
                <a:cubicBezTo>
                  <a:pt x="1655" y="280"/>
                  <a:pt x="1655" y="280"/>
                  <a:pt x="1655" y="280"/>
                </a:cubicBezTo>
                <a:cubicBezTo>
                  <a:pt x="1654" y="280"/>
                  <a:pt x="1654" y="280"/>
                  <a:pt x="1654" y="280"/>
                </a:cubicBezTo>
                <a:cubicBezTo>
                  <a:pt x="1657" y="278"/>
                  <a:pt x="1657" y="278"/>
                  <a:pt x="1657" y="278"/>
                </a:cubicBezTo>
                <a:cubicBezTo>
                  <a:pt x="1658" y="278"/>
                  <a:pt x="1658" y="278"/>
                  <a:pt x="1658" y="278"/>
                </a:cubicBezTo>
                <a:cubicBezTo>
                  <a:pt x="1657" y="277"/>
                  <a:pt x="1657" y="277"/>
                  <a:pt x="1657" y="277"/>
                </a:cubicBezTo>
                <a:cubicBezTo>
                  <a:pt x="1658" y="276"/>
                  <a:pt x="1658" y="276"/>
                  <a:pt x="1658" y="276"/>
                </a:cubicBezTo>
                <a:cubicBezTo>
                  <a:pt x="1658" y="274"/>
                  <a:pt x="1658" y="274"/>
                  <a:pt x="1658" y="274"/>
                </a:cubicBezTo>
                <a:cubicBezTo>
                  <a:pt x="1657" y="276"/>
                  <a:pt x="1657" y="276"/>
                  <a:pt x="1657" y="276"/>
                </a:cubicBezTo>
                <a:lnTo>
                  <a:pt x="1653" y="277"/>
                </a:lnTo>
                <a:close/>
                <a:moveTo>
                  <a:pt x="413" y="402"/>
                </a:moveTo>
                <a:cubicBezTo>
                  <a:pt x="411" y="403"/>
                  <a:pt x="411" y="403"/>
                  <a:pt x="411" y="403"/>
                </a:cubicBezTo>
                <a:cubicBezTo>
                  <a:pt x="413" y="403"/>
                  <a:pt x="413" y="403"/>
                  <a:pt x="413" y="403"/>
                </a:cubicBezTo>
                <a:lnTo>
                  <a:pt x="413" y="402"/>
                </a:lnTo>
                <a:close/>
                <a:moveTo>
                  <a:pt x="401" y="387"/>
                </a:moveTo>
                <a:cubicBezTo>
                  <a:pt x="401" y="384"/>
                  <a:pt x="401" y="384"/>
                  <a:pt x="401" y="384"/>
                </a:cubicBezTo>
                <a:cubicBezTo>
                  <a:pt x="401" y="380"/>
                  <a:pt x="401" y="380"/>
                  <a:pt x="401" y="380"/>
                </a:cubicBezTo>
                <a:cubicBezTo>
                  <a:pt x="398" y="379"/>
                  <a:pt x="398" y="379"/>
                  <a:pt x="398" y="379"/>
                </a:cubicBezTo>
                <a:cubicBezTo>
                  <a:pt x="394" y="377"/>
                  <a:pt x="394" y="377"/>
                  <a:pt x="394" y="377"/>
                </a:cubicBezTo>
                <a:cubicBezTo>
                  <a:pt x="390" y="377"/>
                  <a:pt x="390" y="377"/>
                  <a:pt x="390" y="377"/>
                </a:cubicBezTo>
                <a:cubicBezTo>
                  <a:pt x="385" y="376"/>
                  <a:pt x="385" y="376"/>
                  <a:pt x="385" y="376"/>
                </a:cubicBezTo>
                <a:cubicBezTo>
                  <a:pt x="382" y="373"/>
                  <a:pt x="382" y="373"/>
                  <a:pt x="382" y="373"/>
                </a:cubicBezTo>
                <a:cubicBezTo>
                  <a:pt x="378" y="373"/>
                  <a:pt x="378" y="373"/>
                  <a:pt x="378" y="373"/>
                </a:cubicBezTo>
                <a:cubicBezTo>
                  <a:pt x="375" y="374"/>
                  <a:pt x="375" y="374"/>
                  <a:pt x="375" y="374"/>
                </a:cubicBezTo>
                <a:cubicBezTo>
                  <a:pt x="374" y="376"/>
                  <a:pt x="374" y="376"/>
                  <a:pt x="374" y="376"/>
                </a:cubicBezTo>
                <a:cubicBezTo>
                  <a:pt x="375" y="377"/>
                  <a:pt x="375" y="377"/>
                  <a:pt x="375" y="377"/>
                </a:cubicBezTo>
                <a:cubicBezTo>
                  <a:pt x="378" y="377"/>
                  <a:pt x="378" y="377"/>
                  <a:pt x="378" y="377"/>
                </a:cubicBezTo>
                <a:cubicBezTo>
                  <a:pt x="380" y="377"/>
                  <a:pt x="380" y="377"/>
                  <a:pt x="380" y="377"/>
                </a:cubicBezTo>
                <a:cubicBezTo>
                  <a:pt x="378" y="379"/>
                  <a:pt x="378" y="379"/>
                  <a:pt x="378" y="379"/>
                </a:cubicBezTo>
                <a:cubicBezTo>
                  <a:pt x="377" y="380"/>
                  <a:pt x="377" y="380"/>
                  <a:pt x="377" y="380"/>
                </a:cubicBezTo>
                <a:cubicBezTo>
                  <a:pt x="375" y="382"/>
                  <a:pt x="375" y="382"/>
                  <a:pt x="375" y="382"/>
                </a:cubicBezTo>
                <a:cubicBezTo>
                  <a:pt x="374" y="383"/>
                  <a:pt x="374" y="383"/>
                  <a:pt x="374" y="383"/>
                </a:cubicBezTo>
                <a:cubicBezTo>
                  <a:pt x="377" y="383"/>
                  <a:pt x="377" y="383"/>
                  <a:pt x="377" y="383"/>
                </a:cubicBezTo>
                <a:cubicBezTo>
                  <a:pt x="378" y="383"/>
                  <a:pt x="378" y="383"/>
                  <a:pt x="378" y="383"/>
                </a:cubicBezTo>
                <a:cubicBezTo>
                  <a:pt x="378" y="384"/>
                  <a:pt x="378" y="384"/>
                  <a:pt x="378" y="384"/>
                </a:cubicBezTo>
                <a:cubicBezTo>
                  <a:pt x="382" y="383"/>
                  <a:pt x="382" y="383"/>
                  <a:pt x="382" y="383"/>
                </a:cubicBezTo>
                <a:cubicBezTo>
                  <a:pt x="380" y="384"/>
                  <a:pt x="380" y="384"/>
                  <a:pt x="380" y="384"/>
                </a:cubicBezTo>
                <a:cubicBezTo>
                  <a:pt x="380" y="386"/>
                  <a:pt x="380" y="386"/>
                  <a:pt x="380" y="386"/>
                </a:cubicBezTo>
                <a:cubicBezTo>
                  <a:pt x="381" y="386"/>
                  <a:pt x="381" y="386"/>
                  <a:pt x="381" y="386"/>
                </a:cubicBezTo>
                <a:cubicBezTo>
                  <a:pt x="382" y="384"/>
                  <a:pt x="382" y="384"/>
                  <a:pt x="382" y="384"/>
                </a:cubicBezTo>
                <a:cubicBezTo>
                  <a:pt x="382" y="386"/>
                  <a:pt x="382" y="386"/>
                  <a:pt x="382" y="386"/>
                </a:cubicBezTo>
                <a:cubicBezTo>
                  <a:pt x="384" y="386"/>
                  <a:pt x="384" y="386"/>
                  <a:pt x="384" y="386"/>
                </a:cubicBezTo>
                <a:cubicBezTo>
                  <a:pt x="384" y="389"/>
                  <a:pt x="384" y="389"/>
                  <a:pt x="384" y="389"/>
                </a:cubicBezTo>
                <a:cubicBezTo>
                  <a:pt x="388" y="389"/>
                  <a:pt x="388" y="389"/>
                  <a:pt x="388" y="389"/>
                </a:cubicBezTo>
                <a:cubicBezTo>
                  <a:pt x="384" y="390"/>
                  <a:pt x="384" y="390"/>
                  <a:pt x="384" y="390"/>
                </a:cubicBezTo>
                <a:cubicBezTo>
                  <a:pt x="382" y="390"/>
                  <a:pt x="382" y="390"/>
                  <a:pt x="382" y="390"/>
                </a:cubicBezTo>
                <a:cubicBezTo>
                  <a:pt x="381" y="392"/>
                  <a:pt x="381" y="392"/>
                  <a:pt x="381" y="392"/>
                </a:cubicBezTo>
                <a:cubicBezTo>
                  <a:pt x="387" y="392"/>
                  <a:pt x="387" y="392"/>
                  <a:pt x="387" y="392"/>
                </a:cubicBezTo>
                <a:cubicBezTo>
                  <a:pt x="385" y="393"/>
                  <a:pt x="385" y="393"/>
                  <a:pt x="385" y="393"/>
                </a:cubicBezTo>
                <a:cubicBezTo>
                  <a:pt x="388" y="393"/>
                  <a:pt x="388" y="393"/>
                  <a:pt x="388" y="393"/>
                </a:cubicBezTo>
                <a:cubicBezTo>
                  <a:pt x="388" y="395"/>
                  <a:pt x="388" y="395"/>
                  <a:pt x="388" y="395"/>
                </a:cubicBezTo>
                <a:cubicBezTo>
                  <a:pt x="390" y="395"/>
                  <a:pt x="390" y="395"/>
                  <a:pt x="390" y="395"/>
                </a:cubicBezTo>
                <a:cubicBezTo>
                  <a:pt x="387" y="396"/>
                  <a:pt x="387" y="396"/>
                  <a:pt x="387" y="396"/>
                </a:cubicBezTo>
                <a:cubicBezTo>
                  <a:pt x="385" y="396"/>
                  <a:pt x="385" y="396"/>
                  <a:pt x="385" y="396"/>
                </a:cubicBezTo>
                <a:cubicBezTo>
                  <a:pt x="388" y="397"/>
                  <a:pt x="388" y="397"/>
                  <a:pt x="388" y="397"/>
                </a:cubicBezTo>
                <a:cubicBezTo>
                  <a:pt x="390" y="397"/>
                  <a:pt x="390" y="397"/>
                  <a:pt x="390" y="397"/>
                </a:cubicBezTo>
                <a:cubicBezTo>
                  <a:pt x="391" y="397"/>
                  <a:pt x="391" y="397"/>
                  <a:pt x="391" y="397"/>
                </a:cubicBezTo>
                <a:cubicBezTo>
                  <a:pt x="394" y="397"/>
                  <a:pt x="394" y="397"/>
                  <a:pt x="394" y="397"/>
                </a:cubicBezTo>
                <a:cubicBezTo>
                  <a:pt x="395" y="396"/>
                  <a:pt x="395" y="396"/>
                  <a:pt x="395" y="396"/>
                </a:cubicBezTo>
                <a:cubicBezTo>
                  <a:pt x="398" y="395"/>
                  <a:pt x="398" y="395"/>
                  <a:pt x="398" y="395"/>
                </a:cubicBezTo>
                <a:cubicBezTo>
                  <a:pt x="397" y="396"/>
                  <a:pt x="397" y="396"/>
                  <a:pt x="397" y="396"/>
                </a:cubicBezTo>
                <a:cubicBezTo>
                  <a:pt x="395" y="397"/>
                  <a:pt x="395" y="397"/>
                  <a:pt x="395" y="397"/>
                </a:cubicBezTo>
                <a:cubicBezTo>
                  <a:pt x="391" y="399"/>
                  <a:pt x="391" y="399"/>
                  <a:pt x="391" y="399"/>
                </a:cubicBezTo>
                <a:cubicBezTo>
                  <a:pt x="390" y="400"/>
                  <a:pt x="390" y="400"/>
                  <a:pt x="390" y="400"/>
                </a:cubicBezTo>
                <a:cubicBezTo>
                  <a:pt x="391" y="402"/>
                  <a:pt x="391" y="402"/>
                  <a:pt x="391" y="402"/>
                </a:cubicBezTo>
                <a:cubicBezTo>
                  <a:pt x="393" y="403"/>
                  <a:pt x="393" y="403"/>
                  <a:pt x="393" y="403"/>
                </a:cubicBezTo>
                <a:cubicBezTo>
                  <a:pt x="395" y="403"/>
                  <a:pt x="395" y="403"/>
                  <a:pt x="395" y="403"/>
                </a:cubicBezTo>
                <a:cubicBezTo>
                  <a:pt x="398" y="405"/>
                  <a:pt x="398" y="405"/>
                  <a:pt x="398" y="405"/>
                </a:cubicBezTo>
                <a:cubicBezTo>
                  <a:pt x="400" y="406"/>
                  <a:pt x="400" y="406"/>
                  <a:pt x="400" y="406"/>
                </a:cubicBezTo>
                <a:cubicBezTo>
                  <a:pt x="403" y="406"/>
                  <a:pt x="403" y="406"/>
                  <a:pt x="403" y="406"/>
                </a:cubicBezTo>
                <a:cubicBezTo>
                  <a:pt x="405" y="406"/>
                  <a:pt x="405" y="406"/>
                  <a:pt x="405" y="406"/>
                </a:cubicBezTo>
                <a:cubicBezTo>
                  <a:pt x="407" y="405"/>
                  <a:pt x="407" y="405"/>
                  <a:pt x="407" y="405"/>
                </a:cubicBezTo>
                <a:cubicBezTo>
                  <a:pt x="407" y="402"/>
                  <a:pt x="407" y="402"/>
                  <a:pt x="407" y="402"/>
                </a:cubicBezTo>
                <a:cubicBezTo>
                  <a:pt x="405" y="403"/>
                  <a:pt x="405" y="403"/>
                  <a:pt x="405" y="403"/>
                </a:cubicBezTo>
                <a:cubicBezTo>
                  <a:pt x="407" y="400"/>
                  <a:pt x="407" y="400"/>
                  <a:pt x="407" y="400"/>
                </a:cubicBezTo>
                <a:cubicBezTo>
                  <a:pt x="407" y="399"/>
                  <a:pt x="407" y="399"/>
                  <a:pt x="407" y="399"/>
                </a:cubicBezTo>
                <a:cubicBezTo>
                  <a:pt x="405" y="397"/>
                  <a:pt x="405" y="397"/>
                  <a:pt x="405" y="397"/>
                </a:cubicBezTo>
                <a:cubicBezTo>
                  <a:pt x="407" y="397"/>
                  <a:pt x="407" y="397"/>
                  <a:pt x="407" y="397"/>
                </a:cubicBezTo>
                <a:cubicBezTo>
                  <a:pt x="407" y="396"/>
                  <a:pt x="407" y="396"/>
                  <a:pt x="407" y="396"/>
                </a:cubicBezTo>
                <a:cubicBezTo>
                  <a:pt x="404" y="393"/>
                  <a:pt x="404" y="393"/>
                  <a:pt x="404" y="393"/>
                </a:cubicBezTo>
                <a:cubicBezTo>
                  <a:pt x="401" y="392"/>
                  <a:pt x="401" y="392"/>
                  <a:pt x="401" y="392"/>
                </a:cubicBezTo>
                <a:cubicBezTo>
                  <a:pt x="400" y="390"/>
                  <a:pt x="400" y="390"/>
                  <a:pt x="400" y="390"/>
                </a:cubicBezTo>
                <a:cubicBezTo>
                  <a:pt x="401" y="389"/>
                  <a:pt x="401" y="389"/>
                  <a:pt x="401" y="389"/>
                </a:cubicBezTo>
                <a:lnTo>
                  <a:pt x="401" y="387"/>
                </a:lnTo>
                <a:close/>
                <a:moveTo>
                  <a:pt x="962" y="844"/>
                </a:moveTo>
                <a:cubicBezTo>
                  <a:pt x="964" y="844"/>
                  <a:pt x="964" y="844"/>
                  <a:pt x="964" y="844"/>
                </a:cubicBezTo>
                <a:cubicBezTo>
                  <a:pt x="964" y="842"/>
                  <a:pt x="964" y="842"/>
                  <a:pt x="964" y="842"/>
                </a:cubicBezTo>
                <a:cubicBezTo>
                  <a:pt x="967" y="842"/>
                  <a:pt x="967" y="842"/>
                  <a:pt x="967" y="842"/>
                </a:cubicBezTo>
                <a:cubicBezTo>
                  <a:pt x="968" y="841"/>
                  <a:pt x="968" y="841"/>
                  <a:pt x="968" y="841"/>
                </a:cubicBezTo>
                <a:cubicBezTo>
                  <a:pt x="968" y="840"/>
                  <a:pt x="968" y="840"/>
                  <a:pt x="968" y="840"/>
                </a:cubicBezTo>
                <a:cubicBezTo>
                  <a:pt x="967" y="840"/>
                  <a:pt x="967" y="840"/>
                  <a:pt x="967" y="840"/>
                </a:cubicBezTo>
                <a:cubicBezTo>
                  <a:pt x="966" y="838"/>
                  <a:pt x="966" y="838"/>
                  <a:pt x="966" y="838"/>
                </a:cubicBezTo>
                <a:cubicBezTo>
                  <a:pt x="964" y="840"/>
                  <a:pt x="964" y="840"/>
                  <a:pt x="964" y="840"/>
                </a:cubicBezTo>
                <a:cubicBezTo>
                  <a:pt x="963" y="840"/>
                  <a:pt x="963" y="840"/>
                  <a:pt x="963" y="840"/>
                </a:cubicBezTo>
                <a:cubicBezTo>
                  <a:pt x="962" y="842"/>
                  <a:pt x="962" y="842"/>
                  <a:pt x="962" y="842"/>
                </a:cubicBezTo>
                <a:lnTo>
                  <a:pt x="962" y="844"/>
                </a:lnTo>
                <a:close/>
                <a:moveTo>
                  <a:pt x="963" y="460"/>
                </a:moveTo>
                <a:cubicBezTo>
                  <a:pt x="962" y="462"/>
                  <a:pt x="962" y="462"/>
                  <a:pt x="962" y="462"/>
                </a:cubicBezTo>
                <a:cubicBezTo>
                  <a:pt x="963" y="462"/>
                  <a:pt x="963" y="462"/>
                  <a:pt x="963" y="462"/>
                </a:cubicBezTo>
                <a:lnTo>
                  <a:pt x="963" y="460"/>
                </a:lnTo>
                <a:close/>
                <a:moveTo>
                  <a:pt x="968" y="852"/>
                </a:moveTo>
                <a:cubicBezTo>
                  <a:pt x="968" y="853"/>
                  <a:pt x="968" y="853"/>
                  <a:pt x="968" y="853"/>
                </a:cubicBezTo>
                <a:cubicBezTo>
                  <a:pt x="969" y="853"/>
                  <a:pt x="969" y="853"/>
                  <a:pt x="969" y="853"/>
                </a:cubicBezTo>
                <a:cubicBezTo>
                  <a:pt x="969" y="852"/>
                  <a:pt x="969" y="852"/>
                  <a:pt x="969" y="852"/>
                </a:cubicBezTo>
                <a:cubicBezTo>
                  <a:pt x="969" y="850"/>
                  <a:pt x="969" y="850"/>
                  <a:pt x="969" y="850"/>
                </a:cubicBezTo>
                <a:cubicBezTo>
                  <a:pt x="968" y="849"/>
                  <a:pt x="968" y="849"/>
                  <a:pt x="968" y="849"/>
                </a:cubicBezTo>
                <a:lnTo>
                  <a:pt x="968" y="852"/>
                </a:lnTo>
                <a:close/>
                <a:moveTo>
                  <a:pt x="936" y="491"/>
                </a:moveTo>
                <a:cubicBezTo>
                  <a:pt x="934" y="491"/>
                  <a:pt x="934" y="491"/>
                  <a:pt x="934" y="491"/>
                </a:cubicBezTo>
                <a:cubicBezTo>
                  <a:pt x="936" y="492"/>
                  <a:pt x="936" y="492"/>
                  <a:pt x="936" y="492"/>
                </a:cubicBezTo>
                <a:lnTo>
                  <a:pt x="936" y="491"/>
                </a:lnTo>
                <a:close/>
                <a:moveTo>
                  <a:pt x="1053" y="389"/>
                </a:moveTo>
                <a:cubicBezTo>
                  <a:pt x="1049" y="387"/>
                  <a:pt x="1049" y="387"/>
                  <a:pt x="1049" y="387"/>
                </a:cubicBezTo>
                <a:cubicBezTo>
                  <a:pt x="1046" y="386"/>
                  <a:pt x="1046" y="386"/>
                  <a:pt x="1046" y="386"/>
                </a:cubicBezTo>
                <a:cubicBezTo>
                  <a:pt x="1040" y="386"/>
                  <a:pt x="1040" y="386"/>
                  <a:pt x="1040" y="386"/>
                </a:cubicBezTo>
                <a:cubicBezTo>
                  <a:pt x="1039" y="386"/>
                  <a:pt x="1039" y="386"/>
                  <a:pt x="1039" y="386"/>
                </a:cubicBezTo>
                <a:cubicBezTo>
                  <a:pt x="1036" y="386"/>
                  <a:pt x="1036" y="386"/>
                  <a:pt x="1036" y="386"/>
                </a:cubicBezTo>
                <a:cubicBezTo>
                  <a:pt x="1040" y="389"/>
                  <a:pt x="1040" y="389"/>
                  <a:pt x="1040" y="389"/>
                </a:cubicBezTo>
                <a:cubicBezTo>
                  <a:pt x="1045" y="393"/>
                  <a:pt x="1045" y="393"/>
                  <a:pt x="1045" y="393"/>
                </a:cubicBezTo>
                <a:cubicBezTo>
                  <a:pt x="1050" y="396"/>
                  <a:pt x="1050" y="396"/>
                  <a:pt x="1050" y="396"/>
                </a:cubicBezTo>
                <a:cubicBezTo>
                  <a:pt x="1058" y="396"/>
                  <a:pt x="1058" y="396"/>
                  <a:pt x="1058" y="396"/>
                </a:cubicBezTo>
                <a:cubicBezTo>
                  <a:pt x="1061" y="396"/>
                  <a:pt x="1061" y="396"/>
                  <a:pt x="1061" y="396"/>
                </a:cubicBezTo>
                <a:cubicBezTo>
                  <a:pt x="1062" y="396"/>
                  <a:pt x="1062" y="396"/>
                  <a:pt x="1062" y="396"/>
                </a:cubicBezTo>
                <a:cubicBezTo>
                  <a:pt x="1061" y="395"/>
                  <a:pt x="1061" y="395"/>
                  <a:pt x="1061" y="395"/>
                </a:cubicBezTo>
                <a:cubicBezTo>
                  <a:pt x="1059" y="392"/>
                  <a:pt x="1059" y="392"/>
                  <a:pt x="1059" y="392"/>
                </a:cubicBezTo>
                <a:lnTo>
                  <a:pt x="1053" y="389"/>
                </a:lnTo>
                <a:close/>
                <a:moveTo>
                  <a:pt x="930" y="501"/>
                </a:moveTo>
                <a:cubicBezTo>
                  <a:pt x="933" y="502"/>
                  <a:pt x="933" y="502"/>
                  <a:pt x="933" y="502"/>
                </a:cubicBezTo>
                <a:cubicBezTo>
                  <a:pt x="933" y="499"/>
                  <a:pt x="933" y="499"/>
                  <a:pt x="933" y="499"/>
                </a:cubicBezTo>
                <a:cubicBezTo>
                  <a:pt x="932" y="501"/>
                  <a:pt x="932" y="501"/>
                  <a:pt x="932" y="501"/>
                </a:cubicBezTo>
                <a:lnTo>
                  <a:pt x="930" y="501"/>
                </a:lnTo>
                <a:close/>
                <a:moveTo>
                  <a:pt x="973" y="909"/>
                </a:moveTo>
                <a:cubicBezTo>
                  <a:pt x="973" y="910"/>
                  <a:pt x="973" y="910"/>
                  <a:pt x="973" y="910"/>
                </a:cubicBezTo>
                <a:cubicBezTo>
                  <a:pt x="976" y="908"/>
                  <a:pt x="976" y="908"/>
                  <a:pt x="976" y="908"/>
                </a:cubicBezTo>
                <a:cubicBezTo>
                  <a:pt x="976" y="906"/>
                  <a:pt x="976" y="906"/>
                  <a:pt x="976" y="906"/>
                </a:cubicBezTo>
                <a:cubicBezTo>
                  <a:pt x="975" y="906"/>
                  <a:pt x="975" y="906"/>
                  <a:pt x="975" y="906"/>
                </a:cubicBezTo>
                <a:lnTo>
                  <a:pt x="973" y="909"/>
                </a:lnTo>
                <a:close/>
                <a:moveTo>
                  <a:pt x="971" y="859"/>
                </a:moveTo>
                <a:cubicBezTo>
                  <a:pt x="970" y="858"/>
                  <a:pt x="970" y="858"/>
                  <a:pt x="970" y="858"/>
                </a:cubicBezTo>
                <a:cubicBezTo>
                  <a:pt x="969" y="858"/>
                  <a:pt x="969" y="858"/>
                  <a:pt x="969" y="858"/>
                </a:cubicBezTo>
                <a:cubicBezTo>
                  <a:pt x="971" y="862"/>
                  <a:pt x="971" y="862"/>
                  <a:pt x="971" y="862"/>
                </a:cubicBezTo>
                <a:cubicBezTo>
                  <a:pt x="972" y="862"/>
                  <a:pt x="972" y="862"/>
                  <a:pt x="972" y="862"/>
                </a:cubicBezTo>
                <a:lnTo>
                  <a:pt x="971" y="859"/>
                </a:lnTo>
                <a:close/>
                <a:moveTo>
                  <a:pt x="970" y="914"/>
                </a:moveTo>
                <a:cubicBezTo>
                  <a:pt x="971" y="914"/>
                  <a:pt x="971" y="914"/>
                  <a:pt x="971" y="914"/>
                </a:cubicBezTo>
                <a:cubicBezTo>
                  <a:pt x="971" y="913"/>
                  <a:pt x="971" y="913"/>
                  <a:pt x="971" y="913"/>
                </a:cubicBezTo>
                <a:cubicBezTo>
                  <a:pt x="966" y="914"/>
                  <a:pt x="966" y="914"/>
                  <a:pt x="966" y="914"/>
                </a:cubicBezTo>
                <a:cubicBezTo>
                  <a:pt x="964" y="914"/>
                  <a:pt x="964" y="914"/>
                  <a:pt x="964" y="914"/>
                </a:cubicBezTo>
                <a:cubicBezTo>
                  <a:pt x="964" y="915"/>
                  <a:pt x="964" y="915"/>
                  <a:pt x="964" y="915"/>
                </a:cubicBezTo>
                <a:cubicBezTo>
                  <a:pt x="966" y="915"/>
                  <a:pt x="966" y="915"/>
                  <a:pt x="966" y="915"/>
                </a:cubicBezTo>
                <a:cubicBezTo>
                  <a:pt x="966" y="918"/>
                  <a:pt x="966" y="918"/>
                  <a:pt x="966" y="918"/>
                </a:cubicBezTo>
                <a:cubicBezTo>
                  <a:pt x="964" y="919"/>
                  <a:pt x="964" y="919"/>
                  <a:pt x="964" y="919"/>
                </a:cubicBezTo>
                <a:cubicBezTo>
                  <a:pt x="962" y="920"/>
                  <a:pt x="962" y="920"/>
                  <a:pt x="962" y="920"/>
                </a:cubicBezTo>
                <a:cubicBezTo>
                  <a:pt x="962" y="921"/>
                  <a:pt x="962" y="921"/>
                  <a:pt x="962" y="921"/>
                </a:cubicBezTo>
                <a:cubicBezTo>
                  <a:pt x="969" y="920"/>
                  <a:pt x="969" y="920"/>
                  <a:pt x="969" y="920"/>
                </a:cubicBezTo>
                <a:cubicBezTo>
                  <a:pt x="970" y="919"/>
                  <a:pt x="970" y="919"/>
                  <a:pt x="970" y="919"/>
                </a:cubicBezTo>
                <a:cubicBezTo>
                  <a:pt x="971" y="918"/>
                  <a:pt x="971" y="918"/>
                  <a:pt x="971" y="918"/>
                </a:cubicBezTo>
                <a:cubicBezTo>
                  <a:pt x="970" y="918"/>
                  <a:pt x="970" y="918"/>
                  <a:pt x="970" y="918"/>
                </a:cubicBezTo>
                <a:cubicBezTo>
                  <a:pt x="970" y="917"/>
                  <a:pt x="970" y="917"/>
                  <a:pt x="970" y="917"/>
                </a:cubicBezTo>
                <a:lnTo>
                  <a:pt x="970" y="914"/>
                </a:lnTo>
                <a:close/>
                <a:moveTo>
                  <a:pt x="962" y="833"/>
                </a:moveTo>
                <a:cubicBezTo>
                  <a:pt x="962" y="834"/>
                  <a:pt x="962" y="834"/>
                  <a:pt x="962" y="834"/>
                </a:cubicBezTo>
                <a:cubicBezTo>
                  <a:pt x="963" y="833"/>
                  <a:pt x="963" y="833"/>
                  <a:pt x="963" y="833"/>
                </a:cubicBezTo>
                <a:cubicBezTo>
                  <a:pt x="963" y="832"/>
                  <a:pt x="963" y="832"/>
                  <a:pt x="963" y="832"/>
                </a:cubicBezTo>
                <a:cubicBezTo>
                  <a:pt x="962" y="832"/>
                  <a:pt x="962" y="832"/>
                  <a:pt x="962" y="832"/>
                </a:cubicBezTo>
                <a:lnTo>
                  <a:pt x="962" y="833"/>
                </a:lnTo>
                <a:close/>
                <a:moveTo>
                  <a:pt x="972" y="872"/>
                </a:moveTo>
                <a:cubicBezTo>
                  <a:pt x="972" y="871"/>
                  <a:pt x="972" y="871"/>
                  <a:pt x="972" y="871"/>
                </a:cubicBezTo>
                <a:cubicBezTo>
                  <a:pt x="972" y="869"/>
                  <a:pt x="972" y="869"/>
                  <a:pt x="972" y="869"/>
                </a:cubicBezTo>
                <a:cubicBezTo>
                  <a:pt x="972" y="868"/>
                  <a:pt x="972" y="868"/>
                  <a:pt x="972" y="868"/>
                </a:cubicBezTo>
                <a:cubicBezTo>
                  <a:pt x="971" y="871"/>
                  <a:pt x="971" y="871"/>
                  <a:pt x="971" y="871"/>
                </a:cubicBezTo>
                <a:lnTo>
                  <a:pt x="972" y="872"/>
                </a:lnTo>
                <a:close/>
                <a:moveTo>
                  <a:pt x="384" y="303"/>
                </a:moveTo>
                <a:cubicBezTo>
                  <a:pt x="387" y="304"/>
                  <a:pt x="387" y="304"/>
                  <a:pt x="387" y="304"/>
                </a:cubicBezTo>
                <a:cubicBezTo>
                  <a:pt x="385" y="304"/>
                  <a:pt x="385" y="304"/>
                  <a:pt x="385" y="304"/>
                </a:cubicBezTo>
                <a:cubicBezTo>
                  <a:pt x="384" y="306"/>
                  <a:pt x="384" y="306"/>
                  <a:pt x="384" y="306"/>
                </a:cubicBezTo>
                <a:cubicBezTo>
                  <a:pt x="381" y="306"/>
                  <a:pt x="381" y="306"/>
                  <a:pt x="381" y="306"/>
                </a:cubicBezTo>
                <a:cubicBezTo>
                  <a:pt x="380" y="307"/>
                  <a:pt x="380" y="307"/>
                  <a:pt x="380" y="307"/>
                </a:cubicBezTo>
                <a:cubicBezTo>
                  <a:pt x="382" y="307"/>
                  <a:pt x="382" y="307"/>
                  <a:pt x="382" y="307"/>
                </a:cubicBezTo>
                <a:cubicBezTo>
                  <a:pt x="384" y="307"/>
                  <a:pt x="384" y="307"/>
                  <a:pt x="384" y="307"/>
                </a:cubicBezTo>
                <a:cubicBezTo>
                  <a:pt x="382" y="309"/>
                  <a:pt x="382" y="309"/>
                  <a:pt x="382" y="309"/>
                </a:cubicBezTo>
                <a:cubicBezTo>
                  <a:pt x="384" y="309"/>
                  <a:pt x="384" y="309"/>
                  <a:pt x="384" y="309"/>
                </a:cubicBezTo>
                <a:cubicBezTo>
                  <a:pt x="382" y="310"/>
                  <a:pt x="382" y="310"/>
                  <a:pt x="382" y="310"/>
                </a:cubicBezTo>
                <a:cubicBezTo>
                  <a:pt x="381" y="310"/>
                  <a:pt x="381" y="310"/>
                  <a:pt x="381" y="310"/>
                </a:cubicBezTo>
                <a:cubicBezTo>
                  <a:pt x="380" y="311"/>
                  <a:pt x="380" y="311"/>
                  <a:pt x="380" y="311"/>
                </a:cubicBezTo>
                <a:cubicBezTo>
                  <a:pt x="384" y="311"/>
                  <a:pt x="384" y="311"/>
                  <a:pt x="384" y="311"/>
                </a:cubicBezTo>
                <a:cubicBezTo>
                  <a:pt x="382" y="313"/>
                  <a:pt x="382" y="313"/>
                  <a:pt x="382" y="313"/>
                </a:cubicBezTo>
                <a:cubicBezTo>
                  <a:pt x="381" y="313"/>
                  <a:pt x="381" y="313"/>
                  <a:pt x="381" y="313"/>
                </a:cubicBezTo>
                <a:cubicBezTo>
                  <a:pt x="382" y="314"/>
                  <a:pt x="382" y="314"/>
                  <a:pt x="382" y="314"/>
                </a:cubicBezTo>
                <a:cubicBezTo>
                  <a:pt x="380" y="314"/>
                  <a:pt x="380" y="314"/>
                  <a:pt x="380" y="314"/>
                </a:cubicBezTo>
                <a:cubicBezTo>
                  <a:pt x="378" y="314"/>
                  <a:pt x="378" y="314"/>
                  <a:pt x="378" y="314"/>
                </a:cubicBezTo>
                <a:cubicBezTo>
                  <a:pt x="377" y="316"/>
                  <a:pt x="377" y="316"/>
                  <a:pt x="377" y="316"/>
                </a:cubicBezTo>
                <a:cubicBezTo>
                  <a:pt x="378" y="316"/>
                  <a:pt x="378" y="316"/>
                  <a:pt x="378" y="316"/>
                </a:cubicBezTo>
                <a:cubicBezTo>
                  <a:pt x="380" y="316"/>
                  <a:pt x="380" y="316"/>
                  <a:pt x="380" y="316"/>
                </a:cubicBezTo>
                <a:cubicBezTo>
                  <a:pt x="381" y="316"/>
                  <a:pt x="381" y="316"/>
                  <a:pt x="381" y="316"/>
                </a:cubicBezTo>
                <a:cubicBezTo>
                  <a:pt x="381" y="317"/>
                  <a:pt x="381" y="317"/>
                  <a:pt x="381" y="317"/>
                </a:cubicBezTo>
                <a:cubicBezTo>
                  <a:pt x="382" y="316"/>
                  <a:pt x="382" y="316"/>
                  <a:pt x="382" y="316"/>
                </a:cubicBezTo>
                <a:cubicBezTo>
                  <a:pt x="381" y="319"/>
                  <a:pt x="381" y="319"/>
                  <a:pt x="381" y="319"/>
                </a:cubicBezTo>
                <a:cubicBezTo>
                  <a:pt x="381" y="320"/>
                  <a:pt x="381" y="320"/>
                  <a:pt x="381" y="320"/>
                </a:cubicBezTo>
                <a:cubicBezTo>
                  <a:pt x="380" y="321"/>
                  <a:pt x="380" y="321"/>
                  <a:pt x="380" y="321"/>
                </a:cubicBezTo>
                <a:cubicBezTo>
                  <a:pt x="381" y="321"/>
                  <a:pt x="381" y="321"/>
                  <a:pt x="381" y="321"/>
                </a:cubicBezTo>
                <a:cubicBezTo>
                  <a:pt x="380" y="323"/>
                  <a:pt x="380" y="323"/>
                  <a:pt x="380" y="323"/>
                </a:cubicBezTo>
                <a:cubicBezTo>
                  <a:pt x="382" y="323"/>
                  <a:pt x="382" y="323"/>
                  <a:pt x="382" y="323"/>
                </a:cubicBezTo>
                <a:cubicBezTo>
                  <a:pt x="384" y="321"/>
                  <a:pt x="384" y="321"/>
                  <a:pt x="384" y="321"/>
                </a:cubicBezTo>
                <a:cubicBezTo>
                  <a:pt x="387" y="319"/>
                  <a:pt x="387" y="319"/>
                  <a:pt x="387" y="319"/>
                </a:cubicBezTo>
                <a:cubicBezTo>
                  <a:pt x="384" y="319"/>
                  <a:pt x="384" y="319"/>
                  <a:pt x="384" y="319"/>
                </a:cubicBezTo>
                <a:cubicBezTo>
                  <a:pt x="388" y="316"/>
                  <a:pt x="388" y="316"/>
                  <a:pt x="388" y="316"/>
                </a:cubicBezTo>
                <a:cubicBezTo>
                  <a:pt x="387" y="316"/>
                  <a:pt x="387" y="316"/>
                  <a:pt x="387" y="316"/>
                </a:cubicBezTo>
                <a:cubicBezTo>
                  <a:pt x="388" y="314"/>
                  <a:pt x="388" y="314"/>
                  <a:pt x="388" y="314"/>
                </a:cubicBezTo>
                <a:cubicBezTo>
                  <a:pt x="387" y="314"/>
                  <a:pt x="387" y="314"/>
                  <a:pt x="387" y="314"/>
                </a:cubicBezTo>
                <a:cubicBezTo>
                  <a:pt x="388" y="313"/>
                  <a:pt x="388" y="313"/>
                  <a:pt x="388" y="313"/>
                </a:cubicBezTo>
                <a:cubicBezTo>
                  <a:pt x="390" y="313"/>
                  <a:pt x="390" y="313"/>
                  <a:pt x="390" y="313"/>
                </a:cubicBezTo>
                <a:cubicBezTo>
                  <a:pt x="391" y="307"/>
                  <a:pt x="391" y="307"/>
                  <a:pt x="391" y="307"/>
                </a:cubicBezTo>
                <a:cubicBezTo>
                  <a:pt x="390" y="306"/>
                  <a:pt x="390" y="306"/>
                  <a:pt x="390" y="306"/>
                </a:cubicBezTo>
                <a:cubicBezTo>
                  <a:pt x="388" y="306"/>
                  <a:pt x="388" y="306"/>
                  <a:pt x="388" y="306"/>
                </a:cubicBezTo>
                <a:cubicBezTo>
                  <a:pt x="390" y="304"/>
                  <a:pt x="390" y="304"/>
                  <a:pt x="390" y="304"/>
                </a:cubicBezTo>
                <a:cubicBezTo>
                  <a:pt x="390" y="301"/>
                  <a:pt x="390" y="301"/>
                  <a:pt x="390" y="301"/>
                </a:cubicBezTo>
                <a:cubicBezTo>
                  <a:pt x="387" y="303"/>
                  <a:pt x="387" y="303"/>
                  <a:pt x="387" y="303"/>
                </a:cubicBezTo>
                <a:lnTo>
                  <a:pt x="384" y="303"/>
                </a:lnTo>
                <a:close/>
                <a:moveTo>
                  <a:pt x="928" y="817"/>
                </a:moveTo>
                <a:cubicBezTo>
                  <a:pt x="926" y="817"/>
                  <a:pt x="926" y="817"/>
                  <a:pt x="926" y="817"/>
                </a:cubicBezTo>
                <a:cubicBezTo>
                  <a:pt x="926" y="818"/>
                  <a:pt x="926" y="818"/>
                  <a:pt x="926" y="818"/>
                </a:cubicBezTo>
                <a:cubicBezTo>
                  <a:pt x="928" y="818"/>
                  <a:pt x="928" y="818"/>
                  <a:pt x="928" y="818"/>
                </a:cubicBezTo>
                <a:lnTo>
                  <a:pt x="928" y="817"/>
                </a:lnTo>
                <a:close/>
                <a:moveTo>
                  <a:pt x="3684" y="1281"/>
                </a:moveTo>
                <a:cubicBezTo>
                  <a:pt x="3685" y="1282"/>
                  <a:pt x="3685" y="1282"/>
                  <a:pt x="3685" y="1282"/>
                </a:cubicBezTo>
                <a:cubicBezTo>
                  <a:pt x="3686" y="1281"/>
                  <a:pt x="3686" y="1281"/>
                  <a:pt x="3686" y="1281"/>
                </a:cubicBezTo>
                <a:cubicBezTo>
                  <a:pt x="3686" y="1280"/>
                  <a:pt x="3686" y="1280"/>
                  <a:pt x="3686" y="1280"/>
                </a:cubicBezTo>
                <a:cubicBezTo>
                  <a:pt x="3685" y="1279"/>
                  <a:pt x="3685" y="1279"/>
                  <a:pt x="3685" y="1279"/>
                </a:cubicBezTo>
                <a:cubicBezTo>
                  <a:pt x="3684" y="1279"/>
                  <a:pt x="3684" y="1279"/>
                  <a:pt x="3684" y="1279"/>
                </a:cubicBezTo>
                <a:cubicBezTo>
                  <a:pt x="3684" y="1280"/>
                  <a:pt x="3684" y="1280"/>
                  <a:pt x="3684" y="1280"/>
                </a:cubicBezTo>
                <a:cubicBezTo>
                  <a:pt x="3683" y="1281"/>
                  <a:pt x="3683" y="1281"/>
                  <a:pt x="3683" y="1281"/>
                </a:cubicBezTo>
                <a:lnTo>
                  <a:pt x="3684" y="1281"/>
                </a:lnTo>
                <a:close/>
                <a:moveTo>
                  <a:pt x="3683" y="1265"/>
                </a:moveTo>
                <a:cubicBezTo>
                  <a:pt x="3682" y="1264"/>
                  <a:pt x="3682" y="1264"/>
                  <a:pt x="3682" y="1264"/>
                </a:cubicBezTo>
                <a:cubicBezTo>
                  <a:pt x="3682" y="1263"/>
                  <a:pt x="3682" y="1263"/>
                  <a:pt x="3682" y="1263"/>
                </a:cubicBezTo>
                <a:cubicBezTo>
                  <a:pt x="3681" y="1263"/>
                  <a:pt x="3681" y="1263"/>
                  <a:pt x="3681" y="1263"/>
                </a:cubicBezTo>
                <a:cubicBezTo>
                  <a:pt x="3681" y="1264"/>
                  <a:pt x="3681" y="1264"/>
                  <a:pt x="3681" y="1264"/>
                </a:cubicBezTo>
                <a:cubicBezTo>
                  <a:pt x="3681" y="1265"/>
                  <a:pt x="3681" y="1265"/>
                  <a:pt x="3681" y="1265"/>
                </a:cubicBezTo>
                <a:cubicBezTo>
                  <a:pt x="3682" y="1266"/>
                  <a:pt x="3682" y="1266"/>
                  <a:pt x="3682" y="1266"/>
                </a:cubicBezTo>
                <a:lnTo>
                  <a:pt x="3683" y="1265"/>
                </a:lnTo>
                <a:close/>
                <a:moveTo>
                  <a:pt x="3679" y="1321"/>
                </a:moveTo>
                <a:cubicBezTo>
                  <a:pt x="3680" y="1322"/>
                  <a:pt x="3680" y="1322"/>
                  <a:pt x="3680" y="1322"/>
                </a:cubicBezTo>
                <a:cubicBezTo>
                  <a:pt x="3680" y="1323"/>
                  <a:pt x="3680" y="1323"/>
                  <a:pt x="3680" y="1323"/>
                </a:cubicBezTo>
                <a:cubicBezTo>
                  <a:pt x="3681" y="1323"/>
                  <a:pt x="3681" y="1323"/>
                  <a:pt x="3681" y="1323"/>
                </a:cubicBezTo>
                <a:cubicBezTo>
                  <a:pt x="3681" y="1322"/>
                  <a:pt x="3681" y="1322"/>
                  <a:pt x="3681" y="1322"/>
                </a:cubicBezTo>
                <a:cubicBezTo>
                  <a:pt x="3681" y="1321"/>
                  <a:pt x="3681" y="1321"/>
                  <a:pt x="3681" y="1321"/>
                </a:cubicBezTo>
                <a:cubicBezTo>
                  <a:pt x="3680" y="1320"/>
                  <a:pt x="3680" y="1320"/>
                  <a:pt x="3680" y="1320"/>
                </a:cubicBezTo>
                <a:cubicBezTo>
                  <a:pt x="3679" y="1320"/>
                  <a:pt x="3679" y="1320"/>
                  <a:pt x="3679" y="1320"/>
                </a:cubicBezTo>
                <a:lnTo>
                  <a:pt x="3679" y="1321"/>
                </a:lnTo>
                <a:close/>
                <a:moveTo>
                  <a:pt x="3672" y="1314"/>
                </a:moveTo>
                <a:cubicBezTo>
                  <a:pt x="3671" y="1314"/>
                  <a:pt x="3671" y="1314"/>
                  <a:pt x="3671" y="1314"/>
                </a:cubicBezTo>
                <a:cubicBezTo>
                  <a:pt x="3671" y="1315"/>
                  <a:pt x="3671" y="1315"/>
                  <a:pt x="3671" y="1315"/>
                </a:cubicBezTo>
                <a:cubicBezTo>
                  <a:pt x="3671" y="1316"/>
                  <a:pt x="3671" y="1316"/>
                  <a:pt x="3671" y="1316"/>
                </a:cubicBezTo>
                <a:cubicBezTo>
                  <a:pt x="3673" y="1319"/>
                  <a:pt x="3673" y="1319"/>
                  <a:pt x="3673" y="1319"/>
                </a:cubicBezTo>
                <a:cubicBezTo>
                  <a:pt x="3674" y="1317"/>
                  <a:pt x="3674" y="1317"/>
                  <a:pt x="3674" y="1317"/>
                </a:cubicBezTo>
                <a:cubicBezTo>
                  <a:pt x="3674" y="1316"/>
                  <a:pt x="3674" y="1316"/>
                  <a:pt x="3674" y="1316"/>
                </a:cubicBezTo>
                <a:cubicBezTo>
                  <a:pt x="3673" y="1315"/>
                  <a:pt x="3673" y="1315"/>
                  <a:pt x="3673" y="1315"/>
                </a:cubicBezTo>
                <a:cubicBezTo>
                  <a:pt x="3673" y="1314"/>
                  <a:pt x="3673" y="1314"/>
                  <a:pt x="3673" y="1314"/>
                </a:cubicBezTo>
                <a:lnTo>
                  <a:pt x="3672" y="1314"/>
                </a:lnTo>
                <a:close/>
                <a:moveTo>
                  <a:pt x="3679" y="1269"/>
                </a:moveTo>
                <a:cubicBezTo>
                  <a:pt x="3679" y="1267"/>
                  <a:pt x="3679" y="1267"/>
                  <a:pt x="3679" y="1267"/>
                </a:cubicBezTo>
                <a:cubicBezTo>
                  <a:pt x="3678" y="1266"/>
                  <a:pt x="3678" y="1266"/>
                  <a:pt x="3678" y="1266"/>
                </a:cubicBezTo>
                <a:cubicBezTo>
                  <a:pt x="3677" y="1264"/>
                  <a:pt x="3677" y="1264"/>
                  <a:pt x="3677" y="1264"/>
                </a:cubicBezTo>
                <a:cubicBezTo>
                  <a:pt x="3675" y="1263"/>
                  <a:pt x="3675" y="1263"/>
                  <a:pt x="3675" y="1263"/>
                </a:cubicBezTo>
                <a:cubicBezTo>
                  <a:pt x="3674" y="1262"/>
                  <a:pt x="3674" y="1262"/>
                  <a:pt x="3674" y="1262"/>
                </a:cubicBezTo>
                <a:cubicBezTo>
                  <a:pt x="3674" y="1261"/>
                  <a:pt x="3674" y="1261"/>
                  <a:pt x="3674" y="1261"/>
                </a:cubicBezTo>
                <a:cubicBezTo>
                  <a:pt x="3673" y="1260"/>
                  <a:pt x="3673" y="1260"/>
                  <a:pt x="3673" y="1260"/>
                </a:cubicBezTo>
                <a:cubicBezTo>
                  <a:pt x="3672" y="1260"/>
                  <a:pt x="3672" y="1260"/>
                  <a:pt x="3672" y="1260"/>
                </a:cubicBezTo>
                <a:cubicBezTo>
                  <a:pt x="3672" y="1262"/>
                  <a:pt x="3672" y="1262"/>
                  <a:pt x="3672" y="1262"/>
                </a:cubicBezTo>
                <a:cubicBezTo>
                  <a:pt x="3673" y="1263"/>
                  <a:pt x="3673" y="1263"/>
                  <a:pt x="3673" y="1263"/>
                </a:cubicBezTo>
                <a:cubicBezTo>
                  <a:pt x="3674" y="1263"/>
                  <a:pt x="3674" y="1263"/>
                  <a:pt x="3674" y="1263"/>
                </a:cubicBezTo>
                <a:cubicBezTo>
                  <a:pt x="3674" y="1269"/>
                  <a:pt x="3674" y="1269"/>
                  <a:pt x="3674" y="1269"/>
                </a:cubicBezTo>
                <a:lnTo>
                  <a:pt x="3679" y="1269"/>
                </a:lnTo>
                <a:close/>
                <a:moveTo>
                  <a:pt x="3670" y="1004"/>
                </a:moveTo>
                <a:cubicBezTo>
                  <a:pt x="3671" y="1005"/>
                  <a:pt x="3671" y="1005"/>
                  <a:pt x="3671" y="1005"/>
                </a:cubicBezTo>
                <a:cubicBezTo>
                  <a:pt x="3674" y="1005"/>
                  <a:pt x="3674" y="1005"/>
                  <a:pt x="3674" y="1005"/>
                </a:cubicBezTo>
                <a:cubicBezTo>
                  <a:pt x="3677" y="1008"/>
                  <a:pt x="3677" y="1008"/>
                  <a:pt x="3677" y="1008"/>
                </a:cubicBezTo>
                <a:cubicBezTo>
                  <a:pt x="3678" y="1010"/>
                  <a:pt x="3678" y="1010"/>
                  <a:pt x="3678" y="1010"/>
                </a:cubicBezTo>
                <a:cubicBezTo>
                  <a:pt x="3679" y="1010"/>
                  <a:pt x="3679" y="1010"/>
                  <a:pt x="3679" y="1010"/>
                </a:cubicBezTo>
                <a:cubicBezTo>
                  <a:pt x="3679" y="1009"/>
                  <a:pt x="3679" y="1009"/>
                  <a:pt x="3679" y="1009"/>
                </a:cubicBezTo>
                <a:cubicBezTo>
                  <a:pt x="3679" y="1007"/>
                  <a:pt x="3679" y="1007"/>
                  <a:pt x="3679" y="1007"/>
                </a:cubicBezTo>
                <a:cubicBezTo>
                  <a:pt x="3677" y="1004"/>
                  <a:pt x="3677" y="1004"/>
                  <a:pt x="3677" y="1004"/>
                </a:cubicBezTo>
                <a:cubicBezTo>
                  <a:pt x="3675" y="1003"/>
                  <a:pt x="3675" y="1003"/>
                  <a:pt x="3675" y="1003"/>
                </a:cubicBezTo>
                <a:cubicBezTo>
                  <a:pt x="3674" y="1004"/>
                  <a:pt x="3674" y="1004"/>
                  <a:pt x="3674" y="1004"/>
                </a:cubicBezTo>
                <a:cubicBezTo>
                  <a:pt x="3671" y="1004"/>
                  <a:pt x="3671" y="1004"/>
                  <a:pt x="3671" y="1004"/>
                </a:cubicBezTo>
                <a:lnTo>
                  <a:pt x="3670" y="1004"/>
                </a:lnTo>
                <a:close/>
                <a:moveTo>
                  <a:pt x="394" y="283"/>
                </a:moveTo>
                <a:cubicBezTo>
                  <a:pt x="391" y="287"/>
                  <a:pt x="391" y="287"/>
                  <a:pt x="391" y="287"/>
                </a:cubicBezTo>
                <a:cubicBezTo>
                  <a:pt x="391" y="288"/>
                  <a:pt x="391" y="288"/>
                  <a:pt x="391" y="288"/>
                </a:cubicBezTo>
                <a:cubicBezTo>
                  <a:pt x="393" y="288"/>
                  <a:pt x="393" y="288"/>
                  <a:pt x="393" y="288"/>
                </a:cubicBezTo>
                <a:cubicBezTo>
                  <a:pt x="388" y="290"/>
                  <a:pt x="388" y="290"/>
                  <a:pt x="388" y="290"/>
                </a:cubicBezTo>
                <a:cubicBezTo>
                  <a:pt x="385" y="293"/>
                  <a:pt x="385" y="293"/>
                  <a:pt x="385" y="293"/>
                </a:cubicBezTo>
                <a:cubicBezTo>
                  <a:pt x="388" y="293"/>
                  <a:pt x="388" y="293"/>
                  <a:pt x="388" y="293"/>
                </a:cubicBezTo>
                <a:cubicBezTo>
                  <a:pt x="391" y="291"/>
                  <a:pt x="391" y="291"/>
                  <a:pt x="391" y="291"/>
                </a:cubicBezTo>
                <a:cubicBezTo>
                  <a:pt x="394" y="288"/>
                  <a:pt x="394" y="288"/>
                  <a:pt x="394" y="288"/>
                </a:cubicBezTo>
                <a:cubicBezTo>
                  <a:pt x="395" y="288"/>
                  <a:pt x="395" y="288"/>
                  <a:pt x="395" y="288"/>
                </a:cubicBezTo>
                <a:cubicBezTo>
                  <a:pt x="397" y="288"/>
                  <a:pt x="397" y="288"/>
                  <a:pt x="397" y="288"/>
                </a:cubicBezTo>
                <a:cubicBezTo>
                  <a:pt x="395" y="287"/>
                  <a:pt x="395" y="287"/>
                  <a:pt x="395" y="287"/>
                </a:cubicBezTo>
                <a:cubicBezTo>
                  <a:pt x="398" y="287"/>
                  <a:pt x="398" y="287"/>
                  <a:pt x="398" y="287"/>
                </a:cubicBezTo>
                <a:cubicBezTo>
                  <a:pt x="398" y="286"/>
                  <a:pt x="398" y="286"/>
                  <a:pt x="398" y="286"/>
                </a:cubicBezTo>
                <a:cubicBezTo>
                  <a:pt x="400" y="281"/>
                  <a:pt x="400" y="281"/>
                  <a:pt x="400" y="281"/>
                </a:cubicBezTo>
                <a:cubicBezTo>
                  <a:pt x="401" y="280"/>
                  <a:pt x="401" y="280"/>
                  <a:pt x="401" y="280"/>
                </a:cubicBezTo>
                <a:cubicBezTo>
                  <a:pt x="401" y="283"/>
                  <a:pt x="401" y="283"/>
                  <a:pt x="401" y="283"/>
                </a:cubicBezTo>
                <a:cubicBezTo>
                  <a:pt x="404" y="278"/>
                  <a:pt x="404" y="278"/>
                  <a:pt x="404" y="278"/>
                </a:cubicBezTo>
                <a:cubicBezTo>
                  <a:pt x="398" y="278"/>
                  <a:pt x="398" y="278"/>
                  <a:pt x="398" y="278"/>
                </a:cubicBezTo>
                <a:lnTo>
                  <a:pt x="394" y="283"/>
                </a:lnTo>
                <a:close/>
                <a:moveTo>
                  <a:pt x="3644" y="1314"/>
                </a:moveTo>
                <a:cubicBezTo>
                  <a:pt x="3645" y="1315"/>
                  <a:pt x="3645" y="1315"/>
                  <a:pt x="3645" y="1315"/>
                </a:cubicBezTo>
                <a:cubicBezTo>
                  <a:pt x="3648" y="1319"/>
                  <a:pt x="3648" y="1319"/>
                  <a:pt x="3648" y="1319"/>
                </a:cubicBezTo>
                <a:cubicBezTo>
                  <a:pt x="3651" y="1321"/>
                  <a:pt x="3651" y="1321"/>
                  <a:pt x="3651" y="1321"/>
                </a:cubicBezTo>
                <a:cubicBezTo>
                  <a:pt x="3652" y="1322"/>
                  <a:pt x="3652" y="1322"/>
                  <a:pt x="3652" y="1322"/>
                </a:cubicBezTo>
                <a:cubicBezTo>
                  <a:pt x="3653" y="1323"/>
                  <a:pt x="3653" y="1323"/>
                  <a:pt x="3653" y="1323"/>
                </a:cubicBezTo>
                <a:cubicBezTo>
                  <a:pt x="3655" y="1323"/>
                  <a:pt x="3655" y="1323"/>
                  <a:pt x="3655" y="1323"/>
                </a:cubicBezTo>
                <a:cubicBezTo>
                  <a:pt x="3656" y="1325"/>
                  <a:pt x="3656" y="1325"/>
                  <a:pt x="3656" y="1325"/>
                </a:cubicBezTo>
                <a:cubicBezTo>
                  <a:pt x="3657" y="1325"/>
                  <a:pt x="3657" y="1325"/>
                  <a:pt x="3657" y="1325"/>
                </a:cubicBezTo>
                <a:cubicBezTo>
                  <a:pt x="3658" y="1325"/>
                  <a:pt x="3658" y="1325"/>
                  <a:pt x="3658" y="1325"/>
                </a:cubicBezTo>
                <a:cubicBezTo>
                  <a:pt x="3659" y="1326"/>
                  <a:pt x="3659" y="1326"/>
                  <a:pt x="3659" y="1326"/>
                </a:cubicBezTo>
                <a:cubicBezTo>
                  <a:pt x="3660" y="1326"/>
                  <a:pt x="3660" y="1326"/>
                  <a:pt x="3660" y="1326"/>
                </a:cubicBezTo>
                <a:cubicBezTo>
                  <a:pt x="3660" y="1327"/>
                  <a:pt x="3660" y="1327"/>
                  <a:pt x="3660" y="1327"/>
                </a:cubicBezTo>
                <a:cubicBezTo>
                  <a:pt x="3661" y="1327"/>
                  <a:pt x="3661" y="1327"/>
                  <a:pt x="3661" y="1327"/>
                </a:cubicBezTo>
                <a:cubicBezTo>
                  <a:pt x="3661" y="1328"/>
                  <a:pt x="3661" y="1328"/>
                  <a:pt x="3661" y="1328"/>
                </a:cubicBezTo>
                <a:cubicBezTo>
                  <a:pt x="3662" y="1328"/>
                  <a:pt x="3662" y="1328"/>
                  <a:pt x="3662" y="1328"/>
                </a:cubicBezTo>
                <a:cubicBezTo>
                  <a:pt x="3663" y="1328"/>
                  <a:pt x="3663" y="1328"/>
                  <a:pt x="3663" y="1328"/>
                </a:cubicBezTo>
                <a:cubicBezTo>
                  <a:pt x="3664" y="1329"/>
                  <a:pt x="3664" y="1329"/>
                  <a:pt x="3664" y="1329"/>
                </a:cubicBezTo>
                <a:cubicBezTo>
                  <a:pt x="3666" y="1329"/>
                  <a:pt x="3666" y="1329"/>
                  <a:pt x="3666" y="1329"/>
                </a:cubicBezTo>
                <a:cubicBezTo>
                  <a:pt x="3666" y="1330"/>
                  <a:pt x="3666" y="1330"/>
                  <a:pt x="3666" y="1330"/>
                </a:cubicBezTo>
                <a:cubicBezTo>
                  <a:pt x="3668" y="1330"/>
                  <a:pt x="3668" y="1330"/>
                  <a:pt x="3668" y="1330"/>
                </a:cubicBezTo>
                <a:cubicBezTo>
                  <a:pt x="3668" y="1331"/>
                  <a:pt x="3668" y="1331"/>
                  <a:pt x="3668" y="1331"/>
                </a:cubicBezTo>
                <a:cubicBezTo>
                  <a:pt x="3669" y="1331"/>
                  <a:pt x="3669" y="1331"/>
                  <a:pt x="3669" y="1331"/>
                </a:cubicBezTo>
                <a:cubicBezTo>
                  <a:pt x="3669" y="1330"/>
                  <a:pt x="3669" y="1330"/>
                  <a:pt x="3669" y="1330"/>
                </a:cubicBezTo>
                <a:cubicBezTo>
                  <a:pt x="3670" y="1330"/>
                  <a:pt x="3670" y="1330"/>
                  <a:pt x="3670" y="1330"/>
                </a:cubicBezTo>
                <a:cubicBezTo>
                  <a:pt x="3670" y="1328"/>
                  <a:pt x="3670" y="1328"/>
                  <a:pt x="3670" y="1328"/>
                </a:cubicBezTo>
                <a:cubicBezTo>
                  <a:pt x="3668" y="1327"/>
                  <a:pt x="3668" y="1327"/>
                  <a:pt x="3668" y="1327"/>
                </a:cubicBezTo>
                <a:cubicBezTo>
                  <a:pt x="3667" y="1327"/>
                  <a:pt x="3667" y="1327"/>
                  <a:pt x="3667" y="1327"/>
                </a:cubicBezTo>
                <a:cubicBezTo>
                  <a:pt x="3666" y="1326"/>
                  <a:pt x="3666" y="1326"/>
                  <a:pt x="3666" y="1326"/>
                </a:cubicBezTo>
                <a:cubicBezTo>
                  <a:pt x="3663" y="1323"/>
                  <a:pt x="3663" y="1323"/>
                  <a:pt x="3663" y="1323"/>
                </a:cubicBezTo>
                <a:cubicBezTo>
                  <a:pt x="3661" y="1323"/>
                  <a:pt x="3661" y="1323"/>
                  <a:pt x="3661" y="1323"/>
                </a:cubicBezTo>
                <a:cubicBezTo>
                  <a:pt x="3659" y="1322"/>
                  <a:pt x="3659" y="1322"/>
                  <a:pt x="3659" y="1322"/>
                </a:cubicBezTo>
                <a:cubicBezTo>
                  <a:pt x="3659" y="1321"/>
                  <a:pt x="3659" y="1321"/>
                  <a:pt x="3659" y="1321"/>
                </a:cubicBezTo>
                <a:cubicBezTo>
                  <a:pt x="3658" y="1321"/>
                  <a:pt x="3658" y="1321"/>
                  <a:pt x="3658" y="1321"/>
                </a:cubicBezTo>
                <a:cubicBezTo>
                  <a:pt x="3657" y="1320"/>
                  <a:pt x="3657" y="1320"/>
                  <a:pt x="3657" y="1320"/>
                </a:cubicBezTo>
                <a:cubicBezTo>
                  <a:pt x="3656" y="1319"/>
                  <a:pt x="3656" y="1319"/>
                  <a:pt x="3656" y="1319"/>
                </a:cubicBezTo>
                <a:cubicBezTo>
                  <a:pt x="3655" y="1319"/>
                  <a:pt x="3655" y="1319"/>
                  <a:pt x="3655" y="1319"/>
                </a:cubicBezTo>
                <a:cubicBezTo>
                  <a:pt x="3654" y="1317"/>
                  <a:pt x="3654" y="1317"/>
                  <a:pt x="3654" y="1317"/>
                </a:cubicBezTo>
                <a:cubicBezTo>
                  <a:pt x="3654" y="1315"/>
                  <a:pt x="3654" y="1315"/>
                  <a:pt x="3654" y="1315"/>
                </a:cubicBezTo>
                <a:cubicBezTo>
                  <a:pt x="3653" y="1315"/>
                  <a:pt x="3653" y="1315"/>
                  <a:pt x="3653" y="1315"/>
                </a:cubicBezTo>
                <a:cubicBezTo>
                  <a:pt x="3651" y="1312"/>
                  <a:pt x="3651" y="1312"/>
                  <a:pt x="3651" y="1312"/>
                </a:cubicBezTo>
                <a:cubicBezTo>
                  <a:pt x="3649" y="1312"/>
                  <a:pt x="3649" y="1312"/>
                  <a:pt x="3649" y="1312"/>
                </a:cubicBezTo>
                <a:cubicBezTo>
                  <a:pt x="3648" y="1311"/>
                  <a:pt x="3648" y="1311"/>
                  <a:pt x="3648" y="1311"/>
                </a:cubicBezTo>
                <a:cubicBezTo>
                  <a:pt x="3648" y="1310"/>
                  <a:pt x="3648" y="1310"/>
                  <a:pt x="3648" y="1310"/>
                </a:cubicBezTo>
                <a:cubicBezTo>
                  <a:pt x="3646" y="1310"/>
                  <a:pt x="3646" y="1310"/>
                  <a:pt x="3646" y="1310"/>
                </a:cubicBezTo>
                <a:cubicBezTo>
                  <a:pt x="3644" y="1308"/>
                  <a:pt x="3644" y="1308"/>
                  <a:pt x="3644" y="1308"/>
                </a:cubicBezTo>
                <a:cubicBezTo>
                  <a:pt x="3643" y="1308"/>
                  <a:pt x="3643" y="1308"/>
                  <a:pt x="3643" y="1308"/>
                </a:cubicBezTo>
                <a:cubicBezTo>
                  <a:pt x="3641" y="1307"/>
                  <a:pt x="3641" y="1307"/>
                  <a:pt x="3641" y="1307"/>
                </a:cubicBezTo>
                <a:cubicBezTo>
                  <a:pt x="3641" y="1309"/>
                  <a:pt x="3641" y="1309"/>
                  <a:pt x="3641" y="1309"/>
                </a:cubicBezTo>
                <a:cubicBezTo>
                  <a:pt x="3641" y="1310"/>
                  <a:pt x="3641" y="1310"/>
                  <a:pt x="3641" y="1310"/>
                </a:cubicBezTo>
                <a:cubicBezTo>
                  <a:pt x="3643" y="1312"/>
                  <a:pt x="3643" y="1312"/>
                  <a:pt x="3643" y="1312"/>
                </a:cubicBezTo>
                <a:lnTo>
                  <a:pt x="3644" y="1314"/>
                </a:lnTo>
                <a:close/>
                <a:moveTo>
                  <a:pt x="3670" y="987"/>
                </a:moveTo>
                <a:cubicBezTo>
                  <a:pt x="3671" y="985"/>
                  <a:pt x="3671" y="985"/>
                  <a:pt x="3671" y="985"/>
                </a:cubicBezTo>
                <a:cubicBezTo>
                  <a:pt x="3671" y="984"/>
                  <a:pt x="3671" y="984"/>
                  <a:pt x="3671" y="984"/>
                </a:cubicBezTo>
                <a:cubicBezTo>
                  <a:pt x="3672" y="983"/>
                  <a:pt x="3672" y="983"/>
                  <a:pt x="3672" y="983"/>
                </a:cubicBezTo>
                <a:cubicBezTo>
                  <a:pt x="3672" y="982"/>
                  <a:pt x="3672" y="982"/>
                  <a:pt x="3672" y="982"/>
                </a:cubicBezTo>
                <a:cubicBezTo>
                  <a:pt x="3671" y="983"/>
                  <a:pt x="3671" y="983"/>
                  <a:pt x="3671" y="983"/>
                </a:cubicBezTo>
                <a:cubicBezTo>
                  <a:pt x="3670" y="983"/>
                  <a:pt x="3670" y="983"/>
                  <a:pt x="3670" y="983"/>
                </a:cubicBezTo>
                <a:cubicBezTo>
                  <a:pt x="3669" y="983"/>
                  <a:pt x="3669" y="983"/>
                  <a:pt x="3669" y="983"/>
                </a:cubicBezTo>
                <a:cubicBezTo>
                  <a:pt x="3669" y="984"/>
                  <a:pt x="3669" y="984"/>
                  <a:pt x="3669" y="984"/>
                </a:cubicBezTo>
                <a:cubicBezTo>
                  <a:pt x="3668" y="985"/>
                  <a:pt x="3668" y="985"/>
                  <a:pt x="3668" y="985"/>
                </a:cubicBezTo>
                <a:cubicBezTo>
                  <a:pt x="3668" y="986"/>
                  <a:pt x="3668" y="986"/>
                  <a:pt x="3668" y="986"/>
                </a:cubicBezTo>
                <a:cubicBezTo>
                  <a:pt x="3669" y="986"/>
                  <a:pt x="3669" y="986"/>
                  <a:pt x="3669" y="986"/>
                </a:cubicBezTo>
                <a:lnTo>
                  <a:pt x="3670" y="987"/>
                </a:lnTo>
                <a:close/>
                <a:moveTo>
                  <a:pt x="3670" y="1208"/>
                </a:moveTo>
                <a:cubicBezTo>
                  <a:pt x="3669" y="1209"/>
                  <a:pt x="3669" y="1209"/>
                  <a:pt x="3669" y="1209"/>
                </a:cubicBezTo>
                <a:cubicBezTo>
                  <a:pt x="3670" y="1209"/>
                  <a:pt x="3670" y="1209"/>
                  <a:pt x="3670" y="1209"/>
                </a:cubicBezTo>
                <a:cubicBezTo>
                  <a:pt x="3671" y="1209"/>
                  <a:pt x="3671" y="1209"/>
                  <a:pt x="3671" y="1209"/>
                </a:cubicBezTo>
                <a:cubicBezTo>
                  <a:pt x="3672" y="1209"/>
                  <a:pt x="3672" y="1209"/>
                  <a:pt x="3672" y="1209"/>
                </a:cubicBezTo>
                <a:cubicBezTo>
                  <a:pt x="3671" y="1208"/>
                  <a:pt x="3671" y="1208"/>
                  <a:pt x="3671" y="1208"/>
                </a:cubicBezTo>
                <a:lnTo>
                  <a:pt x="3670" y="1208"/>
                </a:lnTo>
                <a:close/>
                <a:moveTo>
                  <a:pt x="358" y="347"/>
                </a:moveTo>
                <a:cubicBezTo>
                  <a:pt x="360" y="347"/>
                  <a:pt x="360" y="347"/>
                  <a:pt x="360" y="347"/>
                </a:cubicBezTo>
                <a:cubicBezTo>
                  <a:pt x="360" y="350"/>
                  <a:pt x="360" y="350"/>
                  <a:pt x="360" y="350"/>
                </a:cubicBezTo>
                <a:cubicBezTo>
                  <a:pt x="360" y="352"/>
                  <a:pt x="360" y="352"/>
                  <a:pt x="360" y="352"/>
                </a:cubicBezTo>
                <a:cubicBezTo>
                  <a:pt x="361" y="356"/>
                  <a:pt x="361" y="356"/>
                  <a:pt x="361" y="356"/>
                </a:cubicBezTo>
                <a:cubicBezTo>
                  <a:pt x="362" y="356"/>
                  <a:pt x="362" y="356"/>
                  <a:pt x="362" y="356"/>
                </a:cubicBezTo>
                <a:cubicBezTo>
                  <a:pt x="364" y="354"/>
                  <a:pt x="364" y="354"/>
                  <a:pt x="364" y="354"/>
                </a:cubicBezTo>
                <a:cubicBezTo>
                  <a:pt x="362" y="354"/>
                  <a:pt x="362" y="354"/>
                  <a:pt x="362" y="354"/>
                </a:cubicBezTo>
                <a:cubicBezTo>
                  <a:pt x="361" y="353"/>
                  <a:pt x="361" y="353"/>
                  <a:pt x="361" y="353"/>
                </a:cubicBezTo>
                <a:cubicBezTo>
                  <a:pt x="361" y="350"/>
                  <a:pt x="361" y="350"/>
                  <a:pt x="361" y="350"/>
                </a:cubicBezTo>
                <a:cubicBezTo>
                  <a:pt x="362" y="347"/>
                  <a:pt x="362" y="347"/>
                  <a:pt x="362" y="347"/>
                </a:cubicBezTo>
                <a:cubicBezTo>
                  <a:pt x="361" y="347"/>
                  <a:pt x="361" y="347"/>
                  <a:pt x="361" y="347"/>
                </a:cubicBezTo>
                <a:cubicBezTo>
                  <a:pt x="362" y="346"/>
                  <a:pt x="362" y="346"/>
                  <a:pt x="362" y="346"/>
                </a:cubicBezTo>
                <a:cubicBezTo>
                  <a:pt x="364" y="344"/>
                  <a:pt x="364" y="344"/>
                  <a:pt x="364" y="344"/>
                </a:cubicBezTo>
                <a:cubicBezTo>
                  <a:pt x="367" y="344"/>
                  <a:pt x="367" y="344"/>
                  <a:pt x="367" y="344"/>
                </a:cubicBezTo>
                <a:cubicBezTo>
                  <a:pt x="367" y="343"/>
                  <a:pt x="367" y="343"/>
                  <a:pt x="367" y="343"/>
                </a:cubicBezTo>
                <a:cubicBezTo>
                  <a:pt x="365" y="343"/>
                  <a:pt x="365" y="343"/>
                  <a:pt x="365" y="343"/>
                </a:cubicBezTo>
                <a:cubicBezTo>
                  <a:pt x="361" y="343"/>
                  <a:pt x="361" y="343"/>
                  <a:pt x="361" y="343"/>
                </a:cubicBezTo>
                <a:cubicBezTo>
                  <a:pt x="360" y="343"/>
                  <a:pt x="360" y="343"/>
                  <a:pt x="360" y="343"/>
                </a:cubicBezTo>
                <a:cubicBezTo>
                  <a:pt x="358" y="344"/>
                  <a:pt x="358" y="344"/>
                  <a:pt x="358" y="344"/>
                </a:cubicBezTo>
                <a:cubicBezTo>
                  <a:pt x="361" y="344"/>
                  <a:pt x="361" y="344"/>
                  <a:pt x="361" y="344"/>
                </a:cubicBezTo>
                <a:cubicBezTo>
                  <a:pt x="360" y="346"/>
                  <a:pt x="360" y="346"/>
                  <a:pt x="360" y="346"/>
                </a:cubicBezTo>
                <a:lnTo>
                  <a:pt x="358" y="347"/>
                </a:lnTo>
                <a:close/>
                <a:moveTo>
                  <a:pt x="394" y="337"/>
                </a:moveTo>
                <a:cubicBezTo>
                  <a:pt x="393" y="333"/>
                  <a:pt x="393" y="333"/>
                  <a:pt x="393" y="333"/>
                </a:cubicBezTo>
                <a:cubicBezTo>
                  <a:pt x="391" y="333"/>
                  <a:pt x="391" y="333"/>
                  <a:pt x="391" y="333"/>
                </a:cubicBezTo>
                <a:cubicBezTo>
                  <a:pt x="391" y="334"/>
                  <a:pt x="391" y="334"/>
                  <a:pt x="391" y="334"/>
                </a:cubicBezTo>
                <a:cubicBezTo>
                  <a:pt x="390" y="337"/>
                  <a:pt x="390" y="337"/>
                  <a:pt x="390" y="337"/>
                </a:cubicBezTo>
                <a:cubicBezTo>
                  <a:pt x="391" y="337"/>
                  <a:pt x="391" y="337"/>
                  <a:pt x="391" y="337"/>
                </a:cubicBezTo>
                <a:cubicBezTo>
                  <a:pt x="391" y="341"/>
                  <a:pt x="391" y="341"/>
                  <a:pt x="391" y="341"/>
                </a:cubicBezTo>
                <a:cubicBezTo>
                  <a:pt x="394" y="340"/>
                  <a:pt x="394" y="340"/>
                  <a:pt x="394" y="340"/>
                </a:cubicBezTo>
                <a:cubicBezTo>
                  <a:pt x="393" y="339"/>
                  <a:pt x="393" y="339"/>
                  <a:pt x="393" y="339"/>
                </a:cubicBezTo>
                <a:cubicBezTo>
                  <a:pt x="394" y="339"/>
                  <a:pt x="394" y="339"/>
                  <a:pt x="394" y="339"/>
                </a:cubicBezTo>
                <a:lnTo>
                  <a:pt x="394" y="337"/>
                </a:lnTo>
                <a:close/>
                <a:moveTo>
                  <a:pt x="382" y="286"/>
                </a:moveTo>
                <a:cubicBezTo>
                  <a:pt x="381" y="286"/>
                  <a:pt x="381" y="286"/>
                  <a:pt x="381" y="286"/>
                </a:cubicBezTo>
                <a:cubicBezTo>
                  <a:pt x="382" y="284"/>
                  <a:pt x="382" y="284"/>
                  <a:pt x="382" y="284"/>
                </a:cubicBezTo>
                <a:cubicBezTo>
                  <a:pt x="384" y="286"/>
                  <a:pt x="384" y="286"/>
                  <a:pt x="384" y="286"/>
                </a:cubicBezTo>
                <a:cubicBezTo>
                  <a:pt x="387" y="287"/>
                  <a:pt x="387" y="287"/>
                  <a:pt x="387" y="287"/>
                </a:cubicBezTo>
                <a:cubicBezTo>
                  <a:pt x="390" y="287"/>
                  <a:pt x="390" y="287"/>
                  <a:pt x="390" y="287"/>
                </a:cubicBezTo>
                <a:cubicBezTo>
                  <a:pt x="391" y="284"/>
                  <a:pt x="391" y="284"/>
                  <a:pt x="391" y="284"/>
                </a:cubicBezTo>
                <a:cubicBezTo>
                  <a:pt x="390" y="284"/>
                  <a:pt x="390" y="284"/>
                  <a:pt x="390" y="284"/>
                </a:cubicBezTo>
                <a:cubicBezTo>
                  <a:pt x="388" y="284"/>
                  <a:pt x="388" y="284"/>
                  <a:pt x="388" y="284"/>
                </a:cubicBezTo>
                <a:cubicBezTo>
                  <a:pt x="387" y="283"/>
                  <a:pt x="387" y="283"/>
                  <a:pt x="387" y="283"/>
                </a:cubicBezTo>
                <a:cubicBezTo>
                  <a:pt x="385" y="281"/>
                  <a:pt x="385" y="281"/>
                  <a:pt x="385" y="281"/>
                </a:cubicBezTo>
                <a:cubicBezTo>
                  <a:pt x="388" y="283"/>
                  <a:pt x="388" y="283"/>
                  <a:pt x="388" y="283"/>
                </a:cubicBezTo>
                <a:cubicBezTo>
                  <a:pt x="390" y="283"/>
                  <a:pt x="390" y="283"/>
                  <a:pt x="390" y="283"/>
                </a:cubicBezTo>
                <a:cubicBezTo>
                  <a:pt x="391" y="283"/>
                  <a:pt x="391" y="283"/>
                  <a:pt x="391" y="283"/>
                </a:cubicBezTo>
                <a:cubicBezTo>
                  <a:pt x="391" y="281"/>
                  <a:pt x="391" y="281"/>
                  <a:pt x="391" y="281"/>
                </a:cubicBezTo>
                <a:cubicBezTo>
                  <a:pt x="393" y="281"/>
                  <a:pt x="393" y="281"/>
                  <a:pt x="393" y="281"/>
                </a:cubicBezTo>
                <a:cubicBezTo>
                  <a:pt x="394" y="281"/>
                  <a:pt x="394" y="281"/>
                  <a:pt x="394" y="281"/>
                </a:cubicBezTo>
                <a:cubicBezTo>
                  <a:pt x="394" y="280"/>
                  <a:pt x="394" y="280"/>
                  <a:pt x="394" y="280"/>
                </a:cubicBezTo>
                <a:cubicBezTo>
                  <a:pt x="391" y="280"/>
                  <a:pt x="391" y="280"/>
                  <a:pt x="391" y="280"/>
                </a:cubicBezTo>
                <a:cubicBezTo>
                  <a:pt x="390" y="280"/>
                  <a:pt x="390" y="280"/>
                  <a:pt x="390" y="280"/>
                </a:cubicBezTo>
                <a:cubicBezTo>
                  <a:pt x="387" y="281"/>
                  <a:pt x="387" y="281"/>
                  <a:pt x="387" y="281"/>
                </a:cubicBezTo>
                <a:cubicBezTo>
                  <a:pt x="388" y="280"/>
                  <a:pt x="388" y="280"/>
                  <a:pt x="388" y="280"/>
                </a:cubicBezTo>
                <a:cubicBezTo>
                  <a:pt x="391" y="278"/>
                  <a:pt x="391" y="278"/>
                  <a:pt x="391" y="278"/>
                </a:cubicBezTo>
                <a:cubicBezTo>
                  <a:pt x="387" y="278"/>
                  <a:pt x="387" y="278"/>
                  <a:pt x="387" y="278"/>
                </a:cubicBezTo>
                <a:cubicBezTo>
                  <a:pt x="385" y="278"/>
                  <a:pt x="385" y="278"/>
                  <a:pt x="385" y="278"/>
                </a:cubicBezTo>
                <a:cubicBezTo>
                  <a:pt x="384" y="280"/>
                  <a:pt x="384" y="280"/>
                  <a:pt x="384" y="280"/>
                </a:cubicBezTo>
                <a:cubicBezTo>
                  <a:pt x="384" y="278"/>
                  <a:pt x="384" y="278"/>
                  <a:pt x="384" y="278"/>
                </a:cubicBezTo>
                <a:cubicBezTo>
                  <a:pt x="382" y="278"/>
                  <a:pt x="382" y="278"/>
                  <a:pt x="382" y="278"/>
                </a:cubicBezTo>
                <a:cubicBezTo>
                  <a:pt x="381" y="280"/>
                  <a:pt x="381" y="280"/>
                  <a:pt x="381" y="280"/>
                </a:cubicBezTo>
                <a:cubicBezTo>
                  <a:pt x="381" y="281"/>
                  <a:pt x="381" y="281"/>
                  <a:pt x="381" y="281"/>
                </a:cubicBezTo>
                <a:cubicBezTo>
                  <a:pt x="380" y="281"/>
                  <a:pt x="380" y="281"/>
                  <a:pt x="380" y="281"/>
                </a:cubicBezTo>
                <a:cubicBezTo>
                  <a:pt x="380" y="280"/>
                  <a:pt x="380" y="280"/>
                  <a:pt x="380" y="280"/>
                </a:cubicBezTo>
                <a:cubicBezTo>
                  <a:pt x="378" y="281"/>
                  <a:pt x="378" y="281"/>
                  <a:pt x="378" y="281"/>
                </a:cubicBezTo>
                <a:cubicBezTo>
                  <a:pt x="377" y="283"/>
                  <a:pt x="377" y="283"/>
                  <a:pt x="377" y="283"/>
                </a:cubicBezTo>
                <a:cubicBezTo>
                  <a:pt x="378" y="283"/>
                  <a:pt x="378" y="283"/>
                  <a:pt x="378" y="283"/>
                </a:cubicBezTo>
                <a:cubicBezTo>
                  <a:pt x="378" y="284"/>
                  <a:pt x="378" y="284"/>
                  <a:pt x="378" y="284"/>
                </a:cubicBezTo>
                <a:cubicBezTo>
                  <a:pt x="380" y="286"/>
                  <a:pt x="380" y="286"/>
                  <a:pt x="380" y="286"/>
                </a:cubicBezTo>
                <a:cubicBezTo>
                  <a:pt x="378" y="286"/>
                  <a:pt x="378" y="286"/>
                  <a:pt x="378" y="286"/>
                </a:cubicBezTo>
                <a:cubicBezTo>
                  <a:pt x="378" y="287"/>
                  <a:pt x="378" y="287"/>
                  <a:pt x="378" y="287"/>
                </a:cubicBezTo>
                <a:cubicBezTo>
                  <a:pt x="378" y="288"/>
                  <a:pt x="378" y="288"/>
                  <a:pt x="378" y="288"/>
                </a:cubicBezTo>
                <a:cubicBezTo>
                  <a:pt x="380" y="288"/>
                  <a:pt x="380" y="288"/>
                  <a:pt x="380" y="288"/>
                </a:cubicBezTo>
                <a:cubicBezTo>
                  <a:pt x="381" y="287"/>
                  <a:pt x="381" y="287"/>
                  <a:pt x="381" y="287"/>
                </a:cubicBezTo>
                <a:lnTo>
                  <a:pt x="382" y="286"/>
                </a:lnTo>
                <a:close/>
                <a:moveTo>
                  <a:pt x="374" y="304"/>
                </a:moveTo>
                <a:cubicBezTo>
                  <a:pt x="377" y="301"/>
                  <a:pt x="377" y="301"/>
                  <a:pt x="377" y="301"/>
                </a:cubicBezTo>
                <a:cubicBezTo>
                  <a:pt x="380" y="297"/>
                  <a:pt x="380" y="297"/>
                  <a:pt x="380" y="297"/>
                </a:cubicBezTo>
                <a:cubicBezTo>
                  <a:pt x="382" y="294"/>
                  <a:pt x="382" y="294"/>
                  <a:pt x="382" y="294"/>
                </a:cubicBezTo>
                <a:cubicBezTo>
                  <a:pt x="385" y="288"/>
                  <a:pt x="385" y="288"/>
                  <a:pt x="385" y="288"/>
                </a:cubicBezTo>
                <a:cubicBezTo>
                  <a:pt x="384" y="287"/>
                  <a:pt x="384" y="287"/>
                  <a:pt x="384" y="287"/>
                </a:cubicBezTo>
                <a:cubicBezTo>
                  <a:pt x="382" y="287"/>
                  <a:pt x="382" y="287"/>
                  <a:pt x="382" y="287"/>
                </a:cubicBezTo>
                <a:cubicBezTo>
                  <a:pt x="381" y="288"/>
                  <a:pt x="381" y="288"/>
                  <a:pt x="381" y="288"/>
                </a:cubicBezTo>
                <a:cubicBezTo>
                  <a:pt x="380" y="288"/>
                  <a:pt x="380" y="288"/>
                  <a:pt x="380" y="288"/>
                </a:cubicBezTo>
                <a:cubicBezTo>
                  <a:pt x="378" y="290"/>
                  <a:pt x="378" y="290"/>
                  <a:pt x="378" y="290"/>
                </a:cubicBezTo>
                <a:cubicBezTo>
                  <a:pt x="380" y="290"/>
                  <a:pt x="380" y="290"/>
                  <a:pt x="380" y="290"/>
                </a:cubicBezTo>
                <a:cubicBezTo>
                  <a:pt x="378" y="291"/>
                  <a:pt x="378" y="291"/>
                  <a:pt x="378" y="291"/>
                </a:cubicBezTo>
                <a:cubicBezTo>
                  <a:pt x="378" y="293"/>
                  <a:pt x="378" y="293"/>
                  <a:pt x="378" y="293"/>
                </a:cubicBezTo>
                <a:cubicBezTo>
                  <a:pt x="377" y="294"/>
                  <a:pt x="377" y="294"/>
                  <a:pt x="377" y="294"/>
                </a:cubicBezTo>
                <a:cubicBezTo>
                  <a:pt x="375" y="296"/>
                  <a:pt x="375" y="296"/>
                  <a:pt x="375" y="296"/>
                </a:cubicBezTo>
                <a:cubicBezTo>
                  <a:pt x="377" y="296"/>
                  <a:pt x="377" y="296"/>
                  <a:pt x="377" y="296"/>
                </a:cubicBezTo>
                <a:cubicBezTo>
                  <a:pt x="375" y="297"/>
                  <a:pt x="375" y="297"/>
                  <a:pt x="375" y="297"/>
                </a:cubicBezTo>
                <a:cubicBezTo>
                  <a:pt x="377" y="297"/>
                  <a:pt x="377" y="297"/>
                  <a:pt x="377" y="297"/>
                </a:cubicBezTo>
                <a:cubicBezTo>
                  <a:pt x="378" y="297"/>
                  <a:pt x="378" y="297"/>
                  <a:pt x="378" y="297"/>
                </a:cubicBezTo>
                <a:cubicBezTo>
                  <a:pt x="375" y="300"/>
                  <a:pt x="375" y="300"/>
                  <a:pt x="375" y="300"/>
                </a:cubicBezTo>
                <a:lnTo>
                  <a:pt x="374" y="304"/>
                </a:lnTo>
                <a:close/>
                <a:moveTo>
                  <a:pt x="388" y="298"/>
                </a:moveTo>
                <a:cubicBezTo>
                  <a:pt x="388" y="300"/>
                  <a:pt x="388" y="300"/>
                  <a:pt x="388" y="300"/>
                </a:cubicBezTo>
                <a:cubicBezTo>
                  <a:pt x="391" y="300"/>
                  <a:pt x="391" y="300"/>
                  <a:pt x="391" y="300"/>
                </a:cubicBezTo>
                <a:cubicBezTo>
                  <a:pt x="394" y="298"/>
                  <a:pt x="394" y="298"/>
                  <a:pt x="394" y="298"/>
                </a:cubicBezTo>
                <a:cubicBezTo>
                  <a:pt x="394" y="297"/>
                  <a:pt x="394" y="297"/>
                  <a:pt x="394" y="297"/>
                </a:cubicBezTo>
                <a:cubicBezTo>
                  <a:pt x="395" y="296"/>
                  <a:pt x="395" y="296"/>
                  <a:pt x="395" y="296"/>
                </a:cubicBezTo>
                <a:cubicBezTo>
                  <a:pt x="397" y="297"/>
                  <a:pt x="397" y="297"/>
                  <a:pt x="397" y="297"/>
                </a:cubicBezTo>
                <a:cubicBezTo>
                  <a:pt x="398" y="297"/>
                  <a:pt x="398" y="297"/>
                  <a:pt x="398" y="297"/>
                </a:cubicBezTo>
                <a:cubicBezTo>
                  <a:pt x="398" y="294"/>
                  <a:pt x="398" y="294"/>
                  <a:pt x="398" y="294"/>
                </a:cubicBezTo>
                <a:cubicBezTo>
                  <a:pt x="398" y="293"/>
                  <a:pt x="398" y="293"/>
                  <a:pt x="398" y="293"/>
                </a:cubicBezTo>
                <a:cubicBezTo>
                  <a:pt x="394" y="293"/>
                  <a:pt x="394" y="293"/>
                  <a:pt x="394" y="293"/>
                </a:cubicBezTo>
                <a:cubicBezTo>
                  <a:pt x="391" y="293"/>
                  <a:pt x="391" y="293"/>
                  <a:pt x="391" y="293"/>
                </a:cubicBezTo>
                <a:cubicBezTo>
                  <a:pt x="391" y="294"/>
                  <a:pt x="391" y="294"/>
                  <a:pt x="391" y="294"/>
                </a:cubicBezTo>
                <a:cubicBezTo>
                  <a:pt x="390" y="296"/>
                  <a:pt x="390" y="296"/>
                  <a:pt x="390" y="296"/>
                </a:cubicBezTo>
                <a:cubicBezTo>
                  <a:pt x="391" y="296"/>
                  <a:pt x="391" y="296"/>
                  <a:pt x="391" y="296"/>
                </a:cubicBezTo>
                <a:cubicBezTo>
                  <a:pt x="390" y="297"/>
                  <a:pt x="390" y="297"/>
                  <a:pt x="390" y="297"/>
                </a:cubicBezTo>
                <a:lnTo>
                  <a:pt x="388" y="298"/>
                </a:lnTo>
                <a:close/>
                <a:moveTo>
                  <a:pt x="3627" y="1203"/>
                </a:moveTo>
                <a:cubicBezTo>
                  <a:pt x="3628" y="1206"/>
                  <a:pt x="3628" y="1206"/>
                  <a:pt x="3628" y="1206"/>
                </a:cubicBezTo>
                <a:cubicBezTo>
                  <a:pt x="3630" y="1206"/>
                  <a:pt x="3630" y="1206"/>
                  <a:pt x="3630" y="1206"/>
                </a:cubicBezTo>
                <a:cubicBezTo>
                  <a:pt x="3631" y="1208"/>
                  <a:pt x="3631" y="1208"/>
                  <a:pt x="3631" y="1208"/>
                </a:cubicBezTo>
                <a:cubicBezTo>
                  <a:pt x="3635" y="1209"/>
                  <a:pt x="3635" y="1209"/>
                  <a:pt x="3635" y="1209"/>
                </a:cubicBezTo>
                <a:cubicBezTo>
                  <a:pt x="3636" y="1209"/>
                  <a:pt x="3636" y="1209"/>
                  <a:pt x="3636" y="1209"/>
                </a:cubicBezTo>
                <a:cubicBezTo>
                  <a:pt x="3635" y="1208"/>
                  <a:pt x="3635" y="1208"/>
                  <a:pt x="3635" y="1208"/>
                </a:cubicBezTo>
                <a:cubicBezTo>
                  <a:pt x="3634" y="1207"/>
                  <a:pt x="3634" y="1207"/>
                  <a:pt x="3634" y="1207"/>
                </a:cubicBezTo>
                <a:cubicBezTo>
                  <a:pt x="3633" y="1206"/>
                  <a:pt x="3633" y="1206"/>
                  <a:pt x="3633" y="1206"/>
                </a:cubicBezTo>
                <a:cubicBezTo>
                  <a:pt x="3628" y="1203"/>
                  <a:pt x="3628" y="1203"/>
                  <a:pt x="3628" y="1203"/>
                </a:cubicBezTo>
                <a:lnTo>
                  <a:pt x="3627" y="1203"/>
                </a:lnTo>
                <a:close/>
                <a:moveTo>
                  <a:pt x="3693" y="1293"/>
                </a:moveTo>
                <a:cubicBezTo>
                  <a:pt x="3692" y="1291"/>
                  <a:pt x="3692" y="1291"/>
                  <a:pt x="3692" y="1291"/>
                </a:cubicBezTo>
                <a:cubicBezTo>
                  <a:pt x="3692" y="1290"/>
                  <a:pt x="3692" y="1290"/>
                  <a:pt x="3692" y="1290"/>
                </a:cubicBezTo>
                <a:cubicBezTo>
                  <a:pt x="3691" y="1290"/>
                  <a:pt x="3691" y="1290"/>
                  <a:pt x="3691" y="1290"/>
                </a:cubicBezTo>
                <a:cubicBezTo>
                  <a:pt x="3691" y="1292"/>
                  <a:pt x="3691" y="1292"/>
                  <a:pt x="3691" y="1292"/>
                </a:cubicBezTo>
                <a:cubicBezTo>
                  <a:pt x="3692" y="1293"/>
                  <a:pt x="3692" y="1293"/>
                  <a:pt x="3692" y="1293"/>
                </a:cubicBezTo>
                <a:lnTo>
                  <a:pt x="3693" y="1293"/>
                </a:lnTo>
                <a:close/>
                <a:moveTo>
                  <a:pt x="1274" y="1150"/>
                </a:moveTo>
                <a:cubicBezTo>
                  <a:pt x="1274" y="1147"/>
                  <a:pt x="1274" y="1147"/>
                  <a:pt x="1274" y="1147"/>
                </a:cubicBezTo>
                <a:cubicBezTo>
                  <a:pt x="1273" y="1141"/>
                  <a:pt x="1273" y="1141"/>
                  <a:pt x="1273" y="1141"/>
                </a:cubicBezTo>
                <a:cubicBezTo>
                  <a:pt x="1270" y="1137"/>
                  <a:pt x="1270" y="1137"/>
                  <a:pt x="1270" y="1137"/>
                </a:cubicBezTo>
                <a:cubicBezTo>
                  <a:pt x="1268" y="1136"/>
                  <a:pt x="1268" y="1136"/>
                  <a:pt x="1268" y="1136"/>
                </a:cubicBezTo>
                <a:cubicBezTo>
                  <a:pt x="1264" y="1134"/>
                  <a:pt x="1264" y="1134"/>
                  <a:pt x="1264" y="1134"/>
                </a:cubicBezTo>
                <a:cubicBezTo>
                  <a:pt x="1261" y="1134"/>
                  <a:pt x="1261" y="1134"/>
                  <a:pt x="1261" y="1134"/>
                </a:cubicBezTo>
                <a:cubicBezTo>
                  <a:pt x="1257" y="1134"/>
                  <a:pt x="1257" y="1134"/>
                  <a:pt x="1257" y="1134"/>
                </a:cubicBezTo>
                <a:cubicBezTo>
                  <a:pt x="1254" y="1134"/>
                  <a:pt x="1254" y="1134"/>
                  <a:pt x="1254" y="1134"/>
                </a:cubicBezTo>
                <a:cubicBezTo>
                  <a:pt x="1253" y="1133"/>
                  <a:pt x="1253" y="1133"/>
                  <a:pt x="1253" y="1133"/>
                </a:cubicBezTo>
                <a:cubicBezTo>
                  <a:pt x="1250" y="1131"/>
                  <a:pt x="1250" y="1131"/>
                  <a:pt x="1250" y="1131"/>
                </a:cubicBezTo>
                <a:cubicBezTo>
                  <a:pt x="1247" y="1130"/>
                  <a:pt x="1247" y="1130"/>
                  <a:pt x="1247" y="1130"/>
                </a:cubicBezTo>
                <a:cubicBezTo>
                  <a:pt x="1244" y="1128"/>
                  <a:pt x="1244" y="1128"/>
                  <a:pt x="1244" y="1128"/>
                </a:cubicBezTo>
                <a:cubicBezTo>
                  <a:pt x="1241" y="1126"/>
                  <a:pt x="1241" y="1126"/>
                  <a:pt x="1241" y="1126"/>
                </a:cubicBezTo>
                <a:cubicBezTo>
                  <a:pt x="1237" y="1121"/>
                  <a:pt x="1237" y="1121"/>
                  <a:pt x="1237" y="1121"/>
                </a:cubicBezTo>
                <a:cubicBezTo>
                  <a:pt x="1234" y="1117"/>
                  <a:pt x="1234" y="1117"/>
                  <a:pt x="1234" y="1117"/>
                </a:cubicBezTo>
                <a:cubicBezTo>
                  <a:pt x="1231" y="1116"/>
                  <a:pt x="1231" y="1116"/>
                  <a:pt x="1231" y="1116"/>
                </a:cubicBezTo>
                <a:cubicBezTo>
                  <a:pt x="1228" y="1114"/>
                  <a:pt x="1228" y="1114"/>
                  <a:pt x="1228" y="1114"/>
                </a:cubicBezTo>
                <a:cubicBezTo>
                  <a:pt x="1221" y="1107"/>
                  <a:pt x="1221" y="1107"/>
                  <a:pt x="1221" y="1107"/>
                </a:cubicBezTo>
                <a:cubicBezTo>
                  <a:pt x="1217" y="1106"/>
                  <a:pt x="1217" y="1106"/>
                  <a:pt x="1217" y="1106"/>
                </a:cubicBezTo>
                <a:cubicBezTo>
                  <a:pt x="1211" y="1103"/>
                  <a:pt x="1211" y="1103"/>
                  <a:pt x="1211" y="1103"/>
                </a:cubicBezTo>
                <a:cubicBezTo>
                  <a:pt x="1207" y="1103"/>
                  <a:pt x="1207" y="1103"/>
                  <a:pt x="1207" y="1103"/>
                </a:cubicBezTo>
                <a:cubicBezTo>
                  <a:pt x="1202" y="1104"/>
                  <a:pt x="1202" y="1104"/>
                  <a:pt x="1202" y="1104"/>
                </a:cubicBezTo>
                <a:cubicBezTo>
                  <a:pt x="1200" y="1104"/>
                  <a:pt x="1200" y="1104"/>
                  <a:pt x="1200" y="1104"/>
                </a:cubicBezTo>
                <a:cubicBezTo>
                  <a:pt x="1198" y="1106"/>
                  <a:pt x="1198" y="1106"/>
                  <a:pt x="1198" y="1106"/>
                </a:cubicBezTo>
                <a:cubicBezTo>
                  <a:pt x="1197" y="1106"/>
                  <a:pt x="1197" y="1106"/>
                  <a:pt x="1197" y="1106"/>
                </a:cubicBezTo>
                <a:cubicBezTo>
                  <a:pt x="1194" y="1104"/>
                  <a:pt x="1194" y="1104"/>
                  <a:pt x="1194" y="1104"/>
                </a:cubicBezTo>
                <a:cubicBezTo>
                  <a:pt x="1191" y="1103"/>
                  <a:pt x="1191" y="1103"/>
                  <a:pt x="1191" y="1103"/>
                </a:cubicBezTo>
                <a:cubicBezTo>
                  <a:pt x="1190" y="1103"/>
                  <a:pt x="1190" y="1103"/>
                  <a:pt x="1190" y="1103"/>
                </a:cubicBezTo>
                <a:cubicBezTo>
                  <a:pt x="1187" y="1103"/>
                  <a:pt x="1187" y="1103"/>
                  <a:pt x="1187" y="1103"/>
                </a:cubicBezTo>
                <a:cubicBezTo>
                  <a:pt x="1184" y="1101"/>
                  <a:pt x="1184" y="1101"/>
                  <a:pt x="1184" y="1101"/>
                </a:cubicBezTo>
                <a:cubicBezTo>
                  <a:pt x="1181" y="1100"/>
                  <a:pt x="1181" y="1100"/>
                  <a:pt x="1181" y="1100"/>
                </a:cubicBezTo>
                <a:cubicBezTo>
                  <a:pt x="1175" y="1097"/>
                  <a:pt x="1175" y="1097"/>
                  <a:pt x="1175" y="1097"/>
                </a:cubicBezTo>
                <a:cubicBezTo>
                  <a:pt x="1174" y="1097"/>
                  <a:pt x="1174" y="1097"/>
                  <a:pt x="1174" y="1097"/>
                </a:cubicBezTo>
                <a:cubicBezTo>
                  <a:pt x="1172" y="1098"/>
                  <a:pt x="1172" y="1098"/>
                  <a:pt x="1172" y="1098"/>
                </a:cubicBezTo>
                <a:cubicBezTo>
                  <a:pt x="1169" y="1098"/>
                  <a:pt x="1169" y="1098"/>
                  <a:pt x="1169" y="1098"/>
                </a:cubicBezTo>
                <a:cubicBezTo>
                  <a:pt x="1168" y="1100"/>
                  <a:pt x="1168" y="1100"/>
                  <a:pt x="1168" y="1100"/>
                </a:cubicBezTo>
                <a:cubicBezTo>
                  <a:pt x="1167" y="1101"/>
                  <a:pt x="1167" y="1101"/>
                  <a:pt x="1167" y="1101"/>
                </a:cubicBezTo>
                <a:cubicBezTo>
                  <a:pt x="1167" y="1100"/>
                  <a:pt x="1167" y="1100"/>
                  <a:pt x="1167" y="1100"/>
                </a:cubicBezTo>
                <a:cubicBezTo>
                  <a:pt x="1165" y="1101"/>
                  <a:pt x="1165" y="1101"/>
                  <a:pt x="1165" y="1101"/>
                </a:cubicBezTo>
                <a:cubicBezTo>
                  <a:pt x="1164" y="1104"/>
                  <a:pt x="1164" y="1104"/>
                  <a:pt x="1164" y="1104"/>
                </a:cubicBezTo>
                <a:cubicBezTo>
                  <a:pt x="1164" y="1103"/>
                  <a:pt x="1164" y="1103"/>
                  <a:pt x="1164" y="1103"/>
                </a:cubicBezTo>
                <a:cubicBezTo>
                  <a:pt x="1162" y="1103"/>
                  <a:pt x="1162" y="1103"/>
                  <a:pt x="1162" y="1103"/>
                </a:cubicBezTo>
                <a:cubicBezTo>
                  <a:pt x="1164" y="1101"/>
                  <a:pt x="1164" y="1101"/>
                  <a:pt x="1164" y="1101"/>
                </a:cubicBezTo>
                <a:cubicBezTo>
                  <a:pt x="1165" y="1100"/>
                  <a:pt x="1165" y="1100"/>
                  <a:pt x="1165" y="1100"/>
                </a:cubicBezTo>
                <a:cubicBezTo>
                  <a:pt x="1165" y="1098"/>
                  <a:pt x="1165" y="1098"/>
                  <a:pt x="1165" y="1098"/>
                </a:cubicBezTo>
                <a:cubicBezTo>
                  <a:pt x="1164" y="1098"/>
                  <a:pt x="1164" y="1098"/>
                  <a:pt x="1164" y="1098"/>
                </a:cubicBezTo>
                <a:cubicBezTo>
                  <a:pt x="1161" y="1100"/>
                  <a:pt x="1161" y="1100"/>
                  <a:pt x="1161" y="1100"/>
                </a:cubicBezTo>
                <a:cubicBezTo>
                  <a:pt x="1161" y="1103"/>
                  <a:pt x="1161" y="1103"/>
                  <a:pt x="1161" y="1103"/>
                </a:cubicBezTo>
                <a:cubicBezTo>
                  <a:pt x="1159" y="1106"/>
                  <a:pt x="1159" y="1106"/>
                  <a:pt x="1159" y="1106"/>
                </a:cubicBezTo>
                <a:cubicBezTo>
                  <a:pt x="1158" y="1107"/>
                  <a:pt x="1158" y="1107"/>
                  <a:pt x="1158" y="1107"/>
                </a:cubicBezTo>
                <a:cubicBezTo>
                  <a:pt x="1157" y="1110"/>
                  <a:pt x="1157" y="1110"/>
                  <a:pt x="1157" y="1110"/>
                </a:cubicBezTo>
                <a:cubicBezTo>
                  <a:pt x="1157" y="1108"/>
                  <a:pt x="1157" y="1108"/>
                  <a:pt x="1157" y="1108"/>
                </a:cubicBezTo>
                <a:cubicBezTo>
                  <a:pt x="1158" y="1106"/>
                  <a:pt x="1158" y="1106"/>
                  <a:pt x="1158" y="1106"/>
                </a:cubicBezTo>
                <a:cubicBezTo>
                  <a:pt x="1158" y="1103"/>
                  <a:pt x="1158" y="1103"/>
                  <a:pt x="1158" y="1103"/>
                </a:cubicBezTo>
                <a:cubicBezTo>
                  <a:pt x="1158" y="1100"/>
                  <a:pt x="1158" y="1100"/>
                  <a:pt x="1158" y="1100"/>
                </a:cubicBezTo>
                <a:cubicBezTo>
                  <a:pt x="1161" y="1097"/>
                  <a:pt x="1161" y="1097"/>
                  <a:pt x="1161" y="1097"/>
                </a:cubicBezTo>
                <a:cubicBezTo>
                  <a:pt x="1161" y="1096"/>
                  <a:pt x="1161" y="1096"/>
                  <a:pt x="1161" y="1096"/>
                </a:cubicBezTo>
                <a:cubicBezTo>
                  <a:pt x="1159" y="1094"/>
                  <a:pt x="1159" y="1094"/>
                  <a:pt x="1159" y="1094"/>
                </a:cubicBezTo>
                <a:cubicBezTo>
                  <a:pt x="1158" y="1094"/>
                  <a:pt x="1158" y="1094"/>
                  <a:pt x="1158" y="1094"/>
                </a:cubicBezTo>
                <a:cubicBezTo>
                  <a:pt x="1159" y="1091"/>
                  <a:pt x="1159" y="1091"/>
                  <a:pt x="1159" y="1091"/>
                </a:cubicBezTo>
                <a:cubicBezTo>
                  <a:pt x="1159" y="1090"/>
                  <a:pt x="1159" y="1090"/>
                  <a:pt x="1159" y="1090"/>
                </a:cubicBezTo>
                <a:cubicBezTo>
                  <a:pt x="1158" y="1090"/>
                  <a:pt x="1158" y="1090"/>
                  <a:pt x="1158" y="1090"/>
                </a:cubicBezTo>
                <a:cubicBezTo>
                  <a:pt x="1158" y="1088"/>
                  <a:pt x="1158" y="1088"/>
                  <a:pt x="1158" y="1088"/>
                </a:cubicBezTo>
                <a:cubicBezTo>
                  <a:pt x="1157" y="1090"/>
                  <a:pt x="1157" y="1090"/>
                  <a:pt x="1157" y="1090"/>
                </a:cubicBezTo>
                <a:cubicBezTo>
                  <a:pt x="1155" y="1090"/>
                  <a:pt x="1155" y="1090"/>
                  <a:pt x="1155" y="1090"/>
                </a:cubicBezTo>
                <a:cubicBezTo>
                  <a:pt x="1157" y="1088"/>
                  <a:pt x="1157" y="1088"/>
                  <a:pt x="1157" y="1088"/>
                </a:cubicBezTo>
                <a:cubicBezTo>
                  <a:pt x="1155" y="1088"/>
                  <a:pt x="1155" y="1088"/>
                  <a:pt x="1155" y="1088"/>
                </a:cubicBezTo>
                <a:cubicBezTo>
                  <a:pt x="1155" y="1087"/>
                  <a:pt x="1155" y="1087"/>
                  <a:pt x="1155" y="1087"/>
                </a:cubicBezTo>
                <a:cubicBezTo>
                  <a:pt x="1154" y="1087"/>
                  <a:pt x="1154" y="1087"/>
                  <a:pt x="1154" y="1087"/>
                </a:cubicBezTo>
                <a:cubicBezTo>
                  <a:pt x="1152" y="1085"/>
                  <a:pt x="1152" y="1085"/>
                  <a:pt x="1152" y="1085"/>
                </a:cubicBezTo>
                <a:cubicBezTo>
                  <a:pt x="1151" y="1085"/>
                  <a:pt x="1151" y="1085"/>
                  <a:pt x="1151" y="1085"/>
                </a:cubicBezTo>
                <a:cubicBezTo>
                  <a:pt x="1151" y="1087"/>
                  <a:pt x="1151" y="1087"/>
                  <a:pt x="1151" y="1087"/>
                </a:cubicBezTo>
                <a:cubicBezTo>
                  <a:pt x="1149" y="1088"/>
                  <a:pt x="1149" y="1088"/>
                  <a:pt x="1149" y="1088"/>
                </a:cubicBezTo>
                <a:cubicBezTo>
                  <a:pt x="1149" y="1085"/>
                  <a:pt x="1149" y="1085"/>
                  <a:pt x="1149" y="1085"/>
                </a:cubicBezTo>
                <a:cubicBezTo>
                  <a:pt x="1149" y="1084"/>
                  <a:pt x="1149" y="1084"/>
                  <a:pt x="1149" y="1084"/>
                </a:cubicBezTo>
                <a:cubicBezTo>
                  <a:pt x="1148" y="1085"/>
                  <a:pt x="1148" y="1085"/>
                  <a:pt x="1148" y="1085"/>
                </a:cubicBezTo>
                <a:cubicBezTo>
                  <a:pt x="1148" y="1084"/>
                  <a:pt x="1148" y="1084"/>
                  <a:pt x="1148" y="1084"/>
                </a:cubicBezTo>
                <a:cubicBezTo>
                  <a:pt x="1148" y="1083"/>
                  <a:pt x="1148" y="1083"/>
                  <a:pt x="1148" y="1083"/>
                </a:cubicBezTo>
                <a:cubicBezTo>
                  <a:pt x="1147" y="1084"/>
                  <a:pt x="1147" y="1084"/>
                  <a:pt x="1147" y="1084"/>
                </a:cubicBezTo>
                <a:cubicBezTo>
                  <a:pt x="1147" y="1083"/>
                  <a:pt x="1147" y="1083"/>
                  <a:pt x="1147" y="1083"/>
                </a:cubicBezTo>
                <a:cubicBezTo>
                  <a:pt x="1145" y="1084"/>
                  <a:pt x="1145" y="1084"/>
                  <a:pt x="1145" y="1084"/>
                </a:cubicBezTo>
                <a:cubicBezTo>
                  <a:pt x="1145" y="1081"/>
                  <a:pt x="1145" y="1081"/>
                  <a:pt x="1145" y="1081"/>
                </a:cubicBezTo>
                <a:cubicBezTo>
                  <a:pt x="1144" y="1083"/>
                  <a:pt x="1144" y="1083"/>
                  <a:pt x="1144" y="1083"/>
                </a:cubicBezTo>
                <a:cubicBezTo>
                  <a:pt x="1142" y="1081"/>
                  <a:pt x="1142" y="1081"/>
                  <a:pt x="1142" y="1081"/>
                </a:cubicBezTo>
                <a:cubicBezTo>
                  <a:pt x="1141" y="1080"/>
                  <a:pt x="1141" y="1080"/>
                  <a:pt x="1141" y="1080"/>
                </a:cubicBezTo>
                <a:cubicBezTo>
                  <a:pt x="1139" y="1081"/>
                  <a:pt x="1139" y="1081"/>
                  <a:pt x="1139" y="1081"/>
                </a:cubicBezTo>
                <a:cubicBezTo>
                  <a:pt x="1139" y="1080"/>
                  <a:pt x="1139" y="1080"/>
                  <a:pt x="1139" y="1080"/>
                </a:cubicBezTo>
                <a:cubicBezTo>
                  <a:pt x="1139" y="1078"/>
                  <a:pt x="1139" y="1078"/>
                  <a:pt x="1139" y="1078"/>
                </a:cubicBezTo>
                <a:cubicBezTo>
                  <a:pt x="1138" y="1080"/>
                  <a:pt x="1138" y="1080"/>
                  <a:pt x="1138" y="1080"/>
                </a:cubicBezTo>
                <a:cubicBezTo>
                  <a:pt x="1136" y="1080"/>
                  <a:pt x="1136" y="1080"/>
                  <a:pt x="1136" y="1080"/>
                </a:cubicBezTo>
                <a:cubicBezTo>
                  <a:pt x="1136" y="1078"/>
                  <a:pt x="1136" y="1078"/>
                  <a:pt x="1136" y="1078"/>
                </a:cubicBezTo>
                <a:cubicBezTo>
                  <a:pt x="1135" y="1078"/>
                  <a:pt x="1135" y="1078"/>
                  <a:pt x="1135" y="1078"/>
                </a:cubicBezTo>
                <a:cubicBezTo>
                  <a:pt x="1134" y="1078"/>
                  <a:pt x="1134" y="1078"/>
                  <a:pt x="1134" y="1078"/>
                </a:cubicBezTo>
                <a:cubicBezTo>
                  <a:pt x="1134" y="1077"/>
                  <a:pt x="1134" y="1077"/>
                  <a:pt x="1134" y="1077"/>
                </a:cubicBezTo>
                <a:cubicBezTo>
                  <a:pt x="1132" y="1077"/>
                  <a:pt x="1132" y="1077"/>
                  <a:pt x="1132" y="1077"/>
                </a:cubicBezTo>
                <a:cubicBezTo>
                  <a:pt x="1132" y="1075"/>
                  <a:pt x="1132" y="1075"/>
                  <a:pt x="1132" y="1075"/>
                </a:cubicBezTo>
                <a:cubicBezTo>
                  <a:pt x="1131" y="1074"/>
                  <a:pt x="1131" y="1074"/>
                  <a:pt x="1131" y="1074"/>
                </a:cubicBezTo>
                <a:cubicBezTo>
                  <a:pt x="1129" y="1077"/>
                  <a:pt x="1129" y="1077"/>
                  <a:pt x="1129" y="1077"/>
                </a:cubicBezTo>
                <a:cubicBezTo>
                  <a:pt x="1129" y="1075"/>
                  <a:pt x="1129" y="1075"/>
                  <a:pt x="1129" y="1075"/>
                </a:cubicBezTo>
                <a:cubicBezTo>
                  <a:pt x="1128" y="1075"/>
                  <a:pt x="1128" y="1075"/>
                  <a:pt x="1128" y="1075"/>
                </a:cubicBezTo>
                <a:cubicBezTo>
                  <a:pt x="1128" y="1074"/>
                  <a:pt x="1128" y="1074"/>
                  <a:pt x="1128" y="1074"/>
                </a:cubicBezTo>
                <a:cubicBezTo>
                  <a:pt x="1126" y="1075"/>
                  <a:pt x="1126" y="1075"/>
                  <a:pt x="1126" y="1075"/>
                </a:cubicBezTo>
                <a:cubicBezTo>
                  <a:pt x="1126" y="1074"/>
                  <a:pt x="1126" y="1074"/>
                  <a:pt x="1126" y="1074"/>
                </a:cubicBezTo>
                <a:cubicBezTo>
                  <a:pt x="1124" y="1073"/>
                  <a:pt x="1124" y="1073"/>
                  <a:pt x="1124" y="1073"/>
                </a:cubicBezTo>
                <a:cubicBezTo>
                  <a:pt x="1124" y="1074"/>
                  <a:pt x="1124" y="1074"/>
                  <a:pt x="1124" y="1074"/>
                </a:cubicBezTo>
                <a:cubicBezTo>
                  <a:pt x="1124" y="1075"/>
                  <a:pt x="1124" y="1075"/>
                  <a:pt x="1124" y="1075"/>
                </a:cubicBezTo>
                <a:cubicBezTo>
                  <a:pt x="1122" y="1074"/>
                  <a:pt x="1122" y="1074"/>
                  <a:pt x="1122" y="1074"/>
                </a:cubicBezTo>
                <a:cubicBezTo>
                  <a:pt x="1121" y="1075"/>
                  <a:pt x="1121" y="1075"/>
                  <a:pt x="1121" y="1075"/>
                </a:cubicBezTo>
                <a:cubicBezTo>
                  <a:pt x="1121" y="1074"/>
                  <a:pt x="1121" y="1074"/>
                  <a:pt x="1121" y="1074"/>
                </a:cubicBezTo>
                <a:cubicBezTo>
                  <a:pt x="1119" y="1074"/>
                  <a:pt x="1119" y="1074"/>
                  <a:pt x="1119" y="1074"/>
                </a:cubicBezTo>
                <a:cubicBezTo>
                  <a:pt x="1118" y="1075"/>
                  <a:pt x="1118" y="1075"/>
                  <a:pt x="1118" y="1075"/>
                </a:cubicBezTo>
                <a:cubicBezTo>
                  <a:pt x="1116" y="1075"/>
                  <a:pt x="1116" y="1075"/>
                  <a:pt x="1116" y="1075"/>
                </a:cubicBezTo>
                <a:cubicBezTo>
                  <a:pt x="1115" y="1075"/>
                  <a:pt x="1115" y="1075"/>
                  <a:pt x="1115" y="1075"/>
                </a:cubicBezTo>
                <a:cubicBezTo>
                  <a:pt x="1114" y="1078"/>
                  <a:pt x="1114" y="1078"/>
                  <a:pt x="1114" y="1078"/>
                </a:cubicBezTo>
                <a:cubicBezTo>
                  <a:pt x="1114" y="1080"/>
                  <a:pt x="1114" y="1080"/>
                  <a:pt x="1114" y="1080"/>
                </a:cubicBezTo>
                <a:cubicBezTo>
                  <a:pt x="1114" y="1083"/>
                  <a:pt x="1114" y="1083"/>
                  <a:pt x="1114" y="1083"/>
                </a:cubicBezTo>
                <a:cubicBezTo>
                  <a:pt x="1112" y="1083"/>
                  <a:pt x="1112" y="1083"/>
                  <a:pt x="1112" y="1083"/>
                </a:cubicBezTo>
                <a:cubicBezTo>
                  <a:pt x="1111" y="1085"/>
                  <a:pt x="1111" y="1085"/>
                  <a:pt x="1111" y="1085"/>
                </a:cubicBezTo>
                <a:cubicBezTo>
                  <a:pt x="1112" y="1087"/>
                  <a:pt x="1112" y="1087"/>
                  <a:pt x="1112" y="1087"/>
                </a:cubicBezTo>
                <a:cubicBezTo>
                  <a:pt x="1109" y="1085"/>
                  <a:pt x="1109" y="1085"/>
                  <a:pt x="1109" y="1085"/>
                </a:cubicBezTo>
                <a:cubicBezTo>
                  <a:pt x="1108" y="1085"/>
                  <a:pt x="1108" y="1085"/>
                  <a:pt x="1108" y="1085"/>
                </a:cubicBezTo>
                <a:cubicBezTo>
                  <a:pt x="1106" y="1087"/>
                  <a:pt x="1106" y="1087"/>
                  <a:pt x="1106" y="1087"/>
                </a:cubicBezTo>
                <a:cubicBezTo>
                  <a:pt x="1105" y="1088"/>
                  <a:pt x="1105" y="1088"/>
                  <a:pt x="1105" y="1088"/>
                </a:cubicBezTo>
                <a:cubicBezTo>
                  <a:pt x="1104" y="1090"/>
                  <a:pt x="1104" y="1090"/>
                  <a:pt x="1104" y="1090"/>
                </a:cubicBezTo>
                <a:cubicBezTo>
                  <a:pt x="1102" y="1093"/>
                  <a:pt x="1102" y="1093"/>
                  <a:pt x="1102" y="1093"/>
                </a:cubicBezTo>
                <a:cubicBezTo>
                  <a:pt x="1101" y="1094"/>
                  <a:pt x="1101" y="1094"/>
                  <a:pt x="1101" y="1094"/>
                </a:cubicBezTo>
                <a:cubicBezTo>
                  <a:pt x="1099" y="1100"/>
                  <a:pt x="1099" y="1100"/>
                  <a:pt x="1099" y="1100"/>
                </a:cubicBezTo>
                <a:cubicBezTo>
                  <a:pt x="1099" y="1094"/>
                  <a:pt x="1099" y="1094"/>
                  <a:pt x="1099" y="1094"/>
                </a:cubicBezTo>
                <a:cubicBezTo>
                  <a:pt x="1102" y="1088"/>
                  <a:pt x="1102" y="1088"/>
                  <a:pt x="1102" y="1088"/>
                </a:cubicBezTo>
                <a:cubicBezTo>
                  <a:pt x="1101" y="1088"/>
                  <a:pt x="1101" y="1088"/>
                  <a:pt x="1101" y="1088"/>
                </a:cubicBezTo>
                <a:cubicBezTo>
                  <a:pt x="1099" y="1090"/>
                  <a:pt x="1099" y="1090"/>
                  <a:pt x="1099" y="1090"/>
                </a:cubicBezTo>
                <a:cubicBezTo>
                  <a:pt x="1098" y="1090"/>
                  <a:pt x="1098" y="1090"/>
                  <a:pt x="1098" y="1090"/>
                </a:cubicBezTo>
                <a:cubicBezTo>
                  <a:pt x="1096" y="1091"/>
                  <a:pt x="1096" y="1091"/>
                  <a:pt x="1096" y="1091"/>
                </a:cubicBezTo>
                <a:cubicBezTo>
                  <a:pt x="1095" y="1093"/>
                  <a:pt x="1095" y="1093"/>
                  <a:pt x="1095" y="1093"/>
                </a:cubicBezTo>
                <a:cubicBezTo>
                  <a:pt x="1093" y="1090"/>
                  <a:pt x="1093" y="1090"/>
                  <a:pt x="1093" y="1090"/>
                </a:cubicBezTo>
                <a:cubicBezTo>
                  <a:pt x="1092" y="1090"/>
                  <a:pt x="1092" y="1090"/>
                  <a:pt x="1092" y="1090"/>
                </a:cubicBezTo>
                <a:cubicBezTo>
                  <a:pt x="1088" y="1091"/>
                  <a:pt x="1088" y="1091"/>
                  <a:pt x="1088" y="1091"/>
                </a:cubicBezTo>
                <a:cubicBezTo>
                  <a:pt x="1088" y="1090"/>
                  <a:pt x="1088" y="1090"/>
                  <a:pt x="1088" y="1090"/>
                </a:cubicBezTo>
                <a:cubicBezTo>
                  <a:pt x="1086" y="1090"/>
                  <a:pt x="1086" y="1090"/>
                  <a:pt x="1086" y="1090"/>
                </a:cubicBezTo>
                <a:cubicBezTo>
                  <a:pt x="1085" y="1090"/>
                  <a:pt x="1085" y="1090"/>
                  <a:pt x="1085" y="1090"/>
                </a:cubicBezTo>
                <a:cubicBezTo>
                  <a:pt x="1085" y="1088"/>
                  <a:pt x="1085" y="1088"/>
                  <a:pt x="1085" y="1088"/>
                </a:cubicBezTo>
                <a:cubicBezTo>
                  <a:pt x="1083" y="1085"/>
                  <a:pt x="1083" y="1085"/>
                  <a:pt x="1083" y="1085"/>
                </a:cubicBezTo>
                <a:cubicBezTo>
                  <a:pt x="1083" y="1084"/>
                  <a:pt x="1083" y="1084"/>
                  <a:pt x="1083" y="1084"/>
                </a:cubicBezTo>
                <a:cubicBezTo>
                  <a:pt x="1086" y="1088"/>
                  <a:pt x="1086" y="1088"/>
                  <a:pt x="1086" y="1088"/>
                </a:cubicBezTo>
                <a:cubicBezTo>
                  <a:pt x="1088" y="1090"/>
                  <a:pt x="1088" y="1090"/>
                  <a:pt x="1088" y="1090"/>
                </a:cubicBezTo>
                <a:cubicBezTo>
                  <a:pt x="1089" y="1090"/>
                  <a:pt x="1089" y="1090"/>
                  <a:pt x="1089" y="1090"/>
                </a:cubicBezTo>
                <a:cubicBezTo>
                  <a:pt x="1089" y="1088"/>
                  <a:pt x="1089" y="1088"/>
                  <a:pt x="1089" y="1088"/>
                </a:cubicBezTo>
                <a:cubicBezTo>
                  <a:pt x="1093" y="1088"/>
                  <a:pt x="1093" y="1088"/>
                  <a:pt x="1093" y="1088"/>
                </a:cubicBezTo>
                <a:cubicBezTo>
                  <a:pt x="1095" y="1088"/>
                  <a:pt x="1095" y="1088"/>
                  <a:pt x="1095" y="1088"/>
                </a:cubicBezTo>
                <a:cubicBezTo>
                  <a:pt x="1096" y="1088"/>
                  <a:pt x="1096" y="1088"/>
                  <a:pt x="1096" y="1088"/>
                </a:cubicBezTo>
                <a:cubicBezTo>
                  <a:pt x="1098" y="1088"/>
                  <a:pt x="1098" y="1088"/>
                  <a:pt x="1098" y="1088"/>
                </a:cubicBezTo>
                <a:cubicBezTo>
                  <a:pt x="1099" y="1085"/>
                  <a:pt x="1099" y="1085"/>
                  <a:pt x="1099" y="1085"/>
                </a:cubicBezTo>
                <a:cubicBezTo>
                  <a:pt x="1101" y="1087"/>
                  <a:pt x="1101" y="1087"/>
                  <a:pt x="1101" y="1087"/>
                </a:cubicBezTo>
                <a:cubicBezTo>
                  <a:pt x="1102" y="1087"/>
                  <a:pt x="1102" y="1087"/>
                  <a:pt x="1102" y="1087"/>
                </a:cubicBezTo>
                <a:cubicBezTo>
                  <a:pt x="1105" y="1085"/>
                  <a:pt x="1105" y="1085"/>
                  <a:pt x="1105" y="1085"/>
                </a:cubicBezTo>
                <a:cubicBezTo>
                  <a:pt x="1108" y="1083"/>
                  <a:pt x="1108" y="1083"/>
                  <a:pt x="1108" y="1083"/>
                </a:cubicBezTo>
                <a:cubicBezTo>
                  <a:pt x="1109" y="1080"/>
                  <a:pt x="1109" y="1080"/>
                  <a:pt x="1109" y="1080"/>
                </a:cubicBezTo>
                <a:cubicBezTo>
                  <a:pt x="1111" y="1077"/>
                  <a:pt x="1111" y="1077"/>
                  <a:pt x="1111" y="1077"/>
                </a:cubicBezTo>
                <a:cubicBezTo>
                  <a:pt x="1111" y="1074"/>
                  <a:pt x="1111" y="1074"/>
                  <a:pt x="1111" y="1074"/>
                </a:cubicBezTo>
                <a:cubicBezTo>
                  <a:pt x="1112" y="1070"/>
                  <a:pt x="1112" y="1070"/>
                  <a:pt x="1112" y="1070"/>
                </a:cubicBezTo>
                <a:cubicBezTo>
                  <a:pt x="1112" y="1068"/>
                  <a:pt x="1112" y="1068"/>
                  <a:pt x="1112" y="1068"/>
                </a:cubicBezTo>
                <a:cubicBezTo>
                  <a:pt x="1111" y="1068"/>
                  <a:pt x="1111" y="1068"/>
                  <a:pt x="1111" y="1068"/>
                </a:cubicBezTo>
                <a:cubicBezTo>
                  <a:pt x="1105" y="1067"/>
                  <a:pt x="1105" y="1067"/>
                  <a:pt x="1105" y="1067"/>
                </a:cubicBezTo>
                <a:cubicBezTo>
                  <a:pt x="1101" y="1067"/>
                  <a:pt x="1101" y="1067"/>
                  <a:pt x="1101" y="1067"/>
                </a:cubicBezTo>
                <a:cubicBezTo>
                  <a:pt x="1101" y="1068"/>
                  <a:pt x="1101" y="1068"/>
                  <a:pt x="1101" y="1068"/>
                </a:cubicBezTo>
                <a:cubicBezTo>
                  <a:pt x="1099" y="1068"/>
                  <a:pt x="1099" y="1068"/>
                  <a:pt x="1099" y="1068"/>
                </a:cubicBezTo>
                <a:cubicBezTo>
                  <a:pt x="1093" y="1067"/>
                  <a:pt x="1093" y="1067"/>
                  <a:pt x="1093" y="1067"/>
                </a:cubicBezTo>
                <a:cubicBezTo>
                  <a:pt x="1089" y="1067"/>
                  <a:pt x="1089" y="1067"/>
                  <a:pt x="1089" y="1067"/>
                </a:cubicBezTo>
                <a:cubicBezTo>
                  <a:pt x="1086" y="1067"/>
                  <a:pt x="1086" y="1067"/>
                  <a:pt x="1086" y="1067"/>
                </a:cubicBezTo>
                <a:cubicBezTo>
                  <a:pt x="1085" y="1068"/>
                  <a:pt x="1085" y="1068"/>
                  <a:pt x="1085" y="1068"/>
                </a:cubicBezTo>
                <a:cubicBezTo>
                  <a:pt x="1085" y="1071"/>
                  <a:pt x="1085" y="1071"/>
                  <a:pt x="1085" y="1071"/>
                </a:cubicBezTo>
                <a:cubicBezTo>
                  <a:pt x="1085" y="1073"/>
                  <a:pt x="1085" y="1073"/>
                  <a:pt x="1085" y="1073"/>
                </a:cubicBezTo>
                <a:cubicBezTo>
                  <a:pt x="1086" y="1074"/>
                  <a:pt x="1086" y="1074"/>
                  <a:pt x="1086" y="1074"/>
                </a:cubicBezTo>
                <a:cubicBezTo>
                  <a:pt x="1083" y="1074"/>
                  <a:pt x="1083" y="1074"/>
                  <a:pt x="1083" y="1074"/>
                </a:cubicBezTo>
                <a:cubicBezTo>
                  <a:pt x="1083" y="1075"/>
                  <a:pt x="1083" y="1075"/>
                  <a:pt x="1083" y="1075"/>
                </a:cubicBezTo>
                <a:cubicBezTo>
                  <a:pt x="1083" y="1077"/>
                  <a:pt x="1083" y="1077"/>
                  <a:pt x="1083" y="1077"/>
                </a:cubicBezTo>
                <a:cubicBezTo>
                  <a:pt x="1083" y="1078"/>
                  <a:pt x="1083" y="1078"/>
                  <a:pt x="1083" y="1078"/>
                </a:cubicBezTo>
                <a:cubicBezTo>
                  <a:pt x="1082" y="1077"/>
                  <a:pt x="1082" y="1077"/>
                  <a:pt x="1082" y="1077"/>
                </a:cubicBezTo>
                <a:cubicBezTo>
                  <a:pt x="1079" y="1081"/>
                  <a:pt x="1079" y="1081"/>
                  <a:pt x="1079" y="1081"/>
                </a:cubicBezTo>
                <a:cubicBezTo>
                  <a:pt x="1075" y="1083"/>
                  <a:pt x="1075" y="1083"/>
                  <a:pt x="1075" y="1083"/>
                </a:cubicBezTo>
                <a:cubicBezTo>
                  <a:pt x="1071" y="1085"/>
                  <a:pt x="1071" y="1085"/>
                  <a:pt x="1071" y="1085"/>
                </a:cubicBezTo>
                <a:cubicBezTo>
                  <a:pt x="1068" y="1087"/>
                  <a:pt x="1068" y="1087"/>
                  <a:pt x="1068" y="1087"/>
                </a:cubicBezTo>
                <a:cubicBezTo>
                  <a:pt x="1066" y="1088"/>
                  <a:pt x="1066" y="1088"/>
                  <a:pt x="1066" y="1088"/>
                </a:cubicBezTo>
                <a:cubicBezTo>
                  <a:pt x="1066" y="1087"/>
                  <a:pt x="1066" y="1087"/>
                  <a:pt x="1066" y="1087"/>
                </a:cubicBezTo>
                <a:cubicBezTo>
                  <a:pt x="1063" y="1085"/>
                  <a:pt x="1063" y="1085"/>
                  <a:pt x="1063" y="1085"/>
                </a:cubicBezTo>
                <a:cubicBezTo>
                  <a:pt x="1061" y="1087"/>
                  <a:pt x="1061" y="1087"/>
                  <a:pt x="1061" y="1087"/>
                </a:cubicBezTo>
                <a:cubicBezTo>
                  <a:pt x="1063" y="1084"/>
                  <a:pt x="1063" y="1084"/>
                  <a:pt x="1063" y="1084"/>
                </a:cubicBezTo>
                <a:cubicBezTo>
                  <a:pt x="1066" y="1084"/>
                  <a:pt x="1066" y="1084"/>
                  <a:pt x="1066" y="1084"/>
                </a:cubicBezTo>
                <a:cubicBezTo>
                  <a:pt x="1068" y="1084"/>
                  <a:pt x="1068" y="1084"/>
                  <a:pt x="1068" y="1084"/>
                </a:cubicBezTo>
                <a:cubicBezTo>
                  <a:pt x="1069" y="1084"/>
                  <a:pt x="1069" y="1084"/>
                  <a:pt x="1069" y="1084"/>
                </a:cubicBezTo>
                <a:cubicBezTo>
                  <a:pt x="1069" y="1083"/>
                  <a:pt x="1069" y="1083"/>
                  <a:pt x="1069" y="1083"/>
                </a:cubicBezTo>
                <a:cubicBezTo>
                  <a:pt x="1071" y="1080"/>
                  <a:pt x="1071" y="1080"/>
                  <a:pt x="1071" y="1080"/>
                </a:cubicBezTo>
                <a:cubicBezTo>
                  <a:pt x="1072" y="1078"/>
                  <a:pt x="1072" y="1078"/>
                  <a:pt x="1072" y="1078"/>
                </a:cubicBezTo>
                <a:cubicBezTo>
                  <a:pt x="1072" y="1075"/>
                  <a:pt x="1072" y="1075"/>
                  <a:pt x="1072" y="1075"/>
                </a:cubicBezTo>
                <a:cubicBezTo>
                  <a:pt x="1075" y="1073"/>
                  <a:pt x="1075" y="1073"/>
                  <a:pt x="1075" y="1073"/>
                </a:cubicBezTo>
                <a:cubicBezTo>
                  <a:pt x="1079" y="1065"/>
                  <a:pt x="1079" y="1065"/>
                  <a:pt x="1079" y="1065"/>
                </a:cubicBezTo>
                <a:cubicBezTo>
                  <a:pt x="1085" y="1061"/>
                  <a:pt x="1085" y="1061"/>
                  <a:pt x="1085" y="1061"/>
                </a:cubicBezTo>
                <a:cubicBezTo>
                  <a:pt x="1086" y="1057"/>
                  <a:pt x="1086" y="1057"/>
                  <a:pt x="1086" y="1057"/>
                </a:cubicBezTo>
                <a:cubicBezTo>
                  <a:pt x="1089" y="1054"/>
                  <a:pt x="1089" y="1054"/>
                  <a:pt x="1089" y="1054"/>
                </a:cubicBezTo>
                <a:cubicBezTo>
                  <a:pt x="1091" y="1051"/>
                  <a:pt x="1091" y="1051"/>
                  <a:pt x="1091" y="1051"/>
                </a:cubicBezTo>
                <a:cubicBezTo>
                  <a:pt x="1093" y="1048"/>
                  <a:pt x="1093" y="1048"/>
                  <a:pt x="1093" y="1048"/>
                </a:cubicBezTo>
                <a:cubicBezTo>
                  <a:pt x="1092" y="1048"/>
                  <a:pt x="1092" y="1048"/>
                  <a:pt x="1092" y="1048"/>
                </a:cubicBezTo>
                <a:cubicBezTo>
                  <a:pt x="1093" y="1047"/>
                  <a:pt x="1093" y="1047"/>
                  <a:pt x="1093" y="1047"/>
                </a:cubicBezTo>
                <a:cubicBezTo>
                  <a:pt x="1095" y="1044"/>
                  <a:pt x="1095" y="1044"/>
                  <a:pt x="1095" y="1044"/>
                </a:cubicBezTo>
                <a:cubicBezTo>
                  <a:pt x="1093" y="1042"/>
                  <a:pt x="1093" y="1042"/>
                  <a:pt x="1093" y="1042"/>
                </a:cubicBezTo>
                <a:cubicBezTo>
                  <a:pt x="1092" y="1040"/>
                  <a:pt x="1092" y="1040"/>
                  <a:pt x="1092" y="1040"/>
                </a:cubicBezTo>
                <a:cubicBezTo>
                  <a:pt x="1089" y="1040"/>
                  <a:pt x="1089" y="1040"/>
                  <a:pt x="1089" y="1040"/>
                </a:cubicBezTo>
                <a:cubicBezTo>
                  <a:pt x="1088" y="1040"/>
                  <a:pt x="1088" y="1040"/>
                  <a:pt x="1088" y="1040"/>
                </a:cubicBezTo>
                <a:cubicBezTo>
                  <a:pt x="1086" y="1038"/>
                  <a:pt x="1086" y="1038"/>
                  <a:pt x="1086" y="1038"/>
                </a:cubicBezTo>
                <a:cubicBezTo>
                  <a:pt x="1086" y="1037"/>
                  <a:pt x="1086" y="1037"/>
                  <a:pt x="1086" y="1037"/>
                </a:cubicBezTo>
                <a:cubicBezTo>
                  <a:pt x="1083" y="1035"/>
                  <a:pt x="1083" y="1035"/>
                  <a:pt x="1083" y="1035"/>
                </a:cubicBezTo>
                <a:cubicBezTo>
                  <a:pt x="1085" y="1034"/>
                  <a:pt x="1085" y="1034"/>
                  <a:pt x="1085" y="1034"/>
                </a:cubicBezTo>
                <a:cubicBezTo>
                  <a:pt x="1085" y="1031"/>
                  <a:pt x="1085" y="1031"/>
                  <a:pt x="1085" y="1031"/>
                </a:cubicBezTo>
                <a:cubicBezTo>
                  <a:pt x="1082" y="1027"/>
                  <a:pt x="1082" y="1027"/>
                  <a:pt x="1082" y="1027"/>
                </a:cubicBezTo>
                <a:cubicBezTo>
                  <a:pt x="1081" y="1020"/>
                  <a:pt x="1081" y="1020"/>
                  <a:pt x="1081" y="1020"/>
                </a:cubicBezTo>
                <a:cubicBezTo>
                  <a:pt x="1081" y="1011"/>
                  <a:pt x="1081" y="1011"/>
                  <a:pt x="1081" y="1011"/>
                </a:cubicBezTo>
                <a:cubicBezTo>
                  <a:pt x="1079" y="1012"/>
                  <a:pt x="1079" y="1012"/>
                  <a:pt x="1079" y="1012"/>
                </a:cubicBezTo>
                <a:cubicBezTo>
                  <a:pt x="1079" y="1009"/>
                  <a:pt x="1079" y="1009"/>
                  <a:pt x="1079" y="1009"/>
                </a:cubicBezTo>
                <a:cubicBezTo>
                  <a:pt x="1078" y="1007"/>
                  <a:pt x="1078" y="1007"/>
                  <a:pt x="1078" y="1007"/>
                </a:cubicBezTo>
                <a:cubicBezTo>
                  <a:pt x="1076" y="1005"/>
                  <a:pt x="1076" y="1005"/>
                  <a:pt x="1076" y="1005"/>
                </a:cubicBezTo>
                <a:cubicBezTo>
                  <a:pt x="1075" y="1007"/>
                  <a:pt x="1075" y="1007"/>
                  <a:pt x="1075" y="1007"/>
                </a:cubicBezTo>
                <a:cubicBezTo>
                  <a:pt x="1073" y="1004"/>
                  <a:pt x="1073" y="1004"/>
                  <a:pt x="1073" y="1004"/>
                </a:cubicBezTo>
                <a:cubicBezTo>
                  <a:pt x="1073" y="1005"/>
                  <a:pt x="1073" y="1005"/>
                  <a:pt x="1073" y="1005"/>
                </a:cubicBezTo>
                <a:cubicBezTo>
                  <a:pt x="1072" y="1002"/>
                  <a:pt x="1072" y="1002"/>
                  <a:pt x="1072" y="1002"/>
                </a:cubicBezTo>
                <a:cubicBezTo>
                  <a:pt x="1072" y="1001"/>
                  <a:pt x="1072" y="1001"/>
                  <a:pt x="1072" y="1001"/>
                </a:cubicBezTo>
                <a:cubicBezTo>
                  <a:pt x="1071" y="1002"/>
                  <a:pt x="1071" y="1002"/>
                  <a:pt x="1071" y="1002"/>
                </a:cubicBezTo>
                <a:cubicBezTo>
                  <a:pt x="1069" y="1001"/>
                  <a:pt x="1069" y="1001"/>
                  <a:pt x="1069" y="1001"/>
                </a:cubicBezTo>
                <a:cubicBezTo>
                  <a:pt x="1066" y="999"/>
                  <a:pt x="1066" y="999"/>
                  <a:pt x="1066" y="999"/>
                </a:cubicBezTo>
                <a:cubicBezTo>
                  <a:pt x="1065" y="999"/>
                  <a:pt x="1065" y="999"/>
                  <a:pt x="1065" y="999"/>
                </a:cubicBezTo>
                <a:cubicBezTo>
                  <a:pt x="1066" y="998"/>
                  <a:pt x="1066" y="998"/>
                  <a:pt x="1066" y="998"/>
                </a:cubicBezTo>
                <a:cubicBezTo>
                  <a:pt x="1065" y="997"/>
                  <a:pt x="1065" y="997"/>
                  <a:pt x="1065" y="997"/>
                </a:cubicBezTo>
                <a:cubicBezTo>
                  <a:pt x="1062" y="995"/>
                  <a:pt x="1062" y="995"/>
                  <a:pt x="1062" y="995"/>
                </a:cubicBezTo>
                <a:cubicBezTo>
                  <a:pt x="1059" y="991"/>
                  <a:pt x="1059" y="991"/>
                  <a:pt x="1059" y="991"/>
                </a:cubicBezTo>
                <a:cubicBezTo>
                  <a:pt x="1056" y="989"/>
                  <a:pt x="1056" y="989"/>
                  <a:pt x="1056" y="989"/>
                </a:cubicBezTo>
                <a:cubicBezTo>
                  <a:pt x="1053" y="989"/>
                  <a:pt x="1053" y="989"/>
                  <a:pt x="1053" y="989"/>
                </a:cubicBezTo>
                <a:cubicBezTo>
                  <a:pt x="1049" y="987"/>
                  <a:pt x="1049" y="987"/>
                  <a:pt x="1049" y="987"/>
                </a:cubicBezTo>
                <a:cubicBezTo>
                  <a:pt x="1048" y="987"/>
                  <a:pt x="1048" y="987"/>
                  <a:pt x="1048" y="987"/>
                </a:cubicBezTo>
                <a:cubicBezTo>
                  <a:pt x="1046" y="987"/>
                  <a:pt x="1046" y="987"/>
                  <a:pt x="1046" y="987"/>
                </a:cubicBezTo>
                <a:cubicBezTo>
                  <a:pt x="1045" y="985"/>
                  <a:pt x="1045" y="985"/>
                  <a:pt x="1045" y="985"/>
                </a:cubicBezTo>
                <a:cubicBezTo>
                  <a:pt x="1042" y="984"/>
                  <a:pt x="1042" y="984"/>
                  <a:pt x="1042" y="984"/>
                </a:cubicBezTo>
                <a:cubicBezTo>
                  <a:pt x="1038" y="982"/>
                  <a:pt x="1038" y="982"/>
                  <a:pt x="1038" y="982"/>
                </a:cubicBezTo>
                <a:cubicBezTo>
                  <a:pt x="1035" y="982"/>
                  <a:pt x="1035" y="982"/>
                  <a:pt x="1035" y="982"/>
                </a:cubicBezTo>
                <a:cubicBezTo>
                  <a:pt x="1033" y="984"/>
                  <a:pt x="1033" y="984"/>
                  <a:pt x="1033" y="984"/>
                </a:cubicBezTo>
                <a:cubicBezTo>
                  <a:pt x="1036" y="985"/>
                  <a:pt x="1036" y="985"/>
                  <a:pt x="1036" y="985"/>
                </a:cubicBezTo>
                <a:cubicBezTo>
                  <a:pt x="1033" y="985"/>
                  <a:pt x="1033" y="985"/>
                  <a:pt x="1033" y="985"/>
                </a:cubicBezTo>
                <a:cubicBezTo>
                  <a:pt x="1032" y="985"/>
                  <a:pt x="1032" y="985"/>
                  <a:pt x="1032" y="985"/>
                </a:cubicBezTo>
                <a:cubicBezTo>
                  <a:pt x="1032" y="984"/>
                  <a:pt x="1032" y="984"/>
                  <a:pt x="1032" y="984"/>
                </a:cubicBezTo>
                <a:cubicBezTo>
                  <a:pt x="1030" y="984"/>
                  <a:pt x="1030" y="984"/>
                  <a:pt x="1030" y="984"/>
                </a:cubicBezTo>
                <a:cubicBezTo>
                  <a:pt x="1026" y="984"/>
                  <a:pt x="1026" y="984"/>
                  <a:pt x="1026" y="984"/>
                </a:cubicBezTo>
                <a:cubicBezTo>
                  <a:pt x="1025" y="984"/>
                  <a:pt x="1025" y="984"/>
                  <a:pt x="1025" y="984"/>
                </a:cubicBezTo>
                <a:cubicBezTo>
                  <a:pt x="1023" y="984"/>
                  <a:pt x="1023" y="984"/>
                  <a:pt x="1023" y="984"/>
                </a:cubicBezTo>
                <a:cubicBezTo>
                  <a:pt x="1023" y="987"/>
                  <a:pt x="1023" y="987"/>
                  <a:pt x="1023" y="987"/>
                </a:cubicBezTo>
                <a:cubicBezTo>
                  <a:pt x="1022" y="985"/>
                  <a:pt x="1022" y="985"/>
                  <a:pt x="1022" y="985"/>
                </a:cubicBezTo>
                <a:cubicBezTo>
                  <a:pt x="1019" y="984"/>
                  <a:pt x="1019" y="984"/>
                  <a:pt x="1019" y="984"/>
                </a:cubicBezTo>
                <a:cubicBezTo>
                  <a:pt x="1013" y="984"/>
                  <a:pt x="1013" y="984"/>
                  <a:pt x="1013" y="984"/>
                </a:cubicBezTo>
                <a:cubicBezTo>
                  <a:pt x="1010" y="984"/>
                  <a:pt x="1010" y="984"/>
                  <a:pt x="1010" y="984"/>
                </a:cubicBezTo>
                <a:cubicBezTo>
                  <a:pt x="1007" y="987"/>
                  <a:pt x="1007" y="987"/>
                  <a:pt x="1007" y="987"/>
                </a:cubicBezTo>
                <a:cubicBezTo>
                  <a:pt x="1007" y="982"/>
                  <a:pt x="1007" y="982"/>
                  <a:pt x="1007" y="982"/>
                </a:cubicBezTo>
                <a:cubicBezTo>
                  <a:pt x="1006" y="979"/>
                  <a:pt x="1006" y="979"/>
                  <a:pt x="1006" y="979"/>
                </a:cubicBezTo>
                <a:cubicBezTo>
                  <a:pt x="1006" y="978"/>
                  <a:pt x="1006" y="978"/>
                  <a:pt x="1006" y="978"/>
                </a:cubicBezTo>
                <a:cubicBezTo>
                  <a:pt x="1003" y="979"/>
                  <a:pt x="1003" y="979"/>
                  <a:pt x="1003" y="979"/>
                </a:cubicBezTo>
                <a:cubicBezTo>
                  <a:pt x="1003" y="977"/>
                  <a:pt x="1003" y="977"/>
                  <a:pt x="1003" y="977"/>
                </a:cubicBezTo>
                <a:cubicBezTo>
                  <a:pt x="1000" y="974"/>
                  <a:pt x="1000" y="974"/>
                  <a:pt x="1000" y="974"/>
                </a:cubicBezTo>
                <a:cubicBezTo>
                  <a:pt x="995" y="971"/>
                  <a:pt x="995" y="971"/>
                  <a:pt x="995" y="971"/>
                </a:cubicBezTo>
                <a:cubicBezTo>
                  <a:pt x="993" y="971"/>
                  <a:pt x="993" y="971"/>
                  <a:pt x="993" y="971"/>
                </a:cubicBezTo>
                <a:cubicBezTo>
                  <a:pt x="992" y="974"/>
                  <a:pt x="992" y="974"/>
                  <a:pt x="992" y="974"/>
                </a:cubicBezTo>
                <a:cubicBezTo>
                  <a:pt x="992" y="977"/>
                  <a:pt x="992" y="977"/>
                  <a:pt x="992" y="977"/>
                </a:cubicBezTo>
                <a:cubicBezTo>
                  <a:pt x="990" y="978"/>
                  <a:pt x="990" y="978"/>
                  <a:pt x="990" y="978"/>
                </a:cubicBezTo>
                <a:cubicBezTo>
                  <a:pt x="990" y="974"/>
                  <a:pt x="990" y="974"/>
                  <a:pt x="990" y="974"/>
                </a:cubicBezTo>
                <a:cubicBezTo>
                  <a:pt x="993" y="968"/>
                  <a:pt x="993" y="968"/>
                  <a:pt x="993" y="968"/>
                </a:cubicBezTo>
                <a:cubicBezTo>
                  <a:pt x="993" y="965"/>
                  <a:pt x="993" y="965"/>
                  <a:pt x="993" y="965"/>
                </a:cubicBezTo>
                <a:cubicBezTo>
                  <a:pt x="992" y="962"/>
                  <a:pt x="992" y="962"/>
                  <a:pt x="992" y="962"/>
                </a:cubicBezTo>
                <a:cubicBezTo>
                  <a:pt x="990" y="961"/>
                  <a:pt x="990" y="961"/>
                  <a:pt x="990" y="961"/>
                </a:cubicBezTo>
                <a:cubicBezTo>
                  <a:pt x="987" y="958"/>
                  <a:pt x="987" y="958"/>
                  <a:pt x="987" y="958"/>
                </a:cubicBezTo>
                <a:cubicBezTo>
                  <a:pt x="985" y="955"/>
                  <a:pt x="985" y="955"/>
                  <a:pt x="985" y="955"/>
                </a:cubicBezTo>
                <a:cubicBezTo>
                  <a:pt x="982" y="952"/>
                  <a:pt x="982" y="952"/>
                  <a:pt x="982" y="952"/>
                </a:cubicBezTo>
                <a:cubicBezTo>
                  <a:pt x="977" y="949"/>
                  <a:pt x="977" y="949"/>
                  <a:pt x="977" y="949"/>
                </a:cubicBezTo>
                <a:cubicBezTo>
                  <a:pt x="980" y="952"/>
                  <a:pt x="980" y="952"/>
                  <a:pt x="980" y="952"/>
                </a:cubicBezTo>
                <a:cubicBezTo>
                  <a:pt x="982" y="954"/>
                  <a:pt x="982" y="954"/>
                  <a:pt x="982" y="954"/>
                </a:cubicBezTo>
                <a:cubicBezTo>
                  <a:pt x="975" y="948"/>
                  <a:pt x="975" y="948"/>
                  <a:pt x="975" y="948"/>
                </a:cubicBezTo>
                <a:cubicBezTo>
                  <a:pt x="974" y="947"/>
                  <a:pt x="974" y="947"/>
                  <a:pt x="974" y="947"/>
                </a:cubicBezTo>
                <a:cubicBezTo>
                  <a:pt x="973" y="946"/>
                  <a:pt x="973" y="946"/>
                  <a:pt x="973" y="946"/>
                </a:cubicBezTo>
                <a:cubicBezTo>
                  <a:pt x="970" y="948"/>
                  <a:pt x="970" y="948"/>
                  <a:pt x="970" y="948"/>
                </a:cubicBezTo>
                <a:cubicBezTo>
                  <a:pt x="969" y="948"/>
                  <a:pt x="969" y="948"/>
                  <a:pt x="969" y="948"/>
                </a:cubicBezTo>
                <a:cubicBezTo>
                  <a:pt x="966" y="948"/>
                  <a:pt x="966" y="948"/>
                  <a:pt x="966" y="948"/>
                </a:cubicBezTo>
                <a:cubicBezTo>
                  <a:pt x="964" y="948"/>
                  <a:pt x="964" y="948"/>
                  <a:pt x="964" y="948"/>
                </a:cubicBezTo>
                <a:cubicBezTo>
                  <a:pt x="962" y="949"/>
                  <a:pt x="962" y="949"/>
                  <a:pt x="962" y="949"/>
                </a:cubicBezTo>
                <a:cubicBezTo>
                  <a:pt x="960" y="949"/>
                  <a:pt x="960" y="949"/>
                  <a:pt x="960" y="949"/>
                </a:cubicBezTo>
                <a:cubicBezTo>
                  <a:pt x="957" y="948"/>
                  <a:pt x="957" y="948"/>
                  <a:pt x="957" y="948"/>
                </a:cubicBezTo>
                <a:cubicBezTo>
                  <a:pt x="954" y="948"/>
                  <a:pt x="954" y="948"/>
                  <a:pt x="954" y="948"/>
                </a:cubicBezTo>
                <a:cubicBezTo>
                  <a:pt x="957" y="946"/>
                  <a:pt x="957" y="946"/>
                  <a:pt x="957" y="946"/>
                </a:cubicBezTo>
                <a:cubicBezTo>
                  <a:pt x="960" y="948"/>
                  <a:pt x="960" y="948"/>
                  <a:pt x="960" y="948"/>
                </a:cubicBezTo>
                <a:cubicBezTo>
                  <a:pt x="960" y="946"/>
                  <a:pt x="960" y="946"/>
                  <a:pt x="960" y="946"/>
                </a:cubicBezTo>
                <a:cubicBezTo>
                  <a:pt x="962" y="946"/>
                  <a:pt x="962" y="946"/>
                  <a:pt x="962" y="946"/>
                </a:cubicBezTo>
                <a:cubicBezTo>
                  <a:pt x="963" y="944"/>
                  <a:pt x="963" y="944"/>
                  <a:pt x="963" y="944"/>
                </a:cubicBezTo>
                <a:cubicBezTo>
                  <a:pt x="963" y="939"/>
                  <a:pt x="963" y="939"/>
                  <a:pt x="963" y="939"/>
                </a:cubicBezTo>
                <a:cubicBezTo>
                  <a:pt x="966" y="938"/>
                  <a:pt x="966" y="938"/>
                  <a:pt x="966" y="938"/>
                </a:cubicBezTo>
                <a:cubicBezTo>
                  <a:pt x="966" y="936"/>
                  <a:pt x="966" y="936"/>
                  <a:pt x="966" y="936"/>
                </a:cubicBezTo>
                <a:cubicBezTo>
                  <a:pt x="964" y="935"/>
                  <a:pt x="964" y="935"/>
                  <a:pt x="964" y="935"/>
                </a:cubicBezTo>
                <a:cubicBezTo>
                  <a:pt x="962" y="934"/>
                  <a:pt x="962" y="934"/>
                  <a:pt x="962" y="934"/>
                </a:cubicBezTo>
                <a:cubicBezTo>
                  <a:pt x="959" y="932"/>
                  <a:pt x="959" y="932"/>
                  <a:pt x="959" y="932"/>
                </a:cubicBezTo>
                <a:cubicBezTo>
                  <a:pt x="957" y="931"/>
                  <a:pt x="957" y="931"/>
                  <a:pt x="957" y="931"/>
                </a:cubicBezTo>
                <a:cubicBezTo>
                  <a:pt x="956" y="931"/>
                  <a:pt x="956" y="931"/>
                  <a:pt x="956" y="931"/>
                </a:cubicBezTo>
                <a:cubicBezTo>
                  <a:pt x="954" y="931"/>
                  <a:pt x="954" y="931"/>
                  <a:pt x="954" y="931"/>
                </a:cubicBezTo>
                <a:cubicBezTo>
                  <a:pt x="954" y="932"/>
                  <a:pt x="954" y="932"/>
                  <a:pt x="954" y="932"/>
                </a:cubicBezTo>
                <a:cubicBezTo>
                  <a:pt x="953" y="934"/>
                  <a:pt x="953" y="934"/>
                  <a:pt x="953" y="934"/>
                </a:cubicBezTo>
                <a:cubicBezTo>
                  <a:pt x="954" y="931"/>
                  <a:pt x="954" y="931"/>
                  <a:pt x="954" y="931"/>
                </a:cubicBezTo>
                <a:cubicBezTo>
                  <a:pt x="953" y="929"/>
                  <a:pt x="953" y="929"/>
                  <a:pt x="953" y="929"/>
                </a:cubicBezTo>
                <a:cubicBezTo>
                  <a:pt x="950" y="928"/>
                  <a:pt x="950" y="928"/>
                  <a:pt x="950" y="928"/>
                </a:cubicBezTo>
                <a:cubicBezTo>
                  <a:pt x="949" y="928"/>
                  <a:pt x="949" y="928"/>
                  <a:pt x="949" y="928"/>
                </a:cubicBezTo>
                <a:cubicBezTo>
                  <a:pt x="950" y="929"/>
                  <a:pt x="950" y="929"/>
                  <a:pt x="950" y="929"/>
                </a:cubicBezTo>
                <a:cubicBezTo>
                  <a:pt x="950" y="931"/>
                  <a:pt x="950" y="931"/>
                  <a:pt x="950" y="931"/>
                </a:cubicBezTo>
                <a:cubicBezTo>
                  <a:pt x="949" y="929"/>
                  <a:pt x="949" y="929"/>
                  <a:pt x="949" y="929"/>
                </a:cubicBezTo>
                <a:cubicBezTo>
                  <a:pt x="949" y="931"/>
                  <a:pt x="949" y="931"/>
                  <a:pt x="949" y="931"/>
                </a:cubicBezTo>
                <a:cubicBezTo>
                  <a:pt x="947" y="932"/>
                  <a:pt x="947" y="932"/>
                  <a:pt x="947" y="932"/>
                </a:cubicBezTo>
                <a:cubicBezTo>
                  <a:pt x="947" y="928"/>
                  <a:pt x="947" y="928"/>
                  <a:pt x="947" y="928"/>
                </a:cubicBezTo>
                <a:cubicBezTo>
                  <a:pt x="946" y="926"/>
                  <a:pt x="946" y="926"/>
                  <a:pt x="946" y="926"/>
                </a:cubicBezTo>
                <a:cubicBezTo>
                  <a:pt x="944" y="925"/>
                  <a:pt x="944" y="925"/>
                  <a:pt x="944" y="925"/>
                </a:cubicBezTo>
                <a:cubicBezTo>
                  <a:pt x="944" y="926"/>
                  <a:pt x="944" y="926"/>
                  <a:pt x="944" y="926"/>
                </a:cubicBezTo>
                <a:cubicBezTo>
                  <a:pt x="943" y="923"/>
                  <a:pt x="943" y="923"/>
                  <a:pt x="943" y="923"/>
                </a:cubicBezTo>
                <a:cubicBezTo>
                  <a:pt x="942" y="923"/>
                  <a:pt x="942" y="923"/>
                  <a:pt x="942" y="923"/>
                </a:cubicBezTo>
                <a:cubicBezTo>
                  <a:pt x="940" y="923"/>
                  <a:pt x="940" y="923"/>
                  <a:pt x="940" y="923"/>
                </a:cubicBezTo>
                <a:cubicBezTo>
                  <a:pt x="942" y="922"/>
                  <a:pt x="942" y="922"/>
                  <a:pt x="942" y="922"/>
                </a:cubicBezTo>
                <a:cubicBezTo>
                  <a:pt x="943" y="922"/>
                  <a:pt x="943" y="922"/>
                  <a:pt x="943" y="922"/>
                </a:cubicBezTo>
                <a:cubicBezTo>
                  <a:pt x="942" y="921"/>
                  <a:pt x="942" y="921"/>
                  <a:pt x="942" y="921"/>
                </a:cubicBezTo>
                <a:cubicBezTo>
                  <a:pt x="943" y="921"/>
                  <a:pt x="943" y="921"/>
                  <a:pt x="943" y="921"/>
                </a:cubicBezTo>
                <a:cubicBezTo>
                  <a:pt x="944" y="921"/>
                  <a:pt x="944" y="921"/>
                  <a:pt x="944" y="921"/>
                </a:cubicBezTo>
                <a:cubicBezTo>
                  <a:pt x="949" y="921"/>
                  <a:pt x="949" y="921"/>
                  <a:pt x="949" y="921"/>
                </a:cubicBezTo>
                <a:cubicBezTo>
                  <a:pt x="952" y="919"/>
                  <a:pt x="952" y="919"/>
                  <a:pt x="952" y="919"/>
                </a:cubicBezTo>
                <a:cubicBezTo>
                  <a:pt x="954" y="918"/>
                  <a:pt x="954" y="918"/>
                  <a:pt x="954" y="918"/>
                </a:cubicBezTo>
                <a:cubicBezTo>
                  <a:pt x="946" y="919"/>
                  <a:pt x="946" y="919"/>
                  <a:pt x="946" y="919"/>
                </a:cubicBezTo>
                <a:cubicBezTo>
                  <a:pt x="936" y="919"/>
                  <a:pt x="936" y="919"/>
                  <a:pt x="936" y="919"/>
                </a:cubicBezTo>
                <a:cubicBezTo>
                  <a:pt x="932" y="919"/>
                  <a:pt x="932" y="919"/>
                  <a:pt x="932" y="919"/>
                </a:cubicBezTo>
                <a:cubicBezTo>
                  <a:pt x="930" y="919"/>
                  <a:pt x="930" y="919"/>
                  <a:pt x="930" y="919"/>
                </a:cubicBezTo>
                <a:cubicBezTo>
                  <a:pt x="927" y="919"/>
                  <a:pt x="927" y="919"/>
                  <a:pt x="927" y="919"/>
                </a:cubicBezTo>
                <a:cubicBezTo>
                  <a:pt x="924" y="919"/>
                  <a:pt x="924" y="919"/>
                  <a:pt x="924" y="919"/>
                </a:cubicBezTo>
                <a:cubicBezTo>
                  <a:pt x="926" y="921"/>
                  <a:pt x="926" y="921"/>
                  <a:pt x="926" y="921"/>
                </a:cubicBezTo>
                <a:cubicBezTo>
                  <a:pt x="929" y="921"/>
                  <a:pt x="929" y="921"/>
                  <a:pt x="929" y="921"/>
                </a:cubicBezTo>
                <a:cubicBezTo>
                  <a:pt x="930" y="921"/>
                  <a:pt x="930" y="921"/>
                  <a:pt x="930" y="921"/>
                </a:cubicBezTo>
                <a:cubicBezTo>
                  <a:pt x="932" y="922"/>
                  <a:pt x="932" y="922"/>
                  <a:pt x="932" y="922"/>
                </a:cubicBezTo>
                <a:cubicBezTo>
                  <a:pt x="929" y="922"/>
                  <a:pt x="929" y="922"/>
                  <a:pt x="929" y="922"/>
                </a:cubicBezTo>
                <a:cubicBezTo>
                  <a:pt x="926" y="922"/>
                  <a:pt x="926" y="922"/>
                  <a:pt x="926" y="922"/>
                </a:cubicBezTo>
                <a:cubicBezTo>
                  <a:pt x="924" y="923"/>
                  <a:pt x="924" y="923"/>
                  <a:pt x="924" y="923"/>
                </a:cubicBezTo>
                <a:cubicBezTo>
                  <a:pt x="921" y="925"/>
                  <a:pt x="921" y="925"/>
                  <a:pt x="921" y="925"/>
                </a:cubicBezTo>
                <a:cubicBezTo>
                  <a:pt x="919" y="926"/>
                  <a:pt x="919" y="926"/>
                  <a:pt x="919" y="926"/>
                </a:cubicBezTo>
                <a:cubicBezTo>
                  <a:pt x="916" y="928"/>
                  <a:pt x="916" y="928"/>
                  <a:pt x="916" y="928"/>
                </a:cubicBezTo>
                <a:cubicBezTo>
                  <a:pt x="914" y="926"/>
                  <a:pt x="914" y="926"/>
                  <a:pt x="914" y="926"/>
                </a:cubicBezTo>
                <a:cubicBezTo>
                  <a:pt x="913" y="926"/>
                  <a:pt x="913" y="926"/>
                  <a:pt x="913" y="926"/>
                </a:cubicBezTo>
                <a:cubicBezTo>
                  <a:pt x="911" y="926"/>
                  <a:pt x="911" y="926"/>
                  <a:pt x="911" y="926"/>
                </a:cubicBezTo>
                <a:cubicBezTo>
                  <a:pt x="907" y="925"/>
                  <a:pt x="907" y="925"/>
                  <a:pt x="907" y="925"/>
                </a:cubicBezTo>
                <a:cubicBezTo>
                  <a:pt x="904" y="922"/>
                  <a:pt x="904" y="922"/>
                  <a:pt x="904" y="922"/>
                </a:cubicBezTo>
                <a:cubicBezTo>
                  <a:pt x="901" y="921"/>
                  <a:pt x="901" y="921"/>
                  <a:pt x="901" y="921"/>
                </a:cubicBezTo>
                <a:cubicBezTo>
                  <a:pt x="900" y="919"/>
                  <a:pt x="900" y="919"/>
                  <a:pt x="900" y="919"/>
                </a:cubicBezTo>
                <a:cubicBezTo>
                  <a:pt x="894" y="919"/>
                  <a:pt x="894" y="919"/>
                  <a:pt x="894" y="919"/>
                </a:cubicBezTo>
                <a:cubicBezTo>
                  <a:pt x="887" y="921"/>
                  <a:pt x="887" y="921"/>
                  <a:pt x="887" y="921"/>
                </a:cubicBezTo>
                <a:cubicBezTo>
                  <a:pt x="878" y="922"/>
                  <a:pt x="878" y="922"/>
                  <a:pt x="878" y="922"/>
                </a:cubicBezTo>
                <a:cubicBezTo>
                  <a:pt x="877" y="921"/>
                  <a:pt x="877" y="921"/>
                  <a:pt x="877" y="921"/>
                </a:cubicBezTo>
                <a:cubicBezTo>
                  <a:pt x="877" y="918"/>
                  <a:pt x="877" y="918"/>
                  <a:pt x="877" y="918"/>
                </a:cubicBezTo>
                <a:cubicBezTo>
                  <a:pt x="877" y="913"/>
                  <a:pt x="877" y="913"/>
                  <a:pt x="877" y="913"/>
                </a:cubicBezTo>
                <a:cubicBezTo>
                  <a:pt x="876" y="911"/>
                  <a:pt x="876" y="911"/>
                  <a:pt x="876" y="911"/>
                </a:cubicBezTo>
                <a:cubicBezTo>
                  <a:pt x="873" y="909"/>
                  <a:pt x="873" y="909"/>
                  <a:pt x="873" y="909"/>
                </a:cubicBezTo>
                <a:cubicBezTo>
                  <a:pt x="868" y="908"/>
                  <a:pt x="868" y="908"/>
                  <a:pt x="868" y="908"/>
                </a:cubicBezTo>
                <a:cubicBezTo>
                  <a:pt x="864" y="908"/>
                  <a:pt x="864" y="908"/>
                  <a:pt x="864" y="908"/>
                </a:cubicBezTo>
                <a:cubicBezTo>
                  <a:pt x="861" y="908"/>
                  <a:pt x="861" y="908"/>
                  <a:pt x="861" y="908"/>
                </a:cubicBezTo>
                <a:cubicBezTo>
                  <a:pt x="860" y="905"/>
                  <a:pt x="860" y="905"/>
                  <a:pt x="860" y="905"/>
                </a:cubicBezTo>
                <a:cubicBezTo>
                  <a:pt x="860" y="906"/>
                  <a:pt x="860" y="906"/>
                  <a:pt x="860" y="906"/>
                </a:cubicBezTo>
                <a:cubicBezTo>
                  <a:pt x="860" y="908"/>
                  <a:pt x="860" y="908"/>
                  <a:pt x="860" y="908"/>
                </a:cubicBezTo>
                <a:cubicBezTo>
                  <a:pt x="858" y="908"/>
                  <a:pt x="858" y="908"/>
                  <a:pt x="858" y="908"/>
                </a:cubicBezTo>
                <a:cubicBezTo>
                  <a:pt x="856" y="906"/>
                  <a:pt x="856" y="906"/>
                  <a:pt x="856" y="906"/>
                </a:cubicBezTo>
                <a:cubicBezTo>
                  <a:pt x="857" y="908"/>
                  <a:pt x="857" y="908"/>
                  <a:pt x="857" y="908"/>
                </a:cubicBezTo>
                <a:cubicBezTo>
                  <a:pt x="854" y="909"/>
                  <a:pt x="854" y="909"/>
                  <a:pt x="854" y="909"/>
                </a:cubicBezTo>
                <a:cubicBezTo>
                  <a:pt x="853" y="909"/>
                  <a:pt x="853" y="909"/>
                  <a:pt x="853" y="909"/>
                </a:cubicBezTo>
                <a:cubicBezTo>
                  <a:pt x="848" y="912"/>
                  <a:pt x="848" y="912"/>
                  <a:pt x="848" y="912"/>
                </a:cubicBezTo>
                <a:cubicBezTo>
                  <a:pt x="844" y="912"/>
                  <a:pt x="844" y="912"/>
                  <a:pt x="844" y="912"/>
                </a:cubicBezTo>
                <a:cubicBezTo>
                  <a:pt x="841" y="915"/>
                  <a:pt x="841" y="915"/>
                  <a:pt x="841" y="915"/>
                </a:cubicBezTo>
                <a:cubicBezTo>
                  <a:pt x="840" y="916"/>
                  <a:pt x="840" y="916"/>
                  <a:pt x="840" y="916"/>
                </a:cubicBezTo>
                <a:cubicBezTo>
                  <a:pt x="838" y="918"/>
                  <a:pt x="838" y="918"/>
                  <a:pt x="838" y="918"/>
                </a:cubicBezTo>
                <a:cubicBezTo>
                  <a:pt x="838" y="919"/>
                  <a:pt x="838" y="919"/>
                  <a:pt x="838" y="919"/>
                </a:cubicBezTo>
                <a:cubicBezTo>
                  <a:pt x="838" y="921"/>
                  <a:pt x="838" y="921"/>
                  <a:pt x="838" y="921"/>
                </a:cubicBezTo>
                <a:cubicBezTo>
                  <a:pt x="840" y="925"/>
                  <a:pt x="840" y="925"/>
                  <a:pt x="840" y="925"/>
                </a:cubicBezTo>
                <a:cubicBezTo>
                  <a:pt x="843" y="929"/>
                  <a:pt x="843" y="929"/>
                  <a:pt x="843" y="929"/>
                </a:cubicBezTo>
                <a:cubicBezTo>
                  <a:pt x="843" y="934"/>
                  <a:pt x="843" y="934"/>
                  <a:pt x="843" y="934"/>
                </a:cubicBezTo>
                <a:cubicBezTo>
                  <a:pt x="841" y="938"/>
                  <a:pt x="841" y="938"/>
                  <a:pt x="841" y="938"/>
                </a:cubicBezTo>
                <a:cubicBezTo>
                  <a:pt x="838" y="941"/>
                  <a:pt x="838" y="941"/>
                  <a:pt x="838" y="941"/>
                </a:cubicBezTo>
                <a:cubicBezTo>
                  <a:pt x="835" y="941"/>
                  <a:pt x="835" y="941"/>
                  <a:pt x="835" y="941"/>
                </a:cubicBezTo>
                <a:cubicBezTo>
                  <a:pt x="834" y="939"/>
                  <a:pt x="834" y="939"/>
                  <a:pt x="834" y="939"/>
                </a:cubicBezTo>
                <a:cubicBezTo>
                  <a:pt x="834" y="938"/>
                  <a:pt x="834" y="938"/>
                  <a:pt x="834" y="938"/>
                </a:cubicBezTo>
                <a:cubicBezTo>
                  <a:pt x="834" y="936"/>
                  <a:pt x="834" y="936"/>
                  <a:pt x="834" y="936"/>
                </a:cubicBezTo>
                <a:cubicBezTo>
                  <a:pt x="831" y="934"/>
                  <a:pt x="831" y="934"/>
                  <a:pt x="831" y="934"/>
                </a:cubicBezTo>
                <a:cubicBezTo>
                  <a:pt x="831" y="929"/>
                  <a:pt x="831" y="929"/>
                  <a:pt x="831" y="929"/>
                </a:cubicBezTo>
                <a:cubicBezTo>
                  <a:pt x="834" y="925"/>
                  <a:pt x="834" y="925"/>
                  <a:pt x="834" y="925"/>
                </a:cubicBezTo>
                <a:cubicBezTo>
                  <a:pt x="835" y="922"/>
                  <a:pt x="835" y="922"/>
                  <a:pt x="835" y="922"/>
                </a:cubicBezTo>
                <a:cubicBezTo>
                  <a:pt x="837" y="921"/>
                  <a:pt x="837" y="921"/>
                  <a:pt x="837" y="921"/>
                </a:cubicBezTo>
                <a:cubicBezTo>
                  <a:pt x="837" y="919"/>
                  <a:pt x="837" y="919"/>
                  <a:pt x="837" y="919"/>
                </a:cubicBezTo>
                <a:cubicBezTo>
                  <a:pt x="837" y="916"/>
                  <a:pt x="837" y="916"/>
                  <a:pt x="837" y="916"/>
                </a:cubicBezTo>
                <a:cubicBezTo>
                  <a:pt x="835" y="915"/>
                  <a:pt x="835" y="915"/>
                  <a:pt x="835" y="915"/>
                </a:cubicBezTo>
                <a:cubicBezTo>
                  <a:pt x="837" y="913"/>
                  <a:pt x="837" y="913"/>
                  <a:pt x="837" y="913"/>
                </a:cubicBezTo>
                <a:cubicBezTo>
                  <a:pt x="835" y="912"/>
                  <a:pt x="835" y="912"/>
                  <a:pt x="835" y="912"/>
                </a:cubicBezTo>
                <a:cubicBezTo>
                  <a:pt x="834" y="911"/>
                  <a:pt x="834" y="911"/>
                  <a:pt x="834" y="911"/>
                </a:cubicBezTo>
                <a:cubicBezTo>
                  <a:pt x="834" y="909"/>
                  <a:pt x="834" y="909"/>
                  <a:pt x="834" y="909"/>
                </a:cubicBezTo>
                <a:cubicBezTo>
                  <a:pt x="834" y="906"/>
                  <a:pt x="834" y="906"/>
                  <a:pt x="834" y="906"/>
                </a:cubicBezTo>
                <a:cubicBezTo>
                  <a:pt x="837" y="905"/>
                  <a:pt x="837" y="905"/>
                  <a:pt x="837" y="905"/>
                </a:cubicBezTo>
                <a:cubicBezTo>
                  <a:pt x="838" y="905"/>
                  <a:pt x="838" y="905"/>
                  <a:pt x="838" y="905"/>
                </a:cubicBezTo>
                <a:cubicBezTo>
                  <a:pt x="840" y="903"/>
                  <a:pt x="840" y="903"/>
                  <a:pt x="840" y="903"/>
                </a:cubicBezTo>
                <a:cubicBezTo>
                  <a:pt x="841" y="902"/>
                  <a:pt x="841" y="902"/>
                  <a:pt x="841" y="902"/>
                </a:cubicBezTo>
                <a:cubicBezTo>
                  <a:pt x="844" y="901"/>
                  <a:pt x="844" y="901"/>
                  <a:pt x="844" y="901"/>
                </a:cubicBezTo>
                <a:cubicBezTo>
                  <a:pt x="844" y="898"/>
                  <a:pt x="844" y="898"/>
                  <a:pt x="844" y="898"/>
                </a:cubicBezTo>
                <a:cubicBezTo>
                  <a:pt x="843" y="896"/>
                  <a:pt x="843" y="896"/>
                  <a:pt x="843" y="896"/>
                </a:cubicBezTo>
                <a:cubicBezTo>
                  <a:pt x="840" y="895"/>
                  <a:pt x="840" y="895"/>
                  <a:pt x="840" y="895"/>
                </a:cubicBezTo>
                <a:cubicBezTo>
                  <a:pt x="837" y="896"/>
                  <a:pt x="837" y="896"/>
                  <a:pt x="837" y="896"/>
                </a:cubicBezTo>
                <a:cubicBezTo>
                  <a:pt x="835" y="898"/>
                  <a:pt x="835" y="898"/>
                  <a:pt x="835" y="898"/>
                </a:cubicBezTo>
                <a:cubicBezTo>
                  <a:pt x="834" y="899"/>
                  <a:pt x="834" y="899"/>
                  <a:pt x="834" y="899"/>
                </a:cubicBezTo>
                <a:cubicBezTo>
                  <a:pt x="834" y="898"/>
                  <a:pt x="834" y="898"/>
                  <a:pt x="834" y="898"/>
                </a:cubicBezTo>
                <a:cubicBezTo>
                  <a:pt x="833" y="898"/>
                  <a:pt x="833" y="898"/>
                  <a:pt x="833" y="898"/>
                </a:cubicBezTo>
                <a:cubicBezTo>
                  <a:pt x="833" y="901"/>
                  <a:pt x="833" y="901"/>
                  <a:pt x="833" y="901"/>
                </a:cubicBezTo>
                <a:cubicBezTo>
                  <a:pt x="830" y="902"/>
                  <a:pt x="830" y="902"/>
                  <a:pt x="830" y="902"/>
                </a:cubicBezTo>
                <a:cubicBezTo>
                  <a:pt x="824" y="905"/>
                  <a:pt x="824" y="905"/>
                  <a:pt x="824" y="905"/>
                </a:cubicBezTo>
                <a:cubicBezTo>
                  <a:pt x="820" y="909"/>
                  <a:pt x="820" y="909"/>
                  <a:pt x="820" y="909"/>
                </a:cubicBezTo>
                <a:cubicBezTo>
                  <a:pt x="817" y="911"/>
                  <a:pt x="817" y="911"/>
                  <a:pt x="817" y="911"/>
                </a:cubicBezTo>
                <a:cubicBezTo>
                  <a:pt x="813" y="911"/>
                  <a:pt x="813" y="911"/>
                  <a:pt x="813" y="911"/>
                </a:cubicBezTo>
                <a:cubicBezTo>
                  <a:pt x="808" y="911"/>
                  <a:pt x="808" y="911"/>
                  <a:pt x="808" y="911"/>
                </a:cubicBezTo>
                <a:cubicBezTo>
                  <a:pt x="807" y="911"/>
                  <a:pt x="807" y="911"/>
                  <a:pt x="807" y="911"/>
                </a:cubicBezTo>
                <a:cubicBezTo>
                  <a:pt x="805" y="913"/>
                  <a:pt x="805" y="913"/>
                  <a:pt x="805" y="913"/>
                </a:cubicBezTo>
                <a:cubicBezTo>
                  <a:pt x="804" y="916"/>
                  <a:pt x="804" y="916"/>
                  <a:pt x="804" y="916"/>
                </a:cubicBezTo>
                <a:cubicBezTo>
                  <a:pt x="802" y="918"/>
                  <a:pt x="802" y="918"/>
                  <a:pt x="802" y="918"/>
                </a:cubicBezTo>
                <a:cubicBezTo>
                  <a:pt x="801" y="916"/>
                  <a:pt x="801" y="916"/>
                  <a:pt x="801" y="916"/>
                </a:cubicBezTo>
                <a:cubicBezTo>
                  <a:pt x="802" y="915"/>
                  <a:pt x="802" y="915"/>
                  <a:pt x="802" y="915"/>
                </a:cubicBezTo>
                <a:cubicBezTo>
                  <a:pt x="804" y="915"/>
                  <a:pt x="804" y="915"/>
                  <a:pt x="804" y="915"/>
                </a:cubicBezTo>
                <a:cubicBezTo>
                  <a:pt x="801" y="913"/>
                  <a:pt x="801" y="913"/>
                  <a:pt x="801" y="913"/>
                </a:cubicBezTo>
                <a:cubicBezTo>
                  <a:pt x="798" y="913"/>
                  <a:pt x="798" y="913"/>
                  <a:pt x="798" y="913"/>
                </a:cubicBezTo>
                <a:cubicBezTo>
                  <a:pt x="795" y="915"/>
                  <a:pt x="795" y="915"/>
                  <a:pt x="795" y="915"/>
                </a:cubicBezTo>
                <a:cubicBezTo>
                  <a:pt x="794" y="918"/>
                  <a:pt x="794" y="918"/>
                  <a:pt x="794" y="918"/>
                </a:cubicBezTo>
                <a:cubicBezTo>
                  <a:pt x="792" y="919"/>
                  <a:pt x="792" y="919"/>
                  <a:pt x="792" y="919"/>
                </a:cubicBezTo>
                <a:cubicBezTo>
                  <a:pt x="791" y="921"/>
                  <a:pt x="791" y="921"/>
                  <a:pt x="791" y="921"/>
                </a:cubicBezTo>
                <a:cubicBezTo>
                  <a:pt x="790" y="922"/>
                  <a:pt x="790" y="922"/>
                  <a:pt x="790" y="922"/>
                </a:cubicBezTo>
                <a:cubicBezTo>
                  <a:pt x="790" y="923"/>
                  <a:pt x="790" y="923"/>
                  <a:pt x="790" y="923"/>
                </a:cubicBezTo>
                <a:cubicBezTo>
                  <a:pt x="790" y="925"/>
                  <a:pt x="790" y="925"/>
                  <a:pt x="790" y="925"/>
                </a:cubicBezTo>
                <a:cubicBezTo>
                  <a:pt x="788" y="925"/>
                  <a:pt x="788" y="925"/>
                  <a:pt x="788" y="925"/>
                </a:cubicBezTo>
                <a:cubicBezTo>
                  <a:pt x="790" y="926"/>
                  <a:pt x="790" y="926"/>
                  <a:pt x="790" y="926"/>
                </a:cubicBezTo>
                <a:cubicBezTo>
                  <a:pt x="788" y="932"/>
                  <a:pt x="788" y="932"/>
                  <a:pt x="788" y="932"/>
                </a:cubicBezTo>
                <a:cubicBezTo>
                  <a:pt x="788" y="934"/>
                  <a:pt x="788" y="934"/>
                  <a:pt x="788" y="934"/>
                </a:cubicBezTo>
                <a:cubicBezTo>
                  <a:pt x="788" y="935"/>
                  <a:pt x="788" y="935"/>
                  <a:pt x="788" y="935"/>
                </a:cubicBezTo>
                <a:cubicBezTo>
                  <a:pt x="785" y="936"/>
                  <a:pt x="785" y="936"/>
                  <a:pt x="785" y="936"/>
                </a:cubicBezTo>
                <a:cubicBezTo>
                  <a:pt x="784" y="936"/>
                  <a:pt x="784" y="936"/>
                  <a:pt x="784" y="936"/>
                </a:cubicBezTo>
                <a:cubicBezTo>
                  <a:pt x="781" y="939"/>
                  <a:pt x="781" y="939"/>
                  <a:pt x="781" y="939"/>
                </a:cubicBezTo>
                <a:cubicBezTo>
                  <a:pt x="780" y="942"/>
                  <a:pt x="780" y="942"/>
                  <a:pt x="780" y="942"/>
                </a:cubicBezTo>
                <a:cubicBezTo>
                  <a:pt x="775" y="945"/>
                  <a:pt x="775" y="945"/>
                  <a:pt x="775" y="945"/>
                </a:cubicBezTo>
                <a:cubicBezTo>
                  <a:pt x="772" y="946"/>
                  <a:pt x="772" y="946"/>
                  <a:pt x="772" y="946"/>
                </a:cubicBezTo>
                <a:cubicBezTo>
                  <a:pt x="772" y="948"/>
                  <a:pt x="772" y="948"/>
                  <a:pt x="772" y="948"/>
                </a:cubicBezTo>
                <a:cubicBezTo>
                  <a:pt x="772" y="954"/>
                  <a:pt x="772" y="954"/>
                  <a:pt x="772" y="954"/>
                </a:cubicBezTo>
                <a:cubicBezTo>
                  <a:pt x="771" y="952"/>
                  <a:pt x="771" y="952"/>
                  <a:pt x="771" y="952"/>
                </a:cubicBezTo>
                <a:cubicBezTo>
                  <a:pt x="770" y="951"/>
                  <a:pt x="770" y="951"/>
                  <a:pt x="770" y="951"/>
                </a:cubicBezTo>
                <a:cubicBezTo>
                  <a:pt x="767" y="947"/>
                  <a:pt x="767" y="947"/>
                  <a:pt x="767" y="947"/>
                </a:cubicBezTo>
                <a:cubicBezTo>
                  <a:pt x="767" y="946"/>
                  <a:pt x="767" y="946"/>
                  <a:pt x="767" y="946"/>
                </a:cubicBezTo>
                <a:cubicBezTo>
                  <a:pt x="764" y="945"/>
                  <a:pt x="764" y="945"/>
                  <a:pt x="764" y="945"/>
                </a:cubicBezTo>
                <a:cubicBezTo>
                  <a:pt x="762" y="944"/>
                  <a:pt x="762" y="944"/>
                  <a:pt x="762" y="944"/>
                </a:cubicBezTo>
                <a:cubicBezTo>
                  <a:pt x="759" y="939"/>
                  <a:pt x="759" y="939"/>
                  <a:pt x="759" y="939"/>
                </a:cubicBezTo>
                <a:cubicBezTo>
                  <a:pt x="757" y="938"/>
                  <a:pt x="757" y="938"/>
                  <a:pt x="757" y="938"/>
                </a:cubicBezTo>
                <a:cubicBezTo>
                  <a:pt x="754" y="936"/>
                  <a:pt x="754" y="936"/>
                  <a:pt x="754" y="936"/>
                </a:cubicBezTo>
                <a:cubicBezTo>
                  <a:pt x="747" y="935"/>
                  <a:pt x="747" y="935"/>
                  <a:pt x="747" y="935"/>
                </a:cubicBezTo>
                <a:cubicBezTo>
                  <a:pt x="748" y="934"/>
                  <a:pt x="748" y="934"/>
                  <a:pt x="748" y="934"/>
                </a:cubicBezTo>
                <a:cubicBezTo>
                  <a:pt x="741" y="934"/>
                  <a:pt x="741" y="934"/>
                  <a:pt x="741" y="934"/>
                </a:cubicBezTo>
                <a:cubicBezTo>
                  <a:pt x="739" y="935"/>
                  <a:pt x="739" y="935"/>
                  <a:pt x="739" y="935"/>
                </a:cubicBezTo>
                <a:cubicBezTo>
                  <a:pt x="738" y="936"/>
                  <a:pt x="738" y="936"/>
                  <a:pt x="738" y="936"/>
                </a:cubicBezTo>
                <a:cubicBezTo>
                  <a:pt x="734" y="939"/>
                  <a:pt x="734" y="939"/>
                  <a:pt x="734" y="939"/>
                </a:cubicBezTo>
                <a:cubicBezTo>
                  <a:pt x="729" y="941"/>
                  <a:pt x="729" y="941"/>
                  <a:pt x="729" y="941"/>
                </a:cubicBezTo>
                <a:cubicBezTo>
                  <a:pt x="724" y="944"/>
                  <a:pt x="724" y="944"/>
                  <a:pt x="724" y="944"/>
                </a:cubicBezTo>
                <a:cubicBezTo>
                  <a:pt x="722" y="945"/>
                  <a:pt x="722" y="945"/>
                  <a:pt x="722" y="945"/>
                </a:cubicBezTo>
                <a:cubicBezTo>
                  <a:pt x="718" y="945"/>
                  <a:pt x="718" y="945"/>
                  <a:pt x="718" y="945"/>
                </a:cubicBezTo>
                <a:cubicBezTo>
                  <a:pt x="716" y="944"/>
                  <a:pt x="716" y="944"/>
                  <a:pt x="716" y="944"/>
                </a:cubicBezTo>
                <a:cubicBezTo>
                  <a:pt x="715" y="942"/>
                  <a:pt x="715" y="942"/>
                  <a:pt x="715" y="942"/>
                </a:cubicBezTo>
                <a:cubicBezTo>
                  <a:pt x="714" y="941"/>
                  <a:pt x="714" y="941"/>
                  <a:pt x="714" y="941"/>
                </a:cubicBezTo>
                <a:cubicBezTo>
                  <a:pt x="712" y="941"/>
                  <a:pt x="712" y="941"/>
                  <a:pt x="712" y="941"/>
                </a:cubicBezTo>
                <a:cubicBezTo>
                  <a:pt x="714" y="942"/>
                  <a:pt x="714" y="942"/>
                  <a:pt x="714" y="942"/>
                </a:cubicBezTo>
                <a:cubicBezTo>
                  <a:pt x="709" y="942"/>
                  <a:pt x="709" y="942"/>
                  <a:pt x="709" y="942"/>
                </a:cubicBezTo>
                <a:cubicBezTo>
                  <a:pt x="708" y="942"/>
                  <a:pt x="708" y="942"/>
                  <a:pt x="708" y="942"/>
                </a:cubicBezTo>
                <a:cubicBezTo>
                  <a:pt x="708" y="939"/>
                  <a:pt x="708" y="939"/>
                  <a:pt x="708" y="939"/>
                </a:cubicBezTo>
                <a:cubicBezTo>
                  <a:pt x="706" y="939"/>
                  <a:pt x="706" y="939"/>
                  <a:pt x="706" y="939"/>
                </a:cubicBezTo>
                <a:cubicBezTo>
                  <a:pt x="706" y="936"/>
                  <a:pt x="706" y="936"/>
                  <a:pt x="706" y="936"/>
                </a:cubicBezTo>
                <a:cubicBezTo>
                  <a:pt x="705" y="934"/>
                  <a:pt x="705" y="934"/>
                  <a:pt x="705" y="934"/>
                </a:cubicBezTo>
                <a:cubicBezTo>
                  <a:pt x="704" y="934"/>
                  <a:pt x="704" y="934"/>
                  <a:pt x="704" y="934"/>
                </a:cubicBezTo>
                <a:cubicBezTo>
                  <a:pt x="701" y="931"/>
                  <a:pt x="701" y="931"/>
                  <a:pt x="701" y="931"/>
                </a:cubicBezTo>
                <a:cubicBezTo>
                  <a:pt x="699" y="928"/>
                  <a:pt x="699" y="928"/>
                  <a:pt x="699" y="928"/>
                </a:cubicBezTo>
                <a:cubicBezTo>
                  <a:pt x="696" y="926"/>
                  <a:pt x="696" y="926"/>
                  <a:pt x="696" y="926"/>
                </a:cubicBezTo>
                <a:cubicBezTo>
                  <a:pt x="695" y="923"/>
                  <a:pt x="695" y="923"/>
                  <a:pt x="695" y="923"/>
                </a:cubicBezTo>
                <a:cubicBezTo>
                  <a:pt x="694" y="920"/>
                  <a:pt x="694" y="920"/>
                  <a:pt x="694" y="920"/>
                </a:cubicBezTo>
                <a:cubicBezTo>
                  <a:pt x="694" y="919"/>
                  <a:pt x="694" y="919"/>
                  <a:pt x="694" y="919"/>
                </a:cubicBezTo>
                <a:cubicBezTo>
                  <a:pt x="692" y="916"/>
                  <a:pt x="692" y="916"/>
                  <a:pt x="692" y="916"/>
                </a:cubicBezTo>
                <a:cubicBezTo>
                  <a:pt x="692" y="915"/>
                  <a:pt x="692" y="915"/>
                  <a:pt x="692" y="915"/>
                </a:cubicBezTo>
                <a:cubicBezTo>
                  <a:pt x="691" y="912"/>
                  <a:pt x="691" y="912"/>
                  <a:pt x="691" y="912"/>
                </a:cubicBezTo>
                <a:cubicBezTo>
                  <a:pt x="691" y="911"/>
                  <a:pt x="691" y="911"/>
                  <a:pt x="691" y="911"/>
                </a:cubicBezTo>
                <a:cubicBezTo>
                  <a:pt x="692" y="906"/>
                  <a:pt x="692" y="906"/>
                  <a:pt x="692" y="906"/>
                </a:cubicBezTo>
                <a:cubicBezTo>
                  <a:pt x="694" y="905"/>
                  <a:pt x="694" y="905"/>
                  <a:pt x="694" y="905"/>
                </a:cubicBezTo>
                <a:cubicBezTo>
                  <a:pt x="694" y="903"/>
                  <a:pt x="694" y="903"/>
                  <a:pt x="694" y="903"/>
                </a:cubicBezTo>
                <a:cubicBezTo>
                  <a:pt x="692" y="903"/>
                  <a:pt x="692" y="903"/>
                  <a:pt x="692" y="903"/>
                </a:cubicBezTo>
                <a:cubicBezTo>
                  <a:pt x="694" y="899"/>
                  <a:pt x="694" y="899"/>
                  <a:pt x="694" y="899"/>
                </a:cubicBezTo>
                <a:cubicBezTo>
                  <a:pt x="694" y="898"/>
                  <a:pt x="694" y="898"/>
                  <a:pt x="694" y="898"/>
                </a:cubicBezTo>
                <a:cubicBezTo>
                  <a:pt x="694" y="895"/>
                  <a:pt x="694" y="895"/>
                  <a:pt x="694" y="895"/>
                </a:cubicBezTo>
                <a:cubicBezTo>
                  <a:pt x="694" y="893"/>
                  <a:pt x="694" y="893"/>
                  <a:pt x="694" y="893"/>
                </a:cubicBezTo>
                <a:cubicBezTo>
                  <a:pt x="695" y="892"/>
                  <a:pt x="695" y="892"/>
                  <a:pt x="695" y="892"/>
                </a:cubicBezTo>
                <a:cubicBezTo>
                  <a:pt x="696" y="889"/>
                  <a:pt x="696" y="889"/>
                  <a:pt x="696" y="889"/>
                </a:cubicBezTo>
                <a:cubicBezTo>
                  <a:pt x="698" y="883"/>
                  <a:pt x="698" y="883"/>
                  <a:pt x="698" y="883"/>
                </a:cubicBezTo>
                <a:cubicBezTo>
                  <a:pt x="698" y="878"/>
                  <a:pt x="698" y="878"/>
                  <a:pt x="698" y="878"/>
                </a:cubicBezTo>
                <a:cubicBezTo>
                  <a:pt x="701" y="873"/>
                  <a:pt x="701" y="873"/>
                  <a:pt x="701" y="873"/>
                </a:cubicBezTo>
                <a:cubicBezTo>
                  <a:pt x="702" y="870"/>
                  <a:pt x="702" y="870"/>
                  <a:pt x="702" y="870"/>
                </a:cubicBezTo>
                <a:cubicBezTo>
                  <a:pt x="702" y="868"/>
                  <a:pt x="702" y="868"/>
                  <a:pt x="702" y="868"/>
                </a:cubicBezTo>
                <a:cubicBezTo>
                  <a:pt x="702" y="866"/>
                  <a:pt x="702" y="866"/>
                  <a:pt x="702" y="866"/>
                </a:cubicBezTo>
                <a:cubicBezTo>
                  <a:pt x="701" y="863"/>
                  <a:pt x="701" y="863"/>
                  <a:pt x="701" y="863"/>
                </a:cubicBezTo>
                <a:cubicBezTo>
                  <a:pt x="701" y="862"/>
                  <a:pt x="701" y="862"/>
                  <a:pt x="701" y="862"/>
                </a:cubicBezTo>
                <a:cubicBezTo>
                  <a:pt x="702" y="862"/>
                  <a:pt x="702" y="862"/>
                  <a:pt x="702" y="862"/>
                </a:cubicBezTo>
                <a:cubicBezTo>
                  <a:pt x="704" y="862"/>
                  <a:pt x="704" y="862"/>
                  <a:pt x="704" y="862"/>
                </a:cubicBezTo>
                <a:cubicBezTo>
                  <a:pt x="704" y="860"/>
                  <a:pt x="704" y="860"/>
                  <a:pt x="704" y="860"/>
                </a:cubicBezTo>
                <a:cubicBezTo>
                  <a:pt x="702" y="859"/>
                  <a:pt x="702" y="859"/>
                  <a:pt x="702" y="859"/>
                </a:cubicBezTo>
                <a:cubicBezTo>
                  <a:pt x="702" y="858"/>
                  <a:pt x="702" y="858"/>
                  <a:pt x="702" y="858"/>
                </a:cubicBezTo>
                <a:cubicBezTo>
                  <a:pt x="701" y="856"/>
                  <a:pt x="701" y="856"/>
                  <a:pt x="701" y="856"/>
                </a:cubicBezTo>
                <a:cubicBezTo>
                  <a:pt x="701" y="858"/>
                  <a:pt x="701" y="858"/>
                  <a:pt x="701" y="858"/>
                </a:cubicBezTo>
                <a:cubicBezTo>
                  <a:pt x="699" y="858"/>
                  <a:pt x="699" y="858"/>
                  <a:pt x="699" y="858"/>
                </a:cubicBezTo>
                <a:cubicBezTo>
                  <a:pt x="699" y="856"/>
                  <a:pt x="699" y="856"/>
                  <a:pt x="699" y="856"/>
                </a:cubicBezTo>
                <a:cubicBezTo>
                  <a:pt x="698" y="856"/>
                  <a:pt x="698" y="856"/>
                  <a:pt x="698" y="856"/>
                </a:cubicBezTo>
                <a:cubicBezTo>
                  <a:pt x="696" y="855"/>
                  <a:pt x="696" y="855"/>
                  <a:pt x="696" y="855"/>
                </a:cubicBezTo>
                <a:cubicBezTo>
                  <a:pt x="695" y="855"/>
                  <a:pt x="695" y="855"/>
                  <a:pt x="695" y="855"/>
                </a:cubicBezTo>
                <a:cubicBezTo>
                  <a:pt x="695" y="856"/>
                  <a:pt x="695" y="856"/>
                  <a:pt x="695" y="856"/>
                </a:cubicBezTo>
                <a:cubicBezTo>
                  <a:pt x="694" y="855"/>
                  <a:pt x="694" y="855"/>
                  <a:pt x="694" y="855"/>
                </a:cubicBezTo>
                <a:cubicBezTo>
                  <a:pt x="692" y="852"/>
                  <a:pt x="692" y="852"/>
                  <a:pt x="692" y="852"/>
                </a:cubicBezTo>
                <a:cubicBezTo>
                  <a:pt x="695" y="853"/>
                  <a:pt x="695" y="853"/>
                  <a:pt x="695" y="853"/>
                </a:cubicBezTo>
                <a:cubicBezTo>
                  <a:pt x="698" y="855"/>
                  <a:pt x="698" y="855"/>
                  <a:pt x="698" y="855"/>
                </a:cubicBezTo>
                <a:cubicBezTo>
                  <a:pt x="695" y="852"/>
                  <a:pt x="695" y="852"/>
                  <a:pt x="695" y="852"/>
                </a:cubicBezTo>
                <a:cubicBezTo>
                  <a:pt x="692" y="849"/>
                  <a:pt x="692" y="849"/>
                  <a:pt x="692" y="849"/>
                </a:cubicBezTo>
                <a:cubicBezTo>
                  <a:pt x="689" y="849"/>
                  <a:pt x="689" y="849"/>
                  <a:pt x="689" y="849"/>
                </a:cubicBezTo>
                <a:cubicBezTo>
                  <a:pt x="686" y="848"/>
                  <a:pt x="686" y="848"/>
                  <a:pt x="686" y="848"/>
                </a:cubicBezTo>
                <a:cubicBezTo>
                  <a:pt x="685" y="846"/>
                  <a:pt x="685" y="846"/>
                  <a:pt x="685" y="846"/>
                </a:cubicBezTo>
                <a:cubicBezTo>
                  <a:pt x="684" y="848"/>
                  <a:pt x="684" y="848"/>
                  <a:pt x="684" y="848"/>
                </a:cubicBezTo>
                <a:cubicBezTo>
                  <a:pt x="679" y="848"/>
                  <a:pt x="679" y="848"/>
                  <a:pt x="679" y="848"/>
                </a:cubicBezTo>
                <a:cubicBezTo>
                  <a:pt x="675" y="846"/>
                  <a:pt x="675" y="846"/>
                  <a:pt x="675" y="846"/>
                </a:cubicBezTo>
                <a:cubicBezTo>
                  <a:pt x="672" y="846"/>
                  <a:pt x="672" y="846"/>
                  <a:pt x="672" y="846"/>
                </a:cubicBezTo>
                <a:cubicBezTo>
                  <a:pt x="672" y="848"/>
                  <a:pt x="672" y="848"/>
                  <a:pt x="672" y="848"/>
                </a:cubicBezTo>
                <a:cubicBezTo>
                  <a:pt x="668" y="849"/>
                  <a:pt x="668" y="849"/>
                  <a:pt x="668" y="849"/>
                </a:cubicBezTo>
                <a:cubicBezTo>
                  <a:pt x="665" y="849"/>
                  <a:pt x="665" y="849"/>
                  <a:pt x="665" y="849"/>
                </a:cubicBezTo>
                <a:cubicBezTo>
                  <a:pt x="661" y="849"/>
                  <a:pt x="661" y="849"/>
                  <a:pt x="661" y="849"/>
                </a:cubicBezTo>
                <a:cubicBezTo>
                  <a:pt x="656" y="849"/>
                  <a:pt x="656" y="849"/>
                  <a:pt x="656" y="849"/>
                </a:cubicBezTo>
                <a:cubicBezTo>
                  <a:pt x="652" y="848"/>
                  <a:pt x="652" y="848"/>
                  <a:pt x="652" y="848"/>
                </a:cubicBezTo>
                <a:cubicBezTo>
                  <a:pt x="651" y="848"/>
                  <a:pt x="651" y="848"/>
                  <a:pt x="651" y="848"/>
                </a:cubicBezTo>
                <a:cubicBezTo>
                  <a:pt x="649" y="848"/>
                  <a:pt x="649" y="848"/>
                  <a:pt x="649" y="848"/>
                </a:cubicBezTo>
                <a:cubicBezTo>
                  <a:pt x="646" y="849"/>
                  <a:pt x="646" y="849"/>
                  <a:pt x="646" y="849"/>
                </a:cubicBezTo>
                <a:cubicBezTo>
                  <a:pt x="645" y="850"/>
                  <a:pt x="645" y="850"/>
                  <a:pt x="645" y="850"/>
                </a:cubicBezTo>
                <a:cubicBezTo>
                  <a:pt x="640" y="848"/>
                  <a:pt x="640" y="848"/>
                  <a:pt x="640" y="848"/>
                </a:cubicBezTo>
                <a:cubicBezTo>
                  <a:pt x="642" y="849"/>
                  <a:pt x="642" y="849"/>
                  <a:pt x="642" y="849"/>
                </a:cubicBezTo>
                <a:cubicBezTo>
                  <a:pt x="640" y="850"/>
                  <a:pt x="640" y="850"/>
                  <a:pt x="640" y="850"/>
                </a:cubicBezTo>
                <a:cubicBezTo>
                  <a:pt x="639" y="849"/>
                  <a:pt x="639" y="849"/>
                  <a:pt x="639" y="849"/>
                </a:cubicBezTo>
                <a:cubicBezTo>
                  <a:pt x="638" y="848"/>
                  <a:pt x="638" y="848"/>
                  <a:pt x="638" y="848"/>
                </a:cubicBezTo>
                <a:cubicBezTo>
                  <a:pt x="636" y="848"/>
                  <a:pt x="636" y="848"/>
                  <a:pt x="636" y="848"/>
                </a:cubicBezTo>
                <a:cubicBezTo>
                  <a:pt x="638" y="846"/>
                  <a:pt x="638" y="846"/>
                  <a:pt x="638" y="846"/>
                </a:cubicBezTo>
                <a:cubicBezTo>
                  <a:pt x="640" y="843"/>
                  <a:pt x="640" y="843"/>
                  <a:pt x="640" y="843"/>
                </a:cubicBezTo>
                <a:cubicBezTo>
                  <a:pt x="643" y="840"/>
                  <a:pt x="643" y="840"/>
                  <a:pt x="643" y="840"/>
                </a:cubicBezTo>
                <a:cubicBezTo>
                  <a:pt x="645" y="837"/>
                  <a:pt x="645" y="837"/>
                  <a:pt x="645" y="837"/>
                </a:cubicBezTo>
                <a:cubicBezTo>
                  <a:pt x="645" y="839"/>
                  <a:pt x="645" y="839"/>
                  <a:pt x="645" y="839"/>
                </a:cubicBezTo>
                <a:cubicBezTo>
                  <a:pt x="646" y="835"/>
                  <a:pt x="646" y="835"/>
                  <a:pt x="646" y="835"/>
                </a:cubicBezTo>
                <a:cubicBezTo>
                  <a:pt x="646" y="830"/>
                  <a:pt x="646" y="830"/>
                  <a:pt x="646" y="830"/>
                </a:cubicBezTo>
                <a:cubicBezTo>
                  <a:pt x="648" y="823"/>
                  <a:pt x="648" y="823"/>
                  <a:pt x="648" y="823"/>
                </a:cubicBezTo>
                <a:cubicBezTo>
                  <a:pt x="649" y="817"/>
                  <a:pt x="649" y="817"/>
                  <a:pt x="649" y="817"/>
                </a:cubicBezTo>
                <a:cubicBezTo>
                  <a:pt x="651" y="815"/>
                  <a:pt x="651" y="815"/>
                  <a:pt x="651" y="815"/>
                </a:cubicBezTo>
                <a:cubicBezTo>
                  <a:pt x="649" y="815"/>
                  <a:pt x="649" y="815"/>
                  <a:pt x="649" y="815"/>
                </a:cubicBezTo>
                <a:cubicBezTo>
                  <a:pt x="648" y="815"/>
                  <a:pt x="648" y="815"/>
                  <a:pt x="648" y="815"/>
                </a:cubicBezTo>
                <a:cubicBezTo>
                  <a:pt x="649" y="812"/>
                  <a:pt x="649" y="812"/>
                  <a:pt x="649" y="812"/>
                </a:cubicBezTo>
                <a:cubicBezTo>
                  <a:pt x="649" y="810"/>
                  <a:pt x="649" y="810"/>
                  <a:pt x="649" y="810"/>
                </a:cubicBezTo>
                <a:cubicBezTo>
                  <a:pt x="652" y="807"/>
                  <a:pt x="652" y="807"/>
                  <a:pt x="652" y="807"/>
                </a:cubicBezTo>
                <a:cubicBezTo>
                  <a:pt x="652" y="812"/>
                  <a:pt x="652" y="812"/>
                  <a:pt x="652" y="812"/>
                </a:cubicBezTo>
                <a:cubicBezTo>
                  <a:pt x="652" y="815"/>
                  <a:pt x="652" y="815"/>
                  <a:pt x="652" y="815"/>
                </a:cubicBezTo>
                <a:cubicBezTo>
                  <a:pt x="653" y="816"/>
                  <a:pt x="653" y="816"/>
                  <a:pt x="653" y="816"/>
                </a:cubicBezTo>
                <a:cubicBezTo>
                  <a:pt x="655" y="812"/>
                  <a:pt x="655" y="812"/>
                  <a:pt x="655" y="812"/>
                </a:cubicBezTo>
                <a:cubicBezTo>
                  <a:pt x="656" y="807"/>
                  <a:pt x="656" y="807"/>
                  <a:pt x="656" y="807"/>
                </a:cubicBezTo>
                <a:cubicBezTo>
                  <a:pt x="661" y="800"/>
                  <a:pt x="661" y="800"/>
                  <a:pt x="661" y="800"/>
                </a:cubicBezTo>
                <a:cubicBezTo>
                  <a:pt x="658" y="802"/>
                  <a:pt x="658" y="802"/>
                  <a:pt x="658" y="802"/>
                </a:cubicBezTo>
                <a:cubicBezTo>
                  <a:pt x="658" y="800"/>
                  <a:pt x="658" y="800"/>
                  <a:pt x="658" y="800"/>
                </a:cubicBezTo>
                <a:cubicBezTo>
                  <a:pt x="659" y="799"/>
                  <a:pt x="659" y="799"/>
                  <a:pt x="659" y="799"/>
                </a:cubicBezTo>
                <a:cubicBezTo>
                  <a:pt x="661" y="797"/>
                  <a:pt x="661" y="797"/>
                  <a:pt x="661" y="797"/>
                </a:cubicBezTo>
                <a:cubicBezTo>
                  <a:pt x="658" y="797"/>
                  <a:pt x="658" y="797"/>
                  <a:pt x="658" y="797"/>
                </a:cubicBezTo>
                <a:cubicBezTo>
                  <a:pt x="661" y="794"/>
                  <a:pt x="661" y="794"/>
                  <a:pt x="661" y="794"/>
                </a:cubicBezTo>
                <a:cubicBezTo>
                  <a:pt x="661" y="793"/>
                  <a:pt x="661" y="793"/>
                  <a:pt x="661" y="793"/>
                </a:cubicBezTo>
                <a:cubicBezTo>
                  <a:pt x="662" y="792"/>
                  <a:pt x="662" y="792"/>
                  <a:pt x="662" y="792"/>
                </a:cubicBezTo>
                <a:cubicBezTo>
                  <a:pt x="662" y="790"/>
                  <a:pt x="662" y="790"/>
                  <a:pt x="662" y="790"/>
                </a:cubicBezTo>
                <a:cubicBezTo>
                  <a:pt x="665" y="786"/>
                  <a:pt x="665" y="786"/>
                  <a:pt x="665" y="786"/>
                </a:cubicBezTo>
                <a:cubicBezTo>
                  <a:pt x="669" y="782"/>
                  <a:pt x="669" y="782"/>
                  <a:pt x="669" y="782"/>
                </a:cubicBezTo>
                <a:cubicBezTo>
                  <a:pt x="672" y="777"/>
                  <a:pt x="672" y="777"/>
                  <a:pt x="672" y="777"/>
                </a:cubicBezTo>
                <a:cubicBezTo>
                  <a:pt x="672" y="774"/>
                  <a:pt x="672" y="774"/>
                  <a:pt x="672" y="774"/>
                </a:cubicBezTo>
                <a:cubicBezTo>
                  <a:pt x="672" y="772"/>
                  <a:pt x="672" y="772"/>
                  <a:pt x="672" y="772"/>
                </a:cubicBezTo>
                <a:cubicBezTo>
                  <a:pt x="671" y="770"/>
                  <a:pt x="671" y="770"/>
                  <a:pt x="671" y="770"/>
                </a:cubicBezTo>
                <a:cubicBezTo>
                  <a:pt x="666" y="770"/>
                  <a:pt x="666" y="770"/>
                  <a:pt x="666" y="770"/>
                </a:cubicBezTo>
                <a:cubicBezTo>
                  <a:pt x="665" y="772"/>
                  <a:pt x="665" y="772"/>
                  <a:pt x="665" y="772"/>
                </a:cubicBezTo>
                <a:cubicBezTo>
                  <a:pt x="663" y="772"/>
                  <a:pt x="663" y="772"/>
                  <a:pt x="663" y="772"/>
                </a:cubicBezTo>
                <a:cubicBezTo>
                  <a:pt x="658" y="770"/>
                  <a:pt x="658" y="770"/>
                  <a:pt x="658" y="770"/>
                </a:cubicBezTo>
                <a:cubicBezTo>
                  <a:pt x="655" y="770"/>
                  <a:pt x="655" y="770"/>
                  <a:pt x="655" y="770"/>
                </a:cubicBezTo>
                <a:cubicBezTo>
                  <a:pt x="652" y="770"/>
                  <a:pt x="652" y="770"/>
                  <a:pt x="652" y="770"/>
                </a:cubicBezTo>
                <a:cubicBezTo>
                  <a:pt x="642" y="773"/>
                  <a:pt x="642" y="773"/>
                  <a:pt x="642" y="773"/>
                </a:cubicBezTo>
                <a:cubicBezTo>
                  <a:pt x="635" y="774"/>
                  <a:pt x="635" y="774"/>
                  <a:pt x="635" y="774"/>
                </a:cubicBezTo>
                <a:cubicBezTo>
                  <a:pt x="630" y="776"/>
                  <a:pt x="630" y="776"/>
                  <a:pt x="630" y="776"/>
                </a:cubicBezTo>
                <a:cubicBezTo>
                  <a:pt x="629" y="780"/>
                  <a:pt x="629" y="780"/>
                  <a:pt x="629" y="780"/>
                </a:cubicBezTo>
                <a:cubicBezTo>
                  <a:pt x="629" y="779"/>
                  <a:pt x="629" y="779"/>
                  <a:pt x="629" y="779"/>
                </a:cubicBezTo>
                <a:cubicBezTo>
                  <a:pt x="628" y="783"/>
                  <a:pt x="628" y="783"/>
                  <a:pt x="628" y="783"/>
                </a:cubicBezTo>
                <a:cubicBezTo>
                  <a:pt x="626" y="787"/>
                  <a:pt x="626" y="787"/>
                  <a:pt x="626" y="787"/>
                </a:cubicBezTo>
                <a:cubicBezTo>
                  <a:pt x="626" y="790"/>
                  <a:pt x="626" y="790"/>
                  <a:pt x="626" y="790"/>
                </a:cubicBezTo>
                <a:cubicBezTo>
                  <a:pt x="626" y="793"/>
                  <a:pt x="626" y="793"/>
                  <a:pt x="626" y="793"/>
                </a:cubicBezTo>
                <a:cubicBezTo>
                  <a:pt x="622" y="796"/>
                  <a:pt x="622" y="796"/>
                  <a:pt x="622" y="796"/>
                </a:cubicBezTo>
                <a:cubicBezTo>
                  <a:pt x="620" y="800"/>
                  <a:pt x="620" y="800"/>
                  <a:pt x="620" y="800"/>
                </a:cubicBezTo>
                <a:cubicBezTo>
                  <a:pt x="618" y="803"/>
                  <a:pt x="618" y="803"/>
                  <a:pt x="618" y="803"/>
                </a:cubicBezTo>
                <a:cubicBezTo>
                  <a:pt x="615" y="804"/>
                  <a:pt x="615" y="804"/>
                  <a:pt x="615" y="804"/>
                </a:cubicBezTo>
                <a:cubicBezTo>
                  <a:pt x="612" y="807"/>
                  <a:pt x="612" y="807"/>
                  <a:pt x="612" y="807"/>
                </a:cubicBezTo>
                <a:cubicBezTo>
                  <a:pt x="613" y="809"/>
                  <a:pt x="613" y="809"/>
                  <a:pt x="613" y="809"/>
                </a:cubicBezTo>
                <a:cubicBezTo>
                  <a:pt x="612" y="812"/>
                  <a:pt x="612" y="812"/>
                  <a:pt x="612" y="812"/>
                </a:cubicBezTo>
                <a:cubicBezTo>
                  <a:pt x="610" y="813"/>
                  <a:pt x="610" y="813"/>
                  <a:pt x="610" y="813"/>
                </a:cubicBezTo>
                <a:cubicBezTo>
                  <a:pt x="609" y="813"/>
                  <a:pt x="609" y="813"/>
                  <a:pt x="609" y="813"/>
                </a:cubicBezTo>
                <a:cubicBezTo>
                  <a:pt x="606" y="813"/>
                  <a:pt x="606" y="813"/>
                  <a:pt x="606" y="813"/>
                </a:cubicBezTo>
                <a:cubicBezTo>
                  <a:pt x="606" y="812"/>
                  <a:pt x="606" y="812"/>
                  <a:pt x="606" y="812"/>
                </a:cubicBezTo>
                <a:cubicBezTo>
                  <a:pt x="606" y="810"/>
                  <a:pt x="606" y="810"/>
                  <a:pt x="606" y="810"/>
                </a:cubicBezTo>
                <a:cubicBezTo>
                  <a:pt x="605" y="809"/>
                  <a:pt x="605" y="809"/>
                  <a:pt x="605" y="809"/>
                </a:cubicBezTo>
                <a:cubicBezTo>
                  <a:pt x="600" y="809"/>
                  <a:pt x="600" y="809"/>
                  <a:pt x="600" y="809"/>
                </a:cubicBezTo>
                <a:cubicBezTo>
                  <a:pt x="597" y="810"/>
                  <a:pt x="597" y="810"/>
                  <a:pt x="597" y="810"/>
                </a:cubicBezTo>
                <a:cubicBezTo>
                  <a:pt x="596" y="813"/>
                  <a:pt x="596" y="813"/>
                  <a:pt x="596" y="813"/>
                </a:cubicBezTo>
                <a:cubicBezTo>
                  <a:pt x="595" y="812"/>
                  <a:pt x="595" y="812"/>
                  <a:pt x="595" y="812"/>
                </a:cubicBezTo>
                <a:cubicBezTo>
                  <a:pt x="590" y="813"/>
                  <a:pt x="590" y="813"/>
                  <a:pt x="590" y="813"/>
                </a:cubicBezTo>
                <a:cubicBezTo>
                  <a:pt x="584" y="814"/>
                  <a:pt x="584" y="814"/>
                  <a:pt x="584" y="814"/>
                </a:cubicBezTo>
                <a:cubicBezTo>
                  <a:pt x="583" y="815"/>
                  <a:pt x="583" y="815"/>
                  <a:pt x="583" y="815"/>
                </a:cubicBezTo>
                <a:cubicBezTo>
                  <a:pt x="579" y="816"/>
                  <a:pt x="579" y="816"/>
                  <a:pt x="579" y="816"/>
                </a:cubicBezTo>
                <a:cubicBezTo>
                  <a:pt x="576" y="816"/>
                  <a:pt x="576" y="816"/>
                  <a:pt x="576" y="816"/>
                </a:cubicBezTo>
                <a:cubicBezTo>
                  <a:pt x="573" y="815"/>
                  <a:pt x="573" y="815"/>
                  <a:pt x="573" y="815"/>
                </a:cubicBezTo>
                <a:cubicBezTo>
                  <a:pt x="569" y="810"/>
                  <a:pt x="569" y="810"/>
                  <a:pt x="569" y="810"/>
                </a:cubicBezTo>
                <a:cubicBezTo>
                  <a:pt x="565" y="809"/>
                  <a:pt x="565" y="809"/>
                  <a:pt x="565" y="809"/>
                </a:cubicBezTo>
                <a:cubicBezTo>
                  <a:pt x="560" y="809"/>
                  <a:pt x="560" y="809"/>
                  <a:pt x="560" y="809"/>
                </a:cubicBezTo>
                <a:cubicBezTo>
                  <a:pt x="559" y="809"/>
                  <a:pt x="559" y="809"/>
                  <a:pt x="559" y="809"/>
                </a:cubicBezTo>
                <a:cubicBezTo>
                  <a:pt x="559" y="807"/>
                  <a:pt x="559" y="807"/>
                  <a:pt x="559" y="807"/>
                </a:cubicBezTo>
                <a:cubicBezTo>
                  <a:pt x="560" y="807"/>
                  <a:pt x="560" y="807"/>
                  <a:pt x="560" y="807"/>
                </a:cubicBezTo>
                <a:cubicBezTo>
                  <a:pt x="559" y="806"/>
                  <a:pt x="559" y="806"/>
                  <a:pt x="559" y="806"/>
                </a:cubicBezTo>
                <a:cubicBezTo>
                  <a:pt x="557" y="804"/>
                  <a:pt x="557" y="804"/>
                  <a:pt x="557" y="804"/>
                </a:cubicBezTo>
                <a:cubicBezTo>
                  <a:pt x="556" y="799"/>
                  <a:pt x="556" y="799"/>
                  <a:pt x="556" y="799"/>
                </a:cubicBezTo>
                <a:cubicBezTo>
                  <a:pt x="553" y="792"/>
                  <a:pt x="553" y="792"/>
                  <a:pt x="553" y="792"/>
                </a:cubicBezTo>
                <a:cubicBezTo>
                  <a:pt x="550" y="786"/>
                  <a:pt x="550" y="786"/>
                  <a:pt x="550" y="786"/>
                </a:cubicBezTo>
                <a:cubicBezTo>
                  <a:pt x="547" y="780"/>
                  <a:pt x="547" y="780"/>
                  <a:pt x="547" y="780"/>
                </a:cubicBezTo>
                <a:cubicBezTo>
                  <a:pt x="546" y="773"/>
                  <a:pt x="546" y="773"/>
                  <a:pt x="546" y="773"/>
                </a:cubicBezTo>
                <a:cubicBezTo>
                  <a:pt x="546" y="772"/>
                  <a:pt x="546" y="772"/>
                  <a:pt x="546" y="772"/>
                </a:cubicBezTo>
                <a:cubicBezTo>
                  <a:pt x="544" y="770"/>
                  <a:pt x="544" y="770"/>
                  <a:pt x="544" y="770"/>
                </a:cubicBezTo>
                <a:cubicBezTo>
                  <a:pt x="544" y="766"/>
                  <a:pt x="544" y="766"/>
                  <a:pt x="544" y="766"/>
                </a:cubicBezTo>
                <a:cubicBezTo>
                  <a:pt x="544" y="763"/>
                  <a:pt x="544" y="763"/>
                  <a:pt x="544" y="763"/>
                </a:cubicBezTo>
                <a:cubicBezTo>
                  <a:pt x="544" y="759"/>
                  <a:pt x="544" y="759"/>
                  <a:pt x="544" y="759"/>
                </a:cubicBezTo>
                <a:cubicBezTo>
                  <a:pt x="546" y="753"/>
                  <a:pt x="546" y="753"/>
                  <a:pt x="546" y="753"/>
                </a:cubicBezTo>
                <a:cubicBezTo>
                  <a:pt x="547" y="749"/>
                  <a:pt x="547" y="749"/>
                  <a:pt x="547" y="749"/>
                </a:cubicBezTo>
                <a:cubicBezTo>
                  <a:pt x="549" y="744"/>
                  <a:pt x="549" y="744"/>
                  <a:pt x="549" y="744"/>
                </a:cubicBezTo>
                <a:cubicBezTo>
                  <a:pt x="549" y="741"/>
                  <a:pt x="549" y="741"/>
                  <a:pt x="549" y="741"/>
                </a:cubicBezTo>
                <a:cubicBezTo>
                  <a:pt x="547" y="740"/>
                  <a:pt x="547" y="740"/>
                  <a:pt x="547" y="740"/>
                </a:cubicBezTo>
                <a:cubicBezTo>
                  <a:pt x="549" y="739"/>
                  <a:pt x="549" y="739"/>
                  <a:pt x="549" y="739"/>
                </a:cubicBezTo>
                <a:cubicBezTo>
                  <a:pt x="550" y="733"/>
                  <a:pt x="550" y="733"/>
                  <a:pt x="550" y="733"/>
                </a:cubicBezTo>
                <a:cubicBezTo>
                  <a:pt x="549" y="730"/>
                  <a:pt x="549" y="730"/>
                  <a:pt x="549" y="730"/>
                </a:cubicBezTo>
                <a:cubicBezTo>
                  <a:pt x="550" y="730"/>
                  <a:pt x="550" y="730"/>
                  <a:pt x="550" y="730"/>
                </a:cubicBezTo>
                <a:cubicBezTo>
                  <a:pt x="552" y="726"/>
                  <a:pt x="552" y="726"/>
                  <a:pt x="552" y="726"/>
                </a:cubicBezTo>
                <a:cubicBezTo>
                  <a:pt x="553" y="724"/>
                  <a:pt x="553" y="724"/>
                  <a:pt x="553" y="724"/>
                </a:cubicBezTo>
                <a:cubicBezTo>
                  <a:pt x="552" y="720"/>
                  <a:pt x="552" y="720"/>
                  <a:pt x="552" y="720"/>
                </a:cubicBezTo>
                <a:cubicBezTo>
                  <a:pt x="553" y="718"/>
                  <a:pt x="553" y="718"/>
                  <a:pt x="553" y="718"/>
                </a:cubicBezTo>
                <a:cubicBezTo>
                  <a:pt x="554" y="718"/>
                  <a:pt x="554" y="718"/>
                  <a:pt x="554" y="718"/>
                </a:cubicBezTo>
                <a:cubicBezTo>
                  <a:pt x="556" y="717"/>
                  <a:pt x="556" y="717"/>
                  <a:pt x="556" y="717"/>
                </a:cubicBezTo>
                <a:cubicBezTo>
                  <a:pt x="556" y="718"/>
                  <a:pt x="556" y="718"/>
                  <a:pt x="556" y="718"/>
                </a:cubicBezTo>
                <a:cubicBezTo>
                  <a:pt x="556" y="721"/>
                  <a:pt x="556" y="721"/>
                  <a:pt x="556" y="721"/>
                </a:cubicBezTo>
                <a:cubicBezTo>
                  <a:pt x="562" y="710"/>
                  <a:pt x="562" y="710"/>
                  <a:pt x="562" y="710"/>
                </a:cubicBezTo>
                <a:cubicBezTo>
                  <a:pt x="559" y="711"/>
                  <a:pt x="559" y="711"/>
                  <a:pt x="559" y="711"/>
                </a:cubicBezTo>
                <a:cubicBezTo>
                  <a:pt x="560" y="710"/>
                  <a:pt x="560" y="710"/>
                  <a:pt x="560" y="710"/>
                </a:cubicBezTo>
                <a:cubicBezTo>
                  <a:pt x="560" y="708"/>
                  <a:pt x="560" y="708"/>
                  <a:pt x="560" y="708"/>
                </a:cubicBezTo>
                <a:cubicBezTo>
                  <a:pt x="560" y="706"/>
                  <a:pt x="560" y="706"/>
                  <a:pt x="560" y="706"/>
                </a:cubicBezTo>
                <a:cubicBezTo>
                  <a:pt x="560" y="700"/>
                  <a:pt x="560" y="700"/>
                  <a:pt x="560" y="700"/>
                </a:cubicBezTo>
                <a:cubicBezTo>
                  <a:pt x="560" y="698"/>
                  <a:pt x="560" y="698"/>
                  <a:pt x="560" y="698"/>
                </a:cubicBezTo>
                <a:cubicBezTo>
                  <a:pt x="560" y="696"/>
                  <a:pt x="560" y="696"/>
                  <a:pt x="560" y="696"/>
                </a:cubicBezTo>
                <a:cubicBezTo>
                  <a:pt x="562" y="694"/>
                  <a:pt x="562" y="694"/>
                  <a:pt x="562" y="694"/>
                </a:cubicBezTo>
                <a:cubicBezTo>
                  <a:pt x="563" y="693"/>
                  <a:pt x="563" y="693"/>
                  <a:pt x="563" y="693"/>
                </a:cubicBezTo>
                <a:cubicBezTo>
                  <a:pt x="560" y="693"/>
                  <a:pt x="560" y="693"/>
                  <a:pt x="560" y="693"/>
                </a:cubicBezTo>
                <a:cubicBezTo>
                  <a:pt x="559" y="693"/>
                  <a:pt x="559" y="693"/>
                  <a:pt x="559" y="693"/>
                </a:cubicBezTo>
                <a:cubicBezTo>
                  <a:pt x="560" y="691"/>
                  <a:pt x="560" y="691"/>
                  <a:pt x="560" y="691"/>
                </a:cubicBezTo>
                <a:cubicBezTo>
                  <a:pt x="559" y="690"/>
                  <a:pt x="559" y="690"/>
                  <a:pt x="559" y="690"/>
                </a:cubicBezTo>
                <a:cubicBezTo>
                  <a:pt x="562" y="691"/>
                  <a:pt x="562" y="691"/>
                  <a:pt x="562" y="691"/>
                </a:cubicBezTo>
                <a:cubicBezTo>
                  <a:pt x="563" y="690"/>
                  <a:pt x="563" y="690"/>
                  <a:pt x="563" y="690"/>
                </a:cubicBezTo>
                <a:cubicBezTo>
                  <a:pt x="565" y="688"/>
                  <a:pt x="565" y="688"/>
                  <a:pt x="565" y="688"/>
                </a:cubicBezTo>
                <a:cubicBezTo>
                  <a:pt x="565" y="690"/>
                  <a:pt x="565" y="690"/>
                  <a:pt x="565" y="690"/>
                </a:cubicBezTo>
                <a:cubicBezTo>
                  <a:pt x="566" y="688"/>
                  <a:pt x="566" y="688"/>
                  <a:pt x="566" y="688"/>
                </a:cubicBezTo>
                <a:cubicBezTo>
                  <a:pt x="567" y="686"/>
                  <a:pt x="567" y="686"/>
                  <a:pt x="567" y="686"/>
                </a:cubicBezTo>
                <a:cubicBezTo>
                  <a:pt x="566" y="687"/>
                  <a:pt x="566" y="687"/>
                  <a:pt x="566" y="687"/>
                </a:cubicBezTo>
                <a:cubicBezTo>
                  <a:pt x="565" y="684"/>
                  <a:pt x="565" y="684"/>
                  <a:pt x="565" y="684"/>
                </a:cubicBezTo>
                <a:cubicBezTo>
                  <a:pt x="567" y="684"/>
                  <a:pt x="567" y="684"/>
                  <a:pt x="567" y="684"/>
                </a:cubicBezTo>
                <a:cubicBezTo>
                  <a:pt x="569" y="683"/>
                  <a:pt x="569" y="683"/>
                  <a:pt x="569" y="683"/>
                </a:cubicBezTo>
                <a:cubicBezTo>
                  <a:pt x="570" y="681"/>
                  <a:pt x="570" y="681"/>
                  <a:pt x="570" y="681"/>
                </a:cubicBezTo>
                <a:cubicBezTo>
                  <a:pt x="567" y="681"/>
                  <a:pt x="567" y="681"/>
                  <a:pt x="567" y="681"/>
                </a:cubicBezTo>
                <a:cubicBezTo>
                  <a:pt x="569" y="680"/>
                  <a:pt x="569" y="680"/>
                  <a:pt x="569" y="680"/>
                </a:cubicBezTo>
                <a:cubicBezTo>
                  <a:pt x="570" y="680"/>
                  <a:pt x="570" y="680"/>
                  <a:pt x="570" y="680"/>
                </a:cubicBezTo>
                <a:cubicBezTo>
                  <a:pt x="572" y="680"/>
                  <a:pt x="572" y="680"/>
                  <a:pt x="572" y="680"/>
                </a:cubicBezTo>
                <a:cubicBezTo>
                  <a:pt x="573" y="680"/>
                  <a:pt x="573" y="680"/>
                  <a:pt x="573" y="680"/>
                </a:cubicBezTo>
                <a:cubicBezTo>
                  <a:pt x="575" y="675"/>
                  <a:pt x="575" y="675"/>
                  <a:pt x="575" y="675"/>
                </a:cubicBezTo>
                <a:cubicBezTo>
                  <a:pt x="575" y="677"/>
                  <a:pt x="575" y="677"/>
                  <a:pt x="575" y="677"/>
                </a:cubicBezTo>
                <a:cubicBezTo>
                  <a:pt x="576" y="677"/>
                  <a:pt x="576" y="677"/>
                  <a:pt x="576" y="677"/>
                </a:cubicBezTo>
                <a:cubicBezTo>
                  <a:pt x="579" y="675"/>
                  <a:pt x="579" y="675"/>
                  <a:pt x="579" y="675"/>
                </a:cubicBezTo>
                <a:cubicBezTo>
                  <a:pt x="577" y="675"/>
                  <a:pt x="577" y="675"/>
                  <a:pt x="577" y="675"/>
                </a:cubicBezTo>
                <a:cubicBezTo>
                  <a:pt x="577" y="674"/>
                  <a:pt x="577" y="674"/>
                  <a:pt x="577" y="674"/>
                </a:cubicBezTo>
                <a:cubicBezTo>
                  <a:pt x="577" y="673"/>
                  <a:pt x="577" y="673"/>
                  <a:pt x="577" y="673"/>
                </a:cubicBezTo>
                <a:cubicBezTo>
                  <a:pt x="579" y="674"/>
                  <a:pt x="579" y="674"/>
                  <a:pt x="579" y="674"/>
                </a:cubicBezTo>
                <a:cubicBezTo>
                  <a:pt x="579" y="673"/>
                  <a:pt x="579" y="673"/>
                  <a:pt x="579" y="673"/>
                </a:cubicBezTo>
                <a:cubicBezTo>
                  <a:pt x="582" y="673"/>
                  <a:pt x="582" y="673"/>
                  <a:pt x="582" y="673"/>
                </a:cubicBezTo>
                <a:cubicBezTo>
                  <a:pt x="582" y="674"/>
                  <a:pt x="582" y="674"/>
                  <a:pt x="582" y="674"/>
                </a:cubicBezTo>
                <a:cubicBezTo>
                  <a:pt x="585" y="673"/>
                  <a:pt x="585" y="673"/>
                  <a:pt x="585" y="673"/>
                </a:cubicBezTo>
                <a:cubicBezTo>
                  <a:pt x="580" y="675"/>
                  <a:pt x="580" y="675"/>
                  <a:pt x="580" y="675"/>
                </a:cubicBezTo>
                <a:cubicBezTo>
                  <a:pt x="586" y="673"/>
                  <a:pt x="586" y="673"/>
                  <a:pt x="586" y="673"/>
                </a:cubicBezTo>
                <a:cubicBezTo>
                  <a:pt x="589" y="671"/>
                  <a:pt x="589" y="671"/>
                  <a:pt x="589" y="671"/>
                </a:cubicBezTo>
                <a:cubicBezTo>
                  <a:pt x="592" y="670"/>
                  <a:pt x="592" y="670"/>
                  <a:pt x="592" y="670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600" y="664"/>
                  <a:pt x="600" y="664"/>
                  <a:pt x="600" y="664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2" y="658"/>
                  <a:pt x="612" y="658"/>
                  <a:pt x="612" y="658"/>
                </a:cubicBezTo>
                <a:cubicBezTo>
                  <a:pt x="615" y="658"/>
                  <a:pt x="615" y="658"/>
                  <a:pt x="615" y="658"/>
                </a:cubicBezTo>
                <a:cubicBezTo>
                  <a:pt x="618" y="658"/>
                  <a:pt x="618" y="658"/>
                  <a:pt x="618" y="658"/>
                </a:cubicBezTo>
                <a:cubicBezTo>
                  <a:pt x="619" y="657"/>
                  <a:pt x="619" y="657"/>
                  <a:pt x="619" y="657"/>
                </a:cubicBezTo>
                <a:cubicBezTo>
                  <a:pt x="626" y="661"/>
                  <a:pt x="626" y="661"/>
                  <a:pt x="626" y="661"/>
                </a:cubicBezTo>
                <a:cubicBezTo>
                  <a:pt x="630" y="661"/>
                  <a:pt x="630" y="661"/>
                  <a:pt x="630" y="661"/>
                </a:cubicBezTo>
                <a:cubicBezTo>
                  <a:pt x="633" y="661"/>
                  <a:pt x="633" y="661"/>
                  <a:pt x="633" y="661"/>
                </a:cubicBezTo>
                <a:cubicBezTo>
                  <a:pt x="633" y="660"/>
                  <a:pt x="633" y="660"/>
                  <a:pt x="633" y="660"/>
                </a:cubicBezTo>
                <a:cubicBezTo>
                  <a:pt x="633" y="658"/>
                  <a:pt x="633" y="658"/>
                  <a:pt x="633" y="658"/>
                </a:cubicBezTo>
                <a:cubicBezTo>
                  <a:pt x="636" y="657"/>
                  <a:pt x="636" y="657"/>
                  <a:pt x="636" y="657"/>
                </a:cubicBezTo>
                <a:cubicBezTo>
                  <a:pt x="636" y="658"/>
                  <a:pt x="636" y="658"/>
                  <a:pt x="636" y="658"/>
                </a:cubicBezTo>
                <a:cubicBezTo>
                  <a:pt x="638" y="658"/>
                  <a:pt x="638" y="658"/>
                  <a:pt x="638" y="658"/>
                </a:cubicBezTo>
                <a:cubicBezTo>
                  <a:pt x="639" y="661"/>
                  <a:pt x="639" y="661"/>
                  <a:pt x="639" y="661"/>
                </a:cubicBezTo>
                <a:cubicBezTo>
                  <a:pt x="640" y="661"/>
                  <a:pt x="640" y="661"/>
                  <a:pt x="640" y="661"/>
                </a:cubicBezTo>
                <a:cubicBezTo>
                  <a:pt x="642" y="661"/>
                  <a:pt x="642" y="661"/>
                  <a:pt x="642" y="661"/>
                </a:cubicBezTo>
                <a:cubicBezTo>
                  <a:pt x="642" y="663"/>
                  <a:pt x="642" y="663"/>
                  <a:pt x="642" y="663"/>
                </a:cubicBezTo>
                <a:cubicBezTo>
                  <a:pt x="643" y="665"/>
                  <a:pt x="643" y="665"/>
                  <a:pt x="643" y="665"/>
                </a:cubicBezTo>
                <a:cubicBezTo>
                  <a:pt x="645" y="667"/>
                  <a:pt x="645" y="667"/>
                  <a:pt x="645" y="667"/>
                </a:cubicBezTo>
                <a:cubicBezTo>
                  <a:pt x="648" y="667"/>
                  <a:pt x="648" y="667"/>
                  <a:pt x="648" y="667"/>
                </a:cubicBezTo>
                <a:cubicBezTo>
                  <a:pt x="649" y="665"/>
                  <a:pt x="649" y="665"/>
                  <a:pt x="649" y="665"/>
                </a:cubicBezTo>
                <a:cubicBezTo>
                  <a:pt x="649" y="664"/>
                  <a:pt x="649" y="664"/>
                  <a:pt x="649" y="664"/>
                </a:cubicBezTo>
                <a:cubicBezTo>
                  <a:pt x="651" y="664"/>
                  <a:pt x="651" y="664"/>
                  <a:pt x="651" y="664"/>
                </a:cubicBezTo>
                <a:cubicBezTo>
                  <a:pt x="652" y="665"/>
                  <a:pt x="652" y="665"/>
                  <a:pt x="652" y="665"/>
                </a:cubicBezTo>
                <a:cubicBezTo>
                  <a:pt x="652" y="667"/>
                  <a:pt x="652" y="667"/>
                  <a:pt x="652" y="667"/>
                </a:cubicBezTo>
                <a:cubicBezTo>
                  <a:pt x="655" y="665"/>
                  <a:pt x="655" y="665"/>
                  <a:pt x="655" y="665"/>
                </a:cubicBezTo>
                <a:cubicBezTo>
                  <a:pt x="655" y="664"/>
                  <a:pt x="655" y="664"/>
                  <a:pt x="655" y="664"/>
                </a:cubicBezTo>
                <a:cubicBezTo>
                  <a:pt x="655" y="661"/>
                  <a:pt x="655" y="661"/>
                  <a:pt x="655" y="661"/>
                </a:cubicBezTo>
                <a:cubicBezTo>
                  <a:pt x="658" y="661"/>
                  <a:pt x="658" y="661"/>
                  <a:pt x="658" y="661"/>
                </a:cubicBezTo>
                <a:cubicBezTo>
                  <a:pt x="658" y="663"/>
                  <a:pt x="658" y="663"/>
                  <a:pt x="658" y="663"/>
                </a:cubicBezTo>
                <a:cubicBezTo>
                  <a:pt x="659" y="664"/>
                  <a:pt x="659" y="664"/>
                  <a:pt x="659" y="664"/>
                </a:cubicBezTo>
                <a:cubicBezTo>
                  <a:pt x="662" y="665"/>
                  <a:pt x="662" y="665"/>
                  <a:pt x="662" y="665"/>
                </a:cubicBezTo>
                <a:cubicBezTo>
                  <a:pt x="662" y="667"/>
                  <a:pt x="662" y="667"/>
                  <a:pt x="662" y="667"/>
                </a:cubicBezTo>
                <a:cubicBezTo>
                  <a:pt x="663" y="667"/>
                  <a:pt x="663" y="667"/>
                  <a:pt x="663" y="667"/>
                </a:cubicBezTo>
                <a:cubicBezTo>
                  <a:pt x="662" y="670"/>
                  <a:pt x="662" y="670"/>
                  <a:pt x="662" y="670"/>
                </a:cubicBezTo>
                <a:cubicBezTo>
                  <a:pt x="663" y="668"/>
                  <a:pt x="663" y="668"/>
                  <a:pt x="663" y="668"/>
                </a:cubicBezTo>
                <a:cubicBezTo>
                  <a:pt x="665" y="668"/>
                  <a:pt x="665" y="668"/>
                  <a:pt x="665" y="668"/>
                </a:cubicBezTo>
                <a:cubicBezTo>
                  <a:pt x="666" y="667"/>
                  <a:pt x="666" y="667"/>
                  <a:pt x="666" y="667"/>
                </a:cubicBezTo>
                <a:cubicBezTo>
                  <a:pt x="666" y="665"/>
                  <a:pt x="666" y="665"/>
                  <a:pt x="666" y="665"/>
                </a:cubicBezTo>
                <a:cubicBezTo>
                  <a:pt x="665" y="664"/>
                  <a:pt x="665" y="664"/>
                  <a:pt x="665" y="664"/>
                </a:cubicBezTo>
                <a:cubicBezTo>
                  <a:pt x="662" y="663"/>
                  <a:pt x="662" y="663"/>
                  <a:pt x="662" y="663"/>
                </a:cubicBezTo>
                <a:cubicBezTo>
                  <a:pt x="661" y="661"/>
                  <a:pt x="661" y="661"/>
                  <a:pt x="661" y="661"/>
                </a:cubicBezTo>
                <a:cubicBezTo>
                  <a:pt x="661" y="660"/>
                  <a:pt x="661" y="660"/>
                  <a:pt x="661" y="660"/>
                </a:cubicBezTo>
                <a:cubicBezTo>
                  <a:pt x="662" y="660"/>
                  <a:pt x="662" y="660"/>
                  <a:pt x="662" y="660"/>
                </a:cubicBezTo>
                <a:cubicBezTo>
                  <a:pt x="662" y="658"/>
                  <a:pt x="662" y="658"/>
                  <a:pt x="662" y="658"/>
                </a:cubicBezTo>
                <a:cubicBezTo>
                  <a:pt x="663" y="658"/>
                  <a:pt x="663" y="658"/>
                  <a:pt x="663" y="658"/>
                </a:cubicBezTo>
                <a:cubicBezTo>
                  <a:pt x="665" y="657"/>
                  <a:pt x="665" y="657"/>
                  <a:pt x="665" y="657"/>
                </a:cubicBezTo>
                <a:cubicBezTo>
                  <a:pt x="665" y="655"/>
                  <a:pt x="665" y="655"/>
                  <a:pt x="665" y="655"/>
                </a:cubicBezTo>
                <a:cubicBezTo>
                  <a:pt x="663" y="654"/>
                  <a:pt x="663" y="654"/>
                  <a:pt x="663" y="654"/>
                </a:cubicBezTo>
                <a:cubicBezTo>
                  <a:pt x="663" y="655"/>
                  <a:pt x="663" y="655"/>
                  <a:pt x="663" y="655"/>
                </a:cubicBezTo>
                <a:cubicBezTo>
                  <a:pt x="662" y="657"/>
                  <a:pt x="662" y="657"/>
                  <a:pt x="662" y="657"/>
                </a:cubicBezTo>
                <a:cubicBezTo>
                  <a:pt x="661" y="655"/>
                  <a:pt x="661" y="655"/>
                  <a:pt x="661" y="655"/>
                </a:cubicBezTo>
                <a:cubicBezTo>
                  <a:pt x="662" y="654"/>
                  <a:pt x="662" y="654"/>
                  <a:pt x="662" y="654"/>
                </a:cubicBezTo>
                <a:cubicBezTo>
                  <a:pt x="663" y="653"/>
                  <a:pt x="663" y="653"/>
                  <a:pt x="663" y="653"/>
                </a:cubicBezTo>
                <a:cubicBezTo>
                  <a:pt x="665" y="653"/>
                  <a:pt x="665" y="653"/>
                  <a:pt x="665" y="653"/>
                </a:cubicBezTo>
                <a:cubicBezTo>
                  <a:pt x="666" y="651"/>
                  <a:pt x="666" y="651"/>
                  <a:pt x="666" y="651"/>
                </a:cubicBezTo>
                <a:cubicBezTo>
                  <a:pt x="669" y="650"/>
                  <a:pt x="669" y="650"/>
                  <a:pt x="669" y="650"/>
                </a:cubicBezTo>
                <a:cubicBezTo>
                  <a:pt x="673" y="650"/>
                  <a:pt x="673" y="650"/>
                  <a:pt x="673" y="650"/>
                </a:cubicBezTo>
                <a:cubicBezTo>
                  <a:pt x="675" y="650"/>
                  <a:pt x="675" y="650"/>
                  <a:pt x="675" y="650"/>
                </a:cubicBezTo>
                <a:cubicBezTo>
                  <a:pt x="676" y="650"/>
                  <a:pt x="676" y="650"/>
                  <a:pt x="676" y="650"/>
                </a:cubicBezTo>
                <a:cubicBezTo>
                  <a:pt x="679" y="650"/>
                  <a:pt x="679" y="650"/>
                  <a:pt x="679" y="650"/>
                </a:cubicBezTo>
                <a:cubicBezTo>
                  <a:pt x="681" y="650"/>
                  <a:pt x="681" y="650"/>
                  <a:pt x="681" y="650"/>
                </a:cubicBezTo>
                <a:cubicBezTo>
                  <a:pt x="682" y="648"/>
                  <a:pt x="682" y="648"/>
                  <a:pt x="682" y="648"/>
                </a:cubicBezTo>
                <a:cubicBezTo>
                  <a:pt x="684" y="645"/>
                  <a:pt x="684" y="645"/>
                  <a:pt x="684" y="645"/>
                </a:cubicBezTo>
                <a:cubicBezTo>
                  <a:pt x="685" y="648"/>
                  <a:pt x="685" y="648"/>
                  <a:pt x="685" y="648"/>
                </a:cubicBezTo>
                <a:cubicBezTo>
                  <a:pt x="685" y="651"/>
                  <a:pt x="685" y="651"/>
                  <a:pt x="685" y="651"/>
                </a:cubicBezTo>
                <a:cubicBezTo>
                  <a:pt x="688" y="651"/>
                  <a:pt x="688" y="651"/>
                  <a:pt x="688" y="651"/>
                </a:cubicBezTo>
                <a:cubicBezTo>
                  <a:pt x="691" y="650"/>
                  <a:pt x="691" y="650"/>
                  <a:pt x="691" y="650"/>
                </a:cubicBezTo>
                <a:cubicBezTo>
                  <a:pt x="692" y="650"/>
                  <a:pt x="692" y="650"/>
                  <a:pt x="692" y="650"/>
                </a:cubicBezTo>
                <a:cubicBezTo>
                  <a:pt x="694" y="648"/>
                  <a:pt x="694" y="648"/>
                  <a:pt x="694" y="648"/>
                </a:cubicBezTo>
                <a:cubicBezTo>
                  <a:pt x="695" y="647"/>
                  <a:pt x="695" y="647"/>
                  <a:pt x="695" y="647"/>
                </a:cubicBezTo>
                <a:cubicBezTo>
                  <a:pt x="695" y="648"/>
                  <a:pt x="695" y="648"/>
                  <a:pt x="695" y="648"/>
                </a:cubicBezTo>
                <a:cubicBezTo>
                  <a:pt x="696" y="648"/>
                  <a:pt x="696" y="648"/>
                  <a:pt x="696" y="648"/>
                </a:cubicBezTo>
                <a:cubicBezTo>
                  <a:pt x="694" y="650"/>
                  <a:pt x="694" y="650"/>
                  <a:pt x="694" y="650"/>
                </a:cubicBezTo>
                <a:cubicBezTo>
                  <a:pt x="699" y="648"/>
                  <a:pt x="699" y="648"/>
                  <a:pt x="699" y="648"/>
                </a:cubicBezTo>
                <a:cubicBezTo>
                  <a:pt x="701" y="648"/>
                  <a:pt x="701" y="648"/>
                  <a:pt x="701" y="648"/>
                </a:cubicBezTo>
                <a:cubicBezTo>
                  <a:pt x="702" y="648"/>
                  <a:pt x="702" y="648"/>
                  <a:pt x="702" y="648"/>
                </a:cubicBezTo>
                <a:cubicBezTo>
                  <a:pt x="705" y="650"/>
                  <a:pt x="705" y="650"/>
                  <a:pt x="705" y="650"/>
                </a:cubicBezTo>
                <a:cubicBezTo>
                  <a:pt x="702" y="650"/>
                  <a:pt x="702" y="650"/>
                  <a:pt x="702" y="650"/>
                </a:cubicBezTo>
                <a:cubicBezTo>
                  <a:pt x="701" y="650"/>
                  <a:pt x="701" y="650"/>
                  <a:pt x="701" y="650"/>
                </a:cubicBezTo>
                <a:cubicBezTo>
                  <a:pt x="705" y="651"/>
                  <a:pt x="705" y="651"/>
                  <a:pt x="705" y="651"/>
                </a:cubicBezTo>
                <a:cubicBezTo>
                  <a:pt x="708" y="653"/>
                  <a:pt x="708" y="653"/>
                  <a:pt x="708" y="653"/>
                </a:cubicBezTo>
                <a:cubicBezTo>
                  <a:pt x="708" y="651"/>
                  <a:pt x="708" y="651"/>
                  <a:pt x="708" y="651"/>
                </a:cubicBezTo>
                <a:cubicBezTo>
                  <a:pt x="711" y="651"/>
                  <a:pt x="711" y="651"/>
                  <a:pt x="711" y="651"/>
                </a:cubicBezTo>
                <a:cubicBezTo>
                  <a:pt x="709" y="653"/>
                  <a:pt x="709" y="653"/>
                  <a:pt x="709" y="653"/>
                </a:cubicBezTo>
                <a:cubicBezTo>
                  <a:pt x="711" y="653"/>
                  <a:pt x="711" y="653"/>
                  <a:pt x="711" y="653"/>
                </a:cubicBezTo>
                <a:cubicBezTo>
                  <a:pt x="711" y="654"/>
                  <a:pt x="711" y="654"/>
                  <a:pt x="711" y="654"/>
                </a:cubicBezTo>
                <a:cubicBezTo>
                  <a:pt x="711" y="655"/>
                  <a:pt x="711" y="655"/>
                  <a:pt x="711" y="655"/>
                </a:cubicBezTo>
                <a:cubicBezTo>
                  <a:pt x="712" y="657"/>
                  <a:pt x="712" y="657"/>
                  <a:pt x="712" y="657"/>
                </a:cubicBezTo>
                <a:cubicBezTo>
                  <a:pt x="711" y="660"/>
                  <a:pt x="711" y="660"/>
                  <a:pt x="711" y="660"/>
                </a:cubicBezTo>
                <a:cubicBezTo>
                  <a:pt x="715" y="658"/>
                  <a:pt x="715" y="658"/>
                  <a:pt x="715" y="658"/>
                </a:cubicBezTo>
                <a:cubicBezTo>
                  <a:pt x="716" y="657"/>
                  <a:pt x="716" y="657"/>
                  <a:pt x="716" y="657"/>
                </a:cubicBezTo>
                <a:cubicBezTo>
                  <a:pt x="718" y="658"/>
                  <a:pt x="718" y="658"/>
                  <a:pt x="718" y="658"/>
                </a:cubicBezTo>
                <a:cubicBezTo>
                  <a:pt x="719" y="657"/>
                  <a:pt x="719" y="657"/>
                  <a:pt x="719" y="657"/>
                </a:cubicBezTo>
                <a:cubicBezTo>
                  <a:pt x="722" y="657"/>
                  <a:pt x="722" y="657"/>
                  <a:pt x="722" y="657"/>
                </a:cubicBezTo>
                <a:cubicBezTo>
                  <a:pt x="722" y="655"/>
                  <a:pt x="722" y="655"/>
                  <a:pt x="722" y="655"/>
                </a:cubicBezTo>
                <a:cubicBezTo>
                  <a:pt x="725" y="654"/>
                  <a:pt x="725" y="654"/>
                  <a:pt x="725" y="654"/>
                </a:cubicBezTo>
                <a:cubicBezTo>
                  <a:pt x="728" y="654"/>
                  <a:pt x="728" y="654"/>
                  <a:pt x="728" y="654"/>
                </a:cubicBezTo>
                <a:cubicBezTo>
                  <a:pt x="731" y="655"/>
                  <a:pt x="731" y="655"/>
                  <a:pt x="731" y="655"/>
                </a:cubicBezTo>
                <a:cubicBezTo>
                  <a:pt x="732" y="657"/>
                  <a:pt x="732" y="657"/>
                  <a:pt x="732" y="657"/>
                </a:cubicBezTo>
                <a:cubicBezTo>
                  <a:pt x="734" y="661"/>
                  <a:pt x="734" y="661"/>
                  <a:pt x="734" y="661"/>
                </a:cubicBezTo>
                <a:cubicBezTo>
                  <a:pt x="737" y="665"/>
                  <a:pt x="737" y="665"/>
                  <a:pt x="737" y="665"/>
                </a:cubicBezTo>
                <a:cubicBezTo>
                  <a:pt x="738" y="667"/>
                  <a:pt x="738" y="667"/>
                  <a:pt x="738" y="667"/>
                </a:cubicBezTo>
                <a:cubicBezTo>
                  <a:pt x="739" y="668"/>
                  <a:pt x="739" y="668"/>
                  <a:pt x="739" y="668"/>
                </a:cubicBezTo>
                <a:cubicBezTo>
                  <a:pt x="739" y="673"/>
                  <a:pt x="739" y="673"/>
                  <a:pt x="739" y="673"/>
                </a:cubicBezTo>
                <a:cubicBezTo>
                  <a:pt x="737" y="680"/>
                  <a:pt x="737" y="680"/>
                  <a:pt x="737" y="680"/>
                </a:cubicBezTo>
                <a:cubicBezTo>
                  <a:pt x="735" y="683"/>
                  <a:pt x="735" y="683"/>
                  <a:pt x="735" y="683"/>
                </a:cubicBezTo>
                <a:cubicBezTo>
                  <a:pt x="735" y="686"/>
                  <a:pt x="735" y="686"/>
                  <a:pt x="735" y="686"/>
                </a:cubicBezTo>
                <a:cubicBezTo>
                  <a:pt x="737" y="687"/>
                  <a:pt x="737" y="687"/>
                  <a:pt x="737" y="687"/>
                </a:cubicBezTo>
                <a:cubicBezTo>
                  <a:pt x="737" y="686"/>
                  <a:pt x="737" y="686"/>
                  <a:pt x="737" y="686"/>
                </a:cubicBezTo>
                <a:cubicBezTo>
                  <a:pt x="737" y="684"/>
                  <a:pt x="737" y="684"/>
                  <a:pt x="737" y="684"/>
                </a:cubicBezTo>
                <a:cubicBezTo>
                  <a:pt x="737" y="683"/>
                  <a:pt x="737" y="683"/>
                  <a:pt x="737" y="683"/>
                </a:cubicBezTo>
                <a:cubicBezTo>
                  <a:pt x="737" y="681"/>
                  <a:pt x="737" y="681"/>
                  <a:pt x="737" y="681"/>
                </a:cubicBezTo>
                <a:cubicBezTo>
                  <a:pt x="738" y="683"/>
                  <a:pt x="738" y="683"/>
                  <a:pt x="738" y="683"/>
                </a:cubicBezTo>
                <a:cubicBezTo>
                  <a:pt x="738" y="684"/>
                  <a:pt x="738" y="684"/>
                  <a:pt x="738" y="684"/>
                </a:cubicBezTo>
                <a:cubicBezTo>
                  <a:pt x="739" y="683"/>
                  <a:pt x="739" y="683"/>
                  <a:pt x="739" y="683"/>
                </a:cubicBezTo>
                <a:cubicBezTo>
                  <a:pt x="739" y="684"/>
                  <a:pt x="739" y="684"/>
                  <a:pt x="739" y="684"/>
                </a:cubicBezTo>
                <a:cubicBezTo>
                  <a:pt x="738" y="687"/>
                  <a:pt x="738" y="687"/>
                  <a:pt x="738" y="687"/>
                </a:cubicBezTo>
                <a:cubicBezTo>
                  <a:pt x="735" y="690"/>
                  <a:pt x="735" y="690"/>
                  <a:pt x="735" y="690"/>
                </a:cubicBezTo>
                <a:cubicBezTo>
                  <a:pt x="737" y="690"/>
                  <a:pt x="737" y="690"/>
                  <a:pt x="737" y="690"/>
                </a:cubicBezTo>
                <a:cubicBezTo>
                  <a:pt x="737" y="693"/>
                  <a:pt x="737" y="693"/>
                  <a:pt x="737" y="693"/>
                </a:cubicBezTo>
                <a:cubicBezTo>
                  <a:pt x="737" y="696"/>
                  <a:pt x="737" y="696"/>
                  <a:pt x="737" y="696"/>
                </a:cubicBezTo>
                <a:cubicBezTo>
                  <a:pt x="738" y="697"/>
                  <a:pt x="738" y="697"/>
                  <a:pt x="738" y="697"/>
                </a:cubicBezTo>
                <a:cubicBezTo>
                  <a:pt x="739" y="698"/>
                  <a:pt x="739" y="698"/>
                  <a:pt x="739" y="698"/>
                </a:cubicBezTo>
                <a:cubicBezTo>
                  <a:pt x="739" y="697"/>
                  <a:pt x="739" y="697"/>
                  <a:pt x="739" y="697"/>
                </a:cubicBezTo>
                <a:cubicBezTo>
                  <a:pt x="739" y="696"/>
                  <a:pt x="739" y="696"/>
                  <a:pt x="739" y="696"/>
                </a:cubicBezTo>
                <a:cubicBezTo>
                  <a:pt x="741" y="697"/>
                  <a:pt x="741" y="697"/>
                  <a:pt x="741" y="697"/>
                </a:cubicBezTo>
                <a:cubicBezTo>
                  <a:pt x="741" y="700"/>
                  <a:pt x="741" y="700"/>
                  <a:pt x="741" y="700"/>
                </a:cubicBezTo>
                <a:cubicBezTo>
                  <a:pt x="741" y="701"/>
                  <a:pt x="741" y="701"/>
                  <a:pt x="741" y="701"/>
                </a:cubicBezTo>
                <a:cubicBezTo>
                  <a:pt x="744" y="700"/>
                  <a:pt x="744" y="700"/>
                  <a:pt x="744" y="700"/>
                </a:cubicBezTo>
                <a:cubicBezTo>
                  <a:pt x="741" y="703"/>
                  <a:pt x="741" y="703"/>
                  <a:pt x="741" y="703"/>
                </a:cubicBezTo>
                <a:cubicBezTo>
                  <a:pt x="742" y="704"/>
                  <a:pt x="742" y="704"/>
                  <a:pt x="742" y="704"/>
                </a:cubicBezTo>
                <a:cubicBezTo>
                  <a:pt x="742" y="706"/>
                  <a:pt x="742" y="706"/>
                  <a:pt x="742" y="706"/>
                </a:cubicBezTo>
                <a:cubicBezTo>
                  <a:pt x="742" y="708"/>
                  <a:pt x="742" y="708"/>
                  <a:pt x="742" y="708"/>
                </a:cubicBezTo>
                <a:cubicBezTo>
                  <a:pt x="742" y="710"/>
                  <a:pt x="742" y="710"/>
                  <a:pt x="742" y="710"/>
                </a:cubicBezTo>
                <a:cubicBezTo>
                  <a:pt x="745" y="711"/>
                  <a:pt x="745" y="711"/>
                  <a:pt x="745" y="711"/>
                </a:cubicBezTo>
                <a:cubicBezTo>
                  <a:pt x="747" y="714"/>
                  <a:pt x="747" y="714"/>
                  <a:pt x="747" y="714"/>
                </a:cubicBezTo>
                <a:cubicBezTo>
                  <a:pt x="748" y="717"/>
                  <a:pt x="748" y="717"/>
                  <a:pt x="748" y="717"/>
                </a:cubicBezTo>
                <a:cubicBezTo>
                  <a:pt x="749" y="718"/>
                  <a:pt x="749" y="718"/>
                  <a:pt x="749" y="718"/>
                </a:cubicBezTo>
                <a:cubicBezTo>
                  <a:pt x="749" y="720"/>
                  <a:pt x="749" y="720"/>
                  <a:pt x="749" y="720"/>
                </a:cubicBezTo>
                <a:cubicBezTo>
                  <a:pt x="748" y="718"/>
                  <a:pt x="748" y="718"/>
                  <a:pt x="748" y="718"/>
                </a:cubicBezTo>
                <a:cubicBezTo>
                  <a:pt x="747" y="720"/>
                  <a:pt x="747" y="720"/>
                  <a:pt x="747" y="720"/>
                </a:cubicBezTo>
                <a:cubicBezTo>
                  <a:pt x="748" y="721"/>
                  <a:pt x="748" y="721"/>
                  <a:pt x="748" y="721"/>
                </a:cubicBezTo>
                <a:cubicBezTo>
                  <a:pt x="751" y="721"/>
                  <a:pt x="751" y="721"/>
                  <a:pt x="751" y="721"/>
                </a:cubicBezTo>
                <a:cubicBezTo>
                  <a:pt x="752" y="721"/>
                  <a:pt x="752" y="721"/>
                  <a:pt x="752" y="721"/>
                </a:cubicBezTo>
                <a:cubicBezTo>
                  <a:pt x="754" y="720"/>
                  <a:pt x="754" y="720"/>
                  <a:pt x="754" y="720"/>
                </a:cubicBezTo>
                <a:cubicBezTo>
                  <a:pt x="755" y="720"/>
                  <a:pt x="755" y="720"/>
                  <a:pt x="755" y="720"/>
                </a:cubicBezTo>
                <a:cubicBezTo>
                  <a:pt x="757" y="718"/>
                  <a:pt x="757" y="718"/>
                  <a:pt x="757" y="718"/>
                </a:cubicBezTo>
                <a:cubicBezTo>
                  <a:pt x="758" y="716"/>
                  <a:pt x="758" y="716"/>
                  <a:pt x="758" y="716"/>
                </a:cubicBezTo>
                <a:cubicBezTo>
                  <a:pt x="761" y="710"/>
                  <a:pt x="761" y="710"/>
                  <a:pt x="761" y="710"/>
                </a:cubicBezTo>
                <a:cubicBezTo>
                  <a:pt x="764" y="701"/>
                  <a:pt x="764" y="701"/>
                  <a:pt x="764" y="701"/>
                </a:cubicBezTo>
                <a:cubicBezTo>
                  <a:pt x="764" y="696"/>
                  <a:pt x="764" y="696"/>
                  <a:pt x="764" y="696"/>
                </a:cubicBezTo>
                <a:cubicBezTo>
                  <a:pt x="764" y="694"/>
                  <a:pt x="764" y="694"/>
                  <a:pt x="764" y="694"/>
                </a:cubicBezTo>
                <a:cubicBezTo>
                  <a:pt x="762" y="693"/>
                  <a:pt x="762" y="693"/>
                  <a:pt x="762" y="693"/>
                </a:cubicBezTo>
                <a:cubicBezTo>
                  <a:pt x="764" y="691"/>
                  <a:pt x="764" y="691"/>
                  <a:pt x="764" y="691"/>
                </a:cubicBezTo>
                <a:cubicBezTo>
                  <a:pt x="764" y="688"/>
                  <a:pt x="764" y="688"/>
                  <a:pt x="764" y="688"/>
                </a:cubicBezTo>
                <a:cubicBezTo>
                  <a:pt x="762" y="684"/>
                  <a:pt x="762" y="684"/>
                  <a:pt x="762" y="684"/>
                </a:cubicBezTo>
                <a:cubicBezTo>
                  <a:pt x="762" y="681"/>
                  <a:pt x="762" y="681"/>
                  <a:pt x="762" y="681"/>
                </a:cubicBezTo>
                <a:cubicBezTo>
                  <a:pt x="762" y="680"/>
                  <a:pt x="762" y="680"/>
                  <a:pt x="762" y="680"/>
                </a:cubicBezTo>
                <a:cubicBezTo>
                  <a:pt x="762" y="677"/>
                  <a:pt x="762" y="677"/>
                  <a:pt x="762" y="677"/>
                </a:cubicBezTo>
                <a:cubicBezTo>
                  <a:pt x="762" y="675"/>
                  <a:pt x="762" y="675"/>
                  <a:pt x="762" y="675"/>
                </a:cubicBezTo>
                <a:cubicBezTo>
                  <a:pt x="762" y="674"/>
                  <a:pt x="762" y="674"/>
                  <a:pt x="762" y="674"/>
                </a:cubicBezTo>
                <a:cubicBezTo>
                  <a:pt x="762" y="673"/>
                  <a:pt x="762" y="673"/>
                  <a:pt x="762" y="673"/>
                </a:cubicBezTo>
                <a:cubicBezTo>
                  <a:pt x="759" y="664"/>
                  <a:pt x="759" y="664"/>
                  <a:pt x="759" y="664"/>
                </a:cubicBezTo>
                <a:cubicBezTo>
                  <a:pt x="759" y="657"/>
                  <a:pt x="759" y="657"/>
                  <a:pt x="759" y="657"/>
                </a:cubicBezTo>
                <a:cubicBezTo>
                  <a:pt x="759" y="648"/>
                  <a:pt x="759" y="648"/>
                  <a:pt x="759" y="648"/>
                </a:cubicBezTo>
                <a:cubicBezTo>
                  <a:pt x="759" y="647"/>
                  <a:pt x="759" y="647"/>
                  <a:pt x="759" y="647"/>
                </a:cubicBezTo>
                <a:cubicBezTo>
                  <a:pt x="759" y="645"/>
                  <a:pt x="759" y="645"/>
                  <a:pt x="759" y="645"/>
                </a:cubicBezTo>
                <a:cubicBezTo>
                  <a:pt x="759" y="643"/>
                  <a:pt x="759" y="643"/>
                  <a:pt x="759" y="643"/>
                </a:cubicBezTo>
                <a:cubicBezTo>
                  <a:pt x="761" y="640"/>
                  <a:pt x="761" y="640"/>
                  <a:pt x="761" y="640"/>
                </a:cubicBezTo>
                <a:cubicBezTo>
                  <a:pt x="762" y="638"/>
                  <a:pt x="762" y="638"/>
                  <a:pt x="762" y="638"/>
                </a:cubicBezTo>
                <a:cubicBezTo>
                  <a:pt x="764" y="638"/>
                  <a:pt x="764" y="638"/>
                  <a:pt x="764" y="638"/>
                </a:cubicBezTo>
                <a:cubicBezTo>
                  <a:pt x="762" y="637"/>
                  <a:pt x="762" y="637"/>
                  <a:pt x="762" y="637"/>
                </a:cubicBezTo>
                <a:cubicBezTo>
                  <a:pt x="764" y="637"/>
                  <a:pt x="764" y="637"/>
                  <a:pt x="764" y="637"/>
                </a:cubicBezTo>
                <a:cubicBezTo>
                  <a:pt x="764" y="635"/>
                  <a:pt x="764" y="635"/>
                  <a:pt x="764" y="635"/>
                </a:cubicBezTo>
                <a:cubicBezTo>
                  <a:pt x="765" y="635"/>
                  <a:pt x="765" y="635"/>
                  <a:pt x="765" y="635"/>
                </a:cubicBezTo>
                <a:cubicBezTo>
                  <a:pt x="764" y="634"/>
                  <a:pt x="764" y="634"/>
                  <a:pt x="764" y="634"/>
                </a:cubicBezTo>
                <a:cubicBezTo>
                  <a:pt x="767" y="634"/>
                  <a:pt x="767" y="634"/>
                  <a:pt x="767" y="634"/>
                </a:cubicBezTo>
                <a:cubicBezTo>
                  <a:pt x="767" y="631"/>
                  <a:pt x="767" y="631"/>
                  <a:pt x="767" y="631"/>
                </a:cubicBezTo>
                <a:cubicBezTo>
                  <a:pt x="768" y="631"/>
                  <a:pt x="768" y="631"/>
                  <a:pt x="768" y="631"/>
                </a:cubicBezTo>
                <a:cubicBezTo>
                  <a:pt x="768" y="630"/>
                  <a:pt x="768" y="630"/>
                  <a:pt x="768" y="630"/>
                </a:cubicBezTo>
                <a:cubicBezTo>
                  <a:pt x="771" y="628"/>
                  <a:pt x="771" y="628"/>
                  <a:pt x="771" y="628"/>
                </a:cubicBezTo>
                <a:cubicBezTo>
                  <a:pt x="772" y="625"/>
                  <a:pt x="772" y="625"/>
                  <a:pt x="772" y="625"/>
                </a:cubicBezTo>
                <a:cubicBezTo>
                  <a:pt x="774" y="624"/>
                  <a:pt x="774" y="624"/>
                  <a:pt x="774" y="624"/>
                </a:cubicBezTo>
                <a:cubicBezTo>
                  <a:pt x="774" y="622"/>
                  <a:pt x="774" y="622"/>
                  <a:pt x="774" y="622"/>
                </a:cubicBezTo>
                <a:cubicBezTo>
                  <a:pt x="775" y="624"/>
                  <a:pt x="775" y="624"/>
                  <a:pt x="775" y="624"/>
                </a:cubicBezTo>
                <a:cubicBezTo>
                  <a:pt x="777" y="624"/>
                  <a:pt x="777" y="624"/>
                  <a:pt x="777" y="624"/>
                </a:cubicBezTo>
                <a:cubicBezTo>
                  <a:pt x="777" y="622"/>
                  <a:pt x="777" y="622"/>
                  <a:pt x="777" y="622"/>
                </a:cubicBezTo>
                <a:cubicBezTo>
                  <a:pt x="778" y="622"/>
                  <a:pt x="778" y="622"/>
                  <a:pt x="778" y="622"/>
                </a:cubicBezTo>
                <a:cubicBezTo>
                  <a:pt x="777" y="621"/>
                  <a:pt x="777" y="621"/>
                  <a:pt x="777" y="621"/>
                </a:cubicBezTo>
                <a:cubicBezTo>
                  <a:pt x="778" y="621"/>
                  <a:pt x="778" y="621"/>
                  <a:pt x="778" y="621"/>
                </a:cubicBezTo>
                <a:cubicBezTo>
                  <a:pt x="780" y="621"/>
                  <a:pt x="780" y="621"/>
                  <a:pt x="780" y="621"/>
                </a:cubicBezTo>
                <a:cubicBezTo>
                  <a:pt x="782" y="620"/>
                  <a:pt x="782" y="620"/>
                  <a:pt x="782" y="620"/>
                </a:cubicBezTo>
                <a:cubicBezTo>
                  <a:pt x="784" y="618"/>
                  <a:pt x="784" y="618"/>
                  <a:pt x="784" y="618"/>
                </a:cubicBezTo>
                <a:cubicBezTo>
                  <a:pt x="785" y="618"/>
                  <a:pt x="785" y="618"/>
                  <a:pt x="785" y="618"/>
                </a:cubicBezTo>
                <a:cubicBezTo>
                  <a:pt x="785" y="615"/>
                  <a:pt x="785" y="615"/>
                  <a:pt x="785" y="615"/>
                </a:cubicBezTo>
                <a:cubicBezTo>
                  <a:pt x="787" y="617"/>
                  <a:pt x="787" y="617"/>
                  <a:pt x="787" y="617"/>
                </a:cubicBezTo>
                <a:cubicBezTo>
                  <a:pt x="788" y="617"/>
                  <a:pt x="788" y="617"/>
                  <a:pt x="788" y="617"/>
                </a:cubicBezTo>
                <a:cubicBezTo>
                  <a:pt x="791" y="614"/>
                  <a:pt x="791" y="614"/>
                  <a:pt x="791" y="614"/>
                </a:cubicBezTo>
                <a:cubicBezTo>
                  <a:pt x="792" y="612"/>
                  <a:pt x="792" y="612"/>
                  <a:pt x="792" y="612"/>
                </a:cubicBezTo>
                <a:cubicBezTo>
                  <a:pt x="794" y="612"/>
                  <a:pt x="794" y="612"/>
                  <a:pt x="794" y="612"/>
                </a:cubicBezTo>
                <a:cubicBezTo>
                  <a:pt x="795" y="610"/>
                  <a:pt x="795" y="610"/>
                  <a:pt x="795" y="610"/>
                </a:cubicBezTo>
                <a:cubicBezTo>
                  <a:pt x="795" y="611"/>
                  <a:pt x="795" y="611"/>
                  <a:pt x="795" y="611"/>
                </a:cubicBezTo>
                <a:cubicBezTo>
                  <a:pt x="800" y="605"/>
                  <a:pt x="800" y="605"/>
                  <a:pt x="800" y="605"/>
                </a:cubicBezTo>
                <a:cubicBezTo>
                  <a:pt x="801" y="604"/>
                  <a:pt x="801" y="604"/>
                  <a:pt x="801" y="604"/>
                </a:cubicBezTo>
                <a:cubicBezTo>
                  <a:pt x="804" y="602"/>
                  <a:pt x="804" y="602"/>
                  <a:pt x="804" y="602"/>
                </a:cubicBezTo>
                <a:cubicBezTo>
                  <a:pt x="810" y="601"/>
                  <a:pt x="810" y="601"/>
                  <a:pt x="810" y="601"/>
                </a:cubicBezTo>
                <a:cubicBezTo>
                  <a:pt x="811" y="601"/>
                  <a:pt x="811" y="601"/>
                  <a:pt x="811" y="601"/>
                </a:cubicBezTo>
                <a:cubicBezTo>
                  <a:pt x="813" y="598"/>
                  <a:pt x="813" y="598"/>
                  <a:pt x="813" y="598"/>
                </a:cubicBezTo>
                <a:cubicBezTo>
                  <a:pt x="813" y="601"/>
                  <a:pt x="813" y="601"/>
                  <a:pt x="813" y="601"/>
                </a:cubicBezTo>
                <a:cubicBezTo>
                  <a:pt x="815" y="597"/>
                  <a:pt x="815" y="597"/>
                  <a:pt x="815" y="597"/>
                </a:cubicBezTo>
                <a:cubicBezTo>
                  <a:pt x="818" y="594"/>
                  <a:pt x="818" y="594"/>
                  <a:pt x="818" y="594"/>
                </a:cubicBezTo>
                <a:cubicBezTo>
                  <a:pt x="821" y="592"/>
                  <a:pt x="821" y="592"/>
                  <a:pt x="821" y="592"/>
                </a:cubicBezTo>
                <a:cubicBezTo>
                  <a:pt x="823" y="592"/>
                  <a:pt x="823" y="592"/>
                  <a:pt x="823" y="592"/>
                </a:cubicBezTo>
                <a:cubicBezTo>
                  <a:pt x="824" y="591"/>
                  <a:pt x="824" y="591"/>
                  <a:pt x="824" y="591"/>
                </a:cubicBezTo>
                <a:cubicBezTo>
                  <a:pt x="827" y="589"/>
                  <a:pt x="827" y="589"/>
                  <a:pt x="827" y="589"/>
                </a:cubicBezTo>
                <a:cubicBezTo>
                  <a:pt x="830" y="591"/>
                  <a:pt x="830" y="591"/>
                  <a:pt x="830" y="591"/>
                </a:cubicBezTo>
                <a:cubicBezTo>
                  <a:pt x="830" y="589"/>
                  <a:pt x="830" y="589"/>
                  <a:pt x="830" y="589"/>
                </a:cubicBezTo>
                <a:cubicBezTo>
                  <a:pt x="833" y="589"/>
                  <a:pt x="833" y="589"/>
                  <a:pt x="833" y="589"/>
                </a:cubicBezTo>
                <a:cubicBezTo>
                  <a:pt x="835" y="587"/>
                  <a:pt x="835" y="587"/>
                  <a:pt x="835" y="587"/>
                </a:cubicBezTo>
                <a:cubicBezTo>
                  <a:pt x="834" y="587"/>
                  <a:pt x="834" y="587"/>
                  <a:pt x="834" y="587"/>
                </a:cubicBezTo>
                <a:cubicBezTo>
                  <a:pt x="833" y="587"/>
                  <a:pt x="833" y="587"/>
                  <a:pt x="833" y="587"/>
                </a:cubicBezTo>
                <a:cubicBezTo>
                  <a:pt x="830" y="587"/>
                  <a:pt x="830" y="587"/>
                  <a:pt x="830" y="587"/>
                </a:cubicBezTo>
                <a:cubicBezTo>
                  <a:pt x="831" y="585"/>
                  <a:pt x="831" y="585"/>
                  <a:pt x="831" y="585"/>
                </a:cubicBezTo>
                <a:cubicBezTo>
                  <a:pt x="833" y="585"/>
                  <a:pt x="833" y="585"/>
                  <a:pt x="833" y="585"/>
                </a:cubicBezTo>
                <a:cubicBezTo>
                  <a:pt x="833" y="584"/>
                  <a:pt x="833" y="584"/>
                  <a:pt x="833" y="584"/>
                </a:cubicBezTo>
                <a:cubicBezTo>
                  <a:pt x="834" y="582"/>
                  <a:pt x="834" y="582"/>
                  <a:pt x="834" y="582"/>
                </a:cubicBezTo>
                <a:cubicBezTo>
                  <a:pt x="833" y="581"/>
                  <a:pt x="833" y="581"/>
                  <a:pt x="833" y="581"/>
                </a:cubicBezTo>
                <a:cubicBezTo>
                  <a:pt x="828" y="579"/>
                  <a:pt x="828" y="579"/>
                  <a:pt x="828" y="579"/>
                </a:cubicBezTo>
                <a:cubicBezTo>
                  <a:pt x="834" y="581"/>
                  <a:pt x="834" y="581"/>
                  <a:pt x="834" y="581"/>
                </a:cubicBezTo>
                <a:cubicBezTo>
                  <a:pt x="837" y="582"/>
                  <a:pt x="837" y="582"/>
                  <a:pt x="837" y="582"/>
                </a:cubicBezTo>
                <a:cubicBezTo>
                  <a:pt x="838" y="581"/>
                  <a:pt x="838" y="581"/>
                  <a:pt x="838" y="581"/>
                </a:cubicBezTo>
                <a:cubicBezTo>
                  <a:pt x="840" y="581"/>
                  <a:pt x="840" y="581"/>
                  <a:pt x="840" y="581"/>
                </a:cubicBezTo>
                <a:cubicBezTo>
                  <a:pt x="841" y="579"/>
                  <a:pt x="841" y="579"/>
                  <a:pt x="841" y="579"/>
                </a:cubicBezTo>
                <a:cubicBezTo>
                  <a:pt x="843" y="578"/>
                  <a:pt x="843" y="578"/>
                  <a:pt x="843" y="578"/>
                </a:cubicBezTo>
                <a:cubicBezTo>
                  <a:pt x="844" y="578"/>
                  <a:pt x="844" y="578"/>
                  <a:pt x="844" y="578"/>
                </a:cubicBezTo>
                <a:cubicBezTo>
                  <a:pt x="844" y="577"/>
                  <a:pt x="844" y="577"/>
                  <a:pt x="844" y="577"/>
                </a:cubicBezTo>
                <a:cubicBezTo>
                  <a:pt x="844" y="574"/>
                  <a:pt x="844" y="574"/>
                  <a:pt x="844" y="574"/>
                </a:cubicBezTo>
                <a:cubicBezTo>
                  <a:pt x="843" y="575"/>
                  <a:pt x="843" y="575"/>
                  <a:pt x="843" y="575"/>
                </a:cubicBezTo>
                <a:cubicBezTo>
                  <a:pt x="841" y="577"/>
                  <a:pt x="841" y="577"/>
                  <a:pt x="841" y="577"/>
                </a:cubicBezTo>
                <a:cubicBezTo>
                  <a:pt x="840" y="578"/>
                  <a:pt x="840" y="578"/>
                  <a:pt x="840" y="578"/>
                </a:cubicBezTo>
                <a:cubicBezTo>
                  <a:pt x="841" y="574"/>
                  <a:pt x="841" y="574"/>
                  <a:pt x="841" y="574"/>
                </a:cubicBezTo>
                <a:cubicBezTo>
                  <a:pt x="840" y="574"/>
                  <a:pt x="840" y="574"/>
                  <a:pt x="840" y="574"/>
                </a:cubicBezTo>
                <a:cubicBezTo>
                  <a:pt x="838" y="574"/>
                  <a:pt x="838" y="574"/>
                  <a:pt x="838" y="574"/>
                </a:cubicBezTo>
                <a:cubicBezTo>
                  <a:pt x="837" y="574"/>
                  <a:pt x="837" y="574"/>
                  <a:pt x="837" y="574"/>
                </a:cubicBezTo>
                <a:cubicBezTo>
                  <a:pt x="834" y="574"/>
                  <a:pt x="834" y="574"/>
                  <a:pt x="834" y="574"/>
                </a:cubicBezTo>
                <a:cubicBezTo>
                  <a:pt x="834" y="571"/>
                  <a:pt x="834" y="571"/>
                  <a:pt x="834" y="571"/>
                </a:cubicBezTo>
                <a:cubicBezTo>
                  <a:pt x="835" y="569"/>
                  <a:pt x="835" y="569"/>
                  <a:pt x="835" y="569"/>
                </a:cubicBezTo>
                <a:cubicBezTo>
                  <a:pt x="835" y="571"/>
                  <a:pt x="835" y="571"/>
                  <a:pt x="835" y="571"/>
                </a:cubicBezTo>
                <a:cubicBezTo>
                  <a:pt x="835" y="572"/>
                  <a:pt x="835" y="572"/>
                  <a:pt x="835" y="572"/>
                </a:cubicBezTo>
                <a:cubicBezTo>
                  <a:pt x="837" y="572"/>
                  <a:pt x="837" y="572"/>
                  <a:pt x="837" y="572"/>
                </a:cubicBezTo>
                <a:cubicBezTo>
                  <a:pt x="840" y="572"/>
                  <a:pt x="840" y="572"/>
                  <a:pt x="840" y="572"/>
                </a:cubicBezTo>
                <a:cubicBezTo>
                  <a:pt x="838" y="571"/>
                  <a:pt x="838" y="571"/>
                  <a:pt x="838" y="571"/>
                </a:cubicBezTo>
                <a:cubicBezTo>
                  <a:pt x="840" y="571"/>
                  <a:pt x="840" y="571"/>
                  <a:pt x="840" y="571"/>
                </a:cubicBezTo>
                <a:cubicBezTo>
                  <a:pt x="841" y="571"/>
                  <a:pt x="841" y="571"/>
                  <a:pt x="841" y="571"/>
                </a:cubicBezTo>
                <a:cubicBezTo>
                  <a:pt x="843" y="571"/>
                  <a:pt x="843" y="571"/>
                  <a:pt x="843" y="571"/>
                </a:cubicBezTo>
                <a:cubicBezTo>
                  <a:pt x="844" y="569"/>
                  <a:pt x="844" y="569"/>
                  <a:pt x="844" y="569"/>
                </a:cubicBezTo>
                <a:cubicBezTo>
                  <a:pt x="845" y="572"/>
                  <a:pt x="845" y="572"/>
                  <a:pt x="845" y="572"/>
                </a:cubicBezTo>
                <a:cubicBezTo>
                  <a:pt x="845" y="569"/>
                  <a:pt x="845" y="569"/>
                  <a:pt x="845" y="569"/>
                </a:cubicBezTo>
                <a:cubicBezTo>
                  <a:pt x="847" y="575"/>
                  <a:pt x="847" y="575"/>
                  <a:pt x="847" y="575"/>
                </a:cubicBezTo>
                <a:cubicBezTo>
                  <a:pt x="847" y="571"/>
                  <a:pt x="847" y="571"/>
                  <a:pt x="847" y="571"/>
                </a:cubicBezTo>
                <a:cubicBezTo>
                  <a:pt x="847" y="568"/>
                  <a:pt x="847" y="568"/>
                  <a:pt x="847" y="568"/>
                </a:cubicBezTo>
                <a:cubicBezTo>
                  <a:pt x="847" y="564"/>
                  <a:pt x="847" y="564"/>
                  <a:pt x="847" y="564"/>
                </a:cubicBezTo>
                <a:cubicBezTo>
                  <a:pt x="847" y="561"/>
                  <a:pt x="847" y="561"/>
                  <a:pt x="847" y="561"/>
                </a:cubicBezTo>
                <a:cubicBezTo>
                  <a:pt x="845" y="561"/>
                  <a:pt x="845" y="561"/>
                  <a:pt x="845" y="561"/>
                </a:cubicBezTo>
                <a:cubicBezTo>
                  <a:pt x="844" y="561"/>
                  <a:pt x="844" y="561"/>
                  <a:pt x="844" y="561"/>
                </a:cubicBezTo>
                <a:cubicBezTo>
                  <a:pt x="843" y="561"/>
                  <a:pt x="843" y="561"/>
                  <a:pt x="843" y="561"/>
                </a:cubicBezTo>
                <a:cubicBezTo>
                  <a:pt x="841" y="561"/>
                  <a:pt x="841" y="561"/>
                  <a:pt x="841" y="561"/>
                </a:cubicBezTo>
                <a:cubicBezTo>
                  <a:pt x="841" y="559"/>
                  <a:pt x="841" y="559"/>
                  <a:pt x="841" y="559"/>
                </a:cubicBezTo>
                <a:cubicBezTo>
                  <a:pt x="840" y="558"/>
                  <a:pt x="840" y="558"/>
                  <a:pt x="840" y="558"/>
                </a:cubicBezTo>
                <a:cubicBezTo>
                  <a:pt x="838" y="556"/>
                  <a:pt x="838" y="556"/>
                  <a:pt x="838" y="556"/>
                </a:cubicBezTo>
                <a:cubicBezTo>
                  <a:pt x="841" y="558"/>
                  <a:pt x="841" y="558"/>
                  <a:pt x="841" y="558"/>
                </a:cubicBezTo>
                <a:cubicBezTo>
                  <a:pt x="843" y="559"/>
                  <a:pt x="843" y="559"/>
                  <a:pt x="843" y="559"/>
                </a:cubicBezTo>
                <a:cubicBezTo>
                  <a:pt x="844" y="558"/>
                  <a:pt x="844" y="558"/>
                  <a:pt x="844" y="558"/>
                </a:cubicBezTo>
                <a:cubicBezTo>
                  <a:pt x="843" y="556"/>
                  <a:pt x="843" y="556"/>
                  <a:pt x="843" y="556"/>
                </a:cubicBezTo>
                <a:cubicBezTo>
                  <a:pt x="841" y="555"/>
                  <a:pt x="841" y="555"/>
                  <a:pt x="841" y="555"/>
                </a:cubicBezTo>
                <a:cubicBezTo>
                  <a:pt x="843" y="555"/>
                  <a:pt x="843" y="555"/>
                  <a:pt x="843" y="555"/>
                </a:cubicBezTo>
                <a:cubicBezTo>
                  <a:pt x="844" y="555"/>
                  <a:pt x="844" y="555"/>
                  <a:pt x="844" y="555"/>
                </a:cubicBezTo>
                <a:cubicBezTo>
                  <a:pt x="844" y="554"/>
                  <a:pt x="844" y="554"/>
                  <a:pt x="844" y="554"/>
                </a:cubicBezTo>
                <a:cubicBezTo>
                  <a:pt x="845" y="554"/>
                  <a:pt x="845" y="554"/>
                  <a:pt x="845" y="554"/>
                </a:cubicBezTo>
                <a:cubicBezTo>
                  <a:pt x="844" y="551"/>
                  <a:pt x="844" y="551"/>
                  <a:pt x="844" y="551"/>
                </a:cubicBezTo>
                <a:cubicBezTo>
                  <a:pt x="843" y="549"/>
                  <a:pt x="843" y="549"/>
                  <a:pt x="843" y="549"/>
                </a:cubicBezTo>
                <a:cubicBezTo>
                  <a:pt x="845" y="549"/>
                  <a:pt x="845" y="549"/>
                  <a:pt x="845" y="549"/>
                </a:cubicBezTo>
                <a:cubicBezTo>
                  <a:pt x="847" y="549"/>
                  <a:pt x="847" y="549"/>
                  <a:pt x="847" y="549"/>
                </a:cubicBezTo>
                <a:cubicBezTo>
                  <a:pt x="848" y="548"/>
                  <a:pt x="848" y="548"/>
                  <a:pt x="848" y="548"/>
                </a:cubicBezTo>
                <a:cubicBezTo>
                  <a:pt x="847" y="546"/>
                  <a:pt x="847" y="546"/>
                  <a:pt x="847" y="546"/>
                </a:cubicBezTo>
                <a:cubicBezTo>
                  <a:pt x="845" y="544"/>
                  <a:pt x="845" y="544"/>
                  <a:pt x="845" y="544"/>
                </a:cubicBezTo>
                <a:cubicBezTo>
                  <a:pt x="843" y="544"/>
                  <a:pt x="843" y="544"/>
                  <a:pt x="843" y="544"/>
                </a:cubicBezTo>
                <a:cubicBezTo>
                  <a:pt x="841" y="542"/>
                  <a:pt x="841" y="542"/>
                  <a:pt x="841" y="542"/>
                </a:cubicBezTo>
                <a:cubicBezTo>
                  <a:pt x="840" y="541"/>
                  <a:pt x="840" y="541"/>
                  <a:pt x="840" y="541"/>
                </a:cubicBezTo>
                <a:cubicBezTo>
                  <a:pt x="841" y="539"/>
                  <a:pt x="841" y="539"/>
                  <a:pt x="841" y="539"/>
                </a:cubicBezTo>
                <a:cubicBezTo>
                  <a:pt x="843" y="542"/>
                  <a:pt x="843" y="542"/>
                  <a:pt x="843" y="542"/>
                </a:cubicBezTo>
                <a:cubicBezTo>
                  <a:pt x="843" y="541"/>
                  <a:pt x="843" y="541"/>
                  <a:pt x="843" y="541"/>
                </a:cubicBezTo>
                <a:cubicBezTo>
                  <a:pt x="844" y="541"/>
                  <a:pt x="844" y="541"/>
                  <a:pt x="844" y="541"/>
                </a:cubicBezTo>
                <a:cubicBezTo>
                  <a:pt x="844" y="542"/>
                  <a:pt x="844" y="542"/>
                  <a:pt x="844" y="542"/>
                </a:cubicBezTo>
                <a:cubicBezTo>
                  <a:pt x="845" y="542"/>
                  <a:pt x="845" y="542"/>
                  <a:pt x="845" y="542"/>
                </a:cubicBezTo>
                <a:cubicBezTo>
                  <a:pt x="847" y="545"/>
                  <a:pt x="847" y="545"/>
                  <a:pt x="847" y="545"/>
                </a:cubicBezTo>
                <a:cubicBezTo>
                  <a:pt x="848" y="542"/>
                  <a:pt x="848" y="542"/>
                  <a:pt x="848" y="542"/>
                </a:cubicBezTo>
                <a:cubicBezTo>
                  <a:pt x="847" y="541"/>
                  <a:pt x="847" y="541"/>
                  <a:pt x="847" y="541"/>
                </a:cubicBezTo>
                <a:cubicBezTo>
                  <a:pt x="845" y="539"/>
                  <a:pt x="845" y="539"/>
                  <a:pt x="845" y="539"/>
                </a:cubicBezTo>
                <a:cubicBezTo>
                  <a:pt x="847" y="536"/>
                  <a:pt x="847" y="536"/>
                  <a:pt x="847" y="536"/>
                </a:cubicBezTo>
                <a:cubicBezTo>
                  <a:pt x="847" y="539"/>
                  <a:pt x="847" y="539"/>
                  <a:pt x="847" y="539"/>
                </a:cubicBezTo>
                <a:cubicBezTo>
                  <a:pt x="848" y="541"/>
                  <a:pt x="848" y="541"/>
                  <a:pt x="848" y="541"/>
                </a:cubicBezTo>
                <a:cubicBezTo>
                  <a:pt x="848" y="535"/>
                  <a:pt x="848" y="535"/>
                  <a:pt x="848" y="535"/>
                </a:cubicBezTo>
                <a:cubicBezTo>
                  <a:pt x="850" y="532"/>
                  <a:pt x="850" y="532"/>
                  <a:pt x="850" y="532"/>
                </a:cubicBezTo>
                <a:cubicBezTo>
                  <a:pt x="851" y="532"/>
                  <a:pt x="851" y="532"/>
                  <a:pt x="851" y="532"/>
                </a:cubicBezTo>
                <a:cubicBezTo>
                  <a:pt x="851" y="531"/>
                  <a:pt x="851" y="531"/>
                  <a:pt x="851" y="531"/>
                </a:cubicBezTo>
                <a:cubicBezTo>
                  <a:pt x="850" y="528"/>
                  <a:pt x="850" y="528"/>
                  <a:pt x="850" y="528"/>
                </a:cubicBezTo>
                <a:cubicBezTo>
                  <a:pt x="851" y="529"/>
                  <a:pt x="851" y="529"/>
                  <a:pt x="851" y="529"/>
                </a:cubicBezTo>
                <a:cubicBezTo>
                  <a:pt x="853" y="528"/>
                  <a:pt x="853" y="528"/>
                  <a:pt x="853" y="528"/>
                </a:cubicBezTo>
                <a:cubicBezTo>
                  <a:pt x="854" y="526"/>
                  <a:pt x="854" y="526"/>
                  <a:pt x="854" y="526"/>
                </a:cubicBezTo>
                <a:cubicBezTo>
                  <a:pt x="854" y="528"/>
                  <a:pt x="854" y="528"/>
                  <a:pt x="854" y="528"/>
                </a:cubicBezTo>
                <a:cubicBezTo>
                  <a:pt x="856" y="526"/>
                  <a:pt x="856" y="526"/>
                  <a:pt x="856" y="526"/>
                </a:cubicBezTo>
                <a:cubicBezTo>
                  <a:pt x="857" y="526"/>
                  <a:pt x="857" y="526"/>
                  <a:pt x="857" y="526"/>
                </a:cubicBezTo>
                <a:cubicBezTo>
                  <a:pt x="857" y="525"/>
                  <a:pt x="857" y="525"/>
                  <a:pt x="857" y="525"/>
                </a:cubicBezTo>
                <a:cubicBezTo>
                  <a:pt x="858" y="525"/>
                  <a:pt x="858" y="525"/>
                  <a:pt x="858" y="525"/>
                </a:cubicBezTo>
                <a:cubicBezTo>
                  <a:pt x="860" y="524"/>
                  <a:pt x="860" y="524"/>
                  <a:pt x="860" y="524"/>
                </a:cubicBezTo>
                <a:cubicBezTo>
                  <a:pt x="858" y="526"/>
                  <a:pt x="858" y="526"/>
                  <a:pt x="858" y="526"/>
                </a:cubicBezTo>
                <a:cubicBezTo>
                  <a:pt x="860" y="526"/>
                  <a:pt x="860" y="526"/>
                  <a:pt x="860" y="526"/>
                </a:cubicBezTo>
                <a:cubicBezTo>
                  <a:pt x="856" y="528"/>
                  <a:pt x="856" y="528"/>
                  <a:pt x="856" y="528"/>
                </a:cubicBezTo>
                <a:cubicBezTo>
                  <a:pt x="854" y="529"/>
                  <a:pt x="854" y="529"/>
                  <a:pt x="854" y="529"/>
                </a:cubicBezTo>
                <a:cubicBezTo>
                  <a:pt x="854" y="531"/>
                  <a:pt x="854" y="531"/>
                  <a:pt x="854" y="531"/>
                </a:cubicBezTo>
                <a:cubicBezTo>
                  <a:pt x="853" y="532"/>
                  <a:pt x="853" y="532"/>
                  <a:pt x="853" y="532"/>
                </a:cubicBezTo>
                <a:cubicBezTo>
                  <a:pt x="851" y="534"/>
                  <a:pt x="851" y="534"/>
                  <a:pt x="851" y="534"/>
                </a:cubicBezTo>
                <a:cubicBezTo>
                  <a:pt x="853" y="534"/>
                  <a:pt x="853" y="534"/>
                  <a:pt x="853" y="534"/>
                </a:cubicBezTo>
                <a:cubicBezTo>
                  <a:pt x="854" y="534"/>
                  <a:pt x="854" y="534"/>
                  <a:pt x="854" y="534"/>
                </a:cubicBezTo>
                <a:cubicBezTo>
                  <a:pt x="853" y="535"/>
                  <a:pt x="853" y="535"/>
                  <a:pt x="853" y="535"/>
                </a:cubicBezTo>
                <a:cubicBezTo>
                  <a:pt x="851" y="535"/>
                  <a:pt x="851" y="535"/>
                  <a:pt x="851" y="535"/>
                </a:cubicBezTo>
                <a:cubicBezTo>
                  <a:pt x="853" y="536"/>
                  <a:pt x="853" y="536"/>
                  <a:pt x="853" y="536"/>
                </a:cubicBezTo>
                <a:cubicBezTo>
                  <a:pt x="854" y="538"/>
                  <a:pt x="854" y="538"/>
                  <a:pt x="854" y="538"/>
                </a:cubicBezTo>
                <a:cubicBezTo>
                  <a:pt x="851" y="538"/>
                  <a:pt x="851" y="538"/>
                  <a:pt x="851" y="538"/>
                </a:cubicBezTo>
                <a:cubicBezTo>
                  <a:pt x="851" y="539"/>
                  <a:pt x="851" y="539"/>
                  <a:pt x="851" y="539"/>
                </a:cubicBezTo>
                <a:cubicBezTo>
                  <a:pt x="850" y="541"/>
                  <a:pt x="850" y="541"/>
                  <a:pt x="850" y="541"/>
                </a:cubicBezTo>
                <a:cubicBezTo>
                  <a:pt x="851" y="542"/>
                  <a:pt x="851" y="542"/>
                  <a:pt x="851" y="542"/>
                </a:cubicBezTo>
                <a:cubicBezTo>
                  <a:pt x="853" y="542"/>
                  <a:pt x="853" y="542"/>
                  <a:pt x="853" y="542"/>
                </a:cubicBezTo>
                <a:cubicBezTo>
                  <a:pt x="854" y="541"/>
                  <a:pt x="854" y="541"/>
                  <a:pt x="854" y="541"/>
                </a:cubicBezTo>
                <a:cubicBezTo>
                  <a:pt x="853" y="544"/>
                  <a:pt x="853" y="544"/>
                  <a:pt x="853" y="544"/>
                </a:cubicBezTo>
                <a:cubicBezTo>
                  <a:pt x="854" y="544"/>
                  <a:pt x="854" y="544"/>
                  <a:pt x="854" y="544"/>
                </a:cubicBezTo>
                <a:cubicBezTo>
                  <a:pt x="854" y="545"/>
                  <a:pt x="854" y="545"/>
                  <a:pt x="854" y="545"/>
                </a:cubicBezTo>
                <a:cubicBezTo>
                  <a:pt x="853" y="546"/>
                  <a:pt x="853" y="546"/>
                  <a:pt x="853" y="546"/>
                </a:cubicBezTo>
                <a:cubicBezTo>
                  <a:pt x="856" y="546"/>
                  <a:pt x="856" y="546"/>
                  <a:pt x="856" y="546"/>
                </a:cubicBezTo>
                <a:cubicBezTo>
                  <a:pt x="853" y="548"/>
                  <a:pt x="853" y="548"/>
                  <a:pt x="853" y="548"/>
                </a:cubicBezTo>
                <a:cubicBezTo>
                  <a:pt x="851" y="551"/>
                  <a:pt x="851" y="551"/>
                  <a:pt x="851" y="551"/>
                </a:cubicBezTo>
                <a:cubicBezTo>
                  <a:pt x="848" y="554"/>
                  <a:pt x="848" y="554"/>
                  <a:pt x="848" y="554"/>
                </a:cubicBezTo>
                <a:cubicBezTo>
                  <a:pt x="848" y="556"/>
                  <a:pt x="848" y="556"/>
                  <a:pt x="848" y="556"/>
                </a:cubicBezTo>
                <a:cubicBezTo>
                  <a:pt x="850" y="555"/>
                  <a:pt x="850" y="555"/>
                  <a:pt x="850" y="555"/>
                </a:cubicBezTo>
                <a:cubicBezTo>
                  <a:pt x="851" y="554"/>
                  <a:pt x="851" y="554"/>
                  <a:pt x="851" y="554"/>
                </a:cubicBezTo>
                <a:cubicBezTo>
                  <a:pt x="856" y="548"/>
                  <a:pt x="856" y="548"/>
                  <a:pt x="856" y="548"/>
                </a:cubicBezTo>
                <a:cubicBezTo>
                  <a:pt x="860" y="544"/>
                  <a:pt x="860" y="544"/>
                  <a:pt x="860" y="544"/>
                </a:cubicBezTo>
                <a:cubicBezTo>
                  <a:pt x="863" y="541"/>
                  <a:pt x="863" y="541"/>
                  <a:pt x="863" y="541"/>
                </a:cubicBezTo>
                <a:cubicBezTo>
                  <a:pt x="864" y="539"/>
                  <a:pt x="864" y="539"/>
                  <a:pt x="864" y="539"/>
                </a:cubicBezTo>
                <a:cubicBezTo>
                  <a:pt x="863" y="538"/>
                  <a:pt x="863" y="538"/>
                  <a:pt x="863" y="538"/>
                </a:cubicBezTo>
                <a:cubicBezTo>
                  <a:pt x="864" y="536"/>
                  <a:pt x="864" y="536"/>
                  <a:pt x="864" y="536"/>
                </a:cubicBezTo>
                <a:cubicBezTo>
                  <a:pt x="864" y="534"/>
                  <a:pt x="864" y="534"/>
                  <a:pt x="864" y="534"/>
                </a:cubicBezTo>
                <a:cubicBezTo>
                  <a:pt x="864" y="531"/>
                  <a:pt x="864" y="531"/>
                  <a:pt x="864" y="531"/>
                </a:cubicBezTo>
                <a:cubicBezTo>
                  <a:pt x="863" y="526"/>
                  <a:pt x="863" y="526"/>
                  <a:pt x="863" y="526"/>
                </a:cubicBezTo>
                <a:cubicBezTo>
                  <a:pt x="863" y="524"/>
                  <a:pt x="863" y="524"/>
                  <a:pt x="863" y="524"/>
                </a:cubicBezTo>
                <a:cubicBezTo>
                  <a:pt x="864" y="522"/>
                  <a:pt x="864" y="522"/>
                  <a:pt x="864" y="522"/>
                </a:cubicBezTo>
                <a:cubicBezTo>
                  <a:pt x="870" y="519"/>
                  <a:pt x="870" y="519"/>
                  <a:pt x="870" y="519"/>
                </a:cubicBezTo>
                <a:cubicBezTo>
                  <a:pt x="866" y="522"/>
                  <a:pt x="866" y="522"/>
                  <a:pt x="866" y="522"/>
                </a:cubicBezTo>
                <a:cubicBezTo>
                  <a:pt x="864" y="524"/>
                  <a:pt x="864" y="524"/>
                  <a:pt x="864" y="524"/>
                </a:cubicBezTo>
                <a:cubicBezTo>
                  <a:pt x="864" y="526"/>
                  <a:pt x="864" y="526"/>
                  <a:pt x="864" y="526"/>
                </a:cubicBezTo>
                <a:cubicBezTo>
                  <a:pt x="866" y="528"/>
                  <a:pt x="866" y="528"/>
                  <a:pt x="866" y="528"/>
                </a:cubicBezTo>
                <a:cubicBezTo>
                  <a:pt x="868" y="529"/>
                  <a:pt x="868" y="529"/>
                  <a:pt x="868" y="529"/>
                </a:cubicBezTo>
                <a:cubicBezTo>
                  <a:pt x="868" y="531"/>
                  <a:pt x="868" y="531"/>
                  <a:pt x="868" y="531"/>
                </a:cubicBezTo>
                <a:cubicBezTo>
                  <a:pt x="867" y="534"/>
                  <a:pt x="867" y="534"/>
                  <a:pt x="867" y="534"/>
                </a:cubicBezTo>
                <a:cubicBezTo>
                  <a:pt x="870" y="532"/>
                  <a:pt x="870" y="532"/>
                  <a:pt x="870" y="532"/>
                </a:cubicBezTo>
                <a:cubicBezTo>
                  <a:pt x="873" y="529"/>
                  <a:pt x="873" y="529"/>
                  <a:pt x="873" y="529"/>
                </a:cubicBezTo>
                <a:cubicBezTo>
                  <a:pt x="874" y="526"/>
                  <a:pt x="874" y="526"/>
                  <a:pt x="874" y="526"/>
                </a:cubicBezTo>
                <a:cubicBezTo>
                  <a:pt x="876" y="525"/>
                  <a:pt x="876" y="525"/>
                  <a:pt x="876" y="525"/>
                </a:cubicBezTo>
                <a:cubicBezTo>
                  <a:pt x="878" y="524"/>
                  <a:pt x="878" y="524"/>
                  <a:pt x="878" y="524"/>
                </a:cubicBezTo>
                <a:cubicBezTo>
                  <a:pt x="880" y="522"/>
                  <a:pt x="880" y="522"/>
                  <a:pt x="880" y="522"/>
                </a:cubicBezTo>
                <a:cubicBezTo>
                  <a:pt x="880" y="519"/>
                  <a:pt x="880" y="519"/>
                  <a:pt x="880" y="519"/>
                </a:cubicBezTo>
                <a:cubicBezTo>
                  <a:pt x="882" y="518"/>
                  <a:pt x="882" y="518"/>
                  <a:pt x="882" y="518"/>
                </a:cubicBezTo>
                <a:cubicBezTo>
                  <a:pt x="883" y="516"/>
                  <a:pt x="883" y="516"/>
                  <a:pt x="883" y="516"/>
                </a:cubicBezTo>
                <a:cubicBezTo>
                  <a:pt x="886" y="512"/>
                  <a:pt x="886" y="512"/>
                  <a:pt x="886" y="512"/>
                </a:cubicBezTo>
                <a:cubicBezTo>
                  <a:pt x="883" y="512"/>
                  <a:pt x="883" y="512"/>
                  <a:pt x="883" y="512"/>
                </a:cubicBezTo>
                <a:cubicBezTo>
                  <a:pt x="883" y="511"/>
                  <a:pt x="883" y="511"/>
                  <a:pt x="883" y="511"/>
                </a:cubicBezTo>
                <a:cubicBezTo>
                  <a:pt x="886" y="509"/>
                  <a:pt x="886" y="509"/>
                  <a:pt x="886" y="509"/>
                </a:cubicBezTo>
                <a:cubicBezTo>
                  <a:pt x="887" y="508"/>
                  <a:pt x="887" y="508"/>
                  <a:pt x="887" y="508"/>
                </a:cubicBezTo>
                <a:cubicBezTo>
                  <a:pt x="893" y="505"/>
                  <a:pt x="893" y="505"/>
                  <a:pt x="893" y="505"/>
                </a:cubicBezTo>
                <a:cubicBezTo>
                  <a:pt x="899" y="502"/>
                  <a:pt x="899" y="502"/>
                  <a:pt x="899" y="502"/>
                </a:cubicBezTo>
                <a:cubicBezTo>
                  <a:pt x="904" y="502"/>
                  <a:pt x="904" y="502"/>
                  <a:pt x="904" y="502"/>
                </a:cubicBezTo>
                <a:cubicBezTo>
                  <a:pt x="906" y="501"/>
                  <a:pt x="906" y="501"/>
                  <a:pt x="906" y="501"/>
                </a:cubicBezTo>
                <a:cubicBezTo>
                  <a:pt x="907" y="501"/>
                  <a:pt x="907" y="501"/>
                  <a:pt x="907" y="501"/>
                </a:cubicBezTo>
                <a:cubicBezTo>
                  <a:pt x="909" y="501"/>
                  <a:pt x="909" y="501"/>
                  <a:pt x="909" y="501"/>
                </a:cubicBezTo>
                <a:cubicBezTo>
                  <a:pt x="910" y="501"/>
                  <a:pt x="910" y="501"/>
                  <a:pt x="910" y="501"/>
                </a:cubicBezTo>
                <a:cubicBezTo>
                  <a:pt x="914" y="501"/>
                  <a:pt x="914" y="501"/>
                  <a:pt x="914" y="501"/>
                </a:cubicBezTo>
                <a:cubicBezTo>
                  <a:pt x="916" y="499"/>
                  <a:pt x="916" y="499"/>
                  <a:pt x="916" y="499"/>
                </a:cubicBezTo>
                <a:cubicBezTo>
                  <a:pt x="917" y="498"/>
                  <a:pt x="917" y="498"/>
                  <a:pt x="917" y="498"/>
                </a:cubicBezTo>
                <a:cubicBezTo>
                  <a:pt x="920" y="495"/>
                  <a:pt x="920" y="495"/>
                  <a:pt x="920" y="495"/>
                </a:cubicBezTo>
                <a:cubicBezTo>
                  <a:pt x="920" y="496"/>
                  <a:pt x="920" y="496"/>
                  <a:pt x="920" y="496"/>
                </a:cubicBezTo>
                <a:cubicBezTo>
                  <a:pt x="921" y="496"/>
                  <a:pt x="921" y="496"/>
                  <a:pt x="921" y="496"/>
                </a:cubicBezTo>
                <a:cubicBezTo>
                  <a:pt x="923" y="495"/>
                  <a:pt x="923" y="495"/>
                  <a:pt x="923" y="495"/>
                </a:cubicBezTo>
                <a:cubicBezTo>
                  <a:pt x="921" y="498"/>
                  <a:pt x="921" y="498"/>
                  <a:pt x="921" y="498"/>
                </a:cubicBezTo>
                <a:cubicBezTo>
                  <a:pt x="924" y="496"/>
                  <a:pt x="924" y="496"/>
                  <a:pt x="924" y="496"/>
                </a:cubicBezTo>
                <a:cubicBezTo>
                  <a:pt x="929" y="495"/>
                  <a:pt x="929" y="495"/>
                  <a:pt x="929" y="495"/>
                </a:cubicBezTo>
                <a:cubicBezTo>
                  <a:pt x="927" y="498"/>
                  <a:pt x="927" y="498"/>
                  <a:pt x="927" y="498"/>
                </a:cubicBezTo>
                <a:cubicBezTo>
                  <a:pt x="932" y="496"/>
                  <a:pt x="932" y="496"/>
                  <a:pt x="932" y="496"/>
                </a:cubicBezTo>
                <a:cubicBezTo>
                  <a:pt x="936" y="495"/>
                  <a:pt x="936" y="495"/>
                  <a:pt x="936" y="495"/>
                </a:cubicBezTo>
                <a:cubicBezTo>
                  <a:pt x="936" y="493"/>
                  <a:pt x="936" y="493"/>
                  <a:pt x="936" y="493"/>
                </a:cubicBezTo>
                <a:cubicBezTo>
                  <a:pt x="934" y="495"/>
                  <a:pt x="934" y="495"/>
                  <a:pt x="934" y="495"/>
                </a:cubicBezTo>
                <a:cubicBezTo>
                  <a:pt x="933" y="495"/>
                  <a:pt x="933" y="495"/>
                  <a:pt x="933" y="495"/>
                </a:cubicBezTo>
                <a:cubicBezTo>
                  <a:pt x="932" y="495"/>
                  <a:pt x="932" y="495"/>
                  <a:pt x="932" y="495"/>
                </a:cubicBezTo>
                <a:cubicBezTo>
                  <a:pt x="930" y="493"/>
                  <a:pt x="930" y="493"/>
                  <a:pt x="930" y="493"/>
                </a:cubicBezTo>
                <a:cubicBezTo>
                  <a:pt x="930" y="492"/>
                  <a:pt x="930" y="492"/>
                  <a:pt x="930" y="492"/>
                </a:cubicBezTo>
                <a:cubicBezTo>
                  <a:pt x="930" y="489"/>
                  <a:pt x="930" y="489"/>
                  <a:pt x="930" y="489"/>
                </a:cubicBezTo>
                <a:cubicBezTo>
                  <a:pt x="929" y="488"/>
                  <a:pt x="929" y="488"/>
                  <a:pt x="929" y="488"/>
                </a:cubicBezTo>
                <a:cubicBezTo>
                  <a:pt x="927" y="488"/>
                  <a:pt x="927" y="488"/>
                  <a:pt x="927" y="488"/>
                </a:cubicBezTo>
                <a:cubicBezTo>
                  <a:pt x="927" y="486"/>
                  <a:pt x="927" y="486"/>
                  <a:pt x="927" y="486"/>
                </a:cubicBezTo>
                <a:cubicBezTo>
                  <a:pt x="929" y="485"/>
                  <a:pt x="929" y="485"/>
                  <a:pt x="929" y="485"/>
                </a:cubicBezTo>
                <a:cubicBezTo>
                  <a:pt x="933" y="483"/>
                  <a:pt x="933" y="483"/>
                  <a:pt x="933" y="483"/>
                </a:cubicBezTo>
                <a:cubicBezTo>
                  <a:pt x="932" y="482"/>
                  <a:pt x="932" y="482"/>
                  <a:pt x="932" y="482"/>
                </a:cubicBezTo>
                <a:cubicBezTo>
                  <a:pt x="932" y="481"/>
                  <a:pt x="932" y="481"/>
                  <a:pt x="932" y="481"/>
                </a:cubicBezTo>
                <a:cubicBezTo>
                  <a:pt x="933" y="478"/>
                  <a:pt x="933" y="478"/>
                  <a:pt x="933" y="478"/>
                </a:cubicBezTo>
                <a:cubicBezTo>
                  <a:pt x="939" y="472"/>
                  <a:pt x="939" y="472"/>
                  <a:pt x="939" y="472"/>
                </a:cubicBezTo>
                <a:cubicBezTo>
                  <a:pt x="942" y="469"/>
                  <a:pt x="942" y="469"/>
                  <a:pt x="942" y="469"/>
                </a:cubicBezTo>
                <a:cubicBezTo>
                  <a:pt x="943" y="468"/>
                  <a:pt x="943" y="468"/>
                  <a:pt x="943" y="468"/>
                </a:cubicBezTo>
                <a:cubicBezTo>
                  <a:pt x="946" y="466"/>
                  <a:pt x="946" y="466"/>
                  <a:pt x="946" y="466"/>
                </a:cubicBezTo>
                <a:cubicBezTo>
                  <a:pt x="946" y="468"/>
                  <a:pt x="946" y="468"/>
                  <a:pt x="946" y="468"/>
                </a:cubicBezTo>
                <a:cubicBezTo>
                  <a:pt x="947" y="466"/>
                  <a:pt x="947" y="466"/>
                  <a:pt x="947" y="466"/>
                </a:cubicBezTo>
                <a:cubicBezTo>
                  <a:pt x="947" y="468"/>
                  <a:pt x="947" y="468"/>
                  <a:pt x="947" y="468"/>
                </a:cubicBezTo>
                <a:cubicBezTo>
                  <a:pt x="949" y="466"/>
                  <a:pt x="949" y="466"/>
                  <a:pt x="949" y="466"/>
                </a:cubicBezTo>
                <a:cubicBezTo>
                  <a:pt x="949" y="465"/>
                  <a:pt x="949" y="465"/>
                  <a:pt x="949" y="465"/>
                </a:cubicBezTo>
                <a:cubicBezTo>
                  <a:pt x="950" y="465"/>
                  <a:pt x="950" y="465"/>
                  <a:pt x="950" y="465"/>
                </a:cubicBezTo>
                <a:cubicBezTo>
                  <a:pt x="950" y="466"/>
                  <a:pt x="950" y="466"/>
                  <a:pt x="950" y="466"/>
                </a:cubicBezTo>
                <a:cubicBezTo>
                  <a:pt x="952" y="465"/>
                  <a:pt x="952" y="465"/>
                  <a:pt x="952" y="465"/>
                </a:cubicBezTo>
                <a:cubicBezTo>
                  <a:pt x="952" y="466"/>
                  <a:pt x="952" y="466"/>
                  <a:pt x="952" y="466"/>
                </a:cubicBezTo>
                <a:cubicBezTo>
                  <a:pt x="954" y="465"/>
                  <a:pt x="954" y="465"/>
                  <a:pt x="954" y="465"/>
                </a:cubicBezTo>
                <a:cubicBezTo>
                  <a:pt x="957" y="462"/>
                  <a:pt x="957" y="462"/>
                  <a:pt x="957" y="462"/>
                </a:cubicBezTo>
                <a:cubicBezTo>
                  <a:pt x="960" y="459"/>
                  <a:pt x="960" y="459"/>
                  <a:pt x="960" y="459"/>
                </a:cubicBezTo>
                <a:cubicBezTo>
                  <a:pt x="962" y="458"/>
                  <a:pt x="962" y="458"/>
                  <a:pt x="962" y="458"/>
                </a:cubicBezTo>
                <a:cubicBezTo>
                  <a:pt x="963" y="456"/>
                  <a:pt x="963" y="456"/>
                  <a:pt x="963" y="456"/>
                </a:cubicBezTo>
                <a:cubicBezTo>
                  <a:pt x="963" y="459"/>
                  <a:pt x="963" y="459"/>
                  <a:pt x="963" y="459"/>
                </a:cubicBezTo>
                <a:cubicBezTo>
                  <a:pt x="964" y="460"/>
                  <a:pt x="964" y="460"/>
                  <a:pt x="964" y="460"/>
                </a:cubicBezTo>
                <a:cubicBezTo>
                  <a:pt x="964" y="459"/>
                  <a:pt x="964" y="459"/>
                  <a:pt x="964" y="459"/>
                </a:cubicBezTo>
                <a:cubicBezTo>
                  <a:pt x="966" y="459"/>
                  <a:pt x="966" y="459"/>
                  <a:pt x="966" y="459"/>
                </a:cubicBezTo>
                <a:cubicBezTo>
                  <a:pt x="969" y="458"/>
                  <a:pt x="969" y="458"/>
                  <a:pt x="969" y="458"/>
                </a:cubicBezTo>
                <a:cubicBezTo>
                  <a:pt x="969" y="459"/>
                  <a:pt x="969" y="459"/>
                  <a:pt x="969" y="459"/>
                </a:cubicBezTo>
                <a:cubicBezTo>
                  <a:pt x="970" y="459"/>
                  <a:pt x="970" y="459"/>
                  <a:pt x="970" y="459"/>
                </a:cubicBezTo>
                <a:cubicBezTo>
                  <a:pt x="972" y="458"/>
                  <a:pt x="972" y="458"/>
                  <a:pt x="972" y="458"/>
                </a:cubicBezTo>
                <a:cubicBezTo>
                  <a:pt x="975" y="456"/>
                  <a:pt x="975" y="456"/>
                  <a:pt x="975" y="456"/>
                </a:cubicBezTo>
                <a:cubicBezTo>
                  <a:pt x="975" y="458"/>
                  <a:pt x="975" y="458"/>
                  <a:pt x="975" y="458"/>
                </a:cubicBezTo>
                <a:cubicBezTo>
                  <a:pt x="976" y="456"/>
                  <a:pt x="976" y="456"/>
                  <a:pt x="976" y="456"/>
                </a:cubicBezTo>
                <a:cubicBezTo>
                  <a:pt x="980" y="455"/>
                  <a:pt x="980" y="455"/>
                  <a:pt x="980" y="455"/>
                </a:cubicBezTo>
                <a:cubicBezTo>
                  <a:pt x="983" y="453"/>
                  <a:pt x="983" y="453"/>
                  <a:pt x="983" y="453"/>
                </a:cubicBezTo>
                <a:cubicBezTo>
                  <a:pt x="983" y="452"/>
                  <a:pt x="983" y="452"/>
                  <a:pt x="983" y="452"/>
                </a:cubicBezTo>
                <a:cubicBezTo>
                  <a:pt x="983" y="449"/>
                  <a:pt x="983" y="449"/>
                  <a:pt x="983" y="449"/>
                </a:cubicBezTo>
                <a:cubicBezTo>
                  <a:pt x="986" y="449"/>
                  <a:pt x="986" y="449"/>
                  <a:pt x="986" y="449"/>
                </a:cubicBezTo>
                <a:cubicBezTo>
                  <a:pt x="986" y="450"/>
                  <a:pt x="986" y="450"/>
                  <a:pt x="986" y="450"/>
                </a:cubicBezTo>
                <a:cubicBezTo>
                  <a:pt x="989" y="449"/>
                  <a:pt x="989" y="449"/>
                  <a:pt x="989" y="449"/>
                </a:cubicBezTo>
                <a:cubicBezTo>
                  <a:pt x="990" y="449"/>
                  <a:pt x="990" y="449"/>
                  <a:pt x="990" y="449"/>
                </a:cubicBezTo>
                <a:cubicBezTo>
                  <a:pt x="992" y="449"/>
                  <a:pt x="992" y="449"/>
                  <a:pt x="992" y="449"/>
                </a:cubicBezTo>
                <a:cubicBezTo>
                  <a:pt x="995" y="448"/>
                  <a:pt x="995" y="448"/>
                  <a:pt x="995" y="448"/>
                </a:cubicBezTo>
                <a:cubicBezTo>
                  <a:pt x="995" y="446"/>
                  <a:pt x="995" y="446"/>
                  <a:pt x="995" y="446"/>
                </a:cubicBezTo>
                <a:cubicBezTo>
                  <a:pt x="997" y="445"/>
                  <a:pt x="997" y="445"/>
                  <a:pt x="997" y="445"/>
                </a:cubicBezTo>
                <a:cubicBezTo>
                  <a:pt x="996" y="448"/>
                  <a:pt x="996" y="448"/>
                  <a:pt x="996" y="448"/>
                </a:cubicBezTo>
                <a:cubicBezTo>
                  <a:pt x="997" y="448"/>
                  <a:pt x="997" y="448"/>
                  <a:pt x="997" y="448"/>
                </a:cubicBezTo>
                <a:cubicBezTo>
                  <a:pt x="1000" y="448"/>
                  <a:pt x="1000" y="448"/>
                  <a:pt x="1000" y="448"/>
                </a:cubicBezTo>
                <a:cubicBezTo>
                  <a:pt x="1005" y="445"/>
                  <a:pt x="1005" y="445"/>
                  <a:pt x="1005" y="445"/>
                </a:cubicBezTo>
                <a:cubicBezTo>
                  <a:pt x="1009" y="443"/>
                  <a:pt x="1009" y="443"/>
                  <a:pt x="1009" y="443"/>
                </a:cubicBezTo>
                <a:cubicBezTo>
                  <a:pt x="1012" y="442"/>
                  <a:pt x="1012" y="442"/>
                  <a:pt x="1012" y="442"/>
                </a:cubicBezTo>
                <a:cubicBezTo>
                  <a:pt x="1013" y="440"/>
                  <a:pt x="1013" y="440"/>
                  <a:pt x="1013" y="440"/>
                </a:cubicBezTo>
                <a:cubicBezTo>
                  <a:pt x="1015" y="438"/>
                  <a:pt x="1015" y="438"/>
                  <a:pt x="1015" y="438"/>
                </a:cubicBezTo>
                <a:cubicBezTo>
                  <a:pt x="1016" y="440"/>
                  <a:pt x="1016" y="440"/>
                  <a:pt x="1016" y="440"/>
                </a:cubicBezTo>
                <a:cubicBezTo>
                  <a:pt x="1018" y="440"/>
                  <a:pt x="1018" y="440"/>
                  <a:pt x="1018" y="440"/>
                </a:cubicBezTo>
                <a:cubicBezTo>
                  <a:pt x="1010" y="445"/>
                  <a:pt x="1010" y="445"/>
                  <a:pt x="1010" y="445"/>
                </a:cubicBezTo>
                <a:cubicBezTo>
                  <a:pt x="1009" y="446"/>
                  <a:pt x="1009" y="446"/>
                  <a:pt x="1009" y="446"/>
                </a:cubicBezTo>
                <a:cubicBezTo>
                  <a:pt x="1010" y="446"/>
                  <a:pt x="1010" y="446"/>
                  <a:pt x="1010" y="446"/>
                </a:cubicBezTo>
                <a:cubicBezTo>
                  <a:pt x="1013" y="446"/>
                  <a:pt x="1013" y="446"/>
                  <a:pt x="1013" y="446"/>
                </a:cubicBezTo>
                <a:cubicBezTo>
                  <a:pt x="1018" y="446"/>
                  <a:pt x="1018" y="446"/>
                  <a:pt x="1018" y="446"/>
                </a:cubicBezTo>
                <a:cubicBezTo>
                  <a:pt x="1025" y="446"/>
                  <a:pt x="1025" y="446"/>
                  <a:pt x="1025" y="446"/>
                </a:cubicBezTo>
                <a:cubicBezTo>
                  <a:pt x="1019" y="448"/>
                  <a:pt x="1019" y="448"/>
                  <a:pt x="1019" y="448"/>
                </a:cubicBezTo>
                <a:cubicBezTo>
                  <a:pt x="1016" y="449"/>
                  <a:pt x="1016" y="449"/>
                  <a:pt x="1016" y="449"/>
                </a:cubicBezTo>
                <a:cubicBezTo>
                  <a:pt x="1016" y="450"/>
                  <a:pt x="1016" y="450"/>
                  <a:pt x="1016" y="450"/>
                </a:cubicBezTo>
                <a:cubicBezTo>
                  <a:pt x="1015" y="450"/>
                  <a:pt x="1015" y="450"/>
                  <a:pt x="1015" y="450"/>
                </a:cubicBezTo>
                <a:cubicBezTo>
                  <a:pt x="1015" y="449"/>
                  <a:pt x="1015" y="449"/>
                  <a:pt x="1015" y="449"/>
                </a:cubicBezTo>
                <a:cubicBezTo>
                  <a:pt x="1013" y="449"/>
                  <a:pt x="1013" y="449"/>
                  <a:pt x="1013" y="449"/>
                </a:cubicBezTo>
                <a:cubicBezTo>
                  <a:pt x="1013" y="448"/>
                  <a:pt x="1013" y="448"/>
                  <a:pt x="1013" y="448"/>
                </a:cubicBezTo>
                <a:cubicBezTo>
                  <a:pt x="1005" y="450"/>
                  <a:pt x="1005" y="450"/>
                  <a:pt x="1005" y="450"/>
                </a:cubicBezTo>
                <a:cubicBezTo>
                  <a:pt x="1000" y="452"/>
                  <a:pt x="1000" y="452"/>
                  <a:pt x="1000" y="452"/>
                </a:cubicBezTo>
                <a:cubicBezTo>
                  <a:pt x="997" y="455"/>
                  <a:pt x="997" y="455"/>
                  <a:pt x="997" y="455"/>
                </a:cubicBezTo>
                <a:cubicBezTo>
                  <a:pt x="999" y="455"/>
                  <a:pt x="999" y="455"/>
                  <a:pt x="999" y="455"/>
                </a:cubicBezTo>
                <a:cubicBezTo>
                  <a:pt x="997" y="456"/>
                  <a:pt x="997" y="456"/>
                  <a:pt x="997" y="456"/>
                </a:cubicBezTo>
                <a:cubicBezTo>
                  <a:pt x="996" y="456"/>
                  <a:pt x="996" y="456"/>
                  <a:pt x="996" y="456"/>
                </a:cubicBezTo>
                <a:cubicBezTo>
                  <a:pt x="996" y="455"/>
                  <a:pt x="996" y="455"/>
                  <a:pt x="996" y="455"/>
                </a:cubicBezTo>
                <a:cubicBezTo>
                  <a:pt x="995" y="456"/>
                  <a:pt x="995" y="456"/>
                  <a:pt x="995" y="456"/>
                </a:cubicBezTo>
                <a:cubicBezTo>
                  <a:pt x="992" y="458"/>
                  <a:pt x="992" y="458"/>
                  <a:pt x="992" y="458"/>
                </a:cubicBezTo>
                <a:cubicBezTo>
                  <a:pt x="990" y="459"/>
                  <a:pt x="990" y="459"/>
                  <a:pt x="990" y="459"/>
                </a:cubicBezTo>
                <a:cubicBezTo>
                  <a:pt x="993" y="458"/>
                  <a:pt x="993" y="458"/>
                  <a:pt x="993" y="458"/>
                </a:cubicBezTo>
                <a:cubicBezTo>
                  <a:pt x="989" y="462"/>
                  <a:pt x="989" y="462"/>
                  <a:pt x="989" y="462"/>
                </a:cubicBezTo>
                <a:cubicBezTo>
                  <a:pt x="987" y="465"/>
                  <a:pt x="987" y="465"/>
                  <a:pt x="987" y="465"/>
                </a:cubicBezTo>
                <a:cubicBezTo>
                  <a:pt x="989" y="469"/>
                  <a:pt x="989" y="469"/>
                  <a:pt x="989" y="469"/>
                </a:cubicBezTo>
                <a:cubicBezTo>
                  <a:pt x="990" y="468"/>
                  <a:pt x="990" y="468"/>
                  <a:pt x="990" y="468"/>
                </a:cubicBezTo>
                <a:cubicBezTo>
                  <a:pt x="990" y="470"/>
                  <a:pt x="990" y="470"/>
                  <a:pt x="990" y="470"/>
                </a:cubicBezTo>
                <a:cubicBezTo>
                  <a:pt x="992" y="470"/>
                  <a:pt x="992" y="470"/>
                  <a:pt x="992" y="470"/>
                </a:cubicBezTo>
                <a:cubicBezTo>
                  <a:pt x="993" y="472"/>
                  <a:pt x="993" y="472"/>
                  <a:pt x="993" y="472"/>
                </a:cubicBezTo>
                <a:cubicBezTo>
                  <a:pt x="995" y="470"/>
                  <a:pt x="995" y="470"/>
                  <a:pt x="995" y="470"/>
                </a:cubicBezTo>
                <a:cubicBezTo>
                  <a:pt x="996" y="468"/>
                  <a:pt x="996" y="468"/>
                  <a:pt x="996" y="468"/>
                </a:cubicBezTo>
                <a:cubicBezTo>
                  <a:pt x="997" y="469"/>
                  <a:pt x="997" y="469"/>
                  <a:pt x="997" y="469"/>
                </a:cubicBezTo>
                <a:cubicBezTo>
                  <a:pt x="997" y="468"/>
                  <a:pt x="997" y="468"/>
                  <a:pt x="997" y="468"/>
                </a:cubicBezTo>
                <a:cubicBezTo>
                  <a:pt x="999" y="469"/>
                  <a:pt x="999" y="469"/>
                  <a:pt x="999" y="469"/>
                </a:cubicBezTo>
                <a:cubicBezTo>
                  <a:pt x="1000" y="468"/>
                  <a:pt x="1000" y="468"/>
                  <a:pt x="1000" y="468"/>
                </a:cubicBezTo>
                <a:cubicBezTo>
                  <a:pt x="1003" y="465"/>
                  <a:pt x="1003" y="465"/>
                  <a:pt x="1003" y="465"/>
                </a:cubicBezTo>
                <a:cubicBezTo>
                  <a:pt x="1006" y="463"/>
                  <a:pt x="1006" y="463"/>
                  <a:pt x="1006" y="463"/>
                </a:cubicBezTo>
                <a:cubicBezTo>
                  <a:pt x="1007" y="462"/>
                  <a:pt x="1007" y="462"/>
                  <a:pt x="1007" y="462"/>
                </a:cubicBezTo>
                <a:cubicBezTo>
                  <a:pt x="1009" y="460"/>
                  <a:pt x="1009" y="460"/>
                  <a:pt x="1009" y="460"/>
                </a:cubicBezTo>
                <a:cubicBezTo>
                  <a:pt x="1010" y="460"/>
                  <a:pt x="1010" y="460"/>
                  <a:pt x="1010" y="460"/>
                </a:cubicBezTo>
                <a:cubicBezTo>
                  <a:pt x="1012" y="458"/>
                  <a:pt x="1012" y="458"/>
                  <a:pt x="1012" y="458"/>
                </a:cubicBezTo>
                <a:cubicBezTo>
                  <a:pt x="1013" y="458"/>
                  <a:pt x="1013" y="458"/>
                  <a:pt x="1013" y="458"/>
                </a:cubicBezTo>
                <a:cubicBezTo>
                  <a:pt x="1013" y="456"/>
                  <a:pt x="1013" y="456"/>
                  <a:pt x="1013" y="456"/>
                </a:cubicBezTo>
                <a:cubicBezTo>
                  <a:pt x="1015" y="456"/>
                  <a:pt x="1015" y="456"/>
                  <a:pt x="1015" y="456"/>
                </a:cubicBezTo>
                <a:cubicBezTo>
                  <a:pt x="1016" y="455"/>
                  <a:pt x="1016" y="455"/>
                  <a:pt x="1016" y="455"/>
                </a:cubicBezTo>
                <a:cubicBezTo>
                  <a:pt x="1016" y="456"/>
                  <a:pt x="1016" y="456"/>
                  <a:pt x="1016" y="456"/>
                </a:cubicBezTo>
                <a:cubicBezTo>
                  <a:pt x="1018" y="458"/>
                  <a:pt x="1018" y="458"/>
                  <a:pt x="1018" y="458"/>
                </a:cubicBezTo>
                <a:cubicBezTo>
                  <a:pt x="1019" y="458"/>
                  <a:pt x="1019" y="458"/>
                  <a:pt x="1019" y="458"/>
                </a:cubicBezTo>
                <a:cubicBezTo>
                  <a:pt x="1019" y="455"/>
                  <a:pt x="1019" y="455"/>
                  <a:pt x="1019" y="455"/>
                </a:cubicBezTo>
                <a:cubicBezTo>
                  <a:pt x="1020" y="456"/>
                  <a:pt x="1020" y="456"/>
                  <a:pt x="1020" y="456"/>
                </a:cubicBezTo>
                <a:cubicBezTo>
                  <a:pt x="1022" y="456"/>
                  <a:pt x="1022" y="456"/>
                  <a:pt x="1022" y="456"/>
                </a:cubicBezTo>
                <a:cubicBezTo>
                  <a:pt x="1026" y="455"/>
                  <a:pt x="1026" y="455"/>
                  <a:pt x="1026" y="455"/>
                </a:cubicBezTo>
                <a:cubicBezTo>
                  <a:pt x="1030" y="453"/>
                  <a:pt x="1030" y="453"/>
                  <a:pt x="1030" y="453"/>
                </a:cubicBezTo>
                <a:cubicBezTo>
                  <a:pt x="1035" y="452"/>
                  <a:pt x="1035" y="452"/>
                  <a:pt x="1035" y="452"/>
                </a:cubicBezTo>
                <a:cubicBezTo>
                  <a:pt x="1039" y="450"/>
                  <a:pt x="1039" y="450"/>
                  <a:pt x="1039" y="450"/>
                </a:cubicBezTo>
                <a:cubicBezTo>
                  <a:pt x="1045" y="449"/>
                  <a:pt x="1045" y="449"/>
                  <a:pt x="1045" y="449"/>
                </a:cubicBezTo>
                <a:cubicBezTo>
                  <a:pt x="1048" y="449"/>
                  <a:pt x="1048" y="449"/>
                  <a:pt x="1048" y="449"/>
                </a:cubicBezTo>
                <a:cubicBezTo>
                  <a:pt x="1049" y="448"/>
                  <a:pt x="1049" y="448"/>
                  <a:pt x="1049" y="448"/>
                </a:cubicBezTo>
                <a:cubicBezTo>
                  <a:pt x="1050" y="446"/>
                  <a:pt x="1050" y="446"/>
                  <a:pt x="1050" y="446"/>
                </a:cubicBezTo>
                <a:cubicBezTo>
                  <a:pt x="1048" y="446"/>
                  <a:pt x="1048" y="446"/>
                  <a:pt x="1048" y="446"/>
                </a:cubicBezTo>
                <a:cubicBezTo>
                  <a:pt x="1046" y="446"/>
                  <a:pt x="1046" y="446"/>
                  <a:pt x="1046" y="446"/>
                </a:cubicBezTo>
                <a:cubicBezTo>
                  <a:pt x="1048" y="445"/>
                  <a:pt x="1048" y="445"/>
                  <a:pt x="1048" y="445"/>
                </a:cubicBezTo>
                <a:cubicBezTo>
                  <a:pt x="1048" y="443"/>
                  <a:pt x="1048" y="443"/>
                  <a:pt x="1048" y="443"/>
                </a:cubicBezTo>
                <a:cubicBezTo>
                  <a:pt x="1055" y="443"/>
                  <a:pt x="1055" y="443"/>
                  <a:pt x="1055" y="443"/>
                </a:cubicBezTo>
                <a:cubicBezTo>
                  <a:pt x="1059" y="442"/>
                  <a:pt x="1059" y="442"/>
                  <a:pt x="1059" y="442"/>
                </a:cubicBezTo>
                <a:cubicBezTo>
                  <a:pt x="1062" y="440"/>
                  <a:pt x="1062" y="440"/>
                  <a:pt x="1062" y="440"/>
                </a:cubicBezTo>
                <a:cubicBezTo>
                  <a:pt x="1065" y="439"/>
                  <a:pt x="1065" y="439"/>
                  <a:pt x="1065" y="439"/>
                </a:cubicBezTo>
                <a:cubicBezTo>
                  <a:pt x="1066" y="439"/>
                  <a:pt x="1066" y="439"/>
                  <a:pt x="1066" y="439"/>
                </a:cubicBezTo>
                <a:cubicBezTo>
                  <a:pt x="1065" y="438"/>
                  <a:pt x="1065" y="438"/>
                  <a:pt x="1065" y="438"/>
                </a:cubicBezTo>
                <a:cubicBezTo>
                  <a:pt x="1066" y="436"/>
                  <a:pt x="1066" y="436"/>
                  <a:pt x="1066" y="436"/>
                </a:cubicBezTo>
                <a:cubicBezTo>
                  <a:pt x="1065" y="435"/>
                  <a:pt x="1065" y="435"/>
                  <a:pt x="1065" y="435"/>
                </a:cubicBezTo>
                <a:cubicBezTo>
                  <a:pt x="1063" y="435"/>
                  <a:pt x="1063" y="435"/>
                  <a:pt x="1063" y="435"/>
                </a:cubicBezTo>
                <a:cubicBezTo>
                  <a:pt x="1063" y="433"/>
                  <a:pt x="1063" y="433"/>
                  <a:pt x="1063" y="433"/>
                </a:cubicBezTo>
                <a:cubicBezTo>
                  <a:pt x="1062" y="435"/>
                  <a:pt x="1062" y="435"/>
                  <a:pt x="1062" y="435"/>
                </a:cubicBezTo>
                <a:cubicBezTo>
                  <a:pt x="1056" y="439"/>
                  <a:pt x="1056" y="439"/>
                  <a:pt x="1056" y="439"/>
                </a:cubicBezTo>
                <a:cubicBezTo>
                  <a:pt x="1057" y="439"/>
                  <a:pt x="1057" y="439"/>
                  <a:pt x="1057" y="439"/>
                </a:cubicBezTo>
                <a:cubicBezTo>
                  <a:pt x="1053" y="442"/>
                  <a:pt x="1053" y="442"/>
                  <a:pt x="1053" y="442"/>
                </a:cubicBezTo>
                <a:cubicBezTo>
                  <a:pt x="1053" y="440"/>
                  <a:pt x="1053" y="440"/>
                  <a:pt x="1053" y="440"/>
                </a:cubicBezTo>
                <a:cubicBezTo>
                  <a:pt x="1052" y="442"/>
                  <a:pt x="1052" y="442"/>
                  <a:pt x="1052" y="442"/>
                </a:cubicBezTo>
                <a:cubicBezTo>
                  <a:pt x="1052" y="440"/>
                  <a:pt x="1052" y="440"/>
                  <a:pt x="1052" y="440"/>
                </a:cubicBezTo>
                <a:cubicBezTo>
                  <a:pt x="1053" y="439"/>
                  <a:pt x="1053" y="439"/>
                  <a:pt x="1053" y="439"/>
                </a:cubicBezTo>
                <a:cubicBezTo>
                  <a:pt x="1056" y="438"/>
                  <a:pt x="1056" y="438"/>
                  <a:pt x="1056" y="438"/>
                </a:cubicBezTo>
                <a:cubicBezTo>
                  <a:pt x="1058" y="436"/>
                  <a:pt x="1058" y="436"/>
                  <a:pt x="1058" y="436"/>
                </a:cubicBezTo>
                <a:cubicBezTo>
                  <a:pt x="1059" y="435"/>
                  <a:pt x="1059" y="435"/>
                  <a:pt x="1059" y="435"/>
                </a:cubicBezTo>
                <a:cubicBezTo>
                  <a:pt x="1062" y="430"/>
                  <a:pt x="1062" y="430"/>
                  <a:pt x="1062" y="430"/>
                </a:cubicBezTo>
                <a:cubicBezTo>
                  <a:pt x="1065" y="426"/>
                  <a:pt x="1065" y="426"/>
                  <a:pt x="1065" y="426"/>
                </a:cubicBezTo>
                <a:cubicBezTo>
                  <a:pt x="1063" y="426"/>
                  <a:pt x="1063" y="426"/>
                  <a:pt x="1063" y="426"/>
                </a:cubicBezTo>
                <a:cubicBezTo>
                  <a:pt x="1063" y="425"/>
                  <a:pt x="1063" y="425"/>
                  <a:pt x="1063" y="425"/>
                </a:cubicBezTo>
                <a:cubicBezTo>
                  <a:pt x="1062" y="425"/>
                  <a:pt x="1062" y="425"/>
                  <a:pt x="1062" y="425"/>
                </a:cubicBezTo>
                <a:cubicBezTo>
                  <a:pt x="1061" y="426"/>
                  <a:pt x="1061" y="426"/>
                  <a:pt x="1061" y="426"/>
                </a:cubicBezTo>
                <a:cubicBezTo>
                  <a:pt x="1055" y="432"/>
                  <a:pt x="1055" y="432"/>
                  <a:pt x="1055" y="432"/>
                </a:cubicBezTo>
                <a:cubicBezTo>
                  <a:pt x="1049" y="436"/>
                  <a:pt x="1049" y="436"/>
                  <a:pt x="1049" y="436"/>
                </a:cubicBezTo>
                <a:cubicBezTo>
                  <a:pt x="1048" y="439"/>
                  <a:pt x="1048" y="439"/>
                  <a:pt x="1048" y="439"/>
                </a:cubicBezTo>
                <a:cubicBezTo>
                  <a:pt x="1048" y="442"/>
                  <a:pt x="1048" y="442"/>
                  <a:pt x="1048" y="442"/>
                </a:cubicBezTo>
                <a:cubicBezTo>
                  <a:pt x="1046" y="442"/>
                  <a:pt x="1046" y="442"/>
                  <a:pt x="1046" y="442"/>
                </a:cubicBezTo>
                <a:cubicBezTo>
                  <a:pt x="1045" y="442"/>
                  <a:pt x="1045" y="442"/>
                  <a:pt x="1045" y="442"/>
                </a:cubicBezTo>
                <a:cubicBezTo>
                  <a:pt x="1043" y="442"/>
                  <a:pt x="1043" y="442"/>
                  <a:pt x="1043" y="442"/>
                </a:cubicBezTo>
                <a:cubicBezTo>
                  <a:pt x="1042" y="439"/>
                  <a:pt x="1042" y="439"/>
                  <a:pt x="1042" y="439"/>
                </a:cubicBezTo>
                <a:cubicBezTo>
                  <a:pt x="1038" y="442"/>
                  <a:pt x="1038" y="442"/>
                  <a:pt x="1038" y="442"/>
                </a:cubicBezTo>
                <a:cubicBezTo>
                  <a:pt x="1033" y="443"/>
                  <a:pt x="1033" y="443"/>
                  <a:pt x="1033" y="443"/>
                </a:cubicBezTo>
                <a:cubicBezTo>
                  <a:pt x="1035" y="442"/>
                  <a:pt x="1035" y="442"/>
                  <a:pt x="1035" y="442"/>
                </a:cubicBezTo>
                <a:cubicBezTo>
                  <a:pt x="1032" y="440"/>
                  <a:pt x="1032" y="440"/>
                  <a:pt x="1032" y="440"/>
                </a:cubicBezTo>
                <a:cubicBezTo>
                  <a:pt x="1029" y="440"/>
                  <a:pt x="1029" y="440"/>
                  <a:pt x="1029" y="440"/>
                </a:cubicBezTo>
                <a:cubicBezTo>
                  <a:pt x="1026" y="439"/>
                  <a:pt x="1026" y="439"/>
                  <a:pt x="1026" y="439"/>
                </a:cubicBezTo>
                <a:cubicBezTo>
                  <a:pt x="1023" y="439"/>
                  <a:pt x="1023" y="439"/>
                  <a:pt x="1023" y="439"/>
                </a:cubicBezTo>
                <a:cubicBezTo>
                  <a:pt x="1020" y="438"/>
                  <a:pt x="1020" y="438"/>
                  <a:pt x="1020" y="438"/>
                </a:cubicBezTo>
                <a:cubicBezTo>
                  <a:pt x="1023" y="436"/>
                  <a:pt x="1023" y="436"/>
                  <a:pt x="1023" y="436"/>
                </a:cubicBezTo>
                <a:cubicBezTo>
                  <a:pt x="1025" y="436"/>
                  <a:pt x="1025" y="436"/>
                  <a:pt x="1025" y="436"/>
                </a:cubicBezTo>
                <a:cubicBezTo>
                  <a:pt x="1018" y="435"/>
                  <a:pt x="1018" y="435"/>
                  <a:pt x="1018" y="435"/>
                </a:cubicBezTo>
                <a:cubicBezTo>
                  <a:pt x="1016" y="433"/>
                  <a:pt x="1016" y="433"/>
                  <a:pt x="1016" y="433"/>
                </a:cubicBezTo>
                <a:cubicBezTo>
                  <a:pt x="1016" y="432"/>
                  <a:pt x="1016" y="432"/>
                  <a:pt x="1016" y="432"/>
                </a:cubicBezTo>
                <a:cubicBezTo>
                  <a:pt x="1016" y="429"/>
                  <a:pt x="1016" y="429"/>
                  <a:pt x="1016" y="429"/>
                </a:cubicBezTo>
                <a:cubicBezTo>
                  <a:pt x="1016" y="425"/>
                  <a:pt x="1016" y="425"/>
                  <a:pt x="1016" y="425"/>
                </a:cubicBezTo>
                <a:cubicBezTo>
                  <a:pt x="1018" y="423"/>
                  <a:pt x="1018" y="423"/>
                  <a:pt x="1018" y="423"/>
                </a:cubicBezTo>
                <a:cubicBezTo>
                  <a:pt x="1016" y="423"/>
                  <a:pt x="1016" y="423"/>
                  <a:pt x="1016" y="423"/>
                </a:cubicBezTo>
                <a:cubicBezTo>
                  <a:pt x="1012" y="423"/>
                  <a:pt x="1012" y="423"/>
                  <a:pt x="1012" y="423"/>
                </a:cubicBezTo>
                <a:cubicBezTo>
                  <a:pt x="1016" y="422"/>
                  <a:pt x="1016" y="422"/>
                  <a:pt x="1016" y="422"/>
                </a:cubicBezTo>
                <a:cubicBezTo>
                  <a:pt x="1018" y="419"/>
                  <a:pt x="1018" y="419"/>
                  <a:pt x="1018" y="419"/>
                </a:cubicBezTo>
                <a:cubicBezTo>
                  <a:pt x="1023" y="415"/>
                  <a:pt x="1023" y="415"/>
                  <a:pt x="1023" y="415"/>
                </a:cubicBezTo>
                <a:cubicBezTo>
                  <a:pt x="1022" y="415"/>
                  <a:pt x="1022" y="415"/>
                  <a:pt x="1022" y="415"/>
                </a:cubicBezTo>
                <a:cubicBezTo>
                  <a:pt x="1020" y="413"/>
                  <a:pt x="1020" y="413"/>
                  <a:pt x="1020" y="413"/>
                </a:cubicBezTo>
                <a:cubicBezTo>
                  <a:pt x="1018" y="413"/>
                  <a:pt x="1018" y="413"/>
                  <a:pt x="1018" y="413"/>
                </a:cubicBezTo>
                <a:cubicBezTo>
                  <a:pt x="1012" y="416"/>
                  <a:pt x="1012" y="416"/>
                  <a:pt x="1012" y="416"/>
                </a:cubicBezTo>
                <a:cubicBezTo>
                  <a:pt x="1012" y="413"/>
                  <a:pt x="1012" y="413"/>
                  <a:pt x="1012" y="413"/>
                </a:cubicBezTo>
                <a:cubicBezTo>
                  <a:pt x="1007" y="412"/>
                  <a:pt x="1007" y="412"/>
                  <a:pt x="1007" y="412"/>
                </a:cubicBezTo>
                <a:cubicBezTo>
                  <a:pt x="1005" y="410"/>
                  <a:pt x="1005" y="410"/>
                  <a:pt x="1005" y="410"/>
                </a:cubicBezTo>
                <a:cubicBezTo>
                  <a:pt x="1007" y="409"/>
                  <a:pt x="1007" y="409"/>
                  <a:pt x="1007" y="409"/>
                </a:cubicBezTo>
                <a:cubicBezTo>
                  <a:pt x="1012" y="409"/>
                  <a:pt x="1012" y="409"/>
                  <a:pt x="1012" y="409"/>
                </a:cubicBezTo>
                <a:cubicBezTo>
                  <a:pt x="1015" y="410"/>
                  <a:pt x="1015" y="410"/>
                  <a:pt x="1015" y="410"/>
                </a:cubicBezTo>
                <a:cubicBezTo>
                  <a:pt x="1018" y="410"/>
                  <a:pt x="1018" y="410"/>
                  <a:pt x="1018" y="410"/>
                </a:cubicBezTo>
                <a:cubicBezTo>
                  <a:pt x="1019" y="410"/>
                  <a:pt x="1019" y="410"/>
                  <a:pt x="1019" y="410"/>
                </a:cubicBezTo>
                <a:cubicBezTo>
                  <a:pt x="1030" y="405"/>
                  <a:pt x="1030" y="405"/>
                  <a:pt x="1030" y="405"/>
                </a:cubicBezTo>
                <a:cubicBezTo>
                  <a:pt x="1032" y="403"/>
                  <a:pt x="1032" y="403"/>
                  <a:pt x="1032" y="403"/>
                </a:cubicBezTo>
                <a:cubicBezTo>
                  <a:pt x="1032" y="402"/>
                  <a:pt x="1032" y="402"/>
                  <a:pt x="1032" y="402"/>
                </a:cubicBezTo>
                <a:cubicBezTo>
                  <a:pt x="1030" y="400"/>
                  <a:pt x="1030" y="400"/>
                  <a:pt x="1030" y="400"/>
                </a:cubicBezTo>
                <a:cubicBezTo>
                  <a:pt x="1032" y="400"/>
                  <a:pt x="1032" y="400"/>
                  <a:pt x="1032" y="400"/>
                </a:cubicBezTo>
                <a:cubicBezTo>
                  <a:pt x="1033" y="400"/>
                  <a:pt x="1033" y="400"/>
                  <a:pt x="1033" y="400"/>
                </a:cubicBezTo>
                <a:cubicBezTo>
                  <a:pt x="1033" y="397"/>
                  <a:pt x="1033" y="397"/>
                  <a:pt x="1033" y="397"/>
                </a:cubicBezTo>
                <a:cubicBezTo>
                  <a:pt x="1030" y="396"/>
                  <a:pt x="1030" y="396"/>
                  <a:pt x="1030" y="396"/>
                </a:cubicBezTo>
                <a:cubicBezTo>
                  <a:pt x="1025" y="395"/>
                  <a:pt x="1025" y="395"/>
                  <a:pt x="1025" y="395"/>
                </a:cubicBezTo>
                <a:cubicBezTo>
                  <a:pt x="1020" y="395"/>
                  <a:pt x="1020" y="395"/>
                  <a:pt x="1020" y="395"/>
                </a:cubicBezTo>
                <a:cubicBezTo>
                  <a:pt x="1015" y="395"/>
                  <a:pt x="1015" y="395"/>
                  <a:pt x="1015" y="395"/>
                </a:cubicBezTo>
                <a:cubicBezTo>
                  <a:pt x="1003" y="399"/>
                  <a:pt x="1003" y="399"/>
                  <a:pt x="1003" y="399"/>
                </a:cubicBezTo>
                <a:cubicBezTo>
                  <a:pt x="993" y="402"/>
                  <a:pt x="993" y="402"/>
                  <a:pt x="993" y="402"/>
                </a:cubicBezTo>
                <a:cubicBezTo>
                  <a:pt x="980" y="407"/>
                  <a:pt x="980" y="407"/>
                  <a:pt x="980" y="407"/>
                </a:cubicBezTo>
                <a:cubicBezTo>
                  <a:pt x="975" y="410"/>
                  <a:pt x="975" y="410"/>
                  <a:pt x="975" y="410"/>
                </a:cubicBezTo>
                <a:cubicBezTo>
                  <a:pt x="970" y="415"/>
                  <a:pt x="970" y="415"/>
                  <a:pt x="970" y="415"/>
                </a:cubicBezTo>
                <a:cubicBezTo>
                  <a:pt x="959" y="423"/>
                  <a:pt x="959" y="423"/>
                  <a:pt x="959" y="423"/>
                </a:cubicBezTo>
                <a:cubicBezTo>
                  <a:pt x="953" y="426"/>
                  <a:pt x="953" y="426"/>
                  <a:pt x="953" y="426"/>
                </a:cubicBezTo>
                <a:cubicBezTo>
                  <a:pt x="947" y="427"/>
                  <a:pt x="947" y="427"/>
                  <a:pt x="947" y="427"/>
                </a:cubicBezTo>
                <a:cubicBezTo>
                  <a:pt x="954" y="423"/>
                  <a:pt x="954" y="423"/>
                  <a:pt x="954" y="423"/>
                </a:cubicBezTo>
                <a:cubicBezTo>
                  <a:pt x="957" y="420"/>
                  <a:pt x="957" y="420"/>
                  <a:pt x="957" y="420"/>
                </a:cubicBezTo>
                <a:cubicBezTo>
                  <a:pt x="960" y="419"/>
                  <a:pt x="960" y="419"/>
                  <a:pt x="960" y="419"/>
                </a:cubicBezTo>
                <a:cubicBezTo>
                  <a:pt x="966" y="415"/>
                  <a:pt x="966" y="415"/>
                  <a:pt x="966" y="415"/>
                </a:cubicBezTo>
                <a:cubicBezTo>
                  <a:pt x="972" y="409"/>
                  <a:pt x="972" y="409"/>
                  <a:pt x="972" y="409"/>
                </a:cubicBezTo>
                <a:cubicBezTo>
                  <a:pt x="973" y="409"/>
                  <a:pt x="973" y="409"/>
                  <a:pt x="973" y="409"/>
                </a:cubicBezTo>
                <a:cubicBezTo>
                  <a:pt x="976" y="407"/>
                  <a:pt x="976" y="407"/>
                  <a:pt x="976" y="407"/>
                </a:cubicBezTo>
                <a:cubicBezTo>
                  <a:pt x="980" y="403"/>
                  <a:pt x="980" y="403"/>
                  <a:pt x="980" y="403"/>
                </a:cubicBezTo>
                <a:cubicBezTo>
                  <a:pt x="985" y="400"/>
                  <a:pt x="985" y="400"/>
                  <a:pt x="985" y="400"/>
                </a:cubicBezTo>
                <a:cubicBezTo>
                  <a:pt x="987" y="397"/>
                  <a:pt x="987" y="397"/>
                  <a:pt x="987" y="397"/>
                </a:cubicBezTo>
                <a:cubicBezTo>
                  <a:pt x="990" y="396"/>
                  <a:pt x="990" y="396"/>
                  <a:pt x="990" y="396"/>
                </a:cubicBezTo>
                <a:cubicBezTo>
                  <a:pt x="990" y="397"/>
                  <a:pt x="990" y="397"/>
                  <a:pt x="990" y="397"/>
                </a:cubicBezTo>
                <a:cubicBezTo>
                  <a:pt x="993" y="396"/>
                  <a:pt x="993" y="396"/>
                  <a:pt x="993" y="396"/>
                </a:cubicBezTo>
                <a:cubicBezTo>
                  <a:pt x="993" y="395"/>
                  <a:pt x="993" y="395"/>
                  <a:pt x="993" y="395"/>
                </a:cubicBezTo>
                <a:cubicBezTo>
                  <a:pt x="995" y="395"/>
                  <a:pt x="995" y="395"/>
                  <a:pt x="995" y="395"/>
                </a:cubicBezTo>
                <a:cubicBezTo>
                  <a:pt x="999" y="393"/>
                  <a:pt x="999" y="393"/>
                  <a:pt x="999" y="393"/>
                </a:cubicBezTo>
                <a:cubicBezTo>
                  <a:pt x="1003" y="393"/>
                  <a:pt x="1003" y="393"/>
                  <a:pt x="1003" y="393"/>
                </a:cubicBezTo>
                <a:cubicBezTo>
                  <a:pt x="1005" y="390"/>
                  <a:pt x="1005" y="390"/>
                  <a:pt x="1005" y="390"/>
                </a:cubicBezTo>
                <a:cubicBezTo>
                  <a:pt x="1010" y="384"/>
                  <a:pt x="1010" y="384"/>
                  <a:pt x="1010" y="384"/>
                </a:cubicBezTo>
                <a:cubicBezTo>
                  <a:pt x="1013" y="383"/>
                  <a:pt x="1013" y="383"/>
                  <a:pt x="1013" y="383"/>
                </a:cubicBezTo>
                <a:cubicBezTo>
                  <a:pt x="1018" y="383"/>
                  <a:pt x="1018" y="383"/>
                  <a:pt x="1018" y="383"/>
                </a:cubicBezTo>
                <a:cubicBezTo>
                  <a:pt x="1016" y="382"/>
                  <a:pt x="1016" y="382"/>
                  <a:pt x="1016" y="382"/>
                </a:cubicBezTo>
                <a:cubicBezTo>
                  <a:pt x="1018" y="382"/>
                  <a:pt x="1018" y="382"/>
                  <a:pt x="1018" y="382"/>
                </a:cubicBezTo>
                <a:cubicBezTo>
                  <a:pt x="1020" y="382"/>
                  <a:pt x="1020" y="382"/>
                  <a:pt x="1020" y="382"/>
                </a:cubicBezTo>
                <a:cubicBezTo>
                  <a:pt x="1025" y="380"/>
                  <a:pt x="1025" y="380"/>
                  <a:pt x="1025" y="380"/>
                </a:cubicBezTo>
                <a:cubicBezTo>
                  <a:pt x="1029" y="380"/>
                  <a:pt x="1029" y="380"/>
                  <a:pt x="1029" y="380"/>
                </a:cubicBezTo>
                <a:cubicBezTo>
                  <a:pt x="1036" y="380"/>
                  <a:pt x="1036" y="380"/>
                  <a:pt x="1036" y="380"/>
                </a:cubicBezTo>
                <a:cubicBezTo>
                  <a:pt x="1043" y="380"/>
                  <a:pt x="1043" y="380"/>
                  <a:pt x="1043" y="380"/>
                </a:cubicBezTo>
                <a:cubicBezTo>
                  <a:pt x="1046" y="382"/>
                  <a:pt x="1046" y="382"/>
                  <a:pt x="1046" y="382"/>
                </a:cubicBezTo>
                <a:cubicBezTo>
                  <a:pt x="1050" y="382"/>
                  <a:pt x="1050" y="382"/>
                  <a:pt x="1050" y="382"/>
                </a:cubicBezTo>
                <a:cubicBezTo>
                  <a:pt x="1058" y="380"/>
                  <a:pt x="1058" y="380"/>
                  <a:pt x="1058" y="380"/>
                </a:cubicBezTo>
                <a:cubicBezTo>
                  <a:pt x="1065" y="382"/>
                  <a:pt x="1065" y="382"/>
                  <a:pt x="1065" y="382"/>
                </a:cubicBezTo>
                <a:cubicBezTo>
                  <a:pt x="1066" y="383"/>
                  <a:pt x="1066" y="383"/>
                  <a:pt x="1066" y="383"/>
                </a:cubicBezTo>
                <a:cubicBezTo>
                  <a:pt x="1072" y="382"/>
                  <a:pt x="1072" y="382"/>
                  <a:pt x="1072" y="382"/>
                </a:cubicBezTo>
                <a:cubicBezTo>
                  <a:pt x="1078" y="382"/>
                  <a:pt x="1078" y="382"/>
                  <a:pt x="1078" y="382"/>
                </a:cubicBezTo>
                <a:cubicBezTo>
                  <a:pt x="1082" y="382"/>
                  <a:pt x="1082" y="382"/>
                  <a:pt x="1082" y="382"/>
                </a:cubicBezTo>
                <a:cubicBezTo>
                  <a:pt x="1085" y="382"/>
                  <a:pt x="1085" y="382"/>
                  <a:pt x="1085" y="382"/>
                </a:cubicBezTo>
                <a:cubicBezTo>
                  <a:pt x="1086" y="380"/>
                  <a:pt x="1086" y="380"/>
                  <a:pt x="1086" y="380"/>
                </a:cubicBezTo>
                <a:cubicBezTo>
                  <a:pt x="1089" y="379"/>
                  <a:pt x="1089" y="379"/>
                  <a:pt x="1089" y="379"/>
                </a:cubicBezTo>
                <a:cubicBezTo>
                  <a:pt x="1091" y="377"/>
                  <a:pt x="1091" y="377"/>
                  <a:pt x="1091" y="377"/>
                </a:cubicBezTo>
                <a:cubicBezTo>
                  <a:pt x="1095" y="374"/>
                  <a:pt x="1095" y="374"/>
                  <a:pt x="1095" y="374"/>
                </a:cubicBezTo>
                <a:cubicBezTo>
                  <a:pt x="1098" y="373"/>
                  <a:pt x="1098" y="373"/>
                  <a:pt x="1098" y="373"/>
                </a:cubicBezTo>
                <a:cubicBezTo>
                  <a:pt x="1098" y="374"/>
                  <a:pt x="1098" y="374"/>
                  <a:pt x="1098" y="374"/>
                </a:cubicBezTo>
                <a:cubicBezTo>
                  <a:pt x="1099" y="373"/>
                  <a:pt x="1099" y="373"/>
                  <a:pt x="1099" y="373"/>
                </a:cubicBezTo>
                <a:cubicBezTo>
                  <a:pt x="1099" y="372"/>
                  <a:pt x="1099" y="372"/>
                  <a:pt x="1099" y="372"/>
                </a:cubicBezTo>
                <a:cubicBezTo>
                  <a:pt x="1101" y="370"/>
                  <a:pt x="1101" y="370"/>
                  <a:pt x="1101" y="370"/>
                </a:cubicBezTo>
                <a:cubicBezTo>
                  <a:pt x="1104" y="369"/>
                  <a:pt x="1104" y="369"/>
                  <a:pt x="1104" y="369"/>
                </a:cubicBezTo>
                <a:cubicBezTo>
                  <a:pt x="1104" y="367"/>
                  <a:pt x="1104" y="367"/>
                  <a:pt x="1104" y="367"/>
                </a:cubicBezTo>
                <a:cubicBezTo>
                  <a:pt x="1108" y="367"/>
                  <a:pt x="1108" y="367"/>
                  <a:pt x="1108" y="367"/>
                </a:cubicBezTo>
                <a:cubicBezTo>
                  <a:pt x="1111" y="367"/>
                  <a:pt x="1111" y="367"/>
                  <a:pt x="1111" y="367"/>
                </a:cubicBezTo>
                <a:cubicBezTo>
                  <a:pt x="1116" y="364"/>
                  <a:pt x="1116" y="364"/>
                  <a:pt x="1116" y="364"/>
                </a:cubicBezTo>
                <a:cubicBezTo>
                  <a:pt x="1119" y="366"/>
                  <a:pt x="1119" y="366"/>
                  <a:pt x="1119" y="366"/>
                </a:cubicBezTo>
                <a:cubicBezTo>
                  <a:pt x="1124" y="366"/>
                  <a:pt x="1124" y="366"/>
                  <a:pt x="1124" y="366"/>
                </a:cubicBezTo>
                <a:cubicBezTo>
                  <a:pt x="1129" y="362"/>
                  <a:pt x="1129" y="362"/>
                  <a:pt x="1129" y="362"/>
                </a:cubicBezTo>
                <a:cubicBezTo>
                  <a:pt x="1136" y="359"/>
                  <a:pt x="1136" y="359"/>
                  <a:pt x="1136" y="359"/>
                </a:cubicBezTo>
                <a:cubicBezTo>
                  <a:pt x="1139" y="357"/>
                  <a:pt x="1139" y="357"/>
                  <a:pt x="1139" y="357"/>
                </a:cubicBezTo>
                <a:cubicBezTo>
                  <a:pt x="1139" y="354"/>
                  <a:pt x="1139" y="354"/>
                  <a:pt x="1139" y="354"/>
                </a:cubicBezTo>
                <a:cubicBezTo>
                  <a:pt x="1136" y="353"/>
                  <a:pt x="1136" y="353"/>
                  <a:pt x="1136" y="353"/>
                </a:cubicBezTo>
                <a:cubicBezTo>
                  <a:pt x="1141" y="353"/>
                  <a:pt x="1141" y="353"/>
                  <a:pt x="1141" y="353"/>
                </a:cubicBezTo>
                <a:cubicBezTo>
                  <a:pt x="1141" y="352"/>
                  <a:pt x="1141" y="352"/>
                  <a:pt x="1141" y="352"/>
                </a:cubicBezTo>
                <a:cubicBezTo>
                  <a:pt x="1138" y="352"/>
                  <a:pt x="1138" y="352"/>
                  <a:pt x="1138" y="352"/>
                </a:cubicBezTo>
                <a:cubicBezTo>
                  <a:pt x="1134" y="350"/>
                  <a:pt x="1134" y="350"/>
                  <a:pt x="1134" y="350"/>
                </a:cubicBezTo>
                <a:cubicBezTo>
                  <a:pt x="1136" y="350"/>
                  <a:pt x="1136" y="350"/>
                  <a:pt x="1136" y="350"/>
                </a:cubicBezTo>
                <a:cubicBezTo>
                  <a:pt x="1138" y="350"/>
                  <a:pt x="1138" y="350"/>
                  <a:pt x="1138" y="350"/>
                </a:cubicBezTo>
                <a:cubicBezTo>
                  <a:pt x="1141" y="350"/>
                  <a:pt x="1141" y="350"/>
                  <a:pt x="1141" y="350"/>
                </a:cubicBezTo>
                <a:cubicBezTo>
                  <a:pt x="1141" y="349"/>
                  <a:pt x="1141" y="349"/>
                  <a:pt x="1141" y="349"/>
                </a:cubicBezTo>
                <a:cubicBezTo>
                  <a:pt x="1139" y="349"/>
                  <a:pt x="1139" y="349"/>
                  <a:pt x="1139" y="349"/>
                </a:cubicBezTo>
                <a:cubicBezTo>
                  <a:pt x="1139" y="347"/>
                  <a:pt x="1139" y="347"/>
                  <a:pt x="1139" y="347"/>
                </a:cubicBezTo>
                <a:cubicBezTo>
                  <a:pt x="1141" y="347"/>
                  <a:pt x="1141" y="347"/>
                  <a:pt x="1141" y="347"/>
                </a:cubicBezTo>
                <a:cubicBezTo>
                  <a:pt x="1142" y="347"/>
                  <a:pt x="1142" y="347"/>
                  <a:pt x="1142" y="347"/>
                </a:cubicBezTo>
                <a:cubicBezTo>
                  <a:pt x="1141" y="346"/>
                  <a:pt x="1141" y="346"/>
                  <a:pt x="1141" y="346"/>
                </a:cubicBezTo>
                <a:cubicBezTo>
                  <a:pt x="1139" y="344"/>
                  <a:pt x="1139" y="344"/>
                  <a:pt x="1139" y="344"/>
                </a:cubicBezTo>
                <a:cubicBezTo>
                  <a:pt x="1142" y="344"/>
                  <a:pt x="1142" y="344"/>
                  <a:pt x="1142" y="344"/>
                </a:cubicBezTo>
                <a:cubicBezTo>
                  <a:pt x="1144" y="343"/>
                  <a:pt x="1144" y="343"/>
                  <a:pt x="1144" y="343"/>
                </a:cubicBezTo>
                <a:cubicBezTo>
                  <a:pt x="1145" y="340"/>
                  <a:pt x="1145" y="340"/>
                  <a:pt x="1145" y="340"/>
                </a:cubicBezTo>
                <a:cubicBezTo>
                  <a:pt x="1144" y="340"/>
                  <a:pt x="1144" y="340"/>
                  <a:pt x="1144" y="340"/>
                </a:cubicBezTo>
                <a:cubicBezTo>
                  <a:pt x="1142" y="340"/>
                  <a:pt x="1142" y="340"/>
                  <a:pt x="1142" y="340"/>
                </a:cubicBezTo>
                <a:cubicBezTo>
                  <a:pt x="1142" y="339"/>
                  <a:pt x="1142" y="339"/>
                  <a:pt x="1142" y="339"/>
                </a:cubicBezTo>
                <a:cubicBezTo>
                  <a:pt x="1142" y="337"/>
                  <a:pt x="1142" y="337"/>
                  <a:pt x="1142" y="337"/>
                </a:cubicBezTo>
                <a:cubicBezTo>
                  <a:pt x="1141" y="337"/>
                  <a:pt x="1141" y="337"/>
                  <a:pt x="1141" y="337"/>
                </a:cubicBezTo>
                <a:cubicBezTo>
                  <a:pt x="1138" y="336"/>
                  <a:pt x="1138" y="336"/>
                  <a:pt x="1138" y="336"/>
                </a:cubicBezTo>
                <a:cubicBezTo>
                  <a:pt x="1139" y="336"/>
                  <a:pt x="1139" y="336"/>
                  <a:pt x="1139" y="336"/>
                </a:cubicBezTo>
                <a:cubicBezTo>
                  <a:pt x="1139" y="334"/>
                  <a:pt x="1139" y="334"/>
                  <a:pt x="1139" y="334"/>
                </a:cubicBezTo>
                <a:cubicBezTo>
                  <a:pt x="1136" y="336"/>
                  <a:pt x="1136" y="336"/>
                  <a:pt x="1136" y="336"/>
                </a:cubicBezTo>
                <a:cubicBezTo>
                  <a:pt x="1135" y="336"/>
                  <a:pt x="1135" y="336"/>
                  <a:pt x="1135" y="336"/>
                </a:cubicBezTo>
                <a:cubicBezTo>
                  <a:pt x="1132" y="337"/>
                  <a:pt x="1132" y="337"/>
                  <a:pt x="1132" y="337"/>
                </a:cubicBezTo>
                <a:cubicBezTo>
                  <a:pt x="1131" y="339"/>
                  <a:pt x="1131" y="339"/>
                  <a:pt x="1131" y="339"/>
                </a:cubicBezTo>
                <a:cubicBezTo>
                  <a:pt x="1131" y="337"/>
                  <a:pt x="1131" y="337"/>
                  <a:pt x="1131" y="337"/>
                </a:cubicBezTo>
                <a:cubicBezTo>
                  <a:pt x="1128" y="337"/>
                  <a:pt x="1128" y="337"/>
                  <a:pt x="1128" y="337"/>
                </a:cubicBezTo>
                <a:cubicBezTo>
                  <a:pt x="1135" y="334"/>
                  <a:pt x="1135" y="334"/>
                  <a:pt x="1135" y="334"/>
                </a:cubicBezTo>
                <a:cubicBezTo>
                  <a:pt x="1134" y="331"/>
                  <a:pt x="1134" y="331"/>
                  <a:pt x="1134" y="331"/>
                </a:cubicBezTo>
                <a:cubicBezTo>
                  <a:pt x="1132" y="330"/>
                  <a:pt x="1132" y="330"/>
                  <a:pt x="1132" y="330"/>
                </a:cubicBezTo>
                <a:cubicBezTo>
                  <a:pt x="1129" y="330"/>
                  <a:pt x="1129" y="330"/>
                  <a:pt x="1129" y="330"/>
                </a:cubicBezTo>
                <a:cubicBezTo>
                  <a:pt x="1125" y="329"/>
                  <a:pt x="1125" y="329"/>
                  <a:pt x="1125" y="329"/>
                </a:cubicBezTo>
                <a:cubicBezTo>
                  <a:pt x="1124" y="329"/>
                  <a:pt x="1124" y="329"/>
                  <a:pt x="1124" y="329"/>
                </a:cubicBezTo>
                <a:cubicBezTo>
                  <a:pt x="1128" y="327"/>
                  <a:pt x="1128" y="327"/>
                  <a:pt x="1128" y="327"/>
                </a:cubicBezTo>
                <a:cubicBezTo>
                  <a:pt x="1131" y="327"/>
                  <a:pt x="1131" y="327"/>
                  <a:pt x="1131" y="327"/>
                </a:cubicBezTo>
                <a:cubicBezTo>
                  <a:pt x="1134" y="326"/>
                  <a:pt x="1134" y="326"/>
                  <a:pt x="1134" y="326"/>
                </a:cubicBezTo>
                <a:cubicBezTo>
                  <a:pt x="1136" y="324"/>
                  <a:pt x="1136" y="324"/>
                  <a:pt x="1136" y="324"/>
                </a:cubicBezTo>
                <a:cubicBezTo>
                  <a:pt x="1134" y="323"/>
                  <a:pt x="1134" y="323"/>
                  <a:pt x="1134" y="323"/>
                </a:cubicBezTo>
                <a:cubicBezTo>
                  <a:pt x="1132" y="323"/>
                  <a:pt x="1132" y="323"/>
                  <a:pt x="1132" y="323"/>
                </a:cubicBezTo>
                <a:cubicBezTo>
                  <a:pt x="1126" y="321"/>
                  <a:pt x="1126" y="321"/>
                  <a:pt x="1126" y="321"/>
                </a:cubicBezTo>
                <a:cubicBezTo>
                  <a:pt x="1124" y="320"/>
                  <a:pt x="1124" y="320"/>
                  <a:pt x="1124" y="320"/>
                </a:cubicBezTo>
                <a:cubicBezTo>
                  <a:pt x="1122" y="320"/>
                  <a:pt x="1122" y="320"/>
                  <a:pt x="1122" y="320"/>
                </a:cubicBezTo>
                <a:cubicBezTo>
                  <a:pt x="1122" y="319"/>
                  <a:pt x="1122" y="319"/>
                  <a:pt x="1122" y="319"/>
                </a:cubicBezTo>
                <a:cubicBezTo>
                  <a:pt x="1122" y="317"/>
                  <a:pt x="1122" y="317"/>
                  <a:pt x="1122" y="317"/>
                </a:cubicBezTo>
                <a:cubicBezTo>
                  <a:pt x="1118" y="319"/>
                  <a:pt x="1118" y="319"/>
                  <a:pt x="1118" y="319"/>
                </a:cubicBezTo>
                <a:cubicBezTo>
                  <a:pt x="1121" y="316"/>
                  <a:pt x="1121" y="316"/>
                  <a:pt x="1121" y="316"/>
                </a:cubicBezTo>
                <a:cubicBezTo>
                  <a:pt x="1118" y="317"/>
                  <a:pt x="1118" y="317"/>
                  <a:pt x="1118" y="317"/>
                </a:cubicBezTo>
                <a:cubicBezTo>
                  <a:pt x="1118" y="316"/>
                  <a:pt x="1118" y="316"/>
                  <a:pt x="1118" y="316"/>
                </a:cubicBezTo>
                <a:cubicBezTo>
                  <a:pt x="1115" y="317"/>
                  <a:pt x="1115" y="317"/>
                  <a:pt x="1115" y="317"/>
                </a:cubicBezTo>
                <a:cubicBezTo>
                  <a:pt x="1115" y="314"/>
                  <a:pt x="1115" y="314"/>
                  <a:pt x="1115" y="314"/>
                </a:cubicBezTo>
                <a:cubicBezTo>
                  <a:pt x="1109" y="319"/>
                  <a:pt x="1109" y="319"/>
                  <a:pt x="1109" y="319"/>
                </a:cubicBezTo>
                <a:cubicBezTo>
                  <a:pt x="1111" y="317"/>
                  <a:pt x="1111" y="317"/>
                  <a:pt x="1111" y="317"/>
                </a:cubicBezTo>
                <a:cubicBezTo>
                  <a:pt x="1112" y="316"/>
                  <a:pt x="1112" y="316"/>
                  <a:pt x="1112" y="316"/>
                </a:cubicBezTo>
                <a:cubicBezTo>
                  <a:pt x="1111" y="316"/>
                  <a:pt x="1111" y="316"/>
                  <a:pt x="1111" y="316"/>
                </a:cubicBezTo>
                <a:cubicBezTo>
                  <a:pt x="1108" y="317"/>
                  <a:pt x="1108" y="317"/>
                  <a:pt x="1108" y="317"/>
                </a:cubicBezTo>
                <a:cubicBezTo>
                  <a:pt x="1105" y="319"/>
                  <a:pt x="1105" y="319"/>
                  <a:pt x="1105" y="319"/>
                </a:cubicBezTo>
                <a:cubicBezTo>
                  <a:pt x="1106" y="317"/>
                  <a:pt x="1106" y="317"/>
                  <a:pt x="1106" y="317"/>
                </a:cubicBezTo>
                <a:cubicBezTo>
                  <a:pt x="1109" y="314"/>
                  <a:pt x="1109" y="314"/>
                  <a:pt x="1109" y="314"/>
                </a:cubicBezTo>
                <a:cubicBezTo>
                  <a:pt x="1111" y="313"/>
                  <a:pt x="1111" y="313"/>
                  <a:pt x="1111" y="313"/>
                </a:cubicBezTo>
                <a:cubicBezTo>
                  <a:pt x="1111" y="311"/>
                  <a:pt x="1111" y="311"/>
                  <a:pt x="1111" y="311"/>
                </a:cubicBezTo>
                <a:cubicBezTo>
                  <a:pt x="1112" y="309"/>
                  <a:pt x="1112" y="309"/>
                  <a:pt x="1112" y="309"/>
                </a:cubicBezTo>
                <a:cubicBezTo>
                  <a:pt x="1111" y="310"/>
                  <a:pt x="1111" y="310"/>
                  <a:pt x="1111" y="310"/>
                </a:cubicBezTo>
                <a:cubicBezTo>
                  <a:pt x="1109" y="311"/>
                  <a:pt x="1109" y="311"/>
                  <a:pt x="1109" y="311"/>
                </a:cubicBezTo>
                <a:cubicBezTo>
                  <a:pt x="1109" y="310"/>
                  <a:pt x="1109" y="310"/>
                  <a:pt x="1109" y="310"/>
                </a:cubicBezTo>
                <a:cubicBezTo>
                  <a:pt x="1106" y="310"/>
                  <a:pt x="1106" y="310"/>
                  <a:pt x="1106" y="310"/>
                </a:cubicBezTo>
                <a:cubicBezTo>
                  <a:pt x="1108" y="309"/>
                  <a:pt x="1108" y="309"/>
                  <a:pt x="1108" y="309"/>
                </a:cubicBezTo>
                <a:cubicBezTo>
                  <a:pt x="1105" y="307"/>
                  <a:pt x="1105" y="307"/>
                  <a:pt x="1105" y="307"/>
                </a:cubicBezTo>
                <a:cubicBezTo>
                  <a:pt x="1106" y="307"/>
                  <a:pt x="1106" y="307"/>
                  <a:pt x="1106" y="307"/>
                </a:cubicBezTo>
                <a:cubicBezTo>
                  <a:pt x="1104" y="306"/>
                  <a:pt x="1104" y="306"/>
                  <a:pt x="1104" y="306"/>
                </a:cubicBezTo>
                <a:cubicBezTo>
                  <a:pt x="1105" y="303"/>
                  <a:pt x="1105" y="303"/>
                  <a:pt x="1105" y="303"/>
                </a:cubicBezTo>
                <a:cubicBezTo>
                  <a:pt x="1102" y="304"/>
                  <a:pt x="1102" y="304"/>
                  <a:pt x="1102" y="304"/>
                </a:cubicBezTo>
                <a:cubicBezTo>
                  <a:pt x="1099" y="303"/>
                  <a:pt x="1099" y="303"/>
                  <a:pt x="1099" y="303"/>
                </a:cubicBezTo>
                <a:cubicBezTo>
                  <a:pt x="1101" y="303"/>
                  <a:pt x="1101" y="303"/>
                  <a:pt x="1101" y="303"/>
                </a:cubicBezTo>
                <a:cubicBezTo>
                  <a:pt x="1102" y="301"/>
                  <a:pt x="1102" y="301"/>
                  <a:pt x="1102" y="301"/>
                </a:cubicBezTo>
                <a:cubicBezTo>
                  <a:pt x="1099" y="300"/>
                  <a:pt x="1099" y="300"/>
                  <a:pt x="1099" y="300"/>
                </a:cubicBezTo>
                <a:cubicBezTo>
                  <a:pt x="1102" y="300"/>
                  <a:pt x="1102" y="300"/>
                  <a:pt x="1102" y="300"/>
                </a:cubicBezTo>
                <a:cubicBezTo>
                  <a:pt x="1104" y="298"/>
                  <a:pt x="1104" y="298"/>
                  <a:pt x="1104" y="298"/>
                </a:cubicBezTo>
                <a:cubicBezTo>
                  <a:pt x="1102" y="298"/>
                  <a:pt x="1102" y="298"/>
                  <a:pt x="1102" y="298"/>
                </a:cubicBezTo>
                <a:cubicBezTo>
                  <a:pt x="1099" y="297"/>
                  <a:pt x="1099" y="297"/>
                  <a:pt x="1099" y="297"/>
                </a:cubicBezTo>
                <a:cubicBezTo>
                  <a:pt x="1102" y="297"/>
                  <a:pt x="1102" y="297"/>
                  <a:pt x="1102" y="297"/>
                </a:cubicBezTo>
                <a:cubicBezTo>
                  <a:pt x="1104" y="297"/>
                  <a:pt x="1104" y="297"/>
                  <a:pt x="1104" y="297"/>
                </a:cubicBezTo>
                <a:cubicBezTo>
                  <a:pt x="1106" y="294"/>
                  <a:pt x="1106" y="294"/>
                  <a:pt x="1106" y="294"/>
                </a:cubicBezTo>
                <a:cubicBezTo>
                  <a:pt x="1109" y="294"/>
                  <a:pt x="1109" y="294"/>
                  <a:pt x="1109" y="294"/>
                </a:cubicBezTo>
                <a:cubicBezTo>
                  <a:pt x="1111" y="294"/>
                  <a:pt x="1111" y="294"/>
                  <a:pt x="1111" y="294"/>
                </a:cubicBezTo>
                <a:cubicBezTo>
                  <a:pt x="1111" y="293"/>
                  <a:pt x="1111" y="293"/>
                  <a:pt x="1111" y="293"/>
                </a:cubicBezTo>
                <a:cubicBezTo>
                  <a:pt x="1109" y="291"/>
                  <a:pt x="1109" y="291"/>
                  <a:pt x="1109" y="291"/>
                </a:cubicBezTo>
                <a:cubicBezTo>
                  <a:pt x="1108" y="291"/>
                  <a:pt x="1108" y="291"/>
                  <a:pt x="1108" y="291"/>
                </a:cubicBezTo>
                <a:cubicBezTo>
                  <a:pt x="1106" y="290"/>
                  <a:pt x="1106" y="290"/>
                  <a:pt x="1106" y="290"/>
                </a:cubicBezTo>
                <a:cubicBezTo>
                  <a:pt x="1108" y="288"/>
                  <a:pt x="1108" y="288"/>
                  <a:pt x="1108" y="288"/>
                </a:cubicBezTo>
                <a:cubicBezTo>
                  <a:pt x="1106" y="288"/>
                  <a:pt x="1106" y="288"/>
                  <a:pt x="1106" y="288"/>
                </a:cubicBezTo>
                <a:cubicBezTo>
                  <a:pt x="1102" y="287"/>
                  <a:pt x="1102" y="287"/>
                  <a:pt x="1102" y="287"/>
                </a:cubicBezTo>
                <a:cubicBezTo>
                  <a:pt x="1105" y="287"/>
                  <a:pt x="1105" y="287"/>
                  <a:pt x="1105" y="287"/>
                </a:cubicBezTo>
                <a:cubicBezTo>
                  <a:pt x="1108" y="286"/>
                  <a:pt x="1108" y="286"/>
                  <a:pt x="1108" y="286"/>
                </a:cubicBezTo>
                <a:cubicBezTo>
                  <a:pt x="1108" y="284"/>
                  <a:pt x="1108" y="284"/>
                  <a:pt x="1108" y="284"/>
                </a:cubicBezTo>
                <a:cubicBezTo>
                  <a:pt x="1108" y="283"/>
                  <a:pt x="1108" y="283"/>
                  <a:pt x="1108" y="283"/>
                </a:cubicBezTo>
                <a:cubicBezTo>
                  <a:pt x="1108" y="281"/>
                  <a:pt x="1108" y="281"/>
                  <a:pt x="1108" y="281"/>
                </a:cubicBezTo>
                <a:cubicBezTo>
                  <a:pt x="1106" y="281"/>
                  <a:pt x="1106" y="281"/>
                  <a:pt x="1106" y="281"/>
                </a:cubicBezTo>
                <a:cubicBezTo>
                  <a:pt x="1105" y="283"/>
                  <a:pt x="1105" y="283"/>
                  <a:pt x="1105" y="283"/>
                </a:cubicBezTo>
                <a:cubicBezTo>
                  <a:pt x="1105" y="281"/>
                  <a:pt x="1105" y="281"/>
                  <a:pt x="1105" y="281"/>
                </a:cubicBezTo>
                <a:cubicBezTo>
                  <a:pt x="1104" y="281"/>
                  <a:pt x="1104" y="281"/>
                  <a:pt x="1104" y="281"/>
                </a:cubicBezTo>
                <a:cubicBezTo>
                  <a:pt x="1106" y="280"/>
                  <a:pt x="1106" y="280"/>
                  <a:pt x="1106" y="280"/>
                </a:cubicBezTo>
                <a:cubicBezTo>
                  <a:pt x="1105" y="280"/>
                  <a:pt x="1105" y="280"/>
                  <a:pt x="1105" y="280"/>
                </a:cubicBezTo>
                <a:cubicBezTo>
                  <a:pt x="1106" y="278"/>
                  <a:pt x="1106" y="278"/>
                  <a:pt x="1106" y="278"/>
                </a:cubicBezTo>
                <a:cubicBezTo>
                  <a:pt x="1104" y="278"/>
                  <a:pt x="1104" y="278"/>
                  <a:pt x="1104" y="278"/>
                </a:cubicBezTo>
                <a:cubicBezTo>
                  <a:pt x="1105" y="277"/>
                  <a:pt x="1105" y="277"/>
                  <a:pt x="1105" y="277"/>
                </a:cubicBezTo>
                <a:cubicBezTo>
                  <a:pt x="1106" y="277"/>
                  <a:pt x="1106" y="277"/>
                  <a:pt x="1106" y="277"/>
                </a:cubicBezTo>
                <a:cubicBezTo>
                  <a:pt x="1106" y="274"/>
                  <a:pt x="1106" y="274"/>
                  <a:pt x="1106" y="274"/>
                </a:cubicBezTo>
                <a:cubicBezTo>
                  <a:pt x="1104" y="274"/>
                  <a:pt x="1104" y="274"/>
                  <a:pt x="1104" y="274"/>
                </a:cubicBezTo>
                <a:cubicBezTo>
                  <a:pt x="1101" y="276"/>
                  <a:pt x="1101" y="276"/>
                  <a:pt x="1101" y="276"/>
                </a:cubicBezTo>
                <a:cubicBezTo>
                  <a:pt x="1099" y="276"/>
                  <a:pt x="1099" y="276"/>
                  <a:pt x="1099" y="276"/>
                </a:cubicBezTo>
                <a:cubicBezTo>
                  <a:pt x="1099" y="274"/>
                  <a:pt x="1099" y="274"/>
                  <a:pt x="1099" y="274"/>
                </a:cubicBezTo>
                <a:cubicBezTo>
                  <a:pt x="1102" y="274"/>
                  <a:pt x="1102" y="274"/>
                  <a:pt x="1102" y="274"/>
                </a:cubicBezTo>
                <a:cubicBezTo>
                  <a:pt x="1105" y="273"/>
                  <a:pt x="1105" y="273"/>
                  <a:pt x="1105" y="273"/>
                </a:cubicBezTo>
                <a:cubicBezTo>
                  <a:pt x="1105" y="271"/>
                  <a:pt x="1105" y="271"/>
                  <a:pt x="1105" y="271"/>
                </a:cubicBezTo>
                <a:cubicBezTo>
                  <a:pt x="1106" y="271"/>
                  <a:pt x="1106" y="271"/>
                  <a:pt x="1106" y="271"/>
                </a:cubicBezTo>
                <a:cubicBezTo>
                  <a:pt x="1105" y="270"/>
                  <a:pt x="1105" y="270"/>
                  <a:pt x="1105" y="270"/>
                </a:cubicBezTo>
                <a:cubicBezTo>
                  <a:pt x="1102" y="270"/>
                  <a:pt x="1102" y="270"/>
                  <a:pt x="1102" y="270"/>
                </a:cubicBezTo>
                <a:cubicBezTo>
                  <a:pt x="1105" y="268"/>
                  <a:pt x="1105" y="268"/>
                  <a:pt x="1105" y="268"/>
                </a:cubicBezTo>
                <a:cubicBezTo>
                  <a:pt x="1104" y="268"/>
                  <a:pt x="1104" y="268"/>
                  <a:pt x="1104" y="268"/>
                </a:cubicBezTo>
                <a:cubicBezTo>
                  <a:pt x="1106" y="267"/>
                  <a:pt x="1106" y="267"/>
                  <a:pt x="1106" y="267"/>
                </a:cubicBezTo>
                <a:cubicBezTo>
                  <a:pt x="1102" y="267"/>
                  <a:pt x="1102" y="267"/>
                  <a:pt x="1102" y="267"/>
                </a:cubicBezTo>
                <a:cubicBezTo>
                  <a:pt x="1098" y="268"/>
                  <a:pt x="1098" y="268"/>
                  <a:pt x="1098" y="268"/>
                </a:cubicBezTo>
                <a:cubicBezTo>
                  <a:pt x="1098" y="267"/>
                  <a:pt x="1098" y="267"/>
                  <a:pt x="1098" y="267"/>
                </a:cubicBezTo>
                <a:cubicBezTo>
                  <a:pt x="1101" y="267"/>
                  <a:pt x="1101" y="267"/>
                  <a:pt x="1101" y="267"/>
                </a:cubicBezTo>
                <a:cubicBezTo>
                  <a:pt x="1105" y="264"/>
                  <a:pt x="1105" y="264"/>
                  <a:pt x="1105" y="264"/>
                </a:cubicBezTo>
                <a:cubicBezTo>
                  <a:pt x="1102" y="265"/>
                  <a:pt x="1102" y="265"/>
                  <a:pt x="1102" y="265"/>
                </a:cubicBezTo>
                <a:cubicBezTo>
                  <a:pt x="1104" y="264"/>
                  <a:pt x="1104" y="264"/>
                  <a:pt x="1104" y="264"/>
                </a:cubicBezTo>
                <a:cubicBezTo>
                  <a:pt x="1101" y="264"/>
                  <a:pt x="1101" y="264"/>
                  <a:pt x="1101" y="264"/>
                </a:cubicBezTo>
                <a:cubicBezTo>
                  <a:pt x="1101" y="263"/>
                  <a:pt x="1101" y="263"/>
                  <a:pt x="1101" y="263"/>
                </a:cubicBezTo>
                <a:cubicBezTo>
                  <a:pt x="1102" y="263"/>
                  <a:pt x="1102" y="263"/>
                  <a:pt x="1102" y="263"/>
                </a:cubicBezTo>
                <a:cubicBezTo>
                  <a:pt x="1104" y="261"/>
                  <a:pt x="1104" y="261"/>
                  <a:pt x="1104" y="261"/>
                </a:cubicBezTo>
                <a:cubicBezTo>
                  <a:pt x="1102" y="261"/>
                  <a:pt x="1102" y="261"/>
                  <a:pt x="1102" y="261"/>
                </a:cubicBezTo>
                <a:cubicBezTo>
                  <a:pt x="1101" y="261"/>
                  <a:pt x="1101" y="261"/>
                  <a:pt x="1101" y="261"/>
                </a:cubicBezTo>
                <a:cubicBezTo>
                  <a:pt x="1101" y="260"/>
                  <a:pt x="1101" y="260"/>
                  <a:pt x="1101" y="260"/>
                </a:cubicBezTo>
                <a:cubicBezTo>
                  <a:pt x="1101" y="258"/>
                  <a:pt x="1101" y="258"/>
                  <a:pt x="1101" y="258"/>
                </a:cubicBezTo>
                <a:cubicBezTo>
                  <a:pt x="1101" y="257"/>
                  <a:pt x="1101" y="257"/>
                  <a:pt x="1101" y="257"/>
                </a:cubicBezTo>
                <a:cubicBezTo>
                  <a:pt x="1102" y="255"/>
                  <a:pt x="1102" y="255"/>
                  <a:pt x="1102" y="255"/>
                </a:cubicBezTo>
                <a:cubicBezTo>
                  <a:pt x="1098" y="257"/>
                  <a:pt x="1098" y="257"/>
                  <a:pt x="1098" y="257"/>
                </a:cubicBezTo>
                <a:cubicBezTo>
                  <a:pt x="1101" y="254"/>
                  <a:pt x="1101" y="254"/>
                  <a:pt x="1101" y="254"/>
                </a:cubicBezTo>
                <a:cubicBezTo>
                  <a:pt x="1096" y="255"/>
                  <a:pt x="1096" y="255"/>
                  <a:pt x="1096" y="255"/>
                </a:cubicBezTo>
                <a:cubicBezTo>
                  <a:pt x="1099" y="254"/>
                  <a:pt x="1099" y="254"/>
                  <a:pt x="1099" y="254"/>
                </a:cubicBezTo>
                <a:cubicBezTo>
                  <a:pt x="1101" y="253"/>
                  <a:pt x="1101" y="253"/>
                  <a:pt x="1101" y="253"/>
                </a:cubicBezTo>
                <a:cubicBezTo>
                  <a:pt x="1099" y="253"/>
                  <a:pt x="1099" y="253"/>
                  <a:pt x="1099" y="253"/>
                </a:cubicBezTo>
                <a:cubicBezTo>
                  <a:pt x="1098" y="253"/>
                  <a:pt x="1098" y="253"/>
                  <a:pt x="1098" y="253"/>
                </a:cubicBezTo>
                <a:cubicBezTo>
                  <a:pt x="1093" y="254"/>
                  <a:pt x="1093" y="254"/>
                  <a:pt x="1093" y="254"/>
                </a:cubicBezTo>
                <a:cubicBezTo>
                  <a:pt x="1092" y="257"/>
                  <a:pt x="1092" y="257"/>
                  <a:pt x="1092" y="257"/>
                </a:cubicBezTo>
                <a:cubicBezTo>
                  <a:pt x="1091" y="258"/>
                  <a:pt x="1091" y="258"/>
                  <a:pt x="1091" y="258"/>
                </a:cubicBezTo>
                <a:cubicBezTo>
                  <a:pt x="1089" y="258"/>
                  <a:pt x="1089" y="258"/>
                  <a:pt x="1089" y="258"/>
                </a:cubicBezTo>
                <a:cubicBezTo>
                  <a:pt x="1088" y="258"/>
                  <a:pt x="1088" y="258"/>
                  <a:pt x="1088" y="258"/>
                </a:cubicBezTo>
                <a:cubicBezTo>
                  <a:pt x="1086" y="260"/>
                  <a:pt x="1086" y="260"/>
                  <a:pt x="1086" y="260"/>
                </a:cubicBezTo>
                <a:cubicBezTo>
                  <a:pt x="1088" y="261"/>
                  <a:pt x="1088" y="261"/>
                  <a:pt x="1088" y="261"/>
                </a:cubicBezTo>
                <a:cubicBezTo>
                  <a:pt x="1089" y="263"/>
                  <a:pt x="1089" y="263"/>
                  <a:pt x="1089" y="263"/>
                </a:cubicBezTo>
                <a:cubicBezTo>
                  <a:pt x="1085" y="261"/>
                  <a:pt x="1085" y="261"/>
                  <a:pt x="1085" y="261"/>
                </a:cubicBezTo>
                <a:cubicBezTo>
                  <a:pt x="1085" y="264"/>
                  <a:pt x="1085" y="264"/>
                  <a:pt x="1085" y="264"/>
                </a:cubicBezTo>
                <a:cubicBezTo>
                  <a:pt x="1083" y="264"/>
                  <a:pt x="1083" y="264"/>
                  <a:pt x="1083" y="264"/>
                </a:cubicBezTo>
                <a:cubicBezTo>
                  <a:pt x="1083" y="265"/>
                  <a:pt x="1083" y="265"/>
                  <a:pt x="1083" y="265"/>
                </a:cubicBezTo>
                <a:cubicBezTo>
                  <a:pt x="1082" y="265"/>
                  <a:pt x="1082" y="265"/>
                  <a:pt x="1082" y="265"/>
                </a:cubicBezTo>
                <a:cubicBezTo>
                  <a:pt x="1082" y="267"/>
                  <a:pt x="1082" y="267"/>
                  <a:pt x="1082" y="267"/>
                </a:cubicBezTo>
                <a:cubicBezTo>
                  <a:pt x="1083" y="267"/>
                  <a:pt x="1083" y="267"/>
                  <a:pt x="1083" y="267"/>
                </a:cubicBezTo>
                <a:cubicBezTo>
                  <a:pt x="1081" y="268"/>
                  <a:pt x="1081" y="268"/>
                  <a:pt x="1081" y="268"/>
                </a:cubicBezTo>
                <a:cubicBezTo>
                  <a:pt x="1078" y="268"/>
                  <a:pt x="1078" y="268"/>
                  <a:pt x="1078" y="268"/>
                </a:cubicBezTo>
                <a:cubicBezTo>
                  <a:pt x="1078" y="270"/>
                  <a:pt x="1078" y="270"/>
                  <a:pt x="1078" y="270"/>
                </a:cubicBezTo>
                <a:cubicBezTo>
                  <a:pt x="1076" y="270"/>
                  <a:pt x="1076" y="270"/>
                  <a:pt x="1076" y="270"/>
                </a:cubicBezTo>
                <a:cubicBezTo>
                  <a:pt x="1075" y="271"/>
                  <a:pt x="1075" y="271"/>
                  <a:pt x="1075" y="271"/>
                </a:cubicBezTo>
                <a:cubicBezTo>
                  <a:pt x="1072" y="270"/>
                  <a:pt x="1072" y="270"/>
                  <a:pt x="1072" y="270"/>
                </a:cubicBezTo>
                <a:cubicBezTo>
                  <a:pt x="1071" y="271"/>
                  <a:pt x="1071" y="271"/>
                  <a:pt x="1071" y="271"/>
                </a:cubicBezTo>
                <a:cubicBezTo>
                  <a:pt x="1069" y="274"/>
                  <a:pt x="1069" y="274"/>
                  <a:pt x="1069" y="274"/>
                </a:cubicBezTo>
                <a:cubicBezTo>
                  <a:pt x="1068" y="274"/>
                  <a:pt x="1068" y="274"/>
                  <a:pt x="1068" y="274"/>
                </a:cubicBezTo>
                <a:cubicBezTo>
                  <a:pt x="1065" y="274"/>
                  <a:pt x="1065" y="274"/>
                  <a:pt x="1065" y="274"/>
                </a:cubicBezTo>
                <a:cubicBezTo>
                  <a:pt x="1061" y="277"/>
                  <a:pt x="1061" y="277"/>
                  <a:pt x="1061" y="277"/>
                </a:cubicBezTo>
                <a:cubicBezTo>
                  <a:pt x="1056" y="278"/>
                  <a:pt x="1056" y="278"/>
                  <a:pt x="1056" y="278"/>
                </a:cubicBezTo>
                <a:cubicBezTo>
                  <a:pt x="1053" y="281"/>
                  <a:pt x="1053" y="281"/>
                  <a:pt x="1053" y="281"/>
                </a:cubicBezTo>
                <a:cubicBezTo>
                  <a:pt x="1055" y="278"/>
                  <a:pt x="1055" y="278"/>
                  <a:pt x="1055" y="278"/>
                </a:cubicBezTo>
                <a:cubicBezTo>
                  <a:pt x="1056" y="277"/>
                  <a:pt x="1056" y="277"/>
                  <a:pt x="1056" y="277"/>
                </a:cubicBezTo>
                <a:cubicBezTo>
                  <a:pt x="1056" y="276"/>
                  <a:pt x="1056" y="276"/>
                  <a:pt x="1056" y="276"/>
                </a:cubicBezTo>
                <a:cubicBezTo>
                  <a:pt x="1053" y="277"/>
                  <a:pt x="1053" y="277"/>
                  <a:pt x="1053" y="277"/>
                </a:cubicBezTo>
                <a:cubicBezTo>
                  <a:pt x="1055" y="276"/>
                  <a:pt x="1055" y="276"/>
                  <a:pt x="1055" y="276"/>
                </a:cubicBezTo>
                <a:cubicBezTo>
                  <a:pt x="1055" y="274"/>
                  <a:pt x="1055" y="274"/>
                  <a:pt x="1055" y="274"/>
                </a:cubicBezTo>
                <a:cubicBezTo>
                  <a:pt x="1053" y="274"/>
                  <a:pt x="1053" y="274"/>
                  <a:pt x="1053" y="274"/>
                </a:cubicBezTo>
                <a:cubicBezTo>
                  <a:pt x="1052" y="276"/>
                  <a:pt x="1052" y="276"/>
                  <a:pt x="1052" y="276"/>
                </a:cubicBezTo>
                <a:cubicBezTo>
                  <a:pt x="1052" y="273"/>
                  <a:pt x="1052" y="273"/>
                  <a:pt x="1052" y="273"/>
                </a:cubicBezTo>
                <a:cubicBezTo>
                  <a:pt x="1052" y="271"/>
                  <a:pt x="1052" y="271"/>
                  <a:pt x="1052" y="271"/>
                </a:cubicBezTo>
                <a:cubicBezTo>
                  <a:pt x="1050" y="270"/>
                  <a:pt x="1050" y="270"/>
                  <a:pt x="1050" y="270"/>
                </a:cubicBezTo>
                <a:cubicBezTo>
                  <a:pt x="1046" y="270"/>
                  <a:pt x="1046" y="270"/>
                  <a:pt x="1046" y="270"/>
                </a:cubicBezTo>
                <a:cubicBezTo>
                  <a:pt x="1042" y="271"/>
                  <a:pt x="1042" y="271"/>
                  <a:pt x="1042" y="271"/>
                </a:cubicBezTo>
                <a:cubicBezTo>
                  <a:pt x="1038" y="273"/>
                  <a:pt x="1038" y="273"/>
                  <a:pt x="1038" y="273"/>
                </a:cubicBezTo>
                <a:cubicBezTo>
                  <a:pt x="1038" y="271"/>
                  <a:pt x="1038" y="271"/>
                  <a:pt x="1038" y="271"/>
                </a:cubicBezTo>
                <a:cubicBezTo>
                  <a:pt x="1036" y="271"/>
                  <a:pt x="1036" y="271"/>
                  <a:pt x="1036" y="271"/>
                </a:cubicBezTo>
                <a:cubicBezTo>
                  <a:pt x="1035" y="271"/>
                  <a:pt x="1035" y="271"/>
                  <a:pt x="1035" y="271"/>
                </a:cubicBezTo>
                <a:cubicBezTo>
                  <a:pt x="1039" y="270"/>
                  <a:pt x="1039" y="270"/>
                  <a:pt x="1039" y="270"/>
                </a:cubicBezTo>
                <a:cubicBezTo>
                  <a:pt x="1040" y="267"/>
                  <a:pt x="1040" y="267"/>
                  <a:pt x="1040" y="267"/>
                </a:cubicBezTo>
                <a:cubicBezTo>
                  <a:pt x="1040" y="268"/>
                  <a:pt x="1040" y="268"/>
                  <a:pt x="1040" y="268"/>
                </a:cubicBezTo>
                <a:cubicBezTo>
                  <a:pt x="1040" y="271"/>
                  <a:pt x="1040" y="271"/>
                  <a:pt x="1040" y="271"/>
                </a:cubicBezTo>
                <a:cubicBezTo>
                  <a:pt x="1043" y="268"/>
                  <a:pt x="1043" y="268"/>
                  <a:pt x="1043" y="268"/>
                </a:cubicBezTo>
                <a:cubicBezTo>
                  <a:pt x="1045" y="267"/>
                  <a:pt x="1045" y="267"/>
                  <a:pt x="1045" y="267"/>
                </a:cubicBezTo>
                <a:cubicBezTo>
                  <a:pt x="1045" y="265"/>
                  <a:pt x="1045" y="265"/>
                  <a:pt x="1045" y="265"/>
                </a:cubicBezTo>
                <a:cubicBezTo>
                  <a:pt x="1046" y="265"/>
                  <a:pt x="1046" y="265"/>
                  <a:pt x="1046" y="265"/>
                </a:cubicBezTo>
                <a:cubicBezTo>
                  <a:pt x="1048" y="265"/>
                  <a:pt x="1048" y="265"/>
                  <a:pt x="1048" y="265"/>
                </a:cubicBezTo>
                <a:cubicBezTo>
                  <a:pt x="1048" y="264"/>
                  <a:pt x="1048" y="264"/>
                  <a:pt x="1048" y="264"/>
                </a:cubicBezTo>
                <a:cubicBezTo>
                  <a:pt x="1046" y="264"/>
                  <a:pt x="1046" y="264"/>
                  <a:pt x="1046" y="264"/>
                </a:cubicBezTo>
                <a:cubicBezTo>
                  <a:pt x="1043" y="264"/>
                  <a:pt x="1043" y="264"/>
                  <a:pt x="1043" y="264"/>
                </a:cubicBezTo>
                <a:cubicBezTo>
                  <a:pt x="1045" y="263"/>
                  <a:pt x="1045" y="263"/>
                  <a:pt x="1045" y="263"/>
                </a:cubicBezTo>
                <a:cubicBezTo>
                  <a:pt x="1045" y="261"/>
                  <a:pt x="1045" y="261"/>
                  <a:pt x="1045" y="261"/>
                </a:cubicBezTo>
                <a:cubicBezTo>
                  <a:pt x="1046" y="261"/>
                  <a:pt x="1046" y="261"/>
                  <a:pt x="1046" y="261"/>
                </a:cubicBezTo>
                <a:cubicBezTo>
                  <a:pt x="1048" y="257"/>
                  <a:pt x="1048" y="257"/>
                  <a:pt x="1048" y="257"/>
                </a:cubicBezTo>
                <a:cubicBezTo>
                  <a:pt x="1046" y="255"/>
                  <a:pt x="1046" y="255"/>
                  <a:pt x="1046" y="255"/>
                </a:cubicBezTo>
                <a:cubicBezTo>
                  <a:pt x="1048" y="255"/>
                  <a:pt x="1048" y="255"/>
                  <a:pt x="1048" y="255"/>
                </a:cubicBezTo>
                <a:cubicBezTo>
                  <a:pt x="1050" y="254"/>
                  <a:pt x="1050" y="254"/>
                  <a:pt x="1050" y="254"/>
                </a:cubicBezTo>
                <a:cubicBezTo>
                  <a:pt x="1052" y="251"/>
                  <a:pt x="1052" y="251"/>
                  <a:pt x="1052" y="251"/>
                </a:cubicBezTo>
                <a:cubicBezTo>
                  <a:pt x="1053" y="248"/>
                  <a:pt x="1053" y="248"/>
                  <a:pt x="1053" y="248"/>
                </a:cubicBezTo>
                <a:cubicBezTo>
                  <a:pt x="1055" y="247"/>
                  <a:pt x="1055" y="247"/>
                  <a:pt x="1055" y="247"/>
                </a:cubicBezTo>
                <a:cubicBezTo>
                  <a:pt x="1056" y="245"/>
                  <a:pt x="1056" y="245"/>
                  <a:pt x="1056" y="245"/>
                </a:cubicBezTo>
                <a:cubicBezTo>
                  <a:pt x="1058" y="244"/>
                  <a:pt x="1058" y="244"/>
                  <a:pt x="1058" y="244"/>
                </a:cubicBezTo>
                <a:cubicBezTo>
                  <a:pt x="1058" y="243"/>
                  <a:pt x="1058" y="243"/>
                  <a:pt x="1058" y="243"/>
                </a:cubicBezTo>
                <a:cubicBezTo>
                  <a:pt x="1056" y="243"/>
                  <a:pt x="1056" y="243"/>
                  <a:pt x="1056" y="243"/>
                </a:cubicBezTo>
                <a:cubicBezTo>
                  <a:pt x="1053" y="244"/>
                  <a:pt x="1053" y="244"/>
                  <a:pt x="1053" y="244"/>
                </a:cubicBezTo>
                <a:cubicBezTo>
                  <a:pt x="1050" y="244"/>
                  <a:pt x="1050" y="244"/>
                  <a:pt x="1050" y="244"/>
                </a:cubicBezTo>
                <a:cubicBezTo>
                  <a:pt x="1052" y="243"/>
                  <a:pt x="1052" y="243"/>
                  <a:pt x="1052" y="243"/>
                </a:cubicBezTo>
                <a:cubicBezTo>
                  <a:pt x="1050" y="243"/>
                  <a:pt x="1050" y="243"/>
                  <a:pt x="1050" y="243"/>
                </a:cubicBezTo>
                <a:cubicBezTo>
                  <a:pt x="1048" y="243"/>
                  <a:pt x="1048" y="243"/>
                  <a:pt x="1048" y="243"/>
                </a:cubicBezTo>
                <a:cubicBezTo>
                  <a:pt x="1043" y="241"/>
                  <a:pt x="1043" y="241"/>
                  <a:pt x="1043" y="241"/>
                </a:cubicBezTo>
                <a:cubicBezTo>
                  <a:pt x="1042" y="241"/>
                  <a:pt x="1042" y="241"/>
                  <a:pt x="1042" y="241"/>
                </a:cubicBezTo>
                <a:cubicBezTo>
                  <a:pt x="1040" y="240"/>
                  <a:pt x="1040" y="240"/>
                  <a:pt x="1040" y="240"/>
                </a:cubicBezTo>
                <a:cubicBezTo>
                  <a:pt x="1040" y="241"/>
                  <a:pt x="1040" y="241"/>
                  <a:pt x="1040" y="241"/>
                </a:cubicBezTo>
                <a:cubicBezTo>
                  <a:pt x="1039" y="240"/>
                  <a:pt x="1039" y="240"/>
                  <a:pt x="1039" y="240"/>
                </a:cubicBezTo>
                <a:cubicBezTo>
                  <a:pt x="1039" y="238"/>
                  <a:pt x="1039" y="238"/>
                  <a:pt x="1039" y="238"/>
                </a:cubicBezTo>
                <a:cubicBezTo>
                  <a:pt x="1040" y="238"/>
                  <a:pt x="1040" y="238"/>
                  <a:pt x="1040" y="238"/>
                </a:cubicBezTo>
                <a:cubicBezTo>
                  <a:pt x="1039" y="237"/>
                  <a:pt x="1039" y="237"/>
                  <a:pt x="1039" y="237"/>
                </a:cubicBezTo>
                <a:cubicBezTo>
                  <a:pt x="1043" y="235"/>
                  <a:pt x="1043" y="235"/>
                  <a:pt x="1043" y="235"/>
                </a:cubicBezTo>
                <a:cubicBezTo>
                  <a:pt x="1042" y="234"/>
                  <a:pt x="1042" y="234"/>
                  <a:pt x="1042" y="234"/>
                </a:cubicBezTo>
                <a:cubicBezTo>
                  <a:pt x="1040" y="235"/>
                  <a:pt x="1040" y="235"/>
                  <a:pt x="1040" y="235"/>
                </a:cubicBezTo>
                <a:cubicBezTo>
                  <a:pt x="1039" y="235"/>
                  <a:pt x="1039" y="235"/>
                  <a:pt x="1039" y="235"/>
                </a:cubicBezTo>
                <a:cubicBezTo>
                  <a:pt x="1039" y="234"/>
                  <a:pt x="1039" y="234"/>
                  <a:pt x="1039" y="234"/>
                </a:cubicBezTo>
                <a:cubicBezTo>
                  <a:pt x="1038" y="234"/>
                  <a:pt x="1038" y="234"/>
                  <a:pt x="1038" y="234"/>
                </a:cubicBezTo>
                <a:cubicBezTo>
                  <a:pt x="1039" y="233"/>
                  <a:pt x="1039" y="233"/>
                  <a:pt x="1039" y="233"/>
                </a:cubicBezTo>
                <a:cubicBezTo>
                  <a:pt x="1036" y="233"/>
                  <a:pt x="1036" y="233"/>
                  <a:pt x="1036" y="233"/>
                </a:cubicBezTo>
                <a:cubicBezTo>
                  <a:pt x="1033" y="233"/>
                  <a:pt x="1033" y="233"/>
                  <a:pt x="1033" y="233"/>
                </a:cubicBezTo>
                <a:cubicBezTo>
                  <a:pt x="1035" y="231"/>
                  <a:pt x="1035" y="231"/>
                  <a:pt x="1035" y="231"/>
                </a:cubicBezTo>
                <a:cubicBezTo>
                  <a:pt x="1036" y="230"/>
                  <a:pt x="1036" y="230"/>
                  <a:pt x="1036" y="230"/>
                </a:cubicBezTo>
                <a:cubicBezTo>
                  <a:pt x="1035" y="230"/>
                  <a:pt x="1035" y="230"/>
                  <a:pt x="1035" y="230"/>
                </a:cubicBezTo>
                <a:cubicBezTo>
                  <a:pt x="1033" y="228"/>
                  <a:pt x="1033" y="228"/>
                  <a:pt x="1033" y="228"/>
                </a:cubicBezTo>
                <a:cubicBezTo>
                  <a:pt x="1032" y="227"/>
                  <a:pt x="1032" y="227"/>
                  <a:pt x="1032" y="227"/>
                </a:cubicBezTo>
                <a:cubicBezTo>
                  <a:pt x="1029" y="225"/>
                  <a:pt x="1029" y="225"/>
                  <a:pt x="1029" y="225"/>
                </a:cubicBezTo>
                <a:cubicBezTo>
                  <a:pt x="1026" y="225"/>
                  <a:pt x="1026" y="225"/>
                  <a:pt x="1026" y="225"/>
                </a:cubicBezTo>
                <a:cubicBezTo>
                  <a:pt x="1020" y="227"/>
                  <a:pt x="1020" y="227"/>
                  <a:pt x="1020" y="227"/>
                </a:cubicBezTo>
                <a:cubicBezTo>
                  <a:pt x="1018" y="228"/>
                  <a:pt x="1018" y="228"/>
                  <a:pt x="1018" y="228"/>
                </a:cubicBezTo>
                <a:cubicBezTo>
                  <a:pt x="1018" y="230"/>
                  <a:pt x="1018" y="230"/>
                  <a:pt x="1018" y="230"/>
                </a:cubicBezTo>
                <a:cubicBezTo>
                  <a:pt x="1015" y="228"/>
                  <a:pt x="1015" y="228"/>
                  <a:pt x="1015" y="228"/>
                </a:cubicBezTo>
                <a:cubicBezTo>
                  <a:pt x="1013" y="227"/>
                  <a:pt x="1013" y="227"/>
                  <a:pt x="1013" y="227"/>
                </a:cubicBezTo>
                <a:cubicBezTo>
                  <a:pt x="1007" y="228"/>
                  <a:pt x="1007" y="228"/>
                  <a:pt x="1007" y="228"/>
                </a:cubicBezTo>
                <a:cubicBezTo>
                  <a:pt x="1009" y="227"/>
                  <a:pt x="1009" y="227"/>
                  <a:pt x="1009" y="227"/>
                </a:cubicBezTo>
                <a:cubicBezTo>
                  <a:pt x="1005" y="225"/>
                  <a:pt x="1005" y="225"/>
                  <a:pt x="1005" y="225"/>
                </a:cubicBezTo>
                <a:cubicBezTo>
                  <a:pt x="999" y="224"/>
                  <a:pt x="999" y="224"/>
                  <a:pt x="999" y="224"/>
                </a:cubicBezTo>
                <a:cubicBezTo>
                  <a:pt x="995" y="224"/>
                  <a:pt x="995" y="224"/>
                  <a:pt x="995" y="224"/>
                </a:cubicBezTo>
                <a:cubicBezTo>
                  <a:pt x="990" y="225"/>
                  <a:pt x="990" y="225"/>
                  <a:pt x="990" y="225"/>
                </a:cubicBezTo>
                <a:cubicBezTo>
                  <a:pt x="986" y="227"/>
                  <a:pt x="986" y="227"/>
                  <a:pt x="986" y="227"/>
                </a:cubicBezTo>
                <a:cubicBezTo>
                  <a:pt x="985" y="231"/>
                  <a:pt x="985" y="231"/>
                  <a:pt x="985" y="231"/>
                </a:cubicBezTo>
                <a:cubicBezTo>
                  <a:pt x="983" y="234"/>
                  <a:pt x="983" y="234"/>
                  <a:pt x="983" y="234"/>
                </a:cubicBezTo>
                <a:cubicBezTo>
                  <a:pt x="986" y="237"/>
                  <a:pt x="986" y="237"/>
                  <a:pt x="986" y="237"/>
                </a:cubicBezTo>
                <a:cubicBezTo>
                  <a:pt x="985" y="237"/>
                  <a:pt x="985" y="237"/>
                  <a:pt x="985" y="237"/>
                </a:cubicBezTo>
                <a:cubicBezTo>
                  <a:pt x="983" y="237"/>
                  <a:pt x="983" y="237"/>
                  <a:pt x="983" y="237"/>
                </a:cubicBezTo>
                <a:cubicBezTo>
                  <a:pt x="982" y="240"/>
                  <a:pt x="982" y="240"/>
                  <a:pt x="982" y="240"/>
                </a:cubicBezTo>
                <a:cubicBezTo>
                  <a:pt x="977" y="243"/>
                  <a:pt x="977" y="243"/>
                  <a:pt x="977" y="243"/>
                </a:cubicBezTo>
                <a:cubicBezTo>
                  <a:pt x="976" y="244"/>
                  <a:pt x="976" y="244"/>
                  <a:pt x="976" y="244"/>
                </a:cubicBezTo>
                <a:cubicBezTo>
                  <a:pt x="975" y="245"/>
                  <a:pt x="975" y="245"/>
                  <a:pt x="975" y="245"/>
                </a:cubicBezTo>
                <a:cubicBezTo>
                  <a:pt x="976" y="245"/>
                  <a:pt x="976" y="245"/>
                  <a:pt x="976" y="245"/>
                </a:cubicBezTo>
                <a:cubicBezTo>
                  <a:pt x="979" y="245"/>
                  <a:pt x="979" y="245"/>
                  <a:pt x="979" y="245"/>
                </a:cubicBezTo>
                <a:cubicBezTo>
                  <a:pt x="976" y="248"/>
                  <a:pt x="976" y="248"/>
                  <a:pt x="976" y="248"/>
                </a:cubicBezTo>
                <a:cubicBezTo>
                  <a:pt x="979" y="248"/>
                  <a:pt x="979" y="248"/>
                  <a:pt x="979" y="248"/>
                </a:cubicBezTo>
                <a:cubicBezTo>
                  <a:pt x="976" y="250"/>
                  <a:pt x="976" y="250"/>
                  <a:pt x="976" y="250"/>
                </a:cubicBezTo>
                <a:cubicBezTo>
                  <a:pt x="975" y="250"/>
                  <a:pt x="975" y="250"/>
                  <a:pt x="975" y="250"/>
                </a:cubicBezTo>
                <a:cubicBezTo>
                  <a:pt x="976" y="253"/>
                  <a:pt x="976" y="253"/>
                  <a:pt x="976" y="253"/>
                </a:cubicBezTo>
                <a:cubicBezTo>
                  <a:pt x="975" y="255"/>
                  <a:pt x="975" y="255"/>
                  <a:pt x="975" y="255"/>
                </a:cubicBezTo>
                <a:cubicBezTo>
                  <a:pt x="976" y="255"/>
                  <a:pt x="976" y="255"/>
                  <a:pt x="976" y="255"/>
                </a:cubicBezTo>
                <a:cubicBezTo>
                  <a:pt x="975" y="257"/>
                  <a:pt x="975" y="257"/>
                  <a:pt x="975" y="257"/>
                </a:cubicBezTo>
                <a:cubicBezTo>
                  <a:pt x="973" y="258"/>
                  <a:pt x="973" y="258"/>
                  <a:pt x="973" y="258"/>
                </a:cubicBezTo>
                <a:cubicBezTo>
                  <a:pt x="972" y="258"/>
                  <a:pt x="972" y="258"/>
                  <a:pt x="972" y="258"/>
                </a:cubicBezTo>
                <a:cubicBezTo>
                  <a:pt x="972" y="260"/>
                  <a:pt x="972" y="260"/>
                  <a:pt x="972" y="260"/>
                </a:cubicBezTo>
                <a:cubicBezTo>
                  <a:pt x="969" y="260"/>
                  <a:pt x="969" y="260"/>
                  <a:pt x="969" y="260"/>
                </a:cubicBezTo>
                <a:cubicBezTo>
                  <a:pt x="967" y="261"/>
                  <a:pt x="967" y="261"/>
                  <a:pt x="967" y="261"/>
                </a:cubicBezTo>
                <a:cubicBezTo>
                  <a:pt x="966" y="263"/>
                  <a:pt x="966" y="263"/>
                  <a:pt x="966" y="263"/>
                </a:cubicBezTo>
                <a:cubicBezTo>
                  <a:pt x="967" y="263"/>
                  <a:pt x="967" y="263"/>
                  <a:pt x="967" y="263"/>
                </a:cubicBezTo>
                <a:cubicBezTo>
                  <a:pt x="962" y="265"/>
                  <a:pt x="962" y="265"/>
                  <a:pt x="962" y="265"/>
                </a:cubicBezTo>
                <a:cubicBezTo>
                  <a:pt x="957" y="268"/>
                  <a:pt x="957" y="268"/>
                  <a:pt x="957" y="268"/>
                </a:cubicBezTo>
                <a:cubicBezTo>
                  <a:pt x="954" y="270"/>
                  <a:pt x="954" y="270"/>
                  <a:pt x="954" y="270"/>
                </a:cubicBezTo>
                <a:cubicBezTo>
                  <a:pt x="953" y="273"/>
                  <a:pt x="953" y="273"/>
                  <a:pt x="953" y="273"/>
                </a:cubicBezTo>
                <a:cubicBezTo>
                  <a:pt x="954" y="274"/>
                  <a:pt x="954" y="274"/>
                  <a:pt x="954" y="274"/>
                </a:cubicBezTo>
                <a:cubicBezTo>
                  <a:pt x="956" y="276"/>
                  <a:pt x="956" y="276"/>
                  <a:pt x="956" y="276"/>
                </a:cubicBezTo>
                <a:cubicBezTo>
                  <a:pt x="957" y="277"/>
                  <a:pt x="957" y="277"/>
                  <a:pt x="957" y="277"/>
                </a:cubicBezTo>
                <a:cubicBezTo>
                  <a:pt x="959" y="277"/>
                  <a:pt x="959" y="277"/>
                  <a:pt x="959" y="277"/>
                </a:cubicBezTo>
                <a:cubicBezTo>
                  <a:pt x="962" y="281"/>
                  <a:pt x="962" y="281"/>
                  <a:pt x="962" y="281"/>
                </a:cubicBezTo>
                <a:cubicBezTo>
                  <a:pt x="962" y="286"/>
                  <a:pt x="962" y="286"/>
                  <a:pt x="962" y="286"/>
                </a:cubicBezTo>
                <a:cubicBezTo>
                  <a:pt x="962" y="291"/>
                  <a:pt x="962" y="291"/>
                  <a:pt x="962" y="291"/>
                </a:cubicBezTo>
                <a:cubicBezTo>
                  <a:pt x="959" y="297"/>
                  <a:pt x="959" y="297"/>
                  <a:pt x="959" y="297"/>
                </a:cubicBezTo>
                <a:cubicBezTo>
                  <a:pt x="956" y="301"/>
                  <a:pt x="956" y="301"/>
                  <a:pt x="956" y="301"/>
                </a:cubicBezTo>
                <a:cubicBezTo>
                  <a:pt x="952" y="306"/>
                  <a:pt x="952" y="306"/>
                  <a:pt x="952" y="306"/>
                </a:cubicBezTo>
                <a:cubicBezTo>
                  <a:pt x="942" y="311"/>
                  <a:pt x="942" y="311"/>
                  <a:pt x="942" y="311"/>
                </a:cubicBezTo>
                <a:cubicBezTo>
                  <a:pt x="930" y="317"/>
                  <a:pt x="930" y="317"/>
                  <a:pt x="930" y="317"/>
                </a:cubicBezTo>
                <a:cubicBezTo>
                  <a:pt x="919" y="321"/>
                  <a:pt x="919" y="321"/>
                  <a:pt x="919" y="321"/>
                </a:cubicBezTo>
                <a:cubicBezTo>
                  <a:pt x="914" y="321"/>
                  <a:pt x="914" y="321"/>
                  <a:pt x="914" y="321"/>
                </a:cubicBezTo>
                <a:cubicBezTo>
                  <a:pt x="911" y="323"/>
                  <a:pt x="911" y="323"/>
                  <a:pt x="911" y="323"/>
                </a:cubicBezTo>
                <a:cubicBezTo>
                  <a:pt x="910" y="324"/>
                  <a:pt x="910" y="324"/>
                  <a:pt x="910" y="324"/>
                </a:cubicBezTo>
                <a:cubicBezTo>
                  <a:pt x="911" y="324"/>
                  <a:pt x="911" y="324"/>
                  <a:pt x="911" y="324"/>
                </a:cubicBezTo>
                <a:cubicBezTo>
                  <a:pt x="911" y="327"/>
                  <a:pt x="911" y="327"/>
                  <a:pt x="911" y="327"/>
                </a:cubicBezTo>
                <a:cubicBezTo>
                  <a:pt x="911" y="329"/>
                  <a:pt x="911" y="329"/>
                  <a:pt x="911" y="329"/>
                </a:cubicBezTo>
                <a:cubicBezTo>
                  <a:pt x="910" y="330"/>
                  <a:pt x="910" y="330"/>
                  <a:pt x="910" y="330"/>
                </a:cubicBezTo>
                <a:cubicBezTo>
                  <a:pt x="913" y="330"/>
                  <a:pt x="913" y="330"/>
                  <a:pt x="913" y="330"/>
                </a:cubicBezTo>
                <a:cubicBezTo>
                  <a:pt x="911" y="331"/>
                  <a:pt x="911" y="331"/>
                  <a:pt x="911" y="331"/>
                </a:cubicBezTo>
                <a:cubicBezTo>
                  <a:pt x="913" y="331"/>
                  <a:pt x="913" y="331"/>
                  <a:pt x="913" y="331"/>
                </a:cubicBezTo>
                <a:cubicBezTo>
                  <a:pt x="911" y="333"/>
                  <a:pt x="911" y="333"/>
                  <a:pt x="911" y="333"/>
                </a:cubicBezTo>
                <a:cubicBezTo>
                  <a:pt x="911" y="334"/>
                  <a:pt x="911" y="334"/>
                  <a:pt x="911" y="334"/>
                </a:cubicBezTo>
                <a:cubicBezTo>
                  <a:pt x="910" y="334"/>
                  <a:pt x="910" y="334"/>
                  <a:pt x="910" y="334"/>
                </a:cubicBezTo>
                <a:cubicBezTo>
                  <a:pt x="909" y="336"/>
                  <a:pt x="909" y="336"/>
                  <a:pt x="909" y="336"/>
                </a:cubicBezTo>
                <a:cubicBezTo>
                  <a:pt x="910" y="336"/>
                  <a:pt x="910" y="336"/>
                  <a:pt x="910" y="336"/>
                </a:cubicBezTo>
                <a:cubicBezTo>
                  <a:pt x="909" y="337"/>
                  <a:pt x="909" y="337"/>
                  <a:pt x="909" y="337"/>
                </a:cubicBezTo>
                <a:cubicBezTo>
                  <a:pt x="910" y="337"/>
                  <a:pt x="910" y="337"/>
                  <a:pt x="910" y="337"/>
                </a:cubicBezTo>
                <a:cubicBezTo>
                  <a:pt x="909" y="340"/>
                  <a:pt x="909" y="340"/>
                  <a:pt x="909" y="340"/>
                </a:cubicBezTo>
                <a:cubicBezTo>
                  <a:pt x="907" y="343"/>
                  <a:pt x="907" y="343"/>
                  <a:pt x="907" y="343"/>
                </a:cubicBezTo>
                <a:cubicBezTo>
                  <a:pt x="906" y="344"/>
                  <a:pt x="906" y="344"/>
                  <a:pt x="906" y="344"/>
                </a:cubicBezTo>
                <a:cubicBezTo>
                  <a:pt x="907" y="346"/>
                  <a:pt x="907" y="346"/>
                  <a:pt x="907" y="346"/>
                </a:cubicBezTo>
                <a:cubicBezTo>
                  <a:pt x="906" y="346"/>
                  <a:pt x="906" y="346"/>
                  <a:pt x="906" y="346"/>
                </a:cubicBezTo>
                <a:cubicBezTo>
                  <a:pt x="907" y="347"/>
                  <a:pt x="907" y="347"/>
                  <a:pt x="907" y="347"/>
                </a:cubicBezTo>
                <a:cubicBezTo>
                  <a:pt x="906" y="347"/>
                  <a:pt x="906" y="347"/>
                  <a:pt x="906" y="347"/>
                </a:cubicBezTo>
                <a:cubicBezTo>
                  <a:pt x="906" y="350"/>
                  <a:pt x="906" y="350"/>
                  <a:pt x="906" y="350"/>
                </a:cubicBezTo>
                <a:cubicBezTo>
                  <a:pt x="906" y="352"/>
                  <a:pt x="906" y="352"/>
                  <a:pt x="906" y="352"/>
                </a:cubicBezTo>
                <a:cubicBezTo>
                  <a:pt x="906" y="353"/>
                  <a:pt x="906" y="353"/>
                  <a:pt x="906" y="353"/>
                </a:cubicBezTo>
                <a:cubicBezTo>
                  <a:pt x="906" y="354"/>
                  <a:pt x="906" y="354"/>
                  <a:pt x="906" y="354"/>
                </a:cubicBezTo>
                <a:cubicBezTo>
                  <a:pt x="903" y="356"/>
                  <a:pt x="903" y="356"/>
                  <a:pt x="903" y="356"/>
                </a:cubicBezTo>
                <a:cubicBezTo>
                  <a:pt x="900" y="359"/>
                  <a:pt x="900" y="359"/>
                  <a:pt x="900" y="359"/>
                </a:cubicBezTo>
                <a:cubicBezTo>
                  <a:pt x="899" y="359"/>
                  <a:pt x="899" y="359"/>
                  <a:pt x="899" y="359"/>
                </a:cubicBezTo>
                <a:cubicBezTo>
                  <a:pt x="899" y="360"/>
                  <a:pt x="899" y="360"/>
                  <a:pt x="899" y="360"/>
                </a:cubicBezTo>
                <a:cubicBezTo>
                  <a:pt x="897" y="362"/>
                  <a:pt x="897" y="362"/>
                  <a:pt x="897" y="362"/>
                </a:cubicBezTo>
                <a:cubicBezTo>
                  <a:pt x="897" y="363"/>
                  <a:pt x="897" y="363"/>
                  <a:pt x="897" y="363"/>
                </a:cubicBezTo>
                <a:cubicBezTo>
                  <a:pt x="897" y="364"/>
                  <a:pt x="897" y="364"/>
                  <a:pt x="897" y="364"/>
                </a:cubicBezTo>
                <a:cubicBezTo>
                  <a:pt x="899" y="364"/>
                  <a:pt x="899" y="364"/>
                  <a:pt x="899" y="364"/>
                </a:cubicBezTo>
                <a:cubicBezTo>
                  <a:pt x="896" y="366"/>
                  <a:pt x="896" y="366"/>
                  <a:pt x="896" y="366"/>
                </a:cubicBezTo>
                <a:cubicBezTo>
                  <a:pt x="894" y="367"/>
                  <a:pt x="894" y="367"/>
                  <a:pt x="894" y="367"/>
                </a:cubicBezTo>
                <a:cubicBezTo>
                  <a:pt x="894" y="366"/>
                  <a:pt x="894" y="366"/>
                  <a:pt x="894" y="366"/>
                </a:cubicBezTo>
                <a:cubicBezTo>
                  <a:pt x="894" y="364"/>
                  <a:pt x="894" y="364"/>
                  <a:pt x="894" y="364"/>
                </a:cubicBezTo>
                <a:cubicBezTo>
                  <a:pt x="893" y="364"/>
                  <a:pt x="893" y="364"/>
                  <a:pt x="893" y="364"/>
                </a:cubicBezTo>
                <a:cubicBezTo>
                  <a:pt x="893" y="363"/>
                  <a:pt x="893" y="363"/>
                  <a:pt x="893" y="363"/>
                </a:cubicBezTo>
                <a:cubicBezTo>
                  <a:pt x="891" y="363"/>
                  <a:pt x="891" y="363"/>
                  <a:pt x="891" y="363"/>
                </a:cubicBezTo>
                <a:cubicBezTo>
                  <a:pt x="888" y="364"/>
                  <a:pt x="888" y="364"/>
                  <a:pt x="888" y="364"/>
                </a:cubicBezTo>
                <a:cubicBezTo>
                  <a:pt x="886" y="367"/>
                  <a:pt x="886" y="367"/>
                  <a:pt x="886" y="367"/>
                </a:cubicBezTo>
                <a:cubicBezTo>
                  <a:pt x="886" y="370"/>
                  <a:pt x="886" y="370"/>
                  <a:pt x="886" y="370"/>
                </a:cubicBezTo>
                <a:cubicBezTo>
                  <a:pt x="886" y="372"/>
                  <a:pt x="886" y="372"/>
                  <a:pt x="886" y="372"/>
                </a:cubicBezTo>
                <a:cubicBezTo>
                  <a:pt x="884" y="369"/>
                  <a:pt x="884" y="369"/>
                  <a:pt x="884" y="369"/>
                </a:cubicBezTo>
                <a:cubicBezTo>
                  <a:pt x="881" y="367"/>
                  <a:pt x="881" y="367"/>
                  <a:pt x="881" y="367"/>
                </a:cubicBezTo>
                <a:cubicBezTo>
                  <a:pt x="880" y="367"/>
                  <a:pt x="880" y="367"/>
                  <a:pt x="880" y="367"/>
                </a:cubicBezTo>
                <a:cubicBezTo>
                  <a:pt x="876" y="369"/>
                  <a:pt x="876" y="369"/>
                  <a:pt x="876" y="369"/>
                </a:cubicBezTo>
                <a:cubicBezTo>
                  <a:pt x="873" y="370"/>
                  <a:pt x="873" y="370"/>
                  <a:pt x="873" y="370"/>
                </a:cubicBezTo>
                <a:cubicBezTo>
                  <a:pt x="871" y="370"/>
                  <a:pt x="871" y="370"/>
                  <a:pt x="871" y="370"/>
                </a:cubicBezTo>
                <a:cubicBezTo>
                  <a:pt x="877" y="367"/>
                  <a:pt x="877" y="367"/>
                  <a:pt x="877" y="367"/>
                </a:cubicBezTo>
                <a:cubicBezTo>
                  <a:pt x="880" y="364"/>
                  <a:pt x="880" y="364"/>
                  <a:pt x="880" y="364"/>
                </a:cubicBezTo>
                <a:cubicBezTo>
                  <a:pt x="880" y="362"/>
                  <a:pt x="880" y="362"/>
                  <a:pt x="880" y="362"/>
                </a:cubicBezTo>
                <a:cubicBezTo>
                  <a:pt x="878" y="359"/>
                  <a:pt x="878" y="359"/>
                  <a:pt x="878" y="359"/>
                </a:cubicBezTo>
                <a:cubicBezTo>
                  <a:pt x="876" y="357"/>
                  <a:pt x="876" y="357"/>
                  <a:pt x="876" y="357"/>
                </a:cubicBezTo>
                <a:cubicBezTo>
                  <a:pt x="873" y="354"/>
                  <a:pt x="873" y="354"/>
                  <a:pt x="873" y="354"/>
                </a:cubicBezTo>
                <a:cubicBezTo>
                  <a:pt x="874" y="354"/>
                  <a:pt x="874" y="354"/>
                  <a:pt x="874" y="354"/>
                </a:cubicBezTo>
                <a:cubicBezTo>
                  <a:pt x="874" y="353"/>
                  <a:pt x="874" y="353"/>
                  <a:pt x="874" y="353"/>
                </a:cubicBezTo>
                <a:cubicBezTo>
                  <a:pt x="874" y="352"/>
                  <a:pt x="874" y="352"/>
                  <a:pt x="874" y="352"/>
                </a:cubicBezTo>
                <a:cubicBezTo>
                  <a:pt x="874" y="349"/>
                  <a:pt x="874" y="349"/>
                  <a:pt x="874" y="349"/>
                </a:cubicBezTo>
                <a:cubicBezTo>
                  <a:pt x="871" y="346"/>
                  <a:pt x="871" y="346"/>
                  <a:pt x="871" y="346"/>
                </a:cubicBezTo>
                <a:cubicBezTo>
                  <a:pt x="876" y="340"/>
                  <a:pt x="876" y="340"/>
                  <a:pt x="876" y="340"/>
                </a:cubicBezTo>
                <a:cubicBezTo>
                  <a:pt x="878" y="334"/>
                  <a:pt x="878" y="334"/>
                  <a:pt x="878" y="334"/>
                </a:cubicBezTo>
                <a:cubicBezTo>
                  <a:pt x="880" y="333"/>
                  <a:pt x="880" y="333"/>
                  <a:pt x="880" y="333"/>
                </a:cubicBezTo>
                <a:cubicBezTo>
                  <a:pt x="880" y="331"/>
                  <a:pt x="880" y="331"/>
                  <a:pt x="880" y="331"/>
                </a:cubicBezTo>
                <a:cubicBezTo>
                  <a:pt x="880" y="329"/>
                  <a:pt x="880" y="329"/>
                  <a:pt x="880" y="329"/>
                </a:cubicBezTo>
                <a:cubicBezTo>
                  <a:pt x="883" y="326"/>
                  <a:pt x="883" y="326"/>
                  <a:pt x="883" y="326"/>
                </a:cubicBezTo>
                <a:cubicBezTo>
                  <a:pt x="886" y="323"/>
                  <a:pt x="886" y="323"/>
                  <a:pt x="886" y="323"/>
                </a:cubicBezTo>
                <a:cubicBezTo>
                  <a:pt x="888" y="317"/>
                  <a:pt x="888" y="317"/>
                  <a:pt x="888" y="317"/>
                </a:cubicBezTo>
                <a:cubicBezTo>
                  <a:pt x="887" y="317"/>
                  <a:pt x="887" y="317"/>
                  <a:pt x="887" y="317"/>
                </a:cubicBezTo>
                <a:cubicBezTo>
                  <a:pt x="886" y="317"/>
                  <a:pt x="886" y="317"/>
                  <a:pt x="886" y="317"/>
                </a:cubicBezTo>
                <a:cubicBezTo>
                  <a:pt x="883" y="317"/>
                  <a:pt x="883" y="317"/>
                  <a:pt x="883" y="317"/>
                </a:cubicBezTo>
                <a:cubicBezTo>
                  <a:pt x="880" y="316"/>
                  <a:pt x="880" y="316"/>
                  <a:pt x="880" y="316"/>
                </a:cubicBezTo>
                <a:cubicBezTo>
                  <a:pt x="877" y="316"/>
                  <a:pt x="877" y="316"/>
                  <a:pt x="877" y="316"/>
                </a:cubicBezTo>
                <a:cubicBezTo>
                  <a:pt x="876" y="316"/>
                  <a:pt x="876" y="316"/>
                  <a:pt x="876" y="316"/>
                </a:cubicBezTo>
                <a:cubicBezTo>
                  <a:pt x="876" y="317"/>
                  <a:pt x="876" y="317"/>
                  <a:pt x="876" y="317"/>
                </a:cubicBezTo>
                <a:cubicBezTo>
                  <a:pt x="874" y="316"/>
                  <a:pt x="874" y="316"/>
                  <a:pt x="874" y="316"/>
                </a:cubicBezTo>
                <a:cubicBezTo>
                  <a:pt x="871" y="316"/>
                  <a:pt x="871" y="316"/>
                  <a:pt x="871" y="316"/>
                </a:cubicBezTo>
                <a:cubicBezTo>
                  <a:pt x="866" y="316"/>
                  <a:pt x="866" y="316"/>
                  <a:pt x="866" y="316"/>
                </a:cubicBezTo>
                <a:cubicBezTo>
                  <a:pt x="863" y="316"/>
                  <a:pt x="863" y="316"/>
                  <a:pt x="863" y="316"/>
                </a:cubicBezTo>
                <a:cubicBezTo>
                  <a:pt x="860" y="316"/>
                  <a:pt x="860" y="316"/>
                  <a:pt x="860" y="316"/>
                </a:cubicBezTo>
                <a:cubicBezTo>
                  <a:pt x="861" y="314"/>
                  <a:pt x="861" y="314"/>
                  <a:pt x="861" y="314"/>
                </a:cubicBezTo>
                <a:cubicBezTo>
                  <a:pt x="858" y="313"/>
                  <a:pt x="858" y="313"/>
                  <a:pt x="858" y="313"/>
                </a:cubicBezTo>
                <a:cubicBezTo>
                  <a:pt x="857" y="311"/>
                  <a:pt x="857" y="311"/>
                  <a:pt x="857" y="311"/>
                </a:cubicBezTo>
                <a:cubicBezTo>
                  <a:pt x="856" y="310"/>
                  <a:pt x="856" y="310"/>
                  <a:pt x="856" y="310"/>
                </a:cubicBezTo>
                <a:cubicBezTo>
                  <a:pt x="853" y="309"/>
                  <a:pt x="853" y="309"/>
                  <a:pt x="853" y="309"/>
                </a:cubicBezTo>
                <a:cubicBezTo>
                  <a:pt x="847" y="307"/>
                  <a:pt x="847" y="307"/>
                  <a:pt x="847" y="307"/>
                </a:cubicBezTo>
                <a:cubicBezTo>
                  <a:pt x="844" y="306"/>
                  <a:pt x="844" y="306"/>
                  <a:pt x="844" y="306"/>
                </a:cubicBezTo>
                <a:cubicBezTo>
                  <a:pt x="841" y="306"/>
                  <a:pt x="841" y="306"/>
                  <a:pt x="841" y="306"/>
                </a:cubicBezTo>
                <a:cubicBezTo>
                  <a:pt x="843" y="304"/>
                  <a:pt x="843" y="304"/>
                  <a:pt x="843" y="304"/>
                </a:cubicBezTo>
                <a:cubicBezTo>
                  <a:pt x="841" y="301"/>
                  <a:pt x="841" y="301"/>
                  <a:pt x="841" y="301"/>
                </a:cubicBezTo>
                <a:cubicBezTo>
                  <a:pt x="838" y="298"/>
                  <a:pt x="838" y="298"/>
                  <a:pt x="838" y="298"/>
                </a:cubicBezTo>
                <a:cubicBezTo>
                  <a:pt x="837" y="296"/>
                  <a:pt x="837" y="296"/>
                  <a:pt x="837" y="296"/>
                </a:cubicBezTo>
                <a:cubicBezTo>
                  <a:pt x="834" y="296"/>
                  <a:pt x="834" y="296"/>
                  <a:pt x="834" y="296"/>
                </a:cubicBezTo>
                <a:cubicBezTo>
                  <a:pt x="830" y="294"/>
                  <a:pt x="830" y="294"/>
                  <a:pt x="830" y="294"/>
                </a:cubicBezTo>
                <a:cubicBezTo>
                  <a:pt x="823" y="291"/>
                  <a:pt x="823" y="291"/>
                  <a:pt x="823" y="291"/>
                </a:cubicBezTo>
                <a:cubicBezTo>
                  <a:pt x="820" y="290"/>
                  <a:pt x="820" y="290"/>
                  <a:pt x="820" y="290"/>
                </a:cubicBezTo>
                <a:cubicBezTo>
                  <a:pt x="815" y="290"/>
                  <a:pt x="815" y="290"/>
                  <a:pt x="815" y="290"/>
                </a:cubicBezTo>
                <a:cubicBezTo>
                  <a:pt x="808" y="293"/>
                  <a:pt x="808" y="293"/>
                  <a:pt x="808" y="293"/>
                </a:cubicBezTo>
                <a:cubicBezTo>
                  <a:pt x="801" y="294"/>
                  <a:pt x="801" y="294"/>
                  <a:pt x="801" y="294"/>
                </a:cubicBezTo>
                <a:cubicBezTo>
                  <a:pt x="797" y="294"/>
                  <a:pt x="797" y="294"/>
                  <a:pt x="797" y="294"/>
                </a:cubicBezTo>
                <a:cubicBezTo>
                  <a:pt x="802" y="291"/>
                  <a:pt x="802" y="291"/>
                  <a:pt x="802" y="291"/>
                </a:cubicBezTo>
                <a:cubicBezTo>
                  <a:pt x="805" y="288"/>
                  <a:pt x="805" y="288"/>
                  <a:pt x="805" y="288"/>
                </a:cubicBezTo>
                <a:cubicBezTo>
                  <a:pt x="807" y="286"/>
                  <a:pt x="807" y="286"/>
                  <a:pt x="807" y="286"/>
                </a:cubicBezTo>
                <a:cubicBezTo>
                  <a:pt x="808" y="280"/>
                  <a:pt x="808" y="280"/>
                  <a:pt x="808" y="280"/>
                </a:cubicBezTo>
                <a:cubicBezTo>
                  <a:pt x="810" y="273"/>
                  <a:pt x="810" y="273"/>
                  <a:pt x="810" y="273"/>
                </a:cubicBezTo>
                <a:cubicBezTo>
                  <a:pt x="810" y="271"/>
                  <a:pt x="810" y="271"/>
                  <a:pt x="810" y="271"/>
                </a:cubicBezTo>
                <a:cubicBezTo>
                  <a:pt x="807" y="271"/>
                  <a:pt x="807" y="271"/>
                  <a:pt x="807" y="271"/>
                </a:cubicBezTo>
                <a:cubicBezTo>
                  <a:pt x="805" y="271"/>
                  <a:pt x="805" y="271"/>
                  <a:pt x="805" y="271"/>
                </a:cubicBezTo>
                <a:cubicBezTo>
                  <a:pt x="802" y="271"/>
                  <a:pt x="802" y="271"/>
                  <a:pt x="802" y="271"/>
                </a:cubicBezTo>
                <a:cubicBezTo>
                  <a:pt x="801" y="271"/>
                  <a:pt x="801" y="271"/>
                  <a:pt x="801" y="271"/>
                </a:cubicBezTo>
                <a:cubicBezTo>
                  <a:pt x="800" y="271"/>
                  <a:pt x="800" y="271"/>
                  <a:pt x="800" y="271"/>
                </a:cubicBezTo>
                <a:cubicBezTo>
                  <a:pt x="798" y="270"/>
                  <a:pt x="798" y="270"/>
                  <a:pt x="798" y="270"/>
                </a:cubicBezTo>
                <a:cubicBezTo>
                  <a:pt x="797" y="270"/>
                  <a:pt x="797" y="270"/>
                  <a:pt x="797" y="270"/>
                </a:cubicBezTo>
                <a:cubicBezTo>
                  <a:pt x="798" y="268"/>
                  <a:pt x="798" y="268"/>
                  <a:pt x="798" y="268"/>
                </a:cubicBezTo>
                <a:cubicBezTo>
                  <a:pt x="795" y="267"/>
                  <a:pt x="795" y="267"/>
                  <a:pt x="795" y="267"/>
                </a:cubicBezTo>
                <a:cubicBezTo>
                  <a:pt x="798" y="267"/>
                  <a:pt x="798" y="267"/>
                  <a:pt x="798" y="267"/>
                </a:cubicBezTo>
                <a:cubicBezTo>
                  <a:pt x="801" y="264"/>
                  <a:pt x="801" y="264"/>
                  <a:pt x="801" y="264"/>
                </a:cubicBezTo>
                <a:cubicBezTo>
                  <a:pt x="802" y="261"/>
                  <a:pt x="802" y="261"/>
                  <a:pt x="802" y="261"/>
                </a:cubicBezTo>
                <a:cubicBezTo>
                  <a:pt x="804" y="258"/>
                  <a:pt x="804" y="258"/>
                  <a:pt x="804" y="258"/>
                </a:cubicBezTo>
                <a:cubicBezTo>
                  <a:pt x="810" y="254"/>
                  <a:pt x="810" y="254"/>
                  <a:pt x="810" y="254"/>
                </a:cubicBezTo>
                <a:cubicBezTo>
                  <a:pt x="811" y="251"/>
                  <a:pt x="811" y="251"/>
                  <a:pt x="811" y="251"/>
                </a:cubicBezTo>
                <a:cubicBezTo>
                  <a:pt x="813" y="250"/>
                  <a:pt x="813" y="250"/>
                  <a:pt x="813" y="250"/>
                </a:cubicBezTo>
                <a:cubicBezTo>
                  <a:pt x="813" y="248"/>
                  <a:pt x="813" y="248"/>
                  <a:pt x="813" y="248"/>
                </a:cubicBezTo>
                <a:cubicBezTo>
                  <a:pt x="815" y="248"/>
                  <a:pt x="815" y="248"/>
                  <a:pt x="815" y="248"/>
                </a:cubicBezTo>
                <a:cubicBezTo>
                  <a:pt x="818" y="247"/>
                  <a:pt x="818" y="247"/>
                  <a:pt x="818" y="247"/>
                </a:cubicBezTo>
                <a:cubicBezTo>
                  <a:pt x="821" y="244"/>
                  <a:pt x="821" y="244"/>
                  <a:pt x="821" y="244"/>
                </a:cubicBezTo>
                <a:cubicBezTo>
                  <a:pt x="824" y="243"/>
                  <a:pt x="824" y="243"/>
                  <a:pt x="824" y="243"/>
                </a:cubicBezTo>
                <a:cubicBezTo>
                  <a:pt x="827" y="240"/>
                  <a:pt x="827" y="240"/>
                  <a:pt x="827" y="240"/>
                </a:cubicBezTo>
                <a:cubicBezTo>
                  <a:pt x="828" y="240"/>
                  <a:pt x="828" y="240"/>
                  <a:pt x="828" y="240"/>
                </a:cubicBezTo>
                <a:cubicBezTo>
                  <a:pt x="828" y="238"/>
                  <a:pt x="828" y="238"/>
                  <a:pt x="828" y="238"/>
                </a:cubicBezTo>
                <a:cubicBezTo>
                  <a:pt x="830" y="237"/>
                  <a:pt x="830" y="237"/>
                  <a:pt x="830" y="237"/>
                </a:cubicBezTo>
                <a:cubicBezTo>
                  <a:pt x="833" y="235"/>
                  <a:pt x="833" y="235"/>
                  <a:pt x="833" y="235"/>
                </a:cubicBezTo>
                <a:cubicBezTo>
                  <a:pt x="835" y="234"/>
                  <a:pt x="835" y="234"/>
                  <a:pt x="835" y="234"/>
                </a:cubicBezTo>
                <a:cubicBezTo>
                  <a:pt x="838" y="233"/>
                  <a:pt x="838" y="233"/>
                  <a:pt x="838" y="233"/>
                </a:cubicBezTo>
                <a:cubicBezTo>
                  <a:pt x="837" y="233"/>
                  <a:pt x="837" y="233"/>
                  <a:pt x="837" y="233"/>
                </a:cubicBezTo>
                <a:cubicBezTo>
                  <a:pt x="837" y="231"/>
                  <a:pt x="837" y="231"/>
                  <a:pt x="837" y="231"/>
                </a:cubicBezTo>
                <a:cubicBezTo>
                  <a:pt x="840" y="231"/>
                  <a:pt x="840" y="231"/>
                  <a:pt x="840" y="231"/>
                </a:cubicBezTo>
                <a:cubicBezTo>
                  <a:pt x="841" y="230"/>
                  <a:pt x="841" y="230"/>
                  <a:pt x="841" y="230"/>
                </a:cubicBezTo>
                <a:cubicBezTo>
                  <a:pt x="843" y="231"/>
                  <a:pt x="843" y="231"/>
                  <a:pt x="843" y="231"/>
                </a:cubicBezTo>
                <a:cubicBezTo>
                  <a:pt x="843" y="230"/>
                  <a:pt x="843" y="230"/>
                  <a:pt x="843" y="230"/>
                </a:cubicBezTo>
                <a:cubicBezTo>
                  <a:pt x="845" y="228"/>
                  <a:pt x="845" y="228"/>
                  <a:pt x="845" y="228"/>
                </a:cubicBezTo>
                <a:cubicBezTo>
                  <a:pt x="847" y="228"/>
                  <a:pt x="847" y="228"/>
                  <a:pt x="847" y="228"/>
                </a:cubicBezTo>
                <a:cubicBezTo>
                  <a:pt x="847" y="227"/>
                  <a:pt x="847" y="227"/>
                  <a:pt x="847" y="227"/>
                </a:cubicBezTo>
                <a:cubicBezTo>
                  <a:pt x="848" y="228"/>
                  <a:pt x="848" y="228"/>
                  <a:pt x="848" y="228"/>
                </a:cubicBezTo>
                <a:cubicBezTo>
                  <a:pt x="850" y="227"/>
                  <a:pt x="850" y="227"/>
                  <a:pt x="850" y="227"/>
                </a:cubicBezTo>
                <a:cubicBezTo>
                  <a:pt x="848" y="227"/>
                  <a:pt x="848" y="227"/>
                  <a:pt x="848" y="227"/>
                </a:cubicBezTo>
                <a:cubicBezTo>
                  <a:pt x="851" y="225"/>
                  <a:pt x="851" y="225"/>
                  <a:pt x="851" y="225"/>
                </a:cubicBezTo>
                <a:cubicBezTo>
                  <a:pt x="854" y="224"/>
                  <a:pt x="854" y="224"/>
                  <a:pt x="854" y="224"/>
                </a:cubicBezTo>
                <a:cubicBezTo>
                  <a:pt x="856" y="224"/>
                  <a:pt x="856" y="224"/>
                  <a:pt x="856" y="224"/>
                </a:cubicBezTo>
                <a:cubicBezTo>
                  <a:pt x="857" y="224"/>
                  <a:pt x="857" y="224"/>
                  <a:pt x="857" y="224"/>
                </a:cubicBezTo>
                <a:cubicBezTo>
                  <a:pt x="858" y="224"/>
                  <a:pt x="858" y="224"/>
                  <a:pt x="858" y="224"/>
                </a:cubicBezTo>
                <a:cubicBezTo>
                  <a:pt x="860" y="222"/>
                  <a:pt x="860" y="222"/>
                  <a:pt x="860" y="222"/>
                </a:cubicBezTo>
                <a:cubicBezTo>
                  <a:pt x="857" y="221"/>
                  <a:pt x="857" y="221"/>
                  <a:pt x="857" y="221"/>
                </a:cubicBezTo>
                <a:cubicBezTo>
                  <a:pt x="858" y="220"/>
                  <a:pt x="858" y="220"/>
                  <a:pt x="858" y="220"/>
                </a:cubicBezTo>
                <a:cubicBezTo>
                  <a:pt x="866" y="221"/>
                  <a:pt x="866" y="221"/>
                  <a:pt x="866" y="221"/>
                </a:cubicBezTo>
                <a:cubicBezTo>
                  <a:pt x="867" y="220"/>
                  <a:pt x="867" y="220"/>
                  <a:pt x="867" y="220"/>
                </a:cubicBezTo>
                <a:cubicBezTo>
                  <a:pt x="870" y="220"/>
                  <a:pt x="870" y="220"/>
                  <a:pt x="870" y="220"/>
                </a:cubicBezTo>
                <a:cubicBezTo>
                  <a:pt x="871" y="220"/>
                  <a:pt x="871" y="220"/>
                  <a:pt x="871" y="220"/>
                </a:cubicBezTo>
                <a:cubicBezTo>
                  <a:pt x="874" y="218"/>
                  <a:pt x="874" y="218"/>
                  <a:pt x="874" y="218"/>
                </a:cubicBezTo>
                <a:cubicBezTo>
                  <a:pt x="877" y="215"/>
                  <a:pt x="877" y="215"/>
                  <a:pt x="877" y="215"/>
                </a:cubicBezTo>
                <a:cubicBezTo>
                  <a:pt x="876" y="214"/>
                  <a:pt x="876" y="214"/>
                  <a:pt x="876" y="214"/>
                </a:cubicBezTo>
                <a:cubicBezTo>
                  <a:pt x="877" y="214"/>
                  <a:pt x="877" y="214"/>
                  <a:pt x="877" y="214"/>
                </a:cubicBezTo>
                <a:cubicBezTo>
                  <a:pt x="876" y="212"/>
                  <a:pt x="876" y="212"/>
                  <a:pt x="876" y="212"/>
                </a:cubicBezTo>
                <a:cubicBezTo>
                  <a:pt x="873" y="212"/>
                  <a:pt x="873" y="212"/>
                  <a:pt x="873" y="212"/>
                </a:cubicBezTo>
                <a:cubicBezTo>
                  <a:pt x="871" y="210"/>
                  <a:pt x="871" y="210"/>
                  <a:pt x="871" y="210"/>
                </a:cubicBezTo>
                <a:cubicBezTo>
                  <a:pt x="877" y="211"/>
                  <a:pt x="877" y="211"/>
                  <a:pt x="877" y="211"/>
                </a:cubicBezTo>
                <a:cubicBezTo>
                  <a:pt x="880" y="211"/>
                  <a:pt x="880" y="211"/>
                  <a:pt x="880" y="211"/>
                </a:cubicBezTo>
                <a:cubicBezTo>
                  <a:pt x="881" y="211"/>
                  <a:pt x="881" y="211"/>
                  <a:pt x="881" y="211"/>
                </a:cubicBezTo>
                <a:cubicBezTo>
                  <a:pt x="881" y="210"/>
                  <a:pt x="881" y="210"/>
                  <a:pt x="881" y="210"/>
                </a:cubicBezTo>
                <a:cubicBezTo>
                  <a:pt x="886" y="211"/>
                  <a:pt x="886" y="211"/>
                  <a:pt x="886" y="211"/>
                </a:cubicBezTo>
                <a:cubicBezTo>
                  <a:pt x="888" y="210"/>
                  <a:pt x="888" y="210"/>
                  <a:pt x="888" y="210"/>
                </a:cubicBezTo>
                <a:cubicBezTo>
                  <a:pt x="890" y="207"/>
                  <a:pt x="890" y="207"/>
                  <a:pt x="890" y="207"/>
                </a:cubicBezTo>
                <a:cubicBezTo>
                  <a:pt x="891" y="207"/>
                  <a:pt x="891" y="207"/>
                  <a:pt x="891" y="207"/>
                </a:cubicBezTo>
                <a:cubicBezTo>
                  <a:pt x="891" y="205"/>
                  <a:pt x="891" y="205"/>
                  <a:pt x="891" y="205"/>
                </a:cubicBezTo>
                <a:cubicBezTo>
                  <a:pt x="893" y="204"/>
                  <a:pt x="893" y="204"/>
                  <a:pt x="893" y="204"/>
                </a:cubicBezTo>
                <a:cubicBezTo>
                  <a:pt x="894" y="204"/>
                  <a:pt x="894" y="204"/>
                  <a:pt x="894" y="204"/>
                </a:cubicBezTo>
                <a:cubicBezTo>
                  <a:pt x="893" y="205"/>
                  <a:pt x="893" y="205"/>
                  <a:pt x="893" y="205"/>
                </a:cubicBezTo>
                <a:cubicBezTo>
                  <a:pt x="894" y="207"/>
                  <a:pt x="894" y="207"/>
                  <a:pt x="894" y="207"/>
                </a:cubicBezTo>
                <a:cubicBezTo>
                  <a:pt x="896" y="205"/>
                  <a:pt x="896" y="205"/>
                  <a:pt x="896" y="205"/>
                </a:cubicBezTo>
                <a:cubicBezTo>
                  <a:pt x="899" y="207"/>
                  <a:pt x="899" y="207"/>
                  <a:pt x="899" y="207"/>
                </a:cubicBezTo>
                <a:cubicBezTo>
                  <a:pt x="899" y="204"/>
                  <a:pt x="899" y="204"/>
                  <a:pt x="899" y="204"/>
                </a:cubicBezTo>
                <a:cubicBezTo>
                  <a:pt x="900" y="205"/>
                  <a:pt x="900" y="205"/>
                  <a:pt x="900" y="205"/>
                </a:cubicBezTo>
                <a:cubicBezTo>
                  <a:pt x="901" y="207"/>
                  <a:pt x="901" y="207"/>
                  <a:pt x="901" y="207"/>
                </a:cubicBezTo>
                <a:cubicBezTo>
                  <a:pt x="906" y="205"/>
                  <a:pt x="906" y="205"/>
                  <a:pt x="906" y="205"/>
                </a:cubicBezTo>
                <a:cubicBezTo>
                  <a:pt x="913" y="202"/>
                  <a:pt x="913" y="202"/>
                  <a:pt x="913" y="202"/>
                </a:cubicBezTo>
                <a:cubicBezTo>
                  <a:pt x="917" y="200"/>
                  <a:pt x="917" y="200"/>
                  <a:pt x="917" y="200"/>
                </a:cubicBezTo>
                <a:cubicBezTo>
                  <a:pt x="921" y="197"/>
                  <a:pt x="921" y="197"/>
                  <a:pt x="921" y="197"/>
                </a:cubicBezTo>
                <a:cubicBezTo>
                  <a:pt x="926" y="195"/>
                  <a:pt x="926" y="195"/>
                  <a:pt x="926" y="195"/>
                </a:cubicBezTo>
                <a:cubicBezTo>
                  <a:pt x="929" y="192"/>
                  <a:pt x="929" y="192"/>
                  <a:pt x="929" y="192"/>
                </a:cubicBezTo>
                <a:cubicBezTo>
                  <a:pt x="929" y="191"/>
                  <a:pt x="929" y="191"/>
                  <a:pt x="929" y="191"/>
                </a:cubicBezTo>
                <a:cubicBezTo>
                  <a:pt x="927" y="191"/>
                  <a:pt x="927" y="191"/>
                  <a:pt x="927" y="191"/>
                </a:cubicBezTo>
                <a:cubicBezTo>
                  <a:pt x="923" y="191"/>
                  <a:pt x="923" y="191"/>
                  <a:pt x="923" y="191"/>
                </a:cubicBezTo>
                <a:cubicBezTo>
                  <a:pt x="913" y="190"/>
                  <a:pt x="913" y="190"/>
                  <a:pt x="913" y="190"/>
                </a:cubicBezTo>
                <a:cubicBezTo>
                  <a:pt x="910" y="188"/>
                  <a:pt x="910" y="188"/>
                  <a:pt x="910" y="188"/>
                </a:cubicBezTo>
                <a:cubicBezTo>
                  <a:pt x="909" y="185"/>
                  <a:pt x="909" y="185"/>
                  <a:pt x="909" y="185"/>
                </a:cubicBezTo>
                <a:cubicBezTo>
                  <a:pt x="906" y="184"/>
                  <a:pt x="906" y="184"/>
                  <a:pt x="906" y="184"/>
                </a:cubicBezTo>
                <a:cubicBezTo>
                  <a:pt x="909" y="184"/>
                  <a:pt x="909" y="184"/>
                  <a:pt x="909" y="184"/>
                </a:cubicBezTo>
                <a:cubicBezTo>
                  <a:pt x="911" y="184"/>
                  <a:pt x="911" y="184"/>
                  <a:pt x="911" y="184"/>
                </a:cubicBezTo>
                <a:cubicBezTo>
                  <a:pt x="910" y="182"/>
                  <a:pt x="910" y="182"/>
                  <a:pt x="910" y="182"/>
                </a:cubicBezTo>
                <a:cubicBezTo>
                  <a:pt x="913" y="184"/>
                  <a:pt x="913" y="184"/>
                  <a:pt x="913" y="184"/>
                </a:cubicBezTo>
                <a:cubicBezTo>
                  <a:pt x="914" y="184"/>
                  <a:pt x="914" y="184"/>
                  <a:pt x="914" y="184"/>
                </a:cubicBezTo>
                <a:cubicBezTo>
                  <a:pt x="920" y="187"/>
                  <a:pt x="920" y="187"/>
                  <a:pt x="920" y="187"/>
                </a:cubicBezTo>
                <a:cubicBezTo>
                  <a:pt x="917" y="187"/>
                  <a:pt x="917" y="187"/>
                  <a:pt x="917" y="187"/>
                </a:cubicBezTo>
                <a:cubicBezTo>
                  <a:pt x="920" y="188"/>
                  <a:pt x="920" y="188"/>
                  <a:pt x="920" y="188"/>
                </a:cubicBezTo>
                <a:cubicBezTo>
                  <a:pt x="921" y="190"/>
                  <a:pt x="921" y="190"/>
                  <a:pt x="921" y="190"/>
                </a:cubicBezTo>
                <a:cubicBezTo>
                  <a:pt x="924" y="190"/>
                  <a:pt x="924" y="190"/>
                  <a:pt x="924" y="190"/>
                </a:cubicBezTo>
                <a:cubicBezTo>
                  <a:pt x="929" y="190"/>
                  <a:pt x="929" y="190"/>
                  <a:pt x="929" y="190"/>
                </a:cubicBezTo>
                <a:cubicBezTo>
                  <a:pt x="932" y="188"/>
                  <a:pt x="932" y="188"/>
                  <a:pt x="932" y="188"/>
                </a:cubicBezTo>
                <a:cubicBezTo>
                  <a:pt x="936" y="187"/>
                  <a:pt x="936" y="187"/>
                  <a:pt x="936" y="187"/>
                </a:cubicBezTo>
                <a:cubicBezTo>
                  <a:pt x="940" y="184"/>
                  <a:pt x="940" y="184"/>
                  <a:pt x="940" y="184"/>
                </a:cubicBezTo>
                <a:cubicBezTo>
                  <a:pt x="944" y="182"/>
                  <a:pt x="944" y="182"/>
                  <a:pt x="944" y="182"/>
                </a:cubicBezTo>
                <a:cubicBezTo>
                  <a:pt x="949" y="181"/>
                  <a:pt x="949" y="181"/>
                  <a:pt x="949" y="181"/>
                </a:cubicBezTo>
                <a:cubicBezTo>
                  <a:pt x="947" y="179"/>
                  <a:pt x="947" y="179"/>
                  <a:pt x="947" y="179"/>
                </a:cubicBezTo>
                <a:cubicBezTo>
                  <a:pt x="946" y="179"/>
                  <a:pt x="946" y="179"/>
                  <a:pt x="946" y="179"/>
                </a:cubicBezTo>
                <a:cubicBezTo>
                  <a:pt x="944" y="178"/>
                  <a:pt x="944" y="178"/>
                  <a:pt x="944" y="178"/>
                </a:cubicBezTo>
                <a:cubicBezTo>
                  <a:pt x="943" y="177"/>
                  <a:pt x="943" y="177"/>
                  <a:pt x="943" y="177"/>
                </a:cubicBezTo>
                <a:cubicBezTo>
                  <a:pt x="944" y="177"/>
                  <a:pt x="944" y="177"/>
                  <a:pt x="944" y="177"/>
                </a:cubicBezTo>
                <a:cubicBezTo>
                  <a:pt x="944" y="175"/>
                  <a:pt x="944" y="175"/>
                  <a:pt x="944" y="175"/>
                </a:cubicBezTo>
                <a:cubicBezTo>
                  <a:pt x="949" y="177"/>
                  <a:pt x="949" y="177"/>
                  <a:pt x="949" y="177"/>
                </a:cubicBezTo>
                <a:cubicBezTo>
                  <a:pt x="953" y="175"/>
                  <a:pt x="953" y="175"/>
                  <a:pt x="953" y="175"/>
                </a:cubicBezTo>
                <a:cubicBezTo>
                  <a:pt x="956" y="175"/>
                  <a:pt x="956" y="175"/>
                  <a:pt x="956" y="175"/>
                </a:cubicBezTo>
                <a:cubicBezTo>
                  <a:pt x="956" y="178"/>
                  <a:pt x="956" y="178"/>
                  <a:pt x="956" y="178"/>
                </a:cubicBezTo>
                <a:cubicBezTo>
                  <a:pt x="959" y="179"/>
                  <a:pt x="959" y="179"/>
                  <a:pt x="959" y="179"/>
                </a:cubicBezTo>
                <a:cubicBezTo>
                  <a:pt x="963" y="179"/>
                  <a:pt x="963" y="179"/>
                  <a:pt x="963" y="179"/>
                </a:cubicBezTo>
                <a:cubicBezTo>
                  <a:pt x="962" y="178"/>
                  <a:pt x="962" y="178"/>
                  <a:pt x="962" y="178"/>
                </a:cubicBezTo>
                <a:cubicBezTo>
                  <a:pt x="963" y="178"/>
                  <a:pt x="963" y="178"/>
                  <a:pt x="963" y="178"/>
                </a:cubicBezTo>
                <a:cubicBezTo>
                  <a:pt x="964" y="178"/>
                  <a:pt x="964" y="178"/>
                  <a:pt x="964" y="178"/>
                </a:cubicBezTo>
                <a:cubicBezTo>
                  <a:pt x="964" y="179"/>
                  <a:pt x="964" y="179"/>
                  <a:pt x="964" y="179"/>
                </a:cubicBezTo>
                <a:cubicBezTo>
                  <a:pt x="967" y="179"/>
                  <a:pt x="967" y="179"/>
                  <a:pt x="967" y="179"/>
                </a:cubicBezTo>
                <a:cubicBezTo>
                  <a:pt x="969" y="179"/>
                  <a:pt x="969" y="179"/>
                  <a:pt x="969" y="179"/>
                </a:cubicBezTo>
                <a:cubicBezTo>
                  <a:pt x="969" y="178"/>
                  <a:pt x="969" y="178"/>
                  <a:pt x="969" y="178"/>
                </a:cubicBezTo>
                <a:cubicBezTo>
                  <a:pt x="967" y="175"/>
                  <a:pt x="967" y="175"/>
                  <a:pt x="967" y="175"/>
                </a:cubicBezTo>
                <a:cubicBezTo>
                  <a:pt x="969" y="174"/>
                  <a:pt x="969" y="174"/>
                  <a:pt x="969" y="174"/>
                </a:cubicBezTo>
                <a:cubicBezTo>
                  <a:pt x="967" y="174"/>
                  <a:pt x="967" y="174"/>
                  <a:pt x="967" y="174"/>
                </a:cubicBezTo>
                <a:cubicBezTo>
                  <a:pt x="969" y="172"/>
                  <a:pt x="969" y="172"/>
                  <a:pt x="969" y="172"/>
                </a:cubicBezTo>
                <a:cubicBezTo>
                  <a:pt x="970" y="174"/>
                  <a:pt x="970" y="174"/>
                  <a:pt x="970" y="174"/>
                </a:cubicBezTo>
                <a:cubicBezTo>
                  <a:pt x="973" y="172"/>
                  <a:pt x="973" y="172"/>
                  <a:pt x="973" y="172"/>
                </a:cubicBezTo>
                <a:cubicBezTo>
                  <a:pt x="970" y="175"/>
                  <a:pt x="970" y="175"/>
                  <a:pt x="970" y="175"/>
                </a:cubicBezTo>
                <a:cubicBezTo>
                  <a:pt x="972" y="177"/>
                  <a:pt x="972" y="177"/>
                  <a:pt x="972" y="177"/>
                </a:cubicBezTo>
                <a:cubicBezTo>
                  <a:pt x="972" y="178"/>
                  <a:pt x="972" y="178"/>
                  <a:pt x="972" y="178"/>
                </a:cubicBezTo>
                <a:cubicBezTo>
                  <a:pt x="979" y="177"/>
                  <a:pt x="979" y="177"/>
                  <a:pt x="979" y="177"/>
                </a:cubicBezTo>
                <a:cubicBezTo>
                  <a:pt x="985" y="174"/>
                  <a:pt x="985" y="174"/>
                  <a:pt x="985" y="174"/>
                </a:cubicBezTo>
                <a:cubicBezTo>
                  <a:pt x="989" y="172"/>
                  <a:pt x="989" y="172"/>
                  <a:pt x="989" y="172"/>
                </a:cubicBezTo>
                <a:cubicBezTo>
                  <a:pt x="992" y="171"/>
                  <a:pt x="992" y="171"/>
                  <a:pt x="992" y="171"/>
                </a:cubicBezTo>
                <a:cubicBezTo>
                  <a:pt x="995" y="169"/>
                  <a:pt x="995" y="169"/>
                  <a:pt x="995" y="169"/>
                </a:cubicBezTo>
                <a:cubicBezTo>
                  <a:pt x="1000" y="168"/>
                  <a:pt x="1000" y="168"/>
                  <a:pt x="1000" y="168"/>
                </a:cubicBezTo>
                <a:cubicBezTo>
                  <a:pt x="1002" y="165"/>
                  <a:pt x="1002" y="165"/>
                  <a:pt x="1002" y="165"/>
                </a:cubicBezTo>
                <a:cubicBezTo>
                  <a:pt x="1002" y="164"/>
                  <a:pt x="1002" y="164"/>
                  <a:pt x="1002" y="164"/>
                </a:cubicBezTo>
                <a:cubicBezTo>
                  <a:pt x="999" y="159"/>
                  <a:pt x="999" y="159"/>
                  <a:pt x="999" y="159"/>
                </a:cubicBezTo>
                <a:cubicBezTo>
                  <a:pt x="1000" y="158"/>
                  <a:pt x="1000" y="158"/>
                  <a:pt x="1000" y="158"/>
                </a:cubicBezTo>
                <a:cubicBezTo>
                  <a:pt x="1002" y="157"/>
                  <a:pt x="1002" y="157"/>
                  <a:pt x="1002" y="157"/>
                </a:cubicBezTo>
                <a:cubicBezTo>
                  <a:pt x="1000" y="157"/>
                  <a:pt x="1000" y="157"/>
                  <a:pt x="1000" y="157"/>
                </a:cubicBezTo>
                <a:cubicBezTo>
                  <a:pt x="999" y="155"/>
                  <a:pt x="999" y="155"/>
                  <a:pt x="999" y="155"/>
                </a:cubicBezTo>
                <a:cubicBezTo>
                  <a:pt x="1000" y="155"/>
                  <a:pt x="1000" y="155"/>
                  <a:pt x="1000" y="155"/>
                </a:cubicBezTo>
                <a:cubicBezTo>
                  <a:pt x="999" y="154"/>
                  <a:pt x="999" y="154"/>
                  <a:pt x="999" y="154"/>
                </a:cubicBezTo>
                <a:cubicBezTo>
                  <a:pt x="1005" y="152"/>
                  <a:pt x="1005" y="152"/>
                  <a:pt x="1005" y="152"/>
                </a:cubicBezTo>
                <a:cubicBezTo>
                  <a:pt x="1005" y="154"/>
                  <a:pt x="1005" y="154"/>
                  <a:pt x="1005" y="154"/>
                </a:cubicBezTo>
                <a:cubicBezTo>
                  <a:pt x="1007" y="152"/>
                  <a:pt x="1007" y="152"/>
                  <a:pt x="1007" y="152"/>
                </a:cubicBezTo>
                <a:cubicBezTo>
                  <a:pt x="1012" y="152"/>
                  <a:pt x="1012" y="152"/>
                  <a:pt x="1012" y="152"/>
                </a:cubicBezTo>
                <a:cubicBezTo>
                  <a:pt x="1013" y="151"/>
                  <a:pt x="1013" y="151"/>
                  <a:pt x="1013" y="151"/>
                </a:cubicBezTo>
                <a:cubicBezTo>
                  <a:pt x="1015" y="149"/>
                  <a:pt x="1015" y="149"/>
                  <a:pt x="1015" y="149"/>
                </a:cubicBezTo>
                <a:cubicBezTo>
                  <a:pt x="1007" y="148"/>
                  <a:pt x="1007" y="148"/>
                  <a:pt x="1007" y="148"/>
                </a:cubicBezTo>
                <a:cubicBezTo>
                  <a:pt x="1013" y="148"/>
                  <a:pt x="1013" y="148"/>
                  <a:pt x="1013" y="148"/>
                </a:cubicBezTo>
                <a:cubicBezTo>
                  <a:pt x="1016" y="147"/>
                  <a:pt x="1016" y="147"/>
                  <a:pt x="1016" y="147"/>
                </a:cubicBezTo>
                <a:cubicBezTo>
                  <a:pt x="1018" y="145"/>
                  <a:pt x="1018" y="145"/>
                  <a:pt x="1018" y="145"/>
                </a:cubicBezTo>
                <a:cubicBezTo>
                  <a:pt x="1013" y="144"/>
                  <a:pt x="1013" y="144"/>
                  <a:pt x="1013" y="144"/>
                </a:cubicBezTo>
                <a:cubicBezTo>
                  <a:pt x="1012" y="144"/>
                  <a:pt x="1012" y="144"/>
                  <a:pt x="1012" y="144"/>
                </a:cubicBezTo>
                <a:cubicBezTo>
                  <a:pt x="1010" y="142"/>
                  <a:pt x="1010" y="142"/>
                  <a:pt x="1010" y="142"/>
                </a:cubicBezTo>
                <a:cubicBezTo>
                  <a:pt x="1012" y="142"/>
                  <a:pt x="1012" y="142"/>
                  <a:pt x="1012" y="142"/>
                </a:cubicBezTo>
                <a:cubicBezTo>
                  <a:pt x="1005" y="141"/>
                  <a:pt x="1005" y="141"/>
                  <a:pt x="1005" y="141"/>
                </a:cubicBezTo>
                <a:cubicBezTo>
                  <a:pt x="1007" y="141"/>
                  <a:pt x="1007" y="141"/>
                  <a:pt x="1007" y="141"/>
                </a:cubicBezTo>
                <a:cubicBezTo>
                  <a:pt x="1010" y="141"/>
                  <a:pt x="1010" y="141"/>
                  <a:pt x="1010" y="141"/>
                </a:cubicBezTo>
                <a:cubicBezTo>
                  <a:pt x="1012" y="139"/>
                  <a:pt x="1012" y="139"/>
                  <a:pt x="1012" y="139"/>
                </a:cubicBezTo>
                <a:cubicBezTo>
                  <a:pt x="1005" y="139"/>
                  <a:pt x="1005" y="139"/>
                  <a:pt x="1005" y="139"/>
                </a:cubicBezTo>
                <a:cubicBezTo>
                  <a:pt x="997" y="138"/>
                  <a:pt x="997" y="138"/>
                  <a:pt x="997" y="138"/>
                </a:cubicBezTo>
                <a:cubicBezTo>
                  <a:pt x="995" y="136"/>
                  <a:pt x="995" y="136"/>
                  <a:pt x="995" y="136"/>
                </a:cubicBezTo>
                <a:cubicBezTo>
                  <a:pt x="990" y="138"/>
                  <a:pt x="990" y="138"/>
                  <a:pt x="990" y="138"/>
                </a:cubicBezTo>
                <a:cubicBezTo>
                  <a:pt x="989" y="138"/>
                  <a:pt x="989" y="138"/>
                  <a:pt x="989" y="138"/>
                </a:cubicBezTo>
                <a:cubicBezTo>
                  <a:pt x="987" y="138"/>
                  <a:pt x="987" y="138"/>
                  <a:pt x="987" y="138"/>
                </a:cubicBezTo>
                <a:cubicBezTo>
                  <a:pt x="986" y="138"/>
                  <a:pt x="986" y="138"/>
                  <a:pt x="986" y="138"/>
                </a:cubicBezTo>
                <a:cubicBezTo>
                  <a:pt x="986" y="139"/>
                  <a:pt x="986" y="139"/>
                  <a:pt x="986" y="139"/>
                </a:cubicBezTo>
                <a:cubicBezTo>
                  <a:pt x="986" y="141"/>
                  <a:pt x="986" y="141"/>
                  <a:pt x="986" y="141"/>
                </a:cubicBezTo>
                <a:cubicBezTo>
                  <a:pt x="983" y="141"/>
                  <a:pt x="983" y="141"/>
                  <a:pt x="983" y="141"/>
                </a:cubicBezTo>
                <a:cubicBezTo>
                  <a:pt x="983" y="142"/>
                  <a:pt x="983" y="142"/>
                  <a:pt x="983" y="142"/>
                </a:cubicBezTo>
                <a:cubicBezTo>
                  <a:pt x="983" y="144"/>
                  <a:pt x="983" y="144"/>
                  <a:pt x="983" y="144"/>
                </a:cubicBezTo>
                <a:cubicBezTo>
                  <a:pt x="982" y="144"/>
                  <a:pt x="982" y="144"/>
                  <a:pt x="982" y="144"/>
                </a:cubicBezTo>
                <a:cubicBezTo>
                  <a:pt x="983" y="145"/>
                  <a:pt x="983" y="145"/>
                  <a:pt x="983" y="145"/>
                </a:cubicBezTo>
                <a:cubicBezTo>
                  <a:pt x="985" y="145"/>
                  <a:pt x="985" y="145"/>
                  <a:pt x="985" y="145"/>
                </a:cubicBezTo>
                <a:cubicBezTo>
                  <a:pt x="987" y="147"/>
                  <a:pt x="987" y="147"/>
                  <a:pt x="987" y="147"/>
                </a:cubicBezTo>
                <a:cubicBezTo>
                  <a:pt x="985" y="147"/>
                  <a:pt x="985" y="147"/>
                  <a:pt x="985" y="147"/>
                </a:cubicBezTo>
                <a:cubicBezTo>
                  <a:pt x="983" y="147"/>
                  <a:pt x="983" y="147"/>
                  <a:pt x="983" y="147"/>
                </a:cubicBezTo>
                <a:cubicBezTo>
                  <a:pt x="985" y="148"/>
                  <a:pt x="985" y="148"/>
                  <a:pt x="985" y="148"/>
                </a:cubicBezTo>
                <a:cubicBezTo>
                  <a:pt x="983" y="148"/>
                  <a:pt x="983" y="148"/>
                  <a:pt x="983" y="148"/>
                </a:cubicBezTo>
                <a:cubicBezTo>
                  <a:pt x="982" y="148"/>
                  <a:pt x="982" y="148"/>
                  <a:pt x="982" y="148"/>
                </a:cubicBezTo>
                <a:cubicBezTo>
                  <a:pt x="980" y="148"/>
                  <a:pt x="980" y="148"/>
                  <a:pt x="980" y="148"/>
                </a:cubicBezTo>
                <a:cubicBezTo>
                  <a:pt x="983" y="149"/>
                  <a:pt x="983" y="149"/>
                  <a:pt x="983" y="149"/>
                </a:cubicBezTo>
                <a:cubicBezTo>
                  <a:pt x="980" y="151"/>
                  <a:pt x="980" y="151"/>
                  <a:pt x="980" y="151"/>
                </a:cubicBezTo>
                <a:cubicBezTo>
                  <a:pt x="977" y="149"/>
                  <a:pt x="977" y="149"/>
                  <a:pt x="977" y="149"/>
                </a:cubicBezTo>
                <a:cubicBezTo>
                  <a:pt x="975" y="151"/>
                  <a:pt x="975" y="151"/>
                  <a:pt x="975" y="151"/>
                </a:cubicBezTo>
                <a:cubicBezTo>
                  <a:pt x="973" y="152"/>
                  <a:pt x="973" y="152"/>
                  <a:pt x="973" y="152"/>
                </a:cubicBezTo>
                <a:cubicBezTo>
                  <a:pt x="970" y="155"/>
                  <a:pt x="970" y="155"/>
                  <a:pt x="970" y="155"/>
                </a:cubicBezTo>
                <a:cubicBezTo>
                  <a:pt x="967" y="157"/>
                  <a:pt x="967" y="157"/>
                  <a:pt x="967" y="157"/>
                </a:cubicBezTo>
                <a:cubicBezTo>
                  <a:pt x="960" y="161"/>
                  <a:pt x="960" y="161"/>
                  <a:pt x="960" y="161"/>
                </a:cubicBezTo>
                <a:cubicBezTo>
                  <a:pt x="957" y="164"/>
                  <a:pt x="957" y="164"/>
                  <a:pt x="957" y="164"/>
                </a:cubicBezTo>
                <a:cubicBezTo>
                  <a:pt x="953" y="167"/>
                  <a:pt x="953" y="167"/>
                  <a:pt x="953" y="167"/>
                </a:cubicBezTo>
                <a:cubicBezTo>
                  <a:pt x="952" y="165"/>
                  <a:pt x="952" y="165"/>
                  <a:pt x="952" y="165"/>
                </a:cubicBezTo>
                <a:cubicBezTo>
                  <a:pt x="950" y="167"/>
                  <a:pt x="950" y="167"/>
                  <a:pt x="950" y="167"/>
                </a:cubicBezTo>
                <a:cubicBezTo>
                  <a:pt x="949" y="168"/>
                  <a:pt x="949" y="168"/>
                  <a:pt x="949" y="168"/>
                </a:cubicBezTo>
                <a:cubicBezTo>
                  <a:pt x="946" y="168"/>
                  <a:pt x="946" y="168"/>
                  <a:pt x="946" y="168"/>
                </a:cubicBezTo>
                <a:cubicBezTo>
                  <a:pt x="944" y="168"/>
                  <a:pt x="944" y="168"/>
                  <a:pt x="944" y="168"/>
                </a:cubicBezTo>
                <a:cubicBezTo>
                  <a:pt x="946" y="167"/>
                  <a:pt x="946" y="167"/>
                  <a:pt x="946" y="167"/>
                </a:cubicBezTo>
                <a:cubicBezTo>
                  <a:pt x="944" y="165"/>
                  <a:pt x="944" y="165"/>
                  <a:pt x="944" y="165"/>
                </a:cubicBezTo>
                <a:cubicBezTo>
                  <a:pt x="943" y="162"/>
                  <a:pt x="943" y="162"/>
                  <a:pt x="943" y="162"/>
                </a:cubicBezTo>
                <a:cubicBezTo>
                  <a:pt x="943" y="159"/>
                  <a:pt x="943" y="159"/>
                  <a:pt x="943" y="159"/>
                </a:cubicBezTo>
                <a:cubicBezTo>
                  <a:pt x="944" y="158"/>
                  <a:pt x="944" y="158"/>
                  <a:pt x="944" y="158"/>
                </a:cubicBezTo>
                <a:cubicBezTo>
                  <a:pt x="949" y="155"/>
                  <a:pt x="949" y="155"/>
                  <a:pt x="949" y="155"/>
                </a:cubicBezTo>
                <a:cubicBezTo>
                  <a:pt x="950" y="155"/>
                  <a:pt x="950" y="155"/>
                  <a:pt x="950" y="155"/>
                </a:cubicBezTo>
                <a:cubicBezTo>
                  <a:pt x="952" y="155"/>
                  <a:pt x="952" y="155"/>
                  <a:pt x="952" y="155"/>
                </a:cubicBezTo>
                <a:cubicBezTo>
                  <a:pt x="954" y="151"/>
                  <a:pt x="954" y="151"/>
                  <a:pt x="954" y="151"/>
                </a:cubicBezTo>
                <a:cubicBezTo>
                  <a:pt x="954" y="149"/>
                  <a:pt x="954" y="149"/>
                  <a:pt x="954" y="149"/>
                </a:cubicBezTo>
                <a:cubicBezTo>
                  <a:pt x="953" y="147"/>
                  <a:pt x="953" y="147"/>
                  <a:pt x="953" y="147"/>
                </a:cubicBezTo>
                <a:cubicBezTo>
                  <a:pt x="950" y="145"/>
                  <a:pt x="950" y="145"/>
                  <a:pt x="950" y="145"/>
                </a:cubicBezTo>
                <a:cubicBezTo>
                  <a:pt x="949" y="144"/>
                  <a:pt x="949" y="144"/>
                  <a:pt x="949" y="144"/>
                </a:cubicBezTo>
                <a:cubicBezTo>
                  <a:pt x="947" y="145"/>
                  <a:pt x="947" y="145"/>
                  <a:pt x="947" y="145"/>
                </a:cubicBezTo>
                <a:cubicBezTo>
                  <a:pt x="943" y="147"/>
                  <a:pt x="943" y="147"/>
                  <a:pt x="943" y="147"/>
                </a:cubicBezTo>
                <a:cubicBezTo>
                  <a:pt x="942" y="148"/>
                  <a:pt x="942" y="148"/>
                  <a:pt x="942" y="148"/>
                </a:cubicBezTo>
                <a:cubicBezTo>
                  <a:pt x="940" y="149"/>
                  <a:pt x="940" y="149"/>
                  <a:pt x="940" y="149"/>
                </a:cubicBezTo>
                <a:cubicBezTo>
                  <a:pt x="939" y="151"/>
                  <a:pt x="939" y="151"/>
                  <a:pt x="939" y="151"/>
                </a:cubicBezTo>
                <a:cubicBezTo>
                  <a:pt x="936" y="151"/>
                  <a:pt x="936" y="151"/>
                  <a:pt x="936" y="151"/>
                </a:cubicBezTo>
                <a:cubicBezTo>
                  <a:pt x="936" y="152"/>
                  <a:pt x="936" y="152"/>
                  <a:pt x="936" y="152"/>
                </a:cubicBezTo>
                <a:cubicBezTo>
                  <a:pt x="936" y="154"/>
                  <a:pt x="936" y="154"/>
                  <a:pt x="936" y="154"/>
                </a:cubicBezTo>
                <a:cubicBezTo>
                  <a:pt x="934" y="154"/>
                  <a:pt x="934" y="154"/>
                  <a:pt x="934" y="154"/>
                </a:cubicBezTo>
                <a:cubicBezTo>
                  <a:pt x="930" y="157"/>
                  <a:pt x="930" y="157"/>
                  <a:pt x="930" y="157"/>
                </a:cubicBezTo>
                <a:cubicBezTo>
                  <a:pt x="930" y="155"/>
                  <a:pt x="930" y="155"/>
                  <a:pt x="930" y="155"/>
                </a:cubicBezTo>
                <a:cubicBezTo>
                  <a:pt x="929" y="155"/>
                  <a:pt x="929" y="155"/>
                  <a:pt x="929" y="155"/>
                </a:cubicBezTo>
                <a:cubicBezTo>
                  <a:pt x="930" y="154"/>
                  <a:pt x="930" y="154"/>
                  <a:pt x="930" y="154"/>
                </a:cubicBezTo>
                <a:cubicBezTo>
                  <a:pt x="929" y="154"/>
                  <a:pt x="929" y="154"/>
                  <a:pt x="929" y="154"/>
                </a:cubicBezTo>
                <a:cubicBezTo>
                  <a:pt x="932" y="152"/>
                  <a:pt x="932" y="152"/>
                  <a:pt x="932" y="152"/>
                </a:cubicBezTo>
                <a:cubicBezTo>
                  <a:pt x="933" y="151"/>
                  <a:pt x="933" y="151"/>
                  <a:pt x="933" y="151"/>
                </a:cubicBezTo>
                <a:cubicBezTo>
                  <a:pt x="933" y="149"/>
                  <a:pt x="933" y="149"/>
                  <a:pt x="933" y="149"/>
                </a:cubicBezTo>
                <a:cubicBezTo>
                  <a:pt x="934" y="148"/>
                  <a:pt x="934" y="148"/>
                  <a:pt x="934" y="148"/>
                </a:cubicBezTo>
                <a:cubicBezTo>
                  <a:pt x="934" y="147"/>
                  <a:pt x="934" y="147"/>
                  <a:pt x="934" y="147"/>
                </a:cubicBezTo>
                <a:cubicBezTo>
                  <a:pt x="932" y="144"/>
                  <a:pt x="932" y="144"/>
                  <a:pt x="932" y="144"/>
                </a:cubicBezTo>
                <a:cubicBezTo>
                  <a:pt x="933" y="144"/>
                  <a:pt x="933" y="144"/>
                  <a:pt x="933" y="144"/>
                </a:cubicBezTo>
                <a:cubicBezTo>
                  <a:pt x="934" y="144"/>
                  <a:pt x="934" y="144"/>
                  <a:pt x="934" y="144"/>
                </a:cubicBezTo>
                <a:cubicBezTo>
                  <a:pt x="936" y="144"/>
                  <a:pt x="936" y="144"/>
                  <a:pt x="936" y="144"/>
                </a:cubicBezTo>
                <a:cubicBezTo>
                  <a:pt x="939" y="142"/>
                  <a:pt x="939" y="142"/>
                  <a:pt x="939" y="142"/>
                </a:cubicBezTo>
                <a:cubicBezTo>
                  <a:pt x="942" y="142"/>
                  <a:pt x="942" y="142"/>
                  <a:pt x="942" y="142"/>
                </a:cubicBezTo>
                <a:cubicBezTo>
                  <a:pt x="939" y="141"/>
                  <a:pt x="939" y="141"/>
                  <a:pt x="939" y="141"/>
                </a:cubicBezTo>
                <a:cubicBezTo>
                  <a:pt x="937" y="141"/>
                  <a:pt x="937" y="141"/>
                  <a:pt x="937" y="141"/>
                </a:cubicBezTo>
                <a:cubicBezTo>
                  <a:pt x="932" y="141"/>
                  <a:pt x="932" y="141"/>
                  <a:pt x="932" y="141"/>
                </a:cubicBezTo>
                <a:cubicBezTo>
                  <a:pt x="936" y="139"/>
                  <a:pt x="936" y="139"/>
                  <a:pt x="936" y="139"/>
                </a:cubicBezTo>
                <a:cubicBezTo>
                  <a:pt x="933" y="139"/>
                  <a:pt x="933" y="139"/>
                  <a:pt x="933" y="139"/>
                </a:cubicBezTo>
                <a:cubicBezTo>
                  <a:pt x="932" y="139"/>
                  <a:pt x="932" y="139"/>
                  <a:pt x="932" y="139"/>
                </a:cubicBezTo>
                <a:cubicBezTo>
                  <a:pt x="930" y="141"/>
                  <a:pt x="930" y="141"/>
                  <a:pt x="930" y="141"/>
                </a:cubicBezTo>
                <a:cubicBezTo>
                  <a:pt x="929" y="141"/>
                  <a:pt x="929" y="141"/>
                  <a:pt x="929" y="141"/>
                </a:cubicBezTo>
                <a:cubicBezTo>
                  <a:pt x="926" y="139"/>
                  <a:pt x="926" y="139"/>
                  <a:pt x="926" y="139"/>
                </a:cubicBezTo>
                <a:cubicBezTo>
                  <a:pt x="924" y="139"/>
                  <a:pt x="924" y="139"/>
                  <a:pt x="924" y="139"/>
                </a:cubicBezTo>
                <a:cubicBezTo>
                  <a:pt x="921" y="139"/>
                  <a:pt x="921" y="139"/>
                  <a:pt x="921" y="139"/>
                </a:cubicBezTo>
                <a:cubicBezTo>
                  <a:pt x="927" y="136"/>
                  <a:pt x="927" y="136"/>
                  <a:pt x="927" y="136"/>
                </a:cubicBezTo>
                <a:cubicBezTo>
                  <a:pt x="933" y="135"/>
                  <a:pt x="933" y="135"/>
                  <a:pt x="933" y="135"/>
                </a:cubicBezTo>
                <a:cubicBezTo>
                  <a:pt x="930" y="135"/>
                  <a:pt x="930" y="135"/>
                  <a:pt x="930" y="135"/>
                </a:cubicBezTo>
                <a:cubicBezTo>
                  <a:pt x="929" y="135"/>
                  <a:pt x="929" y="135"/>
                  <a:pt x="929" y="135"/>
                </a:cubicBezTo>
                <a:cubicBezTo>
                  <a:pt x="932" y="134"/>
                  <a:pt x="932" y="134"/>
                  <a:pt x="932" y="134"/>
                </a:cubicBezTo>
                <a:cubicBezTo>
                  <a:pt x="933" y="134"/>
                  <a:pt x="933" y="134"/>
                  <a:pt x="933" y="134"/>
                </a:cubicBezTo>
                <a:cubicBezTo>
                  <a:pt x="939" y="134"/>
                  <a:pt x="939" y="134"/>
                  <a:pt x="939" y="134"/>
                </a:cubicBezTo>
                <a:cubicBezTo>
                  <a:pt x="937" y="132"/>
                  <a:pt x="937" y="132"/>
                  <a:pt x="937" y="132"/>
                </a:cubicBezTo>
                <a:cubicBezTo>
                  <a:pt x="934" y="132"/>
                  <a:pt x="934" y="132"/>
                  <a:pt x="934" y="132"/>
                </a:cubicBezTo>
                <a:cubicBezTo>
                  <a:pt x="936" y="131"/>
                  <a:pt x="936" y="131"/>
                  <a:pt x="936" y="131"/>
                </a:cubicBezTo>
                <a:cubicBezTo>
                  <a:pt x="936" y="129"/>
                  <a:pt x="936" y="129"/>
                  <a:pt x="936" y="129"/>
                </a:cubicBezTo>
                <a:cubicBezTo>
                  <a:pt x="936" y="128"/>
                  <a:pt x="936" y="128"/>
                  <a:pt x="936" y="128"/>
                </a:cubicBezTo>
                <a:cubicBezTo>
                  <a:pt x="934" y="128"/>
                  <a:pt x="934" y="128"/>
                  <a:pt x="934" y="128"/>
                </a:cubicBezTo>
                <a:cubicBezTo>
                  <a:pt x="934" y="126"/>
                  <a:pt x="934" y="126"/>
                  <a:pt x="934" y="126"/>
                </a:cubicBezTo>
                <a:cubicBezTo>
                  <a:pt x="933" y="126"/>
                  <a:pt x="933" y="126"/>
                  <a:pt x="933" y="126"/>
                </a:cubicBezTo>
                <a:cubicBezTo>
                  <a:pt x="936" y="125"/>
                  <a:pt x="936" y="125"/>
                  <a:pt x="936" y="125"/>
                </a:cubicBezTo>
                <a:cubicBezTo>
                  <a:pt x="937" y="122"/>
                  <a:pt x="937" y="122"/>
                  <a:pt x="937" y="122"/>
                </a:cubicBezTo>
                <a:cubicBezTo>
                  <a:pt x="939" y="121"/>
                  <a:pt x="939" y="121"/>
                  <a:pt x="939" y="121"/>
                </a:cubicBezTo>
                <a:cubicBezTo>
                  <a:pt x="937" y="119"/>
                  <a:pt x="937" y="119"/>
                  <a:pt x="937" y="119"/>
                </a:cubicBezTo>
                <a:cubicBezTo>
                  <a:pt x="936" y="118"/>
                  <a:pt x="936" y="118"/>
                  <a:pt x="936" y="118"/>
                </a:cubicBezTo>
                <a:cubicBezTo>
                  <a:pt x="936" y="116"/>
                  <a:pt x="936" y="116"/>
                  <a:pt x="936" y="116"/>
                </a:cubicBezTo>
                <a:cubicBezTo>
                  <a:pt x="933" y="116"/>
                  <a:pt x="933" y="116"/>
                  <a:pt x="933" y="116"/>
                </a:cubicBezTo>
                <a:cubicBezTo>
                  <a:pt x="930" y="116"/>
                  <a:pt x="930" y="116"/>
                  <a:pt x="930" y="116"/>
                </a:cubicBezTo>
                <a:cubicBezTo>
                  <a:pt x="932" y="115"/>
                  <a:pt x="932" y="115"/>
                  <a:pt x="932" y="115"/>
                </a:cubicBezTo>
                <a:cubicBezTo>
                  <a:pt x="930" y="115"/>
                  <a:pt x="930" y="115"/>
                  <a:pt x="930" y="115"/>
                </a:cubicBezTo>
                <a:cubicBezTo>
                  <a:pt x="933" y="114"/>
                  <a:pt x="933" y="114"/>
                  <a:pt x="933" y="114"/>
                </a:cubicBezTo>
                <a:cubicBezTo>
                  <a:pt x="936" y="114"/>
                  <a:pt x="936" y="114"/>
                  <a:pt x="936" y="114"/>
                </a:cubicBezTo>
                <a:cubicBezTo>
                  <a:pt x="936" y="112"/>
                  <a:pt x="936" y="112"/>
                  <a:pt x="936" y="112"/>
                </a:cubicBezTo>
                <a:cubicBezTo>
                  <a:pt x="946" y="109"/>
                  <a:pt x="946" y="109"/>
                  <a:pt x="946" y="109"/>
                </a:cubicBezTo>
                <a:cubicBezTo>
                  <a:pt x="947" y="108"/>
                  <a:pt x="947" y="108"/>
                  <a:pt x="947" y="108"/>
                </a:cubicBezTo>
                <a:cubicBezTo>
                  <a:pt x="947" y="106"/>
                  <a:pt x="947" y="106"/>
                  <a:pt x="947" y="106"/>
                </a:cubicBezTo>
                <a:cubicBezTo>
                  <a:pt x="943" y="105"/>
                  <a:pt x="943" y="105"/>
                  <a:pt x="943" y="105"/>
                </a:cubicBezTo>
                <a:cubicBezTo>
                  <a:pt x="947" y="104"/>
                  <a:pt x="947" y="104"/>
                  <a:pt x="947" y="104"/>
                </a:cubicBezTo>
                <a:cubicBezTo>
                  <a:pt x="952" y="105"/>
                  <a:pt x="952" y="105"/>
                  <a:pt x="952" y="105"/>
                </a:cubicBezTo>
                <a:cubicBezTo>
                  <a:pt x="960" y="105"/>
                  <a:pt x="960" y="105"/>
                  <a:pt x="960" y="105"/>
                </a:cubicBezTo>
                <a:cubicBezTo>
                  <a:pt x="963" y="105"/>
                  <a:pt x="963" y="105"/>
                  <a:pt x="963" y="105"/>
                </a:cubicBezTo>
                <a:cubicBezTo>
                  <a:pt x="966" y="104"/>
                  <a:pt x="966" y="104"/>
                  <a:pt x="966" y="104"/>
                </a:cubicBezTo>
                <a:cubicBezTo>
                  <a:pt x="970" y="101"/>
                  <a:pt x="970" y="101"/>
                  <a:pt x="970" y="101"/>
                </a:cubicBezTo>
                <a:cubicBezTo>
                  <a:pt x="972" y="101"/>
                  <a:pt x="972" y="101"/>
                  <a:pt x="972" y="101"/>
                </a:cubicBezTo>
                <a:cubicBezTo>
                  <a:pt x="972" y="99"/>
                  <a:pt x="972" y="99"/>
                  <a:pt x="972" y="99"/>
                </a:cubicBezTo>
                <a:cubicBezTo>
                  <a:pt x="976" y="98"/>
                  <a:pt x="976" y="98"/>
                  <a:pt x="976" y="98"/>
                </a:cubicBezTo>
                <a:cubicBezTo>
                  <a:pt x="980" y="96"/>
                  <a:pt x="980" y="96"/>
                  <a:pt x="980" y="96"/>
                </a:cubicBezTo>
                <a:cubicBezTo>
                  <a:pt x="983" y="95"/>
                  <a:pt x="983" y="95"/>
                  <a:pt x="983" y="95"/>
                </a:cubicBezTo>
                <a:cubicBezTo>
                  <a:pt x="985" y="93"/>
                  <a:pt x="985" y="93"/>
                  <a:pt x="985" y="93"/>
                </a:cubicBezTo>
                <a:cubicBezTo>
                  <a:pt x="987" y="92"/>
                  <a:pt x="987" y="92"/>
                  <a:pt x="987" y="92"/>
                </a:cubicBezTo>
                <a:cubicBezTo>
                  <a:pt x="990" y="92"/>
                  <a:pt x="990" y="92"/>
                  <a:pt x="990" y="92"/>
                </a:cubicBezTo>
                <a:cubicBezTo>
                  <a:pt x="985" y="91"/>
                  <a:pt x="985" y="91"/>
                  <a:pt x="985" y="91"/>
                </a:cubicBezTo>
                <a:cubicBezTo>
                  <a:pt x="977" y="91"/>
                  <a:pt x="977" y="91"/>
                  <a:pt x="977" y="91"/>
                </a:cubicBezTo>
                <a:cubicBezTo>
                  <a:pt x="976" y="92"/>
                  <a:pt x="976" y="92"/>
                  <a:pt x="976" y="92"/>
                </a:cubicBezTo>
                <a:cubicBezTo>
                  <a:pt x="973" y="91"/>
                  <a:pt x="973" y="91"/>
                  <a:pt x="973" y="91"/>
                </a:cubicBezTo>
                <a:cubicBezTo>
                  <a:pt x="970" y="89"/>
                  <a:pt x="970" y="89"/>
                  <a:pt x="970" y="89"/>
                </a:cubicBezTo>
                <a:cubicBezTo>
                  <a:pt x="964" y="89"/>
                  <a:pt x="964" y="89"/>
                  <a:pt x="964" y="89"/>
                </a:cubicBezTo>
                <a:cubicBezTo>
                  <a:pt x="959" y="89"/>
                  <a:pt x="959" y="89"/>
                  <a:pt x="959" y="89"/>
                </a:cubicBezTo>
                <a:cubicBezTo>
                  <a:pt x="953" y="91"/>
                  <a:pt x="953" y="91"/>
                  <a:pt x="953" y="91"/>
                </a:cubicBezTo>
                <a:cubicBezTo>
                  <a:pt x="950" y="91"/>
                  <a:pt x="950" y="91"/>
                  <a:pt x="950" y="91"/>
                </a:cubicBezTo>
                <a:cubicBezTo>
                  <a:pt x="949" y="92"/>
                  <a:pt x="949" y="92"/>
                  <a:pt x="949" y="92"/>
                </a:cubicBezTo>
                <a:cubicBezTo>
                  <a:pt x="950" y="92"/>
                  <a:pt x="950" y="92"/>
                  <a:pt x="950" y="92"/>
                </a:cubicBezTo>
                <a:cubicBezTo>
                  <a:pt x="949" y="93"/>
                  <a:pt x="949" y="93"/>
                  <a:pt x="949" y="93"/>
                </a:cubicBezTo>
                <a:cubicBezTo>
                  <a:pt x="950" y="95"/>
                  <a:pt x="950" y="95"/>
                  <a:pt x="950" y="95"/>
                </a:cubicBezTo>
                <a:cubicBezTo>
                  <a:pt x="949" y="95"/>
                  <a:pt x="949" y="95"/>
                  <a:pt x="949" y="95"/>
                </a:cubicBezTo>
                <a:cubicBezTo>
                  <a:pt x="947" y="93"/>
                  <a:pt x="947" y="93"/>
                  <a:pt x="947" y="93"/>
                </a:cubicBezTo>
                <a:cubicBezTo>
                  <a:pt x="944" y="93"/>
                  <a:pt x="944" y="93"/>
                  <a:pt x="944" y="93"/>
                </a:cubicBezTo>
                <a:cubicBezTo>
                  <a:pt x="943" y="93"/>
                  <a:pt x="943" y="93"/>
                  <a:pt x="943" y="93"/>
                </a:cubicBezTo>
                <a:cubicBezTo>
                  <a:pt x="940" y="98"/>
                  <a:pt x="940" y="98"/>
                  <a:pt x="940" y="98"/>
                </a:cubicBezTo>
                <a:cubicBezTo>
                  <a:pt x="937" y="101"/>
                  <a:pt x="937" y="101"/>
                  <a:pt x="937" y="101"/>
                </a:cubicBezTo>
                <a:cubicBezTo>
                  <a:pt x="934" y="102"/>
                  <a:pt x="934" y="102"/>
                  <a:pt x="934" y="102"/>
                </a:cubicBezTo>
                <a:cubicBezTo>
                  <a:pt x="933" y="104"/>
                  <a:pt x="933" y="104"/>
                  <a:pt x="933" y="104"/>
                </a:cubicBezTo>
                <a:cubicBezTo>
                  <a:pt x="933" y="105"/>
                  <a:pt x="933" y="105"/>
                  <a:pt x="933" y="105"/>
                </a:cubicBezTo>
                <a:cubicBezTo>
                  <a:pt x="933" y="106"/>
                  <a:pt x="933" y="106"/>
                  <a:pt x="933" y="106"/>
                </a:cubicBezTo>
                <a:cubicBezTo>
                  <a:pt x="932" y="108"/>
                  <a:pt x="932" y="108"/>
                  <a:pt x="932" y="108"/>
                </a:cubicBezTo>
                <a:cubicBezTo>
                  <a:pt x="929" y="111"/>
                  <a:pt x="929" y="111"/>
                  <a:pt x="929" y="111"/>
                </a:cubicBezTo>
                <a:cubicBezTo>
                  <a:pt x="932" y="111"/>
                  <a:pt x="932" y="111"/>
                  <a:pt x="932" y="111"/>
                </a:cubicBezTo>
                <a:cubicBezTo>
                  <a:pt x="927" y="112"/>
                  <a:pt x="927" y="112"/>
                  <a:pt x="927" y="112"/>
                </a:cubicBezTo>
                <a:cubicBezTo>
                  <a:pt x="930" y="114"/>
                  <a:pt x="930" y="114"/>
                  <a:pt x="930" y="114"/>
                </a:cubicBezTo>
                <a:cubicBezTo>
                  <a:pt x="929" y="114"/>
                  <a:pt x="929" y="114"/>
                  <a:pt x="929" y="114"/>
                </a:cubicBezTo>
                <a:cubicBezTo>
                  <a:pt x="926" y="114"/>
                  <a:pt x="926" y="114"/>
                  <a:pt x="926" y="114"/>
                </a:cubicBezTo>
                <a:cubicBezTo>
                  <a:pt x="927" y="115"/>
                  <a:pt x="927" y="115"/>
                  <a:pt x="927" y="115"/>
                </a:cubicBezTo>
                <a:cubicBezTo>
                  <a:pt x="926" y="115"/>
                  <a:pt x="926" y="115"/>
                  <a:pt x="926" y="115"/>
                </a:cubicBezTo>
                <a:cubicBezTo>
                  <a:pt x="923" y="116"/>
                  <a:pt x="923" y="116"/>
                  <a:pt x="923" y="116"/>
                </a:cubicBezTo>
                <a:cubicBezTo>
                  <a:pt x="919" y="116"/>
                  <a:pt x="919" y="116"/>
                  <a:pt x="919" y="116"/>
                </a:cubicBezTo>
                <a:cubicBezTo>
                  <a:pt x="916" y="118"/>
                  <a:pt x="916" y="118"/>
                  <a:pt x="916" y="118"/>
                </a:cubicBezTo>
                <a:cubicBezTo>
                  <a:pt x="917" y="118"/>
                  <a:pt x="917" y="118"/>
                  <a:pt x="917" y="118"/>
                </a:cubicBezTo>
                <a:cubicBezTo>
                  <a:pt x="920" y="118"/>
                  <a:pt x="920" y="118"/>
                  <a:pt x="920" y="118"/>
                </a:cubicBezTo>
                <a:cubicBezTo>
                  <a:pt x="917" y="119"/>
                  <a:pt x="917" y="119"/>
                  <a:pt x="917" y="119"/>
                </a:cubicBezTo>
                <a:cubicBezTo>
                  <a:pt x="916" y="121"/>
                  <a:pt x="916" y="121"/>
                  <a:pt x="916" y="121"/>
                </a:cubicBezTo>
                <a:cubicBezTo>
                  <a:pt x="914" y="121"/>
                  <a:pt x="914" y="121"/>
                  <a:pt x="914" y="121"/>
                </a:cubicBezTo>
                <a:cubicBezTo>
                  <a:pt x="913" y="119"/>
                  <a:pt x="913" y="119"/>
                  <a:pt x="913" y="119"/>
                </a:cubicBezTo>
                <a:cubicBezTo>
                  <a:pt x="909" y="121"/>
                  <a:pt x="909" y="121"/>
                  <a:pt x="909" y="121"/>
                </a:cubicBezTo>
                <a:cubicBezTo>
                  <a:pt x="907" y="122"/>
                  <a:pt x="907" y="122"/>
                  <a:pt x="907" y="122"/>
                </a:cubicBezTo>
                <a:cubicBezTo>
                  <a:pt x="904" y="125"/>
                  <a:pt x="904" y="125"/>
                  <a:pt x="904" y="125"/>
                </a:cubicBezTo>
                <a:cubicBezTo>
                  <a:pt x="903" y="125"/>
                  <a:pt x="903" y="125"/>
                  <a:pt x="903" y="125"/>
                </a:cubicBezTo>
                <a:cubicBezTo>
                  <a:pt x="901" y="126"/>
                  <a:pt x="901" y="126"/>
                  <a:pt x="901" y="126"/>
                </a:cubicBezTo>
                <a:cubicBezTo>
                  <a:pt x="903" y="128"/>
                  <a:pt x="903" y="128"/>
                  <a:pt x="903" y="128"/>
                </a:cubicBezTo>
                <a:cubicBezTo>
                  <a:pt x="904" y="128"/>
                  <a:pt x="904" y="128"/>
                  <a:pt x="904" y="128"/>
                </a:cubicBezTo>
                <a:cubicBezTo>
                  <a:pt x="906" y="129"/>
                  <a:pt x="906" y="129"/>
                  <a:pt x="906" y="129"/>
                </a:cubicBezTo>
                <a:cubicBezTo>
                  <a:pt x="901" y="129"/>
                  <a:pt x="901" y="129"/>
                  <a:pt x="901" y="129"/>
                </a:cubicBezTo>
                <a:cubicBezTo>
                  <a:pt x="897" y="132"/>
                  <a:pt x="897" y="132"/>
                  <a:pt x="897" y="132"/>
                </a:cubicBezTo>
                <a:cubicBezTo>
                  <a:pt x="894" y="134"/>
                  <a:pt x="894" y="134"/>
                  <a:pt x="894" y="134"/>
                </a:cubicBezTo>
                <a:cubicBezTo>
                  <a:pt x="894" y="135"/>
                  <a:pt x="894" y="135"/>
                  <a:pt x="894" y="135"/>
                </a:cubicBezTo>
                <a:cubicBezTo>
                  <a:pt x="896" y="136"/>
                  <a:pt x="896" y="136"/>
                  <a:pt x="896" y="136"/>
                </a:cubicBezTo>
                <a:cubicBezTo>
                  <a:pt x="894" y="136"/>
                  <a:pt x="894" y="136"/>
                  <a:pt x="894" y="136"/>
                </a:cubicBezTo>
                <a:cubicBezTo>
                  <a:pt x="897" y="138"/>
                  <a:pt x="897" y="138"/>
                  <a:pt x="897" y="138"/>
                </a:cubicBezTo>
                <a:cubicBezTo>
                  <a:pt x="899" y="138"/>
                  <a:pt x="899" y="138"/>
                  <a:pt x="899" y="138"/>
                </a:cubicBezTo>
                <a:cubicBezTo>
                  <a:pt x="900" y="139"/>
                  <a:pt x="900" y="139"/>
                  <a:pt x="900" y="139"/>
                </a:cubicBezTo>
                <a:cubicBezTo>
                  <a:pt x="903" y="141"/>
                  <a:pt x="903" y="141"/>
                  <a:pt x="903" y="141"/>
                </a:cubicBezTo>
                <a:cubicBezTo>
                  <a:pt x="904" y="141"/>
                  <a:pt x="904" y="141"/>
                  <a:pt x="904" y="141"/>
                </a:cubicBezTo>
                <a:cubicBezTo>
                  <a:pt x="906" y="139"/>
                  <a:pt x="906" y="139"/>
                  <a:pt x="906" y="139"/>
                </a:cubicBezTo>
                <a:cubicBezTo>
                  <a:pt x="906" y="141"/>
                  <a:pt x="906" y="141"/>
                  <a:pt x="906" y="141"/>
                </a:cubicBezTo>
                <a:cubicBezTo>
                  <a:pt x="909" y="142"/>
                  <a:pt x="909" y="142"/>
                  <a:pt x="909" y="142"/>
                </a:cubicBezTo>
                <a:cubicBezTo>
                  <a:pt x="906" y="144"/>
                  <a:pt x="906" y="144"/>
                  <a:pt x="906" y="144"/>
                </a:cubicBezTo>
                <a:cubicBezTo>
                  <a:pt x="904" y="145"/>
                  <a:pt x="904" y="145"/>
                  <a:pt x="904" y="145"/>
                </a:cubicBezTo>
                <a:cubicBezTo>
                  <a:pt x="906" y="145"/>
                  <a:pt x="906" y="145"/>
                  <a:pt x="906" y="145"/>
                </a:cubicBezTo>
                <a:cubicBezTo>
                  <a:pt x="903" y="147"/>
                  <a:pt x="903" y="147"/>
                  <a:pt x="903" y="147"/>
                </a:cubicBezTo>
                <a:cubicBezTo>
                  <a:pt x="900" y="147"/>
                  <a:pt x="900" y="147"/>
                  <a:pt x="900" y="147"/>
                </a:cubicBezTo>
                <a:cubicBezTo>
                  <a:pt x="899" y="148"/>
                  <a:pt x="899" y="148"/>
                  <a:pt x="899" y="148"/>
                </a:cubicBezTo>
                <a:cubicBezTo>
                  <a:pt x="897" y="149"/>
                  <a:pt x="897" y="149"/>
                  <a:pt x="897" y="149"/>
                </a:cubicBezTo>
                <a:cubicBezTo>
                  <a:pt x="899" y="149"/>
                  <a:pt x="899" y="149"/>
                  <a:pt x="899" y="149"/>
                </a:cubicBezTo>
                <a:cubicBezTo>
                  <a:pt x="901" y="149"/>
                  <a:pt x="901" y="149"/>
                  <a:pt x="901" y="149"/>
                </a:cubicBezTo>
                <a:cubicBezTo>
                  <a:pt x="903" y="149"/>
                  <a:pt x="903" y="149"/>
                  <a:pt x="903" y="149"/>
                </a:cubicBezTo>
                <a:cubicBezTo>
                  <a:pt x="904" y="147"/>
                  <a:pt x="904" y="147"/>
                  <a:pt x="904" y="147"/>
                </a:cubicBezTo>
                <a:cubicBezTo>
                  <a:pt x="906" y="147"/>
                  <a:pt x="906" y="147"/>
                  <a:pt x="906" y="147"/>
                </a:cubicBezTo>
                <a:cubicBezTo>
                  <a:pt x="907" y="147"/>
                  <a:pt x="907" y="147"/>
                  <a:pt x="907" y="147"/>
                </a:cubicBezTo>
                <a:cubicBezTo>
                  <a:pt x="907" y="148"/>
                  <a:pt x="907" y="148"/>
                  <a:pt x="907" y="148"/>
                </a:cubicBezTo>
                <a:cubicBezTo>
                  <a:pt x="906" y="149"/>
                  <a:pt x="906" y="149"/>
                  <a:pt x="906" y="149"/>
                </a:cubicBezTo>
                <a:cubicBezTo>
                  <a:pt x="903" y="151"/>
                  <a:pt x="903" y="151"/>
                  <a:pt x="903" y="151"/>
                </a:cubicBezTo>
                <a:cubicBezTo>
                  <a:pt x="906" y="151"/>
                  <a:pt x="906" y="151"/>
                  <a:pt x="906" y="151"/>
                </a:cubicBezTo>
                <a:cubicBezTo>
                  <a:pt x="900" y="154"/>
                  <a:pt x="900" y="154"/>
                  <a:pt x="900" y="154"/>
                </a:cubicBezTo>
                <a:cubicBezTo>
                  <a:pt x="894" y="155"/>
                  <a:pt x="894" y="155"/>
                  <a:pt x="894" y="155"/>
                </a:cubicBezTo>
                <a:cubicBezTo>
                  <a:pt x="888" y="158"/>
                  <a:pt x="888" y="158"/>
                  <a:pt x="888" y="158"/>
                </a:cubicBezTo>
                <a:cubicBezTo>
                  <a:pt x="883" y="158"/>
                  <a:pt x="883" y="158"/>
                  <a:pt x="883" y="158"/>
                </a:cubicBezTo>
                <a:cubicBezTo>
                  <a:pt x="880" y="159"/>
                  <a:pt x="880" y="159"/>
                  <a:pt x="880" y="159"/>
                </a:cubicBezTo>
                <a:cubicBezTo>
                  <a:pt x="877" y="162"/>
                  <a:pt x="877" y="162"/>
                  <a:pt x="877" y="162"/>
                </a:cubicBezTo>
                <a:cubicBezTo>
                  <a:pt x="877" y="164"/>
                  <a:pt x="877" y="164"/>
                  <a:pt x="877" y="164"/>
                </a:cubicBezTo>
                <a:cubicBezTo>
                  <a:pt x="877" y="165"/>
                  <a:pt x="877" y="165"/>
                  <a:pt x="877" y="165"/>
                </a:cubicBezTo>
                <a:cubicBezTo>
                  <a:pt x="876" y="165"/>
                  <a:pt x="876" y="165"/>
                  <a:pt x="876" y="165"/>
                </a:cubicBezTo>
                <a:cubicBezTo>
                  <a:pt x="876" y="167"/>
                  <a:pt x="876" y="167"/>
                  <a:pt x="876" y="167"/>
                </a:cubicBezTo>
                <a:cubicBezTo>
                  <a:pt x="874" y="168"/>
                  <a:pt x="874" y="168"/>
                  <a:pt x="874" y="168"/>
                </a:cubicBezTo>
                <a:cubicBezTo>
                  <a:pt x="873" y="169"/>
                  <a:pt x="873" y="169"/>
                  <a:pt x="873" y="169"/>
                </a:cubicBezTo>
                <a:cubicBezTo>
                  <a:pt x="871" y="171"/>
                  <a:pt x="871" y="171"/>
                  <a:pt x="871" y="171"/>
                </a:cubicBezTo>
                <a:cubicBezTo>
                  <a:pt x="870" y="171"/>
                  <a:pt x="870" y="171"/>
                  <a:pt x="870" y="171"/>
                </a:cubicBezTo>
                <a:cubicBezTo>
                  <a:pt x="871" y="169"/>
                  <a:pt x="871" y="169"/>
                  <a:pt x="871" y="169"/>
                </a:cubicBezTo>
                <a:cubicBezTo>
                  <a:pt x="873" y="168"/>
                  <a:pt x="873" y="168"/>
                  <a:pt x="873" y="168"/>
                </a:cubicBezTo>
                <a:cubicBezTo>
                  <a:pt x="870" y="168"/>
                  <a:pt x="870" y="168"/>
                  <a:pt x="870" y="168"/>
                </a:cubicBezTo>
                <a:cubicBezTo>
                  <a:pt x="873" y="167"/>
                  <a:pt x="873" y="167"/>
                  <a:pt x="873" y="167"/>
                </a:cubicBezTo>
                <a:cubicBezTo>
                  <a:pt x="871" y="167"/>
                  <a:pt x="871" y="167"/>
                  <a:pt x="871" y="167"/>
                </a:cubicBezTo>
                <a:cubicBezTo>
                  <a:pt x="870" y="167"/>
                  <a:pt x="870" y="167"/>
                  <a:pt x="870" y="167"/>
                </a:cubicBezTo>
                <a:cubicBezTo>
                  <a:pt x="867" y="168"/>
                  <a:pt x="867" y="168"/>
                  <a:pt x="867" y="168"/>
                </a:cubicBezTo>
                <a:cubicBezTo>
                  <a:pt x="868" y="167"/>
                  <a:pt x="868" y="167"/>
                  <a:pt x="868" y="167"/>
                </a:cubicBezTo>
                <a:cubicBezTo>
                  <a:pt x="870" y="165"/>
                  <a:pt x="870" y="165"/>
                  <a:pt x="870" y="165"/>
                </a:cubicBezTo>
                <a:cubicBezTo>
                  <a:pt x="867" y="165"/>
                  <a:pt x="867" y="165"/>
                  <a:pt x="867" y="165"/>
                </a:cubicBezTo>
                <a:cubicBezTo>
                  <a:pt x="873" y="161"/>
                  <a:pt x="873" y="161"/>
                  <a:pt x="873" y="161"/>
                </a:cubicBezTo>
                <a:cubicBezTo>
                  <a:pt x="876" y="158"/>
                  <a:pt x="876" y="158"/>
                  <a:pt x="876" y="158"/>
                </a:cubicBezTo>
                <a:cubicBezTo>
                  <a:pt x="880" y="155"/>
                  <a:pt x="880" y="155"/>
                  <a:pt x="880" y="155"/>
                </a:cubicBezTo>
                <a:cubicBezTo>
                  <a:pt x="874" y="157"/>
                  <a:pt x="874" y="157"/>
                  <a:pt x="874" y="157"/>
                </a:cubicBezTo>
                <a:cubicBezTo>
                  <a:pt x="871" y="158"/>
                  <a:pt x="871" y="158"/>
                  <a:pt x="871" y="158"/>
                </a:cubicBezTo>
                <a:cubicBezTo>
                  <a:pt x="876" y="155"/>
                  <a:pt x="876" y="155"/>
                  <a:pt x="876" y="155"/>
                </a:cubicBezTo>
                <a:cubicBezTo>
                  <a:pt x="873" y="155"/>
                  <a:pt x="873" y="155"/>
                  <a:pt x="873" y="155"/>
                </a:cubicBezTo>
                <a:cubicBezTo>
                  <a:pt x="870" y="155"/>
                  <a:pt x="870" y="155"/>
                  <a:pt x="870" y="155"/>
                </a:cubicBezTo>
                <a:cubicBezTo>
                  <a:pt x="870" y="154"/>
                  <a:pt x="870" y="154"/>
                  <a:pt x="870" y="154"/>
                </a:cubicBezTo>
                <a:cubicBezTo>
                  <a:pt x="868" y="152"/>
                  <a:pt x="868" y="152"/>
                  <a:pt x="868" y="152"/>
                </a:cubicBezTo>
                <a:cubicBezTo>
                  <a:pt x="866" y="152"/>
                  <a:pt x="866" y="152"/>
                  <a:pt x="866" y="152"/>
                </a:cubicBezTo>
                <a:cubicBezTo>
                  <a:pt x="864" y="154"/>
                  <a:pt x="864" y="154"/>
                  <a:pt x="864" y="154"/>
                </a:cubicBezTo>
                <a:cubicBezTo>
                  <a:pt x="861" y="155"/>
                  <a:pt x="861" y="155"/>
                  <a:pt x="861" y="155"/>
                </a:cubicBezTo>
                <a:cubicBezTo>
                  <a:pt x="857" y="154"/>
                  <a:pt x="857" y="154"/>
                  <a:pt x="857" y="154"/>
                </a:cubicBezTo>
                <a:cubicBezTo>
                  <a:pt x="857" y="157"/>
                  <a:pt x="857" y="157"/>
                  <a:pt x="857" y="157"/>
                </a:cubicBezTo>
                <a:cubicBezTo>
                  <a:pt x="856" y="157"/>
                  <a:pt x="856" y="157"/>
                  <a:pt x="856" y="157"/>
                </a:cubicBezTo>
                <a:cubicBezTo>
                  <a:pt x="856" y="158"/>
                  <a:pt x="856" y="158"/>
                  <a:pt x="856" y="158"/>
                </a:cubicBezTo>
                <a:cubicBezTo>
                  <a:pt x="856" y="161"/>
                  <a:pt x="856" y="161"/>
                  <a:pt x="856" y="161"/>
                </a:cubicBezTo>
                <a:cubicBezTo>
                  <a:pt x="854" y="158"/>
                  <a:pt x="854" y="158"/>
                  <a:pt x="854" y="158"/>
                </a:cubicBezTo>
                <a:cubicBezTo>
                  <a:pt x="853" y="158"/>
                  <a:pt x="853" y="158"/>
                  <a:pt x="853" y="158"/>
                </a:cubicBezTo>
                <a:cubicBezTo>
                  <a:pt x="853" y="159"/>
                  <a:pt x="853" y="159"/>
                  <a:pt x="853" y="159"/>
                </a:cubicBezTo>
                <a:cubicBezTo>
                  <a:pt x="853" y="161"/>
                  <a:pt x="853" y="161"/>
                  <a:pt x="853" y="161"/>
                </a:cubicBezTo>
                <a:cubicBezTo>
                  <a:pt x="850" y="162"/>
                  <a:pt x="850" y="162"/>
                  <a:pt x="850" y="162"/>
                </a:cubicBezTo>
                <a:cubicBezTo>
                  <a:pt x="845" y="162"/>
                  <a:pt x="845" y="162"/>
                  <a:pt x="845" y="162"/>
                </a:cubicBezTo>
                <a:cubicBezTo>
                  <a:pt x="840" y="161"/>
                  <a:pt x="840" y="161"/>
                  <a:pt x="840" y="161"/>
                </a:cubicBezTo>
                <a:cubicBezTo>
                  <a:pt x="833" y="161"/>
                  <a:pt x="833" y="161"/>
                  <a:pt x="833" y="161"/>
                </a:cubicBezTo>
                <a:cubicBezTo>
                  <a:pt x="827" y="161"/>
                  <a:pt x="827" y="161"/>
                  <a:pt x="827" y="161"/>
                </a:cubicBezTo>
                <a:cubicBezTo>
                  <a:pt x="823" y="161"/>
                  <a:pt x="823" y="161"/>
                  <a:pt x="823" y="161"/>
                </a:cubicBezTo>
                <a:cubicBezTo>
                  <a:pt x="818" y="162"/>
                  <a:pt x="818" y="162"/>
                  <a:pt x="818" y="162"/>
                </a:cubicBezTo>
                <a:cubicBezTo>
                  <a:pt x="817" y="161"/>
                  <a:pt x="817" y="161"/>
                  <a:pt x="817" y="161"/>
                </a:cubicBezTo>
                <a:cubicBezTo>
                  <a:pt x="815" y="161"/>
                  <a:pt x="815" y="161"/>
                  <a:pt x="815" y="161"/>
                </a:cubicBezTo>
                <a:cubicBezTo>
                  <a:pt x="813" y="159"/>
                  <a:pt x="813" y="159"/>
                  <a:pt x="813" y="159"/>
                </a:cubicBezTo>
                <a:cubicBezTo>
                  <a:pt x="813" y="158"/>
                  <a:pt x="813" y="158"/>
                  <a:pt x="813" y="158"/>
                </a:cubicBezTo>
                <a:cubicBezTo>
                  <a:pt x="813" y="157"/>
                  <a:pt x="813" y="157"/>
                  <a:pt x="813" y="157"/>
                </a:cubicBezTo>
                <a:cubicBezTo>
                  <a:pt x="805" y="158"/>
                  <a:pt x="805" y="158"/>
                  <a:pt x="805" y="158"/>
                </a:cubicBezTo>
                <a:cubicBezTo>
                  <a:pt x="802" y="158"/>
                  <a:pt x="802" y="158"/>
                  <a:pt x="802" y="158"/>
                </a:cubicBezTo>
                <a:cubicBezTo>
                  <a:pt x="801" y="157"/>
                  <a:pt x="801" y="157"/>
                  <a:pt x="801" y="157"/>
                </a:cubicBezTo>
                <a:cubicBezTo>
                  <a:pt x="802" y="155"/>
                  <a:pt x="802" y="155"/>
                  <a:pt x="802" y="155"/>
                </a:cubicBezTo>
                <a:cubicBezTo>
                  <a:pt x="800" y="157"/>
                  <a:pt x="800" y="157"/>
                  <a:pt x="800" y="157"/>
                </a:cubicBezTo>
                <a:cubicBezTo>
                  <a:pt x="801" y="155"/>
                  <a:pt x="801" y="155"/>
                  <a:pt x="801" y="155"/>
                </a:cubicBezTo>
                <a:cubicBezTo>
                  <a:pt x="800" y="155"/>
                  <a:pt x="800" y="155"/>
                  <a:pt x="800" y="155"/>
                </a:cubicBezTo>
                <a:cubicBezTo>
                  <a:pt x="797" y="154"/>
                  <a:pt x="797" y="154"/>
                  <a:pt x="797" y="154"/>
                </a:cubicBezTo>
                <a:cubicBezTo>
                  <a:pt x="798" y="154"/>
                  <a:pt x="798" y="154"/>
                  <a:pt x="798" y="154"/>
                </a:cubicBezTo>
                <a:cubicBezTo>
                  <a:pt x="800" y="151"/>
                  <a:pt x="800" y="151"/>
                  <a:pt x="800" y="151"/>
                </a:cubicBezTo>
                <a:cubicBezTo>
                  <a:pt x="800" y="149"/>
                  <a:pt x="800" y="149"/>
                  <a:pt x="800" y="149"/>
                </a:cubicBezTo>
                <a:cubicBezTo>
                  <a:pt x="800" y="148"/>
                  <a:pt x="800" y="148"/>
                  <a:pt x="800" y="148"/>
                </a:cubicBezTo>
                <a:cubicBezTo>
                  <a:pt x="797" y="148"/>
                  <a:pt x="797" y="148"/>
                  <a:pt x="797" y="148"/>
                </a:cubicBezTo>
                <a:cubicBezTo>
                  <a:pt x="794" y="148"/>
                  <a:pt x="794" y="148"/>
                  <a:pt x="794" y="148"/>
                </a:cubicBezTo>
                <a:cubicBezTo>
                  <a:pt x="790" y="149"/>
                  <a:pt x="790" y="149"/>
                  <a:pt x="790" y="149"/>
                </a:cubicBezTo>
                <a:cubicBezTo>
                  <a:pt x="778" y="151"/>
                  <a:pt x="778" y="151"/>
                  <a:pt x="778" y="151"/>
                </a:cubicBezTo>
                <a:cubicBezTo>
                  <a:pt x="772" y="152"/>
                  <a:pt x="772" y="152"/>
                  <a:pt x="772" y="152"/>
                </a:cubicBezTo>
                <a:cubicBezTo>
                  <a:pt x="767" y="155"/>
                  <a:pt x="767" y="155"/>
                  <a:pt x="767" y="155"/>
                </a:cubicBezTo>
                <a:cubicBezTo>
                  <a:pt x="768" y="155"/>
                  <a:pt x="768" y="155"/>
                  <a:pt x="768" y="155"/>
                </a:cubicBezTo>
                <a:cubicBezTo>
                  <a:pt x="768" y="157"/>
                  <a:pt x="768" y="157"/>
                  <a:pt x="768" y="157"/>
                </a:cubicBezTo>
                <a:cubicBezTo>
                  <a:pt x="770" y="157"/>
                  <a:pt x="770" y="157"/>
                  <a:pt x="770" y="157"/>
                </a:cubicBezTo>
                <a:cubicBezTo>
                  <a:pt x="771" y="157"/>
                  <a:pt x="771" y="157"/>
                  <a:pt x="771" y="157"/>
                </a:cubicBezTo>
                <a:cubicBezTo>
                  <a:pt x="775" y="157"/>
                  <a:pt x="775" y="157"/>
                  <a:pt x="775" y="157"/>
                </a:cubicBezTo>
                <a:cubicBezTo>
                  <a:pt x="774" y="155"/>
                  <a:pt x="774" y="155"/>
                  <a:pt x="774" y="155"/>
                </a:cubicBezTo>
                <a:cubicBezTo>
                  <a:pt x="775" y="155"/>
                  <a:pt x="775" y="155"/>
                  <a:pt x="775" y="155"/>
                </a:cubicBezTo>
                <a:cubicBezTo>
                  <a:pt x="777" y="155"/>
                  <a:pt x="777" y="155"/>
                  <a:pt x="777" y="155"/>
                </a:cubicBezTo>
                <a:cubicBezTo>
                  <a:pt x="781" y="155"/>
                  <a:pt x="781" y="155"/>
                  <a:pt x="781" y="155"/>
                </a:cubicBezTo>
                <a:cubicBezTo>
                  <a:pt x="784" y="154"/>
                  <a:pt x="784" y="154"/>
                  <a:pt x="784" y="154"/>
                </a:cubicBezTo>
                <a:cubicBezTo>
                  <a:pt x="785" y="155"/>
                  <a:pt x="785" y="155"/>
                  <a:pt x="785" y="155"/>
                </a:cubicBezTo>
                <a:cubicBezTo>
                  <a:pt x="787" y="154"/>
                  <a:pt x="787" y="154"/>
                  <a:pt x="787" y="154"/>
                </a:cubicBezTo>
                <a:cubicBezTo>
                  <a:pt x="790" y="152"/>
                  <a:pt x="790" y="152"/>
                  <a:pt x="790" y="152"/>
                </a:cubicBezTo>
                <a:cubicBezTo>
                  <a:pt x="792" y="152"/>
                  <a:pt x="792" y="152"/>
                  <a:pt x="792" y="152"/>
                </a:cubicBezTo>
                <a:cubicBezTo>
                  <a:pt x="798" y="151"/>
                  <a:pt x="798" y="151"/>
                  <a:pt x="798" y="151"/>
                </a:cubicBezTo>
                <a:cubicBezTo>
                  <a:pt x="795" y="152"/>
                  <a:pt x="795" y="152"/>
                  <a:pt x="795" y="152"/>
                </a:cubicBezTo>
                <a:cubicBezTo>
                  <a:pt x="792" y="154"/>
                  <a:pt x="792" y="154"/>
                  <a:pt x="792" y="154"/>
                </a:cubicBezTo>
                <a:cubicBezTo>
                  <a:pt x="788" y="155"/>
                  <a:pt x="788" y="155"/>
                  <a:pt x="788" y="155"/>
                </a:cubicBezTo>
                <a:cubicBezTo>
                  <a:pt x="785" y="157"/>
                  <a:pt x="785" y="157"/>
                  <a:pt x="785" y="157"/>
                </a:cubicBezTo>
                <a:cubicBezTo>
                  <a:pt x="781" y="157"/>
                  <a:pt x="781" y="157"/>
                  <a:pt x="781" y="157"/>
                </a:cubicBezTo>
                <a:cubicBezTo>
                  <a:pt x="778" y="158"/>
                  <a:pt x="778" y="158"/>
                  <a:pt x="778" y="158"/>
                </a:cubicBezTo>
                <a:cubicBezTo>
                  <a:pt x="772" y="158"/>
                  <a:pt x="772" y="158"/>
                  <a:pt x="772" y="158"/>
                </a:cubicBezTo>
                <a:cubicBezTo>
                  <a:pt x="771" y="158"/>
                  <a:pt x="771" y="158"/>
                  <a:pt x="771" y="158"/>
                </a:cubicBezTo>
                <a:cubicBezTo>
                  <a:pt x="771" y="159"/>
                  <a:pt x="771" y="159"/>
                  <a:pt x="771" y="159"/>
                </a:cubicBezTo>
                <a:cubicBezTo>
                  <a:pt x="770" y="159"/>
                  <a:pt x="770" y="159"/>
                  <a:pt x="770" y="159"/>
                </a:cubicBezTo>
                <a:cubicBezTo>
                  <a:pt x="768" y="161"/>
                  <a:pt x="768" y="161"/>
                  <a:pt x="768" y="161"/>
                </a:cubicBezTo>
                <a:cubicBezTo>
                  <a:pt x="767" y="162"/>
                  <a:pt x="767" y="162"/>
                  <a:pt x="767" y="162"/>
                </a:cubicBezTo>
                <a:cubicBezTo>
                  <a:pt x="767" y="164"/>
                  <a:pt x="767" y="164"/>
                  <a:pt x="767" y="164"/>
                </a:cubicBezTo>
                <a:cubicBezTo>
                  <a:pt x="767" y="165"/>
                  <a:pt x="767" y="165"/>
                  <a:pt x="767" y="165"/>
                </a:cubicBezTo>
                <a:cubicBezTo>
                  <a:pt x="765" y="168"/>
                  <a:pt x="765" y="168"/>
                  <a:pt x="765" y="168"/>
                </a:cubicBezTo>
                <a:cubicBezTo>
                  <a:pt x="765" y="169"/>
                  <a:pt x="765" y="169"/>
                  <a:pt x="765" y="169"/>
                </a:cubicBezTo>
                <a:cubicBezTo>
                  <a:pt x="765" y="171"/>
                  <a:pt x="765" y="171"/>
                  <a:pt x="765" y="171"/>
                </a:cubicBezTo>
                <a:cubicBezTo>
                  <a:pt x="764" y="172"/>
                  <a:pt x="764" y="172"/>
                  <a:pt x="764" y="172"/>
                </a:cubicBezTo>
                <a:cubicBezTo>
                  <a:pt x="764" y="171"/>
                  <a:pt x="764" y="171"/>
                  <a:pt x="764" y="171"/>
                </a:cubicBezTo>
                <a:cubicBezTo>
                  <a:pt x="762" y="172"/>
                  <a:pt x="762" y="172"/>
                  <a:pt x="762" y="172"/>
                </a:cubicBezTo>
                <a:cubicBezTo>
                  <a:pt x="761" y="172"/>
                  <a:pt x="761" y="172"/>
                  <a:pt x="761" y="172"/>
                </a:cubicBezTo>
                <a:cubicBezTo>
                  <a:pt x="761" y="171"/>
                  <a:pt x="761" y="171"/>
                  <a:pt x="761" y="171"/>
                </a:cubicBezTo>
                <a:cubicBezTo>
                  <a:pt x="762" y="169"/>
                  <a:pt x="762" y="169"/>
                  <a:pt x="762" y="169"/>
                </a:cubicBezTo>
                <a:cubicBezTo>
                  <a:pt x="759" y="171"/>
                  <a:pt x="759" y="171"/>
                  <a:pt x="759" y="171"/>
                </a:cubicBezTo>
                <a:cubicBezTo>
                  <a:pt x="758" y="172"/>
                  <a:pt x="758" y="172"/>
                  <a:pt x="758" y="172"/>
                </a:cubicBezTo>
                <a:cubicBezTo>
                  <a:pt x="758" y="174"/>
                  <a:pt x="758" y="174"/>
                  <a:pt x="758" y="174"/>
                </a:cubicBezTo>
                <a:cubicBezTo>
                  <a:pt x="758" y="175"/>
                  <a:pt x="758" y="175"/>
                  <a:pt x="758" y="175"/>
                </a:cubicBezTo>
                <a:cubicBezTo>
                  <a:pt x="758" y="178"/>
                  <a:pt x="758" y="178"/>
                  <a:pt x="758" y="178"/>
                </a:cubicBezTo>
                <a:cubicBezTo>
                  <a:pt x="757" y="175"/>
                  <a:pt x="757" y="175"/>
                  <a:pt x="757" y="175"/>
                </a:cubicBezTo>
                <a:cubicBezTo>
                  <a:pt x="757" y="174"/>
                  <a:pt x="757" y="174"/>
                  <a:pt x="757" y="174"/>
                </a:cubicBezTo>
                <a:cubicBezTo>
                  <a:pt x="755" y="174"/>
                  <a:pt x="755" y="174"/>
                  <a:pt x="755" y="174"/>
                </a:cubicBezTo>
                <a:cubicBezTo>
                  <a:pt x="755" y="172"/>
                  <a:pt x="755" y="172"/>
                  <a:pt x="755" y="172"/>
                </a:cubicBezTo>
                <a:cubicBezTo>
                  <a:pt x="757" y="171"/>
                  <a:pt x="757" y="171"/>
                  <a:pt x="757" y="171"/>
                </a:cubicBezTo>
                <a:cubicBezTo>
                  <a:pt x="755" y="169"/>
                  <a:pt x="755" y="169"/>
                  <a:pt x="755" y="169"/>
                </a:cubicBezTo>
                <a:cubicBezTo>
                  <a:pt x="754" y="169"/>
                  <a:pt x="754" y="169"/>
                  <a:pt x="754" y="169"/>
                </a:cubicBezTo>
                <a:cubicBezTo>
                  <a:pt x="754" y="168"/>
                  <a:pt x="754" y="168"/>
                  <a:pt x="754" y="168"/>
                </a:cubicBezTo>
                <a:cubicBezTo>
                  <a:pt x="758" y="169"/>
                  <a:pt x="758" y="169"/>
                  <a:pt x="758" y="169"/>
                </a:cubicBezTo>
                <a:cubicBezTo>
                  <a:pt x="761" y="169"/>
                  <a:pt x="761" y="169"/>
                  <a:pt x="761" y="169"/>
                </a:cubicBezTo>
                <a:cubicBezTo>
                  <a:pt x="761" y="168"/>
                  <a:pt x="761" y="168"/>
                  <a:pt x="761" y="168"/>
                </a:cubicBezTo>
                <a:cubicBezTo>
                  <a:pt x="761" y="167"/>
                  <a:pt x="761" y="167"/>
                  <a:pt x="761" y="167"/>
                </a:cubicBezTo>
                <a:cubicBezTo>
                  <a:pt x="759" y="165"/>
                  <a:pt x="759" y="165"/>
                  <a:pt x="759" y="165"/>
                </a:cubicBezTo>
                <a:cubicBezTo>
                  <a:pt x="758" y="167"/>
                  <a:pt x="758" y="167"/>
                  <a:pt x="758" y="167"/>
                </a:cubicBezTo>
                <a:cubicBezTo>
                  <a:pt x="759" y="164"/>
                  <a:pt x="759" y="164"/>
                  <a:pt x="759" y="164"/>
                </a:cubicBezTo>
                <a:cubicBezTo>
                  <a:pt x="758" y="164"/>
                  <a:pt x="758" y="164"/>
                  <a:pt x="758" y="164"/>
                </a:cubicBezTo>
                <a:cubicBezTo>
                  <a:pt x="757" y="164"/>
                  <a:pt x="757" y="164"/>
                  <a:pt x="757" y="164"/>
                </a:cubicBezTo>
                <a:cubicBezTo>
                  <a:pt x="755" y="167"/>
                  <a:pt x="755" y="167"/>
                  <a:pt x="755" y="167"/>
                </a:cubicBezTo>
                <a:cubicBezTo>
                  <a:pt x="755" y="165"/>
                  <a:pt x="755" y="165"/>
                  <a:pt x="755" y="165"/>
                </a:cubicBezTo>
                <a:cubicBezTo>
                  <a:pt x="755" y="164"/>
                  <a:pt x="755" y="164"/>
                  <a:pt x="755" y="164"/>
                </a:cubicBezTo>
                <a:cubicBezTo>
                  <a:pt x="757" y="162"/>
                  <a:pt x="757" y="162"/>
                  <a:pt x="757" y="162"/>
                </a:cubicBezTo>
                <a:cubicBezTo>
                  <a:pt x="752" y="162"/>
                  <a:pt x="752" y="162"/>
                  <a:pt x="752" y="162"/>
                </a:cubicBezTo>
                <a:cubicBezTo>
                  <a:pt x="752" y="161"/>
                  <a:pt x="752" y="161"/>
                  <a:pt x="752" y="161"/>
                </a:cubicBezTo>
                <a:cubicBezTo>
                  <a:pt x="751" y="161"/>
                  <a:pt x="751" y="161"/>
                  <a:pt x="751" y="161"/>
                </a:cubicBezTo>
                <a:cubicBezTo>
                  <a:pt x="752" y="159"/>
                  <a:pt x="752" y="159"/>
                  <a:pt x="752" y="159"/>
                </a:cubicBezTo>
                <a:cubicBezTo>
                  <a:pt x="749" y="159"/>
                  <a:pt x="749" y="159"/>
                  <a:pt x="749" y="159"/>
                </a:cubicBezTo>
                <a:cubicBezTo>
                  <a:pt x="747" y="159"/>
                  <a:pt x="747" y="159"/>
                  <a:pt x="747" y="159"/>
                </a:cubicBezTo>
                <a:cubicBezTo>
                  <a:pt x="739" y="161"/>
                  <a:pt x="739" y="161"/>
                  <a:pt x="739" y="161"/>
                </a:cubicBezTo>
                <a:cubicBezTo>
                  <a:pt x="738" y="161"/>
                  <a:pt x="738" y="161"/>
                  <a:pt x="738" y="161"/>
                </a:cubicBezTo>
                <a:cubicBezTo>
                  <a:pt x="735" y="162"/>
                  <a:pt x="735" y="162"/>
                  <a:pt x="735" y="162"/>
                </a:cubicBezTo>
                <a:cubicBezTo>
                  <a:pt x="732" y="162"/>
                  <a:pt x="732" y="162"/>
                  <a:pt x="732" y="162"/>
                </a:cubicBezTo>
                <a:cubicBezTo>
                  <a:pt x="728" y="162"/>
                  <a:pt x="728" y="162"/>
                  <a:pt x="728" y="162"/>
                </a:cubicBezTo>
                <a:cubicBezTo>
                  <a:pt x="724" y="162"/>
                  <a:pt x="724" y="162"/>
                  <a:pt x="724" y="162"/>
                </a:cubicBezTo>
                <a:cubicBezTo>
                  <a:pt x="712" y="162"/>
                  <a:pt x="712" y="162"/>
                  <a:pt x="712" y="162"/>
                </a:cubicBezTo>
                <a:cubicBezTo>
                  <a:pt x="706" y="161"/>
                  <a:pt x="706" y="161"/>
                  <a:pt x="706" y="161"/>
                </a:cubicBezTo>
                <a:cubicBezTo>
                  <a:pt x="702" y="159"/>
                  <a:pt x="702" y="159"/>
                  <a:pt x="702" y="159"/>
                </a:cubicBezTo>
                <a:cubicBezTo>
                  <a:pt x="706" y="158"/>
                  <a:pt x="706" y="158"/>
                  <a:pt x="706" y="158"/>
                </a:cubicBezTo>
                <a:cubicBezTo>
                  <a:pt x="708" y="158"/>
                  <a:pt x="708" y="158"/>
                  <a:pt x="708" y="158"/>
                </a:cubicBezTo>
                <a:cubicBezTo>
                  <a:pt x="711" y="157"/>
                  <a:pt x="711" y="157"/>
                  <a:pt x="711" y="157"/>
                </a:cubicBezTo>
                <a:cubicBezTo>
                  <a:pt x="714" y="157"/>
                  <a:pt x="714" y="157"/>
                  <a:pt x="714" y="157"/>
                </a:cubicBezTo>
                <a:cubicBezTo>
                  <a:pt x="716" y="155"/>
                  <a:pt x="716" y="155"/>
                  <a:pt x="716" y="155"/>
                </a:cubicBezTo>
                <a:cubicBezTo>
                  <a:pt x="719" y="155"/>
                  <a:pt x="719" y="155"/>
                  <a:pt x="719" y="155"/>
                </a:cubicBezTo>
                <a:cubicBezTo>
                  <a:pt x="721" y="154"/>
                  <a:pt x="721" y="154"/>
                  <a:pt x="721" y="154"/>
                </a:cubicBezTo>
                <a:cubicBezTo>
                  <a:pt x="722" y="152"/>
                  <a:pt x="722" y="152"/>
                  <a:pt x="722" y="152"/>
                </a:cubicBezTo>
                <a:cubicBezTo>
                  <a:pt x="721" y="151"/>
                  <a:pt x="721" y="151"/>
                  <a:pt x="721" y="151"/>
                </a:cubicBezTo>
                <a:cubicBezTo>
                  <a:pt x="718" y="149"/>
                  <a:pt x="718" y="149"/>
                  <a:pt x="718" y="149"/>
                </a:cubicBezTo>
                <a:cubicBezTo>
                  <a:pt x="715" y="148"/>
                  <a:pt x="715" y="148"/>
                  <a:pt x="715" y="148"/>
                </a:cubicBezTo>
                <a:cubicBezTo>
                  <a:pt x="712" y="147"/>
                  <a:pt x="712" y="147"/>
                  <a:pt x="712" y="147"/>
                </a:cubicBezTo>
                <a:cubicBezTo>
                  <a:pt x="708" y="148"/>
                  <a:pt x="708" y="148"/>
                  <a:pt x="708" y="148"/>
                </a:cubicBezTo>
                <a:cubicBezTo>
                  <a:pt x="709" y="148"/>
                  <a:pt x="709" y="148"/>
                  <a:pt x="709" y="148"/>
                </a:cubicBezTo>
                <a:cubicBezTo>
                  <a:pt x="704" y="149"/>
                  <a:pt x="704" y="149"/>
                  <a:pt x="704" y="149"/>
                </a:cubicBezTo>
                <a:cubicBezTo>
                  <a:pt x="699" y="148"/>
                  <a:pt x="699" y="148"/>
                  <a:pt x="699" y="148"/>
                </a:cubicBezTo>
                <a:cubicBezTo>
                  <a:pt x="696" y="148"/>
                  <a:pt x="696" y="148"/>
                  <a:pt x="696" y="148"/>
                </a:cubicBezTo>
                <a:cubicBezTo>
                  <a:pt x="692" y="147"/>
                  <a:pt x="692" y="147"/>
                  <a:pt x="692" y="147"/>
                </a:cubicBezTo>
                <a:cubicBezTo>
                  <a:pt x="689" y="144"/>
                  <a:pt x="689" y="144"/>
                  <a:pt x="689" y="144"/>
                </a:cubicBezTo>
                <a:cubicBezTo>
                  <a:pt x="685" y="144"/>
                  <a:pt x="685" y="144"/>
                  <a:pt x="685" y="144"/>
                </a:cubicBezTo>
                <a:cubicBezTo>
                  <a:pt x="681" y="142"/>
                  <a:pt x="681" y="142"/>
                  <a:pt x="681" y="142"/>
                </a:cubicBezTo>
                <a:cubicBezTo>
                  <a:pt x="678" y="141"/>
                  <a:pt x="678" y="141"/>
                  <a:pt x="678" y="141"/>
                </a:cubicBezTo>
                <a:cubicBezTo>
                  <a:pt x="675" y="138"/>
                  <a:pt x="675" y="138"/>
                  <a:pt x="675" y="138"/>
                </a:cubicBezTo>
                <a:cubicBezTo>
                  <a:pt x="671" y="138"/>
                  <a:pt x="671" y="138"/>
                  <a:pt x="671" y="138"/>
                </a:cubicBezTo>
                <a:cubicBezTo>
                  <a:pt x="665" y="138"/>
                  <a:pt x="665" y="138"/>
                  <a:pt x="665" y="138"/>
                </a:cubicBezTo>
                <a:cubicBezTo>
                  <a:pt x="661" y="138"/>
                  <a:pt x="661" y="138"/>
                  <a:pt x="661" y="138"/>
                </a:cubicBezTo>
                <a:cubicBezTo>
                  <a:pt x="652" y="142"/>
                  <a:pt x="652" y="142"/>
                  <a:pt x="652" y="142"/>
                </a:cubicBezTo>
                <a:cubicBezTo>
                  <a:pt x="648" y="144"/>
                  <a:pt x="648" y="144"/>
                  <a:pt x="648" y="144"/>
                </a:cubicBezTo>
                <a:cubicBezTo>
                  <a:pt x="642" y="142"/>
                  <a:pt x="642" y="142"/>
                  <a:pt x="642" y="142"/>
                </a:cubicBezTo>
                <a:cubicBezTo>
                  <a:pt x="646" y="141"/>
                  <a:pt x="646" y="141"/>
                  <a:pt x="646" y="141"/>
                </a:cubicBezTo>
                <a:cubicBezTo>
                  <a:pt x="651" y="139"/>
                  <a:pt x="651" y="139"/>
                  <a:pt x="651" y="139"/>
                </a:cubicBezTo>
                <a:cubicBezTo>
                  <a:pt x="648" y="139"/>
                  <a:pt x="648" y="139"/>
                  <a:pt x="648" y="139"/>
                </a:cubicBezTo>
                <a:cubicBezTo>
                  <a:pt x="649" y="136"/>
                  <a:pt x="649" y="136"/>
                  <a:pt x="649" y="136"/>
                </a:cubicBezTo>
                <a:cubicBezTo>
                  <a:pt x="652" y="135"/>
                  <a:pt x="652" y="135"/>
                  <a:pt x="652" y="135"/>
                </a:cubicBezTo>
                <a:cubicBezTo>
                  <a:pt x="649" y="135"/>
                  <a:pt x="649" y="135"/>
                  <a:pt x="649" y="135"/>
                </a:cubicBezTo>
                <a:cubicBezTo>
                  <a:pt x="645" y="136"/>
                  <a:pt x="645" y="136"/>
                  <a:pt x="645" y="136"/>
                </a:cubicBezTo>
                <a:cubicBezTo>
                  <a:pt x="640" y="138"/>
                  <a:pt x="640" y="138"/>
                  <a:pt x="640" y="138"/>
                </a:cubicBezTo>
                <a:cubicBezTo>
                  <a:pt x="638" y="139"/>
                  <a:pt x="638" y="139"/>
                  <a:pt x="638" y="139"/>
                </a:cubicBezTo>
                <a:cubicBezTo>
                  <a:pt x="638" y="141"/>
                  <a:pt x="638" y="141"/>
                  <a:pt x="638" y="141"/>
                </a:cubicBezTo>
                <a:cubicBezTo>
                  <a:pt x="636" y="141"/>
                  <a:pt x="636" y="141"/>
                  <a:pt x="636" y="141"/>
                </a:cubicBezTo>
                <a:cubicBezTo>
                  <a:pt x="633" y="142"/>
                  <a:pt x="633" y="142"/>
                  <a:pt x="633" y="142"/>
                </a:cubicBezTo>
                <a:cubicBezTo>
                  <a:pt x="630" y="142"/>
                  <a:pt x="630" y="142"/>
                  <a:pt x="630" y="142"/>
                </a:cubicBezTo>
                <a:cubicBezTo>
                  <a:pt x="629" y="141"/>
                  <a:pt x="629" y="141"/>
                  <a:pt x="629" y="141"/>
                </a:cubicBezTo>
                <a:cubicBezTo>
                  <a:pt x="629" y="139"/>
                  <a:pt x="629" y="139"/>
                  <a:pt x="629" y="139"/>
                </a:cubicBezTo>
                <a:cubicBezTo>
                  <a:pt x="629" y="138"/>
                  <a:pt x="629" y="138"/>
                  <a:pt x="629" y="138"/>
                </a:cubicBezTo>
                <a:cubicBezTo>
                  <a:pt x="630" y="135"/>
                  <a:pt x="630" y="135"/>
                  <a:pt x="630" y="135"/>
                </a:cubicBezTo>
                <a:cubicBezTo>
                  <a:pt x="630" y="132"/>
                  <a:pt x="630" y="132"/>
                  <a:pt x="630" y="132"/>
                </a:cubicBezTo>
                <a:cubicBezTo>
                  <a:pt x="629" y="129"/>
                  <a:pt x="629" y="129"/>
                  <a:pt x="629" y="129"/>
                </a:cubicBezTo>
                <a:cubicBezTo>
                  <a:pt x="626" y="131"/>
                  <a:pt x="626" y="131"/>
                  <a:pt x="626" y="131"/>
                </a:cubicBezTo>
                <a:cubicBezTo>
                  <a:pt x="625" y="132"/>
                  <a:pt x="625" y="132"/>
                  <a:pt x="625" y="132"/>
                </a:cubicBezTo>
                <a:cubicBezTo>
                  <a:pt x="628" y="132"/>
                  <a:pt x="628" y="132"/>
                  <a:pt x="628" y="132"/>
                </a:cubicBezTo>
                <a:cubicBezTo>
                  <a:pt x="623" y="134"/>
                  <a:pt x="623" y="134"/>
                  <a:pt x="623" y="134"/>
                </a:cubicBezTo>
                <a:cubicBezTo>
                  <a:pt x="620" y="134"/>
                  <a:pt x="620" y="134"/>
                  <a:pt x="620" y="134"/>
                </a:cubicBezTo>
                <a:cubicBezTo>
                  <a:pt x="615" y="136"/>
                  <a:pt x="615" y="136"/>
                  <a:pt x="615" y="136"/>
                </a:cubicBezTo>
                <a:cubicBezTo>
                  <a:pt x="610" y="138"/>
                  <a:pt x="610" y="138"/>
                  <a:pt x="610" y="138"/>
                </a:cubicBezTo>
                <a:cubicBezTo>
                  <a:pt x="609" y="139"/>
                  <a:pt x="609" y="139"/>
                  <a:pt x="609" y="139"/>
                </a:cubicBezTo>
                <a:cubicBezTo>
                  <a:pt x="606" y="138"/>
                  <a:pt x="606" y="138"/>
                  <a:pt x="606" y="138"/>
                </a:cubicBezTo>
                <a:cubicBezTo>
                  <a:pt x="608" y="137"/>
                  <a:pt x="608" y="137"/>
                  <a:pt x="608" y="137"/>
                </a:cubicBezTo>
                <a:cubicBezTo>
                  <a:pt x="603" y="138"/>
                  <a:pt x="603" y="138"/>
                  <a:pt x="603" y="138"/>
                </a:cubicBezTo>
                <a:cubicBezTo>
                  <a:pt x="595" y="139"/>
                  <a:pt x="595" y="139"/>
                  <a:pt x="595" y="139"/>
                </a:cubicBezTo>
                <a:cubicBezTo>
                  <a:pt x="589" y="142"/>
                  <a:pt x="589" y="142"/>
                  <a:pt x="589" y="142"/>
                </a:cubicBezTo>
                <a:cubicBezTo>
                  <a:pt x="585" y="144"/>
                  <a:pt x="585" y="144"/>
                  <a:pt x="585" y="144"/>
                </a:cubicBezTo>
                <a:cubicBezTo>
                  <a:pt x="586" y="142"/>
                  <a:pt x="586" y="142"/>
                  <a:pt x="586" y="142"/>
                </a:cubicBezTo>
                <a:cubicBezTo>
                  <a:pt x="587" y="141"/>
                  <a:pt x="587" y="141"/>
                  <a:pt x="587" y="141"/>
                </a:cubicBezTo>
                <a:cubicBezTo>
                  <a:pt x="585" y="142"/>
                  <a:pt x="585" y="142"/>
                  <a:pt x="585" y="142"/>
                </a:cubicBezTo>
                <a:cubicBezTo>
                  <a:pt x="587" y="139"/>
                  <a:pt x="587" y="139"/>
                  <a:pt x="587" y="139"/>
                </a:cubicBezTo>
                <a:cubicBezTo>
                  <a:pt x="590" y="139"/>
                  <a:pt x="590" y="139"/>
                  <a:pt x="590" y="139"/>
                </a:cubicBezTo>
                <a:cubicBezTo>
                  <a:pt x="597" y="138"/>
                  <a:pt x="597" y="138"/>
                  <a:pt x="597" y="138"/>
                </a:cubicBezTo>
                <a:cubicBezTo>
                  <a:pt x="605" y="136"/>
                  <a:pt x="605" y="136"/>
                  <a:pt x="605" y="136"/>
                </a:cubicBezTo>
                <a:cubicBezTo>
                  <a:pt x="608" y="135"/>
                  <a:pt x="608" y="135"/>
                  <a:pt x="608" y="135"/>
                </a:cubicBezTo>
                <a:cubicBezTo>
                  <a:pt x="610" y="134"/>
                  <a:pt x="610" y="134"/>
                  <a:pt x="610" y="134"/>
                </a:cubicBezTo>
                <a:cubicBezTo>
                  <a:pt x="609" y="134"/>
                  <a:pt x="609" y="134"/>
                  <a:pt x="609" y="134"/>
                </a:cubicBezTo>
                <a:cubicBezTo>
                  <a:pt x="609" y="132"/>
                  <a:pt x="609" y="132"/>
                  <a:pt x="609" y="132"/>
                </a:cubicBezTo>
                <a:cubicBezTo>
                  <a:pt x="608" y="134"/>
                  <a:pt x="608" y="134"/>
                  <a:pt x="608" y="134"/>
                </a:cubicBezTo>
                <a:cubicBezTo>
                  <a:pt x="603" y="134"/>
                  <a:pt x="603" y="134"/>
                  <a:pt x="603" y="134"/>
                </a:cubicBezTo>
                <a:cubicBezTo>
                  <a:pt x="602" y="134"/>
                  <a:pt x="602" y="134"/>
                  <a:pt x="602" y="134"/>
                </a:cubicBezTo>
                <a:cubicBezTo>
                  <a:pt x="595" y="135"/>
                  <a:pt x="595" y="135"/>
                  <a:pt x="595" y="135"/>
                </a:cubicBezTo>
                <a:cubicBezTo>
                  <a:pt x="592" y="136"/>
                  <a:pt x="592" y="136"/>
                  <a:pt x="592" y="136"/>
                </a:cubicBezTo>
                <a:cubicBezTo>
                  <a:pt x="590" y="136"/>
                  <a:pt x="590" y="136"/>
                  <a:pt x="590" y="136"/>
                </a:cubicBezTo>
                <a:cubicBezTo>
                  <a:pt x="583" y="138"/>
                  <a:pt x="583" y="138"/>
                  <a:pt x="583" y="138"/>
                </a:cubicBezTo>
                <a:cubicBezTo>
                  <a:pt x="580" y="139"/>
                  <a:pt x="580" y="139"/>
                  <a:pt x="580" y="139"/>
                </a:cubicBezTo>
                <a:cubicBezTo>
                  <a:pt x="579" y="138"/>
                  <a:pt x="579" y="138"/>
                  <a:pt x="579" y="138"/>
                </a:cubicBezTo>
                <a:cubicBezTo>
                  <a:pt x="576" y="139"/>
                  <a:pt x="576" y="139"/>
                  <a:pt x="576" y="139"/>
                </a:cubicBezTo>
                <a:cubicBezTo>
                  <a:pt x="575" y="139"/>
                  <a:pt x="575" y="139"/>
                  <a:pt x="575" y="139"/>
                </a:cubicBezTo>
                <a:cubicBezTo>
                  <a:pt x="570" y="141"/>
                  <a:pt x="570" y="141"/>
                  <a:pt x="570" y="141"/>
                </a:cubicBezTo>
                <a:cubicBezTo>
                  <a:pt x="566" y="142"/>
                  <a:pt x="566" y="142"/>
                  <a:pt x="566" y="142"/>
                </a:cubicBezTo>
                <a:cubicBezTo>
                  <a:pt x="554" y="145"/>
                  <a:pt x="554" y="145"/>
                  <a:pt x="554" y="145"/>
                </a:cubicBezTo>
                <a:cubicBezTo>
                  <a:pt x="549" y="147"/>
                  <a:pt x="549" y="147"/>
                  <a:pt x="549" y="147"/>
                </a:cubicBezTo>
                <a:cubicBezTo>
                  <a:pt x="549" y="148"/>
                  <a:pt x="549" y="148"/>
                  <a:pt x="549" y="148"/>
                </a:cubicBezTo>
                <a:cubicBezTo>
                  <a:pt x="547" y="149"/>
                  <a:pt x="547" y="149"/>
                  <a:pt x="547" y="149"/>
                </a:cubicBezTo>
                <a:cubicBezTo>
                  <a:pt x="547" y="151"/>
                  <a:pt x="547" y="151"/>
                  <a:pt x="547" y="151"/>
                </a:cubicBezTo>
                <a:cubicBezTo>
                  <a:pt x="546" y="151"/>
                  <a:pt x="546" y="151"/>
                  <a:pt x="546" y="151"/>
                </a:cubicBezTo>
                <a:cubicBezTo>
                  <a:pt x="546" y="148"/>
                  <a:pt x="546" y="148"/>
                  <a:pt x="546" y="148"/>
                </a:cubicBezTo>
                <a:cubicBezTo>
                  <a:pt x="542" y="148"/>
                  <a:pt x="542" y="148"/>
                  <a:pt x="542" y="148"/>
                </a:cubicBezTo>
                <a:cubicBezTo>
                  <a:pt x="539" y="148"/>
                  <a:pt x="539" y="148"/>
                  <a:pt x="539" y="148"/>
                </a:cubicBezTo>
                <a:cubicBezTo>
                  <a:pt x="539" y="149"/>
                  <a:pt x="539" y="149"/>
                  <a:pt x="539" y="149"/>
                </a:cubicBezTo>
                <a:cubicBezTo>
                  <a:pt x="539" y="151"/>
                  <a:pt x="539" y="151"/>
                  <a:pt x="539" y="151"/>
                </a:cubicBezTo>
                <a:cubicBezTo>
                  <a:pt x="536" y="149"/>
                  <a:pt x="536" y="149"/>
                  <a:pt x="536" y="149"/>
                </a:cubicBezTo>
                <a:cubicBezTo>
                  <a:pt x="534" y="149"/>
                  <a:pt x="534" y="149"/>
                  <a:pt x="534" y="149"/>
                </a:cubicBezTo>
                <a:cubicBezTo>
                  <a:pt x="532" y="148"/>
                  <a:pt x="532" y="148"/>
                  <a:pt x="532" y="148"/>
                </a:cubicBezTo>
                <a:cubicBezTo>
                  <a:pt x="527" y="148"/>
                  <a:pt x="527" y="148"/>
                  <a:pt x="527" y="148"/>
                </a:cubicBezTo>
                <a:cubicBezTo>
                  <a:pt x="523" y="147"/>
                  <a:pt x="523" y="147"/>
                  <a:pt x="523" y="147"/>
                </a:cubicBezTo>
                <a:cubicBezTo>
                  <a:pt x="520" y="145"/>
                  <a:pt x="520" y="145"/>
                  <a:pt x="520" y="145"/>
                </a:cubicBezTo>
                <a:cubicBezTo>
                  <a:pt x="519" y="144"/>
                  <a:pt x="519" y="144"/>
                  <a:pt x="519" y="144"/>
                </a:cubicBezTo>
                <a:cubicBezTo>
                  <a:pt x="517" y="143"/>
                  <a:pt x="517" y="143"/>
                  <a:pt x="517" y="143"/>
                </a:cubicBezTo>
                <a:cubicBezTo>
                  <a:pt x="516" y="142"/>
                  <a:pt x="516" y="142"/>
                  <a:pt x="516" y="142"/>
                </a:cubicBezTo>
                <a:cubicBezTo>
                  <a:pt x="514" y="141"/>
                  <a:pt x="514" y="141"/>
                  <a:pt x="514" y="141"/>
                </a:cubicBezTo>
                <a:cubicBezTo>
                  <a:pt x="513" y="141"/>
                  <a:pt x="513" y="141"/>
                  <a:pt x="513" y="141"/>
                </a:cubicBezTo>
                <a:cubicBezTo>
                  <a:pt x="507" y="140"/>
                  <a:pt x="507" y="140"/>
                  <a:pt x="507" y="140"/>
                </a:cubicBezTo>
                <a:cubicBezTo>
                  <a:pt x="491" y="135"/>
                  <a:pt x="491" y="135"/>
                  <a:pt x="491" y="135"/>
                </a:cubicBezTo>
                <a:cubicBezTo>
                  <a:pt x="486" y="134"/>
                  <a:pt x="486" y="134"/>
                  <a:pt x="486" y="134"/>
                </a:cubicBezTo>
                <a:cubicBezTo>
                  <a:pt x="483" y="134"/>
                  <a:pt x="483" y="134"/>
                  <a:pt x="483" y="134"/>
                </a:cubicBezTo>
                <a:cubicBezTo>
                  <a:pt x="481" y="135"/>
                  <a:pt x="481" y="135"/>
                  <a:pt x="481" y="135"/>
                </a:cubicBezTo>
                <a:cubicBezTo>
                  <a:pt x="480" y="135"/>
                  <a:pt x="480" y="135"/>
                  <a:pt x="480" y="135"/>
                </a:cubicBezTo>
                <a:cubicBezTo>
                  <a:pt x="477" y="135"/>
                  <a:pt x="477" y="135"/>
                  <a:pt x="477" y="135"/>
                </a:cubicBezTo>
                <a:cubicBezTo>
                  <a:pt x="471" y="135"/>
                  <a:pt x="471" y="135"/>
                  <a:pt x="471" y="135"/>
                </a:cubicBezTo>
                <a:cubicBezTo>
                  <a:pt x="470" y="135"/>
                  <a:pt x="470" y="135"/>
                  <a:pt x="470" y="135"/>
                </a:cubicBezTo>
                <a:cubicBezTo>
                  <a:pt x="468" y="135"/>
                  <a:pt x="468" y="135"/>
                  <a:pt x="468" y="135"/>
                </a:cubicBezTo>
                <a:cubicBezTo>
                  <a:pt x="467" y="134"/>
                  <a:pt x="467" y="134"/>
                  <a:pt x="467" y="134"/>
                </a:cubicBezTo>
                <a:cubicBezTo>
                  <a:pt x="464" y="134"/>
                  <a:pt x="464" y="134"/>
                  <a:pt x="464" y="134"/>
                </a:cubicBezTo>
                <a:cubicBezTo>
                  <a:pt x="458" y="134"/>
                  <a:pt x="458" y="134"/>
                  <a:pt x="458" y="134"/>
                </a:cubicBezTo>
                <a:cubicBezTo>
                  <a:pt x="456" y="134"/>
                  <a:pt x="456" y="134"/>
                  <a:pt x="456" y="134"/>
                </a:cubicBezTo>
                <a:cubicBezTo>
                  <a:pt x="453" y="132"/>
                  <a:pt x="453" y="132"/>
                  <a:pt x="453" y="132"/>
                </a:cubicBezTo>
                <a:cubicBezTo>
                  <a:pt x="450" y="132"/>
                  <a:pt x="450" y="132"/>
                  <a:pt x="450" y="132"/>
                </a:cubicBezTo>
                <a:cubicBezTo>
                  <a:pt x="448" y="131"/>
                  <a:pt x="448" y="131"/>
                  <a:pt x="448" y="131"/>
                </a:cubicBezTo>
                <a:cubicBezTo>
                  <a:pt x="444" y="129"/>
                  <a:pt x="444" y="129"/>
                  <a:pt x="444" y="129"/>
                </a:cubicBezTo>
                <a:cubicBezTo>
                  <a:pt x="438" y="129"/>
                  <a:pt x="438" y="129"/>
                  <a:pt x="438" y="129"/>
                </a:cubicBezTo>
                <a:cubicBezTo>
                  <a:pt x="434" y="131"/>
                  <a:pt x="434" y="131"/>
                  <a:pt x="434" y="131"/>
                </a:cubicBezTo>
                <a:cubicBezTo>
                  <a:pt x="434" y="129"/>
                  <a:pt x="434" y="129"/>
                  <a:pt x="434" y="129"/>
                </a:cubicBezTo>
                <a:cubicBezTo>
                  <a:pt x="431" y="129"/>
                  <a:pt x="431" y="129"/>
                  <a:pt x="431" y="129"/>
                </a:cubicBezTo>
                <a:cubicBezTo>
                  <a:pt x="427" y="131"/>
                  <a:pt x="427" y="131"/>
                  <a:pt x="427" y="131"/>
                </a:cubicBezTo>
                <a:cubicBezTo>
                  <a:pt x="424" y="131"/>
                  <a:pt x="424" y="131"/>
                  <a:pt x="424" y="131"/>
                </a:cubicBezTo>
                <a:cubicBezTo>
                  <a:pt x="421" y="129"/>
                  <a:pt x="421" y="129"/>
                  <a:pt x="421" y="129"/>
                </a:cubicBezTo>
                <a:cubicBezTo>
                  <a:pt x="418" y="128"/>
                  <a:pt x="418" y="128"/>
                  <a:pt x="418" y="128"/>
                </a:cubicBezTo>
                <a:cubicBezTo>
                  <a:pt x="421" y="126"/>
                  <a:pt x="421" y="126"/>
                  <a:pt x="421" y="126"/>
                </a:cubicBezTo>
                <a:cubicBezTo>
                  <a:pt x="424" y="125"/>
                  <a:pt x="424" y="125"/>
                  <a:pt x="424" y="125"/>
                </a:cubicBezTo>
                <a:cubicBezTo>
                  <a:pt x="418" y="125"/>
                  <a:pt x="418" y="125"/>
                  <a:pt x="418" y="125"/>
                </a:cubicBezTo>
                <a:cubicBezTo>
                  <a:pt x="411" y="125"/>
                  <a:pt x="411" y="125"/>
                  <a:pt x="411" y="125"/>
                </a:cubicBezTo>
                <a:cubicBezTo>
                  <a:pt x="407" y="126"/>
                  <a:pt x="407" y="126"/>
                  <a:pt x="407" y="126"/>
                </a:cubicBezTo>
                <a:cubicBezTo>
                  <a:pt x="405" y="126"/>
                  <a:pt x="405" y="126"/>
                  <a:pt x="405" y="126"/>
                </a:cubicBezTo>
                <a:cubicBezTo>
                  <a:pt x="403" y="125"/>
                  <a:pt x="403" y="125"/>
                  <a:pt x="403" y="125"/>
                </a:cubicBezTo>
                <a:cubicBezTo>
                  <a:pt x="405" y="125"/>
                  <a:pt x="405" y="125"/>
                  <a:pt x="405" y="125"/>
                </a:cubicBezTo>
                <a:cubicBezTo>
                  <a:pt x="407" y="125"/>
                  <a:pt x="407" y="125"/>
                  <a:pt x="407" y="125"/>
                </a:cubicBezTo>
                <a:cubicBezTo>
                  <a:pt x="407" y="124"/>
                  <a:pt x="407" y="124"/>
                  <a:pt x="407" y="124"/>
                </a:cubicBezTo>
                <a:cubicBezTo>
                  <a:pt x="405" y="124"/>
                  <a:pt x="405" y="124"/>
                  <a:pt x="405" y="124"/>
                </a:cubicBezTo>
                <a:cubicBezTo>
                  <a:pt x="404" y="124"/>
                  <a:pt x="404" y="124"/>
                  <a:pt x="404" y="124"/>
                </a:cubicBezTo>
                <a:cubicBezTo>
                  <a:pt x="405" y="122"/>
                  <a:pt x="405" y="122"/>
                  <a:pt x="405" y="122"/>
                </a:cubicBezTo>
                <a:cubicBezTo>
                  <a:pt x="404" y="122"/>
                  <a:pt x="404" y="122"/>
                  <a:pt x="404" y="122"/>
                </a:cubicBezTo>
                <a:cubicBezTo>
                  <a:pt x="403" y="124"/>
                  <a:pt x="403" y="124"/>
                  <a:pt x="403" y="124"/>
                </a:cubicBezTo>
                <a:cubicBezTo>
                  <a:pt x="398" y="125"/>
                  <a:pt x="398" y="125"/>
                  <a:pt x="398" y="125"/>
                </a:cubicBezTo>
                <a:cubicBezTo>
                  <a:pt x="393" y="126"/>
                  <a:pt x="393" y="126"/>
                  <a:pt x="393" y="126"/>
                </a:cubicBezTo>
                <a:cubicBezTo>
                  <a:pt x="393" y="125"/>
                  <a:pt x="393" y="125"/>
                  <a:pt x="393" y="125"/>
                </a:cubicBezTo>
                <a:cubicBezTo>
                  <a:pt x="397" y="125"/>
                  <a:pt x="397" y="125"/>
                  <a:pt x="397" y="125"/>
                </a:cubicBezTo>
                <a:cubicBezTo>
                  <a:pt x="400" y="124"/>
                  <a:pt x="400" y="124"/>
                  <a:pt x="400" y="124"/>
                </a:cubicBezTo>
                <a:cubicBezTo>
                  <a:pt x="400" y="122"/>
                  <a:pt x="400" y="122"/>
                  <a:pt x="400" y="122"/>
                </a:cubicBezTo>
                <a:cubicBezTo>
                  <a:pt x="398" y="121"/>
                  <a:pt x="398" y="121"/>
                  <a:pt x="398" y="121"/>
                </a:cubicBezTo>
                <a:cubicBezTo>
                  <a:pt x="395" y="121"/>
                  <a:pt x="395" y="121"/>
                  <a:pt x="395" y="121"/>
                </a:cubicBezTo>
                <a:cubicBezTo>
                  <a:pt x="398" y="119"/>
                  <a:pt x="398" y="119"/>
                  <a:pt x="398" y="119"/>
                </a:cubicBezTo>
                <a:cubicBezTo>
                  <a:pt x="380" y="125"/>
                  <a:pt x="380" y="125"/>
                  <a:pt x="380" y="125"/>
                </a:cubicBezTo>
                <a:cubicBezTo>
                  <a:pt x="371" y="126"/>
                  <a:pt x="371" y="126"/>
                  <a:pt x="371" y="126"/>
                </a:cubicBezTo>
                <a:cubicBezTo>
                  <a:pt x="367" y="126"/>
                  <a:pt x="367" y="126"/>
                  <a:pt x="367" y="126"/>
                </a:cubicBezTo>
                <a:cubicBezTo>
                  <a:pt x="362" y="126"/>
                  <a:pt x="362" y="126"/>
                  <a:pt x="362" y="126"/>
                </a:cubicBezTo>
                <a:cubicBezTo>
                  <a:pt x="364" y="125"/>
                  <a:pt x="364" y="125"/>
                  <a:pt x="364" y="125"/>
                </a:cubicBezTo>
                <a:cubicBezTo>
                  <a:pt x="358" y="126"/>
                  <a:pt x="358" y="126"/>
                  <a:pt x="358" y="126"/>
                </a:cubicBezTo>
                <a:cubicBezTo>
                  <a:pt x="352" y="128"/>
                  <a:pt x="352" y="128"/>
                  <a:pt x="352" y="128"/>
                </a:cubicBezTo>
                <a:cubicBezTo>
                  <a:pt x="354" y="128"/>
                  <a:pt x="354" y="128"/>
                  <a:pt x="354" y="128"/>
                </a:cubicBezTo>
                <a:cubicBezTo>
                  <a:pt x="354" y="129"/>
                  <a:pt x="354" y="129"/>
                  <a:pt x="354" y="129"/>
                </a:cubicBezTo>
                <a:cubicBezTo>
                  <a:pt x="348" y="129"/>
                  <a:pt x="348" y="129"/>
                  <a:pt x="348" y="129"/>
                </a:cubicBezTo>
                <a:cubicBezTo>
                  <a:pt x="342" y="131"/>
                  <a:pt x="342" y="131"/>
                  <a:pt x="342" y="131"/>
                </a:cubicBezTo>
                <a:cubicBezTo>
                  <a:pt x="329" y="134"/>
                  <a:pt x="329" y="134"/>
                  <a:pt x="329" y="134"/>
                </a:cubicBezTo>
                <a:cubicBezTo>
                  <a:pt x="332" y="132"/>
                  <a:pt x="332" y="132"/>
                  <a:pt x="332" y="132"/>
                </a:cubicBezTo>
                <a:cubicBezTo>
                  <a:pt x="324" y="134"/>
                  <a:pt x="324" y="134"/>
                  <a:pt x="324" y="134"/>
                </a:cubicBezTo>
                <a:cubicBezTo>
                  <a:pt x="317" y="138"/>
                  <a:pt x="317" y="138"/>
                  <a:pt x="317" y="138"/>
                </a:cubicBezTo>
                <a:cubicBezTo>
                  <a:pt x="309" y="141"/>
                  <a:pt x="309" y="141"/>
                  <a:pt x="309" y="141"/>
                </a:cubicBezTo>
                <a:cubicBezTo>
                  <a:pt x="302" y="144"/>
                  <a:pt x="302" y="144"/>
                  <a:pt x="302" y="144"/>
                </a:cubicBezTo>
                <a:cubicBezTo>
                  <a:pt x="305" y="142"/>
                  <a:pt x="305" y="142"/>
                  <a:pt x="305" y="142"/>
                </a:cubicBezTo>
                <a:cubicBezTo>
                  <a:pt x="292" y="147"/>
                  <a:pt x="292" y="147"/>
                  <a:pt x="292" y="147"/>
                </a:cubicBezTo>
                <a:cubicBezTo>
                  <a:pt x="278" y="148"/>
                  <a:pt x="278" y="148"/>
                  <a:pt x="278" y="148"/>
                </a:cubicBezTo>
                <a:cubicBezTo>
                  <a:pt x="272" y="148"/>
                  <a:pt x="272" y="148"/>
                  <a:pt x="272" y="148"/>
                </a:cubicBezTo>
                <a:cubicBezTo>
                  <a:pt x="266" y="151"/>
                  <a:pt x="266" y="151"/>
                  <a:pt x="266" y="151"/>
                </a:cubicBezTo>
                <a:cubicBezTo>
                  <a:pt x="261" y="154"/>
                  <a:pt x="261" y="154"/>
                  <a:pt x="261" y="154"/>
                </a:cubicBezTo>
                <a:cubicBezTo>
                  <a:pt x="255" y="155"/>
                  <a:pt x="255" y="155"/>
                  <a:pt x="255" y="155"/>
                </a:cubicBezTo>
                <a:cubicBezTo>
                  <a:pt x="258" y="155"/>
                  <a:pt x="258" y="155"/>
                  <a:pt x="258" y="155"/>
                </a:cubicBezTo>
                <a:cubicBezTo>
                  <a:pt x="258" y="157"/>
                  <a:pt x="258" y="157"/>
                  <a:pt x="258" y="157"/>
                </a:cubicBezTo>
                <a:cubicBezTo>
                  <a:pt x="259" y="158"/>
                  <a:pt x="259" y="158"/>
                  <a:pt x="259" y="158"/>
                </a:cubicBezTo>
                <a:cubicBezTo>
                  <a:pt x="261" y="158"/>
                  <a:pt x="261" y="158"/>
                  <a:pt x="261" y="158"/>
                </a:cubicBezTo>
                <a:cubicBezTo>
                  <a:pt x="263" y="159"/>
                  <a:pt x="263" y="159"/>
                  <a:pt x="263" y="159"/>
                </a:cubicBezTo>
                <a:cubicBezTo>
                  <a:pt x="263" y="161"/>
                  <a:pt x="263" y="161"/>
                  <a:pt x="263" y="161"/>
                </a:cubicBezTo>
                <a:cubicBezTo>
                  <a:pt x="265" y="164"/>
                  <a:pt x="265" y="164"/>
                  <a:pt x="265" y="164"/>
                </a:cubicBezTo>
                <a:cubicBezTo>
                  <a:pt x="263" y="165"/>
                  <a:pt x="263" y="165"/>
                  <a:pt x="263" y="165"/>
                </a:cubicBezTo>
                <a:cubicBezTo>
                  <a:pt x="262" y="168"/>
                  <a:pt x="262" y="168"/>
                  <a:pt x="262" y="168"/>
                </a:cubicBezTo>
                <a:cubicBezTo>
                  <a:pt x="261" y="169"/>
                  <a:pt x="261" y="169"/>
                  <a:pt x="261" y="169"/>
                </a:cubicBezTo>
                <a:cubicBezTo>
                  <a:pt x="263" y="169"/>
                  <a:pt x="263" y="169"/>
                  <a:pt x="263" y="169"/>
                </a:cubicBezTo>
                <a:cubicBezTo>
                  <a:pt x="266" y="169"/>
                  <a:pt x="266" y="169"/>
                  <a:pt x="266" y="169"/>
                </a:cubicBezTo>
                <a:cubicBezTo>
                  <a:pt x="269" y="169"/>
                  <a:pt x="269" y="169"/>
                  <a:pt x="269" y="169"/>
                </a:cubicBezTo>
                <a:cubicBezTo>
                  <a:pt x="271" y="169"/>
                  <a:pt x="271" y="169"/>
                  <a:pt x="271" y="169"/>
                </a:cubicBezTo>
                <a:cubicBezTo>
                  <a:pt x="269" y="171"/>
                  <a:pt x="269" y="171"/>
                  <a:pt x="269" y="171"/>
                </a:cubicBezTo>
                <a:cubicBezTo>
                  <a:pt x="268" y="171"/>
                  <a:pt x="268" y="171"/>
                  <a:pt x="268" y="171"/>
                </a:cubicBezTo>
                <a:cubicBezTo>
                  <a:pt x="266" y="172"/>
                  <a:pt x="266" y="172"/>
                  <a:pt x="266" y="172"/>
                </a:cubicBezTo>
                <a:cubicBezTo>
                  <a:pt x="266" y="174"/>
                  <a:pt x="266" y="174"/>
                  <a:pt x="266" y="174"/>
                </a:cubicBezTo>
                <a:cubicBezTo>
                  <a:pt x="266" y="175"/>
                  <a:pt x="266" y="175"/>
                  <a:pt x="266" y="175"/>
                </a:cubicBezTo>
                <a:cubicBezTo>
                  <a:pt x="265" y="177"/>
                  <a:pt x="265" y="177"/>
                  <a:pt x="265" y="177"/>
                </a:cubicBezTo>
                <a:cubicBezTo>
                  <a:pt x="263" y="178"/>
                  <a:pt x="263" y="178"/>
                  <a:pt x="263" y="178"/>
                </a:cubicBezTo>
                <a:cubicBezTo>
                  <a:pt x="266" y="177"/>
                  <a:pt x="266" y="177"/>
                  <a:pt x="266" y="177"/>
                </a:cubicBezTo>
                <a:cubicBezTo>
                  <a:pt x="271" y="178"/>
                  <a:pt x="271" y="178"/>
                  <a:pt x="271" y="178"/>
                </a:cubicBezTo>
                <a:cubicBezTo>
                  <a:pt x="269" y="179"/>
                  <a:pt x="269" y="179"/>
                  <a:pt x="269" y="179"/>
                </a:cubicBezTo>
                <a:cubicBezTo>
                  <a:pt x="266" y="181"/>
                  <a:pt x="266" y="181"/>
                  <a:pt x="266" y="181"/>
                </a:cubicBezTo>
                <a:cubicBezTo>
                  <a:pt x="268" y="179"/>
                  <a:pt x="268" y="179"/>
                  <a:pt x="268" y="179"/>
                </a:cubicBezTo>
                <a:cubicBezTo>
                  <a:pt x="266" y="179"/>
                  <a:pt x="266" y="179"/>
                  <a:pt x="266" y="179"/>
                </a:cubicBezTo>
                <a:cubicBezTo>
                  <a:pt x="263" y="179"/>
                  <a:pt x="263" y="179"/>
                  <a:pt x="263" y="179"/>
                </a:cubicBezTo>
                <a:cubicBezTo>
                  <a:pt x="261" y="181"/>
                  <a:pt x="261" y="181"/>
                  <a:pt x="261" y="181"/>
                </a:cubicBezTo>
                <a:cubicBezTo>
                  <a:pt x="255" y="181"/>
                  <a:pt x="255" y="181"/>
                  <a:pt x="255" y="181"/>
                </a:cubicBezTo>
                <a:cubicBezTo>
                  <a:pt x="253" y="181"/>
                  <a:pt x="253" y="181"/>
                  <a:pt x="253" y="181"/>
                </a:cubicBezTo>
                <a:cubicBezTo>
                  <a:pt x="251" y="182"/>
                  <a:pt x="251" y="182"/>
                  <a:pt x="251" y="182"/>
                </a:cubicBezTo>
                <a:cubicBezTo>
                  <a:pt x="252" y="181"/>
                  <a:pt x="252" y="181"/>
                  <a:pt x="252" y="181"/>
                </a:cubicBezTo>
                <a:cubicBezTo>
                  <a:pt x="251" y="181"/>
                  <a:pt x="251" y="181"/>
                  <a:pt x="251" y="181"/>
                </a:cubicBezTo>
                <a:cubicBezTo>
                  <a:pt x="249" y="181"/>
                  <a:pt x="249" y="181"/>
                  <a:pt x="249" y="181"/>
                </a:cubicBezTo>
                <a:cubicBezTo>
                  <a:pt x="245" y="181"/>
                  <a:pt x="245" y="181"/>
                  <a:pt x="245" y="181"/>
                </a:cubicBezTo>
                <a:cubicBezTo>
                  <a:pt x="243" y="181"/>
                  <a:pt x="243" y="181"/>
                  <a:pt x="243" y="181"/>
                </a:cubicBezTo>
                <a:cubicBezTo>
                  <a:pt x="242" y="181"/>
                  <a:pt x="242" y="181"/>
                  <a:pt x="242" y="181"/>
                </a:cubicBezTo>
                <a:cubicBezTo>
                  <a:pt x="242" y="179"/>
                  <a:pt x="242" y="179"/>
                  <a:pt x="242" y="179"/>
                </a:cubicBezTo>
                <a:cubicBezTo>
                  <a:pt x="241" y="179"/>
                  <a:pt x="241" y="179"/>
                  <a:pt x="241" y="179"/>
                </a:cubicBezTo>
                <a:cubicBezTo>
                  <a:pt x="246" y="177"/>
                  <a:pt x="246" y="177"/>
                  <a:pt x="246" y="177"/>
                </a:cubicBezTo>
                <a:cubicBezTo>
                  <a:pt x="249" y="175"/>
                  <a:pt x="249" y="175"/>
                  <a:pt x="249" y="175"/>
                </a:cubicBezTo>
                <a:cubicBezTo>
                  <a:pt x="248" y="175"/>
                  <a:pt x="248" y="175"/>
                  <a:pt x="248" y="175"/>
                </a:cubicBezTo>
                <a:cubicBezTo>
                  <a:pt x="243" y="175"/>
                  <a:pt x="243" y="175"/>
                  <a:pt x="243" y="175"/>
                </a:cubicBezTo>
                <a:cubicBezTo>
                  <a:pt x="236" y="177"/>
                  <a:pt x="236" y="177"/>
                  <a:pt x="236" y="177"/>
                </a:cubicBezTo>
                <a:cubicBezTo>
                  <a:pt x="231" y="178"/>
                  <a:pt x="231" y="178"/>
                  <a:pt x="231" y="178"/>
                </a:cubicBezTo>
                <a:cubicBezTo>
                  <a:pt x="228" y="178"/>
                  <a:pt x="228" y="178"/>
                  <a:pt x="228" y="178"/>
                </a:cubicBezTo>
                <a:cubicBezTo>
                  <a:pt x="226" y="179"/>
                  <a:pt x="226" y="179"/>
                  <a:pt x="226" y="179"/>
                </a:cubicBezTo>
                <a:cubicBezTo>
                  <a:pt x="228" y="181"/>
                  <a:pt x="228" y="181"/>
                  <a:pt x="228" y="181"/>
                </a:cubicBezTo>
                <a:cubicBezTo>
                  <a:pt x="219" y="181"/>
                  <a:pt x="219" y="181"/>
                  <a:pt x="219" y="181"/>
                </a:cubicBezTo>
                <a:cubicBezTo>
                  <a:pt x="215" y="181"/>
                  <a:pt x="215" y="181"/>
                  <a:pt x="215" y="181"/>
                </a:cubicBezTo>
                <a:cubicBezTo>
                  <a:pt x="212" y="182"/>
                  <a:pt x="212" y="182"/>
                  <a:pt x="212" y="182"/>
                </a:cubicBezTo>
                <a:cubicBezTo>
                  <a:pt x="208" y="184"/>
                  <a:pt x="208" y="184"/>
                  <a:pt x="208" y="184"/>
                </a:cubicBezTo>
                <a:cubicBezTo>
                  <a:pt x="205" y="184"/>
                  <a:pt x="205" y="184"/>
                  <a:pt x="205" y="184"/>
                </a:cubicBezTo>
                <a:cubicBezTo>
                  <a:pt x="200" y="185"/>
                  <a:pt x="200" y="185"/>
                  <a:pt x="200" y="185"/>
                </a:cubicBezTo>
                <a:cubicBezTo>
                  <a:pt x="196" y="187"/>
                  <a:pt x="196" y="187"/>
                  <a:pt x="196" y="187"/>
                </a:cubicBezTo>
                <a:cubicBezTo>
                  <a:pt x="198" y="190"/>
                  <a:pt x="198" y="190"/>
                  <a:pt x="198" y="190"/>
                </a:cubicBezTo>
                <a:cubicBezTo>
                  <a:pt x="203" y="190"/>
                  <a:pt x="203" y="190"/>
                  <a:pt x="203" y="190"/>
                </a:cubicBezTo>
                <a:cubicBezTo>
                  <a:pt x="205" y="190"/>
                  <a:pt x="205" y="190"/>
                  <a:pt x="205" y="190"/>
                </a:cubicBezTo>
                <a:cubicBezTo>
                  <a:pt x="208" y="191"/>
                  <a:pt x="208" y="191"/>
                  <a:pt x="208" y="191"/>
                </a:cubicBezTo>
                <a:cubicBezTo>
                  <a:pt x="205" y="191"/>
                  <a:pt x="205" y="191"/>
                  <a:pt x="205" y="191"/>
                </a:cubicBezTo>
                <a:cubicBezTo>
                  <a:pt x="202" y="191"/>
                  <a:pt x="202" y="191"/>
                  <a:pt x="202" y="191"/>
                </a:cubicBezTo>
                <a:cubicBezTo>
                  <a:pt x="200" y="192"/>
                  <a:pt x="200" y="192"/>
                  <a:pt x="200" y="192"/>
                </a:cubicBezTo>
                <a:cubicBezTo>
                  <a:pt x="198" y="192"/>
                  <a:pt x="198" y="192"/>
                  <a:pt x="198" y="192"/>
                </a:cubicBezTo>
                <a:cubicBezTo>
                  <a:pt x="198" y="194"/>
                  <a:pt x="198" y="194"/>
                  <a:pt x="198" y="194"/>
                </a:cubicBezTo>
                <a:cubicBezTo>
                  <a:pt x="198" y="195"/>
                  <a:pt x="198" y="195"/>
                  <a:pt x="198" y="195"/>
                </a:cubicBezTo>
                <a:cubicBezTo>
                  <a:pt x="196" y="197"/>
                  <a:pt x="196" y="197"/>
                  <a:pt x="196" y="197"/>
                </a:cubicBezTo>
                <a:cubicBezTo>
                  <a:pt x="195" y="197"/>
                  <a:pt x="195" y="197"/>
                  <a:pt x="195" y="197"/>
                </a:cubicBezTo>
                <a:cubicBezTo>
                  <a:pt x="195" y="198"/>
                  <a:pt x="195" y="198"/>
                  <a:pt x="195" y="198"/>
                </a:cubicBezTo>
                <a:cubicBezTo>
                  <a:pt x="196" y="200"/>
                  <a:pt x="196" y="200"/>
                  <a:pt x="196" y="200"/>
                </a:cubicBezTo>
                <a:cubicBezTo>
                  <a:pt x="200" y="200"/>
                  <a:pt x="200" y="200"/>
                  <a:pt x="200" y="200"/>
                </a:cubicBezTo>
                <a:cubicBezTo>
                  <a:pt x="206" y="200"/>
                  <a:pt x="206" y="200"/>
                  <a:pt x="206" y="200"/>
                </a:cubicBezTo>
                <a:cubicBezTo>
                  <a:pt x="212" y="200"/>
                  <a:pt x="212" y="200"/>
                  <a:pt x="212" y="200"/>
                </a:cubicBezTo>
                <a:cubicBezTo>
                  <a:pt x="218" y="200"/>
                  <a:pt x="218" y="200"/>
                  <a:pt x="218" y="200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20" y="201"/>
                  <a:pt x="220" y="201"/>
                  <a:pt x="220" y="201"/>
                </a:cubicBezTo>
                <a:cubicBezTo>
                  <a:pt x="222" y="200"/>
                  <a:pt x="222" y="200"/>
                  <a:pt x="222" y="200"/>
                </a:cubicBezTo>
                <a:cubicBezTo>
                  <a:pt x="220" y="200"/>
                  <a:pt x="220" y="200"/>
                  <a:pt x="220" y="200"/>
                </a:cubicBezTo>
                <a:cubicBezTo>
                  <a:pt x="223" y="198"/>
                  <a:pt x="223" y="198"/>
                  <a:pt x="223" y="198"/>
                </a:cubicBezTo>
                <a:cubicBezTo>
                  <a:pt x="223" y="200"/>
                  <a:pt x="223" y="200"/>
                  <a:pt x="223" y="200"/>
                </a:cubicBezTo>
                <a:cubicBezTo>
                  <a:pt x="222" y="202"/>
                  <a:pt x="222" y="202"/>
                  <a:pt x="222" y="202"/>
                </a:cubicBezTo>
                <a:cubicBezTo>
                  <a:pt x="231" y="198"/>
                  <a:pt x="231" y="198"/>
                  <a:pt x="231" y="198"/>
                </a:cubicBezTo>
                <a:cubicBezTo>
                  <a:pt x="235" y="198"/>
                  <a:pt x="235" y="198"/>
                  <a:pt x="235" y="198"/>
                </a:cubicBezTo>
                <a:cubicBezTo>
                  <a:pt x="238" y="197"/>
                  <a:pt x="238" y="197"/>
                  <a:pt x="238" y="197"/>
                </a:cubicBezTo>
                <a:cubicBezTo>
                  <a:pt x="239" y="197"/>
                  <a:pt x="239" y="197"/>
                  <a:pt x="239" y="197"/>
                </a:cubicBezTo>
                <a:cubicBezTo>
                  <a:pt x="242" y="197"/>
                  <a:pt x="242" y="197"/>
                  <a:pt x="242" y="197"/>
                </a:cubicBezTo>
                <a:cubicBezTo>
                  <a:pt x="247" y="196"/>
                  <a:pt x="247" y="196"/>
                  <a:pt x="247" y="196"/>
                </a:cubicBezTo>
                <a:cubicBezTo>
                  <a:pt x="248" y="197"/>
                  <a:pt x="248" y="197"/>
                  <a:pt x="248" y="197"/>
                </a:cubicBezTo>
                <a:cubicBezTo>
                  <a:pt x="246" y="198"/>
                  <a:pt x="246" y="198"/>
                  <a:pt x="246" y="198"/>
                </a:cubicBezTo>
                <a:cubicBezTo>
                  <a:pt x="242" y="200"/>
                  <a:pt x="242" y="200"/>
                  <a:pt x="242" y="200"/>
                </a:cubicBezTo>
                <a:cubicBezTo>
                  <a:pt x="235" y="201"/>
                  <a:pt x="235" y="201"/>
                  <a:pt x="235" y="201"/>
                </a:cubicBezTo>
                <a:cubicBezTo>
                  <a:pt x="236" y="201"/>
                  <a:pt x="236" y="201"/>
                  <a:pt x="236" y="201"/>
                </a:cubicBezTo>
                <a:cubicBezTo>
                  <a:pt x="236" y="202"/>
                  <a:pt x="236" y="202"/>
                  <a:pt x="236" y="202"/>
                </a:cubicBezTo>
                <a:cubicBezTo>
                  <a:pt x="235" y="205"/>
                  <a:pt x="235" y="205"/>
                  <a:pt x="235" y="205"/>
                </a:cubicBezTo>
                <a:cubicBezTo>
                  <a:pt x="229" y="210"/>
                  <a:pt x="229" y="210"/>
                  <a:pt x="229" y="210"/>
                </a:cubicBezTo>
                <a:cubicBezTo>
                  <a:pt x="222" y="212"/>
                  <a:pt x="222" y="212"/>
                  <a:pt x="222" y="212"/>
                </a:cubicBezTo>
                <a:cubicBezTo>
                  <a:pt x="213" y="212"/>
                  <a:pt x="213" y="212"/>
                  <a:pt x="213" y="212"/>
                </a:cubicBezTo>
                <a:cubicBezTo>
                  <a:pt x="202" y="217"/>
                  <a:pt x="202" y="217"/>
                  <a:pt x="202" y="217"/>
                </a:cubicBezTo>
                <a:cubicBezTo>
                  <a:pt x="196" y="217"/>
                  <a:pt x="196" y="217"/>
                  <a:pt x="196" y="217"/>
                </a:cubicBezTo>
                <a:cubicBezTo>
                  <a:pt x="195" y="217"/>
                  <a:pt x="195" y="217"/>
                  <a:pt x="195" y="217"/>
                </a:cubicBezTo>
                <a:cubicBezTo>
                  <a:pt x="195" y="215"/>
                  <a:pt x="195" y="215"/>
                  <a:pt x="195" y="215"/>
                </a:cubicBezTo>
                <a:cubicBezTo>
                  <a:pt x="192" y="215"/>
                  <a:pt x="192" y="215"/>
                  <a:pt x="192" y="215"/>
                </a:cubicBezTo>
                <a:cubicBezTo>
                  <a:pt x="188" y="215"/>
                  <a:pt x="188" y="215"/>
                  <a:pt x="188" y="215"/>
                </a:cubicBezTo>
                <a:cubicBezTo>
                  <a:pt x="186" y="217"/>
                  <a:pt x="186" y="217"/>
                  <a:pt x="186" y="217"/>
                </a:cubicBezTo>
                <a:cubicBezTo>
                  <a:pt x="186" y="218"/>
                  <a:pt x="186" y="218"/>
                  <a:pt x="186" y="218"/>
                </a:cubicBezTo>
                <a:cubicBezTo>
                  <a:pt x="183" y="218"/>
                  <a:pt x="183" y="218"/>
                  <a:pt x="183" y="218"/>
                </a:cubicBezTo>
                <a:cubicBezTo>
                  <a:pt x="180" y="220"/>
                  <a:pt x="180" y="220"/>
                  <a:pt x="180" y="220"/>
                </a:cubicBezTo>
                <a:cubicBezTo>
                  <a:pt x="175" y="222"/>
                  <a:pt x="175" y="222"/>
                  <a:pt x="175" y="222"/>
                </a:cubicBezTo>
                <a:cubicBezTo>
                  <a:pt x="180" y="221"/>
                  <a:pt x="180" y="221"/>
                  <a:pt x="180" y="221"/>
                </a:cubicBezTo>
                <a:cubicBezTo>
                  <a:pt x="176" y="222"/>
                  <a:pt x="176" y="222"/>
                  <a:pt x="176" y="222"/>
                </a:cubicBezTo>
                <a:cubicBezTo>
                  <a:pt x="173" y="224"/>
                  <a:pt x="173" y="224"/>
                  <a:pt x="173" y="224"/>
                </a:cubicBezTo>
                <a:cubicBezTo>
                  <a:pt x="175" y="225"/>
                  <a:pt x="175" y="225"/>
                  <a:pt x="175" y="225"/>
                </a:cubicBezTo>
                <a:cubicBezTo>
                  <a:pt x="173" y="225"/>
                  <a:pt x="173" y="225"/>
                  <a:pt x="173" y="225"/>
                </a:cubicBezTo>
                <a:cubicBezTo>
                  <a:pt x="172" y="224"/>
                  <a:pt x="172" y="224"/>
                  <a:pt x="172" y="224"/>
                </a:cubicBezTo>
                <a:cubicBezTo>
                  <a:pt x="169" y="225"/>
                  <a:pt x="169" y="225"/>
                  <a:pt x="169" y="225"/>
                </a:cubicBezTo>
                <a:cubicBezTo>
                  <a:pt x="160" y="228"/>
                  <a:pt x="160" y="228"/>
                  <a:pt x="160" y="228"/>
                </a:cubicBezTo>
                <a:cubicBezTo>
                  <a:pt x="156" y="231"/>
                  <a:pt x="156" y="231"/>
                  <a:pt x="156" y="231"/>
                </a:cubicBezTo>
                <a:cubicBezTo>
                  <a:pt x="152" y="233"/>
                  <a:pt x="152" y="233"/>
                  <a:pt x="152" y="233"/>
                </a:cubicBezTo>
                <a:cubicBezTo>
                  <a:pt x="150" y="234"/>
                  <a:pt x="150" y="234"/>
                  <a:pt x="150" y="234"/>
                </a:cubicBezTo>
                <a:cubicBezTo>
                  <a:pt x="149" y="234"/>
                  <a:pt x="149" y="234"/>
                  <a:pt x="149" y="234"/>
                </a:cubicBezTo>
                <a:cubicBezTo>
                  <a:pt x="147" y="234"/>
                  <a:pt x="147" y="234"/>
                  <a:pt x="147" y="234"/>
                </a:cubicBezTo>
                <a:cubicBezTo>
                  <a:pt x="146" y="235"/>
                  <a:pt x="146" y="235"/>
                  <a:pt x="146" y="235"/>
                </a:cubicBezTo>
                <a:cubicBezTo>
                  <a:pt x="145" y="237"/>
                  <a:pt x="145" y="237"/>
                  <a:pt x="145" y="237"/>
                </a:cubicBezTo>
                <a:cubicBezTo>
                  <a:pt x="147" y="237"/>
                  <a:pt x="147" y="237"/>
                  <a:pt x="147" y="237"/>
                </a:cubicBezTo>
                <a:cubicBezTo>
                  <a:pt x="145" y="238"/>
                  <a:pt x="145" y="238"/>
                  <a:pt x="145" y="238"/>
                </a:cubicBezTo>
                <a:cubicBezTo>
                  <a:pt x="143" y="240"/>
                  <a:pt x="143" y="240"/>
                  <a:pt x="143" y="240"/>
                </a:cubicBezTo>
                <a:cubicBezTo>
                  <a:pt x="143" y="241"/>
                  <a:pt x="143" y="241"/>
                  <a:pt x="143" y="241"/>
                </a:cubicBezTo>
                <a:cubicBezTo>
                  <a:pt x="143" y="243"/>
                  <a:pt x="143" y="243"/>
                  <a:pt x="143" y="243"/>
                </a:cubicBezTo>
                <a:cubicBezTo>
                  <a:pt x="145" y="241"/>
                  <a:pt x="145" y="241"/>
                  <a:pt x="145" y="241"/>
                </a:cubicBezTo>
                <a:cubicBezTo>
                  <a:pt x="147" y="241"/>
                  <a:pt x="147" y="241"/>
                  <a:pt x="147" y="241"/>
                </a:cubicBezTo>
                <a:cubicBezTo>
                  <a:pt x="149" y="240"/>
                  <a:pt x="149" y="240"/>
                  <a:pt x="149" y="240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5" y="244"/>
                  <a:pt x="145" y="244"/>
                  <a:pt x="145" y="244"/>
                </a:cubicBezTo>
                <a:cubicBezTo>
                  <a:pt x="146" y="244"/>
                  <a:pt x="146" y="244"/>
                  <a:pt x="146" y="244"/>
                </a:cubicBezTo>
                <a:cubicBezTo>
                  <a:pt x="145" y="245"/>
                  <a:pt x="145" y="245"/>
                  <a:pt x="145" y="245"/>
                </a:cubicBezTo>
                <a:cubicBezTo>
                  <a:pt x="143" y="247"/>
                  <a:pt x="143" y="247"/>
                  <a:pt x="143" y="247"/>
                </a:cubicBezTo>
                <a:cubicBezTo>
                  <a:pt x="139" y="247"/>
                  <a:pt x="139" y="247"/>
                  <a:pt x="139" y="247"/>
                </a:cubicBezTo>
                <a:cubicBezTo>
                  <a:pt x="136" y="250"/>
                  <a:pt x="136" y="250"/>
                  <a:pt x="136" y="250"/>
                </a:cubicBezTo>
                <a:cubicBezTo>
                  <a:pt x="137" y="250"/>
                  <a:pt x="137" y="250"/>
                  <a:pt x="137" y="250"/>
                </a:cubicBezTo>
                <a:cubicBezTo>
                  <a:pt x="136" y="251"/>
                  <a:pt x="136" y="251"/>
                  <a:pt x="136" y="251"/>
                </a:cubicBezTo>
                <a:cubicBezTo>
                  <a:pt x="137" y="251"/>
                  <a:pt x="137" y="251"/>
                  <a:pt x="137" y="251"/>
                </a:cubicBezTo>
                <a:cubicBezTo>
                  <a:pt x="139" y="251"/>
                  <a:pt x="139" y="251"/>
                  <a:pt x="139" y="251"/>
                </a:cubicBezTo>
                <a:cubicBezTo>
                  <a:pt x="137" y="254"/>
                  <a:pt x="137" y="254"/>
                  <a:pt x="137" y="254"/>
                </a:cubicBezTo>
                <a:cubicBezTo>
                  <a:pt x="139" y="254"/>
                  <a:pt x="139" y="254"/>
                  <a:pt x="139" y="254"/>
                </a:cubicBezTo>
                <a:cubicBezTo>
                  <a:pt x="139" y="255"/>
                  <a:pt x="139" y="255"/>
                  <a:pt x="139" y="255"/>
                </a:cubicBezTo>
                <a:cubicBezTo>
                  <a:pt x="137" y="255"/>
                  <a:pt x="137" y="255"/>
                  <a:pt x="137" y="255"/>
                </a:cubicBezTo>
                <a:cubicBezTo>
                  <a:pt x="136" y="257"/>
                  <a:pt x="136" y="257"/>
                  <a:pt x="136" y="257"/>
                </a:cubicBezTo>
                <a:cubicBezTo>
                  <a:pt x="149" y="257"/>
                  <a:pt x="149" y="257"/>
                  <a:pt x="149" y="257"/>
                </a:cubicBezTo>
                <a:cubicBezTo>
                  <a:pt x="155" y="255"/>
                  <a:pt x="155" y="255"/>
                  <a:pt x="155" y="255"/>
                </a:cubicBezTo>
                <a:cubicBezTo>
                  <a:pt x="157" y="254"/>
                  <a:pt x="157" y="254"/>
                  <a:pt x="157" y="254"/>
                </a:cubicBezTo>
                <a:cubicBezTo>
                  <a:pt x="157" y="253"/>
                  <a:pt x="157" y="253"/>
                  <a:pt x="157" y="253"/>
                </a:cubicBezTo>
                <a:cubicBezTo>
                  <a:pt x="163" y="250"/>
                  <a:pt x="163" y="250"/>
                  <a:pt x="163" y="250"/>
                </a:cubicBezTo>
                <a:cubicBezTo>
                  <a:pt x="169" y="247"/>
                  <a:pt x="169" y="247"/>
                  <a:pt x="169" y="247"/>
                </a:cubicBezTo>
                <a:cubicBezTo>
                  <a:pt x="170" y="247"/>
                  <a:pt x="170" y="247"/>
                  <a:pt x="170" y="247"/>
                </a:cubicBezTo>
                <a:cubicBezTo>
                  <a:pt x="172" y="247"/>
                  <a:pt x="172" y="247"/>
                  <a:pt x="172" y="247"/>
                </a:cubicBezTo>
                <a:cubicBezTo>
                  <a:pt x="165" y="250"/>
                  <a:pt x="165" y="250"/>
                  <a:pt x="165" y="250"/>
                </a:cubicBezTo>
                <a:cubicBezTo>
                  <a:pt x="162" y="251"/>
                  <a:pt x="162" y="251"/>
                  <a:pt x="162" y="251"/>
                </a:cubicBezTo>
                <a:cubicBezTo>
                  <a:pt x="160" y="253"/>
                  <a:pt x="160" y="253"/>
                  <a:pt x="160" y="253"/>
                </a:cubicBezTo>
                <a:cubicBezTo>
                  <a:pt x="159" y="254"/>
                  <a:pt x="159" y="254"/>
                  <a:pt x="159" y="254"/>
                </a:cubicBezTo>
                <a:cubicBezTo>
                  <a:pt x="156" y="257"/>
                  <a:pt x="156" y="257"/>
                  <a:pt x="156" y="257"/>
                </a:cubicBezTo>
                <a:cubicBezTo>
                  <a:pt x="156" y="260"/>
                  <a:pt x="156" y="260"/>
                  <a:pt x="156" y="260"/>
                </a:cubicBezTo>
                <a:cubicBezTo>
                  <a:pt x="155" y="261"/>
                  <a:pt x="155" y="261"/>
                  <a:pt x="155" y="261"/>
                </a:cubicBezTo>
                <a:cubicBezTo>
                  <a:pt x="150" y="264"/>
                  <a:pt x="150" y="264"/>
                  <a:pt x="150" y="264"/>
                </a:cubicBezTo>
                <a:cubicBezTo>
                  <a:pt x="147" y="264"/>
                  <a:pt x="147" y="264"/>
                  <a:pt x="147" y="264"/>
                </a:cubicBezTo>
                <a:cubicBezTo>
                  <a:pt x="146" y="267"/>
                  <a:pt x="146" y="267"/>
                  <a:pt x="146" y="267"/>
                </a:cubicBezTo>
                <a:cubicBezTo>
                  <a:pt x="150" y="267"/>
                  <a:pt x="150" y="267"/>
                  <a:pt x="150" y="267"/>
                </a:cubicBezTo>
                <a:cubicBezTo>
                  <a:pt x="146" y="268"/>
                  <a:pt x="146" y="268"/>
                  <a:pt x="146" y="268"/>
                </a:cubicBezTo>
                <a:cubicBezTo>
                  <a:pt x="145" y="270"/>
                  <a:pt x="145" y="270"/>
                  <a:pt x="145" y="270"/>
                </a:cubicBezTo>
                <a:cubicBezTo>
                  <a:pt x="143" y="271"/>
                  <a:pt x="143" y="271"/>
                  <a:pt x="143" y="271"/>
                </a:cubicBezTo>
                <a:cubicBezTo>
                  <a:pt x="140" y="271"/>
                  <a:pt x="140" y="271"/>
                  <a:pt x="140" y="271"/>
                </a:cubicBezTo>
                <a:cubicBezTo>
                  <a:pt x="137" y="273"/>
                  <a:pt x="137" y="273"/>
                  <a:pt x="137" y="273"/>
                </a:cubicBezTo>
                <a:cubicBezTo>
                  <a:pt x="140" y="273"/>
                  <a:pt x="140" y="273"/>
                  <a:pt x="140" y="273"/>
                </a:cubicBezTo>
                <a:cubicBezTo>
                  <a:pt x="143" y="273"/>
                  <a:pt x="143" y="273"/>
                  <a:pt x="143" y="273"/>
                </a:cubicBezTo>
                <a:cubicBezTo>
                  <a:pt x="149" y="271"/>
                  <a:pt x="149" y="271"/>
                  <a:pt x="149" y="271"/>
                </a:cubicBezTo>
                <a:cubicBezTo>
                  <a:pt x="155" y="268"/>
                  <a:pt x="155" y="268"/>
                  <a:pt x="155" y="268"/>
                </a:cubicBezTo>
                <a:cubicBezTo>
                  <a:pt x="157" y="267"/>
                  <a:pt x="157" y="267"/>
                  <a:pt x="157" y="267"/>
                </a:cubicBezTo>
                <a:cubicBezTo>
                  <a:pt x="160" y="268"/>
                  <a:pt x="160" y="268"/>
                  <a:pt x="160" y="268"/>
                </a:cubicBezTo>
                <a:cubicBezTo>
                  <a:pt x="159" y="268"/>
                  <a:pt x="159" y="268"/>
                  <a:pt x="159" y="268"/>
                </a:cubicBezTo>
                <a:cubicBezTo>
                  <a:pt x="160" y="270"/>
                  <a:pt x="160" y="270"/>
                  <a:pt x="160" y="270"/>
                </a:cubicBezTo>
                <a:cubicBezTo>
                  <a:pt x="162" y="270"/>
                  <a:pt x="162" y="270"/>
                  <a:pt x="162" y="270"/>
                </a:cubicBezTo>
                <a:cubicBezTo>
                  <a:pt x="160" y="271"/>
                  <a:pt x="160" y="271"/>
                  <a:pt x="160" y="271"/>
                </a:cubicBezTo>
                <a:cubicBezTo>
                  <a:pt x="163" y="270"/>
                  <a:pt x="163" y="270"/>
                  <a:pt x="163" y="270"/>
                </a:cubicBezTo>
                <a:cubicBezTo>
                  <a:pt x="165" y="270"/>
                  <a:pt x="165" y="270"/>
                  <a:pt x="165" y="270"/>
                </a:cubicBezTo>
                <a:cubicBezTo>
                  <a:pt x="165" y="271"/>
                  <a:pt x="165" y="271"/>
                  <a:pt x="165" y="271"/>
                </a:cubicBezTo>
                <a:cubicBezTo>
                  <a:pt x="165" y="273"/>
                  <a:pt x="165" y="273"/>
                  <a:pt x="165" y="273"/>
                </a:cubicBezTo>
                <a:cubicBezTo>
                  <a:pt x="165" y="274"/>
                  <a:pt x="165" y="274"/>
                  <a:pt x="165" y="274"/>
                </a:cubicBezTo>
                <a:cubicBezTo>
                  <a:pt x="165" y="276"/>
                  <a:pt x="165" y="276"/>
                  <a:pt x="165" y="276"/>
                </a:cubicBezTo>
                <a:cubicBezTo>
                  <a:pt x="167" y="276"/>
                  <a:pt x="167" y="276"/>
                  <a:pt x="167" y="276"/>
                </a:cubicBezTo>
                <a:cubicBezTo>
                  <a:pt x="169" y="273"/>
                  <a:pt x="169" y="273"/>
                  <a:pt x="169" y="273"/>
                </a:cubicBezTo>
                <a:cubicBezTo>
                  <a:pt x="172" y="270"/>
                  <a:pt x="172" y="270"/>
                  <a:pt x="172" y="270"/>
                </a:cubicBezTo>
                <a:cubicBezTo>
                  <a:pt x="175" y="268"/>
                  <a:pt x="175" y="268"/>
                  <a:pt x="175" y="268"/>
                </a:cubicBezTo>
                <a:cubicBezTo>
                  <a:pt x="173" y="270"/>
                  <a:pt x="173" y="270"/>
                  <a:pt x="173" y="270"/>
                </a:cubicBezTo>
                <a:cubicBezTo>
                  <a:pt x="175" y="270"/>
                  <a:pt x="175" y="270"/>
                  <a:pt x="175" y="270"/>
                </a:cubicBezTo>
                <a:cubicBezTo>
                  <a:pt x="175" y="271"/>
                  <a:pt x="175" y="271"/>
                  <a:pt x="175" y="271"/>
                </a:cubicBezTo>
                <a:cubicBezTo>
                  <a:pt x="175" y="273"/>
                  <a:pt x="175" y="273"/>
                  <a:pt x="175" y="273"/>
                </a:cubicBezTo>
                <a:cubicBezTo>
                  <a:pt x="176" y="273"/>
                  <a:pt x="176" y="273"/>
                  <a:pt x="176" y="273"/>
                </a:cubicBezTo>
                <a:cubicBezTo>
                  <a:pt x="179" y="273"/>
                  <a:pt x="179" y="273"/>
                  <a:pt x="179" y="273"/>
                </a:cubicBezTo>
                <a:cubicBezTo>
                  <a:pt x="183" y="271"/>
                  <a:pt x="183" y="271"/>
                  <a:pt x="183" y="271"/>
                </a:cubicBezTo>
                <a:cubicBezTo>
                  <a:pt x="190" y="270"/>
                  <a:pt x="190" y="270"/>
                  <a:pt x="190" y="270"/>
                </a:cubicBezTo>
                <a:cubicBezTo>
                  <a:pt x="185" y="273"/>
                  <a:pt x="185" y="273"/>
                  <a:pt x="185" y="273"/>
                </a:cubicBezTo>
                <a:cubicBezTo>
                  <a:pt x="179" y="274"/>
                  <a:pt x="179" y="274"/>
                  <a:pt x="179" y="274"/>
                </a:cubicBezTo>
                <a:cubicBezTo>
                  <a:pt x="177" y="276"/>
                  <a:pt x="177" y="276"/>
                  <a:pt x="177" y="276"/>
                </a:cubicBezTo>
                <a:cubicBezTo>
                  <a:pt x="176" y="278"/>
                  <a:pt x="176" y="278"/>
                  <a:pt x="176" y="278"/>
                </a:cubicBezTo>
                <a:cubicBezTo>
                  <a:pt x="175" y="278"/>
                  <a:pt x="175" y="278"/>
                  <a:pt x="175" y="278"/>
                </a:cubicBezTo>
                <a:cubicBezTo>
                  <a:pt x="170" y="281"/>
                  <a:pt x="170" y="281"/>
                  <a:pt x="170" y="281"/>
                </a:cubicBezTo>
                <a:cubicBezTo>
                  <a:pt x="166" y="284"/>
                  <a:pt x="166" y="284"/>
                  <a:pt x="166" y="284"/>
                </a:cubicBezTo>
                <a:cubicBezTo>
                  <a:pt x="166" y="286"/>
                  <a:pt x="166" y="286"/>
                  <a:pt x="166" y="286"/>
                </a:cubicBezTo>
                <a:cubicBezTo>
                  <a:pt x="165" y="287"/>
                  <a:pt x="165" y="287"/>
                  <a:pt x="165" y="287"/>
                </a:cubicBezTo>
                <a:cubicBezTo>
                  <a:pt x="163" y="287"/>
                  <a:pt x="163" y="287"/>
                  <a:pt x="163" y="287"/>
                </a:cubicBezTo>
                <a:cubicBezTo>
                  <a:pt x="163" y="286"/>
                  <a:pt x="163" y="286"/>
                  <a:pt x="163" y="286"/>
                </a:cubicBezTo>
                <a:cubicBezTo>
                  <a:pt x="159" y="287"/>
                  <a:pt x="159" y="287"/>
                  <a:pt x="159" y="287"/>
                </a:cubicBezTo>
                <a:cubicBezTo>
                  <a:pt x="153" y="290"/>
                  <a:pt x="153" y="290"/>
                  <a:pt x="153" y="290"/>
                </a:cubicBezTo>
                <a:cubicBezTo>
                  <a:pt x="150" y="291"/>
                  <a:pt x="150" y="291"/>
                  <a:pt x="150" y="291"/>
                </a:cubicBezTo>
                <a:cubicBezTo>
                  <a:pt x="146" y="294"/>
                  <a:pt x="146" y="294"/>
                  <a:pt x="146" y="294"/>
                </a:cubicBezTo>
                <a:cubicBezTo>
                  <a:pt x="145" y="296"/>
                  <a:pt x="145" y="296"/>
                  <a:pt x="145" y="296"/>
                </a:cubicBezTo>
                <a:cubicBezTo>
                  <a:pt x="143" y="296"/>
                  <a:pt x="143" y="296"/>
                  <a:pt x="143" y="296"/>
                </a:cubicBezTo>
                <a:cubicBezTo>
                  <a:pt x="139" y="296"/>
                  <a:pt x="139" y="296"/>
                  <a:pt x="139" y="296"/>
                </a:cubicBezTo>
                <a:cubicBezTo>
                  <a:pt x="130" y="298"/>
                  <a:pt x="130" y="298"/>
                  <a:pt x="130" y="298"/>
                </a:cubicBezTo>
                <a:cubicBezTo>
                  <a:pt x="120" y="303"/>
                  <a:pt x="120" y="303"/>
                  <a:pt x="120" y="303"/>
                </a:cubicBezTo>
                <a:cubicBezTo>
                  <a:pt x="114" y="306"/>
                  <a:pt x="114" y="306"/>
                  <a:pt x="114" y="306"/>
                </a:cubicBezTo>
                <a:cubicBezTo>
                  <a:pt x="113" y="307"/>
                  <a:pt x="113" y="307"/>
                  <a:pt x="113" y="307"/>
                </a:cubicBezTo>
                <a:cubicBezTo>
                  <a:pt x="113" y="309"/>
                  <a:pt x="113" y="309"/>
                  <a:pt x="113" y="309"/>
                </a:cubicBezTo>
                <a:cubicBezTo>
                  <a:pt x="112" y="309"/>
                  <a:pt x="112" y="309"/>
                  <a:pt x="112" y="309"/>
                </a:cubicBezTo>
                <a:cubicBezTo>
                  <a:pt x="112" y="307"/>
                  <a:pt x="112" y="307"/>
                  <a:pt x="112" y="307"/>
                </a:cubicBezTo>
                <a:cubicBezTo>
                  <a:pt x="110" y="309"/>
                  <a:pt x="110" y="309"/>
                  <a:pt x="110" y="309"/>
                </a:cubicBezTo>
                <a:cubicBezTo>
                  <a:pt x="106" y="310"/>
                  <a:pt x="106" y="310"/>
                  <a:pt x="106" y="310"/>
                </a:cubicBezTo>
                <a:cubicBezTo>
                  <a:pt x="107" y="307"/>
                  <a:pt x="107" y="307"/>
                  <a:pt x="107" y="307"/>
                </a:cubicBezTo>
                <a:cubicBezTo>
                  <a:pt x="109" y="306"/>
                  <a:pt x="109" y="306"/>
                  <a:pt x="109" y="306"/>
                </a:cubicBezTo>
                <a:cubicBezTo>
                  <a:pt x="106" y="307"/>
                  <a:pt x="106" y="307"/>
                  <a:pt x="106" y="307"/>
                </a:cubicBezTo>
                <a:cubicBezTo>
                  <a:pt x="104" y="307"/>
                  <a:pt x="104" y="307"/>
                  <a:pt x="104" y="307"/>
                </a:cubicBezTo>
                <a:cubicBezTo>
                  <a:pt x="106" y="306"/>
                  <a:pt x="106" y="306"/>
                  <a:pt x="106" y="306"/>
                </a:cubicBezTo>
                <a:cubicBezTo>
                  <a:pt x="97" y="309"/>
                  <a:pt x="97" y="309"/>
                  <a:pt x="97" y="309"/>
                </a:cubicBezTo>
                <a:cubicBezTo>
                  <a:pt x="89" y="311"/>
                  <a:pt x="89" y="311"/>
                  <a:pt x="89" y="311"/>
                </a:cubicBezTo>
                <a:cubicBezTo>
                  <a:pt x="84" y="313"/>
                  <a:pt x="84" y="313"/>
                  <a:pt x="84" y="313"/>
                </a:cubicBezTo>
                <a:cubicBezTo>
                  <a:pt x="81" y="314"/>
                  <a:pt x="81" y="314"/>
                  <a:pt x="81" y="314"/>
                </a:cubicBezTo>
                <a:cubicBezTo>
                  <a:pt x="77" y="316"/>
                  <a:pt x="77" y="316"/>
                  <a:pt x="77" y="316"/>
                </a:cubicBezTo>
                <a:cubicBezTo>
                  <a:pt x="73" y="319"/>
                  <a:pt x="73" y="319"/>
                  <a:pt x="73" y="319"/>
                </a:cubicBezTo>
                <a:cubicBezTo>
                  <a:pt x="74" y="319"/>
                  <a:pt x="74" y="319"/>
                  <a:pt x="74" y="319"/>
                </a:cubicBezTo>
                <a:cubicBezTo>
                  <a:pt x="74" y="320"/>
                  <a:pt x="74" y="320"/>
                  <a:pt x="74" y="320"/>
                </a:cubicBezTo>
                <a:cubicBezTo>
                  <a:pt x="77" y="319"/>
                  <a:pt x="77" y="319"/>
                  <a:pt x="77" y="319"/>
                </a:cubicBezTo>
                <a:cubicBezTo>
                  <a:pt x="79" y="319"/>
                  <a:pt x="79" y="319"/>
                  <a:pt x="79" y="319"/>
                </a:cubicBezTo>
                <a:cubicBezTo>
                  <a:pt x="80" y="317"/>
                  <a:pt x="80" y="317"/>
                  <a:pt x="80" y="317"/>
                </a:cubicBezTo>
                <a:cubicBezTo>
                  <a:pt x="80" y="316"/>
                  <a:pt x="80" y="316"/>
                  <a:pt x="80" y="316"/>
                </a:cubicBezTo>
                <a:cubicBezTo>
                  <a:pt x="81" y="316"/>
                  <a:pt x="81" y="316"/>
                  <a:pt x="81" y="316"/>
                </a:cubicBezTo>
                <a:cubicBezTo>
                  <a:pt x="81" y="317"/>
                  <a:pt x="81" y="317"/>
                  <a:pt x="81" y="317"/>
                </a:cubicBezTo>
                <a:cubicBezTo>
                  <a:pt x="80" y="319"/>
                  <a:pt x="80" y="319"/>
                  <a:pt x="80" y="319"/>
                </a:cubicBezTo>
                <a:cubicBezTo>
                  <a:pt x="81" y="319"/>
                  <a:pt x="81" y="319"/>
                  <a:pt x="81" y="319"/>
                </a:cubicBezTo>
                <a:cubicBezTo>
                  <a:pt x="83" y="319"/>
                  <a:pt x="83" y="319"/>
                  <a:pt x="83" y="319"/>
                </a:cubicBezTo>
                <a:cubicBezTo>
                  <a:pt x="84" y="317"/>
                  <a:pt x="84" y="317"/>
                  <a:pt x="84" y="317"/>
                </a:cubicBezTo>
                <a:cubicBezTo>
                  <a:pt x="84" y="319"/>
                  <a:pt x="84" y="319"/>
                  <a:pt x="84" y="319"/>
                </a:cubicBezTo>
                <a:cubicBezTo>
                  <a:pt x="87" y="316"/>
                  <a:pt x="87" y="316"/>
                  <a:pt x="87" y="316"/>
                </a:cubicBezTo>
                <a:cubicBezTo>
                  <a:pt x="90" y="314"/>
                  <a:pt x="90" y="314"/>
                  <a:pt x="90" y="314"/>
                </a:cubicBezTo>
                <a:cubicBezTo>
                  <a:pt x="96" y="311"/>
                  <a:pt x="96" y="311"/>
                  <a:pt x="96" y="311"/>
                </a:cubicBezTo>
                <a:cubicBezTo>
                  <a:pt x="97" y="311"/>
                  <a:pt x="97" y="311"/>
                  <a:pt x="97" y="311"/>
                </a:cubicBezTo>
                <a:cubicBezTo>
                  <a:pt x="100" y="313"/>
                  <a:pt x="100" y="313"/>
                  <a:pt x="100" y="313"/>
                </a:cubicBezTo>
                <a:cubicBezTo>
                  <a:pt x="97" y="313"/>
                  <a:pt x="97" y="313"/>
                  <a:pt x="97" y="313"/>
                </a:cubicBezTo>
                <a:cubicBezTo>
                  <a:pt x="94" y="314"/>
                  <a:pt x="94" y="314"/>
                  <a:pt x="94" y="314"/>
                </a:cubicBezTo>
                <a:cubicBezTo>
                  <a:pt x="99" y="314"/>
                  <a:pt x="99" y="314"/>
                  <a:pt x="99" y="314"/>
                </a:cubicBezTo>
                <a:cubicBezTo>
                  <a:pt x="101" y="313"/>
                  <a:pt x="101" y="313"/>
                  <a:pt x="101" y="313"/>
                </a:cubicBezTo>
                <a:cubicBezTo>
                  <a:pt x="103" y="313"/>
                  <a:pt x="103" y="313"/>
                  <a:pt x="103" y="313"/>
                </a:cubicBezTo>
                <a:cubicBezTo>
                  <a:pt x="104" y="313"/>
                  <a:pt x="104" y="313"/>
                  <a:pt x="104" y="313"/>
                </a:cubicBezTo>
                <a:cubicBezTo>
                  <a:pt x="106" y="311"/>
                  <a:pt x="106" y="311"/>
                  <a:pt x="106" y="311"/>
                </a:cubicBezTo>
                <a:cubicBezTo>
                  <a:pt x="106" y="313"/>
                  <a:pt x="106" y="313"/>
                  <a:pt x="106" y="313"/>
                </a:cubicBezTo>
                <a:cubicBezTo>
                  <a:pt x="110" y="310"/>
                  <a:pt x="110" y="310"/>
                  <a:pt x="110" y="310"/>
                </a:cubicBezTo>
                <a:cubicBezTo>
                  <a:pt x="113" y="310"/>
                  <a:pt x="113" y="310"/>
                  <a:pt x="113" y="310"/>
                </a:cubicBezTo>
                <a:cubicBezTo>
                  <a:pt x="116" y="309"/>
                  <a:pt x="116" y="309"/>
                  <a:pt x="116" y="309"/>
                </a:cubicBezTo>
                <a:cubicBezTo>
                  <a:pt x="117" y="309"/>
                  <a:pt x="117" y="309"/>
                  <a:pt x="117" y="309"/>
                </a:cubicBezTo>
                <a:cubicBezTo>
                  <a:pt x="119" y="309"/>
                  <a:pt x="119" y="309"/>
                  <a:pt x="119" y="309"/>
                </a:cubicBezTo>
                <a:cubicBezTo>
                  <a:pt x="114" y="311"/>
                  <a:pt x="114" y="311"/>
                  <a:pt x="114" y="311"/>
                </a:cubicBezTo>
                <a:cubicBezTo>
                  <a:pt x="117" y="310"/>
                  <a:pt x="117" y="310"/>
                  <a:pt x="117" y="310"/>
                </a:cubicBezTo>
                <a:cubicBezTo>
                  <a:pt x="120" y="309"/>
                  <a:pt x="120" y="309"/>
                  <a:pt x="120" y="309"/>
                </a:cubicBezTo>
                <a:cubicBezTo>
                  <a:pt x="123" y="307"/>
                  <a:pt x="123" y="307"/>
                  <a:pt x="123" y="307"/>
                </a:cubicBezTo>
                <a:cubicBezTo>
                  <a:pt x="126" y="307"/>
                  <a:pt x="126" y="307"/>
                  <a:pt x="126" y="307"/>
                </a:cubicBezTo>
                <a:cubicBezTo>
                  <a:pt x="129" y="307"/>
                  <a:pt x="129" y="307"/>
                  <a:pt x="129" y="307"/>
                </a:cubicBezTo>
                <a:cubicBezTo>
                  <a:pt x="132" y="306"/>
                  <a:pt x="132" y="306"/>
                  <a:pt x="132" y="306"/>
                </a:cubicBezTo>
                <a:cubicBezTo>
                  <a:pt x="133" y="304"/>
                  <a:pt x="133" y="304"/>
                  <a:pt x="133" y="304"/>
                </a:cubicBezTo>
                <a:cubicBezTo>
                  <a:pt x="134" y="304"/>
                  <a:pt x="134" y="304"/>
                  <a:pt x="134" y="304"/>
                </a:cubicBezTo>
                <a:cubicBezTo>
                  <a:pt x="133" y="306"/>
                  <a:pt x="133" y="306"/>
                  <a:pt x="133" y="306"/>
                </a:cubicBezTo>
                <a:cubicBezTo>
                  <a:pt x="136" y="304"/>
                  <a:pt x="136" y="304"/>
                  <a:pt x="136" y="304"/>
                </a:cubicBezTo>
                <a:cubicBezTo>
                  <a:pt x="139" y="303"/>
                  <a:pt x="139" y="303"/>
                  <a:pt x="139" y="303"/>
                </a:cubicBezTo>
                <a:cubicBezTo>
                  <a:pt x="137" y="303"/>
                  <a:pt x="137" y="303"/>
                  <a:pt x="137" y="303"/>
                </a:cubicBezTo>
                <a:cubicBezTo>
                  <a:pt x="136" y="303"/>
                  <a:pt x="136" y="303"/>
                  <a:pt x="136" y="303"/>
                </a:cubicBezTo>
                <a:cubicBezTo>
                  <a:pt x="139" y="301"/>
                  <a:pt x="139" y="301"/>
                  <a:pt x="139" y="301"/>
                </a:cubicBezTo>
                <a:cubicBezTo>
                  <a:pt x="143" y="300"/>
                  <a:pt x="143" y="300"/>
                  <a:pt x="143" y="300"/>
                </a:cubicBezTo>
                <a:cubicBezTo>
                  <a:pt x="146" y="300"/>
                  <a:pt x="146" y="300"/>
                  <a:pt x="146" y="300"/>
                </a:cubicBezTo>
                <a:cubicBezTo>
                  <a:pt x="146" y="298"/>
                  <a:pt x="146" y="298"/>
                  <a:pt x="146" y="298"/>
                </a:cubicBezTo>
                <a:cubicBezTo>
                  <a:pt x="147" y="298"/>
                  <a:pt x="147" y="298"/>
                  <a:pt x="147" y="298"/>
                </a:cubicBezTo>
                <a:cubicBezTo>
                  <a:pt x="150" y="298"/>
                  <a:pt x="150" y="298"/>
                  <a:pt x="150" y="298"/>
                </a:cubicBezTo>
                <a:cubicBezTo>
                  <a:pt x="152" y="298"/>
                  <a:pt x="152" y="298"/>
                  <a:pt x="152" y="298"/>
                </a:cubicBezTo>
                <a:cubicBezTo>
                  <a:pt x="153" y="297"/>
                  <a:pt x="153" y="297"/>
                  <a:pt x="153" y="297"/>
                </a:cubicBezTo>
                <a:cubicBezTo>
                  <a:pt x="155" y="296"/>
                  <a:pt x="155" y="296"/>
                  <a:pt x="155" y="296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7" y="296"/>
                  <a:pt x="157" y="296"/>
                  <a:pt x="157" y="296"/>
                </a:cubicBezTo>
                <a:cubicBezTo>
                  <a:pt x="163" y="294"/>
                  <a:pt x="163" y="294"/>
                  <a:pt x="163" y="294"/>
                </a:cubicBezTo>
                <a:cubicBezTo>
                  <a:pt x="166" y="293"/>
                  <a:pt x="166" y="293"/>
                  <a:pt x="166" y="293"/>
                </a:cubicBezTo>
                <a:cubicBezTo>
                  <a:pt x="170" y="291"/>
                  <a:pt x="170" y="291"/>
                  <a:pt x="170" y="291"/>
                </a:cubicBezTo>
                <a:cubicBezTo>
                  <a:pt x="172" y="290"/>
                  <a:pt x="172" y="290"/>
                  <a:pt x="172" y="290"/>
                </a:cubicBezTo>
                <a:cubicBezTo>
                  <a:pt x="175" y="288"/>
                  <a:pt x="175" y="288"/>
                  <a:pt x="175" y="288"/>
                </a:cubicBezTo>
                <a:cubicBezTo>
                  <a:pt x="177" y="287"/>
                  <a:pt x="177" y="287"/>
                  <a:pt x="177" y="287"/>
                </a:cubicBezTo>
                <a:cubicBezTo>
                  <a:pt x="179" y="287"/>
                  <a:pt x="179" y="287"/>
                  <a:pt x="179" y="287"/>
                </a:cubicBezTo>
                <a:cubicBezTo>
                  <a:pt x="180" y="287"/>
                  <a:pt x="180" y="287"/>
                  <a:pt x="180" y="287"/>
                </a:cubicBezTo>
                <a:cubicBezTo>
                  <a:pt x="185" y="286"/>
                  <a:pt x="185" y="286"/>
                  <a:pt x="185" y="286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93" y="283"/>
                  <a:pt x="193" y="283"/>
                  <a:pt x="193" y="283"/>
                </a:cubicBezTo>
                <a:cubicBezTo>
                  <a:pt x="199" y="280"/>
                  <a:pt x="199" y="280"/>
                  <a:pt x="199" y="280"/>
                </a:cubicBezTo>
                <a:cubicBezTo>
                  <a:pt x="202" y="280"/>
                  <a:pt x="202" y="280"/>
                  <a:pt x="202" y="280"/>
                </a:cubicBezTo>
                <a:cubicBezTo>
                  <a:pt x="205" y="278"/>
                  <a:pt x="205" y="278"/>
                  <a:pt x="205" y="278"/>
                </a:cubicBezTo>
                <a:cubicBezTo>
                  <a:pt x="206" y="280"/>
                  <a:pt x="206" y="280"/>
                  <a:pt x="206" y="280"/>
                </a:cubicBezTo>
                <a:cubicBezTo>
                  <a:pt x="206" y="278"/>
                  <a:pt x="206" y="278"/>
                  <a:pt x="206" y="278"/>
                </a:cubicBezTo>
                <a:cubicBezTo>
                  <a:pt x="209" y="277"/>
                  <a:pt x="209" y="277"/>
                  <a:pt x="209" y="277"/>
                </a:cubicBezTo>
                <a:cubicBezTo>
                  <a:pt x="210" y="277"/>
                  <a:pt x="210" y="277"/>
                  <a:pt x="210" y="277"/>
                </a:cubicBezTo>
                <a:cubicBezTo>
                  <a:pt x="212" y="276"/>
                  <a:pt x="212" y="276"/>
                  <a:pt x="212" y="276"/>
                </a:cubicBezTo>
                <a:cubicBezTo>
                  <a:pt x="215" y="274"/>
                  <a:pt x="215" y="274"/>
                  <a:pt x="215" y="274"/>
                </a:cubicBezTo>
                <a:cubicBezTo>
                  <a:pt x="219" y="273"/>
                  <a:pt x="219" y="273"/>
                  <a:pt x="219" y="273"/>
                </a:cubicBezTo>
                <a:cubicBezTo>
                  <a:pt x="222" y="271"/>
                  <a:pt x="222" y="271"/>
                  <a:pt x="222" y="271"/>
                </a:cubicBezTo>
                <a:cubicBezTo>
                  <a:pt x="226" y="270"/>
                  <a:pt x="226" y="270"/>
                  <a:pt x="226" y="270"/>
                </a:cubicBezTo>
                <a:cubicBezTo>
                  <a:pt x="226" y="268"/>
                  <a:pt x="226" y="268"/>
                  <a:pt x="226" y="268"/>
                </a:cubicBezTo>
                <a:cubicBezTo>
                  <a:pt x="226" y="267"/>
                  <a:pt x="226" y="267"/>
                  <a:pt x="226" y="267"/>
                </a:cubicBezTo>
                <a:cubicBezTo>
                  <a:pt x="223" y="267"/>
                  <a:pt x="223" y="267"/>
                  <a:pt x="223" y="267"/>
                </a:cubicBezTo>
                <a:cubicBezTo>
                  <a:pt x="220" y="267"/>
                  <a:pt x="220" y="267"/>
                  <a:pt x="220" y="267"/>
                </a:cubicBezTo>
                <a:cubicBezTo>
                  <a:pt x="222" y="265"/>
                  <a:pt x="222" y="265"/>
                  <a:pt x="222" y="265"/>
                </a:cubicBezTo>
                <a:cubicBezTo>
                  <a:pt x="225" y="264"/>
                  <a:pt x="225" y="264"/>
                  <a:pt x="225" y="264"/>
                </a:cubicBezTo>
                <a:cubicBezTo>
                  <a:pt x="226" y="264"/>
                  <a:pt x="226" y="264"/>
                  <a:pt x="226" y="264"/>
                </a:cubicBezTo>
                <a:cubicBezTo>
                  <a:pt x="228" y="264"/>
                  <a:pt x="228" y="264"/>
                  <a:pt x="228" y="264"/>
                </a:cubicBezTo>
                <a:cubicBezTo>
                  <a:pt x="226" y="263"/>
                  <a:pt x="226" y="263"/>
                  <a:pt x="226" y="263"/>
                </a:cubicBezTo>
                <a:cubicBezTo>
                  <a:pt x="231" y="263"/>
                  <a:pt x="231" y="263"/>
                  <a:pt x="231" y="263"/>
                </a:cubicBezTo>
                <a:cubicBezTo>
                  <a:pt x="232" y="261"/>
                  <a:pt x="232" y="261"/>
                  <a:pt x="232" y="261"/>
                </a:cubicBezTo>
                <a:cubicBezTo>
                  <a:pt x="236" y="260"/>
                  <a:pt x="236" y="260"/>
                  <a:pt x="236" y="260"/>
                </a:cubicBezTo>
                <a:cubicBezTo>
                  <a:pt x="238" y="258"/>
                  <a:pt x="238" y="258"/>
                  <a:pt x="238" y="258"/>
                </a:cubicBezTo>
                <a:cubicBezTo>
                  <a:pt x="238" y="260"/>
                  <a:pt x="238" y="260"/>
                  <a:pt x="238" y="260"/>
                </a:cubicBezTo>
                <a:cubicBezTo>
                  <a:pt x="241" y="260"/>
                  <a:pt x="241" y="260"/>
                  <a:pt x="241" y="260"/>
                </a:cubicBezTo>
                <a:cubicBezTo>
                  <a:pt x="242" y="258"/>
                  <a:pt x="242" y="258"/>
                  <a:pt x="242" y="258"/>
                </a:cubicBezTo>
                <a:cubicBezTo>
                  <a:pt x="242" y="257"/>
                  <a:pt x="242" y="257"/>
                  <a:pt x="242" y="257"/>
                </a:cubicBezTo>
                <a:cubicBezTo>
                  <a:pt x="246" y="257"/>
                  <a:pt x="246" y="257"/>
                  <a:pt x="246" y="257"/>
                </a:cubicBezTo>
                <a:cubicBezTo>
                  <a:pt x="251" y="255"/>
                  <a:pt x="251" y="255"/>
                  <a:pt x="251" y="255"/>
                </a:cubicBezTo>
                <a:cubicBezTo>
                  <a:pt x="251" y="253"/>
                  <a:pt x="251" y="253"/>
                  <a:pt x="251" y="253"/>
                </a:cubicBezTo>
                <a:cubicBezTo>
                  <a:pt x="249" y="251"/>
                  <a:pt x="249" y="251"/>
                  <a:pt x="249" y="251"/>
                </a:cubicBezTo>
                <a:cubicBezTo>
                  <a:pt x="252" y="253"/>
                  <a:pt x="252" y="253"/>
                  <a:pt x="252" y="253"/>
                </a:cubicBezTo>
                <a:cubicBezTo>
                  <a:pt x="253" y="253"/>
                  <a:pt x="253" y="253"/>
                  <a:pt x="253" y="253"/>
                </a:cubicBezTo>
                <a:cubicBezTo>
                  <a:pt x="259" y="250"/>
                  <a:pt x="259" y="250"/>
                  <a:pt x="259" y="250"/>
                </a:cubicBezTo>
                <a:cubicBezTo>
                  <a:pt x="263" y="248"/>
                  <a:pt x="263" y="248"/>
                  <a:pt x="263" y="248"/>
                </a:cubicBezTo>
                <a:cubicBezTo>
                  <a:pt x="268" y="247"/>
                  <a:pt x="268" y="247"/>
                  <a:pt x="268" y="247"/>
                </a:cubicBezTo>
                <a:cubicBezTo>
                  <a:pt x="272" y="244"/>
                  <a:pt x="272" y="244"/>
                  <a:pt x="272" y="244"/>
                </a:cubicBezTo>
                <a:cubicBezTo>
                  <a:pt x="275" y="243"/>
                  <a:pt x="275" y="243"/>
                  <a:pt x="275" y="243"/>
                </a:cubicBezTo>
                <a:cubicBezTo>
                  <a:pt x="278" y="243"/>
                  <a:pt x="278" y="243"/>
                  <a:pt x="278" y="243"/>
                </a:cubicBezTo>
                <a:cubicBezTo>
                  <a:pt x="281" y="241"/>
                  <a:pt x="281" y="241"/>
                  <a:pt x="281" y="241"/>
                </a:cubicBezTo>
                <a:cubicBezTo>
                  <a:pt x="284" y="240"/>
                  <a:pt x="284" y="240"/>
                  <a:pt x="284" y="240"/>
                </a:cubicBezTo>
                <a:cubicBezTo>
                  <a:pt x="286" y="240"/>
                  <a:pt x="286" y="240"/>
                  <a:pt x="286" y="240"/>
                </a:cubicBezTo>
                <a:cubicBezTo>
                  <a:pt x="289" y="238"/>
                  <a:pt x="289" y="238"/>
                  <a:pt x="289" y="238"/>
                </a:cubicBezTo>
                <a:cubicBezTo>
                  <a:pt x="289" y="240"/>
                  <a:pt x="289" y="240"/>
                  <a:pt x="289" y="240"/>
                </a:cubicBezTo>
                <a:cubicBezTo>
                  <a:pt x="291" y="240"/>
                  <a:pt x="291" y="240"/>
                  <a:pt x="291" y="240"/>
                </a:cubicBezTo>
                <a:cubicBezTo>
                  <a:pt x="294" y="240"/>
                  <a:pt x="294" y="240"/>
                  <a:pt x="294" y="240"/>
                </a:cubicBezTo>
                <a:cubicBezTo>
                  <a:pt x="292" y="241"/>
                  <a:pt x="292" y="241"/>
                  <a:pt x="292" y="241"/>
                </a:cubicBezTo>
                <a:cubicBezTo>
                  <a:pt x="294" y="243"/>
                  <a:pt x="294" y="243"/>
                  <a:pt x="294" y="243"/>
                </a:cubicBezTo>
                <a:cubicBezTo>
                  <a:pt x="296" y="244"/>
                  <a:pt x="296" y="244"/>
                  <a:pt x="296" y="244"/>
                </a:cubicBezTo>
                <a:cubicBezTo>
                  <a:pt x="294" y="244"/>
                  <a:pt x="294" y="244"/>
                  <a:pt x="294" y="244"/>
                </a:cubicBezTo>
                <a:cubicBezTo>
                  <a:pt x="289" y="244"/>
                  <a:pt x="289" y="244"/>
                  <a:pt x="289" y="244"/>
                </a:cubicBezTo>
                <a:cubicBezTo>
                  <a:pt x="288" y="244"/>
                  <a:pt x="288" y="244"/>
                  <a:pt x="288" y="244"/>
                </a:cubicBezTo>
                <a:cubicBezTo>
                  <a:pt x="286" y="244"/>
                  <a:pt x="286" y="244"/>
                  <a:pt x="286" y="244"/>
                </a:cubicBezTo>
                <a:cubicBezTo>
                  <a:pt x="286" y="243"/>
                  <a:pt x="286" y="243"/>
                  <a:pt x="286" y="243"/>
                </a:cubicBezTo>
                <a:cubicBezTo>
                  <a:pt x="272" y="247"/>
                  <a:pt x="272" y="247"/>
                  <a:pt x="272" y="247"/>
                </a:cubicBezTo>
                <a:cubicBezTo>
                  <a:pt x="271" y="248"/>
                  <a:pt x="271" y="248"/>
                  <a:pt x="271" y="248"/>
                </a:cubicBezTo>
                <a:cubicBezTo>
                  <a:pt x="269" y="250"/>
                  <a:pt x="269" y="250"/>
                  <a:pt x="269" y="250"/>
                </a:cubicBezTo>
                <a:cubicBezTo>
                  <a:pt x="263" y="253"/>
                  <a:pt x="263" y="253"/>
                  <a:pt x="263" y="253"/>
                </a:cubicBezTo>
                <a:cubicBezTo>
                  <a:pt x="258" y="255"/>
                  <a:pt x="258" y="255"/>
                  <a:pt x="258" y="255"/>
                </a:cubicBezTo>
                <a:cubicBezTo>
                  <a:pt x="255" y="258"/>
                  <a:pt x="255" y="258"/>
                  <a:pt x="255" y="258"/>
                </a:cubicBezTo>
                <a:cubicBezTo>
                  <a:pt x="253" y="260"/>
                  <a:pt x="253" y="260"/>
                  <a:pt x="253" y="260"/>
                </a:cubicBezTo>
                <a:cubicBezTo>
                  <a:pt x="255" y="260"/>
                  <a:pt x="255" y="260"/>
                  <a:pt x="255" y="260"/>
                </a:cubicBezTo>
                <a:cubicBezTo>
                  <a:pt x="256" y="260"/>
                  <a:pt x="256" y="260"/>
                  <a:pt x="256" y="260"/>
                </a:cubicBezTo>
                <a:cubicBezTo>
                  <a:pt x="248" y="263"/>
                  <a:pt x="248" y="263"/>
                  <a:pt x="248" y="263"/>
                </a:cubicBezTo>
                <a:cubicBezTo>
                  <a:pt x="246" y="264"/>
                  <a:pt x="246" y="264"/>
                  <a:pt x="246" y="264"/>
                </a:cubicBezTo>
                <a:cubicBezTo>
                  <a:pt x="246" y="265"/>
                  <a:pt x="246" y="265"/>
                  <a:pt x="246" y="265"/>
                </a:cubicBezTo>
                <a:cubicBezTo>
                  <a:pt x="248" y="265"/>
                  <a:pt x="248" y="265"/>
                  <a:pt x="248" y="265"/>
                </a:cubicBezTo>
                <a:cubicBezTo>
                  <a:pt x="249" y="265"/>
                  <a:pt x="249" y="265"/>
                  <a:pt x="249" y="265"/>
                </a:cubicBezTo>
                <a:cubicBezTo>
                  <a:pt x="251" y="265"/>
                  <a:pt x="251" y="265"/>
                  <a:pt x="251" y="265"/>
                </a:cubicBezTo>
                <a:cubicBezTo>
                  <a:pt x="252" y="265"/>
                  <a:pt x="252" y="265"/>
                  <a:pt x="252" y="265"/>
                </a:cubicBezTo>
                <a:cubicBezTo>
                  <a:pt x="252" y="264"/>
                  <a:pt x="252" y="264"/>
                  <a:pt x="252" y="264"/>
                </a:cubicBezTo>
                <a:cubicBezTo>
                  <a:pt x="255" y="264"/>
                  <a:pt x="255" y="264"/>
                  <a:pt x="255" y="264"/>
                </a:cubicBezTo>
                <a:cubicBezTo>
                  <a:pt x="258" y="263"/>
                  <a:pt x="258" y="263"/>
                  <a:pt x="258" y="263"/>
                </a:cubicBezTo>
                <a:cubicBezTo>
                  <a:pt x="261" y="261"/>
                  <a:pt x="261" y="261"/>
                  <a:pt x="261" y="261"/>
                </a:cubicBezTo>
                <a:cubicBezTo>
                  <a:pt x="263" y="261"/>
                  <a:pt x="263" y="261"/>
                  <a:pt x="263" y="261"/>
                </a:cubicBezTo>
                <a:cubicBezTo>
                  <a:pt x="262" y="263"/>
                  <a:pt x="262" y="263"/>
                  <a:pt x="262" y="263"/>
                </a:cubicBezTo>
                <a:cubicBezTo>
                  <a:pt x="268" y="260"/>
                  <a:pt x="268" y="260"/>
                  <a:pt x="268" y="260"/>
                </a:cubicBezTo>
                <a:cubicBezTo>
                  <a:pt x="263" y="263"/>
                  <a:pt x="263" y="263"/>
                  <a:pt x="263" y="263"/>
                </a:cubicBezTo>
                <a:cubicBezTo>
                  <a:pt x="271" y="260"/>
                  <a:pt x="271" y="260"/>
                  <a:pt x="271" y="260"/>
                </a:cubicBezTo>
                <a:cubicBezTo>
                  <a:pt x="272" y="258"/>
                  <a:pt x="272" y="258"/>
                  <a:pt x="272" y="258"/>
                </a:cubicBezTo>
                <a:cubicBezTo>
                  <a:pt x="272" y="260"/>
                  <a:pt x="272" y="260"/>
                  <a:pt x="272" y="260"/>
                </a:cubicBezTo>
                <a:cubicBezTo>
                  <a:pt x="275" y="257"/>
                  <a:pt x="275" y="257"/>
                  <a:pt x="275" y="257"/>
                </a:cubicBezTo>
                <a:cubicBezTo>
                  <a:pt x="276" y="257"/>
                  <a:pt x="276" y="257"/>
                  <a:pt x="276" y="257"/>
                </a:cubicBezTo>
                <a:cubicBezTo>
                  <a:pt x="276" y="258"/>
                  <a:pt x="276" y="258"/>
                  <a:pt x="276" y="258"/>
                </a:cubicBezTo>
                <a:cubicBezTo>
                  <a:pt x="279" y="255"/>
                  <a:pt x="279" y="255"/>
                  <a:pt x="279" y="255"/>
                </a:cubicBezTo>
                <a:cubicBezTo>
                  <a:pt x="282" y="254"/>
                  <a:pt x="282" y="254"/>
                  <a:pt x="282" y="254"/>
                </a:cubicBezTo>
                <a:cubicBezTo>
                  <a:pt x="281" y="257"/>
                  <a:pt x="281" y="257"/>
                  <a:pt x="281" y="257"/>
                </a:cubicBezTo>
                <a:cubicBezTo>
                  <a:pt x="282" y="255"/>
                  <a:pt x="282" y="255"/>
                  <a:pt x="282" y="255"/>
                </a:cubicBezTo>
                <a:cubicBezTo>
                  <a:pt x="284" y="255"/>
                  <a:pt x="284" y="255"/>
                  <a:pt x="284" y="255"/>
                </a:cubicBezTo>
                <a:cubicBezTo>
                  <a:pt x="285" y="257"/>
                  <a:pt x="285" y="257"/>
                  <a:pt x="285" y="257"/>
                </a:cubicBezTo>
                <a:cubicBezTo>
                  <a:pt x="288" y="255"/>
                  <a:pt x="288" y="255"/>
                  <a:pt x="288" y="255"/>
                </a:cubicBezTo>
                <a:cubicBezTo>
                  <a:pt x="291" y="255"/>
                  <a:pt x="291" y="255"/>
                  <a:pt x="291" y="255"/>
                </a:cubicBezTo>
                <a:cubicBezTo>
                  <a:pt x="296" y="253"/>
                  <a:pt x="296" y="253"/>
                  <a:pt x="296" y="253"/>
                </a:cubicBezTo>
                <a:cubicBezTo>
                  <a:pt x="295" y="253"/>
                  <a:pt x="295" y="253"/>
                  <a:pt x="295" y="253"/>
                </a:cubicBezTo>
                <a:cubicBezTo>
                  <a:pt x="294" y="253"/>
                  <a:pt x="294" y="253"/>
                  <a:pt x="294" y="253"/>
                </a:cubicBezTo>
                <a:cubicBezTo>
                  <a:pt x="298" y="251"/>
                  <a:pt x="298" y="251"/>
                  <a:pt x="298" y="251"/>
                </a:cubicBezTo>
                <a:cubicBezTo>
                  <a:pt x="301" y="250"/>
                  <a:pt x="301" y="250"/>
                  <a:pt x="301" y="250"/>
                </a:cubicBezTo>
                <a:cubicBezTo>
                  <a:pt x="302" y="248"/>
                  <a:pt x="302" y="248"/>
                  <a:pt x="302" y="248"/>
                </a:cubicBezTo>
                <a:cubicBezTo>
                  <a:pt x="295" y="250"/>
                  <a:pt x="295" y="250"/>
                  <a:pt x="295" y="250"/>
                </a:cubicBezTo>
                <a:cubicBezTo>
                  <a:pt x="299" y="248"/>
                  <a:pt x="299" y="248"/>
                  <a:pt x="299" y="248"/>
                </a:cubicBezTo>
                <a:cubicBezTo>
                  <a:pt x="301" y="248"/>
                  <a:pt x="301" y="248"/>
                  <a:pt x="301" y="248"/>
                </a:cubicBezTo>
                <a:cubicBezTo>
                  <a:pt x="302" y="245"/>
                  <a:pt x="302" y="245"/>
                  <a:pt x="302" y="245"/>
                </a:cubicBezTo>
                <a:cubicBezTo>
                  <a:pt x="301" y="247"/>
                  <a:pt x="301" y="247"/>
                  <a:pt x="301" y="247"/>
                </a:cubicBezTo>
                <a:cubicBezTo>
                  <a:pt x="301" y="245"/>
                  <a:pt x="301" y="245"/>
                  <a:pt x="301" y="245"/>
                </a:cubicBezTo>
                <a:cubicBezTo>
                  <a:pt x="299" y="245"/>
                  <a:pt x="299" y="245"/>
                  <a:pt x="299" y="245"/>
                </a:cubicBezTo>
                <a:cubicBezTo>
                  <a:pt x="304" y="244"/>
                  <a:pt x="304" y="244"/>
                  <a:pt x="304" y="244"/>
                </a:cubicBezTo>
                <a:cubicBezTo>
                  <a:pt x="308" y="243"/>
                  <a:pt x="308" y="243"/>
                  <a:pt x="308" y="243"/>
                </a:cubicBezTo>
                <a:cubicBezTo>
                  <a:pt x="309" y="243"/>
                  <a:pt x="309" y="243"/>
                  <a:pt x="309" y="243"/>
                </a:cubicBezTo>
                <a:cubicBezTo>
                  <a:pt x="315" y="240"/>
                  <a:pt x="315" y="240"/>
                  <a:pt x="315" y="240"/>
                </a:cubicBezTo>
                <a:cubicBezTo>
                  <a:pt x="311" y="243"/>
                  <a:pt x="311" y="243"/>
                  <a:pt x="311" y="243"/>
                </a:cubicBezTo>
                <a:cubicBezTo>
                  <a:pt x="308" y="244"/>
                  <a:pt x="308" y="244"/>
                  <a:pt x="308" y="244"/>
                </a:cubicBezTo>
                <a:cubicBezTo>
                  <a:pt x="308" y="245"/>
                  <a:pt x="308" y="245"/>
                  <a:pt x="308" y="245"/>
                </a:cubicBezTo>
                <a:cubicBezTo>
                  <a:pt x="311" y="244"/>
                  <a:pt x="311" y="244"/>
                  <a:pt x="311" y="244"/>
                </a:cubicBezTo>
                <a:cubicBezTo>
                  <a:pt x="312" y="243"/>
                  <a:pt x="312" y="243"/>
                  <a:pt x="312" y="243"/>
                </a:cubicBezTo>
                <a:cubicBezTo>
                  <a:pt x="315" y="241"/>
                  <a:pt x="315" y="241"/>
                  <a:pt x="315" y="241"/>
                </a:cubicBezTo>
                <a:cubicBezTo>
                  <a:pt x="312" y="244"/>
                  <a:pt x="312" y="244"/>
                  <a:pt x="312" y="244"/>
                </a:cubicBezTo>
                <a:cubicBezTo>
                  <a:pt x="315" y="243"/>
                  <a:pt x="315" y="243"/>
                  <a:pt x="315" y="243"/>
                </a:cubicBezTo>
                <a:cubicBezTo>
                  <a:pt x="314" y="244"/>
                  <a:pt x="314" y="244"/>
                  <a:pt x="314" y="244"/>
                </a:cubicBezTo>
                <a:cubicBezTo>
                  <a:pt x="321" y="243"/>
                  <a:pt x="321" y="243"/>
                  <a:pt x="321" y="243"/>
                </a:cubicBezTo>
                <a:cubicBezTo>
                  <a:pt x="324" y="241"/>
                  <a:pt x="324" y="241"/>
                  <a:pt x="324" y="241"/>
                </a:cubicBezTo>
                <a:cubicBezTo>
                  <a:pt x="325" y="241"/>
                  <a:pt x="325" y="241"/>
                  <a:pt x="325" y="241"/>
                </a:cubicBezTo>
                <a:cubicBezTo>
                  <a:pt x="327" y="243"/>
                  <a:pt x="327" y="243"/>
                  <a:pt x="327" y="243"/>
                </a:cubicBezTo>
                <a:cubicBezTo>
                  <a:pt x="322" y="243"/>
                  <a:pt x="322" y="243"/>
                  <a:pt x="322" y="243"/>
                </a:cubicBezTo>
                <a:cubicBezTo>
                  <a:pt x="321" y="244"/>
                  <a:pt x="321" y="244"/>
                  <a:pt x="321" y="244"/>
                </a:cubicBezTo>
                <a:cubicBezTo>
                  <a:pt x="319" y="245"/>
                  <a:pt x="319" y="245"/>
                  <a:pt x="319" y="245"/>
                </a:cubicBezTo>
                <a:cubicBezTo>
                  <a:pt x="321" y="245"/>
                  <a:pt x="321" y="245"/>
                  <a:pt x="321" y="245"/>
                </a:cubicBezTo>
                <a:cubicBezTo>
                  <a:pt x="318" y="247"/>
                  <a:pt x="318" y="247"/>
                  <a:pt x="318" y="247"/>
                </a:cubicBezTo>
                <a:cubicBezTo>
                  <a:pt x="321" y="247"/>
                  <a:pt x="321" y="247"/>
                  <a:pt x="321" y="247"/>
                </a:cubicBezTo>
                <a:cubicBezTo>
                  <a:pt x="324" y="247"/>
                  <a:pt x="324" y="247"/>
                  <a:pt x="324" y="247"/>
                </a:cubicBezTo>
                <a:cubicBezTo>
                  <a:pt x="327" y="247"/>
                  <a:pt x="327" y="247"/>
                  <a:pt x="327" y="247"/>
                </a:cubicBezTo>
                <a:cubicBezTo>
                  <a:pt x="322" y="250"/>
                  <a:pt x="322" y="250"/>
                  <a:pt x="322" y="250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5" y="251"/>
                  <a:pt x="325" y="251"/>
                  <a:pt x="325" y="251"/>
                </a:cubicBezTo>
                <a:cubicBezTo>
                  <a:pt x="328" y="250"/>
                  <a:pt x="328" y="250"/>
                  <a:pt x="328" y="250"/>
                </a:cubicBezTo>
                <a:cubicBezTo>
                  <a:pt x="332" y="248"/>
                  <a:pt x="332" y="248"/>
                  <a:pt x="332" y="248"/>
                </a:cubicBezTo>
                <a:cubicBezTo>
                  <a:pt x="328" y="251"/>
                  <a:pt x="328" y="251"/>
                  <a:pt x="328" y="251"/>
                </a:cubicBezTo>
                <a:cubicBezTo>
                  <a:pt x="332" y="253"/>
                  <a:pt x="332" y="253"/>
                  <a:pt x="332" y="253"/>
                </a:cubicBezTo>
                <a:cubicBezTo>
                  <a:pt x="334" y="254"/>
                  <a:pt x="334" y="254"/>
                  <a:pt x="334" y="254"/>
                </a:cubicBezTo>
                <a:cubicBezTo>
                  <a:pt x="332" y="255"/>
                  <a:pt x="332" y="255"/>
                  <a:pt x="332" y="255"/>
                </a:cubicBezTo>
                <a:cubicBezTo>
                  <a:pt x="335" y="255"/>
                  <a:pt x="335" y="255"/>
                  <a:pt x="335" y="255"/>
                </a:cubicBezTo>
                <a:cubicBezTo>
                  <a:pt x="339" y="255"/>
                  <a:pt x="339" y="255"/>
                  <a:pt x="339" y="255"/>
                </a:cubicBezTo>
                <a:cubicBezTo>
                  <a:pt x="342" y="254"/>
                  <a:pt x="342" y="254"/>
                  <a:pt x="342" y="254"/>
                </a:cubicBezTo>
                <a:cubicBezTo>
                  <a:pt x="347" y="254"/>
                  <a:pt x="347" y="254"/>
                  <a:pt x="347" y="254"/>
                </a:cubicBezTo>
                <a:cubicBezTo>
                  <a:pt x="355" y="255"/>
                  <a:pt x="355" y="255"/>
                  <a:pt x="355" y="255"/>
                </a:cubicBezTo>
                <a:cubicBezTo>
                  <a:pt x="357" y="255"/>
                  <a:pt x="357" y="255"/>
                  <a:pt x="357" y="255"/>
                </a:cubicBezTo>
                <a:cubicBezTo>
                  <a:pt x="360" y="254"/>
                  <a:pt x="360" y="254"/>
                  <a:pt x="360" y="254"/>
                </a:cubicBezTo>
                <a:cubicBezTo>
                  <a:pt x="358" y="255"/>
                  <a:pt x="358" y="255"/>
                  <a:pt x="358" y="255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60" y="258"/>
                  <a:pt x="360" y="258"/>
                  <a:pt x="360" y="258"/>
                </a:cubicBezTo>
                <a:cubicBezTo>
                  <a:pt x="362" y="258"/>
                  <a:pt x="362" y="258"/>
                  <a:pt x="362" y="258"/>
                </a:cubicBezTo>
                <a:cubicBezTo>
                  <a:pt x="370" y="258"/>
                  <a:pt x="370" y="258"/>
                  <a:pt x="370" y="258"/>
                </a:cubicBezTo>
                <a:cubicBezTo>
                  <a:pt x="372" y="257"/>
                  <a:pt x="372" y="257"/>
                  <a:pt x="372" y="257"/>
                </a:cubicBezTo>
                <a:cubicBezTo>
                  <a:pt x="371" y="260"/>
                  <a:pt x="371" y="260"/>
                  <a:pt x="371" y="260"/>
                </a:cubicBezTo>
                <a:cubicBezTo>
                  <a:pt x="367" y="261"/>
                  <a:pt x="367" y="261"/>
                  <a:pt x="367" y="261"/>
                </a:cubicBezTo>
                <a:cubicBezTo>
                  <a:pt x="368" y="263"/>
                  <a:pt x="368" y="263"/>
                  <a:pt x="368" y="263"/>
                </a:cubicBezTo>
                <a:cubicBezTo>
                  <a:pt x="370" y="264"/>
                  <a:pt x="370" y="264"/>
                  <a:pt x="370" y="264"/>
                </a:cubicBezTo>
                <a:cubicBezTo>
                  <a:pt x="371" y="263"/>
                  <a:pt x="371" y="263"/>
                  <a:pt x="371" y="263"/>
                </a:cubicBezTo>
                <a:cubicBezTo>
                  <a:pt x="371" y="264"/>
                  <a:pt x="371" y="264"/>
                  <a:pt x="371" y="264"/>
                </a:cubicBezTo>
                <a:cubicBezTo>
                  <a:pt x="372" y="265"/>
                  <a:pt x="372" y="265"/>
                  <a:pt x="372" y="265"/>
                </a:cubicBezTo>
                <a:cubicBezTo>
                  <a:pt x="375" y="265"/>
                  <a:pt x="375" y="265"/>
                  <a:pt x="375" y="265"/>
                </a:cubicBezTo>
                <a:cubicBezTo>
                  <a:pt x="374" y="267"/>
                  <a:pt x="374" y="267"/>
                  <a:pt x="374" y="267"/>
                </a:cubicBezTo>
                <a:cubicBezTo>
                  <a:pt x="375" y="268"/>
                  <a:pt x="375" y="268"/>
                  <a:pt x="375" y="268"/>
                </a:cubicBezTo>
                <a:cubicBezTo>
                  <a:pt x="375" y="270"/>
                  <a:pt x="375" y="270"/>
                  <a:pt x="375" y="270"/>
                </a:cubicBezTo>
                <a:cubicBezTo>
                  <a:pt x="375" y="271"/>
                  <a:pt x="375" y="271"/>
                  <a:pt x="375" y="271"/>
                </a:cubicBezTo>
                <a:cubicBezTo>
                  <a:pt x="377" y="273"/>
                  <a:pt x="377" y="273"/>
                  <a:pt x="377" y="273"/>
                </a:cubicBezTo>
                <a:cubicBezTo>
                  <a:pt x="377" y="274"/>
                  <a:pt x="377" y="274"/>
                  <a:pt x="377" y="274"/>
                </a:cubicBezTo>
                <a:cubicBezTo>
                  <a:pt x="378" y="276"/>
                  <a:pt x="378" y="276"/>
                  <a:pt x="378" y="276"/>
                </a:cubicBezTo>
                <a:cubicBezTo>
                  <a:pt x="380" y="277"/>
                  <a:pt x="380" y="277"/>
                  <a:pt x="380" y="277"/>
                </a:cubicBezTo>
                <a:cubicBezTo>
                  <a:pt x="380" y="278"/>
                  <a:pt x="380" y="278"/>
                  <a:pt x="380" y="278"/>
                </a:cubicBezTo>
                <a:cubicBezTo>
                  <a:pt x="381" y="277"/>
                  <a:pt x="381" y="277"/>
                  <a:pt x="381" y="277"/>
                </a:cubicBezTo>
                <a:cubicBezTo>
                  <a:pt x="382" y="277"/>
                  <a:pt x="382" y="277"/>
                  <a:pt x="382" y="277"/>
                </a:cubicBezTo>
                <a:cubicBezTo>
                  <a:pt x="384" y="276"/>
                  <a:pt x="384" y="276"/>
                  <a:pt x="384" y="276"/>
                </a:cubicBezTo>
                <a:cubicBezTo>
                  <a:pt x="385" y="276"/>
                  <a:pt x="385" y="276"/>
                  <a:pt x="385" y="276"/>
                </a:cubicBezTo>
                <a:cubicBezTo>
                  <a:pt x="385" y="277"/>
                  <a:pt x="385" y="277"/>
                  <a:pt x="385" y="277"/>
                </a:cubicBezTo>
                <a:cubicBezTo>
                  <a:pt x="387" y="276"/>
                  <a:pt x="387" y="276"/>
                  <a:pt x="387" y="276"/>
                </a:cubicBezTo>
                <a:cubicBezTo>
                  <a:pt x="388" y="276"/>
                  <a:pt x="388" y="276"/>
                  <a:pt x="388" y="276"/>
                </a:cubicBezTo>
                <a:cubicBezTo>
                  <a:pt x="388" y="274"/>
                  <a:pt x="388" y="274"/>
                  <a:pt x="388" y="274"/>
                </a:cubicBezTo>
                <a:cubicBezTo>
                  <a:pt x="390" y="274"/>
                  <a:pt x="390" y="274"/>
                  <a:pt x="390" y="274"/>
                </a:cubicBezTo>
                <a:cubicBezTo>
                  <a:pt x="388" y="273"/>
                  <a:pt x="388" y="273"/>
                  <a:pt x="388" y="273"/>
                </a:cubicBezTo>
                <a:cubicBezTo>
                  <a:pt x="390" y="271"/>
                  <a:pt x="390" y="271"/>
                  <a:pt x="390" y="271"/>
                </a:cubicBezTo>
                <a:cubicBezTo>
                  <a:pt x="388" y="272"/>
                  <a:pt x="388" y="272"/>
                  <a:pt x="388" y="272"/>
                </a:cubicBezTo>
                <a:cubicBezTo>
                  <a:pt x="388" y="271"/>
                  <a:pt x="388" y="271"/>
                  <a:pt x="388" y="271"/>
                </a:cubicBezTo>
                <a:cubicBezTo>
                  <a:pt x="388" y="270"/>
                  <a:pt x="388" y="270"/>
                  <a:pt x="388" y="270"/>
                </a:cubicBezTo>
                <a:cubicBezTo>
                  <a:pt x="385" y="270"/>
                  <a:pt x="385" y="270"/>
                  <a:pt x="385" y="270"/>
                </a:cubicBezTo>
                <a:cubicBezTo>
                  <a:pt x="388" y="267"/>
                  <a:pt x="388" y="267"/>
                  <a:pt x="388" y="267"/>
                </a:cubicBezTo>
                <a:cubicBezTo>
                  <a:pt x="388" y="268"/>
                  <a:pt x="388" y="268"/>
                  <a:pt x="388" y="268"/>
                </a:cubicBezTo>
                <a:cubicBezTo>
                  <a:pt x="390" y="268"/>
                  <a:pt x="390" y="268"/>
                  <a:pt x="390" y="268"/>
                </a:cubicBezTo>
                <a:cubicBezTo>
                  <a:pt x="390" y="270"/>
                  <a:pt x="390" y="270"/>
                  <a:pt x="390" y="270"/>
                </a:cubicBezTo>
                <a:cubicBezTo>
                  <a:pt x="391" y="271"/>
                  <a:pt x="391" y="271"/>
                  <a:pt x="391" y="271"/>
                </a:cubicBezTo>
                <a:cubicBezTo>
                  <a:pt x="394" y="270"/>
                  <a:pt x="394" y="270"/>
                  <a:pt x="394" y="270"/>
                </a:cubicBezTo>
                <a:cubicBezTo>
                  <a:pt x="395" y="270"/>
                  <a:pt x="395" y="270"/>
                  <a:pt x="395" y="270"/>
                </a:cubicBezTo>
                <a:cubicBezTo>
                  <a:pt x="393" y="271"/>
                  <a:pt x="393" y="271"/>
                  <a:pt x="393" y="271"/>
                </a:cubicBezTo>
                <a:cubicBezTo>
                  <a:pt x="390" y="276"/>
                  <a:pt x="390" y="276"/>
                  <a:pt x="390" y="276"/>
                </a:cubicBezTo>
                <a:cubicBezTo>
                  <a:pt x="393" y="276"/>
                  <a:pt x="393" y="276"/>
                  <a:pt x="393" y="276"/>
                </a:cubicBezTo>
                <a:cubicBezTo>
                  <a:pt x="394" y="276"/>
                  <a:pt x="394" y="276"/>
                  <a:pt x="394" y="276"/>
                </a:cubicBezTo>
                <a:cubicBezTo>
                  <a:pt x="394" y="277"/>
                  <a:pt x="394" y="277"/>
                  <a:pt x="394" y="277"/>
                </a:cubicBezTo>
                <a:cubicBezTo>
                  <a:pt x="395" y="277"/>
                  <a:pt x="395" y="277"/>
                  <a:pt x="395" y="277"/>
                </a:cubicBezTo>
                <a:cubicBezTo>
                  <a:pt x="397" y="276"/>
                  <a:pt x="397" y="276"/>
                  <a:pt x="397" y="276"/>
                </a:cubicBezTo>
                <a:cubicBezTo>
                  <a:pt x="398" y="273"/>
                  <a:pt x="398" y="273"/>
                  <a:pt x="398" y="273"/>
                </a:cubicBezTo>
                <a:cubicBezTo>
                  <a:pt x="403" y="268"/>
                  <a:pt x="403" y="268"/>
                  <a:pt x="403" y="268"/>
                </a:cubicBezTo>
                <a:cubicBezTo>
                  <a:pt x="404" y="265"/>
                  <a:pt x="404" y="265"/>
                  <a:pt x="404" y="265"/>
                </a:cubicBezTo>
                <a:cubicBezTo>
                  <a:pt x="405" y="267"/>
                  <a:pt x="405" y="267"/>
                  <a:pt x="405" y="267"/>
                </a:cubicBezTo>
                <a:cubicBezTo>
                  <a:pt x="404" y="270"/>
                  <a:pt x="404" y="270"/>
                  <a:pt x="404" y="270"/>
                </a:cubicBezTo>
                <a:cubicBezTo>
                  <a:pt x="403" y="273"/>
                  <a:pt x="403" y="273"/>
                  <a:pt x="403" y="273"/>
                </a:cubicBezTo>
                <a:cubicBezTo>
                  <a:pt x="401" y="274"/>
                  <a:pt x="401" y="274"/>
                  <a:pt x="401" y="274"/>
                </a:cubicBezTo>
                <a:cubicBezTo>
                  <a:pt x="401" y="276"/>
                  <a:pt x="401" y="276"/>
                  <a:pt x="401" y="276"/>
                </a:cubicBezTo>
                <a:cubicBezTo>
                  <a:pt x="403" y="277"/>
                  <a:pt x="403" y="277"/>
                  <a:pt x="403" y="277"/>
                </a:cubicBezTo>
                <a:cubicBezTo>
                  <a:pt x="404" y="277"/>
                  <a:pt x="404" y="277"/>
                  <a:pt x="404" y="277"/>
                </a:cubicBezTo>
                <a:cubicBezTo>
                  <a:pt x="405" y="277"/>
                  <a:pt x="405" y="277"/>
                  <a:pt x="405" y="277"/>
                </a:cubicBezTo>
                <a:cubicBezTo>
                  <a:pt x="408" y="276"/>
                  <a:pt x="408" y="276"/>
                  <a:pt x="408" y="276"/>
                </a:cubicBezTo>
                <a:cubicBezTo>
                  <a:pt x="405" y="278"/>
                  <a:pt x="405" y="278"/>
                  <a:pt x="405" y="278"/>
                </a:cubicBezTo>
                <a:cubicBezTo>
                  <a:pt x="404" y="278"/>
                  <a:pt x="404" y="278"/>
                  <a:pt x="404" y="278"/>
                </a:cubicBezTo>
                <a:cubicBezTo>
                  <a:pt x="404" y="280"/>
                  <a:pt x="404" y="280"/>
                  <a:pt x="404" y="280"/>
                </a:cubicBezTo>
                <a:cubicBezTo>
                  <a:pt x="405" y="280"/>
                  <a:pt x="405" y="280"/>
                  <a:pt x="405" y="280"/>
                </a:cubicBezTo>
                <a:cubicBezTo>
                  <a:pt x="408" y="278"/>
                  <a:pt x="408" y="278"/>
                  <a:pt x="408" y="278"/>
                </a:cubicBezTo>
                <a:cubicBezTo>
                  <a:pt x="405" y="281"/>
                  <a:pt x="405" y="281"/>
                  <a:pt x="405" y="281"/>
                </a:cubicBezTo>
                <a:cubicBezTo>
                  <a:pt x="404" y="283"/>
                  <a:pt x="404" y="283"/>
                  <a:pt x="404" y="283"/>
                </a:cubicBezTo>
                <a:cubicBezTo>
                  <a:pt x="407" y="281"/>
                  <a:pt x="407" y="281"/>
                  <a:pt x="407" y="281"/>
                </a:cubicBezTo>
                <a:cubicBezTo>
                  <a:pt x="405" y="283"/>
                  <a:pt x="405" y="283"/>
                  <a:pt x="405" y="283"/>
                </a:cubicBezTo>
                <a:cubicBezTo>
                  <a:pt x="405" y="284"/>
                  <a:pt x="405" y="284"/>
                  <a:pt x="405" y="284"/>
                </a:cubicBezTo>
                <a:cubicBezTo>
                  <a:pt x="405" y="286"/>
                  <a:pt x="405" y="286"/>
                  <a:pt x="405" y="286"/>
                </a:cubicBezTo>
                <a:cubicBezTo>
                  <a:pt x="404" y="284"/>
                  <a:pt x="404" y="284"/>
                  <a:pt x="404" y="284"/>
                </a:cubicBezTo>
                <a:cubicBezTo>
                  <a:pt x="403" y="286"/>
                  <a:pt x="403" y="286"/>
                  <a:pt x="403" y="286"/>
                </a:cubicBezTo>
                <a:cubicBezTo>
                  <a:pt x="404" y="286"/>
                  <a:pt x="404" y="286"/>
                  <a:pt x="404" y="286"/>
                </a:cubicBezTo>
                <a:cubicBezTo>
                  <a:pt x="403" y="287"/>
                  <a:pt x="403" y="287"/>
                  <a:pt x="403" y="287"/>
                </a:cubicBezTo>
                <a:cubicBezTo>
                  <a:pt x="401" y="288"/>
                  <a:pt x="401" y="288"/>
                  <a:pt x="401" y="288"/>
                </a:cubicBezTo>
                <a:cubicBezTo>
                  <a:pt x="404" y="288"/>
                  <a:pt x="404" y="288"/>
                  <a:pt x="404" y="288"/>
                </a:cubicBezTo>
                <a:cubicBezTo>
                  <a:pt x="400" y="290"/>
                  <a:pt x="400" y="290"/>
                  <a:pt x="400" y="290"/>
                </a:cubicBezTo>
                <a:cubicBezTo>
                  <a:pt x="398" y="291"/>
                  <a:pt x="398" y="291"/>
                  <a:pt x="398" y="291"/>
                </a:cubicBezTo>
                <a:cubicBezTo>
                  <a:pt x="400" y="291"/>
                  <a:pt x="400" y="291"/>
                  <a:pt x="400" y="291"/>
                </a:cubicBezTo>
                <a:cubicBezTo>
                  <a:pt x="401" y="291"/>
                  <a:pt x="401" y="291"/>
                  <a:pt x="401" y="291"/>
                </a:cubicBezTo>
                <a:cubicBezTo>
                  <a:pt x="401" y="293"/>
                  <a:pt x="401" y="293"/>
                  <a:pt x="401" y="293"/>
                </a:cubicBezTo>
                <a:cubicBezTo>
                  <a:pt x="403" y="293"/>
                  <a:pt x="403" y="293"/>
                  <a:pt x="403" y="293"/>
                </a:cubicBezTo>
                <a:cubicBezTo>
                  <a:pt x="401" y="294"/>
                  <a:pt x="401" y="294"/>
                  <a:pt x="401" y="294"/>
                </a:cubicBezTo>
                <a:cubicBezTo>
                  <a:pt x="401" y="296"/>
                  <a:pt x="401" y="296"/>
                  <a:pt x="401" y="296"/>
                </a:cubicBezTo>
                <a:cubicBezTo>
                  <a:pt x="403" y="296"/>
                  <a:pt x="403" y="296"/>
                  <a:pt x="403" y="296"/>
                </a:cubicBezTo>
                <a:cubicBezTo>
                  <a:pt x="404" y="296"/>
                  <a:pt x="404" y="296"/>
                  <a:pt x="404" y="296"/>
                </a:cubicBezTo>
                <a:cubicBezTo>
                  <a:pt x="401" y="298"/>
                  <a:pt x="401" y="298"/>
                  <a:pt x="401" y="298"/>
                </a:cubicBezTo>
                <a:cubicBezTo>
                  <a:pt x="401" y="300"/>
                  <a:pt x="401" y="300"/>
                  <a:pt x="401" y="300"/>
                </a:cubicBezTo>
                <a:cubicBezTo>
                  <a:pt x="398" y="301"/>
                  <a:pt x="398" y="301"/>
                  <a:pt x="398" y="301"/>
                </a:cubicBezTo>
                <a:cubicBezTo>
                  <a:pt x="398" y="303"/>
                  <a:pt x="398" y="303"/>
                  <a:pt x="398" y="303"/>
                </a:cubicBezTo>
                <a:cubicBezTo>
                  <a:pt x="398" y="304"/>
                  <a:pt x="398" y="304"/>
                  <a:pt x="398" y="304"/>
                </a:cubicBezTo>
                <a:cubicBezTo>
                  <a:pt x="400" y="304"/>
                  <a:pt x="400" y="304"/>
                  <a:pt x="400" y="304"/>
                </a:cubicBezTo>
                <a:cubicBezTo>
                  <a:pt x="395" y="309"/>
                  <a:pt x="395" y="309"/>
                  <a:pt x="395" y="309"/>
                </a:cubicBezTo>
                <a:cubicBezTo>
                  <a:pt x="394" y="310"/>
                  <a:pt x="394" y="310"/>
                  <a:pt x="394" y="310"/>
                </a:cubicBezTo>
                <a:cubicBezTo>
                  <a:pt x="391" y="311"/>
                  <a:pt x="391" y="311"/>
                  <a:pt x="391" y="311"/>
                </a:cubicBezTo>
                <a:cubicBezTo>
                  <a:pt x="393" y="311"/>
                  <a:pt x="393" y="311"/>
                  <a:pt x="393" y="311"/>
                </a:cubicBezTo>
                <a:cubicBezTo>
                  <a:pt x="394" y="311"/>
                  <a:pt x="394" y="311"/>
                  <a:pt x="394" y="311"/>
                </a:cubicBezTo>
                <a:cubicBezTo>
                  <a:pt x="395" y="310"/>
                  <a:pt x="395" y="310"/>
                  <a:pt x="395" y="310"/>
                </a:cubicBezTo>
                <a:cubicBezTo>
                  <a:pt x="397" y="310"/>
                  <a:pt x="397" y="310"/>
                  <a:pt x="397" y="310"/>
                </a:cubicBezTo>
                <a:cubicBezTo>
                  <a:pt x="397" y="309"/>
                  <a:pt x="397" y="309"/>
                  <a:pt x="397" y="309"/>
                </a:cubicBezTo>
                <a:cubicBezTo>
                  <a:pt x="400" y="307"/>
                  <a:pt x="400" y="307"/>
                  <a:pt x="400" y="307"/>
                </a:cubicBezTo>
                <a:cubicBezTo>
                  <a:pt x="404" y="306"/>
                  <a:pt x="404" y="306"/>
                  <a:pt x="404" y="306"/>
                </a:cubicBezTo>
                <a:cubicBezTo>
                  <a:pt x="401" y="307"/>
                  <a:pt x="401" y="307"/>
                  <a:pt x="401" y="307"/>
                </a:cubicBezTo>
                <a:cubicBezTo>
                  <a:pt x="405" y="306"/>
                  <a:pt x="405" y="306"/>
                  <a:pt x="405" y="306"/>
                </a:cubicBezTo>
                <a:cubicBezTo>
                  <a:pt x="410" y="304"/>
                  <a:pt x="410" y="304"/>
                  <a:pt x="410" y="304"/>
                </a:cubicBezTo>
                <a:cubicBezTo>
                  <a:pt x="407" y="306"/>
                  <a:pt x="407" y="306"/>
                  <a:pt x="407" y="306"/>
                </a:cubicBezTo>
                <a:cubicBezTo>
                  <a:pt x="405" y="309"/>
                  <a:pt x="405" y="309"/>
                  <a:pt x="405" y="309"/>
                </a:cubicBezTo>
                <a:cubicBezTo>
                  <a:pt x="405" y="307"/>
                  <a:pt x="405" y="307"/>
                  <a:pt x="405" y="307"/>
                </a:cubicBezTo>
                <a:cubicBezTo>
                  <a:pt x="404" y="307"/>
                  <a:pt x="404" y="307"/>
                  <a:pt x="404" y="307"/>
                </a:cubicBezTo>
                <a:cubicBezTo>
                  <a:pt x="403" y="307"/>
                  <a:pt x="403" y="307"/>
                  <a:pt x="403" y="307"/>
                </a:cubicBezTo>
                <a:cubicBezTo>
                  <a:pt x="400" y="309"/>
                  <a:pt x="400" y="309"/>
                  <a:pt x="400" y="309"/>
                </a:cubicBezTo>
                <a:cubicBezTo>
                  <a:pt x="398" y="310"/>
                  <a:pt x="398" y="310"/>
                  <a:pt x="398" y="310"/>
                </a:cubicBezTo>
                <a:cubicBezTo>
                  <a:pt x="397" y="310"/>
                  <a:pt x="397" y="310"/>
                  <a:pt x="397" y="310"/>
                </a:cubicBezTo>
                <a:cubicBezTo>
                  <a:pt x="397" y="311"/>
                  <a:pt x="397" y="311"/>
                  <a:pt x="397" y="311"/>
                </a:cubicBezTo>
                <a:cubicBezTo>
                  <a:pt x="394" y="313"/>
                  <a:pt x="394" y="313"/>
                  <a:pt x="394" y="313"/>
                </a:cubicBezTo>
                <a:cubicBezTo>
                  <a:pt x="394" y="314"/>
                  <a:pt x="394" y="314"/>
                  <a:pt x="394" y="314"/>
                </a:cubicBezTo>
                <a:cubicBezTo>
                  <a:pt x="395" y="314"/>
                  <a:pt x="395" y="314"/>
                  <a:pt x="395" y="314"/>
                </a:cubicBezTo>
                <a:cubicBezTo>
                  <a:pt x="398" y="313"/>
                  <a:pt x="398" y="313"/>
                  <a:pt x="398" y="313"/>
                </a:cubicBezTo>
                <a:cubicBezTo>
                  <a:pt x="400" y="311"/>
                  <a:pt x="400" y="311"/>
                  <a:pt x="400" y="311"/>
                </a:cubicBezTo>
                <a:cubicBezTo>
                  <a:pt x="398" y="314"/>
                  <a:pt x="398" y="314"/>
                  <a:pt x="398" y="314"/>
                </a:cubicBezTo>
                <a:cubicBezTo>
                  <a:pt x="395" y="316"/>
                  <a:pt x="395" y="316"/>
                  <a:pt x="395" y="316"/>
                </a:cubicBezTo>
                <a:cubicBezTo>
                  <a:pt x="397" y="316"/>
                  <a:pt x="397" y="316"/>
                  <a:pt x="397" y="316"/>
                </a:cubicBezTo>
                <a:cubicBezTo>
                  <a:pt x="398" y="316"/>
                  <a:pt x="398" y="316"/>
                  <a:pt x="398" y="316"/>
                </a:cubicBezTo>
                <a:cubicBezTo>
                  <a:pt x="401" y="314"/>
                  <a:pt x="401" y="314"/>
                  <a:pt x="401" y="314"/>
                </a:cubicBezTo>
                <a:cubicBezTo>
                  <a:pt x="404" y="311"/>
                  <a:pt x="404" y="311"/>
                  <a:pt x="404" y="311"/>
                </a:cubicBezTo>
                <a:cubicBezTo>
                  <a:pt x="401" y="316"/>
                  <a:pt x="401" y="316"/>
                  <a:pt x="401" y="316"/>
                </a:cubicBezTo>
                <a:cubicBezTo>
                  <a:pt x="400" y="316"/>
                  <a:pt x="400" y="316"/>
                  <a:pt x="400" y="316"/>
                </a:cubicBezTo>
                <a:cubicBezTo>
                  <a:pt x="398" y="316"/>
                  <a:pt x="398" y="316"/>
                  <a:pt x="398" y="316"/>
                </a:cubicBezTo>
                <a:cubicBezTo>
                  <a:pt x="398" y="317"/>
                  <a:pt x="398" y="317"/>
                  <a:pt x="398" y="317"/>
                </a:cubicBezTo>
                <a:cubicBezTo>
                  <a:pt x="400" y="317"/>
                  <a:pt x="400" y="317"/>
                  <a:pt x="400" y="317"/>
                </a:cubicBezTo>
                <a:cubicBezTo>
                  <a:pt x="397" y="320"/>
                  <a:pt x="397" y="320"/>
                  <a:pt x="397" y="320"/>
                </a:cubicBezTo>
                <a:cubicBezTo>
                  <a:pt x="395" y="321"/>
                  <a:pt x="395" y="321"/>
                  <a:pt x="395" y="321"/>
                </a:cubicBezTo>
                <a:cubicBezTo>
                  <a:pt x="398" y="320"/>
                  <a:pt x="398" y="320"/>
                  <a:pt x="398" y="320"/>
                </a:cubicBezTo>
                <a:cubicBezTo>
                  <a:pt x="397" y="321"/>
                  <a:pt x="397" y="321"/>
                  <a:pt x="397" y="321"/>
                </a:cubicBezTo>
                <a:cubicBezTo>
                  <a:pt x="404" y="319"/>
                  <a:pt x="404" y="319"/>
                  <a:pt x="404" y="319"/>
                </a:cubicBezTo>
                <a:cubicBezTo>
                  <a:pt x="410" y="314"/>
                  <a:pt x="410" y="314"/>
                  <a:pt x="410" y="314"/>
                </a:cubicBezTo>
                <a:cubicBezTo>
                  <a:pt x="410" y="315"/>
                  <a:pt x="410" y="315"/>
                  <a:pt x="410" y="315"/>
                </a:cubicBezTo>
                <a:cubicBezTo>
                  <a:pt x="408" y="316"/>
                  <a:pt x="408" y="316"/>
                  <a:pt x="408" y="316"/>
                </a:cubicBezTo>
                <a:cubicBezTo>
                  <a:pt x="407" y="317"/>
                  <a:pt x="407" y="317"/>
                  <a:pt x="407" y="317"/>
                </a:cubicBezTo>
                <a:cubicBezTo>
                  <a:pt x="405" y="319"/>
                  <a:pt x="405" y="319"/>
                  <a:pt x="405" y="319"/>
                </a:cubicBezTo>
                <a:cubicBezTo>
                  <a:pt x="410" y="316"/>
                  <a:pt x="410" y="316"/>
                  <a:pt x="410" y="316"/>
                </a:cubicBezTo>
                <a:cubicBezTo>
                  <a:pt x="410" y="317"/>
                  <a:pt x="410" y="317"/>
                  <a:pt x="410" y="317"/>
                </a:cubicBezTo>
                <a:cubicBezTo>
                  <a:pt x="407" y="319"/>
                  <a:pt x="407" y="319"/>
                  <a:pt x="407" y="319"/>
                </a:cubicBezTo>
                <a:cubicBezTo>
                  <a:pt x="410" y="319"/>
                  <a:pt x="410" y="319"/>
                  <a:pt x="410" y="319"/>
                </a:cubicBezTo>
                <a:cubicBezTo>
                  <a:pt x="407" y="320"/>
                  <a:pt x="407" y="320"/>
                  <a:pt x="407" y="320"/>
                </a:cubicBezTo>
                <a:cubicBezTo>
                  <a:pt x="404" y="321"/>
                  <a:pt x="404" y="321"/>
                  <a:pt x="404" y="321"/>
                </a:cubicBezTo>
                <a:cubicBezTo>
                  <a:pt x="401" y="323"/>
                  <a:pt x="401" y="323"/>
                  <a:pt x="401" y="323"/>
                </a:cubicBezTo>
                <a:cubicBezTo>
                  <a:pt x="398" y="323"/>
                  <a:pt x="398" y="323"/>
                  <a:pt x="398" y="323"/>
                </a:cubicBezTo>
                <a:cubicBezTo>
                  <a:pt x="398" y="324"/>
                  <a:pt x="398" y="324"/>
                  <a:pt x="398" y="324"/>
                </a:cubicBezTo>
                <a:cubicBezTo>
                  <a:pt x="400" y="326"/>
                  <a:pt x="400" y="326"/>
                  <a:pt x="400" y="326"/>
                </a:cubicBezTo>
                <a:cubicBezTo>
                  <a:pt x="398" y="329"/>
                  <a:pt x="398" y="329"/>
                  <a:pt x="398" y="329"/>
                </a:cubicBezTo>
                <a:cubicBezTo>
                  <a:pt x="397" y="324"/>
                  <a:pt x="397" y="324"/>
                  <a:pt x="397" y="324"/>
                </a:cubicBezTo>
                <a:cubicBezTo>
                  <a:pt x="395" y="326"/>
                  <a:pt x="395" y="326"/>
                  <a:pt x="395" y="326"/>
                </a:cubicBezTo>
                <a:cubicBezTo>
                  <a:pt x="395" y="327"/>
                  <a:pt x="395" y="327"/>
                  <a:pt x="395" y="327"/>
                </a:cubicBezTo>
                <a:cubicBezTo>
                  <a:pt x="394" y="329"/>
                  <a:pt x="394" y="329"/>
                  <a:pt x="394" y="329"/>
                </a:cubicBezTo>
                <a:cubicBezTo>
                  <a:pt x="398" y="330"/>
                  <a:pt x="398" y="330"/>
                  <a:pt x="398" y="330"/>
                </a:cubicBezTo>
                <a:cubicBezTo>
                  <a:pt x="397" y="330"/>
                  <a:pt x="397" y="330"/>
                  <a:pt x="397" y="330"/>
                </a:cubicBezTo>
                <a:cubicBezTo>
                  <a:pt x="397" y="331"/>
                  <a:pt x="397" y="331"/>
                  <a:pt x="397" y="331"/>
                </a:cubicBezTo>
                <a:cubicBezTo>
                  <a:pt x="395" y="330"/>
                  <a:pt x="395" y="330"/>
                  <a:pt x="395" y="330"/>
                </a:cubicBezTo>
                <a:cubicBezTo>
                  <a:pt x="394" y="331"/>
                  <a:pt x="394" y="331"/>
                  <a:pt x="394" y="331"/>
                </a:cubicBezTo>
                <a:cubicBezTo>
                  <a:pt x="394" y="336"/>
                  <a:pt x="394" y="336"/>
                  <a:pt x="394" y="336"/>
                </a:cubicBezTo>
                <a:cubicBezTo>
                  <a:pt x="395" y="340"/>
                  <a:pt x="395" y="340"/>
                  <a:pt x="395" y="340"/>
                </a:cubicBezTo>
                <a:cubicBezTo>
                  <a:pt x="400" y="336"/>
                  <a:pt x="400" y="336"/>
                  <a:pt x="400" y="336"/>
                </a:cubicBezTo>
                <a:cubicBezTo>
                  <a:pt x="403" y="334"/>
                  <a:pt x="403" y="334"/>
                  <a:pt x="403" y="334"/>
                </a:cubicBezTo>
                <a:cubicBezTo>
                  <a:pt x="404" y="333"/>
                  <a:pt x="404" y="333"/>
                  <a:pt x="404" y="333"/>
                </a:cubicBezTo>
                <a:cubicBezTo>
                  <a:pt x="404" y="334"/>
                  <a:pt x="404" y="334"/>
                  <a:pt x="404" y="334"/>
                </a:cubicBezTo>
                <a:cubicBezTo>
                  <a:pt x="405" y="334"/>
                  <a:pt x="405" y="334"/>
                  <a:pt x="405" y="334"/>
                </a:cubicBezTo>
                <a:cubicBezTo>
                  <a:pt x="407" y="333"/>
                  <a:pt x="407" y="333"/>
                  <a:pt x="407" y="333"/>
                </a:cubicBezTo>
                <a:cubicBezTo>
                  <a:pt x="407" y="334"/>
                  <a:pt x="407" y="334"/>
                  <a:pt x="407" y="334"/>
                </a:cubicBezTo>
                <a:cubicBezTo>
                  <a:pt x="404" y="336"/>
                  <a:pt x="404" y="336"/>
                  <a:pt x="404" y="336"/>
                </a:cubicBezTo>
                <a:cubicBezTo>
                  <a:pt x="403" y="337"/>
                  <a:pt x="403" y="337"/>
                  <a:pt x="403" y="337"/>
                </a:cubicBezTo>
                <a:cubicBezTo>
                  <a:pt x="403" y="339"/>
                  <a:pt x="403" y="339"/>
                  <a:pt x="403" y="339"/>
                </a:cubicBezTo>
                <a:cubicBezTo>
                  <a:pt x="404" y="339"/>
                  <a:pt x="404" y="339"/>
                  <a:pt x="404" y="339"/>
                </a:cubicBezTo>
                <a:cubicBezTo>
                  <a:pt x="403" y="340"/>
                  <a:pt x="403" y="340"/>
                  <a:pt x="403" y="340"/>
                </a:cubicBezTo>
                <a:cubicBezTo>
                  <a:pt x="401" y="339"/>
                  <a:pt x="401" y="339"/>
                  <a:pt x="401" y="339"/>
                </a:cubicBezTo>
                <a:cubicBezTo>
                  <a:pt x="401" y="337"/>
                  <a:pt x="401" y="337"/>
                  <a:pt x="401" y="337"/>
                </a:cubicBezTo>
                <a:cubicBezTo>
                  <a:pt x="400" y="339"/>
                  <a:pt x="400" y="339"/>
                  <a:pt x="400" y="339"/>
                </a:cubicBezTo>
                <a:cubicBezTo>
                  <a:pt x="398" y="341"/>
                  <a:pt x="398" y="341"/>
                  <a:pt x="398" y="341"/>
                </a:cubicBezTo>
                <a:cubicBezTo>
                  <a:pt x="395" y="341"/>
                  <a:pt x="395" y="341"/>
                  <a:pt x="395" y="341"/>
                </a:cubicBezTo>
                <a:cubicBezTo>
                  <a:pt x="394" y="343"/>
                  <a:pt x="394" y="343"/>
                  <a:pt x="394" y="343"/>
                </a:cubicBezTo>
                <a:cubicBezTo>
                  <a:pt x="391" y="346"/>
                  <a:pt x="391" y="346"/>
                  <a:pt x="391" y="346"/>
                </a:cubicBezTo>
                <a:cubicBezTo>
                  <a:pt x="390" y="347"/>
                  <a:pt x="390" y="347"/>
                  <a:pt x="390" y="347"/>
                </a:cubicBezTo>
                <a:cubicBezTo>
                  <a:pt x="391" y="349"/>
                  <a:pt x="391" y="349"/>
                  <a:pt x="391" y="349"/>
                </a:cubicBezTo>
                <a:cubicBezTo>
                  <a:pt x="393" y="349"/>
                  <a:pt x="393" y="349"/>
                  <a:pt x="393" y="349"/>
                </a:cubicBezTo>
                <a:cubicBezTo>
                  <a:pt x="394" y="347"/>
                  <a:pt x="394" y="347"/>
                  <a:pt x="394" y="347"/>
                </a:cubicBezTo>
                <a:cubicBezTo>
                  <a:pt x="397" y="346"/>
                  <a:pt x="397" y="346"/>
                  <a:pt x="397" y="346"/>
                </a:cubicBezTo>
                <a:cubicBezTo>
                  <a:pt x="398" y="347"/>
                  <a:pt x="398" y="347"/>
                  <a:pt x="398" y="347"/>
                </a:cubicBezTo>
                <a:cubicBezTo>
                  <a:pt x="400" y="347"/>
                  <a:pt x="400" y="347"/>
                  <a:pt x="400" y="347"/>
                </a:cubicBezTo>
                <a:cubicBezTo>
                  <a:pt x="397" y="350"/>
                  <a:pt x="397" y="350"/>
                  <a:pt x="397" y="350"/>
                </a:cubicBezTo>
                <a:cubicBezTo>
                  <a:pt x="393" y="354"/>
                  <a:pt x="393" y="354"/>
                  <a:pt x="393" y="354"/>
                </a:cubicBezTo>
                <a:cubicBezTo>
                  <a:pt x="394" y="354"/>
                  <a:pt x="394" y="354"/>
                  <a:pt x="394" y="354"/>
                </a:cubicBezTo>
                <a:cubicBezTo>
                  <a:pt x="397" y="353"/>
                  <a:pt x="397" y="353"/>
                  <a:pt x="397" y="353"/>
                </a:cubicBezTo>
                <a:cubicBezTo>
                  <a:pt x="397" y="354"/>
                  <a:pt x="397" y="354"/>
                  <a:pt x="397" y="354"/>
                </a:cubicBezTo>
                <a:cubicBezTo>
                  <a:pt x="397" y="356"/>
                  <a:pt x="397" y="356"/>
                  <a:pt x="397" y="356"/>
                </a:cubicBezTo>
                <a:cubicBezTo>
                  <a:pt x="405" y="352"/>
                  <a:pt x="405" y="352"/>
                  <a:pt x="405" y="352"/>
                </a:cubicBezTo>
                <a:cubicBezTo>
                  <a:pt x="405" y="353"/>
                  <a:pt x="405" y="353"/>
                  <a:pt x="405" y="353"/>
                </a:cubicBezTo>
                <a:cubicBezTo>
                  <a:pt x="410" y="353"/>
                  <a:pt x="410" y="353"/>
                  <a:pt x="410" y="353"/>
                </a:cubicBezTo>
                <a:cubicBezTo>
                  <a:pt x="407" y="354"/>
                  <a:pt x="407" y="354"/>
                  <a:pt x="407" y="354"/>
                </a:cubicBezTo>
                <a:cubicBezTo>
                  <a:pt x="407" y="356"/>
                  <a:pt x="407" y="356"/>
                  <a:pt x="407" y="356"/>
                </a:cubicBezTo>
                <a:cubicBezTo>
                  <a:pt x="405" y="354"/>
                  <a:pt x="405" y="354"/>
                  <a:pt x="405" y="354"/>
                </a:cubicBezTo>
                <a:cubicBezTo>
                  <a:pt x="403" y="354"/>
                  <a:pt x="403" y="354"/>
                  <a:pt x="403" y="354"/>
                </a:cubicBezTo>
                <a:cubicBezTo>
                  <a:pt x="398" y="356"/>
                  <a:pt x="398" y="356"/>
                  <a:pt x="398" y="356"/>
                </a:cubicBezTo>
                <a:cubicBezTo>
                  <a:pt x="395" y="359"/>
                  <a:pt x="395" y="359"/>
                  <a:pt x="395" y="359"/>
                </a:cubicBezTo>
                <a:cubicBezTo>
                  <a:pt x="393" y="360"/>
                  <a:pt x="393" y="360"/>
                  <a:pt x="393" y="360"/>
                </a:cubicBezTo>
                <a:cubicBezTo>
                  <a:pt x="391" y="362"/>
                  <a:pt x="391" y="362"/>
                  <a:pt x="391" y="362"/>
                </a:cubicBezTo>
                <a:cubicBezTo>
                  <a:pt x="390" y="366"/>
                  <a:pt x="390" y="366"/>
                  <a:pt x="390" y="366"/>
                </a:cubicBezTo>
                <a:cubicBezTo>
                  <a:pt x="388" y="367"/>
                  <a:pt x="388" y="367"/>
                  <a:pt x="388" y="367"/>
                </a:cubicBezTo>
                <a:cubicBezTo>
                  <a:pt x="390" y="367"/>
                  <a:pt x="390" y="367"/>
                  <a:pt x="390" y="367"/>
                </a:cubicBezTo>
                <a:cubicBezTo>
                  <a:pt x="387" y="369"/>
                  <a:pt x="387" y="369"/>
                  <a:pt x="387" y="369"/>
                </a:cubicBezTo>
                <a:cubicBezTo>
                  <a:pt x="387" y="370"/>
                  <a:pt x="387" y="370"/>
                  <a:pt x="387" y="370"/>
                </a:cubicBezTo>
                <a:cubicBezTo>
                  <a:pt x="388" y="370"/>
                  <a:pt x="388" y="370"/>
                  <a:pt x="388" y="370"/>
                </a:cubicBezTo>
                <a:cubicBezTo>
                  <a:pt x="387" y="372"/>
                  <a:pt x="387" y="372"/>
                  <a:pt x="387" y="372"/>
                </a:cubicBezTo>
                <a:cubicBezTo>
                  <a:pt x="388" y="373"/>
                  <a:pt x="388" y="373"/>
                  <a:pt x="388" y="373"/>
                </a:cubicBezTo>
                <a:cubicBezTo>
                  <a:pt x="391" y="373"/>
                  <a:pt x="391" y="373"/>
                  <a:pt x="391" y="373"/>
                </a:cubicBezTo>
                <a:cubicBezTo>
                  <a:pt x="390" y="372"/>
                  <a:pt x="390" y="372"/>
                  <a:pt x="390" y="372"/>
                </a:cubicBezTo>
                <a:cubicBezTo>
                  <a:pt x="394" y="373"/>
                  <a:pt x="394" y="373"/>
                  <a:pt x="394" y="373"/>
                </a:cubicBezTo>
                <a:cubicBezTo>
                  <a:pt x="397" y="372"/>
                  <a:pt x="397" y="372"/>
                  <a:pt x="397" y="372"/>
                </a:cubicBezTo>
                <a:cubicBezTo>
                  <a:pt x="398" y="370"/>
                  <a:pt x="398" y="370"/>
                  <a:pt x="398" y="370"/>
                </a:cubicBezTo>
                <a:cubicBezTo>
                  <a:pt x="398" y="372"/>
                  <a:pt x="398" y="372"/>
                  <a:pt x="398" y="372"/>
                </a:cubicBezTo>
                <a:cubicBezTo>
                  <a:pt x="397" y="373"/>
                  <a:pt x="397" y="373"/>
                  <a:pt x="397" y="373"/>
                </a:cubicBezTo>
                <a:cubicBezTo>
                  <a:pt x="398" y="373"/>
                  <a:pt x="398" y="373"/>
                  <a:pt x="398" y="373"/>
                </a:cubicBezTo>
                <a:cubicBezTo>
                  <a:pt x="400" y="373"/>
                  <a:pt x="400" y="373"/>
                  <a:pt x="400" y="373"/>
                </a:cubicBezTo>
                <a:cubicBezTo>
                  <a:pt x="400" y="374"/>
                  <a:pt x="400" y="374"/>
                  <a:pt x="400" y="374"/>
                </a:cubicBezTo>
                <a:cubicBezTo>
                  <a:pt x="397" y="376"/>
                  <a:pt x="397" y="376"/>
                  <a:pt x="397" y="376"/>
                </a:cubicBezTo>
                <a:cubicBezTo>
                  <a:pt x="400" y="376"/>
                  <a:pt x="400" y="376"/>
                  <a:pt x="400" y="376"/>
                </a:cubicBezTo>
                <a:cubicBezTo>
                  <a:pt x="397" y="377"/>
                  <a:pt x="397" y="377"/>
                  <a:pt x="397" y="377"/>
                </a:cubicBezTo>
                <a:cubicBezTo>
                  <a:pt x="398" y="377"/>
                  <a:pt x="398" y="377"/>
                  <a:pt x="398" y="377"/>
                </a:cubicBezTo>
                <a:cubicBezTo>
                  <a:pt x="400" y="377"/>
                  <a:pt x="400" y="377"/>
                  <a:pt x="400" y="377"/>
                </a:cubicBezTo>
                <a:cubicBezTo>
                  <a:pt x="401" y="379"/>
                  <a:pt x="401" y="379"/>
                  <a:pt x="401" y="379"/>
                </a:cubicBezTo>
                <a:cubicBezTo>
                  <a:pt x="403" y="376"/>
                  <a:pt x="403" y="376"/>
                  <a:pt x="403" y="376"/>
                </a:cubicBezTo>
                <a:cubicBezTo>
                  <a:pt x="404" y="376"/>
                  <a:pt x="404" y="376"/>
                  <a:pt x="404" y="376"/>
                </a:cubicBezTo>
                <a:cubicBezTo>
                  <a:pt x="403" y="379"/>
                  <a:pt x="403" y="379"/>
                  <a:pt x="403" y="379"/>
                </a:cubicBezTo>
                <a:cubicBezTo>
                  <a:pt x="404" y="379"/>
                  <a:pt x="404" y="379"/>
                  <a:pt x="404" y="379"/>
                </a:cubicBezTo>
                <a:cubicBezTo>
                  <a:pt x="407" y="379"/>
                  <a:pt x="407" y="379"/>
                  <a:pt x="407" y="379"/>
                </a:cubicBezTo>
                <a:cubicBezTo>
                  <a:pt x="407" y="380"/>
                  <a:pt x="407" y="380"/>
                  <a:pt x="407" y="380"/>
                </a:cubicBezTo>
                <a:cubicBezTo>
                  <a:pt x="408" y="380"/>
                  <a:pt x="408" y="380"/>
                  <a:pt x="408" y="380"/>
                </a:cubicBezTo>
                <a:cubicBezTo>
                  <a:pt x="410" y="379"/>
                  <a:pt x="410" y="379"/>
                  <a:pt x="410" y="379"/>
                </a:cubicBezTo>
                <a:cubicBezTo>
                  <a:pt x="411" y="379"/>
                  <a:pt x="411" y="379"/>
                  <a:pt x="411" y="379"/>
                </a:cubicBezTo>
                <a:cubicBezTo>
                  <a:pt x="410" y="380"/>
                  <a:pt x="410" y="380"/>
                  <a:pt x="410" y="380"/>
                </a:cubicBezTo>
                <a:cubicBezTo>
                  <a:pt x="408" y="383"/>
                  <a:pt x="408" y="383"/>
                  <a:pt x="408" y="383"/>
                </a:cubicBezTo>
                <a:cubicBezTo>
                  <a:pt x="405" y="384"/>
                  <a:pt x="405" y="384"/>
                  <a:pt x="405" y="384"/>
                </a:cubicBezTo>
                <a:cubicBezTo>
                  <a:pt x="405" y="386"/>
                  <a:pt x="405" y="386"/>
                  <a:pt x="405" y="386"/>
                </a:cubicBezTo>
                <a:cubicBezTo>
                  <a:pt x="407" y="387"/>
                  <a:pt x="407" y="387"/>
                  <a:pt x="407" y="387"/>
                </a:cubicBezTo>
                <a:cubicBezTo>
                  <a:pt x="411" y="387"/>
                  <a:pt x="411" y="387"/>
                  <a:pt x="411" y="387"/>
                </a:cubicBezTo>
                <a:cubicBezTo>
                  <a:pt x="413" y="386"/>
                  <a:pt x="413" y="386"/>
                  <a:pt x="413" y="386"/>
                </a:cubicBezTo>
                <a:cubicBezTo>
                  <a:pt x="413" y="384"/>
                  <a:pt x="413" y="384"/>
                  <a:pt x="413" y="384"/>
                </a:cubicBezTo>
                <a:cubicBezTo>
                  <a:pt x="414" y="384"/>
                  <a:pt x="414" y="384"/>
                  <a:pt x="414" y="384"/>
                </a:cubicBezTo>
                <a:cubicBezTo>
                  <a:pt x="413" y="387"/>
                  <a:pt x="413" y="387"/>
                  <a:pt x="413" y="387"/>
                </a:cubicBezTo>
                <a:cubicBezTo>
                  <a:pt x="413" y="389"/>
                  <a:pt x="413" y="389"/>
                  <a:pt x="413" y="389"/>
                </a:cubicBezTo>
                <a:cubicBezTo>
                  <a:pt x="411" y="390"/>
                  <a:pt x="411" y="390"/>
                  <a:pt x="411" y="390"/>
                </a:cubicBezTo>
                <a:cubicBezTo>
                  <a:pt x="411" y="389"/>
                  <a:pt x="411" y="389"/>
                  <a:pt x="411" y="389"/>
                </a:cubicBezTo>
                <a:cubicBezTo>
                  <a:pt x="410" y="389"/>
                  <a:pt x="410" y="389"/>
                  <a:pt x="410" y="389"/>
                </a:cubicBezTo>
                <a:cubicBezTo>
                  <a:pt x="410" y="390"/>
                  <a:pt x="410" y="390"/>
                  <a:pt x="410" y="390"/>
                </a:cubicBezTo>
                <a:cubicBezTo>
                  <a:pt x="411" y="392"/>
                  <a:pt x="411" y="392"/>
                  <a:pt x="411" y="392"/>
                </a:cubicBezTo>
                <a:cubicBezTo>
                  <a:pt x="414" y="392"/>
                  <a:pt x="414" y="392"/>
                  <a:pt x="414" y="392"/>
                </a:cubicBezTo>
                <a:cubicBezTo>
                  <a:pt x="417" y="390"/>
                  <a:pt x="417" y="390"/>
                  <a:pt x="417" y="390"/>
                </a:cubicBezTo>
                <a:cubicBezTo>
                  <a:pt x="417" y="393"/>
                  <a:pt x="417" y="393"/>
                  <a:pt x="417" y="393"/>
                </a:cubicBezTo>
                <a:cubicBezTo>
                  <a:pt x="420" y="393"/>
                  <a:pt x="420" y="393"/>
                  <a:pt x="420" y="393"/>
                </a:cubicBezTo>
                <a:cubicBezTo>
                  <a:pt x="417" y="395"/>
                  <a:pt x="417" y="395"/>
                  <a:pt x="417" y="395"/>
                </a:cubicBezTo>
                <a:cubicBezTo>
                  <a:pt x="415" y="395"/>
                  <a:pt x="415" y="395"/>
                  <a:pt x="415" y="395"/>
                </a:cubicBezTo>
                <a:cubicBezTo>
                  <a:pt x="414" y="396"/>
                  <a:pt x="414" y="396"/>
                  <a:pt x="414" y="396"/>
                </a:cubicBezTo>
                <a:cubicBezTo>
                  <a:pt x="415" y="396"/>
                  <a:pt x="415" y="396"/>
                  <a:pt x="415" y="396"/>
                </a:cubicBezTo>
                <a:cubicBezTo>
                  <a:pt x="414" y="397"/>
                  <a:pt x="414" y="397"/>
                  <a:pt x="414" y="397"/>
                </a:cubicBezTo>
                <a:cubicBezTo>
                  <a:pt x="415" y="397"/>
                  <a:pt x="415" y="397"/>
                  <a:pt x="415" y="397"/>
                </a:cubicBezTo>
                <a:cubicBezTo>
                  <a:pt x="417" y="399"/>
                  <a:pt x="417" y="399"/>
                  <a:pt x="417" y="399"/>
                </a:cubicBezTo>
                <a:cubicBezTo>
                  <a:pt x="417" y="400"/>
                  <a:pt x="417" y="400"/>
                  <a:pt x="417" y="400"/>
                </a:cubicBezTo>
                <a:cubicBezTo>
                  <a:pt x="415" y="403"/>
                  <a:pt x="415" y="403"/>
                  <a:pt x="415" y="403"/>
                </a:cubicBezTo>
                <a:cubicBezTo>
                  <a:pt x="414" y="405"/>
                  <a:pt x="414" y="405"/>
                  <a:pt x="414" y="405"/>
                </a:cubicBezTo>
                <a:cubicBezTo>
                  <a:pt x="413" y="405"/>
                  <a:pt x="413" y="405"/>
                  <a:pt x="413" y="405"/>
                </a:cubicBezTo>
                <a:cubicBezTo>
                  <a:pt x="413" y="406"/>
                  <a:pt x="413" y="406"/>
                  <a:pt x="413" y="406"/>
                </a:cubicBezTo>
                <a:cubicBezTo>
                  <a:pt x="414" y="406"/>
                  <a:pt x="414" y="406"/>
                  <a:pt x="414" y="406"/>
                </a:cubicBezTo>
                <a:cubicBezTo>
                  <a:pt x="414" y="407"/>
                  <a:pt x="414" y="407"/>
                  <a:pt x="414" y="407"/>
                </a:cubicBezTo>
                <a:cubicBezTo>
                  <a:pt x="414" y="410"/>
                  <a:pt x="414" y="410"/>
                  <a:pt x="414" y="410"/>
                </a:cubicBezTo>
                <a:cubicBezTo>
                  <a:pt x="413" y="412"/>
                  <a:pt x="413" y="412"/>
                  <a:pt x="413" y="412"/>
                </a:cubicBezTo>
                <a:cubicBezTo>
                  <a:pt x="411" y="413"/>
                  <a:pt x="411" y="413"/>
                  <a:pt x="411" y="413"/>
                </a:cubicBezTo>
                <a:cubicBezTo>
                  <a:pt x="410" y="415"/>
                  <a:pt x="410" y="415"/>
                  <a:pt x="410" y="415"/>
                </a:cubicBezTo>
                <a:cubicBezTo>
                  <a:pt x="408" y="416"/>
                  <a:pt x="408" y="416"/>
                  <a:pt x="408" y="416"/>
                </a:cubicBezTo>
                <a:cubicBezTo>
                  <a:pt x="408" y="417"/>
                  <a:pt x="408" y="417"/>
                  <a:pt x="408" y="417"/>
                </a:cubicBezTo>
                <a:cubicBezTo>
                  <a:pt x="407" y="419"/>
                  <a:pt x="407" y="419"/>
                  <a:pt x="407" y="419"/>
                </a:cubicBezTo>
                <a:cubicBezTo>
                  <a:pt x="404" y="420"/>
                  <a:pt x="404" y="420"/>
                  <a:pt x="404" y="420"/>
                </a:cubicBezTo>
                <a:cubicBezTo>
                  <a:pt x="403" y="422"/>
                  <a:pt x="403" y="422"/>
                  <a:pt x="403" y="422"/>
                </a:cubicBezTo>
                <a:cubicBezTo>
                  <a:pt x="401" y="422"/>
                  <a:pt x="401" y="422"/>
                  <a:pt x="401" y="422"/>
                </a:cubicBezTo>
                <a:cubicBezTo>
                  <a:pt x="403" y="420"/>
                  <a:pt x="403" y="420"/>
                  <a:pt x="403" y="420"/>
                </a:cubicBezTo>
                <a:cubicBezTo>
                  <a:pt x="404" y="419"/>
                  <a:pt x="404" y="419"/>
                  <a:pt x="404" y="419"/>
                </a:cubicBezTo>
                <a:cubicBezTo>
                  <a:pt x="405" y="417"/>
                  <a:pt x="405" y="417"/>
                  <a:pt x="405" y="417"/>
                </a:cubicBezTo>
                <a:cubicBezTo>
                  <a:pt x="404" y="417"/>
                  <a:pt x="404" y="417"/>
                  <a:pt x="404" y="417"/>
                </a:cubicBezTo>
                <a:cubicBezTo>
                  <a:pt x="407" y="415"/>
                  <a:pt x="407" y="415"/>
                  <a:pt x="407" y="415"/>
                </a:cubicBezTo>
                <a:cubicBezTo>
                  <a:pt x="408" y="413"/>
                  <a:pt x="408" y="413"/>
                  <a:pt x="408" y="413"/>
                </a:cubicBezTo>
                <a:cubicBezTo>
                  <a:pt x="403" y="416"/>
                  <a:pt x="403" y="416"/>
                  <a:pt x="403" y="416"/>
                </a:cubicBezTo>
                <a:cubicBezTo>
                  <a:pt x="401" y="417"/>
                  <a:pt x="401" y="417"/>
                  <a:pt x="401" y="417"/>
                </a:cubicBezTo>
                <a:cubicBezTo>
                  <a:pt x="400" y="419"/>
                  <a:pt x="400" y="419"/>
                  <a:pt x="400" y="419"/>
                </a:cubicBezTo>
                <a:cubicBezTo>
                  <a:pt x="398" y="419"/>
                  <a:pt x="398" y="419"/>
                  <a:pt x="398" y="419"/>
                </a:cubicBezTo>
                <a:cubicBezTo>
                  <a:pt x="403" y="415"/>
                  <a:pt x="403" y="415"/>
                  <a:pt x="403" y="415"/>
                </a:cubicBezTo>
                <a:cubicBezTo>
                  <a:pt x="405" y="413"/>
                  <a:pt x="405" y="413"/>
                  <a:pt x="405" y="413"/>
                </a:cubicBezTo>
                <a:cubicBezTo>
                  <a:pt x="404" y="415"/>
                  <a:pt x="404" y="415"/>
                  <a:pt x="404" y="415"/>
                </a:cubicBezTo>
                <a:cubicBezTo>
                  <a:pt x="407" y="413"/>
                  <a:pt x="407" y="413"/>
                  <a:pt x="407" y="413"/>
                </a:cubicBezTo>
                <a:cubicBezTo>
                  <a:pt x="408" y="412"/>
                  <a:pt x="408" y="412"/>
                  <a:pt x="408" y="412"/>
                </a:cubicBezTo>
                <a:cubicBezTo>
                  <a:pt x="408" y="409"/>
                  <a:pt x="408" y="409"/>
                  <a:pt x="408" y="409"/>
                </a:cubicBezTo>
                <a:cubicBezTo>
                  <a:pt x="407" y="410"/>
                  <a:pt x="407" y="410"/>
                  <a:pt x="407" y="410"/>
                </a:cubicBezTo>
                <a:cubicBezTo>
                  <a:pt x="407" y="409"/>
                  <a:pt x="407" y="409"/>
                  <a:pt x="407" y="409"/>
                </a:cubicBezTo>
                <a:cubicBezTo>
                  <a:pt x="404" y="409"/>
                  <a:pt x="404" y="409"/>
                  <a:pt x="404" y="409"/>
                </a:cubicBezTo>
                <a:cubicBezTo>
                  <a:pt x="400" y="409"/>
                  <a:pt x="400" y="409"/>
                  <a:pt x="400" y="409"/>
                </a:cubicBezTo>
                <a:cubicBezTo>
                  <a:pt x="395" y="407"/>
                  <a:pt x="395" y="407"/>
                  <a:pt x="395" y="407"/>
                </a:cubicBezTo>
                <a:cubicBezTo>
                  <a:pt x="391" y="406"/>
                  <a:pt x="391" y="406"/>
                  <a:pt x="391" y="406"/>
                </a:cubicBezTo>
                <a:cubicBezTo>
                  <a:pt x="390" y="406"/>
                  <a:pt x="390" y="406"/>
                  <a:pt x="390" y="406"/>
                </a:cubicBezTo>
                <a:cubicBezTo>
                  <a:pt x="390" y="409"/>
                  <a:pt x="390" y="409"/>
                  <a:pt x="390" y="409"/>
                </a:cubicBezTo>
                <a:cubicBezTo>
                  <a:pt x="388" y="413"/>
                  <a:pt x="388" y="413"/>
                  <a:pt x="388" y="413"/>
                </a:cubicBezTo>
                <a:cubicBezTo>
                  <a:pt x="387" y="419"/>
                  <a:pt x="387" y="419"/>
                  <a:pt x="387" y="419"/>
                </a:cubicBezTo>
                <a:cubicBezTo>
                  <a:pt x="384" y="425"/>
                  <a:pt x="384" y="425"/>
                  <a:pt x="384" y="425"/>
                </a:cubicBezTo>
                <a:cubicBezTo>
                  <a:pt x="384" y="426"/>
                  <a:pt x="384" y="426"/>
                  <a:pt x="384" y="426"/>
                </a:cubicBezTo>
                <a:cubicBezTo>
                  <a:pt x="382" y="427"/>
                  <a:pt x="382" y="427"/>
                  <a:pt x="382" y="427"/>
                </a:cubicBezTo>
                <a:cubicBezTo>
                  <a:pt x="385" y="429"/>
                  <a:pt x="385" y="429"/>
                  <a:pt x="385" y="429"/>
                </a:cubicBezTo>
                <a:cubicBezTo>
                  <a:pt x="384" y="429"/>
                  <a:pt x="384" y="429"/>
                  <a:pt x="384" y="429"/>
                </a:cubicBezTo>
                <a:cubicBezTo>
                  <a:pt x="382" y="430"/>
                  <a:pt x="382" y="430"/>
                  <a:pt x="382" y="430"/>
                </a:cubicBezTo>
                <a:cubicBezTo>
                  <a:pt x="380" y="432"/>
                  <a:pt x="380" y="432"/>
                  <a:pt x="380" y="432"/>
                </a:cubicBezTo>
                <a:cubicBezTo>
                  <a:pt x="380" y="433"/>
                  <a:pt x="380" y="433"/>
                  <a:pt x="380" y="433"/>
                </a:cubicBezTo>
                <a:cubicBezTo>
                  <a:pt x="381" y="435"/>
                  <a:pt x="381" y="435"/>
                  <a:pt x="381" y="435"/>
                </a:cubicBezTo>
                <a:cubicBezTo>
                  <a:pt x="378" y="436"/>
                  <a:pt x="378" y="436"/>
                  <a:pt x="378" y="436"/>
                </a:cubicBezTo>
                <a:cubicBezTo>
                  <a:pt x="377" y="439"/>
                  <a:pt x="377" y="439"/>
                  <a:pt x="377" y="439"/>
                </a:cubicBezTo>
                <a:cubicBezTo>
                  <a:pt x="374" y="442"/>
                  <a:pt x="374" y="442"/>
                  <a:pt x="374" y="442"/>
                </a:cubicBezTo>
                <a:cubicBezTo>
                  <a:pt x="374" y="445"/>
                  <a:pt x="374" y="445"/>
                  <a:pt x="374" y="445"/>
                </a:cubicBezTo>
                <a:cubicBezTo>
                  <a:pt x="371" y="446"/>
                  <a:pt x="371" y="446"/>
                  <a:pt x="371" y="446"/>
                </a:cubicBezTo>
                <a:cubicBezTo>
                  <a:pt x="370" y="448"/>
                  <a:pt x="370" y="448"/>
                  <a:pt x="370" y="448"/>
                </a:cubicBezTo>
                <a:cubicBezTo>
                  <a:pt x="367" y="452"/>
                  <a:pt x="367" y="452"/>
                  <a:pt x="367" y="452"/>
                </a:cubicBezTo>
                <a:cubicBezTo>
                  <a:pt x="364" y="456"/>
                  <a:pt x="364" y="456"/>
                  <a:pt x="364" y="456"/>
                </a:cubicBezTo>
                <a:cubicBezTo>
                  <a:pt x="360" y="462"/>
                  <a:pt x="360" y="462"/>
                  <a:pt x="360" y="462"/>
                </a:cubicBezTo>
                <a:cubicBezTo>
                  <a:pt x="357" y="466"/>
                  <a:pt x="357" y="466"/>
                  <a:pt x="357" y="466"/>
                </a:cubicBezTo>
                <a:cubicBezTo>
                  <a:pt x="355" y="468"/>
                  <a:pt x="355" y="468"/>
                  <a:pt x="355" y="468"/>
                </a:cubicBezTo>
                <a:cubicBezTo>
                  <a:pt x="352" y="469"/>
                  <a:pt x="352" y="469"/>
                  <a:pt x="352" y="469"/>
                </a:cubicBezTo>
                <a:cubicBezTo>
                  <a:pt x="351" y="472"/>
                  <a:pt x="351" y="472"/>
                  <a:pt x="351" y="472"/>
                </a:cubicBezTo>
                <a:cubicBezTo>
                  <a:pt x="352" y="472"/>
                  <a:pt x="352" y="472"/>
                  <a:pt x="352" y="472"/>
                </a:cubicBezTo>
                <a:cubicBezTo>
                  <a:pt x="351" y="473"/>
                  <a:pt x="351" y="473"/>
                  <a:pt x="351" y="473"/>
                </a:cubicBezTo>
                <a:cubicBezTo>
                  <a:pt x="349" y="473"/>
                  <a:pt x="349" y="473"/>
                  <a:pt x="349" y="473"/>
                </a:cubicBezTo>
                <a:cubicBezTo>
                  <a:pt x="347" y="476"/>
                  <a:pt x="347" y="476"/>
                  <a:pt x="347" y="476"/>
                </a:cubicBezTo>
                <a:cubicBezTo>
                  <a:pt x="344" y="481"/>
                  <a:pt x="344" y="481"/>
                  <a:pt x="344" y="481"/>
                </a:cubicBezTo>
                <a:cubicBezTo>
                  <a:pt x="342" y="485"/>
                  <a:pt x="342" y="485"/>
                  <a:pt x="342" y="485"/>
                </a:cubicBezTo>
                <a:cubicBezTo>
                  <a:pt x="339" y="489"/>
                  <a:pt x="339" y="489"/>
                  <a:pt x="339" y="489"/>
                </a:cubicBezTo>
                <a:cubicBezTo>
                  <a:pt x="339" y="491"/>
                  <a:pt x="339" y="491"/>
                  <a:pt x="339" y="491"/>
                </a:cubicBezTo>
                <a:cubicBezTo>
                  <a:pt x="338" y="493"/>
                  <a:pt x="338" y="493"/>
                  <a:pt x="338" y="493"/>
                </a:cubicBezTo>
                <a:cubicBezTo>
                  <a:pt x="338" y="496"/>
                  <a:pt x="338" y="496"/>
                  <a:pt x="338" y="496"/>
                </a:cubicBezTo>
                <a:cubicBezTo>
                  <a:pt x="338" y="498"/>
                  <a:pt x="338" y="498"/>
                  <a:pt x="338" y="498"/>
                </a:cubicBezTo>
                <a:cubicBezTo>
                  <a:pt x="335" y="501"/>
                  <a:pt x="335" y="501"/>
                  <a:pt x="335" y="501"/>
                </a:cubicBezTo>
                <a:cubicBezTo>
                  <a:pt x="334" y="503"/>
                  <a:pt x="334" y="503"/>
                  <a:pt x="334" y="503"/>
                </a:cubicBezTo>
                <a:cubicBezTo>
                  <a:pt x="331" y="506"/>
                  <a:pt x="331" y="506"/>
                  <a:pt x="331" y="506"/>
                </a:cubicBezTo>
                <a:cubicBezTo>
                  <a:pt x="331" y="508"/>
                  <a:pt x="331" y="508"/>
                  <a:pt x="331" y="508"/>
                </a:cubicBezTo>
                <a:cubicBezTo>
                  <a:pt x="332" y="508"/>
                  <a:pt x="332" y="508"/>
                  <a:pt x="332" y="508"/>
                </a:cubicBezTo>
                <a:cubicBezTo>
                  <a:pt x="328" y="511"/>
                  <a:pt x="328" y="511"/>
                  <a:pt x="328" y="511"/>
                </a:cubicBezTo>
                <a:cubicBezTo>
                  <a:pt x="325" y="515"/>
                  <a:pt x="325" y="515"/>
                  <a:pt x="325" y="515"/>
                </a:cubicBezTo>
                <a:cubicBezTo>
                  <a:pt x="327" y="518"/>
                  <a:pt x="327" y="518"/>
                  <a:pt x="327" y="518"/>
                </a:cubicBezTo>
                <a:cubicBezTo>
                  <a:pt x="327" y="521"/>
                  <a:pt x="327" y="521"/>
                  <a:pt x="327" y="521"/>
                </a:cubicBezTo>
                <a:cubicBezTo>
                  <a:pt x="325" y="526"/>
                  <a:pt x="325" y="526"/>
                  <a:pt x="325" y="526"/>
                </a:cubicBezTo>
                <a:cubicBezTo>
                  <a:pt x="322" y="532"/>
                  <a:pt x="322" y="532"/>
                  <a:pt x="322" y="532"/>
                </a:cubicBezTo>
                <a:cubicBezTo>
                  <a:pt x="324" y="535"/>
                  <a:pt x="324" y="535"/>
                  <a:pt x="324" y="535"/>
                </a:cubicBezTo>
                <a:cubicBezTo>
                  <a:pt x="324" y="536"/>
                  <a:pt x="324" y="536"/>
                  <a:pt x="324" y="536"/>
                </a:cubicBezTo>
                <a:cubicBezTo>
                  <a:pt x="325" y="539"/>
                  <a:pt x="325" y="539"/>
                  <a:pt x="325" y="539"/>
                </a:cubicBezTo>
                <a:cubicBezTo>
                  <a:pt x="325" y="542"/>
                  <a:pt x="325" y="542"/>
                  <a:pt x="325" y="542"/>
                </a:cubicBezTo>
                <a:cubicBezTo>
                  <a:pt x="327" y="545"/>
                  <a:pt x="327" y="545"/>
                  <a:pt x="327" y="545"/>
                </a:cubicBezTo>
                <a:cubicBezTo>
                  <a:pt x="325" y="544"/>
                  <a:pt x="325" y="544"/>
                  <a:pt x="325" y="544"/>
                </a:cubicBezTo>
                <a:cubicBezTo>
                  <a:pt x="324" y="545"/>
                  <a:pt x="324" y="545"/>
                  <a:pt x="324" y="545"/>
                </a:cubicBezTo>
                <a:cubicBezTo>
                  <a:pt x="325" y="545"/>
                  <a:pt x="325" y="545"/>
                  <a:pt x="325" y="545"/>
                </a:cubicBezTo>
                <a:cubicBezTo>
                  <a:pt x="328" y="548"/>
                  <a:pt x="328" y="548"/>
                  <a:pt x="328" y="548"/>
                </a:cubicBezTo>
                <a:cubicBezTo>
                  <a:pt x="329" y="546"/>
                  <a:pt x="329" y="546"/>
                  <a:pt x="329" y="546"/>
                </a:cubicBezTo>
                <a:cubicBezTo>
                  <a:pt x="329" y="545"/>
                  <a:pt x="329" y="545"/>
                  <a:pt x="329" y="545"/>
                </a:cubicBezTo>
                <a:cubicBezTo>
                  <a:pt x="331" y="544"/>
                  <a:pt x="331" y="544"/>
                  <a:pt x="331" y="544"/>
                </a:cubicBezTo>
                <a:cubicBezTo>
                  <a:pt x="334" y="545"/>
                  <a:pt x="334" y="545"/>
                  <a:pt x="334" y="545"/>
                </a:cubicBezTo>
                <a:cubicBezTo>
                  <a:pt x="331" y="546"/>
                  <a:pt x="331" y="546"/>
                  <a:pt x="331" y="546"/>
                </a:cubicBezTo>
                <a:cubicBezTo>
                  <a:pt x="331" y="548"/>
                  <a:pt x="331" y="548"/>
                  <a:pt x="331" y="548"/>
                </a:cubicBezTo>
                <a:cubicBezTo>
                  <a:pt x="331" y="554"/>
                  <a:pt x="331" y="554"/>
                  <a:pt x="331" y="554"/>
                </a:cubicBezTo>
                <a:cubicBezTo>
                  <a:pt x="328" y="551"/>
                  <a:pt x="328" y="551"/>
                  <a:pt x="328" y="551"/>
                </a:cubicBezTo>
                <a:cubicBezTo>
                  <a:pt x="329" y="548"/>
                  <a:pt x="329" y="548"/>
                  <a:pt x="329" y="548"/>
                </a:cubicBezTo>
                <a:cubicBezTo>
                  <a:pt x="327" y="551"/>
                  <a:pt x="327" y="551"/>
                  <a:pt x="327" y="551"/>
                </a:cubicBezTo>
                <a:cubicBezTo>
                  <a:pt x="327" y="554"/>
                  <a:pt x="327" y="554"/>
                  <a:pt x="327" y="554"/>
                </a:cubicBezTo>
                <a:cubicBezTo>
                  <a:pt x="325" y="556"/>
                  <a:pt x="325" y="556"/>
                  <a:pt x="325" y="556"/>
                </a:cubicBezTo>
                <a:cubicBezTo>
                  <a:pt x="325" y="558"/>
                  <a:pt x="325" y="558"/>
                  <a:pt x="325" y="558"/>
                </a:cubicBezTo>
                <a:cubicBezTo>
                  <a:pt x="327" y="559"/>
                  <a:pt x="327" y="559"/>
                  <a:pt x="327" y="559"/>
                </a:cubicBezTo>
                <a:cubicBezTo>
                  <a:pt x="329" y="561"/>
                  <a:pt x="329" y="561"/>
                  <a:pt x="329" y="561"/>
                </a:cubicBezTo>
                <a:cubicBezTo>
                  <a:pt x="329" y="562"/>
                  <a:pt x="329" y="562"/>
                  <a:pt x="329" y="562"/>
                </a:cubicBezTo>
                <a:cubicBezTo>
                  <a:pt x="328" y="564"/>
                  <a:pt x="328" y="564"/>
                  <a:pt x="328" y="564"/>
                </a:cubicBezTo>
                <a:cubicBezTo>
                  <a:pt x="327" y="565"/>
                  <a:pt x="327" y="565"/>
                  <a:pt x="327" y="565"/>
                </a:cubicBezTo>
                <a:cubicBezTo>
                  <a:pt x="325" y="568"/>
                  <a:pt x="325" y="568"/>
                  <a:pt x="325" y="568"/>
                </a:cubicBezTo>
                <a:cubicBezTo>
                  <a:pt x="327" y="571"/>
                  <a:pt x="327" y="571"/>
                  <a:pt x="327" y="571"/>
                </a:cubicBezTo>
                <a:cubicBezTo>
                  <a:pt x="328" y="574"/>
                  <a:pt x="328" y="574"/>
                  <a:pt x="328" y="574"/>
                </a:cubicBezTo>
                <a:cubicBezTo>
                  <a:pt x="328" y="577"/>
                  <a:pt x="328" y="577"/>
                  <a:pt x="328" y="577"/>
                </a:cubicBezTo>
                <a:cubicBezTo>
                  <a:pt x="328" y="578"/>
                  <a:pt x="328" y="578"/>
                  <a:pt x="328" y="578"/>
                </a:cubicBezTo>
                <a:cubicBezTo>
                  <a:pt x="329" y="579"/>
                  <a:pt x="329" y="579"/>
                  <a:pt x="329" y="579"/>
                </a:cubicBezTo>
                <a:cubicBezTo>
                  <a:pt x="331" y="582"/>
                  <a:pt x="331" y="582"/>
                  <a:pt x="331" y="582"/>
                </a:cubicBezTo>
                <a:cubicBezTo>
                  <a:pt x="329" y="584"/>
                  <a:pt x="329" y="584"/>
                  <a:pt x="329" y="584"/>
                </a:cubicBezTo>
                <a:cubicBezTo>
                  <a:pt x="331" y="584"/>
                  <a:pt x="331" y="584"/>
                  <a:pt x="331" y="584"/>
                </a:cubicBezTo>
                <a:cubicBezTo>
                  <a:pt x="331" y="585"/>
                  <a:pt x="331" y="585"/>
                  <a:pt x="331" y="585"/>
                </a:cubicBezTo>
                <a:cubicBezTo>
                  <a:pt x="331" y="588"/>
                  <a:pt x="331" y="588"/>
                  <a:pt x="331" y="588"/>
                </a:cubicBezTo>
                <a:cubicBezTo>
                  <a:pt x="329" y="591"/>
                  <a:pt x="329" y="591"/>
                  <a:pt x="329" y="591"/>
                </a:cubicBezTo>
                <a:cubicBezTo>
                  <a:pt x="329" y="594"/>
                  <a:pt x="329" y="594"/>
                  <a:pt x="329" y="594"/>
                </a:cubicBezTo>
                <a:cubicBezTo>
                  <a:pt x="331" y="594"/>
                  <a:pt x="331" y="594"/>
                  <a:pt x="331" y="594"/>
                </a:cubicBezTo>
                <a:cubicBezTo>
                  <a:pt x="335" y="594"/>
                  <a:pt x="335" y="594"/>
                  <a:pt x="335" y="594"/>
                </a:cubicBezTo>
                <a:cubicBezTo>
                  <a:pt x="338" y="595"/>
                  <a:pt x="338" y="595"/>
                  <a:pt x="338" y="595"/>
                </a:cubicBezTo>
                <a:cubicBezTo>
                  <a:pt x="341" y="595"/>
                  <a:pt x="341" y="595"/>
                  <a:pt x="341" y="595"/>
                </a:cubicBezTo>
                <a:cubicBezTo>
                  <a:pt x="342" y="597"/>
                  <a:pt x="342" y="597"/>
                  <a:pt x="342" y="597"/>
                </a:cubicBezTo>
                <a:cubicBezTo>
                  <a:pt x="344" y="600"/>
                  <a:pt x="344" y="600"/>
                  <a:pt x="344" y="600"/>
                </a:cubicBezTo>
                <a:cubicBezTo>
                  <a:pt x="347" y="600"/>
                  <a:pt x="347" y="600"/>
                  <a:pt x="347" y="600"/>
                </a:cubicBezTo>
                <a:cubicBezTo>
                  <a:pt x="349" y="600"/>
                  <a:pt x="349" y="600"/>
                  <a:pt x="349" y="600"/>
                </a:cubicBezTo>
                <a:cubicBezTo>
                  <a:pt x="349" y="601"/>
                  <a:pt x="349" y="601"/>
                  <a:pt x="349" y="601"/>
                </a:cubicBezTo>
                <a:cubicBezTo>
                  <a:pt x="349" y="602"/>
                  <a:pt x="349" y="602"/>
                  <a:pt x="349" y="602"/>
                </a:cubicBezTo>
                <a:cubicBezTo>
                  <a:pt x="349" y="604"/>
                  <a:pt x="349" y="604"/>
                  <a:pt x="349" y="604"/>
                </a:cubicBezTo>
                <a:cubicBezTo>
                  <a:pt x="352" y="604"/>
                  <a:pt x="352" y="604"/>
                  <a:pt x="352" y="604"/>
                </a:cubicBezTo>
                <a:cubicBezTo>
                  <a:pt x="354" y="605"/>
                  <a:pt x="354" y="605"/>
                  <a:pt x="354" y="605"/>
                </a:cubicBezTo>
                <a:cubicBezTo>
                  <a:pt x="357" y="608"/>
                  <a:pt x="357" y="608"/>
                  <a:pt x="357" y="608"/>
                </a:cubicBezTo>
                <a:cubicBezTo>
                  <a:pt x="358" y="612"/>
                  <a:pt x="358" y="612"/>
                  <a:pt x="358" y="612"/>
                </a:cubicBezTo>
                <a:cubicBezTo>
                  <a:pt x="357" y="619"/>
                  <a:pt x="357" y="619"/>
                  <a:pt x="357" y="619"/>
                </a:cubicBezTo>
                <a:cubicBezTo>
                  <a:pt x="357" y="620"/>
                  <a:pt x="357" y="620"/>
                  <a:pt x="357" y="620"/>
                </a:cubicBezTo>
                <a:cubicBezTo>
                  <a:pt x="357" y="621"/>
                  <a:pt x="357" y="621"/>
                  <a:pt x="357" y="621"/>
                </a:cubicBezTo>
                <a:cubicBezTo>
                  <a:pt x="358" y="624"/>
                  <a:pt x="358" y="624"/>
                  <a:pt x="358" y="624"/>
                </a:cubicBezTo>
                <a:cubicBezTo>
                  <a:pt x="357" y="627"/>
                  <a:pt x="357" y="627"/>
                  <a:pt x="357" y="627"/>
                </a:cubicBezTo>
                <a:cubicBezTo>
                  <a:pt x="358" y="628"/>
                  <a:pt x="358" y="628"/>
                  <a:pt x="358" y="628"/>
                </a:cubicBezTo>
                <a:cubicBezTo>
                  <a:pt x="360" y="630"/>
                  <a:pt x="360" y="630"/>
                  <a:pt x="360" y="630"/>
                </a:cubicBezTo>
                <a:cubicBezTo>
                  <a:pt x="358" y="631"/>
                  <a:pt x="358" y="631"/>
                  <a:pt x="358" y="631"/>
                </a:cubicBezTo>
                <a:cubicBezTo>
                  <a:pt x="358" y="632"/>
                  <a:pt x="358" y="632"/>
                  <a:pt x="358" y="632"/>
                </a:cubicBezTo>
                <a:cubicBezTo>
                  <a:pt x="358" y="634"/>
                  <a:pt x="358" y="634"/>
                  <a:pt x="358" y="634"/>
                </a:cubicBezTo>
                <a:cubicBezTo>
                  <a:pt x="358" y="637"/>
                  <a:pt x="358" y="637"/>
                  <a:pt x="358" y="637"/>
                </a:cubicBezTo>
                <a:cubicBezTo>
                  <a:pt x="360" y="638"/>
                  <a:pt x="360" y="638"/>
                  <a:pt x="360" y="638"/>
                </a:cubicBezTo>
                <a:cubicBezTo>
                  <a:pt x="358" y="641"/>
                  <a:pt x="358" y="641"/>
                  <a:pt x="358" y="641"/>
                </a:cubicBezTo>
                <a:cubicBezTo>
                  <a:pt x="360" y="643"/>
                  <a:pt x="360" y="643"/>
                  <a:pt x="360" y="643"/>
                </a:cubicBezTo>
                <a:cubicBezTo>
                  <a:pt x="360" y="644"/>
                  <a:pt x="360" y="644"/>
                  <a:pt x="360" y="644"/>
                </a:cubicBezTo>
                <a:cubicBezTo>
                  <a:pt x="360" y="645"/>
                  <a:pt x="360" y="645"/>
                  <a:pt x="360" y="645"/>
                </a:cubicBezTo>
                <a:cubicBezTo>
                  <a:pt x="360" y="648"/>
                  <a:pt x="360" y="648"/>
                  <a:pt x="360" y="648"/>
                </a:cubicBezTo>
                <a:cubicBezTo>
                  <a:pt x="361" y="650"/>
                  <a:pt x="361" y="650"/>
                  <a:pt x="361" y="650"/>
                </a:cubicBezTo>
                <a:cubicBezTo>
                  <a:pt x="361" y="653"/>
                  <a:pt x="361" y="653"/>
                  <a:pt x="361" y="653"/>
                </a:cubicBezTo>
                <a:cubicBezTo>
                  <a:pt x="360" y="654"/>
                  <a:pt x="360" y="654"/>
                  <a:pt x="360" y="654"/>
                </a:cubicBezTo>
                <a:cubicBezTo>
                  <a:pt x="360" y="655"/>
                  <a:pt x="360" y="655"/>
                  <a:pt x="360" y="655"/>
                </a:cubicBezTo>
                <a:cubicBezTo>
                  <a:pt x="362" y="660"/>
                  <a:pt x="362" y="660"/>
                  <a:pt x="362" y="660"/>
                </a:cubicBezTo>
                <a:cubicBezTo>
                  <a:pt x="365" y="663"/>
                  <a:pt x="365" y="663"/>
                  <a:pt x="365" y="663"/>
                </a:cubicBezTo>
                <a:cubicBezTo>
                  <a:pt x="370" y="668"/>
                  <a:pt x="370" y="668"/>
                  <a:pt x="370" y="668"/>
                </a:cubicBezTo>
                <a:cubicBezTo>
                  <a:pt x="372" y="674"/>
                  <a:pt x="372" y="674"/>
                  <a:pt x="372" y="674"/>
                </a:cubicBezTo>
                <a:cubicBezTo>
                  <a:pt x="372" y="677"/>
                  <a:pt x="372" y="677"/>
                  <a:pt x="372" y="677"/>
                </a:cubicBezTo>
                <a:cubicBezTo>
                  <a:pt x="372" y="680"/>
                  <a:pt x="372" y="680"/>
                  <a:pt x="372" y="680"/>
                </a:cubicBezTo>
                <a:cubicBezTo>
                  <a:pt x="370" y="683"/>
                  <a:pt x="370" y="683"/>
                  <a:pt x="370" y="683"/>
                </a:cubicBezTo>
                <a:cubicBezTo>
                  <a:pt x="370" y="684"/>
                  <a:pt x="370" y="684"/>
                  <a:pt x="370" y="684"/>
                </a:cubicBezTo>
                <a:cubicBezTo>
                  <a:pt x="370" y="686"/>
                  <a:pt x="370" y="686"/>
                  <a:pt x="370" y="686"/>
                </a:cubicBezTo>
                <a:cubicBezTo>
                  <a:pt x="371" y="686"/>
                  <a:pt x="371" y="686"/>
                  <a:pt x="371" y="686"/>
                </a:cubicBezTo>
                <a:cubicBezTo>
                  <a:pt x="371" y="683"/>
                  <a:pt x="371" y="683"/>
                  <a:pt x="371" y="683"/>
                </a:cubicBezTo>
                <a:cubicBezTo>
                  <a:pt x="372" y="684"/>
                  <a:pt x="372" y="684"/>
                  <a:pt x="372" y="684"/>
                </a:cubicBezTo>
                <a:cubicBezTo>
                  <a:pt x="372" y="687"/>
                  <a:pt x="372" y="687"/>
                  <a:pt x="372" y="687"/>
                </a:cubicBezTo>
                <a:cubicBezTo>
                  <a:pt x="371" y="690"/>
                  <a:pt x="371" y="690"/>
                  <a:pt x="371" y="690"/>
                </a:cubicBezTo>
                <a:cubicBezTo>
                  <a:pt x="371" y="687"/>
                  <a:pt x="371" y="687"/>
                  <a:pt x="371" y="687"/>
                </a:cubicBezTo>
                <a:cubicBezTo>
                  <a:pt x="370" y="687"/>
                  <a:pt x="370" y="687"/>
                  <a:pt x="370" y="687"/>
                </a:cubicBezTo>
                <a:cubicBezTo>
                  <a:pt x="368" y="686"/>
                  <a:pt x="368" y="686"/>
                  <a:pt x="368" y="686"/>
                </a:cubicBezTo>
                <a:cubicBezTo>
                  <a:pt x="367" y="684"/>
                  <a:pt x="367" y="684"/>
                  <a:pt x="367" y="684"/>
                </a:cubicBezTo>
                <a:cubicBezTo>
                  <a:pt x="365" y="686"/>
                  <a:pt x="365" y="686"/>
                  <a:pt x="365" y="686"/>
                </a:cubicBezTo>
                <a:cubicBezTo>
                  <a:pt x="364" y="686"/>
                  <a:pt x="364" y="686"/>
                  <a:pt x="364" y="686"/>
                </a:cubicBezTo>
                <a:cubicBezTo>
                  <a:pt x="360" y="684"/>
                  <a:pt x="360" y="684"/>
                  <a:pt x="360" y="684"/>
                </a:cubicBezTo>
                <a:cubicBezTo>
                  <a:pt x="360" y="687"/>
                  <a:pt x="360" y="687"/>
                  <a:pt x="360" y="687"/>
                </a:cubicBezTo>
                <a:cubicBezTo>
                  <a:pt x="361" y="688"/>
                  <a:pt x="361" y="688"/>
                  <a:pt x="361" y="688"/>
                </a:cubicBezTo>
                <a:cubicBezTo>
                  <a:pt x="362" y="690"/>
                  <a:pt x="362" y="690"/>
                  <a:pt x="362" y="690"/>
                </a:cubicBezTo>
                <a:cubicBezTo>
                  <a:pt x="364" y="691"/>
                  <a:pt x="364" y="691"/>
                  <a:pt x="364" y="691"/>
                </a:cubicBezTo>
                <a:cubicBezTo>
                  <a:pt x="364" y="693"/>
                  <a:pt x="364" y="693"/>
                  <a:pt x="364" y="693"/>
                </a:cubicBezTo>
                <a:cubicBezTo>
                  <a:pt x="365" y="694"/>
                  <a:pt x="365" y="694"/>
                  <a:pt x="365" y="694"/>
                </a:cubicBezTo>
                <a:cubicBezTo>
                  <a:pt x="367" y="694"/>
                  <a:pt x="367" y="694"/>
                  <a:pt x="367" y="694"/>
                </a:cubicBezTo>
                <a:cubicBezTo>
                  <a:pt x="368" y="696"/>
                  <a:pt x="368" y="696"/>
                  <a:pt x="368" y="696"/>
                </a:cubicBezTo>
                <a:cubicBezTo>
                  <a:pt x="370" y="697"/>
                  <a:pt x="370" y="697"/>
                  <a:pt x="370" y="697"/>
                </a:cubicBezTo>
                <a:cubicBezTo>
                  <a:pt x="371" y="698"/>
                  <a:pt x="371" y="698"/>
                  <a:pt x="371" y="698"/>
                </a:cubicBezTo>
                <a:cubicBezTo>
                  <a:pt x="371" y="700"/>
                  <a:pt x="371" y="700"/>
                  <a:pt x="371" y="700"/>
                </a:cubicBezTo>
                <a:cubicBezTo>
                  <a:pt x="372" y="700"/>
                  <a:pt x="372" y="700"/>
                  <a:pt x="372" y="700"/>
                </a:cubicBezTo>
                <a:cubicBezTo>
                  <a:pt x="374" y="700"/>
                  <a:pt x="374" y="700"/>
                  <a:pt x="374" y="700"/>
                </a:cubicBezTo>
                <a:cubicBezTo>
                  <a:pt x="375" y="698"/>
                  <a:pt x="375" y="698"/>
                  <a:pt x="375" y="698"/>
                </a:cubicBezTo>
                <a:cubicBezTo>
                  <a:pt x="377" y="698"/>
                  <a:pt x="377" y="698"/>
                  <a:pt x="377" y="698"/>
                </a:cubicBezTo>
                <a:cubicBezTo>
                  <a:pt x="380" y="703"/>
                  <a:pt x="380" y="703"/>
                  <a:pt x="380" y="703"/>
                </a:cubicBezTo>
                <a:cubicBezTo>
                  <a:pt x="382" y="706"/>
                  <a:pt x="382" y="706"/>
                  <a:pt x="382" y="706"/>
                </a:cubicBezTo>
                <a:cubicBezTo>
                  <a:pt x="385" y="708"/>
                  <a:pt x="385" y="708"/>
                  <a:pt x="385" y="708"/>
                </a:cubicBezTo>
                <a:cubicBezTo>
                  <a:pt x="385" y="713"/>
                  <a:pt x="385" y="713"/>
                  <a:pt x="385" y="713"/>
                </a:cubicBezTo>
                <a:cubicBezTo>
                  <a:pt x="385" y="717"/>
                  <a:pt x="385" y="717"/>
                  <a:pt x="385" y="717"/>
                </a:cubicBezTo>
                <a:cubicBezTo>
                  <a:pt x="382" y="721"/>
                  <a:pt x="382" y="721"/>
                  <a:pt x="382" y="721"/>
                </a:cubicBezTo>
                <a:cubicBezTo>
                  <a:pt x="382" y="723"/>
                  <a:pt x="382" y="723"/>
                  <a:pt x="382" y="723"/>
                </a:cubicBezTo>
                <a:cubicBezTo>
                  <a:pt x="382" y="726"/>
                  <a:pt x="382" y="726"/>
                  <a:pt x="382" y="726"/>
                </a:cubicBezTo>
                <a:cubicBezTo>
                  <a:pt x="384" y="727"/>
                  <a:pt x="384" y="727"/>
                  <a:pt x="384" y="727"/>
                </a:cubicBezTo>
                <a:cubicBezTo>
                  <a:pt x="387" y="730"/>
                  <a:pt x="387" y="730"/>
                  <a:pt x="387" y="730"/>
                </a:cubicBezTo>
                <a:cubicBezTo>
                  <a:pt x="391" y="733"/>
                  <a:pt x="391" y="733"/>
                  <a:pt x="391" y="733"/>
                </a:cubicBezTo>
                <a:cubicBezTo>
                  <a:pt x="394" y="736"/>
                  <a:pt x="394" y="736"/>
                  <a:pt x="394" y="736"/>
                </a:cubicBezTo>
                <a:cubicBezTo>
                  <a:pt x="398" y="741"/>
                  <a:pt x="398" y="741"/>
                  <a:pt x="398" y="741"/>
                </a:cubicBezTo>
                <a:cubicBezTo>
                  <a:pt x="401" y="744"/>
                  <a:pt x="401" y="744"/>
                  <a:pt x="401" y="744"/>
                </a:cubicBezTo>
                <a:cubicBezTo>
                  <a:pt x="401" y="749"/>
                  <a:pt x="401" y="749"/>
                  <a:pt x="401" y="749"/>
                </a:cubicBezTo>
                <a:cubicBezTo>
                  <a:pt x="401" y="750"/>
                  <a:pt x="401" y="750"/>
                  <a:pt x="401" y="750"/>
                </a:cubicBezTo>
                <a:cubicBezTo>
                  <a:pt x="403" y="751"/>
                  <a:pt x="403" y="751"/>
                  <a:pt x="403" y="751"/>
                </a:cubicBezTo>
                <a:cubicBezTo>
                  <a:pt x="405" y="750"/>
                  <a:pt x="405" y="750"/>
                  <a:pt x="405" y="750"/>
                </a:cubicBezTo>
                <a:cubicBezTo>
                  <a:pt x="410" y="747"/>
                  <a:pt x="410" y="747"/>
                  <a:pt x="410" y="747"/>
                </a:cubicBezTo>
                <a:cubicBezTo>
                  <a:pt x="410" y="746"/>
                  <a:pt x="410" y="746"/>
                  <a:pt x="410" y="746"/>
                </a:cubicBezTo>
                <a:cubicBezTo>
                  <a:pt x="410" y="744"/>
                  <a:pt x="410" y="744"/>
                  <a:pt x="410" y="744"/>
                </a:cubicBezTo>
                <a:cubicBezTo>
                  <a:pt x="408" y="741"/>
                  <a:pt x="408" y="741"/>
                  <a:pt x="408" y="741"/>
                </a:cubicBezTo>
                <a:cubicBezTo>
                  <a:pt x="407" y="737"/>
                  <a:pt x="407" y="737"/>
                  <a:pt x="407" y="737"/>
                </a:cubicBezTo>
                <a:cubicBezTo>
                  <a:pt x="403" y="731"/>
                  <a:pt x="403" y="731"/>
                  <a:pt x="403" y="731"/>
                </a:cubicBezTo>
                <a:cubicBezTo>
                  <a:pt x="403" y="734"/>
                  <a:pt x="403" y="734"/>
                  <a:pt x="403" y="734"/>
                </a:cubicBezTo>
                <a:cubicBezTo>
                  <a:pt x="401" y="734"/>
                  <a:pt x="401" y="734"/>
                  <a:pt x="401" y="734"/>
                </a:cubicBezTo>
                <a:cubicBezTo>
                  <a:pt x="400" y="733"/>
                  <a:pt x="400" y="733"/>
                  <a:pt x="400" y="733"/>
                </a:cubicBezTo>
                <a:cubicBezTo>
                  <a:pt x="398" y="731"/>
                  <a:pt x="398" y="731"/>
                  <a:pt x="398" y="731"/>
                </a:cubicBezTo>
                <a:cubicBezTo>
                  <a:pt x="398" y="729"/>
                  <a:pt x="398" y="729"/>
                  <a:pt x="398" y="729"/>
                </a:cubicBezTo>
                <a:cubicBezTo>
                  <a:pt x="398" y="727"/>
                  <a:pt x="398" y="727"/>
                  <a:pt x="398" y="727"/>
                </a:cubicBezTo>
                <a:cubicBezTo>
                  <a:pt x="400" y="724"/>
                  <a:pt x="400" y="724"/>
                  <a:pt x="400" y="724"/>
                </a:cubicBezTo>
                <a:cubicBezTo>
                  <a:pt x="398" y="721"/>
                  <a:pt x="398" y="721"/>
                  <a:pt x="398" y="721"/>
                </a:cubicBezTo>
                <a:cubicBezTo>
                  <a:pt x="398" y="716"/>
                  <a:pt x="398" y="716"/>
                  <a:pt x="398" y="716"/>
                </a:cubicBezTo>
                <a:cubicBezTo>
                  <a:pt x="397" y="716"/>
                  <a:pt x="397" y="716"/>
                  <a:pt x="397" y="716"/>
                </a:cubicBezTo>
                <a:cubicBezTo>
                  <a:pt x="397" y="713"/>
                  <a:pt x="397" y="713"/>
                  <a:pt x="397" y="713"/>
                </a:cubicBezTo>
                <a:cubicBezTo>
                  <a:pt x="395" y="707"/>
                  <a:pt x="395" y="707"/>
                  <a:pt x="395" y="707"/>
                </a:cubicBezTo>
                <a:cubicBezTo>
                  <a:pt x="395" y="701"/>
                  <a:pt x="395" y="701"/>
                  <a:pt x="395" y="701"/>
                </a:cubicBezTo>
                <a:cubicBezTo>
                  <a:pt x="394" y="698"/>
                  <a:pt x="394" y="698"/>
                  <a:pt x="394" y="698"/>
                </a:cubicBezTo>
                <a:cubicBezTo>
                  <a:pt x="393" y="697"/>
                  <a:pt x="393" y="697"/>
                  <a:pt x="393" y="697"/>
                </a:cubicBezTo>
                <a:cubicBezTo>
                  <a:pt x="393" y="700"/>
                  <a:pt x="393" y="700"/>
                  <a:pt x="393" y="700"/>
                </a:cubicBezTo>
                <a:cubicBezTo>
                  <a:pt x="393" y="701"/>
                  <a:pt x="393" y="701"/>
                  <a:pt x="393" y="701"/>
                </a:cubicBezTo>
                <a:cubicBezTo>
                  <a:pt x="391" y="698"/>
                  <a:pt x="391" y="698"/>
                  <a:pt x="391" y="698"/>
                </a:cubicBezTo>
                <a:cubicBezTo>
                  <a:pt x="391" y="696"/>
                  <a:pt x="391" y="696"/>
                  <a:pt x="391" y="696"/>
                </a:cubicBezTo>
                <a:cubicBezTo>
                  <a:pt x="393" y="694"/>
                  <a:pt x="393" y="694"/>
                  <a:pt x="393" y="694"/>
                </a:cubicBezTo>
                <a:cubicBezTo>
                  <a:pt x="391" y="693"/>
                  <a:pt x="391" y="693"/>
                  <a:pt x="391" y="693"/>
                </a:cubicBezTo>
                <a:cubicBezTo>
                  <a:pt x="390" y="691"/>
                  <a:pt x="390" y="691"/>
                  <a:pt x="390" y="691"/>
                </a:cubicBezTo>
                <a:cubicBezTo>
                  <a:pt x="387" y="687"/>
                  <a:pt x="387" y="687"/>
                  <a:pt x="387" y="687"/>
                </a:cubicBezTo>
                <a:cubicBezTo>
                  <a:pt x="387" y="684"/>
                  <a:pt x="387" y="684"/>
                  <a:pt x="387" y="684"/>
                </a:cubicBezTo>
                <a:cubicBezTo>
                  <a:pt x="385" y="681"/>
                  <a:pt x="385" y="681"/>
                  <a:pt x="385" y="681"/>
                </a:cubicBezTo>
                <a:cubicBezTo>
                  <a:pt x="387" y="677"/>
                  <a:pt x="387" y="677"/>
                  <a:pt x="387" y="677"/>
                </a:cubicBezTo>
                <a:cubicBezTo>
                  <a:pt x="387" y="675"/>
                  <a:pt x="387" y="675"/>
                  <a:pt x="387" y="675"/>
                </a:cubicBezTo>
                <a:cubicBezTo>
                  <a:pt x="385" y="675"/>
                  <a:pt x="385" y="675"/>
                  <a:pt x="385" y="675"/>
                </a:cubicBezTo>
                <a:cubicBezTo>
                  <a:pt x="384" y="673"/>
                  <a:pt x="384" y="673"/>
                  <a:pt x="384" y="673"/>
                </a:cubicBezTo>
                <a:cubicBezTo>
                  <a:pt x="384" y="670"/>
                  <a:pt x="384" y="670"/>
                  <a:pt x="384" y="670"/>
                </a:cubicBezTo>
                <a:cubicBezTo>
                  <a:pt x="382" y="670"/>
                  <a:pt x="382" y="670"/>
                  <a:pt x="382" y="670"/>
                </a:cubicBezTo>
                <a:cubicBezTo>
                  <a:pt x="381" y="670"/>
                  <a:pt x="381" y="670"/>
                  <a:pt x="381" y="670"/>
                </a:cubicBezTo>
                <a:cubicBezTo>
                  <a:pt x="381" y="664"/>
                  <a:pt x="381" y="664"/>
                  <a:pt x="381" y="664"/>
                </a:cubicBezTo>
                <a:cubicBezTo>
                  <a:pt x="378" y="660"/>
                  <a:pt x="378" y="660"/>
                  <a:pt x="378" y="660"/>
                </a:cubicBezTo>
                <a:cubicBezTo>
                  <a:pt x="375" y="655"/>
                  <a:pt x="375" y="655"/>
                  <a:pt x="375" y="655"/>
                </a:cubicBezTo>
                <a:cubicBezTo>
                  <a:pt x="374" y="653"/>
                  <a:pt x="374" y="653"/>
                  <a:pt x="374" y="653"/>
                </a:cubicBezTo>
                <a:cubicBezTo>
                  <a:pt x="375" y="650"/>
                  <a:pt x="375" y="650"/>
                  <a:pt x="375" y="650"/>
                </a:cubicBezTo>
                <a:cubicBezTo>
                  <a:pt x="377" y="644"/>
                  <a:pt x="377" y="644"/>
                  <a:pt x="377" y="644"/>
                </a:cubicBezTo>
                <a:cubicBezTo>
                  <a:pt x="375" y="641"/>
                  <a:pt x="375" y="641"/>
                  <a:pt x="375" y="641"/>
                </a:cubicBezTo>
                <a:cubicBezTo>
                  <a:pt x="377" y="638"/>
                  <a:pt x="377" y="638"/>
                  <a:pt x="377" y="638"/>
                </a:cubicBezTo>
                <a:cubicBezTo>
                  <a:pt x="380" y="632"/>
                  <a:pt x="380" y="632"/>
                  <a:pt x="380" y="632"/>
                </a:cubicBezTo>
                <a:cubicBezTo>
                  <a:pt x="378" y="630"/>
                  <a:pt x="378" y="630"/>
                  <a:pt x="378" y="630"/>
                </a:cubicBezTo>
                <a:cubicBezTo>
                  <a:pt x="378" y="628"/>
                  <a:pt x="378" y="628"/>
                  <a:pt x="378" y="628"/>
                </a:cubicBezTo>
                <a:cubicBezTo>
                  <a:pt x="384" y="632"/>
                  <a:pt x="384" y="632"/>
                  <a:pt x="384" y="632"/>
                </a:cubicBezTo>
                <a:cubicBezTo>
                  <a:pt x="385" y="634"/>
                  <a:pt x="385" y="634"/>
                  <a:pt x="385" y="634"/>
                </a:cubicBezTo>
                <a:cubicBezTo>
                  <a:pt x="387" y="634"/>
                  <a:pt x="387" y="634"/>
                  <a:pt x="387" y="634"/>
                </a:cubicBezTo>
                <a:cubicBezTo>
                  <a:pt x="390" y="632"/>
                  <a:pt x="390" y="632"/>
                  <a:pt x="390" y="632"/>
                </a:cubicBezTo>
                <a:cubicBezTo>
                  <a:pt x="391" y="634"/>
                  <a:pt x="391" y="634"/>
                  <a:pt x="391" y="634"/>
                </a:cubicBezTo>
                <a:cubicBezTo>
                  <a:pt x="391" y="635"/>
                  <a:pt x="391" y="635"/>
                  <a:pt x="391" y="635"/>
                </a:cubicBezTo>
                <a:cubicBezTo>
                  <a:pt x="391" y="637"/>
                  <a:pt x="391" y="637"/>
                  <a:pt x="391" y="637"/>
                </a:cubicBezTo>
                <a:cubicBezTo>
                  <a:pt x="393" y="637"/>
                  <a:pt x="393" y="637"/>
                  <a:pt x="393" y="637"/>
                </a:cubicBezTo>
                <a:cubicBezTo>
                  <a:pt x="394" y="638"/>
                  <a:pt x="394" y="638"/>
                  <a:pt x="394" y="638"/>
                </a:cubicBezTo>
                <a:cubicBezTo>
                  <a:pt x="397" y="640"/>
                  <a:pt x="397" y="640"/>
                  <a:pt x="397" y="640"/>
                </a:cubicBezTo>
                <a:cubicBezTo>
                  <a:pt x="395" y="641"/>
                  <a:pt x="395" y="641"/>
                  <a:pt x="395" y="641"/>
                </a:cubicBezTo>
                <a:cubicBezTo>
                  <a:pt x="394" y="644"/>
                  <a:pt x="394" y="644"/>
                  <a:pt x="394" y="644"/>
                </a:cubicBezTo>
                <a:cubicBezTo>
                  <a:pt x="395" y="648"/>
                  <a:pt x="395" y="648"/>
                  <a:pt x="395" y="648"/>
                </a:cubicBezTo>
                <a:cubicBezTo>
                  <a:pt x="395" y="653"/>
                  <a:pt x="395" y="653"/>
                  <a:pt x="395" y="653"/>
                </a:cubicBezTo>
                <a:cubicBezTo>
                  <a:pt x="395" y="655"/>
                  <a:pt x="395" y="655"/>
                  <a:pt x="395" y="655"/>
                </a:cubicBezTo>
                <a:cubicBezTo>
                  <a:pt x="397" y="660"/>
                  <a:pt x="397" y="660"/>
                  <a:pt x="397" y="660"/>
                </a:cubicBezTo>
                <a:cubicBezTo>
                  <a:pt x="397" y="663"/>
                  <a:pt x="397" y="663"/>
                  <a:pt x="397" y="663"/>
                </a:cubicBezTo>
                <a:cubicBezTo>
                  <a:pt x="397" y="664"/>
                  <a:pt x="397" y="664"/>
                  <a:pt x="397" y="664"/>
                </a:cubicBezTo>
                <a:cubicBezTo>
                  <a:pt x="398" y="664"/>
                  <a:pt x="398" y="664"/>
                  <a:pt x="398" y="664"/>
                </a:cubicBezTo>
                <a:cubicBezTo>
                  <a:pt x="398" y="667"/>
                  <a:pt x="398" y="667"/>
                  <a:pt x="398" y="667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70"/>
                  <a:pt x="398" y="670"/>
                  <a:pt x="398" y="670"/>
                </a:cubicBezTo>
                <a:cubicBezTo>
                  <a:pt x="400" y="673"/>
                  <a:pt x="400" y="673"/>
                  <a:pt x="400" y="673"/>
                </a:cubicBezTo>
                <a:cubicBezTo>
                  <a:pt x="401" y="675"/>
                  <a:pt x="401" y="675"/>
                  <a:pt x="401" y="675"/>
                </a:cubicBezTo>
                <a:cubicBezTo>
                  <a:pt x="403" y="678"/>
                  <a:pt x="403" y="678"/>
                  <a:pt x="403" y="678"/>
                </a:cubicBezTo>
                <a:cubicBezTo>
                  <a:pt x="404" y="681"/>
                  <a:pt x="404" y="681"/>
                  <a:pt x="404" y="681"/>
                </a:cubicBezTo>
                <a:cubicBezTo>
                  <a:pt x="407" y="683"/>
                  <a:pt x="407" y="683"/>
                  <a:pt x="407" y="683"/>
                </a:cubicBezTo>
                <a:cubicBezTo>
                  <a:pt x="408" y="684"/>
                  <a:pt x="408" y="684"/>
                  <a:pt x="408" y="684"/>
                </a:cubicBezTo>
                <a:cubicBezTo>
                  <a:pt x="408" y="683"/>
                  <a:pt x="408" y="683"/>
                  <a:pt x="408" y="683"/>
                </a:cubicBezTo>
                <a:cubicBezTo>
                  <a:pt x="410" y="684"/>
                  <a:pt x="410" y="684"/>
                  <a:pt x="410" y="684"/>
                </a:cubicBezTo>
                <a:cubicBezTo>
                  <a:pt x="413" y="684"/>
                  <a:pt x="413" y="684"/>
                  <a:pt x="413" y="684"/>
                </a:cubicBezTo>
                <a:cubicBezTo>
                  <a:pt x="411" y="686"/>
                  <a:pt x="411" y="686"/>
                  <a:pt x="411" y="686"/>
                </a:cubicBezTo>
                <a:cubicBezTo>
                  <a:pt x="410" y="687"/>
                  <a:pt x="410" y="687"/>
                  <a:pt x="410" y="687"/>
                </a:cubicBezTo>
                <a:cubicBezTo>
                  <a:pt x="410" y="691"/>
                  <a:pt x="410" y="691"/>
                  <a:pt x="410" y="691"/>
                </a:cubicBezTo>
                <a:cubicBezTo>
                  <a:pt x="411" y="693"/>
                  <a:pt x="411" y="693"/>
                  <a:pt x="411" y="693"/>
                </a:cubicBezTo>
                <a:cubicBezTo>
                  <a:pt x="413" y="694"/>
                  <a:pt x="413" y="694"/>
                  <a:pt x="413" y="694"/>
                </a:cubicBezTo>
                <a:cubicBezTo>
                  <a:pt x="415" y="694"/>
                  <a:pt x="415" y="694"/>
                  <a:pt x="415" y="694"/>
                </a:cubicBezTo>
                <a:cubicBezTo>
                  <a:pt x="415" y="696"/>
                  <a:pt x="415" y="696"/>
                  <a:pt x="415" y="696"/>
                </a:cubicBezTo>
                <a:cubicBezTo>
                  <a:pt x="415" y="697"/>
                  <a:pt x="415" y="697"/>
                  <a:pt x="415" y="697"/>
                </a:cubicBezTo>
                <a:cubicBezTo>
                  <a:pt x="417" y="700"/>
                  <a:pt x="417" y="700"/>
                  <a:pt x="417" y="700"/>
                </a:cubicBezTo>
                <a:cubicBezTo>
                  <a:pt x="418" y="700"/>
                  <a:pt x="418" y="700"/>
                  <a:pt x="418" y="700"/>
                </a:cubicBezTo>
                <a:cubicBezTo>
                  <a:pt x="420" y="700"/>
                  <a:pt x="420" y="700"/>
                  <a:pt x="420" y="700"/>
                </a:cubicBezTo>
                <a:cubicBezTo>
                  <a:pt x="421" y="703"/>
                  <a:pt x="421" y="703"/>
                  <a:pt x="421" y="703"/>
                </a:cubicBezTo>
                <a:cubicBezTo>
                  <a:pt x="421" y="704"/>
                  <a:pt x="421" y="704"/>
                  <a:pt x="421" y="704"/>
                </a:cubicBezTo>
                <a:cubicBezTo>
                  <a:pt x="423" y="704"/>
                  <a:pt x="423" y="704"/>
                  <a:pt x="423" y="704"/>
                </a:cubicBezTo>
                <a:cubicBezTo>
                  <a:pt x="423" y="706"/>
                  <a:pt x="423" y="706"/>
                  <a:pt x="423" y="706"/>
                </a:cubicBezTo>
                <a:cubicBezTo>
                  <a:pt x="421" y="706"/>
                  <a:pt x="421" y="706"/>
                  <a:pt x="421" y="706"/>
                </a:cubicBezTo>
                <a:cubicBezTo>
                  <a:pt x="421" y="707"/>
                  <a:pt x="421" y="707"/>
                  <a:pt x="421" y="707"/>
                </a:cubicBezTo>
                <a:cubicBezTo>
                  <a:pt x="420" y="707"/>
                  <a:pt x="420" y="707"/>
                  <a:pt x="420" y="707"/>
                </a:cubicBezTo>
                <a:cubicBezTo>
                  <a:pt x="418" y="708"/>
                  <a:pt x="418" y="708"/>
                  <a:pt x="418" y="708"/>
                </a:cubicBezTo>
                <a:cubicBezTo>
                  <a:pt x="417" y="714"/>
                  <a:pt x="417" y="714"/>
                  <a:pt x="417" y="714"/>
                </a:cubicBezTo>
                <a:cubicBezTo>
                  <a:pt x="418" y="713"/>
                  <a:pt x="418" y="713"/>
                  <a:pt x="418" y="713"/>
                </a:cubicBezTo>
                <a:cubicBezTo>
                  <a:pt x="418" y="714"/>
                  <a:pt x="418" y="714"/>
                  <a:pt x="418" y="714"/>
                </a:cubicBezTo>
                <a:cubicBezTo>
                  <a:pt x="420" y="714"/>
                  <a:pt x="420" y="714"/>
                  <a:pt x="420" y="714"/>
                </a:cubicBezTo>
                <a:cubicBezTo>
                  <a:pt x="423" y="714"/>
                  <a:pt x="423" y="714"/>
                  <a:pt x="423" y="714"/>
                </a:cubicBezTo>
                <a:cubicBezTo>
                  <a:pt x="421" y="716"/>
                  <a:pt x="421" y="716"/>
                  <a:pt x="421" y="716"/>
                </a:cubicBezTo>
                <a:cubicBezTo>
                  <a:pt x="421" y="717"/>
                  <a:pt x="421" y="717"/>
                  <a:pt x="421" y="717"/>
                </a:cubicBezTo>
                <a:cubicBezTo>
                  <a:pt x="423" y="716"/>
                  <a:pt x="423" y="716"/>
                  <a:pt x="423" y="716"/>
                </a:cubicBezTo>
                <a:cubicBezTo>
                  <a:pt x="424" y="718"/>
                  <a:pt x="424" y="718"/>
                  <a:pt x="424" y="718"/>
                </a:cubicBezTo>
                <a:cubicBezTo>
                  <a:pt x="427" y="720"/>
                  <a:pt x="427" y="720"/>
                  <a:pt x="427" y="720"/>
                </a:cubicBezTo>
                <a:cubicBezTo>
                  <a:pt x="428" y="720"/>
                  <a:pt x="428" y="720"/>
                  <a:pt x="428" y="720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30" y="721"/>
                  <a:pt x="430" y="721"/>
                  <a:pt x="430" y="721"/>
                </a:cubicBezTo>
                <a:cubicBezTo>
                  <a:pt x="431" y="723"/>
                  <a:pt x="431" y="723"/>
                  <a:pt x="431" y="723"/>
                </a:cubicBezTo>
                <a:cubicBezTo>
                  <a:pt x="431" y="726"/>
                  <a:pt x="431" y="726"/>
                  <a:pt x="431" y="726"/>
                </a:cubicBezTo>
                <a:cubicBezTo>
                  <a:pt x="431" y="729"/>
                  <a:pt x="431" y="729"/>
                  <a:pt x="431" y="729"/>
                </a:cubicBezTo>
                <a:cubicBezTo>
                  <a:pt x="433" y="730"/>
                  <a:pt x="433" y="730"/>
                  <a:pt x="433" y="730"/>
                </a:cubicBezTo>
                <a:cubicBezTo>
                  <a:pt x="438" y="737"/>
                  <a:pt x="438" y="737"/>
                  <a:pt x="438" y="737"/>
                </a:cubicBezTo>
                <a:cubicBezTo>
                  <a:pt x="444" y="744"/>
                  <a:pt x="444" y="744"/>
                  <a:pt x="444" y="744"/>
                </a:cubicBezTo>
                <a:cubicBezTo>
                  <a:pt x="448" y="751"/>
                  <a:pt x="448" y="751"/>
                  <a:pt x="448" y="751"/>
                </a:cubicBezTo>
                <a:cubicBezTo>
                  <a:pt x="451" y="754"/>
                  <a:pt x="451" y="754"/>
                  <a:pt x="451" y="754"/>
                </a:cubicBezTo>
                <a:cubicBezTo>
                  <a:pt x="451" y="759"/>
                  <a:pt x="451" y="759"/>
                  <a:pt x="451" y="759"/>
                </a:cubicBezTo>
                <a:cubicBezTo>
                  <a:pt x="451" y="763"/>
                  <a:pt x="451" y="763"/>
                  <a:pt x="451" y="763"/>
                </a:cubicBezTo>
                <a:cubicBezTo>
                  <a:pt x="451" y="766"/>
                  <a:pt x="451" y="766"/>
                  <a:pt x="451" y="766"/>
                </a:cubicBezTo>
                <a:cubicBezTo>
                  <a:pt x="456" y="772"/>
                  <a:pt x="456" y="772"/>
                  <a:pt x="456" y="772"/>
                </a:cubicBezTo>
                <a:cubicBezTo>
                  <a:pt x="456" y="773"/>
                  <a:pt x="456" y="773"/>
                  <a:pt x="456" y="773"/>
                </a:cubicBezTo>
                <a:cubicBezTo>
                  <a:pt x="453" y="776"/>
                  <a:pt x="453" y="776"/>
                  <a:pt x="453" y="776"/>
                </a:cubicBezTo>
                <a:cubicBezTo>
                  <a:pt x="450" y="782"/>
                  <a:pt x="450" y="782"/>
                  <a:pt x="450" y="782"/>
                </a:cubicBezTo>
                <a:cubicBezTo>
                  <a:pt x="451" y="782"/>
                  <a:pt x="451" y="782"/>
                  <a:pt x="451" y="782"/>
                </a:cubicBezTo>
                <a:cubicBezTo>
                  <a:pt x="453" y="782"/>
                  <a:pt x="453" y="782"/>
                  <a:pt x="453" y="782"/>
                </a:cubicBezTo>
                <a:cubicBezTo>
                  <a:pt x="453" y="783"/>
                  <a:pt x="453" y="783"/>
                  <a:pt x="453" y="783"/>
                </a:cubicBezTo>
                <a:cubicBezTo>
                  <a:pt x="450" y="784"/>
                  <a:pt x="450" y="784"/>
                  <a:pt x="450" y="784"/>
                </a:cubicBezTo>
                <a:cubicBezTo>
                  <a:pt x="448" y="784"/>
                  <a:pt x="448" y="784"/>
                  <a:pt x="448" y="784"/>
                </a:cubicBezTo>
                <a:cubicBezTo>
                  <a:pt x="447" y="786"/>
                  <a:pt x="447" y="786"/>
                  <a:pt x="447" y="786"/>
                </a:cubicBezTo>
                <a:cubicBezTo>
                  <a:pt x="447" y="789"/>
                  <a:pt x="447" y="789"/>
                  <a:pt x="447" y="789"/>
                </a:cubicBezTo>
                <a:cubicBezTo>
                  <a:pt x="448" y="792"/>
                  <a:pt x="448" y="792"/>
                  <a:pt x="448" y="792"/>
                </a:cubicBezTo>
                <a:cubicBezTo>
                  <a:pt x="451" y="797"/>
                  <a:pt x="451" y="797"/>
                  <a:pt x="451" y="797"/>
                </a:cubicBezTo>
                <a:cubicBezTo>
                  <a:pt x="453" y="800"/>
                  <a:pt x="453" y="800"/>
                  <a:pt x="453" y="800"/>
                </a:cubicBezTo>
                <a:cubicBezTo>
                  <a:pt x="457" y="803"/>
                  <a:pt x="457" y="803"/>
                  <a:pt x="457" y="803"/>
                </a:cubicBezTo>
                <a:cubicBezTo>
                  <a:pt x="458" y="803"/>
                  <a:pt x="458" y="803"/>
                  <a:pt x="458" y="803"/>
                </a:cubicBezTo>
                <a:cubicBezTo>
                  <a:pt x="460" y="804"/>
                  <a:pt x="460" y="804"/>
                  <a:pt x="460" y="804"/>
                </a:cubicBezTo>
                <a:cubicBezTo>
                  <a:pt x="463" y="807"/>
                  <a:pt x="463" y="807"/>
                  <a:pt x="463" y="807"/>
                </a:cubicBezTo>
                <a:cubicBezTo>
                  <a:pt x="466" y="809"/>
                  <a:pt x="466" y="809"/>
                  <a:pt x="466" y="809"/>
                </a:cubicBezTo>
                <a:cubicBezTo>
                  <a:pt x="467" y="813"/>
                  <a:pt x="467" y="813"/>
                  <a:pt x="467" y="813"/>
                </a:cubicBezTo>
                <a:cubicBezTo>
                  <a:pt x="471" y="816"/>
                  <a:pt x="471" y="816"/>
                  <a:pt x="471" y="816"/>
                </a:cubicBezTo>
                <a:cubicBezTo>
                  <a:pt x="476" y="817"/>
                  <a:pt x="476" y="817"/>
                  <a:pt x="476" y="817"/>
                </a:cubicBezTo>
                <a:cubicBezTo>
                  <a:pt x="480" y="819"/>
                  <a:pt x="480" y="819"/>
                  <a:pt x="480" y="819"/>
                </a:cubicBezTo>
                <a:cubicBezTo>
                  <a:pt x="483" y="819"/>
                  <a:pt x="483" y="819"/>
                  <a:pt x="483" y="819"/>
                </a:cubicBezTo>
                <a:cubicBezTo>
                  <a:pt x="484" y="819"/>
                  <a:pt x="484" y="819"/>
                  <a:pt x="484" y="819"/>
                </a:cubicBezTo>
                <a:cubicBezTo>
                  <a:pt x="486" y="820"/>
                  <a:pt x="486" y="820"/>
                  <a:pt x="486" y="820"/>
                </a:cubicBezTo>
                <a:cubicBezTo>
                  <a:pt x="490" y="823"/>
                  <a:pt x="490" y="823"/>
                  <a:pt x="490" y="823"/>
                </a:cubicBezTo>
                <a:cubicBezTo>
                  <a:pt x="493" y="827"/>
                  <a:pt x="493" y="827"/>
                  <a:pt x="493" y="827"/>
                </a:cubicBezTo>
                <a:cubicBezTo>
                  <a:pt x="499" y="830"/>
                  <a:pt x="499" y="830"/>
                  <a:pt x="499" y="830"/>
                </a:cubicBezTo>
                <a:cubicBezTo>
                  <a:pt x="506" y="833"/>
                  <a:pt x="506" y="833"/>
                  <a:pt x="506" y="833"/>
                </a:cubicBezTo>
                <a:cubicBezTo>
                  <a:pt x="510" y="836"/>
                  <a:pt x="510" y="836"/>
                  <a:pt x="510" y="836"/>
                </a:cubicBezTo>
                <a:cubicBezTo>
                  <a:pt x="514" y="837"/>
                  <a:pt x="514" y="837"/>
                  <a:pt x="514" y="837"/>
                </a:cubicBezTo>
                <a:cubicBezTo>
                  <a:pt x="519" y="837"/>
                  <a:pt x="519" y="837"/>
                  <a:pt x="519" y="837"/>
                </a:cubicBezTo>
                <a:cubicBezTo>
                  <a:pt x="520" y="839"/>
                  <a:pt x="520" y="839"/>
                  <a:pt x="520" y="839"/>
                </a:cubicBezTo>
                <a:cubicBezTo>
                  <a:pt x="522" y="840"/>
                  <a:pt x="522" y="840"/>
                  <a:pt x="522" y="840"/>
                </a:cubicBezTo>
                <a:cubicBezTo>
                  <a:pt x="524" y="842"/>
                  <a:pt x="524" y="842"/>
                  <a:pt x="524" y="842"/>
                </a:cubicBezTo>
                <a:cubicBezTo>
                  <a:pt x="526" y="843"/>
                  <a:pt x="526" y="843"/>
                  <a:pt x="526" y="843"/>
                </a:cubicBezTo>
                <a:cubicBezTo>
                  <a:pt x="529" y="845"/>
                  <a:pt x="529" y="845"/>
                  <a:pt x="529" y="845"/>
                </a:cubicBezTo>
                <a:cubicBezTo>
                  <a:pt x="530" y="846"/>
                  <a:pt x="530" y="846"/>
                  <a:pt x="530" y="846"/>
                </a:cubicBezTo>
                <a:cubicBezTo>
                  <a:pt x="533" y="848"/>
                  <a:pt x="533" y="848"/>
                  <a:pt x="533" y="848"/>
                </a:cubicBezTo>
                <a:cubicBezTo>
                  <a:pt x="537" y="848"/>
                  <a:pt x="537" y="848"/>
                  <a:pt x="537" y="848"/>
                </a:cubicBezTo>
                <a:cubicBezTo>
                  <a:pt x="540" y="849"/>
                  <a:pt x="540" y="849"/>
                  <a:pt x="540" y="849"/>
                </a:cubicBezTo>
                <a:cubicBezTo>
                  <a:pt x="544" y="850"/>
                  <a:pt x="544" y="850"/>
                  <a:pt x="544" y="850"/>
                </a:cubicBezTo>
                <a:cubicBezTo>
                  <a:pt x="547" y="850"/>
                  <a:pt x="547" y="850"/>
                  <a:pt x="547" y="850"/>
                </a:cubicBezTo>
                <a:cubicBezTo>
                  <a:pt x="557" y="848"/>
                  <a:pt x="557" y="848"/>
                  <a:pt x="557" y="848"/>
                </a:cubicBezTo>
                <a:cubicBezTo>
                  <a:pt x="562" y="845"/>
                  <a:pt x="562" y="845"/>
                  <a:pt x="562" y="845"/>
                </a:cubicBezTo>
                <a:cubicBezTo>
                  <a:pt x="567" y="843"/>
                  <a:pt x="567" y="843"/>
                  <a:pt x="567" y="843"/>
                </a:cubicBezTo>
                <a:cubicBezTo>
                  <a:pt x="565" y="843"/>
                  <a:pt x="565" y="843"/>
                  <a:pt x="565" y="843"/>
                </a:cubicBezTo>
                <a:cubicBezTo>
                  <a:pt x="566" y="840"/>
                  <a:pt x="566" y="840"/>
                  <a:pt x="566" y="840"/>
                </a:cubicBezTo>
                <a:cubicBezTo>
                  <a:pt x="567" y="840"/>
                  <a:pt x="567" y="840"/>
                  <a:pt x="567" y="840"/>
                </a:cubicBezTo>
                <a:cubicBezTo>
                  <a:pt x="567" y="842"/>
                  <a:pt x="567" y="842"/>
                  <a:pt x="567" y="842"/>
                </a:cubicBezTo>
                <a:cubicBezTo>
                  <a:pt x="570" y="842"/>
                  <a:pt x="570" y="842"/>
                  <a:pt x="570" y="842"/>
                </a:cubicBezTo>
                <a:cubicBezTo>
                  <a:pt x="567" y="843"/>
                  <a:pt x="567" y="843"/>
                  <a:pt x="567" y="843"/>
                </a:cubicBezTo>
                <a:cubicBezTo>
                  <a:pt x="573" y="845"/>
                  <a:pt x="573" y="845"/>
                  <a:pt x="573" y="845"/>
                </a:cubicBezTo>
                <a:cubicBezTo>
                  <a:pt x="572" y="843"/>
                  <a:pt x="572" y="843"/>
                  <a:pt x="572" y="843"/>
                </a:cubicBezTo>
                <a:cubicBezTo>
                  <a:pt x="572" y="842"/>
                  <a:pt x="572" y="842"/>
                  <a:pt x="572" y="842"/>
                </a:cubicBezTo>
                <a:cubicBezTo>
                  <a:pt x="577" y="846"/>
                  <a:pt x="577" y="846"/>
                  <a:pt x="577" y="846"/>
                </a:cubicBezTo>
                <a:cubicBezTo>
                  <a:pt x="582" y="850"/>
                  <a:pt x="582" y="850"/>
                  <a:pt x="582" y="850"/>
                </a:cubicBezTo>
                <a:cubicBezTo>
                  <a:pt x="586" y="855"/>
                  <a:pt x="586" y="855"/>
                  <a:pt x="586" y="855"/>
                </a:cubicBezTo>
                <a:cubicBezTo>
                  <a:pt x="589" y="856"/>
                  <a:pt x="589" y="856"/>
                  <a:pt x="589" y="856"/>
                </a:cubicBezTo>
                <a:cubicBezTo>
                  <a:pt x="590" y="859"/>
                  <a:pt x="590" y="859"/>
                  <a:pt x="590" y="859"/>
                </a:cubicBezTo>
                <a:cubicBezTo>
                  <a:pt x="592" y="862"/>
                  <a:pt x="592" y="862"/>
                  <a:pt x="592" y="862"/>
                </a:cubicBezTo>
                <a:cubicBezTo>
                  <a:pt x="595" y="866"/>
                  <a:pt x="595" y="866"/>
                  <a:pt x="595" y="866"/>
                </a:cubicBezTo>
                <a:cubicBezTo>
                  <a:pt x="600" y="872"/>
                  <a:pt x="600" y="872"/>
                  <a:pt x="600" y="872"/>
                </a:cubicBezTo>
                <a:cubicBezTo>
                  <a:pt x="603" y="873"/>
                  <a:pt x="603" y="873"/>
                  <a:pt x="603" y="873"/>
                </a:cubicBezTo>
                <a:cubicBezTo>
                  <a:pt x="608" y="875"/>
                  <a:pt x="608" y="875"/>
                  <a:pt x="608" y="875"/>
                </a:cubicBezTo>
                <a:cubicBezTo>
                  <a:pt x="613" y="875"/>
                  <a:pt x="613" y="875"/>
                  <a:pt x="613" y="875"/>
                </a:cubicBezTo>
                <a:cubicBezTo>
                  <a:pt x="619" y="878"/>
                  <a:pt x="619" y="878"/>
                  <a:pt x="619" y="878"/>
                </a:cubicBezTo>
                <a:cubicBezTo>
                  <a:pt x="622" y="880"/>
                  <a:pt x="622" y="880"/>
                  <a:pt x="622" y="880"/>
                </a:cubicBezTo>
                <a:cubicBezTo>
                  <a:pt x="625" y="880"/>
                  <a:pt x="625" y="880"/>
                  <a:pt x="625" y="880"/>
                </a:cubicBezTo>
                <a:cubicBezTo>
                  <a:pt x="628" y="880"/>
                  <a:pt x="628" y="880"/>
                  <a:pt x="628" y="880"/>
                </a:cubicBezTo>
                <a:cubicBezTo>
                  <a:pt x="633" y="883"/>
                  <a:pt x="633" y="883"/>
                  <a:pt x="633" y="883"/>
                </a:cubicBezTo>
                <a:cubicBezTo>
                  <a:pt x="636" y="883"/>
                  <a:pt x="636" y="883"/>
                  <a:pt x="636" y="883"/>
                </a:cubicBezTo>
                <a:cubicBezTo>
                  <a:pt x="638" y="883"/>
                  <a:pt x="638" y="883"/>
                  <a:pt x="638" y="883"/>
                </a:cubicBezTo>
                <a:cubicBezTo>
                  <a:pt x="639" y="885"/>
                  <a:pt x="639" y="885"/>
                  <a:pt x="639" y="885"/>
                </a:cubicBezTo>
                <a:cubicBezTo>
                  <a:pt x="642" y="885"/>
                  <a:pt x="642" y="885"/>
                  <a:pt x="642" y="885"/>
                </a:cubicBezTo>
                <a:cubicBezTo>
                  <a:pt x="643" y="885"/>
                  <a:pt x="643" y="885"/>
                  <a:pt x="643" y="885"/>
                </a:cubicBezTo>
                <a:cubicBezTo>
                  <a:pt x="645" y="885"/>
                  <a:pt x="645" y="885"/>
                  <a:pt x="645" y="885"/>
                </a:cubicBezTo>
                <a:cubicBezTo>
                  <a:pt x="646" y="883"/>
                  <a:pt x="646" y="883"/>
                  <a:pt x="646" y="883"/>
                </a:cubicBezTo>
                <a:cubicBezTo>
                  <a:pt x="646" y="882"/>
                  <a:pt x="646" y="882"/>
                  <a:pt x="646" y="882"/>
                </a:cubicBezTo>
                <a:cubicBezTo>
                  <a:pt x="646" y="880"/>
                  <a:pt x="646" y="880"/>
                  <a:pt x="646" y="880"/>
                </a:cubicBezTo>
                <a:cubicBezTo>
                  <a:pt x="648" y="879"/>
                  <a:pt x="648" y="879"/>
                  <a:pt x="648" y="879"/>
                </a:cubicBezTo>
                <a:cubicBezTo>
                  <a:pt x="648" y="880"/>
                  <a:pt x="648" y="880"/>
                  <a:pt x="648" y="880"/>
                </a:cubicBezTo>
                <a:cubicBezTo>
                  <a:pt x="649" y="882"/>
                  <a:pt x="649" y="882"/>
                  <a:pt x="649" y="882"/>
                </a:cubicBezTo>
                <a:cubicBezTo>
                  <a:pt x="651" y="882"/>
                  <a:pt x="651" y="882"/>
                  <a:pt x="651" y="882"/>
                </a:cubicBezTo>
                <a:cubicBezTo>
                  <a:pt x="651" y="883"/>
                  <a:pt x="651" y="883"/>
                  <a:pt x="651" y="883"/>
                </a:cubicBezTo>
                <a:cubicBezTo>
                  <a:pt x="651" y="885"/>
                  <a:pt x="651" y="885"/>
                  <a:pt x="651" y="885"/>
                </a:cubicBezTo>
                <a:cubicBezTo>
                  <a:pt x="652" y="886"/>
                  <a:pt x="652" y="886"/>
                  <a:pt x="652" y="886"/>
                </a:cubicBezTo>
                <a:cubicBezTo>
                  <a:pt x="652" y="888"/>
                  <a:pt x="652" y="888"/>
                  <a:pt x="652" y="888"/>
                </a:cubicBezTo>
                <a:cubicBezTo>
                  <a:pt x="651" y="888"/>
                  <a:pt x="651" y="888"/>
                  <a:pt x="651" y="888"/>
                </a:cubicBezTo>
                <a:cubicBezTo>
                  <a:pt x="648" y="886"/>
                  <a:pt x="648" y="886"/>
                  <a:pt x="648" y="886"/>
                </a:cubicBezTo>
                <a:cubicBezTo>
                  <a:pt x="648" y="889"/>
                  <a:pt x="648" y="889"/>
                  <a:pt x="648" y="889"/>
                </a:cubicBezTo>
                <a:cubicBezTo>
                  <a:pt x="649" y="891"/>
                  <a:pt x="649" y="891"/>
                  <a:pt x="649" y="891"/>
                </a:cubicBezTo>
                <a:cubicBezTo>
                  <a:pt x="653" y="895"/>
                  <a:pt x="653" y="895"/>
                  <a:pt x="653" y="895"/>
                </a:cubicBezTo>
                <a:cubicBezTo>
                  <a:pt x="658" y="901"/>
                  <a:pt x="658" y="901"/>
                  <a:pt x="658" y="901"/>
                </a:cubicBezTo>
                <a:cubicBezTo>
                  <a:pt x="662" y="906"/>
                  <a:pt x="662" y="906"/>
                  <a:pt x="662" y="906"/>
                </a:cubicBezTo>
                <a:cubicBezTo>
                  <a:pt x="665" y="909"/>
                  <a:pt x="665" y="909"/>
                  <a:pt x="665" y="909"/>
                </a:cubicBezTo>
                <a:cubicBezTo>
                  <a:pt x="668" y="912"/>
                  <a:pt x="668" y="912"/>
                  <a:pt x="668" y="912"/>
                </a:cubicBezTo>
                <a:cubicBezTo>
                  <a:pt x="668" y="913"/>
                  <a:pt x="668" y="913"/>
                  <a:pt x="668" y="913"/>
                </a:cubicBezTo>
                <a:cubicBezTo>
                  <a:pt x="666" y="915"/>
                  <a:pt x="666" y="915"/>
                  <a:pt x="666" y="915"/>
                </a:cubicBezTo>
                <a:cubicBezTo>
                  <a:pt x="666" y="916"/>
                  <a:pt x="666" y="916"/>
                  <a:pt x="666" y="916"/>
                </a:cubicBezTo>
                <a:cubicBezTo>
                  <a:pt x="668" y="916"/>
                  <a:pt x="668" y="916"/>
                  <a:pt x="668" y="916"/>
                </a:cubicBezTo>
                <a:cubicBezTo>
                  <a:pt x="669" y="919"/>
                  <a:pt x="669" y="919"/>
                  <a:pt x="669" y="919"/>
                </a:cubicBezTo>
                <a:cubicBezTo>
                  <a:pt x="666" y="923"/>
                  <a:pt x="666" y="923"/>
                  <a:pt x="666" y="923"/>
                </a:cubicBezTo>
                <a:cubicBezTo>
                  <a:pt x="666" y="925"/>
                  <a:pt x="666" y="925"/>
                  <a:pt x="666" y="925"/>
                </a:cubicBezTo>
                <a:cubicBezTo>
                  <a:pt x="666" y="928"/>
                  <a:pt x="666" y="928"/>
                  <a:pt x="666" y="928"/>
                </a:cubicBezTo>
                <a:cubicBezTo>
                  <a:pt x="668" y="929"/>
                  <a:pt x="668" y="929"/>
                  <a:pt x="668" y="929"/>
                </a:cubicBezTo>
                <a:cubicBezTo>
                  <a:pt x="671" y="931"/>
                  <a:pt x="671" y="931"/>
                  <a:pt x="671" y="931"/>
                </a:cubicBezTo>
                <a:cubicBezTo>
                  <a:pt x="672" y="932"/>
                  <a:pt x="672" y="932"/>
                  <a:pt x="672" y="932"/>
                </a:cubicBezTo>
                <a:cubicBezTo>
                  <a:pt x="673" y="934"/>
                  <a:pt x="673" y="934"/>
                  <a:pt x="673" y="934"/>
                </a:cubicBezTo>
                <a:cubicBezTo>
                  <a:pt x="675" y="934"/>
                  <a:pt x="675" y="934"/>
                  <a:pt x="675" y="934"/>
                </a:cubicBezTo>
                <a:cubicBezTo>
                  <a:pt x="676" y="931"/>
                  <a:pt x="676" y="931"/>
                  <a:pt x="676" y="931"/>
                </a:cubicBezTo>
                <a:cubicBezTo>
                  <a:pt x="676" y="929"/>
                  <a:pt x="676" y="929"/>
                  <a:pt x="676" y="929"/>
                </a:cubicBezTo>
                <a:cubicBezTo>
                  <a:pt x="675" y="928"/>
                  <a:pt x="675" y="928"/>
                  <a:pt x="675" y="928"/>
                </a:cubicBezTo>
                <a:cubicBezTo>
                  <a:pt x="673" y="926"/>
                  <a:pt x="673" y="926"/>
                  <a:pt x="673" y="926"/>
                </a:cubicBezTo>
                <a:cubicBezTo>
                  <a:pt x="672" y="923"/>
                  <a:pt x="672" y="923"/>
                  <a:pt x="672" y="923"/>
                </a:cubicBezTo>
                <a:cubicBezTo>
                  <a:pt x="675" y="926"/>
                  <a:pt x="675" y="926"/>
                  <a:pt x="675" y="926"/>
                </a:cubicBezTo>
                <a:cubicBezTo>
                  <a:pt x="676" y="928"/>
                  <a:pt x="676" y="928"/>
                  <a:pt x="676" y="928"/>
                </a:cubicBezTo>
                <a:cubicBezTo>
                  <a:pt x="679" y="929"/>
                  <a:pt x="679" y="929"/>
                  <a:pt x="679" y="929"/>
                </a:cubicBezTo>
                <a:cubicBezTo>
                  <a:pt x="679" y="932"/>
                  <a:pt x="679" y="932"/>
                  <a:pt x="679" y="932"/>
                </a:cubicBezTo>
                <a:cubicBezTo>
                  <a:pt x="681" y="934"/>
                  <a:pt x="681" y="934"/>
                  <a:pt x="681" y="934"/>
                </a:cubicBezTo>
                <a:cubicBezTo>
                  <a:pt x="682" y="935"/>
                  <a:pt x="682" y="935"/>
                  <a:pt x="682" y="935"/>
                </a:cubicBezTo>
                <a:cubicBezTo>
                  <a:pt x="685" y="935"/>
                  <a:pt x="685" y="935"/>
                  <a:pt x="685" y="935"/>
                </a:cubicBezTo>
                <a:cubicBezTo>
                  <a:pt x="686" y="936"/>
                  <a:pt x="686" y="936"/>
                  <a:pt x="686" y="936"/>
                </a:cubicBezTo>
                <a:cubicBezTo>
                  <a:pt x="691" y="939"/>
                  <a:pt x="691" y="939"/>
                  <a:pt x="691" y="939"/>
                </a:cubicBezTo>
                <a:cubicBezTo>
                  <a:pt x="692" y="941"/>
                  <a:pt x="692" y="941"/>
                  <a:pt x="692" y="941"/>
                </a:cubicBezTo>
                <a:cubicBezTo>
                  <a:pt x="692" y="944"/>
                  <a:pt x="692" y="944"/>
                  <a:pt x="692" y="944"/>
                </a:cubicBezTo>
                <a:cubicBezTo>
                  <a:pt x="691" y="945"/>
                  <a:pt x="691" y="945"/>
                  <a:pt x="691" y="945"/>
                </a:cubicBezTo>
                <a:cubicBezTo>
                  <a:pt x="691" y="946"/>
                  <a:pt x="691" y="946"/>
                  <a:pt x="691" y="946"/>
                </a:cubicBezTo>
                <a:cubicBezTo>
                  <a:pt x="692" y="949"/>
                  <a:pt x="692" y="949"/>
                  <a:pt x="692" y="949"/>
                </a:cubicBezTo>
                <a:cubicBezTo>
                  <a:pt x="695" y="951"/>
                  <a:pt x="695" y="951"/>
                  <a:pt x="695" y="951"/>
                </a:cubicBezTo>
                <a:cubicBezTo>
                  <a:pt x="695" y="949"/>
                  <a:pt x="695" y="949"/>
                  <a:pt x="695" y="949"/>
                </a:cubicBezTo>
                <a:cubicBezTo>
                  <a:pt x="695" y="948"/>
                  <a:pt x="695" y="948"/>
                  <a:pt x="695" y="948"/>
                </a:cubicBezTo>
                <a:cubicBezTo>
                  <a:pt x="694" y="945"/>
                  <a:pt x="694" y="945"/>
                  <a:pt x="694" y="945"/>
                </a:cubicBezTo>
                <a:cubicBezTo>
                  <a:pt x="695" y="945"/>
                  <a:pt x="695" y="945"/>
                  <a:pt x="695" y="945"/>
                </a:cubicBezTo>
                <a:cubicBezTo>
                  <a:pt x="695" y="946"/>
                  <a:pt x="695" y="946"/>
                  <a:pt x="695" y="946"/>
                </a:cubicBezTo>
                <a:cubicBezTo>
                  <a:pt x="698" y="949"/>
                  <a:pt x="698" y="949"/>
                  <a:pt x="698" y="949"/>
                </a:cubicBezTo>
                <a:cubicBezTo>
                  <a:pt x="696" y="951"/>
                  <a:pt x="696" y="951"/>
                  <a:pt x="696" y="951"/>
                </a:cubicBezTo>
                <a:cubicBezTo>
                  <a:pt x="698" y="952"/>
                  <a:pt x="698" y="952"/>
                  <a:pt x="698" y="952"/>
                </a:cubicBezTo>
                <a:cubicBezTo>
                  <a:pt x="699" y="954"/>
                  <a:pt x="699" y="954"/>
                  <a:pt x="699" y="954"/>
                </a:cubicBezTo>
                <a:cubicBezTo>
                  <a:pt x="699" y="955"/>
                  <a:pt x="699" y="955"/>
                  <a:pt x="699" y="955"/>
                </a:cubicBezTo>
                <a:cubicBezTo>
                  <a:pt x="701" y="954"/>
                  <a:pt x="701" y="954"/>
                  <a:pt x="701" y="954"/>
                </a:cubicBezTo>
                <a:cubicBezTo>
                  <a:pt x="701" y="951"/>
                  <a:pt x="701" y="951"/>
                  <a:pt x="701" y="951"/>
                </a:cubicBezTo>
                <a:cubicBezTo>
                  <a:pt x="704" y="951"/>
                  <a:pt x="704" y="951"/>
                  <a:pt x="704" y="951"/>
                </a:cubicBezTo>
                <a:cubicBezTo>
                  <a:pt x="705" y="951"/>
                  <a:pt x="705" y="951"/>
                  <a:pt x="705" y="951"/>
                </a:cubicBezTo>
                <a:cubicBezTo>
                  <a:pt x="706" y="951"/>
                  <a:pt x="706" y="951"/>
                  <a:pt x="706" y="951"/>
                </a:cubicBezTo>
                <a:cubicBezTo>
                  <a:pt x="708" y="952"/>
                  <a:pt x="708" y="952"/>
                  <a:pt x="708" y="952"/>
                </a:cubicBezTo>
                <a:cubicBezTo>
                  <a:pt x="709" y="952"/>
                  <a:pt x="709" y="952"/>
                  <a:pt x="709" y="952"/>
                </a:cubicBezTo>
                <a:cubicBezTo>
                  <a:pt x="711" y="952"/>
                  <a:pt x="711" y="952"/>
                  <a:pt x="711" y="952"/>
                </a:cubicBezTo>
                <a:cubicBezTo>
                  <a:pt x="714" y="955"/>
                  <a:pt x="714" y="955"/>
                  <a:pt x="714" y="955"/>
                </a:cubicBezTo>
                <a:cubicBezTo>
                  <a:pt x="715" y="958"/>
                  <a:pt x="715" y="958"/>
                  <a:pt x="715" y="958"/>
                </a:cubicBezTo>
                <a:cubicBezTo>
                  <a:pt x="716" y="959"/>
                  <a:pt x="716" y="959"/>
                  <a:pt x="716" y="959"/>
                </a:cubicBezTo>
                <a:cubicBezTo>
                  <a:pt x="719" y="961"/>
                  <a:pt x="719" y="961"/>
                  <a:pt x="719" y="961"/>
                </a:cubicBezTo>
                <a:cubicBezTo>
                  <a:pt x="719" y="959"/>
                  <a:pt x="719" y="959"/>
                  <a:pt x="719" y="959"/>
                </a:cubicBezTo>
                <a:cubicBezTo>
                  <a:pt x="719" y="956"/>
                  <a:pt x="719" y="956"/>
                  <a:pt x="719" y="956"/>
                </a:cubicBezTo>
                <a:cubicBezTo>
                  <a:pt x="721" y="958"/>
                  <a:pt x="721" y="958"/>
                  <a:pt x="721" y="958"/>
                </a:cubicBezTo>
                <a:cubicBezTo>
                  <a:pt x="721" y="956"/>
                  <a:pt x="721" y="956"/>
                  <a:pt x="721" y="956"/>
                </a:cubicBezTo>
                <a:cubicBezTo>
                  <a:pt x="722" y="959"/>
                  <a:pt x="722" y="959"/>
                  <a:pt x="722" y="959"/>
                </a:cubicBezTo>
                <a:cubicBezTo>
                  <a:pt x="722" y="962"/>
                  <a:pt x="722" y="962"/>
                  <a:pt x="722" y="962"/>
                </a:cubicBezTo>
                <a:cubicBezTo>
                  <a:pt x="724" y="966"/>
                  <a:pt x="724" y="966"/>
                  <a:pt x="724" y="966"/>
                </a:cubicBezTo>
                <a:cubicBezTo>
                  <a:pt x="725" y="966"/>
                  <a:pt x="725" y="966"/>
                  <a:pt x="725" y="966"/>
                </a:cubicBezTo>
                <a:cubicBezTo>
                  <a:pt x="727" y="965"/>
                  <a:pt x="727" y="965"/>
                  <a:pt x="727" y="965"/>
                </a:cubicBezTo>
                <a:cubicBezTo>
                  <a:pt x="729" y="964"/>
                  <a:pt x="729" y="964"/>
                  <a:pt x="729" y="964"/>
                </a:cubicBezTo>
                <a:cubicBezTo>
                  <a:pt x="732" y="964"/>
                  <a:pt x="732" y="964"/>
                  <a:pt x="732" y="964"/>
                </a:cubicBezTo>
                <a:cubicBezTo>
                  <a:pt x="734" y="962"/>
                  <a:pt x="734" y="962"/>
                  <a:pt x="734" y="962"/>
                </a:cubicBezTo>
                <a:cubicBezTo>
                  <a:pt x="734" y="961"/>
                  <a:pt x="734" y="961"/>
                  <a:pt x="734" y="961"/>
                </a:cubicBezTo>
                <a:cubicBezTo>
                  <a:pt x="732" y="958"/>
                  <a:pt x="732" y="958"/>
                  <a:pt x="732" y="958"/>
                </a:cubicBezTo>
                <a:cubicBezTo>
                  <a:pt x="729" y="954"/>
                  <a:pt x="729" y="954"/>
                  <a:pt x="729" y="954"/>
                </a:cubicBezTo>
                <a:cubicBezTo>
                  <a:pt x="729" y="952"/>
                  <a:pt x="729" y="952"/>
                  <a:pt x="729" y="952"/>
                </a:cubicBezTo>
                <a:cubicBezTo>
                  <a:pt x="731" y="951"/>
                  <a:pt x="731" y="951"/>
                  <a:pt x="731" y="951"/>
                </a:cubicBezTo>
                <a:cubicBezTo>
                  <a:pt x="732" y="951"/>
                  <a:pt x="732" y="951"/>
                  <a:pt x="732" y="951"/>
                </a:cubicBezTo>
                <a:cubicBezTo>
                  <a:pt x="735" y="949"/>
                  <a:pt x="735" y="949"/>
                  <a:pt x="735" y="949"/>
                </a:cubicBezTo>
                <a:cubicBezTo>
                  <a:pt x="738" y="945"/>
                  <a:pt x="738" y="945"/>
                  <a:pt x="738" y="945"/>
                </a:cubicBezTo>
                <a:cubicBezTo>
                  <a:pt x="738" y="944"/>
                  <a:pt x="738" y="944"/>
                  <a:pt x="738" y="944"/>
                </a:cubicBezTo>
                <a:cubicBezTo>
                  <a:pt x="741" y="942"/>
                  <a:pt x="741" y="942"/>
                  <a:pt x="741" y="942"/>
                </a:cubicBezTo>
                <a:cubicBezTo>
                  <a:pt x="745" y="942"/>
                  <a:pt x="745" y="942"/>
                  <a:pt x="745" y="942"/>
                </a:cubicBezTo>
                <a:cubicBezTo>
                  <a:pt x="747" y="942"/>
                  <a:pt x="747" y="942"/>
                  <a:pt x="747" y="942"/>
                </a:cubicBezTo>
                <a:cubicBezTo>
                  <a:pt x="748" y="942"/>
                  <a:pt x="748" y="942"/>
                  <a:pt x="748" y="942"/>
                </a:cubicBezTo>
                <a:cubicBezTo>
                  <a:pt x="751" y="945"/>
                  <a:pt x="751" y="945"/>
                  <a:pt x="751" y="945"/>
                </a:cubicBezTo>
                <a:cubicBezTo>
                  <a:pt x="752" y="948"/>
                  <a:pt x="752" y="948"/>
                  <a:pt x="752" y="948"/>
                </a:cubicBezTo>
                <a:cubicBezTo>
                  <a:pt x="754" y="951"/>
                  <a:pt x="754" y="951"/>
                  <a:pt x="754" y="951"/>
                </a:cubicBezTo>
                <a:cubicBezTo>
                  <a:pt x="754" y="948"/>
                  <a:pt x="754" y="948"/>
                  <a:pt x="754" y="948"/>
                </a:cubicBezTo>
                <a:cubicBezTo>
                  <a:pt x="755" y="949"/>
                  <a:pt x="755" y="949"/>
                  <a:pt x="755" y="949"/>
                </a:cubicBezTo>
                <a:cubicBezTo>
                  <a:pt x="757" y="949"/>
                  <a:pt x="757" y="949"/>
                  <a:pt x="757" y="949"/>
                </a:cubicBezTo>
                <a:cubicBezTo>
                  <a:pt x="757" y="948"/>
                  <a:pt x="757" y="948"/>
                  <a:pt x="757" y="948"/>
                </a:cubicBezTo>
                <a:cubicBezTo>
                  <a:pt x="758" y="949"/>
                  <a:pt x="758" y="949"/>
                  <a:pt x="758" y="949"/>
                </a:cubicBezTo>
                <a:cubicBezTo>
                  <a:pt x="759" y="952"/>
                  <a:pt x="759" y="952"/>
                  <a:pt x="759" y="952"/>
                </a:cubicBezTo>
                <a:cubicBezTo>
                  <a:pt x="761" y="954"/>
                  <a:pt x="761" y="954"/>
                  <a:pt x="761" y="954"/>
                </a:cubicBezTo>
                <a:cubicBezTo>
                  <a:pt x="758" y="952"/>
                  <a:pt x="758" y="952"/>
                  <a:pt x="758" y="952"/>
                </a:cubicBezTo>
                <a:cubicBezTo>
                  <a:pt x="757" y="951"/>
                  <a:pt x="757" y="951"/>
                  <a:pt x="757" y="951"/>
                </a:cubicBezTo>
                <a:cubicBezTo>
                  <a:pt x="755" y="954"/>
                  <a:pt x="755" y="954"/>
                  <a:pt x="755" y="954"/>
                </a:cubicBezTo>
                <a:cubicBezTo>
                  <a:pt x="755" y="955"/>
                  <a:pt x="755" y="955"/>
                  <a:pt x="755" y="955"/>
                </a:cubicBezTo>
                <a:cubicBezTo>
                  <a:pt x="754" y="955"/>
                  <a:pt x="754" y="955"/>
                  <a:pt x="754" y="955"/>
                </a:cubicBezTo>
                <a:cubicBezTo>
                  <a:pt x="755" y="961"/>
                  <a:pt x="755" y="961"/>
                  <a:pt x="755" y="961"/>
                </a:cubicBezTo>
                <a:cubicBezTo>
                  <a:pt x="756" y="962"/>
                  <a:pt x="756" y="962"/>
                  <a:pt x="756" y="962"/>
                </a:cubicBezTo>
                <a:cubicBezTo>
                  <a:pt x="758" y="965"/>
                  <a:pt x="758" y="965"/>
                  <a:pt x="758" y="965"/>
                </a:cubicBezTo>
                <a:cubicBezTo>
                  <a:pt x="759" y="966"/>
                  <a:pt x="759" y="966"/>
                  <a:pt x="759" y="966"/>
                </a:cubicBezTo>
                <a:cubicBezTo>
                  <a:pt x="762" y="969"/>
                  <a:pt x="762" y="969"/>
                  <a:pt x="762" y="969"/>
                </a:cubicBezTo>
                <a:cubicBezTo>
                  <a:pt x="764" y="974"/>
                  <a:pt x="764" y="974"/>
                  <a:pt x="764" y="974"/>
                </a:cubicBezTo>
                <a:cubicBezTo>
                  <a:pt x="765" y="977"/>
                  <a:pt x="765" y="977"/>
                  <a:pt x="765" y="977"/>
                </a:cubicBezTo>
                <a:cubicBezTo>
                  <a:pt x="765" y="978"/>
                  <a:pt x="765" y="978"/>
                  <a:pt x="765" y="978"/>
                </a:cubicBezTo>
                <a:cubicBezTo>
                  <a:pt x="764" y="979"/>
                  <a:pt x="764" y="979"/>
                  <a:pt x="764" y="979"/>
                </a:cubicBezTo>
                <a:cubicBezTo>
                  <a:pt x="764" y="981"/>
                  <a:pt x="764" y="981"/>
                  <a:pt x="764" y="981"/>
                </a:cubicBezTo>
                <a:cubicBezTo>
                  <a:pt x="765" y="985"/>
                  <a:pt x="765" y="985"/>
                  <a:pt x="765" y="985"/>
                </a:cubicBezTo>
                <a:cubicBezTo>
                  <a:pt x="765" y="987"/>
                  <a:pt x="765" y="987"/>
                  <a:pt x="765" y="987"/>
                </a:cubicBezTo>
                <a:cubicBezTo>
                  <a:pt x="764" y="987"/>
                  <a:pt x="764" y="987"/>
                  <a:pt x="764" y="987"/>
                </a:cubicBezTo>
                <a:cubicBezTo>
                  <a:pt x="762" y="988"/>
                  <a:pt x="762" y="988"/>
                  <a:pt x="762" y="988"/>
                </a:cubicBezTo>
                <a:cubicBezTo>
                  <a:pt x="764" y="994"/>
                  <a:pt x="764" y="994"/>
                  <a:pt x="764" y="994"/>
                </a:cubicBezTo>
                <a:cubicBezTo>
                  <a:pt x="765" y="998"/>
                  <a:pt x="765" y="998"/>
                  <a:pt x="765" y="998"/>
                </a:cubicBezTo>
                <a:cubicBezTo>
                  <a:pt x="764" y="1002"/>
                  <a:pt x="764" y="1002"/>
                  <a:pt x="764" y="1002"/>
                </a:cubicBezTo>
                <a:cubicBezTo>
                  <a:pt x="764" y="1005"/>
                  <a:pt x="764" y="1005"/>
                  <a:pt x="764" y="1005"/>
                </a:cubicBezTo>
                <a:cubicBezTo>
                  <a:pt x="764" y="1007"/>
                  <a:pt x="764" y="1007"/>
                  <a:pt x="764" y="1007"/>
                </a:cubicBezTo>
                <a:cubicBezTo>
                  <a:pt x="765" y="1007"/>
                  <a:pt x="765" y="1007"/>
                  <a:pt x="765" y="1007"/>
                </a:cubicBezTo>
                <a:cubicBezTo>
                  <a:pt x="764" y="1008"/>
                  <a:pt x="764" y="1008"/>
                  <a:pt x="764" y="1008"/>
                </a:cubicBezTo>
                <a:cubicBezTo>
                  <a:pt x="762" y="1009"/>
                  <a:pt x="762" y="1009"/>
                  <a:pt x="762" y="1009"/>
                </a:cubicBezTo>
                <a:cubicBezTo>
                  <a:pt x="764" y="1009"/>
                  <a:pt x="764" y="1009"/>
                  <a:pt x="764" y="1009"/>
                </a:cubicBezTo>
                <a:cubicBezTo>
                  <a:pt x="765" y="1009"/>
                  <a:pt x="765" y="1009"/>
                  <a:pt x="765" y="1009"/>
                </a:cubicBezTo>
                <a:cubicBezTo>
                  <a:pt x="765" y="1011"/>
                  <a:pt x="765" y="1011"/>
                  <a:pt x="765" y="1011"/>
                </a:cubicBezTo>
                <a:cubicBezTo>
                  <a:pt x="764" y="1011"/>
                  <a:pt x="764" y="1011"/>
                  <a:pt x="764" y="1011"/>
                </a:cubicBezTo>
                <a:cubicBezTo>
                  <a:pt x="765" y="1012"/>
                  <a:pt x="765" y="1012"/>
                  <a:pt x="765" y="1012"/>
                </a:cubicBezTo>
                <a:cubicBezTo>
                  <a:pt x="767" y="1012"/>
                  <a:pt x="767" y="1012"/>
                  <a:pt x="767" y="1012"/>
                </a:cubicBezTo>
                <a:cubicBezTo>
                  <a:pt x="767" y="1014"/>
                  <a:pt x="767" y="1014"/>
                  <a:pt x="767" y="1014"/>
                </a:cubicBezTo>
                <a:cubicBezTo>
                  <a:pt x="765" y="1014"/>
                  <a:pt x="765" y="1014"/>
                  <a:pt x="765" y="1014"/>
                </a:cubicBezTo>
                <a:cubicBezTo>
                  <a:pt x="767" y="1015"/>
                  <a:pt x="767" y="1015"/>
                  <a:pt x="767" y="1015"/>
                </a:cubicBezTo>
                <a:cubicBezTo>
                  <a:pt x="764" y="1018"/>
                  <a:pt x="764" y="1018"/>
                  <a:pt x="764" y="1018"/>
                </a:cubicBezTo>
                <a:cubicBezTo>
                  <a:pt x="762" y="1021"/>
                  <a:pt x="762" y="1021"/>
                  <a:pt x="762" y="1021"/>
                </a:cubicBezTo>
                <a:cubicBezTo>
                  <a:pt x="761" y="1022"/>
                  <a:pt x="761" y="1022"/>
                  <a:pt x="761" y="1022"/>
                </a:cubicBezTo>
                <a:cubicBezTo>
                  <a:pt x="759" y="1024"/>
                  <a:pt x="759" y="1024"/>
                  <a:pt x="759" y="1024"/>
                </a:cubicBezTo>
                <a:cubicBezTo>
                  <a:pt x="759" y="1025"/>
                  <a:pt x="759" y="1025"/>
                  <a:pt x="759" y="1025"/>
                </a:cubicBezTo>
                <a:cubicBezTo>
                  <a:pt x="758" y="1028"/>
                  <a:pt x="758" y="1028"/>
                  <a:pt x="758" y="1028"/>
                </a:cubicBezTo>
                <a:cubicBezTo>
                  <a:pt x="758" y="1030"/>
                  <a:pt x="758" y="1030"/>
                  <a:pt x="758" y="1030"/>
                </a:cubicBezTo>
                <a:cubicBezTo>
                  <a:pt x="757" y="1030"/>
                  <a:pt x="757" y="1030"/>
                  <a:pt x="757" y="1030"/>
                </a:cubicBezTo>
                <a:cubicBezTo>
                  <a:pt x="755" y="1030"/>
                  <a:pt x="755" y="1030"/>
                  <a:pt x="755" y="1030"/>
                </a:cubicBezTo>
                <a:cubicBezTo>
                  <a:pt x="751" y="1031"/>
                  <a:pt x="751" y="1031"/>
                  <a:pt x="751" y="1031"/>
                </a:cubicBezTo>
                <a:cubicBezTo>
                  <a:pt x="749" y="1032"/>
                  <a:pt x="749" y="1032"/>
                  <a:pt x="749" y="1032"/>
                </a:cubicBezTo>
                <a:cubicBezTo>
                  <a:pt x="748" y="1034"/>
                  <a:pt x="748" y="1034"/>
                  <a:pt x="748" y="1034"/>
                </a:cubicBezTo>
                <a:cubicBezTo>
                  <a:pt x="748" y="1035"/>
                  <a:pt x="748" y="1035"/>
                  <a:pt x="748" y="1035"/>
                </a:cubicBezTo>
                <a:cubicBezTo>
                  <a:pt x="748" y="1037"/>
                  <a:pt x="748" y="1037"/>
                  <a:pt x="748" y="1037"/>
                </a:cubicBezTo>
                <a:cubicBezTo>
                  <a:pt x="748" y="1038"/>
                  <a:pt x="748" y="1038"/>
                  <a:pt x="748" y="1038"/>
                </a:cubicBezTo>
                <a:cubicBezTo>
                  <a:pt x="748" y="1041"/>
                  <a:pt x="748" y="1041"/>
                  <a:pt x="748" y="1041"/>
                </a:cubicBezTo>
                <a:cubicBezTo>
                  <a:pt x="745" y="1040"/>
                  <a:pt x="745" y="1040"/>
                  <a:pt x="745" y="1040"/>
                </a:cubicBezTo>
                <a:cubicBezTo>
                  <a:pt x="744" y="1041"/>
                  <a:pt x="744" y="1041"/>
                  <a:pt x="744" y="1041"/>
                </a:cubicBezTo>
                <a:cubicBezTo>
                  <a:pt x="742" y="1042"/>
                  <a:pt x="742" y="1042"/>
                  <a:pt x="742" y="1042"/>
                </a:cubicBezTo>
                <a:cubicBezTo>
                  <a:pt x="744" y="1042"/>
                  <a:pt x="744" y="1042"/>
                  <a:pt x="744" y="1042"/>
                </a:cubicBezTo>
                <a:cubicBezTo>
                  <a:pt x="747" y="1047"/>
                  <a:pt x="747" y="1047"/>
                  <a:pt x="747" y="1047"/>
                </a:cubicBezTo>
                <a:cubicBezTo>
                  <a:pt x="745" y="1045"/>
                  <a:pt x="745" y="1045"/>
                  <a:pt x="745" y="1045"/>
                </a:cubicBezTo>
                <a:cubicBezTo>
                  <a:pt x="744" y="1050"/>
                  <a:pt x="744" y="1050"/>
                  <a:pt x="744" y="1050"/>
                </a:cubicBezTo>
                <a:cubicBezTo>
                  <a:pt x="742" y="1048"/>
                  <a:pt x="742" y="1048"/>
                  <a:pt x="742" y="1048"/>
                </a:cubicBezTo>
                <a:cubicBezTo>
                  <a:pt x="741" y="1048"/>
                  <a:pt x="741" y="1048"/>
                  <a:pt x="741" y="1048"/>
                </a:cubicBezTo>
                <a:cubicBezTo>
                  <a:pt x="738" y="1050"/>
                  <a:pt x="738" y="1050"/>
                  <a:pt x="738" y="1050"/>
                </a:cubicBezTo>
                <a:cubicBezTo>
                  <a:pt x="737" y="1051"/>
                  <a:pt x="737" y="1051"/>
                  <a:pt x="737" y="1051"/>
                </a:cubicBezTo>
                <a:cubicBezTo>
                  <a:pt x="735" y="1052"/>
                  <a:pt x="735" y="1052"/>
                  <a:pt x="735" y="1052"/>
                </a:cubicBezTo>
                <a:cubicBezTo>
                  <a:pt x="734" y="1052"/>
                  <a:pt x="734" y="1052"/>
                  <a:pt x="734" y="1052"/>
                </a:cubicBezTo>
                <a:cubicBezTo>
                  <a:pt x="729" y="1054"/>
                  <a:pt x="729" y="1054"/>
                  <a:pt x="729" y="1054"/>
                </a:cubicBezTo>
                <a:cubicBezTo>
                  <a:pt x="729" y="1057"/>
                  <a:pt x="729" y="1057"/>
                  <a:pt x="729" y="1057"/>
                </a:cubicBezTo>
                <a:cubicBezTo>
                  <a:pt x="731" y="1060"/>
                  <a:pt x="731" y="1060"/>
                  <a:pt x="731" y="1060"/>
                </a:cubicBezTo>
                <a:cubicBezTo>
                  <a:pt x="729" y="1064"/>
                  <a:pt x="729" y="1064"/>
                  <a:pt x="729" y="1064"/>
                </a:cubicBezTo>
                <a:cubicBezTo>
                  <a:pt x="727" y="1068"/>
                  <a:pt x="727" y="1068"/>
                  <a:pt x="727" y="1068"/>
                </a:cubicBezTo>
                <a:cubicBezTo>
                  <a:pt x="725" y="1071"/>
                  <a:pt x="725" y="1071"/>
                  <a:pt x="725" y="1071"/>
                </a:cubicBezTo>
                <a:cubicBezTo>
                  <a:pt x="727" y="1073"/>
                  <a:pt x="727" y="1073"/>
                  <a:pt x="727" y="1073"/>
                </a:cubicBezTo>
                <a:cubicBezTo>
                  <a:pt x="728" y="1073"/>
                  <a:pt x="728" y="1073"/>
                  <a:pt x="728" y="1073"/>
                </a:cubicBezTo>
                <a:cubicBezTo>
                  <a:pt x="725" y="1074"/>
                  <a:pt x="725" y="1074"/>
                  <a:pt x="725" y="1074"/>
                </a:cubicBezTo>
                <a:cubicBezTo>
                  <a:pt x="725" y="1075"/>
                  <a:pt x="725" y="1075"/>
                  <a:pt x="725" y="1075"/>
                </a:cubicBezTo>
                <a:cubicBezTo>
                  <a:pt x="724" y="1077"/>
                  <a:pt x="724" y="1077"/>
                  <a:pt x="724" y="1077"/>
                </a:cubicBezTo>
                <a:cubicBezTo>
                  <a:pt x="722" y="1077"/>
                  <a:pt x="722" y="1077"/>
                  <a:pt x="722" y="1077"/>
                </a:cubicBezTo>
                <a:cubicBezTo>
                  <a:pt x="721" y="1078"/>
                  <a:pt x="721" y="1078"/>
                  <a:pt x="721" y="1078"/>
                </a:cubicBezTo>
                <a:cubicBezTo>
                  <a:pt x="722" y="1083"/>
                  <a:pt x="722" y="1083"/>
                  <a:pt x="722" y="1083"/>
                </a:cubicBezTo>
                <a:cubicBezTo>
                  <a:pt x="721" y="1084"/>
                  <a:pt x="721" y="1084"/>
                  <a:pt x="721" y="1084"/>
                </a:cubicBezTo>
                <a:cubicBezTo>
                  <a:pt x="721" y="1087"/>
                  <a:pt x="721" y="1087"/>
                  <a:pt x="721" y="1087"/>
                </a:cubicBezTo>
                <a:cubicBezTo>
                  <a:pt x="722" y="1090"/>
                  <a:pt x="722" y="1090"/>
                  <a:pt x="722" y="1090"/>
                </a:cubicBezTo>
                <a:cubicBezTo>
                  <a:pt x="722" y="1093"/>
                  <a:pt x="722" y="1093"/>
                  <a:pt x="722" y="1093"/>
                </a:cubicBezTo>
                <a:cubicBezTo>
                  <a:pt x="721" y="1094"/>
                  <a:pt x="721" y="1094"/>
                  <a:pt x="721" y="1094"/>
                </a:cubicBezTo>
                <a:cubicBezTo>
                  <a:pt x="719" y="1094"/>
                  <a:pt x="719" y="1094"/>
                  <a:pt x="719" y="1094"/>
                </a:cubicBezTo>
                <a:cubicBezTo>
                  <a:pt x="721" y="1097"/>
                  <a:pt x="721" y="1097"/>
                  <a:pt x="721" y="1097"/>
                </a:cubicBezTo>
                <a:cubicBezTo>
                  <a:pt x="722" y="1097"/>
                  <a:pt x="722" y="1097"/>
                  <a:pt x="722" y="1097"/>
                </a:cubicBezTo>
                <a:cubicBezTo>
                  <a:pt x="728" y="1103"/>
                  <a:pt x="728" y="1103"/>
                  <a:pt x="728" y="1103"/>
                </a:cubicBezTo>
                <a:cubicBezTo>
                  <a:pt x="729" y="1098"/>
                  <a:pt x="729" y="1098"/>
                  <a:pt x="729" y="1098"/>
                </a:cubicBezTo>
                <a:cubicBezTo>
                  <a:pt x="731" y="1097"/>
                  <a:pt x="731" y="1097"/>
                  <a:pt x="731" y="1097"/>
                </a:cubicBezTo>
                <a:cubicBezTo>
                  <a:pt x="731" y="1098"/>
                  <a:pt x="731" y="1098"/>
                  <a:pt x="731" y="1098"/>
                </a:cubicBezTo>
                <a:cubicBezTo>
                  <a:pt x="731" y="1100"/>
                  <a:pt x="731" y="1100"/>
                  <a:pt x="731" y="1100"/>
                </a:cubicBezTo>
                <a:cubicBezTo>
                  <a:pt x="732" y="1100"/>
                  <a:pt x="732" y="1100"/>
                  <a:pt x="732" y="1100"/>
                </a:cubicBezTo>
                <a:cubicBezTo>
                  <a:pt x="732" y="1098"/>
                  <a:pt x="732" y="1098"/>
                  <a:pt x="732" y="1098"/>
                </a:cubicBezTo>
                <a:cubicBezTo>
                  <a:pt x="732" y="1096"/>
                  <a:pt x="732" y="1096"/>
                  <a:pt x="732" y="1096"/>
                </a:cubicBezTo>
                <a:cubicBezTo>
                  <a:pt x="732" y="1093"/>
                  <a:pt x="732" y="1093"/>
                  <a:pt x="732" y="1093"/>
                </a:cubicBezTo>
                <a:cubicBezTo>
                  <a:pt x="734" y="1093"/>
                  <a:pt x="734" y="1093"/>
                  <a:pt x="734" y="1093"/>
                </a:cubicBezTo>
                <a:cubicBezTo>
                  <a:pt x="732" y="1096"/>
                  <a:pt x="732" y="1096"/>
                  <a:pt x="732" y="1096"/>
                </a:cubicBezTo>
                <a:cubicBezTo>
                  <a:pt x="734" y="1098"/>
                  <a:pt x="734" y="1098"/>
                  <a:pt x="734" y="1098"/>
                </a:cubicBezTo>
                <a:cubicBezTo>
                  <a:pt x="734" y="1100"/>
                  <a:pt x="734" y="1100"/>
                  <a:pt x="734" y="1100"/>
                </a:cubicBezTo>
                <a:cubicBezTo>
                  <a:pt x="734" y="1103"/>
                  <a:pt x="734" y="1103"/>
                  <a:pt x="734" y="1103"/>
                </a:cubicBezTo>
                <a:cubicBezTo>
                  <a:pt x="732" y="1108"/>
                  <a:pt x="732" y="1108"/>
                  <a:pt x="732" y="1108"/>
                </a:cubicBezTo>
                <a:cubicBezTo>
                  <a:pt x="729" y="1110"/>
                  <a:pt x="729" y="1110"/>
                  <a:pt x="729" y="1110"/>
                </a:cubicBezTo>
                <a:cubicBezTo>
                  <a:pt x="728" y="1111"/>
                  <a:pt x="728" y="1111"/>
                  <a:pt x="728" y="1111"/>
                </a:cubicBezTo>
                <a:cubicBezTo>
                  <a:pt x="727" y="1113"/>
                  <a:pt x="727" y="1113"/>
                  <a:pt x="727" y="1113"/>
                </a:cubicBezTo>
                <a:cubicBezTo>
                  <a:pt x="724" y="1114"/>
                  <a:pt x="724" y="1114"/>
                  <a:pt x="724" y="1114"/>
                </a:cubicBezTo>
                <a:cubicBezTo>
                  <a:pt x="721" y="1117"/>
                  <a:pt x="721" y="1117"/>
                  <a:pt x="721" y="1117"/>
                </a:cubicBezTo>
                <a:cubicBezTo>
                  <a:pt x="718" y="1121"/>
                  <a:pt x="718" y="1121"/>
                  <a:pt x="718" y="1121"/>
                </a:cubicBezTo>
                <a:cubicBezTo>
                  <a:pt x="716" y="1126"/>
                  <a:pt x="716" y="1126"/>
                  <a:pt x="716" y="1126"/>
                </a:cubicBezTo>
                <a:cubicBezTo>
                  <a:pt x="716" y="1128"/>
                  <a:pt x="716" y="1128"/>
                  <a:pt x="716" y="1128"/>
                </a:cubicBezTo>
                <a:cubicBezTo>
                  <a:pt x="718" y="1131"/>
                  <a:pt x="718" y="1131"/>
                  <a:pt x="718" y="1131"/>
                </a:cubicBezTo>
                <a:cubicBezTo>
                  <a:pt x="719" y="1133"/>
                  <a:pt x="719" y="1133"/>
                  <a:pt x="719" y="1133"/>
                </a:cubicBezTo>
                <a:cubicBezTo>
                  <a:pt x="718" y="1134"/>
                  <a:pt x="718" y="1134"/>
                  <a:pt x="718" y="1134"/>
                </a:cubicBezTo>
                <a:cubicBezTo>
                  <a:pt x="719" y="1137"/>
                  <a:pt x="719" y="1137"/>
                  <a:pt x="719" y="1137"/>
                </a:cubicBezTo>
                <a:cubicBezTo>
                  <a:pt x="721" y="1140"/>
                  <a:pt x="721" y="1140"/>
                  <a:pt x="721" y="1140"/>
                </a:cubicBezTo>
                <a:cubicBezTo>
                  <a:pt x="722" y="1143"/>
                  <a:pt x="722" y="1143"/>
                  <a:pt x="722" y="1143"/>
                </a:cubicBezTo>
                <a:cubicBezTo>
                  <a:pt x="722" y="1144"/>
                  <a:pt x="722" y="1144"/>
                  <a:pt x="722" y="1144"/>
                </a:cubicBezTo>
                <a:cubicBezTo>
                  <a:pt x="721" y="1144"/>
                  <a:pt x="721" y="1144"/>
                  <a:pt x="721" y="1144"/>
                </a:cubicBezTo>
                <a:cubicBezTo>
                  <a:pt x="719" y="1144"/>
                  <a:pt x="719" y="1144"/>
                  <a:pt x="719" y="1144"/>
                </a:cubicBezTo>
                <a:cubicBezTo>
                  <a:pt x="719" y="1146"/>
                  <a:pt x="719" y="1146"/>
                  <a:pt x="719" y="1146"/>
                </a:cubicBezTo>
                <a:cubicBezTo>
                  <a:pt x="719" y="1147"/>
                  <a:pt x="719" y="1147"/>
                  <a:pt x="719" y="1147"/>
                </a:cubicBezTo>
                <a:cubicBezTo>
                  <a:pt x="721" y="1149"/>
                  <a:pt x="721" y="1149"/>
                  <a:pt x="721" y="1149"/>
                </a:cubicBezTo>
                <a:cubicBezTo>
                  <a:pt x="722" y="1150"/>
                  <a:pt x="722" y="1150"/>
                  <a:pt x="722" y="1150"/>
                </a:cubicBezTo>
                <a:cubicBezTo>
                  <a:pt x="728" y="1153"/>
                  <a:pt x="728" y="1153"/>
                  <a:pt x="728" y="1153"/>
                </a:cubicBezTo>
                <a:cubicBezTo>
                  <a:pt x="732" y="1156"/>
                  <a:pt x="732" y="1156"/>
                  <a:pt x="732" y="1156"/>
                </a:cubicBezTo>
                <a:cubicBezTo>
                  <a:pt x="737" y="1161"/>
                  <a:pt x="737" y="1161"/>
                  <a:pt x="737" y="1161"/>
                </a:cubicBezTo>
                <a:cubicBezTo>
                  <a:pt x="739" y="1166"/>
                  <a:pt x="739" y="1166"/>
                  <a:pt x="739" y="1166"/>
                </a:cubicBezTo>
                <a:cubicBezTo>
                  <a:pt x="742" y="1171"/>
                  <a:pt x="742" y="1171"/>
                  <a:pt x="742" y="1171"/>
                </a:cubicBezTo>
                <a:cubicBezTo>
                  <a:pt x="745" y="1176"/>
                  <a:pt x="745" y="1176"/>
                  <a:pt x="745" y="1176"/>
                </a:cubicBezTo>
                <a:cubicBezTo>
                  <a:pt x="748" y="1180"/>
                  <a:pt x="748" y="1180"/>
                  <a:pt x="748" y="1180"/>
                </a:cubicBezTo>
                <a:cubicBezTo>
                  <a:pt x="749" y="1184"/>
                  <a:pt x="749" y="1184"/>
                  <a:pt x="749" y="1184"/>
                </a:cubicBezTo>
                <a:cubicBezTo>
                  <a:pt x="754" y="1192"/>
                  <a:pt x="754" y="1192"/>
                  <a:pt x="754" y="1192"/>
                </a:cubicBezTo>
                <a:cubicBezTo>
                  <a:pt x="757" y="1199"/>
                  <a:pt x="757" y="1199"/>
                  <a:pt x="757" y="1199"/>
                </a:cubicBezTo>
                <a:cubicBezTo>
                  <a:pt x="759" y="1206"/>
                  <a:pt x="759" y="1206"/>
                  <a:pt x="759" y="1206"/>
                </a:cubicBezTo>
                <a:cubicBezTo>
                  <a:pt x="764" y="1213"/>
                  <a:pt x="764" y="1213"/>
                  <a:pt x="764" y="1213"/>
                </a:cubicBezTo>
                <a:cubicBezTo>
                  <a:pt x="765" y="1217"/>
                  <a:pt x="765" y="1217"/>
                  <a:pt x="765" y="1217"/>
                </a:cubicBezTo>
                <a:cubicBezTo>
                  <a:pt x="765" y="1219"/>
                  <a:pt x="765" y="1219"/>
                  <a:pt x="765" y="1219"/>
                </a:cubicBezTo>
                <a:cubicBezTo>
                  <a:pt x="767" y="1220"/>
                  <a:pt x="767" y="1220"/>
                  <a:pt x="767" y="1220"/>
                </a:cubicBezTo>
                <a:cubicBezTo>
                  <a:pt x="768" y="1222"/>
                  <a:pt x="768" y="1222"/>
                  <a:pt x="768" y="1222"/>
                </a:cubicBezTo>
                <a:cubicBezTo>
                  <a:pt x="771" y="1225"/>
                  <a:pt x="771" y="1225"/>
                  <a:pt x="771" y="1225"/>
                </a:cubicBezTo>
                <a:cubicBezTo>
                  <a:pt x="772" y="1226"/>
                  <a:pt x="772" y="1226"/>
                  <a:pt x="772" y="1226"/>
                </a:cubicBezTo>
                <a:cubicBezTo>
                  <a:pt x="772" y="1229"/>
                  <a:pt x="772" y="1229"/>
                  <a:pt x="772" y="1229"/>
                </a:cubicBezTo>
                <a:cubicBezTo>
                  <a:pt x="772" y="1230"/>
                  <a:pt x="772" y="1230"/>
                  <a:pt x="772" y="1230"/>
                </a:cubicBezTo>
                <a:cubicBezTo>
                  <a:pt x="774" y="1232"/>
                  <a:pt x="774" y="1232"/>
                  <a:pt x="774" y="1232"/>
                </a:cubicBezTo>
                <a:cubicBezTo>
                  <a:pt x="778" y="1236"/>
                  <a:pt x="778" y="1236"/>
                  <a:pt x="778" y="1236"/>
                </a:cubicBezTo>
                <a:cubicBezTo>
                  <a:pt x="781" y="1242"/>
                  <a:pt x="781" y="1242"/>
                  <a:pt x="781" y="1242"/>
                </a:cubicBezTo>
                <a:cubicBezTo>
                  <a:pt x="784" y="1247"/>
                  <a:pt x="784" y="1247"/>
                  <a:pt x="784" y="1247"/>
                </a:cubicBezTo>
                <a:cubicBezTo>
                  <a:pt x="785" y="1250"/>
                  <a:pt x="785" y="1250"/>
                  <a:pt x="785" y="1250"/>
                </a:cubicBezTo>
                <a:cubicBezTo>
                  <a:pt x="785" y="1253"/>
                  <a:pt x="785" y="1253"/>
                  <a:pt x="785" y="1253"/>
                </a:cubicBezTo>
                <a:cubicBezTo>
                  <a:pt x="784" y="1253"/>
                  <a:pt x="784" y="1253"/>
                  <a:pt x="784" y="1253"/>
                </a:cubicBezTo>
                <a:cubicBezTo>
                  <a:pt x="784" y="1255"/>
                  <a:pt x="784" y="1255"/>
                  <a:pt x="784" y="1255"/>
                </a:cubicBezTo>
                <a:cubicBezTo>
                  <a:pt x="785" y="1256"/>
                  <a:pt x="785" y="1256"/>
                  <a:pt x="785" y="1256"/>
                </a:cubicBezTo>
                <a:cubicBezTo>
                  <a:pt x="785" y="1257"/>
                  <a:pt x="785" y="1257"/>
                  <a:pt x="785" y="1257"/>
                </a:cubicBezTo>
                <a:cubicBezTo>
                  <a:pt x="785" y="1259"/>
                  <a:pt x="785" y="1259"/>
                  <a:pt x="785" y="1259"/>
                </a:cubicBezTo>
                <a:cubicBezTo>
                  <a:pt x="788" y="1260"/>
                  <a:pt x="788" y="1260"/>
                  <a:pt x="788" y="1260"/>
                </a:cubicBezTo>
                <a:cubicBezTo>
                  <a:pt x="790" y="1263"/>
                  <a:pt x="790" y="1263"/>
                  <a:pt x="790" y="1263"/>
                </a:cubicBezTo>
                <a:cubicBezTo>
                  <a:pt x="792" y="1268"/>
                  <a:pt x="792" y="1268"/>
                  <a:pt x="792" y="1268"/>
                </a:cubicBezTo>
                <a:cubicBezTo>
                  <a:pt x="797" y="1270"/>
                  <a:pt x="797" y="1270"/>
                  <a:pt x="797" y="1270"/>
                </a:cubicBezTo>
                <a:cubicBezTo>
                  <a:pt x="800" y="1273"/>
                  <a:pt x="800" y="1273"/>
                  <a:pt x="800" y="1273"/>
                </a:cubicBezTo>
                <a:cubicBezTo>
                  <a:pt x="802" y="1276"/>
                  <a:pt x="802" y="1276"/>
                  <a:pt x="802" y="1276"/>
                </a:cubicBezTo>
                <a:cubicBezTo>
                  <a:pt x="811" y="1280"/>
                  <a:pt x="811" y="1280"/>
                  <a:pt x="811" y="1280"/>
                </a:cubicBezTo>
                <a:cubicBezTo>
                  <a:pt x="817" y="1286"/>
                  <a:pt x="817" y="1286"/>
                  <a:pt x="817" y="1286"/>
                </a:cubicBezTo>
                <a:cubicBezTo>
                  <a:pt x="825" y="1289"/>
                  <a:pt x="825" y="1289"/>
                  <a:pt x="825" y="1289"/>
                </a:cubicBezTo>
                <a:cubicBezTo>
                  <a:pt x="831" y="1292"/>
                  <a:pt x="831" y="1292"/>
                  <a:pt x="831" y="1292"/>
                </a:cubicBezTo>
                <a:cubicBezTo>
                  <a:pt x="835" y="1293"/>
                  <a:pt x="835" y="1293"/>
                  <a:pt x="835" y="1293"/>
                </a:cubicBezTo>
                <a:cubicBezTo>
                  <a:pt x="838" y="1296"/>
                  <a:pt x="838" y="1296"/>
                  <a:pt x="838" y="1296"/>
                </a:cubicBezTo>
                <a:cubicBezTo>
                  <a:pt x="844" y="1300"/>
                  <a:pt x="844" y="1300"/>
                  <a:pt x="844" y="1300"/>
                </a:cubicBezTo>
                <a:cubicBezTo>
                  <a:pt x="847" y="1302"/>
                  <a:pt x="847" y="1302"/>
                  <a:pt x="847" y="1302"/>
                </a:cubicBezTo>
                <a:cubicBezTo>
                  <a:pt x="848" y="1303"/>
                  <a:pt x="848" y="1303"/>
                  <a:pt x="848" y="1303"/>
                </a:cubicBezTo>
                <a:cubicBezTo>
                  <a:pt x="850" y="1306"/>
                  <a:pt x="850" y="1306"/>
                  <a:pt x="850" y="1306"/>
                </a:cubicBezTo>
                <a:cubicBezTo>
                  <a:pt x="851" y="1308"/>
                  <a:pt x="851" y="1308"/>
                  <a:pt x="851" y="1308"/>
                </a:cubicBezTo>
                <a:cubicBezTo>
                  <a:pt x="857" y="1312"/>
                  <a:pt x="857" y="1312"/>
                  <a:pt x="857" y="1312"/>
                </a:cubicBezTo>
                <a:cubicBezTo>
                  <a:pt x="860" y="1313"/>
                  <a:pt x="860" y="1313"/>
                  <a:pt x="860" y="1313"/>
                </a:cubicBezTo>
                <a:cubicBezTo>
                  <a:pt x="862" y="1315"/>
                  <a:pt x="862" y="1315"/>
                  <a:pt x="862" y="1315"/>
                </a:cubicBezTo>
                <a:cubicBezTo>
                  <a:pt x="861" y="1315"/>
                  <a:pt x="861" y="1315"/>
                  <a:pt x="861" y="1315"/>
                </a:cubicBezTo>
                <a:cubicBezTo>
                  <a:pt x="863" y="1316"/>
                  <a:pt x="863" y="1316"/>
                  <a:pt x="863" y="1316"/>
                </a:cubicBezTo>
                <a:cubicBezTo>
                  <a:pt x="863" y="1318"/>
                  <a:pt x="863" y="1318"/>
                  <a:pt x="863" y="1318"/>
                </a:cubicBezTo>
                <a:cubicBezTo>
                  <a:pt x="863" y="1322"/>
                  <a:pt x="863" y="1322"/>
                  <a:pt x="863" y="1322"/>
                </a:cubicBezTo>
                <a:cubicBezTo>
                  <a:pt x="866" y="1331"/>
                  <a:pt x="866" y="1331"/>
                  <a:pt x="866" y="1331"/>
                </a:cubicBezTo>
                <a:cubicBezTo>
                  <a:pt x="867" y="1336"/>
                  <a:pt x="867" y="1336"/>
                  <a:pt x="867" y="1336"/>
                </a:cubicBezTo>
                <a:cubicBezTo>
                  <a:pt x="867" y="1342"/>
                  <a:pt x="867" y="1342"/>
                  <a:pt x="867" y="1342"/>
                </a:cubicBezTo>
                <a:cubicBezTo>
                  <a:pt x="867" y="1346"/>
                  <a:pt x="867" y="1346"/>
                  <a:pt x="867" y="1346"/>
                </a:cubicBezTo>
                <a:cubicBezTo>
                  <a:pt x="868" y="1352"/>
                  <a:pt x="868" y="1352"/>
                  <a:pt x="868" y="1352"/>
                </a:cubicBezTo>
                <a:cubicBezTo>
                  <a:pt x="870" y="1356"/>
                  <a:pt x="870" y="1356"/>
                  <a:pt x="870" y="1356"/>
                </a:cubicBezTo>
                <a:cubicBezTo>
                  <a:pt x="870" y="1362"/>
                  <a:pt x="870" y="1362"/>
                  <a:pt x="870" y="1362"/>
                </a:cubicBezTo>
                <a:cubicBezTo>
                  <a:pt x="870" y="1372"/>
                  <a:pt x="870" y="1372"/>
                  <a:pt x="870" y="1372"/>
                </a:cubicBezTo>
                <a:cubicBezTo>
                  <a:pt x="870" y="1378"/>
                  <a:pt x="870" y="1378"/>
                  <a:pt x="870" y="1378"/>
                </a:cubicBezTo>
                <a:cubicBezTo>
                  <a:pt x="870" y="1379"/>
                  <a:pt x="870" y="1379"/>
                  <a:pt x="870" y="1379"/>
                </a:cubicBezTo>
                <a:cubicBezTo>
                  <a:pt x="867" y="1379"/>
                  <a:pt x="867" y="1379"/>
                  <a:pt x="867" y="1379"/>
                </a:cubicBezTo>
                <a:cubicBezTo>
                  <a:pt x="867" y="1385"/>
                  <a:pt x="867" y="1385"/>
                  <a:pt x="867" y="1385"/>
                </a:cubicBezTo>
                <a:cubicBezTo>
                  <a:pt x="868" y="1385"/>
                  <a:pt x="868" y="1385"/>
                  <a:pt x="868" y="1385"/>
                </a:cubicBezTo>
                <a:cubicBezTo>
                  <a:pt x="870" y="1387"/>
                  <a:pt x="870" y="1387"/>
                  <a:pt x="870" y="1387"/>
                </a:cubicBezTo>
                <a:cubicBezTo>
                  <a:pt x="870" y="1391"/>
                  <a:pt x="870" y="1391"/>
                  <a:pt x="870" y="1391"/>
                </a:cubicBezTo>
                <a:cubicBezTo>
                  <a:pt x="870" y="1394"/>
                  <a:pt x="870" y="1394"/>
                  <a:pt x="870" y="1394"/>
                </a:cubicBezTo>
                <a:cubicBezTo>
                  <a:pt x="870" y="1402"/>
                  <a:pt x="870" y="1402"/>
                  <a:pt x="870" y="1402"/>
                </a:cubicBezTo>
                <a:cubicBezTo>
                  <a:pt x="871" y="1407"/>
                  <a:pt x="871" y="1407"/>
                  <a:pt x="871" y="1407"/>
                </a:cubicBezTo>
                <a:cubicBezTo>
                  <a:pt x="873" y="1411"/>
                  <a:pt x="873" y="1411"/>
                  <a:pt x="873" y="1411"/>
                </a:cubicBezTo>
                <a:cubicBezTo>
                  <a:pt x="873" y="1412"/>
                  <a:pt x="873" y="1412"/>
                  <a:pt x="873" y="1412"/>
                </a:cubicBezTo>
                <a:cubicBezTo>
                  <a:pt x="871" y="1415"/>
                  <a:pt x="871" y="1415"/>
                  <a:pt x="871" y="1415"/>
                </a:cubicBezTo>
                <a:cubicBezTo>
                  <a:pt x="871" y="1419"/>
                  <a:pt x="871" y="1419"/>
                  <a:pt x="871" y="1419"/>
                </a:cubicBezTo>
                <a:cubicBezTo>
                  <a:pt x="873" y="1425"/>
                  <a:pt x="873" y="1425"/>
                  <a:pt x="873" y="1425"/>
                </a:cubicBezTo>
                <a:cubicBezTo>
                  <a:pt x="873" y="1432"/>
                  <a:pt x="873" y="1432"/>
                  <a:pt x="873" y="1432"/>
                </a:cubicBezTo>
                <a:cubicBezTo>
                  <a:pt x="871" y="1435"/>
                  <a:pt x="871" y="1435"/>
                  <a:pt x="871" y="1435"/>
                </a:cubicBezTo>
                <a:cubicBezTo>
                  <a:pt x="873" y="1440"/>
                  <a:pt x="873" y="1440"/>
                  <a:pt x="873" y="1440"/>
                </a:cubicBezTo>
                <a:cubicBezTo>
                  <a:pt x="873" y="1441"/>
                  <a:pt x="873" y="1441"/>
                  <a:pt x="873" y="1441"/>
                </a:cubicBezTo>
                <a:cubicBezTo>
                  <a:pt x="873" y="1442"/>
                  <a:pt x="873" y="1442"/>
                  <a:pt x="873" y="1442"/>
                </a:cubicBezTo>
                <a:cubicBezTo>
                  <a:pt x="871" y="1447"/>
                  <a:pt x="871" y="1447"/>
                  <a:pt x="871" y="1447"/>
                </a:cubicBezTo>
                <a:cubicBezTo>
                  <a:pt x="871" y="1450"/>
                  <a:pt x="871" y="1450"/>
                  <a:pt x="871" y="1450"/>
                </a:cubicBezTo>
                <a:cubicBezTo>
                  <a:pt x="871" y="1452"/>
                  <a:pt x="871" y="1452"/>
                  <a:pt x="871" y="1452"/>
                </a:cubicBezTo>
                <a:cubicBezTo>
                  <a:pt x="870" y="1460"/>
                  <a:pt x="870" y="1460"/>
                  <a:pt x="870" y="1460"/>
                </a:cubicBezTo>
                <a:cubicBezTo>
                  <a:pt x="870" y="1462"/>
                  <a:pt x="870" y="1462"/>
                  <a:pt x="870" y="1462"/>
                </a:cubicBezTo>
                <a:cubicBezTo>
                  <a:pt x="871" y="1464"/>
                  <a:pt x="871" y="1464"/>
                  <a:pt x="871" y="1464"/>
                </a:cubicBezTo>
                <a:cubicBezTo>
                  <a:pt x="874" y="1468"/>
                  <a:pt x="874" y="1468"/>
                  <a:pt x="874" y="1468"/>
                </a:cubicBezTo>
                <a:cubicBezTo>
                  <a:pt x="874" y="1473"/>
                  <a:pt x="874" y="1473"/>
                  <a:pt x="874" y="1473"/>
                </a:cubicBezTo>
                <a:cubicBezTo>
                  <a:pt x="874" y="1475"/>
                  <a:pt x="874" y="1475"/>
                  <a:pt x="874" y="1475"/>
                </a:cubicBezTo>
                <a:cubicBezTo>
                  <a:pt x="874" y="1478"/>
                  <a:pt x="874" y="1478"/>
                  <a:pt x="874" y="1478"/>
                </a:cubicBezTo>
                <a:cubicBezTo>
                  <a:pt x="871" y="1480"/>
                  <a:pt x="871" y="1480"/>
                  <a:pt x="871" y="1480"/>
                </a:cubicBezTo>
                <a:cubicBezTo>
                  <a:pt x="871" y="1481"/>
                  <a:pt x="871" y="1481"/>
                  <a:pt x="871" y="1481"/>
                </a:cubicBezTo>
                <a:cubicBezTo>
                  <a:pt x="874" y="1488"/>
                  <a:pt x="874" y="1488"/>
                  <a:pt x="874" y="1488"/>
                </a:cubicBezTo>
                <a:cubicBezTo>
                  <a:pt x="877" y="1495"/>
                  <a:pt x="877" y="1495"/>
                  <a:pt x="877" y="1495"/>
                </a:cubicBezTo>
                <a:cubicBezTo>
                  <a:pt x="878" y="1504"/>
                  <a:pt x="878" y="1504"/>
                  <a:pt x="878" y="1504"/>
                </a:cubicBezTo>
                <a:cubicBezTo>
                  <a:pt x="881" y="1507"/>
                  <a:pt x="881" y="1507"/>
                  <a:pt x="881" y="1507"/>
                </a:cubicBezTo>
                <a:cubicBezTo>
                  <a:pt x="881" y="1508"/>
                  <a:pt x="881" y="1508"/>
                  <a:pt x="881" y="1508"/>
                </a:cubicBezTo>
                <a:cubicBezTo>
                  <a:pt x="881" y="1510"/>
                  <a:pt x="881" y="1510"/>
                  <a:pt x="881" y="1510"/>
                </a:cubicBezTo>
                <a:cubicBezTo>
                  <a:pt x="881" y="1511"/>
                  <a:pt x="881" y="1511"/>
                  <a:pt x="881" y="1511"/>
                </a:cubicBezTo>
                <a:cubicBezTo>
                  <a:pt x="881" y="1514"/>
                  <a:pt x="881" y="1514"/>
                  <a:pt x="881" y="1514"/>
                </a:cubicBezTo>
                <a:cubicBezTo>
                  <a:pt x="881" y="1517"/>
                  <a:pt x="881" y="1517"/>
                  <a:pt x="881" y="1517"/>
                </a:cubicBezTo>
                <a:cubicBezTo>
                  <a:pt x="881" y="1518"/>
                  <a:pt x="881" y="1518"/>
                  <a:pt x="881" y="1518"/>
                </a:cubicBezTo>
                <a:cubicBezTo>
                  <a:pt x="883" y="1524"/>
                  <a:pt x="883" y="1524"/>
                  <a:pt x="883" y="1524"/>
                </a:cubicBezTo>
                <a:cubicBezTo>
                  <a:pt x="883" y="1527"/>
                  <a:pt x="883" y="1527"/>
                  <a:pt x="883" y="1527"/>
                </a:cubicBezTo>
                <a:cubicBezTo>
                  <a:pt x="881" y="1530"/>
                  <a:pt x="881" y="1530"/>
                  <a:pt x="881" y="1530"/>
                </a:cubicBezTo>
                <a:cubicBezTo>
                  <a:pt x="881" y="1537"/>
                  <a:pt x="881" y="1537"/>
                  <a:pt x="881" y="1537"/>
                </a:cubicBezTo>
                <a:cubicBezTo>
                  <a:pt x="881" y="1543"/>
                  <a:pt x="881" y="1543"/>
                  <a:pt x="881" y="1543"/>
                </a:cubicBezTo>
                <a:cubicBezTo>
                  <a:pt x="880" y="1550"/>
                  <a:pt x="880" y="1550"/>
                  <a:pt x="880" y="1550"/>
                </a:cubicBezTo>
                <a:cubicBezTo>
                  <a:pt x="880" y="1551"/>
                  <a:pt x="880" y="1551"/>
                  <a:pt x="880" y="1551"/>
                </a:cubicBezTo>
                <a:cubicBezTo>
                  <a:pt x="880" y="1554"/>
                  <a:pt x="880" y="1554"/>
                  <a:pt x="880" y="1554"/>
                </a:cubicBezTo>
                <a:cubicBezTo>
                  <a:pt x="880" y="1557"/>
                  <a:pt x="880" y="1557"/>
                  <a:pt x="880" y="1557"/>
                </a:cubicBezTo>
                <a:cubicBezTo>
                  <a:pt x="880" y="1560"/>
                  <a:pt x="880" y="1560"/>
                  <a:pt x="880" y="1560"/>
                </a:cubicBezTo>
                <a:cubicBezTo>
                  <a:pt x="878" y="1564"/>
                  <a:pt x="878" y="1564"/>
                  <a:pt x="878" y="1564"/>
                </a:cubicBezTo>
                <a:cubicBezTo>
                  <a:pt x="880" y="1566"/>
                  <a:pt x="880" y="1566"/>
                  <a:pt x="880" y="1566"/>
                </a:cubicBezTo>
                <a:cubicBezTo>
                  <a:pt x="878" y="1566"/>
                  <a:pt x="878" y="1566"/>
                  <a:pt x="878" y="1566"/>
                </a:cubicBezTo>
                <a:cubicBezTo>
                  <a:pt x="878" y="1567"/>
                  <a:pt x="878" y="1567"/>
                  <a:pt x="878" y="1567"/>
                </a:cubicBezTo>
                <a:cubicBezTo>
                  <a:pt x="878" y="1569"/>
                  <a:pt x="878" y="1569"/>
                  <a:pt x="878" y="1569"/>
                </a:cubicBezTo>
                <a:cubicBezTo>
                  <a:pt x="878" y="1570"/>
                  <a:pt x="878" y="1570"/>
                  <a:pt x="878" y="1570"/>
                </a:cubicBezTo>
                <a:cubicBezTo>
                  <a:pt x="878" y="1571"/>
                  <a:pt x="878" y="1571"/>
                  <a:pt x="878" y="1571"/>
                </a:cubicBezTo>
                <a:cubicBezTo>
                  <a:pt x="878" y="1573"/>
                  <a:pt x="878" y="1573"/>
                  <a:pt x="878" y="1573"/>
                </a:cubicBezTo>
                <a:cubicBezTo>
                  <a:pt x="877" y="1573"/>
                  <a:pt x="877" y="1573"/>
                  <a:pt x="877" y="1573"/>
                </a:cubicBezTo>
                <a:cubicBezTo>
                  <a:pt x="874" y="1571"/>
                  <a:pt x="874" y="1571"/>
                  <a:pt x="874" y="1571"/>
                </a:cubicBezTo>
                <a:cubicBezTo>
                  <a:pt x="874" y="1574"/>
                  <a:pt x="874" y="1574"/>
                  <a:pt x="874" y="1574"/>
                </a:cubicBezTo>
                <a:cubicBezTo>
                  <a:pt x="876" y="1577"/>
                  <a:pt x="876" y="1577"/>
                  <a:pt x="876" y="1577"/>
                </a:cubicBezTo>
                <a:cubicBezTo>
                  <a:pt x="876" y="1579"/>
                  <a:pt x="876" y="1579"/>
                  <a:pt x="876" y="1579"/>
                </a:cubicBezTo>
                <a:cubicBezTo>
                  <a:pt x="878" y="1583"/>
                  <a:pt x="878" y="1583"/>
                  <a:pt x="878" y="1583"/>
                </a:cubicBezTo>
                <a:cubicBezTo>
                  <a:pt x="880" y="1584"/>
                  <a:pt x="880" y="1584"/>
                  <a:pt x="880" y="1584"/>
                </a:cubicBezTo>
                <a:cubicBezTo>
                  <a:pt x="880" y="1587"/>
                  <a:pt x="880" y="1587"/>
                  <a:pt x="880" y="1587"/>
                </a:cubicBezTo>
                <a:cubicBezTo>
                  <a:pt x="883" y="1591"/>
                  <a:pt x="883" y="1591"/>
                  <a:pt x="883" y="1591"/>
                </a:cubicBezTo>
                <a:cubicBezTo>
                  <a:pt x="886" y="1596"/>
                  <a:pt x="886" y="1596"/>
                  <a:pt x="886" y="1596"/>
                </a:cubicBezTo>
                <a:cubicBezTo>
                  <a:pt x="888" y="1603"/>
                  <a:pt x="888" y="1603"/>
                  <a:pt x="888" y="1603"/>
                </a:cubicBezTo>
                <a:cubicBezTo>
                  <a:pt x="888" y="1607"/>
                  <a:pt x="888" y="1607"/>
                  <a:pt x="888" y="1607"/>
                </a:cubicBezTo>
                <a:cubicBezTo>
                  <a:pt x="888" y="1609"/>
                  <a:pt x="888" y="1609"/>
                  <a:pt x="888" y="1609"/>
                </a:cubicBezTo>
                <a:cubicBezTo>
                  <a:pt x="887" y="1610"/>
                  <a:pt x="887" y="1610"/>
                  <a:pt x="887" y="1610"/>
                </a:cubicBezTo>
                <a:cubicBezTo>
                  <a:pt x="887" y="1614"/>
                  <a:pt x="887" y="1614"/>
                  <a:pt x="887" y="1614"/>
                </a:cubicBezTo>
                <a:cubicBezTo>
                  <a:pt x="887" y="1619"/>
                  <a:pt x="887" y="1619"/>
                  <a:pt x="887" y="1619"/>
                </a:cubicBezTo>
                <a:cubicBezTo>
                  <a:pt x="888" y="1627"/>
                  <a:pt x="888" y="1627"/>
                  <a:pt x="888" y="1627"/>
                </a:cubicBezTo>
                <a:cubicBezTo>
                  <a:pt x="891" y="1630"/>
                  <a:pt x="891" y="1630"/>
                  <a:pt x="891" y="1630"/>
                </a:cubicBezTo>
                <a:cubicBezTo>
                  <a:pt x="893" y="1632"/>
                  <a:pt x="893" y="1632"/>
                  <a:pt x="893" y="1632"/>
                </a:cubicBezTo>
                <a:cubicBezTo>
                  <a:pt x="896" y="1633"/>
                  <a:pt x="896" y="1633"/>
                  <a:pt x="896" y="1633"/>
                </a:cubicBezTo>
                <a:cubicBezTo>
                  <a:pt x="894" y="1633"/>
                  <a:pt x="894" y="1633"/>
                  <a:pt x="894" y="1633"/>
                </a:cubicBezTo>
                <a:cubicBezTo>
                  <a:pt x="896" y="1635"/>
                  <a:pt x="896" y="1635"/>
                  <a:pt x="896" y="1635"/>
                </a:cubicBezTo>
                <a:cubicBezTo>
                  <a:pt x="899" y="1635"/>
                  <a:pt x="899" y="1635"/>
                  <a:pt x="899" y="1635"/>
                </a:cubicBezTo>
                <a:cubicBezTo>
                  <a:pt x="900" y="1635"/>
                  <a:pt x="900" y="1635"/>
                  <a:pt x="900" y="1635"/>
                </a:cubicBezTo>
                <a:cubicBezTo>
                  <a:pt x="900" y="1633"/>
                  <a:pt x="900" y="1633"/>
                  <a:pt x="900" y="1633"/>
                </a:cubicBezTo>
                <a:cubicBezTo>
                  <a:pt x="901" y="1632"/>
                  <a:pt x="901" y="1632"/>
                  <a:pt x="901" y="1632"/>
                </a:cubicBezTo>
                <a:cubicBezTo>
                  <a:pt x="907" y="1633"/>
                  <a:pt x="907" y="1633"/>
                  <a:pt x="907" y="1633"/>
                </a:cubicBezTo>
                <a:cubicBezTo>
                  <a:pt x="909" y="1633"/>
                  <a:pt x="909" y="1633"/>
                  <a:pt x="909" y="1633"/>
                </a:cubicBezTo>
                <a:cubicBezTo>
                  <a:pt x="906" y="1635"/>
                  <a:pt x="906" y="1635"/>
                  <a:pt x="906" y="1635"/>
                </a:cubicBezTo>
                <a:cubicBezTo>
                  <a:pt x="906" y="1636"/>
                  <a:pt x="906" y="1636"/>
                  <a:pt x="906" y="1636"/>
                </a:cubicBezTo>
                <a:cubicBezTo>
                  <a:pt x="906" y="1637"/>
                  <a:pt x="906" y="1637"/>
                  <a:pt x="906" y="1637"/>
                </a:cubicBezTo>
                <a:cubicBezTo>
                  <a:pt x="907" y="1637"/>
                  <a:pt x="907" y="1637"/>
                  <a:pt x="907" y="1637"/>
                </a:cubicBezTo>
                <a:cubicBezTo>
                  <a:pt x="909" y="1637"/>
                  <a:pt x="909" y="1637"/>
                  <a:pt x="909" y="1637"/>
                </a:cubicBezTo>
                <a:cubicBezTo>
                  <a:pt x="911" y="1640"/>
                  <a:pt x="911" y="1640"/>
                  <a:pt x="911" y="1640"/>
                </a:cubicBezTo>
                <a:cubicBezTo>
                  <a:pt x="911" y="1645"/>
                  <a:pt x="911" y="1645"/>
                  <a:pt x="911" y="1645"/>
                </a:cubicBezTo>
                <a:cubicBezTo>
                  <a:pt x="909" y="1645"/>
                  <a:pt x="909" y="1645"/>
                  <a:pt x="909" y="1645"/>
                </a:cubicBezTo>
                <a:cubicBezTo>
                  <a:pt x="909" y="1646"/>
                  <a:pt x="909" y="1646"/>
                  <a:pt x="909" y="1646"/>
                </a:cubicBezTo>
                <a:cubicBezTo>
                  <a:pt x="910" y="1649"/>
                  <a:pt x="910" y="1649"/>
                  <a:pt x="910" y="1649"/>
                </a:cubicBezTo>
                <a:cubicBezTo>
                  <a:pt x="911" y="1650"/>
                  <a:pt x="911" y="1650"/>
                  <a:pt x="911" y="1650"/>
                </a:cubicBezTo>
                <a:cubicBezTo>
                  <a:pt x="911" y="1652"/>
                  <a:pt x="911" y="1652"/>
                  <a:pt x="911" y="1652"/>
                </a:cubicBezTo>
                <a:cubicBezTo>
                  <a:pt x="910" y="1652"/>
                  <a:pt x="910" y="1652"/>
                  <a:pt x="910" y="1652"/>
                </a:cubicBezTo>
                <a:cubicBezTo>
                  <a:pt x="910" y="1655"/>
                  <a:pt x="910" y="1655"/>
                  <a:pt x="910" y="1655"/>
                </a:cubicBezTo>
                <a:cubicBezTo>
                  <a:pt x="910" y="1656"/>
                  <a:pt x="910" y="1656"/>
                  <a:pt x="910" y="1656"/>
                </a:cubicBezTo>
                <a:cubicBezTo>
                  <a:pt x="910" y="1657"/>
                  <a:pt x="910" y="1657"/>
                  <a:pt x="910" y="1657"/>
                </a:cubicBezTo>
                <a:cubicBezTo>
                  <a:pt x="911" y="1659"/>
                  <a:pt x="911" y="1659"/>
                  <a:pt x="911" y="1659"/>
                </a:cubicBezTo>
                <a:cubicBezTo>
                  <a:pt x="911" y="1660"/>
                  <a:pt x="911" y="1660"/>
                  <a:pt x="911" y="1660"/>
                </a:cubicBezTo>
                <a:cubicBezTo>
                  <a:pt x="913" y="1662"/>
                  <a:pt x="913" y="1662"/>
                  <a:pt x="913" y="1662"/>
                </a:cubicBezTo>
                <a:cubicBezTo>
                  <a:pt x="914" y="1660"/>
                  <a:pt x="914" y="1660"/>
                  <a:pt x="914" y="1660"/>
                </a:cubicBezTo>
                <a:cubicBezTo>
                  <a:pt x="914" y="1662"/>
                  <a:pt x="914" y="1662"/>
                  <a:pt x="914" y="1662"/>
                </a:cubicBezTo>
                <a:cubicBezTo>
                  <a:pt x="913" y="1663"/>
                  <a:pt x="913" y="1663"/>
                  <a:pt x="913" y="1663"/>
                </a:cubicBezTo>
                <a:cubicBezTo>
                  <a:pt x="913" y="1665"/>
                  <a:pt x="913" y="1665"/>
                  <a:pt x="913" y="1665"/>
                </a:cubicBezTo>
                <a:cubicBezTo>
                  <a:pt x="913" y="1666"/>
                  <a:pt x="913" y="1666"/>
                  <a:pt x="913" y="1666"/>
                </a:cubicBezTo>
                <a:cubicBezTo>
                  <a:pt x="911" y="1666"/>
                  <a:pt x="911" y="1666"/>
                  <a:pt x="911" y="1666"/>
                </a:cubicBezTo>
                <a:cubicBezTo>
                  <a:pt x="913" y="1667"/>
                  <a:pt x="913" y="1667"/>
                  <a:pt x="913" y="1667"/>
                </a:cubicBezTo>
                <a:cubicBezTo>
                  <a:pt x="916" y="1669"/>
                  <a:pt x="916" y="1669"/>
                  <a:pt x="916" y="1669"/>
                </a:cubicBezTo>
                <a:cubicBezTo>
                  <a:pt x="919" y="1670"/>
                  <a:pt x="919" y="1670"/>
                  <a:pt x="919" y="1670"/>
                </a:cubicBezTo>
                <a:cubicBezTo>
                  <a:pt x="920" y="1670"/>
                  <a:pt x="920" y="1670"/>
                  <a:pt x="920" y="1670"/>
                </a:cubicBezTo>
                <a:cubicBezTo>
                  <a:pt x="920" y="1672"/>
                  <a:pt x="920" y="1672"/>
                  <a:pt x="920" y="1672"/>
                </a:cubicBezTo>
                <a:cubicBezTo>
                  <a:pt x="920" y="1675"/>
                  <a:pt x="920" y="1675"/>
                  <a:pt x="920" y="1675"/>
                </a:cubicBezTo>
                <a:cubicBezTo>
                  <a:pt x="919" y="1676"/>
                  <a:pt x="919" y="1676"/>
                  <a:pt x="919" y="1676"/>
                </a:cubicBezTo>
                <a:cubicBezTo>
                  <a:pt x="917" y="1678"/>
                  <a:pt x="917" y="1678"/>
                  <a:pt x="917" y="1678"/>
                </a:cubicBezTo>
                <a:cubicBezTo>
                  <a:pt x="916" y="1679"/>
                  <a:pt x="916" y="1679"/>
                  <a:pt x="916" y="1679"/>
                </a:cubicBezTo>
                <a:cubicBezTo>
                  <a:pt x="916" y="1680"/>
                  <a:pt x="916" y="1680"/>
                  <a:pt x="916" y="1680"/>
                </a:cubicBezTo>
                <a:cubicBezTo>
                  <a:pt x="916" y="1682"/>
                  <a:pt x="916" y="1682"/>
                  <a:pt x="916" y="1682"/>
                </a:cubicBezTo>
                <a:cubicBezTo>
                  <a:pt x="919" y="1682"/>
                  <a:pt x="919" y="1682"/>
                  <a:pt x="919" y="1682"/>
                </a:cubicBezTo>
                <a:cubicBezTo>
                  <a:pt x="917" y="1683"/>
                  <a:pt x="917" y="1683"/>
                  <a:pt x="917" y="1683"/>
                </a:cubicBezTo>
                <a:cubicBezTo>
                  <a:pt x="916" y="1685"/>
                  <a:pt x="916" y="1685"/>
                  <a:pt x="916" y="1685"/>
                </a:cubicBezTo>
                <a:cubicBezTo>
                  <a:pt x="917" y="1689"/>
                  <a:pt x="917" y="1689"/>
                  <a:pt x="917" y="1689"/>
                </a:cubicBezTo>
                <a:cubicBezTo>
                  <a:pt x="919" y="1688"/>
                  <a:pt x="919" y="1688"/>
                  <a:pt x="919" y="1688"/>
                </a:cubicBezTo>
                <a:cubicBezTo>
                  <a:pt x="919" y="1690"/>
                  <a:pt x="919" y="1690"/>
                  <a:pt x="919" y="1690"/>
                </a:cubicBezTo>
                <a:cubicBezTo>
                  <a:pt x="919" y="1696"/>
                  <a:pt x="919" y="1696"/>
                  <a:pt x="919" y="1696"/>
                </a:cubicBezTo>
                <a:cubicBezTo>
                  <a:pt x="917" y="1695"/>
                  <a:pt x="917" y="1695"/>
                  <a:pt x="917" y="1695"/>
                </a:cubicBezTo>
                <a:cubicBezTo>
                  <a:pt x="916" y="1693"/>
                  <a:pt x="916" y="1693"/>
                  <a:pt x="916" y="1693"/>
                </a:cubicBezTo>
                <a:cubicBezTo>
                  <a:pt x="917" y="1696"/>
                  <a:pt x="917" y="1696"/>
                  <a:pt x="917" y="1696"/>
                </a:cubicBezTo>
                <a:cubicBezTo>
                  <a:pt x="910" y="1695"/>
                  <a:pt x="910" y="1695"/>
                  <a:pt x="910" y="1695"/>
                </a:cubicBezTo>
                <a:cubicBezTo>
                  <a:pt x="911" y="1695"/>
                  <a:pt x="911" y="1695"/>
                  <a:pt x="911" y="1695"/>
                </a:cubicBezTo>
                <a:cubicBezTo>
                  <a:pt x="914" y="1693"/>
                  <a:pt x="914" y="1693"/>
                  <a:pt x="914" y="1693"/>
                </a:cubicBezTo>
                <a:cubicBezTo>
                  <a:pt x="913" y="1692"/>
                  <a:pt x="913" y="1692"/>
                  <a:pt x="913" y="1692"/>
                </a:cubicBezTo>
                <a:cubicBezTo>
                  <a:pt x="913" y="1690"/>
                  <a:pt x="913" y="1690"/>
                  <a:pt x="913" y="1690"/>
                </a:cubicBezTo>
                <a:cubicBezTo>
                  <a:pt x="911" y="1690"/>
                  <a:pt x="911" y="1690"/>
                  <a:pt x="911" y="1690"/>
                </a:cubicBezTo>
                <a:cubicBezTo>
                  <a:pt x="910" y="1689"/>
                  <a:pt x="910" y="1689"/>
                  <a:pt x="910" y="1689"/>
                </a:cubicBezTo>
                <a:cubicBezTo>
                  <a:pt x="909" y="1690"/>
                  <a:pt x="909" y="1690"/>
                  <a:pt x="909" y="1690"/>
                </a:cubicBezTo>
                <a:cubicBezTo>
                  <a:pt x="909" y="1692"/>
                  <a:pt x="909" y="1692"/>
                  <a:pt x="909" y="1692"/>
                </a:cubicBezTo>
                <a:cubicBezTo>
                  <a:pt x="907" y="1690"/>
                  <a:pt x="907" y="1690"/>
                  <a:pt x="907" y="1690"/>
                </a:cubicBezTo>
                <a:cubicBezTo>
                  <a:pt x="906" y="1689"/>
                  <a:pt x="906" y="1689"/>
                  <a:pt x="906" y="1689"/>
                </a:cubicBezTo>
                <a:cubicBezTo>
                  <a:pt x="904" y="1690"/>
                  <a:pt x="904" y="1690"/>
                  <a:pt x="904" y="1690"/>
                </a:cubicBezTo>
                <a:cubicBezTo>
                  <a:pt x="901" y="1690"/>
                  <a:pt x="901" y="1690"/>
                  <a:pt x="901" y="1690"/>
                </a:cubicBezTo>
                <a:cubicBezTo>
                  <a:pt x="903" y="1692"/>
                  <a:pt x="903" y="1692"/>
                  <a:pt x="903" y="1692"/>
                </a:cubicBezTo>
                <a:cubicBezTo>
                  <a:pt x="904" y="1693"/>
                  <a:pt x="904" y="1693"/>
                  <a:pt x="904" y="1693"/>
                </a:cubicBezTo>
                <a:cubicBezTo>
                  <a:pt x="906" y="1693"/>
                  <a:pt x="906" y="1693"/>
                  <a:pt x="906" y="1693"/>
                </a:cubicBezTo>
                <a:cubicBezTo>
                  <a:pt x="906" y="1695"/>
                  <a:pt x="906" y="1695"/>
                  <a:pt x="906" y="1695"/>
                </a:cubicBezTo>
                <a:cubicBezTo>
                  <a:pt x="904" y="1695"/>
                  <a:pt x="904" y="1695"/>
                  <a:pt x="904" y="1695"/>
                </a:cubicBezTo>
                <a:cubicBezTo>
                  <a:pt x="904" y="1696"/>
                  <a:pt x="904" y="1696"/>
                  <a:pt x="904" y="1696"/>
                </a:cubicBezTo>
                <a:cubicBezTo>
                  <a:pt x="903" y="1696"/>
                  <a:pt x="903" y="1696"/>
                  <a:pt x="903" y="1696"/>
                </a:cubicBezTo>
                <a:cubicBezTo>
                  <a:pt x="900" y="1699"/>
                  <a:pt x="900" y="1699"/>
                  <a:pt x="900" y="1699"/>
                </a:cubicBezTo>
                <a:cubicBezTo>
                  <a:pt x="900" y="1700"/>
                  <a:pt x="900" y="1700"/>
                  <a:pt x="900" y="1700"/>
                </a:cubicBezTo>
                <a:cubicBezTo>
                  <a:pt x="900" y="1701"/>
                  <a:pt x="900" y="1701"/>
                  <a:pt x="900" y="1701"/>
                </a:cubicBezTo>
                <a:cubicBezTo>
                  <a:pt x="901" y="1700"/>
                  <a:pt x="901" y="1700"/>
                  <a:pt x="901" y="1700"/>
                </a:cubicBezTo>
                <a:cubicBezTo>
                  <a:pt x="903" y="1700"/>
                  <a:pt x="903" y="1700"/>
                  <a:pt x="903" y="1700"/>
                </a:cubicBezTo>
                <a:cubicBezTo>
                  <a:pt x="906" y="1698"/>
                  <a:pt x="906" y="1698"/>
                  <a:pt x="906" y="1698"/>
                </a:cubicBezTo>
                <a:cubicBezTo>
                  <a:pt x="907" y="1700"/>
                  <a:pt x="907" y="1700"/>
                  <a:pt x="907" y="1700"/>
                </a:cubicBezTo>
                <a:cubicBezTo>
                  <a:pt x="909" y="1702"/>
                  <a:pt x="909" y="1702"/>
                  <a:pt x="909" y="1702"/>
                </a:cubicBezTo>
                <a:cubicBezTo>
                  <a:pt x="912" y="1703"/>
                  <a:pt x="912" y="1703"/>
                  <a:pt x="912" y="1703"/>
                </a:cubicBezTo>
                <a:cubicBezTo>
                  <a:pt x="914" y="1702"/>
                  <a:pt x="914" y="1702"/>
                  <a:pt x="914" y="1702"/>
                </a:cubicBezTo>
                <a:cubicBezTo>
                  <a:pt x="917" y="1703"/>
                  <a:pt x="917" y="1703"/>
                  <a:pt x="917" y="1703"/>
                </a:cubicBezTo>
                <a:cubicBezTo>
                  <a:pt x="920" y="1706"/>
                  <a:pt x="920" y="1706"/>
                  <a:pt x="920" y="1706"/>
                </a:cubicBezTo>
                <a:cubicBezTo>
                  <a:pt x="920" y="1708"/>
                  <a:pt x="920" y="1708"/>
                  <a:pt x="920" y="1708"/>
                </a:cubicBezTo>
                <a:cubicBezTo>
                  <a:pt x="920" y="1709"/>
                  <a:pt x="920" y="1709"/>
                  <a:pt x="920" y="1709"/>
                </a:cubicBezTo>
                <a:cubicBezTo>
                  <a:pt x="919" y="1708"/>
                  <a:pt x="919" y="1708"/>
                  <a:pt x="919" y="1708"/>
                </a:cubicBezTo>
                <a:cubicBezTo>
                  <a:pt x="917" y="1709"/>
                  <a:pt x="917" y="1709"/>
                  <a:pt x="917" y="1709"/>
                </a:cubicBezTo>
                <a:cubicBezTo>
                  <a:pt x="917" y="1710"/>
                  <a:pt x="917" y="1710"/>
                  <a:pt x="917" y="1710"/>
                </a:cubicBezTo>
                <a:cubicBezTo>
                  <a:pt x="919" y="1712"/>
                  <a:pt x="919" y="1712"/>
                  <a:pt x="919" y="1712"/>
                </a:cubicBezTo>
                <a:cubicBezTo>
                  <a:pt x="920" y="1713"/>
                  <a:pt x="920" y="1713"/>
                  <a:pt x="920" y="1713"/>
                </a:cubicBezTo>
                <a:cubicBezTo>
                  <a:pt x="921" y="1712"/>
                  <a:pt x="921" y="1712"/>
                  <a:pt x="921" y="1712"/>
                </a:cubicBezTo>
                <a:cubicBezTo>
                  <a:pt x="923" y="1713"/>
                  <a:pt x="923" y="1713"/>
                  <a:pt x="923" y="1713"/>
                </a:cubicBezTo>
                <a:cubicBezTo>
                  <a:pt x="921" y="1713"/>
                  <a:pt x="921" y="1713"/>
                  <a:pt x="921" y="1713"/>
                </a:cubicBezTo>
                <a:cubicBezTo>
                  <a:pt x="921" y="1715"/>
                  <a:pt x="921" y="1715"/>
                  <a:pt x="921" y="1715"/>
                </a:cubicBezTo>
                <a:cubicBezTo>
                  <a:pt x="919" y="1713"/>
                  <a:pt x="919" y="1713"/>
                  <a:pt x="919" y="1713"/>
                </a:cubicBezTo>
                <a:cubicBezTo>
                  <a:pt x="917" y="1712"/>
                  <a:pt x="917" y="1712"/>
                  <a:pt x="917" y="1712"/>
                </a:cubicBezTo>
                <a:cubicBezTo>
                  <a:pt x="917" y="1713"/>
                  <a:pt x="917" y="1713"/>
                  <a:pt x="917" y="1713"/>
                </a:cubicBezTo>
                <a:cubicBezTo>
                  <a:pt x="916" y="1715"/>
                  <a:pt x="916" y="1715"/>
                  <a:pt x="916" y="1715"/>
                </a:cubicBezTo>
                <a:cubicBezTo>
                  <a:pt x="920" y="1716"/>
                  <a:pt x="920" y="1716"/>
                  <a:pt x="920" y="1716"/>
                </a:cubicBezTo>
                <a:cubicBezTo>
                  <a:pt x="924" y="1716"/>
                  <a:pt x="924" y="1716"/>
                  <a:pt x="924" y="1716"/>
                </a:cubicBezTo>
                <a:cubicBezTo>
                  <a:pt x="926" y="1716"/>
                  <a:pt x="926" y="1716"/>
                  <a:pt x="926" y="1716"/>
                </a:cubicBezTo>
                <a:cubicBezTo>
                  <a:pt x="926" y="1715"/>
                  <a:pt x="926" y="1715"/>
                  <a:pt x="926" y="1715"/>
                </a:cubicBezTo>
                <a:cubicBezTo>
                  <a:pt x="929" y="1716"/>
                  <a:pt x="929" y="1716"/>
                  <a:pt x="929" y="1716"/>
                </a:cubicBezTo>
                <a:cubicBezTo>
                  <a:pt x="930" y="1718"/>
                  <a:pt x="930" y="1718"/>
                  <a:pt x="930" y="1718"/>
                </a:cubicBezTo>
                <a:cubicBezTo>
                  <a:pt x="929" y="1718"/>
                  <a:pt x="929" y="1718"/>
                  <a:pt x="929" y="1718"/>
                </a:cubicBezTo>
                <a:cubicBezTo>
                  <a:pt x="932" y="1719"/>
                  <a:pt x="932" y="1719"/>
                  <a:pt x="932" y="1719"/>
                </a:cubicBezTo>
                <a:cubicBezTo>
                  <a:pt x="933" y="1721"/>
                  <a:pt x="933" y="1721"/>
                  <a:pt x="933" y="1721"/>
                </a:cubicBezTo>
                <a:cubicBezTo>
                  <a:pt x="933" y="1722"/>
                  <a:pt x="933" y="1722"/>
                  <a:pt x="933" y="1722"/>
                </a:cubicBezTo>
                <a:cubicBezTo>
                  <a:pt x="930" y="1721"/>
                  <a:pt x="930" y="1721"/>
                  <a:pt x="930" y="1721"/>
                </a:cubicBezTo>
                <a:cubicBezTo>
                  <a:pt x="927" y="1719"/>
                  <a:pt x="927" y="1719"/>
                  <a:pt x="927" y="1719"/>
                </a:cubicBezTo>
                <a:cubicBezTo>
                  <a:pt x="924" y="1719"/>
                  <a:pt x="924" y="1719"/>
                  <a:pt x="924" y="1719"/>
                </a:cubicBezTo>
                <a:cubicBezTo>
                  <a:pt x="921" y="1719"/>
                  <a:pt x="921" y="1719"/>
                  <a:pt x="921" y="1719"/>
                </a:cubicBezTo>
                <a:cubicBezTo>
                  <a:pt x="920" y="1718"/>
                  <a:pt x="920" y="1718"/>
                  <a:pt x="920" y="1718"/>
                </a:cubicBezTo>
                <a:cubicBezTo>
                  <a:pt x="919" y="1719"/>
                  <a:pt x="919" y="1719"/>
                  <a:pt x="919" y="1719"/>
                </a:cubicBezTo>
                <a:cubicBezTo>
                  <a:pt x="920" y="1719"/>
                  <a:pt x="920" y="1719"/>
                  <a:pt x="920" y="1719"/>
                </a:cubicBezTo>
                <a:cubicBezTo>
                  <a:pt x="923" y="1721"/>
                  <a:pt x="923" y="1721"/>
                  <a:pt x="923" y="1721"/>
                </a:cubicBezTo>
                <a:cubicBezTo>
                  <a:pt x="924" y="1722"/>
                  <a:pt x="924" y="1722"/>
                  <a:pt x="924" y="1722"/>
                </a:cubicBezTo>
                <a:cubicBezTo>
                  <a:pt x="926" y="1722"/>
                  <a:pt x="926" y="1722"/>
                  <a:pt x="926" y="1722"/>
                </a:cubicBezTo>
                <a:cubicBezTo>
                  <a:pt x="924" y="1723"/>
                  <a:pt x="924" y="1723"/>
                  <a:pt x="924" y="1723"/>
                </a:cubicBezTo>
                <a:cubicBezTo>
                  <a:pt x="926" y="1723"/>
                  <a:pt x="926" y="1723"/>
                  <a:pt x="926" y="1723"/>
                </a:cubicBezTo>
                <a:cubicBezTo>
                  <a:pt x="929" y="1723"/>
                  <a:pt x="929" y="1723"/>
                  <a:pt x="929" y="1723"/>
                </a:cubicBezTo>
                <a:cubicBezTo>
                  <a:pt x="929" y="1725"/>
                  <a:pt x="929" y="1725"/>
                  <a:pt x="929" y="1725"/>
                </a:cubicBezTo>
                <a:cubicBezTo>
                  <a:pt x="929" y="1726"/>
                  <a:pt x="929" y="1726"/>
                  <a:pt x="929" y="1726"/>
                </a:cubicBezTo>
                <a:cubicBezTo>
                  <a:pt x="927" y="1725"/>
                  <a:pt x="927" y="1725"/>
                  <a:pt x="927" y="1725"/>
                </a:cubicBezTo>
                <a:cubicBezTo>
                  <a:pt x="924" y="1725"/>
                  <a:pt x="924" y="1725"/>
                  <a:pt x="924" y="1725"/>
                </a:cubicBezTo>
                <a:cubicBezTo>
                  <a:pt x="924" y="1726"/>
                  <a:pt x="924" y="1726"/>
                  <a:pt x="924" y="1726"/>
                </a:cubicBezTo>
                <a:cubicBezTo>
                  <a:pt x="926" y="1728"/>
                  <a:pt x="926" y="1728"/>
                  <a:pt x="926" y="1728"/>
                </a:cubicBezTo>
                <a:cubicBezTo>
                  <a:pt x="929" y="1728"/>
                  <a:pt x="929" y="1728"/>
                  <a:pt x="929" y="1728"/>
                </a:cubicBezTo>
                <a:cubicBezTo>
                  <a:pt x="926" y="1729"/>
                  <a:pt x="926" y="1729"/>
                  <a:pt x="926" y="1729"/>
                </a:cubicBezTo>
                <a:cubicBezTo>
                  <a:pt x="926" y="1731"/>
                  <a:pt x="926" y="1731"/>
                  <a:pt x="926" y="1731"/>
                </a:cubicBezTo>
                <a:cubicBezTo>
                  <a:pt x="927" y="1731"/>
                  <a:pt x="927" y="1731"/>
                  <a:pt x="927" y="1731"/>
                </a:cubicBezTo>
                <a:cubicBezTo>
                  <a:pt x="929" y="1735"/>
                  <a:pt x="929" y="1735"/>
                  <a:pt x="929" y="1735"/>
                </a:cubicBezTo>
                <a:cubicBezTo>
                  <a:pt x="932" y="1738"/>
                  <a:pt x="932" y="1738"/>
                  <a:pt x="932" y="1738"/>
                </a:cubicBezTo>
                <a:cubicBezTo>
                  <a:pt x="932" y="1732"/>
                  <a:pt x="932" y="1732"/>
                  <a:pt x="932" y="1732"/>
                </a:cubicBezTo>
                <a:cubicBezTo>
                  <a:pt x="933" y="1732"/>
                  <a:pt x="933" y="1732"/>
                  <a:pt x="933" y="1732"/>
                </a:cubicBezTo>
                <a:cubicBezTo>
                  <a:pt x="933" y="1733"/>
                  <a:pt x="933" y="1733"/>
                  <a:pt x="933" y="1733"/>
                </a:cubicBezTo>
                <a:cubicBezTo>
                  <a:pt x="934" y="1736"/>
                  <a:pt x="934" y="1736"/>
                  <a:pt x="934" y="1736"/>
                </a:cubicBezTo>
                <a:cubicBezTo>
                  <a:pt x="933" y="1736"/>
                  <a:pt x="933" y="1736"/>
                  <a:pt x="933" y="1736"/>
                </a:cubicBezTo>
                <a:cubicBezTo>
                  <a:pt x="933" y="1738"/>
                  <a:pt x="933" y="1738"/>
                  <a:pt x="933" y="1738"/>
                </a:cubicBezTo>
                <a:cubicBezTo>
                  <a:pt x="934" y="1739"/>
                  <a:pt x="934" y="1739"/>
                  <a:pt x="934" y="1739"/>
                </a:cubicBezTo>
                <a:cubicBezTo>
                  <a:pt x="933" y="1739"/>
                  <a:pt x="933" y="1739"/>
                  <a:pt x="933" y="1739"/>
                </a:cubicBezTo>
                <a:cubicBezTo>
                  <a:pt x="932" y="1741"/>
                  <a:pt x="932" y="1741"/>
                  <a:pt x="932" y="1741"/>
                </a:cubicBezTo>
                <a:cubicBezTo>
                  <a:pt x="933" y="1741"/>
                  <a:pt x="933" y="1741"/>
                  <a:pt x="933" y="1741"/>
                </a:cubicBezTo>
                <a:cubicBezTo>
                  <a:pt x="934" y="1741"/>
                  <a:pt x="934" y="1741"/>
                  <a:pt x="934" y="1741"/>
                </a:cubicBezTo>
                <a:cubicBezTo>
                  <a:pt x="933" y="1742"/>
                  <a:pt x="933" y="1742"/>
                  <a:pt x="933" y="1742"/>
                </a:cubicBezTo>
                <a:cubicBezTo>
                  <a:pt x="934" y="1743"/>
                  <a:pt x="934" y="1743"/>
                  <a:pt x="934" y="1743"/>
                </a:cubicBezTo>
                <a:cubicBezTo>
                  <a:pt x="936" y="1745"/>
                  <a:pt x="936" y="1745"/>
                  <a:pt x="936" y="1745"/>
                </a:cubicBezTo>
                <a:cubicBezTo>
                  <a:pt x="933" y="1743"/>
                  <a:pt x="933" y="1743"/>
                  <a:pt x="933" y="1743"/>
                </a:cubicBezTo>
                <a:cubicBezTo>
                  <a:pt x="934" y="1746"/>
                  <a:pt x="934" y="1746"/>
                  <a:pt x="934" y="1746"/>
                </a:cubicBezTo>
                <a:cubicBezTo>
                  <a:pt x="933" y="1746"/>
                  <a:pt x="933" y="1746"/>
                  <a:pt x="933" y="1746"/>
                </a:cubicBezTo>
                <a:cubicBezTo>
                  <a:pt x="932" y="1748"/>
                  <a:pt x="932" y="1748"/>
                  <a:pt x="932" y="1748"/>
                </a:cubicBezTo>
                <a:cubicBezTo>
                  <a:pt x="934" y="1749"/>
                  <a:pt x="934" y="1749"/>
                  <a:pt x="934" y="1749"/>
                </a:cubicBezTo>
                <a:cubicBezTo>
                  <a:pt x="936" y="1749"/>
                  <a:pt x="936" y="1749"/>
                  <a:pt x="936" y="1749"/>
                </a:cubicBezTo>
                <a:cubicBezTo>
                  <a:pt x="937" y="1751"/>
                  <a:pt x="937" y="1751"/>
                  <a:pt x="937" y="1751"/>
                </a:cubicBezTo>
                <a:cubicBezTo>
                  <a:pt x="939" y="1752"/>
                  <a:pt x="939" y="1752"/>
                  <a:pt x="939" y="1752"/>
                </a:cubicBezTo>
                <a:cubicBezTo>
                  <a:pt x="940" y="1753"/>
                  <a:pt x="940" y="1753"/>
                  <a:pt x="940" y="1753"/>
                </a:cubicBezTo>
                <a:cubicBezTo>
                  <a:pt x="942" y="1756"/>
                  <a:pt x="942" y="1756"/>
                  <a:pt x="942" y="1756"/>
                </a:cubicBezTo>
                <a:cubicBezTo>
                  <a:pt x="942" y="1758"/>
                  <a:pt x="942" y="1758"/>
                  <a:pt x="942" y="1758"/>
                </a:cubicBezTo>
                <a:cubicBezTo>
                  <a:pt x="943" y="1759"/>
                  <a:pt x="943" y="1759"/>
                  <a:pt x="943" y="1759"/>
                </a:cubicBezTo>
                <a:cubicBezTo>
                  <a:pt x="944" y="1761"/>
                  <a:pt x="944" y="1761"/>
                  <a:pt x="944" y="1761"/>
                </a:cubicBezTo>
                <a:cubicBezTo>
                  <a:pt x="944" y="1759"/>
                  <a:pt x="944" y="1759"/>
                  <a:pt x="944" y="1759"/>
                </a:cubicBezTo>
                <a:cubicBezTo>
                  <a:pt x="946" y="1761"/>
                  <a:pt x="946" y="1761"/>
                  <a:pt x="946" y="1761"/>
                </a:cubicBezTo>
                <a:cubicBezTo>
                  <a:pt x="947" y="1761"/>
                  <a:pt x="947" y="1761"/>
                  <a:pt x="947" y="1761"/>
                </a:cubicBezTo>
                <a:cubicBezTo>
                  <a:pt x="952" y="1766"/>
                  <a:pt x="952" y="1766"/>
                  <a:pt x="952" y="1766"/>
                </a:cubicBezTo>
                <a:cubicBezTo>
                  <a:pt x="949" y="1765"/>
                  <a:pt x="949" y="1765"/>
                  <a:pt x="949" y="1765"/>
                </a:cubicBezTo>
                <a:cubicBezTo>
                  <a:pt x="947" y="1764"/>
                  <a:pt x="947" y="1764"/>
                  <a:pt x="947" y="1764"/>
                </a:cubicBezTo>
                <a:cubicBezTo>
                  <a:pt x="947" y="1765"/>
                  <a:pt x="947" y="1765"/>
                  <a:pt x="947" y="1765"/>
                </a:cubicBezTo>
                <a:cubicBezTo>
                  <a:pt x="949" y="1766"/>
                  <a:pt x="949" y="1766"/>
                  <a:pt x="949" y="1766"/>
                </a:cubicBezTo>
                <a:cubicBezTo>
                  <a:pt x="950" y="1768"/>
                  <a:pt x="950" y="1768"/>
                  <a:pt x="950" y="1768"/>
                </a:cubicBezTo>
                <a:cubicBezTo>
                  <a:pt x="953" y="1768"/>
                  <a:pt x="953" y="1768"/>
                  <a:pt x="953" y="1768"/>
                </a:cubicBezTo>
                <a:cubicBezTo>
                  <a:pt x="953" y="1769"/>
                  <a:pt x="953" y="1769"/>
                  <a:pt x="953" y="1769"/>
                </a:cubicBezTo>
                <a:cubicBezTo>
                  <a:pt x="954" y="1772"/>
                  <a:pt x="954" y="1772"/>
                  <a:pt x="954" y="1772"/>
                </a:cubicBezTo>
                <a:cubicBezTo>
                  <a:pt x="957" y="1774"/>
                  <a:pt x="957" y="1774"/>
                  <a:pt x="957" y="1774"/>
                </a:cubicBezTo>
                <a:cubicBezTo>
                  <a:pt x="956" y="1774"/>
                  <a:pt x="956" y="1774"/>
                  <a:pt x="956" y="1774"/>
                </a:cubicBezTo>
                <a:cubicBezTo>
                  <a:pt x="953" y="1772"/>
                  <a:pt x="953" y="1772"/>
                  <a:pt x="953" y="1772"/>
                </a:cubicBezTo>
                <a:cubicBezTo>
                  <a:pt x="956" y="1775"/>
                  <a:pt x="956" y="1775"/>
                  <a:pt x="956" y="1775"/>
                </a:cubicBezTo>
                <a:cubicBezTo>
                  <a:pt x="957" y="1778"/>
                  <a:pt x="957" y="1778"/>
                  <a:pt x="957" y="1778"/>
                </a:cubicBezTo>
                <a:cubicBezTo>
                  <a:pt x="957" y="1779"/>
                  <a:pt x="957" y="1779"/>
                  <a:pt x="957" y="1779"/>
                </a:cubicBezTo>
                <a:cubicBezTo>
                  <a:pt x="959" y="1779"/>
                  <a:pt x="959" y="1779"/>
                  <a:pt x="959" y="1779"/>
                </a:cubicBezTo>
                <a:cubicBezTo>
                  <a:pt x="959" y="1781"/>
                  <a:pt x="959" y="1781"/>
                  <a:pt x="959" y="1781"/>
                </a:cubicBezTo>
                <a:cubicBezTo>
                  <a:pt x="960" y="1779"/>
                  <a:pt x="960" y="1779"/>
                  <a:pt x="960" y="1779"/>
                </a:cubicBezTo>
                <a:cubicBezTo>
                  <a:pt x="962" y="1781"/>
                  <a:pt x="962" y="1781"/>
                  <a:pt x="962" y="1781"/>
                </a:cubicBezTo>
                <a:cubicBezTo>
                  <a:pt x="963" y="1782"/>
                  <a:pt x="963" y="1782"/>
                  <a:pt x="963" y="1782"/>
                </a:cubicBezTo>
                <a:cubicBezTo>
                  <a:pt x="964" y="1784"/>
                  <a:pt x="964" y="1784"/>
                  <a:pt x="964" y="1784"/>
                </a:cubicBezTo>
                <a:cubicBezTo>
                  <a:pt x="963" y="1784"/>
                  <a:pt x="963" y="1784"/>
                  <a:pt x="963" y="1784"/>
                </a:cubicBezTo>
                <a:cubicBezTo>
                  <a:pt x="963" y="1785"/>
                  <a:pt x="963" y="1785"/>
                  <a:pt x="963" y="1785"/>
                </a:cubicBezTo>
                <a:cubicBezTo>
                  <a:pt x="966" y="1785"/>
                  <a:pt x="966" y="1785"/>
                  <a:pt x="966" y="1785"/>
                </a:cubicBezTo>
                <a:cubicBezTo>
                  <a:pt x="967" y="1785"/>
                  <a:pt x="967" y="1785"/>
                  <a:pt x="967" y="1785"/>
                </a:cubicBezTo>
                <a:cubicBezTo>
                  <a:pt x="967" y="1784"/>
                  <a:pt x="967" y="1784"/>
                  <a:pt x="967" y="1784"/>
                </a:cubicBezTo>
                <a:cubicBezTo>
                  <a:pt x="969" y="1785"/>
                  <a:pt x="969" y="1785"/>
                  <a:pt x="969" y="1785"/>
                </a:cubicBezTo>
                <a:cubicBezTo>
                  <a:pt x="970" y="1786"/>
                  <a:pt x="970" y="1786"/>
                  <a:pt x="970" y="1786"/>
                </a:cubicBezTo>
                <a:cubicBezTo>
                  <a:pt x="967" y="1786"/>
                  <a:pt x="967" y="1786"/>
                  <a:pt x="967" y="1786"/>
                </a:cubicBezTo>
                <a:cubicBezTo>
                  <a:pt x="964" y="1786"/>
                  <a:pt x="964" y="1786"/>
                  <a:pt x="964" y="1786"/>
                </a:cubicBezTo>
                <a:cubicBezTo>
                  <a:pt x="967" y="1788"/>
                  <a:pt x="967" y="1788"/>
                  <a:pt x="967" y="1788"/>
                </a:cubicBezTo>
                <a:cubicBezTo>
                  <a:pt x="970" y="1789"/>
                  <a:pt x="970" y="1789"/>
                  <a:pt x="970" y="1789"/>
                </a:cubicBezTo>
                <a:cubicBezTo>
                  <a:pt x="973" y="1791"/>
                  <a:pt x="973" y="1791"/>
                  <a:pt x="973" y="1791"/>
                </a:cubicBezTo>
                <a:cubicBezTo>
                  <a:pt x="976" y="1791"/>
                  <a:pt x="976" y="1791"/>
                  <a:pt x="976" y="1791"/>
                </a:cubicBezTo>
                <a:cubicBezTo>
                  <a:pt x="975" y="1789"/>
                  <a:pt x="975" y="1789"/>
                  <a:pt x="975" y="1789"/>
                </a:cubicBezTo>
                <a:cubicBezTo>
                  <a:pt x="973" y="1789"/>
                  <a:pt x="973" y="1789"/>
                  <a:pt x="973" y="1789"/>
                </a:cubicBezTo>
                <a:cubicBezTo>
                  <a:pt x="973" y="1786"/>
                  <a:pt x="973" y="1786"/>
                  <a:pt x="973" y="1786"/>
                </a:cubicBezTo>
                <a:cubicBezTo>
                  <a:pt x="975" y="1786"/>
                  <a:pt x="975" y="1786"/>
                  <a:pt x="975" y="1786"/>
                </a:cubicBezTo>
                <a:cubicBezTo>
                  <a:pt x="972" y="1785"/>
                  <a:pt x="972" y="1785"/>
                  <a:pt x="972" y="1785"/>
                </a:cubicBezTo>
                <a:cubicBezTo>
                  <a:pt x="973" y="1785"/>
                  <a:pt x="973" y="1785"/>
                  <a:pt x="973" y="1785"/>
                </a:cubicBezTo>
                <a:cubicBezTo>
                  <a:pt x="975" y="1785"/>
                  <a:pt x="975" y="1785"/>
                  <a:pt x="975" y="1785"/>
                </a:cubicBezTo>
                <a:cubicBezTo>
                  <a:pt x="976" y="1785"/>
                  <a:pt x="976" y="1785"/>
                  <a:pt x="976" y="1785"/>
                </a:cubicBezTo>
                <a:cubicBezTo>
                  <a:pt x="977" y="1785"/>
                  <a:pt x="977" y="1785"/>
                  <a:pt x="977" y="1785"/>
                </a:cubicBezTo>
                <a:cubicBezTo>
                  <a:pt x="980" y="1784"/>
                  <a:pt x="980" y="1784"/>
                  <a:pt x="980" y="1784"/>
                </a:cubicBezTo>
                <a:cubicBezTo>
                  <a:pt x="982" y="1781"/>
                  <a:pt x="982" y="1781"/>
                  <a:pt x="982" y="1781"/>
                </a:cubicBezTo>
                <a:cubicBezTo>
                  <a:pt x="983" y="1782"/>
                  <a:pt x="983" y="1782"/>
                  <a:pt x="983" y="1782"/>
                </a:cubicBezTo>
                <a:cubicBezTo>
                  <a:pt x="985" y="1782"/>
                  <a:pt x="985" y="1782"/>
                  <a:pt x="985" y="1782"/>
                </a:cubicBezTo>
                <a:cubicBezTo>
                  <a:pt x="985" y="1784"/>
                  <a:pt x="985" y="1784"/>
                  <a:pt x="985" y="1784"/>
                </a:cubicBezTo>
                <a:cubicBezTo>
                  <a:pt x="985" y="1785"/>
                  <a:pt x="985" y="1785"/>
                  <a:pt x="985" y="1785"/>
                </a:cubicBezTo>
                <a:cubicBezTo>
                  <a:pt x="985" y="1786"/>
                  <a:pt x="985" y="1786"/>
                  <a:pt x="985" y="1786"/>
                </a:cubicBezTo>
                <a:cubicBezTo>
                  <a:pt x="982" y="1786"/>
                  <a:pt x="982" y="1786"/>
                  <a:pt x="982" y="1786"/>
                </a:cubicBezTo>
                <a:cubicBezTo>
                  <a:pt x="982" y="1789"/>
                  <a:pt x="982" y="1789"/>
                  <a:pt x="982" y="1789"/>
                </a:cubicBezTo>
                <a:cubicBezTo>
                  <a:pt x="979" y="1788"/>
                  <a:pt x="979" y="1788"/>
                  <a:pt x="979" y="1788"/>
                </a:cubicBezTo>
                <a:cubicBezTo>
                  <a:pt x="979" y="1789"/>
                  <a:pt x="979" y="1789"/>
                  <a:pt x="979" y="1789"/>
                </a:cubicBezTo>
                <a:cubicBezTo>
                  <a:pt x="977" y="1788"/>
                  <a:pt x="977" y="1788"/>
                  <a:pt x="977" y="1788"/>
                </a:cubicBezTo>
                <a:cubicBezTo>
                  <a:pt x="976" y="1788"/>
                  <a:pt x="976" y="1788"/>
                  <a:pt x="976" y="1788"/>
                </a:cubicBezTo>
                <a:cubicBezTo>
                  <a:pt x="976" y="1789"/>
                  <a:pt x="976" y="1789"/>
                  <a:pt x="976" y="1789"/>
                </a:cubicBezTo>
                <a:cubicBezTo>
                  <a:pt x="977" y="1792"/>
                  <a:pt x="977" y="1792"/>
                  <a:pt x="977" y="1792"/>
                </a:cubicBezTo>
                <a:cubicBezTo>
                  <a:pt x="980" y="1794"/>
                  <a:pt x="980" y="1794"/>
                  <a:pt x="980" y="1794"/>
                </a:cubicBezTo>
                <a:cubicBezTo>
                  <a:pt x="986" y="1795"/>
                  <a:pt x="986" y="1795"/>
                  <a:pt x="986" y="1795"/>
                </a:cubicBezTo>
                <a:cubicBezTo>
                  <a:pt x="990" y="1795"/>
                  <a:pt x="990" y="1795"/>
                  <a:pt x="990" y="1795"/>
                </a:cubicBezTo>
                <a:cubicBezTo>
                  <a:pt x="992" y="1795"/>
                  <a:pt x="992" y="1795"/>
                  <a:pt x="992" y="1795"/>
                </a:cubicBezTo>
                <a:cubicBezTo>
                  <a:pt x="992" y="1792"/>
                  <a:pt x="992" y="1792"/>
                  <a:pt x="992" y="1792"/>
                </a:cubicBezTo>
                <a:cubicBezTo>
                  <a:pt x="990" y="1789"/>
                  <a:pt x="990" y="1789"/>
                  <a:pt x="990" y="1789"/>
                </a:cubicBezTo>
                <a:cubicBezTo>
                  <a:pt x="989" y="1786"/>
                  <a:pt x="989" y="1786"/>
                  <a:pt x="989" y="1786"/>
                </a:cubicBezTo>
                <a:cubicBezTo>
                  <a:pt x="989" y="1784"/>
                  <a:pt x="989" y="1784"/>
                  <a:pt x="989" y="1784"/>
                </a:cubicBezTo>
                <a:cubicBezTo>
                  <a:pt x="987" y="1781"/>
                  <a:pt x="987" y="1781"/>
                  <a:pt x="987" y="1781"/>
                </a:cubicBezTo>
                <a:cubicBezTo>
                  <a:pt x="990" y="1781"/>
                  <a:pt x="990" y="1781"/>
                  <a:pt x="990" y="1781"/>
                </a:cubicBezTo>
                <a:cubicBezTo>
                  <a:pt x="993" y="1779"/>
                  <a:pt x="993" y="1779"/>
                  <a:pt x="993" y="1779"/>
                </a:cubicBezTo>
                <a:cubicBezTo>
                  <a:pt x="996" y="1778"/>
                  <a:pt x="996" y="1778"/>
                  <a:pt x="996" y="1778"/>
                </a:cubicBezTo>
                <a:cubicBezTo>
                  <a:pt x="999" y="1778"/>
                  <a:pt x="999" y="1778"/>
                  <a:pt x="999" y="1778"/>
                </a:cubicBezTo>
                <a:cubicBezTo>
                  <a:pt x="999" y="1775"/>
                  <a:pt x="999" y="1775"/>
                  <a:pt x="999" y="1775"/>
                </a:cubicBezTo>
                <a:cubicBezTo>
                  <a:pt x="1000" y="1774"/>
                  <a:pt x="1000" y="1774"/>
                  <a:pt x="1000" y="1774"/>
                </a:cubicBezTo>
                <a:cubicBezTo>
                  <a:pt x="1006" y="1775"/>
                  <a:pt x="1006" y="1775"/>
                  <a:pt x="1006" y="1775"/>
                </a:cubicBezTo>
                <a:cubicBezTo>
                  <a:pt x="1009" y="1775"/>
                  <a:pt x="1009" y="1775"/>
                  <a:pt x="1009" y="1775"/>
                </a:cubicBezTo>
                <a:cubicBezTo>
                  <a:pt x="1010" y="1776"/>
                  <a:pt x="1010" y="1776"/>
                  <a:pt x="1010" y="1776"/>
                </a:cubicBezTo>
                <a:cubicBezTo>
                  <a:pt x="1007" y="1772"/>
                  <a:pt x="1007" y="1772"/>
                  <a:pt x="1007" y="1772"/>
                </a:cubicBezTo>
                <a:cubicBezTo>
                  <a:pt x="1003" y="1769"/>
                  <a:pt x="1003" y="1769"/>
                  <a:pt x="1003" y="1769"/>
                </a:cubicBezTo>
                <a:cubicBezTo>
                  <a:pt x="1000" y="1768"/>
                  <a:pt x="1000" y="1768"/>
                  <a:pt x="1000" y="1768"/>
                </a:cubicBezTo>
                <a:cubicBezTo>
                  <a:pt x="999" y="1766"/>
                  <a:pt x="999" y="1766"/>
                  <a:pt x="999" y="1766"/>
                </a:cubicBezTo>
                <a:cubicBezTo>
                  <a:pt x="997" y="1766"/>
                  <a:pt x="997" y="1766"/>
                  <a:pt x="997" y="1766"/>
                </a:cubicBezTo>
                <a:cubicBezTo>
                  <a:pt x="996" y="1766"/>
                  <a:pt x="996" y="1766"/>
                  <a:pt x="996" y="1766"/>
                </a:cubicBezTo>
                <a:cubicBezTo>
                  <a:pt x="997" y="1765"/>
                  <a:pt x="997" y="1765"/>
                  <a:pt x="997" y="1765"/>
                </a:cubicBezTo>
                <a:cubicBezTo>
                  <a:pt x="996" y="1761"/>
                  <a:pt x="996" y="1761"/>
                  <a:pt x="996" y="1761"/>
                </a:cubicBezTo>
                <a:cubicBezTo>
                  <a:pt x="993" y="1759"/>
                  <a:pt x="993" y="1759"/>
                  <a:pt x="993" y="1759"/>
                </a:cubicBezTo>
                <a:cubicBezTo>
                  <a:pt x="992" y="1759"/>
                  <a:pt x="992" y="1759"/>
                  <a:pt x="992" y="1759"/>
                </a:cubicBezTo>
                <a:cubicBezTo>
                  <a:pt x="992" y="1756"/>
                  <a:pt x="992" y="1756"/>
                  <a:pt x="992" y="1756"/>
                </a:cubicBezTo>
                <a:cubicBezTo>
                  <a:pt x="992" y="1755"/>
                  <a:pt x="992" y="1755"/>
                  <a:pt x="992" y="1755"/>
                </a:cubicBezTo>
                <a:cubicBezTo>
                  <a:pt x="992" y="1751"/>
                  <a:pt x="992" y="1751"/>
                  <a:pt x="992" y="1751"/>
                </a:cubicBezTo>
                <a:cubicBezTo>
                  <a:pt x="993" y="1749"/>
                  <a:pt x="993" y="1749"/>
                  <a:pt x="993" y="1749"/>
                </a:cubicBezTo>
                <a:cubicBezTo>
                  <a:pt x="995" y="1749"/>
                  <a:pt x="995" y="1749"/>
                  <a:pt x="995" y="1749"/>
                </a:cubicBezTo>
                <a:cubicBezTo>
                  <a:pt x="996" y="1748"/>
                  <a:pt x="996" y="1748"/>
                  <a:pt x="996" y="1748"/>
                </a:cubicBezTo>
                <a:cubicBezTo>
                  <a:pt x="996" y="1746"/>
                  <a:pt x="996" y="1746"/>
                  <a:pt x="996" y="1746"/>
                </a:cubicBezTo>
                <a:cubicBezTo>
                  <a:pt x="993" y="1745"/>
                  <a:pt x="993" y="1745"/>
                  <a:pt x="993" y="1745"/>
                </a:cubicBezTo>
                <a:cubicBezTo>
                  <a:pt x="993" y="1742"/>
                  <a:pt x="993" y="1742"/>
                  <a:pt x="993" y="1742"/>
                </a:cubicBezTo>
                <a:cubicBezTo>
                  <a:pt x="995" y="1745"/>
                  <a:pt x="995" y="1745"/>
                  <a:pt x="995" y="1745"/>
                </a:cubicBezTo>
                <a:cubicBezTo>
                  <a:pt x="996" y="1746"/>
                  <a:pt x="996" y="1746"/>
                  <a:pt x="996" y="1746"/>
                </a:cubicBezTo>
                <a:cubicBezTo>
                  <a:pt x="999" y="1746"/>
                  <a:pt x="999" y="1746"/>
                  <a:pt x="999" y="1746"/>
                </a:cubicBezTo>
                <a:cubicBezTo>
                  <a:pt x="1002" y="1745"/>
                  <a:pt x="1002" y="1745"/>
                  <a:pt x="1002" y="1745"/>
                </a:cubicBezTo>
                <a:cubicBezTo>
                  <a:pt x="1002" y="1742"/>
                  <a:pt x="1002" y="1742"/>
                  <a:pt x="1002" y="1742"/>
                </a:cubicBezTo>
                <a:cubicBezTo>
                  <a:pt x="1000" y="1735"/>
                  <a:pt x="1000" y="1735"/>
                  <a:pt x="1000" y="1735"/>
                </a:cubicBezTo>
                <a:cubicBezTo>
                  <a:pt x="999" y="1736"/>
                  <a:pt x="999" y="1736"/>
                  <a:pt x="999" y="1736"/>
                </a:cubicBezTo>
                <a:cubicBezTo>
                  <a:pt x="999" y="1735"/>
                  <a:pt x="999" y="1735"/>
                  <a:pt x="999" y="1735"/>
                </a:cubicBezTo>
                <a:cubicBezTo>
                  <a:pt x="999" y="1733"/>
                  <a:pt x="999" y="1733"/>
                  <a:pt x="999" y="1733"/>
                </a:cubicBezTo>
                <a:cubicBezTo>
                  <a:pt x="999" y="1732"/>
                  <a:pt x="999" y="1732"/>
                  <a:pt x="999" y="1732"/>
                </a:cubicBezTo>
                <a:cubicBezTo>
                  <a:pt x="1000" y="1731"/>
                  <a:pt x="1000" y="1731"/>
                  <a:pt x="1000" y="1731"/>
                </a:cubicBezTo>
                <a:cubicBezTo>
                  <a:pt x="1005" y="1725"/>
                  <a:pt x="1005" y="1725"/>
                  <a:pt x="1005" y="1725"/>
                </a:cubicBezTo>
                <a:cubicBezTo>
                  <a:pt x="1007" y="1722"/>
                  <a:pt x="1007" y="1722"/>
                  <a:pt x="1007" y="1722"/>
                </a:cubicBezTo>
                <a:cubicBezTo>
                  <a:pt x="1009" y="1721"/>
                  <a:pt x="1009" y="1721"/>
                  <a:pt x="1009" y="1721"/>
                </a:cubicBezTo>
                <a:cubicBezTo>
                  <a:pt x="1012" y="1719"/>
                  <a:pt x="1012" y="1719"/>
                  <a:pt x="1012" y="1719"/>
                </a:cubicBezTo>
                <a:cubicBezTo>
                  <a:pt x="1010" y="1719"/>
                  <a:pt x="1010" y="1719"/>
                  <a:pt x="1010" y="1719"/>
                </a:cubicBezTo>
                <a:cubicBezTo>
                  <a:pt x="1012" y="1718"/>
                  <a:pt x="1012" y="1718"/>
                  <a:pt x="1012" y="1718"/>
                </a:cubicBezTo>
                <a:cubicBezTo>
                  <a:pt x="1010" y="1716"/>
                  <a:pt x="1010" y="1716"/>
                  <a:pt x="1010" y="1716"/>
                </a:cubicBezTo>
                <a:cubicBezTo>
                  <a:pt x="1009" y="1716"/>
                  <a:pt x="1009" y="1716"/>
                  <a:pt x="1009" y="1716"/>
                </a:cubicBezTo>
                <a:cubicBezTo>
                  <a:pt x="1010" y="1713"/>
                  <a:pt x="1010" y="1713"/>
                  <a:pt x="1010" y="1713"/>
                </a:cubicBezTo>
                <a:cubicBezTo>
                  <a:pt x="1009" y="1709"/>
                  <a:pt x="1009" y="1709"/>
                  <a:pt x="1009" y="1709"/>
                </a:cubicBezTo>
                <a:cubicBezTo>
                  <a:pt x="1007" y="1706"/>
                  <a:pt x="1007" y="1706"/>
                  <a:pt x="1007" y="1706"/>
                </a:cubicBezTo>
                <a:cubicBezTo>
                  <a:pt x="1005" y="1706"/>
                  <a:pt x="1005" y="1706"/>
                  <a:pt x="1005" y="1706"/>
                </a:cubicBezTo>
                <a:cubicBezTo>
                  <a:pt x="1002" y="1706"/>
                  <a:pt x="1002" y="1706"/>
                  <a:pt x="1002" y="1706"/>
                </a:cubicBezTo>
                <a:cubicBezTo>
                  <a:pt x="997" y="1705"/>
                  <a:pt x="997" y="1705"/>
                  <a:pt x="997" y="1705"/>
                </a:cubicBezTo>
                <a:cubicBezTo>
                  <a:pt x="990" y="1700"/>
                  <a:pt x="990" y="1700"/>
                  <a:pt x="990" y="1700"/>
                </a:cubicBezTo>
                <a:cubicBezTo>
                  <a:pt x="985" y="1696"/>
                  <a:pt x="985" y="1696"/>
                  <a:pt x="985" y="1696"/>
                </a:cubicBezTo>
                <a:cubicBezTo>
                  <a:pt x="983" y="1693"/>
                  <a:pt x="983" y="1693"/>
                  <a:pt x="983" y="1693"/>
                </a:cubicBezTo>
                <a:cubicBezTo>
                  <a:pt x="983" y="1689"/>
                  <a:pt x="983" y="1689"/>
                  <a:pt x="983" y="1689"/>
                </a:cubicBezTo>
                <a:cubicBezTo>
                  <a:pt x="985" y="1683"/>
                  <a:pt x="985" y="1683"/>
                  <a:pt x="985" y="1683"/>
                </a:cubicBezTo>
                <a:cubicBezTo>
                  <a:pt x="987" y="1682"/>
                  <a:pt x="987" y="1682"/>
                  <a:pt x="987" y="1682"/>
                </a:cubicBezTo>
                <a:cubicBezTo>
                  <a:pt x="990" y="1682"/>
                  <a:pt x="990" y="1682"/>
                  <a:pt x="990" y="1682"/>
                </a:cubicBezTo>
                <a:cubicBezTo>
                  <a:pt x="990" y="1680"/>
                  <a:pt x="990" y="1680"/>
                  <a:pt x="990" y="1680"/>
                </a:cubicBezTo>
                <a:cubicBezTo>
                  <a:pt x="990" y="1679"/>
                  <a:pt x="990" y="1679"/>
                  <a:pt x="990" y="1679"/>
                </a:cubicBezTo>
                <a:cubicBezTo>
                  <a:pt x="993" y="1679"/>
                  <a:pt x="993" y="1679"/>
                  <a:pt x="993" y="1679"/>
                </a:cubicBezTo>
                <a:cubicBezTo>
                  <a:pt x="997" y="1679"/>
                  <a:pt x="997" y="1679"/>
                  <a:pt x="997" y="1679"/>
                </a:cubicBezTo>
                <a:cubicBezTo>
                  <a:pt x="999" y="1678"/>
                  <a:pt x="999" y="1678"/>
                  <a:pt x="999" y="1678"/>
                </a:cubicBezTo>
                <a:cubicBezTo>
                  <a:pt x="999" y="1676"/>
                  <a:pt x="999" y="1676"/>
                  <a:pt x="999" y="1676"/>
                </a:cubicBezTo>
                <a:cubicBezTo>
                  <a:pt x="997" y="1675"/>
                  <a:pt x="997" y="1675"/>
                  <a:pt x="997" y="1675"/>
                </a:cubicBezTo>
                <a:cubicBezTo>
                  <a:pt x="997" y="1673"/>
                  <a:pt x="997" y="1673"/>
                  <a:pt x="997" y="1673"/>
                </a:cubicBezTo>
                <a:cubicBezTo>
                  <a:pt x="999" y="1672"/>
                  <a:pt x="999" y="1672"/>
                  <a:pt x="999" y="1672"/>
                </a:cubicBezTo>
                <a:cubicBezTo>
                  <a:pt x="1000" y="1672"/>
                  <a:pt x="1000" y="1672"/>
                  <a:pt x="1000" y="1672"/>
                </a:cubicBezTo>
                <a:cubicBezTo>
                  <a:pt x="1000" y="1670"/>
                  <a:pt x="1000" y="1670"/>
                  <a:pt x="1000" y="1670"/>
                </a:cubicBezTo>
                <a:cubicBezTo>
                  <a:pt x="999" y="1667"/>
                  <a:pt x="999" y="1667"/>
                  <a:pt x="999" y="1667"/>
                </a:cubicBezTo>
                <a:cubicBezTo>
                  <a:pt x="999" y="1666"/>
                  <a:pt x="999" y="1666"/>
                  <a:pt x="999" y="1666"/>
                </a:cubicBezTo>
                <a:cubicBezTo>
                  <a:pt x="997" y="1663"/>
                  <a:pt x="997" y="1663"/>
                  <a:pt x="997" y="1663"/>
                </a:cubicBezTo>
                <a:cubicBezTo>
                  <a:pt x="996" y="1660"/>
                  <a:pt x="996" y="1660"/>
                  <a:pt x="996" y="1660"/>
                </a:cubicBezTo>
                <a:cubicBezTo>
                  <a:pt x="997" y="1657"/>
                  <a:pt x="997" y="1657"/>
                  <a:pt x="997" y="1657"/>
                </a:cubicBezTo>
                <a:cubicBezTo>
                  <a:pt x="997" y="1655"/>
                  <a:pt x="997" y="1655"/>
                  <a:pt x="997" y="1655"/>
                </a:cubicBezTo>
                <a:cubicBezTo>
                  <a:pt x="1000" y="1653"/>
                  <a:pt x="1000" y="1653"/>
                  <a:pt x="1000" y="1653"/>
                </a:cubicBezTo>
                <a:cubicBezTo>
                  <a:pt x="1002" y="1653"/>
                  <a:pt x="1002" y="1653"/>
                  <a:pt x="1002" y="1653"/>
                </a:cubicBezTo>
                <a:cubicBezTo>
                  <a:pt x="1003" y="1650"/>
                  <a:pt x="1003" y="1650"/>
                  <a:pt x="1003" y="1650"/>
                </a:cubicBezTo>
                <a:cubicBezTo>
                  <a:pt x="1000" y="1650"/>
                  <a:pt x="1000" y="1650"/>
                  <a:pt x="1000" y="1650"/>
                </a:cubicBezTo>
                <a:cubicBezTo>
                  <a:pt x="997" y="1650"/>
                  <a:pt x="997" y="1650"/>
                  <a:pt x="997" y="1650"/>
                </a:cubicBezTo>
                <a:cubicBezTo>
                  <a:pt x="996" y="1647"/>
                  <a:pt x="996" y="1647"/>
                  <a:pt x="996" y="1647"/>
                </a:cubicBezTo>
                <a:cubicBezTo>
                  <a:pt x="997" y="1646"/>
                  <a:pt x="997" y="1646"/>
                  <a:pt x="997" y="1646"/>
                </a:cubicBezTo>
                <a:cubicBezTo>
                  <a:pt x="1000" y="1645"/>
                  <a:pt x="1000" y="1645"/>
                  <a:pt x="1000" y="1645"/>
                </a:cubicBezTo>
                <a:cubicBezTo>
                  <a:pt x="1003" y="1646"/>
                  <a:pt x="1003" y="1646"/>
                  <a:pt x="1003" y="1646"/>
                </a:cubicBezTo>
                <a:cubicBezTo>
                  <a:pt x="1003" y="1649"/>
                  <a:pt x="1003" y="1649"/>
                  <a:pt x="1003" y="1649"/>
                </a:cubicBezTo>
                <a:cubicBezTo>
                  <a:pt x="1006" y="1650"/>
                  <a:pt x="1006" y="1650"/>
                  <a:pt x="1006" y="1650"/>
                </a:cubicBezTo>
                <a:cubicBezTo>
                  <a:pt x="1007" y="1650"/>
                  <a:pt x="1007" y="1650"/>
                  <a:pt x="1007" y="1650"/>
                </a:cubicBezTo>
                <a:cubicBezTo>
                  <a:pt x="1010" y="1649"/>
                  <a:pt x="1010" y="1649"/>
                  <a:pt x="1010" y="1649"/>
                </a:cubicBezTo>
                <a:cubicBezTo>
                  <a:pt x="1010" y="1646"/>
                  <a:pt x="1010" y="1646"/>
                  <a:pt x="1010" y="1646"/>
                </a:cubicBezTo>
                <a:cubicBezTo>
                  <a:pt x="1009" y="1643"/>
                  <a:pt x="1009" y="1643"/>
                  <a:pt x="1009" y="1643"/>
                </a:cubicBezTo>
                <a:cubicBezTo>
                  <a:pt x="1007" y="1640"/>
                  <a:pt x="1007" y="1640"/>
                  <a:pt x="1007" y="1640"/>
                </a:cubicBezTo>
                <a:cubicBezTo>
                  <a:pt x="1005" y="1639"/>
                  <a:pt x="1005" y="1639"/>
                  <a:pt x="1005" y="1639"/>
                </a:cubicBezTo>
                <a:cubicBezTo>
                  <a:pt x="1002" y="1640"/>
                  <a:pt x="1002" y="1640"/>
                  <a:pt x="1002" y="1640"/>
                </a:cubicBezTo>
                <a:cubicBezTo>
                  <a:pt x="1000" y="1642"/>
                  <a:pt x="1000" y="1642"/>
                  <a:pt x="1000" y="1642"/>
                </a:cubicBezTo>
                <a:cubicBezTo>
                  <a:pt x="1002" y="1642"/>
                  <a:pt x="1002" y="1642"/>
                  <a:pt x="1002" y="1642"/>
                </a:cubicBezTo>
                <a:cubicBezTo>
                  <a:pt x="1003" y="1643"/>
                  <a:pt x="1003" y="1643"/>
                  <a:pt x="1003" y="1643"/>
                </a:cubicBezTo>
                <a:cubicBezTo>
                  <a:pt x="1002" y="1643"/>
                  <a:pt x="1002" y="1643"/>
                  <a:pt x="1002" y="1643"/>
                </a:cubicBezTo>
                <a:cubicBezTo>
                  <a:pt x="997" y="1643"/>
                  <a:pt x="997" y="1643"/>
                  <a:pt x="997" y="1643"/>
                </a:cubicBezTo>
                <a:cubicBezTo>
                  <a:pt x="997" y="1642"/>
                  <a:pt x="997" y="1642"/>
                  <a:pt x="997" y="1642"/>
                </a:cubicBezTo>
                <a:cubicBezTo>
                  <a:pt x="996" y="1642"/>
                  <a:pt x="996" y="1642"/>
                  <a:pt x="996" y="1642"/>
                </a:cubicBezTo>
                <a:cubicBezTo>
                  <a:pt x="993" y="1640"/>
                  <a:pt x="993" y="1640"/>
                  <a:pt x="993" y="1640"/>
                </a:cubicBezTo>
                <a:cubicBezTo>
                  <a:pt x="992" y="1639"/>
                  <a:pt x="992" y="1639"/>
                  <a:pt x="992" y="1639"/>
                </a:cubicBezTo>
                <a:cubicBezTo>
                  <a:pt x="990" y="1637"/>
                  <a:pt x="990" y="1637"/>
                  <a:pt x="990" y="1637"/>
                </a:cubicBezTo>
                <a:cubicBezTo>
                  <a:pt x="990" y="1633"/>
                  <a:pt x="990" y="1633"/>
                  <a:pt x="990" y="1633"/>
                </a:cubicBezTo>
                <a:cubicBezTo>
                  <a:pt x="987" y="1629"/>
                  <a:pt x="987" y="1629"/>
                  <a:pt x="987" y="1629"/>
                </a:cubicBezTo>
                <a:cubicBezTo>
                  <a:pt x="986" y="1626"/>
                  <a:pt x="986" y="1626"/>
                  <a:pt x="986" y="1626"/>
                </a:cubicBezTo>
                <a:cubicBezTo>
                  <a:pt x="985" y="1624"/>
                  <a:pt x="985" y="1624"/>
                  <a:pt x="985" y="1624"/>
                </a:cubicBezTo>
                <a:cubicBezTo>
                  <a:pt x="986" y="1622"/>
                  <a:pt x="986" y="1622"/>
                  <a:pt x="986" y="1622"/>
                </a:cubicBezTo>
                <a:cubicBezTo>
                  <a:pt x="987" y="1620"/>
                  <a:pt x="987" y="1620"/>
                  <a:pt x="987" y="1620"/>
                </a:cubicBezTo>
                <a:cubicBezTo>
                  <a:pt x="989" y="1622"/>
                  <a:pt x="989" y="1622"/>
                  <a:pt x="989" y="1622"/>
                </a:cubicBezTo>
                <a:cubicBezTo>
                  <a:pt x="987" y="1622"/>
                  <a:pt x="987" y="1622"/>
                  <a:pt x="987" y="1622"/>
                </a:cubicBezTo>
                <a:cubicBezTo>
                  <a:pt x="996" y="1624"/>
                  <a:pt x="996" y="1624"/>
                  <a:pt x="996" y="1624"/>
                </a:cubicBezTo>
                <a:cubicBezTo>
                  <a:pt x="1000" y="1626"/>
                  <a:pt x="1000" y="1626"/>
                  <a:pt x="1000" y="1626"/>
                </a:cubicBezTo>
                <a:cubicBezTo>
                  <a:pt x="1006" y="1626"/>
                  <a:pt x="1006" y="1626"/>
                  <a:pt x="1006" y="1626"/>
                </a:cubicBezTo>
                <a:cubicBezTo>
                  <a:pt x="1012" y="1624"/>
                  <a:pt x="1012" y="1624"/>
                  <a:pt x="1012" y="1624"/>
                </a:cubicBezTo>
                <a:cubicBezTo>
                  <a:pt x="1015" y="1623"/>
                  <a:pt x="1015" y="1623"/>
                  <a:pt x="1015" y="1623"/>
                </a:cubicBezTo>
                <a:cubicBezTo>
                  <a:pt x="1016" y="1620"/>
                  <a:pt x="1016" y="1620"/>
                  <a:pt x="1016" y="1620"/>
                </a:cubicBezTo>
                <a:cubicBezTo>
                  <a:pt x="1016" y="1619"/>
                  <a:pt x="1016" y="1619"/>
                  <a:pt x="1016" y="1619"/>
                </a:cubicBezTo>
                <a:cubicBezTo>
                  <a:pt x="1015" y="1617"/>
                  <a:pt x="1015" y="1617"/>
                  <a:pt x="1015" y="1617"/>
                </a:cubicBezTo>
                <a:cubicBezTo>
                  <a:pt x="1012" y="1616"/>
                  <a:pt x="1012" y="1616"/>
                  <a:pt x="1012" y="1616"/>
                </a:cubicBezTo>
                <a:cubicBezTo>
                  <a:pt x="1012" y="1614"/>
                  <a:pt x="1012" y="1614"/>
                  <a:pt x="1012" y="1614"/>
                </a:cubicBezTo>
                <a:cubicBezTo>
                  <a:pt x="1013" y="1613"/>
                  <a:pt x="1013" y="1613"/>
                  <a:pt x="1013" y="1613"/>
                </a:cubicBezTo>
                <a:cubicBezTo>
                  <a:pt x="1012" y="1609"/>
                  <a:pt x="1012" y="1609"/>
                  <a:pt x="1012" y="1609"/>
                </a:cubicBezTo>
                <a:cubicBezTo>
                  <a:pt x="1013" y="1609"/>
                  <a:pt x="1013" y="1609"/>
                  <a:pt x="1013" y="1609"/>
                </a:cubicBezTo>
                <a:cubicBezTo>
                  <a:pt x="1013" y="1606"/>
                  <a:pt x="1013" y="1606"/>
                  <a:pt x="1013" y="1606"/>
                </a:cubicBezTo>
                <a:cubicBezTo>
                  <a:pt x="1013" y="1604"/>
                  <a:pt x="1013" y="1604"/>
                  <a:pt x="1013" y="1604"/>
                </a:cubicBezTo>
                <a:cubicBezTo>
                  <a:pt x="1012" y="1602"/>
                  <a:pt x="1012" y="1602"/>
                  <a:pt x="1012" y="1602"/>
                </a:cubicBezTo>
                <a:cubicBezTo>
                  <a:pt x="1009" y="1599"/>
                  <a:pt x="1009" y="1599"/>
                  <a:pt x="1009" y="1599"/>
                </a:cubicBezTo>
                <a:cubicBezTo>
                  <a:pt x="1009" y="1597"/>
                  <a:pt x="1009" y="1597"/>
                  <a:pt x="1009" y="1597"/>
                </a:cubicBezTo>
                <a:cubicBezTo>
                  <a:pt x="1009" y="1596"/>
                  <a:pt x="1009" y="1596"/>
                  <a:pt x="1009" y="1596"/>
                </a:cubicBezTo>
                <a:cubicBezTo>
                  <a:pt x="1007" y="1594"/>
                  <a:pt x="1007" y="1594"/>
                  <a:pt x="1007" y="1594"/>
                </a:cubicBezTo>
                <a:cubicBezTo>
                  <a:pt x="1010" y="1596"/>
                  <a:pt x="1010" y="1596"/>
                  <a:pt x="1010" y="1596"/>
                </a:cubicBezTo>
                <a:cubicBezTo>
                  <a:pt x="1015" y="1597"/>
                  <a:pt x="1015" y="1597"/>
                  <a:pt x="1015" y="1597"/>
                </a:cubicBezTo>
                <a:cubicBezTo>
                  <a:pt x="1022" y="1597"/>
                  <a:pt x="1022" y="1597"/>
                  <a:pt x="1022" y="1597"/>
                </a:cubicBezTo>
                <a:cubicBezTo>
                  <a:pt x="1032" y="1596"/>
                  <a:pt x="1032" y="1596"/>
                  <a:pt x="1032" y="1596"/>
                </a:cubicBezTo>
                <a:cubicBezTo>
                  <a:pt x="1040" y="1593"/>
                  <a:pt x="1040" y="1593"/>
                  <a:pt x="1040" y="1593"/>
                </a:cubicBezTo>
                <a:cubicBezTo>
                  <a:pt x="1049" y="1591"/>
                  <a:pt x="1049" y="1591"/>
                  <a:pt x="1049" y="1591"/>
                </a:cubicBezTo>
                <a:cubicBezTo>
                  <a:pt x="1056" y="1587"/>
                  <a:pt x="1056" y="1587"/>
                  <a:pt x="1056" y="1587"/>
                </a:cubicBezTo>
                <a:cubicBezTo>
                  <a:pt x="1058" y="1586"/>
                  <a:pt x="1058" y="1586"/>
                  <a:pt x="1058" y="1586"/>
                </a:cubicBezTo>
                <a:cubicBezTo>
                  <a:pt x="1058" y="1583"/>
                  <a:pt x="1058" y="1583"/>
                  <a:pt x="1058" y="1583"/>
                </a:cubicBezTo>
                <a:cubicBezTo>
                  <a:pt x="1059" y="1579"/>
                  <a:pt x="1059" y="1579"/>
                  <a:pt x="1059" y="1579"/>
                </a:cubicBezTo>
                <a:cubicBezTo>
                  <a:pt x="1062" y="1574"/>
                  <a:pt x="1062" y="1574"/>
                  <a:pt x="1062" y="1574"/>
                </a:cubicBezTo>
                <a:cubicBezTo>
                  <a:pt x="1063" y="1570"/>
                  <a:pt x="1063" y="1570"/>
                  <a:pt x="1063" y="1570"/>
                </a:cubicBezTo>
                <a:cubicBezTo>
                  <a:pt x="1065" y="1569"/>
                  <a:pt x="1065" y="1569"/>
                  <a:pt x="1065" y="1569"/>
                </a:cubicBezTo>
                <a:cubicBezTo>
                  <a:pt x="1063" y="1566"/>
                  <a:pt x="1063" y="1566"/>
                  <a:pt x="1063" y="1566"/>
                </a:cubicBezTo>
                <a:cubicBezTo>
                  <a:pt x="1063" y="1563"/>
                  <a:pt x="1063" y="1563"/>
                  <a:pt x="1063" y="1563"/>
                </a:cubicBezTo>
                <a:cubicBezTo>
                  <a:pt x="1062" y="1561"/>
                  <a:pt x="1062" y="1561"/>
                  <a:pt x="1062" y="1561"/>
                </a:cubicBezTo>
                <a:cubicBezTo>
                  <a:pt x="1061" y="1561"/>
                  <a:pt x="1061" y="1561"/>
                  <a:pt x="1061" y="1561"/>
                </a:cubicBezTo>
                <a:cubicBezTo>
                  <a:pt x="1058" y="1560"/>
                  <a:pt x="1058" y="1560"/>
                  <a:pt x="1058" y="1560"/>
                </a:cubicBezTo>
                <a:cubicBezTo>
                  <a:pt x="1055" y="1559"/>
                  <a:pt x="1055" y="1559"/>
                  <a:pt x="1055" y="1559"/>
                </a:cubicBezTo>
                <a:cubicBezTo>
                  <a:pt x="1053" y="1554"/>
                  <a:pt x="1053" y="1554"/>
                  <a:pt x="1053" y="1554"/>
                </a:cubicBezTo>
                <a:cubicBezTo>
                  <a:pt x="1053" y="1551"/>
                  <a:pt x="1053" y="1551"/>
                  <a:pt x="1053" y="1551"/>
                </a:cubicBezTo>
                <a:cubicBezTo>
                  <a:pt x="1053" y="1548"/>
                  <a:pt x="1053" y="1548"/>
                  <a:pt x="1053" y="1548"/>
                </a:cubicBezTo>
                <a:cubicBezTo>
                  <a:pt x="1052" y="1546"/>
                  <a:pt x="1052" y="1546"/>
                  <a:pt x="1052" y="1546"/>
                </a:cubicBezTo>
                <a:cubicBezTo>
                  <a:pt x="1046" y="1541"/>
                  <a:pt x="1046" y="1541"/>
                  <a:pt x="1046" y="1541"/>
                </a:cubicBezTo>
                <a:cubicBezTo>
                  <a:pt x="1039" y="1537"/>
                  <a:pt x="1039" y="1537"/>
                  <a:pt x="1039" y="1537"/>
                </a:cubicBezTo>
                <a:cubicBezTo>
                  <a:pt x="1036" y="1536"/>
                  <a:pt x="1036" y="1536"/>
                  <a:pt x="1036" y="1536"/>
                </a:cubicBezTo>
                <a:cubicBezTo>
                  <a:pt x="1035" y="1533"/>
                  <a:pt x="1035" y="1533"/>
                  <a:pt x="1035" y="1533"/>
                </a:cubicBezTo>
                <a:cubicBezTo>
                  <a:pt x="1036" y="1533"/>
                  <a:pt x="1036" y="1533"/>
                  <a:pt x="1036" y="1533"/>
                </a:cubicBezTo>
                <a:cubicBezTo>
                  <a:pt x="1036" y="1531"/>
                  <a:pt x="1036" y="1531"/>
                  <a:pt x="1036" y="1531"/>
                </a:cubicBezTo>
                <a:cubicBezTo>
                  <a:pt x="1036" y="1530"/>
                  <a:pt x="1036" y="1530"/>
                  <a:pt x="1036" y="1530"/>
                </a:cubicBezTo>
                <a:cubicBezTo>
                  <a:pt x="1038" y="1530"/>
                  <a:pt x="1038" y="1530"/>
                  <a:pt x="1038" y="1530"/>
                </a:cubicBezTo>
                <a:cubicBezTo>
                  <a:pt x="1039" y="1531"/>
                  <a:pt x="1039" y="1531"/>
                  <a:pt x="1039" y="1531"/>
                </a:cubicBezTo>
                <a:cubicBezTo>
                  <a:pt x="1042" y="1534"/>
                  <a:pt x="1042" y="1534"/>
                  <a:pt x="1042" y="1534"/>
                </a:cubicBezTo>
                <a:cubicBezTo>
                  <a:pt x="1045" y="1536"/>
                  <a:pt x="1045" y="1536"/>
                  <a:pt x="1045" y="1536"/>
                </a:cubicBezTo>
                <a:cubicBezTo>
                  <a:pt x="1048" y="1536"/>
                  <a:pt x="1048" y="1536"/>
                  <a:pt x="1048" y="1536"/>
                </a:cubicBezTo>
                <a:cubicBezTo>
                  <a:pt x="1052" y="1536"/>
                  <a:pt x="1052" y="1536"/>
                  <a:pt x="1052" y="1536"/>
                </a:cubicBezTo>
                <a:cubicBezTo>
                  <a:pt x="1055" y="1538"/>
                  <a:pt x="1055" y="1538"/>
                  <a:pt x="1055" y="1538"/>
                </a:cubicBezTo>
                <a:cubicBezTo>
                  <a:pt x="1058" y="1538"/>
                  <a:pt x="1058" y="1538"/>
                  <a:pt x="1058" y="1538"/>
                </a:cubicBezTo>
                <a:cubicBezTo>
                  <a:pt x="1062" y="1540"/>
                  <a:pt x="1062" y="1540"/>
                  <a:pt x="1062" y="1540"/>
                </a:cubicBezTo>
                <a:cubicBezTo>
                  <a:pt x="1062" y="1541"/>
                  <a:pt x="1062" y="1541"/>
                  <a:pt x="1062" y="1541"/>
                </a:cubicBezTo>
                <a:cubicBezTo>
                  <a:pt x="1063" y="1541"/>
                  <a:pt x="1063" y="1541"/>
                  <a:pt x="1063" y="1541"/>
                </a:cubicBezTo>
                <a:cubicBezTo>
                  <a:pt x="1068" y="1540"/>
                  <a:pt x="1068" y="1540"/>
                  <a:pt x="1068" y="1540"/>
                </a:cubicBezTo>
                <a:cubicBezTo>
                  <a:pt x="1071" y="1540"/>
                  <a:pt x="1071" y="1540"/>
                  <a:pt x="1071" y="1540"/>
                </a:cubicBezTo>
                <a:cubicBezTo>
                  <a:pt x="1075" y="1541"/>
                  <a:pt x="1075" y="1541"/>
                  <a:pt x="1075" y="1541"/>
                </a:cubicBezTo>
                <a:cubicBezTo>
                  <a:pt x="1078" y="1541"/>
                  <a:pt x="1078" y="1541"/>
                  <a:pt x="1078" y="1541"/>
                </a:cubicBezTo>
                <a:cubicBezTo>
                  <a:pt x="1082" y="1540"/>
                  <a:pt x="1082" y="1540"/>
                  <a:pt x="1082" y="1540"/>
                </a:cubicBezTo>
                <a:cubicBezTo>
                  <a:pt x="1083" y="1540"/>
                  <a:pt x="1083" y="1540"/>
                  <a:pt x="1083" y="1540"/>
                </a:cubicBezTo>
                <a:cubicBezTo>
                  <a:pt x="1085" y="1538"/>
                  <a:pt x="1085" y="1538"/>
                  <a:pt x="1085" y="1538"/>
                </a:cubicBezTo>
                <a:cubicBezTo>
                  <a:pt x="1083" y="1537"/>
                  <a:pt x="1083" y="1537"/>
                  <a:pt x="1083" y="1537"/>
                </a:cubicBezTo>
                <a:cubicBezTo>
                  <a:pt x="1086" y="1538"/>
                  <a:pt x="1086" y="1538"/>
                  <a:pt x="1086" y="1538"/>
                </a:cubicBezTo>
                <a:cubicBezTo>
                  <a:pt x="1088" y="1537"/>
                  <a:pt x="1088" y="1537"/>
                  <a:pt x="1088" y="1537"/>
                </a:cubicBezTo>
                <a:cubicBezTo>
                  <a:pt x="1089" y="1533"/>
                  <a:pt x="1089" y="1533"/>
                  <a:pt x="1089" y="1533"/>
                </a:cubicBezTo>
                <a:cubicBezTo>
                  <a:pt x="1092" y="1528"/>
                  <a:pt x="1092" y="1528"/>
                  <a:pt x="1092" y="1528"/>
                </a:cubicBezTo>
                <a:cubicBezTo>
                  <a:pt x="1092" y="1526"/>
                  <a:pt x="1092" y="1526"/>
                  <a:pt x="1092" y="1526"/>
                </a:cubicBezTo>
                <a:cubicBezTo>
                  <a:pt x="1093" y="1524"/>
                  <a:pt x="1093" y="1524"/>
                  <a:pt x="1093" y="1524"/>
                </a:cubicBezTo>
                <a:cubicBezTo>
                  <a:pt x="1095" y="1523"/>
                  <a:pt x="1095" y="1523"/>
                  <a:pt x="1095" y="1523"/>
                </a:cubicBezTo>
                <a:cubicBezTo>
                  <a:pt x="1098" y="1518"/>
                  <a:pt x="1098" y="1518"/>
                  <a:pt x="1098" y="1518"/>
                </a:cubicBezTo>
                <a:cubicBezTo>
                  <a:pt x="1101" y="1513"/>
                  <a:pt x="1101" y="1513"/>
                  <a:pt x="1101" y="1513"/>
                </a:cubicBezTo>
                <a:cubicBezTo>
                  <a:pt x="1101" y="1510"/>
                  <a:pt x="1101" y="1510"/>
                  <a:pt x="1101" y="1510"/>
                </a:cubicBezTo>
                <a:cubicBezTo>
                  <a:pt x="1101" y="1507"/>
                  <a:pt x="1101" y="1507"/>
                  <a:pt x="1101" y="1507"/>
                </a:cubicBezTo>
                <a:cubicBezTo>
                  <a:pt x="1102" y="1504"/>
                  <a:pt x="1102" y="1504"/>
                  <a:pt x="1102" y="1504"/>
                </a:cubicBezTo>
                <a:cubicBezTo>
                  <a:pt x="1102" y="1503"/>
                  <a:pt x="1102" y="1503"/>
                  <a:pt x="1102" y="1503"/>
                </a:cubicBezTo>
                <a:cubicBezTo>
                  <a:pt x="1101" y="1503"/>
                  <a:pt x="1101" y="1503"/>
                  <a:pt x="1101" y="1503"/>
                </a:cubicBezTo>
                <a:cubicBezTo>
                  <a:pt x="1102" y="1501"/>
                  <a:pt x="1102" y="1501"/>
                  <a:pt x="1102" y="1501"/>
                </a:cubicBezTo>
                <a:cubicBezTo>
                  <a:pt x="1101" y="1500"/>
                  <a:pt x="1101" y="1500"/>
                  <a:pt x="1101" y="1500"/>
                </a:cubicBezTo>
                <a:cubicBezTo>
                  <a:pt x="1101" y="1498"/>
                  <a:pt x="1101" y="1498"/>
                  <a:pt x="1101" y="1498"/>
                </a:cubicBezTo>
                <a:cubicBezTo>
                  <a:pt x="1102" y="1497"/>
                  <a:pt x="1102" y="1497"/>
                  <a:pt x="1102" y="1497"/>
                </a:cubicBezTo>
                <a:cubicBezTo>
                  <a:pt x="1102" y="1494"/>
                  <a:pt x="1102" y="1494"/>
                  <a:pt x="1102" y="1494"/>
                </a:cubicBezTo>
                <a:cubicBezTo>
                  <a:pt x="1104" y="1493"/>
                  <a:pt x="1104" y="1493"/>
                  <a:pt x="1104" y="1493"/>
                </a:cubicBezTo>
                <a:cubicBezTo>
                  <a:pt x="1106" y="1491"/>
                  <a:pt x="1106" y="1491"/>
                  <a:pt x="1106" y="1491"/>
                </a:cubicBezTo>
                <a:cubicBezTo>
                  <a:pt x="1106" y="1490"/>
                  <a:pt x="1106" y="1490"/>
                  <a:pt x="1106" y="1490"/>
                </a:cubicBezTo>
                <a:cubicBezTo>
                  <a:pt x="1106" y="1487"/>
                  <a:pt x="1106" y="1487"/>
                  <a:pt x="1106" y="1487"/>
                </a:cubicBezTo>
                <a:cubicBezTo>
                  <a:pt x="1108" y="1487"/>
                  <a:pt x="1108" y="1487"/>
                  <a:pt x="1108" y="1487"/>
                </a:cubicBezTo>
                <a:cubicBezTo>
                  <a:pt x="1108" y="1483"/>
                  <a:pt x="1108" y="1483"/>
                  <a:pt x="1108" y="1483"/>
                </a:cubicBezTo>
                <a:cubicBezTo>
                  <a:pt x="1108" y="1481"/>
                  <a:pt x="1108" y="1481"/>
                  <a:pt x="1108" y="1481"/>
                </a:cubicBezTo>
                <a:cubicBezTo>
                  <a:pt x="1109" y="1480"/>
                  <a:pt x="1109" y="1480"/>
                  <a:pt x="1109" y="1480"/>
                </a:cubicBezTo>
                <a:cubicBezTo>
                  <a:pt x="1108" y="1478"/>
                  <a:pt x="1108" y="1478"/>
                  <a:pt x="1108" y="1478"/>
                </a:cubicBezTo>
                <a:cubicBezTo>
                  <a:pt x="1106" y="1475"/>
                  <a:pt x="1106" y="1475"/>
                  <a:pt x="1106" y="1475"/>
                </a:cubicBezTo>
                <a:cubicBezTo>
                  <a:pt x="1108" y="1477"/>
                  <a:pt x="1108" y="1477"/>
                  <a:pt x="1108" y="1477"/>
                </a:cubicBezTo>
                <a:cubicBezTo>
                  <a:pt x="1109" y="1478"/>
                  <a:pt x="1109" y="1478"/>
                  <a:pt x="1109" y="1478"/>
                </a:cubicBezTo>
                <a:cubicBezTo>
                  <a:pt x="1112" y="1480"/>
                  <a:pt x="1112" y="1480"/>
                  <a:pt x="1112" y="1480"/>
                </a:cubicBezTo>
                <a:cubicBezTo>
                  <a:pt x="1115" y="1477"/>
                  <a:pt x="1115" y="1477"/>
                  <a:pt x="1115" y="1477"/>
                </a:cubicBezTo>
                <a:cubicBezTo>
                  <a:pt x="1116" y="1478"/>
                  <a:pt x="1116" y="1478"/>
                  <a:pt x="1116" y="1478"/>
                </a:cubicBezTo>
                <a:cubicBezTo>
                  <a:pt x="1116" y="1481"/>
                  <a:pt x="1116" y="1481"/>
                  <a:pt x="1116" y="1481"/>
                </a:cubicBezTo>
                <a:cubicBezTo>
                  <a:pt x="1115" y="1480"/>
                  <a:pt x="1115" y="1480"/>
                  <a:pt x="1115" y="1480"/>
                </a:cubicBezTo>
                <a:cubicBezTo>
                  <a:pt x="1115" y="1481"/>
                  <a:pt x="1115" y="1481"/>
                  <a:pt x="1115" y="1481"/>
                </a:cubicBezTo>
                <a:cubicBezTo>
                  <a:pt x="1115" y="1483"/>
                  <a:pt x="1115" y="1483"/>
                  <a:pt x="1115" y="1483"/>
                </a:cubicBezTo>
                <a:cubicBezTo>
                  <a:pt x="1115" y="1484"/>
                  <a:pt x="1115" y="1484"/>
                  <a:pt x="1115" y="1484"/>
                </a:cubicBezTo>
                <a:cubicBezTo>
                  <a:pt x="1115" y="1487"/>
                  <a:pt x="1115" y="1487"/>
                  <a:pt x="1115" y="1487"/>
                </a:cubicBezTo>
                <a:cubicBezTo>
                  <a:pt x="1114" y="1488"/>
                  <a:pt x="1114" y="1488"/>
                  <a:pt x="1114" y="1488"/>
                </a:cubicBezTo>
                <a:cubicBezTo>
                  <a:pt x="1114" y="1490"/>
                  <a:pt x="1114" y="1490"/>
                  <a:pt x="1114" y="1490"/>
                </a:cubicBezTo>
                <a:cubicBezTo>
                  <a:pt x="1112" y="1490"/>
                  <a:pt x="1112" y="1490"/>
                  <a:pt x="1112" y="1490"/>
                </a:cubicBezTo>
                <a:cubicBezTo>
                  <a:pt x="1111" y="1491"/>
                  <a:pt x="1111" y="1491"/>
                  <a:pt x="1111" y="1491"/>
                </a:cubicBezTo>
                <a:cubicBezTo>
                  <a:pt x="1111" y="1494"/>
                  <a:pt x="1111" y="1494"/>
                  <a:pt x="1111" y="1494"/>
                </a:cubicBezTo>
                <a:cubicBezTo>
                  <a:pt x="1109" y="1495"/>
                  <a:pt x="1109" y="1495"/>
                  <a:pt x="1109" y="1495"/>
                </a:cubicBezTo>
                <a:cubicBezTo>
                  <a:pt x="1106" y="1498"/>
                  <a:pt x="1106" y="1498"/>
                  <a:pt x="1106" y="1498"/>
                </a:cubicBezTo>
                <a:cubicBezTo>
                  <a:pt x="1105" y="1500"/>
                  <a:pt x="1105" y="1500"/>
                  <a:pt x="1105" y="1500"/>
                </a:cubicBezTo>
                <a:cubicBezTo>
                  <a:pt x="1102" y="1500"/>
                  <a:pt x="1102" y="1500"/>
                  <a:pt x="1102" y="1500"/>
                </a:cubicBezTo>
                <a:cubicBezTo>
                  <a:pt x="1104" y="1501"/>
                  <a:pt x="1104" y="1501"/>
                  <a:pt x="1104" y="1501"/>
                </a:cubicBezTo>
                <a:cubicBezTo>
                  <a:pt x="1104" y="1504"/>
                  <a:pt x="1104" y="1504"/>
                  <a:pt x="1104" y="1504"/>
                </a:cubicBezTo>
                <a:cubicBezTo>
                  <a:pt x="1108" y="1498"/>
                  <a:pt x="1108" y="1498"/>
                  <a:pt x="1108" y="1498"/>
                </a:cubicBezTo>
                <a:cubicBezTo>
                  <a:pt x="1114" y="1493"/>
                  <a:pt x="1114" y="1493"/>
                  <a:pt x="1114" y="1493"/>
                </a:cubicBezTo>
                <a:cubicBezTo>
                  <a:pt x="1116" y="1487"/>
                  <a:pt x="1116" y="1487"/>
                  <a:pt x="1116" y="1487"/>
                </a:cubicBezTo>
                <a:cubicBezTo>
                  <a:pt x="1119" y="1480"/>
                  <a:pt x="1119" y="1480"/>
                  <a:pt x="1119" y="1480"/>
                </a:cubicBezTo>
                <a:cubicBezTo>
                  <a:pt x="1121" y="1471"/>
                  <a:pt x="1121" y="1471"/>
                  <a:pt x="1121" y="1471"/>
                </a:cubicBezTo>
                <a:cubicBezTo>
                  <a:pt x="1124" y="1464"/>
                  <a:pt x="1124" y="1464"/>
                  <a:pt x="1124" y="1464"/>
                </a:cubicBezTo>
                <a:cubicBezTo>
                  <a:pt x="1128" y="1458"/>
                  <a:pt x="1128" y="1458"/>
                  <a:pt x="1128" y="1458"/>
                </a:cubicBezTo>
                <a:cubicBezTo>
                  <a:pt x="1134" y="1454"/>
                  <a:pt x="1134" y="1454"/>
                  <a:pt x="1134" y="1454"/>
                </a:cubicBezTo>
                <a:cubicBezTo>
                  <a:pt x="1134" y="1450"/>
                  <a:pt x="1134" y="1450"/>
                  <a:pt x="1134" y="1450"/>
                </a:cubicBezTo>
                <a:cubicBezTo>
                  <a:pt x="1134" y="1445"/>
                  <a:pt x="1134" y="1445"/>
                  <a:pt x="1134" y="1445"/>
                </a:cubicBezTo>
                <a:cubicBezTo>
                  <a:pt x="1134" y="1441"/>
                  <a:pt x="1134" y="1441"/>
                  <a:pt x="1134" y="1441"/>
                </a:cubicBezTo>
                <a:cubicBezTo>
                  <a:pt x="1134" y="1438"/>
                  <a:pt x="1134" y="1438"/>
                  <a:pt x="1134" y="1438"/>
                </a:cubicBezTo>
                <a:cubicBezTo>
                  <a:pt x="1132" y="1437"/>
                  <a:pt x="1132" y="1437"/>
                  <a:pt x="1132" y="1437"/>
                </a:cubicBezTo>
                <a:cubicBezTo>
                  <a:pt x="1134" y="1435"/>
                  <a:pt x="1134" y="1435"/>
                  <a:pt x="1134" y="1435"/>
                </a:cubicBezTo>
                <a:cubicBezTo>
                  <a:pt x="1132" y="1435"/>
                  <a:pt x="1132" y="1435"/>
                  <a:pt x="1132" y="1435"/>
                </a:cubicBezTo>
                <a:cubicBezTo>
                  <a:pt x="1132" y="1434"/>
                  <a:pt x="1132" y="1434"/>
                  <a:pt x="1132" y="1434"/>
                </a:cubicBezTo>
                <a:cubicBezTo>
                  <a:pt x="1132" y="1432"/>
                  <a:pt x="1132" y="1432"/>
                  <a:pt x="1132" y="1432"/>
                </a:cubicBezTo>
                <a:cubicBezTo>
                  <a:pt x="1131" y="1428"/>
                  <a:pt x="1131" y="1428"/>
                  <a:pt x="1131" y="1428"/>
                </a:cubicBezTo>
                <a:cubicBezTo>
                  <a:pt x="1131" y="1427"/>
                  <a:pt x="1131" y="1427"/>
                  <a:pt x="1131" y="1427"/>
                </a:cubicBezTo>
                <a:cubicBezTo>
                  <a:pt x="1129" y="1424"/>
                  <a:pt x="1129" y="1424"/>
                  <a:pt x="1129" y="1424"/>
                </a:cubicBezTo>
                <a:cubicBezTo>
                  <a:pt x="1128" y="1421"/>
                  <a:pt x="1128" y="1421"/>
                  <a:pt x="1128" y="1421"/>
                </a:cubicBezTo>
                <a:cubicBezTo>
                  <a:pt x="1129" y="1422"/>
                  <a:pt x="1129" y="1422"/>
                  <a:pt x="1129" y="1422"/>
                </a:cubicBezTo>
                <a:cubicBezTo>
                  <a:pt x="1131" y="1421"/>
                  <a:pt x="1131" y="1421"/>
                  <a:pt x="1131" y="1421"/>
                </a:cubicBezTo>
                <a:cubicBezTo>
                  <a:pt x="1131" y="1418"/>
                  <a:pt x="1131" y="1418"/>
                  <a:pt x="1131" y="1418"/>
                </a:cubicBezTo>
                <a:cubicBezTo>
                  <a:pt x="1129" y="1418"/>
                  <a:pt x="1129" y="1418"/>
                  <a:pt x="1129" y="1418"/>
                </a:cubicBezTo>
                <a:cubicBezTo>
                  <a:pt x="1131" y="1417"/>
                  <a:pt x="1131" y="1417"/>
                  <a:pt x="1131" y="1417"/>
                </a:cubicBezTo>
                <a:cubicBezTo>
                  <a:pt x="1132" y="1414"/>
                  <a:pt x="1132" y="1414"/>
                  <a:pt x="1132" y="1414"/>
                </a:cubicBezTo>
                <a:cubicBezTo>
                  <a:pt x="1129" y="1414"/>
                  <a:pt x="1129" y="1414"/>
                  <a:pt x="1129" y="1414"/>
                </a:cubicBezTo>
                <a:cubicBezTo>
                  <a:pt x="1128" y="1412"/>
                  <a:pt x="1128" y="1412"/>
                  <a:pt x="1128" y="1412"/>
                </a:cubicBezTo>
                <a:cubicBezTo>
                  <a:pt x="1129" y="1412"/>
                  <a:pt x="1129" y="1412"/>
                  <a:pt x="1129" y="1412"/>
                </a:cubicBezTo>
                <a:cubicBezTo>
                  <a:pt x="1131" y="1412"/>
                  <a:pt x="1131" y="1412"/>
                  <a:pt x="1131" y="1412"/>
                </a:cubicBezTo>
                <a:cubicBezTo>
                  <a:pt x="1131" y="1409"/>
                  <a:pt x="1131" y="1409"/>
                  <a:pt x="1131" y="1409"/>
                </a:cubicBezTo>
                <a:cubicBezTo>
                  <a:pt x="1132" y="1411"/>
                  <a:pt x="1132" y="1411"/>
                  <a:pt x="1132" y="1411"/>
                </a:cubicBezTo>
                <a:cubicBezTo>
                  <a:pt x="1135" y="1409"/>
                  <a:pt x="1135" y="1409"/>
                  <a:pt x="1135" y="1409"/>
                </a:cubicBezTo>
                <a:cubicBezTo>
                  <a:pt x="1134" y="1412"/>
                  <a:pt x="1134" y="1412"/>
                  <a:pt x="1134" y="1412"/>
                </a:cubicBezTo>
                <a:cubicBezTo>
                  <a:pt x="1136" y="1408"/>
                  <a:pt x="1136" y="1408"/>
                  <a:pt x="1136" y="1408"/>
                </a:cubicBezTo>
                <a:cubicBezTo>
                  <a:pt x="1136" y="1407"/>
                  <a:pt x="1136" y="1407"/>
                  <a:pt x="1136" y="1407"/>
                </a:cubicBezTo>
                <a:cubicBezTo>
                  <a:pt x="1139" y="1402"/>
                  <a:pt x="1139" y="1402"/>
                  <a:pt x="1139" y="1402"/>
                </a:cubicBezTo>
                <a:cubicBezTo>
                  <a:pt x="1145" y="1399"/>
                  <a:pt x="1145" y="1399"/>
                  <a:pt x="1145" y="1399"/>
                </a:cubicBezTo>
                <a:cubicBezTo>
                  <a:pt x="1149" y="1395"/>
                  <a:pt x="1149" y="1395"/>
                  <a:pt x="1149" y="1395"/>
                </a:cubicBezTo>
                <a:cubicBezTo>
                  <a:pt x="1152" y="1394"/>
                  <a:pt x="1152" y="1394"/>
                  <a:pt x="1152" y="1394"/>
                </a:cubicBezTo>
                <a:cubicBezTo>
                  <a:pt x="1154" y="1392"/>
                  <a:pt x="1154" y="1392"/>
                  <a:pt x="1154" y="1392"/>
                </a:cubicBezTo>
                <a:cubicBezTo>
                  <a:pt x="1155" y="1392"/>
                  <a:pt x="1155" y="1392"/>
                  <a:pt x="1155" y="1392"/>
                </a:cubicBezTo>
                <a:cubicBezTo>
                  <a:pt x="1157" y="1392"/>
                  <a:pt x="1157" y="1392"/>
                  <a:pt x="1157" y="1392"/>
                </a:cubicBezTo>
                <a:cubicBezTo>
                  <a:pt x="1157" y="1391"/>
                  <a:pt x="1157" y="1391"/>
                  <a:pt x="1157" y="1391"/>
                </a:cubicBezTo>
                <a:cubicBezTo>
                  <a:pt x="1159" y="1389"/>
                  <a:pt x="1159" y="1389"/>
                  <a:pt x="1159" y="1389"/>
                </a:cubicBezTo>
                <a:cubicBezTo>
                  <a:pt x="1161" y="1389"/>
                  <a:pt x="1161" y="1389"/>
                  <a:pt x="1161" y="1389"/>
                </a:cubicBezTo>
                <a:cubicBezTo>
                  <a:pt x="1162" y="1391"/>
                  <a:pt x="1162" y="1391"/>
                  <a:pt x="1162" y="1391"/>
                </a:cubicBezTo>
                <a:cubicBezTo>
                  <a:pt x="1164" y="1391"/>
                  <a:pt x="1164" y="1391"/>
                  <a:pt x="1164" y="1391"/>
                </a:cubicBezTo>
                <a:cubicBezTo>
                  <a:pt x="1165" y="1388"/>
                  <a:pt x="1165" y="1388"/>
                  <a:pt x="1165" y="1388"/>
                </a:cubicBezTo>
                <a:cubicBezTo>
                  <a:pt x="1165" y="1387"/>
                  <a:pt x="1165" y="1387"/>
                  <a:pt x="1165" y="1387"/>
                </a:cubicBezTo>
                <a:cubicBezTo>
                  <a:pt x="1167" y="1387"/>
                  <a:pt x="1167" y="1387"/>
                  <a:pt x="1167" y="1387"/>
                </a:cubicBezTo>
                <a:cubicBezTo>
                  <a:pt x="1169" y="1385"/>
                  <a:pt x="1169" y="1385"/>
                  <a:pt x="1169" y="1385"/>
                </a:cubicBezTo>
                <a:cubicBezTo>
                  <a:pt x="1171" y="1384"/>
                  <a:pt x="1171" y="1384"/>
                  <a:pt x="1171" y="1384"/>
                </a:cubicBezTo>
                <a:cubicBezTo>
                  <a:pt x="1175" y="1382"/>
                  <a:pt x="1175" y="1382"/>
                  <a:pt x="1175" y="1382"/>
                </a:cubicBezTo>
                <a:cubicBezTo>
                  <a:pt x="1172" y="1382"/>
                  <a:pt x="1172" y="1382"/>
                  <a:pt x="1172" y="1382"/>
                </a:cubicBezTo>
                <a:cubicBezTo>
                  <a:pt x="1172" y="1381"/>
                  <a:pt x="1172" y="1381"/>
                  <a:pt x="1172" y="1381"/>
                </a:cubicBezTo>
                <a:cubicBezTo>
                  <a:pt x="1174" y="1379"/>
                  <a:pt x="1174" y="1379"/>
                  <a:pt x="1174" y="1379"/>
                </a:cubicBezTo>
                <a:cubicBezTo>
                  <a:pt x="1175" y="1378"/>
                  <a:pt x="1175" y="1378"/>
                  <a:pt x="1175" y="1378"/>
                </a:cubicBezTo>
                <a:cubicBezTo>
                  <a:pt x="1178" y="1379"/>
                  <a:pt x="1178" y="1379"/>
                  <a:pt x="1178" y="1379"/>
                </a:cubicBezTo>
                <a:cubicBezTo>
                  <a:pt x="1180" y="1378"/>
                  <a:pt x="1180" y="1378"/>
                  <a:pt x="1180" y="1378"/>
                </a:cubicBezTo>
                <a:cubicBezTo>
                  <a:pt x="1182" y="1378"/>
                  <a:pt x="1182" y="1378"/>
                  <a:pt x="1182" y="1378"/>
                </a:cubicBezTo>
                <a:cubicBezTo>
                  <a:pt x="1185" y="1379"/>
                  <a:pt x="1185" y="1379"/>
                  <a:pt x="1185" y="1379"/>
                </a:cubicBezTo>
                <a:cubicBezTo>
                  <a:pt x="1188" y="1379"/>
                  <a:pt x="1188" y="1379"/>
                  <a:pt x="1188" y="1379"/>
                </a:cubicBezTo>
                <a:cubicBezTo>
                  <a:pt x="1190" y="1378"/>
                  <a:pt x="1190" y="1378"/>
                  <a:pt x="1190" y="1378"/>
                </a:cubicBezTo>
                <a:cubicBezTo>
                  <a:pt x="1190" y="1376"/>
                  <a:pt x="1190" y="1376"/>
                  <a:pt x="1190" y="1376"/>
                </a:cubicBezTo>
                <a:cubicBezTo>
                  <a:pt x="1190" y="1375"/>
                  <a:pt x="1190" y="1375"/>
                  <a:pt x="1190" y="1375"/>
                </a:cubicBezTo>
                <a:cubicBezTo>
                  <a:pt x="1191" y="1375"/>
                  <a:pt x="1191" y="1375"/>
                  <a:pt x="1191" y="1375"/>
                </a:cubicBezTo>
                <a:cubicBezTo>
                  <a:pt x="1191" y="1376"/>
                  <a:pt x="1191" y="1376"/>
                  <a:pt x="1191" y="1376"/>
                </a:cubicBezTo>
                <a:cubicBezTo>
                  <a:pt x="1191" y="1378"/>
                  <a:pt x="1191" y="1378"/>
                  <a:pt x="1191" y="1378"/>
                </a:cubicBezTo>
                <a:cubicBezTo>
                  <a:pt x="1194" y="1379"/>
                  <a:pt x="1194" y="1379"/>
                  <a:pt x="1194" y="1379"/>
                </a:cubicBezTo>
                <a:cubicBezTo>
                  <a:pt x="1195" y="1378"/>
                  <a:pt x="1195" y="1378"/>
                  <a:pt x="1195" y="1378"/>
                </a:cubicBezTo>
                <a:cubicBezTo>
                  <a:pt x="1200" y="1378"/>
                  <a:pt x="1200" y="1378"/>
                  <a:pt x="1200" y="1378"/>
                </a:cubicBezTo>
                <a:cubicBezTo>
                  <a:pt x="1202" y="1378"/>
                  <a:pt x="1202" y="1378"/>
                  <a:pt x="1202" y="1378"/>
                </a:cubicBezTo>
                <a:cubicBezTo>
                  <a:pt x="1204" y="1379"/>
                  <a:pt x="1204" y="1379"/>
                  <a:pt x="1204" y="1379"/>
                </a:cubicBezTo>
                <a:cubicBezTo>
                  <a:pt x="1204" y="1378"/>
                  <a:pt x="1204" y="1378"/>
                  <a:pt x="1204" y="1378"/>
                </a:cubicBezTo>
                <a:cubicBezTo>
                  <a:pt x="1204" y="1376"/>
                  <a:pt x="1204" y="1376"/>
                  <a:pt x="1204" y="1376"/>
                </a:cubicBezTo>
                <a:cubicBezTo>
                  <a:pt x="1204" y="1374"/>
                  <a:pt x="1204" y="1374"/>
                  <a:pt x="1204" y="1374"/>
                </a:cubicBezTo>
                <a:cubicBezTo>
                  <a:pt x="1207" y="1369"/>
                  <a:pt x="1207" y="1369"/>
                  <a:pt x="1207" y="1369"/>
                </a:cubicBezTo>
                <a:cubicBezTo>
                  <a:pt x="1211" y="1368"/>
                  <a:pt x="1211" y="1368"/>
                  <a:pt x="1211" y="1368"/>
                </a:cubicBezTo>
                <a:cubicBezTo>
                  <a:pt x="1214" y="1365"/>
                  <a:pt x="1214" y="1365"/>
                  <a:pt x="1214" y="1365"/>
                </a:cubicBezTo>
                <a:cubicBezTo>
                  <a:pt x="1214" y="1364"/>
                  <a:pt x="1214" y="1364"/>
                  <a:pt x="1214" y="1364"/>
                </a:cubicBezTo>
                <a:cubicBezTo>
                  <a:pt x="1214" y="1361"/>
                  <a:pt x="1214" y="1361"/>
                  <a:pt x="1214" y="1361"/>
                </a:cubicBezTo>
                <a:cubicBezTo>
                  <a:pt x="1214" y="1356"/>
                  <a:pt x="1214" y="1356"/>
                  <a:pt x="1214" y="1356"/>
                </a:cubicBezTo>
                <a:cubicBezTo>
                  <a:pt x="1215" y="1354"/>
                  <a:pt x="1215" y="1354"/>
                  <a:pt x="1215" y="1354"/>
                </a:cubicBezTo>
                <a:cubicBezTo>
                  <a:pt x="1215" y="1351"/>
                  <a:pt x="1215" y="1351"/>
                  <a:pt x="1215" y="1351"/>
                </a:cubicBezTo>
                <a:cubicBezTo>
                  <a:pt x="1217" y="1349"/>
                  <a:pt x="1217" y="1349"/>
                  <a:pt x="1217" y="1349"/>
                </a:cubicBezTo>
                <a:cubicBezTo>
                  <a:pt x="1220" y="1346"/>
                  <a:pt x="1220" y="1346"/>
                  <a:pt x="1220" y="1346"/>
                </a:cubicBezTo>
                <a:cubicBezTo>
                  <a:pt x="1221" y="1343"/>
                  <a:pt x="1221" y="1343"/>
                  <a:pt x="1221" y="1343"/>
                </a:cubicBezTo>
                <a:cubicBezTo>
                  <a:pt x="1220" y="1342"/>
                  <a:pt x="1220" y="1342"/>
                  <a:pt x="1220" y="1342"/>
                </a:cubicBezTo>
                <a:cubicBezTo>
                  <a:pt x="1223" y="1341"/>
                  <a:pt x="1223" y="1341"/>
                  <a:pt x="1223" y="1341"/>
                </a:cubicBezTo>
                <a:cubicBezTo>
                  <a:pt x="1223" y="1338"/>
                  <a:pt x="1223" y="1338"/>
                  <a:pt x="1223" y="1338"/>
                </a:cubicBezTo>
                <a:cubicBezTo>
                  <a:pt x="1223" y="1335"/>
                  <a:pt x="1223" y="1335"/>
                  <a:pt x="1223" y="1335"/>
                </a:cubicBezTo>
                <a:cubicBezTo>
                  <a:pt x="1225" y="1333"/>
                  <a:pt x="1225" y="1333"/>
                  <a:pt x="1225" y="1333"/>
                </a:cubicBezTo>
                <a:cubicBezTo>
                  <a:pt x="1227" y="1332"/>
                  <a:pt x="1227" y="1332"/>
                  <a:pt x="1227" y="1332"/>
                </a:cubicBezTo>
                <a:cubicBezTo>
                  <a:pt x="1227" y="1329"/>
                  <a:pt x="1227" y="1329"/>
                  <a:pt x="1227" y="1329"/>
                </a:cubicBezTo>
                <a:cubicBezTo>
                  <a:pt x="1227" y="1323"/>
                  <a:pt x="1227" y="1323"/>
                  <a:pt x="1227" y="1323"/>
                </a:cubicBezTo>
                <a:cubicBezTo>
                  <a:pt x="1225" y="1318"/>
                  <a:pt x="1225" y="1318"/>
                  <a:pt x="1225" y="1318"/>
                </a:cubicBezTo>
                <a:cubicBezTo>
                  <a:pt x="1228" y="1311"/>
                  <a:pt x="1228" y="1311"/>
                  <a:pt x="1228" y="1311"/>
                </a:cubicBezTo>
                <a:cubicBezTo>
                  <a:pt x="1231" y="1308"/>
                  <a:pt x="1231" y="1308"/>
                  <a:pt x="1231" y="1308"/>
                </a:cubicBezTo>
                <a:cubicBezTo>
                  <a:pt x="1231" y="1306"/>
                  <a:pt x="1231" y="1306"/>
                  <a:pt x="1231" y="1306"/>
                </a:cubicBezTo>
                <a:cubicBezTo>
                  <a:pt x="1231" y="1303"/>
                  <a:pt x="1231" y="1303"/>
                  <a:pt x="1231" y="1303"/>
                </a:cubicBezTo>
                <a:cubicBezTo>
                  <a:pt x="1231" y="1298"/>
                  <a:pt x="1231" y="1298"/>
                  <a:pt x="1231" y="1298"/>
                </a:cubicBezTo>
                <a:cubicBezTo>
                  <a:pt x="1231" y="1292"/>
                  <a:pt x="1231" y="1292"/>
                  <a:pt x="1231" y="1292"/>
                </a:cubicBezTo>
                <a:cubicBezTo>
                  <a:pt x="1233" y="1286"/>
                  <a:pt x="1233" y="1286"/>
                  <a:pt x="1233" y="1286"/>
                </a:cubicBezTo>
                <a:cubicBezTo>
                  <a:pt x="1234" y="1282"/>
                  <a:pt x="1234" y="1282"/>
                  <a:pt x="1234" y="1282"/>
                </a:cubicBezTo>
                <a:cubicBezTo>
                  <a:pt x="1233" y="1275"/>
                  <a:pt x="1233" y="1275"/>
                  <a:pt x="1233" y="1275"/>
                </a:cubicBezTo>
                <a:cubicBezTo>
                  <a:pt x="1231" y="1269"/>
                  <a:pt x="1231" y="1269"/>
                  <a:pt x="1231" y="1269"/>
                </a:cubicBezTo>
                <a:cubicBezTo>
                  <a:pt x="1231" y="1262"/>
                  <a:pt x="1231" y="1262"/>
                  <a:pt x="1231" y="1262"/>
                </a:cubicBezTo>
                <a:cubicBezTo>
                  <a:pt x="1231" y="1257"/>
                  <a:pt x="1231" y="1257"/>
                  <a:pt x="1231" y="1257"/>
                </a:cubicBezTo>
                <a:cubicBezTo>
                  <a:pt x="1231" y="1255"/>
                  <a:pt x="1231" y="1255"/>
                  <a:pt x="1231" y="1255"/>
                </a:cubicBezTo>
                <a:cubicBezTo>
                  <a:pt x="1230" y="1252"/>
                  <a:pt x="1230" y="1252"/>
                  <a:pt x="1230" y="1252"/>
                </a:cubicBezTo>
                <a:cubicBezTo>
                  <a:pt x="1231" y="1253"/>
                  <a:pt x="1231" y="1253"/>
                  <a:pt x="1231" y="1253"/>
                </a:cubicBezTo>
                <a:cubicBezTo>
                  <a:pt x="1230" y="1249"/>
                  <a:pt x="1230" y="1249"/>
                  <a:pt x="1230" y="1249"/>
                </a:cubicBezTo>
                <a:cubicBezTo>
                  <a:pt x="1230" y="1247"/>
                  <a:pt x="1230" y="1247"/>
                  <a:pt x="1230" y="1247"/>
                </a:cubicBezTo>
                <a:cubicBezTo>
                  <a:pt x="1231" y="1247"/>
                  <a:pt x="1231" y="1247"/>
                  <a:pt x="1231" y="1247"/>
                </a:cubicBezTo>
                <a:cubicBezTo>
                  <a:pt x="1231" y="1246"/>
                  <a:pt x="1231" y="1246"/>
                  <a:pt x="1231" y="1246"/>
                </a:cubicBezTo>
                <a:cubicBezTo>
                  <a:pt x="1231" y="1245"/>
                  <a:pt x="1231" y="1245"/>
                  <a:pt x="1231" y="1245"/>
                </a:cubicBezTo>
                <a:cubicBezTo>
                  <a:pt x="1233" y="1242"/>
                  <a:pt x="1233" y="1242"/>
                  <a:pt x="1233" y="1242"/>
                </a:cubicBezTo>
                <a:cubicBezTo>
                  <a:pt x="1233" y="1240"/>
                  <a:pt x="1233" y="1240"/>
                  <a:pt x="1233" y="1240"/>
                </a:cubicBezTo>
                <a:cubicBezTo>
                  <a:pt x="1232" y="1240"/>
                  <a:pt x="1232" y="1240"/>
                  <a:pt x="1232" y="1240"/>
                </a:cubicBezTo>
                <a:cubicBezTo>
                  <a:pt x="1233" y="1239"/>
                  <a:pt x="1233" y="1239"/>
                  <a:pt x="1233" y="1239"/>
                </a:cubicBezTo>
                <a:cubicBezTo>
                  <a:pt x="1234" y="1236"/>
                  <a:pt x="1234" y="1236"/>
                  <a:pt x="1234" y="1236"/>
                </a:cubicBezTo>
                <a:cubicBezTo>
                  <a:pt x="1235" y="1239"/>
                  <a:pt x="1235" y="1239"/>
                  <a:pt x="1235" y="1239"/>
                </a:cubicBezTo>
                <a:cubicBezTo>
                  <a:pt x="1235" y="1240"/>
                  <a:pt x="1235" y="1240"/>
                  <a:pt x="1235" y="1240"/>
                </a:cubicBezTo>
                <a:cubicBezTo>
                  <a:pt x="1235" y="1242"/>
                  <a:pt x="1235" y="1242"/>
                  <a:pt x="1235" y="1242"/>
                </a:cubicBezTo>
                <a:cubicBezTo>
                  <a:pt x="1238" y="1242"/>
                  <a:pt x="1238" y="1242"/>
                  <a:pt x="1238" y="1242"/>
                </a:cubicBezTo>
                <a:cubicBezTo>
                  <a:pt x="1240" y="1240"/>
                  <a:pt x="1240" y="1240"/>
                  <a:pt x="1240" y="1240"/>
                </a:cubicBezTo>
                <a:cubicBezTo>
                  <a:pt x="1244" y="1233"/>
                  <a:pt x="1244" y="1233"/>
                  <a:pt x="1244" y="1233"/>
                </a:cubicBezTo>
                <a:cubicBezTo>
                  <a:pt x="1248" y="1222"/>
                  <a:pt x="1248" y="1222"/>
                  <a:pt x="1248" y="1222"/>
                </a:cubicBezTo>
                <a:cubicBezTo>
                  <a:pt x="1247" y="1222"/>
                  <a:pt x="1247" y="1222"/>
                  <a:pt x="1247" y="1222"/>
                </a:cubicBezTo>
                <a:cubicBezTo>
                  <a:pt x="1248" y="1219"/>
                  <a:pt x="1248" y="1219"/>
                  <a:pt x="1248" y="1219"/>
                </a:cubicBezTo>
                <a:cubicBezTo>
                  <a:pt x="1248" y="1220"/>
                  <a:pt x="1248" y="1220"/>
                  <a:pt x="1248" y="1220"/>
                </a:cubicBezTo>
                <a:cubicBezTo>
                  <a:pt x="1250" y="1219"/>
                  <a:pt x="1250" y="1219"/>
                  <a:pt x="1250" y="1219"/>
                </a:cubicBezTo>
                <a:cubicBezTo>
                  <a:pt x="1251" y="1217"/>
                  <a:pt x="1251" y="1217"/>
                  <a:pt x="1251" y="1217"/>
                </a:cubicBezTo>
                <a:cubicBezTo>
                  <a:pt x="1251" y="1216"/>
                  <a:pt x="1251" y="1216"/>
                  <a:pt x="1251" y="1216"/>
                </a:cubicBezTo>
                <a:cubicBezTo>
                  <a:pt x="1253" y="1214"/>
                  <a:pt x="1253" y="1214"/>
                  <a:pt x="1253" y="1214"/>
                </a:cubicBezTo>
                <a:cubicBezTo>
                  <a:pt x="1251" y="1212"/>
                  <a:pt x="1251" y="1212"/>
                  <a:pt x="1251" y="1212"/>
                </a:cubicBezTo>
                <a:cubicBezTo>
                  <a:pt x="1253" y="1212"/>
                  <a:pt x="1253" y="1212"/>
                  <a:pt x="1253" y="1212"/>
                </a:cubicBezTo>
                <a:cubicBezTo>
                  <a:pt x="1253" y="1213"/>
                  <a:pt x="1253" y="1213"/>
                  <a:pt x="1253" y="1213"/>
                </a:cubicBezTo>
                <a:cubicBezTo>
                  <a:pt x="1255" y="1210"/>
                  <a:pt x="1255" y="1210"/>
                  <a:pt x="1255" y="1210"/>
                </a:cubicBezTo>
                <a:cubicBezTo>
                  <a:pt x="1260" y="1207"/>
                  <a:pt x="1260" y="1207"/>
                  <a:pt x="1260" y="1207"/>
                </a:cubicBezTo>
                <a:cubicBezTo>
                  <a:pt x="1264" y="1203"/>
                  <a:pt x="1264" y="1203"/>
                  <a:pt x="1264" y="1203"/>
                </a:cubicBezTo>
                <a:cubicBezTo>
                  <a:pt x="1267" y="1197"/>
                  <a:pt x="1267" y="1197"/>
                  <a:pt x="1267" y="1197"/>
                </a:cubicBezTo>
                <a:cubicBezTo>
                  <a:pt x="1270" y="1193"/>
                  <a:pt x="1270" y="1193"/>
                  <a:pt x="1270" y="1193"/>
                </a:cubicBezTo>
                <a:cubicBezTo>
                  <a:pt x="1273" y="1190"/>
                  <a:pt x="1273" y="1190"/>
                  <a:pt x="1273" y="1190"/>
                </a:cubicBezTo>
                <a:cubicBezTo>
                  <a:pt x="1276" y="1182"/>
                  <a:pt x="1276" y="1182"/>
                  <a:pt x="1276" y="1182"/>
                </a:cubicBezTo>
                <a:cubicBezTo>
                  <a:pt x="1276" y="1179"/>
                  <a:pt x="1276" y="1179"/>
                  <a:pt x="1276" y="1179"/>
                </a:cubicBezTo>
                <a:cubicBezTo>
                  <a:pt x="1277" y="1174"/>
                  <a:pt x="1277" y="1174"/>
                  <a:pt x="1277" y="1174"/>
                </a:cubicBezTo>
                <a:cubicBezTo>
                  <a:pt x="1277" y="1171"/>
                  <a:pt x="1277" y="1171"/>
                  <a:pt x="1277" y="1171"/>
                </a:cubicBezTo>
                <a:cubicBezTo>
                  <a:pt x="1277" y="1169"/>
                  <a:pt x="1277" y="1169"/>
                  <a:pt x="1277" y="1169"/>
                </a:cubicBezTo>
                <a:cubicBezTo>
                  <a:pt x="1276" y="1167"/>
                  <a:pt x="1276" y="1167"/>
                  <a:pt x="1276" y="1167"/>
                </a:cubicBezTo>
                <a:cubicBezTo>
                  <a:pt x="1277" y="1166"/>
                  <a:pt x="1277" y="1166"/>
                  <a:pt x="1277" y="1166"/>
                </a:cubicBezTo>
                <a:cubicBezTo>
                  <a:pt x="1277" y="1164"/>
                  <a:pt x="1277" y="1164"/>
                  <a:pt x="1277" y="1164"/>
                </a:cubicBezTo>
                <a:cubicBezTo>
                  <a:pt x="1277" y="1160"/>
                  <a:pt x="1277" y="1160"/>
                  <a:pt x="1277" y="1160"/>
                </a:cubicBezTo>
                <a:cubicBezTo>
                  <a:pt x="1277" y="1157"/>
                  <a:pt x="1277" y="1157"/>
                  <a:pt x="1277" y="1157"/>
                </a:cubicBezTo>
                <a:cubicBezTo>
                  <a:pt x="1274" y="1151"/>
                  <a:pt x="1274" y="1151"/>
                  <a:pt x="1274" y="1151"/>
                </a:cubicBezTo>
                <a:lnTo>
                  <a:pt x="1274" y="1150"/>
                </a:lnTo>
                <a:close/>
                <a:moveTo>
                  <a:pt x="843" y="481"/>
                </a:moveTo>
                <a:cubicBezTo>
                  <a:pt x="835" y="485"/>
                  <a:pt x="835" y="485"/>
                  <a:pt x="835" y="485"/>
                </a:cubicBezTo>
                <a:cubicBezTo>
                  <a:pt x="828" y="489"/>
                  <a:pt x="828" y="489"/>
                  <a:pt x="828" y="489"/>
                </a:cubicBezTo>
                <a:cubicBezTo>
                  <a:pt x="820" y="492"/>
                  <a:pt x="820" y="492"/>
                  <a:pt x="820" y="492"/>
                </a:cubicBezTo>
                <a:cubicBezTo>
                  <a:pt x="811" y="495"/>
                  <a:pt x="811" y="495"/>
                  <a:pt x="811" y="495"/>
                </a:cubicBezTo>
                <a:cubicBezTo>
                  <a:pt x="808" y="496"/>
                  <a:pt x="808" y="496"/>
                  <a:pt x="808" y="496"/>
                </a:cubicBezTo>
                <a:cubicBezTo>
                  <a:pt x="804" y="498"/>
                  <a:pt x="804" y="498"/>
                  <a:pt x="804" y="498"/>
                </a:cubicBezTo>
                <a:cubicBezTo>
                  <a:pt x="797" y="499"/>
                  <a:pt x="797" y="499"/>
                  <a:pt x="797" y="499"/>
                </a:cubicBezTo>
                <a:cubicBezTo>
                  <a:pt x="794" y="499"/>
                  <a:pt x="794" y="499"/>
                  <a:pt x="794" y="499"/>
                </a:cubicBezTo>
                <a:cubicBezTo>
                  <a:pt x="792" y="499"/>
                  <a:pt x="792" y="499"/>
                  <a:pt x="792" y="499"/>
                </a:cubicBezTo>
                <a:cubicBezTo>
                  <a:pt x="790" y="499"/>
                  <a:pt x="790" y="499"/>
                  <a:pt x="790" y="499"/>
                </a:cubicBezTo>
                <a:cubicBezTo>
                  <a:pt x="794" y="498"/>
                  <a:pt x="794" y="498"/>
                  <a:pt x="794" y="498"/>
                </a:cubicBezTo>
                <a:cubicBezTo>
                  <a:pt x="791" y="498"/>
                  <a:pt x="791" y="498"/>
                  <a:pt x="791" y="498"/>
                </a:cubicBezTo>
                <a:cubicBezTo>
                  <a:pt x="791" y="496"/>
                  <a:pt x="791" y="496"/>
                  <a:pt x="791" y="496"/>
                </a:cubicBezTo>
                <a:cubicBezTo>
                  <a:pt x="788" y="496"/>
                  <a:pt x="788" y="496"/>
                  <a:pt x="788" y="496"/>
                </a:cubicBezTo>
                <a:cubicBezTo>
                  <a:pt x="787" y="495"/>
                  <a:pt x="787" y="495"/>
                  <a:pt x="787" y="495"/>
                </a:cubicBezTo>
                <a:cubicBezTo>
                  <a:pt x="788" y="493"/>
                  <a:pt x="788" y="493"/>
                  <a:pt x="788" y="493"/>
                </a:cubicBezTo>
                <a:cubicBezTo>
                  <a:pt x="791" y="492"/>
                  <a:pt x="791" y="492"/>
                  <a:pt x="791" y="492"/>
                </a:cubicBezTo>
                <a:cubicBezTo>
                  <a:pt x="792" y="491"/>
                  <a:pt x="792" y="491"/>
                  <a:pt x="792" y="491"/>
                </a:cubicBezTo>
                <a:cubicBezTo>
                  <a:pt x="794" y="491"/>
                  <a:pt x="794" y="491"/>
                  <a:pt x="794" y="491"/>
                </a:cubicBezTo>
                <a:cubicBezTo>
                  <a:pt x="797" y="491"/>
                  <a:pt x="797" y="491"/>
                  <a:pt x="797" y="491"/>
                </a:cubicBezTo>
                <a:cubicBezTo>
                  <a:pt x="798" y="492"/>
                  <a:pt x="798" y="492"/>
                  <a:pt x="798" y="492"/>
                </a:cubicBezTo>
                <a:cubicBezTo>
                  <a:pt x="801" y="489"/>
                  <a:pt x="801" y="489"/>
                  <a:pt x="801" y="489"/>
                </a:cubicBezTo>
                <a:cubicBezTo>
                  <a:pt x="805" y="488"/>
                  <a:pt x="805" y="488"/>
                  <a:pt x="805" y="488"/>
                </a:cubicBezTo>
                <a:cubicBezTo>
                  <a:pt x="810" y="486"/>
                  <a:pt x="810" y="486"/>
                  <a:pt x="810" y="486"/>
                </a:cubicBezTo>
                <a:cubicBezTo>
                  <a:pt x="813" y="483"/>
                  <a:pt x="813" y="483"/>
                  <a:pt x="813" y="483"/>
                </a:cubicBezTo>
                <a:cubicBezTo>
                  <a:pt x="817" y="483"/>
                  <a:pt x="817" y="483"/>
                  <a:pt x="817" y="483"/>
                </a:cubicBezTo>
                <a:cubicBezTo>
                  <a:pt x="821" y="483"/>
                  <a:pt x="821" y="483"/>
                  <a:pt x="821" y="483"/>
                </a:cubicBezTo>
                <a:cubicBezTo>
                  <a:pt x="825" y="483"/>
                  <a:pt x="825" y="483"/>
                  <a:pt x="825" y="483"/>
                </a:cubicBezTo>
                <a:cubicBezTo>
                  <a:pt x="830" y="481"/>
                  <a:pt x="830" y="481"/>
                  <a:pt x="830" y="481"/>
                </a:cubicBezTo>
                <a:cubicBezTo>
                  <a:pt x="834" y="479"/>
                  <a:pt x="834" y="479"/>
                  <a:pt x="834" y="479"/>
                </a:cubicBezTo>
                <a:cubicBezTo>
                  <a:pt x="838" y="479"/>
                  <a:pt x="838" y="479"/>
                  <a:pt x="838" y="479"/>
                </a:cubicBezTo>
                <a:cubicBezTo>
                  <a:pt x="844" y="479"/>
                  <a:pt x="844" y="479"/>
                  <a:pt x="844" y="479"/>
                </a:cubicBezTo>
                <a:lnTo>
                  <a:pt x="843" y="481"/>
                </a:lnTo>
                <a:close/>
                <a:moveTo>
                  <a:pt x="861" y="465"/>
                </a:moveTo>
                <a:cubicBezTo>
                  <a:pt x="866" y="465"/>
                  <a:pt x="866" y="465"/>
                  <a:pt x="866" y="465"/>
                </a:cubicBezTo>
                <a:cubicBezTo>
                  <a:pt x="867" y="465"/>
                  <a:pt x="867" y="465"/>
                  <a:pt x="867" y="465"/>
                </a:cubicBezTo>
                <a:cubicBezTo>
                  <a:pt x="868" y="466"/>
                  <a:pt x="868" y="466"/>
                  <a:pt x="868" y="466"/>
                </a:cubicBezTo>
                <a:cubicBezTo>
                  <a:pt x="871" y="465"/>
                  <a:pt x="871" y="465"/>
                  <a:pt x="871" y="465"/>
                </a:cubicBezTo>
                <a:cubicBezTo>
                  <a:pt x="870" y="465"/>
                  <a:pt x="870" y="465"/>
                  <a:pt x="870" y="465"/>
                </a:cubicBezTo>
                <a:cubicBezTo>
                  <a:pt x="873" y="463"/>
                  <a:pt x="873" y="463"/>
                  <a:pt x="873" y="463"/>
                </a:cubicBezTo>
                <a:cubicBezTo>
                  <a:pt x="871" y="463"/>
                  <a:pt x="871" y="463"/>
                  <a:pt x="871" y="463"/>
                </a:cubicBezTo>
                <a:cubicBezTo>
                  <a:pt x="873" y="462"/>
                  <a:pt x="873" y="462"/>
                  <a:pt x="873" y="462"/>
                </a:cubicBezTo>
                <a:cubicBezTo>
                  <a:pt x="876" y="462"/>
                  <a:pt x="876" y="462"/>
                  <a:pt x="876" y="462"/>
                </a:cubicBezTo>
                <a:cubicBezTo>
                  <a:pt x="880" y="460"/>
                  <a:pt x="880" y="460"/>
                  <a:pt x="880" y="460"/>
                </a:cubicBezTo>
                <a:cubicBezTo>
                  <a:pt x="884" y="458"/>
                  <a:pt x="884" y="458"/>
                  <a:pt x="884" y="458"/>
                </a:cubicBezTo>
                <a:cubicBezTo>
                  <a:pt x="885" y="458"/>
                  <a:pt x="885" y="458"/>
                  <a:pt x="885" y="458"/>
                </a:cubicBezTo>
                <a:cubicBezTo>
                  <a:pt x="881" y="460"/>
                  <a:pt x="881" y="460"/>
                  <a:pt x="881" y="460"/>
                </a:cubicBezTo>
                <a:cubicBezTo>
                  <a:pt x="878" y="463"/>
                  <a:pt x="878" y="463"/>
                  <a:pt x="878" y="463"/>
                </a:cubicBezTo>
                <a:cubicBezTo>
                  <a:pt x="880" y="463"/>
                  <a:pt x="880" y="463"/>
                  <a:pt x="880" y="463"/>
                </a:cubicBezTo>
                <a:cubicBezTo>
                  <a:pt x="878" y="465"/>
                  <a:pt x="878" y="465"/>
                  <a:pt x="878" y="465"/>
                </a:cubicBezTo>
                <a:cubicBezTo>
                  <a:pt x="880" y="465"/>
                  <a:pt x="880" y="465"/>
                  <a:pt x="880" y="465"/>
                </a:cubicBezTo>
                <a:cubicBezTo>
                  <a:pt x="878" y="466"/>
                  <a:pt x="878" y="466"/>
                  <a:pt x="878" y="466"/>
                </a:cubicBezTo>
                <a:cubicBezTo>
                  <a:pt x="877" y="469"/>
                  <a:pt x="877" y="469"/>
                  <a:pt x="877" y="469"/>
                </a:cubicBezTo>
                <a:cubicBezTo>
                  <a:pt x="876" y="470"/>
                  <a:pt x="876" y="470"/>
                  <a:pt x="876" y="470"/>
                </a:cubicBezTo>
                <a:cubicBezTo>
                  <a:pt x="873" y="472"/>
                  <a:pt x="873" y="472"/>
                  <a:pt x="873" y="472"/>
                </a:cubicBezTo>
                <a:cubicBezTo>
                  <a:pt x="870" y="473"/>
                  <a:pt x="870" y="473"/>
                  <a:pt x="870" y="473"/>
                </a:cubicBezTo>
                <a:cubicBezTo>
                  <a:pt x="867" y="473"/>
                  <a:pt x="867" y="473"/>
                  <a:pt x="867" y="473"/>
                </a:cubicBezTo>
                <a:cubicBezTo>
                  <a:pt x="861" y="475"/>
                  <a:pt x="861" y="475"/>
                  <a:pt x="861" y="475"/>
                </a:cubicBezTo>
                <a:cubicBezTo>
                  <a:pt x="858" y="473"/>
                  <a:pt x="858" y="473"/>
                  <a:pt x="858" y="473"/>
                </a:cubicBezTo>
                <a:cubicBezTo>
                  <a:pt x="857" y="473"/>
                  <a:pt x="857" y="473"/>
                  <a:pt x="857" y="473"/>
                </a:cubicBezTo>
                <a:cubicBezTo>
                  <a:pt x="850" y="473"/>
                  <a:pt x="850" y="473"/>
                  <a:pt x="850" y="473"/>
                </a:cubicBezTo>
                <a:cubicBezTo>
                  <a:pt x="847" y="473"/>
                  <a:pt x="847" y="473"/>
                  <a:pt x="847" y="473"/>
                </a:cubicBezTo>
                <a:cubicBezTo>
                  <a:pt x="844" y="475"/>
                  <a:pt x="844" y="475"/>
                  <a:pt x="844" y="475"/>
                </a:cubicBezTo>
                <a:cubicBezTo>
                  <a:pt x="838" y="475"/>
                  <a:pt x="838" y="475"/>
                  <a:pt x="838" y="475"/>
                </a:cubicBezTo>
                <a:cubicBezTo>
                  <a:pt x="837" y="475"/>
                  <a:pt x="837" y="475"/>
                  <a:pt x="837" y="475"/>
                </a:cubicBezTo>
                <a:cubicBezTo>
                  <a:pt x="838" y="472"/>
                  <a:pt x="838" y="472"/>
                  <a:pt x="838" y="472"/>
                </a:cubicBezTo>
                <a:cubicBezTo>
                  <a:pt x="843" y="469"/>
                  <a:pt x="843" y="469"/>
                  <a:pt x="843" y="469"/>
                </a:cubicBezTo>
                <a:cubicBezTo>
                  <a:pt x="847" y="466"/>
                  <a:pt x="847" y="466"/>
                  <a:pt x="847" y="466"/>
                </a:cubicBezTo>
                <a:lnTo>
                  <a:pt x="861" y="465"/>
                </a:lnTo>
                <a:close/>
                <a:moveTo>
                  <a:pt x="820" y="435"/>
                </a:moveTo>
                <a:cubicBezTo>
                  <a:pt x="823" y="435"/>
                  <a:pt x="823" y="435"/>
                  <a:pt x="823" y="435"/>
                </a:cubicBezTo>
                <a:cubicBezTo>
                  <a:pt x="827" y="435"/>
                  <a:pt x="827" y="435"/>
                  <a:pt x="827" y="435"/>
                </a:cubicBezTo>
                <a:cubicBezTo>
                  <a:pt x="830" y="436"/>
                  <a:pt x="830" y="436"/>
                  <a:pt x="830" y="436"/>
                </a:cubicBezTo>
                <a:cubicBezTo>
                  <a:pt x="831" y="436"/>
                  <a:pt x="831" y="436"/>
                  <a:pt x="831" y="436"/>
                </a:cubicBezTo>
                <a:cubicBezTo>
                  <a:pt x="831" y="438"/>
                  <a:pt x="831" y="438"/>
                  <a:pt x="831" y="438"/>
                </a:cubicBezTo>
                <a:cubicBezTo>
                  <a:pt x="833" y="438"/>
                  <a:pt x="833" y="438"/>
                  <a:pt x="833" y="438"/>
                </a:cubicBezTo>
                <a:cubicBezTo>
                  <a:pt x="834" y="438"/>
                  <a:pt x="834" y="438"/>
                  <a:pt x="834" y="438"/>
                </a:cubicBezTo>
                <a:cubicBezTo>
                  <a:pt x="835" y="438"/>
                  <a:pt x="835" y="438"/>
                  <a:pt x="835" y="438"/>
                </a:cubicBezTo>
                <a:cubicBezTo>
                  <a:pt x="837" y="438"/>
                  <a:pt x="837" y="438"/>
                  <a:pt x="837" y="438"/>
                </a:cubicBezTo>
                <a:cubicBezTo>
                  <a:pt x="837" y="439"/>
                  <a:pt x="837" y="439"/>
                  <a:pt x="837" y="439"/>
                </a:cubicBezTo>
                <a:cubicBezTo>
                  <a:pt x="840" y="439"/>
                  <a:pt x="840" y="439"/>
                  <a:pt x="840" y="439"/>
                </a:cubicBezTo>
                <a:cubicBezTo>
                  <a:pt x="841" y="440"/>
                  <a:pt x="841" y="440"/>
                  <a:pt x="841" y="440"/>
                </a:cubicBezTo>
                <a:cubicBezTo>
                  <a:pt x="841" y="442"/>
                  <a:pt x="841" y="442"/>
                  <a:pt x="841" y="442"/>
                </a:cubicBezTo>
                <a:cubicBezTo>
                  <a:pt x="841" y="443"/>
                  <a:pt x="841" y="443"/>
                  <a:pt x="841" y="443"/>
                </a:cubicBezTo>
                <a:cubicBezTo>
                  <a:pt x="843" y="443"/>
                  <a:pt x="843" y="443"/>
                  <a:pt x="843" y="443"/>
                </a:cubicBezTo>
                <a:cubicBezTo>
                  <a:pt x="843" y="445"/>
                  <a:pt x="843" y="445"/>
                  <a:pt x="843" y="445"/>
                </a:cubicBezTo>
                <a:cubicBezTo>
                  <a:pt x="843" y="446"/>
                  <a:pt x="843" y="446"/>
                  <a:pt x="843" y="446"/>
                </a:cubicBezTo>
                <a:cubicBezTo>
                  <a:pt x="844" y="446"/>
                  <a:pt x="844" y="446"/>
                  <a:pt x="844" y="446"/>
                </a:cubicBezTo>
                <a:cubicBezTo>
                  <a:pt x="844" y="448"/>
                  <a:pt x="844" y="448"/>
                  <a:pt x="844" y="448"/>
                </a:cubicBezTo>
                <a:cubicBezTo>
                  <a:pt x="844" y="449"/>
                  <a:pt x="844" y="449"/>
                  <a:pt x="844" y="449"/>
                </a:cubicBezTo>
                <a:cubicBezTo>
                  <a:pt x="843" y="449"/>
                  <a:pt x="843" y="449"/>
                  <a:pt x="843" y="449"/>
                </a:cubicBezTo>
                <a:cubicBezTo>
                  <a:pt x="844" y="450"/>
                  <a:pt x="844" y="450"/>
                  <a:pt x="844" y="450"/>
                </a:cubicBezTo>
                <a:cubicBezTo>
                  <a:pt x="845" y="453"/>
                  <a:pt x="845" y="453"/>
                  <a:pt x="845" y="453"/>
                </a:cubicBezTo>
                <a:cubicBezTo>
                  <a:pt x="844" y="453"/>
                  <a:pt x="844" y="453"/>
                  <a:pt x="844" y="453"/>
                </a:cubicBezTo>
                <a:cubicBezTo>
                  <a:pt x="843" y="453"/>
                  <a:pt x="843" y="453"/>
                  <a:pt x="843" y="453"/>
                </a:cubicBezTo>
                <a:cubicBezTo>
                  <a:pt x="841" y="453"/>
                  <a:pt x="841" y="453"/>
                  <a:pt x="841" y="453"/>
                </a:cubicBezTo>
                <a:cubicBezTo>
                  <a:pt x="841" y="456"/>
                  <a:pt x="841" y="456"/>
                  <a:pt x="841" y="456"/>
                </a:cubicBezTo>
                <a:cubicBezTo>
                  <a:pt x="841" y="458"/>
                  <a:pt x="841" y="458"/>
                  <a:pt x="841" y="458"/>
                </a:cubicBezTo>
                <a:cubicBezTo>
                  <a:pt x="840" y="458"/>
                  <a:pt x="840" y="458"/>
                  <a:pt x="840" y="458"/>
                </a:cubicBezTo>
                <a:cubicBezTo>
                  <a:pt x="837" y="458"/>
                  <a:pt x="837" y="458"/>
                  <a:pt x="837" y="458"/>
                </a:cubicBezTo>
                <a:cubicBezTo>
                  <a:pt x="835" y="456"/>
                  <a:pt x="835" y="456"/>
                  <a:pt x="835" y="456"/>
                </a:cubicBezTo>
                <a:cubicBezTo>
                  <a:pt x="834" y="455"/>
                  <a:pt x="834" y="455"/>
                  <a:pt x="834" y="455"/>
                </a:cubicBezTo>
                <a:cubicBezTo>
                  <a:pt x="831" y="456"/>
                  <a:pt x="831" y="456"/>
                  <a:pt x="831" y="456"/>
                </a:cubicBezTo>
                <a:cubicBezTo>
                  <a:pt x="833" y="453"/>
                  <a:pt x="833" y="453"/>
                  <a:pt x="833" y="453"/>
                </a:cubicBezTo>
                <a:cubicBezTo>
                  <a:pt x="830" y="455"/>
                  <a:pt x="830" y="455"/>
                  <a:pt x="830" y="455"/>
                </a:cubicBezTo>
                <a:cubicBezTo>
                  <a:pt x="833" y="452"/>
                  <a:pt x="833" y="452"/>
                  <a:pt x="833" y="452"/>
                </a:cubicBezTo>
                <a:cubicBezTo>
                  <a:pt x="831" y="452"/>
                  <a:pt x="831" y="452"/>
                  <a:pt x="831" y="452"/>
                </a:cubicBezTo>
                <a:cubicBezTo>
                  <a:pt x="830" y="449"/>
                  <a:pt x="830" y="449"/>
                  <a:pt x="830" y="449"/>
                </a:cubicBezTo>
                <a:cubicBezTo>
                  <a:pt x="828" y="448"/>
                  <a:pt x="828" y="448"/>
                  <a:pt x="828" y="448"/>
                </a:cubicBezTo>
                <a:cubicBezTo>
                  <a:pt x="827" y="448"/>
                  <a:pt x="827" y="448"/>
                  <a:pt x="827" y="448"/>
                </a:cubicBezTo>
                <a:cubicBezTo>
                  <a:pt x="828" y="450"/>
                  <a:pt x="828" y="450"/>
                  <a:pt x="828" y="450"/>
                </a:cubicBezTo>
                <a:cubicBezTo>
                  <a:pt x="828" y="453"/>
                  <a:pt x="828" y="453"/>
                  <a:pt x="828" y="453"/>
                </a:cubicBezTo>
                <a:cubicBezTo>
                  <a:pt x="827" y="456"/>
                  <a:pt x="827" y="456"/>
                  <a:pt x="827" y="456"/>
                </a:cubicBezTo>
                <a:cubicBezTo>
                  <a:pt x="824" y="459"/>
                  <a:pt x="824" y="459"/>
                  <a:pt x="824" y="459"/>
                </a:cubicBezTo>
                <a:cubicBezTo>
                  <a:pt x="820" y="463"/>
                  <a:pt x="820" y="463"/>
                  <a:pt x="820" y="463"/>
                </a:cubicBezTo>
                <a:cubicBezTo>
                  <a:pt x="817" y="469"/>
                  <a:pt x="817" y="469"/>
                  <a:pt x="817" y="469"/>
                </a:cubicBezTo>
                <a:cubicBezTo>
                  <a:pt x="815" y="472"/>
                  <a:pt x="815" y="472"/>
                  <a:pt x="815" y="472"/>
                </a:cubicBezTo>
                <a:cubicBezTo>
                  <a:pt x="814" y="473"/>
                  <a:pt x="814" y="473"/>
                  <a:pt x="814" y="473"/>
                </a:cubicBezTo>
                <a:cubicBezTo>
                  <a:pt x="807" y="478"/>
                  <a:pt x="807" y="478"/>
                  <a:pt x="807" y="478"/>
                </a:cubicBezTo>
                <a:cubicBezTo>
                  <a:pt x="805" y="479"/>
                  <a:pt x="805" y="479"/>
                  <a:pt x="805" y="479"/>
                </a:cubicBezTo>
                <a:cubicBezTo>
                  <a:pt x="804" y="481"/>
                  <a:pt x="804" y="481"/>
                  <a:pt x="804" y="481"/>
                </a:cubicBezTo>
                <a:cubicBezTo>
                  <a:pt x="802" y="483"/>
                  <a:pt x="802" y="483"/>
                  <a:pt x="802" y="483"/>
                </a:cubicBezTo>
                <a:cubicBezTo>
                  <a:pt x="801" y="483"/>
                  <a:pt x="801" y="483"/>
                  <a:pt x="801" y="483"/>
                </a:cubicBezTo>
                <a:cubicBezTo>
                  <a:pt x="802" y="486"/>
                  <a:pt x="802" y="486"/>
                  <a:pt x="802" y="486"/>
                </a:cubicBezTo>
                <a:cubicBezTo>
                  <a:pt x="801" y="486"/>
                  <a:pt x="801" y="486"/>
                  <a:pt x="801" y="486"/>
                </a:cubicBezTo>
                <a:cubicBezTo>
                  <a:pt x="797" y="486"/>
                  <a:pt x="797" y="486"/>
                  <a:pt x="797" y="486"/>
                </a:cubicBezTo>
                <a:cubicBezTo>
                  <a:pt x="800" y="483"/>
                  <a:pt x="800" y="483"/>
                  <a:pt x="800" y="483"/>
                </a:cubicBezTo>
                <a:cubicBezTo>
                  <a:pt x="801" y="482"/>
                  <a:pt x="801" y="482"/>
                  <a:pt x="801" y="482"/>
                </a:cubicBezTo>
                <a:cubicBezTo>
                  <a:pt x="801" y="483"/>
                  <a:pt x="801" y="483"/>
                  <a:pt x="801" y="483"/>
                </a:cubicBezTo>
                <a:cubicBezTo>
                  <a:pt x="802" y="482"/>
                  <a:pt x="802" y="482"/>
                  <a:pt x="802" y="482"/>
                </a:cubicBezTo>
                <a:cubicBezTo>
                  <a:pt x="805" y="479"/>
                  <a:pt x="805" y="479"/>
                  <a:pt x="805" y="479"/>
                </a:cubicBezTo>
                <a:cubicBezTo>
                  <a:pt x="807" y="473"/>
                  <a:pt x="807" y="473"/>
                  <a:pt x="807" y="473"/>
                </a:cubicBezTo>
                <a:cubicBezTo>
                  <a:pt x="808" y="469"/>
                  <a:pt x="808" y="469"/>
                  <a:pt x="808" y="469"/>
                </a:cubicBezTo>
                <a:cubicBezTo>
                  <a:pt x="808" y="466"/>
                  <a:pt x="808" y="466"/>
                  <a:pt x="808" y="466"/>
                </a:cubicBezTo>
                <a:cubicBezTo>
                  <a:pt x="807" y="463"/>
                  <a:pt x="807" y="463"/>
                  <a:pt x="807" y="463"/>
                </a:cubicBezTo>
                <a:cubicBezTo>
                  <a:pt x="805" y="463"/>
                  <a:pt x="805" y="463"/>
                  <a:pt x="805" y="463"/>
                </a:cubicBezTo>
                <a:cubicBezTo>
                  <a:pt x="802" y="465"/>
                  <a:pt x="802" y="465"/>
                  <a:pt x="802" y="465"/>
                </a:cubicBezTo>
                <a:cubicBezTo>
                  <a:pt x="798" y="468"/>
                  <a:pt x="798" y="468"/>
                  <a:pt x="798" y="468"/>
                </a:cubicBezTo>
                <a:cubicBezTo>
                  <a:pt x="795" y="469"/>
                  <a:pt x="795" y="469"/>
                  <a:pt x="795" y="469"/>
                </a:cubicBezTo>
                <a:cubicBezTo>
                  <a:pt x="794" y="469"/>
                  <a:pt x="794" y="469"/>
                  <a:pt x="794" y="469"/>
                </a:cubicBezTo>
                <a:cubicBezTo>
                  <a:pt x="794" y="468"/>
                  <a:pt x="794" y="468"/>
                  <a:pt x="794" y="468"/>
                </a:cubicBezTo>
                <a:cubicBezTo>
                  <a:pt x="795" y="465"/>
                  <a:pt x="795" y="465"/>
                  <a:pt x="795" y="465"/>
                </a:cubicBezTo>
                <a:cubicBezTo>
                  <a:pt x="798" y="463"/>
                  <a:pt x="798" y="463"/>
                  <a:pt x="798" y="463"/>
                </a:cubicBezTo>
                <a:cubicBezTo>
                  <a:pt x="800" y="462"/>
                  <a:pt x="800" y="462"/>
                  <a:pt x="800" y="462"/>
                </a:cubicBezTo>
                <a:cubicBezTo>
                  <a:pt x="802" y="460"/>
                  <a:pt x="802" y="460"/>
                  <a:pt x="802" y="460"/>
                </a:cubicBezTo>
                <a:cubicBezTo>
                  <a:pt x="805" y="458"/>
                  <a:pt x="805" y="458"/>
                  <a:pt x="805" y="458"/>
                </a:cubicBezTo>
                <a:cubicBezTo>
                  <a:pt x="807" y="455"/>
                  <a:pt x="807" y="455"/>
                  <a:pt x="807" y="455"/>
                </a:cubicBezTo>
                <a:cubicBezTo>
                  <a:pt x="807" y="452"/>
                  <a:pt x="807" y="452"/>
                  <a:pt x="807" y="452"/>
                </a:cubicBezTo>
                <a:cubicBezTo>
                  <a:pt x="807" y="450"/>
                  <a:pt x="807" y="450"/>
                  <a:pt x="807" y="450"/>
                </a:cubicBezTo>
                <a:cubicBezTo>
                  <a:pt x="808" y="449"/>
                  <a:pt x="808" y="449"/>
                  <a:pt x="808" y="449"/>
                </a:cubicBezTo>
                <a:cubicBezTo>
                  <a:pt x="808" y="448"/>
                  <a:pt x="808" y="448"/>
                  <a:pt x="808" y="448"/>
                </a:cubicBezTo>
                <a:cubicBezTo>
                  <a:pt x="807" y="446"/>
                  <a:pt x="807" y="446"/>
                  <a:pt x="807" y="446"/>
                </a:cubicBezTo>
                <a:cubicBezTo>
                  <a:pt x="800" y="442"/>
                  <a:pt x="800" y="442"/>
                  <a:pt x="800" y="442"/>
                </a:cubicBezTo>
                <a:cubicBezTo>
                  <a:pt x="797" y="440"/>
                  <a:pt x="797" y="440"/>
                  <a:pt x="797" y="440"/>
                </a:cubicBezTo>
                <a:cubicBezTo>
                  <a:pt x="792" y="443"/>
                  <a:pt x="792" y="443"/>
                  <a:pt x="792" y="443"/>
                </a:cubicBezTo>
                <a:cubicBezTo>
                  <a:pt x="791" y="445"/>
                  <a:pt x="791" y="445"/>
                  <a:pt x="791" y="445"/>
                </a:cubicBezTo>
                <a:cubicBezTo>
                  <a:pt x="792" y="446"/>
                  <a:pt x="792" y="446"/>
                  <a:pt x="792" y="446"/>
                </a:cubicBezTo>
                <a:cubicBezTo>
                  <a:pt x="790" y="446"/>
                  <a:pt x="790" y="446"/>
                  <a:pt x="790" y="446"/>
                </a:cubicBezTo>
                <a:cubicBezTo>
                  <a:pt x="788" y="448"/>
                  <a:pt x="788" y="448"/>
                  <a:pt x="788" y="448"/>
                </a:cubicBezTo>
                <a:cubicBezTo>
                  <a:pt x="787" y="449"/>
                  <a:pt x="787" y="449"/>
                  <a:pt x="787" y="449"/>
                </a:cubicBezTo>
                <a:cubicBezTo>
                  <a:pt x="785" y="452"/>
                  <a:pt x="785" y="452"/>
                  <a:pt x="785" y="452"/>
                </a:cubicBezTo>
                <a:cubicBezTo>
                  <a:pt x="782" y="453"/>
                  <a:pt x="782" y="453"/>
                  <a:pt x="782" y="453"/>
                </a:cubicBezTo>
                <a:cubicBezTo>
                  <a:pt x="784" y="452"/>
                  <a:pt x="784" y="452"/>
                  <a:pt x="784" y="452"/>
                </a:cubicBezTo>
                <a:cubicBezTo>
                  <a:pt x="781" y="453"/>
                  <a:pt x="781" y="453"/>
                  <a:pt x="781" y="453"/>
                </a:cubicBezTo>
                <a:cubicBezTo>
                  <a:pt x="782" y="450"/>
                  <a:pt x="782" y="450"/>
                  <a:pt x="782" y="450"/>
                </a:cubicBezTo>
                <a:cubicBezTo>
                  <a:pt x="780" y="452"/>
                  <a:pt x="780" y="452"/>
                  <a:pt x="780" y="452"/>
                </a:cubicBezTo>
                <a:cubicBezTo>
                  <a:pt x="778" y="452"/>
                  <a:pt x="778" y="452"/>
                  <a:pt x="778" y="452"/>
                </a:cubicBezTo>
                <a:cubicBezTo>
                  <a:pt x="777" y="453"/>
                  <a:pt x="777" y="453"/>
                  <a:pt x="777" y="453"/>
                </a:cubicBezTo>
                <a:cubicBezTo>
                  <a:pt x="775" y="455"/>
                  <a:pt x="775" y="455"/>
                  <a:pt x="775" y="455"/>
                </a:cubicBezTo>
                <a:cubicBezTo>
                  <a:pt x="774" y="456"/>
                  <a:pt x="774" y="456"/>
                  <a:pt x="774" y="456"/>
                </a:cubicBezTo>
                <a:cubicBezTo>
                  <a:pt x="771" y="460"/>
                  <a:pt x="771" y="460"/>
                  <a:pt x="771" y="460"/>
                </a:cubicBezTo>
                <a:cubicBezTo>
                  <a:pt x="767" y="463"/>
                  <a:pt x="767" y="463"/>
                  <a:pt x="767" y="463"/>
                </a:cubicBezTo>
                <a:cubicBezTo>
                  <a:pt x="767" y="468"/>
                  <a:pt x="767" y="468"/>
                  <a:pt x="767" y="468"/>
                </a:cubicBezTo>
                <a:cubicBezTo>
                  <a:pt x="764" y="470"/>
                  <a:pt x="764" y="470"/>
                  <a:pt x="764" y="470"/>
                </a:cubicBezTo>
                <a:cubicBezTo>
                  <a:pt x="764" y="473"/>
                  <a:pt x="764" y="473"/>
                  <a:pt x="764" y="473"/>
                </a:cubicBezTo>
                <a:cubicBezTo>
                  <a:pt x="765" y="475"/>
                  <a:pt x="765" y="475"/>
                  <a:pt x="765" y="475"/>
                </a:cubicBezTo>
                <a:cubicBezTo>
                  <a:pt x="764" y="476"/>
                  <a:pt x="764" y="476"/>
                  <a:pt x="764" y="476"/>
                </a:cubicBezTo>
                <a:cubicBezTo>
                  <a:pt x="764" y="478"/>
                  <a:pt x="764" y="478"/>
                  <a:pt x="764" y="478"/>
                </a:cubicBezTo>
                <a:cubicBezTo>
                  <a:pt x="762" y="482"/>
                  <a:pt x="762" y="482"/>
                  <a:pt x="762" y="482"/>
                </a:cubicBezTo>
                <a:cubicBezTo>
                  <a:pt x="758" y="488"/>
                  <a:pt x="758" y="488"/>
                  <a:pt x="758" y="488"/>
                </a:cubicBezTo>
                <a:cubicBezTo>
                  <a:pt x="754" y="492"/>
                  <a:pt x="754" y="492"/>
                  <a:pt x="754" y="492"/>
                </a:cubicBezTo>
                <a:cubicBezTo>
                  <a:pt x="749" y="495"/>
                  <a:pt x="749" y="495"/>
                  <a:pt x="749" y="495"/>
                </a:cubicBezTo>
                <a:cubicBezTo>
                  <a:pt x="745" y="496"/>
                  <a:pt x="745" y="496"/>
                  <a:pt x="745" y="496"/>
                </a:cubicBezTo>
                <a:cubicBezTo>
                  <a:pt x="744" y="496"/>
                  <a:pt x="744" y="496"/>
                  <a:pt x="744" y="496"/>
                </a:cubicBezTo>
                <a:cubicBezTo>
                  <a:pt x="742" y="495"/>
                  <a:pt x="742" y="495"/>
                  <a:pt x="742" y="495"/>
                </a:cubicBezTo>
                <a:cubicBezTo>
                  <a:pt x="742" y="489"/>
                  <a:pt x="742" y="489"/>
                  <a:pt x="742" y="489"/>
                </a:cubicBezTo>
                <a:cubicBezTo>
                  <a:pt x="744" y="483"/>
                  <a:pt x="744" y="483"/>
                  <a:pt x="744" y="483"/>
                </a:cubicBezTo>
                <a:cubicBezTo>
                  <a:pt x="745" y="481"/>
                  <a:pt x="745" y="481"/>
                  <a:pt x="745" y="481"/>
                </a:cubicBezTo>
                <a:cubicBezTo>
                  <a:pt x="747" y="478"/>
                  <a:pt x="747" y="478"/>
                  <a:pt x="747" y="478"/>
                </a:cubicBezTo>
                <a:cubicBezTo>
                  <a:pt x="749" y="472"/>
                  <a:pt x="749" y="472"/>
                  <a:pt x="749" y="472"/>
                </a:cubicBezTo>
                <a:cubicBezTo>
                  <a:pt x="752" y="468"/>
                  <a:pt x="752" y="468"/>
                  <a:pt x="752" y="468"/>
                </a:cubicBezTo>
                <a:cubicBezTo>
                  <a:pt x="757" y="462"/>
                  <a:pt x="757" y="462"/>
                  <a:pt x="757" y="462"/>
                </a:cubicBezTo>
                <a:cubicBezTo>
                  <a:pt x="759" y="458"/>
                  <a:pt x="759" y="458"/>
                  <a:pt x="759" y="458"/>
                </a:cubicBezTo>
                <a:cubicBezTo>
                  <a:pt x="762" y="455"/>
                  <a:pt x="762" y="455"/>
                  <a:pt x="762" y="455"/>
                </a:cubicBezTo>
                <a:cubicBezTo>
                  <a:pt x="762" y="453"/>
                  <a:pt x="762" y="453"/>
                  <a:pt x="762" y="453"/>
                </a:cubicBezTo>
                <a:cubicBezTo>
                  <a:pt x="761" y="453"/>
                  <a:pt x="761" y="453"/>
                  <a:pt x="761" y="453"/>
                </a:cubicBezTo>
                <a:cubicBezTo>
                  <a:pt x="758" y="455"/>
                  <a:pt x="758" y="455"/>
                  <a:pt x="758" y="455"/>
                </a:cubicBezTo>
                <a:cubicBezTo>
                  <a:pt x="754" y="458"/>
                  <a:pt x="754" y="458"/>
                  <a:pt x="754" y="458"/>
                </a:cubicBezTo>
                <a:cubicBezTo>
                  <a:pt x="755" y="455"/>
                  <a:pt x="755" y="455"/>
                  <a:pt x="755" y="455"/>
                </a:cubicBezTo>
                <a:cubicBezTo>
                  <a:pt x="758" y="452"/>
                  <a:pt x="758" y="452"/>
                  <a:pt x="758" y="452"/>
                </a:cubicBezTo>
                <a:cubicBezTo>
                  <a:pt x="761" y="450"/>
                  <a:pt x="761" y="450"/>
                  <a:pt x="761" y="450"/>
                </a:cubicBezTo>
                <a:cubicBezTo>
                  <a:pt x="764" y="449"/>
                  <a:pt x="764" y="449"/>
                  <a:pt x="764" y="449"/>
                </a:cubicBezTo>
                <a:cubicBezTo>
                  <a:pt x="768" y="443"/>
                  <a:pt x="768" y="443"/>
                  <a:pt x="768" y="443"/>
                </a:cubicBezTo>
                <a:cubicBezTo>
                  <a:pt x="771" y="440"/>
                  <a:pt x="771" y="440"/>
                  <a:pt x="771" y="440"/>
                </a:cubicBezTo>
                <a:cubicBezTo>
                  <a:pt x="774" y="439"/>
                  <a:pt x="774" y="439"/>
                  <a:pt x="774" y="439"/>
                </a:cubicBezTo>
                <a:cubicBezTo>
                  <a:pt x="772" y="442"/>
                  <a:pt x="772" y="442"/>
                  <a:pt x="772" y="442"/>
                </a:cubicBezTo>
                <a:cubicBezTo>
                  <a:pt x="775" y="440"/>
                  <a:pt x="775" y="440"/>
                  <a:pt x="775" y="440"/>
                </a:cubicBezTo>
                <a:cubicBezTo>
                  <a:pt x="778" y="439"/>
                  <a:pt x="778" y="439"/>
                  <a:pt x="778" y="439"/>
                </a:cubicBezTo>
                <a:cubicBezTo>
                  <a:pt x="775" y="442"/>
                  <a:pt x="775" y="442"/>
                  <a:pt x="775" y="442"/>
                </a:cubicBezTo>
                <a:cubicBezTo>
                  <a:pt x="780" y="440"/>
                  <a:pt x="780" y="440"/>
                  <a:pt x="780" y="440"/>
                </a:cubicBezTo>
                <a:cubicBezTo>
                  <a:pt x="782" y="439"/>
                  <a:pt x="782" y="439"/>
                  <a:pt x="782" y="439"/>
                </a:cubicBezTo>
                <a:cubicBezTo>
                  <a:pt x="785" y="438"/>
                  <a:pt x="785" y="438"/>
                  <a:pt x="785" y="438"/>
                </a:cubicBezTo>
                <a:cubicBezTo>
                  <a:pt x="790" y="438"/>
                  <a:pt x="790" y="438"/>
                  <a:pt x="790" y="438"/>
                </a:cubicBezTo>
                <a:cubicBezTo>
                  <a:pt x="792" y="436"/>
                  <a:pt x="792" y="436"/>
                  <a:pt x="792" y="436"/>
                </a:cubicBezTo>
                <a:cubicBezTo>
                  <a:pt x="795" y="438"/>
                  <a:pt x="795" y="438"/>
                  <a:pt x="795" y="438"/>
                </a:cubicBezTo>
                <a:cubicBezTo>
                  <a:pt x="797" y="439"/>
                  <a:pt x="797" y="439"/>
                  <a:pt x="797" y="439"/>
                </a:cubicBezTo>
                <a:cubicBezTo>
                  <a:pt x="798" y="439"/>
                  <a:pt x="798" y="439"/>
                  <a:pt x="798" y="439"/>
                </a:cubicBezTo>
                <a:cubicBezTo>
                  <a:pt x="800" y="438"/>
                  <a:pt x="800" y="438"/>
                  <a:pt x="800" y="438"/>
                </a:cubicBezTo>
                <a:cubicBezTo>
                  <a:pt x="801" y="438"/>
                  <a:pt x="801" y="438"/>
                  <a:pt x="801" y="438"/>
                </a:cubicBezTo>
                <a:cubicBezTo>
                  <a:pt x="804" y="438"/>
                  <a:pt x="804" y="438"/>
                  <a:pt x="804" y="438"/>
                </a:cubicBezTo>
                <a:cubicBezTo>
                  <a:pt x="805" y="438"/>
                  <a:pt x="805" y="438"/>
                  <a:pt x="805" y="438"/>
                </a:cubicBezTo>
                <a:cubicBezTo>
                  <a:pt x="807" y="438"/>
                  <a:pt x="807" y="438"/>
                  <a:pt x="807" y="438"/>
                </a:cubicBezTo>
                <a:cubicBezTo>
                  <a:pt x="807" y="436"/>
                  <a:pt x="807" y="436"/>
                  <a:pt x="807" y="436"/>
                </a:cubicBezTo>
                <a:cubicBezTo>
                  <a:pt x="805" y="435"/>
                  <a:pt x="805" y="435"/>
                  <a:pt x="805" y="435"/>
                </a:cubicBezTo>
                <a:cubicBezTo>
                  <a:pt x="807" y="433"/>
                  <a:pt x="807" y="433"/>
                  <a:pt x="807" y="433"/>
                </a:cubicBezTo>
                <a:cubicBezTo>
                  <a:pt x="807" y="432"/>
                  <a:pt x="807" y="432"/>
                  <a:pt x="807" y="432"/>
                </a:cubicBezTo>
                <a:cubicBezTo>
                  <a:pt x="805" y="430"/>
                  <a:pt x="805" y="430"/>
                  <a:pt x="805" y="430"/>
                </a:cubicBezTo>
                <a:cubicBezTo>
                  <a:pt x="807" y="430"/>
                  <a:pt x="807" y="430"/>
                  <a:pt x="807" y="430"/>
                </a:cubicBezTo>
                <a:cubicBezTo>
                  <a:pt x="808" y="432"/>
                  <a:pt x="808" y="432"/>
                  <a:pt x="808" y="432"/>
                </a:cubicBezTo>
                <a:cubicBezTo>
                  <a:pt x="807" y="433"/>
                  <a:pt x="807" y="433"/>
                  <a:pt x="807" y="433"/>
                </a:cubicBezTo>
                <a:cubicBezTo>
                  <a:pt x="810" y="433"/>
                  <a:pt x="810" y="433"/>
                  <a:pt x="810" y="433"/>
                </a:cubicBezTo>
                <a:cubicBezTo>
                  <a:pt x="813" y="433"/>
                  <a:pt x="813" y="433"/>
                  <a:pt x="813" y="433"/>
                </a:cubicBezTo>
                <a:lnTo>
                  <a:pt x="820" y="435"/>
                </a:lnTo>
                <a:close/>
                <a:moveTo>
                  <a:pt x="727" y="426"/>
                </a:moveTo>
                <a:cubicBezTo>
                  <a:pt x="728" y="425"/>
                  <a:pt x="728" y="425"/>
                  <a:pt x="728" y="425"/>
                </a:cubicBezTo>
                <a:cubicBezTo>
                  <a:pt x="730" y="424"/>
                  <a:pt x="730" y="424"/>
                  <a:pt x="730" y="424"/>
                </a:cubicBezTo>
                <a:cubicBezTo>
                  <a:pt x="734" y="423"/>
                  <a:pt x="734" y="423"/>
                  <a:pt x="734" y="423"/>
                </a:cubicBezTo>
                <a:cubicBezTo>
                  <a:pt x="741" y="417"/>
                  <a:pt x="741" y="417"/>
                  <a:pt x="741" y="417"/>
                </a:cubicBezTo>
                <a:cubicBezTo>
                  <a:pt x="749" y="415"/>
                  <a:pt x="749" y="415"/>
                  <a:pt x="749" y="415"/>
                </a:cubicBezTo>
                <a:cubicBezTo>
                  <a:pt x="759" y="410"/>
                  <a:pt x="759" y="410"/>
                  <a:pt x="759" y="410"/>
                </a:cubicBezTo>
                <a:cubicBezTo>
                  <a:pt x="758" y="410"/>
                  <a:pt x="758" y="410"/>
                  <a:pt x="758" y="410"/>
                </a:cubicBezTo>
                <a:cubicBezTo>
                  <a:pt x="762" y="409"/>
                  <a:pt x="762" y="409"/>
                  <a:pt x="762" y="409"/>
                </a:cubicBezTo>
                <a:cubicBezTo>
                  <a:pt x="765" y="407"/>
                  <a:pt x="765" y="407"/>
                  <a:pt x="765" y="407"/>
                </a:cubicBezTo>
                <a:cubicBezTo>
                  <a:pt x="768" y="405"/>
                  <a:pt x="768" y="405"/>
                  <a:pt x="768" y="405"/>
                </a:cubicBezTo>
                <a:cubicBezTo>
                  <a:pt x="772" y="403"/>
                  <a:pt x="772" y="403"/>
                  <a:pt x="772" y="403"/>
                </a:cubicBezTo>
                <a:cubicBezTo>
                  <a:pt x="770" y="406"/>
                  <a:pt x="770" y="406"/>
                  <a:pt x="770" y="406"/>
                </a:cubicBezTo>
                <a:cubicBezTo>
                  <a:pt x="771" y="406"/>
                  <a:pt x="771" y="406"/>
                  <a:pt x="771" y="406"/>
                </a:cubicBezTo>
                <a:cubicBezTo>
                  <a:pt x="772" y="405"/>
                  <a:pt x="772" y="405"/>
                  <a:pt x="772" y="405"/>
                </a:cubicBezTo>
                <a:cubicBezTo>
                  <a:pt x="777" y="400"/>
                  <a:pt x="777" y="400"/>
                  <a:pt x="777" y="400"/>
                </a:cubicBezTo>
                <a:cubicBezTo>
                  <a:pt x="778" y="400"/>
                  <a:pt x="778" y="400"/>
                  <a:pt x="778" y="400"/>
                </a:cubicBezTo>
                <a:cubicBezTo>
                  <a:pt x="777" y="402"/>
                  <a:pt x="777" y="402"/>
                  <a:pt x="777" y="402"/>
                </a:cubicBezTo>
                <a:cubicBezTo>
                  <a:pt x="775" y="403"/>
                  <a:pt x="775" y="403"/>
                  <a:pt x="775" y="403"/>
                </a:cubicBezTo>
                <a:cubicBezTo>
                  <a:pt x="774" y="405"/>
                  <a:pt x="774" y="405"/>
                  <a:pt x="774" y="405"/>
                </a:cubicBezTo>
                <a:cubicBezTo>
                  <a:pt x="777" y="403"/>
                  <a:pt x="777" y="403"/>
                  <a:pt x="777" y="403"/>
                </a:cubicBezTo>
                <a:cubicBezTo>
                  <a:pt x="780" y="403"/>
                  <a:pt x="780" y="403"/>
                  <a:pt x="780" y="403"/>
                </a:cubicBezTo>
                <a:cubicBezTo>
                  <a:pt x="781" y="402"/>
                  <a:pt x="781" y="402"/>
                  <a:pt x="781" y="402"/>
                </a:cubicBezTo>
                <a:cubicBezTo>
                  <a:pt x="781" y="399"/>
                  <a:pt x="781" y="399"/>
                  <a:pt x="781" y="399"/>
                </a:cubicBezTo>
                <a:cubicBezTo>
                  <a:pt x="781" y="397"/>
                  <a:pt x="781" y="397"/>
                  <a:pt x="781" y="397"/>
                </a:cubicBezTo>
                <a:cubicBezTo>
                  <a:pt x="782" y="397"/>
                  <a:pt x="782" y="397"/>
                  <a:pt x="782" y="397"/>
                </a:cubicBezTo>
                <a:cubicBezTo>
                  <a:pt x="788" y="400"/>
                  <a:pt x="788" y="400"/>
                  <a:pt x="788" y="400"/>
                </a:cubicBezTo>
                <a:cubicBezTo>
                  <a:pt x="790" y="400"/>
                  <a:pt x="790" y="400"/>
                  <a:pt x="790" y="400"/>
                </a:cubicBezTo>
                <a:cubicBezTo>
                  <a:pt x="792" y="400"/>
                  <a:pt x="792" y="400"/>
                  <a:pt x="792" y="400"/>
                </a:cubicBezTo>
                <a:cubicBezTo>
                  <a:pt x="795" y="400"/>
                  <a:pt x="795" y="400"/>
                  <a:pt x="795" y="400"/>
                </a:cubicBezTo>
                <a:cubicBezTo>
                  <a:pt x="798" y="402"/>
                  <a:pt x="798" y="402"/>
                  <a:pt x="798" y="402"/>
                </a:cubicBezTo>
                <a:cubicBezTo>
                  <a:pt x="800" y="402"/>
                  <a:pt x="800" y="402"/>
                  <a:pt x="800" y="402"/>
                </a:cubicBezTo>
                <a:cubicBezTo>
                  <a:pt x="800" y="405"/>
                  <a:pt x="800" y="405"/>
                  <a:pt x="800" y="405"/>
                </a:cubicBezTo>
                <a:cubicBezTo>
                  <a:pt x="798" y="407"/>
                  <a:pt x="798" y="407"/>
                  <a:pt x="798" y="407"/>
                </a:cubicBezTo>
                <a:cubicBezTo>
                  <a:pt x="798" y="409"/>
                  <a:pt x="798" y="409"/>
                  <a:pt x="798" y="409"/>
                </a:cubicBezTo>
                <a:cubicBezTo>
                  <a:pt x="800" y="410"/>
                  <a:pt x="800" y="410"/>
                  <a:pt x="800" y="410"/>
                </a:cubicBezTo>
                <a:cubicBezTo>
                  <a:pt x="801" y="412"/>
                  <a:pt x="801" y="412"/>
                  <a:pt x="801" y="412"/>
                </a:cubicBezTo>
                <a:cubicBezTo>
                  <a:pt x="804" y="412"/>
                  <a:pt x="804" y="412"/>
                  <a:pt x="804" y="412"/>
                </a:cubicBezTo>
                <a:cubicBezTo>
                  <a:pt x="810" y="412"/>
                  <a:pt x="810" y="412"/>
                  <a:pt x="810" y="412"/>
                </a:cubicBezTo>
                <a:cubicBezTo>
                  <a:pt x="807" y="415"/>
                  <a:pt x="807" y="415"/>
                  <a:pt x="807" y="415"/>
                </a:cubicBezTo>
                <a:cubicBezTo>
                  <a:pt x="807" y="416"/>
                  <a:pt x="807" y="416"/>
                  <a:pt x="807" y="416"/>
                </a:cubicBezTo>
                <a:cubicBezTo>
                  <a:pt x="807" y="417"/>
                  <a:pt x="807" y="417"/>
                  <a:pt x="807" y="417"/>
                </a:cubicBezTo>
                <a:cubicBezTo>
                  <a:pt x="808" y="419"/>
                  <a:pt x="808" y="419"/>
                  <a:pt x="808" y="419"/>
                </a:cubicBezTo>
                <a:cubicBezTo>
                  <a:pt x="807" y="422"/>
                  <a:pt x="807" y="422"/>
                  <a:pt x="807" y="422"/>
                </a:cubicBezTo>
                <a:cubicBezTo>
                  <a:pt x="805" y="423"/>
                  <a:pt x="805" y="423"/>
                  <a:pt x="805" y="423"/>
                </a:cubicBezTo>
                <a:cubicBezTo>
                  <a:pt x="805" y="425"/>
                  <a:pt x="805" y="425"/>
                  <a:pt x="805" y="425"/>
                </a:cubicBezTo>
                <a:cubicBezTo>
                  <a:pt x="807" y="425"/>
                  <a:pt x="807" y="425"/>
                  <a:pt x="807" y="425"/>
                </a:cubicBezTo>
                <a:cubicBezTo>
                  <a:pt x="808" y="426"/>
                  <a:pt x="808" y="426"/>
                  <a:pt x="808" y="426"/>
                </a:cubicBezTo>
                <a:cubicBezTo>
                  <a:pt x="807" y="426"/>
                  <a:pt x="807" y="426"/>
                  <a:pt x="807" y="426"/>
                </a:cubicBezTo>
                <a:cubicBezTo>
                  <a:pt x="805" y="427"/>
                  <a:pt x="805" y="427"/>
                  <a:pt x="805" y="427"/>
                </a:cubicBezTo>
                <a:cubicBezTo>
                  <a:pt x="807" y="427"/>
                  <a:pt x="807" y="427"/>
                  <a:pt x="807" y="427"/>
                </a:cubicBezTo>
                <a:cubicBezTo>
                  <a:pt x="804" y="430"/>
                  <a:pt x="804" y="430"/>
                  <a:pt x="804" y="430"/>
                </a:cubicBezTo>
                <a:cubicBezTo>
                  <a:pt x="798" y="430"/>
                  <a:pt x="798" y="430"/>
                  <a:pt x="798" y="430"/>
                </a:cubicBezTo>
                <a:cubicBezTo>
                  <a:pt x="801" y="427"/>
                  <a:pt x="801" y="427"/>
                  <a:pt x="801" y="427"/>
                </a:cubicBezTo>
                <a:cubicBezTo>
                  <a:pt x="794" y="429"/>
                  <a:pt x="794" y="429"/>
                  <a:pt x="794" y="429"/>
                </a:cubicBezTo>
                <a:cubicBezTo>
                  <a:pt x="788" y="429"/>
                  <a:pt x="788" y="429"/>
                  <a:pt x="788" y="429"/>
                </a:cubicBezTo>
                <a:cubicBezTo>
                  <a:pt x="784" y="430"/>
                  <a:pt x="784" y="430"/>
                  <a:pt x="784" y="430"/>
                </a:cubicBezTo>
                <a:cubicBezTo>
                  <a:pt x="781" y="432"/>
                  <a:pt x="781" y="432"/>
                  <a:pt x="781" y="432"/>
                </a:cubicBezTo>
                <a:cubicBezTo>
                  <a:pt x="778" y="430"/>
                  <a:pt x="778" y="430"/>
                  <a:pt x="778" y="430"/>
                </a:cubicBezTo>
                <a:cubicBezTo>
                  <a:pt x="775" y="430"/>
                  <a:pt x="775" y="430"/>
                  <a:pt x="775" y="430"/>
                </a:cubicBezTo>
                <a:cubicBezTo>
                  <a:pt x="772" y="429"/>
                  <a:pt x="772" y="429"/>
                  <a:pt x="772" y="429"/>
                </a:cubicBezTo>
                <a:cubicBezTo>
                  <a:pt x="770" y="426"/>
                  <a:pt x="770" y="426"/>
                  <a:pt x="770" y="426"/>
                </a:cubicBezTo>
                <a:cubicBezTo>
                  <a:pt x="768" y="425"/>
                  <a:pt x="768" y="425"/>
                  <a:pt x="768" y="425"/>
                </a:cubicBezTo>
                <a:cubicBezTo>
                  <a:pt x="767" y="426"/>
                  <a:pt x="767" y="426"/>
                  <a:pt x="767" y="426"/>
                </a:cubicBezTo>
                <a:cubicBezTo>
                  <a:pt x="764" y="427"/>
                  <a:pt x="764" y="427"/>
                  <a:pt x="764" y="427"/>
                </a:cubicBezTo>
                <a:cubicBezTo>
                  <a:pt x="765" y="426"/>
                  <a:pt x="765" y="426"/>
                  <a:pt x="765" y="426"/>
                </a:cubicBezTo>
                <a:cubicBezTo>
                  <a:pt x="765" y="425"/>
                  <a:pt x="765" y="425"/>
                  <a:pt x="765" y="425"/>
                </a:cubicBezTo>
                <a:cubicBezTo>
                  <a:pt x="764" y="423"/>
                  <a:pt x="764" y="423"/>
                  <a:pt x="764" y="423"/>
                </a:cubicBezTo>
                <a:cubicBezTo>
                  <a:pt x="764" y="422"/>
                  <a:pt x="764" y="422"/>
                  <a:pt x="764" y="422"/>
                </a:cubicBezTo>
                <a:cubicBezTo>
                  <a:pt x="755" y="426"/>
                  <a:pt x="755" y="426"/>
                  <a:pt x="755" y="426"/>
                </a:cubicBezTo>
                <a:cubicBezTo>
                  <a:pt x="751" y="426"/>
                  <a:pt x="751" y="426"/>
                  <a:pt x="751" y="426"/>
                </a:cubicBezTo>
                <a:cubicBezTo>
                  <a:pt x="748" y="427"/>
                  <a:pt x="748" y="427"/>
                  <a:pt x="748" y="427"/>
                </a:cubicBezTo>
                <a:cubicBezTo>
                  <a:pt x="745" y="429"/>
                  <a:pt x="745" y="429"/>
                  <a:pt x="745" y="429"/>
                </a:cubicBezTo>
                <a:cubicBezTo>
                  <a:pt x="741" y="429"/>
                  <a:pt x="741" y="429"/>
                  <a:pt x="741" y="429"/>
                </a:cubicBezTo>
                <a:cubicBezTo>
                  <a:pt x="739" y="429"/>
                  <a:pt x="739" y="429"/>
                  <a:pt x="739" y="429"/>
                </a:cubicBezTo>
                <a:cubicBezTo>
                  <a:pt x="737" y="429"/>
                  <a:pt x="737" y="429"/>
                  <a:pt x="737" y="429"/>
                </a:cubicBezTo>
                <a:cubicBezTo>
                  <a:pt x="738" y="427"/>
                  <a:pt x="738" y="427"/>
                  <a:pt x="738" y="427"/>
                </a:cubicBezTo>
                <a:cubicBezTo>
                  <a:pt x="739" y="425"/>
                  <a:pt x="739" y="425"/>
                  <a:pt x="739" y="425"/>
                </a:cubicBezTo>
                <a:cubicBezTo>
                  <a:pt x="732" y="427"/>
                  <a:pt x="732" y="427"/>
                  <a:pt x="732" y="427"/>
                </a:cubicBezTo>
                <a:cubicBezTo>
                  <a:pt x="728" y="429"/>
                  <a:pt x="728" y="429"/>
                  <a:pt x="728" y="429"/>
                </a:cubicBezTo>
                <a:cubicBezTo>
                  <a:pt x="725" y="427"/>
                  <a:pt x="725" y="427"/>
                  <a:pt x="725" y="427"/>
                </a:cubicBezTo>
                <a:lnTo>
                  <a:pt x="727" y="426"/>
                </a:lnTo>
                <a:close/>
                <a:moveTo>
                  <a:pt x="692" y="341"/>
                </a:moveTo>
                <a:cubicBezTo>
                  <a:pt x="693" y="339"/>
                  <a:pt x="693" y="339"/>
                  <a:pt x="693" y="339"/>
                </a:cubicBezTo>
                <a:cubicBezTo>
                  <a:pt x="693" y="338"/>
                  <a:pt x="693" y="338"/>
                  <a:pt x="693" y="338"/>
                </a:cubicBezTo>
                <a:cubicBezTo>
                  <a:pt x="694" y="338"/>
                  <a:pt x="694" y="338"/>
                  <a:pt x="694" y="338"/>
                </a:cubicBezTo>
                <a:cubicBezTo>
                  <a:pt x="697" y="339"/>
                  <a:pt x="697" y="339"/>
                  <a:pt x="697" y="339"/>
                </a:cubicBezTo>
                <a:cubicBezTo>
                  <a:pt x="698" y="339"/>
                  <a:pt x="698" y="339"/>
                  <a:pt x="698" y="339"/>
                </a:cubicBezTo>
                <a:cubicBezTo>
                  <a:pt x="698" y="338"/>
                  <a:pt x="698" y="338"/>
                  <a:pt x="698" y="338"/>
                </a:cubicBezTo>
                <a:cubicBezTo>
                  <a:pt x="697" y="337"/>
                  <a:pt x="697" y="337"/>
                  <a:pt x="697" y="337"/>
                </a:cubicBezTo>
                <a:cubicBezTo>
                  <a:pt x="697" y="336"/>
                  <a:pt x="697" y="336"/>
                  <a:pt x="697" y="336"/>
                </a:cubicBezTo>
                <a:cubicBezTo>
                  <a:pt x="698" y="334"/>
                  <a:pt x="698" y="334"/>
                  <a:pt x="698" y="334"/>
                </a:cubicBezTo>
                <a:cubicBezTo>
                  <a:pt x="697" y="335"/>
                  <a:pt x="697" y="335"/>
                  <a:pt x="697" y="335"/>
                </a:cubicBezTo>
                <a:cubicBezTo>
                  <a:pt x="697" y="334"/>
                  <a:pt x="697" y="334"/>
                  <a:pt x="697" y="334"/>
                </a:cubicBezTo>
                <a:cubicBezTo>
                  <a:pt x="697" y="333"/>
                  <a:pt x="697" y="333"/>
                  <a:pt x="697" y="333"/>
                </a:cubicBezTo>
                <a:cubicBezTo>
                  <a:pt x="696" y="333"/>
                  <a:pt x="696" y="333"/>
                  <a:pt x="696" y="333"/>
                </a:cubicBezTo>
                <a:cubicBezTo>
                  <a:pt x="695" y="333"/>
                  <a:pt x="695" y="333"/>
                  <a:pt x="695" y="333"/>
                </a:cubicBezTo>
                <a:cubicBezTo>
                  <a:pt x="696" y="332"/>
                  <a:pt x="696" y="332"/>
                  <a:pt x="696" y="332"/>
                </a:cubicBezTo>
                <a:cubicBezTo>
                  <a:pt x="697" y="332"/>
                  <a:pt x="697" y="332"/>
                  <a:pt x="697" y="332"/>
                </a:cubicBezTo>
                <a:cubicBezTo>
                  <a:pt x="698" y="332"/>
                  <a:pt x="698" y="332"/>
                  <a:pt x="698" y="332"/>
                </a:cubicBezTo>
                <a:cubicBezTo>
                  <a:pt x="698" y="333"/>
                  <a:pt x="698" y="333"/>
                  <a:pt x="698" y="333"/>
                </a:cubicBezTo>
                <a:cubicBezTo>
                  <a:pt x="699" y="333"/>
                  <a:pt x="699" y="333"/>
                  <a:pt x="699" y="333"/>
                </a:cubicBezTo>
                <a:cubicBezTo>
                  <a:pt x="699" y="334"/>
                  <a:pt x="699" y="334"/>
                  <a:pt x="699" y="334"/>
                </a:cubicBezTo>
                <a:cubicBezTo>
                  <a:pt x="698" y="335"/>
                  <a:pt x="698" y="335"/>
                  <a:pt x="698" y="335"/>
                </a:cubicBezTo>
                <a:cubicBezTo>
                  <a:pt x="698" y="336"/>
                  <a:pt x="698" y="336"/>
                  <a:pt x="698" y="336"/>
                </a:cubicBezTo>
                <a:cubicBezTo>
                  <a:pt x="699" y="335"/>
                  <a:pt x="699" y="335"/>
                  <a:pt x="699" y="335"/>
                </a:cubicBezTo>
                <a:cubicBezTo>
                  <a:pt x="700" y="335"/>
                  <a:pt x="700" y="335"/>
                  <a:pt x="700" y="335"/>
                </a:cubicBezTo>
                <a:cubicBezTo>
                  <a:pt x="701" y="336"/>
                  <a:pt x="701" y="336"/>
                  <a:pt x="701" y="336"/>
                </a:cubicBezTo>
                <a:cubicBezTo>
                  <a:pt x="700" y="336"/>
                  <a:pt x="700" y="336"/>
                  <a:pt x="700" y="336"/>
                </a:cubicBezTo>
                <a:cubicBezTo>
                  <a:pt x="699" y="337"/>
                  <a:pt x="699" y="337"/>
                  <a:pt x="699" y="337"/>
                </a:cubicBezTo>
                <a:cubicBezTo>
                  <a:pt x="700" y="340"/>
                  <a:pt x="700" y="340"/>
                  <a:pt x="700" y="340"/>
                </a:cubicBezTo>
                <a:cubicBezTo>
                  <a:pt x="700" y="341"/>
                  <a:pt x="700" y="341"/>
                  <a:pt x="700" y="341"/>
                </a:cubicBezTo>
                <a:cubicBezTo>
                  <a:pt x="701" y="344"/>
                  <a:pt x="701" y="344"/>
                  <a:pt x="701" y="344"/>
                </a:cubicBezTo>
                <a:cubicBezTo>
                  <a:pt x="702" y="346"/>
                  <a:pt x="702" y="346"/>
                  <a:pt x="702" y="346"/>
                </a:cubicBezTo>
                <a:cubicBezTo>
                  <a:pt x="702" y="347"/>
                  <a:pt x="702" y="347"/>
                  <a:pt x="702" y="347"/>
                </a:cubicBezTo>
                <a:cubicBezTo>
                  <a:pt x="702" y="349"/>
                  <a:pt x="702" y="349"/>
                  <a:pt x="702" y="349"/>
                </a:cubicBezTo>
                <a:cubicBezTo>
                  <a:pt x="703" y="351"/>
                  <a:pt x="703" y="351"/>
                  <a:pt x="703" y="351"/>
                </a:cubicBezTo>
                <a:cubicBezTo>
                  <a:pt x="703" y="354"/>
                  <a:pt x="703" y="354"/>
                  <a:pt x="703" y="354"/>
                </a:cubicBezTo>
                <a:cubicBezTo>
                  <a:pt x="705" y="356"/>
                  <a:pt x="705" y="356"/>
                  <a:pt x="705" y="356"/>
                </a:cubicBezTo>
                <a:cubicBezTo>
                  <a:pt x="705" y="358"/>
                  <a:pt x="705" y="358"/>
                  <a:pt x="705" y="358"/>
                </a:cubicBezTo>
                <a:cubicBezTo>
                  <a:pt x="708" y="363"/>
                  <a:pt x="708" y="363"/>
                  <a:pt x="708" y="363"/>
                </a:cubicBezTo>
                <a:cubicBezTo>
                  <a:pt x="707" y="364"/>
                  <a:pt x="707" y="364"/>
                  <a:pt x="707" y="364"/>
                </a:cubicBezTo>
                <a:cubicBezTo>
                  <a:pt x="707" y="365"/>
                  <a:pt x="707" y="365"/>
                  <a:pt x="707" y="365"/>
                </a:cubicBezTo>
                <a:cubicBezTo>
                  <a:pt x="708" y="366"/>
                  <a:pt x="708" y="366"/>
                  <a:pt x="708" y="366"/>
                </a:cubicBezTo>
                <a:cubicBezTo>
                  <a:pt x="707" y="369"/>
                  <a:pt x="707" y="369"/>
                  <a:pt x="707" y="369"/>
                </a:cubicBezTo>
                <a:cubicBezTo>
                  <a:pt x="706" y="368"/>
                  <a:pt x="706" y="368"/>
                  <a:pt x="706" y="368"/>
                </a:cubicBezTo>
                <a:cubicBezTo>
                  <a:pt x="706" y="371"/>
                  <a:pt x="706" y="371"/>
                  <a:pt x="706" y="371"/>
                </a:cubicBezTo>
                <a:cubicBezTo>
                  <a:pt x="705" y="371"/>
                  <a:pt x="705" y="371"/>
                  <a:pt x="705" y="371"/>
                </a:cubicBezTo>
                <a:cubicBezTo>
                  <a:pt x="704" y="368"/>
                  <a:pt x="704" y="368"/>
                  <a:pt x="704" y="368"/>
                </a:cubicBezTo>
                <a:cubicBezTo>
                  <a:pt x="705" y="365"/>
                  <a:pt x="705" y="365"/>
                  <a:pt x="705" y="365"/>
                </a:cubicBezTo>
                <a:cubicBezTo>
                  <a:pt x="706" y="362"/>
                  <a:pt x="706" y="362"/>
                  <a:pt x="706" y="362"/>
                </a:cubicBezTo>
                <a:cubicBezTo>
                  <a:pt x="705" y="363"/>
                  <a:pt x="705" y="363"/>
                  <a:pt x="705" y="363"/>
                </a:cubicBezTo>
                <a:cubicBezTo>
                  <a:pt x="705" y="362"/>
                  <a:pt x="705" y="362"/>
                  <a:pt x="705" y="362"/>
                </a:cubicBezTo>
                <a:cubicBezTo>
                  <a:pt x="705" y="360"/>
                  <a:pt x="705" y="360"/>
                  <a:pt x="705" y="360"/>
                </a:cubicBezTo>
                <a:cubicBezTo>
                  <a:pt x="705" y="359"/>
                  <a:pt x="705" y="359"/>
                  <a:pt x="705" y="359"/>
                </a:cubicBezTo>
                <a:cubicBezTo>
                  <a:pt x="704" y="358"/>
                  <a:pt x="704" y="358"/>
                  <a:pt x="704" y="358"/>
                </a:cubicBezTo>
                <a:cubicBezTo>
                  <a:pt x="703" y="358"/>
                  <a:pt x="703" y="358"/>
                  <a:pt x="703" y="358"/>
                </a:cubicBezTo>
                <a:cubicBezTo>
                  <a:pt x="703" y="359"/>
                  <a:pt x="703" y="359"/>
                  <a:pt x="703" y="359"/>
                </a:cubicBezTo>
                <a:cubicBezTo>
                  <a:pt x="703" y="361"/>
                  <a:pt x="703" y="361"/>
                  <a:pt x="703" y="361"/>
                </a:cubicBezTo>
                <a:cubicBezTo>
                  <a:pt x="702" y="361"/>
                  <a:pt x="702" y="361"/>
                  <a:pt x="702" y="361"/>
                </a:cubicBezTo>
                <a:cubicBezTo>
                  <a:pt x="702" y="359"/>
                  <a:pt x="702" y="359"/>
                  <a:pt x="702" y="359"/>
                </a:cubicBezTo>
                <a:cubicBezTo>
                  <a:pt x="702" y="358"/>
                  <a:pt x="702" y="358"/>
                  <a:pt x="702" y="358"/>
                </a:cubicBezTo>
                <a:cubicBezTo>
                  <a:pt x="702" y="357"/>
                  <a:pt x="702" y="357"/>
                  <a:pt x="702" y="357"/>
                </a:cubicBezTo>
                <a:cubicBezTo>
                  <a:pt x="700" y="355"/>
                  <a:pt x="700" y="355"/>
                  <a:pt x="700" y="355"/>
                </a:cubicBezTo>
                <a:cubicBezTo>
                  <a:pt x="700" y="356"/>
                  <a:pt x="700" y="356"/>
                  <a:pt x="700" y="356"/>
                </a:cubicBezTo>
                <a:cubicBezTo>
                  <a:pt x="699" y="357"/>
                  <a:pt x="699" y="357"/>
                  <a:pt x="699" y="357"/>
                </a:cubicBezTo>
                <a:cubicBezTo>
                  <a:pt x="698" y="356"/>
                  <a:pt x="698" y="356"/>
                  <a:pt x="698" y="356"/>
                </a:cubicBezTo>
                <a:cubicBezTo>
                  <a:pt x="697" y="353"/>
                  <a:pt x="697" y="353"/>
                  <a:pt x="697" y="353"/>
                </a:cubicBezTo>
                <a:cubicBezTo>
                  <a:pt x="697" y="352"/>
                  <a:pt x="697" y="352"/>
                  <a:pt x="697" y="352"/>
                </a:cubicBezTo>
                <a:cubicBezTo>
                  <a:pt x="696" y="352"/>
                  <a:pt x="696" y="352"/>
                  <a:pt x="696" y="352"/>
                </a:cubicBezTo>
                <a:cubicBezTo>
                  <a:pt x="696" y="351"/>
                  <a:pt x="696" y="351"/>
                  <a:pt x="696" y="351"/>
                </a:cubicBezTo>
                <a:cubicBezTo>
                  <a:pt x="694" y="349"/>
                  <a:pt x="694" y="349"/>
                  <a:pt x="694" y="349"/>
                </a:cubicBezTo>
                <a:cubicBezTo>
                  <a:pt x="694" y="347"/>
                  <a:pt x="694" y="347"/>
                  <a:pt x="694" y="347"/>
                </a:cubicBezTo>
                <a:cubicBezTo>
                  <a:pt x="694" y="346"/>
                  <a:pt x="694" y="346"/>
                  <a:pt x="694" y="346"/>
                </a:cubicBezTo>
                <a:cubicBezTo>
                  <a:pt x="695" y="346"/>
                  <a:pt x="695" y="346"/>
                  <a:pt x="695" y="346"/>
                </a:cubicBezTo>
                <a:cubicBezTo>
                  <a:pt x="696" y="345"/>
                  <a:pt x="696" y="345"/>
                  <a:pt x="696" y="345"/>
                </a:cubicBezTo>
                <a:cubicBezTo>
                  <a:pt x="693" y="345"/>
                  <a:pt x="693" y="345"/>
                  <a:pt x="693" y="345"/>
                </a:cubicBezTo>
                <a:cubicBezTo>
                  <a:pt x="692" y="345"/>
                  <a:pt x="692" y="345"/>
                  <a:pt x="692" y="345"/>
                </a:cubicBezTo>
                <a:cubicBezTo>
                  <a:pt x="691" y="342"/>
                  <a:pt x="691" y="342"/>
                  <a:pt x="691" y="342"/>
                </a:cubicBezTo>
                <a:cubicBezTo>
                  <a:pt x="692" y="341"/>
                  <a:pt x="692" y="341"/>
                  <a:pt x="692" y="341"/>
                </a:cubicBezTo>
                <a:close/>
                <a:moveTo>
                  <a:pt x="681" y="344"/>
                </a:moveTo>
                <a:cubicBezTo>
                  <a:pt x="681" y="345"/>
                  <a:pt x="681" y="345"/>
                  <a:pt x="681" y="345"/>
                </a:cubicBezTo>
                <a:cubicBezTo>
                  <a:pt x="683" y="345"/>
                  <a:pt x="683" y="345"/>
                  <a:pt x="683" y="345"/>
                </a:cubicBezTo>
                <a:cubicBezTo>
                  <a:pt x="684" y="344"/>
                  <a:pt x="684" y="344"/>
                  <a:pt x="684" y="344"/>
                </a:cubicBezTo>
                <a:cubicBezTo>
                  <a:pt x="682" y="342"/>
                  <a:pt x="682" y="342"/>
                  <a:pt x="682" y="342"/>
                </a:cubicBezTo>
                <a:cubicBezTo>
                  <a:pt x="682" y="341"/>
                  <a:pt x="682" y="341"/>
                  <a:pt x="682" y="341"/>
                </a:cubicBezTo>
                <a:cubicBezTo>
                  <a:pt x="683" y="341"/>
                  <a:pt x="683" y="341"/>
                  <a:pt x="683" y="341"/>
                </a:cubicBezTo>
                <a:cubicBezTo>
                  <a:pt x="685" y="341"/>
                  <a:pt x="685" y="341"/>
                  <a:pt x="685" y="341"/>
                </a:cubicBezTo>
                <a:cubicBezTo>
                  <a:pt x="685" y="340"/>
                  <a:pt x="685" y="340"/>
                  <a:pt x="685" y="340"/>
                </a:cubicBezTo>
                <a:cubicBezTo>
                  <a:pt x="687" y="341"/>
                  <a:pt x="687" y="341"/>
                  <a:pt x="687" y="341"/>
                </a:cubicBezTo>
                <a:cubicBezTo>
                  <a:pt x="688" y="342"/>
                  <a:pt x="688" y="342"/>
                  <a:pt x="688" y="342"/>
                </a:cubicBezTo>
                <a:cubicBezTo>
                  <a:pt x="688" y="343"/>
                  <a:pt x="688" y="343"/>
                  <a:pt x="688" y="343"/>
                </a:cubicBezTo>
                <a:cubicBezTo>
                  <a:pt x="690" y="343"/>
                  <a:pt x="690" y="343"/>
                  <a:pt x="690" y="343"/>
                </a:cubicBezTo>
                <a:cubicBezTo>
                  <a:pt x="691" y="343"/>
                  <a:pt x="691" y="343"/>
                  <a:pt x="691" y="343"/>
                </a:cubicBezTo>
                <a:cubicBezTo>
                  <a:pt x="691" y="345"/>
                  <a:pt x="691" y="345"/>
                  <a:pt x="691" y="345"/>
                </a:cubicBezTo>
                <a:cubicBezTo>
                  <a:pt x="691" y="346"/>
                  <a:pt x="691" y="346"/>
                  <a:pt x="691" y="346"/>
                </a:cubicBezTo>
                <a:cubicBezTo>
                  <a:pt x="689" y="346"/>
                  <a:pt x="689" y="346"/>
                  <a:pt x="689" y="346"/>
                </a:cubicBezTo>
                <a:cubicBezTo>
                  <a:pt x="689" y="345"/>
                  <a:pt x="689" y="345"/>
                  <a:pt x="689" y="345"/>
                </a:cubicBezTo>
                <a:cubicBezTo>
                  <a:pt x="688" y="346"/>
                  <a:pt x="688" y="346"/>
                  <a:pt x="688" y="346"/>
                </a:cubicBezTo>
                <a:cubicBezTo>
                  <a:pt x="689" y="347"/>
                  <a:pt x="689" y="347"/>
                  <a:pt x="689" y="347"/>
                </a:cubicBezTo>
                <a:cubicBezTo>
                  <a:pt x="688" y="348"/>
                  <a:pt x="688" y="348"/>
                  <a:pt x="688" y="348"/>
                </a:cubicBezTo>
                <a:cubicBezTo>
                  <a:pt x="689" y="351"/>
                  <a:pt x="689" y="351"/>
                  <a:pt x="689" y="351"/>
                </a:cubicBezTo>
                <a:cubicBezTo>
                  <a:pt x="688" y="352"/>
                  <a:pt x="688" y="352"/>
                  <a:pt x="688" y="352"/>
                </a:cubicBezTo>
                <a:cubicBezTo>
                  <a:pt x="688" y="353"/>
                  <a:pt x="688" y="353"/>
                  <a:pt x="688" y="353"/>
                </a:cubicBezTo>
                <a:cubicBezTo>
                  <a:pt x="688" y="355"/>
                  <a:pt x="688" y="355"/>
                  <a:pt x="688" y="355"/>
                </a:cubicBezTo>
                <a:cubicBezTo>
                  <a:pt x="688" y="356"/>
                  <a:pt x="688" y="356"/>
                  <a:pt x="688" y="356"/>
                </a:cubicBezTo>
                <a:cubicBezTo>
                  <a:pt x="689" y="357"/>
                  <a:pt x="689" y="357"/>
                  <a:pt x="689" y="357"/>
                </a:cubicBezTo>
                <a:cubicBezTo>
                  <a:pt x="689" y="359"/>
                  <a:pt x="689" y="359"/>
                  <a:pt x="689" y="359"/>
                </a:cubicBezTo>
                <a:cubicBezTo>
                  <a:pt x="688" y="359"/>
                  <a:pt x="688" y="359"/>
                  <a:pt x="688" y="359"/>
                </a:cubicBezTo>
                <a:cubicBezTo>
                  <a:pt x="687" y="358"/>
                  <a:pt x="687" y="358"/>
                  <a:pt x="687" y="358"/>
                </a:cubicBezTo>
                <a:cubicBezTo>
                  <a:pt x="685" y="353"/>
                  <a:pt x="685" y="353"/>
                  <a:pt x="685" y="353"/>
                </a:cubicBezTo>
                <a:cubicBezTo>
                  <a:pt x="687" y="351"/>
                  <a:pt x="687" y="351"/>
                  <a:pt x="687" y="351"/>
                </a:cubicBezTo>
                <a:cubicBezTo>
                  <a:pt x="687" y="348"/>
                  <a:pt x="687" y="348"/>
                  <a:pt x="687" y="348"/>
                </a:cubicBezTo>
                <a:cubicBezTo>
                  <a:pt x="685" y="348"/>
                  <a:pt x="685" y="348"/>
                  <a:pt x="685" y="348"/>
                </a:cubicBezTo>
                <a:cubicBezTo>
                  <a:pt x="685" y="349"/>
                  <a:pt x="685" y="349"/>
                  <a:pt x="685" y="349"/>
                </a:cubicBezTo>
                <a:cubicBezTo>
                  <a:pt x="684" y="348"/>
                  <a:pt x="684" y="348"/>
                  <a:pt x="684" y="348"/>
                </a:cubicBezTo>
                <a:cubicBezTo>
                  <a:pt x="684" y="346"/>
                  <a:pt x="684" y="346"/>
                  <a:pt x="684" y="346"/>
                </a:cubicBezTo>
                <a:cubicBezTo>
                  <a:pt x="683" y="346"/>
                  <a:pt x="683" y="346"/>
                  <a:pt x="683" y="346"/>
                </a:cubicBezTo>
                <a:cubicBezTo>
                  <a:pt x="683" y="347"/>
                  <a:pt x="683" y="347"/>
                  <a:pt x="683" y="347"/>
                </a:cubicBezTo>
                <a:cubicBezTo>
                  <a:pt x="683" y="348"/>
                  <a:pt x="683" y="348"/>
                  <a:pt x="683" y="348"/>
                </a:cubicBezTo>
                <a:cubicBezTo>
                  <a:pt x="682" y="348"/>
                  <a:pt x="682" y="348"/>
                  <a:pt x="682" y="348"/>
                </a:cubicBezTo>
                <a:cubicBezTo>
                  <a:pt x="681" y="348"/>
                  <a:pt x="681" y="348"/>
                  <a:pt x="681" y="348"/>
                </a:cubicBezTo>
                <a:cubicBezTo>
                  <a:pt x="681" y="347"/>
                  <a:pt x="681" y="347"/>
                  <a:pt x="681" y="347"/>
                </a:cubicBezTo>
                <a:cubicBezTo>
                  <a:pt x="681" y="346"/>
                  <a:pt x="681" y="346"/>
                  <a:pt x="681" y="346"/>
                </a:cubicBezTo>
                <a:cubicBezTo>
                  <a:pt x="680" y="345"/>
                  <a:pt x="680" y="345"/>
                  <a:pt x="680" y="345"/>
                </a:cubicBezTo>
                <a:cubicBezTo>
                  <a:pt x="681" y="344"/>
                  <a:pt x="681" y="344"/>
                  <a:pt x="681" y="344"/>
                </a:cubicBezTo>
                <a:close/>
                <a:moveTo>
                  <a:pt x="637" y="272"/>
                </a:moveTo>
                <a:cubicBezTo>
                  <a:pt x="637" y="273"/>
                  <a:pt x="637" y="273"/>
                  <a:pt x="637" y="273"/>
                </a:cubicBezTo>
                <a:cubicBezTo>
                  <a:pt x="639" y="272"/>
                  <a:pt x="639" y="272"/>
                  <a:pt x="639" y="272"/>
                </a:cubicBezTo>
                <a:cubicBezTo>
                  <a:pt x="639" y="273"/>
                  <a:pt x="639" y="273"/>
                  <a:pt x="639" y="273"/>
                </a:cubicBezTo>
                <a:cubicBezTo>
                  <a:pt x="639" y="274"/>
                  <a:pt x="639" y="274"/>
                  <a:pt x="639" y="274"/>
                </a:cubicBezTo>
                <a:cubicBezTo>
                  <a:pt x="638" y="274"/>
                  <a:pt x="638" y="274"/>
                  <a:pt x="638" y="274"/>
                </a:cubicBezTo>
                <a:cubicBezTo>
                  <a:pt x="636" y="275"/>
                  <a:pt x="636" y="275"/>
                  <a:pt x="636" y="275"/>
                </a:cubicBezTo>
                <a:cubicBezTo>
                  <a:pt x="635" y="276"/>
                  <a:pt x="635" y="276"/>
                  <a:pt x="635" y="276"/>
                </a:cubicBezTo>
                <a:cubicBezTo>
                  <a:pt x="636" y="277"/>
                  <a:pt x="636" y="277"/>
                  <a:pt x="636" y="277"/>
                </a:cubicBezTo>
                <a:cubicBezTo>
                  <a:pt x="637" y="276"/>
                  <a:pt x="637" y="276"/>
                  <a:pt x="637" y="276"/>
                </a:cubicBezTo>
                <a:cubicBezTo>
                  <a:pt x="639" y="276"/>
                  <a:pt x="639" y="276"/>
                  <a:pt x="639" y="276"/>
                </a:cubicBezTo>
                <a:cubicBezTo>
                  <a:pt x="639" y="277"/>
                  <a:pt x="639" y="277"/>
                  <a:pt x="639" y="277"/>
                </a:cubicBezTo>
                <a:cubicBezTo>
                  <a:pt x="638" y="277"/>
                  <a:pt x="638" y="277"/>
                  <a:pt x="638" y="277"/>
                </a:cubicBezTo>
                <a:cubicBezTo>
                  <a:pt x="638" y="278"/>
                  <a:pt x="638" y="278"/>
                  <a:pt x="638" y="278"/>
                </a:cubicBezTo>
                <a:cubicBezTo>
                  <a:pt x="638" y="279"/>
                  <a:pt x="638" y="279"/>
                  <a:pt x="638" y="279"/>
                </a:cubicBezTo>
                <a:cubicBezTo>
                  <a:pt x="639" y="279"/>
                  <a:pt x="639" y="279"/>
                  <a:pt x="639" y="279"/>
                </a:cubicBezTo>
                <a:cubicBezTo>
                  <a:pt x="640" y="278"/>
                  <a:pt x="640" y="278"/>
                  <a:pt x="640" y="278"/>
                </a:cubicBezTo>
                <a:cubicBezTo>
                  <a:pt x="643" y="278"/>
                  <a:pt x="643" y="278"/>
                  <a:pt x="643" y="278"/>
                </a:cubicBezTo>
                <a:cubicBezTo>
                  <a:pt x="644" y="278"/>
                  <a:pt x="644" y="278"/>
                  <a:pt x="644" y="278"/>
                </a:cubicBezTo>
                <a:cubicBezTo>
                  <a:pt x="645" y="278"/>
                  <a:pt x="645" y="278"/>
                  <a:pt x="645" y="278"/>
                </a:cubicBezTo>
                <a:cubicBezTo>
                  <a:pt x="645" y="279"/>
                  <a:pt x="645" y="279"/>
                  <a:pt x="645" y="279"/>
                </a:cubicBezTo>
                <a:cubicBezTo>
                  <a:pt x="651" y="279"/>
                  <a:pt x="651" y="279"/>
                  <a:pt x="651" y="279"/>
                </a:cubicBezTo>
                <a:cubicBezTo>
                  <a:pt x="650" y="280"/>
                  <a:pt x="650" y="280"/>
                  <a:pt x="650" y="280"/>
                </a:cubicBezTo>
                <a:cubicBezTo>
                  <a:pt x="644" y="280"/>
                  <a:pt x="644" y="280"/>
                  <a:pt x="644" y="280"/>
                </a:cubicBezTo>
                <a:cubicBezTo>
                  <a:pt x="644" y="279"/>
                  <a:pt x="644" y="279"/>
                  <a:pt x="644" y="279"/>
                </a:cubicBezTo>
                <a:cubicBezTo>
                  <a:pt x="643" y="281"/>
                  <a:pt x="643" y="281"/>
                  <a:pt x="643" y="281"/>
                </a:cubicBezTo>
                <a:cubicBezTo>
                  <a:pt x="641" y="282"/>
                  <a:pt x="641" y="282"/>
                  <a:pt x="641" y="282"/>
                </a:cubicBezTo>
                <a:cubicBezTo>
                  <a:pt x="636" y="282"/>
                  <a:pt x="636" y="282"/>
                  <a:pt x="636" y="282"/>
                </a:cubicBezTo>
                <a:cubicBezTo>
                  <a:pt x="636" y="281"/>
                  <a:pt x="636" y="281"/>
                  <a:pt x="636" y="281"/>
                </a:cubicBezTo>
                <a:cubicBezTo>
                  <a:pt x="631" y="284"/>
                  <a:pt x="631" y="284"/>
                  <a:pt x="631" y="284"/>
                </a:cubicBezTo>
                <a:cubicBezTo>
                  <a:pt x="630" y="284"/>
                  <a:pt x="630" y="284"/>
                  <a:pt x="630" y="284"/>
                </a:cubicBezTo>
                <a:cubicBezTo>
                  <a:pt x="630" y="285"/>
                  <a:pt x="630" y="285"/>
                  <a:pt x="630" y="285"/>
                </a:cubicBezTo>
                <a:cubicBezTo>
                  <a:pt x="630" y="286"/>
                  <a:pt x="630" y="286"/>
                  <a:pt x="630" y="286"/>
                </a:cubicBezTo>
                <a:cubicBezTo>
                  <a:pt x="628" y="287"/>
                  <a:pt x="628" y="287"/>
                  <a:pt x="628" y="287"/>
                </a:cubicBezTo>
                <a:cubicBezTo>
                  <a:pt x="628" y="286"/>
                  <a:pt x="628" y="286"/>
                  <a:pt x="628" y="286"/>
                </a:cubicBezTo>
                <a:cubicBezTo>
                  <a:pt x="626" y="287"/>
                  <a:pt x="626" y="287"/>
                  <a:pt x="626" y="287"/>
                </a:cubicBezTo>
                <a:cubicBezTo>
                  <a:pt x="625" y="286"/>
                  <a:pt x="625" y="286"/>
                  <a:pt x="625" y="286"/>
                </a:cubicBezTo>
                <a:cubicBezTo>
                  <a:pt x="625" y="285"/>
                  <a:pt x="625" y="285"/>
                  <a:pt x="625" y="285"/>
                </a:cubicBezTo>
                <a:cubicBezTo>
                  <a:pt x="626" y="285"/>
                  <a:pt x="626" y="285"/>
                  <a:pt x="626" y="285"/>
                </a:cubicBezTo>
                <a:cubicBezTo>
                  <a:pt x="627" y="284"/>
                  <a:pt x="627" y="284"/>
                  <a:pt x="627" y="284"/>
                </a:cubicBezTo>
                <a:cubicBezTo>
                  <a:pt x="627" y="282"/>
                  <a:pt x="627" y="282"/>
                  <a:pt x="627" y="282"/>
                </a:cubicBezTo>
                <a:cubicBezTo>
                  <a:pt x="628" y="281"/>
                  <a:pt x="628" y="281"/>
                  <a:pt x="628" y="281"/>
                </a:cubicBezTo>
                <a:cubicBezTo>
                  <a:pt x="629" y="281"/>
                  <a:pt x="629" y="281"/>
                  <a:pt x="629" y="281"/>
                </a:cubicBezTo>
                <a:cubicBezTo>
                  <a:pt x="632" y="278"/>
                  <a:pt x="632" y="278"/>
                  <a:pt x="632" y="278"/>
                </a:cubicBezTo>
                <a:cubicBezTo>
                  <a:pt x="632" y="275"/>
                  <a:pt x="632" y="275"/>
                  <a:pt x="632" y="275"/>
                </a:cubicBezTo>
                <a:cubicBezTo>
                  <a:pt x="634" y="275"/>
                  <a:pt x="634" y="275"/>
                  <a:pt x="634" y="275"/>
                </a:cubicBezTo>
                <a:cubicBezTo>
                  <a:pt x="635" y="275"/>
                  <a:pt x="635" y="275"/>
                  <a:pt x="635" y="275"/>
                </a:cubicBezTo>
                <a:cubicBezTo>
                  <a:pt x="635" y="274"/>
                  <a:pt x="635" y="274"/>
                  <a:pt x="635" y="274"/>
                </a:cubicBezTo>
                <a:cubicBezTo>
                  <a:pt x="634" y="273"/>
                  <a:pt x="634" y="273"/>
                  <a:pt x="634" y="273"/>
                </a:cubicBezTo>
                <a:cubicBezTo>
                  <a:pt x="635" y="273"/>
                  <a:pt x="635" y="273"/>
                  <a:pt x="635" y="273"/>
                </a:cubicBezTo>
                <a:cubicBezTo>
                  <a:pt x="635" y="272"/>
                  <a:pt x="635" y="272"/>
                  <a:pt x="635" y="272"/>
                </a:cubicBezTo>
                <a:cubicBezTo>
                  <a:pt x="637" y="272"/>
                  <a:pt x="637" y="272"/>
                  <a:pt x="637" y="272"/>
                </a:cubicBezTo>
                <a:close/>
                <a:moveTo>
                  <a:pt x="590" y="256"/>
                </a:moveTo>
                <a:cubicBezTo>
                  <a:pt x="593" y="256"/>
                  <a:pt x="593" y="256"/>
                  <a:pt x="593" y="256"/>
                </a:cubicBezTo>
                <a:cubicBezTo>
                  <a:pt x="594" y="256"/>
                  <a:pt x="594" y="256"/>
                  <a:pt x="594" y="256"/>
                </a:cubicBezTo>
                <a:cubicBezTo>
                  <a:pt x="594" y="255"/>
                  <a:pt x="594" y="255"/>
                  <a:pt x="594" y="255"/>
                </a:cubicBezTo>
                <a:cubicBezTo>
                  <a:pt x="596" y="256"/>
                  <a:pt x="596" y="256"/>
                  <a:pt x="596" y="256"/>
                </a:cubicBezTo>
                <a:cubicBezTo>
                  <a:pt x="597" y="257"/>
                  <a:pt x="597" y="257"/>
                  <a:pt x="597" y="257"/>
                </a:cubicBezTo>
                <a:cubicBezTo>
                  <a:pt x="598" y="257"/>
                  <a:pt x="598" y="257"/>
                  <a:pt x="598" y="257"/>
                </a:cubicBezTo>
                <a:cubicBezTo>
                  <a:pt x="598" y="256"/>
                  <a:pt x="598" y="256"/>
                  <a:pt x="598" y="256"/>
                </a:cubicBezTo>
                <a:cubicBezTo>
                  <a:pt x="599" y="256"/>
                  <a:pt x="599" y="256"/>
                  <a:pt x="599" y="256"/>
                </a:cubicBezTo>
                <a:cubicBezTo>
                  <a:pt x="599" y="255"/>
                  <a:pt x="599" y="255"/>
                  <a:pt x="599" y="255"/>
                </a:cubicBezTo>
                <a:cubicBezTo>
                  <a:pt x="598" y="255"/>
                  <a:pt x="598" y="255"/>
                  <a:pt x="598" y="255"/>
                </a:cubicBezTo>
                <a:cubicBezTo>
                  <a:pt x="598" y="254"/>
                  <a:pt x="598" y="254"/>
                  <a:pt x="598" y="254"/>
                </a:cubicBezTo>
                <a:cubicBezTo>
                  <a:pt x="599" y="255"/>
                  <a:pt x="599" y="255"/>
                  <a:pt x="599" y="255"/>
                </a:cubicBezTo>
                <a:cubicBezTo>
                  <a:pt x="600" y="254"/>
                  <a:pt x="600" y="254"/>
                  <a:pt x="600" y="254"/>
                </a:cubicBezTo>
                <a:cubicBezTo>
                  <a:pt x="600" y="255"/>
                  <a:pt x="600" y="255"/>
                  <a:pt x="600" y="255"/>
                </a:cubicBezTo>
                <a:cubicBezTo>
                  <a:pt x="601" y="254"/>
                  <a:pt x="601" y="254"/>
                  <a:pt x="601" y="254"/>
                </a:cubicBezTo>
                <a:cubicBezTo>
                  <a:pt x="600" y="253"/>
                  <a:pt x="600" y="253"/>
                  <a:pt x="600" y="253"/>
                </a:cubicBezTo>
                <a:cubicBezTo>
                  <a:pt x="601" y="252"/>
                  <a:pt x="601" y="252"/>
                  <a:pt x="601" y="252"/>
                </a:cubicBezTo>
                <a:cubicBezTo>
                  <a:pt x="601" y="251"/>
                  <a:pt x="601" y="251"/>
                  <a:pt x="601" y="251"/>
                </a:cubicBezTo>
                <a:cubicBezTo>
                  <a:pt x="601" y="250"/>
                  <a:pt x="601" y="250"/>
                  <a:pt x="601" y="250"/>
                </a:cubicBezTo>
                <a:cubicBezTo>
                  <a:pt x="601" y="249"/>
                  <a:pt x="601" y="249"/>
                  <a:pt x="601" y="249"/>
                </a:cubicBezTo>
                <a:cubicBezTo>
                  <a:pt x="604" y="250"/>
                  <a:pt x="604" y="250"/>
                  <a:pt x="604" y="250"/>
                </a:cubicBezTo>
                <a:cubicBezTo>
                  <a:pt x="605" y="250"/>
                  <a:pt x="605" y="250"/>
                  <a:pt x="605" y="250"/>
                </a:cubicBezTo>
                <a:cubicBezTo>
                  <a:pt x="605" y="249"/>
                  <a:pt x="605" y="249"/>
                  <a:pt x="605" y="249"/>
                </a:cubicBezTo>
                <a:cubicBezTo>
                  <a:pt x="605" y="248"/>
                  <a:pt x="605" y="248"/>
                  <a:pt x="605" y="248"/>
                </a:cubicBezTo>
                <a:cubicBezTo>
                  <a:pt x="605" y="247"/>
                  <a:pt x="605" y="247"/>
                  <a:pt x="605" y="247"/>
                </a:cubicBezTo>
                <a:cubicBezTo>
                  <a:pt x="602" y="246"/>
                  <a:pt x="602" y="246"/>
                  <a:pt x="602" y="246"/>
                </a:cubicBezTo>
                <a:cubicBezTo>
                  <a:pt x="603" y="246"/>
                  <a:pt x="603" y="246"/>
                  <a:pt x="603" y="246"/>
                </a:cubicBezTo>
                <a:cubicBezTo>
                  <a:pt x="603" y="245"/>
                  <a:pt x="603" y="245"/>
                  <a:pt x="603" y="245"/>
                </a:cubicBezTo>
                <a:cubicBezTo>
                  <a:pt x="602" y="245"/>
                  <a:pt x="602" y="245"/>
                  <a:pt x="602" y="245"/>
                </a:cubicBezTo>
                <a:cubicBezTo>
                  <a:pt x="601" y="244"/>
                  <a:pt x="601" y="244"/>
                  <a:pt x="601" y="244"/>
                </a:cubicBezTo>
                <a:cubicBezTo>
                  <a:pt x="601" y="243"/>
                  <a:pt x="601" y="243"/>
                  <a:pt x="601" y="243"/>
                </a:cubicBezTo>
                <a:cubicBezTo>
                  <a:pt x="600" y="241"/>
                  <a:pt x="600" y="241"/>
                  <a:pt x="600" y="241"/>
                </a:cubicBezTo>
                <a:cubicBezTo>
                  <a:pt x="599" y="241"/>
                  <a:pt x="599" y="241"/>
                  <a:pt x="599" y="241"/>
                </a:cubicBezTo>
                <a:cubicBezTo>
                  <a:pt x="598" y="239"/>
                  <a:pt x="598" y="239"/>
                  <a:pt x="598" y="239"/>
                </a:cubicBezTo>
                <a:cubicBezTo>
                  <a:pt x="596" y="238"/>
                  <a:pt x="596" y="238"/>
                  <a:pt x="596" y="238"/>
                </a:cubicBezTo>
                <a:cubicBezTo>
                  <a:pt x="597" y="237"/>
                  <a:pt x="597" y="237"/>
                  <a:pt x="597" y="237"/>
                </a:cubicBezTo>
                <a:cubicBezTo>
                  <a:pt x="596" y="236"/>
                  <a:pt x="596" y="236"/>
                  <a:pt x="596" y="236"/>
                </a:cubicBezTo>
                <a:cubicBezTo>
                  <a:pt x="595" y="235"/>
                  <a:pt x="595" y="235"/>
                  <a:pt x="595" y="235"/>
                </a:cubicBezTo>
                <a:cubicBezTo>
                  <a:pt x="596" y="235"/>
                  <a:pt x="596" y="235"/>
                  <a:pt x="596" y="235"/>
                </a:cubicBezTo>
                <a:cubicBezTo>
                  <a:pt x="597" y="235"/>
                  <a:pt x="597" y="235"/>
                  <a:pt x="597" y="235"/>
                </a:cubicBezTo>
                <a:cubicBezTo>
                  <a:pt x="598" y="235"/>
                  <a:pt x="598" y="235"/>
                  <a:pt x="598" y="235"/>
                </a:cubicBezTo>
                <a:cubicBezTo>
                  <a:pt x="599" y="234"/>
                  <a:pt x="599" y="234"/>
                  <a:pt x="599" y="234"/>
                </a:cubicBezTo>
                <a:cubicBezTo>
                  <a:pt x="598" y="237"/>
                  <a:pt x="598" y="237"/>
                  <a:pt x="598" y="237"/>
                </a:cubicBezTo>
                <a:cubicBezTo>
                  <a:pt x="599" y="238"/>
                  <a:pt x="599" y="238"/>
                  <a:pt x="599" y="238"/>
                </a:cubicBezTo>
                <a:cubicBezTo>
                  <a:pt x="601" y="240"/>
                  <a:pt x="601" y="240"/>
                  <a:pt x="601" y="240"/>
                </a:cubicBezTo>
                <a:cubicBezTo>
                  <a:pt x="602" y="241"/>
                  <a:pt x="602" y="241"/>
                  <a:pt x="602" y="241"/>
                </a:cubicBezTo>
                <a:cubicBezTo>
                  <a:pt x="603" y="242"/>
                  <a:pt x="603" y="242"/>
                  <a:pt x="603" y="242"/>
                </a:cubicBezTo>
                <a:cubicBezTo>
                  <a:pt x="605" y="242"/>
                  <a:pt x="605" y="242"/>
                  <a:pt x="605" y="242"/>
                </a:cubicBezTo>
                <a:cubicBezTo>
                  <a:pt x="606" y="241"/>
                  <a:pt x="606" y="241"/>
                  <a:pt x="606" y="241"/>
                </a:cubicBezTo>
                <a:cubicBezTo>
                  <a:pt x="606" y="239"/>
                  <a:pt x="606" y="239"/>
                  <a:pt x="606" y="239"/>
                </a:cubicBezTo>
                <a:cubicBezTo>
                  <a:pt x="606" y="239"/>
                  <a:pt x="606" y="238"/>
                  <a:pt x="606" y="238"/>
                </a:cubicBezTo>
                <a:cubicBezTo>
                  <a:pt x="607" y="239"/>
                  <a:pt x="607" y="239"/>
                  <a:pt x="607" y="239"/>
                </a:cubicBezTo>
                <a:cubicBezTo>
                  <a:pt x="607" y="242"/>
                  <a:pt x="607" y="242"/>
                  <a:pt x="607" y="242"/>
                </a:cubicBezTo>
                <a:cubicBezTo>
                  <a:pt x="609" y="245"/>
                  <a:pt x="609" y="245"/>
                  <a:pt x="609" y="245"/>
                </a:cubicBezTo>
                <a:cubicBezTo>
                  <a:pt x="609" y="246"/>
                  <a:pt x="609" y="246"/>
                  <a:pt x="609" y="246"/>
                </a:cubicBezTo>
                <a:cubicBezTo>
                  <a:pt x="610" y="246"/>
                  <a:pt x="610" y="246"/>
                  <a:pt x="610" y="246"/>
                </a:cubicBezTo>
                <a:cubicBezTo>
                  <a:pt x="610" y="245"/>
                  <a:pt x="610" y="245"/>
                  <a:pt x="610" y="245"/>
                </a:cubicBezTo>
                <a:cubicBezTo>
                  <a:pt x="611" y="243"/>
                  <a:pt x="611" y="243"/>
                  <a:pt x="611" y="243"/>
                </a:cubicBezTo>
                <a:cubicBezTo>
                  <a:pt x="612" y="244"/>
                  <a:pt x="612" y="244"/>
                  <a:pt x="612" y="244"/>
                </a:cubicBezTo>
                <a:cubicBezTo>
                  <a:pt x="612" y="245"/>
                  <a:pt x="612" y="245"/>
                  <a:pt x="612" y="245"/>
                </a:cubicBezTo>
                <a:cubicBezTo>
                  <a:pt x="611" y="246"/>
                  <a:pt x="611" y="246"/>
                  <a:pt x="611" y="246"/>
                </a:cubicBezTo>
                <a:cubicBezTo>
                  <a:pt x="612" y="246"/>
                  <a:pt x="612" y="246"/>
                  <a:pt x="612" y="246"/>
                </a:cubicBezTo>
                <a:cubicBezTo>
                  <a:pt x="612" y="247"/>
                  <a:pt x="612" y="247"/>
                  <a:pt x="612" y="247"/>
                </a:cubicBezTo>
                <a:cubicBezTo>
                  <a:pt x="613" y="247"/>
                  <a:pt x="613" y="247"/>
                  <a:pt x="613" y="247"/>
                </a:cubicBezTo>
                <a:cubicBezTo>
                  <a:pt x="617" y="246"/>
                  <a:pt x="617" y="246"/>
                  <a:pt x="617" y="246"/>
                </a:cubicBezTo>
                <a:cubicBezTo>
                  <a:pt x="620" y="243"/>
                  <a:pt x="620" y="243"/>
                  <a:pt x="620" y="243"/>
                </a:cubicBezTo>
                <a:cubicBezTo>
                  <a:pt x="621" y="240"/>
                  <a:pt x="621" y="240"/>
                  <a:pt x="621" y="240"/>
                </a:cubicBezTo>
                <a:cubicBezTo>
                  <a:pt x="622" y="238"/>
                  <a:pt x="622" y="238"/>
                  <a:pt x="622" y="238"/>
                </a:cubicBezTo>
                <a:cubicBezTo>
                  <a:pt x="628" y="236"/>
                  <a:pt x="628" y="236"/>
                  <a:pt x="628" y="236"/>
                </a:cubicBezTo>
                <a:cubicBezTo>
                  <a:pt x="635" y="237"/>
                  <a:pt x="635" y="237"/>
                  <a:pt x="635" y="237"/>
                </a:cubicBezTo>
                <a:cubicBezTo>
                  <a:pt x="635" y="238"/>
                  <a:pt x="635" y="238"/>
                  <a:pt x="635" y="238"/>
                </a:cubicBezTo>
                <a:cubicBezTo>
                  <a:pt x="636" y="238"/>
                  <a:pt x="636" y="238"/>
                  <a:pt x="636" y="238"/>
                </a:cubicBezTo>
                <a:cubicBezTo>
                  <a:pt x="636" y="239"/>
                  <a:pt x="636" y="239"/>
                  <a:pt x="636" y="239"/>
                </a:cubicBezTo>
                <a:cubicBezTo>
                  <a:pt x="634" y="241"/>
                  <a:pt x="634" y="241"/>
                  <a:pt x="634" y="241"/>
                </a:cubicBezTo>
                <a:cubicBezTo>
                  <a:pt x="634" y="240"/>
                  <a:pt x="634" y="240"/>
                  <a:pt x="634" y="240"/>
                </a:cubicBezTo>
                <a:cubicBezTo>
                  <a:pt x="634" y="239"/>
                  <a:pt x="634" y="239"/>
                  <a:pt x="634" y="239"/>
                </a:cubicBezTo>
                <a:cubicBezTo>
                  <a:pt x="631" y="238"/>
                  <a:pt x="631" y="238"/>
                  <a:pt x="631" y="238"/>
                </a:cubicBezTo>
                <a:cubicBezTo>
                  <a:pt x="628" y="238"/>
                  <a:pt x="628" y="238"/>
                  <a:pt x="628" y="238"/>
                </a:cubicBezTo>
                <a:cubicBezTo>
                  <a:pt x="627" y="238"/>
                  <a:pt x="627" y="238"/>
                  <a:pt x="627" y="238"/>
                </a:cubicBezTo>
                <a:cubicBezTo>
                  <a:pt x="630" y="239"/>
                  <a:pt x="630" y="239"/>
                  <a:pt x="630" y="239"/>
                </a:cubicBezTo>
                <a:cubicBezTo>
                  <a:pt x="628" y="239"/>
                  <a:pt x="628" y="239"/>
                  <a:pt x="628" y="239"/>
                </a:cubicBezTo>
                <a:cubicBezTo>
                  <a:pt x="628" y="240"/>
                  <a:pt x="628" y="240"/>
                  <a:pt x="628" y="240"/>
                </a:cubicBezTo>
                <a:cubicBezTo>
                  <a:pt x="629" y="240"/>
                  <a:pt x="629" y="240"/>
                  <a:pt x="629" y="240"/>
                </a:cubicBezTo>
                <a:cubicBezTo>
                  <a:pt x="630" y="241"/>
                  <a:pt x="630" y="241"/>
                  <a:pt x="630" y="241"/>
                </a:cubicBezTo>
                <a:cubicBezTo>
                  <a:pt x="631" y="241"/>
                  <a:pt x="631" y="241"/>
                  <a:pt x="631" y="241"/>
                </a:cubicBezTo>
                <a:cubicBezTo>
                  <a:pt x="631" y="242"/>
                  <a:pt x="631" y="242"/>
                  <a:pt x="631" y="242"/>
                </a:cubicBezTo>
                <a:cubicBezTo>
                  <a:pt x="630" y="241"/>
                  <a:pt x="630" y="241"/>
                  <a:pt x="630" y="241"/>
                </a:cubicBezTo>
                <a:cubicBezTo>
                  <a:pt x="629" y="241"/>
                  <a:pt x="629" y="241"/>
                  <a:pt x="629" y="241"/>
                </a:cubicBezTo>
                <a:cubicBezTo>
                  <a:pt x="628" y="242"/>
                  <a:pt x="628" y="242"/>
                  <a:pt x="628" y="242"/>
                </a:cubicBezTo>
                <a:cubicBezTo>
                  <a:pt x="627" y="242"/>
                  <a:pt x="627" y="242"/>
                  <a:pt x="627" y="242"/>
                </a:cubicBezTo>
                <a:cubicBezTo>
                  <a:pt x="626" y="242"/>
                  <a:pt x="626" y="242"/>
                  <a:pt x="626" y="242"/>
                </a:cubicBezTo>
                <a:cubicBezTo>
                  <a:pt x="625" y="241"/>
                  <a:pt x="625" y="241"/>
                  <a:pt x="625" y="241"/>
                </a:cubicBezTo>
                <a:cubicBezTo>
                  <a:pt x="625" y="244"/>
                  <a:pt x="625" y="244"/>
                  <a:pt x="625" y="244"/>
                </a:cubicBezTo>
                <a:cubicBezTo>
                  <a:pt x="624" y="244"/>
                  <a:pt x="624" y="244"/>
                  <a:pt x="624" y="244"/>
                </a:cubicBezTo>
                <a:cubicBezTo>
                  <a:pt x="621" y="246"/>
                  <a:pt x="621" y="246"/>
                  <a:pt x="621" y="246"/>
                </a:cubicBezTo>
                <a:cubicBezTo>
                  <a:pt x="621" y="249"/>
                  <a:pt x="621" y="249"/>
                  <a:pt x="621" y="249"/>
                </a:cubicBezTo>
                <a:cubicBezTo>
                  <a:pt x="617" y="253"/>
                  <a:pt x="617" y="253"/>
                  <a:pt x="617" y="253"/>
                </a:cubicBezTo>
                <a:cubicBezTo>
                  <a:pt x="616" y="254"/>
                  <a:pt x="616" y="254"/>
                  <a:pt x="616" y="254"/>
                </a:cubicBezTo>
                <a:cubicBezTo>
                  <a:pt x="615" y="254"/>
                  <a:pt x="615" y="254"/>
                  <a:pt x="615" y="254"/>
                </a:cubicBezTo>
                <a:cubicBezTo>
                  <a:pt x="614" y="254"/>
                  <a:pt x="614" y="254"/>
                  <a:pt x="614" y="254"/>
                </a:cubicBezTo>
                <a:cubicBezTo>
                  <a:pt x="613" y="254"/>
                  <a:pt x="613" y="254"/>
                  <a:pt x="613" y="254"/>
                </a:cubicBezTo>
                <a:cubicBezTo>
                  <a:pt x="612" y="254"/>
                  <a:pt x="612" y="254"/>
                  <a:pt x="612" y="254"/>
                </a:cubicBezTo>
                <a:cubicBezTo>
                  <a:pt x="612" y="255"/>
                  <a:pt x="612" y="255"/>
                  <a:pt x="612" y="255"/>
                </a:cubicBezTo>
                <a:cubicBezTo>
                  <a:pt x="612" y="256"/>
                  <a:pt x="612" y="256"/>
                  <a:pt x="612" y="256"/>
                </a:cubicBezTo>
                <a:cubicBezTo>
                  <a:pt x="610" y="256"/>
                  <a:pt x="610" y="256"/>
                  <a:pt x="610" y="256"/>
                </a:cubicBezTo>
                <a:cubicBezTo>
                  <a:pt x="609" y="259"/>
                  <a:pt x="609" y="259"/>
                  <a:pt x="609" y="259"/>
                </a:cubicBezTo>
                <a:cubicBezTo>
                  <a:pt x="608" y="260"/>
                  <a:pt x="608" y="260"/>
                  <a:pt x="608" y="260"/>
                </a:cubicBezTo>
                <a:cubicBezTo>
                  <a:pt x="607" y="260"/>
                  <a:pt x="607" y="260"/>
                  <a:pt x="607" y="260"/>
                </a:cubicBezTo>
                <a:cubicBezTo>
                  <a:pt x="606" y="259"/>
                  <a:pt x="606" y="259"/>
                  <a:pt x="606" y="259"/>
                </a:cubicBezTo>
                <a:cubicBezTo>
                  <a:pt x="600" y="262"/>
                  <a:pt x="600" y="262"/>
                  <a:pt x="600" y="262"/>
                </a:cubicBezTo>
                <a:cubicBezTo>
                  <a:pt x="599" y="262"/>
                  <a:pt x="599" y="262"/>
                  <a:pt x="599" y="262"/>
                </a:cubicBezTo>
                <a:cubicBezTo>
                  <a:pt x="598" y="262"/>
                  <a:pt x="598" y="262"/>
                  <a:pt x="598" y="262"/>
                </a:cubicBezTo>
                <a:cubicBezTo>
                  <a:pt x="596" y="262"/>
                  <a:pt x="596" y="262"/>
                  <a:pt x="596" y="262"/>
                </a:cubicBezTo>
                <a:cubicBezTo>
                  <a:pt x="595" y="262"/>
                  <a:pt x="595" y="262"/>
                  <a:pt x="595" y="262"/>
                </a:cubicBezTo>
                <a:cubicBezTo>
                  <a:pt x="595" y="261"/>
                  <a:pt x="595" y="261"/>
                  <a:pt x="595" y="261"/>
                </a:cubicBezTo>
                <a:cubicBezTo>
                  <a:pt x="591" y="259"/>
                  <a:pt x="591" y="259"/>
                  <a:pt x="591" y="259"/>
                </a:cubicBezTo>
                <a:cubicBezTo>
                  <a:pt x="591" y="258"/>
                  <a:pt x="591" y="258"/>
                  <a:pt x="591" y="258"/>
                </a:cubicBezTo>
                <a:cubicBezTo>
                  <a:pt x="590" y="258"/>
                  <a:pt x="590" y="258"/>
                  <a:pt x="590" y="258"/>
                </a:cubicBezTo>
                <a:cubicBezTo>
                  <a:pt x="587" y="256"/>
                  <a:pt x="587" y="256"/>
                  <a:pt x="587" y="256"/>
                </a:cubicBezTo>
                <a:cubicBezTo>
                  <a:pt x="587" y="255"/>
                  <a:pt x="587" y="255"/>
                  <a:pt x="587" y="255"/>
                </a:cubicBezTo>
                <a:cubicBezTo>
                  <a:pt x="586" y="255"/>
                  <a:pt x="586" y="255"/>
                  <a:pt x="586" y="255"/>
                </a:cubicBezTo>
                <a:cubicBezTo>
                  <a:pt x="585" y="255"/>
                  <a:pt x="585" y="255"/>
                  <a:pt x="585" y="255"/>
                </a:cubicBezTo>
                <a:cubicBezTo>
                  <a:pt x="584" y="255"/>
                  <a:pt x="584" y="255"/>
                  <a:pt x="584" y="255"/>
                </a:cubicBezTo>
                <a:cubicBezTo>
                  <a:pt x="584" y="256"/>
                  <a:pt x="584" y="256"/>
                  <a:pt x="584" y="256"/>
                </a:cubicBezTo>
                <a:cubicBezTo>
                  <a:pt x="582" y="256"/>
                  <a:pt x="582" y="256"/>
                  <a:pt x="582" y="256"/>
                </a:cubicBezTo>
                <a:cubicBezTo>
                  <a:pt x="582" y="255"/>
                  <a:pt x="582" y="255"/>
                  <a:pt x="582" y="255"/>
                </a:cubicBezTo>
                <a:cubicBezTo>
                  <a:pt x="584" y="253"/>
                  <a:pt x="584" y="253"/>
                  <a:pt x="584" y="253"/>
                </a:cubicBezTo>
                <a:cubicBezTo>
                  <a:pt x="585" y="253"/>
                  <a:pt x="585" y="253"/>
                  <a:pt x="585" y="253"/>
                </a:cubicBezTo>
                <a:cubicBezTo>
                  <a:pt x="590" y="256"/>
                  <a:pt x="590" y="256"/>
                  <a:pt x="590" y="256"/>
                </a:cubicBezTo>
                <a:close/>
                <a:moveTo>
                  <a:pt x="546" y="193"/>
                </a:moveTo>
                <a:cubicBezTo>
                  <a:pt x="546" y="191"/>
                  <a:pt x="546" y="191"/>
                  <a:pt x="546" y="191"/>
                </a:cubicBezTo>
                <a:cubicBezTo>
                  <a:pt x="547" y="190"/>
                  <a:pt x="547" y="190"/>
                  <a:pt x="547" y="190"/>
                </a:cubicBezTo>
                <a:cubicBezTo>
                  <a:pt x="548" y="191"/>
                  <a:pt x="548" y="191"/>
                  <a:pt x="548" y="191"/>
                </a:cubicBezTo>
                <a:cubicBezTo>
                  <a:pt x="550" y="191"/>
                  <a:pt x="550" y="191"/>
                  <a:pt x="550" y="191"/>
                </a:cubicBezTo>
                <a:cubicBezTo>
                  <a:pt x="551" y="189"/>
                  <a:pt x="551" y="189"/>
                  <a:pt x="551" y="189"/>
                </a:cubicBezTo>
                <a:cubicBezTo>
                  <a:pt x="552" y="191"/>
                  <a:pt x="552" y="191"/>
                  <a:pt x="552" y="191"/>
                </a:cubicBezTo>
                <a:cubicBezTo>
                  <a:pt x="555" y="189"/>
                  <a:pt x="555" y="189"/>
                  <a:pt x="555" y="189"/>
                </a:cubicBezTo>
                <a:cubicBezTo>
                  <a:pt x="556" y="188"/>
                  <a:pt x="556" y="188"/>
                  <a:pt x="556" y="188"/>
                </a:cubicBezTo>
                <a:cubicBezTo>
                  <a:pt x="557" y="187"/>
                  <a:pt x="557" y="187"/>
                  <a:pt x="557" y="187"/>
                </a:cubicBezTo>
                <a:cubicBezTo>
                  <a:pt x="557" y="188"/>
                  <a:pt x="557" y="188"/>
                  <a:pt x="557" y="188"/>
                </a:cubicBezTo>
                <a:cubicBezTo>
                  <a:pt x="558" y="188"/>
                  <a:pt x="558" y="188"/>
                  <a:pt x="558" y="188"/>
                </a:cubicBezTo>
                <a:cubicBezTo>
                  <a:pt x="559" y="188"/>
                  <a:pt x="559" y="188"/>
                  <a:pt x="559" y="188"/>
                </a:cubicBezTo>
                <a:cubicBezTo>
                  <a:pt x="559" y="187"/>
                  <a:pt x="559" y="187"/>
                  <a:pt x="559" y="187"/>
                </a:cubicBezTo>
                <a:cubicBezTo>
                  <a:pt x="561" y="187"/>
                  <a:pt x="561" y="187"/>
                  <a:pt x="561" y="187"/>
                </a:cubicBezTo>
                <a:cubicBezTo>
                  <a:pt x="562" y="187"/>
                  <a:pt x="562" y="187"/>
                  <a:pt x="562" y="187"/>
                </a:cubicBezTo>
                <a:cubicBezTo>
                  <a:pt x="564" y="187"/>
                  <a:pt x="564" y="187"/>
                  <a:pt x="564" y="187"/>
                </a:cubicBezTo>
                <a:cubicBezTo>
                  <a:pt x="565" y="185"/>
                  <a:pt x="565" y="185"/>
                  <a:pt x="565" y="185"/>
                </a:cubicBezTo>
                <a:cubicBezTo>
                  <a:pt x="566" y="186"/>
                  <a:pt x="566" y="186"/>
                  <a:pt x="566" y="186"/>
                </a:cubicBezTo>
                <a:cubicBezTo>
                  <a:pt x="568" y="185"/>
                  <a:pt x="568" y="185"/>
                  <a:pt x="568" y="185"/>
                </a:cubicBezTo>
                <a:cubicBezTo>
                  <a:pt x="568" y="184"/>
                  <a:pt x="568" y="184"/>
                  <a:pt x="568" y="184"/>
                </a:cubicBezTo>
                <a:cubicBezTo>
                  <a:pt x="569" y="184"/>
                  <a:pt x="569" y="184"/>
                  <a:pt x="569" y="184"/>
                </a:cubicBezTo>
                <a:cubicBezTo>
                  <a:pt x="569" y="183"/>
                  <a:pt x="569" y="183"/>
                  <a:pt x="569" y="183"/>
                </a:cubicBezTo>
                <a:cubicBezTo>
                  <a:pt x="572" y="182"/>
                  <a:pt x="572" y="182"/>
                  <a:pt x="572" y="182"/>
                </a:cubicBezTo>
                <a:cubicBezTo>
                  <a:pt x="573" y="181"/>
                  <a:pt x="573" y="181"/>
                  <a:pt x="573" y="181"/>
                </a:cubicBezTo>
                <a:cubicBezTo>
                  <a:pt x="574" y="180"/>
                  <a:pt x="574" y="180"/>
                  <a:pt x="574" y="180"/>
                </a:cubicBezTo>
                <a:cubicBezTo>
                  <a:pt x="575" y="179"/>
                  <a:pt x="575" y="179"/>
                  <a:pt x="575" y="179"/>
                </a:cubicBezTo>
                <a:cubicBezTo>
                  <a:pt x="575" y="180"/>
                  <a:pt x="575" y="180"/>
                  <a:pt x="575" y="180"/>
                </a:cubicBezTo>
                <a:cubicBezTo>
                  <a:pt x="576" y="181"/>
                  <a:pt x="576" y="181"/>
                  <a:pt x="576" y="181"/>
                </a:cubicBezTo>
                <a:cubicBezTo>
                  <a:pt x="577" y="181"/>
                  <a:pt x="577" y="181"/>
                  <a:pt x="577" y="181"/>
                </a:cubicBezTo>
                <a:cubicBezTo>
                  <a:pt x="577" y="180"/>
                  <a:pt x="577" y="180"/>
                  <a:pt x="577" y="180"/>
                </a:cubicBezTo>
                <a:cubicBezTo>
                  <a:pt x="578" y="180"/>
                  <a:pt x="578" y="180"/>
                  <a:pt x="578" y="180"/>
                </a:cubicBezTo>
                <a:cubicBezTo>
                  <a:pt x="578" y="181"/>
                  <a:pt x="578" y="181"/>
                  <a:pt x="578" y="181"/>
                </a:cubicBezTo>
                <a:cubicBezTo>
                  <a:pt x="579" y="181"/>
                  <a:pt x="579" y="181"/>
                  <a:pt x="579" y="181"/>
                </a:cubicBezTo>
                <a:cubicBezTo>
                  <a:pt x="580" y="181"/>
                  <a:pt x="580" y="181"/>
                  <a:pt x="580" y="181"/>
                </a:cubicBezTo>
                <a:cubicBezTo>
                  <a:pt x="580" y="182"/>
                  <a:pt x="580" y="182"/>
                  <a:pt x="580" y="182"/>
                </a:cubicBezTo>
                <a:cubicBezTo>
                  <a:pt x="579" y="182"/>
                  <a:pt x="579" y="182"/>
                  <a:pt x="579" y="182"/>
                </a:cubicBezTo>
                <a:cubicBezTo>
                  <a:pt x="579" y="183"/>
                  <a:pt x="579" y="183"/>
                  <a:pt x="579" y="183"/>
                </a:cubicBezTo>
                <a:cubicBezTo>
                  <a:pt x="577" y="185"/>
                  <a:pt x="577" y="185"/>
                  <a:pt x="577" y="185"/>
                </a:cubicBezTo>
                <a:cubicBezTo>
                  <a:pt x="574" y="185"/>
                  <a:pt x="574" y="185"/>
                  <a:pt x="574" y="185"/>
                </a:cubicBezTo>
                <a:cubicBezTo>
                  <a:pt x="574" y="186"/>
                  <a:pt x="574" y="186"/>
                  <a:pt x="574" y="186"/>
                </a:cubicBezTo>
                <a:cubicBezTo>
                  <a:pt x="573" y="187"/>
                  <a:pt x="573" y="187"/>
                  <a:pt x="573" y="187"/>
                </a:cubicBezTo>
                <a:cubicBezTo>
                  <a:pt x="573" y="188"/>
                  <a:pt x="573" y="188"/>
                  <a:pt x="573" y="188"/>
                </a:cubicBezTo>
                <a:cubicBezTo>
                  <a:pt x="573" y="189"/>
                  <a:pt x="573" y="189"/>
                  <a:pt x="573" y="189"/>
                </a:cubicBezTo>
                <a:cubicBezTo>
                  <a:pt x="575" y="189"/>
                  <a:pt x="575" y="189"/>
                  <a:pt x="575" y="189"/>
                </a:cubicBezTo>
                <a:cubicBezTo>
                  <a:pt x="576" y="189"/>
                  <a:pt x="576" y="189"/>
                  <a:pt x="576" y="189"/>
                </a:cubicBezTo>
                <a:cubicBezTo>
                  <a:pt x="577" y="189"/>
                  <a:pt x="577" y="189"/>
                  <a:pt x="577" y="189"/>
                </a:cubicBezTo>
                <a:cubicBezTo>
                  <a:pt x="577" y="190"/>
                  <a:pt x="577" y="190"/>
                  <a:pt x="577" y="190"/>
                </a:cubicBezTo>
                <a:cubicBezTo>
                  <a:pt x="579" y="190"/>
                  <a:pt x="579" y="190"/>
                  <a:pt x="579" y="190"/>
                </a:cubicBezTo>
                <a:cubicBezTo>
                  <a:pt x="580" y="191"/>
                  <a:pt x="580" y="191"/>
                  <a:pt x="580" y="191"/>
                </a:cubicBezTo>
                <a:cubicBezTo>
                  <a:pt x="583" y="190"/>
                  <a:pt x="583" y="190"/>
                  <a:pt x="583" y="190"/>
                </a:cubicBezTo>
                <a:cubicBezTo>
                  <a:pt x="584" y="189"/>
                  <a:pt x="584" y="189"/>
                  <a:pt x="584" y="189"/>
                </a:cubicBezTo>
                <a:cubicBezTo>
                  <a:pt x="585" y="188"/>
                  <a:pt x="585" y="188"/>
                  <a:pt x="585" y="188"/>
                </a:cubicBezTo>
                <a:cubicBezTo>
                  <a:pt x="584" y="188"/>
                  <a:pt x="584" y="188"/>
                  <a:pt x="584" y="188"/>
                </a:cubicBezTo>
                <a:cubicBezTo>
                  <a:pt x="587" y="185"/>
                  <a:pt x="587" y="185"/>
                  <a:pt x="587" y="185"/>
                </a:cubicBezTo>
                <a:cubicBezTo>
                  <a:pt x="588" y="185"/>
                  <a:pt x="588" y="185"/>
                  <a:pt x="588" y="185"/>
                </a:cubicBezTo>
                <a:cubicBezTo>
                  <a:pt x="588" y="186"/>
                  <a:pt x="588" y="186"/>
                  <a:pt x="588" y="186"/>
                </a:cubicBezTo>
                <a:cubicBezTo>
                  <a:pt x="588" y="187"/>
                  <a:pt x="588" y="187"/>
                  <a:pt x="588" y="187"/>
                </a:cubicBezTo>
                <a:cubicBezTo>
                  <a:pt x="588" y="188"/>
                  <a:pt x="588" y="188"/>
                  <a:pt x="588" y="188"/>
                </a:cubicBezTo>
                <a:cubicBezTo>
                  <a:pt x="589" y="187"/>
                  <a:pt x="589" y="187"/>
                  <a:pt x="589" y="187"/>
                </a:cubicBezTo>
                <a:cubicBezTo>
                  <a:pt x="589" y="189"/>
                  <a:pt x="589" y="189"/>
                  <a:pt x="589" y="189"/>
                </a:cubicBezTo>
                <a:cubicBezTo>
                  <a:pt x="588" y="189"/>
                  <a:pt x="588" y="189"/>
                  <a:pt x="588" y="189"/>
                </a:cubicBezTo>
                <a:cubicBezTo>
                  <a:pt x="588" y="190"/>
                  <a:pt x="588" y="190"/>
                  <a:pt x="588" y="190"/>
                </a:cubicBezTo>
                <a:cubicBezTo>
                  <a:pt x="587" y="191"/>
                  <a:pt x="587" y="191"/>
                  <a:pt x="587" y="191"/>
                </a:cubicBezTo>
                <a:cubicBezTo>
                  <a:pt x="588" y="191"/>
                  <a:pt x="588" y="191"/>
                  <a:pt x="588" y="191"/>
                </a:cubicBezTo>
                <a:cubicBezTo>
                  <a:pt x="588" y="192"/>
                  <a:pt x="588" y="192"/>
                  <a:pt x="588" y="192"/>
                </a:cubicBezTo>
                <a:cubicBezTo>
                  <a:pt x="587" y="194"/>
                  <a:pt x="587" y="194"/>
                  <a:pt x="587" y="194"/>
                </a:cubicBezTo>
                <a:cubicBezTo>
                  <a:pt x="587" y="195"/>
                  <a:pt x="587" y="195"/>
                  <a:pt x="587" y="195"/>
                </a:cubicBezTo>
                <a:cubicBezTo>
                  <a:pt x="586" y="195"/>
                  <a:pt x="586" y="195"/>
                  <a:pt x="586" y="195"/>
                </a:cubicBezTo>
                <a:cubicBezTo>
                  <a:pt x="585" y="196"/>
                  <a:pt x="585" y="196"/>
                  <a:pt x="585" y="196"/>
                </a:cubicBezTo>
                <a:cubicBezTo>
                  <a:pt x="586" y="197"/>
                  <a:pt x="586" y="197"/>
                  <a:pt x="586" y="197"/>
                </a:cubicBezTo>
                <a:cubicBezTo>
                  <a:pt x="583" y="199"/>
                  <a:pt x="583" y="199"/>
                  <a:pt x="583" y="199"/>
                </a:cubicBezTo>
                <a:cubicBezTo>
                  <a:pt x="584" y="199"/>
                  <a:pt x="584" y="199"/>
                  <a:pt x="584" y="199"/>
                </a:cubicBezTo>
                <a:cubicBezTo>
                  <a:pt x="586" y="198"/>
                  <a:pt x="586" y="198"/>
                  <a:pt x="586" y="198"/>
                </a:cubicBezTo>
                <a:cubicBezTo>
                  <a:pt x="587" y="199"/>
                  <a:pt x="587" y="199"/>
                  <a:pt x="587" y="199"/>
                </a:cubicBezTo>
                <a:cubicBezTo>
                  <a:pt x="583" y="201"/>
                  <a:pt x="583" y="201"/>
                  <a:pt x="583" y="201"/>
                </a:cubicBezTo>
                <a:cubicBezTo>
                  <a:pt x="582" y="200"/>
                  <a:pt x="582" y="200"/>
                  <a:pt x="582" y="200"/>
                </a:cubicBezTo>
                <a:cubicBezTo>
                  <a:pt x="582" y="199"/>
                  <a:pt x="582" y="199"/>
                  <a:pt x="582" y="199"/>
                </a:cubicBezTo>
                <a:cubicBezTo>
                  <a:pt x="580" y="198"/>
                  <a:pt x="580" y="198"/>
                  <a:pt x="580" y="198"/>
                </a:cubicBezTo>
                <a:cubicBezTo>
                  <a:pt x="578" y="198"/>
                  <a:pt x="578" y="198"/>
                  <a:pt x="578" y="198"/>
                </a:cubicBezTo>
                <a:cubicBezTo>
                  <a:pt x="577" y="198"/>
                  <a:pt x="577" y="198"/>
                  <a:pt x="577" y="198"/>
                </a:cubicBezTo>
                <a:cubicBezTo>
                  <a:pt x="577" y="199"/>
                  <a:pt x="577" y="199"/>
                  <a:pt x="577" y="199"/>
                </a:cubicBezTo>
                <a:cubicBezTo>
                  <a:pt x="577" y="200"/>
                  <a:pt x="577" y="200"/>
                  <a:pt x="577" y="200"/>
                </a:cubicBezTo>
                <a:cubicBezTo>
                  <a:pt x="575" y="201"/>
                  <a:pt x="575" y="201"/>
                  <a:pt x="575" y="201"/>
                </a:cubicBezTo>
                <a:cubicBezTo>
                  <a:pt x="575" y="202"/>
                  <a:pt x="575" y="202"/>
                  <a:pt x="575" y="202"/>
                </a:cubicBezTo>
                <a:cubicBezTo>
                  <a:pt x="578" y="204"/>
                  <a:pt x="578" y="204"/>
                  <a:pt x="578" y="204"/>
                </a:cubicBezTo>
                <a:cubicBezTo>
                  <a:pt x="578" y="205"/>
                  <a:pt x="578" y="205"/>
                  <a:pt x="578" y="205"/>
                </a:cubicBezTo>
                <a:cubicBezTo>
                  <a:pt x="575" y="205"/>
                  <a:pt x="575" y="205"/>
                  <a:pt x="575" y="205"/>
                </a:cubicBezTo>
                <a:cubicBezTo>
                  <a:pt x="575" y="207"/>
                  <a:pt x="575" y="207"/>
                  <a:pt x="575" y="207"/>
                </a:cubicBezTo>
                <a:cubicBezTo>
                  <a:pt x="573" y="208"/>
                  <a:pt x="573" y="208"/>
                  <a:pt x="573" y="208"/>
                </a:cubicBezTo>
                <a:cubicBezTo>
                  <a:pt x="572" y="209"/>
                  <a:pt x="572" y="209"/>
                  <a:pt x="572" y="209"/>
                </a:cubicBezTo>
                <a:cubicBezTo>
                  <a:pt x="570" y="210"/>
                  <a:pt x="570" y="210"/>
                  <a:pt x="570" y="210"/>
                </a:cubicBezTo>
                <a:cubicBezTo>
                  <a:pt x="568" y="212"/>
                  <a:pt x="568" y="212"/>
                  <a:pt x="568" y="212"/>
                </a:cubicBezTo>
                <a:cubicBezTo>
                  <a:pt x="567" y="212"/>
                  <a:pt x="567" y="212"/>
                  <a:pt x="567" y="212"/>
                </a:cubicBezTo>
                <a:cubicBezTo>
                  <a:pt x="566" y="211"/>
                  <a:pt x="566" y="211"/>
                  <a:pt x="566" y="211"/>
                </a:cubicBezTo>
                <a:cubicBezTo>
                  <a:pt x="567" y="209"/>
                  <a:pt x="567" y="209"/>
                  <a:pt x="567" y="209"/>
                </a:cubicBezTo>
                <a:cubicBezTo>
                  <a:pt x="568" y="209"/>
                  <a:pt x="568" y="209"/>
                  <a:pt x="568" y="209"/>
                </a:cubicBezTo>
                <a:cubicBezTo>
                  <a:pt x="569" y="209"/>
                  <a:pt x="569" y="209"/>
                  <a:pt x="569" y="209"/>
                </a:cubicBezTo>
                <a:cubicBezTo>
                  <a:pt x="569" y="208"/>
                  <a:pt x="569" y="208"/>
                  <a:pt x="569" y="208"/>
                </a:cubicBezTo>
                <a:cubicBezTo>
                  <a:pt x="570" y="207"/>
                  <a:pt x="570" y="207"/>
                  <a:pt x="570" y="207"/>
                </a:cubicBezTo>
                <a:cubicBezTo>
                  <a:pt x="572" y="206"/>
                  <a:pt x="572" y="206"/>
                  <a:pt x="572" y="206"/>
                </a:cubicBezTo>
                <a:cubicBezTo>
                  <a:pt x="573" y="204"/>
                  <a:pt x="573" y="204"/>
                  <a:pt x="573" y="204"/>
                </a:cubicBezTo>
                <a:cubicBezTo>
                  <a:pt x="572" y="202"/>
                  <a:pt x="572" y="202"/>
                  <a:pt x="572" y="202"/>
                </a:cubicBezTo>
                <a:cubicBezTo>
                  <a:pt x="572" y="201"/>
                  <a:pt x="572" y="201"/>
                  <a:pt x="572" y="201"/>
                </a:cubicBezTo>
                <a:cubicBezTo>
                  <a:pt x="570" y="201"/>
                  <a:pt x="570" y="201"/>
                  <a:pt x="570" y="201"/>
                </a:cubicBezTo>
                <a:cubicBezTo>
                  <a:pt x="569" y="201"/>
                  <a:pt x="569" y="201"/>
                  <a:pt x="569" y="201"/>
                </a:cubicBezTo>
                <a:cubicBezTo>
                  <a:pt x="566" y="204"/>
                  <a:pt x="566" y="204"/>
                  <a:pt x="566" y="204"/>
                </a:cubicBezTo>
                <a:cubicBezTo>
                  <a:pt x="566" y="205"/>
                  <a:pt x="566" y="205"/>
                  <a:pt x="566" y="205"/>
                </a:cubicBezTo>
                <a:cubicBezTo>
                  <a:pt x="566" y="206"/>
                  <a:pt x="566" y="206"/>
                  <a:pt x="566" y="206"/>
                </a:cubicBezTo>
                <a:cubicBezTo>
                  <a:pt x="566" y="208"/>
                  <a:pt x="566" y="208"/>
                  <a:pt x="566" y="208"/>
                </a:cubicBezTo>
                <a:cubicBezTo>
                  <a:pt x="564" y="210"/>
                  <a:pt x="564" y="210"/>
                  <a:pt x="564" y="210"/>
                </a:cubicBezTo>
                <a:cubicBezTo>
                  <a:pt x="562" y="210"/>
                  <a:pt x="562" y="210"/>
                  <a:pt x="562" y="210"/>
                </a:cubicBezTo>
                <a:cubicBezTo>
                  <a:pt x="562" y="209"/>
                  <a:pt x="562" y="209"/>
                  <a:pt x="562" y="209"/>
                </a:cubicBezTo>
                <a:cubicBezTo>
                  <a:pt x="558" y="209"/>
                  <a:pt x="558" y="209"/>
                  <a:pt x="558" y="209"/>
                </a:cubicBezTo>
                <a:cubicBezTo>
                  <a:pt x="557" y="208"/>
                  <a:pt x="557" y="208"/>
                  <a:pt x="557" y="208"/>
                </a:cubicBezTo>
                <a:cubicBezTo>
                  <a:pt x="556" y="208"/>
                  <a:pt x="556" y="208"/>
                  <a:pt x="556" y="208"/>
                </a:cubicBezTo>
                <a:cubicBezTo>
                  <a:pt x="556" y="207"/>
                  <a:pt x="556" y="207"/>
                  <a:pt x="556" y="207"/>
                </a:cubicBezTo>
                <a:cubicBezTo>
                  <a:pt x="557" y="207"/>
                  <a:pt x="557" y="207"/>
                  <a:pt x="557" y="207"/>
                </a:cubicBezTo>
                <a:cubicBezTo>
                  <a:pt x="559" y="206"/>
                  <a:pt x="559" y="206"/>
                  <a:pt x="559" y="206"/>
                </a:cubicBezTo>
                <a:cubicBezTo>
                  <a:pt x="559" y="205"/>
                  <a:pt x="559" y="205"/>
                  <a:pt x="559" y="205"/>
                </a:cubicBezTo>
                <a:cubicBezTo>
                  <a:pt x="559" y="203"/>
                  <a:pt x="559" y="203"/>
                  <a:pt x="559" y="203"/>
                </a:cubicBezTo>
                <a:cubicBezTo>
                  <a:pt x="559" y="202"/>
                  <a:pt x="559" y="202"/>
                  <a:pt x="559" y="202"/>
                </a:cubicBezTo>
                <a:cubicBezTo>
                  <a:pt x="560" y="201"/>
                  <a:pt x="560" y="201"/>
                  <a:pt x="560" y="201"/>
                </a:cubicBezTo>
                <a:cubicBezTo>
                  <a:pt x="561" y="201"/>
                  <a:pt x="561" y="201"/>
                  <a:pt x="561" y="201"/>
                </a:cubicBezTo>
                <a:cubicBezTo>
                  <a:pt x="562" y="200"/>
                  <a:pt x="562" y="200"/>
                  <a:pt x="562" y="200"/>
                </a:cubicBezTo>
                <a:cubicBezTo>
                  <a:pt x="562" y="198"/>
                  <a:pt x="562" y="198"/>
                  <a:pt x="562" y="198"/>
                </a:cubicBezTo>
                <a:cubicBezTo>
                  <a:pt x="562" y="197"/>
                  <a:pt x="562" y="197"/>
                  <a:pt x="562" y="197"/>
                </a:cubicBezTo>
                <a:cubicBezTo>
                  <a:pt x="561" y="197"/>
                  <a:pt x="561" y="197"/>
                  <a:pt x="561" y="197"/>
                </a:cubicBezTo>
                <a:cubicBezTo>
                  <a:pt x="560" y="195"/>
                  <a:pt x="560" y="195"/>
                  <a:pt x="560" y="195"/>
                </a:cubicBezTo>
                <a:cubicBezTo>
                  <a:pt x="561" y="195"/>
                  <a:pt x="561" y="195"/>
                  <a:pt x="561" y="195"/>
                </a:cubicBezTo>
                <a:cubicBezTo>
                  <a:pt x="562" y="195"/>
                  <a:pt x="562" y="195"/>
                  <a:pt x="562" y="195"/>
                </a:cubicBezTo>
                <a:cubicBezTo>
                  <a:pt x="563" y="196"/>
                  <a:pt x="563" y="196"/>
                  <a:pt x="563" y="196"/>
                </a:cubicBezTo>
                <a:cubicBezTo>
                  <a:pt x="565" y="197"/>
                  <a:pt x="565" y="197"/>
                  <a:pt x="565" y="197"/>
                </a:cubicBezTo>
                <a:cubicBezTo>
                  <a:pt x="567" y="196"/>
                  <a:pt x="567" y="196"/>
                  <a:pt x="567" y="196"/>
                </a:cubicBezTo>
                <a:cubicBezTo>
                  <a:pt x="568" y="196"/>
                  <a:pt x="568" y="196"/>
                  <a:pt x="568" y="196"/>
                </a:cubicBezTo>
                <a:cubicBezTo>
                  <a:pt x="568" y="195"/>
                  <a:pt x="568" y="195"/>
                  <a:pt x="568" y="195"/>
                </a:cubicBezTo>
                <a:cubicBezTo>
                  <a:pt x="568" y="194"/>
                  <a:pt x="568" y="194"/>
                  <a:pt x="568" y="194"/>
                </a:cubicBezTo>
                <a:cubicBezTo>
                  <a:pt x="566" y="194"/>
                  <a:pt x="566" y="194"/>
                  <a:pt x="566" y="194"/>
                </a:cubicBezTo>
                <a:cubicBezTo>
                  <a:pt x="565" y="194"/>
                  <a:pt x="565" y="194"/>
                  <a:pt x="565" y="194"/>
                </a:cubicBezTo>
                <a:cubicBezTo>
                  <a:pt x="565" y="193"/>
                  <a:pt x="565" y="193"/>
                  <a:pt x="565" y="193"/>
                </a:cubicBezTo>
                <a:cubicBezTo>
                  <a:pt x="564" y="192"/>
                  <a:pt x="564" y="192"/>
                  <a:pt x="564" y="192"/>
                </a:cubicBezTo>
                <a:cubicBezTo>
                  <a:pt x="562" y="192"/>
                  <a:pt x="562" y="192"/>
                  <a:pt x="562" y="192"/>
                </a:cubicBezTo>
                <a:cubicBezTo>
                  <a:pt x="560" y="192"/>
                  <a:pt x="560" y="192"/>
                  <a:pt x="560" y="192"/>
                </a:cubicBezTo>
                <a:cubicBezTo>
                  <a:pt x="557" y="191"/>
                  <a:pt x="557" y="191"/>
                  <a:pt x="557" y="191"/>
                </a:cubicBezTo>
                <a:cubicBezTo>
                  <a:pt x="558" y="192"/>
                  <a:pt x="558" y="192"/>
                  <a:pt x="558" y="192"/>
                </a:cubicBezTo>
                <a:cubicBezTo>
                  <a:pt x="558" y="193"/>
                  <a:pt x="558" y="193"/>
                  <a:pt x="558" y="193"/>
                </a:cubicBezTo>
                <a:cubicBezTo>
                  <a:pt x="557" y="194"/>
                  <a:pt x="557" y="194"/>
                  <a:pt x="557" y="194"/>
                </a:cubicBezTo>
                <a:cubicBezTo>
                  <a:pt x="557" y="193"/>
                  <a:pt x="557" y="193"/>
                  <a:pt x="557" y="193"/>
                </a:cubicBezTo>
                <a:cubicBezTo>
                  <a:pt x="556" y="192"/>
                  <a:pt x="556" y="192"/>
                  <a:pt x="556" y="192"/>
                </a:cubicBezTo>
                <a:cubicBezTo>
                  <a:pt x="553" y="194"/>
                  <a:pt x="553" y="194"/>
                  <a:pt x="553" y="194"/>
                </a:cubicBezTo>
                <a:cubicBezTo>
                  <a:pt x="552" y="194"/>
                  <a:pt x="552" y="194"/>
                  <a:pt x="552" y="194"/>
                </a:cubicBezTo>
                <a:cubicBezTo>
                  <a:pt x="551" y="193"/>
                  <a:pt x="551" y="193"/>
                  <a:pt x="551" y="193"/>
                </a:cubicBezTo>
                <a:cubicBezTo>
                  <a:pt x="551" y="192"/>
                  <a:pt x="551" y="192"/>
                  <a:pt x="551" y="192"/>
                </a:cubicBezTo>
                <a:cubicBezTo>
                  <a:pt x="549" y="192"/>
                  <a:pt x="549" y="192"/>
                  <a:pt x="549" y="192"/>
                </a:cubicBezTo>
                <a:cubicBezTo>
                  <a:pt x="549" y="193"/>
                  <a:pt x="549" y="193"/>
                  <a:pt x="549" y="193"/>
                </a:cubicBezTo>
                <a:cubicBezTo>
                  <a:pt x="549" y="194"/>
                  <a:pt x="549" y="194"/>
                  <a:pt x="549" y="194"/>
                </a:cubicBezTo>
                <a:cubicBezTo>
                  <a:pt x="548" y="195"/>
                  <a:pt x="548" y="195"/>
                  <a:pt x="548" y="195"/>
                </a:cubicBezTo>
                <a:cubicBezTo>
                  <a:pt x="547" y="196"/>
                  <a:pt x="547" y="196"/>
                  <a:pt x="547" y="196"/>
                </a:cubicBezTo>
                <a:cubicBezTo>
                  <a:pt x="546" y="194"/>
                  <a:pt x="546" y="194"/>
                  <a:pt x="546" y="194"/>
                </a:cubicBezTo>
                <a:cubicBezTo>
                  <a:pt x="546" y="193"/>
                  <a:pt x="546" y="193"/>
                  <a:pt x="546" y="193"/>
                </a:cubicBezTo>
                <a:close/>
                <a:moveTo>
                  <a:pt x="679" y="912"/>
                </a:moveTo>
                <a:cubicBezTo>
                  <a:pt x="679" y="913"/>
                  <a:pt x="679" y="913"/>
                  <a:pt x="679" y="913"/>
                </a:cubicBezTo>
                <a:cubicBezTo>
                  <a:pt x="676" y="913"/>
                  <a:pt x="676" y="913"/>
                  <a:pt x="676" y="913"/>
                </a:cubicBezTo>
                <a:cubicBezTo>
                  <a:pt x="671" y="912"/>
                  <a:pt x="671" y="912"/>
                  <a:pt x="671" y="912"/>
                </a:cubicBezTo>
                <a:cubicBezTo>
                  <a:pt x="668" y="908"/>
                  <a:pt x="668" y="908"/>
                  <a:pt x="668" y="908"/>
                </a:cubicBezTo>
                <a:cubicBezTo>
                  <a:pt x="666" y="905"/>
                  <a:pt x="666" y="905"/>
                  <a:pt x="666" y="905"/>
                </a:cubicBezTo>
                <a:cubicBezTo>
                  <a:pt x="666" y="902"/>
                  <a:pt x="666" y="902"/>
                  <a:pt x="666" y="902"/>
                </a:cubicBezTo>
                <a:cubicBezTo>
                  <a:pt x="668" y="901"/>
                  <a:pt x="668" y="901"/>
                  <a:pt x="668" y="901"/>
                </a:cubicBezTo>
                <a:cubicBezTo>
                  <a:pt x="668" y="899"/>
                  <a:pt x="668" y="899"/>
                  <a:pt x="668" y="899"/>
                </a:cubicBezTo>
                <a:cubicBezTo>
                  <a:pt x="669" y="899"/>
                  <a:pt x="669" y="899"/>
                  <a:pt x="669" y="899"/>
                </a:cubicBezTo>
                <a:cubicBezTo>
                  <a:pt x="672" y="901"/>
                  <a:pt x="672" y="901"/>
                  <a:pt x="672" y="901"/>
                </a:cubicBezTo>
                <a:cubicBezTo>
                  <a:pt x="675" y="905"/>
                  <a:pt x="675" y="905"/>
                  <a:pt x="675" y="905"/>
                </a:cubicBezTo>
                <a:cubicBezTo>
                  <a:pt x="679" y="911"/>
                  <a:pt x="679" y="911"/>
                  <a:pt x="679" y="911"/>
                </a:cubicBezTo>
                <a:lnTo>
                  <a:pt x="679" y="912"/>
                </a:lnTo>
                <a:close/>
                <a:moveTo>
                  <a:pt x="878" y="1288"/>
                </a:moveTo>
                <a:cubicBezTo>
                  <a:pt x="876" y="1289"/>
                  <a:pt x="876" y="1289"/>
                  <a:pt x="876" y="1289"/>
                </a:cubicBezTo>
                <a:cubicBezTo>
                  <a:pt x="877" y="1290"/>
                  <a:pt x="877" y="1290"/>
                  <a:pt x="877" y="1290"/>
                </a:cubicBezTo>
                <a:cubicBezTo>
                  <a:pt x="876" y="1290"/>
                  <a:pt x="876" y="1290"/>
                  <a:pt x="876" y="1290"/>
                </a:cubicBezTo>
                <a:cubicBezTo>
                  <a:pt x="874" y="1290"/>
                  <a:pt x="874" y="1290"/>
                  <a:pt x="874" y="1290"/>
                </a:cubicBezTo>
                <a:cubicBezTo>
                  <a:pt x="874" y="1286"/>
                  <a:pt x="874" y="1286"/>
                  <a:pt x="874" y="1286"/>
                </a:cubicBezTo>
                <a:cubicBezTo>
                  <a:pt x="873" y="1286"/>
                  <a:pt x="873" y="1286"/>
                  <a:pt x="873" y="1286"/>
                </a:cubicBezTo>
                <a:cubicBezTo>
                  <a:pt x="871" y="1286"/>
                  <a:pt x="871" y="1286"/>
                  <a:pt x="871" y="1286"/>
                </a:cubicBezTo>
                <a:cubicBezTo>
                  <a:pt x="868" y="1286"/>
                  <a:pt x="868" y="1286"/>
                  <a:pt x="868" y="1286"/>
                </a:cubicBezTo>
                <a:cubicBezTo>
                  <a:pt x="870" y="1283"/>
                  <a:pt x="870" y="1283"/>
                  <a:pt x="870" y="1283"/>
                </a:cubicBezTo>
                <a:cubicBezTo>
                  <a:pt x="868" y="1283"/>
                  <a:pt x="868" y="1283"/>
                  <a:pt x="868" y="1283"/>
                </a:cubicBezTo>
                <a:cubicBezTo>
                  <a:pt x="867" y="1282"/>
                  <a:pt x="867" y="1282"/>
                  <a:pt x="867" y="1282"/>
                </a:cubicBezTo>
                <a:cubicBezTo>
                  <a:pt x="866" y="1282"/>
                  <a:pt x="866" y="1282"/>
                  <a:pt x="866" y="1282"/>
                </a:cubicBezTo>
                <a:cubicBezTo>
                  <a:pt x="864" y="1282"/>
                  <a:pt x="864" y="1282"/>
                  <a:pt x="864" y="1282"/>
                </a:cubicBezTo>
                <a:cubicBezTo>
                  <a:pt x="863" y="1280"/>
                  <a:pt x="863" y="1280"/>
                  <a:pt x="863" y="1280"/>
                </a:cubicBezTo>
                <a:cubicBezTo>
                  <a:pt x="861" y="1279"/>
                  <a:pt x="861" y="1279"/>
                  <a:pt x="861" y="1279"/>
                </a:cubicBezTo>
                <a:cubicBezTo>
                  <a:pt x="863" y="1278"/>
                  <a:pt x="863" y="1278"/>
                  <a:pt x="863" y="1278"/>
                </a:cubicBezTo>
                <a:cubicBezTo>
                  <a:pt x="864" y="1279"/>
                  <a:pt x="864" y="1279"/>
                  <a:pt x="864" y="1279"/>
                </a:cubicBezTo>
                <a:cubicBezTo>
                  <a:pt x="863" y="1276"/>
                  <a:pt x="863" y="1276"/>
                  <a:pt x="863" y="1276"/>
                </a:cubicBezTo>
                <a:cubicBezTo>
                  <a:pt x="863" y="1275"/>
                  <a:pt x="863" y="1275"/>
                  <a:pt x="863" y="1275"/>
                </a:cubicBezTo>
                <a:cubicBezTo>
                  <a:pt x="864" y="1273"/>
                  <a:pt x="864" y="1273"/>
                  <a:pt x="864" y="1273"/>
                </a:cubicBezTo>
                <a:cubicBezTo>
                  <a:pt x="866" y="1275"/>
                  <a:pt x="866" y="1275"/>
                  <a:pt x="866" y="1275"/>
                </a:cubicBezTo>
                <a:cubicBezTo>
                  <a:pt x="870" y="1278"/>
                  <a:pt x="870" y="1278"/>
                  <a:pt x="870" y="1278"/>
                </a:cubicBezTo>
                <a:cubicBezTo>
                  <a:pt x="874" y="1280"/>
                  <a:pt x="874" y="1280"/>
                  <a:pt x="874" y="1280"/>
                </a:cubicBezTo>
                <a:cubicBezTo>
                  <a:pt x="876" y="1282"/>
                  <a:pt x="876" y="1282"/>
                  <a:pt x="876" y="1282"/>
                </a:cubicBezTo>
                <a:cubicBezTo>
                  <a:pt x="876" y="1286"/>
                  <a:pt x="876" y="1286"/>
                  <a:pt x="876" y="1286"/>
                </a:cubicBezTo>
                <a:cubicBezTo>
                  <a:pt x="877" y="1286"/>
                  <a:pt x="877" y="1286"/>
                  <a:pt x="877" y="1286"/>
                </a:cubicBezTo>
                <a:cubicBezTo>
                  <a:pt x="878" y="1286"/>
                  <a:pt x="878" y="1286"/>
                  <a:pt x="878" y="1286"/>
                </a:cubicBezTo>
                <a:cubicBezTo>
                  <a:pt x="880" y="1288"/>
                  <a:pt x="880" y="1288"/>
                  <a:pt x="880" y="1288"/>
                </a:cubicBezTo>
                <a:cubicBezTo>
                  <a:pt x="878" y="1288"/>
                  <a:pt x="878" y="1288"/>
                  <a:pt x="878" y="1288"/>
                </a:cubicBezTo>
                <a:close/>
                <a:moveTo>
                  <a:pt x="942" y="928"/>
                </a:moveTo>
                <a:cubicBezTo>
                  <a:pt x="940" y="926"/>
                  <a:pt x="940" y="926"/>
                  <a:pt x="940" y="926"/>
                </a:cubicBezTo>
                <a:cubicBezTo>
                  <a:pt x="943" y="928"/>
                  <a:pt x="943" y="928"/>
                  <a:pt x="943" y="928"/>
                </a:cubicBezTo>
                <a:lnTo>
                  <a:pt x="942" y="928"/>
                </a:lnTo>
                <a:close/>
                <a:moveTo>
                  <a:pt x="3693" y="1299"/>
                </a:moveTo>
                <a:cubicBezTo>
                  <a:pt x="3693" y="1300"/>
                  <a:pt x="3693" y="1300"/>
                  <a:pt x="3693" y="1300"/>
                </a:cubicBezTo>
                <a:cubicBezTo>
                  <a:pt x="3694" y="1300"/>
                  <a:pt x="3694" y="1300"/>
                  <a:pt x="3694" y="1300"/>
                </a:cubicBezTo>
                <a:cubicBezTo>
                  <a:pt x="3695" y="1299"/>
                  <a:pt x="3695" y="1299"/>
                  <a:pt x="3695" y="1299"/>
                </a:cubicBezTo>
                <a:cubicBezTo>
                  <a:pt x="3694" y="1298"/>
                  <a:pt x="3694" y="1298"/>
                  <a:pt x="3694" y="1298"/>
                </a:cubicBezTo>
                <a:cubicBezTo>
                  <a:pt x="3693" y="1298"/>
                  <a:pt x="3693" y="1298"/>
                  <a:pt x="3693" y="1298"/>
                </a:cubicBezTo>
                <a:lnTo>
                  <a:pt x="3693" y="1299"/>
                </a:lnTo>
                <a:close/>
                <a:moveTo>
                  <a:pt x="370" y="337"/>
                </a:moveTo>
                <a:cubicBezTo>
                  <a:pt x="374" y="334"/>
                  <a:pt x="374" y="334"/>
                  <a:pt x="374" y="334"/>
                </a:cubicBezTo>
                <a:cubicBezTo>
                  <a:pt x="380" y="330"/>
                  <a:pt x="380" y="330"/>
                  <a:pt x="380" y="330"/>
                </a:cubicBezTo>
                <a:cubicBezTo>
                  <a:pt x="375" y="331"/>
                  <a:pt x="375" y="331"/>
                  <a:pt x="375" y="331"/>
                </a:cubicBezTo>
                <a:cubicBezTo>
                  <a:pt x="372" y="333"/>
                  <a:pt x="372" y="333"/>
                  <a:pt x="372" y="333"/>
                </a:cubicBezTo>
                <a:cubicBezTo>
                  <a:pt x="372" y="331"/>
                  <a:pt x="372" y="331"/>
                  <a:pt x="372" y="331"/>
                </a:cubicBezTo>
                <a:cubicBezTo>
                  <a:pt x="371" y="331"/>
                  <a:pt x="371" y="331"/>
                  <a:pt x="371" y="331"/>
                </a:cubicBezTo>
                <a:cubicBezTo>
                  <a:pt x="368" y="333"/>
                  <a:pt x="368" y="333"/>
                  <a:pt x="368" y="333"/>
                </a:cubicBezTo>
                <a:cubicBezTo>
                  <a:pt x="370" y="330"/>
                  <a:pt x="370" y="330"/>
                  <a:pt x="370" y="330"/>
                </a:cubicBezTo>
                <a:cubicBezTo>
                  <a:pt x="367" y="330"/>
                  <a:pt x="367" y="330"/>
                  <a:pt x="367" y="330"/>
                </a:cubicBezTo>
                <a:cubicBezTo>
                  <a:pt x="364" y="331"/>
                  <a:pt x="364" y="331"/>
                  <a:pt x="364" y="331"/>
                </a:cubicBezTo>
                <a:cubicBezTo>
                  <a:pt x="361" y="334"/>
                  <a:pt x="361" y="334"/>
                  <a:pt x="361" y="334"/>
                </a:cubicBezTo>
                <a:cubicBezTo>
                  <a:pt x="361" y="337"/>
                  <a:pt x="361" y="337"/>
                  <a:pt x="361" y="337"/>
                </a:cubicBezTo>
                <a:cubicBezTo>
                  <a:pt x="360" y="337"/>
                  <a:pt x="360" y="337"/>
                  <a:pt x="360" y="337"/>
                </a:cubicBezTo>
                <a:cubicBezTo>
                  <a:pt x="361" y="339"/>
                  <a:pt x="361" y="339"/>
                  <a:pt x="361" y="339"/>
                </a:cubicBezTo>
                <a:cubicBezTo>
                  <a:pt x="362" y="340"/>
                  <a:pt x="362" y="340"/>
                  <a:pt x="362" y="340"/>
                </a:cubicBezTo>
                <a:cubicBezTo>
                  <a:pt x="361" y="340"/>
                  <a:pt x="361" y="340"/>
                  <a:pt x="361" y="340"/>
                </a:cubicBezTo>
                <a:cubicBezTo>
                  <a:pt x="360" y="341"/>
                  <a:pt x="360" y="341"/>
                  <a:pt x="360" y="341"/>
                </a:cubicBezTo>
                <a:cubicBezTo>
                  <a:pt x="360" y="343"/>
                  <a:pt x="360" y="343"/>
                  <a:pt x="360" y="343"/>
                </a:cubicBezTo>
                <a:cubicBezTo>
                  <a:pt x="365" y="341"/>
                  <a:pt x="365" y="341"/>
                  <a:pt x="365" y="341"/>
                </a:cubicBezTo>
                <a:lnTo>
                  <a:pt x="370" y="337"/>
                </a:lnTo>
                <a:close/>
                <a:moveTo>
                  <a:pt x="748" y="949"/>
                </a:moveTo>
                <a:cubicBezTo>
                  <a:pt x="747" y="951"/>
                  <a:pt x="747" y="951"/>
                  <a:pt x="747" y="951"/>
                </a:cubicBezTo>
                <a:cubicBezTo>
                  <a:pt x="747" y="952"/>
                  <a:pt x="747" y="952"/>
                  <a:pt x="747" y="952"/>
                </a:cubicBezTo>
                <a:cubicBezTo>
                  <a:pt x="748" y="951"/>
                  <a:pt x="748" y="951"/>
                  <a:pt x="748" y="951"/>
                </a:cubicBezTo>
                <a:lnTo>
                  <a:pt x="748" y="949"/>
                </a:lnTo>
                <a:close/>
                <a:moveTo>
                  <a:pt x="3669" y="1257"/>
                </a:moveTo>
                <a:cubicBezTo>
                  <a:pt x="3670" y="1257"/>
                  <a:pt x="3670" y="1257"/>
                  <a:pt x="3670" y="1257"/>
                </a:cubicBezTo>
                <a:cubicBezTo>
                  <a:pt x="3672" y="1257"/>
                  <a:pt x="3672" y="1257"/>
                  <a:pt x="3672" y="1257"/>
                </a:cubicBezTo>
                <a:cubicBezTo>
                  <a:pt x="3672" y="1256"/>
                  <a:pt x="3672" y="1256"/>
                  <a:pt x="3672" y="1256"/>
                </a:cubicBezTo>
                <a:cubicBezTo>
                  <a:pt x="3671" y="1253"/>
                  <a:pt x="3671" y="1253"/>
                  <a:pt x="3671" y="1253"/>
                </a:cubicBezTo>
                <a:cubicBezTo>
                  <a:pt x="3671" y="1252"/>
                  <a:pt x="3671" y="1252"/>
                  <a:pt x="3671" y="1252"/>
                </a:cubicBezTo>
                <a:cubicBezTo>
                  <a:pt x="3670" y="1251"/>
                  <a:pt x="3670" y="1251"/>
                  <a:pt x="3670" y="1251"/>
                </a:cubicBezTo>
                <a:cubicBezTo>
                  <a:pt x="3670" y="1252"/>
                  <a:pt x="3670" y="1252"/>
                  <a:pt x="3670" y="1252"/>
                </a:cubicBezTo>
                <a:cubicBezTo>
                  <a:pt x="3669" y="1253"/>
                  <a:pt x="3669" y="1253"/>
                  <a:pt x="3669" y="1253"/>
                </a:cubicBezTo>
                <a:cubicBezTo>
                  <a:pt x="3668" y="1254"/>
                  <a:pt x="3668" y="1254"/>
                  <a:pt x="3668" y="1254"/>
                </a:cubicBezTo>
                <a:cubicBezTo>
                  <a:pt x="3668" y="1253"/>
                  <a:pt x="3668" y="1253"/>
                  <a:pt x="3668" y="1253"/>
                </a:cubicBezTo>
                <a:cubicBezTo>
                  <a:pt x="3667" y="1251"/>
                  <a:pt x="3667" y="1251"/>
                  <a:pt x="3667" y="1251"/>
                </a:cubicBezTo>
                <a:cubicBezTo>
                  <a:pt x="3666" y="1250"/>
                  <a:pt x="3666" y="1250"/>
                  <a:pt x="3666" y="1250"/>
                </a:cubicBezTo>
                <a:cubicBezTo>
                  <a:pt x="3666" y="1249"/>
                  <a:pt x="3666" y="1249"/>
                  <a:pt x="3666" y="1249"/>
                </a:cubicBezTo>
                <a:cubicBezTo>
                  <a:pt x="3665" y="1249"/>
                  <a:pt x="3665" y="1249"/>
                  <a:pt x="3665" y="1249"/>
                </a:cubicBezTo>
                <a:cubicBezTo>
                  <a:pt x="3668" y="1257"/>
                  <a:pt x="3668" y="1257"/>
                  <a:pt x="3668" y="1257"/>
                </a:cubicBezTo>
                <a:lnTo>
                  <a:pt x="3669" y="1257"/>
                </a:lnTo>
                <a:close/>
                <a:moveTo>
                  <a:pt x="216" y="283"/>
                </a:moveTo>
                <a:cubicBezTo>
                  <a:pt x="213" y="281"/>
                  <a:pt x="213" y="281"/>
                  <a:pt x="213" y="281"/>
                </a:cubicBezTo>
                <a:cubicBezTo>
                  <a:pt x="213" y="283"/>
                  <a:pt x="213" y="283"/>
                  <a:pt x="213" y="283"/>
                </a:cubicBezTo>
                <a:cubicBezTo>
                  <a:pt x="212" y="283"/>
                  <a:pt x="212" y="283"/>
                  <a:pt x="212" y="283"/>
                </a:cubicBezTo>
                <a:cubicBezTo>
                  <a:pt x="210" y="283"/>
                  <a:pt x="210" y="283"/>
                  <a:pt x="210" y="283"/>
                </a:cubicBezTo>
                <a:cubicBezTo>
                  <a:pt x="209" y="284"/>
                  <a:pt x="209" y="284"/>
                  <a:pt x="209" y="284"/>
                </a:cubicBezTo>
                <a:cubicBezTo>
                  <a:pt x="208" y="284"/>
                  <a:pt x="208" y="284"/>
                  <a:pt x="208" y="284"/>
                </a:cubicBezTo>
                <a:cubicBezTo>
                  <a:pt x="209" y="283"/>
                  <a:pt x="209" y="283"/>
                  <a:pt x="209" y="283"/>
                </a:cubicBezTo>
                <a:cubicBezTo>
                  <a:pt x="206" y="283"/>
                  <a:pt x="206" y="283"/>
                  <a:pt x="206" y="283"/>
                </a:cubicBezTo>
                <a:cubicBezTo>
                  <a:pt x="205" y="284"/>
                  <a:pt x="205" y="284"/>
                  <a:pt x="205" y="284"/>
                </a:cubicBezTo>
                <a:cubicBezTo>
                  <a:pt x="203" y="286"/>
                  <a:pt x="203" y="286"/>
                  <a:pt x="203" y="286"/>
                </a:cubicBezTo>
                <a:cubicBezTo>
                  <a:pt x="203" y="287"/>
                  <a:pt x="203" y="287"/>
                  <a:pt x="203" y="287"/>
                </a:cubicBezTo>
                <a:cubicBezTo>
                  <a:pt x="202" y="287"/>
                  <a:pt x="202" y="287"/>
                  <a:pt x="202" y="287"/>
                </a:cubicBezTo>
                <a:cubicBezTo>
                  <a:pt x="200" y="287"/>
                  <a:pt x="200" y="287"/>
                  <a:pt x="200" y="287"/>
                </a:cubicBezTo>
                <a:cubicBezTo>
                  <a:pt x="200" y="286"/>
                  <a:pt x="200" y="286"/>
                  <a:pt x="200" y="286"/>
                </a:cubicBezTo>
                <a:cubicBezTo>
                  <a:pt x="199" y="286"/>
                  <a:pt x="199" y="286"/>
                  <a:pt x="199" y="286"/>
                </a:cubicBezTo>
                <a:cubicBezTo>
                  <a:pt x="196" y="286"/>
                  <a:pt x="196" y="286"/>
                  <a:pt x="196" y="286"/>
                </a:cubicBezTo>
                <a:cubicBezTo>
                  <a:pt x="193" y="287"/>
                  <a:pt x="193" y="287"/>
                  <a:pt x="193" y="287"/>
                </a:cubicBezTo>
                <a:cubicBezTo>
                  <a:pt x="190" y="288"/>
                  <a:pt x="190" y="288"/>
                  <a:pt x="190" y="288"/>
                </a:cubicBezTo>
                <a:cubicBezTo>
                  <a:pt x="189" y="291"/>
                  <a:pt x="189" y="291"/>
                  <a:pt x="189" y="291"/>
                </a:cubicBezTo>
                <a:cubicBezTo>
                  <a:pt x="188" y="294"/>
                  <a:pt x="188" y="294"/>
                  <a:pt x="188" y="294"/>
                </a:cubicBezTo>
                <a:cubicBezTo>
                  <a:pt x="189" y="294"/>
                  <a:pt x="189" y="294"/>
                  <a:pt x="189" y="294"/>
                </a:cubicBezTo>
                <a:cubicBezTo>
                  <a:pt x="193" y="291"/>
                  <a:pt x="193" y="291"/>
                  <a:pt x="193" y="291"/>
                </a:cubicBezTo>
                <a:cubicBezTo>
                  <a:pt x="189" y="293"/>
                  <a:pt x="189" y="293"/>
                  <a:pt x="189" y="293"/>
                </a:cubicBezTo>
                <a:cubicBezTo>
                  <a:pt x="192" y="291"/>
                  <a:pt x="192" y="291"/>
                  <a:pt x="192" y="291"/>
                </a:cubicBezTo>
                <a:cubicBezTo>
                  <a:pt x="193" y="291"/>
                  <a:pt x="193" y="291"/>
                  <a:pt x="193" y="291"/>
                </a:cubicBezTo>
                <a:cubicBezTo>
                  <a:pt x="195" y="291"/>
                  <a:pt x="195" y="291"/>
                  <a:pt x="195" y="291"/>
                </a:cubicBezTo>
                <a:cubicBezTo>
                  <a:pt x="192" y="293"/>
                  <a:pt x="192" y="293"/>
                  <a:pt x="192" y="293"/>
                </a:cubicBezTo>
                <a:cubicBezTo>
                  <a:pt x="196" y="291"/>
                  <a:pt x="196" y="291"/>
                  <a:pt x="196" y="291"/>
                </a:cubicBezTo>
                <a:cubicBezTo>
                  <a:pt x="193" y="293"/>
                  <a:pt x="193" y="293"/>
                  <a:pt x="193" y="293"/>
                </a:cubicBezTo>
                <a:cubicBezTo>
                  <a:pt x="195" y="293"/>
                  <a:pt x="195" y="293"/>
                  <a:pt x="195" y="293"/>
                </a:cubicBezTo>
                <a:cubicBezTo>
                  <a:pt x="206" y="290"/>
                  <a:pt x="206" y="290"/>
                  <a:pt x="206" y="290"/>
                </a:cubicBezTo>
                <a:cubicBezTo>
                  <a:pt x="205" y="288"/>
                  <a:pt x="205" y="288"/>
                  <a:pt x="205" y="288"/>
                </a:cubicBezTo>
                <a:cubicBezTo>
                  <a:pt x="209" y="290"/>
                  <a:pt x="209" y="290"/>
                  <a:pt x="209" y="290"/>
                </a:cubicBezTo>
                <a:cubicBezTo>
                  <a:pt x="210" y="288"/>
                  <a:pt x="210" y="288"/>
                  <a:pt x="210" y="288"/>
                </a:cubicBezTo>
                <a:cubicBezTo>
                  <a:pt x="210" y="287"/>
                  <a:pt x="210" y="287"/>
                  <a:pt x="210" y="287"/>
                </a:cubicBezTo>
                <a:cubicBezTo>
                  <a:pt x="212" y="287"/>
                  <a:pt x="212" y="287"/>
                  <a:pt x="212" y="287"/>
                </a:cubicBezTo>
                <a:cubicBezTo>
                  <a:pt x="215" y="288"/>
                  <a:pt x="215" y="288"/>
                  <a:pt x="215" y="288"/>
                </a:cubicBezTo>
                <a:cubicBezTo>
                  <a:pt x="219" y="286"/>
                  <a:pt x="219" y="286"/>
                  <a:pt x="219" y="286"/>
                </a:cubicBezTo>
                <a:cubicBezTo>
                  <a:pt x="218" y="286"/>
                  <a:pt x="218" y="286"/>
                  <a:pt x="218" y="286"/>
                </a:cubicBezTo>
                <a:cubicBezTo>
                  <a:pt x="219" y="284"/>
                  <a:pt x="219" y="284"/>
                  <a:pt x="219" y="284"/>
                </a:cubicBezTo>
                <a:cubicBezTo>
                  <a:pt x="220" y="283"/>
                  <a:pt x="220" y="283"/>
                  <a:pt x="220" y="283"/>
                </a:cubicBezTo>
                <a:cubicBezTo>
                  <a:pt x="219" y="281"/>
                  <a:pt x="219" y="281"/>
                  <a:pt x="219" y="281"/>
                </a:cubicBezTo>
                <a:lnTo>
                  <a:pt x="216" y="283"/>
                </a:lnTo>
                <a:close/>
                <a:moveTo>
                  <a:pt x="33" y="329"/>
                </a:moveTo>
                <a:cubicBezTo>
                  <a:pt x="30" y="330"/>
                  <a:pt x="30" y="330"/>
                  <a:pt x="30" y="330"/>
                </a:cubicBezTo>
                <a:cubicBezTo>
                  <a:pt x="28" y="331"/>
                  <a:pt x="28" y="331"/>
                  <a:pt x="28" y="331"/>
                </a:cubicBezTo>
                <a:cubicBezTo>
                  <a:pt x="30" y="331"/>
                  <a:pt x="30" y="331"/>
                  <a:pt x="30" y="331"/>
                </a:cubicBezTo>
                <a:cubicBezTo>
                  <a:pt x="34" y="330"/>
                  <a:pt x="34" y="330"/>
                  <a:pt x="34" y="330"/>
                </a:cubicBezTo>
                <a:cubicBezTo>
                  <a:pt x="33" y="330"/>
                  <a:pt x="33" y="330"/>
                  <a:pt x="33" y="330"/>
                </a:cubicBezTo>
                <a:lnTo>
                  <a:pt x="33" y="329"/>
                </a:lnTo>
                <a:close/>
                <a:moveTo>
                  <a:pt x="192" y="294"/>
                </a:moveTo>
                <a:cubicBezTo>
                  <a:pt x="189" y="296"/>
                  <a:pt x="189" y="296"/>
                  <a:pt x="189" y="296"/>
                </a:cubicBezTo>
                <a:cubicBezTo>
                  <a:pt x="190" y="296"/>
                  <a:pt x="190" y="296"/>
                  <a:pt x="190" y="296"/>
                </a:cubicBezTo>
                <a:cubicBezTo>
                  <a:pt x="193" y="296"/>
                  <a:pt x="193" y="296"/>
                  <a:pt x="193" y="296"/>
                </a:cubicBezTo>
                <a:cubicBezTo>
                  <a:pt x="196" y="294"/>
                  <a:pt x="196" y="294"/>
                  <a:pt x="196" y="294"/>
                </a:cubicBezTo>
                <a:cubicBezTo>
                  <a:pt x="195" y="293"/>
                  <a:pt x="195" y="293"/>
                  <a:pt x="195" y="293"/>
                </a:cubicBezTo>
                <a:cubicBezTo>
                  <a:pt x="193" y="294"/>
                  <a:pt x="193" y="294"/>
                  <a:pt x="193" y="294"/>
                </a:cubicBezTo>
                <a:lnTo>
                  <a:pt x="192" y="294"/>
                </a:lnTo>
                <a:close/>
                <a:moveTo>
                  <a:pt x="64" y="319"/>
                </a:moveTo>
                <a:cubicBezTo>
                  <a:pt x="58" y="320"/>
                  <a:pt x="58" y="320"/>
                  <a:pt x="58" y="320"/>
                </a:cubicBezTo>
                <a:cubicBezTo>
                  <a:pt x="57" y="320"/>
                  <a:pt x="57" y="320"/>
                  <a:pt x="57" y="320"/>
                </a:cubicBezTo>
                <a:cubicBezTo>
                  <a:pt x="54" y="321"/>
                  <a:pt x="54" y="321"/>
                  <a:pt x="54" y="321"/>
                </a:cubicBezTo>
                <a:cubicBezTo>
                  <a:pt x="48" y="324"/>
                  <a:pt x="48" y="324"/>
                  <a:pt x="48" y="324"/>
                </a:cubicBezTo>
                <a:cubicBezTo>
                  <a:pt x="47" y="326"/>
                  <a:pt x="47" y="326"/>
                  <a:pt x="47" y="326"/>
                </a:cubicBezTo>
                <a:cubicBezTo>
                  <a:pt x="50" y="327"/>
                  <a:pt x="50" y="327"/>
                  <a:pt x="50" y="327"/>
                </a:cubicBezTo>
                <a:cubicBezTo>
                  <a:pt x="53" y="326"/>
                  <a:pt x="53" y="326"/>
                  <a:pt x="53" y="326"/>
                </a:cubicBezTo>
                <a:cubicBezTo>
                  <a:pt x="57" y="324"/>
                  <a:pt x="57" y="324"/>
                  <a:pt x="57" y="324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4" y="323"/>
                  <a:pt x="64" y="323"/>
                  <a:pt x="64" y="323"/>
                </a:cubicBezTo>
                <a:cubicBezTo>
                  <a:pt x="66" y="323"/>
                  <a:pt x="66" y="323"/>
                  <a:pt x="66" y="323"/>
                </a:cubicBezTo>
                <a:cubicBezTo>
                  <a:pt x="67" y="323"/>
                  <a:pt x="67" y="323"/>
                  <a:pt x="67" y="323"/>
                </a:cubicBezTo>
                <a:cubicBezTo>
                  <a:pt x="69" y="323"/>
                  <a:pt x="69" y="323"/>
                  <a:pt x="69" y="323"/>
                </a:cubicBezTo>
                <a:cubicBezTo>
                  <a:pt x="67" y="321"/>
                  <a:pt x="67" y="321"/>
                  <a:pt x="67" y="321"/>
                </a:cubicBezTo>
                <a:cubicBezTo>
                  <a:pt x="69" y="319"/>
                  <a:pt x="69" y="319"/>
                  <a:pt x="69" y="319"/>
                </a:cubicBezTo>
                <a:lnTo>
                  <a:pt x="64" y="319"/>
                </a:lnTo>
                <a:close/>
                <a:moveTo>
                  <a:pt x="1" y="341"/>
                </a:moveTo>
                <a:cubicBezTo>
                  <a:pt x="7" y="340"/>
                  <a:pt x="7" y="340"/>
                  <a:pt x="7" y="340"/>
                </a:cubicBezTo>
                <a:cubicBezTo>
                  <a:pt x="0" y="341"/>
                  <a:pt x="0" y="341"/>
                  <a:pt x="0" y="341"/>
                </a:cubicBezTo>
                <a:lnTo>
                  <a:pt x="1" y="341"/>
                </a:lnTo>
                <a:close/>
                <a:moveTo>
                  <a:pt x="116" y="258"/>
                </a:moveTo>
                <a:cubicBezTo>
                  <a:pt x="116" y="257"/>
                  <a:pt x="116" y="257"/>
                  <a:pt x="116" y="257"/>
                </a:cubicBezTo>
                <a:cubicBezTo>
                  <a:pt x="119" y="257"/>
                  <a:pt x="119" y="257"/>
                  <a:pt x="119" y="257"/>
                </a:cubicBezTo>
                <a:cubicBezTo>
                  <a:pt x="123" y="257"/>
                  <a:pt x="123" y="257"/>
                  <a:pt x="123" y="257"/>
                </a:cubicBezTo>
                <a:cubicBezTo>
                  <a:pt x="126" y="254"/>
                  <a:pt x="126" y="254"/>
                  <a:pt x="126" y="254"/>
                </a:cubicBezTo>
                <a:cubicBezTo>
                  <a:pt x="129" y="251"/>
                  <a:pt x="129" y="251"/>
                  <a:pt x="129" y="251"/>
                </a:cubicBezTo>
                <a:cubicBezTo>
                  <a:pt x="127" y="251"/>
                  <a:pt x="127" y="251"/>
                  <a:pt x="127" y="251"/>
                </a:cubicBezTo>
                <a:cubicBezTo>
                  <a:pt x="124" y="251"/>
                  <a:pt x="124" y="251"/>
                  <a:pt x="124" y="251"/>
                </a:cubicBezTo>
                <a:cubicBezTo>
                  <a:pt x="123" y="251"/>
                  <a:pt x="123" y="251"/>
                  <a:pt x="123" y="251"/>
                </a:cubicBezTo>
                <a:cubicBezTo>
                  <a:pt x="120" y="251"/>
                  <a:pt x="120" y="251"/>
                  <a:pt x="120" y="251"/>
                </a:cubicBezTo>
                <a:cubicBezTo>
                  <a:pt x="117" y="253"/>
                  <a:pt x="117" y="253"/>
                  <a:pt x="117" y="253"/>
                </a:cubicBezTo>
                <a:cubicBezTo>
                  <a:pt x="113" y="253"/>
                  <a:pt x="113" y="253"/>
                  <a:pt x="113" y="253"/>
                </a:cubicBezTo>
                <a:cubicBezTo>
                  <a:pt x="110" y="253"/>
                  <a:pt x="110" y="253"/>
                  <a:pt x="110" y="253"/>
                </a:cubicBezTo>
                <a:cubicBezTo>
                  <a:pt x="110" y="255"/>
                  <a:pt x="110" y="255"/>
                  <a:pt x="110" y="255"/>
                </a:cubicBezTo>
                <a:cubicBezTo>
                  <a:pt x="113" y="257"/>
                  <a:pt x="113" y="257"/>
                  <a:pt x="113" y="257"/>
                </a:cubicBezTo>
                <a:lnTo>
                  <a:pt x="116" y="258"/>
                </a:lnTo>
                <a:close/>
                <a:moveTo>
                  <a:pt x="23" y="331"/>
                </a:moveTo>
                <a:cubicBezTo>
                  <a:pt x="17" y="333"/>
                  <a:pt x="17" y="333"/>
                  <a:pt x="17" y="333"/>
                </a:cubicBezTo>
                <a:cubicBezTo>
                  <a:pt x="15" y="334"/>
                  <a:pt x="15" y="334"/>
                  <a:pt x="15" y="334"/>
                </a:cubicBezTo>
                <a:cubicBezTo>
                  <a:pt x="17" y="336"/>
                  <a:pt x="17" y="336"/>
                  <a:pt x="17" y="336"/>
                </a:cubicBezTo>
                <a:cubicBezTo>
                  <a:pt x="14" y="336"/>
                  <a:pt x="14" y="336"/>
                  <a:pt x="14" y="336"/>
                </a:cubicBezTo>
                <a:cubicBezTo>
                  <a:pt x="11" y="337"/>
                  <a:pt x="11" y="337"/>
                  <a:pt x="11" y="337"/>
                </a:cubicBezTo>
                <a:cubicBezTo>
                  <a:pt x="10" y="339"/>
                  <a:pt x="10" y="339"/>
                  <a:pt x="10" y="339"/>
                </a:cubicBezTo>
                <a:cubicBezTo>
                  <a:pt x="7" y="340"/>
                  <a:pt x="7" y="340"/>
                  <a:pt x="7" y="340"/>
                </a:cubicBezTo>
                <a:cubicBezTo>
                  <a:pt x="13" y="339"/>
                  <a:pt x="13" y="339"/>
                  <a:pt x="13" y="339"/>
                </a:cubicBezTo>
                <a:cubicBezTo>
                  <a:pt x="17" y="337"/>
                  <a:pt x="17" y="337"/>
                  <a:pt x="17" y="337"/>
                </a:cubicBezTo>
                <a:cubicBezTo>
                  <a:pt x="20" y="337"/>
                  <a:pt x="20" y="337"/>
                  <a:pt x="20" y="337"/>
                </a:cubicBezTo>
                <a:cubicBezTo>
                  <a:pt x="21" y="336"/>
                  <a:pt x="21" y="336"/>
                  <a:pt x="21" y="336"/>
                </a:cubicBezTo>
                <a:cubicBezTo>
                  <a:pt x="18" y="336"/>
                  <a:pt x="18" y="336"/>
                  <a:pt x="18" y="336"/>
                </a:cubicBezTo>
                <a:cubicBezTo>
                  <a:pt x="23" y="334"/>
                  <a:pt x="23" y="334"/>
                  <a:pt x="23" y="334"/>
                </a:cubicBezTo>
                <a:cubicBezTo>
                  <a:pt x="24" y="333"/>
                  <a:pt x="24" y="333"/>
                  <a:pt x="24" y="333"/>
                </a:cubicBezTo>
                <a:cubicBezTo>
                  <a:pt x="26" y="331"/>
                  <a:pt x="26" y="331"/>
                  <a:pt x="26" y="331"/>
                </a:cubicBezTo>
                <a:cubicBezTo>
                  <a:pt x="20" y="334"/>
                  <a:pt x="20" y="334"/>
                  <a:pt x="20" y="334"/>
                </a:cubicBezTo>
                <a:lnTo>
                  <a:pt x="23" y="331"/>
                </a:lnTo>
                <a:close/>
                <a:moveTo>
                  <a:pt x="904" y="1673"/>
                </a:moveTo>
                <a:cubicBezTo>
                  <a:pt x="903" y="1673"/>
                  <a:pt x="903" y="1673"/>
                  <a:pt x="903" y="1673"/>
                </a:cubicBezTo>
                <a:cubicBezTo>
                  <a:pt x="903" y="1675"/>
                  <a:pt x="903" y="1675"/>
                  <a:pt x="903" y="1675"/>
                </a:cubicBezTo>
                <a:cubicBezTo>
                  <a:pt x="904" y="1676"/>
                  <a:pt x="904" y="1676"/>
                  <a:pt x="904" y="1676"/>
                </a:cubicBezTo>
                <a:cubicBezTo>
                  <a:pt x="906" y="1675"/>
                  <a:pt x="906" y="1675"/>
                  <a:pt x="906" y="1675"/>
                </a:cubicBezTo>
                <a:cubicBezTo>
                  <a:pt x="909" y="1675"/>
                  <a:pt x="909" y="1675"/>
                  <a:pt x="909" y="1675"/>
                </a:cubicBezTo>
                <a:cubicBezTo>
                  <a:pt x="906" y="1673"/>
                  <a:pt x="906" y="1673"/>
                  <a:pt x="906" y="1673"/>
                </a:cubicBezTo>
                <a:lnTo>
                  <a:pt x="904" y="1673"/>
                </a:lnTo>
                <a:close/>
                <a:moveTo>
                  <a:pt x="901" y="1656"/>
                </a:moveTo>
                <a:cubicBezTo>
                  <a:pt x="901" y="1653"/>
                  <a:pt x="901" y="1653"/>
                  <a:pt x="901" y="1653"/>
                </a:cubicBezTo>
                <a:cubicBezTo>
                  <a:pt x="903" y="1653"/>
                  <a:pt x="903" y="1653"/>
                  <a:pt x="903" y="1653"/>
                </a:cubicBezTo>
                <a:cubicBezTo>
                  <a:pt x="903" y="1652"/>
                  <a:pt x="903" y="1652"/>
                  <a:pt x="903" y="1652"/>
                </a:cubicBezTo>
                <a:cubicBezTo>
                  <a:pt x="900" y="1650"/>
                  <a:pt x="900" y="1650"/>
                  <a:pt x="900" y="1650"/>
                </a:cubicBezTo>
                <a:cubicBezTo>
                  <a:pt x="903" y="1650"/>
                  <a:pt x="903" y="1650"/>
                  <a:pt x="903" y="1650"/>
                </a:cubicBezTo>
                <a:cubicBezTo>
                  <a:pt x="900" y="1647"/>
                  <a:pt x="900" y="1647"/>
                  <a:pt x="900" y="1647"/>
                </a:cubicBezTo>
                <a:cubicBezTo>
                  <a:pt x="899" y="1646"/>
                  <a:pt x="899" y="1646"/>
                  <a:pt x="899" y="1646"/>
                </a:cubicBezTo>
                <a:cubicBezTo>
                  <a:pt x="900" y="1645"/>
                  <a:pt x="900" y="1645"/>
                  <a:pt x="900" y="1645"/>
                </a:cubicBezTo>
                <a:cubicBezTo>
                  <a:pt x="899" y="1643"/>
                  <a:pt x="899" y="1643"/>
                  <a:pt x="899" y="1643"/>
                </a:cubicBezTo>
                <a:cubicBezTo>
                  <a:pt x="901" y="1642"/>
                  <a:pt x="901" y="1642"/>
                  <a:pt x="901" y="1642"/>
                </a:cubicBezTo>
                <a:cubicBezTo>
                  <a:pt x="899" y="1639"/>
                  <a:pt x="899" y="1639"/>
                  <a:pt x="899" y="1639"/>
                </a:cubicBezTo>
                <a:cubicBezTo>
                  <a:pt x="897" y="1636"/>
                  <a:pt x="897" y="1636"/>
                  <a:pt x="897" y="1636"/>
                </a:cubicBezTo>
                <a:cubicBezTo>
                  <a:pt x="896" y="1636"/>
                  <a:pt x="896" y="1636"/>
                  <a:pt x="896" y="1636"/>
                </a:cubicBezTo>
                <a:cubicBezTo>
                  <a:pt x="894" y="1636"/>
                  <a:pt x="894" y="1636"/>
                  <a:pt x="894" y="1636"/>
                </a:cubicBezTo>
                <a:cubicBezTo>
                  <a:pt x="893" y="1636"/>
                  <a:pt x="893" y="1636"/>
                  <a:pt x="893" y="1636"/>
                </a:cubicBezTo>
                <a:cubicBezTo>
                  <a:pt x="891" y="1635"/>
                  <a:pt x="891" y="1635"/>
                  <a:pt x="891" y="1635"/>
                </a:cubicBezTo>
                <a:cubicBezTo>
                  <a:pt x="891" y="1637"/>
                  <a:pt x="891" y="1637"/>
                  <a:pt x="891" y="1637"/>
                </a:cubicBezTo>
                <a:cubicBezTo>
                  <a:pt x="891" y="1639"/>
                  <a:pt x="891" y="1639"/>
                  <a:pt x="891" y="1639"/>
                </a:cubicBezTo>
                <a:cubicBezTo>
                  <a:pt x="893" y="1642"/>
                  <a:pt x="893" y="1642"/>
                  <a:pt x="893" y="1642"/>
                </a:cubicBezTo>
                <a:cubicBezTo>
                  <a:pt x="894" y="1646"/>
                  <a:pt x="894" y="1646"/>
                  <a:pt x="894" y="1646"/>
                </a:cubicBezTo>
                <a:cubicBezTo>
                  <a:pt x="894" y="1650"/>
                  <a:pt x="894" y="1650"/>
                  <a:pt x="894" y="1650"/>
                </a:cubicBezTo>
                <a:cubicBezTo>
                  <a:pt x="894" y="1653"/>
                  <a:pt x="894" y="1653"/>
                  <a:pt x="894" y="1653"/>
                </a:cubicBezTo>
                <a:cubicBezTo>
                  <a:pt x="894" y="1655"/>
                  <a:pt x="894" y="1655"/>
                  <a:pt x="894" y="1655"/>
                </a:cubicBezTo>
                <a:cubicBezTo>
                  <a:pt x="896" y="1656"/>
                  <a:pt x="896" y="1656"/>
                  <a:pt x="896" y="1656"/>
                </a:cubicBezTo>
                <a:cubicBezTo>
                  <a:pt x="899" y="1656"/>
                  <a:pt x="899" y="1656"/>
                  <a:pt x="899" y="1656"/>
                </a:cubicBezTo>
                <a:cubicBezTo>
                  <a:pt x="901" y="1657"/>
                  <a:pt x="901" y="1657"/>
                  <a:pt x="901" y="1657"/>
                </a:cubicBezTo>
                <a:lnTo>
                  <a:pt x="901" y="1656"/>
                </a:lnTo>
                <a:close/>
                <a:moveTo>
                  <a:pt x="712" y="962"/>
                </a:moveTo>
                <a:cubicBezTo>
                  <a:pt x="712" y="964"/>
                  <a:pt x="712" y="964"/>
                  <a:pt x="712" y="964"/>
                </a:cubicBezTo>
                <a:cubicBezTo>
                  <a:pt x="714" y="964"/>
                  <a:pt x="714" y="964"/>
                  <a:pt x="714" y="964"/>
                </a:cubicBezTo>
                <a:cubicBezTo>
                  <a:pt x="714" y="961"/>
                  <a:pt x="714" y="961"/>
                  <a:pt x="714" y="961"/>
                </a:cubicBezTo>
                <a:cubicBezTo>
                  <a:pt x="712" y="961"/>
                  <a:pt x="712" y="961"/>
                  <a:pt x="712" y="961"/>
                </a:cubicBezTo>
                <a:lnTo>
                  <a:pt x="712" y="962"/>
                </a:lnTo>
                <a:close/>
                <a:moveTo>
                  <a:pt x="634" y="1072"/>
                </a:moveTo>
                <a:cubicBezTo>
                  <a:pt x="633" y="1073"/>
                  <a:pt x="633" y="1073"/>
                  <a:pt x="633" y="1073"/>
                </a:cubicBezTo>
                <a:cubicBezTo>
                  <a:pt x="633" y="1074"/>
                  <a:pt x="633" y="1074"/>
                  <a:pt x="633" y="1074"/>
                </a:cubicBezTo>
                <a:cubicBezTo>
                  <a:pt x="634" y="1074"/>
                  <a:pt x="634" y="1074"/>
                  <a:pt x="634" y="1074"/>
                </a:cubicBezTo>
                <a:cubicBezTo>
                  <a:pt x="635" y="1074"/>
                  <a:pt x="635" y="1074"/>
                  <a:pt x="635" y="1074"/>
                </a:cubicBezTo>
                <a:cubicBezTo>
                  <a:pt x="636" y="1074"/>
                  <a:pt x="636" y="1074"/>
                  <a:pt x="636" y="1074"/>
                </a:cubicBezTo>
                <a:cubicBezTo>
                  <a:pt x="636" y="1072"/>
                  <a:pt x="636" y="1072"/>
                  <a:pt x="636" y="1072"/>
                </a:cubicBezTo>
                <a:cubicBezTo>
                  <a:pt x="635" y="1072"/>
                  <a:pt x="635" y="1072"/>
                  <a:pt x="635" y="1072"/>
                </a:cubicBezTo>
                <a:lnTo>
                  <a:pt x="634" y="1072"/>
                </a:lnTo>
                <a:close/>
                <a:moveTo>
                  <a:pt x="643" y="1074"/>
                </a:moveTo>
                <a:cubicBezTo>
                  <a:pt x="642" y="1076"/>
                  <a:pt x="642" y="1076"/>
                  <a:pt x="642" y="1076"/>
                </a:cubicBezTo>
                <a:cubicBezTo>
                  <a:pt x="642" y="1077"/>
                  <a:pt x="642" y="1077"/>
                  <a:pt x="642" y="1077"/>
                </a:cubicBezTo>
                <a:cubicBezTo>
                  <a:pt x="643" y="1077"/>
                  <a:pt x="643" y="1077"/>
                  <a:pt x="643" y="1077"/>
                </a:cubicBezTo>
                <a:cubicBezTo>
                  <a:pt x="644" y="1076"/>
                  <a:pt x="644" y="1076"/>
                  <a:pt x="644" y="1076"/>
                </a:cubicBezTo>
                <a:cubicBezTo>
                  <a:pt x="645" y="1075"/>
                  <a:pt x="645" y="1075"/>
                  <a:pt x="645" y="1075"/>
                </a:cubicBezTo>
                <a:cubicBezTo>
                  <a:pt x="645" y="1074"/>
                  <a:pt x="645" y="1074"/>
                  <a:pt x="645" y="1074"/>
                </a:cubicBezTo>
                <a:cubicBezTo>
                  <a:pt x="644" y="1074"/>
                  <a:pt x="644" y="1074"/>
                  <a:pt x="644" y="1074"/>
                </a:cubicBezTo>
                <a:lnTo>
                  <a:pt x="643" y="1074"/>
                </a:lnTo>
                <a:close/>
                <a:moveTo>
                  <a:pt x="834" y="62"/>
                </a:moveTo>
                <a:cubicBezTo>
                  <a:pt x="838" y="62"/>
                  <a:pt x="838" y="62"/>
                  <a:pt x="838" y="62"/>
                </a:cubicBezTo>
                <a:cubicBezTo>
                  <a:pt x="841" y="61"/>
                  <a:pt x="841" y="61"/>
                  <a:pt x="841" y="61"/>
                </a:cubicBezTo>
                <a:cubicBezTo>
                  <a:pt x="838" y="61"/>
                  <a:pt x="838" y="61"/>
                  <a:pt x="838" y="61"/>
                </a:cubicBezTo>
                <a:cubicBezTo>
                  <a:pt x="835" y="61"/>
                  <a:pt x="835" y="61"/>
                  <a:pt x="835" y="61"/>
                </a:cubicBezTo>
                <a:cubicBezTo>
                  <a:pt x="830" y="62"/>
                  <a:pt x="830" y="62"/>
                  <a:pt x="830" y="62"/>
                </a:cubicBezTo>
                <a:lnTo>
                  <a:pt x="834" y="62"/>
                </a:lnTo>
                <a:close/>
                <a:moveTo>
                  <a:pt x="864" y="56"/>
                </a:moveTo>
                <a:cubicBezTo>
                  <a:pt x="873" y="55"/>
                  <a:pt x="873" y="55"/>
                  <a:pt x="873" y="55"/>
                </a:cubicBezTo>
                <a:cubicBezTo>
                  <a:pt x="877" y="55"/>
                  <a:pt x="877" y="55"/>
                  <a:pt x="877" y="55"/>
                </a:cubicBezTo>
                <a:cubicBezTo>
                  <a:pt x="881" y="52"/>
                  <a:pt x="881" y="52"/>
                  <a:pt x="881" y="52"/>
                </a:cubicBezTo>
                <a:cubicBezTo>
                  <a:pt x="878" y="52"/>
                  <a:pt x="878" y="52"/>
                  <a:pt x="878" y="52"/>
                </a:cubicBezTo>
                <a:cubicBezTo>
                  <a:pt x="877" y="52"/>
                  <a:pt x="877" y="52"/>
                  <a:pt x="877" y="52"/>
                </a:cubicBezTo>
                <a:cubicBezTo>
                  <a:pt x="878" y="50"/>
                  <a:pt x="878" y="50"/>
                  <a:pt x="878" y="50"/>
                </a:cubicBezTo>
                <a:cubicBezTo>
                  <a:pt x="880" y="50"/>
                  <a:pt x="880" y="50"/>
                  <a:pt x="880" y="50"/>
                </a:cubicBezTo>
                <a:cubicBezTo>
                  <a:pt x="884" y="50"/>
                  <a:pt x="884" y="50"/>
                  <a:pt x="884" y="50"/>
                </a:cubicBezTo>
                <a:cubicBezTo>
                  <a:pt x="890" y="49"/>
                  <a:pt x="890" y="49"/>
                  <a:pt x="890" y="49"/>
                </a:cubicBezTo>
                <a:cubicBezTo>
                  <a:pt x="886" y="48"/>
                  <a:pt x="886" y="48"/>
                  <a:pt x="886" y="48"/>
                </a:cubicBezTo>
                <a:cubicBezTo>
                  <a:pt x="883" y="49"/>
                  <a:pt x="883" y="49"/>
                  <a:pt x="883" y="49"/>
                </a:cubicBezTo>
                <a:cubicBezTo>
                  <a:pt x="873" y="49"/>
                  <a:pt x="873" y="49"/>
                  <a:pt x="873" y="49"/>
                </a:cubicBezTo>
                <a:cubicBezTo>
                  <a:pt x="863" y="50"/>
                  <a:pt x="863" y="50"/>
                  <a:pt x="863" y="50"/>
                </a:cubicBezTo>
                <a:cubicBezTo>
                  <a:pt x="857" y="52"/>
                  <a:pt x="857" y="52"/>
                  <a:pt x="857" y="52"/>
                </a:cubicBezTo>
                <a:cubicBezTo>
                  <a:pt x="856" y="52"/>
                  <a:pt x="856" y="52"/>
                  <a:pt x="856" y="52"/>
                </a:cubicBezTo>
                <a:cubicBezTo>
                  <a:pt x="856" y="55"/>
                  <a:pt x="856" y="55"/>
                  <a:pt x="856" y="55"/>
                </a:cubicBezTo>
                <a:cubicBezTo>
                  <a:pt x="858" y="56"/>
                  <a:pt x="858" y="56"/>
                  <a:pt x="858" y="56"/>
                </a:cubicBezTo>
                <a:lnTo>
                  <a:pt x="864" y="56"/>
                </a:lnTo>
                <a:close/>
                <a:moveTo>
                  <a:pt x="871" y="46"/>
                </a:moveTo>
                <a:cubicBezTo>
                  <a:pt x="876" y="46"/>
                  <a:pt x="876" y="46"/>
                  <a:pt x="876" y="46"/>
                </a:cubicBezTo>
                <a:cubicBezTo>
                  <a:pt x="878" y="46"/>
                  <a:pt x="878" y="46"/>
                  <a:pt x="878" y="46"/>
                </a:cubicBezTo>
                <a:cubicBezTo>
                  <a:pt x="881" y="46"/>
                  <a:pt x="881" y="46"/>
                  <a:pt x="881" y="46"/>
                </a:cubicBezTo>
                <a:cubicBezTo>
                  <a:pt x="884" y="46"/>
                  <a:pt x="884" y="46"/>
                  <a:pt x="884" y="46"/>
                </a:cubicBezTo>
                <a:cubicBezTo>
                  <a:pt x="887" y="46"/>
                  <a:pt x="887" y="46"/>
                  <a:pt x="887" y="46"/>
                </a:cubicBezTo>
                <a:cubicBezTo>
                  <a:pt x="891" y="46"/>
                  <a:pt x="891" y="46"/>
                  <a:pt x="891" y="46"/>
                </a:cubicBezTo>
                <a:cubicBezTo>
                  <a:pt x="894" y="46"/>
                  <a:pt x="894" y="46"/>
                  <a:pt x="894" y="46"/>
                </a:cubicBezTo>
                <a:cubicBezTo>
                  <a:pt x="897" y="46"/>
                  <a:pt x="897" y="46"/>
                  <a:pt x="897" y="46"/>
                </a:cubicBezTo>
                <a:cubicBezTo>
                  <a:pt x="899" y="43"/>
                  <a:pt x="899" y="43"/>
                  <a:pt x="899" y="43"/>
                </a:cubicBezTo>
                <a:cubicBezTo>
                  <a:pt x="897" y="43"/>
                  <a:pt x="897" y="43"/>
                  <a:pt x="897" y="43"/>
                </a:cubicBezTo>
                <a:cubicBezTo>
                  <a:pt x="891" y="42"/>
                  <a:pt x="891" y="42"/>
                  <a:pt x="891" y="42"/>
                </a:cubicBezTo>
                <a:cubicBezTo>
                  <a:pt x="880" y="43"/>
                  <a:pt x="880" y="43"/>
                  <a:pt x="880" y="43"/>
                </a:cubicBezTo>
                <a:cubicBezTo>
                  <a:pt x="873" y="45"/>
                  <a:pt x="873" y="45"/>
                  <a:pt x="873" y="45"/>
                </a:cubicBezTo>
                <a:cubicBezTo>
                  <a:pt x="867" y="46"/>
                  <a:pt x="867" y="46"/>
                  <a:pt x="867" y="46"/>
                </a:cubicBezTo>
                <a:cubicBezTo>
                  <a:pt x="868" y="46"/>
                  <a:pt x="868" y="46"/>
                  <a:pt x="868" y="46"/>
                </a:cubicBezTo>
                <a:lnTo>
                  <a:pt x="871" y="46"/>
                </a:lnTo>
                <a:close/>
                <a:moveTo>
                  <a:pt x="893" y="79"/>
                </a:moveTo>
                <a:cubicBezTo>
                  <a:pt x="896" y="78"/>
                  <a:pt x="896" y="78"/>
                  <a:pt x="896" y="78"/>
                </a:cubicBezTo>
                <a:cubicBezTo>
                  <a:pt x="896" y="76"/>
                  <a:pt x="896" y="76"/>
                  <a:pt x="896" y="76"/>
                </a:cubicBezTo>
                <a:cubicBezTo>
                  <a:pt x="893" y="76"/>
                  <a:pt x="893" y="76"/>
                  <a:pt x="893" y="76"/>
                </a:cubicBezTo>
                <a:cubicBezTo>
                  <a:pt x="890" y="76"/>
                  <a:pt x="890" y="76"/>
                  <a:pt x="890" y="76"/>
                </a:cubicBezTo>
                <a:cubicBezTo>
                  <a:pt x="886" y="79"/>
                  <a:pt x="886" y="79"/>
                  <a:pt x="886" y="79"/>
                </a:cubicBezTo>
                <a:cubicBezTo>
                  <a:pt x="887" y="81"/>
                  <a:pt x="887" y="81"/>
                  <a:pt x="887" y="81"/>
                </a:cubicBezTo>
                <a:cubicBezTo>
                  <a:pt x="888" y="81"/>
                  <a:pt x="888" y="81"/>
                  <a:pt x="888" y="81"/>
                </a:cubicBezTo>
                <a:lnTo>
                  <a:pt x="893" y="79"/>
                </a:lnTo>
                <a:close/>
                <a:moveTo>
                  <a:pt x="860" y="148"/>
                </a:moveTo>
                <a:cubicBezTo>
                  <a:pt x="863" y="149"/>
                  <a:pt x="863" y="149"/>
                  <a:pt x="863" y="149"/>
                </a:cubicBezTo>
                <a:cubicBezTo>
                  <a:pt x="864" y="149"/>
                  <a:pt x="864" y="149"/>
                  <a:pt x="864" y="149"/>
                </a:cubicBezTo>
                <a:cubicBezTo>
                  <a:pt x="866" y="151"/>
                  <a:pt x="866" y="151"/>
                  <a:pt x="866" y="151"/>
                </a:cubicBezTo>
                <a:cubicBezTo>
                  <a:pt x="868" y="151"/>
                  <a:pt x="868" y="151"/>
                  <a:pt x="868" y="151"/>
                </a:cubicBezTo>
                <a:cubicBezTo>
                  <a:pt x="870" y="152"/>
                  <a:pt x="870" y="152"/>
                  <a:pt x="870" y="152"/>
                </a:cubicBezTo>
                <a:cubicBezTo>
                  <a:pt x="871" y="152"/>
                  <a:pt x="871" y="152"/>
                  <a:pt x="871" y="152"/>
                </a:cubicBezTo>
                <a:cubicBezTo>
                  <a:pt x="877" y="154"/>
                  <a:pt x="877" y="154"/>
                  <a:pt x="877" y="154"/>
                </a:cubicBezTo>
                <a:cubicBezTo>
                  <a:pt x="880" y="152"/>
                  <a:pt x="880" y="152"/>
                  <a:pt x="880" y="152"/>
                </a:cubicBezTo>
                <a:cubicBezTo>
                  <a:pt x="884" y="151"/>
                  <a:pt x="884" y="151"/>
                  <a:pt x="884" y="151"/>
                </a:cubicBezTo>
                <a:cubicBezTo>
                  <a:pt x="888" y="149"/>
                  <a:pt x="888" y="149"/>
                  <a:pt x="888" y="149"/>
                </a:cubicBezTo>
                <a:cubicBezTo>
                  <a:pt x="891" y="149"/>
                  <a:pt x="891" y="149"/>
                  <a:pt x="891" y="149"/>
                </a:cubicBezTo>
                <a:cubicBezTo>
                  <a:pt x="891" y="148"/>
                  <a:pt x="891" y="148"/>
                  <a:pt x="891" y="148"/>
                </a:cubicBezTo>
                <a:cubicBezTo>
                  <a:pt x="890" y="148"/>
                  <a:pt x="890" y="148"/>
                  <a:pt x="890" y="148"/>
                </a:cubicBezTo>
                <a:cubicBezTo>
                  <a:pt x="887" y="148"/>
                  <a:pt x="887" y="148"/>
                  <a:pt x="887" y="148"/>
                </a:cubicBezTo>
                <a:cubicBezTo>
                  <a:pt x="888" y="145"/>
                  <a:pt x="888" y="145"/>
                  <a:pt x="888" y="145"/>
                </a:cubicBezTo>
                <a:cubicBezTo>
                  <a:pt x="887" y="145"/>
                  <a:pt x="887" y="145"/>
                  <a:pt x="887" y="145"/>
                </a:cubicBezTo>
                <a:cubicBezTo>
                  <a:pt x="887" y="144"/>
                  <a:pt x="887" y="144"/>
                  <a:pt x="887" y="144"/>
                </a:cubicBezTo>
                <a:cubicBezTo>
                  <a:pt x="887" y="142"/>
                  <a:pt x="887" y="142"/>
                  <a:pt x="887" y="142"/>
                </a:cubicBezTo>
                <a:cubicBezTo>
                  <a:pt x="884" y="141"/>
                  <a:pt x="884" y="141"/>
                  <a:pt x="884" y="141"/>
                </a:cubicBezTo>
                <a:cubicBezTo>
                  <a:pt x="883" y="139"/>
                  <a:pt x="883" y="139"/>
                  <a:pt x="883" y="139"/>
                </a:cubicBezTo>
                <a:cubicBezTo>
                  <a:pt x="883" y="138"/>
                  <a:pt x="883" y="138"/>
                  <a:pt x="883" y="138"/>
                </a:cubicBezTo>
                <a:cubicBezTo>
                  <a:pt x="881" y="138"/>
                  <a:pt x="881" y="138"/>
                  <a:pt x="881" y="138"/>
                </a:cubicBezTo>
                <a:cubicBezTo>
                  <a:pt x="877" y="138"/>
                  <a:pt x="877" y="138"/>
                  <a:pt x="877" y="138"/>
                </a:cubicBezTo>
                <a:cubicBezTo>
                  <a:pt x="874" y="139"/>
                  <a:pt x="874" y="139"/>
                  <a:pt x="874" y="139"/>
                </a:cubicBezTo>
                <a:cubicBezTo>
                  <a:pt x="873" y="139"/>
                  <a:pt x="873" y="139"/>
                  <a:pt x="873" y="139"/>
                </a:cubicBezTo>
                <a:cubicBezTo>
                  <a:pt x="874" y="141"/>
                  <a:pt x="874" y="141"/>
                  <a:pt x="874" y="141"/>
                </a:cubicBezTo>
                <a:cubicBezTo>
                  <a:pt x="870" y="141"/>
                  <a:pt x="870" y="141"/>
                  <a:pt x="870" y="141"/>
                </a:cubicBezTo>
                <a:cubicBezTo>
                  <a:pt x="868" y="142"/>
                  <a:pt x="868" y="142"/>
                  <a:pt x="868" y="142"/>
                </a:cubicBezTo>
                <a:cubicBezTo>
                  <a:pt x="870" y="144"/>
                  <a:pt x="870" y="144"/>
                  <a:pt x="870" y="144"/>
                </a:cubicBezTo>
                <a:cubicBezTo>
                  <a:pt x="863" y="144"/>
                  <a:pt x="863" y="144"/>
                  <a:pt x="863" y="144"/>
                </a:cubicBezTo>
                <a:cubicBezTo>
                  <a:pt x="860" y="145"/>
                  <a:pt x="860" y="145"/>
                  <a:pt x="860" y="145"/>
                </a:cubicBezTo>
                <a:cubicBezTo>
                  <a:pt x="857" y="147"/>
                  <a:pt x="857" y="147"/>
                  <a:pt x="857" y="147"/>
                </a:cubicBezTo>
                <a:cubicBezTo>
                  <a:pt x="856" y="148"/>
                  <a:pt x="856" y="148"/>
                  <a:pt x="856" y="148"/>
                </a:cubicBezTo>
                <a:cubicBezTo>
                  <a:pt x="857" y="148"/>
                  <a:pt x="857" y="148"/>
                  <a:pt x="857" y="148"/>
                </a:cubicBezTo>
                <a:lnTo>
                  <a:pt x="860" y="148"/>
                </a:lnTo>
                <a:close/>
                <a:moveTo>
                  <a:pt x="866" y="128"/>
                </a:moveTo>
                <a:cubicBezTo>
                  <a:pt x="864" y="129"/>
                  <a:pt x="864" y="129"/>
                  <a:pt x="864" y="129"/>
                </a:cubicBezTo>
                <a:cubicBezTo>
                  <a:pt x="867" y="129"/>
                  <a:pt x="867" y="129"/>
                  <a:pt x="867" y="129"/>
                </a:cubicBezTo>
                <a:cubicBezTo>
                  <a:pt x="868" y="129"/>
                  <a:pt x="868" y="129"/>
                  <a:pt x="868" y="129"/>
                </a:cubicBezTo>
                <a:cubicBezTo>
                  <a:pt x="867" y="128"/>
                  <a:pt x="867" y="128"/>
                  <a:pt x="867" y="128"/>
                </a:cubicBezTo>
                <a:lnTo>
                  <a:pt x="866" y="128"/>
                </a:lnTo>
                <a:close/>
                <a:moveTo>
                  <a:pt x="757" y="71"/>
                </a:moveTo>
                <a:cubicBezTo>
                  <a:pt x="759" y="71"/>
                  <a:pt x="759" y="71"/>
                  <a:pt x="759" y="71"/>
                </a:cubicBezTo>
                <a:cubicBezTo>
                  <a:pt x="764" y="69"/>
                  <a:pt x="764" y="69"/>
                  <a:pt x="764" y="69"/>
                </a:cubicBezTo>
                <a:cubicBezTo>
                  <a:pt x="765" y="71"/>
                  <a:pt x="765" y="71"/>
                  <a:pt x="765" y="71"/>
                </a:cubicBezTo>
                <a:cubicBezTo>
                  <a:pt x="768" y="71"/>
                  <a:pt x="768" y="71"/>
                  <a:pt x="768" y="71"/>
                </a:cubicBezTo>
                <a:cubicBezTo>
                  <a:pt x="771" y="69"/>
                  <a:pt x="771" y="69"/>
                  <a:pt x="771" y="69"/>
                </a:cubicBezTo>
                <a:cubicBezTo>
                  <a:pt x="772" y="68"/>
                  <a:pt x="772" y="68"/>
                  <a:pt x="772" y="68"/>
                </a:cubicBezTo>
                <a:cubicBezTo>
                  <a:pt x="772" y="69"/>
                  <a:pt x="772" y="69"/>
                  <a:pt x="772" y="69"/>
                </a:cubicBezTo>
                <a:cubicBezTo>
                  <a:pt x="771" y="71"/>
                  <a:pt x="771" y="71"/>
                  <a:pt x="771" y="71"/>
                </a:cubicBezTo>
                <a:cubicBezTo>
                  <a:pt x="772" y="71"/>
                  <a:pt x="772" y="71"/>
                  <a:pt x="772" y="71"/>
                </a:cubicBezTo>
                <a:cubicBezTo>
                  <a:pt x="774" y="72"/>
                  <a:pt x="774" y="72"/>
                  <a:pt x="774" y="72"/>
                </a:cubicBezTo>
                <a:cubicBezTo>
                  <a:pt x="777" y="71"/>
                  <a:pt x="777" y="71"/>
                  <a:pt x="777" y="71"/>
                </a:cubicBezTo>
                <a:cubicBezTo>
                  <a:pt x="780" y="69"/>
                  <a:pt x="780" y="69"/>
                  <a:pt x="780" y="69"/>
                </a:cubicBezTo>
                <a:cubicBezTo>
                  <a:pt x="782" y="68"/>
                  <a:pt x="782" y="68"/>
                  <a:pt x="782" y="68"/>
                </a:cubicBezTo>
                <a:cubicBezTo>
                  <a:pt x="785" y="66"/>
                  <a:pt x="785" y="66"/>
                  <a:pt x="785" y="66"/>
                </a:cubicBezTo>
                <a:cubicBezTo>
                  <a:pt x="784" y="69"/>
                  <a:pt x="784" y="69"/>
                  <a:pt x="784" y="69"/>
                </a:cubicBezTo>
                <a:cubicBezTo>
                  <a:pt x="787" y="69"/>
                  <a:pt x="787" y="69"/>
                  <a:pt x="787" y="69"/>
                </a:cubicBezTo>
                <a:cubicBezTo>
                  <a:pt x="788" y="68"/>
                  <a:pt x="788" y="68"/>
                  <a:pt x="788" y="68"/>
                </a:cubicBezTo>
                <a:cubicBezTo>
                  <a:pt x="791" y="66"/>
                  <a:pt x="791" y="66"/>
                  <a:pt x="791" y="66"/>
                </a:cubicBezTo>
                <a:cubicBezTo>
                  <a:pt x="794" y="66"/>
                  <a:pt x="794" y="66"/>
                  <a:pt x="794" y="66"/>
                </a:cubicBezTo>
                <a:cubicBezTo>
                  <a:pt x="792" y="65"/>
                  <a:pt x="792" y="65"/>
                  <a:pt x="792" y="65"/>
                </a:cubicBezTo>
                <a:cubicBezTo>
                  <a:pt x="797" y="65"/>
                  <a:pt x="797" y="65"/>
                  <a:pt x="797" y="65"/>
                </a:cubicBezTo>
                <a:cubicBezTo>
                  <a:pt x="800" y="63"/>
                  <a:pt x="800" y="63"/>
                  <a:pt x="800" y="63"/>
                </a:cubicBezTo>
                <a:cubicBezTo>
                  <a:pt x="802" y="62"/>
                  <a:pt x="802" y="62"/>
                  <a:pt x="802" y="62"/>
                </a:cubicBezTo>
                <a:cubicBezTo>
                  <a:pt x="805" y="62"/>
                  <a:pt x="805" y="62"/>
                  <a:pt x="805" y="62"/>
                </a:cubicBezTo>
                <a:cubicBezTo>
                  <a:pt x="802" y="63"/>
                  <a:pt x="802" y="63"/>
                  <a:pt x="802" y="63"/>
                </a:cubicBezTo>
                <a:cubicBezTo>
                  <a:pt x="798" y="66"/>
                  <a:pt x="798" y="66"/>
                  <a:pt x="798" y="66"/>
                </a:cubicBezTo>
                <a:cubicBezTo>
                  <a:pt x="801" y="66"/>
                  <a:pt x="801" y="66"/>
                  <a:pt x="801" y="66"/>
                </a:cubicBezTo>
                <a:cubicBezTo>
                  <a:pt x="805" y="66"/>
                  <a:pt x="805" y="66"/>
                  <a:pt x="805" y="66"/>
                </a:cubicBezTo>
                <a:cubicBezTo>
                  <a:pt x="808" y="65"/>
                  <a:pt x="808" y="65"/>
                  <a:pt x="808" y="65"/>
                </a:cubicBezTo>
                <a:cubicBezTo>
                  <a:pt x="811" y="63"/>
                  <a:pt x="811" y="63"/>
                  <a:pt x="811" y="63"/>
                </a:cubicBezTo>
                <a:cubicBezTo>
                  <a:pt x="817" y="63"/>
                  <a:pt x="817" y="63"/>
                  <a:pt x="817" y="63"/>
                </a:cubicBezTo>
                <a:cubicBezTo>
                  <a:pt x="820" y="62"/>
                  <a:pt x="820" y="62"/>
                  <a:pt x="820" y="62"/>
                </a:cubicBezTo>
                <a:cubicBezTo>
                  <a:pt x="821" y="62"/>
                  <a:pt x="821" y="62"/>
                  <a:pt x="821" y="62"/>
                </a:cubicBezTo>
                <a:cubicBezTo>
                  <a:pt x="820" y="61"/>
                  <a:pt x="820" y="61"/>
                  <a:pt x="820" y="61"/>
                </a:cubicBezTo>
                <a:cubicBezTo>
                  <a:pt x="823" y="61"/>
                  <a:pt x="823" y="61"/>
                  <a:pt x="823" y="61"/>
                </a:cubicBezTo>
                <a:cubicBezTo>
                  <a:pt x="824" y="61"/>
                  <a:pt x="824" y="61"/>
                  <a:pt x="824" y="61"/>
                </a:cubicBezTo>
                <a:cubicBezTo>
                  <a:pt x="823" y="58"/>
                  <a:pt x="823" y="58"/>
                  <a:pt x="823" y="58"/>
                </a:cubicBezTo>
                <a:cubicBezTo>
                  <a:pt x="828" y="58"/>
                  <a:pt x="828" y="58"/>
                  <a:pt x="828" y="58"/>
                </a:cubicBezTo>
                <a:cubicBezTo>
                  <a:pt x="833" y="56"/>
                  <a:pt x="833" y="56"/>
                  <a:pt x="833" y="56"/>
                </a:cubicBezTo>
                <a:cubicBezTo>
                  <a:pt x="831" y="55"/>
                  <a:pt x="831" y="55"/>
                  <a:pt x="831" y="55"/>
                </a:cubicBezTo>
                <a:cubicBezTo>
                  <a:pt x="828" y="55"/>
                  <a:pt x="828" y="55"/>
                  <a:pt x="828" y="55"/>
                </a:cubicBezTo>
                <a:cubicBezTo>
                  <a:pt x="823" y="55"/>
                  <a:pt x="823" y="55"/>
                  <a:pt x="823" y="55"/>
                </a:cubicBezTo>
                <a:cubicBezTo>
                  <a:pt x="824" y="56"/>
                  <a:pt x="824" y="56"/>
                  <a:pt x="824" y="56"/>
                </a:cubicBezTo>
                <a:cubicBezTo>
                  <a:pt x="821" y="56"/>
                  <a:pt x="821" y="56"/>
                  <a:pt x="821" y="56"/>
                </a:cubicBezTo>
                <a:cubicBezTo>
                  <a:pt x="818" y="56"/>
                  <a:pt x="818" y="56"/>
                  <a:pt x="818" y="56"/>
                </a:cubicBezTo>
                <a:cubicBezTo>
                  <a:pt x="810" y="56"/>
                  <a:pt x="810" y="56"/>
                  <a:pt x="810" y="56"/>
                </a:cubicBezTo>
                <a:cubicBezTo>
                  <a:pt x="800" y="58"/>
                  <a:pt x="800" y="58"/>
                  <a:pt x="800" y="58"/>
                </a:cubicBezTo>
                <a:cubicBezTo>
                  <a:pt x="790" y="61"/>
                  <a:pt x="790" y="61"/>
                  <a:pt x="790" y="61"/>
                </a:cubicBezTo>
                <a:cubicBezTo>
                  <a:pt x="772" y="65"/>
                  <a:pt x="772" y="65"/>
                  <a:pt x="772" y="65"/>
                </a:cubicBezTo>
                <a:cubicBezTo>
                  <a:pt x="764" y="66"/>
                  <a:pt x="764" y="66"/>
                  <a:pt x="764" y="66"/>
                </a:cubicBezTo>
                <a:cubicBezTo>
                  <a:pt x="758" y="68"/>
                  <a:pt x="758" y="68"/>
                  <a:pt x="758" y="68"/>
                </a:cubicBezTo>
                <a:cubicBezTo>
                  <a:pt x="757" y="69"/>
                  <a:pt x="757" y="69"/>
                  <a:pt x="757" y="69"/>
                </a:cubicBezTo>
                <a:cubicBezTo>
                  <a:pt x="758" y="69"/>
                  <a:pt x="758" y="69"/>
                  <a:pt x="758" y="69"/>
                </a:cubicBezTo>
                <a:cubicBezTo>
                  <a:pt x="755" y="71"/>
                  <a:pt x="755" y="71"/>
                  <a:pt x="755" y="71"/>
                </a:cubicBezTo>
                <a:lnTo>
                  <a:pt x="757" y="71"/>
                </a:lnTo>
                <a:close/>
                <a:moveTo>
                  <a:pt x="188" y="181"/>
                </a:moveTo>
                <a:cubicBezTo>
                  <a:pt x="185" y="182"/>
                  <a:pt x="185" y="182"/>
                  <a:pt x="185" y="182"/>
                </a:cubicBezTo>
                <a:cubicBezTo>
                  <a:pt x="186" y="182"/>
                  <a:pt x="186" y="182"/>
                  <a:pt x="186" y="182"/>
                </a:cubicBezTo>
                <a:lnTo>
                  <a:pt x="188" y="181"/>
                </a:lnTo>
                <a:close/>
                <a:moveTo>
                  <a:pt x="857" y="75"/>
                </a:moveTo>
                <a:cubicBezTo>
                  <a:pt x="853" y="75"/>
                  <a:pt x="853" y="75"/>
                  <a:pt x="853" y="75"/>
                </a:cubicBezTo>
                <a:cubicBezTo>
                  <a:pt x="840" y="75"/>
                  <a:pt x="840" y="75"/>
                  <a:pt x="840" y="75"/>
                </a:cubicBezTo>
                <a:cubicBezTo>
                  <a:pt x="841" y="72"/>
                  <a:pt x="841" y="72"/>
                  <a:pt x="841" y="72"/>
                </a:cubicBezTo>
                <a:cubicBezTo>
                  <a:pt x="835" y="72"/>
                  <a:pt x="835" y="72"/>
                  <a:pt x="835" y="72"/>
                </a:cubicBezTo>
                <a:cubicBezTo>
                  <a:pt x="841" y="71"/>
                  <a:pt x="841" y="71"/>
                  <a:pt x="841" y="71"/>
                </a:cubicBezTo>
                <a:cubicBezTo>
                  <a:pt x="838" y="69"/>
                  <a:pt x="838" y="69"/>
                  <a:pt x="838" y="69"/>
                </a:cubicBezTo>
                <a:cubicBezTo>
                  <a:pt x="835" y="68"/>
                  <a:pt x="835" y="68"/>
                  <a:pt x="835" y="68"/>
                </a:cubicBezTo>
                <a:cubicBezTo>
                  <a:pt x="827" y="68"/>
                  <a:pt x="827" y="68"/>
                  <a:pt x="827" y="68"/>
                </a:cubicBezTo>
                <a:cubicBezTo>
                  <a:pt x="830" y="66"/>
                  <a:pt x="830" y="66"/>
                  <a:pt x="830" y="66"/>
                </a:cubicBezTo>
                <a:cubicBezTo>
                  <a:pt x="828" y="65"/>
                  <a:pt x="828" y="65"/>
                  <a:pt x="828" y="65"/>
                </a:cubicBezTo>
                <a:cubicBezTo>
                  <a:pt x="827" y="65"/>
                  <a:pt x="827" y="65"/>
                  <a:pt x="827" y="65"/>
                </a:cubicBezTo>
                <a:cubicBezTo>
                  <a:pt x="821" y="65"/>
                  <a:pt x="821" y="65"/>
                  <a:pt x="821" y="65"/>
                </a:cubicBezTo>
                <a:cubicBezTo>
                  <a:pt x="814" y="66"/>
                  <a:pt x="814" y="66"/>
                  <a:pt x="814" y="66"/>
                </a:cubicBezTo>
                <a:cubicBezTo>
                  <a:pt x="817" y="68"/>
                  <a:pt x="817" y="68"/>
                  <a:pt x="817" y="68"/>
                </a:cubicBezTo>
                <a:cubicBezTo>
                  <a:pt x="811" y="68"/>
                  <a:pt x="811" y="68"/>
                  <a:pt x="811" y="68"/>
                </a:cubicBezTo>
                <a:cubicBezTo>
                  <a:pt x="807" y="69"/>
                  <a:pt x="807" y="69"/>
                  <a:pt x="807" y="69"/>
                </a:cubicBezTo>
                <a:cubicBezTo>
                  <a:pt x="801" y="71"/>
                  <a:pt x="801" y="71"/>
                  <a:pt x="801" y="71"/>
                </a:cubicBezTo>
                <a:cubicBezTo>
                  <a:pt x="804" y="72"/>
                  <a:pt x="804" y="72"/>
                  <a:pt x="804" y="72"/>
                </a:cubicBezTo>
                <a:cubicBezTo>
                  <a:pt x="798" y="72"/>
                  <a:pt x="798" y="72"/>
                  <a:pt x="798" y="72"/>
                </a:cubicBezTo>
                <a:cubicBezTo>
                  <a:pt x="792" y="73"/>
                  <a:pt x="792" y="73"/>
                  <a:pt x="792" y="73"/>
                </a:cubicBezTo>
                <a:cubicBezTo>
                  <a:pt x="795" y="75"/>
                  <a:pt x="795" y="75"/>
                  <a:pt x="795" y="75"/>
                </a:cubicBezTo>
                <a:cubicBezTo>
                  <a:pt x="797" y="75"/>
                  <a:pt x="797" y="75"/>
                  <a:pt x="797" y="75"/>
                </a:cubicBezTo>
                <a:cubicBezTo>
                  <a:pt x="791" y="76"/>
                  <a:pt x="791" y="76"/>
                  <a:pt x="791" y="76"/>
                </a:cubicBezTo>
                <a:cubicBezTo>
                  <a:pt x="784" y="78"/>
                  <a:pt x="784" y="78"/>
                  <a:pt x="784" y="78"/>
                </a:cubicBezTo>
                <a:cubicBezTo>
                  <a:pt x="785" y="79"/>
                  <a:pt x="785" y="79"/>
                  <a:pt x="785" y="79"/>
                </a:cubicBezTo>
                <a:cubicBezTo>
                  <a:pt x="788" y="79"/>
                  <a:pt x="788" y="79"/>
                  <a:pt x="788" y="79"/>
                </a:cubicBezTo>
                <a:cubicBezTo>
                  <a:pt x="794" y="78"/>
                  <a:pt x="794" y="78"/>
                  <a:pt x="794" y="78"/>
                </a:cubicBezTo>
                <a:cubicBezTo>
                  <a:pt x="792" y="79"/>
                  <a:pt x="792" y="79"/>
                  <a:pt x="792" y="79"/>
                </a:cubicBezTo>
                <a:cubicBezTo>
                  <a:pt x="795" y="81"/>
                  <a:pt x="795" y="81"/>
                  <a:pt x="795" y="81"/>
                </a:cubicBezTo>
                <a:cubicBezTo>
                  <a:pt x="797" y="81"/>
                  <a:pt x="797" y="81"/>
                  <a:pt x="797" y="81"/>
                </a:cubicBezTo>
                <a:cubicBezTo>
                  <a:pt x="798" y="79"/>
                  <a:pt x="798" y="79"/>
                  <a:pt x="798" y="79"/>
                </a:cubicBezTo>
                <a:cubicBezTo>
                  <a:pt x="800" y="79"/>
                  <a:pt x="800" y="79"/>
                  <a:pt x="800" y="79"/>
                </a:cubicBezTo>
                <a:cubicBezTo>
                  <a:pt x="801" y="79"/>
                  <a:pt x="801" y="79"/>
                  <a:pt x="801" y="79"/>
                </a:cubicBezTo>
                <a:cubicBezTo>
                  <a:pt x="802" y="81"/>
                  <a:pt x="802" y="81"/>
                  <a:pt x="802" y="81"/>
                </a:cubicBezTo>
                <a:cubicBezTo>
                  <a:pt x="805" y="81"/>
                  <a:pt x="805" y="81"/>
                  <a:pt x="805" y="81"/>
                </a:cubicBezTo>
                <a:cubicBezTo>
                  <a:pt x="808" y="79"/>
                  <a:pt x="808" y="79"/>
                  <a:pt x="808" y="79"/>
                </a:cubicBezTo>
                <a:cubicBezTo>
                  <a:pt x="810" y="78"/>
                  <a:pt x="810" y="78"/>
                  <a:pt x="810" y="78"/>
                </a:cubicBezTo>
                <a:cubicBezTo>
                  <a:pt x="811" y="78"/>
                  <a:pt x="811" y="78"/>
                  <a:pt x="811" y="78"/>
                </a:cubicBezTo>
                <a:cubicBezTo>
                  <a:pt x="813" y="78"/>
                  <a:pt x="813" y="78"/>
                  <a:pt x="813" y="78"/>
                </a:cubicBezTo>
                <a:cubicBezTo>
                  <a:pt x="814" y="76"/>
                  <a:pt x="814" y="76"/>
                  <a:pt x="814" y="76"/>
                </a:cubicBezTo>
                <a:cubicBezTo>
                  <a:pt x="815" y="75"/>
                  <a:pt x="815" y="75"/>
                  <a:pt x="815" y="75"/>
                </a:cubicBezTo>
                <a:cubicBezTo>
                  <a:pt x="817" y="76"/>
                  <a:pt x="817" y="76"/>
                  <a:pt x="817" y="76"/>
                </a:cubicBezTo>
                <a:cubicBezTo>
                  <a:pt x="814" y="78"/>
                  <a:pt x="814" y="78"/>
                  <a:pt x="814" y="78"/>
                </a:cubicBezTo>
                <a:cubicBezTo>
                  <a:pt x="813" y="79"/>
                  <a:pt x="813" y="79"/>
                  <a:pt x="813" y="79"/>
                </a:cubicBezTo>
                <a:cubicBezTo>
                  <a:pt x="815" y="79"/>
                  <a:pt x="815" y="79"/>
                  <a:pt x="815" y="79"/>
                </a:cubicBezTo>
                <a:cubicBezTo>
                  <a:pt x="818" y="79"/>
                  <a:pt x="818" y="79"/>
                  <a:pt x="818" y="79"/>
                </a:cubicBezTo>
                <a:cubicBezTo>
                  <a:pt x="823" y="78"/>
                  <a:pt x="823" y="78"/>
                  <a:pt x="823" y="78"/>
                </a:cubicBezTo>
                <a:cubicBezTo>
                  <a:pt x="825" y="78"/>
                  <a:pt x="825" y="78"/>
                  <a:pt x="825" y="78"/>
                </a:cubicBezTo>
                <a:cubicBezTo>
                  <a:pt x="824" y="79"/>
                  <a:pt x="824" y="79"/>
                  <a:pt x="824" y="79"/>
                </a:cubicBezTo>
                <a:cubicBezTo>
                  <a:pt x="828" y="79"/>
                  <a:pt x="828" y="79"/>
                  <a:pt x="828" y="79"/>
                </a:cubicBezTo>
                <a:cubicBezTo>
                  <a:pt x="820" y="81"/>
                  <a:pt x="820" y="81"/>
                  <a:pt x="820" y="81"/>
                </a:cubicBezTo>
                <a:cubicBezTo>
                  <a:pt x="810" y="82"/>
                  <a:pt x="810" y="82"/>
                  <a:pt x="810" y="82"/>
                </a:cubicBezTo>
                <a:cubicBezTo>
                  <a:pt x="801" y="83"/>
                  <a:pt x="801" y="83"/>
                  <a:pt x="801" y="83"/>
                </a:cubicBezTo>
                <a:cubicBezTo>
                  <a:pt x="802" y="86"/>
                  <a:pt x="802" y="86"/>
                  <a:pt x="802" y="86"/>
                </a:cubicBezTo>
                <a:cubicBezTo>
                  <a:pt x="805" y="86"/>
                  <a:pt x="805" y="86"/>
                  <a:pt x="805" y="86"/>
                </a:cubicBezTo>
                <a:cubicBezTo>
                  <a:pt x="813" y="88"/>
                  <a:pt x="813" y="88"/>
                  <a:pt x="813" y="88"/>
                </a:cubicBezTo>
                <a:cubicBezTo>
                  <a:pt x="825" y="85"/>
                  <a:pt x="825" y="85"/>
                  <a:pt x="825" y="85"/>
                </a:cubicBezTo>
                <a:cubicBezTo>
                  <a:pt x="833" y="83"/>
                  <a:pt x="833" y="83"/>
                  <a:pt x="833" y="83"/>
                </a:cubicBezTo>
                <a:cubicBezTo>
                  <a:pt x="840" y="82"/>
                  <a:pt x="840" y="82"/>
                  <a:pt x="840" y="82"/>
                </a:cubicBezTo>
                <a:cubicBezTo>
                  <a:pt x="847" y="81"/>
                  <a:pt x="847" y="81"/>
                  <a:pt x="847" y="81"/>
                </a:cubicBezTo>
                <a:cubicBezTo>
                  <a:pt x="853" y="79"/>
                  <a:pt x="853" y="79"/>
                  <a:pt x="853" y="79"/>
                </a:cubicBezTo>
                <a:cubicBezTo>
                  <a:pt x="853" y="81"/>
                  <a:pt x="853" y="81"/>
                  <a:pt x="853" y="81"/>
                </a:cubicBezTo>
                <a:cubicBezTo>
                  <a:pt x="856" y="81"/>
                  <a:pt x="856" y="81"/>
                  <a:pt x="856" y="81"/>
                </a:cubicBezTo>
                <a:cubicBezTo>
                  <a:pt x="858" y="81"/>
                  <a:pt x="858" y="81"/>
                  <a:pt x="858" y="81"/>
                </a:cubicBezTo>
                <a:cubicBezTo>
                  <a:pt x="861" y="79"/>
                  <a:pt x="861" y="79"/>
                  <a:pt x="861" y="79"/>
                </a:cubicBezTo>
                <a:cubicBezTo>
                  <a:pt x="861" y="81"/>
                  <a:pt x="861" y="81"/>
                  <a:pt x="861" y="81"/>
                </a:cubicBezTo>
                <a:cubicBezTo>
                  <a:pt x="863" y="82"/>
                  <a:pt x="863" y="82"/>
                  <a:pt x="863" y="82"/>
                </a:cubicBezTo>
                <a:cubicBezTo>
                  <a:pt x="867" y="81"/>
                  <a:pt x="867" y="81"/>
                  <a:pt x="867" y="81"/>
                </a:cubicBezTo>
                <a:cubicBezTo>
                  <a:pt x="873" y="81"/>
                  <a:pt x="873" y="81"/>
                  <a:pt x="873" y="81"/>
                </a:cubicBezTo>
                <a:cubicBezTo>
                  <a:pt x="878" y="78"/>
                  <a:pt x="878" y="78"/>
                  <a:pt x="878" y="78"/>
                </a:cubicBezTo>
                <a:cubicBezTo>
                  <a:pt x="884" y="75"/>
                  <a:pt x="884" y="75"/>
                  <a:pt x="884" y="75"/>
                </a:cubicBezTo>
                <a:cubicBezTo>
                  <a:pt x="888" y="73"/>
                  <a:pt x="888" y="73"/>
                  <a:pt x="888" y="73"/>
                </a:cubicBezTo>
                <a:cubicBezTo>
                  <a:pt x="890" y="72"/>
                  <a:pt x="890" y="72"/>
                  <a:pt x="890" y="72"/>
                </a:cubicBezTo>
                <a:cubicBezTo>
                  <a:pt x="890" y="71"/>
                  <a:pt x="890" y="71"/>
                  <a:pt x="890" y="71"/>
                </a:cubicBezTo>
                <a:cubicBezTo>
                  <a:pt x="888" y="69"/>
                  <a:pt x="888" y="69"/>
                  <a:pt x="888" y="69"/>
                </a:cubicBezTo>
                <a:cubicBezTo>
                  <a:pt x="884" y="69"/>
                  <a:pt x="884" y="69"/>
                  <a:pt x="884" y="69"/>
                </a:cubicBezTo>
                <a:cubicBezTo>
                  <a:pt x="881" y="71"/>
                  <a:pt x="881" y="71"/>
                  <a:pt x="881" y="71"/>
                </a:cubicBezTo>
                <a:cubicBezTo>
                  <a:pt x="880" y="71"/>
                  <a:pt x="880" y="71"/>
                  <a:pt x="880" y="71"/>
                </a:cubicBezTo>
                <a:cubicBezTo>
                  <a:pt x="880" y="72"/>
                  <a:pt x="880" y="72"/>
                  <a:pt x="880" y="72"/>
                </a:cubicBezTo>
                <a:cubicBezTo>
                  <a:pt x="877" y="73"/>
                  <a:pt x="877" y="73"/>
                  <a:pt x="877" y="73"/>
                </a:cubicBezTo>
                <a:cubicBezTo>
                  <a:pt x="878" y="71"/>
                  <a:pt x="878" y="71"/>
                  <a:pt x="878" y="71"/>
                </a:cubicBezTo>
                <a:cubicBezTo>
                  <a:pt x="874" y="71"/>
                  <a:pt x="874" y="71"/>
                  <a:pt x="874" y="71"/>
                </a:cubicBezTo>
                <a:cubicBezTo>
                  <a:pt x="873" y="69"/>
                  <a:pt x="873" y="69"/>
                  <a:pt x="873" y="69"/>
                </a:cubicBezTo>
                <a:cubicBezTo>
                  <a:pt x="870" y="69"/>
                  <a:pt x="870" y="69"/>
                  <a:pt x="870" y="69"/>
                </a:cubicBezTo>
                <a:cubicBezTo>
                  <a:pt x="874" y="68"/>
                  <a:pt x="874" y="68"/>
                  <a:pt x="874" y="68"/>
                </a:cubicBezTo>
                <a:cubicBezTo>
                  <a:pt x="876" y="66"/>
                  <a:pt x="876" y="66"/>
                  <a:pt x="876" y="66"/>
                </a:cubicBezTo>
                <a:cubicBezTo>
                  <a:pt x="874" y="66"/>
                  <a:pt x="874" y="66"/>
                  <a:pt x="874" y="66"/>
                </a:cubicBezTo>
                <a:cubicBezTo>
                  <a:pt x="877" y="63"/>
                  <a:pt x="877" y="63"/>
                  <a:pt x="877" y="63"/>
                </a:cubicBezTo>
                <a:cubicBezTo>
                  <a:pt x="878" y="62"/>
                  <a:pt x="878" y="62"/>
                  <a:pt x="878" y="62"/>
                </a:cubicBezTo>
                <a:cubicBezTo>
                  <a:pt x="874" y="62"/>
                  <a:pt x="874" y="62"/>
                  <a:pt x="874" y="62"/>
                </a:cubicBezTo>
                <a:cubicBezTo>
                  <a:pt x="871" y="62"/>
                  <a:pt x="871" y="62"/>
                  <a:pt x="871" y="62"/>
                </a:cubicBezTo>
                <a:cubicBezTo>
                  <a:pt x="864" y="65"/>
                  <a:pt x="864" y="65"/>
                  <a:pt x="864" y="65"/>
                </a:cubicBezTo>
                <a:cubicBezTo>
                  <a:pt x="861" y="65"/>
                  <a:pt x="861" y="65"/>
                  <a:pt x="861" y="65"/>
                </a:cubicBezTo>
                <a:cubicBezTo>
                  <a:pt x="858" y="66"/>
                  <a:pt x="858" y="66"/>
                  <a:pt x="858" y="66"/>
                </a:cubicBezTo>
                <a:cubicBezTo>
                  <a:pt x="860" y="68"/>
                  <a:pt x="860" y="68"/>
                  <a:pt x="860" y="68"/>
                </a:cubicBezTo>
                <a:cubicBezTo>
                  <a:pt x="861" y="68"/>
                  <a:pt x="861" y="68"/>
                  <a:pt x="861" y="68"/>
                </a:cubicBezTo>
                <a:cubicBezTo>
                  <a:pt x="863" y="69"/>
                  <a:pt x="863" y="69"/>
                  <a:pt x="863" y="69"/>
                </a:cubicBezTo>
                <a:cubicBezTo>
                  <a:pt x="858" y="71"/>
                  <a:pt x="858" y="71"/>
                  <a:pt x="858" y="71"/>
                </a:cubicBezTo>
                <a:cubicBezTo>
                  <a:pt x="857" y="71"/>
                  <a:pt x="857" y="71"/>
                  <a:pt x="857" y="71"/>
                </a:cubicBezTo>
                <a:cubicBezTo>
                  <a:pt x="854" y="71"/>
                  <a:pt x="854" y="71"/>
                  <a:pt x="854" y="71"/>
                </a:cubicBezTo>
                <a:cubicBezTo>
                  <a:pt x="858" y="72"/>
                  <a:pt x="858" y="72"/>
                  <a:pt x="858" y="72"/>
                </a:cubicBezTo>
                <a:cubicBezTo>
                  <a:pt x="861" y="73"/>
                  <a:pt x="861" y="73"/>
                  <a:pt x="861" y="73"/>
                </a:cubicBezTo>
                <a:cubicBezTo>
                  <a:pt x="858" y="75"/>
                  <a:pt x="858" y="75"/>
                  <a:pt x="858" y="75"/>
                </a:cubicBezTo>
                <a:lnTo>
                  <a:pt x="857" y="75"/>
                </a:lnTo>
                <a:close/>
                <a:moveTo>
                  <a:pt x="673" y="114"/>
                </a:moveTo>
                <a:cubicBezTo>
                  <a:pt x="673" y="115"/>
                  <a:pt x="673" y="115"/>
                  <a:pt x="673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8" y="116"/>
                  <a:pt x="678" y="116"/>
                  <a:pt x="678" y="116"/>
                </a:cubicBezTo>
                <a:cubicBezTo>
                  <a:pt x="679" y="118"/>
                  <a:pt x="679" y="118"/>
                  <a:pt x="679" y="118"/>
                </a:cubicBezTo>
                <a:cubicBezTo>
                  <a:pt x="678" y="121"/>
                  <a:pt x="678" y="121"/>
                  <a:pt x="678" y="121"/>
                </a:cubicBezTo>
                <a:cubicBezTo>
                  <a:pt x="678" y="122"/>
                  <a:pt x="678" y="122"/>
                  <a:pt x="678" y="122"/>
                </a:cubicBezTo>
                <a:cubicBezTo>
                  <a:pt x="679" y="124"/>
                  <a:pt x="679" y="124"/>
                  <a:pt x="679" y="124"/>
                </a:cubicBezTo>
                <a:cubicBezTo>
                  <a:pt x="682" y="124"/>
                  <a:pt x="682" y="124"/>
                  <a:pt x="682" y="124"/>
                </a:cubicBezTo>
                <a:cubicBezTo>
                  <a:pt x="686" y="122"/>
                  <a:pt x="686" y="122"/>
                  <a:pt x="686" y="122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8" y="119"/>
                  <a:pt x="698" y="119"/>
                  <a:pt x="698" y="119"/>
                </a:cubicBezTo>
                <a:cubicBezTo>
                  <a:pt x="702" y="119"/>
                  <a:pt x="702" y="119"/>
                  <a:pt x="702" y="119"/>
                </a:cubicBezTo>
                <a:cubicBezTo>
                  <a:pt x="706" y="118"/>
                  <a:pt x="706" y="118"/>
                  <a:pt x="706" y="118"/>
                </a:cubicBezTo>
                <a:cubicBezTo>
                  <a:pt x="711" y="115"/>
                  <a:pt x="711" y="115"/>
                  <a:pt x="711" y="115"/>
                </a:cubicBezTo>
                <a:cubicBezTo>
                  <a:pt x="715" y="112"/>
                  <a:pt x="715" y="112"/>
                  <a:pt x="715" y="112"/>
                </a:cubicBezTo>
                <a:cubicBezTo>
                  <a:pt x="721" y="111"/>
                  <a:pt x="721" y="111"/>
                  <a:pt x="721" y="111"/>
                </a:cubicBezTo>
                <a:cubicBezTo>
                  <a:pt x="727" y="109"/>
                  <a:pt x="727" y="109"/>
                  <a:pt x="727" y="109"/>
                </a:cubicBezTo>
                <a:cubicBezTo>
                  <a:pt x="731" y="108"/>
                  <a:pt x="731" y="108"/>
                  <a:pt x="731" y="108"/>
                </a:cubicBezTo>
                <a:cubicBezTo>
                  <a:pt x="737" y="105"/>
                  <a:pt x="737" y="105"/>
                  <a:pt x="737" y="105"/>
                </a:cubicBezTo>
                <a:cubicBezTo>
                  <a:pt x="742" y="104"/>
                  <a:pt x="742" y="104"/>
                  <a:pt x="742" y="104"/>
                </a:cubicBezTo>
                <a:cubicBezTo>
                  <a:pt x="747" y="102"/>
                  <a:pt x="747" y="102"/>
                  <a:pt x="747" y="102"/>
                </a:cubicBezTo>
                <a:cubicBezTo>
                  <a:pt x="752" y="102"/>
                  <a:pt x="752" y="102"/>
                  <a:pt x="752" y="102"/>
                </a:cubicBezTo>
                <a:cubicBezTo>
                  <a:pt x="764" y="99"/>
                  <a:pt x="764" y="99"/>
                  <a:pt x="764" y="99"/>
                </a:cubicBezTo>
                <a:cubicBezTo>
                  <a:pt x="774" y="98"/>
                  <a:pt x="774" y="98"/>
                  <a:pt x="774" y="98"/>
                </a:cubicBezTo>
                <a:cubicBezTo>
                  <a:pt x="777" y="96"/>
                  <a:pt x="777" y="96"/>
                  <a:pt x="777" y="96"/>
                </a:cubicBezTo>
                <a:cubicBezTo>
                  <a:pt x="778" y="95"/>
                  <a:pt x="778" y="95"/>
                  <a:pt x="778" y="95"/>
                </a:cubicBezTo>
                <a:cubicBezTo>
                  <a:pt x="775" y="93"/>
                  <a:pt x="775" y="93"/>
                  <a:pt x="775" y="93"/>
                </a:cubicBezTo>
                <a:cubicBezTo>
                  <a:pt x="772" y="91"/>
                  <a:pt x="772" y="91"/>
                  <a:pt x="772" y="91"/>
                </a:cubicBezTo>
                <a:cubicBezTo>
                  <a:pt x="771" y="89"/>
                  <a:pt x="771" y="89"/>
                  <a:pt x="771" y="89"/>
                </a:cubicBezTo>
                <a:cubicBezTo>
                  <a:pt x="768" y="88"/>
                  <a:pt x="768" y="88"/>
                  <a:pt x="768" y="88"/>
                </a:cubicBezTo>
                <a:cubicBezTo>
                  <a:pt x="764" y="88"/>
                  <a:pt x="764" y="88"/>
                  <a:pt x="764" y="88"/>
                </a:cubicBezTo>
                <a:cubicBezTo>
                  <a:pt x="758" y="89"/>
                  <a:pt x="758" y="89"/>
                  <a:pt x="758" y="89"/>
                </a:cubicBezTo>
                <a:cubicBezTo>
                  <a:pt x="756" y="90"/>
                  <a:pt x="756" y="90"/>
                  <a:pt x="756" y="90"/>
                </a:cubicBezTo>
                <a:cubicBezTo>
                  <a:pt x="757" y="89"/>
                  <a:pt x="757" y="89"/>
                  <a:pt x="757" y="89"/>
                </a:cubicBezTo>
                <a:cubicBezTo>
                  <a:pt x="754" y="89"/>
                  <a:pt x="754" y="89"/>
                  <a:pt x="754" y="89"/>
                </a:cubicBezTo>
                <a:cubicBezTo>
                  <a:pt x="748" y="88"/>
                  <a:pt x="748" y="88"/>
                  <a:pt x="748" y="88"/>
                </a:cubicBezTo>
                <a:cubicBezTo>
                  <a:pt x="744" y="86"/>
                  <a:pt x="744" y="86"/>
                  <a:pt x="744" y="86"/>
                </a:cubicBezTo>
                <a:cubicBezTo>
                  <a:pt x="741" y="85"/>
                  <a:pt x="741" y="85"/>
                  <a:pt x="741" y="85"/>
                </a:cubicBezTo>
                <a:cubicBezTo>
                  <a:pt x="737" y="85"/>
                  <a:pt x="737" y="85"/>
                  <a:pt x="737" y="85"/>
                </a:cubicBezTo>
                <a:cubicBezTo>
                  <a:pt x="729" y="86"/>
                  <a:pt x="729" y="86"/>
                  <a:pt x="729" y="86"/>
                </a:cubicBezTo>
                <a:cubicBezTo>
                  <a:pt x="722" y="86"/>
                  <a:pt x="722" y="86"/>
                  <a:pt x="722" y="86"/>
                </a:cubicBezTo>
                <a:cubicBezTo>
                  <a:pt x="715" y="88"/>
                  <a:pt x="715" y="88"/>
                  <a:pt x="715" y="88"/>
                </a:cubicBezTo>
                <a:cubicBezTo>
                  <a:pt x="711" y="91"/>
                  <a:pt x="711" y="91"/>
                  <a:pt x="711" y="91"/>
                </a:cubicBezTo>
                <a:cubicBezTo>
                  <a:pt x="709" y="92"/>
                  <a:pt x="709" y="92"/>
                  <a:pt x="709" y="92"/>
                </a:cubicBezTo>
                <a:cubicBezTo>
                  <a:pt x="711" y="93"/>
                  <a:pt x="711" y="93"/>
                  <a:pt x="711" y="93"/>
                </a:cubicBezTo>
                <a:cubicBezTo>
                  <a:pt x="706" y="96"/>
                  <a:pt x="706" y="96"/>
                  <a:pt x="706" y="96"/>
                </a:cubicBezTo>
                <a:cubicBezTo>
                  <a:pt x="701" y="98"/>
                  <a:pt x="701" y="98"/>
                  <a:pt x="701" y="98"/>
                </a:cubicBezTo>
                <a:cubicBezTo>
                  <a:pt x="696" y="99"/>
                  <a:pt x="696" y="99"/>
                  <a:pt x="696" y="99"/>
                </a:cubicBezTo>
                <a:cubicBezTo>
                  <a:pt x="692" y="102"/>
                  <a:pt x="692" y="102"/>
                  <a:pt x="692" y="102"/>
                </a:cubicBezTo>
                <a:cubicBezTo>
                  <a:pt x="694" y="102"/>
                  <a:pt x="694" y="102"/>
                  <a:pt x="694" y="102"/>
                </a:cubicBezTo>
                <a:cubicBezTo>
                  <a:pt x="691" y="104"/>
                  <a:pt x="691" y="104"/>
                  <a:pt x="691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1" y="108"/>
                  <a:pt x="681" y="108"/>
                  <a:pt x="681" y="108"/>
                </a:cubicBezTo>
                <a:cubicBezTo>
                  <a:pt x="678" y="109"/>
                  <a:pt x="678" y="109"/>
                  <a:pt x="678" y="109"/>
                </a:cubicBezTo>
                <a:cubicBezTo>
                  <a:pt x="673" y="111"/>
                  <a:pt x="673" y="111"/>
                  <a:pt x="673" y="111"/>
                </a:cubicBezTo>
                <a:cubicBezTo>
                  <a:pt x="671" y="112"/>
                  <a:pt x="671" y="112"/>
                  <a:pt x="671" y="112"/>
                </a:cubicBezTo>
                <a:cubicBezTo>
                  <a:pt x="666" y="114"/>
                  <a:pt x="666" y="114"/>
                  <a:pt x="666" y="114"/>
                </a:cubicBezTo>
                <a:cubicBezTo>
                  <a:pt x="671" y="114"/>
                  <a:pt x="671" y="114"/>
                  <a:pt x="671" y="114"/>
                </a:cubicBezTo>
                <a:lnTo>
                  <a:pt x="673" y="114"/>
                </a:lnTo>
                <a:close/>
                <a:moveTo>
                  <a:pt x="907" y="1680"/>
                </a:moveTo>
                <a:cubicBezTo>
                  <a:pt x="909" y="1682"/>
                  <a:pt x="909" y="1682"/>
                  <a:pt x="909" y="1682"/>
                </a:cubicBezTo>
                <a:cubicBezTo>
                  <a:pt x="913" y="1682"/>
                  <a:pt x="913" y="1682"/>
                  <a:pt x="913" y="1682"/>
                </a:cubicBezTo>
                <a:cubicBezTo>
                  <a:pt x="911" y="1679"/>
                  <a:pt x="911" y="1679"/>
                  <a:pt x="911" y="1679"/>
                </a:cubicBezTo>
                <a:cubicBezTo>
                  <a:pt x="910" y="1679"/>
                  <a:pt x="910" y="1679"/>
                  <a:pt x="910" y="1679"/>
                </a:cubicBezTo>
                <a:cubicBezTo>
                  <a:pt x="906" y="1679"/>
                  <a:pt x="906" y="1679"/>
                  <a:pt x="906" y="1679"/>
                </a:cubicBezTo>
                <a:lnTo>
                  <a:pt x="907" y="1680"/>
                </a:lnTo>
                <a:close/>
                <a:moveTo>
                  <a:pt x="140" y="217"/>
                </a:moveTo>
                <a:cubicBezTo>
                  <a:pt x="142" y="217"/>
                  <a:pt x="142" y="217"/>
                  <a:pt x="142" y="217"/>
                </a:cubicBezTo>
                <a:cubicBezTo>
                  <a:pt x="146" y="217"/>
                  <a:pt x="146" y="217"/>
                  <a:pt x="146" y="217"/>
                </a:cubicBezTo>
                <a:cubicBezTo>
                  <a:pt x="147" y="215"/>
                  <a:pt x="147" y="215"/>
                  <a:pt x="147" y="215"/>
                </a:cubicBezTo>
                <a:cubicBezTo>
                  <a:pt x="149" y="214"/>
                  <a:pt x="149" y="214"/>
                  <a:pt x="149" y="214"/>
                </a:cubicBezTo>
                <a:cubicBezTo>
                  <a:pt x="146" y="214"/>
                  <a:pt x="146" y="214"/>
                  <a:pt x="146" y="214"/>
                </a:cubicBezTo>
                <a:cubicBezTo>
                  <a:pt x="143" y="212"/>
                  <a:pt x="143" y="212"/>
                  <a:pt x="143" y="212"/>
                </a:cubicBezTo>
                <a:cubicBezTo>
                  <a:pt x="140" y="212"/>
                  <a:pt x="140" y="212"/>
                  <a:pt x="140" y="212"/>
                </a:cubicBezTo>
                <a:cubicBezTo>
                  <a:pt x="139" y="214"/>
                  <a:pt x="139" y="214"/>
                  <a:pt x="139" y="214"/>
                </a:cubicBezTo>
                <a:cubicBezTo>
                  <a:pt x="134" y="217"/>
                  <a:pt x="134" y="217"/>
                  <a:pt x="134" y="217"/>
                </a:cubicBezTo>
                <a:cubicBezTo>
                  <a:pt x="134" y="218"/>
                  <a:pt x="134" y="218"/>
                  <a:pt x="134" y="218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4" y="220"/>
                  <a:pt x="134" y="220"/>
                  <a:pt x="134" y="220"/>
                </a:cubicBezTo>
                <a:lnTo>
                  <a:pt x="140" y="217"/>
                </a:lnTo>
                <a:close/>
                <a:moveTo>
                  <a:pt x="920" y="499"/>
                </a:moveTo>
                <a:cubicBezTo>
                  <a:pt x="921" y="496"/>
                  <a:pt x="921" y="496"/>
                  <a:pt x="921" y="496"/>
                </a:cubicBezTo>
                <a:cubicBezTo>
                  <a:pt x="920" y="498"/>
                  <a:pt x="920" y="498"/>
                  <a:pt x="920" y="498"/>
                </a:cubicBezTo>
                <a:lnTo>
                  <a:pt x="920" y="499"/>
                </a:lnTo>
                <a:close/>
                <a:moveTo>
                  <a:pt x="410" y="410"/>
                </a:moveTo>
                <a:cubicBezTo>
                  <a:pt x="411" y="412"/>
                  <a:pt x="411" y="412"/>
                  <a:pt x="411" y="412"/>
                </a:cubicBezTo>
                <a:cubicBezTo>
                  <a:pt x="413" y="410"/>
                  <a:pt x="413" y="410"/>
                  <a:pt x="413" y="410"/>
                </a:cubicBezTo>
                <a:cubicBezTo>
                  <a:pt x="411" y="410"/>
                  <a:pt x="411" y="410"/>
                  <a:pt x="411" y="410"/>
                </a:cubicBezTo>
                <a:cubicBezTo>
                  <a:pt x="411" y="409"/>
                  <a:pt x="411" y="409"/>
                  <a:pt x="411" y="409"/>
                </a:cubicBezTo>
                <a:cubicBezTo>
                  <a:pt x="411" y="408"/>
                  <a:pt x="411" y="408"/>
                  <a:pt x="411" y="408"/>
                </a:cubicBezTo>
                <a:cubicBezTo>
                  <a:pt x="410" y="409"/>
                  <a:pt x="410" y="409"/>
                  <a:pt x="410" y="409"/>
                </a:cubicBezTo>
                <a:lnTo>
                  <a:pt x="410" y="410"/>
                </a:lnTo>
                <a:close/>
                <a:moveTo>
                  <a:pt x="923" y="1728"/>
                </a:moveTo>
                <a:cubicBezTo>
                  <a:pt x="923" y="1726"/>
                  <a:pt x="923" y="1726"/>
                  <a:pt x="923" y="1726"/>
                </a:cubicBezTo>
                <a:cubicBezTo>
                  <a:pt x="921" y="1725"/>
                  <a:pt x="921" y="1725"/>
                  <a:pt x="921" y="1725"/>
                </a:cubicBezTo>
                <a:cubicBezTo>
                  <a:pt x="919" y="1721"/>
                  <a:pt x="919" y="1721"/>
                  <a:pt x="919" y="1721"/>
                </a:cubicBezTo>
                <a:cubicBezTo>
                  <a:pt x="919" y="1722"/>
                  <a:pt x="919" y="1722"/>
                  <a:pt x="919" y="1722"/>
                </a:cubicBezTo>
                <a:cubicBezTo>
                  <a:pt x="917" y="1721"/>
                  <a:pt x="917" y="1721"/>
                  <a:pt x="917" y="1721"/>
                </a:cubicBezTo>
                <a:cubicBezTo>
                  <a:pt x="913" y="1721"/>
                  <a:pt x="913" y="1721"/>
                  <a:pt x="913" y="1721"/>
                </a:cubicBezTo>
                <a:cubicBezTo>
                  <a:pt x="917" y="1725"/>
                  <a:pt x="917" y="1725"/>
                  <a:pt x="917" y="1725"/>
                </a:cubicBezTo>
                <a:cubicBezTo>
                  <a:pt x="919" y="1726"/>
                  <a:pt x="919" y="1726"/>
                  <a:pt x="919" y="1726"/>
                </a:cubicBezTo>
                <a:cubicBezTo>
                  <a:pt x="920" y="1728"/>
                  <a:pt x="920" y="1728"/>
                  <a:pt x="920" y="1728"/>
                </a:cubicBezTo>
                <a:cubicBezTo>
                  <a:pt x="920" y="1729"/>
                  <a:pt x="920" y="1729"/>
                  <a:pt x="920" y="1729"/>
                </a:cubicBezTo>
                <a:cubicBezTo>
                  <a:pt x="921" y="1729"/>
                  <a:pt x="921" y="1729"/>
                  <a:pt x="921" y="1729"/>
                </a:cubicBezTo>
                <a:cubicBezTo>
                  <a:pt x="920" y="1731"/>
                  <a:pt x="920" y="1731"/>
                  <a:pt x="920" y="1731"/>
                </a:cubicBezTo>
                <a:cubicBezTo>
                  <a:pt x="921" y="1731"/>
                  <a:pt x="921" y="1731"/>
                  <a:pt x="921" y="1731"/>
                </a:cubicBezTo>
                <a:cubicBezTo>
                  <a:pt x="923" y="1733"/>
                  <a:pt x="923" y="1733"/>
                  <a:pt x="923" y="1733"/>
                </a:cubicBezTo>
                <a:cubicBezTo>
                  <a:pt x="923" y="1736"/>
                  <a:pt x="923" y="1736"/>
                  <a:pt x="923" y="1736"/>
                </a:cubicBezTo>
                <a:cubicBezTo>
                  <a:pt x="921" y="1735"/>
                  <a:pt x="921" y="1735"/>
                  <a:pt x="921" y="1735"/>
                </a:cubicBezTo>
                <a:cubicBezTo>
                  <a:pt x="921" y="1736"/>
                  <a:pt x="921" y="1736"/>
                  <a:pt x="921" y="1736"/>
                </a:cubicBezTo>
                <a:cubicBezTo>
                  <a:pt x="919" y="1736"/>
                  <a:pt x="919" y="1736"/>
                  <a:pt x="919" y="1736"/>
                </a:cubicBezTo>
                <a:cubicBezTo>
                  <a:pt x="917" y="1735"/>
                  <a:pt x="917" y="1735"/>
                  <a:pt x="917" y="1735"/>
                </a:cubicBezTo>
                <a:cubicBezTo>
                  <a:pt x="919" y="1738"/>
                  <a:pt x="919" y="1738"/>
                  <a:pt x="919" y="1738"/>
                </a:cubicBezTo>
                <a:cubicBezTo>
                  <a:pt x="921" y="1739"/>
                  <a:pt x="921" y="1739"/>
                  <a:pt x="921" y="1739"/>
                </a:cubicBezTo>
                <a:cubicBezTo>
                  <a:pt x="923" y="1742"/>
                  <a:pt x="923" y="1742"/>
                  <a:pt x="923" y="1742"/>
                </a:cubicBezTo>
                <a:cubicBezTo>
                  <a:pt x="926" y="1743"/>
                  <a:pt x="926" y="1743"/>
                  <a:pt x="926" y="1743"/>
                </a:cubicBezTo>
                <a:cubicBezTo>
                  <a:pt x="924" y="1742"/>
                  <a:pt x="924" y="1742"/>
                  <a:pt x="924" y="1742"/>
                </a:cubicBezTo>
                <a:cubicBezTo>
                  <a:pt x="924" y="1741"/>
                  <a:pt x="924" y="1741"/>
                  <a:pt x="924" y="1741"/>
                </a:cubicBezTo>
                <a:cubicBezTo>
                  <a:pt x="924" y="1738"/>
                  <a:pt x="924" y="1738"/>
                  <a:pt x="924" y="1738"/>
                </a:cubicBezTo>
                <a:cubicBezTo>
                  <a:pt x="926" y="1738"/>
                  <a:pt x="926" y="1738"/>
                  <a:pt x="926" y="1738"/>
                </a:cubicBezTo>
                <a:cubicBezTo>
                  <a:pt x="926" y="1739"/>
                  <a:pt x="926" y="1739"/>
                  <a:pt x="926" y="1739"/>
                </a:cubicBezTo>
                <a:cubicBezTo>
                  <a:pt x="927" y="1741"/>
                  <a:pt x="927" y="1741"/>
                  <a:pt x="927" y="1741"/>
                </a:cubicBezTo>
                <a:cubicBezTo>
                  <a:pt x="926" y="1741"/>
                  <a:pt x="926" y="1741"/>
                  <a:pt x="926" y="1741"/>
                </a:cubicBezTo>
                <a:cubicBezTo>
                  <a:pt x="927" y="1742"/>
                  <a:pt x="927" y="1742"/>
                  <a:pt x="927" y="1742"/>
                </a:cubicBezTo>
                <a:cubicBezTo>
                  <a:pt x="929" y="1743"/>
                  <a:pt x="929" y="1743"/>
                  <a:pt x="929" y="1743"/>
                </a:cubicBezTo>
                <a:cubicBezTo>
                  <a:pt x="929" y="1745"/>
                  <a:pt x="929" y="1745"/>
                  <a:pt x="929" y="1745"/>
                </a:cubicBezTo>
                <a:cubicBezTo>
                  <a:pt x="932" y="1745"/>
                  <a:pt x="932" y="1745"/>
                  <a:pt x="932" y="1745"/>
                </a:cubicBezTo>
                <a:cubicBezTo>
                  <a:pt x="932" y="1743"/>
                  <a:pt x="932" y="1743"/>
                  <a:pt x="932" y="1743"/>
                </a:cubicBezTo>
                <a:cubicBezTo>
                  <a:pt x="930" y="1742"/>
                  <a:pt x="930" y="1742"/>
                  <a:pt x="930" y="1742"/>
                </a:cubicBezTo>
                <a:cubicBezTo>
                  <a:pt x="932" y="1742"/>
                  <a:pt x="932" y="1742"/>
                  <a:pt x="932" y="1742"/>
                </a:cubicBezTo>
                <a:cubicBezTo>
                  <a:pt x="930" y="1741"/>
                  <a:pt x="930" y="1741"/>
                  <a:pt x="930" y="1741"/>
                </a:cubicBezTo>
                <a:cubicBezTo>
                  <a:pt x="929" y="1742"/>
                  <a:pt x="929" y="1742"/>
                  <a:pt x="929" y="1742"/>
                </a:cubicBezTo>
                <a:cubicBezTo>
                  <a:pt x="929" y="1736"/>
                  <a:pt x="929" y="1736"/>
                  <a:pt x="929" y="1736"/>
                </a:cubicBezTo>
                <a:cubicBezTo>
                  <a:pt x="927" y="1733"/>
                  <a:pt x="927" y="1733"/>
                  <a:pt x="927" y="1733"/>
                </a:cubicBezTo>
                <a:cubicBezTo>
                  <a:pt x="926" y="1732"/>
                  <a:pt x="926" y="1732"/>
                  <a:pt x="926" y="1732"/>
                </a:cubicBezTo>
                <a:cubicBezTo>
                  <a:pt x="926" y="1731"/>
                  <a:pt x="926" y="1731"/>
                  <a:pt x="926" y="1731"/>
                </a:cubicBezTo>
                <a:cubicBezTo>
                  <a:pt x="924" y="1729"/>
                  <a:pt x="924" y="1729"/>
                  <a:pt x="924" y="1729"/>
                </a:cubicBezTo>
                <a:lnTo>
                  <a:pt x="923" y="1728"/>
                </a:lnTo>
                <a:close/>
                <a:moveTo>
                  <a:pt x="411" y="408"/>
                </a:moveTo>
                <a:cubicBezTo>
                  <a:pt x="413" y="406"/>
                  <a:pt x="413" y="406"/>
                  <a:pt x="413" y="406"/>
                </a:cubicBezTo>
                <a:cubicBezTo>
                  <a:pt x="411" y="407"/>
                  <a:pt x="411" y="407"/>
                  <a:pt x="411" y="407"/>
                </a:cubicBezTo>
                <a:lnTo>
                  <a:pt x="411" y="408"/>
                </a:lnTo>
                <a:close/>
                <a:moveTo>
                  <a:pt x="405" y="419"/>
                </a:moveTo>
                <a:cubicBezTo>
                  <a:pt x="407" y="419"/>
                  <a:pt x="407" y="419"/>
                  <a:pt x="407" y="419"/>
                </a:cubicBezTo>
                <a:cubicBezTo>
                  <a:pt x="407" y="417"/>
                  <a:pt x="407" y="417"/>
                  <a:pt x="407" y="417"/>
                </a:cubicBezTo>
                <a:lnTo>
                  <a:pt x="405" y="419"/>
                </a:lnTo>
                <a:close/>
                <a:moveTo>
                  <a:pt x="917" y="1670"/>
                </a:moveTo>
                <a:cubicBezTo>
                  <a:pt x="916" y="1670"/>
                  <a:pt x="916" y="1670"/>
                  <a:pt x="916" y="1670"/>
                </a:cubicBezTo>
                <a:cubicBezTo>
                  <a:pt x="914" y="1670"/>
                  <a:pt x="914" y="1670"/>
                  <a:pt x="914" y="1670"/>
                </a:cubicBezTo>
                <a:cubicBezTo>
                  <a:pt x="914" y="1672"/>
                  <a:pt x="914" y="1672"/>
                  <a:pt x="914" y="1672"/>
                </a:cubicBezTo>
                <a:cubicBezTo>
                  <a:pt x="913" y="1673"/>
                  <a:pt x="913" y="1673"/>
                  <a:pt x="913" y="1673"/>
                </a:cubicBezTo>
                <a:cubicBezTo>
                  <a:pt x="913" y="1675"/>
                  <a:pt x="913" y="1675"/>
                  <a:pt x="913" y="1675"/>
                </a:cubicBezTo>
                <a:cubicBezTo>
                  <a:pt x="914" y="1676"/>
                  <a:pt x="914" y="1676"/>
                  <a:pt x="914" y="1676"/>
                </a:cubicBezTo>
                <a:cubicBezTo>
                  <a:pt x="916" y="1678"/>
                  <a:pt x="916" y="1678"/>
                  <a:pt x="916" y="1678"/>
                </a:cubicBezTo>
                <a:cubicBezTo>
                  <a:pt x="917" y="1676"/>
                  <a:pt x="917" y="1676"/>
                  <a:pt x="917" y="1676"/>
                </a:cubicBezTo>
                <a:cubicBezTo>
                  <a:pt x="919" y="1675"/>
                  <a:pt x="919" y="1675"/>
                  <a:pt x="919" y="1675"/>
                </a:cubicBezTo>
                <a:cubicBezTo>
                  <a:pt x="919" y="1673"/>
                  <a:pt x="919" y="1673"/>
                  <a:pt x="919" y="1673"/>
                </a:cubicBezTo>
                <a:cubicBezTo>
                  <a:pt x="920" y="1672"/>
                  <a:pt x="920" y="1672"/>
                  <a:pt x="920" y="1672"/>
                </a:cubicBezTo>
                <a:cubicBezTo>
                  <a:pt x="919" y="1672"/>
                  <a:pt x="919" y="1672"/>
                  <a:pt x="919" y="1672"/>
                </a:cubicBezTo>
                <a:lnTo>
                  <a:pt x="917" y="1670"/>
                </a:lnTo>
                <a:close/>
                <a:moveTo>
                  <a:pt x="397" y="347"/>
                </a:moveTo>
                <a:cubicBezTo>
                  <a:pt x="397" y="346"/>
                  <a:pt x="397" y="346"/>
                  <a:pt x="397" y="346"/>
                </a:cubicBezTo>
                <a:cubicBezTo>
                  <a:pt x="394" y="349"/>
                  <a:pt x="394" y="349"/>
                  <a:pt x="394" y="349"/>
                </a:cubicBezTo>
                <a:lnTo>
                  <a:pt x="397" y="347"/>
                </a:lnTo>
                <a:close/>
                <a:moveTo>
                  <a:pt x="413" y="409"/>
                </a:moveTo>
                <a:cubicBezTo>
                  <a:pt x="414" y="407"/>
                  <a:pt x="414" y="407"/>
                  <a:pt x="414" y="407"/>
                </a:cubicBezTo>
                <a:cubicBezTo>
                  <a:pt x="413" y="407"/>
                  <a:pt x="413" y="407"/>
                  <a:pt x="413" y="407"/>
                </a:cubicBezTo>
                <a:lnTo>
                  <a:pt x="413" y="409"/>
                </a:lnTo>
                <a:close/>
                <a:moveTo>
                  <a:pt x="397" y="278"/>
                </a:moveTo>
                <a:cubicBezTo>
                  <a:pt x="398" y="278"/>
                  <a:pt x="398" y="278"/>
                  <a:pt x="398" y="278"/>
                </a:cubicBezTo>
                <a:cubicBezTo>
                  <a:pt x="400" y="277"/>
                  <a:pt x="400" y="277"/>
                  <a:pt x="400" y="277"/>
                </a:cubicBezTo>
                <a:lnTo>
                  <a:pt x="397" y="278"/>
                </a:lnTo>
                <a:close/>
                <a:moveTo>
                  <a:pt x="887" y="511"/>
                </a:moveTo>
                <a:cubicBezTo>
                  <a:pt x="888" y="511"/>
                  <a:pt x="888" y="511"/>
                  <a:pt x="888" y="511"/>
                </a:cubicBezTo>
                <a:cubicBezTo>
                  <a:pt x="890" y="509"/>
                  <a:pt x="890" y="509"/>
                  <a:pt x="890" y="509"/>
                </a:cubicBezTo>
                <a:cubicBezTo>
                  <a:pt x="893" y="509"/>
                  <a:pt x="893" y="509"/>
                  <a:pt x="893" y="509"/>
                </a:cubicBezTo>
                <a:cubicBezTo>
                  <a:pt x="903" y="508"/>
                  <a:pt x="903" y="508"/>
                  <a:pt x="903" y="508"/>
                </a:cubicBezTo>
                <a:cubicBezTo>
                  <a:pt x="907" y="506"/>
                  <a:pt x="907" y="506"/>
                  <a:pt x="907" y="506"/>
                </a:cubicBezTo>
                <a:cubicBezTo>
                  <a:pt x="911" y="503"/>
                  <a:pt x="911" y="503"/>
                  <a:pt x="911" y="503"/>
                </a:cubicBezTo>
                <a:cubicBezTo>
                  <a:pt x="906" y="505"/>
                  <a:pt x="906" y="505"/>
                  <a:pt x="906" y="505"/>
                </a:cubicBezTo>
                <a:cubicBezTo>
                  <a:pt x="904" y="506"/>
                  <a:pt x="904" y="506"/>
                  <a:pt x="904" y="506"/>
                </a:cubicBezTo>
                <a:cubicBezTo>
                  <a:pt x="903" y="506"/>
                  <a:pt x="903" y="506"/>
                  <a:pt x="903" y="506"/>
                </a:cubicBezTo>
                <a:cubicBezTo>
                  <a:pt x="907" y="502"/>
                  <a:pt x="907" y="502"/>
                  <a:pt x="907" y="502"/>
                </a:cubicBezTo>
                <a:cubicBezTo>
                  <a:pt x="904" y="503"/>
                  <a:pt x="904" y="503"/>
                  <a:pt x="904" y="503"/>
                </a:cubicBezTo>
                <a:cubicBezTo>
                  <a:pt x="901" y="505"/>
                  <a:pt x="901" y="505"/>
                  <a:pt x="901" y="505"/>
                </a:cubicBezTo>
                <a:cubicBezTo>
                  <a:pt x="896" y="506"/>
                  <a:pt x="896" y="506"/>
                  <a:pt x="896" y="506"/>
                </a:cubicBezTo>
                <a:cubicBezTo>
                  <a:pt x="893" y="506"/>
                  <a:pt x="893" y="506"/>
                  <a:pt x="893" y="506"/>
                </a:cubicBezTo>
                <a:cubicBezTo>
                  <a:pt x="890" y="508"/>
                  <a:pt x="890" y="508"/>
                  <a:pt x="890" y="508"/>
                </a:cubicBezTo>
                <a:cubicBezTo>
                  <a:pt x="887" y="508"/>
                  <a:pt x="887" y="508"/>
                  <a:pt x="887" y="508"/>
                </a:cubicBezTo>
                <a:cubicBezTo>
                  <a:pt x="886" y="511"/>
                  <a:pt x="886" y="511"/>
                  <a:pt x="886" y="511"/>
                </a:cubicBezTo>
                <a:lnTo>
                  <a:pt x="887" y="511"/>
                </a:lnTo>
                <a:close/>
                <a:moveTo>
                  <a:pt x="198" y="185"/>
                </a:moveTo>
                <a:cubicBezTo>
                  <a:pt x="196" y="187"/>
                  <a:pt x="196" y="187"/>
                  <a:pt x="196" y="187"/>
                </a:cubicBezTo>
                <a:cubicBezTo>
                  <a:pt x="199" y="185"/>
                  <a:pt x="199" y="185"/>
                  <a:pt x="199" y="185"/>
                </a:cubicBezTo>
                <a:lnTo>
                  <a:pt x="198" y="185"/>
                </a:lnTo>
                <a:close/>
                <a:moveTo>
                  <a:pt x="990" y="1801"/>
                </a:moveTo>
                <a:cubicBezTo>
                  <a:pt x="990" y="1799"/>
                  <a:pt x="990" y="1799"/>
                  <a:pt x="990" y="1799"/>
                </a:cubicBezTo>
                <a:cubicBezTo>
                  <a:pt x="992" y="1799"/>
                  <a:pt x="992" y="1799"/>
                  <a:pt x="992" y="1799"/>
                </a:cubicBezTo>
                <a:cubicBezTo>
                  <a:pt x="992" y="1801"/>
                  <a:pt x="992" y="1801"/>
                  <a:pt x="992" y="1801"/>
                </a:cubicBezTo>
                <a:cubicBezTo>
                  <a:pt x="993" y="1801"/>
                  <a:pt x="993" y="1801"/>
                  <a:pt x="993" y="1801"/>
                </a:cubicBezTo>
                <a:cubicBezTo>
                  <a:pt x="993" y="1802"/>
                  <a:pt x="993" y="1802"/>
                  <a:pt x="993" y="1802"/>
                </a:cubicBezTo>
                <a:cubicBezTo>
                  <a:pt x="996" y="1801"/>
                  <a:pt x="996" y="1801"/>
                  <a:pt x="996" y="1801"/>
                </a:cubicBezTo>
                <a:cubicBezTo>
                  <a:pt x="993" y="1799"/>
                  <a:pt x="993" y="1799"/>
                  <a:pt x="993" y="1799"/>
                </a:cubicBezTo>
                <a:cubicBezTo>
                  <a:pt x="992" y="1798"/>
                  <a:pt x="992" y="1798"/>
                  <a:pt x="992" y="1798"/>
                </a:cubicBezTo>
                <a:cubicBezTo>
                  <a:pt x="987" y="1796"/>
                  <a:pt x="987" y="1796"/>
                  <a:pt x="987" y="1796"/>
                </a:cubicBezTo>
                <a:cubicBezTo>
                  <a:pt x="989" y="1799"/>
                  <a:pt x="989" y="1799"/>
                  <a:pt x="989" y="1799"/>
                </a:cubicBezTo>
                <a:lnTo>
                  <a:pt x="990" y="1801"/>
                </a:lnTo>
                <a:close/>
                <a:moveTo>
                  <a:pt x="1106" y="40"/>
                </a:moveTo>
                <a:cubicBezTo>
                  <a:pt x="1108" y="40"/>
                  <a:pt x="1108" y="40"/>
                  <a:pt x="1108" y="40"/>
                </a:cubicBezTo>
                <a:cubicBezTo>
                  <a:pt x="1104" y="42"/>
                  <a:pt x="1104" y="42"/>
                  <a:pt x="1104" y="42"/>
                </a:cubicBezTo>
                <a:cubicBezTo>
                  <a:pt x="1109" y="42"/>
                  <a:pt x="1109" y="42"/>
                  <a:pt x="1109" y="42"/>
                </a:cubicBezTo>
                <a:cubicBezTo>
                  <a:pt x="1106" y="43"/>
                  <a:pt x="1106" y="43"/>
                  <a:pt x="1106" y="43"/>
                </a:cubicBezTo>
                <a:cubicBezTo>
                  <a:pt x="1105" y="43"/>
                  <a:pt x="1105" y="43"/>
                  <a:pt x="1105" y="43"/>
                </a:cubicBezTo>
                <a:cubicBezTo>
                  <a:pt x="1101" y="42"/>
                  <a:pt x="1101" y="42"/>
                  <a:pt x="1101" y="42"/>
                </a:cubicBezTo>
                <a:cubicBezTo>
                  <a:pt x="1095" y="40"/>
                  <a:pt x="1095" y="40"/>
                  <a:pt x="1095" y="40"/>
                </a:cubicBezTo>
                <a:cubicBezTo>
                  <a:pt x="1089" y="40"/>
                  <a:pt x="1089" y="40"/>
                  <a:pt x="1089" y="40"/>
                </a:cubicBezTo>
                <a:cubicBezTo>
                  <a:pt x="1079" y="40"/>
                  <a:pt x="1079" y="40"/>
                  <a:pt x="1079" y="40"/>
                </a:cubicBezTo>
                <a:cubicBezTo>
                  <a:pt x="1075" y="42"/>
                  <a:pt x="1075" y="42"/>
                  <a:pt x="1075" y="42"/>
                </a:cubicBezTo>
                <a:cubicBezTo>
                  <a:pt x="1072" y="43"/>
                  <a:pt x="1072" y="43"/>
                  <a:pt x="1072" y="43"/>
                </a:cubicBezTo>
                <a:cubicBezTo>
                  <a:pt x="1068" y="45"/>
                  <a:pt x="1068" y="45"/>
                  <a:pt x="1068" y="45"/>
                </a:cubicBezTo>
                <a:cubicBezTo>
                  <a:pt x="1065" y="46"/>
                  <a:pt x="1065" y="46"/>
                  <a:pt x="1065" y="46"/>
                </a:cubicBezTo>
                <a:cubicBezTo>
                  <a:pt x="1065" y="48"/>
                  <a:pt x="1065" y="48"/>
                  <a:pt x="1065" y="48"/>
                </a:cubicBezTo>
                <a:cubicBezTo>
                  <a:pt x="1066" y="48"/>
                  <a:pt x="1066" y="48"/>
                  <a:pt x="1066" y="48"/>
                </a:cubicBezTo>
                <a:cubicBezTo>
                  <a:pt x="1071" y="48"/>
                  <a:pt x="1071" y="48"/>
                  <a:pt x="1071" y="48"/>
                </a:cubicBezTo>
                <a:cubicBezTo>
                  <a:pt x="1078" y="46"/>
                  <a:pt x="1078" y="46"/>
                  <a:pt x="1078" y="46"/>
                </a:cubicBezTo>
                <a:cubicBezTo>
                  <a:pt x="1075" y="48"/>
                  <a:pt x="1075" y="48"/>
                  <a:pt x="1075" y="48"/>
                </a:cubicBezTo>
                <a:cubicBezTo>
                  <a:pt x="1072" y="49"/>
                  <a:pt x="1072" y="49"/>
                  <a:pt x="1072" y="49"/>
                </a:cubicBezTo>
                <a:cubicBezTo>
                  <a:pt x="1076" y="49"/>
                  <a:pt x="1076" y="49"/>
                  <a:pt x="1076" y="49"/>
                </a:cubicBezTo>
                <a:cubicBezTo>
                  <a:pt x="1081" y="48"/>
                  <a:pt x="1081" y="48"/>
                  <a:pt x="1081" y="48"/>
                </a:cubicBezTo>
                <a:cubicBezTo>
                  <a:pt x="1085" y="45"/>
                  <a:pt x="1085" y="45"/>
                  <a:pt x="1085" y="45"/>
                </a:cubicBezTo>
                <a:cubicBezTo>
                  <a:pt x="1089" y="43"/>
                  <a:pt x="1089" y="43"/>
                  <a:pt x="1089" y="43"/>
                </a:cubicBezTo>
                <a:cubicBezTo>
                  <a:pt x="1086" y="45"/>
                  <a:pt x="1086" y="45"/>
                  <a:pt x="1086" y="45"/>
                </a:cubicBezTo>
                <a:cubicBezTo>
                  <a:pt x="1086" y="46"/>
                  <a:pt x="1086" y="46"/>
                  <a:pt x="1086" y="46"/>
                </a:cubicBezTo>
                <a:cubicBezTo>
                  <a:pt x="1085" y="46"/>
                  <a:pt x="1085" y="46"/>
                  <a:pt x="1085" y="46"/>
                </a:cubicBezTo>
                <a:cubicBezTo>
                  <a:pt x="1083" y="48"/>
                  <a:pt x="1083" y="48"/>
                  <a:pt x="1083" y="48"/>
                </a:cubicBezTo>
                <a:cubicBezTo>
                  <a:pt x="1081" y="49"/>
                  <a:pt x="1081" y="49"/>
                  <a:pt x="1081" y="49"/>
                </a:cubicBezTo>
                <a:cubicBezTo>
                  <a:pt x="1073" y="50"/>
                  <a:pt x="1073" y="50"/>
                  <a:pt x="1073" y="50"/>
                </a:cubicBezTo>
                <a:cubicBezTo>
                  <a:pt x="1076" y="50"/>
                  <a:pt x="1076" y="50"/>
                  <a:pt x="1076" y="50"/>
                </a:cubicBezTo>
                <a:cubicBezTo>
                  <a:pt x="1079" y="50"/>
                  <a:pt x="1079" y="50"/>
                  <a:pt x="1079" y="50"/>
                </a:cubicBezTo>
                <a:cubicBezTo>
                  <a:pt x="1075" y="52"/>
                  <a:pt x="1075" y="52"/>
                  <a:pt x="1075" y="52"/>
                </a:cubicBezTo>
                <a:cubicBezTo>
                  <a:pt x="1073" y="53"/>
                  <a:pt x="1073" y="53"/>
                  <a:pt x="1073" y="53"/>
                </a:cubicBezTo>
                <a:cubicBezTo>
                  <a:pt x="1081" y="52"/>
                  <a:pt x="1081" y="52"/>
                  <a:pt x="1081" y="52"/>
                </a:cubicBezTo>
                <a:cubicBezTo>
                  <a:pt x="1076" y="55"/>
                  <a:pt x="1076" y="55"/>
                  <a:pt x="1076" y="55"/>
                </a:cubicBezTo>
                <a:cubicBezTo>
                  <a:pt x="1081" y="55"/>
                  <a:pt x="1081" y="55"/>
                  <a:pt x="1081" y="55"/>
                </a:cubicBezTo>
                <a:cubicBezTo>
                  <a:pt x="1076" y="56"/>
                  <a:pt x="1076" y="56"/>
                  <a:pt x="1076" y="56"/>
                </a:cubicBezTo>
                <a:cubicBezTo>
                  <a:pt x="1075" y="56"/>
                  <a:pt x="1075" y="56"/>
                  <a:pt x="1075" y="56"/>
                </a:cubicBezTo>
                <a:cubicBezTo>
                  <a:pt x="1072" y="56"/>
                  <a:pt x="1072" y="56"/>
                  <a:pt x="1072" y="56"/>
                </a:cubicBezTo>
                <a:cubicBezTo>
                  <a:pt x="1066" y="55"/>
                  <a:pt x="1066" y="55"/>
                  <a:pt x="1066" y="55"/>
                </a:cubicBezTo>
                <a:cubicBezTo>
                  <a:pt x="1069" y="53"/>
                  <a:pt x="1069" y="53"/>
                  <a:pt x="1069" y="53"/>
                </a:cubicBezTo>
                <a:cubicBezTo>
                  <a:pt x="1068" y="52"/>
                  <a:pt x="1068" y="52"/>
                  <a:pt x="1068" y="52"/>
                </a:cubicBezTo>
                <a:cubicBezTo>
                  <a:pt x="1063" y="50"/>
                  <a:pt x="1063" y="50"/>
                  <a:pt x="1063" y="50"/>
                </a:cubicBezTo>
                <a:cubicBezTo>
                  <a:pt x="1056" y="50"/>
                  <a:pt x="1056" y="50"/>
                  <a:pt x="1056" y="50"/>
                </a:cubicBezTo>
                <a:cubicBezTo>
                  <a:pt x="1053" y="52"/>
                  <a:pt x="1053" y="52"/>
                  <a:pt x="1053" y="52"/>
                </a:cubicBezTo>
                <a:cubicBezTo>
                  <a:pt x="1050" y="53"/>
                  <a:pt x="1050" y="53"/>
                  <a:pt x="1050" y="53"/>
                </a:cubicBezTo>
                <a:cubicBezTo>
                  <a:pt x="1052" y="55"/>
                  <a:pt x="1052" y="55"/>
                  <a:pt x="1052" y="55"/>
                </a:cubicBezTo>
                <a:cubicBezTo>
                  <a:pt x="1052" y="56"/>
                  <a:pt x="1052" y="56"/>
                  <a:pt x="1052" y="56"/>
                </a:cubicBezTo>
                <a:cubicBezTo>
                  <a:pt x="1053" y="56"/>
                  <a:pt x="1053" y="56"/>
                  <a:pt x="1053" y="56"/>
                </a:cubicBezTo>
                <a:cubicBezTo>
                  <a:pt x="1055" y="56"/>
                  <a:pt x="1055" y="56"/>
                  <a:pt x="1055" y="56"/>
                </a:cubicBezTo>
                <a:cubicBezTo>
                  <a:pt x="1053" y="58"/>
                  <a:pt x="1053" y="58"/>
                  <a:pt x="1053" y="58"/>
                </a:cubicBezTo>
                <a:cubicBezTo>
                  <a:pt x="1049" y="59"/>
                  <a:pt x="1049" y="59"/>
                  <a:pt x="1049" y="59"/>
                </a:cubicBezTo>
                <a:cubicBezTo>
                  <a:pt x="1039" y="59"/>
                  <a:pt x="1039" y="59"/>
                  <a:pt x="1039" y="59"/>
                </a:cubicBezTo>
                <a:cubicBezTo>
                  <a:pt x="1036" y="59"/>
                  <a:pt x="1036" y="59"/>
                  <a:pt x="1036" y="59"/>
                </a:cubicBezTo>
                <a:cubicBezTo>
                  <a:pt x="1032" y="61"/>
                  <a:pt x="1032" y="61"/>
                  <a:pt x="1032" y="61"/>
                </a:cubicBezTo>
                <a:cubicBezTo>
                  <a:pt x="1030" y="62"/>
                  <a:pt x="1030" y="62"/>
                  <a:pt x="1030" y="62"/>
                </a:cubicBezTo>
                <a:cubicBezTo>
                  <a:pt x="1026" y="65"/>
                  <a:pt x="1026" y="65"/>
                  <a:pt x="1026" y="65"/>
                </a:cubicBezTo>
                <a:cubicBezTo>
                  <a:pt x="1028" y="65"/>
                  <a:pt x="1028" y="65"/>
                  <a:pt x="1028" y="65"/>
                </a:cubicBezTo>
                <a:cubicBezTo>
                  <a:pt x="1029" y="66"/>
                  <a:pt x="1029" y="66"/>
                  <a:pt x="1029" y="66"/>
                </a:cubicBezTo>
                <a:cubicBezTo>
                  <a:pt x="1032" y="65"/>
                  <a:pt x="1032" y="65"/>
                  <a:pt x="1032" y="65"/>
                </a:cubicBezTo>
                <a:cubicBezTo>
                  <a:pt x="1033" y="63"/>
                  <a:pt x="1033" y="63"/>
                  <a:pt x="1033" y="63"/>
                </a:cubicBezTo>
                <a:cubicBezTo>
                  <a:pt x="1032" y="66"/>
                  <a:pt x="1032" y="66"/>
                  <a:pt x="1032" y="66"/>
                </a:cubicBezTo>
                <a:cubicBezTo>
                  <a:pt x="1033" y="65"/>
                  <a:pt x="1033" y="65"/>
                  <a:pt x="1033" y="65"/>
                </a:cubicBezTo>
                <a:cubicBezTo>
                  <a:pt x="1035" y="63"/>
                  <a:pt x="1035" y="63"/>
                  <a:pt x="1035" y="63"/>
                </a:cubicBezTo>
                <a:cubicBezTo>
                  <a:pt x="1036" y="62"/>
                  <a:pt x="1036" y="62"/>
                  <a:pt x="1036" y="62"/>
                </a:cubicBezTo>
                <a:cubicBezTo>
                  <a:pt x="1038" y="62"/>
                  <a:pt x="1038" y="62"/>
                  <a:pt x="1038" y="62"/>
                </a:cubicBezTo>
                <a:cubicBezTo>
                  <a:pt x="1036" y="63"/>
                  <a:pt x="1036" y="63"/>
                  <a:pt x="1036" y="63"/>
                </a:cubicBezTo>
                <a:cubicBezTo>
                  <a:pt x="1035" y="66"/>
                  <a:pt x="1035" y="66"/>
                  <a:pt x="1035" y="66"/>
                </a:cubicBezTo>
                <a:cubicBezTo>
                  <a:pt x="1039" y="66"/>
                  <a:pt x="1039" y="66"/>
                  <a:pt x="1039" y="66"/>
                </a:cubicBezTo>
                <a:cubicBezTo>
                  <a:pt x="1042" y="65"/>
                  <a:pt x="1042" y="65"/>
                  <a:pt x="1042" y="65"/>
                </a:cubicBezTo>
                <a:cubicBezTo>
                  <a:pt x="1043" y="63"/>
                  <a:pt x="1043" y="63"/>
                  <a:pt x="1043" y="63"/>
                </a:cubicBezTo>
                <a:cubicBezTo>
                  <a:pt x="1043" y="65"/>
                  <a:pt x="1043" y="65"/>
                  <a:pt x="1043" y="65"/>
                </a:cubicBezTo>
                <a:cubicBezTo>
                  <a:pt x="1045" y="66"/>
                  <a:pt x="1045" y="66"/>
                  <a:pt x="1045" y="66"/>
                </a:cubicBezTo>
                <a:cubicBezTo>
                  <a:pt x="1048" y="66"/>
                  <a:pt x="1048" y="66"/>
                  <a:pt x="1048" y="66"/>
                </a:cubicBezTo>
                <a:cubicBezTo>
                  <a:pt x="1050" y="65"/>
                  <a:pt x="1050" y="65"/>
                  <a:pt x="1050" y="65"/>
                </a:cubicBezTo>
                <a:cubicBezTo>
                  <a:pt x="1052" y="63"/>
                  <a:pt x="1052" y="63"/>
                  <a:pt x="1052" y="63"/>
                </a:cubicBezTo>
                <a:cubicBezTo>
                  <a:pt x="1053" y="65"/>
                  <a:pt x="1053" y="65"/>
                  <a:pt x="1053" y="65"/>
                </a:cubicBezTo>
                <a:cubicBezTo>
                  <a:pt x="1050" y="66"/>
                  <a:pt x="1050" y="66"/>
                  <a:pt x="1050" y="66"/>
                </a:cubicBezTo>
                <a:cubicBezTo>
                  <a:pt x="1058" y="66"/>
                  <a:pt x="1058" y="66"/>
                  <a:pt x="1058" y="66"/>
                </a:cubicBezTo>
                <a:cubicBezTo>
                  <a:pt x="1065" y="66"/>
                  <a:pt x="1065" y="66"/>
                  <a:pt x="1065" y="66"/>
                </a:cubicBezTo>
                <a:cubicBezTo>
                  <a:pt x="1062" y="65"/>
                  <a:pt x="1062" y="65"/>
                  <a:pt x="1062" y="65"/>
                </a:cubicBezTo>
                <a:cubicBezTo>
                  <a:pt x="1063" y="63"/>
                  <a:pt x="1063" y="63"/>
                  <a:pt x="1063" y="63"/>
                </a:cubicBezTo>
                <a:cubicBezTo>
                  <a:pt x="1065" y="65"/>
                  <a:pt x="1065" y="65"/>
                  <a:pt x="1065" y="65"/>
                </a:cubicBezTo>
                <a:cubicBezTo>
                  <a:pt x="1066" y="65"/>
                  <a:pt x="1066" y="65"/>
                  <a:pt x="1066" y="65"/>
                </a:cubicBezTo>
                <a:cubicBezTo>
                  <a:pt x="1071" y="63"/>
                  <a:pt x="1071" y="63"/>
                  <a:pt x="1071" y="63"/>
                </a:cubicBezTo>
                <a:cubicBezTo>
                  <a:pt x="1071" y="65"/>
                  <a:pt x="1071" y="65"/>
                  <a:pt x="1071" y="65"/>
                </a:cubicBezTo>
                <a:cubicBezTo>
                  <a:pt x="1072" y="65"/>
                  <a:pt x="1072" y="65"/>
                  <a:pt x="1072" y="65"/>
                </a:cubicBezTo>
                <a:cubicBezTo>
                  <a:pt x="1075" y="65"/>
                  <a:pt x="1075" y="65"/>
                  <a:pt x="1075" y="65"/>
                </a:cubicBezTo>
                <a:cubicBezTo>
                  <a:pt x="1076" y="65"/>
                  <a:pt x="1076" y="65"/>
                  <a:pt x="1076" y="65"/>
                </a:cubicBezTo>
                <a:cubicBezTo>
                  <a:pt x="1076" y="63"/>
                  <a:pt x="1076" y="63"/>
                  <a:pt x="1076" y="63"/>
                </a:cubicBezTo>
                <a:cubicBezTo>
                  <a:pt x="1078" y="63"/>
                  <a:pt x="1078" y="63"/>
                  <a:pt x="1078" y="63"/>
                </a:cubicBezTo>
                <a:cubicBezTo>
                  <a:pt x="1078" y="65"/>
                  <a:pt x="1078" y="65"/>
                  <a:pt x="1078" y="65"/>
                </a:cubicBezTo>
                <a:cubicBezTo>
                  <a:pt x="1082" y="66"/>
                  <a:pt x="1082" y="66"/>
                  <a:pt x="1082" y="66"/>
                </a:cubicBezTo>
                <a:cubicBezTo>
                  <a:pt x="1083" y="65"/>
                  <a:pt x="1083" y="65"/>
                  <a:pt x="1083" y="65"/>
                </a:cubicBezTo>
                <a:cubicBezTo>
                  <a:pt x="1085" y="63"/>
                  <a:pt x="1085" y="63"/>
                  <a:pt x="1085" y="63"/>
                </a:cubicBezTo>
                <a:cubicBezTo>
                  <a:pt x="1086" y="63"/>
                  <a:pt x="1086" y="63"/>
                  <a:pt x="1086" y="63"/>
                </a:cubicBezTo>
                <a:cubicBezTo>
                  <a:pt x="1088" y="63"/>
                  <a:pt x="1088" y="63"/>
                  <a:pt x="1088" y="63"/>
                </a:cubicBezTo>
                <a:cubicBezTo>
                  <a:pt x="1086" y="65"/>
                  <a:pt x="1086" y="65"/>
                  <a:pt x="1086" y="65"/>
                </a:cubicBezTo>
                <a:cubicBezTo>
                  <a:pt x="1091" y="65"/>
                  <a:pt x="1091" y="65"/>
                  <a:pt x="1091" y="65"/>
                </a:cubicBezTo>
                <a:cubicBezTo>
                  <a:pt x="1093" y="65"/>
                  <a:pt x="1093" y="65"/>
                  <a:pt x="1093" y="65"/>
                </a:cubicBezTo>
                <a:cubicBezTo>
                  <a:pt x="1095" y="66"/>
                  <a:pt x="1095" y="66"/>
                  <a:pt x="1095" y="66"/>
                </a:cubicBezTo>
                <a:cubicBezTo>
                  <a:pt x="1089" y="69"/>
                  <a:pt x="1089" y="69"/>
                  <a:pt x="1089" y="69"/>
                </a:cubicBezTo>
                <a:cubicBezTo>
                  <a:pt x="1104" y="66"/>
                  <a:pt x="1104" y="66"/>
                  <a:pt x="1104" y="66"/>
                </a:cubicBezTo>
                <a:cubicBezTo>
                  <a:pt x="1109" y="65"/>
                  <a:pt x="1109" y="65"/>
                  <a:pt x="1109" y="65"/>
                </a:cubicBezTo>
                <a:cubicBezTo>
                  <a:pt x="1111" y="65"/>
                  <a:pt x="1111" y="65"/>
                  <a:pt x="1111" y="65"/>
                </a:cubicBezTo>
                <a:cubicBezTo>
                  <a:pt x="1114" y="65"/>
                  <a:pt x="1114" y="65"/>
                  <a:pt x="1114" y="65"/>
                </a:cubicBezTo>
                <a:cubicBezTo>
                  <a:pt x="1115" y="65"/>
                  <a:pt x="1115" y="65"/>
                  <a:pt x="1115" y="65"/>
                </a:cubicBezTo>
                <a:cubicBezTo>
                  <a:pt x="1118" y="63"/>
                  <a:pt x="1118" y="63"/>
                  <a:pt x="1118" y="63"/>
                </a:cubicBezTo>
                <a:cubicBezTo>
                  <a:pt x="1124" y="61"/>
                  <a:pt x="1124" y="61"/>
                  <a:pt x="1124" y="61"/>
                </a:cubicBezTo>
                <a:cubicBezTo>
                  <a:pt x="1122" y="61"/>
                  <a:pt x="1122" y="61"/>
                  <a:pt x="1122" y="61"/>
                </a:cubicBezTo>
                <a:cubicBezTo>
                  <a:pt x="1119" y="61"/>
                  <a:pt x="1119" y="61"/>
                  <a:pt x="1119" y="61"/>
                </a:cubicBezTo>
                <a:cubicBezTo>
                  <a:pt x="1115" y="61"/>
                  <a:pt x="1115" y="61"/>
                  <a:pt x="1115" y="61"/>
                </a:cubicBezTo>
                <a:cubicBezTo>
                  <a:pt x="1114" y="61"/>
                  <a:pt x="1114" y="61"/>
                  <a:pt x="1114" y="61"/>
                </a:cubicBezTo>
                <a:cubicBezTo>
                  <a:pt x="1112" y="61"/>
                  <a:pt x="1112" y="61"/>
                  <a:pt x="1112" y="61"/>
                </a:cubicBezTo>
                <a:cubicBezTo>
                  <a:pt x="1116" y="58"/>
                  <a:pt x="1116" y="58"/>
                  <a:pt x="1116" y="58"/>
                </a:cubicBezTo>
                <a:cubicBezTo>
                  <a:pt x="1114" y="58"/>
                  <a:pt x="1114" y="58"/>
                  <a:pt x="1114" y="58"/>
                </a:cubicBezTo>
                <a:cubicBezTo>
                  <a:pt x="1111" y="58"/>
                  <a:pt x="1111" y="58"/>
                  <a:pt x="1111" y="58"/>
                </a:cubicBezTo>
                <a:cubicBezTo>
                  <a:pt x="1106" y="59"/>
                  <a:pt x="1106" y="59"/>
                  <a:pt x="1106" y="59"/>
                </a:cubicBezTo>
                <a:cubicBezTo>
                  <a:pt x="1108" y="58"/>
                  <a:pt x="1108" y="58"/>
                  <a:pt x="1108" y="58"/>
                </a:cubicBezTo>
                <a:cubicBezTo>
                  <a:pt x="1101" y="56"/>
                  <a:pt x="1101" y="56"/>
                  <a:pt x="1101" y="56"/>
                </a:cubicBezTo>
                <a:cubicBezTo>
                  <a:pt x="1099" y="55"/>
                  <a:pt x="1099" y="55"/>
                  <a:pt x="1099" y="55"/>
                </a:cubicBezTo>
                <a:cubicBezTo>
                  <a:pt x="1099" y="53"/>
                  <a:pt x="1099" y="53"/>
                  <a:pt x="1099" y="53"/>
                </a:cubicBezTo>
                <a:cubicBezTo>
                  <a:pt x="1101" y="53"/>
                  <a:pt x="1101" y="53"/>
                  <a:pt x="1101" y="53"/>
                </a:cubicBezTo>
                <a:cubicBezTo>
                  <a:pt x="1104" y="55"/>
                  <a:pt x="1104" y="55"/>
                  <a:pt x="1104" y="55"/>
                </a:cubicBezTo>
                <a:cubicBezTo>
                  <a:pt x="1106" y="56"/>
                  <a:pt x="1106" y="56"/>
                  <a:pt x="1106" y="56"/>
                </a:cubicBezTo>
                <a:cubicBezTo>
                  <a:pt x="1109" y="56"/>
                  <a:pt x="1109" y="56"/>
                  <a:pt x="1109" y="56"/>
                </a:cubicBezTo>
                <a:cubicBezTo>
                  <a:pt x="1115" y="56"/>
                  <a:pt x="1115" y="56"/>
                  <a:pt x="1115" y="56"/>
                </a:cubicBezTo>
                <a:cubicBezTo>
                  <a:pt x="1119" y="56"/>
                  <a:pt x="1119" y="56"/>
                  <a:pt x="1119" y="56"/>
                </a:cubicBezTo>
                <a:cubicBezTo>
                  <a:pt x="1121" y="56"/>
                  <a:pt x="1121" y="56"/>
                  <a:pt x="1121" y="56"/>
                </a:cubicBezTo>
                <a:cubicBezTo>
                  <a:pt x="1126" y="55"/>
                  <a:pt x="1126" y="55"/>
                  <a:pt x="1126" y="55"/>
                </a:cubicBezTo>
                <a:cubicBezTo>
                  <a:pt x="1129" y="55"/>
                  <a:pt x="1129" y="55"/>
                  <a:pt x="1129" y="55"/>
                </a:cubicBezTo>
                <a:cubicBezTo>
                  <a:pt x="1131" y="53"/>
                  <a:pt x="1131" y="53"/>
                  <a:pt x="1131" y="53"/>
                </a:cubicBezTo>
                <a:cubicBezTo>
                  <a:pt x="1131" y="52"/>
                  <a:pt x="1131" y="52"/>
                  <a:pt x="1131" y="52"/>
                </a:cubicBezTo>
                <a:cubicBezTo>
                  <a:pt x="1131" y="50"/>
                  <a:pt x="1131" y="50"/>
                  <a:pt x="1131" y="50"/>
                </a:cubicBezTo>
                <a:cubicBezTo>
                  <a:pt x="1135" y="50"/>
                  <a:pt x="1135" y="50"/>
                  <a:pt x="1135" y="50"/>
                </a:cubicBezTo>
                <a:cubicBezTo>
                  <a:pt x="1142" y="50"/>
                  <a:pt x="1142" y="50"/>
                  <a:pt x="1142" y="50"/>
                </a:cubicBezTo>
                <a:cubicBezTo>
                  <a:pt x="1145" y="49"/>
                  <a:pt x="1145" y="49"/>
                  <a:pt x="1145" y="49"/>
                </a:cubicBezTo>
                <a:cubicBezTo>
                  <a:pt x="1148" y="49"/>
                  <a:pt x="1148" y="49"/>
                  <a:pt x="1148" y="49"/>
                </a:cubicBezTo>
                <a:cubicBezTo>
                  <a:pt x="1151" y="49"/>
                  <a:pt x="1151" y="49"/>
                  <a:pt x="1151" y="49"/>
                </a:cubicBezTo>
                <a:cubicBezTo>
                  <a:pt x="1154" y="48"/>
                  <a:pt x="1154" y="48"/>
                  <a:pt x="1154" y="48"/>
                </a:cubicBezTo>
                <a:cubicBezTo>
                  <a:pt x="1158" y="48"/>
                  <a:pt x="1158" y="48"/>
                  <a:pt x="1158" y="48"/>
                </a:cubicBezTo>
                <a:cubicBezTo>
                  <a:pt x="1161" y="46"/>
                  <a:pt x="1161" y="46"/>
                  <a:pt x="1161" y="46"/>
                </a:cubicBezTo>
                <a:cubicBezTo>
                  <a:pt x="1155" y="45"/>
                  <a:pt x="1155" y="45"/>
                  <a:pt x="1155" y="45"/>
                </a:cubicBezTo>
                <a:cubicBezTo>
                  <a:pt x="1161" y="45"/>
                  <a:pt x="1161" y="45"/>
                  <a:pt x="1161" y="45"/>
                </a:cubicBezTo>
                <a:cubicBezTo>
                  <a:pt x="1165" y="43"/>
                  <a:pt x="1165" y="43"/>
                  <a:pt x="1165" y="43"/>
                </a:cubicBezTo>
                <a:cubicBezTo>
                  <a:pt x="1167" y="42"/>
                  <a:pt x="1167" y="42"/>
                  <a:pt x="1167" y="42"/>
                </a:cubicBezTo>
                <a:cubicBezTo>
                  <a:pt x="1168" y="42"/>
                  <a:pt x="1168" y="42"/>
                  <a:pt x="1168" y="42"/>
                </a:cubicBezTo>
                <a:cubicBezTo>
                  <a:pt x="1162" y="40"/>
                  <a:pt x="1162" y="40"/>
                  <a:pt x="1162" y="40"/>
                </a:cubicBezTo>
                <a:cubicBezTo>
                  <a:pt x="1157" y="39"/>
                  <a:pt x="1157" y="39"/>
                  <a:pt x="1157" y="39"/>
                </a:cubicBezTo>
                <a:cubicBezTo>
                  <a:pt x="1161" y="39"/>
                  <a:pt x="1161" y="39"/>
                  <a:pt x="1161" y="39"/>
                </a:cubicBezTo>
                <a:cubicBezTo>
                  <a:pt x="1154" y="38"/>
                  <a:pt x="1154" y="38"/>
                  <a:pt x="1154" y="38"/>
                </a:cubicBezTo>
                <a:cubicBezTo>
                  <a:pt x="1161" y="38"/>
                  <a:pt x="1161" y="38"/>
                  <a:pt x="1161" y="38"/>
                </a:cubicBezTo>
                <a:cubicBezTo>
                  <a:pt x="1167" y="39"/>
                  <a:pt x="1167" y="39"/>
                  <a:pt x="1167" y="39"/>
                </a:cubicBezTo>
                <a:cubicBezTo>
                  <a:pt x="1171" y="39"/>
                  <a:pt x="1171" y="39"/>
                  <a:pt x="1171" y="39"/>
                </a:cubicBezTo>
                <a:cubicBezTo>
                  <a:pt x="1174" y="39"/>
                  <a:pt x="1174" y="39"/>
                  <a:pt x="1174" y="39"/>
                </a:cubicBezTo>
                <a:cubicBezTo>
                  <a:pt x="1172" y="38"/>
                  <a:pt x="1172" y="38"/>
                  <a:pt x="1172" y="38"/>
                </a:cubicBezTo>
                <a:cubicBezTo>
                  <a:pt x="1175" y="38"/>
                  <a:pt x="1175" y="38"/>
                  <a:pt x="1175" y="38"/>
                </a:cubicBezTo>
                <a:cubicBezTo>
                  <a:pt x="1164" y="36"/>
                  <a:pt x="1164" y="36"/>
                  <a:pt x="1164" y="36"/>
                </a:cubicBezTo>
                <a:cubicBezTo>
                  <a:pt x="1165" y="36"/>
                  <a:pt x="1165" y="36"/>
                  <a:pt x="1165" y="36"/>
                </a:cubicBezTo>
                <a:cubicBezTo>
                  <a:pt x="1167" y="36"/>
                  <a:pt x="1167" y="36"/>
                  <a:pt x="1167" y="36"/>
                </a:cubicBezTo>
                <a:cubicBezTo>
                  <a:pt x="1175" y="35"/>
                  <a:pt x="1175" y="35"/>
                  <a:pt x="1175" y="35"/>
                </a:cubicBezTo>
                <a:cubicBezTo>
                  <a:pt x="1185" y="35"/>
                  <a:pt x="1185" y="35"/>
                  <a:pt x="1185" y="35"/>
                </a:cubicBezTo>
                <a:cubicBezTo>
                  <a:pt x="1188" y="33"/>
                  <a:pt x="1188" y="33"/>
                  <a:pt x="1188" y="33"/>
                </a:cubicBezTo>
                <a:cubicBezTo>
                  <a:pt x="1190" y="33"/>
                  <a:pt x="1190" y="33"/>
                  <a:pt x="1190" y="33"/>
                </a:cubicBezTo>
                <a:cubicBezTo>
                  <a:pt x="1188" y="32"/>
                  <a:pt x="1188" y="32"/>
                  <a:pt x="1188" y="32"/>
                </a:cubicBezTo>
                <a:cubicBezTo>
                  <a:pt x="1180" y="32"/>
                  <a:pt x="1180" y="32"/>
                  <a:pt x="1180" y="32"/>
                </a:cubicBezTo>
                <a:cubicBezTo>
                  <a:pt x="1182" y="30"/>
                  <a:pt x="1182" y="30"/>
                  <a:pt x="1182" y="30"/>
                </a:cubicBezTo>
                <a:cubicBezTo>
                  <a:pt x="1185" y="30"/>
                  <a:pt x="1185" y="30"/>
                  <a:pt x="1185" y="30"/>
                </a:cubicBezTo>
                <a:cubicBezTo>
                  <a:pt x="1192" y="32"/>
                  <a:pt x="1192" y="32"/>
                  <a:pt x="1192" y="32"/>
                </a:cubicBezTo>
                <a:cubicBezTo>
                  <a:pt x="1192" y="33"/>
                  <a:pt x="1192" y="33"/>
                  <a:pt x="1192" y="33"/>
                </a:cubicBezTo>
                <a:cubicBezTo>
                  <a:pt x="1200" y="33"/>
                  <a:pt x="1200" y="33"/>
                  <a:pt x="1200" y="33"/>
                </a:cubicBezTo>
                <a:cubicBezTo>
                  <a:pt x="1208" y="32"/>
                  <a:pt x="1208" y="32"/>
                  <a:pt x="1208" y="32"/>
                </a:cubicBezTo>
                <a:cubicBezTo>
                  <a:pt x="1205" y="30"/>
                  <a:pt x="1205" y="30"/>
                  <a:pt x="1205" y="30"/>
                </a:cubicBezTo>
                <a:cubicBezTo>
                  <a:pt x="1210" y="30"/>
                  <a:pt x="1210" y="30"/>
                  <a:pt x="1210" y="30"/>
                </a:cubicBezTo>
                <a:cubicBezTo>
                  <a:pt x="1212" y="29"/>
                  <a:pt x="1212" y="29"/>
                  <a:pt x="1212" y="29"/>
                </a:cubicBezTo>
                <a:cubicBezTo>
                  <a:pt x="1211" y="29"/>
                  <a:pt x="1211" y="29"/>
                  <a:pt x="1211" y="29"/>
                </a:cubicBezTo>
                <a:cubicBezTo>
                  <a:pt x="1208" y="29"/>
                  <a:pt x="1208" y="29"/>
                  <a:pt x="1208" y="29"/>
                </a:cubicBezTo>
                <a:cubicBezTo>
                  <a:pt x="1204" y="29"/>
                  <a:pt x="1204" y="29"/>
                  <a:pt x="1204" y="29"/>
                </a:cubicBezTo>
                <a:cubicBezTo>
                  <a:pt x="1201" y="28"/>
                  <a:pt x="1201" y="28"/>
                  <a:pt x="1201" y="28"/>
                </a:cubicBezTo>
                <a:cubicBezTo>
                  <a:pt x="1210" y="28"/>
                  <a:pt x="1210" y="28"/>
                  <a:pt x="1210" y="28"/>
                </a:cubicBezTo>
                <a:cubicBezTo>
                  <a:pt x="1214" y="29"/>
                  <a:pt x="1214" y="29"/>
                  <a:pt x="1214" y="29"/>
                </a:cubicBezTo>
                <a:cubicBezTo>
                  <a:pt x="1218" y="28"/>
                  <a:pt x="1218" y="28"/>
                  <a:pt x="1218" y="28"/>
                </a:cubicBezTo>
                <a:cubicBezTo>
                  <a:pt x="1217" y="26"/>
                  <a:pt x="1217" y="26"/>
                  <a:pt x="1217" y="26"/>
                </a:cubicBezTo>
                <a:cubicBezTo>
                  <a:pt x="1217" y="25"/>
                  <a:pt x="1217" y="25"/>
                  <a:pt x="1217" y="25"/>
                </a:cubicBezTo>
                <a:cubicBezTo>
                  <a:pt x="1218" y="26"/>
                  <a:pt x="1218" y="26"/>
                  <a:pt x="1218" y="26"/>
                </a:cubicBezTo>
                <a:cubicBezTo>
                  <a:pt x="1220" y="26"/>
                  <a:pt x="1220" y="26"/>
                  <a:pt x="1220" y="26"/>
                </a:cubicBezTo>
                <a:cubicBezTo>
                  <a:pt x="1223" y="26"/>
                  <a:pt x="1223" y="26"/>
                  <a:pt x="1223" y="26"/>
                </a:cubicBezTo>
                <a:cubicBezTo>
                  <a:pt x="1225" y="26"/>
                  <a:pt x="1225" y="26"/>
                  <a:pt x="1225" y="26"/>
                </a:cubicBezTo>
                <a:cubicBezTo>
                  <a:pt x="1241" y="22"/>
                  <a:pt x="1241" y="22"/>
                  <a:pt x="1241" y="22"/>
                </a:cubicBezTo>
                <a:cubicBezTo>
                  <a:pt x="1257" y="19"/>
                  <a:pt x="1257" y="19"/>
                  <a:pt x="1257" y="19"/>
                </a:cubicBezTo>
                <a:cubicBezTo>
                  <a:pt x="1264" y="19"/>
                  <a:pt x="1264" y="19"/>
                  <a:pt x="1264" y="19"/>
                </a:cubicBezTo>
                <a:cubicBezTo>
                  <a:pt x="1271" y="17"/>
                  <a:pt x="1271" y="17"/>
                  <a:pt x="1271" y="17"/>
                </a:cubicBezTo>
                <a:cubicBezTo>
                  <a:pt x="1268" y="16"/>
                  <a:pt x="1268" y="16"/>
                  <a:pt x="1268" y="16"/>
                </a:cubicBezTo>
                <a:cubicBezTo>
                  <a:pt x="1264" y="16"/>
                  <a:pt x="1264" y="16"/>
                  <a:pt x="1264" y="16"/>
                </a:cubicBezTo>
                <a:cubicBezTo>
                  <a:pt x="1253" y="17"/>
                  <a:pt x="1253" y="17"/>
                  <a:pt x="1253" y="17"/>
                </a:cubicBezTo>
                <a:cubicBezTo>
                  <a:pt x="1227" y="20"/>
                  <a:pt x="1227" y="20"/>
                  <a:pt x="1227" y="20"/>
                </a:cubicBezTo>
                <a:cubicBezTo>
                  <a:pt x="1230" y="19"/>
                  <a:pt x="1230" y="19"/>
                  <a:pt x="1230" y="19"/>
                </a:cubicBezTo>
                <a:cubicBezTo>
                  <a:pt x="1227" y="19"/>
                  <a:pt x="1227" y="19"/>
                  <a:pt x="1227" y="19"/>
                </a:cubicBezTo>
                <a:cubicBezTo>
                  <a:pt x="1257" y="16"/>
                  <a:pt x="1257" y="16"/>
                  <a:pt x="1257" y="16"/>
                </a:cubicBezTo>
                <a:cubicBezTo>
                  <a:pt x="1253" y="16"/>
                  <a:pt x="1253" y="16"/>
                  <a:pt x="1253" y="16"/>
                </a:cubicBezTo>
                <a:cubicBezTo>
                  <a:pt x="1251" y="16"/>
                  <a:pt x="1251" y="16"/>
                  <a:pt x="1251" y="16"/>
                </a:cubicBezTo>
                <a:cubicBezTo>
                  <a:pt x="1267" y="15"/>
                  <a:pt x="1267" y="15"/>
                  <a:pt x="1267" y="15"/>
                </a:cubicBezTo>
                <a:cubicBezTo>
                  <a:pt x="1278" y="15"/>
                  <a:pt x="1278" y="15"/>
                  <a:pt x="1278" y="15"/>
                </a:cubicBezTo>
                <a:cubicBezTo>
                  <a:pt x="1293" y="12"/>
                  <a:pt x="1293" y="12"/>
                  <a:pt x="1293" y="12"/>
                </a:cubicBezTo>
                <a:cubicBezTo>
                  <a:pt x="1298" y="12"/>
                  <a:pt x="1298" y="12"/>
                  <a:pt x="1298" y="12"/>
                </a:cubicBezTo>
                <a:cubicBezTo>
                  <a:pt x="1303" y="10"/>
                  <a:pt x="1303" y="10"/>
                  <a:pt x="1303" y="10"/>
                </a:cubicBezTo>
                <a:cubicBezTo>
                  <a:pt x="1303" y="9"/>
                  <a:pt x="1303" y="9"/>
                  <a:pt x="1303" y="9"/>
                </a:cubicBezTo>
                <a:cubicBezTo>
                  <a:pt x="1301" y="9"/>
                  <a:pt x="1301" y="9"/>
                  <a:pt x="1301" y="9"/>
                </a:cubicBezTo>
                <a:cubicBezTo>
                  <a:pt x="1300" y="7"/>
                  <a:pt x="1300" y="7"/>
                  <a:pt x="1300" y="7"/>
                </a:cubicBezTo>
                <a:cubicBezTo>
                  <a:pt x="1296" y="9"/>
                  <a:pt x="1296" y="9"/>
                  <a:pt x="1296" y="9"/>
                </a:cubicBezTo>
                <a:cubicBezTo>
                  <a:pt x="1297" y="7"/>
                  <a:pt x="1297" y="7"/>
                  <a:pt x="1297" y="7"/>
                </a:cubicBezTo>
                <a:cubicBezTo>
                  <a:pt x="1294" y="9"/>
                  <a:pt x="1294" y="9"/>
                  <a:pt x="1294" y="9"/>
                </a:cubicBezTo>
                <a:cubicBezTo>
                  <a:pt x="1288" y="9"/>
                  <a:pt x="1288" y="9"/>
                  <a:pt x="1288" y="9"/>
                </a:cubicBezTo>
                <a:cubicBezTo>
                  <a:pt x="1291" y="7"/>
                  <a:pt x="1291" y="7"/>
                  <a:pt x="1291" y="7"/>
                </a:cubicBezTo>
                <a:cubicBezTo>
                  <a:pt x="1288" y="6"/>
                  <a:pt x="1288" y="6"/>
                  <a:pt x="1288" y="6"/>
                </a:cubicBezTo>
                <a:cubicBezTo>
                  <a:pt x="1287" y="6"/>
                  <a:pt x="1287" y="6"/>
                  <a:pt x="1287" y="6"/>
                </a:cubicBezTo>
                <a:cubicBezTo>
                  <a:pt x="1284" y="6"/>
                  <a:pt x="1284" y="6"/>
                  <a:pt x="1284" y="6"/>
                </a:cubicBezTo>
                <a:cubicBezTo>
                  <a:pt x="1280" y="5"/>
                  <a:pt x="1280" y="5"/>
                  <a:pt x="1280" y="5"/>
                </a:cubicBezTo>
                <a:cubicBezTo>
                  <a:pt x="1276" y="6"/>
                  <a:pt x="1276" y="6"/>
                  <a:pt x="1276" y="6"/>
                </a:cubicBezTo>
                <a:cubicBezTo>
                  <a:pt x="1267" y="6"/>
                  <a:pt x="1267" y="6"/>
                  <a:pt x="1267" y="6"/>
                </a:cubicBezTo>
                <a:cubicBezTo>
                  <a:pt x="1271" y="5"/>
                  <a:pt x="1271" y="5"/>
                  <a:pt x="1271" y="5"/>
                </a:cubicBezTo>
                <a:cubicBezTo>
                  <a:pt x="1261" y="5"/>
                  <a:pt x="1261" y="5"/>
                  <a:pt x="1261" y="5"/>
                </a:cubicBezTo>
                <a:cubicBezTo>
                  <a:pt x="1255" y="5"/>
                  <a:pt x="1255" y="5"/>
                  <a:pt x="1255" y="5"/>
                </a:cubicBezTo>
                <a:cubicBezTo>
                  <a:pt x="1250" y="5"/>
                  <a:pt x="1250" y="5"/>
                  <a:pt x="1250" y="5"/>
                </a:cubicBezTo>
                <a:cubicBezTo>
                  <a:pt x="1248" y="5"/>
                  <a:pt x="1248" y="5"/>
                  <a:pt x="1248" y="5"/>
                </a:cubicBezTo>
                <a:cubicBezTo>
                  <a:pt x="1244" y="3"/>
                  <a:pt x="1244" y="3"/>
                  <a:pt x="1244" y="3"/>
                </a:cubicBezTo>
                <a:cubicBezTo>
                  <a:pt x="1235" y="5"/>
                  <a:pt x="1235" y="5"/>
                  <a:pt x="1235" y="5"/>
                </a:cubicBezTo>
                <a:cubicBezTo>
                  <a:pt x="1234" y="5"/>
                  <a:pt x="1234" y="5"/>
                  <a:pt x="1234" y="5"/>
                </a:cubicBezTo>
                <a:cubicBezTo>
                  <a:pt x="1234" y="3"/>
                  <a:pt x="1234" y="3"/>
                  <a:pt x="1234" y="3"/>
                </a:cubicBezTo>
                <a:cubicBezTo>
                  <a:pt x="1227" y="3"/>
                  <a:pt x="1227" y="3"/>
                  <a:pt x="1227" y="3"/>
                </a:cubicBezTo>
                <a:cubicBezTo>
                  <a:pt x="1218" y="5"/>
                  <a:pt x="1218" y="5"/>
                  <a:pt x="1218" y="5"/>
                </a:cubicBezTo>
                <a:cubicBezTo>
                  <a:pt x="1224" y="6"/>
                  <a:pt x="1224" y="6"/>
                  <a:pt x="1224" y="6"/>
                </a:cubicBezTo>
                <a:cubicBezTo>
                  <a:pt x="1221" y="6"/>
                  <a:pt x="1221" y="6"/>
                  <a:pt x="1221" y="6"/>
                </a:cubicBezTo>
                <a:cubicBezTo>
                  <a:pt x="1218" y="6"/>
                  <a:pt x="1218" y="6"/>
                  <a:pt x="1218" y="6"/>
                </a:cubicBezTo>
                <a:cubicBezTo>
                  <a:pt x="1214" y="5"/>
                  <a:pt x="1214" y="5"/>
                  <a:pt x="1214" y="5"/>
                </a:cubicBezTo>
                <a:cubicBezTo>
                  <a:pt x="1210" y="5"/>
                  <a:pt x="1210" y="5"/>
                  <a:pt x="1210" y="5"/>
                </a:cubicBezTo>
                <a:cubicBezTo>
                  <a:pt x="1200" y="5"/>
                  <a:pt x="1200" y="5"/>
                  <a:pt x="1200" y="5"/>
                </a:cubicBezTo>
                <a:cubicBezTo>
                  <a:pt x="1195" y="3"/>
                  <a:pt x="1195" y="3"/>
                  <a:pt x="1195" y="3"/>
                </a:cubicBezTo>
                <a:cubicBezTo>
                  <a:pt x="1192" y="5"/>
                  <a:pt x="1192" y="5"/>
                  <a:pt x="1192" y="5"/>
                </a:cubicBezTo>
                <a:cubicBezTo>
                  <a:pt x="1200" y="6"/>
                  <a:pt x="1200" y="6"/>
                  <a:pt x="1200" y="6"/>
                </a:cubicBezTo>
                <a:cubicBezTo>
                  <a:pt x="1197" y="6"/>
                  <a:pt x="1197" y="6"/>
                  <a:pt x="1197" y="6"/>
                </a:cubicBezTo>
                <a:cubicBezTo>
                  <a:pt x="1202" y="7"/>
                  <a:pt x="1202" y="7"/>
                  <a:pt x="1202" y="7"/>
                </a:cubicBezTo>
                <a:cubicBezTo>
                  <a:pt x="1198" y="7"/>
                  <a:pt x="1198" y="7"/>
                  <a:pt x="1198" y="7"/>
                </a:cubicBezTo>
                <a:cubicBezTo>
                  <a:pt x="1195" y="9"/>
                  <a:pt x="1195" y="9"/>
                  <a:pt x="1195" y="9"/>
                </a:cubicBezTo>
                <a:cubicBezTo>
                  <a:pt x="1197" y="7"/>
                  <a:pt x="1197" y="7"/>
                  <a:pt x="1197" y="7"/>
                </a:cubicBezTo>
                <a:cubicBezTo>
                  <a:pt x="1192" y="6"/>
                  <a:pt x="1192" y="6"/>
                  <a:pt x="1192" y="6"/>
                </a:cubicBezTo>
                <a:cubicBezTo>
                  <a:pt x="1188" y="6"/>
                  <a:pt x="1188" y="6"/>
                  <a:pt x="1188" y="6"/>
                </a:cubicBezTo>
                <a:cubicBezTo>
                  <a:pt x="1185" y="5"/>
                  <a:pt x="1185" y="5"/>
                  <a:pt x="1185" y="5"/>
                </a:cubicBezTo>
                <a:cubicBezTo>
                  <a:pt x="1184" y="5"/>
                  <a:pt x="1184" y="5"/>
                  <a:pt x="1184" y="5"/>
                </a:cubicBezTo>
                <a:cubicBezTo>
                  <a:pt x="1180" y="5"/>
                  <a:pt x="1180" y="5"/>
                  <a:pt x="1180" y="5"/>
                </a:cubicBezTo>
                <a:cubicBezTo>
                  <a:pt x="1175" y="5"/>
                  <a:pt x="1175" y="5"/>
                  <a:pt x="1175" y="5"/>
                </a:cubicBezTo>
                <a:cubicBezTo>
                  <a:pt x="1171" y="5"/>
                  <a:pt x="1171" y="5"/>
                  <a:pt x="1171" y="5"/>
                </a:cubicBezTo>
                <a:cubicBezTo>
                  <a:pt x="1174" y="6"/>
                  <a:pt x="1174" y="6"/>
                  <a:pt x="1174" y="6"/>
                </a:cubicBezTo>
                <a:cubicBezTo>
                  <a:pt x="1175" y="6"/>
                  <a:pt x="1175" y="6"/>
                  <a:pt x="1175" y="6"/>
                </a:cubicBezTo>
                <a:cubicBezTo>
                  <a:pt x="1176" y="6"/>
                  <a:pt x="1176" y="6"/>
                  <a:pt x="1176" y="6"/>
                </a:cubicBezTo>
                <a:cubicBezTo>
                  <a:pt x="1171" y="7"/>
                  <a:pt x="1171" y="7"/>
                  <a:pt x="1171" y="7"/>
                </a:cubicBezTo>
                <a:cubicBezTo>
                  <a:pt x="1167" y="6"/>
                  <a:pt x="1167" y="6"/>
                  <a:pt x="1167" y="6"/>
                </a:cubicBezTo>
                <a:cubicBezTo>
                  <a:pt x="1164" y="6"/>
                  <a:pt x="1164" y="6"/>
                  <a:pt x="1164" y="6"/>
                </a:cubicBezTo>
                <a:cubicBezTo>
                  <a:pt x="1161" y="6"/>
                  <a:pt x="1161" y="6"/>
                  <a:pt x="1161" y="6"/>
                </a:cubicBezTo>
                <a:cubicBezTo>
                  <a:pt x="1165" y="7"/>
                  <a:pt x="1165" y="7"/>
                  <a:pt x="1165" y="7"/>
                </a:cubicBezTo>
                <a:cubicBezTo>
                  <a:pt x="1159" y="7"/>
                  <a:pt x="1159" y="7"/>
                  <a:pt x="1159" y="7"/>
                </a:cubicBezTo>
                <a:cubicBezTo>
                  <a:pt x="1157" y="6"/>
                  <a:pt x="1157" y="6"/>
                  <a:pt x="1157" y="6"/>
                </a:cubicBezTo>
                <a:cubicBezTo>
                  <a:pt x="1154" y="7"/>
                  <a:pt x="1154" y="7"/>
                  <a:pt x="1154" y="7"/>
                </a:cubicBezTo>
                <a:cubicBezTo>
                  <a:pt x="1151" y="9"/>
                  <a:pt x="1151" y="9"/>
                  <a:pt x="1151" y="9"/>
                </a:cubicBezTo>
                <a:cubicBezTo>
                  <a:pt x="1149" y="9"/>
                  <a:pt x="1149" y="9"/>
                  <a:pt x="1149" y="9"/>
                </a:cubicBezTo>
                <a:cubicBezTo>
                  <a:pt x="1158" y="12"/>
                  <a:pt x="1158" y="12"/>
                  <a:pt x="1158" y="12"/>
                </a:cubicBezTo>
                <a:cubicBezTo>
                  <a:pt x="1164" y="12"/>
                  <a:pt x="1164" y="12"/>
                  <a:pt x="1164" y="12"/>
                </a:cubicBezTo>
                <a:cubicBezTo>
                  <a:pt x="1168" y="15"/>
                  <a:pt x="1168" y="15"/>
                  <a:pt x="1168" y="15"/>
                </a:cubicBezTo>
                <a:cubicBezTo>
                  <a:pt x="1162" y="13"/>
                  <a:pt x="1162" y="13"/>
                  <a:pt x="1162" y="13"/>
                </a:cubicBezTo>
                <a:cubicBezTo>
                  <a:pt x="1157" y="12"/>
                  <a:pt x="1157" y="12"/>
                  <a:pt x="1157" y="12"/>
                </a:cubicBezTo>
                <a:cubicBezTo>
                  <a:pt x="1151" y="10"/>
                  <a:pt x="1151" y="10"/>
                  <a:pt x="1151" y="10"/>
                </a:cubicBezTo>
                <a:cubicBezTo>
                  <a:pt x="1147" y="10"/>
                  <a:pt x="1147" y="10"/>
                  <a:pt x="1147" y="10"/>
                </a:cubicBezTo>
                <a:cubicBezTo>
                  <a:pt x="1145" y="10"/>
                  <a:pt x="1145" y="10"/>
                  <a:pt x="1145" y="10"/>
                </a:cubicBezTo>
                <a:cubicBezTo>
                  <a:pt x="1147" y="12"/>
                  <a:pt x="1147" y="12"/>
                  <a:pt x="1147" y="12"/>
                </a:cubicBezTo>
                <a:cubicBezTo>
                  <a:pt x="1142" y="12"/>
                  <a:pt x="1142" y="12"/>
                  <a:pt x="1142" y="12"/>
                </a:cubicBezTo>
                <a:cubicBezTo>
                  <a:pt x="1144" y="10"/>
                  <a:pt x="1144" y="10"/>
                  <a:pt x="1144" y="10"/>
                </a:cubicBezTo>
                <a:cubicBezTo>
                  <a:pt x="1141" y="9"/>
                  <a:pt x="1141" y="9"/>
                  <a:pt x="1141" y="9"/>
                </a:cubicBezTo>
                <a:cubicBezTo>
                  <a:pt x="1139" y="9"/>
                  <a:pt x="1139" y="9"/>
                  <a:pt x="1139" y="9"/>
                </a:cubicBezTo>
                <a:cubicBezTo>
                  <a:pt x="1135" y="9"/>
                  <a:pt x="1135" y="9"/>
                  <a:pt x="1135" y="9"/>
                </a:cubicBezTo>
                <a:cubicBezTo>
                  <a:pt x="1134" y="9"/>
                  <a:pt x="1134" y="9"/>
                  <a:pt x="1134" y="9"/>
                </a:cubicBezTo>
                <a:cubicBezTo>
                  <a:pt x="1132" y="9"/>
                  <a:pt x="1132" y="9"/>
                  <a:pt x="1132" y="9"/>
                </a:cubicBezTo>
                <a:cubicBezTo>
                  <a:pt x="1126" y="9"/>
                  <a:pt x="1126" y="9"/>
                  <a:pt x="1126" y="9"/>
                </a:cubicBezTo>
                <a:cubicBezTo>
                  <a:pt x="1128" y="10"/>
                  <a:pt x="1128" y="10"/>
                  <a:pt x="1128" y="10"/>
                </a:cubicBezTo>
                <a:cubicBezTo>
                  <a:pt x="1122" y="10"/>
                  <a:pt x="1122" y="10"/>
                  <a:pt x="1122" y="10"/>
                </a:cubicBezTo>
                <a:cubicBezTo>
                  <a:pt x="1119" y="10"/>
                  <a:pt x="1119" y="10"/>
                  <a:pt x="1119" y="10"/>
                </a:cubicBezTo>
                <a:cubicBezTo>
                  <a:pt x="1116" y="12"/>
                  <a:pt x="1116" y="12"/>
                  <a:pt x="1116" y="12"/>
                </a:cubicBezTo>
                <a:cubicBezTo>
                  <a:pt x="1114" y="12"/>
                  <a:pt x="1114" y="12"/>
                  <a:pt x="1114" y="12"/>
                </a:cubicBezTo>
                <a:cubicBezTo>
                  <a:pt x="1112" y="13"/>
                  <a:pt x="1112" y="13"/>
                  <a:pt x="1112" y="13"/>
                </a:cubicBezTo>
                <a:cubicBezTo>
                  <a:pt x="1111" y="12"/>
                  <a:pt x="1111" y="12"/>
                  <a:pt x="1111" y="12"/>
                </a:cubicBezTo>
                <a:cubicBezTo>
                  <a:pt x="1106" y="12"/>
                  <a:pt x="1106" y="12"/>
                  <a:pt x="1106" y="12"/>
                </a:cubicBezTo>
                <a:cubicBezTo>
                  <a:pt x="1099" y="12"/>
                  <a:pt x="1099" y="12"/>
                  <a:pt x="1099" y="12"/>
                </a:cubicBezTo>
                <a:cubicBezTo>
                  <a:pt x="1095" y="13"/>
                  <a:pt x="1095" y="13"/>
                  <a:pt x="1095" y="13"/>
                </a:cubicBezTo>
                <a:cubicBezTo>
                  <a:pt x="1092" y="13"/>
                  <a:pt x="1092" y="13"/>
                  <a:pt x="1092" y="13"/>
                </a:cubicBezTo>
                <a:cubicBezTo>
                  <a:pt x="1086" y="13"/>
                  <a:pt x="1086" y="13"/>
                  <a:pt x="1086" y="13"/>
                </a:cubicBezTo>
                <a:cubicBezTo>
                  <a:pt x="1072" y="16"/>
                  <a:pt x="1072" y="16"/>
                  <a:pt x="1072" y="16"/>
                </a:cubicBezTo>
                <a:cubicBezTo>
                  <a:pt x="1081" y="16"/>
                  <a:pt x="1081" y="16"/>
                  <a:pt x="1081" y="16"/>
                </a:cubicBezTo>
                <a:cubicBezTo>
                  <a:pt x="1085" y="16"/>
                  <a:pt x="1085" y="16"/>
                  <a:pt x="1085" y="16"/>
                </a:cubicBezTo>
                <a:cubicBezTo>
                  <a:pt x="1079" y="17"/>
                  <a:pt x="1079" y="17"/>
                  <a:pt x="1079" y="17"/>
                </a:cubicBezTo>
                <a:cubicBezTo>
                  <a:pt x="1082" y="17"/>
                  <a:pt x="1082" y="17"/>
                  <a:pt x="1082" y="17"/>
                </a:cubicBezTo>
                <a:cubicBezTo>
                  <a:pt x="1083" y="17"/>
                  <a:pt x="1083" y="17"/>
                  <a:pt x="1083" y="17"/>
                </a:cubicBezTo>
                <a:cubicBezTo>
                  <a:pt x="1088" y="17"/>
                  <a:pt x="1088" y="17"/>
                  <a:pt x="1088" y="17"/>
                </a:cubicBezTo>
                <a:cubicBezTo>
                  <a:pt x="1083" y="19"/>
                  <a:pt x="1083" y="19"/>
                  <a:pt x="1083" y="19"/>
                </a:cubicBezTo>
                <a:cubicBezTo>
                  <a:pt x="1079" y="19"/>
                  <a:pt x="1079" y="19"/>
                  <a:pt x="1079" y="19"/>
                </a:cubicBezTo>
                <a:cubicBezTo>
                  <a:pt x="1081" y="20"/>
                  <a:pt x="1081" y="20"/>
                  <a:pt x="1081" y="20"/>
                </a:cubicBezTo>
                <a:cubicBezTo>
                  <a:pt x="1082" y="20"/>
                  <a:pt x="1082" y="20"/>
                  <a:pt x="1082" y="20"/>
                </a:cubicBezTo>
                <a:cubicBezTo>
                  <a:pt x="1085" y="20"/>
                  <a:pt x="1085" y="20"/>
                  <a:pt x="1085" y="20"/>
                </a:cubicBezTo>
                <a:cubicBezTo>
                  <a:pt x="1092" y="20"/>
                  <a:pt x="1092" y="20"/>
                  <a:pt x="1092" y="20"/>
                </a:cubicBezTo>
                <a:cubicBezTo>
                  <a:pt x="1082" y="22"/>
                  <a:pt x="1082" y="22"/>
                  <a:pt x="1082" y="22"/>
                </a:cubicBezTo>
                <a:cubicBezTo>
                  <a:pt x="1088" y="25"/>
                  <a:pt x="1088" y="25"/>
                  <a:pt x="1088" y="25"/>
                </a:cubicBezTo>
                <a:cubicBezTo>
                  <a:pt x="1095" y="25"/>
                  <a:pt x="1095" y="25"/>
                  <a:pt x="1095" y="25"/>
                </a:cubicBezTo>
                <a:cubicBezTo>
                  <a:pt x="1106" y="22"/>
                  <a:pt x="1106" y="22"/>
                  <a:pt x="1106" y="22"/>
                </a:cubicBezTo>
                <a:cubicBezTo>
                  <a:pt x="1104" y="23"/>
                  <a:pt x="1104" y="23"/>
                  <a:pt x="1104" y="23"/>
                </a:cubicBezTo>
                <a:cubicBezTo>
                  <a:pt x="1099" y="25"/>
                  <a:pt x="1099" y="25"/>
                  <a:pt x="1099" y="25"/>
                </a:cubicBezTo>
                <a:cubicBezTo>
                  <a:pt x="1104" y="25"/>
                  <a:pt x="1104" y="25"/>
                  <a:pt x="1104" y="25"/>
                </a:cubicBezTo>
                <a:cubicBezTo>
                  <a:pt x="1105" y="25"/>
                  <a:pt x="1105" y="25"/>
                  <a:pt x="1105" y="25"/>
                </a:cubicBezTo>
                <a:cubicBezTo>
                  <a:pt x="1106" y="25"/>
                  <a:pt x="1106" y="25"/>
                  <a:pt x="1106" y="25"/>
                </a:cubicBezTo>
                <a:cubicBezTo>
                  <a:pt x="1112" y="25"/>
                  <a:pt x="1112" y="25"/>
                  <a:pt x="1112" y="25"/>
                </a:cubicBezTo>
                <a:cubicBezTo>
                  <a:pt x="1119" y="25"/>
                  <a:pt x="1119" y="25"/>
                  <a:pt x="1119" y="25"/>
                </a:cubicBezTo>
                <a:cubicBezTo>
                  <a:pt x="1124" y="23"/>
                  <a:pt x="1124" y="23"/>
                  <a:pt x="1124" y="23"/>
                </a:cubicBezTo>
                <a:cubicBezTo>
                  <a:pt x="1128" y="23"/>
                  <a:pt x="1128" y="23"/>
                  <a:pt x="1128" y="23"/>
                </a:cubicBezTo>
                <a:cubicBezTo>
                  <a:pt x="1125" y="25"/>
                  <a:pt x="1125" y="25"/>
                  <a:pt x="1125" y="25"/>
                </a:cubicBezTo>
                <a:cubicBezTo>
                  <a:pt x="1144" y="23"/>
                  <a:pt x="1144" y="23"/>
                  <a:pt x="1144" y="23"/>
                </a:cubicBezTo>
                <a:cubicBezTo>
                  <a:pt x="1152" y="22"/>
                  <a:pt x="1152" y="22"/>
                  <a:pt x="1152" y="22"/>
                </a:cubicBezTo>
                <a:cubicBezTo>
                  <a:pt x="1161" y="20"/>
                  <a:pt x="1161" y="20"/>
                  <a:pt x="1161" y="20"/>
                </a:cubicBezTo>
                <a:cubicBezTo>
                  <a:pt x="1159" y="19"/>
                  <a:pt x="1159" y="19"/>
                  <a:pt x="1159" y="19"/>
                </a:cubicBezTo>
                <a:cubicBezTo>
                  <a:pt x="1162" y="20"/>
                  <a:pt x="1162" y="20"/>
                  <a:pt x="1162" y="20"/>
                </a:cubicBezTo>
                <a:cubicBezTo>
                  <a:pt x="1159" y="22"/>
                  <a:pt x="1159" y="22"/>
                  <a:pt x="1159" y="22"/>
                </a:cubicBezTo>
                <a:cubicBezTo>
                  <a:pt x="1162" y="22"/>
                  <a:pt x="1162" y="22"/>
                  <a:pt x="1162" y="22"/>
                </a:cubicBezTo>
                <a:cubicBezTo>
                  <a:pt x="1149" y="25"/>
                  <a:pt x="1149" y="25"/>
                  <a:pt x="1149" y="25"/>
                </a:cubicBezTo>
                <a:cubicBezTo>
                  <a:pt x="1157" y="25"/>
                  <a:pt x="1157" y="25"/>
                  <a:pt x="1157" y="25"/>
                </a:cubicBezTo>
                <a:cubicBezTo>
                  <a:pt x="1164" y="25"/>
                  <a:pt x="1164" y="25"/>
                  <a:pt x="1164" y="25"/>
                </a:cubicBezTo>
                <a:cubicBezTo>
                  <a:pt x="1142" y="26"/>
                  <a:pt x="1142" y="26"/>
                  <a:pt x="1142" y="26"/>
                </a:cubicBezTo>
                <a:cubicBezTo>
                  <a:pt x="1132" y="26"/>
                  <a:pt x="1132" y="26"/>
                  <a:pt x="1132" y="26"/>
                </a:cubicBezTo>
                <a:cubicBezTo>
                  <a:pt x="1126" y="26"/>
                  <a:pt x="1126" y="26"/>
                  <a:pt x="1126" y="26"/>
                </a:cubicBezTo>
                <a:cubicBezTo>
                  <a:pt x="1122" y="28"/>
                  <a:pt x="1122" y="28"/>
                  <a:pt x="1122" y="28"/>
                </a:cubicBezTo>
                <a:cubicBezTo>
                  <a:pt x="1126" y="29"/>
                  <a:pt x="1126" y="29"/>
                  <a:pt x="1126" y="29"/>
                </a:cubicBezTo>
                <a:cubicBezTo>
                  <a:pt x="1131" y="30"/>
                  <a:pt x="1131" y="30"/>
                  <a:pt x="1131" y="30"/>
                </a:cubicBezTo>
                <a:cubicBezTo>
                  <a:pt x="1129" y="30"/>
                  <a:pt x="1129" y="30"/>
                  <a:pt x="1129" y="30"/>
                </a:cubicBezTo>
                <a:cubicBezTo>
                  <a:pt x="1126" y="32"/>
                  <a:pt x="1126" y="32"/>
                  <a:pt x="1126" y="32"/>
                </a:cubicBezTo>
                <a:cubicBezTo>
                  <a:pt x="1131" y="33"/>
                  <a:pt x="1131" y="33"/>
                  <a:pt x="1131" y="33"/>
                </a:cubicBezTo>
                <a:cubicBezTo>
                  <a:pt x="1128" y="33"/>
                  <a:pt x="1128" y="33"/>
                  <a:pt x="1128" y="33"/>
                </a:cubicBezTo>
                <a:cubicBezTo>
                  <a:pt x="1125" y="33"/>
                  <a:pt x="1125" y="33"/>
                  <a:pt x="1125" y="33"/>
                </a:cubicBezTo>
                <a:cubicBezTo>
                  <a:pt x="1125" y="32"/>
                  <a:pt x="1125" y="32"/>
                  <a:pt x="1125" y="32"/>
                </a:cubicBezTo>
                <a:cubicBezTo>
                  <a:pt x="1124" y="30"/>
                  <a:pt x="1124" y="30"/>
                  <a:pt x="1124" y="30"/>
                </a:cubicBezTo>
                <a:cubicBezTo>
                  <a:pt x="1118" y="29"/>
                  <a:pt x="1118" y="29"/>
                  <a:pt x="1118" y="29"/>
                </a:cubicBezTo>
                <a:cubicBezTo>
                  <a:pt x="1115" y="28"/>
                  <a:pt x="1115" y="28"/>
                  <a:pt x="1115" y="28"/>
                </a:cubicBezTo>
                <a:cubicBezTo>
                  <a:pt x="1112" y="28"/>
                  <a:pt x="1112" y="28"/>
                  <a:pt x="1112" y="28"/>
                </a:cubicBezTo>
                <a:cubicBezTo>
                  <a:pt x="1105" y="28"/>
                  <a:pt x="1105" y="28"/>
                  <a:pt x="1105" y="28"/>
                </a:cubicBezTo>
                <a:cubicBezTo>
                  <a:pt x="1099" y="28"/>
                  <a:pt x="1099" y="28"/>
                  <a:pt x="1099" y="28"/>
                </a:cubicBezTo>
                <a:cubicBezTo>
                  <a:pt x="1096" y="28"/>
                  <a:pt x="1096" y="28"/>
                  <a:pt x="1096" y="28"/>
                </a:cubicBezTo>
                <a:cubicBezTo>
                  <a:pt x="1095" y="29"/>
                  <a:pt x="1095" y="29"/>
                  <a:pt x="1095" y="29"/>
                </a:cubicBezTo>
                <a:cubicBezTo>
                  <a:pt x="1096" y="30"/>
                  <a:pt x="1096" y="30"/>
                  <a:pt x="1096" y="30"/>
                </a:cubicBezTo>
                <a:cubicBezTo>
                  <a:pt x="1095" y="30"/>
                  <a:pt x="1095" y="30"/>
                  <a:pt x="1095" y="30"/>
                </a:cubicBezTo>
                <a:cubicBezTo>
                  <a:pt x="1093" y="30"/>
                  <a:pt x="1093" y="30"/>
                  <a:pt x="1093" y="30"/>
                </a:cubicBezTo>
                <a:cubicBezTo>
                  <a:pt x="1092" y="32"/>
                  <a:pt x="1092" y="32"/>
                  <a:pt x="1092" y="32"/>
                </a:cubicBezTo>
                <a:cubicBezTo>
                  <a:pt x="1095" y="32"/>
                  <a:pt x="1095" y="32"/>
                  <a:pt x="1095" y="32"/>
                </a:cubicBezTo>
                <a:cubicBezTo>
                  <a:pt x="1098" y="33"/>
                  <a:pt x="1098" y="33"/>
                  <a:pt x="1098" y="33"/>
                </a:cubicBezTo>
                <a:cubicBezTo>
                  <a:pt x="1099" y="35"/>
                  <a:pt x="1099" y="35"/>
                  <a:pt x="1099" y="35"/>
                </a:cubicBezTo>
                <a:cubicBezTo>
                  <a:pt x="1101" y="35"/>
                  <a:pt x="1101" y="35"/>
                  <a:pt x="1101" y="35"/>
                </a:cubicBezTo>
                <a:cubicBezTo>
                  <a:pt x="1099" y="38"/>
                  <a:pt x="1099" y="38"/>
                  <a:pt x="1099" y="38"/>
                </a:cubicBezTo>
                <a:cubicBezTo>
                  <a:pt x="1102" y="38"/>
                  <a:pt x="1102" y="38"/>
                  <a:pt x="1102" y="38"/>
                </a:cubicBezTo>
                <a:cubicBezTo>
                  <a:pt x="1105" y="39"/>
                  <a:pt x="1105" y="39"/>
                  <a:pt x="1105" y="39"/>
                </a:cubicBezTo>
                <a:cubicBezTo>
                  <a:pt x="1099" y="39"/>
                  <a:pt x="1099" y="39"/>
                  <a:pt x="1099" y="39"/>
                </a:cubicBezTo>
                <a:cubicBezTo>
                  <a:pt x="1096" y="38"/>
                  <a:pt x="1096" y="38"/>
                  <a:pt x="1096" y="38"/>
                </a:cubicBezTo>
                <a:cubicBezTo>
                  <a:pt x="1095" y="39"/>
                  <a:pt x="1095" y="39"/>
                  <a:pt x="1095" y="39"/>
                </a:cubicBezTo>
                <a:lnTo>
                  <a:pt x="1106" y="40"/>
                </a:lnTo>
                <a:close/>
                <a:moveTo>
                  <a:pt x="857" y="93"/>
                </a:moveTo>
                <a:cubicBezTo>
                  <a:pt x="850" y="95"/>
                  <a:pt x="850" y="95"/>
                  <a:pt x="850" y="95"/>
                </a:cubicBezTo>
                <a:cubicBezTo>
                  <a:pt x="847" y="96"/>
                  <a:pt x="847" y="96"/>
                  <a:pt x="847" y="96"/>
                </a:cubicBezTo>
                <a:cubicBezTo>
                  <a:pt x="848" y="98"/>
                  <a:pt x="848" y="98"/>
                  <a:pt x="848" y="98"/>
                </a:cubicBezTo>
                <a:cubicBezTo>
                  <a:pt x="851" y="99"/>
                  <a:pt x="851" y="99"/>
                  <a:pt x="851" y="99"/>
                </a:cubicBezTo>
                <a:cubicBezTo>
                  <a:pt x="850" y="99"/>
                  <a:pt x="850" y="99"/>
                  <a:pt x="850" y="99"/>
                </a:cubicBezTo>
                <a:cubicBezTo>
                  <a:pt x="851" y="101"/>
                  <a:pt x="851" y="101"/>
                  <a:pt x="851" y="101"/>
                </a:cubicBezTo>
                <a:cubicBezTo>
                  <a:pt x="851" y="102"/>
                  <a:pt x="851" y="102"/>
                  <a:pt x="851" y="102"/>
                </a:cubicBezTo>
                <a:cubicBezTo>
                  <a:pt x="853" y="104"/>
                  <a:pt x="853" y="104"/>
                  <a:pt x="853" y="104"/>
                </a:cubicBezTo>
                <a:cubicBezTo>
                  <a:pt x="856" y="102"/>
                  <a:pt x="856" y="102"/>
                  <a:pt x="856" y="102"/>
                </a:cubicBezTo>
                <a:cubicBezTo>
                  <a:pt x="858" y="101"/>
                  <a:pt x="858" y="101"/>
                  <a:pt x="858" y="101"/>
                </a:cubicBezTo>
                <a:cubicBezTo>
                  <a:pt x="864" y="98"/>
                  <a:pt x="864" y="98"/>
                  <a:pt x="864" y="98"/>
                </a:cubicBezTo>
                <a:cubicBezTo>
                  <a:pt x="867" y="96"/>
                  <a:pt x="867" y="96"/>
                  <a:pt x="867" y="96"/>
                </a:cubicBezTo>
                <a:cubicBezTo>
                  <a:pt x="867" y="95"/>
                  <a:pt x="867" y="95"/>
                  <a:pt x="867" y="95"/>
                </a:cubicBezTo>
                <a:cubicBezTo>
                  <a:pt x="863" y="93"/>
                  <a:pt x="863" y="93"/>
                  <a:pt x="863" y="93"/>
                </a:cubicBezTo>
                <a:lnTo>
                  <a:pt x="857" y="93"/>
                </a:lnTo>
                <a:close/>
                <a:moveTo>
                  <a:pt x="1079" y="1759"/>
                </a:moveTo>
                <a:cubicBezTo>
                  <a:pt x="1077" y="1757"/>
                  <a:pt x="1077" y="1757"/>
                  <a:pt x="1077" y="1757"/>
                </a:cubicBezTo>
                <a:cubicBezTo>
                  <a:pt x="1076" y="1757"/>
                  <a:pt x="1076" y="1757"/>
                  <a:pt x="1076" y="1757"/>
                </a:cubicBezTo>
                <a:cubicBezTo>
                  <a:pt x="1074" y="1757"/>
                  <a:pt x="1074" y="1757"/>
                  <a:pt x="1074" y="1757"/>
                </a:cubicBezTo>
                <a:cubicBezTo>
                  <a:pt x="1072" y="1755"/>
                  <a:pt x="1072" y="1755"/>
                  <a:pt x="1072" y="1755"/>
                </a:cubicBezTo>
                <a:cubicBezTo>
                  <a:pt x="1070" y="1755"/>
                  <a:pt x="1070" y="1755"/>
                  <a:pt x="1070" y="1755"/>
                </a:cubicBezTo>
                <a:cubicBezTo>
                  <a:pt x="1068" y="1755"/>
                  <a:pt x="1068" y="1755"/>
                  <a:pt x="1068" y="1755"/>
                </a:cubicBezTo>
                <a:cubicBezTo>
                  <a:pt x="1067" y="1757"/>
                  <a:pt x="1067" y="1757"/>
                  <a:pt x="1067" y="1757"/>
                </a:cubicBezTo>
                <a:cubicBezTo>
                  <a:pt x="1066" y="1757"/>
                  <a:pt x="1066" y="1757"/>
                  <a:pt x="1066" y="1757"/>
                </a:cubicBezTo>
                <a:cubicBezTo>
                  <a:pt x="1067" y="1763"/>
                  <a:pt x="1067" y="1763"/>
                  <a:pt x="1067" y="1763"/>
                </a:cubicBezTo>
                <a:cubicBezTo>
                  <a:pt x="1066" y="1762"/>
                  <a:pt x="1066" y="1762"/>
                  <a:pt x="1066" y="1762"/>
                </a:cubicBezTo>
                <a:cubicBezTo>
                  <a:pt x="1064" y="1762"/>
                  <a:pt x="1064" y="1762"/>
                  <a:pt x="1064" y="1762"/>
                </a:cubicBezTo>
                <a:cubicBezTo>
                  <a:pt x="1063" y="1763"/>
                  <a:pt x="1063" y="1763"/>
                  <a:pt x="1063" y="1763"/>
                </a:cubicBezTo>
                <a:cubicBezTo>
                  <a:pt x="1062" y="1764"/>
                  <a:pt x="1062" y="1764"/>
                  <a:pt x="1062" y="1764"/>
                </a:cubicBezTo>
                <a:cubicBezTo>
                  <a:pt x="1061" y="1764"/>
                  <a:pt x="1061" y="1764"/>
                  <a:pt x="1061" y="1764"/>
                </a:cubicBezTo>
                <a:cubicBezTo>
                  <a:pt x="1061" y="1768"/>
                  <a:pt x="1061" y="1768"/>
                  <a:pt x="1061" y="1768"/>
                </a:cubicBezTo>
                <a:cubicBezTo>
                  <a:pt x="1061" y="1769"/>
                  <a:pt x="1061" y="1769"/>
                  <a:pt x="1061" y="1769"/>
                </a:cubicBezTo>
                <a:cubicBezTo>
                  <a:pt x="1062" y="1771"/>
                  <a:pt x="1062" y="1771"/>
                  <a:pt x="1062" y="1771"/>
                </a:cubicBezTo>
                <a:cubicBezTo>
                  <a:pt x="1063" y="1772"/>
                  <a:pt x="1063" y="1772"/>
                  <a:pt x="1063" y="1772"/>
                </a:cubicBezTo>
                <a:cubicBezTo>
                  <a:pt x="1064" y="1769"/>
                  <a:pt x="1064" y="1769"/>
                  <a:pt x="1064" y="1769"/>
                </a:cubicBezTo>
                <a:cubicBezTo>
                  <a:pt x="1065" y="1770"/>
                  <a:pt x="1065" y="1770"/>
                  <a:pt x="1065" y="1770"/>
                </a:cubicBezTo>
                <a:cubicBezTo>
                  <a:pt x="1067" y="1770"/>
                  <a:pt x="1067" y="1770"/>
                  <a:pt x="1067" y="1770"/>
                </a:cubicBezTo>
                <a:cubicBezTo>
                  <a:pt x="1066" y="1769"/>
                  <a:pt x="1066" y="1769"/>
                  <a:pt x="1066" y="1769"/>
                </a:cubicBezTo>
                <a:cubicBezTo>
                  <a:pt x="1066" y="1767"/>
                  <a:pt x="1066" y="1767"/>
                  <a:pt x="1066" y="1767"/>
                </a:cubicBezTo>
                <a:cubicBezTo>
                  <a:pt x="1067" y="1767"/>
                  <a:pt x="1067" y="1767"/>
                  <a:pt x="1067" y="1767"/>
                </a:cubicBezTo>
                <a:cubicBezTo>
                  <a:pt x="1069" y="1767"/>
                  <a:pt x="1069" y="1767"/>
                  <a:pt x="1069" y="1767"/>
                </a:cubicBezTo>
                <a:cubicBezTo>
                  <a:pt x="1070" y="1768"/>
                  <a:pt x="1070" y="1768"/>
                  <a:pt x="1070" y="1768"/>
                </a:cubicBezTo>
                <a:cubicBezTo>
                  <a:pt x="1070" y="1767"/>
                  <a:pt x="1070" y="1767"/>
                  <a:pt x="1070" y="1767"/>
                </a:cubicBezTo>
                <a:cubicBezTo>
                  <a:pt x="1068" y="1765"/>
                  <a:pt x="1068" y="1765"/>
                  <a:pt x="1068" y="1765"/>
                </a:cubicBezTo>
                <a:cubicBezTo>
                  <a:pt x="1068" y="1764"/>
                  <a:pt x="1068" y="1764"/>
                  <a:pt x="1068" y="1764"/>
                </a:cubicBezTo>
                <a:cubicBezTo>
                  <a:pt x="1069" y="1764"/>
                  <a:pt x="1069" y="1764"/>
                  <a:pt x="1069" y="1764"/>
                </a:cubicBezTo>
                <a:cubicBezTo>
                  <a:pt x="1074" y="1764"/>
                  <a:pt x="1074" y="1764"/>
                  <a:pt x="1074" y="1764"/>
                </a:cubicBezTo>
                <a:cubicBezTo>
                  <a:pt x="1075" y="1764"/>
                  <a:pt x="1075" y="1764"/>
                  <a:pt x="1075" y="1764"/>
                </a:cubicBezTo>
                <a:cubicBezTo>
                  <a:pt x="1077" y="1762"/>
                  <a:pt x="1077" y="1762"/>
                  <a:pt x="1077" y="1762"/>
                </a:cubicBezTo>
                <a:cubicBezTo>
                  <a:pt x="1078" y="1762"/>
                  <a:pt x="1078" y="1762"/>
                  <a:pt x="1078" y="1762"/>
                </a:cubicBezTo>
                <a:cubicBezTo>
                  <a:pt x="1079" y="1762"/>
                  <a:pt x="1079" y="1762"/>
                  <a:pt x="1079" y="1762"/>
                </a:cubicBezTo>
                <a:cubicBezTo>
                  <a:pt x="1079" y="1761"/>
                  <a:pt x="1079" y="1761"/>
                  <a:pt x="1079" y="1761"/>
                </a:cubicBezTo>
                <a:cubicBezTo>
                  <a:pt x="1078" y="1760"/>
                  <a:pt x="1078" y="1760"/>
                  <a:pt x="1078" y="1760"/>
                </a:cubicBezTo>
                <a:cubicBezTo>
                  <a:pt x="1078" y="1759"/>
                  <a:pt x="1078" y="1759"/>
                  <a:pt x="1078" y="1759"/>
                </a:cubicBezTo>
                <a:lnTo>
                  <a:pt x="1079" y="1759"/>
                </a:lnTo>
                <a:close/>
                <a:moveTo>
                  <a:pt x="1064" y="1760"/>
                </a:moveTo>
                <a:cubicBezTo>
                  <a:pt x="1065" y="1758"/>
                  <a:pt x="1065" y="1758"/>
                  <a:pt x="1065" y="1758"/>
                </a:cubicBezTo>
                <a:cubicBezTo>
                  <a:pt x="1065" y="1757"/>
                  <a:pt x="1065" y="1757"/>
                  <a:pt x="1065" y="1757"/>
                </a:cubicBezTo>
                <a:cubicBezTo>
                  <a:pt x="1064" y="1757"/>
                  <a:pt x="1064" y="1757"/>
                  <a:pt x="1064" y="1757"/>
                </a:cubicBezTo>
                <a:cubicBezTo>
                  <a:pt x="1064" y="1756"/>
                  <a:pt x="1064" y="1756"/>
                  <a:pt x="1064" y="1756"/>
                </a:cubicBezTo>
                <a:cubicBezTo>
                  <a:pt x="1063" y="1757"/>
                  <a:pt x="1063" y="1757"/>
                  <a:pt x="1063" y="1757"/>
                </a:cubicBezTo>
                <a:cubicBezTo>
                  <a:pt x="1063" y="1758"/>
                  <a:pt x="1063" y="1758"/>
                  <a:pt x="1063" y="1758"/>
                </a:cubicBezTo>
                <a:cubicBezTo>
                  <a:pt x="1057" y="1757"/>
                  <a:pt x="1057" y="1757"/>
                  <a:pt x="1057" y="1757"/>
                </a:cubicBezTo>
                <a:cubicBezTo>
                  <a:pt x="1056" y="1758"/>
                  <a:pt x="1056" y="1758"/>
                  <a:pt x="1056" y="1758"/>
                </a:cubicBezTo>
                <a:cubicBezTo>
                  <a:pt x="1053" y="1757"/>
                  <a:pt x="1053" y="1757"/>
                  <a:pt x="1053" y="1757"/>
                </a:cubicBezTo>
                <a:cubicBezTo>
                  <a:pt x="1053" y="1758"/>
                  <a:pt x="1053" y="1758"/>
                  <a:pt x="1053" y="1758"/>
                </a:cubicBezTo>
                <a:cubicBezTo>
                  <a:pt x="1052" y="1759"/>
                  <a:pt x="1052" y="1759"/>
                  <a:pt x="1052" y="1759"/>
                </a:cubicBezTo>
                <a:cubicBezTo>
                  <a:pt x="1053" y="1759"/>
                  <a:pt x="1053" y="1759"/>
                  <a:pt x="1053" y="1759"/>
                </a:cubicBezTo>
                <a:cubicBezTo>
                  <a:pt x="1054" y="1759"/>
                  <a:pt x="1054" y="1759"/>
                  <a:pt x="1054" y="1759"/>
                </a:cubicBezTo>
                <a:cubicBezTo>
                  <a:pt x="1057" y="1762"/>
                  <a:pt x="1057" y="1762"/>
                  <a:pt x="1057" y="1762"/>
                </a:cubicBezTo>
                <a:cubicBezTo>
                  <a:pt x="1055" y="1762"/>
                  <a:pt x="1055" y="1762"/>
                  <a:pt x="1055" y="1762"/>
                </a:cubicBezTo>
                <a:cubicBezTo>
                  <a:pt x="1054" y="1764"/>
                  <a:pt x="1054" y="1764"/>
                  <a:pt x="1054" y="1764"/>
                </a:cubicBezTo>
                <a:cubicBezTo>
                  <a:pt x="1053" y="1764"/>
                  <a:pt x="1053" y="1764"/>
                  <a:pt x="1053" y="1764"/>
                </a:cubicBezTo>
                <a:cubicBezTo>
                  <a:pt x="1051" y="1765"/>
                  <a:pt x="1051" y="1765"/>
                  <a:pt x="1051" y="1765"/>
                </a:cubicBezTo>
                <a:cubicBezTo>
                  <a:pt x="1053" y="1766"/>
                  <a:pt x="1053" y="1766"/>
                  <a:pt x="1053" y="1766"/>
                </a:cubicBezTo>
                <a:cubicBezTo>
                  <a:pt x="1052" y="1766"/>
                  <a:pt x="1052" y="1766"/>
                  <a:pt x="1052" y="1766"/>
                </a:cubicBezTo>
                <a:cubicBezTo>
                  <a:pt x="1050" y="1766"/>
                  <a:pt x="1050" y="1766"/>
                  <a:pt x="1050" y="1766"/>
                </a:cubicBezTo>
                <a:cubicBezTo>
                  <a:pt x="1049" y="1766"/>
                  <a:pt x="1049" y="1766"/>
                  <a:pt x="1049" y="1766"/>
                </a:cubicBezTo>
                <a:cubicBezTo>
                  <a:pt x="1049" y="1767"/>
                  <a:pt x="1049" y="1767"/>
                  <a:pt x="1049" y="1767"/>
                </a:cubicBezTo>
                <a:cubicBezTo>
                  <a:pt x="1047" y="1767"/>
                  <a:pt x="1047" y="1767"/>
                  <a:pt x="1047" y="1767"/>
                </a:cubicBezTo>
                <a:cubicBezTo>
                  <a:pt x="1047" y="1768"/>
                  <a:pt x="1047" y="1768"/>
                  <a:pt x="1047" y="1768"/>
                </a:cubicBezTo>
                <a:cubicBezTo>
                  <a:pt x="1049" y="1770"/>
                  <a:pt x="1049" y="1770"/>
                  <a:pt x="1049" y="1770"/>
                </a:cubicBezTo>
                <a:cubicBezTo>
                  <a:pt x="1049" y="1769"/>
                  <a:pt x="1049" y="1769"/>
                  <a:pt x="1049" y="1769"/>
                </a:cubicBezTo>
                <a:cubicBezTo>
                  <a:pt x="1050" y="1769"/>
                  <a:pt x="1050" y="1769"/>
                  <a:pt x="1050" y="1769"/>
                </a:cubicBezTo>
                <a:cubicBezTo>
                  <a:pt x="1051" y="1771"/>
                  <a:pt x="1051" y="1771"/>
                  <a:pt x="1051" y="1771"/>
                </a:cubicBezTo>
                <a:cubicBezTo>
                  <a:pt x="1053" y="1769"/>
                  <a:pt x="1053" y="1769"/>
                  <a:pt x="1053" y="1769"/>
                </a:cubicBezTo>
                <a:cubicBezTo>
                  <a:pt x="1055" y="1768"/>
                  <a:pt x="1055" y="1768"/>
                  <a:pt x="1055" y="1768"/>
                </a:cubicBezTo>
                <a:cubicBezTo>
                  <a:pt x="1055" y="1767"/>
                  <a:pt x="1055" y="1767"/>
                  <a:pt x="1055" y="1767"/>
                </a:cubicBezTo>
                <a:cubicBezTo>
                  <a:pt x="1057" y="1766"/>
                  <a:pt x="1057" y="1766"/>
                  <a:pt x="1057" y="1766"/>
                </a:cubicBezTo>
                <a:cubicBezTo>
                  <a:pt x="1058" y="1767"/>
                  <a:pt x="1058" y="1767"/>
                  <a:pt x="1058" y="1767"/>
                </a:cubicBezTo>
                <a:cubicBezTo>
                  <a:pt x="1059" y="1766"/>
                  <a:pt x="1059" y="1766"/>
                  <a:pt x="1059" y="1766"/>
                </a:cubicBezTo>
                <a:cubicBezTo>
                  <a:pt x="1060" y="1764"/>
                  <a:pt x="1060" y="1764"/>
                  <a:pt x="1060" y="1764"/>
                </a:cubicBezTo>
                <a:cubicBezTo>
                  <a:pt x="1061" y="1764"/>
                  <a:pt x="1061" y="1764"/>
                  <a:pt x="1061" y="1764"/>
                </a:cubicBezTo>
                <a:cubicBezTo>
                  <a:pt x="1063" y="1760"/>
                  <a:pt x="1063" y="1760"/>
                  <a:pt x="1063" y="1760"/>
                </a:cubicBezTo>
                <a:lnTo>
                  <a:pt x="1064" y="1760"/>
                </a:lnTo>
                <a:close/>
                <a:moveTo>
                  <a:pt x="1051" y="1757"/>
                </a:moveTo>
                <a:cubicBezTo>
                  <a:pt x="1053" y="1757"/>
                  <a:pt x="1053" y="1757"/>
                  <a:pt x="1053" y="1757"/>
                </a:cubicBezTo>
                <a:cubicBezTo>
                  <a:pt x="1051" y="1756"/>
                  <a:pt x="1051" y="1756"/>
                  <a:pt x="1051" y="1756"/>
                </a:cubicBezTo>
                <a:lnTo>
                  <a:pt x="1051" y="1757"/>
                </a:lnTo>
                <a:close/>
                <a:moveTo>
                  <a:pt x="962" y="1786"/>
                </a:moveTo>
                <a:cubicBezTo>
                  <a:pt x="957" y="1785"/>
                  <a:pt x="957" y="1785"/>
                  <a:pt x="957" y="1785"/>
                </a:cubicBezTo>
                <a:cubicBezTo>
                  <a:pt x="954" y="1784"/>
                  <a:pt x="954" y="1784"/>
                  <a:pt x="954" y="1784"/>
                </a:cubicBezTo>
                <a:cubicBezTo>
                  <a:pt x="950" y="1782"/>
                  <a:pt x="950" y="1782"/>
                  <a:pt x="950" y="1782"/>
                </a:cubicBezTo>
                <a:cubicBezTo>
                  <a:pt x="947" y="1781"/>
                  <a:pt x="947" y="1781"/>
                  <a:pt x="947" y="1781"/>
                </a:cubicBezTo>
                <a:cubicBezTo>
                  <a:pt x="952" y="1784"/>
                  <a:pt x="952" y="1784"/>
                  <a:pt x="952" y="1784"/>
                </a:cubicBezTo>
                <a:cubicBezTo>
                  <a:pt x="956" y="1785"/>
                  <a:pt x="956" y="1785"/>
                  <a:pt x="956" y="1785"/>
                </a:cubicBezTo>
                <a:cubicBezTo>
                  <a:pt x="960" y="1786"/>
                  <a:pt x="960" y="1786"/>
                  <a:pt x="960" y="1786"/>
                </a:cubicBezTo>
                <a:cubicBezTo>
                  <a:pt x="962" y="1788"/>
                  <a:pt x="962" y="1788"/>
                  <a:pt x="962" y="1788"/>
                </a:cubicBezTo>
                <a:cubicBezTo>
                  <a:pt x="964" y="1788"/>
                  <a:pt x="964" y="1788"/>
                  <a:pt x="964" y="1788"/>
                </a:cubicBezTo>
                <a:cubicBezTo>
                  <a:pt x="967" y="1788"/>
                  <a:pt x="967" y="1788"/>
                  <a:pt x="967" y="1788"/>
                </a:cubicBezTo>
                <a:cubicBezTo>
                  <a:pt x="963" y="1786"/>
                  <a:pt x="963" y="1786"/>
                  <a:pt x="963" y="1786"/>
                </a:cubicBezTo>
                <a:cubicBezTo>
                  <a:pt x="962" y="1786"/>
                  <a:pt x="962" y="1786"/>
                  <a:pt x="962" y="1786"/>
                </a:cubicBezTo>
                <a:close/>
                <a:moveTo>
                  <a:pt x="987" y="1801"/>
                </a:moveTo>
                <a:cubicBezTo>
                  <a:pt x="986" y="1798"/>
                  <a:pt x="986" y="1798"/>
                  <a:pt x="986" y="1798"/>
                </a:cubicBezTo>
                <a:cubicBezTo>
                  <a:pt x="987" y="1799"/>
                  <a:pt x="987" y="1799"/>
                  <a:pt x="987" y="1799"/>
                </a:cubicBezTo>
                <a:cubicBezTo>
                  <a:pt x="987" y="1796"/>
                  <a:pt x="987" y="1796"/>
                  <a:pt x="987" y="1796"/>
                </a:cubicBezTo>
                <a:cubicBezTo>
                  <a:pt x="986" y="1796"/>
                  <a:pt x="986" y="1796"/>
                  <a:pt x="986" y="1796"/>
                </a:cubicBezTo>
                <a:cubicBezTo>
                  <a:pt x="985" y="1796"/>
                  <a:pt x="985" y="1796"/>
                  <a:pt x="985" y="1796"/>
                </a:cubicBezTo>
                <a:cubicBezTo>
                  <a:pt x="983" y="1796"/>
                  <a:pt x="983" y="1796"/>
                  <a:pt x="983" y="1796"/>
                </a:cubicBezTo>
                <a:cubicBezTo>
                  <a:pt x="982" y="1796"/>
                  <a:pt x="982" y="1796"/>
                  <a:pt x="982" y="1796"/>
                </a:cubicBezTo>
                <a:cubicBezTo>
                  <a:pt x="983" y="1798"/>
                  <a:pt x="983" y="1798"/>
                  <a:pt x="983" y="1798"/>
                </a:cubicBezTo>
                <a:cubicBezTo>
                  <a:pt x="985" y="1799"/>
                  <a:pt x="985" y="1799"/>
                  <a:pt x="985" y="1799"/>
                </a:cubicBezTo>
                <a:cubicBezTo>
                  <a:pt x="986" y="1801"/>
                  <a:pt x="986" y="1801"/>
                  <a:pt x="986" y="1801"/>
                </a:cubicBezTo>
                <a:cubicBezTo>
                  <a:pt x="986" y="1802"/>
                  <a:pt x="986" y="1802"/>
                  <a:pt x="986" y="1802"/>
                </a:cubicBezTo>
                <a:lnTo>
                  <a:pt x="987" y="1801"/>
                </a:lnTo>
                <a:close/>
                <a:moveTo>
                  <a:pt x="1045" y="1761"/>
                </a:moveTo>
                <a:cubicBezTo>
                  <a:pt x="1044" y="1761"/>
                  <a:pt x="1044" y="1761"/>
                  <a:pt x="1044" y="1761"/>
                </a:cubicBezTo>
                <a:cubicBezTo>
                  <a:pt x="1044" y="1763"/>
                  <a:pt x="1044" y="1763"/>
                  <a:pt x="1044" y="1763"/>
                </a:cubicBezTo>
                <a:cubicBezTo>
                  <a:pt x="1046" y="1765"/>
                  <a:pt x="1046" y="1765"/>
                  <a:pt x="1046" y="1765"/>
                </a:cubicBezTo>
                <a:cubicBezTo>
                  <a:pt x="1047" y="1766"/>
                  <a:pt x="1047" y="1766"/>
                  <a:pt x="1047" y="1766"/>
                </a:cubicBezTo>
                <a:cubicBezTo>
                  <a:pt x="1048" y="1765"/>
                  <a:pt x="1048" y="1765"/>
                  <a:pt x="1048" y="1765"/>
                </a:cubicBezTo>
                <a:cubicBezTo>
                  <a:pt x="1048" y="1763"/>
                  <a:pt x="1048" y="1763"/>
                  <a:pt x="1048" y="1763"/>
                </a:cubicBezTo>
                <a:cubicBezTo>
                  <a:pt x="1047" y="1763"/>
                  <a:pt x="1047" y="1763"/>
                  <a:pt x="1047" y="1763"/>
                </a:cubicBezTo>
                <a:cubicBezTo>
                  <a:pt x="1046" y="1763"/>
                  <a:pt x="1046" y="1763"/>
                  <a:pt x="1046" y="1763"/>
                </a:cubicBezTo>
                <a:cubicBezTo>
                  <a:pt x="1045" y="1763"/>
                  <a:pt x="1045" y="1763"/>
                  <a:pt x="1045" y="1763"/>
                </a:cubicBezTo>
                <a:cubicBezTo>
                  <a:pt x="1045" y="1762"/>
                  <a:pt x="1045" y="1762"/>
                  <a:pt x="1045" y="1762"/>
                </a:cubicBezTo>
                <a:lnTo>
                  <a:pt x="1045" y="1761"/>
                </a:lnTo>
                <a:close/>
                <a:moveTo>
                  <a:pt x="989" y="1805"/>
                </a:moveTo>
                <a:cubicBezTo>
                  <a:pt x="990" y="1805"/>
                  <a:pt x="990" y="1805"/>
                  <a:pt x="990" y="1805"/>
                </a:cubicBezTo>
                <a:cubicBezTo>
                  <a:pt x="987" y="1804"/>
                  <a:pt x="987" y="1804"/>
                  <a:pt x="987" y="1804"/>
                </a:cubicBezTo>
                <a:lnTo>
                  <a:pt x="989" y="1805"/>
                </a:lnTo>
                <a:close/>
                <a:moveTo>
                  <a:pt x="972" y="1792"/>
                </a:moveTo>
                <a:cubicBezTo>
                  <a:pt x="970" y="1791"/>
                  <a:pt x="970" y="1791"/>
                  <a:pt x="970" y="1791"/>
                </a:cubicBezTo>
                <a:cubicBezTo>
                  <a:pt x="969" y="1789"/>
                  <a:pt x="969" y="1789"/>
                  <a:pt x="969" y="1789"/>
                </a:cubicBezTo>
                <a:cubicBezTo>
                  <a:pt x="967" y="1789"/>
                  <a:pt x="967" y="1789"/>
                  <a:pt x="967" y="1789"/>
                </a:cubicBezTo>
                <a:cubicBezTo>
                  <a:pt x="969" y="1791"/>
                  <a:pt x="969" y="1791"/>
                  <a:pt x="969" y="1791"/>
                </a:cubicBezTo>
                <a:cubicBezTo>
                  <a:pt x="966" y="1791"/>
                  <a:pt x="966" y="1791"/>
                  <a:pt x="966" y="1791"/>
                </a:cubicBezTo>
                <a:cubicBezTo>
                  <a:pt x="970" y="1794"/>
                  <a:pt x="970" y="1794"/>
                  <a:pt x="970" y="1794"/>
                </a:cubicBezTo>
                <a:cubicBezTo>
                  <a:pt x="967" y="1792"/>
                  <a:pt x="967" y="1792"/>
                  <a:pt x="967" y="1792"/>
                </a:cubicBezTo>
                <a:cubicBezTo>
                  <a:pt x="966" y="1792"/>
                  <a:pt x="966" y="1792"/>
                  <a:pt x="966" y="1792"/>
                </a:cubicBezTo>
                <a:cubicBezTo>
                  <a:pt x="964" y="1794"/>
                  <a:pt x="964" y="1794"/>
                  <a:pt x="964" y="1794"/>
                </a:cubicBezTo>
                <a:cubicBezTo>
                  <a:pt x="966" y="1794"/>
                  <a:pt x="966" y="1794"/>
                  <a:pt x="966" y="1794"/>
                </a:cubicBezTo>
                <a:cubicBezTo>
                  <a:pt x="969" y="1794"/>
                  <a:pt x="969" y="1794"/>
                  <a:pt x="969" y="1794"/>
                </a:cubicBezTo>
                <a:cubicBezTo>
                  <a:pt x="970" y="1796"/>
                  <a:pt x="970" y="1796"/>
                  <a:pt x="970" y="1796"/>
                </a:cubicBezTo>
                <a:cubicBezTo>
                  <a:pt x="972" y="1798"/>
                  <a:pt x="972" y="1798"/>
                  <a:pt x="972" y="1798"/>
                </a:cubicBezTo>
                <a:cubicBezTo>
                  <a:pt x="972" y="1796"/>
                  <a:pt x="972" y="1796"/>
                  <a:pt x="972" y="1796"/>
                </a:cubicBezTo>
                <a:cubicBezTo>
                  <a:pt x="975" y="1795"/>
                  <a:pt x="975" y="1795"/>
                  <a:pt x="975" y="1795"/>
                </a:cubicBezTo>
                <a:cubicBezTo>
                  <a:pt x="976" y="1795"/>
                  <a:pt x="976" y="1795"/>
                  <a:pt x="976" y="1795"/>
                </a:cubicBezTo>
                <a:cubicBezTo>
                  <a:pt x="975" y="1796"/>
                  <a:pt x="975" y="1796"/>
                  <a:pt x="975" y="1796"/>
                </a:cubicBezTo>
                <a:cubicBezTo>
                  <a:pt x="976" y="1798"/>
                  <a:pt x="976" y="1798"/>
                  <a:pt x="976" y="1798"/>
                </a:cubicBezTo>
                <a:cubicBezTo>
                  <a:pt x="975" y="1798"/>
                  <a:pt x="975" y="1798"/>
                  <a:pt x="975" y="1798"/>
                </a:cubicBezTo>
                <a:cubicBezTo>
                  <a:pt x="976" y="1799"/>
                  <a:pt x="976" y="1799"/>
                  <a:pt x="976" y="1799"/>
                </a:cubicBezTo>
                <a:cubicBezTo>
                  <a:pt x="980" y="1798"/>
                  <a:pt x="980" y="1798"/>
                  <a:pt x="980" y="1798"/>
                </a:cubicBezTo>
                <a:cubicBezTo>
                  <a:pt x="979" y="1796"/>
                  <a:pt x="979" y="1796"/>
                  <a:pt x="979" y="1796"/>
                </a:cubicBezTo>
                <a:cubicBezTo>
                  <a:pt x="980" y="1795"/>
                  <a:pt x="980" y="1795"/>
                  <a:pt x="980" y="1795"/>
                </a:cubicBezTo>
                <a:cubicBezTo>
                  <a:pt x="979" y="1794"/>
                  <a:pt x="979" y="1794"/>
                  <a:pt x="979" y="1794"/>
                </a:cubicBezTo>
                <a:cubicBezTo>
                  <a:pt x="977" y="1794"/>
                  <a:pt x="977" y="1794"/>
                  <a:pt x="977" y="1794"/>
                </a:cubicBezTo>
                <a:cubicBezTo>
                  <a:pt x="976" y="1792"/>
                  <a:pt x="976" y="1792"/>
                  <a:pt x="976" y="1792"/>
                </a:cubicBezTo>
                <a:cubicBezTo>
                  <a:pt x="975" y="1792"/>
                  <a:pt x="975" y="1792"/>
                  <a:pt x="975" y="1792"/>
                </a:cubicBezTo>
                <a:cubicBezTo>
                  <a:pt x="973" y="1791"/>
                  <a:pt x="973" y="1791"/>
                  <a:pt x="973" y="1791"/>
                </a:cubicBezTo>
                <a:cubicBezTo>
                  <a:pt x="972" y="1791"/>
                  <a:pt x="972" y="1791"/>
                  <a:pt x="972" y="1791"/>
                </a:cubicBezTo>
                <a:lnTo>
                  <a:pt x="972" y="1792"/>
                </a:lnTo>
                <a:close/>
                <a:moveTo>
                  <a:pt x="999" y="1782"/>
                </a:moveTo>
                <a:cubicBezTo>
                  <a:pt x="997" y="1782"/>
                  <a:pt x="997" y="1782"/>
                  <a:pt x="997" y="1782"/>
                </a:cubicBezTo>
                <a:cubicBezTo>
                  <a:pt x="995" y="1781"/>
                  <a:pt x="995" y="1781"/>
                  <a:pt x="995" y="1781"/>
                </a:cubicBezTo>
                <a:cubicBezTo>
                  <a:pt x="992" y="1781"/>
                  <a:pt x="992" y="1781"/>
                  <a:pt x="992" y="1781"/>
                </a:cubicBezTo>
                <a:cubicBezTo>
                  <a:pt x="995" y="1782"/>
                  <a:pt x="995" y="1782"/>
                  <a:pt x="995" y="1782"/>
                </a:cubicBezTo>
                <a:cubicBezTo>
                  <a:pt x="996" y="1784"/>
                  <a:pt x="996" y="1784"/>
                  <a:pt x="996" y="1784"/>
                </a:cubicBezTo>
                <a:cubicBezTo>
                  <a:pt x="996" y="1785"/>
                  <a:pt x="996" y="1785"/>
                  <a:pt x="996" y="1785"/>
                </a:cubicBezTo>
                <a:cubicBezTo>
                  <a:pt x="995" y="1785"/>
                  <a:pt x="995" y="1785"/>
                  <a:pt x="995" y="1785"/>
                </a:cubicBezTo>
                <a:cubicBezTo>
                  <a:pt x="993" y="1784"/>
                  <a:pt x="993" y="1784"/>
                  <a:pt x="993" y="1784"/>
                </a:cubicBezTo>
                <a:cubicBezTo>
                  <a:pt x="993" y="1786"/>
                  <a:pt x="993" y="1786"/>
                  <a:pt x="993" y="1786"/>
                </a:cubicBezTo>
                <a:cubicBezTo>
                  <a:pt x="995" y="1788"/>
                  <a:pt x="995" y="1788"/>
                  <a:pt x="995" y="1788"/>
                </a:cubicBezTo>
                <a:cubicBezTo>
                  <a:pt x="996" y="1789"/>
                  <a:pt x="996" y="1789"/>
                  <a:pt x="996" y="1789"/>
                </a:cubicBezTo>
                <a:cubicBezTo>
                  <a:pt x="997" y="1789"/>
                  <a:pt x="997" y="1789"/>
                  <a:pt x="997" y="1789"/>
                </a:cubicBezTo>
                <a:cubicBezTo>
                  <a:pt x="1002" y="1789"/>
                  <a:pt x="1002" y="1789"/>
                  <a:pt x="1002" y="1789"/>
                </a:cubicBezTo>
                <a:cubicBezTo>
                  <a:pt x="1005" y="1788"/>
                  <a:pt x="1005" y="1788"/>
                  <a:pt x="1005" y="1788"/>
                </a:cubicBezTo>
                <a:cubicBezTo>
                  <a:pt x="1006" y="1789"/>
                  <a:pt x="1006" y="1789"/>
                  <a:pt x="1006" y="1789"/>
                </a:cubicBezTo>
                <a:cubicBezTo>
                  <a:pt x="1007" y="1789"/>
                  <a:pt x="1007" y="1789"/>
                  <a:pt x="1007" y="1789"/>
                </a:cubicBezTo>
                <a:cubicBezTo>
                  <a:pt x="1006" y="1792"/>
                  <a:pt x="1006" y="1792"/>
                  <a:pt x="1006" y="1792"/>
                </a:cubicBezTo>
                <a:cubicBezTo>
                  <a:pt x="1003" y="1792"/>
                  <a:pt x="1003" y="1792"/>
                  <a:pt x="1003" y="1792"/>
                </a:cubicBezTo>
                <a:cubicBezTo>
                  <a:pt x="1002" y="1794"/>
                  <a:pt x="1002" y="1794"/>
                  <a:pt x="1002" y="1794"/>
                </a:cubicBezTo>
                <a:cubicBezTo>
                  <a:pt x="1002" y="1795"/>
                  <a:pt x="1002" y="1795"/>
                  <a:pt x="1002" y="1795"/>
                </a:cubicBezTo>
                <a:cubicBezTo>
                  <a:pt x="1002" y="1796"/>
                  <a:pt x="1002" y="1796"/>
                  <a:pt x="1002" y="1796"/>
                </a:cubicBezTo>
                <a:cubicBezTo>
                  <a:pt x="1005" y="1799"/>
                  <a:pt x="1005" y="1799"/>
                  <a:pt x="1005" y="1799"/>
                </a:cubicBezTo>
                <a:cubicBezTo>
                  <a:pt x="1009" y="1801"/>
                  <a:pt x="1009" y="1801"/>
                  <a:pt x="1009" y="1801"/>
                </a:cubicBezTo>
                <a:cubicBezTo>
                  <a:pt x="1013" y="1801"/>
                  <a:pt x="1013" y="1801"/>
                  <a:pt x="1013" y="1801"/>
                </a:cubicBezTo>
                <a:cubicBezTo>
                  <a:pt x="1018" y="1804"/>
                  <a:pt x="1018" y="1804"/>
                  <a:pt x="1018" y="1804"/>
                </a:cubicBezTo>
                <a:cubicBezTo>
                  <a:pt x="1016" y="1804"/>
                  <a:pt x="1016" y="1804"/>
                  <a:pt x="1016" y="1804"/>
                </a:cubicBezTo>
                <a:cubicBezTo>
                  <a:pt x="1016" y="1805"/>
                  <a:pt x="1016" y="1805"/>
                  <a:pt x="1016" y="1805"/>
                </a:cubicBezTo>
                <a:cubicBezTo>
                  <a:pt x="1015" y="1805"/>
                  <a:pt x="1015" y="1805"/>
                  <a:pt x="1015" y="1805"/>
                </a:cubicBezTo>
                <a:cubicBezTo>
                  <a:pt x="1015" y="1804"/>
                  <a:pt x="1015" y="1804"/>
                  <a:pt x="1015" y="1804"/>
                </a:cubicBezTo>
                <a:cubicBezTo>
                  <a:pt x="1013" y="1802"/>
                  <a:pt x="1013" y="1802"/>
                  <a:pt x="1013" y="1802"/>
                </a:cubicBezTo>
                <a:cubicBezTo>
                  <a:pt x="1012" y="1802"/>
                  <a:pt x="1012" y="1802"/>
                  <a:pt x="1012" y="1802"/>
                </a:cubicBezTo>
                <a:cubicBezTo>
                  <a:pt x="1010" y="1802"/>
                  <a:pt x="1010" y="1802"/>
                  <a:pt x="1010" y="1802"/>
                </a:cubicBezTo>
                <a:cubicBezTo>
                  <a:pt x="1007" y="1801"/>
                  <a:pt x="1007" y="1801"/>
                  <a:pt x="1007" y="1801"/>
                </a:cubicBezTo>
                <a:cubicBezTo>
                  <a:pt x="1009" y="1804"/>
                  <a:pt x="1009" y="1804"/>
                  <a:pt x="1009" y="1804"/>
                </a:cubicBezTo>
                <a:cubicBezTo>
                  <a:pt x="1007" y="1802"/>
                  <a:pt x="1007" y="1802"/>
                  <a:pt x="1007" y="1802"/>
                </a:cubicBezTo>
                <a:cubicBezTo>
                  <a:pt x="1006" y="1801"/>
                  <a:pt x="1006" y="1801"/>
                  <a:pt x="1006" y="1801"/>
                </a:cubicBezTo>
                <a:cubicBezTo>
                  <a:pt x="1005" y="1802"/>
                  <a:pt x="1005" y="1802"/>
                  <a:pt x="1005" y="1802"/>
                </a:cubicBezTo>
                <a:cubicBezTo>
                  <a:pt x="1000" y="1801"/>
                  <a:pt x="1000" y="1801"/>
                  <a:pt x="1000" y="1801"/>
                </a:cubicBezTo>
                <a:cubicBezTo>
                  <a:pt x="1006" y="1805"/>
                  <a:pt x="1006" y="1805"/>
                  <a:pt x="1006" y="1805"/>
                </a:cubicBezTo>
                <a:cubicBezTo>
                  <a:pt x="1005" y="1805"/>
                  <a:pt x="1005" y="1805"/>
                  <a:pt x="1005" y="1805"/>
                </a:cubicBezTo>
                <a:cubicBezTo>
                  <a:pt x="1003" y="1804"/>
                  <a:pt x="1003" y="1804"/>
                  <a:pt x="1003" y="1804"/>
                </a:cubicBezTo>
                <a:cubicBezTo>
                  <a:pt x="1000" y="1802"/>
                  <a:pt x="1000" y="1802"/>
                  <a:pt x="1000" y="1802"/>
                </a:cubicBezTo>
                <a:cubicBezTo>
                  <a:pt x="999" y="1802"/>
                  <a:pt x="999" y="1802"/>
                  <a:pt x="999" y="1802"/>
                </a:cubicBezTo>
                <a:cubicBezTo>
                  <a:pt x="997" y="1802"/>
                  <a:pt x="997" y="1802"/>
                  <a:pt x="997" y="1802"/>
                </a:cubicBezTo>
                <a:cubicBezTo>
                  <a:pt x="997" y="1804"/>
                  <a:pt x="997" y="1804"/>
                  <a:pt x="997" y="1804"/>
                </a:cubicBezTo>
                <a:cubicBezTo>
                  <a:pt x="995" y="1804"/>
                  <a:pt x="995" y="1804"/>
                  <a:pt x="995" y="1804"/>
                </a:cubicBezTo>
                <a:cubicBezTo>
                  <a:pt x="996" y="1807"/>
                  <a:pt x="996" y="1807"/>
                  <a:pt x="996" y="1807"/>
                </a:cubicBezTo>
                <a:cubicBezTo>
                  <a:pt x="997" y="1807"/>
                  <a:pt x="997" y="1807"/>
                  <a:pt x="997" y="1807"/>
                </a:cubicBezTo>
                <a:cubicBezTo>
                  <a:pt x="997" y="1805"/>
                  <a:pt x="997" y="1805"/>
                  <a:pt x="997" y="1805"/>
                </a:cubicBezTo>
                <a:cubicBezTo>
                  <a:pt x="999" y="1808"/>
                  <a:pt x="999" y="1808"/>
                  <a:pt x="999" y="1808"/>
                </a:cubicBezTo>
                <a:cubicBezTo>
                  <a:pt x="1002" y="1807"/>
                  <a:pt x="1002" y="1807"/>
                  <a:pt x="1002" y="1807"/>
                </a:cubicBezTo>
                <a:cubicBezTo>
                  <a:pt x="1003" y="1807"/>
                  <a:pt x="1003" y="1807"/>
                  <a:pt x="1003" y="1807"/>
                </a:cubicBezTo>
                <a:cubicBezTo>
                  <a:pt x="1002" y="1808"/>
                  <a:pt x="1002" y="1808"/>
                  <a:pt x="1002" y="1808"/>
                </a:cubicBezTo>
                <a:cubicBezTo>
                  <a:pt x="1005" y="1808"/>
                  <a:pt x="1005" y="1808"/>
                  <a:pt x="1005" y="1808"/>
                </a:cubicBezTo>
                <a:cubicBezTo>
                  <a:pt x="1006" y="1807"/>
                  <a:pt x="1006" y="1807"/>
                  <a:pt x="1006" y="1807"/>
                </a:cubicBezTo>
                <a:cubicBezTo>
                  <a:pt x="1006" y="1808"/>
                  <a:pt x="1006" y="1808"/>
                  <a:pt x="1006" y="1808"/>
                </a:cubicBezTo>
                <a:cubicBezTo>
                  <a:pt x="1007" y="1808"/>
                  <a:pt x="1007" y="1808"/>
                  <a:pt x="1007" y="1808"/>
                </a:cubicBezTo>
                <a:cubicBezTo>
                  <a:pt x="1010" y="1808"/>
                  <a:pt x="1010" y="1808"/>
                  <a:pt x="1010" y="1808"/>
                </a:cubicBezTo>
                <a:cubicBezTo>
                  <a:pt x="1012" y="1807"/>
                  <a:pt x="1012" y="1807"/>
                  <a:pt x="1012" y="1807"/>
                </a:cubicBezTo>
                <a:cubicBezTo>
                  <a:pt x="1013" y="1808"/>
                  <a:pt x="1013" y="1808"/>
                  <a:pt x="1013" y="1808"/>
                </a:cubicBezTo>
                <a:cubicBezTo>
                  <a:pt x="1015" y="1809"/>
                  <a:pt x="1015" y="1809"/>
                  <a:pt x="1015" y="1809"/>
                </a:cubicBezTo>
                <a:cubicBezTo>
                  <a:pt x="1019" y="1809"/>
                  <a:pt x="1019" y="1809"/>
                  <a:pt x="1019" y="1809"/>
                </a:cubicBezTo>
                <a:cubicBezTo>
                  <a:pt x="1020" y="1809"/>
                  <a:pt x="1020" y="1809"/>
                  <a:pt x="1020" y="1809"/>
                </a:cubicBezTo>
                <a:cubicBezTo>
                  <a:pt x="1022" y="1809"/>
                  <a:pt x="1022" y="1809"/>
                  <a:pt x="1022" y="1809"/>
                </a:cubicBezTo>
                <a:cubicBezTo>
                  <a:pt x="1020" y="1808"/>
                  <a:pt x="1020" y="1808"/>
                  <a:pt x="1020" y="1808"/>
                </a:cubicBezTo>
                <a:cubicBezTo>
                  <a:pt x="1023" y="1809"/>
                  <a:pt x="1023" y="1809"/>
                  <a:pt x="1023" y="1809"/>
                </a:cubicBezTo>
                <a:cubicBezTo>
                  <a:pt x="1023" y="1808"/>
                  <a:pt x="1023" y="1808"/>
                  <a:pt x="1023" y="1808"/>
                </a:cubicBezTo>
                <a:cubicBezTo>
                  <a:pt x="1025" y="1808"/>
                  <a:pt x="1025" y="1808"/>
                  <a:pt x="1025" y="1808"/>
                </a:cubicBezTo>
                <a:cubicBezTo>
                  <a:pt x="1028" y="1808"/>
                  <a:pt x="1028" y="1808"/>
                  <a:pt x="1028" y="1808"/>
                </a:cubicBezTo>
                <a:cubicBezTo>
                  <a:pt x="1032" y="1809"/>
                  <a:pt x="1032" y="1809"/>
                  <a:pt x="1032" y="1809"/>
                </a:cubicBezTo>
                <a:cubicBezTo>
                  <a:pt x="1030" y="1809"/>
                  <a:pt x="1030" y="1809"/>
                  <a:pt x="1030" y="1809"/>
                </a:cubicBezTo>
                <a:cubicBezTo>
                  <a:pt x="1028" y="1811"/>
                  <a:pt x="1028" y="1811"/>
                  <a:pt x="1028" y="1811"/>
                </a:cubicBezTo>
                <a:cubicBezTo>
                  <a:pt x="1026" y="1809"/>
                  <a:pt x="1026" y="1809"/>
                  <a:pt x="1026" y="1809"/>
                </a:cubicBezTo>
                <a:cubicBezTo>
                  <a:pt x="1020" y="1811"/>
                  <a:pt x="1020" y="1811"/>
                  <a:pt x="1020" y="1811"/>
                </a:cubicBezTo>
                <a:cubicBezTo>
                  <a:pt x="1018" y="1811"/>
                  <a:pt x="1018" y="1811"/>
                  <a:pt x="1018" y="1811"/>
                </a:cubicBezTo>
                <a:cubicBezTo>
                  <a:pt x="1016" y="1811"/>
                  <a:pt x="1016" y="1811"/>
                  <a:pt x="1016" y="1811"/>
                </a:cubicBezTo>
                <a:cubicBezTo>
                  <a:pt x="1016" y="1812"/>
                  <a:pt x="1016" y="1812"/>
                  <a:pt x="1016" y="1812"/>
                </a:cubicBezTo>
                <a:cubicBezTo>
                  <a:pt x="1015" y="1811"/>
                  <a:pt x="1015" y="1811"/>
                  <a:pt x="1015" y="1811"/>
                </a:cubicBezTo>
                <a:cubicBezTo>
                  <a:pt x="1012" y="1812"/>
                  <a:pt x="1012" y="1812"/>
                  <a:pt x="1012" y="1812"/>
                </a:cubicBezTo>
                <a:cubicBezTo>
                  <a:pt x="1013" y="1814"/>
                  <a:pt x="1013" y="1814"/>
                  <a:pt x="1013" y="1814"/>
                </a:cubicBezTo>
                <a:cubicBezTo>
                  <a:pt x="1016" y="1814"/>
                  <a:pt x="1016" y="1814"/>
                  <a:pt x="1016" y="1814"/>
                </a:cubicBezTo>
                <a:cubicBezTo>
                  <a:pt x="1016" y="1815"/>
                  <a:pt x="1016" y="1815"/>
                  <a:pt x="1016" y="1815"/>
                </a:cubicBezTo>
                <a:cubicBezTo>
                  <a:pt x="1018" y="1815"/>
                  <a:pt x="1018" y="1815"/>
                  <a:pt x="1018" y="1815"/>
                </a:cubicBezTo>
                <a:cubicBezTo>
                  <a:pt x="1022" y="1817"/>
                  <a:pt x="1022" y="1817"/>
                  <a:pt x="1022" y="1817"/>
                </a:cubicBezTo>
                <a:cubicBezTo>
                  <a:pt x="1019" y="1814"/>
                  <a:pt x="1019" y="1814"/>
                  <a:pt x="1019" y="1814"/>
                </a:cubicBezTo>
                <a:cubicBezTo>
                  <a:pt x="1019" y="1812"/>
                  <a:pt x="1019" y="1812"/>
                  <a:pt x="1019" y="1812"/>
                </a:cubicBezTo>
                <a:cubicBezTo>
                  <a:pt x="1020" y="1812"/>
                  <a:pt x="1020" y="1812"/>
                  <a:pt x="1020" y="1812"/>
                </a:cubicBezTo>
                <a:cubicBezTo>
                  <a:pt x="1023" y="1814"/>
                  <a:pt x="1023" y="1814"/>
                  <a:pt x="1023" y="1814"/>
                </a:cubicBezTo>
                <a:cubicBezTo>
                  <a:pt x="1025" y="1815"/>
                  <a:pt x="1025" y="1815"/>
                  <a:pt x="1025" y="1815"/>
                </a:cubicBezTo>
                <a:cubicBezTo>
                  <a:pt x="1025" y="1817"/>
                  <a:pt x="1025" y="1817"/>
                  <a:pt x="1025" y="1817"/>
                </a:cubicBezTo>
                <a:cubicBezTo>
                  <a:pt x="1028" y="1817"/>
                  <a:pt x="1028" y="1817"/>
                  <a:pt x="1028" y="1817"/>
                </a:cubicBezTo>
                <a:cubicBezTo>
                  <a:pt x="1030" y="1817"/>
                  <a:pt x="1030" y="1817"/>
                  <a:pt x="1030" y="1817"/>
                </a:cubicBezTo>
                <a:cubicBezTo>
                  <a:pt x="1033" y="1818"/>
                  <a:pt x="1033" y="1818"/>
                  <a:pt x="1033" y="1818"/>
                </a:cubicBezTo>
                <a:cubicBezTo>
                  <a:pt x="1035" y="1818"/>
                  <a:pt x="1035" y="1818"/>
                  <a:pt x="1035" y="1818"/>
                </a:cubicBezTo>
                <a:cubicBezTo>
                  <a:pt x="1033" y="1817"/>
                  <a:pt x="1033" y="1817"/>
                  <a:pt x="1033" y="1817"/>
                </a:cubicBezTo>
                <a:cubicBezTo>
                  <a:pt x="1030" y="1815"/>
                  <a:pt x="1030" y="1815"/>
                  <a:pt x="1030" y="1815"/>
                </a:cubicBezTo>
                <a:cubicBezTo>
                  <a:pt x="1028" y="1815"/>
                  <a:pt x="1028" y="1815"/>
                  <a:pt x="1028" y="1815"/>
                </a:cubicBezTo>
                <a:cubicBezTo>
                  <a:pt x="1026" y="1814"/>
                  <a:pt x="1026" y="1814"/>
                  <a:pt x="1026" y="1814"/>
                </a:cubicBezTo>
                <a:cubicBezTo>
                  <a:pt x="1028" y="1814"/>
                  <a:pt x="1028" y="1814"/>
                  <a:pt x="1028" y="1814"/>
                </a:cubicBezTo>
                <a:cubicBezTo>
                  <a:pt x="1030" y="1814"/>
                  <a:pt x="1030" y="1814"/>
                  <a:pt x="1030" y="1814"/>
                </a:cubicBezTo>
                <a:cubicBezTo>
                  <a:pt x="1033" y="1814"/>
                  <a:pt x="1033" y="1814"/>
                  <a:pt x="1033" y="1814"/>
                </a:cubicBezTo>
                <a:cubicBezTo>
                  <a:pt x="1035" y="1814"/>
                  <a:pt x="1035" y="1814"/>
                  <a:pt x="1035" y="1814"/>
                </a:cubicBezTo>
                <a:cubicBezTo>
                  <a:pt x="1036" y="1814"/>
                  <a:pt x="1036" y="1814"/>
                  <a:pt x="1036" y="1814"/>
                </a:cubicBezTo>
                <a:cubicBezTo>
                  <a:pt x="1038" y="1814"/>
                  <a:pt x="1038" y="1814"/>
                  <a:pt x="1038" y="1814"/>
                </a:cubicBezTo>
                <a:cubicBezTo>
                  <a:pt x="1039" y="1815"/>
                  <a:pt x="1039" y="1815"/>
                  <a:pt x="1039" y="1815"/>
                </a:cubicBezTo>
                <a:cubicBezTo>
                  <a:pt x="1040" y="1814"/>
                  <a:pt x="1040" y="1814"/>
                  <a:pt x="1040" y="1814"/>
                </a:cubicBezTo>
                <a:cubicBezTo>
                  <a:pt x="1040" y="1812"/>
                  <a:pt x="1040" y="1812"/>
                  <a:pt x="1040" y="1812"/>
                </a:cubicBezTo>
                <a:cubicBezTo>
                  <a:pt x="1039" y="1811"/>
                  <a:pt x="1039" y="1811"/>
                  <a:pt x="1039" y="1811"/>
                </a:cubicBezTo>
                <a:cubicBezTo>
                  <a:pt x="1035" y="1809"/>
                  <a:pt x="1035" y="1809"/>
                  <a:pt x="1035" y="1809"/>
                </a:cubicBezTo>
                <a:cubicBezTo>
                  <a:pt x="1038" y="1809"/>
                  <a:pt x="1038" y="1809"/>
                  <a:pt x="1038" y="1809"/>
                </a:cubicBezTo>
                <a:cubicBezTo>
                  <a:pt x="1045" y="1811"/>
                  <a:pt x="1045" y="1811"/>
                  <a:pt x="1045" y="1811"/>
                </a:cubicBezTo>
                <a:cubicBezTo>
                  <a:pt x="1049" y="1809"/>
                  <a:pt x="1049" y="1809"/>
                  <a:pt x="1049" y="1809"/>
                </a:cubicBezTo>
                <a:cubicBezTo>
                  <a:pt x="1052" y="1809"/>
                  <a:pt x="1052" y="1809"/>
                  <a:pt x="1052" y="1809"/>
                </a:cubicBezTo>
                <a:cubicBezTo>
                  <a:pt x="1055" y="1809"/>
                  <a:pt x="1055" y="1809"/>
                  <a:pt x="1055" y="1809"/>
                </a:cubicBezTo>
                <a:cubicBezTo>
                  <a:pt x="1058" y="1809"/>
                  <a:pt x="1058" y="1809"/>
                  <a:pt x="1058" y="1809"/>
                </a:cubicBezTo>
                <a:cubicBezTo>
                  <a:pt x="1058" y="1807"/>
                  <a:pt x="1058" y="1807"/>
                  <a:pt x="1058" y="1807"/>
                </a:cubicBezTo>
                <a:cubicBezTo>
                  <a:pt x="1056" y="1805"/>
                  <a:pt x="1056" y="1805"/>
                  <a:pt x="1056" y="1805"/>
                </a:cubicBezTo>
                <a:cubicBezTo>
                  <a:pt x="1052" y="1807"/>
                  <a:pt x="1052" y="1807"/>
                  <a:pt x="1052" y="1807"/>
                </a:cubicBezTo>
                <a:cubicBezTo>
                  <a:pt x="1048" y="1805"/>
                  <a:pt x="1048" y="1805"/>
                  <a:pt x="1048" y="1805"/>
                </a:cubicBezTo>
                <a:cubicBezTo>
                  <a:pt x="1043" y="1804"/>
                  <a:pt x="1043" y="1804"/>
                  <a:pt x="1043" y="1804"/>
                </a:cubicBezTo>
                <a:cubicBezTo>
                  <a:pt x="1035" y="1799"/>
                  <a:pt x="1035" y="1799"/>
                  <a:pt x="1035" y="1799"/>
                </a:cubicBezTo>
                <a:cubicBezTo>
                  <a:pt x="1028" y="1795"/>
                  <a:pt x="1028" y="1795"/>
                  <a:pt x="1028" y="1795"/>
                </a:cubicBezTo>
                <a:cubicBezTo>
                  <a:pt x="1022" y="1792"/>
                  <a:pt x="1022" y="1792"/>
                  <a:pt x="1022" y="1792"/>
                </a:cubicBezTo>
                <a:cubicBezTo>
                  <a:pt x="1020" y="1789"/>
                  <a:pt x="1020" y="1789"/>
                  <a:pt x="1020" y="1789"/>
                </a:cubicBezTo>
                <a:cubicBezTo>
                  <a:pt x="1018" y="1788"/>
                  <a:pt x="1018" y="1788"/>
                  <a:pt x="1018" y="1788"/>
                </a:cubicBezTo>
                <a:cubicBezTo>
                  <a:pt x="1015" y="1788"/>
                  <a:pt x="1015" y="1788"/>
                  <a:pt x="1015" y="1788"/>
                </a:cubicBezTo>
                <a:cubicBezTo>
                  <a:pt x="1015" y="1786"/>
                  <a:pt x="1015" y="1786"/>
                  <a:pt x="1015" y="1786"/>
                </a:cubicBezTo>
                <a:cubicBezTo>
                  <a:pt x="1015" y="1785"/>
                  <a:pt x="1015" y="1785"/>
                  <a:pt x="1015" y="1785"/>
                </a:cubicBezTo>
                <a:cubicBezTo>
                  <a:pt x="1016" y="1786"/>
                  <a:pt x="1016" y="1786"/>
                  <a:pt x="1016" y="1786"/>
                </a:cubicBezTo>
                <a:cubicBezTo>
                  <a:pt x="1013" y="1782"/>
                  <a:pt x="1013" y="1782"/>
                  <a:pt x="1013" y="1782"/>
                </a:cubicBezTo>
                <a:cubicBezTo>
                  <a:pt x="1009" y="1779"/>
                  <a:pt x="1009" y="1779"/>
                  <a:pt x="1009" y="1779"/>
                </a:cubicBezTo>
                <a:cubicBezTo>
                  <a:pt x="1006" y="1779"/>
                  <a:pt x="1006" y="1779"/>
                  <a:pt x="1006" y="1779"/>
                </a:cubicBezTo>
                <a:cubicBezTo>
                  <a:pt x="1003" y="1779"/>
                  <a:pt x="1003" y="1779"/>
                  <a:pt x="1003" y="1779"/>
                </a:cubicBezTo>
                <a:cubicBezTo>
                  <a:pt x="1002" y="1778"/>
                  <a:pt x="1002" y="1778"/>
                  <a:pt x="1002" y="1778"/>
                </a:cubicBezTo>
                <a:cubicBezTo>
                  <a:pt x="1000" y="1778"/>
                  <a:pt x="1000" y="1778"/>
                  <a:pt x="1000" y="1778"/>
                </a:cubicBezTo>
                <a:cubicBezTo>
                  <a:pt x="999" y="1778"/>
                  <a:pt x="999" y="1778"/>
                  <a:pt x="999" y="1778"/>
                </a:cubicBezTo>
                <a:cubicBezTo>
                  <a:pt x="999" y="1781"/>
                  <a:pt x="999" y="1781"/>
                  <a:pt x="999" y="1781"/>
                </a:cubicBezTo>
                <a:cubicBezTo>
                  <a:pt x="999" y="1782"/>
                  <a:pt x="999" y="1782"/>
                  <a:pt x="999" y="1782"/>
                </a:cubicBezTo>
                <a:close/>
                <a:moveTo>
                  <a:pt x="992" y="1804"/>
                </a:moveTo>
                <a:cubicBezTo>
                  <a:pt x="990" y="1804"/>
                  <a:pt x="990" y="1804"/>
                  <a:pt x="990" y="1804"/>
                </a:cubicBezTo>
                <a:cubicBezTo>
                  <a:pt x="990" y="1805"/>
                  <a:pt x="990" y="1805"/>
                  <a:pt x="990" y="1805"/>
                </a:cubicBezTo>
                <a:cubicBezTo>
                  <a:pt x="992" y="1805"/>
                  <a:pt x="992" y="1805"/>
                  <a:pt x="992" y="1805"/>
                </a:cubicBezTo>
                <a:cubicBezTo>
                  <a:pt x="993" y="1805"/>
                  <a:pt x="993" y="1805"/>
                  <a:pt x="993" y="1805"/>
                </a:cubicBezTo>
                <a:cubicBezTo>
                  <a:pt x="995" y="1805"/>
                  <a:pt x="995" y="1805"/>
                  <a:pt x="995" y="1805"/>
                </a:cubicBezTo>
                <a:cubicBezTo>
                  <a:pt x="995" y="1804"/>
                  <a:pt x="995" y="1804"/>
                  <a:pt x="995" y="1804"/>
                </a:cubicBezTo>
                <a:cubicBezTo>
                  <a:pt x="993" y="1804"/>
                  <a:pt x="993" y="1804"/>
                  <a:pt x="993" y="1804"/>
                </a:cubicBezTo>
                <a:lnTo>
                  <a:pt x="992" y="1804"/>
                </a:lnTo>
                <a:close/>
                <a:moveTo>
                  <a:pt x="999" y="1798"/>
                </a:moveTo>
                <a:cubicBezTo>
                  <a:pt x="1000" y="1796"/>
                  <a:pt x="1000" y="1796"/>
                  <a:pt x="1000" y="1796"/>
                </a:cubicBezTo>
                <a:cubicBezTo>
                  <a:pt x="999" y="1795"/>
                  <a:pt x="999" y="1795"/>
                  <a:pt x="999" y="1795"/>
                </a:cubicBezTo>
                <a:cubicBezTo>
                  <a:pt x="997" y="1792"/>
                  <a:pt x="997" y="1792"/>
                  <a:pt x="997" y="1792"/>
                </a:cubicBezTo>
                <a:cubicBezTo>
                  <a:pt x="996" y="1792"/>
                  <a:pt x="996" y="1792"/>
                  <a:pt x="996" y="1792"/>
                </a:cubicBezTo>
                <a:cubicBezTo>
                  <a:pt x="995" y="1794"/>
                  <a:pt x="995" y="1794"/>
                  <a:pt x="995" y="1794"/>
                </a:cubicBezTo>
                <a:cubicBezTo>
                  <a:pt x="996" y="1795"/>
                  <a:pt x="996" y="1795"/>
                  <a:pt x="996" y="1795"/>
                </a:cubicBezTo>
                <a:cubicBezTo>
                  <a:pt x="995" y="1795"/>
                  <a:pt x="995" y="1795"/>
                  <a:pt x="995" y="1795"/>
                </a:cubicBezTo>
                <a:cubicBezTo>
                  <a:pt x="996" y="1799"/>
                  <a:pt x="996" y="1799"/>
                  <a:pt x="996" y="1799"/>
                </a:cubicBezTo>
                <a:cubicBezTo>
                  <a:pt x="997" y="1801"/>
                  <a:pt x="997" y="1801"/>
                  <a:pt x="997" y="1801"/>
                </a:cubicBezTo>
                <a:cubicBezTo>
                  <a:pt x="1000" y="1801"/>
                  <a:pt x="1000" y="1801"/>
                  <a:pt x="1000" y="1801"/>
                </a:cubicBezTo>
                <a:cubicBezTo>
                  <a:pt x="997" y="1796"/>
                  <a:pt x="997" y="1796"/>
                  <a:pt x="997" y="1796"/>
                </a:cubicBezTo>
                <a:lnTo>
                  <a:pt x="999" y="1798"/>
                </a:lnTo>
                <a:close/>
                <a:moveTo>
                  <a:pt x="967" y="460"/>
                </a:moveTo>
                <a:cubicBezTo>
                  <a:pt x="967" y="459"/>
                  <a:pt x="967" y="459"/>
                  <a:pt x="967" y="459"/>
                </a:cubicBezTo>
                <a:cubicBezTo>
                  <a:pt x="966" y="459"/>
                  <a:pt x="966" y="459"/>
                  <a:pt x="966" y="459"/>
                </a:cubicBezTo>
                <a:cubicBezTo>
                  <a:pt x="966" y="462"/>
                  <a:pt x="966" y="462"/>
                  <a:pt x="966" y="462"/>
                </a:cubicBezTo>
                <a:lnTo>
                  <a:pt x="967" y="460"/>
                </a:lnTo>
                <a:close/>
                <a:moveTo>
                  <a:pt x="1007" y="210"/>
                </a:moveTo>
                <a:cubicBezTo>
                  <a:pt x="1005" y="211"/>
                  <a:pt x="1005" y="211"/>
                  <a:pt x="1005" y="211"/>
                </a:cubicBezTo>
                <a:cubicBezTo>
                  <a:pt x="1005" y="212"/>
                  <a:pt x="1005" y="212"/>
                  <a:pt x="1005" y="212"/>
                </a:cubicBezTo>
                <a:cubicBezTo>
                  <a:pt x="1006" y="212"/>
                  <a:pt x="1006" y="212"/>
                  <a:pt x="1006" y="212"/>
                </a:cubicBezTo>
                <a:cubicBezTo>
                  <a:pt x="1009" y="214"/>
                  <a:pt x="1009" y="214"/>
                  <a:pt x="1009" y="214"/>
                </a:cubicBezTo>
                <a:cubicBezTo>
                  <a:pt x="1010" y="212"/>
                  <a:pt x="1010" y="212"/>
                  <a:pt x="1010" y="212"/>
                </a:cubicBezTo>
                <a:cubicBezTo>
                  <a:pt x="1009" y="212"/>
                  <a:pt x="1009" y="212"/>
                  <a:pt x="1009" y="212"/>
                </a:cubicBezTo>
                <a:cubicBezTo>
                  <a:pt x="1009" y="211"/>
                  <a:pt x="1009" y="211"/>
                  <a:pt x="1009" y="211"/>
                </a:cubicBezTo>
                <a:lnTo>
                  <a:pt x="1007" y="210"/>
                </a:lnTo>
                <a:close/>
                <a:moveTo>
                  <a:pt x="1039" y="167"/>
                </a:moveTo>
                <a:cubicBezTo>
                  <a:pt x="1043" y="168"/>
                  <a:pt x="1043" y="168"/>
                  <a:pt x="1043" y="168"/>
                </a:cubicBezTo>
                <a:cubicBezTo>
                  <a:pt x="1050" y="167"/>
                  <a:pt x="1050" y="167"/>
                  <a:pt x="1050" y="167"/>
                </a:cubicBezTo>
                <a:cubicBezTo>
                  <a:pt x="1055" y="165"/>
                  <a:pt x="1055" y="165"/>
                  <a:pt x="1055" y="165"/>
                </a:cubicBezTo>
                <a:cubicBezTo>
                  <a:pt x="1059" y="164"/>
                  <a:pt x="1059" y="164"/>
                  <a:pt x="1059" y="164"/>
                </a:cubicBezTo>
                <a:cubicBezTo>
                  <a:pt x="1061" y="159"/>
                  <a:pt x="1061" y="159"/>
                  <a:pt x="1061" y="159"/>
                </a:cubicBezTo>
                <a:cubicBezTo>
                  <a:pt x="1062" y="158"/>
                  <a:pt x="1062" y="158"/>
                  <a:pt x="1062" y="158"/>
                </a:cubicBezTo>
                <a:cubicBezTo>
                  <a:pt x="1063" y="157"/>
                  <a:pt x="1063" y="157"/>
                  <a:pt x="1063" y="157"/>
                </a:cubicBezTo>
                <a:cubicBezTo>
                  <a:pt x="1062" y="155"/>
                  <a:pt x="1062" y="155"/>
                  <a:pt x="1062" y="155"/>
                </a:cubicBezTo>
                <a:cubicBezTo>
                  <a:pt x="1058" y="155"/>
                  <a:pt x="1058" y="155"/>
                  <a:pt x="1058" y="155"/>
                </a:cubicBezTo>
                <a:cubicBezTo>
                  <a:pt x="1052" y="155"/>
                  <a:pt x="1052" y="155"/>
                  <a:pt x="1052" y="155"/>
                </a:cubicBezTo>
                <a:cubicBezTo>
                  <a:pt x="1043" y="159"/>
                  <a:pt x="1043" y="159"/>
                  <a:pt x="1043" y="159"/>
                </a:cubicBezTo>
                <a:cubicBezTo>
                  <a:pt x="1039" y="162"/>
                  <a:pt x="1039" y="162"/>
                  <a:pt x="1039" y="162"/>
                </a:cubicBezTo>
                <a:cubicBezTo>
                  <a:pt x="1038" y="164"/>
                  <a:pt x="1038" y="164"/>
                  <a:pt x="1038" y="164"/>
                </a:cubicBezTo>
                <a:cubicBezTo>
                  <a:pt x="1039" y="165"/>
                  <a:pt x="1039" y="165"/>
                  <a:pt x="1039" y="165"/>
                </a:cubicBezTo>
                <a:cubicBezTo>
                  <a:pt x="1038" y="167"/>
                  <a:pt x="1038" y="167"/>
                  <a:pt x="1038" y="167"/>
                </a:cubicBezTo>
                <a:lnTo>
                  <a:pt x="1039" y="167"/>
                </a:lnTo>
                <a:close/>
                <a:moveTo>
                  <a:pt x="1042" y="141"/>
                </a:moveTo>
                <a:cubicBezTo>
                  <a:pt x="1048" y="141"/>
                  <a:pt x="1048" y="141"/>
                  <a:pt x="1048" y="141"/>
                </a:cubicBezTo>
                <a:cubicBezTo>
                  <a:pt x="1050" y="139"/>
                  <a:pt x="1050" y="139"/>
                  <a:pt x="1050" y="139"/>
                </a:cubicBezTo>
                <a:cubicBezTo>
                  <a:pt x="1050" y="138"/>
                  <a:pt x="1050" y="138"/>
                  <a:pt x="1050" y="138"/>
                </a:cubicBezTo>
                <a:cubicBezTo>
                  <a:pt x="1046" y="139"/>
                  <a:pt x="1046" y="139"/>
                  <a:pt x="1046" y="139"/>
                </a:cubicBezTo>
                <a:lnTo>
                  <a:pt x="1042" y="141"/>
                </a:lnTo>
                <a:close/>
                <a:moveTo>
                  <a:pt x="1038" y="145"/>
                </a:moveTo>
                <a:cubicBezTo>
                  <a:pt x="1035" y="147"/>
                  <a:pt x="1035" y="147"/>
                  <a:pt x="1035" y="147"/>
                </a:cubicBezTo>
                <a:cubicBezTo>
                  <a:pt x="1033" y="148"/>
                  <a:pt x="1033" y="148"/>
                  <a:pt x="1033" y="148"/>
                </a:cubicBezTo>
                <a:cubicBezTo>
                  <a:pt x="1032" y="149"/>
                  <a:pt x="1032" y="149"/>
                  <a:pt x="1032" y="149"/>
                </a:cubicBezTo>
                <a:cubicBezTo>
                  <a:pt x="1036" y="148"/>
                  <a:pt x="1036" y="148"/>
                  <a:pt x="1036" y="148"/>
                </a:cubicBezTo>
                <a:cubicBezTo>
                  <a:pt x="1039" y="147"/>
                  <a:pt x="1039" y="147"/>
                  <a:pt x="1039" y="147"/>
                </a:cubicBezTo>
                <a:cubicBezTo>
                  <a:pt x="1043" y="145"/>
                  <a:pt x="1043" y="145"/>
                  <a:pt x="1043" y="145"/>
                </a:cubicBezTo>
                <a:cubicBezTo>
                  <a:pt x="1046" y="142"/>
                  <a:pt x="1046" y="142"/>
                  <a:pt x="1046" y="142"/>
                </a:cubicBezTo>
                <a:cubicBezTo>
                  <a:pt x="1045" y="142"/>
                  <a:pt x="1045" y="142"/>
                  <a:pt x="1045" y="142"/>
                </a:cubicBezTo>
                <a:cubicBezTo>
                  <a:pt x="1040" y="144"/>
                  <a:pt x="1040" y="144"/>
                  <a:pt x="1040" y="144"/>
                </a:cubicBezTo>
                <a:lnTo>
                  <a:pt x="1038" y="145"/>
                </a:lnTo>
                <a:close/>
                <a:moveTo>
                  <a:pt x="1059" y="224"/>
                </a:moveTo>
                <a:cubicBezTo>
                  <a:pt x="1061" y="224"/>
                  <a:pt x="1061" y="224"/>
                  <a:pt x="1061" y="224"/>
                </a:cubicBezTo>
                <a:cubicBezTo>
                  <a:pt x="1062" y="222"/>
                  <a:pt x="1062" y="222"/>
                  <a:pt x="1062" y="222"/>
                </a:cubicBezTo>
                <a:cubicBezTo>
                  <a:pt x="1062" y="221"/>
                  <a:pt x="1062" y="221"/>
                  <a:pt x="1062" y="221"/>
                </a:cubicBezTo>
                <a:cubicBezTo>
                  <a:pt x="1061" y="221"/>
                  <a:pt x="1061" y="221"/>
                  <a:pt x="1061" y="221"/>
                </a:cubicBezTo>
                <a:cubicBezTo>
                  <a:pt x="1059" y="220"/>
                  <a:pt x="1059" y="220"/>
                  <a:pt x="1059" y="220"/>
                </a:cubicBezTo>
                <a:cubicBezTo>
                  <a:pt x="1056" y="221"/>
                  <a:pt x="1056" y="221"/>
                  <a:pt x="1056" y="221"/>
                </a:cubicBezTo>
                <a:cubicBezTo>
                  <a:pt x="1058" y="221"/>
                  <a:pt x="1058" y="221"/>
                  <a:pt x="1058" y="221"/>
                </a:cubicBezTo>
                <a:cubicBezTo>
                  <a:pt x="1058" y="222"/>
                  <a:pt x="1058" y="222"/>
                  <a:pt x="1058" y="222"/>
                </a:cubicBezTo>
                <a:lnTo>
                  <a:pt x="1059" y="224"/>
                </a:lnTo>
                <a:close/>
                <a:moveTo>
                  <a:pt x="1066" y="250"/>
                </a:moveTo>
                <a:cubicBezTo>
                  <a:pt x="1063" y="253"/>
                  <a:pt x="1063" y="253"/>
                  <a:pt x="1063" y="253"/>
                </a:cubicBezTo>
                <a:cubicBezTo>
                  <a:pt x="1068" y="251"/>
                  <a:pt x="1068" y="251"/>
                  <a:pt x="1068" y="251"/>
                </a:cubicBezTo>
                <a:cubicBezTo>
                  <a:pt x="1071" y="250"/>
                  <a:pt x="1071" y="250"/>
                  <a:pt x="1071" y="250"/>
                </a:cubicBezTo>
                <a:cubicBezTo>
                  <a:pt x="1069" y="248"/>
                  <a:pt x="1069" y="248"/>
                  <a:pt x="1069" y="248"/>
                </a:cubicBezTo>
                <a:cubicBezTo>
                  <a:pt x="1068" y="248"/>
                  <a:pt x="1068" y="248"/>
                  <a:pt x="1068" y="248"/>
                </a:cubicBezTo>
                <a:lnTo>
                  <a:pt x="1066" y="250"/>
                </a:lnTo>
                <a:close/>
                <a:moveTo>
                  <a:pt x="547" y="767"/>
                </a:moveTo>
                <a:cubicBezTo>
                  <a:pt x="544" y="763"/>
                  <a:pt x="544" y="763"/>
                  <a:pt x="544" y="763"/>
                </a:cubicBezTo>
                <a:cubicBezTo>
                  <a:pt x="547" y="770"/>
                  <a:pt x="547" y="770"/>
                  <a:pt x="547" y="770"/>
                </a:cubicBezTo>
                <a:lnTo>
                  <a:pt x="547" y="767"/>
                </a:lnTo>
                <a:close/>
                <a:moveTo>
                  <a:pt x="1068" y="152"/>
                </a:moveTo>
                <a:cubicBezTo>
                  <a:pt x="1069" y="151"/>
                  <a:pt x="1069" y="151"/>
                  <a:pt x="1069" y="151"/>
                </a:cubicBezTo>
                <a:cubicBezTo>
                  <a:pt x="1068" y="151"/>
                  <a:pt x="1068" y="151"/>
                  <a:pt x="1068" y="151"/>
                </a:cubicBezTo>
                <a:cubicBezTo>
                  <a:pt x="1066" y="151"/>
                  <a:pt x="1066" y="151"/>
                  <a:pt x="1066" y="151"/>
                </a:cubicBezTo>
                <a:cubicBezTo>
                  <a:pt x="1065" y="151"/>
                  <a:pt x="1065" y="151"/>
                  <a:pt x="1065" y="151"/>
                </a:cubicBezTo>
                <a:cubicBezTo>
                  <a:pt x="1065" y="154"/>
                  <a:pt x="1065" y="154"/>
                  <a:pt x="1065" y="154"/>
                </a:cubicBezTo>
                <a:cubicBezTo>
                  <a:pt x="1065" y="155"/>
                  <a:pt x="1065" y="155"/>
                  <a:pt x="1065" y="155"/>
                </a:cubicBezTo>
                <a:cubicBezTo>
                  <a:pt x="1068" y="154"/>
                  <a:pt x="1068" y="154"/>
                  <a:pt x="1068" y="154"/>
                </a:cubicBezTo>
                <a:lnTo>
                  <a:pt x="1068" y="152"/>
                </a:lnTo>
                <a:close/>
                <a:moveTo>
                  <a:pt x="860" y="899"/>
                </a:moveTo>
                <a:cubicBezTo>
                  <a:pt x="858" y="898"/>
                  <a:pt x="858" y="898"/>
                  <a:pt x="858" y="898"/>
                </a:cubicBezTo>
                <a:cubicBezTo>
                  <a:pt x="857" y="898"/>
                  <a:pt x="857" y="898"/>
                  <a:pt x="857" y="898"/>
                </a:cubicBezTo>
                <a:cubicBezTo>
                  <a:pt x="856" y="898"/>
                  <a:pt x="856" y="898"/>
                  <a:pt x="856" y="898"/>
                </a:cubicBezTo>
                <a:cubicBezTo>
                  <a:pt x="856" y="901"/>
                  <a:pt x="856" y="901"/>
                  <a:pt x="856" y="901"/>
                </a:cubicBezTo>
                <a:cubicBezTo>
                  <a:pt x="854" y="906"/>
                  <a:pt x="854" y="906"/>
                  <a:pt x="854" y="906"/>
                </a:cubicBezTo>
                <a:cubicBezTo>
                  <a:pt x="857" y="905"/>
                  <a:pt x="857" y="905"/>
                  <a:pt x="857" y="905"/>
                </a:cubicBezTo>
                <a:cubicBezTo>
                  <a:pt x="860" y="905"/>
                  <a:pt x="860" y="905"/>
                  <a:pt x="860" y="905"/>
                </a:cubicBezTo>
                <a:cubicBezTo>
                  <a:pt x="860" y="902"/>
                  <a:pt x="860" y="902"/>
                  <a:pt x="860" y="902"/>
                </a:cubicBezTo>
                <a:lnTo>
                  <a:pt x="860" y="899"/>
                </a:lnTo>
                <a:close/>
                <a:moveTo>
                  <a:pt x="1033" y="138"/>
                </a:moveTo>
                <a:cubicBezTo>
                  <a:pt x="1030" y="138"/>
                  <a:pt x="1030" y="138"/>
                  <a:pt x="1030" y="138"/>
                </a:cubicBezTo>
                <a:cubicBezTo>
                  <a:pt x="1030" y="139"/>
                  <a:pt x="1030" y="139"/>
                  <a:pt x="1030" y="139"/>
                </a:cubicBezTo>
                <a:cubicBezTo>
                  <a:pt x="1029" y="139"/>
                  <a:pt x="1029" y="139"/>
                  <a:pt x="1029" y="139"/>
                </a:cubicBezTo>
                <a:cubicBezTo>
                  <a:pt x="1032" y="141"/>
                  <a:pt x="1032" y="141"/>
                  <a:pt x="1032" y="141"/>
                </a:cubicBezTo>
                <a:cubicBezTo>
                  <a:pt x="1033" y="141"/>
                  <a:pt x="1033" y="141"/>
                  <a:pt x="1033" y="141"/>
                </a:cubicBezTo>
                <a:cubicBezTo>
                  <a:pt x="1036" y="139"/>
                  <a:pt x="1036" y="139"/>
                  <a:pt x="1036" y="139"/>
                </a:cubicBezTo>
                <a:cubicBezTo>
                  <a:pt x="1039" y="139"/>
                  <a:pt x="1039" y="139"/>
                  <a:pt x="1039" y="139"/>
                </a:cubicBezTo>
                <a:cubicBezTo>
                  <a:pt x="1039" y="138"/>
                  <a:pt x="1039" y="138"/>
                  <a:pt x="1039" y="138"/>
                </a:cubicBezTo>
                <a:cubicBezTo>
                  <a:pt x="1036" y="138"/>
                  <a:pt x="1036" y="138"/>
                  <a:pt x="1036" y="138"/>
                </a:cubicBezTo>
                <a:lnTo>
                  <a:pt x="1033" y="138"/>
                </a:lnTo>
                <a:close/>
                <a:moveTo>
                  <a:pt x="788" y="72"/>
                </a:moveTo>
                <a:cubicBezTo>
                  <a:pt x="792" y="72"/>
                  <a:pt x="792" y="72"/>
                  <a:pt x="792" y="72"/>
                </a:cubicBezTo>
                <a:cubicBezTo>
                  <a:pt x="797" y="69"/>
                  <a:pt x="797" y="69"/>
                  <a:pt x="797" y="69"/>
                </a:cubicBezTo>
                <a:cubicBezTo>
                  <a:pt x="791" y="69"/>
                  <a:pt x="791" y="69"/>
                  <a:pt x="791" y="69"/>
                </a:cubicBezTo>
                <a:cubicBezTo>
                  <a:pt x="785" y="71"/>
                  <a:pt x="785" y="71"/>
                  <a:pt x="785" y="71"/>
                </a:cubicBezTo>
                <a:cubicBezTo>
                  <a:pt x="781" y="72"/>
                  <a:pt x="781" y="72"/>
                  <a:pt x="781" y="72"/>
                </a:cubicBezTo>
                <a:cubicBezTo>
                  <a:pt x="775" y="75"/>
                  <a:pt x="775" y="75"/>
                  <a:pt x="775" y="75"/>
                </a:cubicBezTo>
                <a:cubicBezTo>
                  <a:pt x="778" y="75"/>
                  <a:pt x="778" y="75"/>
                  <a:pt x="778" y="75"/>
                </a:cubicBezTo>
                <a:cubicBezTo>
                  <a:pt x="782" y="75"/>
                  <a:pt x="782" y="75"/>
                  <a:pt x="782" y="75"/>
                </a:cubicBezTo>
                <a:lnTo>
                  <a:pt x="788" y="72"/>
                </a:lnTo>
                <a:close/>
                <a:moveTo>
                  <a:pt x="1073" y="1078"/>
                </a:moveTo>
                <a:cubicBezTo>
                  <a:pt x="1072" y="1080"/>
                  <a:pt x="1072" y="1080"/>
                  <a:pt x="1072" y="1080"/>
                </a:cubicBezTo>
                <a:cubicBezTo>
                  <a:pt x="1071" y="1083"/>
                  <a:pt x="1071" y="1083"/>
                  <a:pt x="1071" y="1083"/>
                </a:cubicBezTo>
                <a:cubicBezTo>
                  <a:pt x="1071" y="1085"/>
                  <a:pt x="1071" y="1085"/>
                  <a:pt x="1071" y="1085"/>
                </a:cubicBezTo>
                <a:cubicBezTo>
                  <a:pt x="1073" y="1083"/>
                  <a:pt x="1073" y="1083"/>
                  <a:pt x="1073" y="1083"/>
                </a:cubicBezTo>
                <a:cubicBezTo>
                  <a:pt x="1076" y="1080"/>
                  <a:pt x="1076" y="1080"/>
                  <a:pt x="1076" y="1080"/>
                </a:cubicBezTo>
                <a:cubicBezTo>
                  <a:pt x="1079" y="1077"/>
                  <a:pt x="1079" y="1077"/>
                  <a:pt x="1079" y="1077"/>
                </a:cubicBezTo>
                <a:cubicBezTo>
                  <a:pt x="1079" y="1073"/>
                  <a:pt x="1079" y="1073"/>
                  <a:pt x="1079" y="1073"/>
                </a:cubicBezTo>
                <a:cubicBezTo>
                  <a:pt x="1078" y="1071"/>
                  <a:pt x="1078" y="1071"/>
                  <a:pt x="1078" y="1071"/>
                </a:cubicBezTo>
                <a:cubicBezTo>
                  <a:pt x="1075" y="1073"/>
                  <a:pt x="1075" y="1073"/>
                  <a:pt x="1075" y="1073"/>
                </a:cubicBezTo>
                <a:cubicBezTo>
                  <a:pt x="1073" y="1077"/>
                  <a:pt x="1073" y="1077"/>
                  <a:pt x="1073" y="1077"/>
                </a:cubicBezTo>
                <a:lnTo>
                  <a:pt x="1073" y="1078"/>
                </a:lnTo>
                <a:close/>
                <a:moveTo>
                  <a:pt x="1065" y="159"/>
                </a:moveTo>
                <a:cubicBezTo>
                  <a:pt x="1066" y="161"/>
                  <a:pt x="1066" y="161"/>
                  <a:pt x="1066" y="161"/>
                </a:cubicBezTo>
                <a:cubicBezTo>
                  <a:pt x="1072" y="161"/>
                  <a:pt x="1072" y="161"/>
                  <a:pt x="1072" y="161"/>
                </a:cubicBezTo>
                <a:cubicBezTo>
                  <a:pt x="1075" y="161"/>
                  <a:pt x="1075" y="161"/>
                  <a:pt x="1075" y="161"/>
                </a:cubicBezTo>
                <a:cubicBezTo>
                  <a:pt x="1076" y="159"/>
                  <a:pt x="1076" y="159"/>
                  <a:pt x="1076" y="159"/>
                </a:cubicBezTo>
                <a:cubicBezTo>
                  <a:pt x="1075" y="158"/>
                  <a:pt x="1075" y="158"/>
                  <a:pt x="1075" y="158"/>
                </a:cubicBezTo>
                <a:cubicBezTo>
                  <a:pt x="1072" y="158"/>
                  <a:pt x="1072" y="158"/>
                  <a:pt x="1072" y="158"/>
                </a:cubicBezTo>
                <a:cubicBezTo>
                  <a:pt x="1071" y="158"/>
                  <a:pt x="1071" y="158"/>
                  <a:pt x="1071" y="158"/>
                </a:cubicBezTo>
                <a:cubicBezTo>
                  <a:pt x="1071" y="157"/>
                  <a:pt x="1071" y="157"/>
                  <a:pt x="1071" y="157"/>
                </a:cubicBezTo>
                <a:cubicBezTo>
                  <a:pt x="1068" y="158"/>
                  <a:pt x="1068" y="158"/>
                  <a:pt x="1068" y="158"/>
                </a:cubicBezTo>
                <a:cubicBezTo>
                  <a:pt x="1065" y="158"/>
                  <a:pt x="1065" y="158"/>
                  <a:pt x="1065" y="158"/>
                </a:cubicBezTo>
                <a:lnTo>
                  <a:pt x="1065" y="159"/>
                </a:lnTo>
                <a:close/>
                <a:moveTo>
                  <a:pt x="1138" y="194"/>
                </a:moveTo>
                <a:cubicBezTo>
                  <a:pt x="1139" y="192"/>
                  <a:pt x="1139" y="192"/>
                  <a:pt x="1139" y="192"/>
                </a:cubicBezTo>
                <a:cubicBezTo>
                  <a:pt x="1138" y="192"/>
                  <a:pt x="1138" y="192"/>
                  <a:pt x="1138" y="192"/>
                </a:cubicBezTo>
                <a:lnTo>
                  <a:pt x="1138" y="194"/>
                </a:lnTo>
                <a:close/>
                <a:moveTo>
                  <a:pt x="772" y="420"/>
                </a:moveTo>
                <a:cubicBezTo>
                  <a:pt x="772" y="419"/>
                  <a:pt x="772" y="419"/>
                  <a:pt x="772" y="419"/>
                </a:cubicBezTo>
                <a:cubicBezTo>
                  <a:pt x="774" y="419"/>
                  <a:pt x="774" y="419"/>
                  <a:pt x="774" y="419"/>
                </a:cubicBezTo>
                <a:cubicBezTo>
                  <a:pt x="775" y="417"/>
                  <a:pt x="775" y="417"/>
                  <a:pt x="775" y="417"/>
                </a:cubicBezTo>
                <a:cubicBezTo>
                  <a:pt x="771" y="417"/>
                  <a:pt x="771" y="417"/>
                  <a:pt x="771" y="417"/>
                </a:cubicBezTo>
                <a:cubicBezTo>
                  <a:pt x="768" y="419"/>
                  <a:pt x="768" y="419"/>
                  <a:pt x="768" y="419"/>
                </a:cubicBezTo>
                <a:cubicBezTo>
                  <a:pt x="765" y="422"/>
                  <a:pt x="765" y="422"/>
                  <a:pt x="765" y="422"/>
                </a:cubicBezTo>
                <a:cubicBezTo>
                  <a:pt x="765" y="423"/>
                  <a:pt x="765" y="423"/>
                  <a:pt x="765" y="423"/>
                </a:cubicBezTo>
                <a:cubicBezTo>
                  <a:pt x="765" y="425"/>
                  <a:pt x="765" y="425"/>
                  <a:pt x="765" y="425"/>
                </a:cubicBezTo>
                <a:cubicBezTo>
                  <a:pt x="768" y="422"/>
                  <a:pt x="768" y="422"/>
                  <a:pt x="768" y="422"/>
                </a:cubicBezTo>
                <a:lnTo>
                  <a:pt x="772" y="420"/>
                </a:lnTo>
                <a:close/>
                <a:moveTo>
                  <a:pt x="768" y="410"/>
                </a:moveTo>
                <a:cubicBezTo>
                  <a:pt x="765" y="412"/>
                  <a:pt x="765" y="412"/>
                  <a:pt x="765" y="412"/>
                </a:cubicBezTo>
                <a:cubicBezTo>
                  <a:pt x="764" y="413"/>
                  <a:pt x="764" y="413"/>
                  <a:pt x="764" y="413"/>
                </a:cubicBezTo>
                <a:cubicBezTo>
                  <a:pt x="772" y="409"/>
                  <a:pt x="772" y="409"/>
                  <a:pt x="772" y="409"/>
                </a:cubicBezTo>
                <a:lnTo>
                  <a:pt x="768" y="410"/>
                </a:lnTo>
                <a:close/>
                <a:moveTo>
                  <a:pt x="688" y="346"/>
                </a:moveTo>
                <a:cubicBezTo>
                  <a:pt x="688" y="346"/>
                  <a:pt x="688" y="346"/>
                  <a:pt x="687" y="345"/>
                </a:cubicBezTo>
                <a:cubicBezTo>
                  <a:pt x="687" y="345"/>
                  <a:pt x="687" y="346"/>
                  <a:pt x="688" y="346"/>
                </a:cubicBezTo>
                <a:close/>
                <a:moveTo>
                  <a:pt x="1018" y="36"/>
                </a:moveTo>
                <a:cubicBezTo>
                  <a:pt x="1019" y="36"/>
                  <a:pt x="1019" y="36"/>
                  <a:pt x="1019" y="36"/>
                </a:cubicBezTo>
                <a:cubicBezTo>
                  <a:pt x="1023" y="36"/>
                  <a:pt x="1023" y="36"/>
                  <a:pt x="1023" y="36"/>
                </a:cubicBezTo>
                <a:cubicBezTo>
                  <a:pt x="1026" y="36"/>
                  <a:pt x="1026" y="36"/>
                  <a:pt x="1026" y="36"/>
                </a:cubicBezTo>
                <a:cubicBezTo>
                  <a:pt x="1029" y="36"/>
                  <a:pt x="1029" y="36"/>
                  <a:pt x="1029" y="36"/>
                </a:cubicBezTo>
                <a:cubicBezTo>
                  <a:pt x="1030" y="36"/>
                  <a:pt x="1030" y="36"/>
                  <a:pt x="1030" y="36"/>
                </a:cubicBezTo>
                <a:cubicBezTo>
                  <a:pt x="1035" y="35"/>
                  <a:pt x="1035" y="35"/>
                  <a:pt x="1035" y="35"/>
                </a:cubicBezTo>
                <a:cubicBezTo>
                  <a:pt x="1033" y="36"/>
                  <a:pt x="1033" y="36"/>
                  <a:pt x="1033" y="36"/>
                </a:cubicBezTo>
                <a:cubicBezTo>
                  <a:pt x="1035" y="36"/>
                  <a:pt x="1035" y="36"/>
                  <a:pt x="1035" y="36"/>
                </a:cubicBezTo>
                <a:cubicBezTo>
                  <a:pt x="1036" y="35"/>
                  <a:pt x="1036" y="35"/>
                  <a:pt x="1036" y="35"/>
                </a:cubicBezTo>
                <a:cubicBezTo>
                  <a:pt x="1039" y="35"/>
                  <a:pt x="1039" y="35"/>
                  <a:pt x="1039" y="35"/>
                </a:cubicBezTo>
                <a:cubicBezTo>
                  <a:pt x="1043" y="35"/>
                  <a:pt x="1043" y="35"/>
                  <a:pt x="1043" y="35"/>
                </a:cubicBezTo>
                <a:cubicBezTo>
                  <a:pt x="1039" y="36"/>
                  <a:pt x="1039" y="36"/>
                  <a:pt x="1039" y="36"/>
                </a:cubicBezTo>
                <a:cubicBezTo>
                  <a:pt x="1043" y="36"/>
                  <a:pt x="1043" y="36"/>
                  <a:pt x="1043" y="36"/>
                </a:cubicBezTo>
                <a:cubicBezTo>
                  <a:pt x="1038" y="38"/>
                  <a:pt x="1038" y="38"/>
                  <a:pt x="1038" y="38"/>
                </a:cubicBezTo>
                <a:cubicBezTo>
                  <a:pt x="1029" y="38"/>
                  <a:pt x="1029" y="38"/>
                  <a:pt x="1029" y="38"/>
                </a:cubicBezTo>
                <a:cubicBezTo>
                  <a:pt x="1020" y="39"/>
                  <a:pt x="1020" y="39"/>
                  <a:pt x="1020" y="39"/>
                </a:cubicBezTo>
                <a:cubicBezTo>
                  <a:pt x="1022" y="40"/>
                  <a:pt x="1022" y="40"/>
                  <a:pt x="1022" y="40"/>
                </a:cubicBezTo>
                <a:cubicBezTo>
                  <a:pt x="1023" y="42"/>
                  <a:pt x="1023" y="42"/>
                  <a:pt x="1023" y="42"/>
                </a:cubicBezTo>
                <a:cubicBezTo>
                  <a:pt x="1022" y="42"/>
                  <a:pt x="1022" y="42"/>
                  <a:pt x="1022" y="42"/>
                </a:cubicBezTo>
                <a:cubicBezTo>
                  <a:pt x="1025" y="43"/>
                  <a:pt x="1025" y="43"/>
                  <a:pt x="1025" y="43"/>
                </a:cubicBezTo>
                <a:cubicBezTo>
                  <a:pt x="1028" y="43"/>
                  <a:pt x="1028" y="43"/>
                  <a:pt x="1028" y="43"/>
                </a:cubicBezTo>
                <a:cubicBezTo>
                  <a:pt x="1030" y="43"/>
                  <a:pt x="1030" y="43"/>
                  <a:pt x="1030" y="43"/>
                </a:cubicBezTo>
                <a:cubicBezTo>
                  <a:pt x="1035" y="43"/>
                  <a:pt x="1035" y="43"/>
                  <a:pt x="1035" y="43"/>
                </a:cubicBezTo>
                <a:cubicBezTo>
                  <a:pt x="1030" y="45"/>
                  <a:pt x="1030" y="45"/>
                  <a:pt x="1030" y="45"/>
                </a:cubicBezTo>
                <a:cubicBezTo>
                  <a:pt x="1025" y="45"/>
                  <a:pt x="1025" y="45"/>
                  <a:pt x="1025" y="45"/>
                </a:cubicBezTo>
                <a:cubicBezTo>
                  <a:pt x="1028" y="46"/>
                  <a:pt x="1028" y="46"/>
                  <a:pt x="1028" y="46"/>
                </a:cubicBezTo>
                <a:cubicBezTo>
                  <a:pt x="1032" y="48"/>
                  <a:pt x="1032" y="48"/>
                  <a:pt x="1032" y="48"/>
                </a:cubicBezTo>
                <a:cubicBezTo>
                  <a:pt x="1038" y="48"/>
                  <a:pt x="1038" y="48"/>
                  <a:pt x="1038" y="48"/>
                </a:cubicBezTo>
                <a:cubicBezTo>
                  <a:pt x="1040" y="48"/>
                  <a:pt x="1040" y="48"/>
                  <a:pt x="1040" y="48"/>
                </a:cubicBezTo>
                <a:cubicBezTo>
                  <a:pt x="1042" y="48"/>
                  <a:pt x="1042" y="48"/>
                  <a:pt x="1042" y="48"/>
                </a:cubicBezTo>
                <a:cubicBezTo>
                  <a:pt x="1040" y="46"/>
                  <a:pt x="1040" y="46"/>
                  <a:pt x="1040" y="46"/>
                </a:cubicBezTo>
                <a:cubicBezTo>
                  <a:pt x="1043" y="46"/>
                  <a:pt x="1043" y="46"/>
                  <a:pt x="1043" y="46"/>
                </a:cubicBezTo>
                <a:cubicBezTo>
                  <a:pt x="1048" y="48"/>
                  <a:pt x="1048" y="48"/>
                  <a:pt x="1048" y="48"/>
                </a:cubicBezTo>
                <a:cubicBezTo>
                  <a:pt x="1048" y="45"/>
                  <a:pt x="1048" y="45"/>
                  <a:pt x="1048" y="45"/>
                </a:cubicBezTo>
                <a:cubicBezTo>
                  <a:pt x="1048" y="43"/>
                  <a:pt x="1048" y="43"/>
                  <a:pt x="1048" y="43"/>
                </a:cubicBezTo>
                <a:cubicBezTo>
                  <a:pt x="1049" y="43"/>
                  <a:pt x="1049" y="43"/>
                  <a:pt x="1049" y="43"/>
                </a:cubicBezTo>
                <a:cubicBezTo>
                  <a:pt x="1049" y="46"/>
                  <a:pt x="1049" y="46"/>
                  <a:pt x="1049" y="46"/>
                </a:cubicBezTo>
                <a:cubicBezTo>
                  <a:pt x="1052" y="48"/>
                  <a:pt x="1052" y="48"/>
                  <a:pt x="1052" y="48"/>
                </a:cubicBezTo>
                <a:cubicBezTo>
                  <a:pt x="1053" y="48"/>
                  <a:pt x="1053" y="48"/>
                  <a:pt x="1053" y="48"/>
                </a:cubicBezTo>
                <a:cubicBezTo>
                  <a:pt x="1056" y="46"/>
                  <a:pt x="1056" y="46"/>
                  <a:pt x="1056" y="46"/>
                </a:cubicBezTo>
                <a:cubicBezTo>
                  <a:pt x="1058" y="45"/>
                  <a:pt x="1058" y="45"/>
                  <a:pt x="1058" y="45"/>
                </a:cubicBezTo>
                <a:cubicBezTo>
                  <a:pt x="1059" y="43"/>
                  <a:pt x="1059" y="43"/>
                  <a:pt x="1059" y="43"/>
                </a:cubicBezTo>
                <a:cubicBezTo>
                  <a:pt x="1062" y="45"/>
                  <a:pt x="1062" y="45"/>
                  <a:pt x="1062" y="45"/>
                </a:cubicBezTo>
                <a:cubicBezTo>
                  <a:pt x="1065" y="43"/>
                  <a:pt x="1065" y="43"/>
                  <a:pt x="1065" y="43"/>
                </a:cubicBezTo>
                <a:cubicBezTo>
                  <a:pt x="1063" y="43"/>
                  <a:pt x="1063" y="43"/>
                  <a:pt x="1063" y="43"/>
                </a:cubicBezTo>
                <a:cubicBezTo>
                  <a:pt x="1068" y="40"/>
                  <a:pt x="1068" y="40"/>
                  <a:pt x="1068" y="40"/>
                </a:cubicBezTo>
                <a:cubicBezTo>
                  <a:pt x="1072" y="39"/>
                  <a:pt x="1072" y="39"/>
                  <a:pt x="1072" y="39"/>
                </a:cubicBezTo>
                <a:cubicBezTo>
                  <a:pt x="1069" y="40"/>
                  <a:pt x="1069" y="40"/>
                  <a:pt x="1069" y="40"/>
                </a:cubicBezTo>
                <a:cubicBezTo>
                  <a:pt x="1066" y="42"/>
                  <a:pt x="1066" y="42"/>
                  <a:pt x="1066" y="42"/>
                </a:cubicBezTo>
                <a:cubicBezTo>
                  <a:pt x="1069" y="43"/>
                  <a:pt x="1069" y="43"/>
                  <a:pt x="1069" y="43"/>
                </a:cubicBezTo>
                <a:cubicBezTo>
                  <a:pt x="1072" y="42"/>
                  <a:pt x="1072" y="42"/>
                  <a:pt x="1072" y="42"/>
                </a:cubicBezTo>
                <a:cubicBezTo>
                  <a:pt x="1076" y="40"/>
                  <a:pt x="1076" y="40"/>
                  <a:pt x="1076" y="40"/>
                </a:cubicBezTo>
                <a:cubicBezTo>
                  <a:pt x="1079" y="39"/>
                  <a:pt x="1079" y="39"/>
                  <a:pt x="1079" y="39"/>
                </a:cubicBezTo>
                <a:cubicBezTo>
                  <a:pt x="1082" y="39"/>
                  <a:pt x="1082" y="39"/>
                  <a:pt x="1082" y="39"/>
                </a:cubicBezTo>
                <a:cubicBezTo>
                  <a:pt x="1086" y="38"/>
                  <a:pt x="1086" y="38"/>
                  <a:pt x="1086" y="38"/>
                </a:cubicBezTo>
                <a:cubicBezTo>
                  <a:pt x="1096" y="38"/>
                  <a:pt x="1096" y="38"/>
                  <a:pt x="1096" y="38"/>
                </a:cubicBezTo>
                <a:cubicBezTo>
                  <a:pt x="1095" y="35"/>
                  <a:pt x="1095" y="35"/>
                  <a:pt x="1095" y="35"/>
                </a:cubicBezTo>
                <a:cubicBezTo>
                  <a:pt x="1093" y="35"/>
                  <a:pt x="1093" y="35"/>
                  <a:pt x="1093" y="35"/>
                </a:cubicBezTo>
                <a:cubicBezTo>
                  <a:pt x="1091" y="35"/>
                  <a:pt x="1091" y="35"/>
                  <a:pt x="1091" y="35"/>
                </a:cubicBezTo>
                <a:cubicBezTo>
                  <a:pt x="1089" y="33"/>
                  <a:pt x="1089" y="33"/>
                  <a:pt x="1089" y="33"/>
                </a:cubicBezTo>
                <a:cubicBezTo>
                  <a:pt x="1086" y="33"/>
                  <a:pt x="1086" y="33"/>
                  <a:pt x="1086" y="33"/>
                </a:cubicBezTo>
                <a:cubicBezTo>
                  <a:pt x="1083" y="35"/>
                  <a:pt x="1083" y="35"/>
                  <a:pt x="1083" y="35"/>
                </a:cubicBezTo>
                <a:cubicBezTo>
                  <a:pt x="1081" y="35"/>
                  <a:pt x="1081" y="35"/>
                  <a:pt x="1081" y="35"/>
                </a:cubicBezTo>
                <a:cubicBezTo>
                  <a:pt x="1089" y="30"/>
                  <a:pt x="1089" y="30"/>
                  <a:pt x="1089" y="30"/>
                </a:cubicBezTo>
                <a:cubicBezTo>
                  <a:pt x="1088" y="29"/>
                  <a:pt x="1088" y="29"/>
                  <a:pt x="1088" y="29"/>
                </a:cubicBezTo>
                <a:cubicBezTo>
                  <a:pt x="1086" y="29"/>
                  <a:pt x="1086" y="29"/>
                  <a:pt x="1086" y="29"/>
                </a:cubicBezTo>
                <a:cubicBezTo>
                  <a:pt x="1083" y="29"/>
                  <a:pt x="1083" y="29"/>
                  <a:pt x="1083" y="29"/>
                </a:cubicBezTo>
                <a:cubicBezTo>
                  <a:pt x="1086" y="28"/>
                  <a:pt x="1086" y="28"/>
                  <a:pt x="1086" y="28"/>
                </a:cubicBezTo>
                <a:cubicBezTo>
                  <a:pt x="1088" y="28"/>
                  <a:pt x="1088" y="28"/>
                  <a:pt x="1088" y="28"/>
                </a:cubicBezTo>
                <a:cubicBezTo>
                  <a:pt x="1088" y="26"/>
                  <a:pt x="1088" y="26"/>
                  <a:pt x="1088" y="26"/>
                </a:cubicBezTo>
                <a:cubicBezTo>
                  <a:pt x="1086" y="26"/>
                  <a:pt x="1086" y="26"/>
                  <a:pt x="1086" y="26"/>
                </a:cubicBezTo>
                <a:cubicBezTo>
                  <a:pt x="1085" y="26"/>
                  <a:pt x="1085" y="26"/>
                  <a:pt x="1085" y="26"/>
                </a:cubicBezTo>
                <a:cubicBezTo>
                  <a:pt x="1081" y="28"/>
                  <a:pt x="1081" y="28"/>
                  <a:pt x="1081" y="28"/>
                </a:cubicBezTo>
                <a:cubicBezTo>
                  <a:pt x="1082" y="28"/>
                  <a:pt x="1082" y="28"/>
                  <a:pt x="1082" y="28"/>
                </a:cubicBezTo>
                <a:cubicBezTo>
                  <a:pt x="1079" y="29"/>
                  <a:pt x="1079" y="29"/>
                  <a:pt x="1079" y="29"/>
                </a:cubicBezTo>
                <a:cubicBezTo>
                  <a:pt x="1076" y="28"/>
                  <a:pt x="1076" y="28"/>
                  <a:pt x="1076" y="28"/>
                </a:cubicBezTo>
                <a:cubicBezTo>
                  <a:pt x="1078" y="26"/>
                  <a:pt x="1078" y="26"/>
                  <a:pt x="1078" y="26"/>
                </a:cubicBezTo>
                <a:cubicBezTo>
                  <a:pt x="1073" y="25"/>
                  <a:pt x="1073" y="25"/>
                  <a:pt x="1073" y="25"/>
                </a:cubicBezTo>
                <a:cubicBezTo>
                  <a:pt x="1072" y="25"/>
                  <a:pt x="1072" y="25"/>
                  <a:pt x="1072" y="25"/>
                </a:cubicBezTo>
                <a:cubicBezTo>
                  <a:pt x="1071" y="25"/>
                  <a:pt x="1071" y="25"/>
                  <a:pt x="1071" y="25"/>
                </a:cubicBezTo>
                <a:cubicBezTo>
                  <a:pt x="1069" y="23"/>
                  <a:pt x="1069" y="23"/>
                  <a:pt x="1069" y="23"/>
                </a:cubicBezTo>
                <a:cubicBezTo>
                  <a:pt x="1068" y="22"/>
                  <a:pt x="1068" y="22"/>
                  <a:pt x="1068" y="22"/>
                </a:cubicBezTo>
                <a:cubicBezTo>
                  <a:pt x="1066" y="20"/>
                  <a:pt x="1066" y="20"/>
                  <a:pt x="1066" y="20"/>
                </a:cubicBezTo>
                <a:cubicBezTo>
                  <a:pt x="1065" y="19"/>
                  <a:pt x="1065" y="19"/>
                  <a:pt x="1065" y="19"/>
                </a:cubicBezTo>
                <a:cubicBezTo>
                  <a:pt x="1061" y="17"/>
                  <a:pt x="1061" y="17"/>
                  <a:pt x="1061" y="17"/>
                </a:cubicBezTo>
                <a:cubicBezTo>
                  <a:pt x="1056" y="17"/>
                  <a:pt x="1056" y="17"/>
                  <a:pt x="1056" y="17"/>
                </a:cubicBezTo>
                <a:cubicBezTo>
                  <a:pt x="1050" y="19"/>
                  <a:pt x="1050" y="19"/>
                  <a:pt x="1050" y="19"/>
                </a:cubicBezTo>
                <a:cubicBezTo>
                  <a:pt x="1052" y="19"/>
                  <a:pt x="1052" y="19"/>
                  <a:pt x="1052" y="19"/>
                </a:cubicBezTo>
                <a:cubicBezTo>
                  <a:pt x="1055" y="19"/>
                  <a:pt x="1055" y="19"/>
                  <a:pt x="1055" y="19"/>
                </a:cubicBezTo>
                <a:cubicBezTo>
                  <a:pt x="1059" y="19"/>
                  <a:pt x="1059" y="19"/>
                  <a:pt x="1059" y="19"/>
                </a:cubicBezTo>
                <a:cubicBezTo>
                  <a:pt x="1053" y="20"/>
                  <a:pt x="1053" y="20"/>
                  <a:pt x="1053" y="20"/>
                </a:cubicBezTo>
                <a:cubicBezTo>
                  <a:pt x="1050" y="20"/>
                  <a:pt x="1050" y="20"/>
                  <a:pt x="1050" y="20"/>
                </a:cubicBezTo>
                <a:cubicBezTo>
                  <a:pt x="1049" y="20"/>
                  <a:pt x="1049" y="20"/>
                  <a:pt x="1049" y="20"/>
                </a:cubicBezTo>
                <a:cubicBezTo>
                  <a:pt x="1048" y="20"/>
                  <a:pt x="1048" y="20"/>
                  <a:pt x="1048" y="20"/>
                </a:cubicBezTo>
                <a:cubicBezTo>
                  <a:pt x="1043" y="20"/>
                  <a:pt x="1043" y="20"/>
                  <a:pt x="1043" y="20"/>
                </a:cubicBezTo>
                <a:cubicBezTo>
                  <a:pt x="1040" y="20"/>
                  <a:pt x="1040" y="20"/>
                  <a:pt x="1040" y="20"/>
                </a:cubicBezTo>
                <a:cubicBezTo>
                  <a:pt x="1039" y="22"/>
                  <a:pt x="1039" y="22"/>
                  <a:pt x="1039" y="22"/>
                </a:cubicBezTo>
                <a:cubicBezTo>
                  <a:pt x="1038" y="22"/>
                  <a:pt x="1038" y="22"/>
                  <a:pt x="1038" y="22"/>
                </a:cubicBezTo>
                <a:cubicBezTo>
                  <a:pt x="1040" y="23"/>
                  <a:pt x="1040" y="23"/>
                  <a:pt x="1040" y="23"/>
                </a:cubicBezTo>
                <a:cubicBezTo>
                  <a:pt x="1042" y="23"/>
                  <a:pt x="1042" y="23"/>
                  <a:pt x="1042" y="23"/>
                </a:cubicBezTo>
                <a:cubicBezTo>
                  <a:pt x="1043" y="25"/>
                  <a:pt x="1043" y="25"/>
                  <a:pt x="1043" y="25"/>
                </a:cubicBezTo>
                <a:cubicBezTo>
                  <a:pt x="1036" y="25"/>
                  <a:pt x="1036" y="25"/>
                  <a:pt x="1036" y="25"/>
                </a:cubicBezTo>
                <a:cubicBezTo>
                  <a:pt x="1028" y="26"/>
                  <a:pt x="1028" y="26"/>
                  <a:pt x="1028" y="26"/>
                </a:cubicBezTo>
                <a:cubicBezTo>
                  <a:pt x="1022" y="26"/>
                  <a:pt x="1022" y="26"/>
                  <a:pt x="1022" y="26"/>
                </a:cubicBezTo>
                <a:cubicBezTo>
                  <a:pt x="1023" y="28"/>
                  <a:pt x="1023" y="28"/>
                  <a:pt x="1023" y="28"/>
                </a:cubicBezTo>
                <a:cubicBezTo>
                  <a:pt x="1026" y="28"/>
                  <a:pt x="1026" y="28"/>
                  <a:pt x="1026" y="28"/>
                </a:cubicBezTo>
                <a:cubicBezTo>
                  <a:pt x="1028" y="28"/>
                  <a:pt x="1028" y="28"/>
                  <a:pt x="1028" y="28"/>
                </a:cubicBezTo>
                <a:cubicBezTo>
                  <a:pt x="1030" y="29"/>
                  <a:pt x="1030" y="29"/>
                  <a:pt x="1030" y="29"/>
                </a:cubicBezTo>
                <a:cubicBezTo>
                  <a:pt x="1033" y="29"/>
                  <a:pt x="1033" y="29"/>
                  <a:pt x="1033" y="29"/>
                </a:cubicBezTo>
                <a:cubicBezTo>
                  <a:pt x="1035" y="30"/>
                  <a:pt x="1035" y="30"/>
                  <a:pt x="1035" y="30"/>
                </a:cubicBezTo>
                <a:cubicBezTo>
                  <a:pt x="1026" y="29"/>
                  <a:pt x="1026" y="29"/>
                  <a:pt x="1026" y="29"/>
                </a:cubicBezTo>
                <a:cubicBezTo>
                  <a:pt x="1022" y="29"/>
                  <a:pt x="1022" y="29"/>
                  <a:pt x="1022" y="29"/>
                </a:cubicBezTo>
                <a:cubicBezTo>
                  <a:pt x="1019" y="29"/>
                  <a:pt x="1019" y="29"/>
                  <a:pt x="1019" y="29"/>
                </a:cubicBezTo>
                <a:cubicBezTo>
                  <a:pt x="1018" y="30"/>
                  <a:pt x="1018" y="30"/>
                  <a:pt x="1018" y="30"/>
                </a:cubicBezTo>
                <a:cubicBezTo>
                  <a:pt x="1018" y="32"/>
                  <a:pt x="1018" y="32"/>
                  <a:pt x="1018" y="32"/>
                </a:cubicBezTo>
                <a:cubicBezTo>
                  <a:pt x="1018" y="33"/>
                  <a:pt x="1018" y="33"/>
                  <a:pt x="1018" y="33"/>
                </a:cubicBezTo>
                <a:cubicBezTo>
                  <a:pt x="1020" y="33"/>
                  <a:pt x="1020" y="33"/>
                  <a:pt x="1020" y="33"/>
                </a:cubicBezTo>
                <a:cubicBezTo>
                  <a:pt x="1016" y="35"/>
                  <a:pt x="1016" y="35"/>
                  <a:pt x="1016" y="35"/>
                </a:cubicBezTo>
                <a:lnTo>
                  <a:pt x="1018" y="36"/>
                </a:lnTo>
                <a:close/>
                <a:moveTo>
                  <a:pt x="1165" y="178"/>
                </a:moveTo>
                <a:cubicBezTo>
                  <a:pt x="1167" y="178"/>
                  <a:pt x="1167" y="178"/>
                  <a:pt x="1167" y="178"/>
                </a:cubicBezTo>
                <a:cubicBezTo>
                  <a:pt x="1171" y="177"/>
                  <a:pt x="1171" y="177"/>
                  <a:pt x="1171" y="177"/>
                </a:cubicBezTo>
                <a:cubicBezTo>
                  <a:pt x="1171" y="175"/>
                  <a:pt x="1171" y="175"/>
                  <a:pt x="1171" y="175"/>
                </a:cubicBezTo>
                <a:cubicBezTo>
                  <a:pt x="1174" y="175"/>
                  <a:pt x="1174" y="175"/>
                  <a:pt x="1174" y="175"/>
                </a:cubicBezTo>
                <a:cubicBezTo>
                  <a:pt x="1174" y="174"/>
                  <a:pt x="1174" y="174"/>
                  <a:pt x="1174" y="174"/>
                </a:cubicBezTo>
                <a:cubicBezTo>
                  <a:pt x="1174" y="172"/>
                  <a:pt x="1174" y="172"/>
                  <a:pt x="1174" y="172"/>
                </a:cubicBezTo>
                <a:cubicBezTo>
                  <a:pt x="1172" y="172"/>
                  <a:pt x="1172" y="172"/>
                  <a:pt x="1172" y="172"/>
                </a:cubicBezTo>
                <a:cubicBezTo>
                  <a:pt x="1169" y="172"/>
                  <a:pt x="1169" y="172"/>
                  <a:pt x="1169" y="172"/>
                </a:cubicBezTo>
                <a:cubicBezTo>
                  <a:pt x="1172" y="171"/>
                  <a:pt x="1172" y="171"/>
                  <a:pt x="1172" y="171"/>
                </a:cubicBezTo>
                <a:cubicBezTo>
                  <a:pt x="1171" y="171"/>
                  <a:pt x="1171" y="171"/>
                  <a:pt x="1171" y="171"/>
                </a:cubicBezTo>
                <a:cubicBezTo>
                  <a:pt x="1169" y="171"/>
                  <a:pt x="1169" y="171"/>
                  <a:pt x="1169" y="171"/>
                </a:cubicBezTo>
                <a:cubicBezTo>
                  <a:pt x="1169" y="169"/>
                  <a:pt x="1169" y="169"/>
                  <a:pt x="1169" y="169"/>
                </a:cubicBezTo>
                <a:cubicBezTo>
                  <a:pt x="1168" y="171"/>
                  <a:pt x="1168" y="171"/>
                  <a:pt x="1168" y="171"/>
                </a:cubicBezTo>
                <a:cubicBezTo>
                  <a:pt x="1167" y="171"/>
                  <a:pt x="1167" y="171"/>
                  <a:pt x="1167" y="171"/>
                </a:cubicBezTo>
                <a:cubicBezTo>
                  <a:pt x="1167" y="174"/>
                  <a:pt x="1167" y="174"/>
                  <a:pt x="1167" y="174"/>
                </a:cubicBezTo>
                <a:cubicBezTo>
                  <a:pt x="1165" y="172"/>
                  <a:pt x="1165" y="172"/>
                  <a:pt x="1165" y="172"/>
                </a:cubicBezTo>
                <a:cubicBezTo>
                  <a:pt x="1164" y="171"/>
                  <a:pt x="1164" y="171"/>
                  <a:pt x="1164" y="171"/>
                </a:cubicBezTo>
                <a:cubicBezTo>
                  <a:pt x="1162" y="172"/>
                  <a:pt x="1162" y="172"/>
                  <a:pt x="1162" y="172"/>
                </a:cubicBezTo>
                <a:cubicBezTo>
                  <a:pt x="1162" y="171"/>
                  <a:pt x="1162" y="171"/>
                  <a:pt x="1162" y="171"/>
                </a:cubicBezTo>
                <a:cubicBezTo>
                  <a:pt x="1159" y="171"/>
                  <a:pt x="1159" y="171"/>
                  <a:pt x="1159" y="171"/>
                </a:cubicBezTo>
                <a:cubicBezTo>
                  <a:pt x="1161" y="168"/>
                  <a:pt x="1161" y="168"/>
                  <a:pt x="1161" y="168"/>
                </a:cubicBezTo>
                <a:cubicBezTo>
                  <a:pt x="1164" y="167"/>
                  <a:pt x="1164" y="167"/>
                  <a:pt x="1164" y="167"/>
                </a:cubicBezTo>
                <a:cubicBezTo>
                  <a:pt x="1162" y="167"/>
                  <a:pt x="1162" y="167"/>
                  <a:pt x="1162" y="167"/>
                </a:cubicBezTo>
                <a:cubicBezTo>
                  <a:pt x="1159" y="168"/>
                  <a:pt x="1159" y="168"/>
                  <a:pt x="1159" y="168"/>
                </a:cubicBezTo>
                <a:cubicBezTo>
                  <a:pt x="1157" y="167"/>
                  <a:pt x="1157" y="167"/>
                  <a:pt x="1157" y="167"/>
                </a:cubicBezTo>
                <a:cubicBezTo>
                  <a:pt x="1154" y="168"/>
                  <a:pt x="1154" y="168"/>
                  <a:pt x="1154" y="168"/>
                </a:cubicBezTo>
                <a:cubicBezTo>
                  <a:pt x="1152" y="167"/>
                  <a:pt x="1152" y="167"/>
                  <a:pt x="1152" y="167"/>
                </a:cubicBezTo>
                <a:cubicBezTo>
                  <a:pt x="1154" y="167"/>
                  <a:pt x="1154" y="167"/>
                  <a:pt x="1154" y="167"/>
                </a:cubicBezTo>
                <a:cubicBezTo>
                  <a:pt x="1155" y="167"/>
                  <a:pt x="1155" y="167"/>
                  <a:pt x="1155" y="167"/>
                </a:cubicBezTo>
                <a:cubicBezTo>
                  <a:pt x="1155" y="165"/>
                  <a:pt x="1155" y="165"/>
                  <a:pt x="1155" y="165"/>
                </a:cubicBezTo>
                <a:cubicBezTo>
                  <a:pt x="1157" y="164"/>
                  <a:pt x="1157" y="164"/>
                  <a:pt x="1157" y="164"/>
                </a:cubicBezTo>
                <a:cubicBezTo>
                  <a:pt x="1155" y="162"/>
                  <a:pt x="1155" y="162"/>
                  <a:pt x="1155" y="162"/>
                </a:cubicBezTo>
                <a:cubicBezTo>
                  <a:pt x="1154" y="161"/>
                  <a:pt x="1154" y="161"/>
                  <a:pt x="1154" y="161"/>
                </a:cubicBezTo>
                <a:cubicBezTo>
                  <a:pt x="1151" y="162"/>
                  <a:pt x="1151" y="162"/>
                  <a:pt x="1151" y="162"/>
                </a:cubicBezTo>
                <a:cubicBezTo>
                  <a:pt x="1151" y="161"/>
                  <a:pt x="1151" y="161"/>
                  <a:pt x="1151" y="161"/>
                </a:cubicBezTo>
                <a:cubicBezTo>
                  <a:pt x="1149" y="161"/>
                  <a:pt x="1149" y="161"/>
                  <a:pt x="1149" y="161"/>
                </a:cubicBezTo>
                <a:cubicBezTo>
                  <a:pt x="1152" y="159"/>
                  <a:pt x="1152" y="159"/>
                  <a:pt x="1152" y="159"/>
                </a:cubicBezTo>
                <a:cubicBezTo>
                  <a:pt x="1151" y="158"/>
                  <a:pt x="1151" y="158"/>
                  <a:pt x="1151" y="158"/>
                </a:cubicBezTo>
                <a:cubicBezTo>
                  <a:pt x="1149" y="159"/>
                  <a:pt x="1149" y="159"/>
                  <a:pt x="1149" y="159"/>
                </a:cubicBezTo>
                <a:cubicBezTo>
                  <a:pt x="1147" y="161"/>
                  <a:pt x="1147" y="161"/>
                  <a:pt x="1147" y="161"/>
                </a:cubicBezTo>
                <a:cubicBezTo>
                  <a:pt x="1145" y="162"/>
                  <a:pt x="1145" y="162"/>
                  <a:pt x="1145" y="162"/>
                </a:cubicBezTo>
                <a:cubicBezTo>
                  <a:pt x="1145" y="161"/>
                  <a:pt x="1145" y="161"/>
                  <a:pt x="1145" y="161"/>
                </a:cubicBezTo>
                <a:cubicBezTo>
                  <a:pt x="1147" y="159"/>
                  <a:pt x="1147" y="159"/>
                  <a:pt x="1147" y="159"/>
                </a:cubicBezTo>
                <a:cubicBezTo>
                  <a:pt x="1145" y="159"/>
                  <a:pt x="1145" y="159"/>
                  <a:pt x="1145" y="159"/>
                </a:cubicBezTo>
                <a:cubicBezTo>
                  <a:pt x="1144" y="159"/>
                  <a:pt x="1144" y="159"/>
                  <a:pt x="1144" y="159"/>
                </a:cubicBezTo>
                <a:cubicBezTo>
                  <a:pt x="1139" y="162"/>
                  <a:pt x="1139" y="162"/>
                  <a:pt x="1139" y="162"/>
                </a:cubicBezTo>
                <a:cubicBezTo>
                  <a:pt x="1142" y="159"/>
                  <a:pt x="1142" y="159"/>
                  <a:pt x="1142" y="159"/>
                </a:cubicBezTo>
                <a:cubicBezTo>
                  <a:pt x="1145" y="157"/>
                  <a:pt x="1145" y="157"/>
                  <a:pt x="1145" y="157"/>
                </a:cubicBezTo>
                <a:cubicBezTo>
                  <a:pt x="1141" y="159"/>
                  <a:pt x="1141" y="159"/>
                  <a:pt x="1141" y="159"/>
                </a:cubicBezTo>
                <a:cubicBezTo>
                  <a:pt x="1135" y="161"/>
                  <a:pt x="1135" y="161"/>
                  <a:pt x="1135" y="161"/>
                </a:cubicBezTo>
                <a:cubicBezTo>
                  <a:pt x="1138" y="159"/>
                  <a:pt x="1138" y="159"/>
                  <a:pt x="1138" y="159"/>
                </a:cubicBezTo>
                <a:cubicBezTo>
                  <a:pt x="1141" y="158"/>
                  <a:pt x="1141" y="158"/>
                  <a:pt x="1141" y="158"/>
                </a:cubicBezTo>
                <a:cubicBezTo>
                  <a:pt x="1138" y="157"/>
                  <a:pt x="1138" y="157"/>
                  <a:pt x="1138" y="157"/>
                </a:cubicBezTo>
                <a:cubicBezTo>
                  <a:pt x="1136" y="157"/>
                  <a:pt x="1136" y="157"/>
                  <a:pt x="1136" y="157"/>
                </a:cubicBezTo>
                <a:cubicBezTo>
                  <a:pt x="1138" y="155"/>
                  <a:pt x="1138" y="155"/>
                  <a:pt x="1138" y="155"/>
                </a:cubicBezTo>
                <a:cubicBezTo>
                  <a:pt x="1135" y="155"/>
                  <a:pt x="1135" y="155"/>
                  <a:pt x="1135" y="155"/>
                </a:cubicBezTo>
                <a:cubicBezTo>
                  <a:pt x="1134" y="155"/>
                  <a:pt x="1134" y="155"/>
                  <a:pt x="1134" y="155"/>
                </a:cubicBezTo>
                <a:cubicBezTo>
                  <a:pt x="1132" y="155"/>
                  <a:pt x="1132" y="155"/>
                  <a:pt x="1132" y="155"/>
                </a:cubicBezTo>
                <a:cubicBezTo>
                  <a:pt x="1131" y="155"/>
                  <a:pt x="1131" y="155"/>
                  <a:pt x="1131" y="155"/>
                </a:cubicBezTo>
                <a:cubicBezTo>
                  <a:pt x="1129" y="155"/>
                  <a:pt x="1129" y="155"/>
                  <a:pt x="1129" y="155"/>
                </a:cubicBezTo>
                <a:cubicBezTo>
                  <a:pt x="1134" y="154"/>
                  <a:pt x="1134" y="154"/>
                  <a:pt x="1134" y="154"/>
                </a:cubicBezTo>
                <a:cubicBezTo>
                  <a:pt x="1135" y="154"/>
                  <a:pt x="1135" y="154"/>
                  <a:pt x="1135" y="154"/>
                </a:cubicBezTo>
                <a:cubicBezTo>
                  <a:pt x="1132" y="152"/>
                  <a:pt x="1132" y="152"/>
                  <a:pt x="1132" y="152"/>
                </a:cubicBezTo>
                <a:cubicBezTo>
                  <a:pt x="1131" y="152"/>
                  <a:pt x="1131" y="152"/>
                  <a:pt x="1131" y="152"/>
                </a:cubicBezTo>
                <a:cubicBezTo>
                  <a:pt x="1128" y="154"/>
                  <a:pt x="1128" y="154"/>
                  <a:pt x="1128" y="154"/>
                </a:cubicBezTo>
                <a:cubicBezTo>
                  <a:pt x="1129" y="152"/>
                  <a:pt x="1129" y="152"/>
                  <a:pt x="1129" y="152"/>
                </a:cubicBezTo>
                <a:cubicBezTo>
                  <a:pt x="1125" y="152"/>
                  <a:pt x="1125" y="152"/>
                  <a:pt x="1125" y="152"/>
                </a:cubicBezTo>
                <a:cubicBezTo>
                  <a:pt x="1124" y="151"/>
                  <a:pt x="1124" y="151"/>
                  <a:pt x="1124" y="151"/>
                </a:cubicBezTo>
                <a:cubicBezTo>
                  <a:pt x="1125" y="151"/>
                  <a:pt x="1125" y="151"/>
                  <a:pt x="1125" y="151"/>
                </a:cubicBezTo>
                <a:cubicBezTo>
                  <a:pt x="1129" y="151"/>
                  <a:pt x="1129" y="151"/>
                  <a:pt x="1129" y="151"/>
                </a:cubicBezTo>
                <a:cubicBezTo>
                  <a:pt x="1126" y="149"/>
                  <a:pt x="1126" y="149"/>
                  <a:pt x="1126" y="149"/>
                </a:cubicBezTo>
                <a:cubicBezTo>
                  <a:pt x="1132" y="149"/>
                  <a:pt x="1132" y="149"/>
                  <a:pt x="1132" y="149"/>
                </a:cubicBezTo>
                <a:cubicBezTo>
                  <a:pt x="1128" y="148"/>
                  <a:pt x="1128" y="148"/>
                  <a:pt x="1128" y="148"/>
                </a:cubicBezTo>
                <a:cubicBezTo>
                  <a:pt x="1132" y="147"/>
                  <a:pt x="1132" y="147"/>
                  <a:pt x="1132" y="147"/>
                </a:cubicBezTo>
                <a:cubicBezTo>
                  <a:pt x="1135" y="147"/>
                  <a:pt x="1135" y="147"/>
                  <a:pt x="1135" y="147"/>
                </a:cubicBezTo>
                <a:cubicBezTo>
                  <a:pt x="1132" y="145"/>
                  <a:pt x="1132" y="145"/>
                  <a:pt x="1132" y="145"/>
                </a:cubicBezTo>
                <a:cubicBezTo>
                  <a:pt x="1134" y="145"/>
                  <a:pt x="1134" y="145"/>
                  <a:pt x="1134" y="145"/>
                </a:cubicBezTo>
                <a:cubicBezTo>
                  <a:pt x="1131" y="144"/>
                  <a:pt x="1131" y="144"/>
                  <a:pt x="1131" y="144"/>
                </a:cubicBezTo>
                <a:cubicBezTo>
                  <a:pt x="1129" y="144"/>
                  <a:pt x="1129" y="144"/>
                  <a:pt x="1129" y="144"/>
                </a:cubicBezTo>
                <a:cubicBezTo>
                  <a:pt x="1125" y="144"/>
                  <a:pt x="1125" y="144"/>
                  <a:pt x="1125" y="144"/>
                </a:cubicBezTo>
                <a:cubicBezTo>
                  <a:pt x="1128" y="142"/>
                  <a:pt x="1128" y="142"/>
                  <a:pt x="1128" y="142"/>
                </a:cubicBezTo>
                <a:cubicBezTo>
                  <a:pt x="1131" y="142"/>
                  <a:pt x="1131" y="142"/>
                  <a:pt x="1131" y="142"/>
                </a:cubicBezTo>
                <a:cubicBezTo>
                  <a:pt x="1135" y="144"/>
                  <a:pt x="1135" y="144"/>
                  <a:pt x="1135" y="144"/>
                </a:cubicBezTo>
                <a:cubicBezTo>
                  <a:pt x="1138" y="145"/>
                  <a:pt x="1138" y="145"/>
                  <a:pt x="1138" y="145"/>
                </a:cubicBezTo>
                <a:cubicBezTo>
                  <a:pt x="1141" y="145"/>
                  <a:pt x="1141" y="145"/>
                  <a:pt x="1141" y="145"/>
                </a:cubicBezTo>
                <a:cubicBezTo>
                  <a:pt x="1145" y="145"/>
                  <a:pt x="1145" y="145"/>
                  <a:pt x="1145" y="145"/>
                </a:cubicBezTo>
                <a:cubicBezTo>
                  <a:pt x="1147" y="145"/>
                  <a:pt x="1147" y="145"/>
                  <a:pt x="1147" y="145"/>
                </a:cubicBezTo>
                <a:cubicBezTo>
                  <a:pt x="1145" y="144"/>
                  <a:pt x="1145" y="144"/>
                  <a:pt x="1145" y="144"/>
                </a:cubicBezTo>
                <a:cubicBezTo>
                  <a:pt x="1144" y="142"/>
                  <a:pt x="1144" y="142"/>
                  <a:pt x="1144" y="142"/>
                </a:cubicBezTo>
                <a:cubicBezTo>
                  <a:pt x="1141" y="141"/>
                  <a:pt x="1141" y="141"/>
                  <a:pt x="1141" y="141"/>
                </a:cubicBezTo>
                <a:cubicBezTo>
                  <a:pt x="1134" y="141"/>
                  <a:pt x="1134" y="141"/>
                  <a:pt x="1134" y="141"/>
                </a:cubicBezTo>
                <a:cubicBezTo>
                  <a:pt x="1131" y="141"/>
                  <a:pt x="1131" y="141"/>
                  <a:pt x="1131" y="141"/>
                </a:cubicBezTo>
                <a:cubicBezTo>
                  <a:pt x="1128" y="141"/>
                  <a:pt x="1128" y="141"/>
                  <a:pt x="1128" y="141"/>
                </a:cubicBezTo>
                <a:cubicBezTo>
                  <a:pt x="1138" y="138"/>
                  <a:pt x="1138" y="138"/>
                  <a:pt x="1138" y="138"/>
                </a:cubicBezTo>
                <a:cubicBezTo>
                  <a:pt x="1142" y="138"/>
                  <a:pt x="1142" y="138"/>
                  <a:pt x="1142" y="138"/>
                </a:cubicBezTo>
                <a:cubicBezTo>
                  <a:pt x="1145" y="138"/>
                  <a:pt x="1145" y="138"/>
                  <a:pt x="1145" y="138"/>
                </a:cubicBezTo>
                <a:cubicBezTo>
                  <a:pt x="1147" y="136"/>
                  <a:pt x="1147" y="136"/>
                  <a:pt x="1147" y="136"/>
                </a:cubicBezTo>
                <a:cubicBezTo>
                  <a:pt x="1145" y="134"/>
                  <a:pt x="1145" y="134"/>
                  <a:pt x="1145" y="134"/>
                </a:cubicBezTo>
                <a:cubicBezTo>
                  <a:pt x="1144" y="132"/>
                  <a:pt x="1144" y="132"/>
                  <a:pt x="1144" y="132"/>
                </a:cubicBezTo>
                <a:cubicBezTo>
                  <a:pt x="1141" y="132"/>
                  <a:pt x="1141" y="132"/>
                  <a:pt x="1141" y="132"/>
                </a:cubicBezTo>
                <a:cubicBezTo>
                  <a:pt x="1139" y="134"/>
                  <a:pt x="1139" y="134"/>
                  <a:pt x="1139" y="134"/>
                </a:cubicBezTo>
                <a:cubicBezTo>
                  <a:pt x="1135" y="135"/>
                  <a:pt x="1135" y="135"/>
                  <a:pt x="1135" y="135"/>
                </a:cubicBezTo>
                <a:cubicBezTo>
                  <a:pt x="1133" y="136"/>
                  <a:pt x="1133" y="136"/>
                  <a:pt x="1133" y="136"/>
                </a:cubicBezTo>
                <a:cubicBezTo>
                  <a:pt x="1135" y="134"/>
                  <a:pt x="1135" y="134"/>
                  <a:pt x="1135" y="134"/>
                </a:cubicBezTo>
                <a:cubicBezTo>
                  <a:pt x="1134" y="134"/>
                  <a:pt x="1134" y="134"/>
                  <a:pt x="1134" y="134"/>
                </a:cubicBezTo>
                <a:cubicBezTo>
                  <a:pt x="1131" y="134"/>
                  <a:pt x="1131" y="134"/>
                  <a:pt x="1131" y="134"/>
                </a:cubicBezTo>
                <a:cubicBezTo>
                  <a:pt x="1128" y="134"/>
                  <a:pt x="1128" y="134"/>
                  <a:pt x="1128" y="134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8" y="131"/>
                  <a:pt x="1138" y="131"/>
                  <a:pt x="1138" y="131"/>
                </a:cubicBezTo>
                <a:cubicBezTo>
                  <a:pt x="1139" y="131"/>
                  <a:pt x="1139" y="131"/>
                  <a:pt x="1139" y="131"/>
                </a:cubicBezTo>
                <a:cubicBezTo>
                  <a:pt x="1141" y="129"/>
                  <a:pt x="1141" y="129"/>
                  <a:pt x="1141" y="129"/>
                </a:cubicBezTo>
                <a:cubicBezTo>
                  <a:pt x="1142" y="129"/>
                  <a:pt x="1142" y="129"/>
                  <a:pt x="1142" y="129"/>
                </a:cubicBezTo>
                <a:cubicBezTo>
                  <a:pt x="1138" y="128"/>
                  <a:pt x="1138" y="128"/>
                  <a:pt x="1138" y="128"/>
                </a:cubicBezTo>
                <a:cubicBezTo>
                  <a:pt x="1134" y="126"/>
                  <a:pt x="1134" y="126"/>
                  <a:pt x="1134" y="126"/>
                </a:cubicBezTo>
                <a:cubicBezTo>
                  <a:pt x="1126" y="128"/>
                  <a:pt x="1126" y="128"/>
                  <a:pt x="1126" y="128"/>
                </a:cubicBezTo>
                <a:cubicBezTo>
                  <a:pt x="1132" y="126"/>
                  <a:pt x="1132" y="126"/>
                  <a:pt x="1132" y="126"/>
                </a:cubicBezTo>
                <a:cubicBezTo>
                  <a:pt x="1129" y="125"/>
                  <a:pt x="1129" y="125"/>
                  <a:pt x="1129" y="125"/>
                </a:cubicBezTo>
                <a:cubicBezTo>
                  <a:pt x="1126" y="126"/>
                  <a:pt x="1126" y="126"/>
                  <a:pt x="1126" y="126"/>
                </a:cubicBezTo>
                <a:cubicBezTo>
                  <a:pt x="1122" y="128"/>
                  <a:pt x="1122" y="128"/>
                  <a:pt x="1122" y="128"/>
                </a:cubicBezTo>
                <a:cubicBezTo>
                  <a:pt x="1116" y="131"/>
                  <a:pt x="1116" y="131"/>
                  <a:pt x="1116" y="131"/>
                </a:cubicBezTo>
                <a:cubicBezTo>
                  <a:pt x="1111" y="135"/>
                  <a:pt x="1111" y="135"/>
                  <a:pt x="1111" y="135"/>
                </a:cubicBezTo>
                <a:cubicBezTo>
                  <a:pt x="1118" y="129"/>
                  <a:pt x="1118" y="129"/>
                  <a:pt x="1118" y="129"/>
                </a:cubicBezTo>
                <a:cubicBezTo>
                  <a:pt x="1115" y="129"/>
                  <a:pt x="1115" y="129"/>
                  <a:pt x="1115" y="129"/>
                </a:cubicBezTo>
                <a:cubicBezTo>
                  <a:pt x="1114" y="129"/>
                  <a:pt x="1114" y="129"/>
                  <a:pt x="1114" y="129"/>
                </a:cubicBezTo>
                <a:cubicBezTo>
                  <a:pt x="1111" y="131"/>
                  <a:pt x="1111" y="131"/>
                  <a:pt x="1111" y="131"/>
                </a:cubicBezTo>
                <a:cubicBezTo>
                  <a:pt x="1109" y="131"/>
                  <a:pt x="1109" y="131"/>
                  <a:pt x="1109" y="131"/>
                </a:cubicBezTo>
                <a:cubicBezTo>
                  <a:pt x="1112" y="129"/>
                  <a:pt x="1112" y="129"/>
                  <a:pt x="1112" y="129"/>
                </a:cubicBezTo>
                <a:cubicBezTo>
                  <a:pt x="1115" y="128"/>
                  <a:pt x="1115" y="128"/>
                  <a:pt x="1115" y="128"/>
                </a:cubicBezTo>
                <a:cubicBezTo>
                  <a:pt x="1119" y="128"/>
                  <a:pt x="1119" y="128"/>
                  <a:pt x="1119" y="128"/>
                </a:cubicBezTo>
                <a:cubicBezTo>
                  <a:pt x="1124" y="126"/>
                  <a:pt x="1124" y="126"/>
                  <a:pt x="1124" y="126"/>
                </a:cubicBezTo>
                <a:cubicBezTo>
                  <a:pt x="1126" y="124"/>
                  <a:pt x="1126" y="124"/>
                  <a:pt x="1126" y="124"/>
                </a:cubicBezTo>
                <a:cubicBezTo>
                  <a:pt x="1124" y="124"/>
                  <a:pt x="1124" y="124"/>
                  <a:pt x="1124" y="124"/>
                </a:cubicBezTo>
                <a:cubicBezTo>
                  <a:pt x="1119" y="125"/>
                  <a:pt x="1119" y="125"/>
                  <a:pt x="1119" y="125"/>
                </a:cubicBezTo>
                <a:cubicBezTo>
                  <a:pt x="1112" y="126"/>
                  <a:pt x="1112" y="126"/>
                  <a:pt x="1112" y="126"/>
                </a:cubicBezTo>
                <a:cubicBezTo>
                  <a:pt x="1109" y="128"/>
                  <a:pt x="1109" y="128"/>
                  <a:pt x="1109" y="128"/>
                </a:cubicBezTo>
                <a:cubicBezTo>
                  <a:pt x="1108" y="128"/>
                  <a:pt x="1108" y="128"/>
                  <a:pt x="1108" y="128"/>
                </a:cubicBezTo>
                <a:cubicBezTo>
                  <a:pt x="1111" y="126"/>
                  <a:pt x="1111" y="126"/>
                  <a:pt x="1111" y="126"/>
                </a:cubicBezTo>
                <a:cubicBezTo>
                  <a:pt x="1109" y="126"/>
                  <a:pt x="1109" y="126"/>
                  <a:pt x="1109" y="126"/>
                </a:cubicBezTo>
                <a:cubicBezTo>
                  <a:pt x="1108" y="126"/>
                  <a:pt x="1108" y="126"/>
                  <a:pt x="1108" y="126"/>
                </a:cubicBezTo>
                <a:cubicBezTo>
                  <a:pt x="1112" y="124"/>
                  <a:pt x="1112" y="124"/>
                  <a:pt x="1112" y="124"/>
                </a:cubicBezTo>
                <a:cubicBezTo>
                  <a:pt x="1115" y="124"/>
                  <a:pt x="1115" y="124"/>
                  <a:pt x="1115" y="124"/>
                </a:cubicBezTo>
                <a:cubicBezTo>
                  <a:pt x="1118" y="124"/>
                  <a:pt x="1118" y="124"/>
                  <a:pt x="1118" y="124"/>
                </a:cubicBezTo>
                <a:cubicBezTo>
                  <a:pt x="1121" y="122"/>
                  <a:pt x="1121" y="122"/>
                  <a:pt x="1121" y="122"/>
                </a:cubicBezTo>
                <a:cubicBezTo>
                  <a:pt x="1122" y="122"/>
                  <a:pt x="1122" y="122"/>
                  <a:pt x="1122" y="122"/>
                </a:cubicBezTo>
                <a:cubicBezTo>
                  <a:pt x="1124" y="121"/>
                  <a:pt x="1124" y="121"/>
                  <a:pt x="1124" y="121"/>
                </a:cubicBezTo>
                <a:cubicBezTo>
                  <a:pt x="1124" y="119"/>
                  <a:pt x="1124" y="119"/>
                  <a:pt x="1124" y="119"/>
                </a:cubicBezTo>
                <a:cubicBezTo>
                  <a:pt x="1121" y="118"/>
                  <a:pt x="1121" y="118"/>
                  <a:pt x="1121" y="118"/>
                </a:cubicBezTo>
                <a:cubicBezTo>
                  <a:pt x="1115" y="118"/>
                  <a:pt x="1115" y="118"/>
                  <a:pt x="1115" y="118"/>
                </a:cubicBezTo>
                <a:cubicBezTo>
                  <a:pt x="1112" y="119"/>
                  <a:pt x="1112" y="119"/>
                  <a:pt x="1112" y="119"/>
                </a:cubicBezTo>
                <a:cubicBezTo>
                  <a:pt x="1109" y="121"/>
                  <a:pt x="1109" y="121"/>
                  <a:pt x="1109" y="121"/>
                </a:cubicBezTo>
                <a:cubicBezTo>
                  <a:pt x="1106" y="122"/>
                  <a:pt x="1106" y="122"/>
                  <a:pt x="1106" y="122"/>
                </a:cubicBezTo>
                <a:cubicBezTo>
                  <a:pt x="1102" y="124"/>
                  <a:pt x="1102" y="124"/>
                  <a:pt x="1102" y="124"/>
                </a:cubicBezTo>
                <a:cubicBezTo>
                  <a:pt x="1105" y="122"/>
                  <a:pt x="1105" y="122"/>
                  <a:pt x="1105" y="122"/>
                </a:cubicBezTo>
                <a:cubicBezTo>
                  <a:pt x="1108" y="121"/>
                  <a:pt x="1108" y="121"/>
                  <a:pt x="1108" y="121"/>
                </a:cubicBezTo>
                <a:cubicBezTo>
                  <a:pt x="1105" y="121"/>
                  <a:pt x="1105" y="121"/>
                  <a:pt x="1105" y="121"/>
                </a:cubicBezTo>
                <a:cubicBezTo>
                  <a:pt x="1104" y="121"/>
                  <a:pt x="1104" y="121"/>
                  <a:pt x="1104" y="121"/>
                </a:cubicBezTo>
                <a:cubicBezTo>
                  <a:pt x="1104" y="119"/>
                  <a:pt x="1104" y="119"/>
                  <a:pt x="1104" y="119"/>
                </a:cubicBezTo>
                <a:cubicBezTo>
                  <a:pt x="1106" y="118"/>
                  <a:pt x="1106" y="118"/>
                  <a:pt x="1106" y="118"/>
                </a:cubicBezTo>
                <a:cubicBezTo>
                  <a:pt x="1104" y="118"/>
                  <a:pt x="1104" y="118"/>
                  <a:pt x="1104" y="118"/>
                </a:cubicBezTo>
                <a:cubicBezTo>
                  <a:pt x="1102" y="119"/>
                  <a:pt x="1102" y="119"/>
                  <a:pt x="1102" y="119"/>
                </a:cubicBezTo>
                <a:cubicBezTo>
                  <a:pt x="1098" y="122"/>
                  <a:pt x="1098" y="122"/>
                  <a:pt x="1098" y="122"/>
                </a:cubicBezTo>
                <a:cubicBezTo>
                  <a:pt x="1101" y="119"/>
                  <a:pt x="1101" y="119"/>
                  <a:pt x="1101" y="119"/>
                </a:cubicBezTo>
                <a:cubicBezTo>
                  <a:pt x="1098" y="119"/>
                  <a:pt x="1098" y="119"/>
                  <a:pt x="1098" y="119"/>
                </a:cubicBezTo>
                <a:cubicBezTo>
                  <a:pt x="1101" y="118"/>
                  <a:pt x="1101" y="118"/>
                  <a:pt x="1101" y="118"/>
                </a:cubicBezTo>
                <a:cubicBezTo>
                  <a:pt x="1101" y="116"/>
                  <a:pt x="1101" y="116"/>
                  <a:pt x="1101" y="116"/>
                </a:cubicBezTo>
                <a:cubicBezTo>
                  <a:pt x="1099" y="116"/>
                  <a:pt x="1099" y="116"/>
                  <a:pt x="1099" y="116"/>
                </a:cubicBezTo>
                <a:cubicBezTo>
                  <a:pt x="1096" y="118"/>
                  <a:pt x="1096" y="118"/>
                  <a:pt x="1096" y="118"/>
                </a:cubicBezTo>
                <a:cubicBezTo>
                  <a:pt x="1095" y="119"/>
                  <a:pt x="1095" y="119"/>
                  <a:pt x="1095" y="119"/>
                </a:cubicBezTo>
                <a:cubicBezTo>
                  <a:pt x="1093" y="119"/>
                  <a:pt x="1093" y="119"/>
                  <a:pt x="1093" y="119"/>
                </a:cubicBezTo>
                <a:cubicBezTo>
                  <a:pt x="1092" y="119"/>
                  <a:pt x="1092" y="119"/>
                  <a:pt x="1092" y="119"/>
                </a:cubicBezTo>
                <a:cubicBezTo>
                  <a:pt x="1098" y="116"/>
                  <a:pt x="1098" y="116"/>
                  <a:pt x="1098" y="116"/>
                </a:cubicBezTo>
                <a:cubicBezTo>
                  <a:pt x="1093" y="118"/>
                  <a:pt x="1093" y="118"/>
                  <a:pt x="1093" y="118"/>
                </a:cubicBezTo>
                <a:cubicBezTo>
                  <a:pt x="1091" y="118"/>
                  <a:pt x="1091" y="118"/>
                  <a:pt x="1091" y="118"/>
                </a:cubicBezTo>
                <a:cubicBezTo>
                  <a:pt x="1095" y="116"/>
                  <a:pt x="1095" y="116"/>
                  <a:pt x="1095" y="116"/>
                </a:cubicBezTo>
                <a:cubicBezTo>
                  <a:pt x="1092" y="116"/>
                  <a:pt x="1092" y="116"/>
                  <a:pt x="1092" y="116"/>
                </a:cubicBezTo>
                <a:cubicBezTo>
                  <a:pt x="1099" y="115"/>
                  <a:pt x="1099" y="115"/>
                  <a:pt x="1099" y="115"/>
                </a:cubicBezTo>
                <a:cubicBezTo>
                  <a:pt x="1105" y="114"/>
                  <a:pt x="1105" y="114"/>
                  <a:pt x="1105" y="114"/>
                </a:cubicBezTo>
                <a:cubicBezTo>
                  <a:pt x="1104" y="112"/>
                  <a:pt x="1104" y="112"/>
                  <a:pt x="1104" y="112"/>
                </a:cubicBezTo>
                <a:cubicBezTo>
                  <a:pt x="1102" y="111"/>
                  <a:pt x="1102" y="111"/>
                  <a:pt x="1102" y="111"/>
                </a:cubicBezTo>
                <a:cubicBezTo>
                  <a:pt x="1096" y="112"/>
                  <a:pt x="1096" y="112"/>
                  <a:pt x="1096" y="112"/>
                </a:cubicBezTo>
                <a:cubicBezTo>
                  <a:pt x="1099" y="111"/>
                  <a:pt x="1099" y="111"/>
                  <a:pt x="1099" y="111"/>
                </a:cubicBezTo>
                <a:cubicBezTo>
                  <a:pt x="1101" y="108"/>
                  <a:pt x="1101" y="108"/>
                  <a:pt x="1101" y="108"/>
                </a:cubicBezTo>
                <a:cubicBezTo>
                  <a:pt x="1099" y="106"/>
                  <a:pt x="1099" y="106"/>
                  <a:pt x="1099" y="106"/>
                </a:cubicBezTo>
                <a:cubicBezTo>
                  <a:pt x="1096" y="106"/>
                  <a:pt x="1096" y="106"/>
                  <a:pt x="1096" y="106"/>
                </a:cubicBezTo>
                <a:cubicBezTo>
                  <a:pt x="1093" y="108"/>
                  <a:pt x="1093" y="108"/>
                  <a:pt x="1093" y="108"/>
                </a:cubicBezTo>
                <a:cubicBezTo>
                  <a:pt x="1092" y="106"/>
                  <a:pt x="1092" y="106"/>
                  <a:pt x="1092" y="106"/>
                </a:cubicBezTo>
                <a:cubicBezTo>
                  <a:pt x="1091" y="105"/>
                  <a:pt x="1091" y="105"/>
                  <a:pt x="1091" y="105"/>
                </a:cubicBezTo>
                <a:cubicBezTo>
                  <a:pt x="1085" y="105"/>
                  <a:pt x="1085" y="105"/>
                  <a:pt x="1085" y="105"/>
                </a:cubicBezTo>
                <a:cubicBezTo>
                  <a:pt x="1076" y="106"/>
                  <a:pt x="1076" y="106"/>
                  <a:pt x="1076" y="106"/>
                </a:cubicBezTo>
                <a:cubicBezTo>
                  <a:pt x="1073" y="106"/>
                  <a:pt x="1073" y="106"/>
                  <a:pt x="1073" y="106"/>
                </a:cubicBezTo>
                <a:cubicBezTo>
                  <a:pt x="1072" y="108"/>
                  <a:pt x="1072" y="108"/>
                  <a:pt x="1072" y="108"/>
                </a:cubicBezTo>
                <a:cubicBezTo>
                  <a:pt x="1073" y="109"/>
                  <a:pt x="1073" y="109"/>
                  <a:pt x="1073" y="109"/>
                </a:cubicBezTo>
                <a:cubicBezTo>
                  <a:pt x="1072" y="109"/>
                  <a:pt x="1072" y="109"/>
                  <a:pt x="1072" y="109"/>
                </a:cubicBezTo>
                <a:cubicBezTo>
                  <a:pt x="1071" y="111"/>
                  <a:pt x="1071" y="111"/>
                  <a:pt x="1071" y="111"/>
                </a:cubicBezTo>
                <a:cubicBezTo>
                  <a:pt x="1071" y="109"/>
                  <a:pt x="1071" y="109"/>
                  <a:pt x="1071" y="109"/>
                </a:cubicBezTo>
                <a:cubicBezTo>
                  <a:pt x="1068" y="111"/>
                  <a:pt x="1068" y="111"/>
                  <a:pt x="1068" y="111"/>
                </a:cubicBezTo>
                <a:cubicBezTo>
                  <a:pt x="1069" y="112"/>
                  <a:pt x="1069" y="112"/>
                  <a:pt x="1069" y="112"/>
                </a:cubicBezTo>
                <a:cubicBezTo>
                  <a:pt x="1068" y="112"/>
                  <a:pt x="1068" y="112"/>
                  <a:pt x="1068" y="112"/>
                </a:cubicBezTo>
                <a:cubicBezTo>
                  <a:pt x="1065" y="112"/>
                  <a:pt x="1065" y="112"/>
                  <a:pt x="1065" y="112"/>
                </a:cubicBezTo>
                <a:cubicBezTo>
                  <a:pt x="1066" y="114"/>
                  <a:pt x="1066" y="114"/>
                  <a:pt x="1066" y="114"/>
                </a:cubicBezTo>
                <a:cubicBezTo>
                  <a:pt x="1062" y="114"/>
                  <a:pt x="1062" y="114"/>
                  <a:pt x="1062" y="114"/>
                </a:cubicBezTo>
                <a:cubicBezTo>
                  <a:pt x="1068" y="109"/>
                  <a:pt x="1068" y="109"/>
                  <a:pt x="1068" y="109"/>
                </a:cubicBezTo>
                <a:cubicBezTo>
                  <a:pt x="1065" y="109"/>
                  <a:pt x="1065" y="109"/>
                  <a:pt x="1065" y="109"/>
                </a:cubicBezTo>
                <a:cubicBezTo>
                  <a:pt x="1063" y="109"/>
                  <a:pt x="1063" y="109"/>
                  <a:pt x="1063" y="109"/>
                </a:cubicBezTo>
                <a:cubicBezTo>
                  <a:pt x="1061" y="111"/>
                  <a:pt x="1061" y="111"/>
                  <a:pt x="1061" y="111"/>
                </a:cubicBezTo>
                <a:cubicBezTo>
                  <a:pt x="1062" y="109"/>
                  <a:pt x="1062" y="109"/>
                  <a:pt x="1062" y="109"/>
                </a:cubicBezTo>
                <a:cubicBezTo>
                  <a:pt x="1062" y="108"/>
                  <a:pt x="1062" y="108"/>
                  <a:pt x="1062" y="108"/>
                </a:cubicBezTo>
                <a:cubicBezTo>
                  <a:pt x="1059" y="109"/>
                  <a:pt x="1059" y="109"/>
                  <a:pt x="1059" y="109"/>
                </a:cubicBezTo>
                <a:cubicBezTo>
                  <a:pt x="1058" y="111"/>
                  <a:pt x="1058" y="111"/>
                  <a:pt x="1058" y="111"/>
                </a:cubicBezTo>
                <a:cubicBezTo>
                  <a:pt x="1056" y="111"/>
                  <a:pt x="1056" y="111"/>
                  <a:pt x="1056" y="111"/>
                </a:cubicBezTo>
                <a:cubicBezTo>
                  <a:pt x="1055" y="111"/>
                  <a:pt x="1055" y="111"/>
                  <a:pt x="1055" y="111"/>
                </a:cubicBezTo>
                <a:cubicBezTo>
                  <a:pt x="1050" y="114"/>
                  <a:pt x="1050" y="114"/>
                  <a:pt x="1050" y="114"/>
                </a:cubicBezTo>
                <a:cubicBezTo>
                  <a:pt x="1048" y="114"/>
                  <a:pt x="1048" y="114"/>
                  <a:pt x="1048" y="114"/>
                </a:cubicBezTo>
                <a:cubicBezTo>
                  <a:pt x="1048" y="112"/>
                  <a:pt x="1048" y="112"/>
                  <a:pt x="1048" y="112"/>
                </a:cubicBezTo>
                <a:cubicBezTo>
                  <a:pt x="1049" y="112"/>
                  <a:pt x="1049" y="112"/>
                  <a:pt x="1049" y="112"/>
                </a:cubicBezTo>
                <a:cubicBezTo>
                  <a:pt x="1052" y="112"/>
                  <a:pt x="1052" y="112"/>
                  <a:pt x="1052" y="112"/>
                </a:cubicBezTo>
                <a:cubicBezTo>
                  <a:pt x="1050" y="111"/>
                  <a:pt x="1050" y="111"/>
                  <a:pt x="1050" y="111"/>
                </a:cubicBezTo>
                <a:cubicBezTo>
                  <a:pt x="1052" y="109"/>
                  <a:pt x="1052" y="109"/>
                  <a:pt x="1052" y="109"/>
                </a:cubicBezTo>
                <a:cubicBezTo>
                  <a:pt x="1056" y="108"/>
                  <a:pt x="1056" y="108"/>
                  <a:pt x="1056" y="108"/>
                </a:cubicBezTo>
                <a:cubicBezTo>
                  <a:pt x="1053" y="108"/>
                  <a:pt x="1053" y="108"/>
                  <a:pt x="1053" y="108"/>
                </a:cubicBezTo>
                <a:cubicBezTo>
                  <a:pt x="1061" y="105"/>
                  <a:pt x="1061" y="105"/>
                  <a:pt x="1061" y="105"/>
                </a:cubicBezTo>
                <a:cubicBezTo>
                  <a:pt x="1059" y="104"/>
                  <a:pt x="1059" y="104"/>
                  <a:pt x="1059" y="104"/>
                </a:cubicBezTo>
                <a:cubicBezTo>
                  <a:pt x="1061" y="102"/>
                  <a:pt x="1061" y="102"/>
                  <a:pt x="1061" y="102"/>
                </a:cubicBezTo>
                <a:cubicBezTo>
                  <a:pt x="1062" y="101"/>
                  <a:pt x="1062" y="101"/>
                  <a:pt x="1062" y="101"/>
                </a:cubicBezTo>
                <a:cubicBezTo>
                  <a:pt x="1061" y="99"/>
                  <a:pt x="1061" y="99"/>
                  <a:pt x="1061" y="99"/>
                </a:cubicBezTo>
                <a:cubicBezTo>
                  <a:pt x="1058" y="99"/>
                  <a:pt x="1058" y="99"/>
                  <a:pt x="1058" y="99"/>
                </a:cubicBezTo>
                <a:cubicBezTo>
                  <a:pt x="1061" y="96"/>
                  <a:pt x="1061" y="96"/>
                  <a:pt x="1061" y="96"/>
                </a:cubicBezTo>
                <a:cubicBezTo>
                  <a:pt x="1059" y="95"/>
                  <a:pt x="1059" y="95"/>
                  <a:pt x="1059" y="95"/>
                </a:cubicBezTo>
                <a:cubicBezTo>
                  <a:pt x="1058" y="93"/>
                  <a:pt x="1058" y="93"/>
                  <a:pt x="1058" y="93"/>
                </a:cubicBezTo>
                <a:cubicBezTo>
                  <a:pt x="1055" y="93"/>
                  <a:pt x="1055" y="93"/>
                  <a:pt x="1055" y="93"/>
                </a:cubicBezTo>
                <a:cubicBezTo>
                  <a:pt x="1046" y="95"/>
                  <a:pt x="1046" y="95"/>
                  <a:pt x="1046" y="95"/>
                </a:cubicBezTo>
                <a:cubicBezTo>
                  <a:pt x="1038" y="96"/>
                  <a:pt x="1038" y="96"/>
                  <a:pt x="1038" y="96"/>
                </a:cubicBezTo>
                <a:cubicBezTo>
                  <a:pt x="1035" y="96"/>
                  <a:pt x="1035" y="96"/>
                  <a:pt x="1035" y="96"/>
                </a:cubicBezTo>
                <a:cubicBezTo>
                  <a:pt x="1032" y="98"/>
                  <a:pt x="1032" y="98"/>
                  <a:pt x="1032" y="98"/>
                </a:cubicBezTo>
                <a:cubicBezTo>
                  <a:pt x="1030" y="98"/>
                  <a:pt x="1030" y="98"/>
                  <a:pt x="1030" y="98"/>
                </a:cubicBezTo>
                <a:cubicBezTo>
                  <a:pt x="1029" y="98"/>
                  <a:pt x="1029" y="98"/>
                  <a:pt x="1029" y="98"/>
                </a:cubicBezTo>
                <a:cubicBezTo>
                  <a:pt x="1028" y="98"/>
                  <a:pt x="1028" y="98"/>
                  <a:pt x="1028" y="98"/>
                </a:cubicBezTo>
                <a:cubicBezTo>
                  <a:pt x="1025" y="99"/>
                  <a:pt x="1025" y="99"/>
                  <a:pt x="1025" y="99"/>
                </a:cubicBezTo>
                <a:cubicBezTo>
                  <a:pt x="1028" y="101"/>
                  <a:pt x="1028" y="101"/>
                  <a:pt x="1028" y="101"/>
                </a:cubicBezTo>
                <a:cubicBezTo>
                  <a:pt x="1029" y="101"/>
                  <a:pt x="1029" y="101"/>
                  <a:pt x="1029" y="101"/>
                </a:cubicBezTo>
                <a:cubicBezTo>
                  <a:pt x="1035" y="102"/>
                  <a:pt x="1035" y="102"/>
                  <a:pt x="1035" y="102"/>
                </a:cubicBezTo>
                <a:cubicBezTo>
                  <a:pt x="1030" y="102"/>
                  <a:pt x="1030" y="102"/>
                  <a:pt x="1030" y="102"/>
                </a:cubicBezTo>
                <a:cubicBezTo>
                  <a:pt x="1026" y="101"/>
                  <a:pt x="1026" y="101"/>
                  <a:pt x="1026" y="101"/>
                </a:cubicBezTo>
                <a:cubicBezTo>
                  <a:pt x="1023" y="101"/>
                  <a:pt x="1023" y="101"/>
                  <a:pt x="1023" y="101"/>
                </a:cubicBezTo>
                <a:cubicBezTo>
                  <a:pt x="1020" y="101"/>
                  <a:pt x="1020" y="101"/>
                  <a:pt x="1020" y="101"/>
                </a:cubicBezTo>
                <a:cubicBezTo>
                  <a:pt x="1025" y="104"/>
                  <a:pt x="1025" y="104"/>
                  <a:pt x="1025" y="104"/>
                </a:cubicBezTo>
                <a:cubicBezTo>
                  <a:pt x="1020" y="102"/>
                  <a:pt x="1020" y="102"/>
                  <a:pt x="1020" y="102"/>
                </a:cubicBezTo>
                <a:cubicBezTo>
                  <a:pt x="1016" y="104"/>
                  <a:pt x="1016" y="104"/>
                  <a:pt x="1016" y="104"/>
                </a:cubicBezTo>
                <a:cubicBezTo>
                  <a:pt x="1015" y="105"/>
                  <a:pt x="1015" y="105"/>
                  <a:pt x="1015" y="105"/>
                </a:cubicBezTo>
                <a:cubicBezTo>
                  <a:pt x="1015" y="106"/>
                  <a:pt x="1015" y="106"/>
                  <a:pt x="1015" y="106"/>
                </a:cubicBezTo>
                <a:cubicBezTo>
                  <a:pt x="1015" y="108"/>
                  <a:pt x="1015" y="108"/>
                  <a:pt x="1015" y="108"/>
                </a:cubicBezTo>
                <a:cubicBezTo>
                  <a:pt x="1018" y="109"/>
                  <a:pt x="1018" y="109"/>
                  <a:pt x="1018" y="109"/>
                </a:cubicBezTo>
                <a:cubicBezTo>
                  <a:pt x="1019" y="109"/>
                  <a:pt x="1019" y="109"/>
                  <a:pt x="1019" y="109"/>
                </a:cubicBezTo>
                <a:cubicBezTo>
                  <a:pt x="1019" y="111"/>
                  <a:pt x="1019" y="111"/>
                  <a:pt x="1019" y="111"/>
                </a:cubicBezTo>
                <a:cubicBezTo>
                  <a:pt x="1020" y="112"/>
                  <a:pt x="1020" y="112"/>
                  <a:pt x="1020" y="112"/>
                </a:cubicBezTo>
                <a:cubicBezTo>
                  <a:pt x="1020" y="114"/>
                  <a:pt x="1020" y="114"/>
                  <a:pt x="1020" y="114"/>
                </a:cubicBezTo>
                <a:cubicBezTo>
                  <a:pt x="1019" y="112"/>
                  <a:pt x="1019" y="112"/>
                  <a:pt x="1019" y="112"/>
                </a:cubicBezTo>
                <a:cubicBezTo>
                  <a:pt x="1018" y="111"/>
                  <a:pt x="1018" y="111"/>
                  <a:pt x="1018" y="111"/>
                </a:cubicBezTo>
                <a:cubicBezTo>
                  <a:pt x="1015" y="111"/>
                  <a:pt x="1015" y="111"/>
                  <a:pt x="1015" y="111"/>
                </a:cubicBezTo>
                <a:cubicBezTo>
                  <a:pt x="1012" y="111"/>
                  <a:pt x="1012" y="111"/>
                  <a:pt x="1012" y="111"/>
                </a:cubicBezTo>
                <a:cubicBezTo>
                  <a:pt x="1010" y="111"/>
                  <a:pt x="1010" y="111"/>
                  <a:pt x="1010" y="111"/>
                </a:cubicBezTo>
                <a:cubicBezTo>
                  <a:pt x="1007" y="112"/>
                  <a:pt x="1007" y="112"/>
                  <a:pt x="1007" y="112"/>
                </a:cubicBezTo>
                <a:cubicBezTo>
                  <a:pt x="1005" y="112"/>
                  <a:pt x="1005" y="112"/>
                  <a:pt x="1005" y="112"/>
                </a:cubicBezTo>
                <a:cubicBezTo>
                  <a:pt x="1006" y="114"/>
                  <a:pt x="1006" y="114"/>
                  <a:pt x="1006" y="114"/>
                </a:cubicBezTo>
                <a:cubicBezTo>
                  <a:pt x="1007" y="115"/>
                  <a:pt x="1007" y="115"/>
                  <a:pt x="1007" y="115"/>
                </a:cubicBezTo>
                <a:cubicBezTo>
                  <a:pt x="1006" y="115"/>
                  <a:pt x="1006" y="115"/>
                  <a:pt x="1006" y="115"/>
                </a:cubicBezTo>
                <a:cubicBezTo>
                  <a:pt x="1009" y="116"/>
                  <a:pt x="1009" y="116"/>
                  <a:pt x="1009" y="116"/>
                </a:cubicBezTo>
                <a:cubicBezTo>
                  <a:pt x="1012" y="116"/>
                  <a:pt x="1012" y="116"/>
                  <a:pt x="1012" y="116"/>
                </a:cubicBezTo>
                <a:cubicBezTo>
                  <a:pt x="1012" y="118"/>
                  <a:pt x="1012" y="118"/>
                  <a:pt x="1012" y="118"/>
                </a:cubicBezTo>
                <a:cubicBezTo>
                  <a:pt x="1010" y="119"/>
                  <a:pt x="1010" y="119"/>
                  <a:pt x="1010" y="119"/>
                </a:cubicBezTo>
                <a:cubicBezTo>
                  <a:pt x="1007" y="121"/>
                  <a:pt x="1007" y="121"/>
                  <a:pt x="1007" y="121"/>
                </a:cubicBezTo>
                <a:cubicBezTo>
                  <a:pt x="1006" y="119"/>
                  <a:pt x="1006" y="119"/>
                  <a:pt x="1006" y="119"/>
                </a:cubicBezTo>
                <a:cubicBezTo>
                  <a:pt x="1003" y="116"/>
                  <a:pt x="1003" y="116"/>
                  <a:pt x="1003" y="116"/>
                </a:cubicBezTo>
                <a:cubicBezTo>
                  <a:pt x="1002" y="115"/>
                  <a:pt x="1002" y="115"/>
                  <a:pt x="1002" y="115"/>
                </a:cubicBezTo>
                <a:cubicBezTo>
                  <a:pt x="1002" y="114"/>
                  <a:pt x="1002" y="114"/>
                  <a:pt x="1002" y="114"/>
                </a:cubicBezTo>
                <a:cubicBezTo>
                  <a:pt x="1003" y="111"/>
                  <a:pt x="1003" y="111"/>
                  <a:pt x="1003" y="111"/>
                </a:cubicBezTo>
                <a:cubicBezTo>
                  <a:pt x="1007" y="108"/>
                  <a:pt x="1007" y="108"/>
                  <a:pt x="1007" y="108"/>
                </a:cubicBezTo>
                <a:cubicBezTo>
                  <a:pt x="1006" y="106"/>
                  <a:pt x="1006" y="106"/>
                  <a:pt x="1006" y="106"/>
                </a:cubicBezTo>
                <a:cubicBezTo>
                  <a:pt x="1006" y="105"/>
                  <a:pt x="1006" y="105"/>
                  <a:pt x="1006" y="105"/>
                </a:cubicBezTo>
                <a:cubicBezTo>
                  <a:pt x="1009" y="104"/>
                  <a:pt x="1009" y="104"/>
                  <a:pt x="1009" y="104"/>
                </a:cubicBezTo>
                <a:cubicBezTo>
                  <a:pt x="1013" y="102"/>
                  <a:pt x="1013" y="102"/>
                  <a:pt x="1013" y="102"/>
                </a:cubicBezTo>
                <a:cubicBezTo>
                  <a:pt x="1022" y="98"/>
                  <a:pt x="1022" y="98"/>
                  <a:pt x="1022" y="98"/>
                </a:cubicBezTo>
                <a:cubicBezTo>
                  <a:pt x="1030" y="95"/>
                  <a:pt x="1030" y="95"/>
                  <a:pt x="1030" y="95"/>
                </a:cubicBezTo>
                <a:cubicBezTo>
                  <a:pt x="1032" y="93"/>
                  <a:pt x="1032" y="93"/>
                  <a:pt x="1032" y="93"/>
                </a:cubicBezTo>
                <a:cubicBezTo>
                  <a:pt x="1029" y="93"/>
                  <a:pt x="1029" y="93"/>
                  <a:pt x="1029" y="93"/>
                </a:cubicBezTo>
                <a:cubicBezTo>
                  <a:pt x="1019" y="93"/>
                  <a:pt x="1019" y="93"/>
                  <a:pt x="1019" y="93"/>
                </a:cubicBezTo>
                <a:cubicBezTo>
                  <a:pt x="1010" y="93"/>
                  <a:pt x="1010" y="93"/>
                  <a:pt x="1010" y="93"/>
                </a:cubicBezTo>
                <a:cubicBezTo>
                  <a:pt x="1000" y="96"/>
                  <a:pt x="1000" y="96"/>
                  <a:pt x="1000" y="96"/>
                </a:cubicBezTo>
                <a:cubicBezTo>
                  <a:pt x="992" y="99"/>
                  <a:pt x="992" y="99"/>
                  <a:pt x="992" y="99"/>
                </a:cubicBezTo>
                <a:cubicBezTo>
                  <a:pt x="989" y="101"/>
                  <a:pt x="989" y="101"/>
                  <a:pt x="989" y="101"/>
                </a:cubicBezTo>
                <a:cubicBezTo>
                  <a:pt x="986" y="104"/>
                  <a:pt x="986" y="104"/>
                  <a:pt x="986" y="104"/>
                </a:cubicBezTo>
                <a:cubicBezTo>
                  <a:pt x="985" y="105"/>
                  <a:pt x="985" y="105"/>
                  <a:pt x="985" y="105"/>
                </a:cubicBezTo>
                <a:cubicBezTo>
                  <a:pt x="983" y="105"/>
                  <a:pt x="983" y="105"/>
                  <a:pt x="983" y="105"/>
                </a:cubicBezTo>
                <a:cubicBezTo>
                  <a:pt x="977" y="108"/>
                  <a:pt x="977" y="108"/>
                  <a:pt x="977" y="108"/>
                </a:cubicBezTo>
                <a:cubicBezTo>
                  <a:pt x="975" y="109"/>
                  <a:pt x="975" y="109"/>
                  <a:pt x="975" y="109"/>
                </a:cubicBezTo>
                <a:cubicBezTo>
                  <a:pt x="975" y="111"/>
                  <a:pt x="975" y="111"/>
                  <a:pt x="975" y="111"/>
                </a:cubicBezTo>
                <a:cubicBezTo>
                  <a:pt x="976" y="111"/>
                  <a:pt x="976" y="111"/>
                  <a:pt x="976" y="111"/>
                </a:cubicBezTo>
                <a:cubicBezTo>
                  <a:pt x="972" y="112"/>
                  <a:pt x="972" y="112"/>
                  <a:pt x="972" y="112"/>
                </a:cubicBezTo>
                <a:cubicBezTo>
                  <a:pt x="970" y="115"/>
                  <a:pt x="970" y="115"/>
                  <a:pt x="970" y="115"/>
                </a:cubicBezTo>
                <a:cubicBezTo>
                  <a:pt x="964" y="119"/>
                  <a:pt x="964" y="119"/>
                  <a:pt x="964" y="119"/>
                </a:cubicBezTo>
                <a:cubicBezTo>
                  <a:pt x="966" y="119"/>
                  <a:pt x="966" y="119"/>
                  <a:pt x="966" y="119"/>
                </a:cubicBezTo>
                <a:cubicBezTo>
                  <a:pt x="967" y="121"/>
                  <a:pt x="967" y="121"/>
                  <a:pt x="967" y="121"/>
                </a:cubicBezTo>
                <a:cubicBezTo>
                  <a:pt x="973" y="121"/>
                  <a:pt x="973" y="121"/>
                  <a:pt x="973" y="121"/>
                </a:cubicBezTo>
                <a:cubicBezTo>
                  <a:pt x="982" y="121"/>
                  <a:pt x="982" y="121"/>
                  <a:pt x="982" y="121"/>
                </a:cubicBezTo>
                <a:cubicBezTo>
                  <a:pt x="982" y="122"/>
                  <a:pt x="982" y="122"/>
                  <a:pt x="982" y="122"/>
                </a:cubicBezTo>
                <a:cubicBezTo>
                  <a:pt x="983" y="124"/>
                  <a:pt x="983" y="124"/>
                  <a:pt x="983" y="124"/>
                </a:cubicBezTo>
                <a:cubicBezTo>
                  <a:pt x="986" y="124"/>
                  <a:pt x="986" y="124"/>
                  <a:pt x="986" y="124"/>
                </a:cubicBezTo>
                <a:cubicBezTo>
                  <a:pt x="980" y="125"/>
                  <a:pt x="980" y="125"/>
                  <a:pt x="980" y="125"/>
                </a:cubicBezTo>
                <a:cubicBezTo>
                  <a:pt x="975" y="125"/>
                  <a:pt x="975" y="125"/>
                  <a:pt x="975" y="125"/>
                </a:cubicBezTo>
                <a:cubicBezTo>
                  <a:pt x="970" y="124"/>
                  <a:pt x="970" y="124"/>
                  <a:pt x="970" y="124"/>
                </a:cubicBezTo>
                <a:cubicBezTo>
                  <a:pt x="966" y="124"/>
                  <a:pt x="966" y="124"/>
                  <a:pt x="966" y="124"/>
                </a:cubicBezTo>
                <a:cubicBezTo>
                  <a:pt x="964" y="126"/>
                  <a:pt x="964" y="126"/>
                  <a:pt x="964" y="126"/>
                </a:cubicBezTo>
                <a:cubicBezTo>
                  <a:pt x="964" y="128"/>
                  <a:pt x="964" y="128"/>
                  <a:pt x="964" y="128"/>
                </a:cubicBezTo>
                <a:cubicBezTo>
                  <a:pt x="964" y="129"/>
                  <a:pt x="964" y="129"/>
                  <a:pt x="964" y="129"/>
                </a:cubicBezTo>
                <a:cubicBezTo>
                  <a:pt x="966" y="129"/>
                  <a:pt x="966" y="129"/>
                  <a:pt x="966" y="129"/>
                </a:cubicBezTo>
                <a:cubicBezTo>
                  <a:pt x="967" y="131"/>
                  <a:pt x="967" y="131"/>
                  <a:pt x="967" y="131"/>
                </a:cubicBezTo>
                <a:cubicBezTo>
                  <a:pt x="970" y="132"/>
                  <a:pt x="970" y="132"/>
                  <a:pt x="970" y="132"/>
                </a:cubicBezTo>
                <a:cubicBezTo>
                  <a:pt x="972" y="132"/>
                  <a:pt x="972" y="132"/>
                  <a:pt x="972" y="132"/>
                </a:cubicBezTo>
                <a:cubicBezTo>
                  <a:pt x="976" y="132"/>
                  <a:pt x="976" y="132"/>
                  <a:pt x="976" y="132"/>
                </a:cubicBezTo>
                <a:cubicBezTo>
                  <a:pt x="979" y="132"/>
                  <a:pt x="979" y="132"/>
                  <a:pt x="979" y="132"/>
                </a:cubicBezTo>
                <a:cubicBezTo>
                  <a:pt x="977" y="131"/>
                  <a:pt x="977" y="131"/>
                  <a:pt x="977" y="131"/>
                </a:cubicBezTo>
                <a:cubicBezTo>
                  <a:pt x="980" y="131"/>
                  <a:pt x="980" y="131"/>
                  <a:pt x="980" y="131"/>
                </a:cubicBezTo>
                <a:cubicBezTo>
                  <a:pt x="982" y="131"/>
                  <a:pt x="982" y="131"/>
                  <a:pt x="982" y="131"/>
                </a:cubicBezTo>
                <a:cubicBezTo>
                  <a:pt x="983" y="131"/>
                  <a:pt x="983" y="131"/>
                  <a:pt x="983" y="131"/>
                </a:cubicBezTo>
                <a:cubicBezTo>
                  <a:pt x="986" y="129"/>
                  <a:pt x="986" y="129"/>
                  <a:pt x="986" y="129"/>
                </a:cubicBezTo>
                <a:cubicBezTo>
                  <a:pt x="985" y="131"/>
                  <a:pt x="985" y="131"/>
                  <a:pt x="985" y="131"/>
                </a:cubicBezTo>
                <a:cubicBezTo>
                  <a:pt x="983" y="132"/>
                  <a:pt x="983" y="132"/>
                  <a:pt x="983" y="132"/>
                </a:cubicBezTo>
                <a:cubicBezTo>
                  <a:pt x="983" y="134"/>
                  <a:pt x="983" y="134"/>
                  <a:pt x="983" y="134"/>
                </a:cubicBezTo>
                <a:cubicBezTo>
                  <a:pt x="985" y="135"/>
                  <a:pt x="985" y="135"/>
                  <a:pt x="985" y="135"/>
                </a:cubicBezTo>
                <a:cubicBezTo>
                  <a:pt x="986" y="135"/>
                  <a:pt x="986" y="135"/>
                  <a:pt x="986" y="135"/>
                </a:cubicBezTo>
                <a:cubicBezTo>
                  <a:pt x="987" y="135"/>
                  <a:pt x="987" y="135"/>
                  <a:pt x="987" y="135"/>
                </a:cubicBezTo>
                <a:cubicBezTo>
                  <a:pt x="990" y="134"/>
                  <a:pt x="990" y="134"/>
                  <a:pt x="990" y="134"/>
                </a:cubicBezTo>
                <a:cubicBezTo>
                  <a:pt x="992" y="135"/>
                  <a:pt x="992" y="135"/>
                  <a:pt x="992" y="135"/>
                </a:cubicBezTo>
                <a:cubicBezTo>
                  <a:pt x="995" y="135"/>
                  <a:pt x="995" y="135"/>
                  <a:pt x="995" y="135"/>
                </a:cubicBezTo>
                <a:cubicBezTo>
                  <a:pt x="996" y="135"/>
                  <a:pt x="996" y="135"/>
                  <a:pt x="996" y="135"/>
                </a:cubicBezTo>
                <a:cubicBezTo>
                  <a:pt x="999" y="136"/>
                  <a:pt x="999" y="136"/>
                  <a:pt x="999" y="136"/>
                </a:cubicBezTo>
                <a:cubicBezTo>
                  <a:pt x="1003" y="136"/>
                  <a:pt x="1003" y="136"/>
                  <a:pt x="1003" y="136"/>
                </a:cubicBezTo>
                <a:cubicBezTo>
                  <a:pt x="1007" y="135"/>
                  <a:pt x="1007" y="135"/>
                  <a:pt x="1007" y="135"/>
                </a:cubicBezTo>
                <a:cubicBezTo>
                  <a:pt x="1012" y="136"/>
                  <a:pt x="1012" y="136"/>
                  <a:pt x="1012" y="136"/>
                </a:cubicBezTo>
                <a:cubicBezTo>
                  <a:pt x="1013" y="136"/>
                  <a:pt x="1013" y="136"/>
                  <a:pt x="1013" y="136"/>
                </a:cubicBezTo>
                <a:cubicBezTo>
                  <a:pt x="1016" y="138"/>
                  <a:pt x="1016" y="138"/>
                  <a:pt x="1016" y="138"/>
                </a:cubicBezTo>
                <a:cubicBezTo>
                  <a:pt x="1020" y="136"/>
                  <a:pt x="1020" y="136"/>
                  <a:pt x="1020" y="136"/>
                </a:cubicBezTo>
                <a:cubicBezTo>
                  <a:pt x="1018" y="135"/>
                  <a:pt x="1018" y="135"/>
                  <a:pt x="1018" y="135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19" y="135"/>
                  <a:pt x="1019" y="135"/>
                  <a:pt x="1019" y="135"/>
                </a:cubicBezTo>
                <a:cubicBezTo>
                  <a:pt x="1025" y="138"/>
                  <a:pt x="1025" y="138"/>
                  <a:pt x="1025" y="138"/>
                </a:cubicBezTo>
                <a:cubicBezTo>
                  <a:pt x="1026" y="138"/>
                  <a:pt x="1026" y="138"/>
                  <a:pt x="1026" y="138"/>
                </a:cubicBezTo>
                <a:cubicBezTo>
                  <a:pt x="1028" y="138"/>
                  <a:pt x="1028" y="138"/>
                  <a:pt x="1028" y="138"/>
                </a:cubicBezTo>
                <a:cubicBezTo>
                  <a:pt x="1028" y="136"/>
                  <a:pt x="1028" y="136"/>
                  <a:pt x="1028" y="136"/>
                </a:cubicBezTo>
                <a:cubicBezTo>
                  <a:pt x="1025" y="135"/>
                  <a:pt x="1025" y="135"/>
                  <a:pt x="1025" y="135"/>
                </a:cubicBezTo>
                <a:cubicBezTo>
                  <a:pt x="1023" y="135"/>
                  <a:pt x="1023" y="135"/>
                  <a:pt x="1023" y="135"/>
                </a:cubicBezTo>
                <a:cubicBezTo>
                  <a:pt x="1026" y="134"/>
                  <a:pt x="1026" y="134"/>
                  <a:pt x="1026" y="134"/>
                </a:cubicBezTo>
                <a:cubicBezTo>
                  <a:pt x="1030" y="135"/>
                  <a:pt x="1030" y="135"/>
                  <a:pt x="1030" y="135"/>
                </a:cubicBezTo>
                <a:cubicBezTo>
                  <a:pt x="1033" y="136"/>
                  <a:pt x="1033" y="136"/>
                  <a:pt x="1033" y="136"/>
                </a:cubicBezTo>
                <a:cubicBezTo>
                  <a:pt x="1038" y="135"/>
                  <a:pt x="1038" y="135"/>
                  <a:pt x="1038" y="135"/>
                </a:cubicBezTo>
                <a:cubicBezTo>
                  <a:pt x="1039" y="136"/>
                  <a:pt x="1039" y="136"/>
                  <a:pt x="1039" y="136"/>
                </a:cubicBezTo>
                <a:cubicBezTo>
                  <a:pt x="1040" y="138"/>
                  <a:pt x="1040" y="138"/>
                  <a:pt x="1040" y="138"/>
                </a:cubicBezTo>
                <a:cubicBezTo>
                  <a:pt x="1046" y="136"/>
                  <a:pt x="1046" y="136"/>
                  <a:pt x="1046" y="136"/>
                </a:cubicBezTo>
                <a:cubicBezTo>
                  <a:pt x="1048" y="135"/>
                  <a:pt x="1048" y="135"/>
                  <a:pt x="1048" y="135"/>
                </a:cubicBezTo>
                <a:cubicBezTo>
                  <a:pt x="1049" y="132"/>
                  <a:pt x="1049" y="132"/>
                  <a:pt x="1049" y="132"/>
                </a:cubicBezTo>
                <a:cubicBezTo>
                  <a:pt x="1046" y="131"/>
                  <a:pt x="1046" y="131"/>
                  <a:pt x="1046" y="131"/>
                </a:cubicBezTo>
                <a:cubicBezTo>
                  <a:pt x="1048" y="131"/>
                  <a:pt x="1048" y="131"/>
                  <a:pt x="1048" y="131"/>
                </a:cubicBezTo>
                <a:cubicBezTo>
                  <a:pt x="1049" y="129"/>
                  <a:pt x="1049" y="129"/>
                  <a:pt x="1049" y="129"/>
                </a:cubicBezTo>
                <a:cubicBezTo>
                  <a:pt x="1049" y="131"/>
                  <a:pt x="1049" y="131"/>
                  <a:pt x="1049" y="131"/>
                </a:cubicBezTo>
                <a:cubicBezTo>
                  <a:pt x="1050" y="131"/>
                  <a:pt x="1050" y="131"/>
                  <a:pt x="1050" y="131"/>
                </a:cubicBezTo>
                <a:cubicBezTo>
                  <a:pt x="1052" y="131"/>
                  <a:pt x="1052" y="131"/>
                  <a:pt x="1052" y="131"/>
                </a:cubicBezTo>
                <a:cubicBezTo>
                  <a:pt x="1053" y="132"/>
                  <a:pt x="1053" y="132"/>
                  <a:pt x="1053" y="132"/>
                </a:cubicBezTo>
                <a:cubicBezTo>
                  <a:pt x="1056" y="132"/>
                  <a:pt x="1056" y="132"/>
                  <a:pt x="1056" y="132"/>
                </a:cubicBezTo>
                <a:cubicBezTo>
                  <a:pt x="1058" y="134"/>
                  <a:pt x="1058" y="134"/>
                  <a:pt x="1058" y="134"/>
                </a:cubicBezTo>
                <a:cubicBezTo>
                  <a:pt x="1058" y="135"/>
                  <a:pt x="1058" y="135"/>
                  <a:pt x="1058" y="135"/>
                </a:cubicBezTo>
                <a:cubicBezTo>
                  <a:pt x="1055" y="138"/>
                  <a:pt x="1055" y="138"/>
                  <a:pt x="1055" y="138"/>
                </a:cubicBezTo>
                <a:cubicBezTo>
                  <a:pt x="1059" y="138"/>
                  <a:pt x="1059" y="138"/>
                  <a:pt x="1059" y="138"/>
                </a:cubicBezTo>
                <a:cubicBezTo>
                  <a:pt x="1060" y="137"/>
                  <a:pt x="1060" y="137"/>
                  <a:pt x="1060" y="137"/>
                </a:cubicBezTo>
                <a:cubicBezTo>
                  <a:pt x="1061" y="138"/>
                  <a:pt x="1061" y="138"/>
                  <a:pt x="1061" y="138"/>
                </a:cubicBezTo>
                <a:cubicBezTo>
                  <a:pt x="1062" y="138"/>
                  <a:pt x="1062" y="138"/>
                  <a:pt x="1062" y="138"/>
                </a:cubicBezTo>
                <a:cubicBezTo>
                  <a:pt x="1062" y="139"/>
                  <a:pt x="1062" y="139"/>
                  <a:pt x="1062" y="139"/>
                </a:cubicBezTo>
                <a:cubicBezTo>
                  <a:pt x="1061" y="139"/>
                  <a:pt x="1061" y="139"/>
                  <a:pt x="1061" y="139"/>
                </a:cubicBezTo>
                <a:cubicBezTo>
                  <a:pt x="1058" y="139"/>
                  <a:pt x="1058" y="139"/>
                  <a:pt x="1058" y="139"/>
                </a:cubicBezTo>
                <a:cubicBezTo>
                  <a:pt x="1061" y="141"/>
                  <a:pt x="1061" y="141"/>
                  <a:pt x="1061" y="141"/>
                </a:cubicBezTo>
                <a:cubicBezTo>
                  <a:pt x="1062" y="141"/>
                  <a:pt x="1062" y="141"/>
                  <a:pt x="1062" y="141"/>
                </a:cubicBezTo>
                <a:cubicBezTo>
                  <a:pt x="1065" y="142"/>
                  <a:pt x="1065" y="142"/>
                  <a:pt x="1065" y="142"/>
                </a:cubicBezTo>
                <a:cubicBezTo>
                  <a:pt x="1066" y="144"/>
                  <a:pt x="1066" y="144"/>
                  <a:pt x="1066" y="144"/>
                </a:cubicBezTo>
                <a:cubicBezTo>
                  <a:pt x="1068" y="145"/>
                  <a:pt x="1068" y="145"/>
                  <a:pt x="1068" y="145"/>
                </a:cubicBezTo>
                <a:cubicBezTo>
                  <a:pt x="1066" y="147"/>
                  <a:pt x="1066" y="147"/>
                  <a:pt x="1066" y="147"/>
                </a:cubicBezTo>
                <a:cubicBezTo>
                  <a:pt x="1065" y="147"/>
                  <a:pt x="1065" y="147"/>
                  <a:pt x="1065" y="147"/>
                </a:cubicBezTo>
                <a:cubicBezTo>
                  <a:pt x="1061" y="147"/>
                  <a:pt x="1061" y="147"/>
                  <a:pt x="1061" y="147"/>
                </a:cubicBezTo>
                <a:cubicBezTo>
                  <a:pt x="1058" y="147"/>
                  <a:pt x="1058" y="147"/>
                  <a:pt x="1058" y="147"/>
                </a:cubicBezTo>
                <a:cubicBezTo>
                  <a:pt x="1056" y="148"/>
                  <a:pt x="1056" y="148"/>
                  <a:pt x="1056" y="148"/>
                </a:cubicBezTo>
                <a:cubicBezTo>
                  <a:pt x="1056" y="149"/>
                  <a:pt x="1056" y="149"/>
                  <a:pt x="1056" y="149"/>
                </a:cubicBezTo>
                <a:cubicBezTo>
                  <a:pt x="1055" y="151"/>
                  <a:pt x="1055" y="151"/>
                  <a:pt x="1055" y="151"/>
                </a:cubicBezTo>
                <a:cubicBezTo>
                  <a:pt x="1061" y="149"/>
                  <a:pt x="1061" y="149"/>
                  <a:pt x="1061" y="149"/>
                </a:cubicBezTo>
                <a:cubicBezTo>
                  <a:pt x="1066" y="148"/>
                  <a:pt x="1066" y="148"/>
                  <a:pt x="1066" y="148"/>
                </a:cubicBezTo>
                <a:cubicBezTo>
                  <a:pt x="1068" y="147"/>
                  <a:pt x="1068" y="147"/>
                  <a:pt x="1068" y="147"/>
                </a:cubicBezTo>
                <a:cubicBezTo>
                  <a:pt x="1069" y="148"/>
                  <a:pt x="1069" y="148"/>
                  <a:pt x="1069" y="148"/>
                </a:cubicBezTo>
                <a:cubicBezTo>
                  <a:pt x="1072" y="147"/>
                  <a:pt x="1072" y="147"/>
                  <a:pt x="1072" y="147"/>
                </a:cubicBezTo>
                <a:cubicBezTo>
                  <a:pt x="1073" y="147"/>
                  <a:pt x="1073" y="147"/>
                  <a:pt x="1073" y="147"/>
                </a:cubicBezTo>
                <a:cubicBezTo>
                  <a:pt x="1072" y="148"/>
                  <a:pt x="1072" y="148"/>
                  <a:pt x="1072" y="148"/>
                </a:cubicBezTo>
                <a:cubicBezTo>
                  <a:pt x="1073" y="148"/>
                  <a:pt x="1073" y="148"/>
                  <a:pt x="1073" y="148"/>
                </a:cubicBezTo>
                <a:cubicBezTo>
                  <a:pt x="1071" y="149"/>
                  <a:pt x="1071" y="149"/>
                  <a:pt x="1071" y="149"/>
                </a:cubicBezTo>
                <a:cubicBezTo>
                  <a:pt x="1072" y="149"/>
                  <a:pt x="1072" y="149"/>
                  <a:pt x="1072" y="149"/>
                </a:cubicBezTo>
                <a:cubicBezTo>
                  <a:pt x="1072" y="151"/>
                  <a:pt x="1072" y="151"/>
                  <a:pt x="1072" y="151"/>
                </a:cubicBezTo>
                <a:cubicBezTo>
                  <a:pt x="1073" y="152"/>
                  <a:pt x="1073" y="152"/>
                  <a:pt x="1073" y="152"/>
                </a:cubicBezTo>
                <a:cubicBezTo>
                  <a:pt x="1076" y="152"/>
                  <a:pt x="1076" y="152"/>
                  <a:pt x="1076" y="152"/>
                </a:cubicBezTo>
                <a:cubicBezTo>
                  <a:pt x="1076" y="151"/>
                  <a:pt x="1076" y="151"/>
                  <a:pt x="1076" y="151"/>
                </a:cubicBezTo>
                <a:cubicBezTo>
                  <a:pt x="1079" y="151"/>
                  <a:pt x="1079" y="151"/>
                  <a:pt x="1079" y="151"/>
                </a:cubicBezTo>
                <a:cubicBezTo>
                  <a:pt x="1076" y="154"/>
                  <a:pt x="1076" y="154"/>
                  <a:pt x="1076" y="154"/>
                </a:cubicBezTo>
                <a:cubicBezTo>
                  <a:pt x="1076" y="155"/>
                  <a:pt x="1076" y="155"/>
                  <a:pt x="1076" y="155"/>
                </a:cubicBezTo>
                <a:cubicBezTo>
                  <a:pt x="1078" y="155"/>
                  <a:pt x="1078" y="155"/>
                  <a:pt x="1078" y="155"/>
                </a:cubicBezTo>
                <a:cubicBezTo>
                  <a:pt x="1081" y="154"/>
                  <a:pt x="1081" y="154"/>
                  <a:pt x="1081" y="154"/>
                </a:cubicBezTo>
                <a:cubicBezTo>
                  <a:pt x="1079" y="155"/>
                  <a:pt x="1079" y="155"/>
                  <a:pt x="1079" y="155"/>
                </a:cubicBezTo>
                <a:cubicBezTo>
                  <a:pt x="1081" y="155"/>
                  <a:pt x="1081" y="155"/>
                  <a:pt x="1081" y="155"/>
                </a:cubicBezTo>
                <a:cubicBezTo>
                  <a:pt x="1082" y="157"/>
                  <a:pt x="1082" y="157"/>
                  <a:pt x="1082" y="157"/>
                </a:cubicBezTo>
                <a:cubicBezTo>
                  <a:pt x="1082" y="158"/>
                  <a:pt x="1082" y="158"/>
                  <a:pt x="1082" y="158"/>
                </a:cubicBezTo>
                <a:cubicBezTo>
                  <a:pt x="1081" y="159"/>
                  <a:pt x="1081" y="159"/>
                  <a:pt x="1081" y="159"/>
                </a:cubicBezTo>
                <a:cubicBezTo>
                  <a:pt x="1082" y="161"/>
                  <a:pt x="1082" y="161"/>
                  <a:pt x="1082" y="161"/>
                </a:cubicBezTo>
                <a:cubicBezTo>
                  <a:pt x="1081" y="162"/>
                  <a:pt x="1081" y="162"/>
                  <a:pt x="1081" y="162"/>
                </a:cubicBezTo>
                <a:cubicBezTo>
                  <a:pt x="1081" y="165"/>
                  <a:pt x="1081" y="165"/>
                  <a:pt x="1081" y="165"/>
                </a:cubicBezTo>
                <a:cubicBezTo>
                  <a:pt x="1082" y="167"/>
                  <a:pt x="1082" y="167"/>
                  <a:pt x="1082" y="167"/>
                </a:cubicBezTo>
                <a:cubicBezTo>
                  <a:pt x="1076" y="169"/>
                  <a:pt x="1076" y="169"/>
                  <a:pt x="1076" y="169"/>
                </a:cubicBezTo>
                <a:cubicBezTo>
                  <a:pt x="1072" y="171"/>
                  <a:pt x="1072" y="171"/>
                  <a:pt x="1072" y="171"/>
                </a:cubicBezTo>
                <a:cubicBezTo>
                  <a:pt x="1072" y="172"/>
                  <a:pt x="1072" y="172"/>
                  <a:pt x="1072" y="172"/>
                </a:cubicBezTo>
                <a:cubicBezTo>
                  <a:pt x="1072" y="174"/>
                  <a:pt x="1072" y="174"/>
                  <a:pt x="1072" y="174"/>
                </a:cubicBezTo>
                <a:cubicBezTo>
                  <a:pt x="1061" y="177"/>
                  <a:pt x="1061" y="177"/>
                  <a:pt x="1061" y="177"/>
                </a:cubicBezTo>
                <a:cubicBezTo>
                  <a:pt x="1055" y="179"/>
                  <a:pt x="1055" y="179"/>
                  <a:pt x="1055" y="179"/>
                </a:cubicBezTo>
                <a:cubicBezTo>
                  <a:pt x="1052" y="179"/>
                  <a:pt x="1052" y="179"/>
                  <a:pt x="1052" y="179"/>
                </a:cubicBezTo>
                <a:cubicBezTo>
                  <a:pt x="1052" y="181"/>
                  <a:pt x="1052" y="181"/>
                  <a:pt x="1052" y="181"/>
                </a:cubicBezTo>
                <a:cubicBezTo>
                  <a:pt x="1053" y="184"/>
                  <a:pt x="1053" y="184"/>
                  <a:pt x="1053" y="184"/>
                </a:cubicBezTo>
                <a:cubicBezTo>
                  <a:pt x="1055" y="185"/>
                  <a:pt x="1055" y="185"/>
                  <a:pt x="1055" y="185"/>
                </a:cubicBezTo>
                <a:cubicBezTo>
                  <a:pt x="1056" y="188"/>
                  <a:pt x="1056" y="188"/>
                  <a:pt x="1056" y="188"/>
                </a:cubicBezTo>
                <a:cubicBezTo>
                  <a:pt x="1055" y="188"/>
                  <a:pt x="1055" y="188"/>
                  <a:pt x="1055" y="188"/>
                </a:cubicBezTo>
                <a:cubicBezTo>
                  <a:pt x="1050" y="188"/>
                  <a:pt x="1050" y="188"/>
                  <a:pt x="1050" y="188"/>
                </a:cubicBezTo>
                <a:cubicBezTo>
                  <a:pt x="1045" y="190"/>
                  <a:pt x="1045" y="190"/>
                  <a:pt x="1045" y="190"/>
                </a:cubicBezTo>
                <a:cubicBezTo>
                  <a:pt x="1040" y="190"/>
                  <a:pt x="1040" y="190"/>
                  <a:pt x="1040" y="190"/>
                </a:cubicBezTo>
                <a:cubicBezTo>
                  <a:pt x="1039" y="191"/>
                  <a:pt x="1039" y="191"/>
                  <a:pt x="1039" y="191"/>
                </a:cubicBezTo>
                <a:cubicBezTo>
                  <a:pt x="1038" y="191"/>
                  <a:pt x="1038" y="191"/>
                  <a:pt x="1038" y="191"/>
                </a:cubicBezTo>
                <a:cubicBezTo>
                  <a:pt x="1035" y="191"/>
                  <a:pt x="1035" y="191"/>
                  <a:pt x="1035" y="191"/>
                </a:cubicBezTo>
                <a:cubicBezTo>
                  <a:pt x="1032" y="191"/>
                  <a:pt x="1032" y="191"/>
                  <a:pt x="1032" y="191"/>
                </a:cubicBezTo>
                <a:cubicBezTo>
                  <a:pt x="1029" y="191"/>
                  <a:pt x="1029" y="191"/>
                  <a:pt x="1029" y="191"/>
                </a:cubicBezTo>
                <a:cubicBezTo>
                  <a:pt x="1023" y="190"/>
                  <a:pt x="1023" y="190"/>
                  <a:pt x="1023" y="190"/>
                </a:cubicBezTo>
                <a:cubicBezTo>
                  <a:pt x="1020" y="190"/>
                  <a:pt x="1020" y="190"/>
                  <a:pt x="1020" y="190"/>
                </a:cubicBezTo>
                <a:cubicBezTo>
                  <a:pt x="1019" y="190"/>
                  <a:pt x="1019" y="190"/>
                  <a:pt x="1019" y="190"/>
                </a:cubicBezTo>
                <a:cubicBezTo>
                  <a:pt x="1018" y="191"/>
                  <a:pt x="1018" y="191"/>
                  <a:pt x="1018" y="191"/>
                </a:cubicBezTo>
                <a:cubicBezTo>
                  <a:pt x="1018" y="192"/>
                  <a:pt x="1018" y="192"/>
                  <a:pt x="1018" y="192"/>
                </a:cubicBezTo>
                <a:cubicBezTo>
                  <a:pt x="1015" y="192"/>
                  <a:pt x="1015" y="192"/>
                  <a:pt x="1015" y="192"/>
                </a:cubicBezTo>
                <a:cubicBezTo>
                  <a:pt x="1013" y="192"/>
                  <a:pt x="1013" y="192"/>
                  <a:pt x="1013" y="192"/>
                </a:cubicBezTo>
                <a:cubicBezTo>
                  <a:pt x="1009" y="194"/>
                  <a:pt x="1009" y="194"/>
                  <a:pt x="1009" y="194"/>
                </a:cubicBezTo>
                <a:cubicBezTo>
                  <a:pt x="1007" y="197"/>
                  <a:pt x="1007" y="197"/>
                  <a:pt x="1007" y="197"/>
                </a:cubicBezTo>
                <a:cubicBezTo>
                  <a:pt x="1005" y="198"/>
                  <a:pt x="1005" y="198"/>
                  <a:pt x="1005" y="198"/>
                </a:cubicBezTo>
                <a:cubicBezTo>
                  <a:pt x="1006" y="198"/>
                  <a:pt x="1006" y="198"/>
                  <a:pt x="1006" y="198"/>
                </a:cubicBezTo>
                <a:cubicBezTo>
                  <a:pt x="1006" y="200"/>
                  <a:pt x="1006" y="200"/>
                  <a:pt x="1006" y="200"/>
                </a:cubicBezTo>
                <a:cubicBezTo>
                  <a:pt x="1007" y="202"/>
                  <a:pt x="1007" y="202"/>
                  <a:pt x="1007" y="202"/>
                </a:cubicBezTo>
                <a:cubicBezTo>
                  <a:pt x="1012" y="202"/>
                  <a:pt x="1012" y="202"/>
                  <a:pt x="1012" y="202"/>
                </a:cubicBezTo>
                <a:cubicBezTo>
                  <a:pt x="1015" y="204"/>
                  <a:pt x="1015" y="204"/>
                  <a:pt x="1015" y="204"/>
                </a:cubicBezTo>
                <a:cubicBezTo>
                  <a:pt x="1016" y="204"/>
                  <a:pt x="1016" y="204"/>
                  <a:pt x="1016" y="204"/>
                </a:cubicBezTo>
                <a:cubicBezTo>
                  <a:pt x="1016" y="202"/>
                  <a:pt x="1016" y="202"/>
                  <a:pt x="1016" y="202"/>
                </a:cubicBezTo>
                <a:cubicBezTo>
                  <a:pt x="1018" y="202"/>
                  <a:pt x="1018" y="202"/>
                  <a:pt x="1018" y="202"/>
                </a:cubicBezTo>
                <a:cubicBezTo>
                  <a:pt x="1020" y="202"/>
                  <a:pt x="1020" y="202"/>
                  <a:pt x="1020" y="202"/>
                </a:cubicBezTo>
                <a:cubicBezTo>
                  <a:pt x="1023" y="202"/>
                  <a:pt x="1023" y="202"/>
                  <a:pt x="1023" y="202"/>
                </a:cubicBezTo>
                <a:cubicBezTo>
                  <a:pt x="1026" y="201"/>
                  <a:pt x="1026" y="201"/>
                  <a:pt x="1026" y="201"/>
                </a:cubicBezTo>
                <a:cubicBezTo>
                  <a:pt x="1026" y="200"/>
                  <a:pt x="1026" y="200"/>
                  <a:pt x="1026" y="200"/>
                </a:cubicBezTo>
                <a:cubicBezTo>
                  <a:pt x="1028" y="200"/>
                  <a:pt x="1028" y="200"/>
                  <a:pt x="1028" y="200"/>
                </a:cubicBezTo>
                <a:cubicBezTo>
                  <a:pt x="1032" y="201"/>
                  <a:pt x="1032" y="201"/>
                  <a:pt x="1032" y="201"/>
                </a:cubicBezTo>
                <a:cubicBezTo>
                  <a:pt x="1035" y="201"/>
                  <a:pt x="1035" y="201"/>
                  <a:pt x="1035" y="201"/>
                </a:cubicBezTo>
                <a:cubicBezTo>
                  <a:pt x="1038" y="201"/>
                  <a:pt x="1038" y="201"/>
                  <a:pt x="1038" y="201"/>
                </a:cubicBezTo>
                <a:cubicBezTo>
                  <a:pt x="1038" y="198"/>
                  <a:pt x="1038" y="198"/>
                  <a:pt x="1038" y="198"/>
                </a:cubicBezTo>
                <a:cubicBezTo>
                  <a:pt x="1036" y="197"/>
                  <a:pt x="1036" y="197"/>
                  <a:pt x="1036" y="197"/>
                </a:cubicBezTo>
                <a:cubicBezTo>
                  <a:pt x="1040" y="195"/>
                  <a:pt x="1040" y="195"/>
                  <a:pt x="1040" y="195"/>
                </a:cubicBezTo>
                <a:cubicBezTo>
                  <a:pt x="1039" y="197"/>
                  <a:pt x="1039" y="197"/>
                  <a:pt x="1039" y="197"/>
                </a:cubicBezTo>
                <a:cubicBezTo>
                  <a:pt x="1039" y="198"/>
                  <a:pt x="1039" y="198"/>
                  <a:pt x="1039" y="198"/>
                </a:cubicBezTo>
                <a:cubicBezTo>
                  <a:pt x="1042" y="198"/>
                  <a:pt x="1042" y="198"/>
                  <a:pt x="1042" y="198"/>
                </a:cubicBezTo>
                <a:cubicBezTo>
                  <a:pt x="1042" y="200"/>
                  <a:pt x="1042" y="200"/>
                  <a:pt x="1042" y="200"/>
                </a:cubicBezTo>
                <a:cubicBezTo>
                  <a:pt x="1043" y="200"/>
                  <a:pt x="1043" y="200"/>
                  <a:pt x="1043" y="200"/>
                </a:cubicBezTo>
                <a:cubicBezTo>
                  <a:pt x="1042" y="201"/>
                  <a:pt x="1042" y="201"/>
                  <a:pt x="1042" y="201"/>
                </a:cubicBezTo>
                <a:cubicBezTo>
                  <a:pt x="1043" y="201"/>
                  <a:pt x="1043" y="201"/>
                  <a:pt x="1043" y="201"/>
                </a:cubicBezTo>
                <a:cubicBezTo>
                  <a:pt x="1045" y="200"/>
                  <a:pt x="1045" y="200"/>
                  <a:pt x="1045" y="200"/>
                </a:cubicBezTo>
                <a:cubicBezTo>
                  <a:pt x="1046" y="200"/>
                  <a:pt x="1046" y="200"/>
                  <a:pt x="1046" y="200"/>
                </a:cubicBezTo>
                <a:cubicBezTo>
                  <a:pt x="1048" y="198"/>
                  <a:pt x="1048" y="198"/>
                  <a:pt x="1048" y="198"/>
                </a:cubicBezTo>
                <a:cubicBezTo>
                  <a:pt x="1048" y="200"/>
                  <a:pt x="1048" y="200"/>
                  <a:pt x="1048" y="200"/>
                </a:cubicBezTo>
                <a:cubicBezTo>
                  <a:pt x="1049" y="200"/>
                  <a:pt x="1049" y="200"/>
                  <a:pt x="1049" y="200"/>
                </a:cubicBezTo>
                <a:cubicBezTo>
                  <a:pt x="1048" y="201"/>
                  <a:pt x="1048" y="201"/>
                  <a:pt x="1048" y="201"/>
                </a:cubicBezTo>
                <a:cubicBezTo>
                  <a:pt x="1048" y="202"/>
                  <a:pt x="1048" y="202"/>
                  <a:pt x="1048" y="202"/>
                </a:cubicBezTo>
                <a:cubicBezTo>
                  <a:pt x="1049" y="204"/>
                  <a:pt x="1049" y="204"/>
                  <a:pt x="1049" y="204"/>
                </a:cubicBezTo>
                <a:cubicBezTo>
                  <a:pt x="1050" y="205"/>
                  <a:pt x="1050" y="205"/>
                  <a:pt x="1050" y="205"/>
                </a:cubicBezTo>
                <a:cubicBezTo>
                  <a:pt x="1050" y="207"/>
                  <a:pt x="1050" y="207"/>
                  <a:pt x="1050" y="207"/>
                </a:cubicBezTo>
                <a:cubicBezTo>
                  <a:pt x="1052" y="205"/>
                  <a:pt x="1052" y="205"/>
                  <a:pt x="1052" y="205"/>
                </a:cubicBezTo>
                <a:cubicBezTo>
                  <a:pt x="1050" y="208"/>
                  <a:pt x="1050" y="208"/>
                  <a:pt x="1050" y="208"/>
                </a:cubicBezTo>
                <a:cubicBezTo>
                  <a:pt x="1052" y="208"/>
                  <a:pt x="1052" y="208"/>
                  <a:pt x="1052" y="208"/>
                </a:cubicBezTo>
                <a:cubicBezTo>
                  <a:pt x="1053" y="208"/>
                  <a:pt x="1053" y="208"/>
                  <a:pt x="1053" y="208"/>
                </a:cubicBezTo>
                <a:cubicBezTo>
                  <a:pt x="1052" y="210"/>
                  <a:pt x="1052" y="210"/>
                  <a:pt x="1052" y="210"/>
                </a:cubicBezTo>
                <a:cubicBezTo>
                  <a:pt x="1055" y="210"/>
                  <a:pt x="1055" y="210"/>
                  <a:pt x="1055" y="210"/>
                </a:cubicBezTo>
                <a:cubicBezTo>
                  <a:pt x="1056" y="208"/>
                  <a:pt x="1056" y="208"/>
                  <a:pt x="1056" y="208"/>
                </a:cubicBezTo>
                <a:cubicBezTo>
                  <a:pt x="1058" y="210"/>
                  <a:pt x="1058" y="210"/>
                  <a:pt x="1058" y="210"/>
                </a:cubicBezTo>
                <a:cubicBezTo>
                  <a:pt x="1059" y="210"/>
                  <a:pt x="1059" y="210"/>
                  <a:pt x="1059" y="210"/>
                </a:cubicBezTo>
                <a:cubicBezTo>
                  <a:pt x="1061" y="211"/>
                  <a:pt x="1061" y="211"/>
                  <a:pt x="1061" y="211"/>
                </a:cubicBezTo>
                <a:cubicBezTo>
                  <a:pt x="1056" y="212"/>
                  <a:pt x="1056" y="212"/>
                  <a:pt x="1056" y="212"/>
                </a:cubicBezTo>
                <a:cubicBezTo>
                  <a:pt x="1052" y="212"/>
                  <a:pt x="1052" y="212"/>
                  <a:pt x="1052" y="212"/>
                </a:cubicBezTo>
                <a:cubicBezTo>
                  <a:pt x="1053" y="214"/>
                  <a:pt x="1053" y="214"/>
                  <a:pt x="1053" y="214"/>
                </a:cubicBezTo>
                <a:cubicBezTo>
                  <a:pt x="1055" y="217"/>
                  <a:pt x="1055" y="217"/>
                  <a:pt x="1055" y="217"/>
                </a:cubicBezTo>
                <a:cubicBezTo>
                  <a:pt x="1056" y="217"/>
                  <a:pt x="1056" y="217"/>
                  <a:pt x="1056" y="217"/>
                </a:cubicBezTo>
                <a:cubicBezTo>
                  <a:pt x="1058" y="218"/>
                  <a:pt x="1058" y="218"/>
                  <a:pt x="1058" y="218"/>
                </a:cubicBezTo>
                <a:cubicBezTo>
                  <a:pt x="1061" y="220"/>
                  <a:pt x="1061" y="220"/>
                  <a:pt x="1061" y="220"/>
                </a:cubicBezTo>
                <a:cubicBezTo>
                  <a:pt x="1063" y="221"/>
                  <a:pt x="1063" y="221"/>
                  <a:pt x="1063" y="221"/>
                </a:cubicBezTo>
                <a:cubicBezTo>
                  <a:pt x="1068" y="221"/>
                  <a:pt x="1068" y="221"/>
                  <a:pt x="1068" y="221"/>
                </a:cubicBezTo>
                <a:cubicBezTo>
                  <a:pt x="1071" y="221"/>
                  <a:pt x="1071" y="221"/>
                  <a:pt x="1071" y="221"/>
                </a:cubicBezTo>
                <a:cubicBezTo>
                  <a:pt x="1071" y="222"/>
                  <a:pt x="1071" y="222"/>
                  <a:pt x="1071" y="222"/>
                </a:cubicBezTo>
                <a:cubicBezTo>
                  <a:pt x="1072" y="225"/>
                  <a:pt x="1072" y="225"/>
                  <a:pt x="1072" y="225"/>
                </a:cubicBezTo>
                <a:cubicBezTo>
                  <a:pt x="1075" y="227"/>
                  <a:pt x="1075" y="227"/>
                  <a:pt x="1075" y="227"/>
                </a:cubicBezTo>
                <a:cubicBezTo>
                  <a:pt x="1079" y="228"/>
                  <a:pt x="1079" y="228"/>
                  <a:pt x="1079" y="228"/>
                </a:cubicBezTo>
                <a:cubicBezTo>
                  <a:pt x="1083" y="228"/>
                  <a:pt x="1083" y="228"/>
                  <a:pt x="1083" y="228"/>
                </a:cubicBezTo>
                <a:cubicBezTo>
                  <a:pt x="1089" y="230"/>
                  <a:pt x="1089" y="230"/>
                  <a:pt x="1089" y="230"/>
                </a:cubicBezTo>
                <a:cubicBezTo>
                  <a:pt x="1093" y="231"/>
                  <a:pt x="1093" y="231"/>
                  <a:pt x="1093" y="231"/>
                </a:cubicBezTo>
                <a:cubicBezTo>
                  <a:pt x="1098" y="233"/>
                  <a:pt x="1098" y="233"/>
                  <a:pt x="1098" y="233"/>
                </a:cubicBezTo>
                <a:cubicBezTo>
                  <a:pt x="1098" y="230"/>
                  <a:pt x="1098" y="230"/>
                  <a:pt x="1098" y="230"/>
                </a:cubicBezTo>
                <a:cubicBezTo>
                  <a:pt x="1099" y="230"/>
                  <a:pt x="1099" y="230"/>
                  <a:pt x="1099" y="230"/>
                </a:cubicBezTo>
                <a:cubicBezTo>
                  <a:pt x="1099" y="228"/>
                  <a:pt x="1099" y="228"/>
                  <a:pt x="1099" y="228"/>
                </a:cubicBezTo>
                <a:cubicBezTo>
                  <a:pt x="1099" y="227"/>
                  <a:pt x="1099" y="227"/>
                  <a:pt x="1099" y="227"/>
                </a:cubicBezTo>
                <a:cubicBezTo>
                  <a:pt x="1098" y="227"/>
                  <a:pt x="1098" y="227"/>
                  <a:pt x="1098" y="227"/>
                </a:cubicBezTo>
                <a:cubicBezTo>
                  <a:pt x="1096" y="225"/>
                  <a:pt x="1096" y="225"/>
                  <a:pt x="1096" y="225"/>
                </a:cubicBezTo>
                <a:cubicBezTo>
                  <a:pt x="1098" y="224"/>
                  <a:pt x="1098" y="224"/>
                  <a:pt x="1098" y="224"/>
                </a:cubicBezTo>
                <a:cubicBezTo>
                  <a:pt x="1096" y="222"/>
                  <a:pt x="1096" y="222"/>
                  <a:pt x="1096" y="222"/>
                </a:cubicBezTo>
                <a:cubicBezTo>
                  <a:pt x="1095" y="222"/>
                  <a:pt x="1095" y="222"/>
                  <a:pt x="1095" y="222"/>
                </a:cubicBezTo>
                <a:cubicBezTo>
                  <a:pt x="1093" y="222"/>
                  <a:pt x="1093" y="222"/>
                  <a:pt x="1093" y="222"/>
                </a:cubicBezTo>
                <a:cubicBezTo>
                  <a:pt x="1093" y="221"/>
                  <a:pt x="1093" y="221"/>
                  <a:pt x="1093" y="221"/>
                </a:cubicBezTo>
                <a:cubicBezTo>
                  <a:pt x="1092" y="220"/>
                  <a:pt x="1092" y="220"/>
                  <a:pt x="1092" y="220"/>
                </a:cubicBezTo>
                <a:cubicBezTo>
                  <a:pt x="1092" y="218"/>
                  <a:pt x="1092" y="218"/>
                  <a:pt x="1092" y="218"/>
                </a:cubicBezTo>
                <a:cubicBezTo>
                  <a:pt x="1091" y="220"/>
                  <a:pt x="1091" y="220"/>
                  <a:pt x="1091" y="220"/>
                </a:cubicBezTo>
                <a:cubicBezTo>
                  <a:pt x="1091" y="218"/>
                  <a:pt x="1091" y="218"/>
                  <a:pt x="1091" y="218"/>
                </a:cubicBezTo>
                <a:cubicBezTo>
                  <a:pt x="1086" y="215"/>
                  <a:pt x="1086" y="215"/>
                  <a:pt x="1086" y="215"/>
                </a:cubicBezTo>
                <a:cubicBezTo>
                  <a:pt x="1083" y="211"/>
                  <a:pt x="1083" y="211"/>
                  <a:pt x="1083" y="211"/>
                </a:cubicBezTo>
                <a:cubicBezTo>
                  <a:pt x="1085" y="210"/>
                  <a:pt x="1085" y="210"/>
                  <a:pt x="1085" y="210"/>
                </a:cubicBezTo>
                <a:cubicBezTo>
                  <a:pt x="1086" y="210"/>
                  <a:pt x="1086" y="210"/>
                  <a:pt x="1086" y="210"/>
                </a:cubicBezTo>
                <a:cubicBezTo>
                  <a:pt x="1089" y="210"/>
                  <a:pt x="1089" y="210"/>
                  <a:pt x="1089" y="210"/>
                </a:cubicBezTo>
                <a:cubicBezTo>
                  <a:pt x="1091" y="212"/>
                  <a:pt x="1091" y="212"/>
                  <a:pt x="1091" y="212"/>
                </a:cubicBezTo>
                <a:cubicBezTo>
                  <a:pt x="1092" y="214"/>
                  <a:pt x="1092" y="214"/>
                  <a:pt x="1092" y="214"/>
                </a:cubicBezTo>
                <a:cubicBezTo>
                  <a:pt x="1093" y="210"/>
                  <a:pt x="1093" y="210"/>
                  <a:pt x="1093" y="210"/>
                </a:cubicBezTo>
                <a:cubicBezTo>
                  <a:pt x="1095" y="214"/>
                  <a:pt x="1095" y="214"/>
                  <a:pt x="1095" y="214"/>
                </a:cubicBezTo>
                <a:cubicBezTo>
                  <a:pt x="1098" y="215"/>
                  <a:pt x="1098" y="215"/>
                  <a:pt x="1098" y="215"/>
                </a:cubicBezTo>
                <a:cubicBezTo>
                  <a:pt x="1099" y="214"/>
                  <a:pt x="1099" y="214"/>
                  <a:pt x="1099" y="214"/>
                </a:cubicBezTo>
                <a:cubicBezTo>
                  <a:pt x="1098" y="217"/>
                  <a:pt x="1098" y="217"/>
                  <a:pt x="1098" y="217"/>
                </a:cubicBezTo>
                <a:cubicBezTo>
                  <a:pt x="1099" y="215"/>
                  <a:pt x="1099" y="215"/>
                  <a:pt x="1099" y="215"/>
                </a:cubicBezTo>
                <a:cubicBezTo>
                  <a:pt x="1099" y="217"/>
                  <a:pt x="1099" y="217"/>
                  <a:pt x="1099" y="217"/>
                </a:cubicBezTo>
                <a:cubicBezTo>
                  <a:pt x="1101" y="218"/>
                  <a:pt x="1101" y="218"/>
                  <a:pt x="1101" y="218"/>
                </a:cubicBezTo>
                <a:cubicBezTo>
                  <a:pt x="1101" y="217"/>
                  <a:pt x="1101" y="217"/>
                  <a:pt x="1101" y="217"/>
                </a:cubicBezTo>
                <a:cubicBezTo>
                  <a:pt x="1101" y="215"/>
                  <a:pt x="1101" y="215"/>
                  <a:pt x="1101" y="215"/>
                </a:cubicBezTo>
                <a:cubicBezTo>
                  <a:pt x="1102" y="217"/>
                  <a:pt x="1102" y="217"/>
                  <a:pt x="1102" y="217"/>
                </a:cubicBezTo>
                <a:cubicBezTo>
                  <a:pt x="1104" y="220"/>
                  <a:pt x="1104" y="220"/>
                  <a:pt x="1104" y="220"/>
                </a:cubicBezTo>
                <a:cubicBezTo>
                  <a:pt x="1104" y="217"/>
                  <a:pt x="1104" y="217"/>
                  <a:pt x="1104" y="217"/>
                </a:cubicBezTo>
                <a:cubicBezTo>
                  <a:pt x="1105" y="218"/>
                  <a:pt x="1105" y="218"/>
                  <a:pt x="1105" y="218"/>
                </a:cubicBezTo>
                <a:cubicBezTo>
                  <a:pt x="1106" y="218"/>
                  <a:pt x="1106" y="218"/>
                  <a:pt x="1106" y="218"/>
                </a:cubicBezTo>
                <a:cubicBezTo>
                  <a:pt x="1108" y="218"/>
                  <a:pt x="1108" y="218"/>
                  <a:pt x="1108" y="218"/>
                </a:cubicBezTo>
                <a:cubicBezTo>
                  <a:pt x="1108" y="220"/>
                  <a:pt x="1108" y="220"/>
                  <a:pt x="1108" y="220"/>
                </a:cubicBezTo>
                <a:cubicBezTo>
                  <a:pt x="1109" y="220"/>
                  <a:pt x="1109" y="220"/>
                  <a:pt x="1109" y="220"/>
                </a:cubicBezTo>
                <a:cubicBezTo>
                  <a:pt x="1111" y="220"/>
                  <a:pt x="1111" y="220"/>
                  <a:pt x="1111" y="220"/>
                </a:cubicBezTo>
                <a:cubicBezTo>
                  <a:pt x="1111" y="222"/>
                  <a:pt x="1111" y="222"/>
                  <a:pt x="1111" y="222"/>
                </a:cubicBezTo>
                <a:cubicBezTo>
                  <a:pt x="1111" y="224"/>
                  <a:pt x="1111" y="224"/>
                  <a:pt x="1111" y="224"/>
                </a:cubicBezTo>
                <a:cubicBezTo>
                  <a:pt x="1112" y="224"/>
                  <a:pt x="1112" y="224"/>
                  <a:pt x="1112" y="224"/>
                </a:cubicBezTo>
                <a:cubicBezTo>
                  <a:pt x="1112" y="222"/>
                  <a:pt x="1112" y="222"/>
                  <a:pt x="1112" y="222"/>
                </a:cubicBezTo>
                <a:cubicBezTo>
                  <a:pt x="1112" y="221"/>
                  <a:pt x="1112" y="221"/>
                  <a:pt x="1112" y="221"/>
                </a:cubicBezTo>
                <a:cubicBezTo>
                  <a:pt x="1112" y="218"/>
                  <a:pt x="1112" y="218"/>
                  <a:pt x="1112" y="218"/>
                </a:cubicBezTo>
                <a:cubicBezTo>
                  <a:pt x="1114" y="220"/>
                  <a:pt x="1114" y="220"/>
                  <a:pt x="1114" y="220"/>
                </a:cubicBezTo>
                <a:cubicBezTo>
                  <a:pt x="1116" y="220"/>
                  <a:pt x="1116" y="220"/>
                  <a:pt x="1116" y="220"/>
                </a:cubicBezTo>
                <a:cubicBezTo>
                  <a:pt x="1116" y="218"/>
                  <a:pt x="1116" y="218"/>
                  <a:pt x="1116" y="218"/>
                </a:cubicBezTo>
                <a:cubicBezTo>
                  <a:pt x="1116" y="217"/>
                  <a:pt x="1116" y="217"/>
                  <a:pt x="1116" y="217"/>
                </a:cubicBezTo>
                <a:cubicBezTo>
                  <a:pt x="1115" y="215"/>
                  <a:pt x="1115" y="215"/>
                  <a:pt x="1115" y="215"/>
                </a:cubicBezTo>
                <a:cubicBezTo>
                  <a:pt x="1118" y="214"/>
                  <a:pt x="1118" y="214"/>
                  <a:pt x="1118" y="214"/>
                </a:cubicBezTo>
                <a:cubicBezTo>
                  <a:pt x="1116" y="214"/>
                  <a:pt x="1116" y="214"/>
                  <a:pt x="1116" y="214"/>
                </a:cubicBezTo>
                <a:cubicBezTo>
                  <a:pt x="1118" y="212"/>
                  <a:pt x="1118" y="212"/>
                  <a:pt x="1118" y="212"/>
                </a:cubicBezTo>
                <a:cubicBezTo>
                  <a:pt x="1119" y="211"/>
                  <a:pt x="1119" y="211"/>
                  <a:pt x="1119" y="211"/>
                </a:cubicBezTo>
                <a:cubicBezTo>
                  <a:pt x="1119" y="212"/>
                  <a:pt x="1119" y="212"/>
                  <a:pt x="1119" y="212"/>
                </a:cubicBezTo>
                <a:cubicBezTo>
                  <a:pt x="1119" y="214"/>
                  <a:pt x="1119" y="214"/>
                  <a:pt x="1119" y="214"/>
                </a:cubicBezTo>
                <a:cubicBezTo>
                  <a:pt x="1121" y="215"/>
                  <a:pt x="1121" y="215"/>
                  <a:pt x="1121" y="215"/>
                </a:cubicBezTo>
                <a:cubicBezTo>
                  <a:pt x="1121" y="214"/>
                  <a:pt x="1121" y="214"/>
                  <a:pt x="1121" y="214"/>
                </a:cubicBezTo>
                <a:cubicBezTo>
                  <a:pt x="1122" y="212"/>
                  <a:pt x="1122" y="212"/>
                  <a:pt x="1122" y="212"/>
                </a:cubicBezTo>
                <a:cubicBezTo>
                  <a:pt x="1124" y="212"/>
                  <a:pt x="1124" y="212"/>
                  <a:pt x="1124" y="212"/>
                </a:cubicBezTo>
                <a:cubicBezTo>
                  <a:pt x="1124" y="210"/>
                  <a:pt x="1124" y="210"/>
                  <a:pt x="1124" y="210"/>
                </a:cubicBezTo>
                <a:cubicBezTo>
                  <a:pt x="1122" y="210"/>
                  <a:pt x="1122" y="210"/>
                  <a:pt x="1122" y="210"/>
                </a:cubicBezTo>
                <a:cubicBezTo>
                  <a:pt x="1122" y="208"/>
                  <a:pt x="1122" y="208"/>
                  <a:pt x="1122" y="208"/>
                </a:cubicBezTo>
                <a:cubicBezTo>
                  <a:pt x="1125" y="207"/>
                  <a:pt x="1125" y="207"/>
                  <a:pt x="1125" y="207"/>
                </a:cubicBezTo>
                <a:cubicBezTo>
                  <a:pt x="1121" y="205"/>
                  <a:pt x="1121" y="205"/>
                  <a:pt x="1121" y="205"/>
                </a:cubicBezTo>
                <a:cubicBezTo>
                  <a:pt x="1119" y="204"/>
                  <a:pt x="1119" y="204"/>
                  <a:pt x="1119" y="204"/>
                </a:cubicBezTo>
                <a:cubicBezTo>
                  <a:pt x="1121" y="202"/>
                  <a:pt x="1121" y="202"/>
                  <a:pt x="1121" y="202"/>
                </a:cubicBezTo>
                <a:cubicBezTo>
                  <a:pt x="1122" y="202"/>
                  <a:pt x="1122" y="202"/>
                  <a:pt x="1122" y="202"/>
                </a:cubicBezTo>
                <a:cubicBezTo>
                  <a:pt x="1125" y="200"/>
                  <a:pt x="1125" y="200"/>
                  <a:pt x="1125" y="200"/>
                </a:cubicBezTo>
                <a:cubicBezTo>
                  <a:pt x="1122" y="201"/>
                  <a:pt x="1122" y="201"/>
                  <a:pt x="1122" y="201"/>
                </a:cubicBezTo>
                <a:cubicBezTo>
                  <a:pt x="1122" y="200"/>
                  <a:pt x="1122" y="200"/>
                  <a:pt x="1122" y="200"/>
                </a:cubicBezTo>
                <a:cubicBezTo>
                  <a:pt x="1119" y="200"/>
                  <a:pt x="1119" y="200"/>
                  <a:pt x="1119" y="200"/>
                </a:cubicBezTo>
                <a:cubicBezTo>
                  <a:pt x="1121" y="198"/>
                  <a:pt x="1121" y="198"/>
                  <a:pt x="1121" y="198"/>
                </a:cubicBezTo>
                <a:cubicBezTo>
                  <a:pt x="1122" y="198"/>
                  <a:pt x="1122" y="198"/>
                  <a:pt x="1122" y="198"/>
                </a:cubicBezTo>
                <a:cubicBezTo>
                  <a:pt x="1121" y="197"/>
                  <a:pt x="1121" y="197"/>
                  <a:pt x="1121" y="197"/>
                </a:cubicBezTo>
                <a:cubicBezTo>
                  <a:pt x="1122" y="195"/>
                  <a:pt x="1122" y="195"/>
                  <a:pt x="1122" y="195"/>
                </a:cubicBezTo>
                <a:cubicBezTo>
                  <a:pt x="1121" y="195"/>
                  <a:pt x="1121" y="195"/>
                  <a:pt x="1121" y="195"/>
                </a:cubicBezTo>
                <a:cubicBezTo>
                  <a:pt x="1119" y="197"/>
                  <a:pt x="1119" y="197"/>
                  <a:pt x="1119" y="197"/>
                </a:cubicBezTo>
                <a:cubicBezTo>
                  <a:pt x="1116" y="198"/>
                  <a:pt x="1116" y="198"/>
                  <a:pt x="1116" y="198"/>
                </a:cubicBezTo>
                <a:cubicBezTo>
                  <a:pt x="1118" y="195"/>
                  <a:pt x="1118" y="195"/>
                  <a:pt x="1118" y="195"/>
                </a:cubicBezTo>
                <a:cubicBezTo>
                  <a:pt x="1116" y="195"/>
                  <a:pt x="1116" y="195"/>
                  <a:pt x="1116" y="195"/>
                </a:cubicBezTo>
                <a:cubicBezTo>
                  <a:pt x="1115" y="194"/>
                  <a:pt x="1115" y="194"/>
                  <a:pt x="1115" y="194"/>
                </a:cubicBezTo>
                <a:cubicBezTo>
                  <a:pt x="1112" y="197"/>
                  <a:pt x="1112" y="197"/>
                  <a:pt x="1112" y="197"/>
                </a:cubicBezTo>
                <a:cubicBezTo>
                  <a:pt x="1114" y="194"/>
                  <a:pt x="1114" y="194"/>
                  <a:pt x="1114" y="194"/>
                </a:cubicBezTo>
                <a:cubicBezTo>
                  <a:pt x="1112" y="194"/>
                  <a:pt x="1112" y="194"/>
                  <a:pt x="1112" y="194"/>
                </a:cubicBezTo>
                <a:cubicBezTo>
                  <a:pt x="1115" y="192"/>
                  <a:pt x="1115" y="192"/>
                  <a:pt x="1115" y="192"/>
                </a:cubicBezTo>
                <a:cubicBezTo>
                  <a:pt x="1113" y="192"/>
                  <a:pt x="1113" y="192"/>
                  <a:pt x="1113" y="192"/>
                </a:cubicBezTo>
                <a:cubicBezTo>
                  <a:pt x="1114" y="191"/>
                  <a:pt x="1114" y="191"/>
                  <a:pt x="1114" y="191"/>
                </a:cubicBezTo>
                <a:cubicBezTo>
                  <a:pt x="1112" y="191"/>
                  <a:pt x="1112" y="191"/>
                  <a:pt x="1112" y="191"/>
                </a:cubicBezTo>
                <a:cubicBezTo>
                  <a:pt x="1111" y="190"/>
                  <a:pt x="1111" y="190"/>
                  <a:pt x="1111" y="190"/>
                </a:cubicBezTo>
                <a:cubicBezTo>
                  <a:pt x="1112" y="190"/>
                  <a:pt x="1112" y="190"/>
                  <a:pt x="1112" y="190"/>
                </a:cubicBezTo>
                <a:cubicBezTo>
                  <a:pt x="1114" y="188"/>
                  <a:pt x="1114" y="188"/>
                  <a:pt x="1114" y="188"/>
                </a:cubicBezTo>
                <a:cubicBezTo>
                  <a:pt x="1112" y="188"/>
                  <a:pt x="1112" y="188"/>
                  <a:pt x="1112" y="188"/>
                </a:cubicBezTo>
                <a:cubicBezTo>
                  <a:pt x="1112" y="187"/>
                  <a:pt x="1112" y="187"/>
                  <a:pt x="1112" y="187"/>
                </a:cubicBezTo>
                <a:cubicBezTo>
                  <a:pt x="1111" y="187"/>
                  <a:pt x="1111" y="187"/>
                  <a:pt x="1111" y="187"/>
                </a:cubicBezTo>
                <a:cubicBezTo>
                  <a:pt x="1109" y="187"/>
                  <a:pt x="1109" y="187"/>
                  <a:pt x="1109" y="187"/>
                </a:cubicBezTo>
                <a:cubicBezTo>
                  <a:pt x="1106" y="188"/>
                  <a:pt x="1106" y="188"/>
                  <a:pt x="1106" y="188"/>
                </a:cubicBezTo>
                <a:cubicBezTo>
                  <a:pt x="1109" y="185"/>
                  <a:pt x="1109" y="185"/>
                  <a:pt x="1109" y="185"/>
                </a:cubicBezTo>
                <a:cubicBezTo>
                  <a:pt x="1106" y="185"/>
                  <a:pt x="1106" y="185"/>
                  <a:pt x="1106" y="185"/>
                </a:cubicBezTo>
                <a:cubicBezTo>
                  <a:pt x="1108" y="184"/>
                  <a:pt x="1108" y="184"/>
                  <a:pt x="1108" y="184"/>
                </a:cubicBezTo>
                <a:cubicBezTo>
                  <a:pt x="1106" y="184"/>
                  <a:pt x="1106" y="184"/>
                  <a:pt x="1106" y="184"/>
                </a:cubicBezTo>
                <a:cubicBezTo>
                  <a:pt x="1108" y="182"/>
                  <a:pt x="1108" y="182"/>
                  <a:pt x="1108" y="182"/>
                </a:cubicBezTo>
                <a:cubicBezTo>
                  <a:pt x="1109" y="181"/>
                  <a:pt x="1109" y="181"/>
                  <a:pt x="1109" y="181"/>
                </a:cubicBezTo>
                <a:cubicBezTo>
                  <a:pt x="1108" y="181"/>
                  <a:pt x="1108" y="181"/>
                  <a:pt x="1108" y="181"/>
                </a:cubicBezTo>
                <a:cubicBezTo>
                  <a:pt x="1104" y="179"/>
                  <a:pt x="1104" y="179"/>
                  <a:pt x="1104" y="179"/>
                </a:cubicBezTo>
                <a:cubicBezTo>
                  <a:pt x="1106" y="179"/>
                  <a:pt x="1106" y="179"/>
                  <a:pt x="1106" y="179"/>
                </a:cubicBezTo>
                <a:cubicBezTo>
                  <a:pt x="1111" y="181"/>
                  <a:pt x="1111" y="181"/>
                  <a:pt x="1111" y="181"/>
                </a:cubicBezTo>
                <a:cubicBezTo>
                  <a:pt x="1109" y="182"/>
                  <a:pt x="1109" y="182"/>
                  <a:pt x="1109" y="182"/>
                </a:cubicBezTo>
                <a:cubicBezTo>
                  <a:pt x="1109" y="184"/>
                  <a:pt x="1109" y="184"/>
                  <a:pt x="1109" y="184"/>
                </a:cubicBezTo>
                <a:cubicBezTo>
                  <a:pt x="1111" y="184"/>
                  <a:pt x="1111" y="184"/>
                  <a:pt x="1111" y="184"/>
                </a:cubicBezTo>
                <a:cubicBezTo>
                  <a:pt x="1116" y="182"/>
                  <a:pt x="1116" y="182"/>
                  <a:pt x="1116" y="182"/>
                </a:cubicBezTo>
                <a:cubicBezTo>
                  <a:pt x="1116" y="181"/>
                  <a:pt x="1116" y="181"/>
                  <a:pt x="1116" y="181"/>
                </a:cubicBezTo>
                <a:cubicBezTo>
                  <a:pt x="1115" y="179"/>
                  <a:pt x="1115" y="179"/>
                  <a:pt x="1115" y="179"/>
                </a:cubicBezTo>
                <a:cubicBezTo>
                  <a:pt x="1114" y="178"/>
                  <a:pt x="1114" y="178"/>
                  <a:pt x="1114" y="178"/>
                </a:cubicBezTo>
                <a:cubicBezTo>
                  <a:pt x="1114" y="177"/>
                  <a:pt x="1114" y="177"/>
                  <a:pt x="1114" y="177"/>
                </a:cubicBezTo>
                <a:cubicBezTo>
                  <a:pt x="1115" y="177"/>
                  <a:pt x="1115" y="177"/>
                  <a:pt x="1115" y="177"/>
                </a:cubicBezTo>
                <a:cubicBezTo>
                  <a:pt x="1116" y="178"/>
                  <a:pt x="1116" y="178"/>
                  <a:pt x="1116" y="178"/>
                </a:cubicBezTo>
                <a:cubicBezTo>
                  <a:pt x="1118" y="178"/>
                  <a:pt x="1118" y="178"/>
                  <a:pt x="1118" y="178"/>
                </a:cubicBezTo>
                <a:cubicBezTo>
                  <a:pt x="1121" y="177"/>
                  <a:pt x="1121" y="177"/>
                  <a:pt x="1121" y="177"/>
                </a:cubicBezTo>
                <a:cubicBezTo>
                  <a:pt x="1119" y="175"/>
                  <a:pt x="1119" y="175"/>
                  <a:pt x="1119" y="175"/>
                </a:cubicBezTo>
                <a:cubicBezTo>
                  <a:pt x="1121" y="175"/>
                  <a:pt x="1121" y="175"/>
                  <a:pt x="1121" y="175"/>
                </a:cubicBezTo>
                <a:cubicBezTo>
                  <a:pt x="1122" y="175"/>
                  <a:pt x="1122" y="175"/>
                  <a:pt x="1122" y="175"/>
                </a:cubicBezTo>
                <a:cubicBezTo>
                  <a:pt x="1124" y="175"/>
                  <a:pt x="1124" y="175"/>
                  <a:pt x="1124" y="175"/>
                </a:cubicBezTo>
                <a:cubicBezTo>
                  <a:pt x="1124" y="177"/>
                  <a:pt x="1124" y="177"/>
                  <a:pt x="1124" y="177"/>
                </a:cubicBezTo>
                <a:cubicBezTo>
                  <a:pt x="1125" y="178"/>
                  <a:pt x="1125" y="178"/>
                  <a:pt x="1125" y="178"/>
                </a:cubicBezTo>
                <a:cubicBezTo>
                  <a:pt x="1126" y="177"/>
                  <a:pt x="1126" y="177"/>
                  <a:pt x="1126" y="177"/>
                </a:cubicBezTo>
                <a:cubicBezTo>
                  <a:pt x="1125" y="179"/>
                  <a:pt x="1125" y="179"/>
                  <a:pt x="1125" y="179"/>
                </a:cubicBezTo>
                <a:cubicBezTo>
                  <a:pt x="1126" y="179"/>
                  <a:pt x="1126" y="179"/>
                  <a:pt x="1126" y="179"/>
                </a:cubicBezTo>
                <a:cubicBezTo>
                  <a:pt x="1128" y="179"/>
                  <a:pt x="1128" y="179"/>
                  <a:pt x="1128" y="179"/>
                </a:cubicBezTo>
                <a:cubicBezTo>
                  <a:pt x="1129" y="181"/>
                  <a:pt x="1129" y="181"/>
                  <a:pt x="1129" y="181"/>
                </a:cubicBezTo>
                <a:cubicBezTo>
                  <a:pt x="1128" y="182"/>
                  <a:pt x="1128" y="182"/>
                  <a:pt x="1128" y="182"/>
                </a:cubicBezTo>
                <a:cubicBezTo>
                  <a:pt x="1134" y="182"/>
                  <a:pt x="1134" y="182"/>
                  <a:pt x="1134" y="182"/>
                </a:cubicBezTo>
                <a:cubicBezTo>
                  <a:pt x="1131" y="184"/>
                  <a:pt x="1131" y="184"/>
                  <a:pt x="1131" y="184"/>
                </a:cubicBezTo>
                <a:cubicBezTo>
                  <a:pt x="1131" y="185"/>
                  <a:pt x="1131" y="185"/>
                  <a:pt x="1131" y="185"/>
                </a:cubicBezTo>
                <a:cubicBezTo>
                  <a:pt x="1134" y="185"/>
                  <a:pt x="1134" y="185"/>
                  <a:pt x="1134" y="185"/>
                </a:cubicBezTo>
                <a:cubicBezTo>
                  <a:pt x="1136" y="185"/>
                  <a:pt x="1136" y="185"/>
                  <a:pt x="1136" y="185"/>
                </a:cubicBezTo>
                <a:cubicBezTo>
                  <a:pt x="1134" y="187"/>
                  <a:pt x="1134" y="187"/>
                  <a:pt x="1134" y="187"/>
                </a:cubicBezTo>
                <a:cubicBezTo>
                  <a:pt x="1136" y="187"/>
                  <a:pt x="1136" y="187"/>
                  <a:pt x="1136" y="187"/>
                </a:cubicBezTo>
                <a:cubicBezTo>
                  <a:pt x="1131" y="190"/>
                  <a:pt x="1131" y="190"/>
                  <a:pt x="1131" y="190"/>
                </a:cubicBezTo>
                <a:cubicBezTo>
                  <a:pt x="1134" y="190"/>
                  <a:pt x="1134" y="190"/>
                  <a:pt x="1134" y="190"/>
                </a:cubicBezTo>
                <a:cubicBezTo>
                  <a:pt x="1132" y="191"/>
                  <a:pt x="1132" y="191"/>
                  <a:pt x="1132" y="191"/>
                </a:cubicBezTo>
                <a:cubicBezTo>
                  <a:pt x="1134" y="191"/>
                  <a:pt x="1134" y="191"/>
                  <a:pt x="1134" y="191"/>
                </a:cubicBezTo>
                <a:cubicBezTo>
                  <a:pt x="1134" y="192"/>
                  <a:pt x="1134" y="192"/>
                  <a:pt x="1134" y="192"/>
                </a:cubicBezTo>
                <a:cubicBezTo>
                  <a:pt x="1135" y="192"/>
                  <a:pt x="1135" y="192"/>
                  <a:pt x="1135" y="192"/>
                </a:cubicBezTo>
                <a:cubicBezTo>
                  <a:pt x="1136" y="191"/>
                  <a:pt x="1136" y="191"/>
                  <a:pt x="1136" y="191"/>
                </a:cubicBezTo>
                <a:cubicBezTo>
                  <a:pt x="1139" y="192"/>
                  <a:pt x="1139" y="192"/>
                  <a:pt x="1139" y="192"/>
                </a:cubicBezTo>
                <a:cubicBezTo>
                  <a:pt x="1141" y="192"/>
                  <a:pt x="1141" y="192"/>
                  <a:pt x="1141" y="192"/>
                </a:cubicBezTo>
                <a:cubicBezTo>
                  <a:pt x="1141" y="194"/>
                  <a:pt x="1141" y="194"/>
                  <a:pt x="1141" y="194"/>
                </a:cubicBezTo>
                <a:cubicBezTo>
                  <a:pt x="1142" y="195"/>
                  <a:pt x="1142" y="195"/>
                  <a:pt x="1142" y="195"/>
                </a:cubicBezTo>
                <a:cubicBezTo>
                  <a:pt x="1145" y="192"/>
                  <a:pt x="1145" y="192"/>
                  <a:pt x="1145" y="192"/>
                </a:cubicBezTo>
                <a:cubicBezTo>
                  <a:pt x="1147" y="191"/>
                  <a:pt x="1147" y="191"/>
                  <a:pt x="1147" y="191"/>
                </a:cubicBezTo>
                <a:cubicBezTo>
                  <a:pt x="1147" y="190"/>
                  <a:pt x="1147" y="190"/>
                  <a:pt x="1147" y="190"/>
                </a:cubicBezTo>
                <a:cubicBezTo>
                  <a:pt x="1147" y="188"/>
                  <a:pt x="1147" y="188"/>
                  <a:pt x="1147" y="188"/>
                </a:cubicBezTo>
                <a:cubicBezTo>
                  <a:pt x="1148" y="187"/>
                  <a:pt x="1148" y="187"/>
                  <a:pt x="1148" y="187"/>
                </a:cubicBezTo>
                <a:cubicBezTo>
                  <a:pt x="1147" y="187"/>
                  <a:pt x="1147" y="187"/>
                  <a:pt x="1147" y="187"/>
                </a:cubicBezTo>
                <a:cubicBezTo>
                  <a:pt x="1148" y="185"/>
                  <a:pt x="1148" y="185"/>
                  <a:pt x="1148" y="185"/>
                </a:cubicBezTo>
                <a:cubicBezTo>
                  <a:pt x="1149" y="185"/>
                  <a:pt x="1149" y="185"/>
                  <a:pt x="1149" y="185"/>
                </a:cubicBezTo>
                <a:cubicBezTo>
                  <a:pt x="1149" y="184"/>
                  <a:pt x="1149" y="184"/>
                  <a:pt x="1149" y="184"/>
                </a:cubicBezTo>
                <a:cubicBezTo>
                  <a:pt x="1151" y="187"/>
                  <a:pt x="1151" y="187"/>
                  <a:pt x="1151" y="187"/>
                </a:cubicBezTo>
                <a:cubicBezTo>
                  <a:pt x="1152" y="187"/>
                  <a:pt x="1152" y="187"/>
                  <a:pt x="1152" y="187"/>
                </a:cubicBezTo>
                <a:cubicBezTo>
                  <a:pt x="1154" y="185"/>
                  <a:pt x="1154" y="185"/>
                  <a:pt x="1154" y="185"/>
                </a:cubicBezTo>
                <a:cubicBezTo>
                  <a:pt x="1154" y="187"/>
                  <a:pt x="1154" y="187"/>
                  <a:pt x="1154" y="187"/>
                </a:cubicBezTo>
                <a:cubicBezTo>
                  <a:pt x="1155" y="187"/>
                  <a:pt x="1155" y="187"/>
                  <a:pt x="1155" y="187"/>
                </a:cubicBezTo>
                <a:cubicBezTo>
                  <a:pt x="1155" y="185"/>
                  <a:pt x="1155" y="185"/>
                  <a:pt x="1155" y="185"/>
                </a:cubicBezTo>
                <a:cubicBezTo>
                  <a:pt x="1155" y="184"/>
                  <a:pt x="1155" y="184"/>
                  <a:pt x="1155" y="184"/>
                </a:cubicBezTo>
                <a:cubicBezTo>
                  <a:pt x="1158" y="184"/>
                  <a:pt x="1158" y="184"/>
                  <a:pt x="1158" y="184"/>
                </a:cubicBezTo>
                <a:cubicBezTo>
                  <a:pt x="1159" y="184"/>
                  <a:pt x="1159" y="184"/>
                  <a:pt x="1159" y="184"/>
                </a:cubicBezTo>
                <a:cubicBezTo>
                  <a:pt x="1159" y="182"/>
                  <a:pt x="1159" y="182"/>
                  <a:pt x="1159" y="182"/>
                </a:cubicBezTo>
                <a:cubicBezTo>
                  <a:pt x="1164" y="182"/>
                  <a:pt x="1164" y="182"/>
                  <a:pt x="1164" y="182"/>
                </a:cubicBezTo>
                <a:cubicBezTo>
                  <a:pt x="1162" y="181"/>
                  <a:pt x="1162" y="181"/>
                  <a:pt x="1162" y="181"/>
                </a:cubicBezTo>
                <a:cubicBezTo>
                  <a:pt x="1161" y="179"/>
                  <a:pt x="1161" y="179"/>
                  <a:pt x="1161" y="179"/>
                </a:cubicBezTo>
                <a:cubicBezTo>
                  <a:pt x="1162" y="178"/>
                  <a:pt x="1162" y="178"/>
                  <a:pt x="1162" y="178"/>
                </a:cubicBezTo>
                <a:cubicBezTo>
                  <a:pt x="1161" y="178"/>
                  <a:pt x="1161" y="178"/>
                  <a:pt x="1161" y="178"/>
                </a:cubicBezTo>
                <a:cubicBezTo>
                  <a:pt x="1164" y="177"/>
                  <a:pt x="1164" y="177"/>
                  <a:pt x="1164" y="177"/>
                </a:cubicBezTo>
                <a:lnTo>
                  <a:pt x="1165" y="178"/>
                </a:lnTo>
                <a:close/>
                <a:moveTo>
                  <a:pt x="1141" y="409"/>
                </a:moveTo>
                <a:cubicBezTo>
                  <a:pt x="1142" y="409"/>
                  <a:pt x="1142" y="409"/>
                  <a:pt x="1142" y="409"/>
                </a:cubicBezTo>
                <a:cubicBezTo>
                  <a:pt x="1144" y="407"/>
                  <a:pt x="1144" y="407"/>
                  <a:pt x="1144" y="407"/>
                </a:cubicBezTo>
                <a:cubicBezTo>
                  <a:pt x="1149" y="405"/>
                  <a:pt x="1149" y="405"/>
                  <a:pt x="1149" y="405"/>
                </a:cubicBezTo>
                <a:cubicBezTo>
                  <a:pt x="1151" y="405"/>
                  <a:pt x="1151" y="405"/>
                  <a:pt x="1151" y="405"/>
                </a:cubicBezTo>
                <a:cubicBezTo>
                  <a:pt x="1151" y="403"/>
                  <a:pt x="1151" y="403"/>
                  <a:pt x="1151" y="403"/>
                </a:cubicBezTo>
                <a:cubicBezTo>
                  <a:pt x="1149" y="402"/>
                  <a:pt x="1149" y="402"/>
                  <a:pt x="1149" y="402"/>
                </a:cubicBezTo>
                <a:cubicBezTo>
                  <a:pt x="1149" y="403"/>
                  <a:pt x="1149" y="403"/>
                  <a:pt x="1149" y="403"/>
                </a:cubicBezTo>
                <a:cubicBezTo>
                  <a:pt x="1148" y="403"/>
                  <a:pt x="1148" y="403"/>
                  <a:pt x="1148" y="403"/>
                </a:cubicBezTo>
                <a:cubicBezTo>
                  <a:pt x="1147" y="403"/>
                  <a:pt x="1147" y="403"/>
                  <a:pt x="1147" y="403"/>
                </a:cubicBezTo>
                <a:cubicBezTo>
                  <a:pt x="1145" y="403"/>
                  <a:pt x="1145" y="403"/>
                  <a:pt x="1145" y="403"/>
                </a:cubicBezTo>
                <a:cubicBezTo>
                  <a:pt x="1144" y="405"/>
                  <a:pt x="1144" y="405"/>
                  <a:pt x="1144" y="405"/>
                </a:cubicBezTo>
                <a:cubicBezTo>
                  <a:pt x="1142" y="405"/>
                  <a:pt x="1142" y="405"/>
                  <a:pt x="1142" y="405"/>
                </a:cubicBezTo>
                <a:cubicBezTo>
                  <a:pt x="1141" y="406"/>
                  <a:pt x="1141" y="406"/>
                  <a:pt x="1141" y="406"/>
                </a:cubicBezTo>
                <a:cubicBezTo>
                  <a:pt x="1141" y="405"/>
                  <a:pt x="1141" y="405"/>
                  <a:pt x="1141" y="405"/>
                </a:cubicBezTo>
                <a:cubicBezTo>
                  <a:pt x="1142" y="403"/>
                  <a:pt x="1142" y="403"/>
                  <a:pt x="1142" y="403"/>
                </a:cubicBezTo>
                <a:cubicBezTo>
                  <a:pt x="1145" y="402"/>
                  <a:pt x="1145" y="402"/>
                  <a:pt x="1145" y="402"/>
                </a:cubicBezTo>
                <a:cubicBezTo>
                  <a:pt x="1144" y="402"/>
                  <a:pt x="1144" y="402"/>
                  <a:pt x="1144" y="402"/>
                </a:cubicBezTo>
                <a:cubicBezTo>
                  <a:pt x="1142" y="400"/>
                  <a:pt x="1142" y="400"/>
                  <a:pt x="1142" y="400"/>
                </a:cubicBezTo>
                <a:cubicBezTo>
                  <a:pt x="1142" y="402"/>
                  <a:pt x="1142" y="402"/>
                  <a:pt x="1142" y="402"/>
                </a:cubicBezTo>
                <a:cubicBezTo>
                  <a:pt x="1141" y="403"/>
                  <a:pt x="1141" y="403"/>
                  <a:pt x="1141" y="403"/>
                </a:cubicBezTo>
                <a:cubicBezTo>
                  <a:pt x="1141" y="400"/>
                  <a:pt x="1141" y="400"/>
                  <a:pt x="1141" y="400"/>
                </a:cubicBezTo>
                <a:cubicBezTo>
                  <a:pt x="1139" y="400"/>
                  <a:pt x="1139" y="400"/>
                  <a:pt x="1139" y="400"/>
                </a:cubicBezTo>
                <a:cubicBezTo>
                  <a:pt x="1145" y="397"/>
                  <a:pt x="1145" y="397"/>
                  <a:pt x="1145" y="397"/>
                </a:cubicBezTo>
                <a:cubicBezTo>
                  <a:pt x="1149" y="395"/>
                  <a:pt x="1149" y="395"/>
                  <a:pt x="1149" y="395"/>
                </a:cubicBezTo>
                <a:cubicBezTo>
                  <a:pt x="1147" y="392"/>
                  <a:pt x="1147" y="392"/>
                  <a:pt x="1147" y="392"/>
                </a:cubicBezTo>
                <a:cubicBezTo>
                  <a:pt x="1145" y="392"/>
                  <a:pt x="1145" y="392"/>
                  <a:pt x="1145" y="392"/>
                </a:cubicBezTo>
                <a:cubicBezTo>
                  <a:pt x="1144" y="392"/>
                  <a:pt x="1144" y="392"/>
                  <a:pt x="1144" y="392"/>
                </a:cubicBezTo>
                <a:cubicBezTo>
                  <a:pt x="1141" y="392"/>
                  <a:pt x="1141" y="392"/>
                  <a:pt x="1141" y="392"/>
                </a:cubicBezTo>
                <a:cubicBezTo>
                  <a:pt x="1138" y="395"/>
                  <a:pt x="1138" y="395"/>
                  <a:pt x="1138" y="395"/>
                </a:cubicBezTo>
                <a:cubicBezTo>
                  <a:pt x="1139" y="390"/>
                  <a:pt x="1139" y="390"/>
                  <a:pt x="1139" y="390"/>
                </a:cubicBezTo>
                <a:cubicBezTo>
                  <a:pt x="1136" y="393"/>
                  <a:pt x="1136" y="393"/>
                  <a:pt x="1136" y="393"/>
                </a:cubicBezTo>
                <a:cubicBezTo>
                  <a:pt x="1135" y="393"/>
                  <a:pt x="1135" y="393"/>
                  <a:pt x="1135" y="393"/>
                </a:cubicBezTo>
                <a:cubicBezTo>
                  <a:pt x="1134" y="393"/>
                  <a:pt x="1134" y="393"/>
                  <a:pt x="1134" y="393"/>
                </a:cubicBezTo>
                <a:cubicBezTo>
                  <a:pt x="1132" y="395"/>
                  <a:pt x="1132" y="395"/>
                  <a:pt x="1132" y="395"/>
                </a:cubicBezTo>
                <a:cubicBezTo>
                  <a:pt x="1131" y="395"/>
                  <a:pt x="1131" y="395"/>
                  <a:pt x="1131" y="395"/>
                </a:cubicBezTo>
                <a:cubicBezTo>
                  <a:pt x="1132" y="392"/>
                  <a:pt x="1132" y="392"/>
                  <a:pt x="1132" y="392"/>
                </a:cubicBezTo>
                <a:cubicBezTo>
                  <a:pt x="1132" y="390"/>
                  <a:pt x="1132" y="390"/>
                  <a:pt x="1132" y="390"/>
                </a:cubicBezTo>
                <a:cubicBezTo>
                  <a:pt x="1131" y="392"/>
                  <a:pt x="1131" y="392"/>
                  <a:pt x="1131" y="392"/>
                </a:cubicBezTo>
                <a:cubicBezTo>
                  <a:pt x="1129" y="393"/>
                  <a:pt x="1129" y="393"/>
                  <a:pt x="1129" y="393"/>
                </a:cubicBezTo>
                <a:cubicBezTo>
                  <a:pt x="1129" y="392"/>
                  <a:pt x="1129" y="392"/>
                  <a:pt x="1129" y="392"/>
                </a:cubicBezTo>
                <a:cubicBezTo>
                  <a:pt x="1128" y="393"/>
                  <a:pt x="1128" y="393"/>
                  <a:pt x="1128" y="393"/>
                </a:cubicBezTo>
                <a:cubicBezTo>
                  <a:pt x="1128" y="392"/>
                  <a:pt x="1128" y="392"/>
                  <a:pt x="1128" y="392"/>
                </a:cubicBezTo>
                <a:cubicBezTo>
                  <a:pt x="1126" y="392"/>
                  <a:pt x="1126" y="392"/>
                  <a:pt x="1126" y="392"/>
                </a:cubicBezTo>
                <a:cubicBezTo>
                  <a:pt x="1125" y="390"/>
                  <a:pt x="1125" y="390"/>
                  <a:pt x="1125" y="390"/>
                </a:cubicBezTo>
                <a:cubicBezTo>
                  <a:pt x="1122" y="392"/>
                  <a:pt x="1122" y="392"/>
                  <a:pt x="1122" y="392"/>
                </a:cubicBezTo>
                <a:cubicBezTo>
                  <a:pt x="1124" y="390"/>
                  <a:pt x="1124" y="390"/>
                  <a:pt x="1124" y="390"/>
                </a:cubicBezTo>
                <a:cubicBezTo>
                  <a:pt x="1126" y="389"/>
                  <a:pt x="1126" y="389"/>
                  <a:pt x="1126" y="389"/>
                </a:cubicBezTo>
                <a:cubicBezTo>
                  <a:pt x="1124" y="389"/>
                  <a:pt x="1124" y="389"/>
                  <a:pt x="1124" y="389"/>
                </a:cubicBezTo>
                <a:cubicBezTo>
                  <a:pt x="1122" y="389"/>
                  <a:pt x="1122" y="389"/>
                  <a:pt x="1122" y="389"/>
                </a:cubicBezTo>
                <a:cubicBezTo>
                  <a:pt x="1128" y="387"/>
                  <a:pt x="1128" y="387"/>
                  <a:pt x="1128" y="387"/>
                </a:cubicBezTo>
                <a:cubicBezTo>
                  <a:pt x="1129" y="386"/>
                  <a:pt x="1129" y="386"/>
                  <a:pt x="1129" y="386"/>
                </a:cubicBezTo>
                <a:cubicBezTo>
                  <a:pt x="1131" y="384"/>
                  <a:pt x="1131" y="384"/>
                  <a:pt x="1131" y="384"/>
                </a:cubicBezTo>
                <a:cubicBezTo>
                  <a:pt x="1128" y="384"/>
                  <a:pt x="1128" y="384"/>
                  <a:pt x="1128" y="384"/>
                </a:cubicBezTo>
                <a:cubicBezTo>
                  <a:pt x="1125" y="384"/>
                  <a:pt x="1125" y="384"/>
                  <a:pt x="1125" y="384"/>
                </a:cubicBezTo>
                <a:cubicBezTo>
                  <a:pt x="1125" y="383"/>
                  <a:pt x="1125" y="383"/>
                  <a:pt x="1125" y="383"/>
                </a:cubicBezTo>
                <a:cubicBezTo>
                  <a:pt x="1115" y="390"/>
                  <a:pt x="1115" y="390"/>
                  <a:pt x="1115" y="390"/>
                </a:cubicBezTo>
                <a:cubicBezTo>
                  <a:pt x="1115" y="389"/>
                  <a:pt x="1115" y="389"/>
                  <a:pt x="1115" y="389"/>
                </a:cubicBezTo>
                <a:cubicBezTo>
                  <a:pt x="1115" y="387"/>
                  <a:pt x="1115" y="387"/>
                  <a:pt x="1115" y="387"/>
                </a:cubicBezTo>
                <a:cubicBezTo>
                  <a:pt x="1118" y="386"/>
                  <a:pt x="1118" y="386"/>
                  <a:pt x="1118" y="386"/>
                </a:cubicBezTo>
                <a:cubicBezTo>
                  <a:pt x="1121" y="382"/>
                  <a:pt x="1121" y="382"/>
                  <a:pt x="1121" y="382"/>
                </a:cubicBezTo>
                <a:cubicBezTo>
                  <a:pt x="1126" y="377"/>
                  <a:pt x="1126" y="377"/>
                  <a:pt x="1126" y="377"/>
                </a:cubicBezTo>
                <a:cubicBezTo>
                  <a:pt x="1128" y="373"/>
                  <a:pt x="1128" y="373"/>
                  <a:pt x="1128" y="373"/>
                </a:cubicBezTo>
                <a:cubicBezTo>
                  <a:pt x="1129" y="374"/>
                  <a:pt x="1129" y="374"/>
                  <a:pt x="1129" y="374"/>
                </a:cubicBezTo>
                <a:cubicBezTo>
                  <a:pt x="1131" y="373"/>
                  <a:pt x="1131" y="373"/>
                  <a:pt x="1131" y="373"/>
                </a:cubicBezTo>
                <a:cubicBezTo>
                  <a:pt x="1132" y="372"/>
                  <a:pt x="1132" y="372"/>
                  <a:pt x="1132" y="372"/>
                </a:cubicBezTo>
                <a:cubicBezTo>
                  <a:pt x="1134" y="370"/>
                  <a:pt x="1134" y="370"/>
                  <a:pt x="1134" y="370"/>
                </a:cubicBezTo>
                <a:cubicBezTo>
                  <a:pt x="1135" y="369"/>
                  <a:pt x="1135" y="369"/>
                  <a:pt x="1135" y="369"/>
                </a:cubicBezTo>
                <a:cubicBezTo>
                  <a:pt x="1134" y="369"/>
                  <a:pt x="1134" y="369"/>
                  <a:pt x="1134" y="369"/>
                </a:cubicBezTo>
                <a:cubicBezTo>
                  <a:pt x="1131" y="369"/>
                  <a:pt x="1131" y="369"/>
                  <a:pt x="1131" y="369"/>
                </a:cubicBezTo>
                <a:cubicBezTo>
                  <a:pt x="1132" y="367"/>
                  <a:pt x="1132" y="367"/>
                  <a:pt x="1132" y="367"/>
                </a:cubicBezTo>
                <a:cubicBezTo>
                  <a:pt x="1134" y="366"/>
                  <a:pt x="1134" y="366"/>
                  <a:pt x="1134" y="366"/>
                </a:cubicBezTo>
                <a:cubicBezTo>
                  <a:pt x="1136" y="366"/>
                  <a:pt x="1136" y="366"/>
                  <a:pt x="1136" y="366"/>
                </a:cubicBezTo>
                <a:cubicBezTo>
                  <a:pt x="1138" y="366"/>
                  <a:pt x="1138" y="366"/>
                  <a:pt x="1138" y="366"/>
                </a:cubicBezTo>
                <a:cubicBezTo>
                  <a:pt x="1138" y="364"/>
                  <a:pt x="1138" y="364"/>
                  <a:pt x="1138" y="364"/>
                </a:cubicBezTo>
                <a:cubicBezTo>
                  <a:pt x="1138" y="363"/>
                  <a:pt x="1138" y="363"/>
                  <a:pt x="1138" y="363"/>
                </a:cubicBezTo>
                <a:cubicBezTo>
                  <a:pt x="1136" y="363"/>
                  <a:pt x="1136" y="363"/>
                  <a:pt x="1136" y="363"/>
                </a:cubicBezTo>
                <a:cubicBezTo>
                  <a:pt x="1136" y="364"/>
                  <a:pt x="1136" y="364"/>
                  <a:pt x="1136" y="364"/>
                </a:cubicBezTo>
                <a:cubicBezTo>
                  <a:pt x="1135" y="364"/>
                  <a:pt x="1135" y="364"/>
                  <a:pt x="1135" y="364"/>
                </a:cubicBezTo>
                <a:cubicBezTo>
                  <a:pt x="1135" y="363"/>
                  <a:pt x="1135" y="363"/>
                  <a:pt x="1135" y="363"/>
                </a:cubicBezTo>
                <a:cubicBezTo>
                  <a:pt x="1129" y="366"/>
                  <a:pt x="1129" y="366"/>
                  <a:pt x="1129" y="366"/>
                </a:cubicBezTo>
                <a:cubicBezTo>
                  <a:pt x="1126" y="366"/>
                  <a:pt x="1126" y="366"/>
                  <a:pt x="1126" y="366"/>
                </a:cubicBezTo>
                <a:cubicBezTo>
                  <a:pt x="1124" y="369"/>
                  <a:pt x="1124" y="369"/>
                  <a:pt x="1124" y="369"/>
                </a:cubicBezTo>
                <a:cubicBezTo>
                  <a:pt x="1119" y="373"/>
                  <a:pt x="1119" y="373"/>
                  <a:pt x="1119" y="373"/>
                </a:cubicBezTo>
                <a:cubicBezTo>
                  <a:pt x="1115" y="374"/>
                  <a:pt x="1115" y="374"/>
                  <a:pt x="1115" y="374"/>
                </a:cubicBezTo>
                <a:cubicBezTo>
                  <a:pt x="1116" y="376"/>
                  <a:pt x="1116" y="376"/>
                  <a:pt x="1116" y="376"/>
                </a:cubicBezTo>
                <a:cubicBezTo>
                  <a:pt x="1114" y="377"/>
                  <a:pt x="1114" y="377"/>
                  <a:pt x="1114" y="377"/>
                </a:cubicBezTo>
                <a:cubicBezTo>
                  <a:pt x="1112" y="379"/>
                  <a:pt x="1112" y="379"/>
                  <a:pt x="1112" y="379"/>
                </a:cubicBezTo>
                <a:cubicBezTo>
                  <a:pt x="1109" y="383"/>
                  <a:pt x="1109" y="383"/>
                  <a:pt x="1109" y="383"/>
                </a:cubicBezTo>
                <a:cubicBezTo>
                  <a:pt x="1105" y="387"/>
                  <a:pt x="1105" y="387"/>
                  <a:pt x="1105" y="387"/>
                </a:cubicBezTo>
                <a:cubicBezTo>
                  <a:pt x="1104" y="390"/>
                  <a:pt x="1104" y="390"/>
                  <a:pt x="1104" y="390"/>
                </a:cubicBezTo>
                <a:cubicBezTo>
                  <a:pt x="1102" y="390"/>
                  <a:pt x="1102" y="390"/>
                  <a:pt x="1102" y="390"/>
                </a:cubicBezTo>
                <a:cubicBezTo>
                  <a:pt x="1101" y="392"/>
                  <a:pt x="1101" y="392"/>
                  <a:pt x="1101" y="392"/>
                </a:cubicBezTo>
                <a:cubicBezTo>
                  <a:pt x="1099" y="395"/>
                  <a:pt x="1099" y="395"/>
                  <a:pt x="1099" y="395"/>
                </a:cubicBezTo>
                <a:cubicBezTo>
                  <a:pt x="1101" y="395"/>
                  <a:pt x="1101" y="395"/>
                  <a:pt x="1101" y="395"/>
                </a:cubicBezTo>
                <a:cubicBezTo>
                  <a:pt x="1101" y="396"/>
                  <a:pt x="1101" y="396"/>
                  <a:pt x="1101" y="396"/>
                </a:cubicBezTo>
                <a:cubicBezTo>
                  <a:pt x="1099" y="396"/>
                  <a:pt x="1099" y="396"/>
                  <a:pt x="1099" y="396"/>
                </a:cubicBezTo>
                <a:cubicBezTo>
                  <a:pt x="1099" y="397"/>
                  <a:pt x="1099" y="397"/>
                  <a:pt x="1099" y="397"/>
                </a:cubicBezTo>
                <a:cubicBezTo>
                  <a:pt x="1098" y="396"/>
                  <a:pt x="1098" y="396"/>
                  <a:pt x="1098" y="396"/>
                </a:cubicBezTo>
                <a:cubicBezTo>
                  <a:pt x="1095" y="397"/>
                  <a:pt x="1095" y="397"/>
                  <a:pt x="1095" y="397"/>
                </a:cubicBezTo>
                <a:cubicBezTo>
                  <a:pt x="1093" y="399"/>
                  <a:pt x="1093" y="399"/>
                  <a:pt x="1093" y="399"/>
                </a:cubicBezTo>
                <a:cubicBezTo>
                  <a:pt x="1091" y="403"/>
                  <a:pt x="1091" y="403"/>
                  <a:pt x="1091" y="403"/>
                </a:cubicBezTo>
                <a:cubicBezTo>
                  <a:pt x="1089" y="403"/>
                  <a:pt x="1089" y="403"/>
                  <a:pt x="1089" y="403"/>
                </a:cubicBezTo>
                <a:cubicBezTo>
                  <a:pt x="1088" y="403"/>
                  <a:pt x="1088" y="403"/>
                  <a:pt x="1088" y="403"/>
                </a:cubicBezTo>
                <a:cubicBezTo>
                  <a:pt x="1091" y="400"/>
                  <a:pt x="1091" y="400"/>
                  <a:pt x="1091" y="400"/>
                </a:cubicBezTo>
                <a:cubicBezTo>
                  <a:pt x="1088" y="402"/>
                  <a:pt x="1088" y="402"/>
                  <a:pt x="1088" y="402"/>
                </a:cubicBezTo>
                <a:cubicBezTo>
                  <a:pt x="1086" y="403"/>
                  <a:pt x="1086" y="403"/>
                  <a:pt x="1086" y="403"/>
                </a:cubicBezTo>
                <a:cubicBezTo>
                  <a:pt x="1085" y="405"/>
                  <a:pt x="1085" y="405"/>
                  <a:pt x="1085" y="405"/>
                </a:cubicBezTo>
                <a:cubicBezTo>
                  <a:pt x="1089" y="405"/>
                  <a:pt x="1089" y="405"/>
                  <a:pt x="1089" y="405"/>
                </a:cubicBezTo>
                <a:cubicBezTo>
                  <a:pt x="1093" y="405"/>
                  <a:pt x="1093" y="405"/>
                  <a:pt x="1093" y="405"/>
                </a:cubicBezTo>
                <a:cubicBezTo>
                  <a:pt x="1089" y="406"/>
                  <a:pt x="1089" y="406"/>
                  <a:pt x="1089" y="406"/>
                </a:cubicBezTo>
                <a:cubicBezTo>
                  <a:pt x="1086" y="409"/>
                  <a:pt x="1086" y="409"/>
                  <a:pt x="1086" y="409"/>
                </a:cubicBezTo>
                <a:cubicBezTo>
                  <a:pt x="1082" y="410"/>
                  <a:pt x="1082" y="410"/>
                  <a:pt x="1082" y="410"/>
                </a:cubicBezTo>
                <a:cubicBezTo>
                  <a:pt x="1081" y="412"/>
                  <a:pt x="1081" y="412"/>
                  <a:pt x="1081" y="412"/>
                </a:cubicBezTo>
                <a:cubicBezTo>
                  <a:pt x="1079" y="415"/>
                  <a:pt x="1079" y="415"/>
                  <a:pt x="1079" y="415"/>
                </a:cubicBezTo>
                <a:cubicBezTo>
                  <a:pt x="1079" y="416"/>
                  <a:pt x="1079" y="416"/>
                  <a:pt x="1079" y="416"/>
                </a:cubicBezTo>
                <a:cubicBezTo>
                  <a:pt x="1082" y="416"/>
                  <a:pt x="1082" y="416"/>
                  <a:pt x="1082" y="416"/>
                </a:cubicBezTo>
                <a:cubicBezTo>
                  <a:pt x="1089" y="416"/>
                  <a:pt x="1089" y="416"/>
                  <a:pt x="1089" y="416"/>
                </a:cubicBezTo>
                <a:cubicBezTo>
                  <a:pt x="1091" y="415"/>
                  <a:pt x="1091" y="415"/>
                  <a:pt x="1091" y="415"/>
                </a:cubicBezTo>
                <a:cubicBezTo>
                  <a:pt x="1091" y="416"/>
                  <a:pt x="1091" y="416"/>
                  <a:pt x="1091" y="416"/>
                </a:cubicBezTo>
                <a:cubicBezTo>
                  <a:pt x="1092" y="416"/>
                  <a:pt x="1092" y="416"/>
                  <a:pt x="1092" y="416"/>
                </a:cubicBezTo>
                <a:cubicBezTo>
                  <a:pt x="1095" y="416"/>
                  <a:pt x="1095" y="416"/>
                  <a:pt x="1095" y="416"/>
                </a:cubicBezTo>
                <a:cubicBezTo>
                  <a:pt x="1098" y="416"/>
                  <a:pt x="1098" y="416"/>
                  <a:pt x="1098" y="416"/>
                </a:cubicBezTo>
                <a:cubicBezTo>
                  <a:pt x="1101" y="416"/>
                  <a:pt x="1101" y="416"/>
                  <a:pt x="1101" y="416"/>
                </a:cubicBezTo>
                <a:cubicBezTo>
                  <a:pt x="1104" y="416"/>
                  <a:pt x="1104" y="416"/>
                  <a:pt x="1104" y="416"/>
                </a:cubicBezTo>
                <a:cubicBezTo>
                  <a:pt x="1105" y="417"/>
                  <a:pt x="1105" y="417"/>
                  <a:pt x="1105" y="417"/>
                </a:cubicBezTo>
                <a:cubicBezTo>
                  <a:pt x="1106" y="417"/>
                  <a:pt x="1106" y="417"/>
                  <a:pt x="1106" y="417"/>
                </a:cubicBezTo>
                <a:cubicBezTo>
                  <a:pt x="1109" y="416"/>
                  <a:pt x="1109" y="416"/>
                  <a:pt x="1109" y="416"/>
                </a:cubicBezTo>
                <a:cubicBezTo>
                  <a:pt x="1111" y="416"/>
                  <a:pt x="1111" y="416"/>
                  <a:pt x="1111" y="416"/>
                </a:cubicBezTo>
                <a:cubicBezTo>
                  <a:pt x="1112" y="415"/>
                  <a:pt x="1112" y="415"/>
                  <a:pt x="1112" y="415"/>
                </a:cubicBezTo>
                <a:cubicBezTo>
                  <a:pt x="1112" y="416"/>
                  <a:pt x="1112" y="416"/>
                  <a:pt x="1112" y="416"/>
                </a:cubicBezTo>
                <a:cubicBezTo>
                  <a:pt x="1114" y="413"/>
                  <a:pt x="1114" y="413"/>
                  <a:pt x="1114" y="413"/>
                </a:cubicBezTo>
                <a:cubicBezTo>
                  <a:pt x="1115" y="415"/>
                  <a:pt x="1115" y="415"/>
                  <a:pt x="1115" y="415"/>
                </a:cubicBezTo>
                <a:cubicBezTo>
                  <a:pt x="1116" y="413"/>
                  <a:pt x="1116" y="413"/>
                  <a:pt x="1116" y="413"/>
                </a:cubicBezTo>
                <a:cubicBezTo>
                  <a:pt x="1118" y="412"/>
                  <a:pt x="1118" y="412"/>
                  <a:pt x="1118" y="412"/>
                </a:cubicBezTo>
                <a:cubicBezTo>
                  <a:pt x="1116" y="415"/>
                  <a:pt x="1116" y="415"/>
                  <a:pt x="1116" y="415"/>
                </a:cubicBezTo>
                <a:cubicBezTo>
                  <a:pt x="1116" y="416"/>
                  <a:pt x="1116" y="416"/>
                  <a:pt x="1116" y="416"/>
                </a:cubicBezTo>
                <a:cubicBezTo>
                  <a:pt x="1115" y="416"/>
                  <a:pt x="1115" y="416"/>
                  <a:pt x="1115" y="416"/>
                </a:cubicBezTo>
                <a:cubicBezTo>
                  <a:pt x="1114" y="417"/>
                  <a:pt x="1114" y="417"/>
                  <a:pt x="1114" y="417"/>
                </a:cubicBezTo>
                <a:cubicBezTo>
                  <a:pt x="1115" y="417"/>
                  <a:pt x="1115" y="417"/>
                  <a:pt x="1115" y="417"/>
                </a:cubicBezTo>
                <a:cubicBezTo>
                  <a:pt x="1116" y="417"/>
                  <a:pt x="1116" y="417"/>
                  <a:pt x="1116" y="417"/>
                </a:cubicBezTo>
                <a:cubicBezTo>
                  <a:pt x="1118" y="417"/>
                  <a:pt x="1118" y="417"/>
                  <a:pt x="1118" y="417"/>
                </a:cubicBezTo>
                <a:cubicBezTo>
                  <a:pt x="1118" y="419"/>
                  <a:pt x="1118" y="419"/>
                  <a:pt x="1118" y="419"/>
                </a:cubicBezTo>
                <a:cubicBezTo>
                  <a:pt x="1119" y="417"/>
                  <a:pt x="1119" y="417"/>
                  <a:pt x="1119" y="417"/>
                </a:cubicBezTo>
                <a:cubicBezTo>
                  <a:pt x="1121" y="416"/>
                  <a:pt x="1121" y="416"/>
                  <a:pt x="1121" y="416"/>
                </a:cubicBezTo>
                <a:cubicBezTo>
                  <a:pt x="1124" y="416"/>
                  <a:pt x="1124" y="416"/>
                  <a:pt x="1124" y="416"/>
                </a:cubicBezTo>
                <a:cubicBezTo>
                  <a:pt x="1126" y="415"/>
                  <a:pt x="1126" y="415"/>
                  <a:pt x="1126" y="415"/>
                </a:cubicBezTo>
                <a:cubicBezTo>
                  <a:pt x="1125" y="416"/>
                  <a:pt x="1125" y="416"/>
                  <a:pt x="1125" y="416"/>
                </a:cubicBezTo>
                <a:cubicBezTo>
                  <a:pt x="1128" y="416"/>
                  <a:pt x="1128" y="416"/>
                  <a:pt x="1128" y="416"/>
                </a:cubicBezTo>
                <a:cubicBezTo>
                  <a:pt x="1126" y="417"/>
                  <a:pt x="1126" y="417"/>
                  <a:pt x="1126" y="417"/>
                </a:cubicBezTo>
                <a:cubicBezTo>
                  <a:pt x="1122" y="419"/>
                  <a:pt x="1122" y="419"/>
                  <a:pt x="1122" y="419"/>
                </a:cubicBezTo>
                <a:cubicBezTo>
                  <a:pt x="1118" y="422"/>
                  <a:pt x="1118" y="422"/>
                  <a:pt x="1118" y="422"/>
                </a:cubicBezTo>
                <a:cubicBezTo>
                  <a:pt x="1115" y="423"/>
                  <a:pt x="1115" y="423"/>
                  <a:pt x="1115" y="423"/>
                </a:cubicBezTo>
                <a:cubicBezTo>
                  <a:pt x="1112" y="425"/>
                  <a:pt x="1112" y="425"/>
                  <a:pt x="1112" y="425"/>
                </a:cubicBezTo>
                <a:cubicBezTo>
                  <a:pt x="1112" y="426"/>
                  <a:pt x="1112" y="426"/>
                  <a:pt x="1112" y="426"/>
                </a:cubicBezTo>
                <a:cubicBezTo>
                  <a:pt x="1115" y="426"/>
                  <a:pt x="1115" y="426"/>
                  <a:pt x="1115" y="426"/>
                </a:cubicBezTo>
                <a:cubicBezTo>
                  <a:pt x="1119" y="425"/>
                  <a:pt x="1119" y="425"/>
                  <a:pt x="1119" y="425"/>
                </a:cubicBezTo>
                <a:cubicBezTo>
                  <a:pt x="1122" y="422"/>
                  <a:pt x="1122" y="422"/>
                  <a:pt x="1122" y="422"/>
                </a:cubicBezTo>
                <a:cubicBezTo>
                  <a:pt x="1126" y="419"/>
                  <a:pt x="1126" y="419"/>
                  <a:pt x="1126" y="419"/>
                </a:cubicBezTo>
                <a:cubicBezTo>
                  <a:pt x="1129" y="418"/>
                  <a:pt x="1129" y="418"/>
                  <a:pt x="1129" y="418"/>
                </a:cubicBezTo>
                <a:cubicBezTo>
                  <a:pt x="1132" y="416"/>
                  <a:pt x="1132" y="416"/>
                  <a:pt x="1132" y="416"/>
                </a:cubicBezTo>
                <a:cubicBezTo>
                  <a:pt x="1135" y="413"/>
                  <a:pt x="1135" y="413"/>
                  <a:pt x="1135" y="413"/>
                </a:cubicBezTo>
                <a:cubicBezTo>
                  <a:pt x="1136" y="413"/>
                  <a:pt x="1136" y="413"/>
                  <a:pt x="1136" y="413"/>
                </a:cubicBezTo>
                <a:cubicBezTo>
                  <a:pt x="1136" y="416"/>
                  <a:pt x="1136" y="416"/>
                  <a:pt x="1136" y="416"/>
                </a:cubicBezTo>
                <a:cubicBezTo>
                  <a:pt x="1136" y="419"/>
                  <a:pt x="1136" y="419"/>
                  <a:pt x="1136" y="419"/>
                </a:cubicBezTo>
                <a:cubicBezTo>
                  <a:pt x="1134" y="422"/>
                  <a:pt x="1134" y="422"/>
                  <a:pt x="1134" y="422"/>
                </a:cubicBezTo>
                <a:cubicBezTo>
                  <a:pt x="1132" y="423"/>
                  <a:pt x="1132" y="423"/>
                  <a:pt x="1132" y="423"/>
                </a:cubicBezTo>
                <a:cubicBezTo>
                  <a:pt x="1131" y="426"/>
                  <a:pt x="1131" y="426"/>
                  <a:pt x="1131" y="426"/>
                </a:cubicBezTo>
                <a:cubicBezTo>
                  <a:pt x="1132" y="426"/>
                  <a:pt x="1132" y="426"/>
                  <a:pt x="1132" y="426"/>
                </a:cubicBezTo>
                <a:cubicBezTo>
                  <a:pt x="1135" y="425"/>
                  <a:pt x="1135" y="425"/>
                  <a:pt x="1135" y="425"/>
                </a:cubicBezTo>
                <a:cubicBezTo>
                  <a:pt x="1139" y="422"/>
                  <a:pt x="1139" y="422"/>
                  <a:pt x="1139" y="422"/>
                </a:cubicBezTo>
                <a:cubicBezTo>
                  <a:pt x="1138" y="423"/>
                  <a:pt x="1138" y="423"/>
                  <a:pt x="1138" y="423"/>
                </a:cubicBezTo>
                <a:cubicBezTo>
                  <a:pt x="1136" y="425"/>
                  <a:pt x="1136" y="425"/>
                  <a:pt x="1136" y="425"/>
                </a:cubicBezTo>
                <a:cubicBezTo>
                  <a:pt x="1138" y="425"/>
                  <a:pt x="1138" y="425"/>
                  <a:pt x="1138" y="425"/>
                </a:cubicBezTo>
                <a:cubicBezTo>
                  <a:pt x="1136" y="426"/>
                  <a:pt x="1136" y="426"/>
                  <a:pt x="1136" y="426"/>
                </a:cubicBezTo>
                <a:cubicBezTo>
                  <a:pt x="1138" y="426"/>
                  <a:pt x="1138" y="426"/>
                  <a:pt x="1138" y="426"/>
                </a:cubicBezTo>
                <a:cubicBezTo>
                  <a:pt x="1136" y="427"/>
                  <a:pt x="1136" y="427"/>
                  <a:pt x="1136" y="427"/>
                </a:cubicBezTo>
                <a:cubicBezTo>
                  <a:pt x="1136" y="429"/>
                  <a:pt x="1136" y="429"/>
                  <a:pt x="1136" y="429"/>
                </a:cubicBezTo>
                <a:cubicBezTo>
                  <a:pt x="1138" y="429"/>
                  <a:pt x="1138" y="429"/>
                  <a:pt x="1138" y="429"/>
                </a:cubicBezTo>
                <a:cubicBezTo>
                  <a:pt x="1141" y="429"/>
                  <a:pt x="1141" y="429"/>
                  <a:pt x="1141" y="429"/>
                </a:cubicBezTo>
                <a:cubicBezTo>
                  <a:pt x="1142" y="429"/>
                  <a:pt x="1142" y="429"/>
                  <a:pt x="1142" y="429"/>
                </a:cubicBezTo>
                <a:cubicBezTo>
                  <a:pt x="1142" y="427"/>
                  <a:pt x="1142" y="427"/>
                  <a:pt x="1142" y="427"/>
                </a:cubicBezTo>
                <a:cubicBezTo>
                  <a:pt x="1145" y="425"/>
                  <a:pt x="1145" y="425"/>
                  <a:pt x="1145" y="425"/>
                </a:cubicBezTo>
                <a:cubicBezTo>
                  <a:pt x="1149" y="419"/>
                  <a:pt x="1149" y="419"/>
                  <a:pt x="1149" y="419"/>
                </a:cubicBezTo>
                <a:cubicBezTo>
                  <a:pt x="1149" y="415"/>
                  <a:pt x="1149" y="415"/>
                  <a:pt x="1149" y="415"/>
                </a:cubicBezTo>
                <a:cubicBezTo>
                  <a:pt x="1148" y="415"/>
                  <a:pt x="1148" y="415"/>
                  <a:pt x="1148" y="415"/>
                </a:cubicBezTo>
                <a:cubicBezTo>
                  <a:pt x="1147" y="416"/>
                  <a:pt x="1147" y="416"/>
                  <a:pt x="1147" y="416"/>
                </a:cubicBezTo>
                <a:cubicBezTo>
                  <a:pt x="1145" y="417"/>
                  <a:pt x="1145" y="417"/>
                  <a:pt x="1145" y="417"/>
                </a:cubicBezTo>
                <a:cubicBezTo>
                  <a:pt x="1144" y="419"/>
                  <a:pt x="1144" y="419"/>
                  <a:pt x="1144" y="419"/>
                </a:cubicBezTo>
                <a:cubicBezTo>
                  <a:pt x="1144" y="416"/>
                  <a:pt x="1144" y="416"/>
                  <a:pt x="1144" y="416"/>
                </a:cubicBezTo>
                <a:cubicBezTo>
                  <a:pt x="1145" y="415"/>
                  <a:pt x="1145" y="415"/>
                  <a:pt x="1145" y="415"/>
                </a:cubicBezTo>
                <a:cubicBezTo>
                  <a:pt x="1148" y="412"/>
                  <a:pt x="1148" y="412"/>
                  <a:pt x="1148" y="412"/>
                </a:cubicBezTo>
                <a:cubicBezTo>
                  <a:pt x="1151" y="409"/>
                  <a:pt x="1151" y="409"/>
                  <a:pt x="1151" y="409"/>
                </a:cubicBezTo>
                <a:cubicBezTo>
                  <a:pt x="1148" y="409"/>
                  <a:pt x="1148" y="409"/>
                  <a:pt x="1148" y="409"/>
                </a:cubicBezTo>
                <a:cubicBezTo>
                  <a:pt x="1147" y="410"/>
                  <a:pt x="1147" y="410"/>
                  <a:pt x="1147" y="410"/>
                </a:cubicBezTo>
                <a:cubicBezTo>
                  <a:pt x="1142" y="413"/>
                  <a:pt x="1142" y="413"/>
                  <a:pt x="1142" y="413"/>
                </a:cubicBezTo>
                <a:cubicBezTo>
                  <a:pt x="1139" y="417"/>
                  <a:pt x="1139" y="417"/>
                  <a:pt x="1139" y="417"/>
                </a:cubicBezTo>
                <a:cubicBezTo>
                  <a:pt x="1139" y="416"/>
                  <a:pt x="1139" y="416"/>
                  <a:pt x="1139" y="416"/>
                </a:cubicBezTo>
                <a:cubicBezTo>
                  <a:pt x="1139" y="415"/>
                  <a:pt x="1139" y="415"/>
                  <a:pt x="1139" y="415"/>
                </a:cubicBezTo>
                <a:cubicBezTo>
                  <a:pt x="1138" y="415"/>
                  <a:pt x="1138" y="415"/>
                  <a:pt x="1138" y="415"/>
                </a:cubicBezTo>
                <a:cubicBezTo>
                  <a:pt x="1138" y="413"/>
                  <a:pt x="1138" y="413"/>
                  <a:pt x="1138" y="413"/>
                </a:cubicBezTo>
                <a:cubicBezTo>
                  <a:pt x="1139" y="412"/>
                  <a:pt x="1139" y="412"/>
                  <a:pt x="1139" y="412"/>
                </a:cubicBezTo>
                <a:cubicBezTo>
                  <a:pt x="1141" y="410"/>
                  <a:pt x="1141" y="410"/>
                  <a:pt x="1141" y="410"/>
                </a:cubicBezTo>
                <a:cubicBezTo>
                  <a:pt x="1139" y="410"/>
                  <a:pt x="1139" y="410"/>
                  <a:pt x="1139" y="410"/>
                </a:cubicBezTo>
                <a:cubicBezTo>
                  <a:pt x="1139" y="409"/>
                  <a:pt x="1139" y="409"/>
                  <a:pt x="1139" y="409"/>
                </a:cubicBezTo>
                <a:lnTo>
                  <a:pt x="1141" y="409"/>
                </a:lnTo>
                <a:close/>
                <a:moveTo>
                  <a:pt x="1131" y="417"/>
                </a:moveTo>
                <a:cubicBezTo>
                  <a:pt x="1129" y="418"/>
                  <a:pt x="1129" y="418"/>
                  <a:pt x="1129" y="418"/>
                </a:cubicBezTo>
                <a:cubicBezTo>
                  <a:pt x="1128" y="419"/>
                  <a:pt x="1128" y="419"/>
                  <a:pt x="1128" y="419"/>
                </a:cubicBezTo>
                <a:lnTo>
                  <a:pt x="1131" y="417"/>
                </a:lnTo>
                <a:close/>
                <a:moveTo>
                  <a:pt x="1091" y="1061"/>
                </a:moveTo>
                <a:cubicBezTo>
                  <a:pt x="1088" y="1063"/>
                  <a:pt x="1088" y="1063"/>
                  <a:pt x="1088" y="1063"/>
                </a:cubicBezTo>
                <a:cubicBezTo>
                  <a:pt x="1088" y="1064"/>
                  <a:pt x="1088" y="1064"/>
                  <a:pt x="1088" y="1064"/>
                </a:cubicBezTo>
                <a:cubicBezTo>
                  <a:pt x="1089" y="1064"/>
                  <a:pt x="1089" y="1064"/>
                  <a:pt x="1089" y="1064"/>
                </a:cubicBezTo>
                <a:cubicBezTo>
                  <a:pt x="1092" y="1064"/>
                  <a:pt x="1092" y="1064"/>
                  <a:pt x="1092" y="1064"/>
                </a:cubicBezTo>
                <a:cubicBezTo>
                  <a:pt x="1093" y="1065"/>
                  <a:pt x="1093" y="1065"/>
                  <a:pt x="1093" y="1065"/>
                </a:cubicBezTo>
                <a:cubicBezTo>
                  <a:pt x="1093" y="1064"/>
                  <a:pt x="1093" y="1064"/>
                  <a:pt x="1093" y="1064"/>
                </a:cubicBezTo>
                <a:cubicBezTo>
                  <a:pt x="1096" y="1063"/>
                  <a:pt x="1096" y="1063"/>
                  <a:pt x="1096" y="1063"/>
                </a:cubicBezTo>
                <a:cubicBezTo>
                  <a:pt x="1096" y="1061"/>
                  <a:pt x="1096" y="1061"/>
                  <a:pt x="1096" y="1061"/>
                </a:cubicBezTo>
                <a:cubicBezTo>
                  <a:pt x="1093" y="1061"/>
                  <a:pt x="1093" y="1061"/>
                  <a:pt x="1093" y="1061"/>
                </a:cubicBezTo>
                <a:lnTo>
                  <a:pt x="1091" y="1061"/>
                </a:lnTo>
                <a:close/>
                <a:moveTo>
                  <a:pt x="1105" y="115"/>
                </a:moveTo>
                <a:cubicBezTo>
                  <a:pt x="1104" y="116"/>
                  <a:pt x="1104" y="116"/>
                  <a:pt x="1104" y="116"/>
                </a:cubicBezTo>
                <a:cubicBezTo>
                  <a:pt x="1101" y="118"/>
                  <a:pt x="1101" y="118"/>
                  <a:pt x="1101" y="118"/>
                </a:cubicBezTo>
                <a:cubicBezTo>
                  <a:pt x="1106" y="116"/>
                  <a:pt x="1106" y="116"/>
                  <a:pt x="1106" y="116"/>
                </a:cubicBezTo>
                <a:lnTo>
                  <a:pt x="1105" y="115"/>
                </a:lnTo>
                <a:close/>
                <a:moveTo>
                  <a:pt x="764" y="450"/>
                </a:moveTo>
                <a:cubicBezTo>
                  <a:pt x="764" y="452"/>
                  <a:pt x="764" y="452"/>
                  <a:pt x="764" y="452"/>
                </a:cubicBezTo>
                <a:cubicBezTo>
                  <a:pt x="764" y="453"/>
                  <a:pt x="764" y="453"/>
                  <a:pt x="764" y="453"/>
                </a:cubicBezTo>
                <a:cubicBezTo>
                  <a:pt x="765" y="452"/>
                  <a:pt x="765" y="452"/>
                  <a:pt x="765" y="452"/>
                </a:cubicBezTo>
                <a:cubicBezTo>
                  <a:pt x="770" y="448"/>
                  <a:pt x="770" y="448"/>
                  <a:pt x="770" y="448"/>
                </a:cubicBezTo>
                <a:cubicBezTo>
                  <a:pt x="767" y="449"/>
                  <a:pt x="767" y="449"/>
                  <a:pt x="767" y="449"/>
                </a:cubicBezTo>
                <a:lnTo>
                  <a:pt x="764" y="450"/>
                </a:lnTo>
                <a:close/>
                <a:moveTo>
                  <a:pt x="1102" y="234"/>
                </a:moveTo>
                <a:cubicBezTo>
                  <a:pt x="1101" y="235"/>
                  <a:pt x="1101" y="235"/>
                  <a:pt x="1101" y="235"/>
                </a:cubicBezTo>
                <a:cubicBezTo>
                  <a:pt x="1102" y="237"/>
                  <a:pt x="1102" y="237"/>
                  <a:pt x="1102" y="237"/>
                </a:cubicBezTo>
                <a:cubicBezTo>
                  <a:pt x="1104" y="238"/>
                  <a:pt x="1104" y="238"/>
                  <a:pt x="1104" y="238"/>
                </a:cubicBezTo>
                <a:cubicBezTo>
                  <a:pt x="1106" y="238"/>
                  <a:pt x="1106" y="238"/>
                  <a:pt x="1106" y="238"/>
                </a:cubicBezTo>
                <a:cubicBezTo>
                  <a:pt x="1108" y="235"/>
                  <a:pt x="1108" y="235"/>
                  <a:pt x="1108" y="235"/>
                </a:cubicBezTo>
                <a:cubicBezTo>
                  <a:pt x="1105" y="234"/>
                  <a:pt x="1105" y="234"/>
                  <a:pt x="1105" y="234"/>
                </a:cubicBezTo>
                <a:lnTo>
                  <a:pt x="1102" y="234"/>
                </a:lnTo>
                <a:close/>
                <a:moveTo>
                  <a:pt x="901" y="95"/>
                </a:moveTo>
                <a:cubicBezTo>
                  <a:pt x="899" y="96"/>
                  <a:pt x="899" y="96"/>
                  <a:pt x="899" y="96"/>
                </a:cubicBezTo>
                <a:cubicBezTo>
                  <a:pt x="897" y="95"/>
                  <a:pt x="897" y="95"/>
                  <a:pt x="897" y="95"/>
                </a:cubicBezTo>
                <a:cubicBezTo>
                  <a:pt x="894" y="96"/>
                  <a:pt x="894" y="96"/>
                  <a:pt x="894" y="96"/>
                </a:cubicBezTo>
                <a:cubicBezTo>
                  <a:pt x="891" y="96"/>
                  <a:pt x="891" y="96"/>
                  <a:pt x="891" y="96"/>
                </a:cubicBezTo>
                <a:cubicBezTo>
                  <a:pt x="894" y="98"/>
                  <a:pt x="894" y="98"/>
                  <a:pt x="894" y="98"/>
                </a:cubicBezTo>
                <a:cubicBezTo>
                  <a:pt x="897" y="99"/>
                  <a:pt x="897" y="99"/>
                  <a:pt x="897" y="99"/>
                </a:cubicBezTo>
                <a:cubicBezTo>
                  <a:pt x="900" y="98"/>
                  <a:pt x="900" y="98"/>
                  <a:pt x="900" y="98"/>
                </a:cubicBezTo>
                <a:cubicBezTo>
                  <a:pt x="901" y="99"/>
                  <a:pt x="901" y="99"/>
                  <a:pt x="901" y="99"/>
                </a:cubicBezTo>
                <a:cubicBezTo>
                  <a:pt x="900" y="99"/>
                  <a:pt x="900" y="99"/>
                  <a:pt x="900" y="99"/>
                </a:cubicBezTo>
                <a:cubicBezTo>
                  <a:pt x="899" y="99"/>
                  <a:pt x="899" y="99"/>
                  <a:pt x="899" y="99"/>
                </a:cubicBezTo>
                <a:cubicBezTo>
                  <a:pt x="896" y="101"/>
                  <a:pt x="896" y="101"/>
                  <a:pt x="896" y="101"/>
                </a:cubicBezTo>
                <a:cubicBezTo>
                  <a:pt x="897" y="101"/>
                  <a:pt x="897" y="101"/>
                  <a:pt x="897" y="101"/>
                </a:cubicBezTo>
                <a:cubicBezTo>
                  <a:pt x="897" y="102"/>
                  <a:pt x="897" y="102"/>
                  <a:pt x="897" y="102"/>
                </a:cubicBezTo>
                <a:cubicBezTo>
                  <a:pt x="896" y="104"/>
                  <a:pt x="896" y="104"/>
                  <a:pt x="896" y="104"/>
                </a:cubicBezTo>
                <a:cubicBezTo>
                  <a:pt x="894" y="104"/>
                  <a:pt x="894" y="104"/>
                  <a:pt x="894" y="104"/>
                </a:cubicBezTo>
                <a:cubicBezTo>
                  <a:pt x="896" y="102"/>
                  <a:pt x="896" y="102"/>
                  <a:pt x="896" y="102"/>
                </a:cubicBezTo>
                <a:cubicBezTo>
                  <a:pt x="894" y="102"/>
                  <a:pt x="894" y="102"/>
                  <a:pt x="894" y="102"/>
                </a:cubicBezTo>
                <a:cubicBezTo>
                  <a:pt x="893" y="105"/>
                  <a:pt x="893" y="105"/>
                  <a:pt x="893" y="105"/>
                </a:cubicBezTo>
                <a:cubicBezTo>
                  <a:pt x="888" y="105"/>
                  <a:pt x="888" y="105"/>
                  <a:pt x="888" y="105"/>
                </a:cubicBezTo>
                <a:cubicBezTo>
                  <a:pt x="884" y="105"/>
                  <a:pt x="884" y="105"/>
                  <a:pt x="884" y="105"/>
                </a:cubicBezTo>
                <a:cubicBezTo>
                  <a:pt x="884" y="104"/>
                  <a:pt x="884" y="104"/>
                  <a:pt x="884" y="104"/>
                </a:cubicBezTo>
                <a:cubicBezTo>
                  <a:pt x="884" y="102"/>
                  <a:pt x="884" y="102"/>
                  <a:pt x="884" y="102"/>
                </a:cubicBezTo>
                <a:cubicBezTo>
                  <a:pt x="883" y="101"/>
                  <a:pt x="883" y="101"/>
                  <a:pt x="883" y="101"/>
                </a:cubicBezTo>
                <a:cubicBezTo>
                  <a:pt x="880" y="101"/>
                  <a:pt x="880" y="101"/>
                  <a:pt x="880" y="101"/>
                </a:cubicBezTo>
                <a:cubicBezTo>
                  <a:pt x="877" y="102"/>
                  <a:pt x="877" y="102"/>
                  <a:pt x="877" y="102"/>
                </a:cubicBezTo>
                <a:cubicBezTo>
                  <a:pt x="874" y="104"/>
                  <a:pt x="874" y="104"/>
                  <a:pt x="874" y="104"/>
                </a:cubicBezTo>
                <a:cubicBezTo>
                  <a:pt x="873" y="105"/>
                  <a:pt x="873" y="105"/>
                  <a:pt x="873" y="105"/>
                </a:cubicBezTo>
                <a:cubicBezTo>
                  <a:pt x="873" y="106"/>
                  <a:pt x="873" y="106"/>
                  <a:pt x="873" y="106"/>
                </a:cubicBezTo>
                <a:cubicBezTo>
                  <a:pt x="874" y="106"/>
                  <a:pt x="874" y="106"/>
                  <a:pt x="874" y="106"/>
                </a:cubicBezTo>
                <a:cubicBezTo>
                  <a:pt x="876" y="108"/>
                  <a:pt x="876" y="108"/>
                  <a:pt x="876" y="108"/>
                </a:cubicBezTo>
                <a:cubicBezTo>
                  <a:pt x="876" y="109"/>
                  <a:pt x="876" y="109"/>
                  <a:pt x="876" y="109"/>
                </a:cubicBezTo>
                <a:cubicBezTo>
                  <a:pt x="878" y="109"/>
                  <a:pt x="878" y="109"/>
                  <a:pt x="878" y="109"/>
                </a:cubicBezTo>
                <a:cubicBezTo>
                  <a:pt x="880" y="109"/>
                  <a:pt x="880" y="109"/>
                  <a:pt x="880" y="109"/>
                </a:cubicBezTo>
                <a:cubicBezTo>
                  <a:pt x="880" y="111"/>
                  <a:pt x="880" y="111"/>
                  <a:pt x="880" y="111"/>
                </a:cubicBezTo>
                <a:cubicBezTo>
                  <a:pt x="881" y="111"/>
                  <a:pt x="881" y="111"/>
                  <a:pt x="881" y="111"/>
                </a:cubicBezTo>
                <a:cubicBezTo>
                  <a:pt x="883" y="111"/>
                  <a:pt x="883" y="111"/>
                  <a:pt x="883" y="111"/>
                </a:cubicBezTo>
                <a:cubicBezTo>
                  <a:pt x="884" y="114"/>
                  <a:pt x="884" y="114"/>
                  <a:pt x="884" y="114"/>
                </a:cubicBezTo>
                <a:cubicBezTo>
                  <a:pt x="886" y="116"/>
                  <a:pt x="886" y="116"/>
                  <a:pt x="886" y="116"/>
                </a:cubicBezTo>
                <a:cubicBezTo>
                  <a:pt x="886" y="121"/>
                  <a:pt x="886" y="121"/>
                  <a:pt x="886" y="121"/>
                </a:cubicBezTo>
                <a:cubicBezTo>
                  <a:pt x="891" y="121"/>
                  <a:pt x="891" y="121"/>
                  <a:pt x="891" y="121"/>
                </a:cubicBezTo>
                <a:cubicBezTo>
                  <a:pt x="897" y="118"/>
                  <a:pt x="897" y="118"/>
                  <a:pt x="897" y="118"/>
                </a:cubicBezTo>
                <a:cubicBezTo>
                  <a:pt x="896" y="116"/>
                  <a:pt x="896" y="116"/>
                  <a:pt x="896" y="116"/>
                </a:cubicBezTo>
                <a:cubicBezTo>
                  <a:pt x="897" y="116"/>
                  <a:pt x="897" y="116"/>
                  <a:pt x="897" y="116"/>
                </a:cubicBezTo>
                <a:cubicBezTo>
                  <a:pt x="899" y="116"/>
                  <a:pt x="899" y="116"/>
                  <a:pt x="899" y="116"/>
                </a:cubicBezTo>
                <a:cubicBezTo>
                  <a:pt x="901" y="118"/>
                  <a:pt x="901" y="118"/>
                  <a:pt x="901" y="118"/>
                </a:cubicBezTo>
                <a:cubicBezTo>
                  <a:pt x="906" y="116"/>
                  <a:pt x="906" y="116"/>
                  <a:pt x="906" y="116"/>
                </a:cubicBezTo>
                <a:cubicBezTo>
                  <a:pt x="910" y="115"/>
                  <a:pt x="910" y="115"/>
                  <a:pt x="910" y="115"/>
                </a:cubicBezTo>
                <a:cubicBezTo>
                  <a:pt x="913" y="115"/>
                  <a:pt x="913" y="115"/>
                  <a:pt x="913" y="115"/>
                </a:cubicBezTo>
                <a:cubicBezTo>
                  <a:pt x="914" y="115"/>
                  <a:pt x="914" y="115"/>
                  <a:pt x="914" y="115"/>
                </a:cubicBezTo>
                <a:cubicBezTo>
                  <a:pt x="913" y="114"/>
                  <a:pt x="913" y="114"/>
                  <a:pt x="913" y="114"/>
                </a:cubicBezTo>
                <a:cubicBezTo>
                  <a:pt x="916" y="114"/>
                  <a:pt x="916" y="114"/>
                  <a:pt x="916" y="114"/>
                </a:cubicBezTo>
                <a:cubicBezTo>
                  <a:pt x="914" y="112"/>
                  <a:pt x="914" y="112"/>
                  <a:pt x="914" y="112"/>
                </a:cubicBezTo>
                <a:cubicBezTo>
                  <a:pt x="917" y="112"/>
                  <a:pt x="917" y="112"/>
                  <a:pt x="917" y="112"/>
                </a:cubicBezTo>
                <a:cubicBezTo>
                  <a:pt x="917" y="111"/>
                  <a:pt x="917" y="111"/>
                  <a:pt x="917" y="111"/>
                </a:cubicBezTo>
                <a:cubicBezTo>
                  <a:pt x="917" y="109"/>
                  <a:pt x="917" y="109"/>
                  <a:pt x="917" y="109"/>
                </a:cubicBezTo>
                <a:cubicBezTo>
                  <a:pt x="921" y="108"/>
                  <a:pt x="921" y="108"/>
                  <a:pt x="921" y="108"/>
                </a:cubicBezTo>
                <a:cubicBezTo>
                  <a:pt x="923" y="106"/>
                  <a:pt x="923" y="106"/>
                  <a:pt x="923" y="106"/>
                </a:cubicBezTo>
                <a:cubicBezTo>
                  <a:pt x="924" y="105"/>
                  <a:pt x="924" y="105"/>
                  <a:pt x="924" y="105"/>
                </a:cubicBezTo>
                <a:cubicBezTo>
                  <a:pt x="919" y="106"/>
                  <a:pt x="919" y="106"/>
                  <a:pt x="919" y="106"/>
                </a:cubicBezTo>
                <a:cubicBezTo>
                  <a:pt x="920" y="105"/>
                  <a:pt x="920" y="105"/>
                  <a:pt x="920" y="105"/>
                </a:cubicBezTo>
                <a:cubicBezTo>
                  <a:pt x="920" y="104"/>
                  <a:pt x="920" y="104"/>
                  <a:pt x="920" y="104"/>
                </a:cubicBezTo>
                <a:cubicBezTo>
                  <a:pt x="920" y="102"/>
                  <a:pt x="920" y="102"/>
                  <a:pt x="920" y="102"/>
                </a:cubicBezTo>
                <a:cubicBezTo>
                  <a:pt x="916" y="102"/>
                  <a:pt x="916" y="102"/>
                  <a:pt x="916" y="102"/>
                </a:cubicBezTo>
                <a:cubicBezTo>
                  <a:pt x="910" y="104"/>
                  <a:pt x="910" y="104"/>
                  <a:pt x="910" y="104"/>
                </a:cubicBezTo>
                <a:cubicBezTo>
                  <a:pt x="911" y="102"/>
                  <a:pt x="911" y="102"/>
                  <a:pt x="911" y="102"/>
                </a:cubicBezTo>
                <a:cubicBezTo>
                  <a:pt x="913" y="101"/>
                  <a:pt x="913" y="101"/>
                  <a:pt x="913" y="101"/>
                </a:cubicBezTo>
                <a:cubicBezTo>
                  <a:pt x="917" y="101"/>
                  <a:pt x="917" y="101"/>
                  <a:pt x="917" y="101"/>
                </a:cubicBezTo>
                <a:cubicBezTo>
                  <a:pt x="927" y="98"/>
                  <a:pt x="927" y="98"/>
                  <a:pt x="927" y="98"/>
                </a:cubicBezTo>
                <a:cubicBezTo>
                  <a:pt x="926" y="96"/>
                  <a:pt x="926" y="96"/>
                  <a:pt x="926" y="96"/>
                </a:cubicBezTo>
                <a:cubicBezTo>
                  <a:pt x="927" y="95"/>
                  <a:pt x="927" y="95"/>
                  <a:pt x="927" y="95"/>
                </a:cubicBezTo>
                <a:cubicBezTo>
                  <a:pt x="930" y="95"/>
                  <a:pt x="930" y="95"/>
                  <a:pt x="930" y="95"/>
                </a:cubicBezTo>
                <a:cubicBezTo>
                  <a:pt x="932" y="95"/>
                  <a:pt x="932" y="95"/>
                  <a:pt x="932" y="95"/>
                </a:cubicBezTo>
                <a:cubicBezTo>
                  <a:pt x="932" y="93"/>
                  <a:pt x="932" y="93"/>
                  <a:pt x="932" y="93"/>
                </a:cubicBezTo>
                <a:cubicBezTo>
                  <a:pt x="930" y="93"/>
                  <a:pt x="930" y="93"/>
                  <a:pt x="930" y="93"/>
                </a:cubicBezTo>
                <a:cubicBezTo>
                  <a:pt x="927" y="92"/>
                  <a:pt x="927" y="92"/>
                  <a:pt x="927" y="92"/>
                </a:cubicBezTo>
                <a:cubicBezTo>
                  <a:pt x="926" y="92"/>
                  <a:pt x="926" y="92"/>
                  <a:pt x="926" y="92"/>
                </a:cubicBezTo>
                <a:cubicBezTo>
                  <a:pt x="921" y="93"/>
                  <a:pt x="921" y="93"/>
                  <a:pt x="921" y="93"/>
                </a:cubicBezTo>
                <a:cubicBezTo>
                  <a:pt x="917" y="93"/>
                  <a:pt x="917" y="93"/>
                  <a:pt x="917" y="93"/>
                </a:cubicBezTo>
                <a:cubicBezTo>
                  <a:pt x="913" y="95"/>
                  <a:pt x="913" y="95"/>
                  <a:pt x="913" y="95"/>
                </a:cubicBezTo>
                <a:cubicBezTo>
                  <a:pt x="913" y="92"/>
                  <a:pt x="913" y="92"/>
                  <a:pt x="913" y="92"/>
                </a:cubicBezTo>
                <a:cubicBezTo>
                  <a:pt x="911" y="92"/>
                  <a:pt x="911" y="92"/>
                  <a:pt x="911" y="92"/>
                </a:cubicBezTo>
                <a:cubicBezTo>
                  <a:pt x="910" y="92"/>
                  <a:pt x="910" y="92"/>
                  <a:pt x="910" y="92"/>
                </a:cubicBezTo>
                <a:cubicBezTo>
                  <a:pt x="907" y="93"/>
                  <a:pt x="907" y="93"/>
                  <a:pt x="907" y="93"/>
                </a:cubicBezTo>
                <a:cubicBezTo>
                  <a:pt x="906" y="92"/>
                  <a:pt x="906" y="92"/>
                  <a:pt x="906" y="92"/>
                </a:cubicBezTo>
                <a:cubicBezTo>
                  <a:pt x="901" y="93"/>
                  <a:pt x="901" y="93"/>
                  <a:pt x="901" y="93"/>
                </a:cubicBezTo>
                <a:cubicBezTo>
                  <a:pt x="899" y="93"/>
                  <a:pt x="899" y="93"/>
                  <a:pt x="899" y="93"/>
                </a:cubicBezTo>
                <a:lnTo>
                  <a:pt x="901" y="95"/>
                </a:lnTo>
                <a:close/>
                <a:moveTo>
                  <a:pt x="919" y="65"/>
                </a:moveTo>
                <a:cubicBezTo>
                  <a:pt x="916" y="63"/>
                  <a:pt x="916" y="63"/>
                  <a:pt x="916" y="63"/>
                </a:cubicBezTo>
                <a:cubicBezTo>
                  <a:pt x="913" y="63"/>
                  <a:pt x="913" y="63"/>
                  <a:pt x="913" y="63"/>
                </a:cubicBezTo>
                <a:cubicBezTo>
                  <a:pt x="911" y="63"/>
                  <a:pt x="911" y="63"/>
                  <a:pt x="911" y="63"/>
                </a:cubicBezTo>
                <a:cubicBezTo>
                  <a:pt x="909" y="63"/>
                  <a:pt x="909" y="63"/>
                  <a:pt x="909" y="63"/>
                </a:cubicBezTo>
                <a:cubicBezTo>
                  <a:pt x="907" y="65"/>
                  <a:pt x="907" y="65"/>
                  <a:pt x="907" y="65"/>
                </a:cubicBezTo>
                <a:cubicBezTo>
                  <a:pt x="906" y="66"/>
                  <a:pt x="906" y="66"/>
                  <a:pt x="906" y="66"/>
                </a:cubicBezTo>
                <a:cubicBezTo>
                  <a:pt x="913" y="66"/>
                  <a:pt x="913" y="66"/>
                  <a:pt x="913" y="66"/>
                </a:cubicBezTo>
                <a:lnTo>
                  <a:pt x="919" y="65"/>
                </a:lnTo>
                <a:close/>
                <a:moveTo>
                  <a:pt x="916" y="71"/>
                </a:moveTo>
                <a:cubicBezTo>
                  <a:pt x="919" y="69"/>
                  <a:pt x="919" y="69"/>
                  <a:pt x="919" y="69"/>
                </a:cubicBezTo>
                <a:cubicBezTo>
                  <a:pt x="914" y="69"/>
                  <a:pt x="914" y="69"/>
                  <a:pt x="914" y="69"/>
                </a:cubicBezTo>
                <a:cubicBezTo>
                  <a:pt x="911" y="69"/>
                  <a:pt x="911" y="69"/>
                  <a:pt x="911" y="69"/>
                </a:cubicBezTo>
                <a:cubicBezTo>
                  <a:pt x="907" y="69"/>
                  <a:pt x="907" y="69"/>
                  <a:pt x="907" y="69"/>
                </a:cubicBezTo>
                <a:cubicBezTo>
                  <a:pt x="904" y="71"/>
                  <a:pt x="904" y="71"/>
                  <a:pt x="904" y="71"/>
                </a:cubicBezTo>
                <a:cubicBezTo>
                  <a:pt x="911" y="71"/>
                  <a:pt x="911" y="71"/>
                  <a:pt x="911" y="71"/>
                </a:cubicBezTo>
                <a:lnTo>
                  <a:pt x="916" y="71"/>
                </a:lnTo>
                <a:close/>
                <a:moveTo>
                  <a:pt x="916" y="58"/>
                </a:moveTo>
                <a:cubicBezTo>
                  <a:pt x="919" y="58"/>
                  <a:pt x="919" y="58"/>
                  <a:pt x="919" y="58"/>
                </a:cubicBezTo>
                <a:cubicBezTo>
                  <a:pt x="919" y="56"/>
                  <a:pt x="919" y="56"/>
                  <a:pt x="919" y="56"/>
                </a:cubicBezTo>
                <a:cubicBezTo>
                  <a:pt x="917" y="55"/>
                  <a:pt x="917" y="55"/>
                  <a:pt x="917" y="55"/>
                </a:cubicBezTo>
                <a:cubicBezTo>
                  <a:pt x="917" y="53"/>
                  <a:pt x="917" y="53"/>
                  <a:pt x="917" y="53"/>
                </a:cubicBezTo>
                <a:cubicBezTo>
                  <a:pt x="914" y="52"/>
                  <a:pt x="914" y="52"/>
                  <a:pt x="914" y="52"/>
                </a:cubicBezTo>
                <a:cubicBezTo>
                  <a:pt x="913" y="53"/>
                  <a:pt x="913" y="53"/>
                  <a:pt x="913" y="53"/>
                </a:cubicBezTo>
                <a:cubicBezTo>
                  <a:pt x="911" y="55"/>
                  <a:pt x="911" y="55"/>
                  <a:pt x="911" y="55"/>
                </a:cubicBezTo>
                <a:cubicBezTo>
                  <a:pt x="911" y="56"/>
                  <a:pt x="911" y="56"/>
                  <a:pt x="911" y="56"/>
                </a:cubicBezTo>
                <a:cubicBezTo>
                  <a:pt x="911" y="58"/>
                  <a:pt x="911" y="58"/>
                  <a:pt x="911" y="58"/>
                </a:cubicBezTo>
                <a:cubicBezTo>
                  <a:pt x="913" y="59"/>
                  <a:pt x="913" y="59"/>
                  <a:pt x="913" y="59"/>
                </a:cubicBezTo>
                <a:lnTo>
                  <a:pt x="916" y="58"/>
                </a:lnTo>
                <a:close/>
                <a:moveTo>
                  <a:pt x="914" y="72"/>
                </a:moveTo>
                <a:cubicBezTo>
                  <a:pt x="913" y="73"/>
                  <a:pt x="913" y="73"/>
                  <a:pt x="913" y="73"/>
                </a:cubicBezTo>
                <a:cubicBezTo>
                  <a:pt x="910" y="73"/>
                  <a:pt x="910" y="73"/>
                  <a:pt x="910" y="73"/>
                </a:cubicBezTo>
                <a:cubicBezTo>
                  <a:pt x="909" y="73"/>
                  <a:pt x="909" y="73"/>
                  <a:pt x="909" y="73"/>
                </a:cubicBezTo>
                <a:cubicBezTo>
                  <a:pt x="909" y="75"/>
                  <a:pt x="909" y="75"/>
                  <a:pt x="909" y="75"/>
                </a:cubicBezTo>
                <a:cubicBezTo>
                  <a:pt x="916" y="75"/>
                  <a:pt x="916" y="75"/>
                  <a:pt x="916" y="75"/>
                </a:cubicBezTo>
                <a:cubicBezTo>
                  <a:pt x="923" y="73"/>
                  <a:pt x="923" y="73"/>
                  <a:pt x="923" y="73"/>
                </a:cubicBezTo>
                <a:cubicBezTo>
                  <a:pt x="932" y="73"/>
                  <a:pt x="932" y="73"/>
                  <a:pt x="932" y="73"/>
                </a:cubicBezTo>
                <a:cubicBezTo>
                  <a:pt x="930" y="75"/>
                  <a:pt x="930" y="75"/>
                  <a:pt x="930" y="75"/>
                </a:cubicBezTo>
                <a:cubicBezTo>
                  <a:pt x="927" y="75"/>
                  <a:pt x="927" y="75"/>
                  <a:pt x="927" y="75"/>
                </a:cubicBezTo>
                <a:cubicBezTo>
                  <a:pt x="923" y="76"/>
                  <a:pt x="923" y="76"/>
                  <a:pt x="923" y="76"/>
                </a:cubicBezTo>
                <a:cubicBezTo>
                  <a:pt x="921" y="76"/>
                  <a:pt x="921" y="76"/>
                  <a:pt x="921" y="76"/>
                </a:cubicBezTo>
                <a:cubicBezTo>
                  <a:pt x="924" y="78"/>
                  <a:pt x="924" y="78"/>
                  <a:pt x="924" y="78"/>
                </a:cubicBezTo>
                <a:cubicBezTo>
                  <a:pt x="923" y="78"/>
                  <a:pt x="923" y="78"/>
                  <a:pt x="923" y="78"/>
                </a:cubicBezTo>
                <a:cubicBezTo>
                  <a:pt x="921" y="78"/>
                  <a:pt x="921" y="78"/>
                  <a:pt x="921" y="78"/>
                </a:cubicBezTo>
                <a:cubicBezTo>
                  <a:pt x="921" y="79"/>
                  <a:pt x="921" y="79"/>
                  <a:pt x="921" y="79"/>
                </a:cubicBezTo>
                <a:cubicBezTo>
                  <a:pt x="923" y="81"/>
                  <a:pt x="923" y="81"/>
                  <a:pt x="923" y="81"/>
                </a:cubicBezTo>
                <a:cubicBezTo>
                  <a:pt x="929" y="79"/>
                  <a:pt x="929" y="79"/>
                  <a:pt x="929" y="79"/>
                </a:cubicBezTo>
                <a:cubicBezTo>
                  <a:pt x="930" y="81"/>
                  <a:pt x="930" y="81"/>
                  <a:pt x="930" y="81"/>
                </a:cubicBezTo>
                <a:cubicBezTo>
                  <a:pt x="933" y="79"/>
                  <a:pt x="933" y="79"/>
                  <a:pt x="933" y="79"/>
                </a:cubicBezTo>
                <a:cubicBezTo>
                  <a:pt x="936" y="81"/>
                  <a:pt x="936" y="81"/>
                  <a:pt x="936" y="81"/>
                </a:cubicBezTo>
                <a:cubicBezTo>
                  <a:pt x="940" y="81"/>
                  <a:pt x="940" y="81"/>
                  <a:pt x="940" y="81"/>
                </a:cubicBezTo>
                <a:cubicBezTo>
                  <a:pt x="942" y="78"/>
                  <a:pt x="942" y="78"/>
                  <a:pt x="942" y="78"/>
                </a:cubicBezTo>
                <a:cubicBezTo>
                  <a:pt x="942" y="79"/>
                  <a:pt x="942" y="79"/>
                  <a:pt x="942" y="79"/>
                </a:cubicBezTo>
                <a:cubicBezTo>
                  <a:pt x="943" y="79"/>
                  <a:pt x="943" y="79"/>
                  <a:pt x="943" y="79"/>
                </a:cubicBezTo>
                <a:cubicBezTo>
                  <a:pt x="944" y="79"/>
                  <a:pt x="944" y="79"/>
                  <a:pt x="944" y="79"/>
                </a:cubicBezTo>
                <a:cubicBezTo>
                  <a:pt x="943" y="78"/>
                  <a:pt x="943" y="78"/>
                  <a:pt x="943" y="78"/>
                </a:cubicBezTo>
                <a:cubicBezTo>
                  <a:pt x="944" y="76"/>
                  <a:pt x="944" y="76"/>
                  <a:pt x="944" y="76"/>
                </a:cubicBezTo>
                <a:cubicBezTo>
                  <a:pt x="947" y="76"/>
                  <a:pt x="947" y="76"/>
                  <a:pt x="947" y="76"/>
                </a:cubicBezTo>
                <a:cubicBezTo>
                  <a:pt x="946" y="75"/>
                  <a:pt x="946" y="75"/>
                  <a:pt x="946" y="75"/>
                </a:cubicBezTo>
                <a:cubicBezTo>
                  <a:pt x="949" y="75"/>
                  <a:pt x="949" y="75"/>
                  <a:pt x="949" y="75"/>
                </a:cubicBezTo>
                <a:cubicBezTo>
                  <a:pt x="950" y="75"/>
                  <a:pt x="950" y="75"/>
                  <a:pt x="950" y="75"/>
                </a:cubicBezTo>
                <a:cubicBezTo>
                  <a:pt x="953" y="73"/>
                  <a:pt x="953" y="73"/>
                  <a:pt x="953" y="73"/>
                </a:cubicBezTo>
                <a:cubicBezTo>
                  <a:pt x="950" y="72"/>
                  <a:pt x="950" y="72"/>
                  <a:pt x="950" y="72"/>
                </a:cubicBezTo>
                <a:cubicBezTo>
                  <a:pt x="954" y="71"/>
                  <a:pt x="954" y="71"/>
                  <a:pt x="954" y="71"/>
                </a:cubicBezTo>
                <a:cubicBezTo>
                  <a:pt x="956" y="69"/>
                  <a:pt x="956" y="69"/>
                  <a:pt x="956" y="69"/>
                </a:cubicBezTo>
                <a:cubicBezTo>
                  <a:pt x="959" y="68"/>
                  <a:pt x="959" y="68"/>
                  <a:pt x="959" y="68"/>
                </a:cubicBezTo>
                <a:cubicBezTo>
                  <a:pt x="959" y="66"/>
                  <a:pt x="959" y="66"/>
                  <a:pt x="959" y="66"/>
                </a:cubicBezTo>
                <a:cubicBezTo>
                  <a:pt x="960" y="66"/>
                  <a:pt x="960" y="66"/>
                  <a:pt x="960" y="66"/>
                </a:cubicBezTo>
                <a:cubicBezTo>
                  <a:pt x="959" y="65"/>
                  <a:pt x="959" y="65"/>
                  <a:pt x="959" y="65"/>
                </a:cubicBezTo>
                <a:cubicBezTo>
                  <a:pt x="957" y="63"/>
                  <a:pt x="957" y="63"/>
                  <a:pt x="957" y="63"/>
                </a:cubicBezTo>
                <a:cubicBezTo>
                  <a:pt x="954" y="63"/>
                  <a:pt x="954" y="63"/>
                  <a:pt x="954" y="63"/>
                </a:cubicBezTo>
                <a:cubicBezTo>
                  <a:pt x="952" y="63"/>
                  <a:pt x="952" y="63"/>
                  <a:pt x="952" y="63"/>
                </a:cubicBezTo>
                <a:cubicBezTo>
                  <a:pt x="950" y="65"/>
                  <a:pt x="950" y="65"/>
                  <a:pt x="950" y="65"/>
                </a:cubicBezTo>
                <a:cubicBezTo>
                  <a:pt x="949" y="65"/>
                  <a:pt x="949" y="65"/>
                  <a:pt x="949" y="65"/>
                </a:cubicBezTo>
                <a:cubicBezTo>
                  <a:pt x="944" y="63"/>
                  <a:pt x="944" y="63"/>
                  <a:pt x="944" y="63"/>
                </a:cubicBezTo>
                <a:cubicBezTo>
                  <a:pt x="939" y="63"/>
                  <a:pt x="939" y="63"/>
                  <a:pt x="939" y="63"/>
                </a:cubicBezTo>
                <a:cubicBezTo>
                  <a:pt x="937" y="65"/>
                  <a:pt x="937" y="65"/>
                  <a:pt x="937" y="65"/>
                </a:cubicBezTo>
                <a:cubicBezTo>
                  <a:pt x="936" y="65"/>
                  <a:pt x="936" y="65"/>
                  <a:pt x="936" y="65"/>
                </a:cubicBezTo>
                <a:cubicBezTo>
                  <a:pt x="936" y="66"/>
                  <a:pt x="936" y="66"/>
                  <a:pt x="936" y="66"/>
                </a:cubicBezTo>
                <a:cubicBezTo>
                  <a:pt x="939" y="68"/>
                  <a:pt x="939" y="68"/>
                  <a:pt x="939" y="68"/>
                </a:cubicBezTo>
                <a:cubicBezTo>
                  <a:pt x="942" y="68"/>
                  <a:pt x="942" y="68"/>
                  <a:pt x="942" y="68"/>
                </a:cubicBezTo>
                <a:cubicBezTo>
                  <a:pt x="939" y="69"/>
                  <a:pt x="939" y="69"/>
                  <a:pt x="939" y="69"/>
                </a:cubicBezTo>
                <a:cubicBezTo>
                  <a:pt x="937" y="69"/>
                  <a:pt x="937" y="69"/>
                  <a:pt x="937" y="69"/>
                </a:cubicBezTo>
                <a:cubicBezTo>
                  <a:pt x="936" y="69"/>
                  <a:pt x="936" y="69"/>
                  <a:pt x="936" y="69"/>
                </a:cubicBezTo>
                <a:cubicBezTo>
                  <a:pt x="939" y="71"/>
                  <a:pt x="939" y="71"/>
                  <a:pt x="939" y="71"/>
                </a:cubicBezTo>
                <a:cubicBezTo>
                  <a:pt x="934" y="71"/>
                  <a:pt x="934" y="71"/>
                  <a:pt x="934" y="71"/>
                </a:cubicBezTo>
                <a:cubicBezTo>
                  <a:pt x="934" y="69"/>
                  <a:pt x="934" y="69"/>
                  <a:pt x="934" y="69"/>
                </a:cubicBezTo>
                <a:cubicBezTo>
                  <a:pt x="933" y="69"/>
                  <a:pt x="933" y="69"/>
                  <a:pt x="933" y="69"/>
                </a:cubicBezTo>
                <a:cubicBezTo>
                  <a:pt x="932" y="69"/>
                  <a:pt x="932" y="69"/>
                  <a:pt x="932" y="69"/>
                </a:cubicBezTo>
                <a:cubicBezTo>
                  <a:pt x="933" y="68"/>
                  <a:pt x="933" y="68"/>
                  <a:pt x="933" y="68"/>
                </a:cubicBezTo>
                <a:cubicBezTo>
                  <a:pt x="932" y="68"/>
                  <a:pt x="932" y="68"/>
                  <a:pt x="932" y="68"/>
                </a:cubicBezTo>
                <a:cubicBezTo>
                  <a:pt x="932" y="66"/>
                  <a:pt x="932" y="66"/>
                  <a:pt x="932" y="66"/>
                </a:cubicBezTo>
                <a:cubicBezTo>
                  <a:pt x="930" y="65"/>
                  <a:pt x="930" y="65"/>
                  <a:pt x="930" y="65"/>
                </a:cubicBezTo>
                <a:cubicBezTo>
                  <a:pt x="926" y="66"/>
                  <a:pt x="926" y="66"/>
                  <a:pt x="926" y="66"/>
                </a:cubicBezTo>
                <a:cubicBezTo>
                  <a:pt x="923" y="68"/>
                  <a:pt x="923" y="68"/>
                  <a:pt x="923" y="68"/>
                </a:cubicBezTo>
                <a:cubicBezTo>
                  <a:pt x="924" y="68"/>
                  <a:pt x="924" y="68"/>
                  <a:pt x="924" y="68"/>
                </a:cubicBezTo>
                <a:cubicBezTo>
                  <a:pt x="923" y="69"/>
                  <a:pt x="923" y="69"/>
                  <a:pt x="923" y="69"/>
                </a:cubicBezTo>
                <a:cubicBezTo>
                  <a:pt x="924" y="71"/>
                  <a:pt x="924" y="71"/>
                  <a:pt x="924" y="71"/>
                </a:cubicBezTo>
                <a:cubicBezTo>
                  <a:pt x="923" y="71"/>
                  <a:pt x="923" y="71"/>
                  <a:pt x="923" y="71"/>
                </a:cubicBezTo>
                <a:cubicBezTo>
                  <a:pt x="924" y="72"/>
                  <a:pt x="924" y="72"/>
                  <a:pt x="924" y="72"/>
                </a:cubicBezTo>
                <a:cubicBezTo>
                  <a:pt x="923" y="72"/>
                  <a:pt x="923" y="72"/>
                  <a:pt x="923" y="72"/>
                </a:cubicBezTo>
                <a:cubicBezTo>
                  <a:pt x="920" y="72"/>
                  <a:pt x="920" y="72"/>
                  <a:pt x="920" y="72"/>
                </a:cubicBezTo>
                <a:cubicBezTo>
                  <a:pt x="917" y="71"/>
                  <a:pt x="917" y="71"/>
                  <a:pt x="917" y="71"/>
                </a:cubicBezTo>
                <a:lnTo>
                  <a:pt x="914" y="72"/>
                </a:lnTo>
                <a:close/>
                <a:moveTo>
                  <a:pt x="896" y="142"/>
                </a:moveTo>
                <a:cubicBezTo>
                  <a:pt x="897" y="141"/>
                  <a:pt x="897" y="141"/>
                  <a:pt x="897" y="141"/>
                </a:cubicBezTo>
                <a:cubicBezTo>
                  <a:pt x="896" y="139"/>
                  <a:pt x="896" y="139"/>
                  <a:pt x="896" y="139"/>
                </a:cubicBezTo>
                <a:cubicBezTo>
                  <a:pt x="894" y="141"/>
                  <a:pt x="894" y="141"/>
                  <a:pt x="894" y="141"/>
                </a:cubicBezTo>
                <a:cubicBezTo>
                  <a:pt x="896" y="141"/>
                  <a:pt x="896" y="141"/>
                  <a:pt x="896" y="141"/>
                </a:cubicBezTo>
                <a:cubicBezTo>
                  <a:pt x="894" y="144"/>
                  <a:pt x="894" y="144"/>
                  <a:pt x="894" y="144"/>
                </a:cubicBezTo>
                <a:lnTo>
                  <a:pt x="896" y="142"/>
                </a:lnTo>
                <a:close/>
                <a:moveTo>
                  <a:pt x="883" y="518"/>
                </a:moveTo>
                <a:cubicBezTo>
                  <a:pt x="882" y="518"/>
                  <a:pt x="882" y="518"/>
                  <a:pt x="882" y="518"/>
                </a:cubicBezTo>
                <a:cubicBezTo>
                  <a:pt x="881" y="521"/>
                  <a:pt x="881" y="521"/>
                  <a:pt x="881" y="521"/>
                </a:cubicBezTo>
                <a:lnTo>
                  <a:pt x="883" y="518"/>
                </a:lnTo>
                <a:close/>
                <a:moveTo>
                  <a:pt x="844" y="149"/>
                </a:moveTo>
                <a:cubicBezTo>
                  <a:pt x="847" y="149"/>
                  <a:pt x="847" y="149"/>
                  <a:pt x="847" y="149"/>
                </a:cubicBezTo>
                <a:cubicBezTo>
                  <a:pt x="848" y="148"/>
                  <a:pt x="848" y="148"/>
                  <a:pt x="848" y="148"/>
                </a:cubicBezTo>
                <a:cubicBezTo>
                  <a:pt x="848" y="147"/>
                  <a:pt x="848" y="147"/>
                  <a:pt x="848" y="147"/>
                </a:cubicBezTo>
                <a:cubicBezTo>
                  <a:pt x="847" y="147"/>
                  <a:pt x="847" y="147"/>
                  <a:pt x="847" y="147"/>
                </a:cubicBezTo>
                <a:lnTo>
                  <a:pt x="844" y="149"/>
                </a:lnTo>
                <a:close/>
                <a:moveTo>
                  <a:pt x="891" y="142"/>
                </a:moveTo>
                <a:cubicBezTo>
                  <a:pt x="894" y="141"/>
                  <a:pt x="894" y="141"/>
                  <a:pt x="894" y="141"/>
                </a:cubicBezTo>
                <a:cubicBezTo>
                  <a:pt x="893" y="141"/>
                  <a:pt x="893" y="141"/>
                  <a:pt x="893" y="141"/>
                </a:cubicBezTo>
                <a:lnTo>
                  <a:pt x="891" y="142"/>
                </a:lnTo>
                <a:close/>
                <a:moveTo>
                  <a:pt x="851" y="139"/>
                </a:moveTo>
                <a:cubicBezTo>
                  <a:pt x="854" y="138"/>
                  <a:pt x="854" y="138"/>
                  <a:pt x="854" y="138"/>
                </a:cubicBezTo>
                <a:cubicBezTo>
                  <a:pt x="856" y="134"/>
                  <a:pt x="856" y="134"/>
                  <a:pt x="856" y="134"/>
                </a:cubicBezTo>
                <a:cubicBezTo>
                  <a:pt x="853" y="134"/>
                  <a:pt x="853" y="134"/>
                  <a:pt x="853" y="134"/>
                </a:cubicBezTo>
                <a:cubicBezTo>
                  <a:pt x="851" y="134"/>
                  <a:pt x="851" y="134"/>
                  <a:pt x="851" y="134"/>
                </a:cubicBezTo>
                <a:cubicBezTo>
                  <a:pt x="851" y="132"/>
                  <a:pt x="851" y="132"/>
                  <a:pt x="851" y="132"/>
                </a:cubicBezTo>
                <a:cubicBezTo>
                  <a:pt x="850" y="132"/>
                  <a:pt x="850" y="132"/>
                  <a:pt x="850" y="132"/>
                </a:cubicBezTo>
                <a:cubicBezTo>
                  <a:pt x="845" y="129"/>
                  <a:pt x="845" y="129"/>
                  <a:pt x="845" y="129"/>
                </a:cubicBezTo>
                <a:cubicBezTo>
                  <a:pt x="844" y="128"/>
                  <a:pt x="844" y="128"/>
                  <a:pt x="844" y="128"/>
                </a:cubicBezTo>
                <a:cubicBezTo>
                  <a:pt x="843" y="129"/>
                  <a:pt x="843" y="129"/>
                  <a:pt x="843" y="129"/>
                </a:cubicBezTo>
                <a:cubicBezTo>
                  <a:pt x="841" y="129"/>
                  <a:pt x="841" y="129"/>
                  <a:pt x="841" y="129"/>
                </a:cubicBezTo>
                <a:cubicBezTo>
                  <a:pt x="840" y="128"/>
                  <a:pt x="840" y="128"/>
                  <a:pt x="840" y="128"/>
                </a:cubicBezTo>
                <a:cubicBezTo>
                  <a:pt x="838" y="126"/>
                  <a:pt x="838" y="126"/>
                  <a:pt x="838" y="126"/>
                </a:cubicBezTo>
                <a:cubicBezTo>
                  <a:pt x="838" y="125"/>
                  <a:pt x="838" y="125"/>
                  <a:pt x="838" y="125"/>
                </a:cubicBezTo>
                <a:cubicBezTo>
                  <a:pt x="837" y="125"/>
                  <a:pt x="837" y="125"/>
                  <a:pt x="837" y="125"/>
                </a:cubicBezTo>
                <a:cubicBezTo>
                  <a:pt x="837" y="124"/>
                  <a:pt x="837" y="124"/>
                  <a:pt x="837" y="124"/>
                </a:cubicBezTo>
                <a:cubicBezTo>
                  <a:pt x="837" y="122"/>
                  <a:pt x="837" y="122"/>
                  <a:pt x="837" y="122"/>
                </a:cubicBezTo>
                <a:cubicBezTo>
                  <a:pt x="841" y="121"/>
                  <a:pt x="841" y="121"/>
                  <a:pt x="841" y="121"/>
                </a:cubicBezTo>
                <a:cubicBezTo>
                  <a:pt x="844" y="119"/>
                  <a:pt x="844" y="119"/>
                  <a:pt x="844" y="119"/>
                </a:cubicBezTo>
                <a:cubicBezTo>
                  <a:pt x="844" y="116"/>
                  <a:pt x="844" y="116"/>
                  <a:pt x="844" y="116"/>
                </a:cubicBezTo>
                <a:cubicBezTo>
                  <a:pt x="844" y="114"/>
                  <a:pt x="844" y="114"/>
                  <a:pt x="844" y="114"/>
                </a:cubicBezTo>
                <a:cubicBezTo>
                  <a:pt x="848" y="108"/>
                  <a:pt x="848" y="108"/>
                  <a:pt x="848" y="108"/>
                </a:cubicBezTo>
                <a:cubicBezTo>
                  <a:pt x="850" y="106"/>
                  <a:pt x="850" y="106"/>
                  <a:pt x="850" y="106"/>
                </a:cubicBezTo>
                <a:cubicBezTo>
                  <a:pt x="851" y="105"/>
                  <a:pt x="851" y="105"/>
                  <a:pt x="851" y="105"/>
                </a:cubicBezTo>
                <a:cubicBezTo>
                  <a:pt x="850" y="102"/>
                  <a:pt x="850" y="102"/>
                  <a:pt x="850" y="102"/>
                </a:cubicBezTo>
                <a:cubicBezTo>
                  <a:pt x="848" y="101"/>
                  <a:pt x="848" y="101"/>
                  <a:pt x="848" y="101"/>
                </a:cubicBezTo>
                <a:cubicBezTo>
                  <a:pt x="845" y="99"/>
                  <a:pt x="845" y="99"/>
                  <a:pt x="845" y="99"/>
                </a:cubicBezTo>
                <a:cubicBezTo>
                  <a:pt x="841" y="99"/>
                  <a:pt x="841" y="99"/>
                  <a:pt x="841" y="99"/>
                </a:cubicBezTo>
                <a:cubicBezTo>
                  <a:pt x="838" y="98"/>
                  <a:pt x="838" y="98"/>
                  <a:pt x="838" y="98"/>
                </a:cubicBezTo>
                <a:cubicBezTo>
                  <a:pt x="837" y="98"/>
                  <a:pt x="837" y="98"/>
                  <a:pt x="837" y="98"/>
                </a:cubicBezTo>
                <a:cubicBezTo>
                  <a:pt x="834" y="99"/>
                  <a:pt x="834" y="99"/>
                  <a:pt x="834" y="99"/>
                </a:cubicBezTo>
                <a:cubicBezTo>
                  <a:pt x="835" y="99"/>
                  <a:pt x="835" y="99"/>
                  <a:pt x="835" y="99"/>
                </a:cubicBezTo>
                <a:cubicBezTo>
                  <a:pt x="833" y="101"/>
                  <a:pt x="833" y="101"/>
                  <a:pt x="833" y="101"/>
                </a:cubicBezTo>
                <a:cubicBezTo>
                  <a:pt x="830" y="102"/>
                  <a:pt x="830" y="102"/>
                  <a:pt x="830" y="102"/>
                </a:cubicBezTo>
                <a:cubicBezTo>
                  <a:pt x="827" y="106"/>
                  <a:pt x="827" y="106"/>
                  <a:pt x="827" y="106"/>
                </a:cubicBezTo>
                <a:cubicBezTo>
                  <a:pt x="824" y="111"/>
                  <a:pt x="824" y="111"/>
                  <a:pt x="824" y="111"/>
                </a:cubicBezTo>
                <a:cubicBezTo>
                  <a:pt x="823" y="112"/>
                  <a:pt x="823" y="112"/>
                  <a:pt x="823" y="112"/>
                </a:cubicBezTo>
                <a:cubicBezTo>
                  <a:pt x="824" y="115"/>
                  <a:pt x="824" y="115"/>
                  <a:pt x="824" y="115"/>
                </a:cubicBezTo>
                <a:cubicBezTo>
                  <a:pt x="821" y="115"/>
                  <a:pt x="821" y="115"/>
                  <a:pt x="821" y="115"/>
                </a:cubicBezTo>
                <a:cubicBezTo>
                  <a:pt x="818" y="116"/>
                  <a:pt x="818" y="116"/>
                  <a:pt x="818" y="116"/>
                </a:cubicBezTo>
                <a:cubicBezTo>
                  <a:pt x="815" y="116"/>
                  <a:pt x="815" y="116"/>
                  <a:pt x="815" y="116"/>
                </a:cubicBezTo>
                <a:cubicBezTo>
                  <a:pt x="813" y="116"/>
                  <a:pt x="813" y="116"/>
                  <a:pt x="813" y="116"/>
                </a:cubicBezTo>
                <a:cubicBezTo>
                  <a:pt x="817" y="114"/>
                  <a:pt x="817" y="114"/>
                  <a:pt x="817" y="114"/>
                </a:cubicBezTo>
                <a:cubicBezTo>
                  <a:pt x="815" y="114"/>
                  <a:pt x="815" y="114"/>
                  <a:pt x="815" y="114"/>
                </a:cubicBezTo>
                <a:cubicBezTo>
                  <a:pt x="817" y="111"/>
                  <a:pt x="817" y="111"/>
                  <a:pt x="817" y="111"/>
                </a:cubicBezTo>
                <a:cubicBezTo>
                  <a:pt x="821" y="106"/>
                  <a:pt x="821" y="106"/>
                  <a:pt x="821" y="106"/>
                </a:cubicBezTo>
                <a:cubicBezTo>
                  <a:pt x="820" y="106"/>
                  <a:pt x="820" y="106"/>
                  <a:pt x="820" y="106"/>
                </a:cubicBezTo>
                <a:cubicBezTo>
                  <a:pt x="818" y="105"/>
                  <a:pt x="818" y="105"/>
                  <a:pt x="818" y="105"/>
                </a:cubicBezTo>
                <a:cubicBezTo>
                  <a:pt x="817" y="104"/>
                  <a:pt x="817" y="104"/>
                  <a:pt x="817" y="104"/>
                </a:cubicBezTo>
                <a:cubicBezTo>
                  <a:pt x="817" y="102"/>
                  <a:pt x="817" y="102"/>
                  <a:pt x="817" y="102"/>
                </a:cubicBezTo>
                <a:cubicBezTo>
                  <a:pt x="815" y="102"/>
                  <a:pt x="815" y="102"/>
                  <a:pt x="815" y="102"/>
                </a:cubicBezTo>
                <a:cubicBezTo>
                  <a:pt x="813" y="102"/>
                  <a:pt x="813" y="102"/>
                  <a:pt x="813" y="102"/>
                </a:cubicBezTo>
                <a:cubicBezTo>
                  <a:pt x="811" y="102"/>
                  <a:pt x="811" y="102"/>
                  <a:pt x="811" y="102"/>
                </a:cubicBezTo>
                <a:cubicBezTo>
                  <a:pt x="808" y="102"/>
                  <a:pt x="808" y="102"/>
                  <a:pt x="808" y="102"/>
                </a:cubicBezTo>
                <a:cubicBezTo>
                  <a:pt x="808" y="104"/>
                  <a:pt x="808" y="104"/>
                  <a:pt x="808" y="104"/>
                </a:cubicBezTo>
                <a:cubicBezTo>
                  <a:pt x="810" y="104"/>
                  <a:pt x="810" y="104"/>
                  <a:pt x="810" y="104"/>
                </a:cubicBezTo>
                <a:cubicBezTo>
                  <a:pt x="813" y="105"/>
                  <a:pt x="813" y="105"/>
                  <a:pt x="813" y="105"/>
                </a:cubicBezTo>
                <a:cubicBezTo>
                  <a:pt x="811" y="105"/>
                  <a:pt x="811" y="105"/>
                  <a:pt x="811" y="105"/>
                </a:cubicBezTo>
                <a:cubicBezTo>
                  <a:pt x="808" y="105"/>
                  <a:pt x="808" y="105"/>
                  <a:pt x="808" y="105"/>
                </a:cubicBezTo>
                <a:cubicBezTo>
                  <a:pt x="810" y="106"/>
                  <a:pt x="810" y="106"/>
                  <a:pt x="810" y="106"/>
                </a:cubicBezTo>
                <a:cubicBezTo>
                  <a:pt x="810" y="108"/>
                  <a:pt x="810" y="108"/>
                  <a:pt x="810" y="108"/>
                </a:cubicBezTo>
                <a:cubicBezTo>
                  <a:pt x="807" y="106"/>
                  <a:pt x="807" y="106"/>
                  <a:pt x="807" y="106"/>
                </a:cubicBezTo>
                <a:cubicBezTo>
                  <a:pt x="808" y="108"/>
                  <a:pt x="808" y="108"/>
                  <a:pt x="808" y="108"/>
                </a:cubicBezTo>
                <a:cubicBezTo>
                  <a:pt x="805" y="108"/>
                  <a:pt x="805" y="108"/>
                  <a:pt x="805" y="108"/>
                </a:cubicBezTo>
                <a:cubicBezTo>
                  <a:pt x="802" y="106"/>
                  <a:pt x="802" y="106"/>
                  <a:pt x="802" y="106"/>
                </a:cubicBezTo>
                <a:cubicBezTo>
                  <a:pt x="798" y="108"/>
                  <a:pt x="798" y="108"/>
                  <a:pt x="798" y="108"/>
                </a:cubicBezTo>
                <a:cubicBezTo>
                  <a:pt x="797" y="109"/>
                  <a:pt x="797" y="109"/>
                  <a:pt x="797" y="109"/>
                </a:cubicBezTo>
                <a:cubicBezTo>
                  <a:pt x="795" y="109"/>
                  <a:pt x="795" y="109"/>
                  <a:pt x="795" y="109"/>
                </a:cubicBezTo>
                <a:cubicBezTo>
                  <a:pt x="797" y="108"/>
                  <a:pt x="797" y="108"/>
                  <a:pt x="797" y="108"/>
                </a:cubicBezTo>
                <a:cubicBezTo>
                  <a:pt x="794" y="109"/>
                  <a:pt x="794" y="109"/>
                  <a:pt x="794" y="109"/>
                </a:cubicBezTo>
                <a:cubicBezTo>
                  <a:pt x="790" y="111"/>
                  <a:pt x="790" y="111"/>
                  <a:pt x="790" y="111"/>
                </a:cubicBezTo>
                <a:cubicBezTo>
                  <a:pt x="792" y="109"/>
                  <a:pt x="792" y="109"/>
                  <a:pt x="792" y="109"/>
                </a:cubicBezTo>
                <a:cubicBezTo>
                  <a:pt x="795" y="108"/>
                  <a:pt x="795" y="108"/>
                  <a:pt x="795" y="108"/>
                </a:cubicBezTo>
                <a:cubicBezTo>
                  <a:pt x="798" y="106"/>
                  <a:pt x="798" y="106"/>
                  <a:pt x="798" y="106"/>
                </a:cubicBezTo>
                <a:cubicBezTo>
                  <a:pt x="801" y="105"/>
                  <a:pt x="801" y="105"/>
                  <a:pt x="801" y="105"/>
                </a:cubicBezTo>
                <a:cubicBezTo>
                  <a:pt x="797" y="104"/>
                  <a:pt x="797" y="104"/>
                  <a:pt x="797" y="104"/>
                </a:cubicBezTo>
                <a:cubicBezTo>
                  <a:pt x="791" y="102"/>
                  <a:pt x="791" y="102"/>
                  <a:pt x="791" y="102"/>
                </a:cubicBezTo>
                <a:cubicBezTo>
                  <a:pt x="787" y="102"/>
                  <a:pt x="787" y="102"/>
                  <a:pt x="787" y="102"/>
                </a:cubicBezTo>
                <a:cubicBezTo>
                  <a:pt x="781" y="105"/>
                  <a:pt x="781" y="105"/>
                  <a:pt x="781" y="105"/>
                </a:cubicBezTo>
                <a:cubicBezTo>
                  <a:pt x="782" y="105"/>
                  <a:pt x="782" y="105"/>
                  <a:pt x="782" y="105"/>
                </a:cubicBezTo>
                <a:cubicBezTo>
                  <a:pt x="780" y="106"/>
                  <a:pt x="780" y="106"/>
                  <a:pt x="780" y="106"/>
                </a:cubicBezTo>
                <a:cubicBezTo>
                  <a:pt x="777" y="106"/>
                  <a:pt x="777" y="106"/>
                  <a:pt x="777" y="106"/>
                </a:cubicBezTo>
                <a:cubicBezTo>
                  <a:pt x="771" y="106"/>
                  <a:pt x="771" y="106"/>
                  <a:pt x="771" y="106"/>
                </a:cubicBezTo>
                <a:cubicBezTo>
                  <a:pt x="774" y="105"/>
                  <a:pt x="774" y="105"/>
                  <a:pt x="774" y="105"/>
                </a:cubicBezTo>
                <a:cubicBezTo>
                  <a:pt x="778" y="104"/>
                  <a:pt x="778" y="104"/>
                  <a:pt x="778" y="104"/>
                </a:cubicBezTo>
                <a:cubicBezTo>
                  <a:pt x="784" y="101"/>
                  <a:pt x="784" y="101"/>
                  <a:pt x="784" y="101"/>
                </a:cubicBezTo>
                <a:cubicBezTo>
                  <a:pt x="784" y="99"/>
                  <a:pt x="784" y="99"/>
                  <a:pt x="784" y="99"/>
                </a:cubicBezTo>
                <a:cubicBezTo>
                  <a:pt x="781" y="98"/>
                  <a:pt x="781" y="98"/>
                  <a:pt x="781" y="98"/>
                </a:cubicBezTo>
                <a:cubicBezTo>
                  <a:pt x="775" y="99"/>
                  <a:pt x="775" y="99"/>
                  <a:pt x="775" y="99"/>
                </a:cubicBezTo>
                <a:cubicBezTo>
                  <a:pt x="758" y="102"/>
                  <a:pt x="758" y="102"/>
                  <a:pt x="758" y="102"/>
                </a:cubicBezTo>
                <a:cubicBezTo>
                  <a:pt x="748" y="105"/>
                  <a:pt x="748" y="105"/>
                  <a:pt x="748" y="105"/>
                </a:cubicBezTo>
                <a:cubicBezTo>
                  <a:pt x="741" y="106"/>
                  <a:pt x="741" y="106"/>
                  <a:pt x="741" y="106"/>
                </a:cubicBezTo>
                <a:cubicBezTo>
                  <a:pt x="735" y="108"/>
                  <a:pt x="735" y="108"/>
                  <a:pt x="735" y="108"/>
                </a:cubicBezTo>
                <a:cubicBezTo>
                  <a:pt x="738" y="109"/>
                  <a:pt x="738" y="109"/>
                  <a:pt x="738" y="109"/>
                </a:cubicBezTo>
                <a:cubicBezTo>
                  <a:pt x="734" y="111"/>
                  <a:pt x="734" y="111"/>
                  <a:pt x="734" y="111"/>
                </a:cubicBezTo>
                <a:cubicBezTo>
                  <a:pt x="728" y="112"/>
                  <a:pt x="728" y="112"/>
                  <a:pt x="728" y="112"/>
                </a:cubicBezTo>
                <a:cubicBezTo>
                  <a:pt x="722" y="114"/>
                  <a:pt x="722" y="114"/>
                  <a:pt x="722" y="114"/>
                </a:cubicBezTo>
                <a:cubicBezTo>
                  <a:pt x="721" y="115"/>
                  <a:pt x="721" y="115"/>
                  <a:pt x="721" y="115"/>
                </a:cubicBezTo>
                <a:cubicBezTo>
                  <a:pt x="721" y="118"/>
                  <a:pt x="721" y="118"/>
                  <a:pt x="721" y="118"/>
                </a:cubicBezTo>
                <a:cubicBezTo>
                  <a:pt x="724" y="116"/>
                  <a:pt x="724" y="116"/>
                  <a:pt x="724" y="116"/>
                </a:cubicBezTo>
                <a:cubicBezTo>
                  <a:pt x="727" y="118"/>
                  <a:pt x="727" y="118"/>
                  <a:pt x="727" y="118"/>
                </a:cubicBezTo>
                <a:cubicBezTo>
                  <a:pt x="731" y="116"/>
                  <a:pt x="731" y="116"/>
                  <a:pt x="731" y="116"/>
                </a:cubicBezTo>
                <a:cubicBezTo>
                  <a:pt x="729" y="118"/>
                  <a:pt x="729" y="118"/>
                  <a:pt x="729" y="118"/>
                </a:cubicBezTo>
                <a:cubicBezTo>
                  <a:pt x="728" y="118"/>
                  <a:pt x="728" y="118"/>
                  <a:pt x="728" y="118"/>
                </a:cubicBezTo>
                <a:cubicBezTo>
                  <a:pt x="724" y="119"/>
                  <a:pt x="724" y="119"/>
                  <a:pt x="724" y="119"/>
                </a:cubicBezTo>
                <a:cubicBezTo>
                  <a:pt x="727" y="119"/>
                  <a:pt x="727" y="119"/>
                  <a:pt x="727" y="119"/>
                </a:cubicBezTo>
                <a:cubicBezTo>
                  <a:pt x="728" y="121"/>
                  <a:pt x="728" y="121"/>
                  <a:pt x="728" y="121"/>
                </a:cubicBezTo>
                <a:cubicBezTo>
                  <a:pt x="734" y="119"/>
                  <a:pt x="734" y="119"/>
                  <a:pt x="734" y="119"/>
                </a:cubicBezTo>
                <a:cubicBezTo>
                  <a:pt x="742" y="118"/>
                  <a:pt x="742" y="118"/>
                  <a:pt x="742" y="118"/>
                </a:cubicBezTo>
                <a:cubicBezTo>
                  <a:pt x="748" y="118"/>
                  <a:pt x="748" y="118"/>
                  <a:pt x="748" y="118"/>
                </a:cubicBezTo>
                <a:cubicBezTo>
                  <a:pt x="752" y="118"/>
                  <a:pt x="752" y="118"/>
                  <a:pt x="752" y="118"/>
                </a:cubicBezTo>
                <a:cubicBezTo>
                  <a:pt x="747" y="119"/>
                  <a:pt x="747" y="119"/>
                  <a:pt x="747" y="119"/>
                </a:cubicBezTo>
                <a:cubicBezTo>
                  <a:pt x="745" y="119"/>
                  <a:pt x="745" y="119"/>
                  <a:pt x="745" y="119"/>
                </a:cubicBezTo>
                <a:cubicBezTo>
                  <a:pt x="739" y="121"/>
                  <a:pt x="739" y="121"/>
                  <a:pt x="739" y="121"/>
                </a:cubicBezTo>
                <a:cubicBezTo>
                  <a:pt x="734" y="121"/>
                  <a:pt x="734" y="121"/>
                  <a:pt x="734" y="121"/>
                </a:cubicBezTo>
                <a:cubicBezTo>
                  <a:pt x="724" y="122"/>
                  <a:pt x="724" y="122"/>
                  <a:pt x="724" y="122"/>
                </a:cubicBezTo>
                <a:cubicBezTo>
                  <a:pt x="719" y="124"/>
                  <a:pt x="719" y="124"/>
                  <a:pt x="719" y="124"/>
                </a:cubicBezTo>
                <a:cubicBezTo>
                  <a:pt x="716" y="125"/>
                  <a:pt x="716" y="125"/>
                  <a:pt x="716" y="125"/>
                </a:cubicBezTo>
                <a:cubicBezTo>
                  <a:pt x="718" y="126"/>
                  <a:pt x="718" y="126"/>
                  <a:pt x="718" y="126"/>
                </a:cubicBezTo>
                <a:cubicBezTo>
                  <a:pt x="719" y="128"/>
                  <a:pt x="719" y="128"/>
                  <a:pt x="719" y="128"/>
                </a:cubicBezTo>
                <a:cubicBezTo>
                  <a:pt x="732" y="129"/>
                  <a:pt x="732" y="129"/>
                  <a:pt x="732" y="129"/>
                </a:cubicBezTo>
                <a:cubicBezTo>
                  <a:pt x="739" y="128"/>
                  <a:pt x="739" y="128"/>
                  <a:pt x="739" y="128"/>
                </a:cubicBezTo>
                <a:cubicBezTo>
                  <a:pt x="747" y="128"/>
                  <a:pt x="747" y="128"/>
                  <a:pt x="747" y="128"/>
                </a:cubicBezTo>
                <a:cubicBezTo>
                  <a:pt x="758" y="129"/>
                  <a:pt x="758" y="129"/>
                  <a:pt x="758" y="129"/>
                </a:cubicBezTo>
                <a:cubicBezTo>
                  <a:pt x="761" y="129"/>
                  <a:pt x="761" y="129"/>
                  <a:pt x="761" y="129"/>
                </a:cubicBezTo>
                <a:cubicBezTo>
                  <a:pt x="764" y="129"/>
                  <a:pt x="764" y="129"/>
                  <a:pt x="764" y="129"/>
                </a:cubicBezTo>
                <a:cubicBezTo>
                  <a:pt x="765" y="131"/>
                  <a:pt x="765" y="131"/>
                  <a:pt x="765" y="131"/>
                </a:cubicBezTo>
                <a:cubicBezTo>
                  <a:pt x="767" y="131"/>
                  <a:pt x="767" y="131"/>
                  <a:pt x="767" y="131"/>
                </a:cubicBezTo>
                <a:cubicBezTo>
                  <a:pt x="765" y="132"/>
                  <a:pt x="765" y="132"/>
                  <a:pt x="765" y="132"/>
                </a:cubicBezTo>
                <a:cubicBezTo>
                  <a:pt x="762" y="132"/>
                  <a:pt x="762" y="132"/>
                  <a:pt x="762" y="132"/>
                </a:cubicBezTo>
                <a:cubicBezTo>
                  <a:pt x="755" y="134"/>
                  <a:pt x="755" y="134"/>
                  <a:pt x="755" y="134"/>
                </a:cubicBezTo>
                <a:cubicBezTo>
                  <a:pt x="742" y="132"/>
                  <a:pt x="742" y="132"/>
                  <a:pt x="742" y="132"/>
                </a:cubicBezTo>
                <a:cubicBezTo>
                  <a:pt x="725" y="134"/>
                  <a:pt x="725" y="134"/>
                  <a:pt x="725" y="134"/>
                </a:cubicBezTo>
                <a:cubicBezTo>
                  <a:pt x="719" y="134"/>
                  <a:pt x="719" y="134"/>
                  <a:pt x="719" y="134"/>
                </a:cubicBezTo>
                <a:cubicBezTo>
                  <a:pt x="712" y="135"/>
                  <a:pt x="712" y="135"/>
                  <a:pt x="712" y="135"/>
                </a:cubicBezTo>
                <a:cubicBezTo>
                  <a:pt x="711" y="138"/>
                  <a:pt x="711" y="138"/>
                  <a:pt x="711" y="138"/>
                </a:cubicBezTo>
                <a:cubicBezTo>
                  <a:pt x="711" y="139"/>
                  <a:pt x="711" y="139"/>
                  <a:pt x="711" y="139"/>
                </a:cubicBezTo>
                <a:cubicBezTo>
                  <a:pt x="712" y="141"/>
                  <a:pt x="712" y="141"/>
                  <a:pt x="712" y="141"/>
                </a:cubicBezTo>
                <a:cubicBezTo>
                  <a:pt x="712" y="142"/>
                  <a:pt x="712" y="142"/>
                  <a:pt x="712" y="142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9" y="144"/>
                  <a:pt x="719" y="144"/>
                  <a:pt x="719" y="144"/>
                </a:cubicBezTo>
                <a:cubicBezTo>
                  <a:pt x="728" y="144"/>
                  <a:pt x="728" y="144"/>
                  <a:pt x="728" y="144"/>
                </a:cubicBezTo>
                <a:cubicBezTo>
                  <a:pt x="735" y="145"/>
                  <a:pt x="735" y="145"/>
                  <a:pt x="735" y="145"/>
                </a:cubicBezTo>
                <a:cubicBezTo>
                  <a:pt x="731" y="148"/>
                  <a:pt x="731" y="148"/>
                  <a:pt x="731" y="148"/>
                </a:cubicBezTo>
                <a:cubicBezTo>
                  <a:pt x="729" y="151"/>
                  <a:pt x="729" y="151"/>
                  <a:pt x="729" y="151"/>
                </a:cubicBezTo>
                <a:cubicBezTo>
                  <a:pt x="731" y="152"/>
                  <a:pt x="731" y="152"/>
                  <a:pt x="731" y="152"/>
                </a:cubicBezTo>
                <a:cubicBezTo>
                  <a:pt x="729" y="152"/>
                  <a:pt x="729" y="152"/>
                  <a:pt x="729" y="152"/>
                </a:cubicBezTo>
                <a:cubicBezTo>
                  <a:pt x="732" y="154"/>
                  <a:pt x="732" y="154"/>
                  <a:pt x="732" y="154"/>
                </a:cubicBezTo>
                <a:cubicBezTo>
                  <a:pt x="734" y="154"/>
                  <a:pt x="734" y="154"/>
                  <a:pt x="734" y="154"/>
                </a:cubicBezTo>
                <a:cubicBezTo>
                  <a:pt x="738" y="152"/>
                  <a:pt x="738" y="152"/>
                  <a:pt x="738" y="152"/>
                </a:cubicBezTo>
                <a:cubicBezTo>
                  <a:pt x="744" y="152"/>
                  <a:pt x="744" y="152"/>
                  <a:pt x="744" y="152"/>
                </a:cubicBezTo>
                <a:cubicBezTo>
                  <a:pt x="747" y="152"/>
                  <a:pt x="747" y="152"/>
                  <a:pt x="747" y="152"/>
                </a:cubicBezTo>
                <a:cubicBezTo>
                  <a:pt x="751" y="151"/>
                  <a:pt x="751" y="151"/>
                  <a:pt x="751" y="151"/>
                </a:cubicBezTo>
                <a:cubicBezTo>
                  <a:pt x="751" y="152"/>
                  <a:pt x="751" y="152"/>
                  <a:pt x="751" y="152"/>
                </a:cubicBezTo>
                <a:cubicBezTo>
                  <a:pt x="754" y="152"/>
                  <a:pt x="754" y="152"/>
                  <a:pt x="754" y="152"/>
                </a:cubicBezTo>
                <a:cubicBezTo>
                  <a:pt x="761" y="151"/>
                  <a:pt x="761" y="151"/>
                  <a:pt x="761" y="151"/>
                </a:cubicBezTo>
                <a:cubicBezTo>
                  <a:pt x="770" y="149"/>
                  <a:pt x="770" y="149"/>
                  <a:pt x="770" y="149"/>
                </a:cubicBezTo>
                <a:cubicBezTo>
                  <a:pt x="774" y="148"/>
                  <a:pt x="774" y="148"/>
                  <a:pt x="774" y="148"/>
                </a:cubicBezTo>
                <a:cubicBezTo>
                  <a:pt x="778" y="148"/>
                  <a:pt x="778" y="148"/>
                  <a:pt x="778" y="148"/>
                </a:cubicBezTo>
                <a:cubicBezTo>
                  <a:pt x="788" y="147"/>
                  <a:pt x="788" y="147"/>
                  <a:pt x="788" y="147"/>
                </a:cubicBezTo>
                <a:cubicBezTo>
                  <a:pt x="795" y="142"/>
                  <a:pt x="795" y="142"/>
                  <a:pt x="795" y="142"/>
                </a:cubicBezTo>
                <a:cubicBezTo>
                  <a:pt x="800" y="142"/>
                  <a:pt x="800" y="142"/>
                  <a:pt x="800" y="142"/>
                </a:cubicBezTo>
                <a:cubicBezTo>
                  <a:pt x="801" y="142"/>
                  <a:pt x="801" y="142"/>
                  <a:pt x="801" y="142"/>
                </a:cubicBezTo>
                <a:cubicBezTo>
                  <a:pt x="800" y="144"/>
                  <a:pt x="800" y="144"/>
                  <a:pt x="800" y="144"/>
                </a:cubicBezTo>
                <a:cubicBezTo>
                  <a:pt x="798" y="145"/>
                  <a:pt x="798" y="145"/>
                  <a:pt x="798" y="145"/>
                </a:cubicBezTo>
                <a:cubicBezTo>
                  <a:pt x="801" y="145"/>
                  <a:pt x="801" y="145"/>
                  <a:pt x="801" y="145"/>
                </a:cubicBezTo>
                <a:cubicBezTo>
                  <a:pt x="802" y="145"/>
                  <a:pt x="802" y="145"/>
                  <a:pt x="802" y="145"/>
                </a:cubicBezTo>
                <a:cubicBezTo>
                  <a:pt x="805" y="145"/>
                  <a:pt x="805" y="145"/>
                  <a:pt x="805" y="145"/>
                </a:cubicBezTo>
                <a:cubicBezTo>
                  <a:pt x="808" y="145"/>
                  <a:pt x="808" y="145"/>
                  <a:pt x="808" y="145"/>
                </a:cubicBezTo>
                <a:cubicBezTo>
                  <a:pt x="807" y="147"/>
                  <a:pt x="807" y="147"/>
                  <a:pt x="807" y="147"/>
                </a:cubicBezTo>
                <a:cubicBezTo>
                  <a:pt x="805" y="148"/>
                  <a:pt x="805" y="148"/>
                  <a:pt x="805" y="148"/>
                </a:cubicBezTo>
                <a:cubicBezTo>
                  <a:pt x="807" y="148"/>
                  <a:pt x="807" y="148"/>
                  <a:pt x="807" y="148"/>
                </a:cubicBezTo>
                <a:cubicBezTo>
                  <a:pt x="810" y="148"/>
                  <a:pt x="810" y="148"/>
                  <a:pt x="810" y="148"/>
                </a:cubicBezTo>
                <a:cubicBezTo>
                  <a:pt x="813" y="148"/>
                  <a:pt x="813" y="148"/>
                  <a:pt x="813" y="148"/>
                </a:cubicBezTo>
                <a:cubicBezTo>
                  <a:pt x="817" y="149"/>
                  <a:pt x="817" y="149"/>
                  <a:pt x="817" y="149"/>
                </a:cubicBezTo>
                <a:cubicBezTo>
                  <a:pt x="821" y="149"/>
                  <a:pt x="821" y="149"/>
                  <a:pt x="821" y="149"/>
                </a:cubicBezTo>
                <a:cubicBezTo>
                  <a:pt x="825" y="149"/>
                  <a:pt x="825" y="149"/>
                  <a:pt x="825" y="149"/>
                </a:cubicBezTo>
                <a:cubicBezTo>
                  <a:pt x="830" y="148"/>
                  <a:pt x="830" y="148"/>
                  <a:pt x="830" y="148"/>
                </a:cubicBezTo>
                <a:cubicBezTo>
                  <a:pt x="835" y="147"/>
                  <a:pt x="835" y="147"/>
                  <a:pt x="835" y="147"/>
                </a:cubicBezTo>
                <a:cubicBezTo>
                  <a:pt x="837" y="147"/>
                  <a:pt x="837" y="147"/>
                  <a:pt x="837" y="147"/>
                </a:cubicBezTo>
                <a:cubicBezTo>
                  <a:pt x="838" y="145"/>
                  <a:pt x="838" y="145"/>
                  <a:pt x="838" y="145"/>
                </a:cubicBezTo>
                <a:cubicBezTo>
                  <a:pt x="837" y="144"/>
                  <a:pt x="837" y="144"/>
                  <a:pt x="837" y="144"/>
                </a:cubicBezTo>
                <a:cubicBezTo>
                  <a:pt x="840" y="142"/>
                  <a:pt x="840" y="142"/>
                  <a:pt x="840" y="142"/>
                </a:cubicBezTo>
                <a:cubicBezTo>
                  <a:pt x="837" y="141"/>
                  <a:pt x="837" y="141"/>
                  <a:pt x="837" y="141"/>
                </a:cubicBezTo>
                <a:cubicBezTo>
                  <a:pt x="833" y="142"/>
                  <a:pt x="833" y="142"/>
                  <a:pt x="833" y="142"/>
                </a:cubicBezTo>
                <a:cubicBezTo>
                  <a:pt x="828" y="144"/>
                  <a:pt x="828" y="144"/>
                  <a:pt x="828" y="144"/>
                </a:cubicBezTo>
                <a:cubicBezTo>
                  <a:pt x="830" y="142"/>
                  <a:pt x="830" y="142"/>
                  <a:pt x="830" y="142"/>
                </a:cubicBezTo>
                <a:cubicBezTo>
                  <a:pt x="830" y="141"/>
                  <a:pt x="830" y="141"/>
                  <a:pt x="830" y="141"/>
                </a:cubicBezTo>
                <a:cubicBezTo>
                  <a:pt x="828" y="141"/>
                  <a:pt x="828" y="141"/>
                  <a:pt x="828" y="141"/>
                </a:cubicBezTo>
                <a:cubicBezTo>
                  <a:pt x="830" y="139"/>
                  <a:pt x="830" y="139"/>
                  <a:pt x="830" y="139"/>
                </a:cubicBezTo>
                <a:cubicBezTo>
                  <a:pt x="831" y="139"/>
                  <a:pt x="831" y="139"/>
                  <a:pt x="831" y="139"/>
                </a:cubicBezTo>
                <a:cubicBezTo>
                  <a:pt x="833" y="141"/>
                  <a:pt x="833" y="141"/>
                  <a:pt x="833" y="141"/>
                </a:cubicBezTo>
                <a:cubicBezTo>
                  <a:pt x="835" y="141"/>
                  <a:pt x="835" y="141"/>
                  <a:pt x="835" y="141"/>
                </a:cubicBezTo>
                <a:cubicBezTo>
                  <a:pt x="838" y="138"/>
                  <a:pt x="838" y="138"/>
                  <a:pt x="838" y="138"/>
                </a:cubicBezTo>
                <a:cubicBezTo>
                  <a:pt x="840" y="138"/>
                  <a:pt x="840" y="138"/>
                  <a:pt x="840" y="138"/>
                </a:cubicBezTo>
                <a:cubicBezTo>
                  <a:pt x="843" y="136"/>
                  <a:pt x="843" y="136"/>
                  <a:pt x="843" y="136"/>
                </a:cubicBezTo>
                <a:cubicBezTo>
                  <a:pt x="845" y="138"/>
                  <a:pt x="845" y="138"/>
                  <a:pt x="845" y="138"/>
                </a:cubicBezTo>
                <a:cubicBezTo>
                  <a:pt x="847" y="138"/>
                  <a:pt x="847" y="138"/>
                  <a:pt x="847" y="138"/>
                </a:cubicBezTo>
                <a:cubicBezTo>
                  <a:pt x="850" y="136"/>
                  <a:pt x="850" y="136"/>
                  <a:pt x="850" y="136"/>
                </a:cubicBezTo>
                <a:cubicBezTo>
                  <a:pt x="848" y="138"/>
                  <a:pt x="848" y="138"/>
                  <a:pt x="848" y="138"/>
                </a:cubicBezTo>
                <a:lnTo>
                  <a:pt x="851" y="139"/>
                </a:lnTo>
                <a:close/>
                <a:moveTo>
                  <a:pt x="944" y="50"/>
                </a:moveTo>
                <a:cubicBezTo>
                  <a:pt x="943" y="50"/>
                  <a:pt x="943" y="50"/>
                  <a:pt x="943" y="50"/>
                </a:cubicBezTo>
                <a:cubicBezTo>
                  <a:pt x="942" y="52"/>
                  <a:pt x="942" y="52"/>
                  <a:pt x="942" y="52"/>
                </a:cubicBezTo>
                <a:cubicBezTo>
                  <a:pt x="947" y="53"/>
                  <a:pt x="947" y="53"/>
                  <a:pt x="947" y="53"/>
                </a:cubicBezTo>
                <a:cubicBezTo>
                  <a:pt x="952" y="52"/>
                  <a:pt x="952" y="52"/>
                  <a:pt x="952" y="52"/>
                </a:cubicBezTo>
                <a:cubicBezTo>
                  <a:pt x="952" y="50"/>
                  <a:pt x="952" y="50"/>
                  <a:pt x="952" y="50"/>
                </a:cubicBezTo>
                <a:cubicBezTo>
                  <a:pt x="949" y="50"/>
                  <a:pt x="949" y="50"/>
                  <a:pt x="949" y="50"/>
                </a:cubicBezTo>
                <a:lnTo>
                  <a:pt x="944" y="50"/>
                </a:lnTo>
                <a:close/>
                <a:moveTo>
                  <a:pt x="1180" y="56"/>
                </a:moveTo>
                <a:cubicBezTo>
                  <a:pt x="1174" y="55"/>
                  <a:pt x="1174" y="55"/>
                  <a:pt x="1174" y="55"/>
                </a:cubicBezTo>
                <a:cubicBezTo>
                  <a:pt x="1171" y="56"/>
                  <a:pt x="1171" y="56"/>
                  <a:pt x="1171" y="56"/>
                </a:cubicBezTo>
                <a:cubicBezTo>
                  <a:pt x="1175" y="56"/>
                  <a:pt x="1175" y="56"/>
                  <a:pt x="1175" y="56"/>
                </a:cubicBezTo>
                <a:lnTo>
                  <a:pt x="1180" y="56"/>
                </a:lnTo>
                <a:close/>
                <a:moveTo>
                  <a:pt x="636" y="661"/>
                </a:moveTo>
                <a:cubicBezTo>
                  <a:pt x="635" y="660"/>
                  <a:pt x="635" y="660"/>
                  <a:pt x="635" y="660"/>
                </a:cubicBezTo>
                <a:cubicBezTo>
                  <a:pt x="633" y="661"/>
                  <a:pt x="633" y="661"/>
                  <a:pt x="633" y="661"/>
                </a:cubicBezTo>
                <a:cubicBezTo>
                  <a:pt x="635" y="661"/>
                  <a:pt x="635" y="661"/>
                  <a:pt x="635" y="661"/>
                </a:cubicBezTo>
                <a:lnTo>
                  <a:pt x="636" y="661"/>
                </a:lnTo>
                <a:close/>
                <a:moveTo>
                  <a:pt x="939" y="46"/>
                </a:moveTo>
                <a:cubicBezTo>
                  <a:pt x="947" y="46"/>
                  <a:pt x="947" y="46"/>
                  <a:pt x="947" y="46"/>
                </a:cubicBezTo>
                <a:cubicBezTo>
                  <a:pt x="949" y="46"/>
                  <a:pt x="949" y="46"/>
                  <a:pt x="949" y="46"/>
                </a:cubicBezTo>
                <a:cubicBezTo>
                  <a:pt x="953" y="46"/>
                  <a:pt x="953" y="46"/>
                  <a:pt x="953" y="46"/>
                </a:cubicBezTo>
                <a:cubicBezTo>
                  <a:pt x="956" y="48"/>
                  <a:pt x="956" y="48"/>
                  <a:pt x="956" y="48"/>
                </a:cubicBezTo>
                <a:cubicBezTo>
                  <a:pt x="957" y="48"/>
                  <a:pt x="957" y="48"/>
                  <a:pt x="957" y="48"/>
                </a:cubicBezTo>
                <a:cubicBezTo>
                  <a:pt x="959" y="49"/>
                  <a:pt x="959" y="49"/>
                  <a:pt x="959" y="49"/>
                </a:cubicBezTo>
                <a:cubicBezTo>
                  <a:pt x="957" y="49"/>
                  <a:pt x="957" y="49"/>
                  <a:pt x="957" y="49"/>
                </a:cubicBezTo>
                <a:cubicBezTo>
                  <a:pt x="959" y="50"/>
                  <a:pt x="959" y="50"/>
                  <a:pt x="959" y="50"/>
                </a:cubicBezTo>
                <a:cubicBezTo>
                  <a:pt x="962" y="52"/>
                  <a:pt x="962" y="52"/>
                  <a:pt x="962" y="52"/>
                </a:cubicBezTo>
                <a:cubicBezTo>
                  <a:pt x="964" y="52"/>
                  <a:pt x="964" y="52"/>
                  <a:pt x="964" y="52"/>
                </a:cubicBezTo>
                <a:cubicBezTo>
                  <a:pt x="967" y="50"/>
                  <a:pt x="967" y="50"/>
                  <a:pt x="967" y="50"/>
                </a:cubicBezTo>
                <a:cubicBezTo>
                  <a:pt x="970" y="50"/>
                  <a:pt x="970" y="50"/>
                  <a:pt x="970" y="50"/>
                </a:cubicBezTo>
                <a:cubicBezTo>
                  <a:pt x="972" y="48"/>
                  <a:pt x="972" y="48"/>
                  <a:pt x="972" y="48"/>
                </a:cubicBezTo>
                <a:cubicBezTo>
                  <a:pt x="972" y="46"/>
                  <a:pt x="972" y="46"/>
                  <a:pt x="972" y="46"/>
                </a:cubicBezTo>
                <a:cubicBezTo>
                  <a:pt x="970" y="46"/>
                  <a:pt x="970" y="46"/>
                  <a:pt x="970" y="46"/>
                </a:cubicBezTo>
                <a:cubicBezTo>
                  <a:pt x="972" y="45"/>
                  <a:pt x="972" y="45"/>
                  <a:pt x="972" y="45"/>
                </a:cubicBezTo>
                <a:cubicBezTo>
                  <a:pt x="975" y="43"/>
                  <a:pt x="975" y="43"/>
                  <a:pt x="975" y="43"/>
                </a:cubicBezTo>
                <a:cubicBezTo>
                  <a:pt x="972" y="43"/>
                  <a:pt x="972" y="43"/>
                  <a:pt x="972" y="43"/>
                </a:cubicBezTo>
                <a:cubicBezTo>
                  <a:pt x="973" y="42"/>
                  <a:pt x="973" y="42"/>
                  <a:pt x="973" y="42"/>
                </a:cubicBezTo>
                <a:cubicBezTo>
                  <a:pt x="969" y="42"/>
                  <a:pt x="969" y="42"/>
                  <a:pt x="969" y="42"/>
                </a:cubicBezTo>
                <a:cubicBezTo>
                  <a:pt x="966" y="42"/>
                  <a:pt x="966" y="42"/>
                  <a:pt x="966" y="42"/>
                </a:cubicBezTo>
                <a:cubicBezTo>
                  <a:pt x="969" y="40"/>
                  <a:pt x="969" y="40"/>
                  <a:pt x="969" y="40"/>
                </a:cubicBezTo>
                <a:cubicBezTo>
                  <a:pt x="964" y="39"/>
                  <a:pt x="964" y="39"/>
                  <a:pt x="964" y="39"/>
                </a:cubicBezTo>
                <a:cubicBezTo>
                  <a:pt x="960" y="39"/>
                  <a:pt x="960" y="39"/>
                  <a:pt x="960" y="39"/>
                </a:cubicBezTo>
                <a:cubicBezTo>
                  <a:pt x="956" y="40"/>
                  <a:pt x="956" y="40"/>
                  <a:pt x="956" y="40"/>
                </a:cubicBezTo>
                <a:cubicBezTo>
                  <a:pt x="957" y="39"/>
                  <a:pt x="957" y="39"/>
                  <a:pt x="957" y="39"/>
                </a:cubicBezTo>
                <a:cubicBezTo>
                  <a:pt x="959" y="38"/>
                  <a:pt x="959" y="38"/>
                  <a:pt x="959" y="38"/>
                </a:cubicBezTo>
                <a:cubicBezTo>
                  <a:pt x="957" y="36"/>
                  <a:pt x="957" y="36"/>
                  <a:pt x="957" y="36"/>
                </a:cubicBezTo>
                <a:cubicBezTo>
                  <a:pt x="956" y="36"/>
                  <a:pt x="956" y="36"/>
                  <a:pt x="956" y="36"/>
                </a:cubicBezTo>
                <a:cubicBezTo>
                  <a:pt x="953" y="36"/>
                  <a:pt x="953" y="36"/>
                  <a:pt x="953" y="36"/>
                </a:cubicBezTo>
                <a:cubicBezTo>
                  <a:pt x="944" y="36"/>
                  <a:pt x="944" y="36"/>
                  <a:pt x="944" y="36"/>
                </a:cubicBezTo>
                <a:cubicBezTo>
                  <a:pt x="940" y="38"/>
                  <a:pt x="940" y="38"/>
                  <a:pt x="940" y="38"/>
                </a:cubicBezTo>
                <a:cubicBezTo>
                  <a:pt x="937" y="39"/>
                  <a:pt x="937" y="39"/>
                  <a:pt x="937" y="39"/>
                </a:cubicBezTo>
                <a:cubicBezTo>
                  <a:pt x="939" y="39"/>
                  <a:pt x="939" y="39"/>
                  <a:pt x="939" y="39"/>
                </a:cubicBezTo>
                <a:cubicBezTo>
                  <a:pt x="942" y="39"/>
                  <a:pt x="942" y="39"/>
                  <a:pt x="942" y="39"/>
                </a:cubicBezTo>
                <a:cubicBezTo>
                  <a:pt x="939" y="40"/>
                  <a:pt x="939" y="40"/>
                  <a:pt x="939" y="40"/>
                </a:cubicBezTo>
                <a:cubicBezTo>
                  <a:pt x="937" y="42"/>
                  <a:pt x="937" y="42"/>
                  <a:pt x="937" y="42"/>
                </a:cubicBezTo>
                <a:cubicBezTo>
                  <a:pt x="939" y="42"/>
                  <a:pt x="939" y="42"/>
                  <a:pt x="939" y="42"/>
                </a:cubicBezTo>
                <a:cubicBezTo>
                  <a:pt x="942" y="40"/>
                  <a:pt x="942" y="40"/>
                  <a:pt x="942" y="40"/>
                </a:cubicBezTo>
                <a:cubicBezTo>
                  <a:pt x="944" y="40"/>
                  <a:pt x="944" y="40"/>
                  <a:pt x="944" y="40"/>
                </a:cubicBezTo>
                <a:cubicBezTo>
                  <a:pt x="943" y="42"/>
                  <a:pt x="943" y="42"/>
                  <a:pt x="943" y="42"/>
                </a:cubicBezTo>
                <a:cubicBezTo>
                  <a:pt x="946" y="42"/>
                  <a:pt x="946" y="42"/>
                  <a:pt x="946" y="42"/>
                </a:cubicBezTo>
                <a:cubicBezTo>
                  <a:pt x="949" y="42"/>
                  <a:pt x="949" y="42"/>
                  <a:pt x="949" y="42"/>
                </a:cubicBezTo>
                <a:cubicBezTo>
                  <a:pt x="944" y="43"/>
                  <a:pt x="944" y="43"/>
                  <a:pt x="944" y="43"/>
                </a:cubicBezTo>
                <a:cubicBezTo>
                  <a:pt x="946" y="43"/>
                  <a:pt x="946" y="43"/>
                  <a:pt x="946" y="43"/>
                </a:cubicBezTo>
                <a:cubicBezTo>
                  <a:pt x="943" y="45"/>
                  <a:pt x="943" y="45"/>
                  <a:pt x="943" y="45"/>
                </a:cubicBezTo>
                <a:cubicBezTo>
                  <a:pt x="940" y="45"/>
                  <a:pt x="940" y="45"/>
                  <a:pt x="940" y="45"/>
                </a:cubicBezTo>
                <a:cubicBezTo>
                  <a:pt x="936" y="43"/>
                  <a:pt x="936" y="43"/>
                  <a:pt x="936" y="43"/>
                </a:cubicBezTo>
                <a:cubicBezTo>
                  <a:pt x="932" y="45"/>
                  <a:pt x="932" y="45"/>
                  <a:pt x="932" y="45"/>
                </a:cubicBezTo>
                <a:cubicBezTo>
                  <a:pt x="932" y="46"/>
                  <a:pt x="932" y="46"/>
                  <a:pt x="932" y="46"/>
                </a:cubicBezTo>
                <a:cubicBezTo>
                  <a:pt x="933" y="46"/>
                  <a:pt x="933" y="46"/>
                  <a:pt x="933" y="46"/>
                </a:cubicBezTo>
                <a:lnTo>
                  <a:pt x="939" y="46"/>
                </a:lnTo>
                <a:close/>
                <a:moveTo>
                  <a:pt x="1059" y="144"/>
                </a:moveTo>
                <a:cubicBezTo>
                  <a:pt x="1059" y="142"/>
                  <a:pt x="1059" y="142"/>
                  <a:pt x="1059" y="142"/>
                </a:cubicBezTo>
                <a:cubicBezTo>
                  <a:pt x="1056" y="142"/>
                  <a:pt x="1056" y="142"/>
                  <a:pt x="1056" y="142"/>
                </a:cubicBezTo>
                <a:cubicBezTo>
                  <a:pt x="1055" y="142"/>
                  <a:pt x="1055" y="142"/>
                  <a:pt x="1055" y="142"/>
                </a:cubicBezTo>
                <a:cubicBezTo>
                  <a:pt x="1053" y="144"/>
                  <a:pt x="1053" y="144"/>
                  <a:pt x="1053" y="144"/>
                </a:cubicBezTo>
                <a:cubicBezTo>
                  <a:pt x="1053" y="145"/>
                  <a:pt x="1053" y="145"/>
                  <a:pt x="1053" y="145"/>
                </a:cubicBezTo>
                <a:cubicBezTo>
                  <a:pt x="1056" y="145"/>
                  <a:pt x="1056" y="145"/>
                  <a:pt x="1056" y="145"/>
                </a:cubicBezTo>
                <a:lnTo>
                  <a:pt x="1059" y="144"/>
                </a:lnTo>
                <a:close/>
                <a:moveTo>
                  <a:pt x="975" y="134"/>
                </a:moveTo>
                <a:cubicBezTo>
                  <a:pt x="975" y="135"/>
                  <a:pt x="975" y="135"/>
                  <a:pt x="975" y="135"/>
                </a:cubicBezTo>
                <a:cubicBezTo>
                  <a:pt x="979" y="136"/>
                  <a:pt x="979" y="136"/>
                  <a:pt x="979" y="136"/>
                </a:cubicBezTo>
                <a:cubicBezTo>
                  <a:pt x="980" y="135"/>
                  <a:pt x="980" y="135"/>
                  <a:pt x="980" y="135"/>
                </a:cubicBezTo>
                <a:cubicBezTo>
                  <a:pt x="976" y="134"/>
                  <a:pt x="976" y="134"/>
                  <a:pt x="976" y="134"/>
                </a:cubicBezTo>
                <a:lnTo>
                  <a:pt x="975" y="134"/>
                </a:lnTo>
                <a:close/>
                <a:moveTo>
                  <a:pt x="999" y="52"/>
                </a:moveTo>
                <a:cubicBezTo>
                  <a:pt x="993" y="52"/>
                  <a:pt x="993" y="52"/>
                  <a:pt x="993" y="52"/>
                </a:cubicBezTo>
                <a:cubicBezTo>
                  <a:pt x="990" y="52"/>
                  <a:pt x="990" y="52"/>
                  <a:pt x="990" y="52"/>
                </a:cubicBezTo>
                <a:cubicBezTo>
                  <a:pt x="987" y="53"/>
                  <a:pt x="987" y="53"/>
                  <a:pt x="987" y="53"/>
                </a:cubicBezTo>
                <a:cubicBezTo>
                  <a:pt x="989" y="55"/>
                  <a:pt x="989" y="55"/>
                  <a:pt x="989" y="55"/>
                </a:cubicBezTo>
                <a:cubicBezTo>
                  <a:pt x="992" y="55"/>
                  <a:pt x="992" y="55"/>
                  <a:pt x="992" y="55"/>
                </a:cubicBezTo>
                <a:cubicBezTo>
                  <a:pt x="999" y="55"/>
                  <a:pt x="999" y="55"/>
                  <a:pt x="999" y="55"/>
                </a:cubicBezTo>
                <a:cubicBezTo>
                  <a:pt x="1006" y="55"/>
                  <a:pt x="1006" y="55"/>
                  <a:pt x="1006" y="55"/>
                </a:cubicBezTo>
                <a:cubicBezTo>
                  <a:pt x="1009" y="55"/>
                  <a:pt x="1009" y="55"/>
                  <a:pt x="1009" y="55"/>
                </a:cubicBezTo>
                <a:cubicBezTo>
                  <a:pt x="1013" y="52"/>
                  <a:pt x="1013" y="52"/>
                  <a:pt x="1013" y="52"/>
                </a:cubicBezTo>
                <a:cubicBezTo>
                  <a:pt x="1010" y="52"/>
                  <a:pt x="1010" y="52"/>
                  <a:pt x="1010" y="52"/>
                </a:cubicBezTo>
                <a:cubicBezTo>
                  <a:pt x="1007" y="52"/>
                  <a:pt x="1007" y="52"/>
                  <a:pt x="1007" y="52"/>
                </a:cubicBezTo>
                <a:lnTo>
                  <a:pt x="999" y="52"/>
                </a:lnTo>
                <a:close/>
                <a:moveTo>
                  <a:pt x="1035" y="56"/>
                </a:moveTo>
                <a:cubicBezTo>
                  <a:pt x="1036" y="56"/>
                  <a:pt x="1036" y="56"/>
                  <a:pt x="1036" y="56"/>
                </a:cubicBezTo>
                <a:cubicBezTo>
                  <a:pt x="1036" y="55"/>
                  <a:pt x="1036" y="55"/>
                  <a:pt x="1036" y="55"/>
                </a:cubicBezTo>
                <a:cubicBezTo>
                  <a:pt x="1035" y="53"/>
                  <a:pt x="1035" y="53"/>
                  <a:pt x="1035" y="53"/>
                </a:cubicBezTo>
                <a:cubicBezTo>
                  <a:pt x="1033" y="53"/>
                  <a:pt x="1033" y="53"/>
                  <a:pt x="1033" y="53"/>
                </a:cubicBezTo>
                <a:cubicBezTo>
                  <a:pt x="1029" y="53"/>
                  <a:pt x="1029" y="53"/>
                  <a:pt x="1029" y="53"/>
                </a:cubicBezTo>
                <a:cubicBezTo>
                  <a:pt x="1025" y="55"/>
                  <a:pt x="1025" y="55"/>
                  <a:pt x="1025" y="55"/>
                </a:cubicBezTo>
                <a:cubicBezTo>
                  <a:pt x="1025" y="56"/>
                  <a:pt x="1025" y="56"/>
                  <a:pt x="1025" y="56"/>
                </a:cubicBezTo>
                <a:cubicBezTo>
                  <a:pt x="1026" y="56"/>
                  <a:pt x="1026" y="56"/>
                  <a:pt x="1026" y="56"/>
                </a:cubicBezTo>
                <a:cubicBezTo>
                  <a:pt x="1032" y="58"/>
                  <a:pt x="1032" y="58"/>
                  <a:pt x="1032" y="58"/>
                </a:cubicBezTo>
                <a:lnTo>
                  <a:pt x="1035" y="56"/>
                </a:lnTo>
                <a:close/>
                <a:moveTo>
                  <a:pt x="976" y="62"/>
                </a:moveTo>
                <a:cubicBezTo>
                  <a:pt x="970" y="62"/>
                  <a:pt x="970" y="62"/>
                  <a:pt x="970" y="62"/>
                </a:cubicBezTo>
                <a:cubicBezTo>
                  <a:pt x="975" y="63"/>
                  <a:pt x="975" y="63"/>
                  <a:pt x="975" y="63"/>
                </a:cubicBezTo>
                <a:cubicBezTo>
                  <a:pt x="979" y="63"/>
                  <a:pt x="979" y="63"/>
                  <a:pt x="979" y="63"/>
                </a:cubicBezTo>
                <a:cubicBezTo>
                  <a:pt x="977" y="65"/>
                  <a:pt x="977" y="65"/>
                  <a:pt x="977" y="65"/>
                </a:cubicBezTo>
                <a:cubicBezTo>
                  <a:pt x="975" y="65"/>
                  <a:pt x="975" y="65"/>
                  <a:pt x="975" y="65"/>
                </a:cubicBezTo>
                <a:cubicBezTo>
                  <a:pt x="976" y="66"/>
                  <a:pt x="976" y="66"/>
                  <a:pt x="976" y="66"/>
                </a:cubicBezTo>
                <a:cubicBezTo>
                  <a:pt x="977" y="66"/>
                  <a:pt x="977" y="66"/>
                  <a:pt x="977" y="66"/>
                </a:cubicBezTo>
                <a:cubicBezTo>
                  <a:pt x="979" y="68"/>
                  <a:pt x="979" y="68"/>
                  <a:pt x="979" y="68"/>
                </a:cubicBezTo>
                <a:cubicBezTo>
                  <a:pt x="982" y="66"/>
                  <a:pt x="982" y="66"/>
                  <a:pt x="982" y="66"/>
                </a:cubicBezTo>
                <a:cubicBezTo>
                  <a:pt x="989" y="68"/>
                  <a:pt x="989" y="68"/>
                  <a:pt x="989" y="68"/>
                </a:cubicBezTo>
                <a:cubicBezTo>
                  <a:pt x="992" y="66"/>
                  <a:pt x="992" y="66"/>
                  <a:pt x="992" y="66"/>
                </a:cubicBezTo>
                <a:cubicBezTo>
                  <a:pt x="995" y="66"/>
                  <a:pt x="995" y="66"/>
                  <a:pt x="995" y="66"/>
                </a:cubicBezTo>
                <a:cubicBezTo>
                  <a:pt x="996" y="66"/>
                  <a:pt x="996" y="66"/>
                  <a:pt x="996" y="66"/>
                </a:cubicBezTo>
                <a:cubicBezTo>
                  <a:pt x="996" y="68"/>
                  <a:pt x="996" y="68"/>
                  <a:pt x="996" y="68"/>
                </a:cubicBezTo>
                <a:cubicBezTo>
                  <a:pt x="996" y="69"/>
                  <a:pt x="996" y="69"/>
                  <a:pt x="996" y="69"/>
                </a:cubicBezTo>
                <a:cubicBezTo>
                  <a:pt x="996" y="71"/>
                  <a:pt x="996" y="71"/>
                  <a:pt x="996" y="71"/>
                </a:cubicBezTo>
                <a:cubicBezTo>
                  <a:pt x="997" y="71"/>
                  <a:pt x="997" y="71"/>
                  <a:pt x="997" y="71"/>
                </a:cubicBezTo>
                <a:cubicBezTo>
                  <a:pt x="996" y="73"/>
                  <a:pt x="996" y="73"/>
                  <a:pt x="996" y="73"/>
                </a:cubicBezTo>
                <a:cubicBezTo>
                  <a:pt x="993" y="75"/>
                  <a:pt x="993" y="75"/>
                  <a:pt x="993" y="75"/>
                </a:cubicBezTo>
                <a:cubicBezTo>
                  <a:pt x="990" y="76"/>
                  <a:pt x="990" y="76"/>
                  <a:pt x="990" y="76"/>
                </a:cubicBezTo>
                <a:cubicBezTo>
                  <a:pt x="987" y="78"/>
                  <a:pt x="987" y="78"/>
                  <a:pt x="987" y="78"/>
                </a:cubicBezTo>
                <a:cubicBezTo>
                  <a:pt x="990" y="79"/>
                  <a:pt x="990" y="79"/>
                  <a:pt x="990" y="79"/>
                </a:cubicBezTo>
                <a:cubicBezTo>
                  <a:pt x="986" y="81"/>
                  <a:pt x="986" y="81"/>
                  <a:pt x="986" y="81"/>
                </a:cubicBezTo>
                <a:cubicBezTo>
                  <a:pt x="986" y="82"/>
                  <a:pt x="986" y="82"/>
                  <a:pt x="986" y="82"/>
                </a:cubicBezTo>
                <a:cubicBezTo>
                  <a:pt x="987" y="83"/>
                  <a:pt x="987" y="83"/>
                  <a:pt x="987" y="83"/>
                </a:cubicBezTo>
                <a:cubicBezTo>
                  <a:pt x="990" y="83"/>
                  <a:pt x="990" y="83"/>
                  <a:pt x="990" y="83"/>
                </a:cubicBezTo>
                <a:cubicBezTo>
                  <a:pt x="992" y="83"/>
                  <a:pt x="992" y="83"/>
                  <a:pt x="992" y="83"/>
                </a:cubicBezTo>
                <a:cubicBezTo>
                  <a:pt x="996" y="82"/>
                  <a:pt x="996" y="82"/>
                  <a:pt x="996" y="82"/>
                </a:cubicBezTo>
                <a:cubicBezTo>
                  <a:pt x="993" y="83"/>
                  <a:pt x="993" y="83"/>
                  <a:pt x="993" y="83"/>
                </a:cubicBezTo>
                <a:cubicBezTo>
                  <a:pt x="995" y="83"/>
                  <a:pt x="995" y="83"/>
                  <a:pt x="995" y="83"/>
                </a:cubicBezTo>
                <a:cubicBezTo>
                  <a:pt x="995" y="85"/>
                  <a:pt x="995" y="85"/>
                  <a:pt x="995" y="85"/>
                </a:cubicBezTo>
                <a:cubicBezTo>
                  <a:pt x="999" y="85"/>
                  <a:pt x="999" y="85"/>
                  <a:pt x="999" y="85"/>
                </a:cubicBezTo>
                <a:cubicBezTo>
                  <a:pt x="1003" y="85"/>
                  <a:pt x="1003" y="85"/>
                  <a:pt x="1003" y="85"/>
                </a:cubicBezTo>
                <a:cubicBezTo>
                  <a:pt x="1006" y="85"/>
                  <a:pt x="1006" y="85"/>
                  <a:pt x="1006" y="85"/>
                </a:cubicBezTo>
                <a:cubicBezTo>
                  <a:pt x="1010" y="82"/>
                  <a:pt x="1010" y="82"/>
                  <a:pt x="1010" y="82"/>
                </a:cubicBezTo>
                <a:cubicBezTo>
                  <a:pt x="1010" y="83"/>
                  <a:pt x="1010" y="83"/>
                  <a:pt x="1010" y="83"/>
                </a:cubicBezTo>
                <a:cubicBezTo>
                  <a:pt x="1013" y="82"/>
                  <a:pt x="1013" y="82"/>
                  <a:pt x="1013" y="82"/>
                </a:cubicBezTo>
                <a:cubicBezTo>
                  <a:pt x="1015" y="82"/>
                  <a:pt x="1015" y="82"/>
                  <a:pt x="1015" y="82"/>
                </a:cubicBezTo>
                <a:cubicBezTo>
                  <a:pt x="1016" y="82"/>
                  <a:pt x="1016" y="82"/>
                  <a:pt x="1016" y="82"/>
                </a:cubicBezTo>
                <a:cubicBezTo>
                  <a:pt x="1013" y="83"/>
                  <a:pt x="1013" y="83"/>
                  <a:pt x="1013" y="83"/>
                </a:cubicBezTo>
                <a:cubicBezTo>
                  <a:pt x="1010" y="85"/>
                  <a:pt x="1010" y="85"/>
                  <a:pt x="1010" y="85"/>
                </a:cubicBezTo>
                <a:cubicBezTo>
                  <a:pt x="1016" y="86"/>
                  <a:pt x="1016" y="86"/>
                  <a:pt x="1016" y="86"/>
                </a:cubicBezTo>
                <a:cubicBezTo>
                  <a:pt x="1020" y="85"/>
                  <a:pt x="1020" y="85"/>
                  <a:pt x="1020" y="85"/>
                </a:cubicBezTo>
                <a:cubicBezTo>
                  <a:pt x="1023" y="86"/>
                  <a:pt x="1023" y="86"/>
                  <a:pt x="1023" y="86"/>
                </a:cubicBezTo>
                <a:cubicBezTo>
                  <a:pt x="1025" y="86"/>
                  <a:pt x="1025" y="86"/>
                  <a:pt x="1025" y="86"/>
                </a:cubicBezTo>
                <a:cubicBezTo>
                  <a:pt x="1026" y="85"/>
                  <a:pt x="1026" y="85"/>
                  <a:pt x="1026" y="85"/>
                </a:cubicBezTo>
                <a:cubicBezTo>
                  <a:pt x="1029" y="86"/>
                  <a:pt x="1029" y="86"/>
                  <a:pt x="1029" y="86"/>
                </a:cubicBezTo>
                <a:cubicBezTo>
                  <a:pt x="1030" y="85"/>
                  <a:pt x="1030" y="85"/>
                  <a:pt x="1030" y="85"/>
                </a:cubicBezTo>
                <a:cubicBezTo>
                  <a:pt x="1032" y="86"/>
                  <a:pt x="1032" y="86"/>
                  <a:pt x="1032" y="86"/>
                </a:cubicBezTo>
                <a:cubicBezTo>
                  <a:pt x="1033" y="86"/>
                  <a:pt x="1033" y="86"/>
                  <a:pt x="1033" y="86"/>
                </a:cubicBezTo>
                <a:cubicBezTo>
                  <a:pt x="1036" y="85"/>
                  <a:pt x="1036" y="85"/>
                  <a:pt x="1036" y="85"/>
                </a:cubicBezTo>
                <a:cubicBezTo>
                  <a:pt x="1038" y="86"/>
                  <a:pt x="1038" y="86"/>
                  <a:pt x="1038" y="86"/>
                </a:cubicBezTo>
                <a:cubicBezTo>
                  <a:pt x="1039" y="85"/>
                  <a:pt x="1039" y="85"/>
                  <a:pt x="1039" y="85"/>
                </a:cubicBezTo>
                <a:cubicBezTo>
                  <a:pt x="1042" y="83"/>
                  <a:pt x="1042" y="83"/>
                  <a:pt x="1042" y="83"/>
                </a:cubicBezTo>
                <a:cubicBezTo>
                  <a:pt x="1040" y="85"/>
                  <a:pt x="1040" y="85"/>
                  <a:pt x="1040" y="85"/>
                </a:cubicBezTo>
                <a:cubicBezTo>
                  <a:pt x="1043" y="86"/>
                  <a:pt x="1043" y="86"/>
                  <a:pt x="1043" y="86"/>
                </a:cubicBezTo>
                <a:cubicBezTo>
                  <a:pt x="1046" y="86"/>
                  <a:pt x="1046" y="86"/>
                  <a:pt x="1046" y="86"/>
                </a:cubicBezTo>
                <a:cubicBezTo>
                  <a:pt x="1052" y="85"/>
                  <a:pt x="1052" y="85"/>
                  <a:pt x="1052" y="85"/>
                </a:cubicBezTo>
                <a:cubicBezTo>
                  <a:pt x="1055" y="83"/>
                  <a:pt x="1055" y="83"/>
                  <a:pt x="1055" y="83"/>
                </a:cubicBezTo>
                <a:cubicBezTo>
                  <a:pt x="1056" y="82"/>
                  <a:pt x="1056" y="82"/>
                  <a:pt x="1056" y="82"/>
                </a:cubicBezTo>
                <a:cubicBezTo>
                  <a:pt x="1058" y="82"/>
                  <a:pt x="1058" y="82"/>
                  <a:pt x="1058" y="82"/>
                </a:cubicBezTo>
                <a:cubicBezTo>
                  <a:pt x="1058" y="83"/>
                  <a:pt x="1058" y="83"/>
                  <a:pt x="1058" y="83"/>
                </a:cubicBezTo>
                <a:cubicBezTo>
                  <a:pt x="1058" y="85"/>
                  <a:pt x="1058" y="85"/>
                  <a:pt x="1058" y="85"/>
                </a:cubicBezTo>
                <a:cubicBezTo>
                  <a:pt x="1061" y="86"/>
                  <a:pt x="1061" y="86"/>
                  <a:pt x="1061" y="86"/>
                </a:cubicBezTo>
                <a:cubicBezTo>
                  <a:pt x="1066" y="86"/>
                  <a:pt x="1066" y="86"/>
                  <a:pt x="1066" y="86"/>
                </a:cubicBezTo>
                <a:cubicBezTo>
                  <a:pt x="1071" y="85"/>
                  <a:pt x="1071" y="85"/>
                  <a:pt x="1071" y="85"/>
                </a:cubicBezTo>
                <a:cubicBezTo>
                  <a:pt x="1075" y="85"/>
                  <a:pt x="1075" y="85"/>
                  <a:pt x="1075" y="85"/>
                </a:cubicBezTo>
                <a:cubicBezTo>
                  <a:pt x="1079" y="85"/>
                  <a:pt x="1079" y="85"/>
                  <a:pt x="1079" y="85"/>
                </a:cubicBezTo>
                <a:cubicBezTo>
                  <a:pt x="1082" y="82"/>
                  <a:pt x="1082" y="82"/>
                  <a:pt x="1082" y="82"/>
                </a:cubicBezTo>
                <a:cubicBezTo>
                  <a:pt x="1083" y="81"/>
                  <a:pt x="1083" y="81"/>
                  <a:pt x="1083" y="81"/>
                </a:cubicBezTo>
                <a:cubicBezTo>
                  <a:pt x="1085" y="79"/>
                  <a:pt x="1085" y="79"/>
                  <a:pt x="1085" y="79"/>
                </a:cubicBezTo>
                <a:cubicBezTo>
                  <a:pt x="1088" y="78"/>
                  <a:pt x="1088" y="78"/>
                  <a:pt x="1088" y="78"/>
                </a:cubicBezTo>
                <a:cubicBezTo>
                  <a:pt x="1092" y="78"/>
                  <a:pt x="1092" y="78"/>
                  <a:pt x="1092" y="78"/>
                </a:cubicBezTo>
                <a:cubicBezTo>
                  <a:pt x="1093" y="76"/>
                  <a:pt x="1093" y="76"/>
                  <a:pt x="1093" y="76"/>
                </a:cubicBezTo>
                <a:cubicBezTo>
                  <a:pt x="1091" y="75"/>
                  <a:pt x="1091" y="75"/>
                  <a:pt x="1091" y="75"/>
                </a:cubicBezTo>
                <a:cubicBezTo>
                  <a:pt x="1092" y="75"/>
                  <a:pt x="1092" y="75"/>
                  <a:pt x="1092" y="75"/>
                </a:cubicBezTo>
                <a:cubicBezTo>
                  <a:pt x="1089" y="73"/>
                  <a:pt x="1089" y="73"/>
                  <a:pt x="1089" y="73"/>
                </a:cubicBezTo>
                <a:cubicBezTo>
                  <a:pt x="1088" y="73"/>
                  <a:pt x="1088" y="73"/>
                  <a:pt x="1088" y="73"/>
                </a:cubicBezTo>
                <a:cubicBezTo>
                  <a:pt x="1083" y="73"/>
                  <a:pt x="1083" y="73"/>
                  <a:pt x="1083" y="73"/>
                </a:cubicBezTo>
                <a:cubicBezTo>
                  <a:pt x="1083" y="72"/>
                  <a:pt x="1083" y="72"/>
                  <a:pt x="1083" y="72"/>
                </a:cubicBezTo>
                <a:cubicBezTo>
                  <a:pt x="1081" y="71"/>
                  <a:pt x="1081" y="71"/>
                  <a:pt x="1081" y="71"/>
                </a:cubicBezTo>
                <a:cubicBezTo>
                  <a:pt x="1075" y="72"/>
                  <a:pt x="1075" y="72"/>
                  <a:pt x="1075" y="72"/>
                </a:cubicBezTo>
                <a:cubicBezTo>
                  <a:pt x="1071" y="72"/>
                  <a:pt x="1071" y="72"/>
                  <a:pt x="1071" y="72"/>
                </a:cubicBezTo>
                <a:cubicBezTo>
                  <a:pt x="1066" y="72"/>
                  <a:pt x="1066" y="72"/>
                  <a:pt x="1066" y="72"/>
                </a:cubicBezTo>
                <a:cubicBezTo>
                  <a:pt x="1061" y="72"/>
                  <a:pt x="1061" y="72"/>
                  <a:pt x="1061" y="72"/>
                </a:cubicBezTo>
                <a:cubicBezTo>
                  <a:pt x="1055" y="73"/>
                  <a:pt x="1055" y="73"/>
                  <a:pt x="1055" y="73"/>
                </a:cubicBezTo>
                <a:cubicBezTo>
                  <a:pt x="1042" y="75"/>
                  <a:pt x="1042" y="75"/>
                  <a:pt x="1042" y="75"/>
                </a:cubicBezTo>
                <a:cubicBezTo>
                  <a:pt x="1045" y="76"/>
                  <a:pt x="1045" y="76"/>
                  <a:pt x="1045" y="76"/>
                </a:cubicBezTo>
                <a:cubicBezTo>
                  <a:pt x="1038" y="76"/>
                  <a:pt x="1038" y="76"/>
                  <a:pt x="1038" y="76"/>
                </a:cubicBezTo>
                <a:cubicBezTo>
                  <a:pt x="1038" y="75"/>
                  <a:pt x="1038" y="75"/>
                  <a:pt x="1038" y="75"/>
                </a:cubicBezTo>
                <a:cubicBezTo>
                  <a:pt x="1035" y="73"/>
                  <a:pt x="1035" y="73"/>
                  <a:pt x="1035" y="73"/>
                </a:cubicBezTo>
                <a:cubicBezTo>
                  <a:pt x="1032" y="73"/>
                  <a:pt x="1032" y="73"/>
                  <a:pt x="1032" y="73"/>
                </a:cubicBezTo>
                <a:cubicBezTo>
                  <a:pt x="1030" y="75"/>
                  <a:pt x="1030" y="75"/>
                  <a:pt x="1030" y="75"/>
                </a:cubicBezTo>
                <a:cubicBezTo>
                  <a:pt x="1029" y="75"/>
                  <a:pt x="1029" y="75"/>
                  <a:pt x="1029" y="75"/>
                </a:cubicBezTo>
                <a:cubicBezTo>
                  <a:pt x="1028" y="75"/>
                  <a:pt x="1028" y="75"/>
                  <a:pt x="1028" y="75"/>
                </a:cubicBezTo>
                <a:cubicBezTo>
                  <a:pt x="1025" y="75"/>
                  <a:pt x="1025" y="75"/>
                  <a:pt x="1025" y="75"/>
                </a:cubicBezTo>
                <a:cubicBezTo>
                  <a:pt x="1023" y="73"/>
                  <a:pt x="1023" y="73"/>
                  <a:pt x="1023" y="73"/>
                </a:cubicBezTo>
                <a:cubicBezTo>
                  <a:pt x="1022" y="73"/>
                  <a:pt x="1022" y="73"/>
                  <a:pt x="1022" y="73"/>
                </a:cubicBezTo>
                <a:cubicBezTo>
                  <a:pt x="1020" y="73"/>
                  <a:pt x="1020" y="73"/>
                  <a:pt x="1020" y="73"/>
                </a:cubicBezTo>
                <a:cubicBezTo>
                  <a:pt x="1020" y="75"/>
                  <a:pt x="1020" y="75"/>
                  <a:pt x="1020" y="75"/>
                </a:cubicBezTo>
                <a:cubicBezTo>
                  <a:pt x="1019" y="75"/>
                  <a:pt x="1019" y="75"/>
                  <a:pt x="1019" y="75"/>
                </a:cubicBezTo>
                <a:cubicBezTo>
                  <a:pt x="1018" y="75"/>
                  <a:pt x="1018" y="75"/>
                  <a:pt x="1018" y="75"/>
                </a:cubicBezTo>
                <a:cubicBezTo>
                  <a:pt x="1016" y="73"/>
                  <a:pt x="1016" y="73"/>
                  <a:pt x="1016" y="73"/>
                </a:cubicBezTo>
                <a:cubicBezTo>
                  <a:pt x="1018" y="73"/>
                  <a:pt x="1018" y="73"/>
                  <a:pt x="1018" y="73"/>
                </a:cubicBezTo>
                <a:cubicBezTo>
                  <a:pt x="1020" y="72"/>
                  <a:pt x="1020" y="72"/>
                  <a:pt x="1020" y="72"/>
                </a:cubicBezTo>
                <a:cubicBezTo>
                  <a:pt x="1019" y="72"/>
                  <a:pt x="1019" y="72"/>
                  <a:pt x="1019" y="72"/>
                </a:cubicBezTo>
                <a:cubicBezTo>
                  <a:pt x="1016" y="72"/>
                  <a:pt x="1016" y="72"/>
                  <a:pt x="1016" y="72"/>
                </a:cubicBezTo>
                <a:cubicBezTo>
                  <a:pt x="1018" y="71"/>
                  <a:pt x="1018" y="71"/>
                  <a:pt x="1018" y="71"/>
                </a:cubicBezTo>
                <a:cubicBezTo>
                  <a:pt x="1016" y="71"/>
                  <a:pt x="1016" y="71"/>
                  <a:pt x="1016" y="71"/>
                </a:cubicBezTo>
                <a:cubicBezTo>
                  <a:pt x="1015" y="71"/>
                  <a:pt x="1015" y="71"/>
                  <a:pt x="1015" y="71"/>
                </a:cubicBezTo>
                <a:cubicBezTo>
                  <a:pt x="1010" y="71"/>
                  <a:pt x="1010" y="71"/>
                  <a:pt x="1010" y="71"/>
                </a:cubicBezTo>
                <a:cubicBezTo>
                  <a:pt x="1006" y="72"/>
                  <a:pt x="1006" y="72"/>
                  <a:pt x="1006" y="72"/>
                </a:cubicBezTo>
                <a:cubicBezTo>
                  <a:pt x="1007" y="71"/>
                  <a:pt x="1007" y="71"/>
                  <a:pt x="1007" y="71"/>
                </a:cubicBezTo>
                <a:cubicBezTo>
                  <a:pt x="1010" y="69"/>
                  <a:pt x="1010" y="69"/>
                  <a:pt x="1010" y="69"/>
                </a:cubicBezTo>
                <a:cubicBezTo>
                  <a:pt x="1007" y="68"/>
                  <a:pt x="1007" y="68"/>
                  <a:pt x="1007" y="68"/>
                </a:cubicBezTo>
                <a:cubicBezTo>
                  <a:pt x="1009" y="68"/>
                  <a:pt x="1009" y="68"/>
                  <a:pt x="1009" y="68"/>
                </a:cubicBezTo>
                <a:cubicBezTo>
                  <a:pt x="1012" y="68"/>
                  <a:pt x="1012" y="68"/>
                  <a:pt x="1012" y="68"/>
                </a:cubicBezTo>
                <a:cubicBezTo>
                  <a:pt x="1016" y="69"/>
                  <a:pt x="1016" y="69"/>
                  <a:pt x="1016" y="69"/>
                </a:cubicBezTo>
                <a:cubicBezTo>
                  <a:pt x="1016" y="68"/>
                  <a:pt x="1016" y="68"/>
                  <a:pt x="1016" y="68"/>
                </a:cubicBezTo>
                <a:cubicBezTo>
                  <a:pt x="1019" y="68"/>
                  <a:pt x="1019" y="68"/>
                  <a:pt x="1019" y="68"/>
                </a:cubicBezTo>
                <a:cubicBezTo>
                  <a:pt x="1025" y="68"/>
                  <a:pt x="1025" y="68"/>
                  <a:pt x="1025" y="68"/>
                </a:cubicBezTo>
                <a:cubicBezTo>
                  <a:pt x="1022" y="66"/>
                  <a:pt x="1022" y="66"/>
                  <a:pt x="1022" y="66"/>
                </a:cubicBezTo>
                <a:cubicBezTo>
                  <a:pt x="1019" y="65"/>
                  <a:pt x="1019" y="65"/>
                  <a:pt x="1019" y="65"/>
                </a:cubicBezTo>
                <a:cubicBezTo>
                  <a:pt x="1016" y="63"/>
                  <a:pt x="1016" y="63"/>
                  <a:pt x="1016" y="63"/>
                </a:cubicBezTo>
                <a:cubicBezTo>
                  <a:pt x="1013" y="62"/>
                  <a:pt x="1013" y="62"/>
                  <a:pt x="1013" y="62"/>
                </a:cubicBezTo>
                <a:cubicBezTo>
                  <a:pt x="1007" y="63"/>
                  <a:pt x="1007" y="63"/>
                  <a:pt x="1007" y="63"/>
                </a:cubicBezTo>
                <a:cubicBezTo>
                  <a:pt x="1000" y="63"/>
                  <a:pt x="1000" y="63"/>
                  <a:pt x="1000" y="63"/>
                </a:cubicBezTo>
                <a:cubicBezTo>
                  <a:pt x="999" y="63"/>
                  <a:pt x="999" y="63"/>
                  <a:pt x="999" y="63"/>
                </a:cubicBezTo>
                <a:cubicBezTo>
                  <a:pt x="999" y="62"/>
                  <a:pt x="999" y="62"/>
                  <a:pt x="999" y="62"/>
                </a:cubicBezTo>
                <a:cubicBezTo>
                  <a:pt x="997" y="61"/>
                  <a:pt x="997" y="61"/>
                  <a:pt x="997" y="61"/>
                </a:cubicBezTo>
                <a:cubicBezTo>
                  <a:pt x="993" y="61"/>
                  <a:pt x="993" y="61"/>
                  <a:pt x="993" y="61"/>
                </a:cubicBezTo>
                <a:cubicBezTo>
                  <a:pt x="987" y="59"/>
                  <a:pt x="987" y="59"/>
                  <a:pt x="987" y="59"/>
                </a:cubicBezTo>
                <a:cubicBezTo>
                  <a:pt x="983" y="59"/>
                  <a:pt x="983" y="59"/>
                  <a:pt x="983" y="59"/>
                </a:cubicBezTo>
                <a:cubicBezTo>
                  <a:pt x="976" y="59"/>
                  <a:pt x="976" y="59"/>
                  <a:pt x="976" y="59"/>
                </a:cubicBezTo>
                <a:cubicBezTo>
                  <a:pt x="975" y="61"/>
                  <a:pt x="975" y="61"/>
                  <a:pt x="975" y="61"/>
                </a:cubicBezTo>
                <a:lnTo>
                  <a:pt x="976" y="62"/>
                </a:lnTo>
                <a:close/>
                <a:moveTo>
                  <a:pt x="995" y="32"/>
                </a:moveTo>
                <a:cubicBezTo>
                  <a:pt x="996" y="32"/>
                  <a:pt x="996" y="32"/>
                  <a:pt x="996" y="32"/>
                </a:cubicBezTo>
                <a:cubicBezTo>
                  <a:pt x="999" y="32"/>
                  <a:pt x="999" y="32"/>
                  <a:pt x="999" y="32"/>
                </a:cubicBezTo>
                <a:cubicBezTo>
                  <a:pt x="1002" y="30"/>
                  <a:pt x="1002" y="30"/>
                  <a:pt x="1002" y="30"/>
                </a:cubicBezTo>
                <a:cubicBezTo>
                  <a:pt x="1000" y="29"/>
                  <a:pt x="1000" y="29"/>
                  <a:pt x="1000" y="29"/>
                </a:cubicBezTo>
                <a:cubicBezTo>
                  <a:pt x="997" y="29"/>
                  <a:pt x="997" y="29"/>
                  <a:pt x="997" y="29"/>
                </a:cubicBezTo>
                <a:cubicBezTo>
                  <a:pt x="993" y="29"/>
                  <a:pt x="993" y="29"/>
                  <a:pt x="993" y="29"/>
                </a:cubicBezTo>
                <a:cubicBezTo>
                  <a:pt x="990" y="30"/>
                  <a:pt x="990" y="30"/>
                  <a:pt x="990" y="30"/>
                </a:cubicBezTo>
                <a:cubicBezTo>
                  <a:pt x="993" y="30"/>
                  <a:pt x="993" y="30"/>
                  <a:pt x="993" y="30"/>
                </a:cubicBezTo>
                <a:lnTo>
                  <a:pt x="995" y="32"/>
                </a:lnTo>
                <a:close/>
                <a:moveTo>
                  <a:pt x="956" y="78"/>
                </a:moveTo>
                <a:cubicBezTo>
                  <a:pt x="953" y="79"/>
                  <a:pt x="953" y="79"/>
                  <a:pt x="953" y="79"/>
                </a:cubicBezTo>
                <a:cubicBezTo>
                  <a:pt x="952" y="81"/>
                  <a:pt x="952" y="81"/>
                  <a:pt x="952" y="81"/>
                </a:cubicBezTo>
                <a:cubicBezTo>
                  <a:pt x="953" y="81"/>
                  <a:pt x="953" y="81"/>
                  <a:pt x="953" y="81"/>
                </a:cubicBezTo>
                <a:cubicBezTo>
                  <a:pt x="954" y="81"/>
                  <a:pt x="954" y="81"/>
                  <a:pt x="954" y="81"/>
                </a:cubicBezTo>
                <a:cubicBezTo>
                  <a:pt x="956" y="82"/>
                  <a:pt x="956" y="82"/>
                  <a:pt x="956" y="82"/>
                </a:cubicBezTo>
                <a:cubicBezTo>
                  <a:pt x="959" y="83"/>
                  <a:pt x="959" y="83"/>
                  <a:pt x="959" y="83"/>
                </a:cubicBezTo>
                <a:cubicBezTo>
                  <a:pt x="963" y="83"/>
                  <a:pt x="963" y="83"/>
                  <a:pt x="963" y="83"/>
                </a:cubicBezTo>
                <a:cubicBezTo>
                  <a:pt x="969" y="83"/>
                  <a:pt x="969" y="83"/>
                  <a:pt x="969" y="83"/>
                </a:cubicBezTo>
                <a:cubicBezTo>
                  <a:pt x="973" y="82"/>
                  <a:pt x="973" y="82"/>
                  <a:pt x="973" y="82"/>
                </a:cubicBezTo>
                <a:cubicBezTo>
                  <a:pt x="977" y="79"/>
                  <a:pt x="977" y="79"/>
                  <a:pt x="977" y="79"/>
                </a:cubicBezTo>
                <a:cubicBezTo>
                  <a:pt x="977" y="78"/>
                  <a:pt x="977" y="78"/>
                  <a:pt x="977" y="78"/>
                </a:cubicBezTo>
                <a:cubicBezTo>
                  <a:pt x="977" y="76"/>
                  <a:pt x="977" y="76"/>
                  <a:pt x="977" y="76"/>
                </a:cubicBezTo>
                <a:cubicBezTo>
                  <a:pt x="976" y="75"/>
                  <a:pt x="976" y="75"/>
                  <a:pt x="976" y="75"/>
                </a:cubicBezTo>
                <a:cubicBezTo>
                  <a:pt x="973" y="73"/>
                  <a:pt x="973" y="73"/>
                  <a:pt x="973" y="73"/>
                </a:cubicBezTo>
                <a:cubicBezTo>
                  <a:pt x="960" y="76"/>
                  <a:pt x="960" y="76"/>
                  <a:pt x="960" y="76"/>
                </a:cubicBezTo>
                <a:cubicBezTo>
                  <a:pt x="962" y="76"/>
                  <a:pt x="962" y="76"/>
                  <a:pt x="962" y="76"/>
                </a:cubicBezTo>
                <a:cubicBezTo>
                  <a:pt x="959" y="78"/>
                  <a:pt x="959" y="78"/>
                  <a:pt x="959" y="78"/>
                </a:cubicBezTo>
                <a:lnTo>
                  <a:pt x="956" y="78"/>
                </a:lnTo>
                <a:close/>
                <a:moveTo>
                  <a:pt x="1091" y="82"/>
                </a:moveTo>
                <a:cubicBezTo>
                  <a:pt x="1089" y="81"/>
                  <a:pt x="1089" y="81"/>
                  <a:pt x="1089" y="81"/>
                </a:cubicBezTo>
                <a:cubicBezTo>
                  <a:pt x="1088" y="81"/>
                  <a:pt x="1088" y="81"/>
                  <a:pt x="1088" y="81"/>
                </a:cubicBezTo>
                <a:cubicBezTo>
                  <a:pt x="1083" y="81"/>
                  <a:pt x="1083" y="81"/>
                  <a:pt x="1083" y="81"/>
                </a:cubicBezTo>
                <a:cubicBezTo>
                  <a:pt x="1085" y="82"/>
                  <a:pt x="1085" y="82"/>
                  <a:pt x="1085" y="82"/>
                </a:cubicBezTo>
                <a:lnTo>
                  <a:pt x="1091" y="82"/>
                </a:lnTo>
                <a:close/>
                <a:moveTo>
                  <a:pt x="986" y="49"/>
                </a:moveTo>
                <a:cubicBezTo>
                  <a:pt x="982" y="49"/>
                  <a:pt x="982" y="49"/>
                  <a:pt x="982" y="49"/>
                </a:cubicBezTo>
                <a:cubicBezTo>
                  <a:pt x="986" y="50"/>
                  <a:pt x="986" y="50"/>
                  <a:pt x="986" y="50"/>
                </a:cubicBezTo>
                <a:cubicBezTo>
                  <a:pt x="985" y="50"/>
                  <a:pt x="985" y="50"/>
                  <a:pt x="985" y="50"/>
                </a:cubicBezTo>
                <a:cubicBezTo>
                  <a:pt x="985" y="52"/>
                  <a:pt x="985" y="52"/>
                  <a:pt x="985" y="52"/>
                </a:cubicBezTo>
                <a:cubicBezTo>
                  <a:pt x="989" y="50"/>
                  <a:pt x="989" y="50"/>
                  <a:pt x="989" y="50"/>
                </a:cubicBezTo>
                <a:cubicBezTo>
                  <a:pt x="990" y="50"/>
                  <a:pt x="990" y="50"/>
                  <a:pt x="990" y="50"/>
                </a:cubicBezTo>
                <a:cubicBezTo>
                  <a:pt x="995" y="50"/>
                  <a:pt x="995" y="50"/>
                  <a:pt x="995" y="50"/>
                </a:cubicBezTo>
                <a:cubicBezTo>
                  <a:pt x="1000" y="50"/>
                  <a:pt x="1000" y="50"/>
                  <a:pt x="1000" y="50"/>
                </a:cubicBezTo>
                <a:cubicBezTo>
                  <a:pt x="1005" y="49"/>
                  <a:pt x="1005" y="49"/>
                  <a:pt x="1005" y="49"/>
                </a:cubicBezTo>
                <a:cubicBezTo>
                  <a:pt x="1003" y="48"/>
                  <a:pt x="1003" y="48"/>
                  <a:pt x="1003" y="48"/>
                </a:cubicBezTo>
                <a:cubicBezTo>
                  <a:pt x="1002" y="48"/>
                  <a:pt x="1002" y="48"/>
                  <a:pt x="1002" y="48"/>
                </a:cubicBezTo>
                <a:cubicBezTo>
                  <a:pt x="1009" y="46"/>
                  <a:pt x="1009" y="46"/>
                  <a:pt x="1009" y="46"/>
                </a:cubicBezTo>
                <a:cubicBezTo>
                  <a:pt x="1006" y="45"/>
                  <a:pt x="1006" y="45"/>
                  <a:pt x="1006" y="45"/>
                </a:cubicBezTo>
                <a:cubicBezTo>
                  <a:pt x="1005" y="45"/>
                  <a:pt x="1005" y="45"/>
                  <a:pt x="1005" y="45"/>
                </a:cubicBezTo>
                <a:cubicBezTo>
                  <a:pt x="1000" y="45"/>
                  <a:pt x="1000" y="45"/>
                  <a:pt x="1000" y="45"/>
                </a:cubicBezTo>
                <a:cubicBezTo>
                  <a:pt x="1000" y="43"/>
                  <a:pt x="1000" y="43"/>
                  <a:pt x="1000" y="43"/>
                </a:cubicBezTo>
                <a:cubicBezTo>
                  <a:pt x="999" y="43"/>
                  <a:pt x="999" y="43"/>
                  <a:pt x="999" y="43"/>
                </a:cubicBezTo>
                <a:cubicBezTo>
                  <a:pt x="996" y="42"/>
                  <a:pt x="996" y="42"/>
                  <a:pt x="996" y="42"/>
                </a:cubicBezTo>
                <a:cubicBezTo>
                  <a:pt x="992" y="42"/>
                  <a:pt x="992" y="42"/>
                  <a:pt x="992" y="42"/>
                </a:cubicBezTo>
                <a:cubicBezTo>
                  <a:pt x="987" y="42"/>
                  <a:pt x="987" y="42"/>
                  <a:pt x="987" y="42"/>
                </a:cubicBezTo>
                <a:cubicBezTo>
                  <a:pt x="986" y="43"/>
                  <a:pt x="986" y="43"/>
                  <a:pt x="986" y="43"/>
                </a:cubicBezTo>
                <a:cubicBezTo>
                  <a:pt x="986" y="45"/>
                  <a:pt x="986" y="45"/>
                  <a:pt x="986" y="45"/>
                </a:cubicBezTo>
                <a:cubicBezTo>
                  <a:pt x="985" y="45"/>
                  <a:pt x="985" y="45"/>
                  <a:pt x="985" y="45"/>
                </a:cubicBezTo>
                <a:cubicBezTo>
                  <a:pt x="983" y="46"/>
                  <a:pt x="983" y="46"/>
                  <a:pt x="983" y="46"/>
                </a:cubicBezTo>
                <a:cubicBezTo>
                  <a:pt x="983" y="48"/>
                  <a:pt x="983" y="48"/>
                  <a:pt x="983" y="48"/>
                </a:cubicBezTo>
                <a:cubicBezTo>
                  <a:pt x="989" y="48"/>
                  <a:pt x="989" y="48"/>
                  <a:pt x="989" y="48"/>
                </a:cubicBezTo>
                <a:cubicBezTo>
                  <a:pt x="987" y="49"/>
                  <a:pt x="987" y="49"/>
                  <a:pt x="987" y="49"/>
                </a:cubicBezTo>
                <a:lnTo>
                  <a:pt x="986" y="49"/>
                </a:lnTo>
                <a:close/>
                <a:moveTo>
                  <a:pt x="3587" y="1180"/>
                </a:moveTo>
                <a:cubicBezTo>
                  <a:pt x="3586" y="1181"/>
                  <a:pt x="3586" y="1181"/>
                  <a:pt x="3586" y="1181"/>
                </a:cubicBezTo>
                <a:cubicBezTo>
                  <a:pt x="3586" y="1182"/>
                  <a:pt x="3586" y="1182"/>
                  <a:pt x="3586" y="1182"/>
                </a:cubicBezTo>
                <a:cubicBezTo>
                  <a:pt x="3586" y="1183"/>
                  <a:pt x="3586" y="1183"/>
                  <a:pt x="3586" y="1183"/>
                </a:cubicBezTo>
                <a:cubicBezTo>
                  <a:pt x="3587" y="1183"/>
                  <a:pt x="3587" y="1183"/>
                  <a:pt x="3587" y="1183"/>
                </a:cubicBezTo>
                <a:cubicBezTo>
                  <a:pt x="3588" y="1183"/>
                  <a:pt x="3588" y="1183"/>
                  <a:pt x="3588" y="1183"/>
                </a:cubicBezTo>
                <a:cubicBezTo>
                  <a:pt x="3590" y="1186"/>
                  <a:pt x="3590" y="1186"/>
                  <a:pt x="3590" y="1186"/>
                </a:cubicBezTo>
                <a:cubicBezTo>
                  <a:pt x="3591" y="1186"/>
                  <a:pt x="3591" y="1186"/>
                  <a:pt x="3591" y="1186"/>
                </a:cubicBezTo>
                <a:cubicBezTo>
                  <a:pt x="3590" y="1183"/>
                  <a:pt x="3590" y="1183"/>
                  <a:pt x="3590" y="1183"/>
                </a:cubicBezTo>
                <a:cubicBezTo>
                  <a:pt x="3589" y="1182"/>
                  <a:pt x="3589" y="1182"/>
                  <a:pt x="3589" y="1182"/>
                </a:cubicBezTo>
                <a:cubicBezTo>
                  <a:pt x="3588" y="1180"/>
                  <a:pt x="3588" y="1180"/>
                  <a:pt x="3588" y="1180"/>
                </a:cubicBezTo>
                <a:lnTo>
                  <a:pt x="3587" y="1180"/>
                </a:lnTo>
                <a:close/>
                <a:moveTo>
                  <a:pt x="3172" y="916"/>
                </a:moveTo>
                <a:cubicBezTo>
                  <a:pt x="3172" y="919"/>
                  <a:pt x="3172" y="919"/>
                  <a:pt x="3172" y="919"/>
                </a:cubicBezTo>
                <a:cubicBezTo>
                  <a:pt x="3172" y="921"/>
                  <a:pt x="3172" y="921"/>
                  <a:pt x="3172" y="921"/>
                </a:cubicBezTo>
                <a:cubicBezTo>
                  <a:pt x="3172" y="922"/>
                  <a:pt x="3172" y="922"/>
                  <a:pt x="3172" y="922"/>
                </a:cubicBezTo>
                <a:cubicBezTo>
                  <a:pt x="3172" y="925"/>
                  <a:pt x="3172" y="925"/>
                  <a:pt x="3172" y="925"/>
                </a:cubicBezTo>
                <a:cubicBezTo>
                  <a:pt x="3172" y="926"/>
                  <a:pt x="3172" y="926"/>
                  <a:pt x="3172" y="926"/>
                </a:cubicBezTo>
                <a:cubicBezTo>
                  <a:pt x="3171" y="928"/>
                  <a:pt x="3171" y="928"/>
                  <a:pt x="3171" y="928"/>
                </a:cubicBezTo>
                <a:cubicBezTo>
                  <a:pt x="3169" y="928"/>
                  <a:pt x="3169" y="928"/>
                  <a:pt x="3169" y="928"/>
                </a:cubicBezTo>
                <a:cubicBezTo>
                  <a:pt x="3168" y="929"/>
                  <a:pt x="3168" y="929"/>
                  <a:pt x="3168" y="929"/>
                </a:cubicBezTo>
                <a:cubicBezTo>
                  <a:pt x="3166" y="929"/>
                  <a:pt x="3166" y="929"/>
                  <a:pt x="3166" y="929"/>
                </a:cubicBezTo>
                <a:cubicBezTo>
                  <a:pt x="3168" y="934"/>
                  <a:pt x="3168" y="934"/>
                  <a:pt x="3168" y="934"/>
                </a:cubicBezTo>
                <a:cubicBezTo>
                  <a:pt x="3169" y="936"/>
                  <a:pt x="3169" y="936"/>
                  <a:pt x="3169" y="936"/>
                </a:cubicBezTo>
                <a:cubicBezTo>
                  <a:pt x="3174" y="938"/>
                  <a:pt x="3174" y="938"/>
                  <a:pt x="3174" y="938"/>
                </a:cubicBezTo>
                <a:cubicBezTo>
                  <a:pt x="3175" y="941"/>
                  <a:pt x="3175" y="941"/>
                  <a:pt x="3175" y="941"/>
                </a:cubicBezTo>
                <a:cubicBezTo>
                  <a:pt x="3176" y="941"/>
                  <a:pt x="3176" y="941"/>
                  <a:pt x="3176" y="941"/>
                </a:cubicBezTo>
                <a:cubicBezTo>
                  <a:pt x="3178" y="939"/>
                  <a:pt x="3178" y="939"/>
                  <a:pt x="3178" y="939"/>
                </a:cubicBezTo>
                <a:cubicBezTo>
                  <a:pt x="3178" y="938"/>
                  <a:pt x="3178" y="938"/>
                  <a:pt x="3178" y="938"/>
                </a:cubicBezTo>
                <a:cubicBezTo>
                  <a:pt x="3178" y="936"/>
                  <a:pt x="3178" y="936"/>
                  <a:pt x="3178" y="936"/>
                </a:cubicBezTo>
                <a:cubicBezTo>
                  <a:pt x="3176" y="934"/>
                  <a:pt x="3176" y="934"/>
                  <a:pt x="3176" y="934"/>
                </a:cubicBezTo>
                <a:cubicBezTo>
                  <a:pt x="3176" y="928"/>
                  <a:pt x="3176" y="928"/>
                  <a:pt x="3176" y="928"/>
                </a:cubicBezTo>
                <a:cubicBezTo>
                  <a:pt x="3178" y="922"/>
                  <a:pt x="3178" y="922"/>
                  <a:pt x="3178" y="922"/>
                </a:cubicBezTo>
                <a:cubicBezTo>
                  <a:pt x="3179" y="919"/>
                  <a:pt x="3179" y="919"/>
                  <a:pt x="3179" y="919"/>
                </a:cubicBezTo>
                <a:cubicBezTo>
                  <a:pt x="3179" y="916"/>
                  <a:pt x="3179" y="916"/>
                  <a:pt x="3179" y="916"/>
                </a:cubicBezTo>
                <a:cubicBezTo>
                  <a:pt x="3178" y="915"/>
                  <a:pt x="3178" y="915"/>
                  <a:pt x="3178" y="915"/>
                </a:cubicBezTo>
                <a:cubicBezTo>
                  <a:pt x="3176" y="915"/>
                  <a:pt x="3176" y="915"/>
                  <a:pt x="3176" y="915"/>
                </a:cubicBezTo>
                <a:cubicBezTo>
                  <a:pt x="3174" y="915"/>
                  <a:pt x="3174" y="915"/>
                  <a:pt x="3174" y="915"/>
                </a:cubicBezTo>
                <a:lnTo>
                  <a:pt x="3172" y="916"/>
                </a:lnTo>
                <a:close/>
                <a:moveTo>
                  <a:pt x="3184" y="913"/>
                </a:moveTo>
                <a:cubicBezTo>
                  <a:pt x="3182" y="918"/>
                  <a:pt x="3182" y="918"/>
                  <a:pt x="3182" y="918"/>
                </a:cubicBezTo>
                <a:cubicBezTo>
                  <a:pt x="3179" y="928"/>
                  <a:pt x="3179" y="928"/>
                  <a:pt x="3179" y="928"/>
                </a:cubicBezTo>
                <a:cubicBezTo>
                  <a:pt x="3178" y="935"/>
                  <a:pt x="3178" y="935"/>
                  <a:pt x="3178" y="935"/>
                </a:cubicBezTo>
                <a:cubicBezTo>
                  <a:pt x="3179" y="935"/>
                  <a:pt x="3179" y="935"/>
                  <a:pt x="3179" y="935"/>
                </a:cubicBezTo>
                <a:cubicBezTo>
                  <a:pt x="3181" y="932"/>
                  <a:pt x="3181" y="932"/>
                  <a:pt x="3181" y="932"/>
                </a:cubicBezTo>
                <a:cubicBezTo>
                  <a:pt x="3182" y="926"/>
                  <a:pt x="3182" y="926"/>
                  <a:pt x="3182" y="926"/>
                </a:cubicBezTo>
                <a:cubicBezTo>
                  <a:pt x="3185" y="923"/>
                  <a:pt x="3185" y="923"/>
                  <a:pt x="3185" y="923"/>
                </a:cubicBezTo>
                <a:cubicBezTo>
                  <a:pt x="3185" y="921"/>
                  <a:pt x="3185" y="921"/>
                  <a:pt x="3185" y="921"/>
                </a:cubicBezTo>
                <a:cubicBezTo>
                  <a:pt x="3185" y="911"/>
                  <a:pt x="3185" y="911"/>
                  <a:pt x="3185" y="911"/>
                </a:cubicBezTo>
                <a:cubicBezTo>
                  <a:pt x="3184" y="912"/>
                  <a:pt x="3184" y="912"/>
                  <a:pt x="3184" y="912"/>
                </a:cubicBezTo>
                <a:lnTo>
                  <a:pt x="3184" y="913"/>
                </a:lnTo>
                <a:close/>
                <a:moveTo>
                  <a:pt x="3169" y="906"/>
                </a:moveTo>
                <a:cubicBezTo>
                  <a:pt x="3168" y="908"/>
                  <a:pt x="3168" y="908"/>
                  <a:pt x="3168" y="908"/>
                </a:cubicBezTo>
                <a:cubicBezTo>
                  <a:pt x="3166" y="906"/>
                  <a:pt x="3166" y="906"/>
                  <a:pt x="3166" y="906"/>
                </a:cubicBezTo>
                <a:cubicBezTo>
                  <a:pt x="3163" y="903"/>
                  <a:pt x="3163" y="903"/>
                  <a:pt x="3163" y="903"/>
                </a:cubicBezTo>
                <a:cubicBezTo>
                  <a:pt x="3161" y="903"/>
                  <a:pt x="3161" y="903"/>
                  <a:pt x="3161" y="903"/>
                </a:cubicBezTo>
                <a:cubicBezTo>
                  <a:pt x="3159" y="902"/>
                  <a:pt x="3159" y="902"/>
                  <a:pt x="3159" y="902"/>
                </a:cubicBezTo>
                <a:cubicBezTo>
                  <a:pt x="3158" y="903"/>
                  <a:pt x="3158" y="903"/>
                  <a:pt x="3158" y="903"/>
                </a:cubicBezTo>
                <a:cubicBezTo>
                  <a:pt x="3161" y="905"/>
                  <a:pt x="3161" y="905"/>
                  <a:pt x="3161" y="905"/>
                </a:cubicBezTo>
                <a:cubicBezTo>
                  <a:pt x="3161" y="906"/>
                  <a:pt x="3161" y="906"/>
                  <a:pt x="3161" y="906"/>
                </a:cubicBezTo>
                <a:cubicBezTo>
                  <a:pt x="3161" y="911"/>
                  <a:pt x="3161" y="911"/>
                  <a:pt x="3161" y="911"/>
                </a:cubicBezTo>
                <a:cubicBezTo>
                  <a:pt x="3161" y="916"/>
                  <a:pt x="3161" y="916"/>
                  <a:pt x="3161" y="916"/>
                </a:cubicBezTo>
                <a:cubicBezTo>
                  <a:pt x="3161" y="919"/>
                  <a:pt x="3161" y="919"/>
                  <a:pt x="3161" y="919"/>
                </a:cubicBezTo>
                <a:cubicBezTo>
                  <a:pt x="3161" y="922"/>
                  <a:pt x="3161" y="922"/>
                  <a:pt x="3161" y="922"/>
                </a:cubicBezTo>
                <a:cubicBezTo>
                  <a:pt x="3162" y="922"/>
                  <a:pt x="3162" y="922"/>
                  <a:pt x="3162" y="922"/>
                </a:cubicBezTo>
                <a:cubicBezTo>
                  <a:pt x="3163" y="921"/>
                  <a:pt x="3163" y="921"/>
                  <a:pt x="3163" y="921"/>
                </a:cubicBezTo>
                <a:cubicBezTo>
                  <a:pt x="3165" y="919"/>
                  <a:pt x="3165" y="919"/>
                  <a:pt x="3165" y="919"/>
                </a:cubicBezTo>
                <a:cubicBezTo>
                  <a:pt x="3166" y="919"/>
                  <a:pt x="3166" y="919"/>
                  <a:pt x="3166" y="919"/>
                </a:cubicBezTo>
                <a:cubicBezTo>
                  <a:pt x="3169" y="918"/>
                  <a:pt x="3169" y="918"/>
                  <a:pt x="3169" y="918"/>
                </a:cubicBezTo>
                <a:cubicBezTo>
                  <a:pt x="3171" y="915"/>
                  <a:pt x="3171" y="915"/>
                  <a:pt x="3171" y="915"/>
                </a:cubicBezTo>
                <a:cubicBezTo>
                  <a:pt x="3172" y="913"/>
                  <a:pt x="3172" y="913"/>
                  <a:pt x="3172" y="913"/>
                </a:cubicBezTo>
                <a:cubicBezTo>
                  <a:pt x="3174" y="912"/>
                  <a:pt x="3174" y="912"/>
                  <a:pt x="3174" y="912"/>
                </a:cubicBezTo>
                <a:cubicBezTo>
                  <a:pt x="3174" y="908"/>
                  <a:pt x="3174" y="908"/>
                  <a:pt x="3174" y="908"/>
                </a:cubicBezTo>
                <a:cubicBezTo>
                  <a:pt x="3171" y="909"/>
                  <a:pt x="3171" y="909"/>
                  <a:pt x="3171" y="909"/>
                </a:cubicBezTo>
                <a:cubicBezTo>
                  <a:pt x="3171" y="906"/>
                  <a:pt x="3171" y="906"/>
                  <a:pt x="3171" y="906"/>
                </a:cubicBezTo>
                <a:lnTo>
                  <a:pt x="3169" y="906"/>
                </a:lnTo>
                <a:close/>
                <a:moveTo>
                  <a:pt x="3174" y="902"/>
                </a:moveTo>
                <a:cubicBezTo>
                  <a:pt x="3176" y="899"/>
                  <a:pt x="3176" y="899"/>
                  <a:pt x="3176" y="899"/>
                </a:cubicBezTo>
                <a:cubicBezTo>
                  <a:pt x="3176" y="898"/>
                  <a:pt x="3176" y="898"/>
                  <a:pt x="3176" y="898"/>
                </a:cubicBezTo>
                <a:cubicBezTo>
                  <a:pt x="3178" y="899"/>
                  <a:pt x="3178" y="899"/>
                  <a:pt x="3178" y="899"/>
                </a:cubicBezTo>
                <a:cubicBezTo>
                  <a:pt x="3181" y="902"/>
                  <a:pt x="3181" y="902"/>
                  <a:pt x="3181" y="902"/>
                </a:cubicBezTo>
                <a:cubicBezTo>
                  <a:pt x="3184" y="903"/>
                  <a:pt x="3184" y="903"/>
                  <a:pt x="3184" y="903"/>
                </a:cubicBezTo>
                <a:cubicBezTo>
                  <a:pt x="3185" y="902"/>
                  <a:pt x="3185" y="902"/>
                  <a:pt x="3185" y="902"/>
                </a:cubicBezTo>
                <a:cubicBezTo>
                  <a:pt x="3184" y="901"/>
                  <a:pt x="3184" y="901"/>
                  <a:pt x="3184" y="901"/>
                </a:cubicBezTo>
                <a:cubicBezTo>
                  <a:pt x="3179" y="896"/>
                  <a:pt x="3179" y="896"/>
                  <a:pt x="3179" y="896"/>
                </a:cubicBezTo>
                <a:cubicBezTo>
                  <a:pt x="3178" y="895"/>
                  <a:pt x="3178" y="895"/>
                  <a:pt x="3178" y="895"/>
                </a:cubicBezTo>
                <a:cubicBezTo>
                  <a:pt x="3174" y="893"/>
                  <a:pt x="3174" y="893"/>
                  <a:pt x="3174" y="893"/>
                </a:cubicBezTo>
                <a:cubicBezTo>
                  <a:pt x="3174" y="898"/>
                  <a:pt x="3174" y="898"/>
                  <a:pt x="3174" y="898"/>
                </a:cubicBezTo>
                <a:cubicBezTo>
                  <a:pt x="3175" y="899"/>
                  <a:pt x="3175" y="899"/>
                  <a:pt x="3175" y="899"/>
                </a:cubicBezTo>
                <a:cubicBezTo>
                  <a:pt x="3174" y="901"/>
                  <a:pt x="3174" y="901"/>
                  <a:pt x="3174" y="901"/>
                </a:cubicBezTo>
                <a:lnTo>
                  <a:pt x="3174" y="902"/>
                </a:lnTo>
                <a:close/>
                <a:moveTo>
                  <a:pt x="3153" y="984"/>
                </a:moveTo>
                <a:cubicBezTo>
                  <a:pt x="3155" y="984"/>
                  <a:pt x="3155" y="984"/>
                  <a:pt x="3155" y="984"/>
                </a:cubicBezTo>
                <a:cubicBezTo>
                  <a:pt x="3158" y="985"/>
                  <a:pt x="3158" y="985"/>
                  <a:pt x="3158" y="985"/>
                </a:cubicBezTo>
                <a:cubicBezTo>
                  <a:pt x="3158" y="984"/>
                  <a:pt x="3158" y="984"/>
                  <a:pt x="3158" y="984"/>
                </a:cubicBezTo>
                <a:cubicBezTo>
                  <a:pt x="3158" y="982"/>
                  <a:pt x="3158" y="982"/>
                  <a:pt x="3158" y="982"/>
                </a:cubicBezTo>
                <a:cubicBezTo>
                  <a:pt x="3153" y="982"/>
                  <a:pt x="3153" y="982"/>
                  <a:pt x="3153" y="982"/>
                </a:cubicBezTo>
                <a:lnTo>
                  <a:pt x="3153" y="984"/>
                </a:lnTo>
                <a:close/>
                <a:moveTo>
                  <a:pt x="3156" y="880"/>
                </a:moveTo>
                <a:cubicBezTo>
                  <a:pt x="3155" y="880"/>
                  <a:pt x="3155" y="880"/>
                  <a:pt x="3155" y="880"/>
                </a:cubicBezTo>
                <a:cubicBezTo>
                  <a:pt x="3156" y="883"/>
                  <a:pt x="3156" y="883"/>
                  <a:pt x="3156" y="883"/>
                </a:cubicBezTo>
                <a:cubicBezTo>
                  <a:pt x="3158" y="883"/>
                  <a:pt x="3158" y="883"/>
                  <a:pt x="3158" y="883"/>
                </a:cubicBezTo>
                <a:cubicBezTo>
                  <a:pt x="3159" y="882"/>
                  <a:pt x="3159" y="882"/>
                  <a:pt x="3159" y="882"/>
                </a:cubicBezTo>
                <a:cubicBezTo>
                  <a:pt x="3159" y="880"/>
                  <a:pt x="3159" y="880"/>
                  <a:pt x="3159" y="880"/>
                </a:cubicBezTo>
                <a:cubicBezTo>
                  <a:pt x="3158" y="880"/>
                  <a:pt x="3158" y="880"/>
                  <a:pt x="3158" y="880"/>
                </a:cubicBezTo>
                <a:lnTo>
                  <a:pt x="3156" y="880"/>
                </a:lnTo>
                <a:close/>
                <a:moveTo>
                  <a:pt x="3163" y="975"/>
                </a:moveTo>
                <a:cubicBezTo>
                  <a:pt x="3165" y="977"/>
                  <a:pt x="3165" y="977"/>
                  <a:pt x="3165" y="977"/>
                </a:cubicBezTo>
                <a:cubicBezTo>
                  <a:pt x="3166" y="977"/>
                  <a:pt x="3166" y="977"/>
                  <a:pt x="3166" y="977"/>
                </a:cubicBezTo>
                <a:cubicBezTo>
                  <a:pt x="3168" y="975"/>
                  <a:pt x="3168" y="975"/>
                  <a:pt x="3168" y="975"/>
                </a:cubicBezTo>
                <a:cubicBezTo>
                  <a:pt x="3169" y="974"/>
                  <a:pt x="3169" y="974"/>
                  <a:pt x="3169" y="974"/>
                </a:cubicBezTo>
                <a:cubicBezTo>
                  <a:pt x="3166" y="972"/>
                  <a:pt x="3166" y="972"/>
                  <a:pt x="3166" y="972"/>
                </a:cubicBezTo>
                <a:cubicBezTo>
                  <a:pt x="3163" y="974"/>
                  <a:pt x="3163" y="974"/>
                  <a:pt x="3163" y="974"/>
                </a:cubicBezTo>
                <a:cubicBezTo>
                  <a:pt x="3162" y="974"/>
                  <a:pt x="3162" y="974"/>
                  <a:pt x="3162" y="974"/>
                </a:cubicBezTo>
                <a:lnTo>
                  <a:pt x="3163" y="975"/>
                </a:lnTo>
                <a:close/>
                <a:moveTo>
                  <a:pt x="3182" y="1081"/>
                </a:moveTo>
                <a:cubicBezTo>
                  <a:pt x="3179" y="1081"/>
                  <a:pt x="3179" y="1081"/>
                  <a:pt x="3179" y="1081"/>
                </a:cubicBezTo>
                <a:cubicBezTo>
                  <a:pt x="3178" y="1084"/>
                  <a:pt x="3178" y="1084"/>
                  <a:pt x="3178" y="1084"/>
                </a:cubicBezTo>
                <a:cubicBezTo>
                  <a:pt x="3179" y="1087"/>
                  <a:pt x="3179" y="1087"/>
                  <a:pt x="3179" y="1087"/>
                </a:cubicBezTo>
                <a:cubicBezTo>
                  <a:pt x="3181" y="1083"/>
                  <a:pt x="3181" y="1083"/>
                  <a:pt x="3181" y="1083"/>
                </a:cubicBezTo>
                <a:cubicBezTo>
                  <a:pt x="3182" y="1085"/>
                  <a:pt x="3182" y="1085"/>
                  <a:pt x="3182" y="1085"/>
                </a:cubicBezTo>
                <a:cubicBezTo>
                  <a:pt x="3182" y="1087"/>
                  <a:pt x="3182" y="1087"/>
                  <a:pt x="3182" y="1087"/>
                </a:cubicBezTo>
                <a:cubicBezTo>
                  <a:pt x="3184" y="1087"/>
                  <a:pt x="3184" y="1087"/>
                  <a:pt x="3184" y="1087"/>
                </a:cubicBezTo>
                <a:cubicBezTo>
                  <a:pt x="3184" y="1084"/>
                  <a:pt x="3184" y="1084"/>
                  <a:pt x="3184" y="1084"/>
                </a:cubicBezTo>
                <a:cubicBezTo>
                  <a:pt x="3184" y="1081"/>
                  <a:pt x="3184" y="1081"/>
                  <a:pt x="3184" y="1081"/>
                </a:cubicBezTo>
                <a:lnTo>
                  <a:pt x="3182" y="1081"/>
                </a:lnTo>
                <a:close/>
                <a:moveTo>
                  <a:pt x="3186" y="1083"/>
                </a:moveTo>
                <a:cubicBezTo>
                  <a:pt x="3185" y="1083"/>
                  <a:pt x="3185" y="1083"/>
                  <a:pt x="3185" y="1083"/>
                </a:cubicBezTo>
                <a:cubicBezTo>
                  <a:pt x="3184" y="1084"/>
                  <a:pt x="3184" y="1084"/>
                  <a:pt x="3184" y="1084"/>
                </a:cubicBezTo>
                <a:cubicBezTo>
                  <a:pt x="3185" y="1084"/>
                  <a:pt x="3185" y="1084"/>
                  <a:pt x="3185" y="1084"/>
                </a:cubicBezTo>
                <a:lnTo>
                  <a:pt x="3186" y="1083"/>
                </a:lnTo>
                <a:close/>
                <a:moveTo>
                  <a:pt x="3179" y="1118"/>
                </a:moveTo>
                <a:cubicBezTo>
                  <a:pt x="3179" y="1121"/>
                  <a:pt x="3179" y="1121"/>
                  <a:pt x="3179" y="1121"/>
                </a:cubicBezTo>
                <a:cubicBezTo>
                  <a:pt x="3179" y="1123"/>
                  <a:pt x="3179" y="1123"/>
                  <a:pt x="3179" y="1123"/>
                </a:cubicBezTo>
                <a:cubicBezTo>
                  <a:pt x="3181" y="1123"/>
                  <a:pt x="3181" y="1123"/>
                  <a:pt x="3181" y="1123"/>
                </a:cubicBezTo>
                <a:cubicBezTo>
                  <a:pt x="3182" y="1121"/>
                  <a:pt x="3182" y="1121"/>
                  <a:pt x="3182" y="1121"/>
                </a:cubicBezTo>
                <a:cubicBezTo>
                  <a:pt x="3181" y="1120"/>
                  <a:pt x="3181" y="1120"/>
                  <a:pt x="3181" y="1120"/>
                </a:cubicBezTo>
                <a:lnTo>
                  <a:pt x="3179" y="1118"/>
                </a:lnTo>
                <a:close/>
                <a:moveTo>
                  <a:pt x="3174" y="1139"/>
                </a:moveTo>
                <a:cubicBezTo>
                  <a:pt x="3174" y="1141"/>
                  <a:pt x="3174" y="1141"/>
                  <a:pt x="3174" y="1141"/>
                </a:cubicBezTo>
                <a:cubicBezTo>
                  <a:pt x="3176" y="1143"/>
                  <a:pt x="3176" y="1143"/>
                  <a:pt x="3176" y="1143"/>
                </a:cubicBezTo>
                <a:cubicBezTo>
                  <a:pt x="3178" y="1139"/>
                  <a:pt x="3178" y="1139"/>
                  <a:pt x="3178" y="1139"/>
                </a:cubicBezTo>
                <a:cubicBezTo>
                  <a:pt x="3181" y="1139"/>
                  <a:pt x="3181" y="1139"/>
                  <a:pt x="3181" y="1139"/>
                </a:cubicBezTo>
                <a:cubicBezTo>
                  <a:pt x="3181" y="1137"/>
                  <a:pt x="3181" y="1137"/>
                  <a:pt x="3181" y="1137"/>
                </a:cubicBezTo>
                <a:cubicBezTo>
                  <a:pt x="3179" y="1136"/>
                  <a:pt x="3179" y="1136"/>
                  <a:pt x="3179" y="1136"/>
                </a:cubicBezTo>
                <a:cubicBezTo>
                  <a:pt x="3178" y="1136"/>
                  <a:pt x="3178" y="1136"/>
                  <a:pt x="3178" y="1136"/>
                </a:cubicBezTo>
                <a:cubicBezTo>
                  <a:pt x="3178" y="1131"/>
                  <a:pt x="3178" y="1131"/>
                  <a:pt x="3178" y="1131"/>
                </a:cubicBezTo>
                <a:cubicBezTo>
                  <a:pt x="3179" y="1130"/>
                  <a:pt x="3179" y="1130"/>
                  <a:pt x="3179" y="1130"/>
                </a:cubicBezTo>
                <a:cubicBezTo>
                  <a:pt x="3181" y="1128"/>
                  <a:pt x="3181" y="1128"/>
                  <a:pt x="3181" y="1128"/>
                </a:cubicBezTo>
                <a:cubicBezTo>
                  <a:pt x="3181" y="1127"/>
                  <a:pt x="3181" y="1127"/>
                  <a:pt x="3181" y="1127"/>
                </a:cubicBezTo>
                <a:cubicBezTo>
                  <a:pt x="3179" y="1124"/>
                  <a:pt x="3179" y="1124"/>
                  <a:pt x="3179" y="1124"/>
                </a:cubicBezTo>
                <a:cubicBezTo>
                  <a:pt x="3178" y="1126"/>
                  <a:pt x="3178" y="1126"/>
                  <a:pt x="3178" y="1126"/>
                </a:cubicBezTo>
                <a:cubicBezTo>
                  <a:pt x="3176" y="1128"/>
                  <a:pt x="3176" y="1128"/>
                  <a:pt x="3176" y="1128"/>
                </a:cubicBezTo>
                <a:cubicBezTo>
                  <a:pt x="3175" y="1133"/>
                  <a:pt x="3175" y="1133"/>
                  <a:pt x="3175" y="1133"/>
                </a:cubicBezTo>
                <a:cubicBezTo>
                  <a:pt x="3175" y="1136"/>
                  <a:pt x="3175" y="1136"/>
                  <a:pt x="3175" y="1136"/>
                </a:cubicBezTo>
                <a:lnTo>
                  <a:pt x="3174" y="1139"/>
                </a:lnTo>
                <a:close/>
                <a:moveTo>
                  <a:pt x="3148" y="1153"/>
                </a:moveTo>
                <a:cubicBezTo>
                  <a:pt x="3148" y="1149"/>
                  <a:pt x="3148" y="1149"/>
                  <a:pt x="3148" y="1149"/>
                </a:cubicBezTo>
                <a:cubicBezTo>
                  <a:pt x="3148" y="1144"/>
                  <a:pt x="3148" y="1144"/>
                  <a:pt x="3148" y="1144"/>
                </a:cubicBezTo>
                <a:cubicBezTo>
                  <a:pt x="3146" y="1146"/>
                  <a:pt x="3146" y="1146"/>
                  <a:pt x="3146" y="1146"/>
                </a:cubicBezTo>
                <a:cubicBezTo>
                  <a:pt x="3146" y="1149"/>
                  <a:pt x="3146" y="1149"/>
                  <a:pt x="3146" y="1149"/>
                </a:cubicBezTo>
                <a:lnTo>
                  <a:pt x="3148" y="1153"/>
                </a:lnTo>
                <a:close/>
                <a:moveTo>
                  <a:pt x="3166" y="1139"/>
                </a:moveTo>
                <a:cubicBezTo>
                  <a:pt x="3166" y="1137"/>
                  <a:pt x="3166" y="1137"/>
                  <a:pt x="3166" y="1137"/>
                </a:cubicBezTo>
                <a:cubicBezTo>
                  <a:pt x="3166" y="1134"/>
                  <a:pt x="3166" y="1134"/>
                  <a:pt x="3166" y="1134"/>
                </a:cubicBezTo>
                <a:cubicBezTo>
                  <a:pt x="3165" y="1136"/>
                  <a:pt x="3165" y="1136"/>
                  <a:pt x="3165" y="1136"/>
                </a:cubicBezTo>
                <a:cubicBezTo>
                  <a:pt x="3165" y="1137"/>
                  <a:pt x="3165" y="1137"/>
                  <a:pt x="3165" y="1137"/>
                </a:cubicBezTo>
                <a:lnTo>
                  <a:pt x="3166" y="1139"/>
                </a:lnTo>
                <a:close/>
                <a:moveTo>
                  <a:pt x="3189" y="1182"/>
                </a:moveTo>
                <a:cubicBezTo>
                  <a:pt x="3191" y="1179"/>
                  <a:pt x="3191" y="1179"/>
                  <a:pt x="3191" y="1179"/>
                </a:cubicBezTo>
                <a:cubicBezTo>
                  <a:pt x="3191" y="1177"/>
                  <a:pt x="3191" y="1177"/>
                  <a:pt x="3191" y="1177"/>
                </a:cubicBezTo>
                <a:cubicBezTo>
                  <a:pt x="3189" y="1179"/>
                  <a:pt x="3189" y="1179"/>
                  <a:pt x="3189" y="1179"/>
                </a:cubicBezTo>
                <a:cubicBezTo>
                  <a:pt x="3188" y="1179"/>
                  <a:pt x="3188" y="1179"/>
                  <a:pt x="3188" y="1179"/>
                </a:cubicBezTo>
                <a:cubicBezTo>
                  <a:pt x="3186" y="1180"/>
                  <a:pt x="3186" y="1180"/>
                  <a:pt x="3186" y="1180"/>
                </a:cubicBezTo>
                <a:cubicBezTo>
                  <a:pt x="3188" y="1180"/>
                  <a:pt x="3188" y="1180"/>
                  <a:pt x="3188" y="1180"/>
                </a:cubicBezTo>
                <a:lnTo>
                  <a:pt x="3189" y="1182"/>
                </a:lnTo>
                <a:close/>
                <a:moveTo>
                  <a:pt x="3184" y="931"/>
                </a:moveTo>
                <a:cubicBezTo>
                  <a:pt x="3185" y="932"/>
                  <a:pt x="3185" y="932"/>
                  <a:pt x="3185" y="932"/>
                </a:cubicBezTo>
                <a:cubicBezTo>
                  <a:pt x="3185" y="934"/>
                  <a:pt x="3185" y="934"/>
                  <a:pt x="3185" y="934"/>
                </a:cubicBezTo>
                <a:cubicBezTo>
                  <a:pt x="3186" y="934"/>
                  <a:pt x="3186" y="934"/>
                  <a:pt x="3186" y="934"/>
                </a:cubicBezTo>
                <a:cubicBezTo>
                  <a:pt x="3188" y="934"/>
                  <a:pt x="3188" y="934"/>
                  <a:pt x="3188" y="934"/>
                </a:cubicBezTo>
                <a:cubicBezTo>
                  <a:pt x="3194" y="932"/>
                  <a:pt x="3194" y="932"/>
                  <a:pt x="3194" y="932"/>
                </a:cubicBezTo>
                <a:cubicBezTo>
                  <a:pt x="3192" y="928"/>
                  <a:pt x="3192" y="928"/>
                  <a:pt x="3192" y="928"/>
                </a:cubicBezTo>
                <a:cubicBezTo>
                  <a:pt x="3191" y="926"/>
                  <a:pt x="3191" y="926"/>
                  <a:pt x="3191" y="926"/>
                </a:cubicBezTo>
                <a:cubicBezTo>
                  <a:pt x="3188" y="926"/>
                  <a:pt x="3188" y="926"/>
                  <a:pt x="3188" y="926"/>
                </a:cubicBezTo>
                <a:cubicBezTo>
                  <a:pt x="3185" y="929"/>
                  <a:pt x="3185" y="929"/>
                  <a:pt x="3185" y="929"/>
                </a:cubicBezTo>
                <a:lnTo>
                  <a:pt x="3184" y="931"/>
                </a:lnTo>
                <a:close/>
                <a:moveTo>
                  <a:pt x="3188" y="898"/>
                </a:moveTo>
                <a:cubicBezTo>
                  <a:pt x="3191" y="901"/>
                  <a:pt x="3191" y="901"/>
                  <a:pt x="3191" y="901"/>
                </a:cubicBezTo>
                <a:cubicBezTo>
                  <a:pt x="3194" y="902"/>
                  <a:pt x="3194" y="902"/>
                  <a:pt x="3194" y="902"/>
                </a:cubicBezTo>
                <a:cubicBezTo>
                  <a:pt x="3195" y="903"/>
                  <a:pt x="3195" y="903"/>
                  <a:pt x="3195" y="903"/>
                </a:cubicBezTo>
                <a:cubicBezTo>
                  <a:pt x="3196" y="903"/>
                  <a:pt x="3196" y="903"/>
                  <a:pt x="3196" y="903"/>
                </a:cubicBezTo>
                <a:cubicBezTo>
                  <a:pt x="3195" y="906"/>
                  <a:pt x="3195" y="906"/>
                  <a:pt x="3195" y="906"/>
                </a:cubicBezTo>
                <a:cubicBezTo>
                  <a:pt x="3195" y="908"/>
                  <a:pt x="3195" y="908"/>
                  <a:pt x="3195" y="908"/>
                </a:cubicBezTo>
                <a:cubicBezTo>
                  <a:pt x="3196" y="909"/>
                  <a:pt x="3196" y="909"/>
                  <a:pt x="3196" y="909"/>
                </a:cubicBezTo>
                <a:cubicBezTo>
                  <a:pt x="3195" y="909"/>
                  <a:pt x="3195" y="909"/>
                  <a:pt x="3195" y="909"/>
                </a:cubicBezTo>
                <a:cubicBezTo>
                  <a:pt x="3194" y="911"/>
                  <a:pt x="3194" y="911"/>
                  <a:pt x="3194" y="911"/>
                </a:cubicBezTo>
                <a:cubicBezTo>
                  <a:pt x="3192" y="911"/>
                  <a:pt x="3192" y="911"/>
                  <a:pt x="3192" y="911"/>
                </a:cubicBezTo>
                <a:cubicBezTo>
                  <a:pt x="3191" y="909"/>
                  <a:pt x="3191" y="909"/>
                  <a:pt x="3191" y="909"/>
                </a:cubicBezTo>
                <a:cubicBezTo>
                  <a:pt x="3188" y="908"/>
                  <a:pt x="3188" y="908"/>
                  <a:pt x="3188" y="908"/>
                </a:cubicBezTo>
                <a:cubicBezTo>
                  <a:pt x="3188" y="909"/>
                  <a:pt x="3188" y="909"/>
                  <a:pt x="3188" y="909"/>
                </a:cubicBezTo>
                <a:cubicBezTo>
                  <a:pt x="3189" y="912"/>
                  <a:pt x="3189" y="912"/>
                  <a:pt x="3189" y="912"/>
                </a:cubicBezTo>
                <a:cubicBezTo>
                  <a:pt x="3191" y="916"/>
                  <a:pt x="3191" y="916"/>
                  <a:pt x="3191" y="916"/>
                </a:cubicBezTo>
                <a:cubicBezTo>
                  <a:pt x="3192" y="915"/>
                  <a:pt x="3192" y="915"/>
                  <a:pt x="3192" y="915"/>
                </a:cubicBezTo>
                <a:cubicBezTo>
                  <a:pt x="3192" y="916"/>
                  <a:pt x="3192" y="916"/>
                  <a:pt x="3192" y="916"/>
                </a:cubicBezTo>
                <a:cubicBezTo>
                  <a:pt x="3195" y="919"/>
                  <a:pt x="3195" y="919"/>
                  <a:pt x="3195" y="919"/>
                </a:cubicBezTo>
                <a:cubicBezTo>
                  <a:pt x="3195" y="923"/>
                  <a:pt x="3195" y="923"/>
                  <a:pt x="3195" y="923"/>
                </a:cubicBezTo>
                <a:cubicBezTo>
                  <a:pt x="3196" y="926"/>
                  <a:pt x="3196" y="926"/>
                  <a:pt x="3196" y="926"/>
                </a:cubicBezTo>
                <a:cubicBezTo>
                  <a:pt x="3198" y="928"/>
                  <a:pt x="3198" y="928"/>
                  <a:pt x="3198" y="928"/>
                </a:cubicBezTo>
                <a:cubicBezTo>
                  <a:pt x="3198" y="923"/>
                  <a:pt x="3198" y="923"/>
                  <a:pt x="3198" y="923"/>
                </a:cubicBezTo>
                <a:cubicBezTo>
                  <a:pt x="3199" y="925"/>
                  <a:pt x="3199" y="925"/>
                  <a:pt x="3199" y="925"/>
                </a:cubicBezTo>
                <a:cubicBezTo>
                  <a:pt x="3201" y="923"/>
                  <a:pt x="3201" y="923"/>
                  <a:pt x="3201" y="923"/>
                </a:cubicBezTo>
                <a:cubicBezTo>
                  <a:pt x="3199" y="919"/>
                  <a:pt x="3199" y="919"/>
                  <a:pt x="3199" y="919"/>
                </a:cubicBezTo>
                <a:cubicBezTo>
                  <a:pt x="3198" y="918"/>
                  <a:pt x="3198" y="918"/>
                  <a:pt x="3198" y="918"/>
                </a:cubicBezTo>
                <a:cubicBezTo>
                  <a:pt x="3198" y="915"/>
                  <a:pt x="3198" y="915"/>
                  <a:pt x="3198" y="915"/>
                </a:cubicBezTo>
                <a:cubicBezTo>
                  <a:pt x="3198" y="913"/>
                  <a:pt x="3198" y="913"/>
                  <a:pt x="3198" y="913"/>
                </a:cubicBezTo>
                <a:cubicBezTo>
                  <a:pt x="3196" y="911"/>
                  <a:pt x="3196" y="911"/>
                  <a:pt x="3196" y="911"/>
                </a:cubicBezTo>
                <a:cubicBezTo>
                  <a:pt x="3198" y="912"/>
                  <a:pt x="3198" y="912"/>
                  <a:pt x="3198" y="912"/>
                </a:cubicBezTo>
                <a:cubicBezTo>
                  <a:pt x="3199" y="913"/>
                  <a:pt x="3199" y="913"/>
                  <a:pt x="3199" y="913"/>
                </a:cubicBezTo>
                <a:cubicBezTo>
                  <a:pt x="3201" y="912"/>
                  <a:pt x="3201" y="912"/>
                  <a:pt x="3201" y="912"/>
                </a:cubicBezTo>
                <a:cubicBezTo>
                  <a:pt x="3202" y="912"/>
                  <a:pt x="3202" y="912"/>
                  <a:pt x="3202" y="912"/>
                </a:cubicBezTo>
                <a:cubicBezTo>
                  <a:pt x="3206" y="913"/>
                  <a:pt x="3206" y="913"/>
                  <a:pt x="3206" y="913"/>
                </a:cubicBezTo>
                <a:cubicBezTo>
                  <a:pt x="3205" y="912"/>
                  <a:pt x="3205" y="912"/>
                  <a:pt x="3205" y="912"/>
                </a:cubicBezTo>
                <a:cubicBezTo>
                  <a:pt x="3204" y="911"/>
                  <a:pt x="3204" y="911"/>
                  <a:pt x="3204" y="911"/>
                </a:cubicBezTo>
                <a:cubicBezTo>
                  <a:pt x="3204" y="909"/>
                  <a:pt x="3204" y="909"/>
                  <a:pt x="3204" y="909"/>
                </a:cubicBezTo>
                <a:cubicBezTo>
                  <a:pt x="3202" y="908"/>
                  <a:pt x="3202" y="908"/>
                  <a:pt x="3202" y="908"/>
                </a:cubicBezTo>
                <a:cubicBezTo>
                  <a:pt x="3201" y="903"/>
                  <a:pt x="3201" y="903"/>
                  <a:pt x="3201" y="903"/>
                </a:cubicBezTo>
                <a:cubicBezTo>
                  <a:pt x="3201" y="902"/>
                  <a:pt x="3201" y="902"/>
                  <a:pt x="3201" y="902"/>
                </a:cubicBezTo>
                <a:cubicBezTo>
                  <a:pt x="3201" y="899"/>
                  <a:pt x="3201" y="899"/>
                  <a:pt x="3201" y="899"/>
                </a:cubicBezTo>
                <a:cubicBezTo>
                  <a:pt x="3201" y="898"/>
                  <a:pt x="3201" y="898"/>
                  <a:pt x="3201" y="898"/>
                </a:cubicBezTo>
                <a:cubicBezTo>
                  <a:pt x="3199" y="898"/>
                  <a:pt x="3199" y="898"/>
                  <a:pt x="3199" y="898"/>
                </a:cubicBezTo>
                <a:cubicBezTo>
                  <a:pt x="3198" y="896"/>
                  <a:pt x="3198" y="896"/>
                  <a:pt x="3198" y="896"/>
                </a:cubicBezTo>
                <a:cubicBezTo>
                  <a:pt x="3198" y="893"/>
                  <a:pt x="3198" y="893"/>
                  <a:pt x="3198" y="893"/>
                </a:cubicBezTo>
                <a:cubicBezTo>
                  <a:pt x="3195" y="893"/>
                  <a:pt x="3195" y="893"/>
                  <a:pt x="3195" y="893"/>
                </a:cubicBezTo>
                <a:cubicBezTo>
                  <a:pt x="3192" y="893"/>
                  <a:pt x="3192" y="893"/>
                  <a:pt x="3192" y="893"/>
                </a:cubicBezTo>
                <a:cubicBezTo>
                  <a:pt x="3189" y="893"/>
                  <a:pt x="3189" y="893"/>
                  <a:pt x="3189" y="893"/>
                </a:cubicBezTo>
                <a:cubicBezTo>
                  <a:pt x="3186" y="893"/>
                  <a:pt x="3186" y="893"/>
                  <a:pt x="3186" y="893"/>
                </a:cubicBezTo>
                <a:lnTo>
                  <a:pt x="3188" y="898"/>
                </a:lnTo>
                <a:close/>
                <a:moveTo>
                  <a:pt x="3198" y="622"/>
                </a:moveTo>
                <a:cubicBezTo>
                  <a:pt x="3198" y="621"/>
                  <a:pt x="3198" y="621"/>
                  <a:pt x="3198" y="621"/>
                </a:cubicBezTo>
                <a:cubicBezTo>
                  <a:pt x="3196" y="621"/>
                  <a:pt x="3196" y="621"/>
                  <a:pt x="3196" y="621"/>
                </a:cubicBezTo>
                <a:cubicBezTo>
                  <a:pt x="3195" y="621"/>
                  <a:pt x="3195" y="621"/>
                  <a:pt x="3195" y="621"/>
                </a:cubicBezTo>
                <a:cubicBezTo>
                  <a:pt x="3196" y="625"/>
                  <a:pt x="3196" y="625"/>
                  <a:pt x="3196" y="625"/>
                </a:cubicBezTo>
                <a:lnTo>
                  <a:pt x="3198" y="622"/>
                </a:lnTo>
                <a:close/>
                <a:moveTo>
                  <a:pt x="3194" y="706"/>
                </a:moveTo>
                <a:cubicBezTo>
                  <a:pt x="3195" y="708"/>
                  <a:pt x="3195" y="708"/>
                  <a:pt x="3195" y="708"/>
                </a:cubicBezTo>
                <a:cubicBezTo>
                  <a:pt x="3196" y="706"/>
                  <a:pt x="3196" y="706"/>
                  <a:pt x="3196" y="706"/>
                </a:cubicBezTo>
                <a:cubicBezTo>
                  <a:pt x="3196" y="703"/>
                  <a:pt x="3196" y="703"/>
                  <a:pt x="3196" y="703"/>
                </a:cubicBezTo>
                <a:cubicBezTo>
                  <a:pt x="3199" y="701"/>
                  <a:pt x="3199" y="701"/>
                  <a:pt x="3199" y="701"/>
                </a:cubicBezTo>
                <a:cubicBezTo>
                  <a:pt x="3199" y="700"/>
                  <a:pt x="3199" y="700"/>
                  <a:pt x="3199" y="700"/>
                </a:cubicBezTo>
                <a:cubicBezTo>
                  <a:pt x="3199" y="698"/>
                  <a:pt x="3199" y="698"/>
                  <a:pt x="3199" y="698"/>
                </a:cubicBezTo>
                <a:cubicBezTo>
                  <a:pt x="3198" y="700"/>
                  <a:pt x="3198" y="700"/>
                  <a:pt x="3198" y="700"/>
                </a:cubicBezTo>
                <a:cubicBezTo>
                  <a:pt x="3196" y="701"/>
                  <a:pt x="3196" y="701"/>
                  <a:pt x="3196" y="701"/>
                </a:cubicBezTo>
                <a:cubicBezTo>
                  <a:pt x="3195" y="704"/>
                  <a:pt x="3195" y="704"/>
                  <a:pt x="3195" y="704"/>
                </a:cubicBezTo>
                <a:lnTo>
                  <a:pt x="3194" y="706"/>
                </a:lnTo>
                <a:close/>
                <a:moveTo>
                  <a:pt x="3151" y="885"/>
                </a:moveTo>
                <a:cubicBezTo>
                  <a:pt x="3149" y="882"/>
                  <a:pt x="3149" y="882"/>
                  <a:pt x="3149" y="882"/>
                </a:cubicBezTo>
                <a:cubicBezTo>
                  <a:pt x="3143" y="880"/>
                  <a:pt x="3143" y="880"/>
                  <a:pt x="3143" y="880"/>
                </a:cubicBezTo>
                <a:cubicBezTo>
                  <a:pt x="3139" y="880"/>
                  <a:pt x="3139" y="880"/>
                  <a:pt x="3139" y="880"/>
                </a:cubicBezTo>
                <a:cubicBezTo>
                  <a:pt x="3138" y="880"/>
                  <a:pt x="3138" y="880"/>
                  <a:pt x="3138" y="880"/>
                </a:cubicBezTo>
                <a:cubicBezTo>
                  <a:pt x="3141" y="883"/>
                  <a:pt x="3141" y="883"/>
                  <a:pt x="3141" y="883"/>
                </a:cubicBezTo>
                <a:cubicBezTo>
                  <a:pt x="3142" y="888"/>
                  <a:pt x="3142" y="888"/>
                  <a:pt x="3142" y="888"/>
                </a:cubicBezTo>
                <a:cubicBezTo>
                  <a:pt x="3145" y="891"/>
                  <a:pt x="3145" y="891"/>
                  <a:pt x="3145" y="891"/>
                </a:cubicBezTo>
                <a:cubicBezTo>
                  <a:pt x="3148" y="896"/>
                  <a:pt x="3148" y="896"/>
                  <a:pt x="3148" y="896"/>
                </a:cubicBezTo>
                <a:cubicBezTo>
                  <a:pt x="3151" y="898"/>
                  <a:pt x="3151" y="898"/>
                  <a:pt x="3151" y="898"/>
                </a:cubicBezTo>
                <a:cubicBezTo>
                  <a:pt x="3152" y="896"/>
                  <a:pt x="3152" y="896"/>
                  <a:pt x="3152" y="896"/>
                </a:cubicBezTo>
                <a:cubicBezTo>
                  <a:pt x="3153" y="892"/>
                  <a:pt x="3153" y="892"/>
                  <a:pt x="3153" y="892"/>
                </a:cubicBezTo>
                <a:cubicBezTo>
                  <a:pt x="3152" y="889"/>
                  <a:pt x="3152" y="889"/>
                  <a:pt x="3152" y="889"/>
                </a:cubicBezTo>
                <a:lnTo>
                  <a:pt x="3151" y="885"/>
                </a:lnTo>
                <a:close/>
                <a:moveTo>
                  <a:pt x="3178" y="617"/>
                </a:moveTo>
                <a:cubicBezTo>
                  <a:pt x="3179" y="618"/>
                  <a:pt x="3179" y="618"/>
                  <a:pt x="3179" y="618"/>
                </a:cubicBezTo>
                <a:cubicBezTo>
                  <a:pt x="3179" y="620"/>
                  <a:pt x="3179" y="620"/>
                  <a:pt x="3179" y="620"/>
                </a:cubicBezTo>
                <a:cubicBezTo>
                  <a:pt x="3182" y="618"/>
                  <a:pt x="3182" y="618"/>
                  <a:pt x="3182" y="618"/>
                </a:cubicBezTo>
                <a:cubicBezTo>
                  <a:pt x="3181" y="617"/>
                  <a:pt x="3181" y="617"/>
                  <a:pt x="3181" y="617"/>
                </a:cubicBezTo>
                <a:lnTo>
                  <a:pt x="3178" y="617"/>
                </a:lnTo>
                <a:close/>
                <a:moveTo>
                  <a:pt x="3182" y="876"/>
                </a:moveTo>
                <a:cubicBezTo>
                  <a:pt x="3184" y="880"/>
                  <a:pt x="3184" y="880"/>
                  <a:pt x="3184" y="880"/>
                </a:cubicBezTo>
                <a:cubicBezTo>
                  <a:pt x="3185" y="878"/>
                  <a:pt x="3185" y="878"/>
                  <a:pt x="3185" y="878"/>
                </a:cubicBezTo>
                <a:cubicBezTo>
                  <a:pt x="3185" y="876"/>
                  <a:pt x="3185" y="876"/>
                  <a:pt x="3185" y="876"/>
                </a:cubicBezTo>
                <a:cubicBezTo>
                  <a:pt x="3185" y="873"/>
                  <a:pt x="3185" y="873"/>
                  <a:pt x="3185" y="873"/>
                </a:cubicBezTo>
                <a:cubicBezTo>
                  <a:pt x="3182" y="873"/>
                  <a:pt x="3182" y="873"/>
                  <a:pt x="3182" y="873"/>
                </a:cubicBezTo>
                <a:lnTo>
                  <a:pt x="3182" y="876"/>
                </a:lnTo>
                <a:close/>
                <a:moveTo>
                  <a:pt x="3133" y="896"/>
                </a:moveTo>
                <a:cubicBezTo>
                  <a:pt x="3133" y="899"/>
                  <a:pt x="3133" y="899"/>
                  <a:pt x="3133" y="899"/>
                </a:cubicBezTo>
                <a:cubicBezTo>
                  <a:pt x="3135" y="901"/>
                  <a:pt x="3135" y="901"/>
                  <a:pt x="3135" y="901"/>
                </a:cubicBezTo>
                <a:cubicBezTo>
                  <a:pt x="3139" y="901"/>
                  <a:pt x="3139" y="901"/>
                  <a:pt x="3139" y="901"/>
                </a:cubicBezTo>
                <a:cubicBezTo>
                  <a:pt x="3139" y="899"/>
                  <a:pt x="3139" y="899"/>
                  <a:pt x="3139" y="899"/>
                </a:cubicBezTo>
                <a:cubicBezTo>
                  <a:pt x="3135" y="898"/>
                  <a:pt x="3135" y="898"/>
                  <a:pt x="3135" y="898"/>
                </a:cubicBezTo>
                <a:lnTo>
                  <a:pt x="3133" y="896"/>
                </a:lnTo>
                <a:close/>
                <a:moveTo>
                  <a:pt x="3208" y="678"/>
                </a:moveTo>
                <a:cubicBezTo>
                  <a:pt x="3209" y="677"/>
                  <a:pt x="3209" y="677"/>
                  <a:pt x="3209" y="677"/>
                </a:cubicBezTo>
                <a:cubicBezTo>
                  <a:pt x="3209" y="675"/>
                  <a:pt x="3209" y="675"/>
                  <a:pt x="3209" y="675"/>
                </a:cubicBezTo>
                <a:cubicBezTo>
                  <a:pt x="3206" y="677"/>
                  <a:pt x="3206" y="677"/>
                  <a:pt x="3206" y="677"/>
                </a:cubicBezTo>
                <a:cubicBezTo>
                  <a:pt x="3205" y="678"/>
                  <a:pt x="3205" y="678"/>
                  <a:pt x="3205" y="678"/>
                </a:cubicBezTo>
                <a:cubicBezTo>
                  <a:pt x="3206" y="680"/>
                  <a:pt x="3206" y="680"/>
                  <a:pt x="3206" y="680"/>
                </a:cubicBezTo>
                <a:cubicBezTo>
                  <a:pt x="3208" y="680"/>
                  <a:pt x="3208" y="680"/>
                  <a:pt x="3208" y="680"/>
                </a:cubicBezTo>
                <a:lnTo>
                  <a:pt x="3208" y="678"/>
                </a:lnTo>
                <a:close/>
                <a:moveTo>
                  <a:pt x="3204" y="686"/>
                </a:moveTo>
                <a:cubicBezTo>
                  <a:pt x="3205" y="686"/>
                  <a:pt x="3205" y="686"/>
                  <a:pt x="3205" y="686"/>
                </a:cubicBezTo>
                <a:cubicBezTo>
                  <a:pt x="3204" y="684"/>
                  <a:pt x="3204" y="684"/>
                  <a:pt x="3204" y="684"/>
                </a:cubicBezTo>
                <a:lnTo>
                  <a:pt x="3204" y="686"/>
                </a:lnTo>
                <a:close/>
                <a:moveTo>
                  <a:pt x="3212" y="651"/>
                </a:moveTo>
                <a:cubicBezTo>
                  <a:pt x="3211" y="648"/>
                  <a:pt x="3211" y="648"/>
                  <a:pt x="3211" y="648"/>
                </a:cubicBezTo>
                <a:cubicBezTo>
                  <a:pt x="3209" y="650"/>
                  <a:pt x="3209" y="650"/>
                  <a:pt x="3209" y="650"/>
                </a:cubicBezTo>
                <a:cubicBezTo>
                  <a:pt x="3211" y="650"/>
                  <a:pt x="3211" y="650"/>
                  <a:pt x="3211" y="650"/>
                </a:cubicBezTo>
                <a:lnTo>
                  <a:pt x="3212" y="651"/>
                </a:lnTo>
                <a:close/>
                <a:moveTo>
                  <a:pt x="3217" y="647"/>
                </a:moveTo>
                <a:cubicBezTo>
                  <a:pt x="3215" y="644"/>
                  <a:pt x="3215" y="644"/>
                  <a:pt x="3215" y="644"/>
                </a:cubicBezTo>
                <a:cubicBezTo>
                  <a:pt x="3215" y="647"/>
                  <a:pt x="3215" y="647"/>
                  <a:pt x="3215" y="647"/>
                </a:cubicBezTo>
                <a:cubicBezTo>
                  <a:pt x="3215" y="648"/>
                  <a:pt x="3215" y="648"/>
                  <a:pt x="3215" y="648"/>
                </a:cubicBezTo>
                <a:cubicBezTo>
                  <a:pt x="3217" y="650"/>
                  <a:pt x="3217" y="650"/>
                  <a:pt x="3217" y="650"/>
                </a:cubicBezTo>
                <a:lnTo>
                  <a:pt x="3217" y="647"/>
                </a:lnTo>
                <a:close/>
                <a:moveTo>
                  <a:pt x="2990" y="812"/>
                </a:moveTo>
                <a:cubicBezTo>
                  <a:pt x="2993" y="813"/>
                  <a:pt x="2993" y="813"/>
                  <a:pt x="2993" y="813"/>
                </a:cubicBezTo>
                <a:cubicBezTo>
                  <a:pt x="2996" y="815"/>
                  <a:pt x="2996" y="815"/>
                  <a:pt x="2996" y="815"/>
                </a:cubicBezTo>
                <a:cubicBezTo>
                  <a:pt x="2999" y="816"/>
                  <a:pt x="2999" y="816"/>
                  <a:pt x="2999" y="816"/>
                </a:cubicBezTo>
                <a:cubicBezTo>
                  <a:pt x="3003" y="816"/>
                  <a:pt x="3003" y="816"/>
                  <a:pt x="3003" y="816"/>
                </a:cubicBezTo>
                <a:cubicBezTo>
                  <a:pt x="3003" y="815"/>
                  <a:pt x="3003" y="815"/>
                  <a:pt x="3003" y="815"/>
                </a:cubicBezTo>
                <a:cubicBezTo>
                  <a:pt x="3003" y="813"/>
                  <a:pt x="3003" y="813"/>
                  <a:pt x="3003" y="813"/>
                </a:cubicBezTo>
                <a:cubicBezTo>
                  <a:pt x="3004" y="813"/>
                  <a:pt x="3004" y="813"/>
                  <a:pt x="3004" y="813"/>
                </a:cubicBezTo>
                <a:cubicBezTo>
                  <a:pt x="3006" y="813"/>
                  <a:pt x="3006" y="813"/>
                  <a:pt x="3006" y="813"/>
                </a:cubicBezTo>
                <a:cubicBezTo>
                  <a:pt x="3007" y="812"/>
                  <a:pt x="3007" y="812"/>
                  <a:pt x="3007" y="812"/>
                </a:cubicBezTo>
                <a:cubicBezTo>
                  <a:pt x="3009" y="809"/>
                  <a:pt x="3009" y="809"/>
                  <a:pt x="3009" y="809"/>
                </a:cubicBezTo>
                <a:cubicBezTo>
                  <a:pt x="3010" y="806"/>
                  <a:pt x="3010" y="806"/>
                  <a:pt x="3010" y="806"/>
                </a:cubicBezTo>
                <a:cubicBezTo>
                  <a:pt x="3010" y="804"/>
                  <a:pt x="3010" y="804"/>
                  <a:pt x="3010" y="804"/>
                </a:cubicBezTo>
                <a:cubicBezTo>
                  <a:pt x="3010" y="803"/>
                  <a:pt x="3010" y="803"/>
                  <a:pt x="3010" y="803"/>
                </a:cubicBezTo>
                <a:cubicBezTo>
                  <a:pt x="3012" y="800"/>
                  <a:pt x="3012" y="800"/>
                  <a:pt x="3012" y="800"/>
                </a:cubicBezTo>
                <a:cubicBezTo>
                  <a:pt x="3013" y="797"/>
                  <a:pt x="3013" y="797"/>
                  <a:pt x="3013" y="797"/>
                </a:cubicBezTo>
                <a:cubicBezTo>
                  <a:pt x="3014" y="797"/>
                  <a:pt x="3014" y="797"/>
                  <a:pt x="3014" y="797"/>
                </a:cubicBezTo>
                <a:cubicBezTo>
                  <a:pt x="3014" y="796"/>
                  <a:pt x="3014" y="796"/>
                  <a:pt x="3014" y="796"/>
                </a:cubicBezTo>
                <a:cubicBezTo>
                  <a:pt x="3013" y="792"/>
                  <a:pt x="3013" y="792"/>
                  <a:pt x="3013" y="792"/>
                </a:cubicBezTo>
                <a:cubicBezTo>
                  <a:pt x="3010" y="790"/>
                  <a:pt x="3010" y="790"/>
                  <a:pt x="3010" y="790"/>
                </a:cubicBezTo>
                <a:cubicBezTo>
                  <a:pt x="3009" y="790"/>
                  <a:pt x="3009" y="790"/>
                  <a:pt x="3009" y="790"/>
                </a:cubicBezTo>
                <a:cubicBezTo>
                  <a:pt x="3010" y="793"/>
                  <a:pt x="3010" y="793"/>
                  <a:pt x="3010" y="793"/>
                </a:cubicBezTo>
                <a:cubicBezTo>
                  <a:pt x="3007" y="792"/>
                  <a:pt x="3007" y="792"/>
                  <a:pt x="3007" y="792"/>
                </a:cubicBezTo>
                <a:cubicBezTo>
                  <a:pt x="3007" y="793"/>
                  <a:pt x="3007" y="793"/>
                  <a:pt x="3007" y="793"/>
                </a:cubicBezTo>
                <a:cubicBezTo>
                  <a:pt x="3006" y="792"/>
                  <a:pt x="3006" y="792"/>
                  <a:pt x="3006" y="792"/>
                </a:cubicBezTo>
                <a:cubicBezTo>
                  <a:pt x="3004" y="792"/>
                  <a:pt x="3004" y="792"/>
                  <a:pt x="3004" y="792"/>
                </a:cubicBezTo>
                <a:cubicBezTo>
                  <a:pt x="3001" y="793"/>
                  <a:pt x="3001" y="793"/>
                  <a:pt x="3001" y="793"/>
                </a:cubicBezTo>
                <a:cubicBezTo>
                  <a:pt x="3001" y="792"/>
                  <a:pt x="3001" y="792"/>
                  <a:pt x="3001" y="792"/>
                </a:cubicBezTo>
                <a:cubicBezTo>
                  <a:pt x="3000" y="792"/>
                  <a:pt x="3000" y="792"/>
                  <a:pt x="3000" y="792"/>
                </a:cubicBezTo>
                <a:cubicBezTo>
                  <a:pt x="2996" y="792"/>
                  <a:pt x="2996" y="792"/>
                  <a:pt x="2996" y="792"/>
                </a:cubicBezTo>
                <a:cubicBezTo>
                  <a:pt x="2997" y="793"/>
                  <a:pt x="2997" y="793"/>
                  <a:pt x="2997" y="793"/>
                </a:cubicBezTo>
                <a:cubicBezTo>
                  <a:pt x="2996" y="793"/>
                  <a:pt x="2996" y="793"/>
                  <a:pt x="2996" y="793"/>
                </a:cubicBezTo>
                <a:cubicBezTo>
                  <a:pt x="2994" y="793"/>
                  <a:pt x="2994" y="793"/>
                  <a:pt x="2994" y="793"/>
                </a:cubicBezTo>
                <a:cubicBezTo>
                  <a:pt x="2993" y="794"/>
                  <a:pt x="2993" y="794"/>
                  <a:pt x="2993" y="794"/>
                </a:cubicBezTo>
                <a:cubicBezTo>
                  <a:pt x="2994" y="796"/>
                  <a:pt x="2994" y="796"/>
                  <a:pt x="2994" y="796"/>
                </a:cubicBezTo>
                <a:cubicBezTo>
                  <a:pt x="2990" y="797"/>
                  <a:pt x="2990" y="797"/>
                  <a:pt x="2990" y="797"/>
                </a:cubicBezTo>
                <a:cubicBezTo>
                  <a:pt x="2987" y="800"/>
                  <a:pt x="2987" y="800"/>
                  <a:pt x="2987" y="800"/>
                </a:cubicBezTo>
                <a:cubicBezTo>
                  <a:pt x="2987" y="803"/>
                  <a:pt x="2987" y="803"/>
                  <a:pt x="2987" y="803"/>
                </a:cubicBezTo>
                <a:cubicBezTo>
                  <a:pt x="2989" y="806"/>
                  <a:pt x="2989" y="806"/>
                  <a:pt x="2989" y="806"/>
                </a:cubicBezTo>
                <a:cubicBezTo>
                  <a:pt x="2989" y="809"/>
                  <a:pt x="2989" y="809"/>
                  <a:pt x="2989" y="809"/>
                </a:cubicBezTo>
                <a:cubicBezTo>
                  <a:pt x="2990" y="812"/>
                  <a:pt x="2990" y="812"/>
                  <a:pt x="2990" y="812"/>
                </a:cubicBezTo>
                <a:close/>
                <a:moveTo>
                  <a:pt x="3115" y="749"/>
                </a:moveTo>
                <a:cubicBezTo>
                  <a:pt x="3116" y="751"/>
                  <a:pt x="3116" y="751"/>
                  <a:pt x="3116" y="751"/>
                </a:cubicBezTo>
                <a:cubicBezTo>
                  <a:pt x="3118" y="756"/>
                  <a:pt x="3118" y="756"/>
                  <a:pt x="3118" y="756"/>
                </a:cubicBezTo>
                <a:cubicBezTo>
                  <a:pt x="3120" y="759"/>
                  <a:pt x="3120" y="759"/>
                  <a:pt x="3120" y="759"/>
                </a:cubicBezTo>
                <a:cubicBezTo>
                  <a:pt x="3122" y="760"/>
                  <a:pt x="3122" y="760"/>
                  <a:pt x="3122" y="760"/>
                </a:cubicBezTo>
                <a:cubicBezTo>
                  <a:pt x="3123" y="763"/>
                  <a:pt x="3123" y="763"/>
                  <a:pt x="3123" y="763"/>
                </a:cubicBezTo>
                <a:cubicBezTo>
                  <a:pt x="3125" y="764"/>
                  <a:pt x="3125" y="764"/>
                  <a:pt x="3125" y="764"/>
                </a:cubicBezTo>
                <a:cubicBezTo>
                  <a:pt x="3126" y="763"/>
                  <a:pt x="3126" y="763"/>
                  <a:pt x="3126" y="763"/>
                </a:cubicBezTo>
                <a:cubicBezTo>
                  <a:pt x="3126" y="760"/>
                  <a:pt x="3126" y="760"/>
                  <a:pt x="3126" y="760"/>
                </a:cubicBezTo>
                <a:cubicBezTo>
                  <a:pt x="3126" y="757"/>
                  <a:pt x="3126" y="757"/>
                  <a:pt x="3126" y="757"/>
                </a:cubicBezTo>
                <a:cubicBezTo>
                  <a:pt x="3128" y="754"/>
                  <a:pt x="3128" y="754"/>
                  <a:pt x="3128" y="754"/>
                </a:cubicBezTo>
                <a:cubicBezTo>
                  <a:pt x="3129" y="751"/>
                  <a:pt x="3129" y="751"/>
                  <a:pt x="3129" y="751"/>
                </a:cubicBezTo>
                <a:cubicBezTo>
                  <a:pt x="3131" y="747"/>
                  <a:pt x="3131" y="747"/>
                  <a:pt x="3131" y="747"/>
                </a:cubicBezTo>
                <a:cubicBezTo>
                  <a:pt x="3131" y="739"/>
                  <a:pt x="3131" y="739"/>
                  <a:pt x="3131" y="739"/>
                </a:cubicBezTo>
                <a:cubicBezTo>
                  <a:pt x="3129" y="734"/>
                  <a:pt x="3129" y="734"/>
                  <a:pt x="3129" y="734"/>
                </a:cubicBezTo>
                <a:cubicBezTo>
                  <a:pt x="3131" y="733"/>
                  <a:pt x="3131" y="733"/>
                  <a:pt x="3131" y="733"/>
                </a:cubicBezTo>
                <a:cubicBezTo>
                  <a:pt x="3131" y="726"/>
                  <a:pt x="3131" y="726"/>
                  <a:pt x="3131" y="726"/>
                </a:cubicBezTo>
                <a:cubicBezTo>
                  <a:pt x="3131" y="724"/>
                  <a:pt x="3131" y="724"/>
                  <a:pt x="3131" y="724"/>
                </a:cubicBezTo>
                <a:cubicBezTo>
                  <a:pt x="3131" y="723"/>
                  <a:pt x="3131" y="723"/>
                  <a:pt x="3131" y="723"/>
                </a:cubicBezTo>
                <a:cubicBezTo>
                  <a:pt x="3128" y="720"/>
                  <a:pt x="3128" y="720"/>
                  <a:pt x="3128" y="720"/>
                </a:cubicBezTo>
                <a:cubicBezTo>
                  <a:pt x="3125" y="720"/>
                  <a:pt x="3125" y="720"/>
                  <a:pt x="3125" y="720"/>
                </a:cubicBezTo>
                <a:cubicBezTo>
                  <a:pt x="3122" y="721"/>
                  <a:pt x="3122" y="721"/>
                  <a:pt x="3122" y="721"/>
                </a:cubicBezTo>
                <a:cubicBezTo>
                  <a:pt x="3120" y="723"/>
                  <a:pt x="3120" y="723"/>
                  <a:pt x="3120" y="723"/>
                </a:cubicBezTo>
                <a:cubicBezTo>
                  <a:pt x="3119" y="726"/>
                  <a:pt x="3119" y="726"/>
                  <a:pt x="3119" y="726"/>
                </a:cubicBezTo>
                <a:cubicBezTo>
                  <a:pt x="3118" y="729"/>
                  <a:pt x="3118" y="729"/>
                  <a:pt x="3118" y="729"/>
                </a:cubicBezTo>
                <a:cubicBezTo>
                  <a:pt x="3116" y="731"/>
                  <a:pt x="3116" y="731"/>
                  <a:pt x="3116" y="731"/>
                </a:cubicBezTo>
                <a:cubicBezTo>
                  <a:pt x="3116" y="734"/>
                  <a:pt x="3116" y="734"/>
                  <a:pt x="3116" y="734"/>
                </a:cubicBezTo>
                <a:cubicBezTo>
                  <a:pt x="3115" y="739"/>
                  <a:pt x="3115" y="739"/>
                  <a:pt x="3115" y="739"/>
                </a:cubicBezTo>
                <a:cubicBezTo>
                  <a:pt x="3113" y="743"/>
                  <a:pt x="3113" y="743"/>
                  <a:pt x="3113" y="743"/>
                </a:cubicBezTo>
                <a:cubicBezTo>
                  <a:pt x="3115" y="747"/>
                  <a:pt x="3115" y="747"/>
                  <a:pt x="3115" y="747"/>
                </a:cubicBezTo>
                <a:cubicBezTo>
                  <a:pt x="3113" y="749"/>
                  <a:pt x="3113" y="749"/>
                  <a:pt x="3113" y="749"/>
                </a:cubicBezTo>
                <a:lnTo>
                  <a:pt x="3115" y="749"/>
                </a:lnTo>
                <a:close/>
                <a:moveTo>
                  <a:pt x="3153" y="862"/>
                </a:moveTo>
                <a:cubicBezTo>
                  <a:pt x="3155" y="865"/>
                  <a:pt x="3155" y="865"/>
                  <a:pt x="3155" y="865"/>
                </a:cubicBezTo>
                <a:cubicBezTo>
                  <a:pt x="3155" y="860"/>
                  <a:pt x="3155" y="860"/>
                  <a:pt x="3155" y="860"/>
                </a:cubicBezTo>
                <a:cubicBezTo>
                  <a:pt x="3155" y="859"/>
                  <a:pt x="3155" y="859"/>
                  <a:pt x="3155" y="859"/>
                </a:cubicBezTo>
                <a:cubicBezTo>
                  <a:pt x="3152" y="860"/>
                  <a:pt x="3152" y="860"/>
                  <a:pt x="3152" y="860"/>
                </a:cubicBezTo>
                <a:lnTo>
                  <a:pt x="3153" y="862"/>
                </a:lnTo>
                <a:close/>
                <a:moveTo>
                  <a:pt x="3176" y="594"/>
                </a:moveTo>
                <a:cubicBezTo>
                  <a:pt x="3178" y="595"/>
                  <a:pt x="3178" y="595"/>
                  <a:pt x="3178" y="595"/>
                </a:cubicBezTo>
                <a:cubicBezTo>
                  <a:pt x="3178" y="594"/>
                  <a:pt x="3178" y="594"/>
                  <a:pt x="3178" y="594"/>
                </a:cubicBezTo>
                <a:cubicBezTo>
                  <a:pt x="3178" y="591"/>
                  <a:pt x="3178" y="591"/>
                  <a:pt x="3178" y="591"/>
                </a:cubicBezTo>
                <a:cubicBezTo>
                  <a:pt x="3176" y="592"/>
                  <a:pt x="3176" y="592"/>
                  <a:pt x="3176" y="592"/>
                </a:cubicBezTo>
                <a:lnTo>
                  <a:pt x="3176" y="594"/>
                </a:lnTo>
                <a:close/>
                <a:moveTo>
                  <a:pt x="3153" y="610"/>
                </a:moveTo>
                <a:cubicBezTo>
                  <a:pt x="3155" y="608"/>
                  <a:pt x="3155" y="608"/>
                  <a:pt x="3155" y="608"/>
                </a:cubicBezTo>
                <a:cubicBezTo>
                  <a:pt x="3155" y="607"/>
                  <a:pt x="3155" y="607"/>
                  <a:pt x="3155" y="607"/>
                </a:cubicBezTo>
                <a:cubicBezTo>
                  <a:pt x="3153" y="607"/>
                  <a:pt x="3153" y="607"/>
                  <a:pt x="3153" y="607"/>
                </a:cubicBezTo>
                <a:cubicBezTo>
                  <a:pt x="3149" y="608"/>
                  <a:pt x="3149" y="608"/>
                  <a:pt x="3149" y="608"/>
                </a:cubicBezTo>
                <a:cubicBezTo>
                  <a:pt x="3148" y="610"/>
                  <a:pt x="3148" y="610"/>
                  <a:pt x="3148" y="610"/>
                </a:cubicBezTo>
                <a:cubicBezTo>
                  <a:pt x="3148" y="611"/>
                  <a:pt x="3148" y="611"/>
                  <a:pt x="3148" y="611"/>
                </a:cubicBezTo>
                <a:cubicBezTo>
                  <a:pt x="3151" y="611"/>
                  <a:pt x="3151" y="611"/>
                  <a:pt x="3151" y="611"/>
                </a:cubicBezTo>
                <a:lnTo>
                  <a:pt x="3153" y="610"/>
                </a:lnTo>
                <a:close/>
                <a:moveTo>
                  <a:pt x="3146" y="815"/>
                </a:moveTo>
                <a:cubicBezTo>
                  <a:pt x="3145" y="815"/>
                  <a:pt x="3145" y="815"/>
                  <a:pt x="3145" y="815"/>
                </a:cubicBezTo>
                <a:cubicBezTo>
                  <a:pt x="3142" y="813"/>
                  <a:pt x="3142" y="813"/>
                  <a:pt x="3142" y="813"/>
                </a:cubicBezTo>
                <a:cubicBezTo>
                  <a:pt x="3139" y="812"/>
                  <a:pt x="3139" y="812"/>
                  <a:pt x="3139" y="812"/>
                </a:cubicBezTo>
                <a:cubicBezTo>
                  <a:pt x="3136" y="810"/>
                  <a:pt x="3136" y="810"/>
                  <a:pt x="3136" y="810"/>
                </a:cubicBezTo>
                <a:cubicBezTo>
                  <a:pt x="3133" y="810"/>
                  <a:pt x="3133" y="810"/>
                  <a:pt x="3133" y="810"/>
                </a:cubicBezTo>
                <a:cubicBezTo>
                  <a:pt x="3133" y="812"/>
                  <a:pt x="3133" y="812"/>
                  <a:pt x="3133" y="812"/>
                </a:cubicBezTo>
                <a:cubicBezTo>
                  <a:pt x="3132" y="812"/>
                  <a:pt x="3132" y="812"/>
                  <a:pt x="3132" y="812"/>
                </a:cubicBezTo>
                <a:cubicBezTo>
                  <a:pt x="3131" y="812"/>
                  <a:pt x="3131" y="812"/>
                  <a:pt x="3131" y="812"/>
                </a:cubicBezTo>
                <a:cubicBezTo>
                  <a:pt x="3132" y="815"/>
                  <a:pt x="3132" y="815"/>
                  <a:pt x="3132" y="815"/>
                </a:cubicBezTo>
                <a:cubicBezTo>
                  <a:pt x="3131" y="822"/>
                  <a:pt x="3131" y="822"/>
                  <a:pt x="3131" y="822"/>
                </a:cubicBezTo>
                <a:cubicBezTo>
                  <a:pt x="3131" y="825"/>
                  <a:pt x="3131" y="825"/>
                  <a:pt x="3131" y="825"/>
                </a:cubicBezTo>
                <a:cubicBezTo>
                  <a:pt x="3132" y="827"/>
                  <a:pt x="3132" y="827"/>
                  <a:pt x="3132" y="827"/>
                </a:cubicBezTo>
                <a:cubicBezTo>
                  <a:pt x="3132" y="830"/>
                  <a:pt x="3132" y="830"/>
                  <a:pt x="3132" y="830"/>
                </a:cubicBezTo>
                <a:cubicBezTo>
                  <a:pt x="3132" y="835"/>
                  <a:pt x="3132" y="835"/>
                  <a:pt x="3132" y="835"/>
                </a:cubicBezTo>
                <a:cubicBezTo>
                  <a:pt x="3132" y="839"/>
                  <a:pt x="3132" y="839"/>
                  <a:pt x="3132" y="839"/>
                </a:cubicBezTo>
                <a:cubicBezTo>
                  <a:pt x="3133" y="845"/>
                  <a:pt x="3133" y="845"/>
                  <a:pt x="3133" y="845"/>
                </a:cubicBezTo>
                <a:cubicBezTo>
                  <a:pt x="3133" y="846"/>
                  <a:pt x="3133" y="846"/>
                  <a:pt x="3133" y="846"/>
                </a:cubicBezTo>
                <a:cubicBezTo>
                  <a:pt x="3131" y="845"/>
                  <a:pt x="3131" y="845"/>
                  <a:pt x="3131" y="845"/>
                </a:cubicBezTo>
                <a:cubicBezTo>
                  <a:pt x="3128" y="840"/>
                  <a:pt x="3128" y="840"/>
                  <a:pt x="3128" y="840"/>
                </a:cubicBezTo>
                <a:cubicBezTo>
                  <a:pt x="3126" y="842"/>
                  <a:pt x="3126" y="842"/>
                  <a:pt x="3126" y="842"/>
                </a:cubicBezTo>
                <a:cubicBezTo>
                  <a:pt x="3126" y="845"/>
                  <a:pt x="3126" y="845"/>
                  <a:pt x="3126" y="845"/>
                </a:cubicBezTo>
                <a:cubicBezTo>
                  <a:pt x="3126" y="846"/>
                  <a:pt x="3126" y="846"/>
                  <a:pt x="3126" y="846"/>
                </a:cubicBezTo>
                <a:cubicBezTo>
                  <a:pt x="3128" y="848"/>
                  <a:pt x="3128" y="848"/>
                  <a:pt x="3128" y="848"/>
                </a:cubicBezTo>
                <a:cubicBezTo>
                  <a:pt x="3129" y="852"/>
                  <a:pt x="3129" y="852"/>
                  <a:pt x="3129" y="852"/>
                </a:cubicBezTo>
                <a:cubicBezTo>
                  <a:pt x="3129" y="855"/>
                  <a:pt x="3129" y="855"/>
                  <a:pt x="3129" y="855"/>
                </a:cubicBezTo>
                <a:cubicBezTo>
                  <a:pt x="3132" y="860"/>
                  <a:pt x="3132" y="860"/>
                  <a:pt x="3132" y="860"/>
                </a:cubicBezTo>
                <a:cubicBezTo>
                  <a:pt x="3133" y="862"/>
                  <a:pt x="3133" y="862"/>
                  <a:pt x="3133" y="862"/>
                </a:cubicBezTo>
                <a:cubicBezTo>
                  <a:pt x="3135" y="863"/>
                  <a:pt x="3135" y="863"/>
                  <a:pt x="3135" y="863"/>
                </a:cubicBezTo>
                <a:cubicBezTo>
                  <a:pt x="3135" y="865"/>
                  <a:pt x="3135" y="865"/>
                  <a:pt x="3135" y="865"/>
                </a:cubicBezTo>
                <a:cubicBezTo>
                  <a:pt x="3136" y="866"/>
                  <a:pt x="3136" y="866"/>
                  <a:pt x="3136" y="866"/>
                </a:cubicBezTo>
                <a:cubicBezTo>
                  <a:pt x="3136" y="868"/>
                  <a:pt x="3136" y="868"/>
                  <a:pt x="3136" y="868"/>
                </a:cubicBezTo>
                <a:cubicBezTo>
                  <a:pt x="3139" y="868"/>
                  <a:pt x="3139" y="868"/>
                  <a:pt x="3139" y="868"/>
                </a:cubicBezTo>
                <a:cubicBezTo>
                  <a:pt x="3139" y="866"/>
                  <a:pt x="3139" y="866"/>
                  <a:pt x="3139" y="866"/>
                </a:cubicBezTo>
                <a:cubicBezTo>
                  <a:pt x="3138" y="862"/>
                  <a:pt x="3138" y="862"/>
                  <a:pt x="3138" y="862"/>
                </a:cubicBezTo>
                <a:cubicBezTo>
                  <a:pt x="3142" y="863"/>
                  <a:pt x="3142" y="863"/>
                  <a:pt x="3142" y="863"/>
                </a:cubicBezTo>
                <a:cubicBezTo>
                  <a:pt x="3143" y="865"/>
                  <a:pt x="3143" y="865"/>
                  <a:pt x="3143" y="865"/>
                </a:cubicBezTo>
                <a:cubicBezTo>
                  <a:pt x="3143" y="868"/>
                  <a:pt x="3143" y="868"/>
                  <a:pt x="3143" y="868"/>
                </a:cubicBezTo>
                <a:cubicBezTo>
                  <a:pt x="3141" y="869"/>
                  <a:pt x="3141" y="869"/>
                  <a:pt x="3141" y="869"/>
                </a:cubicBezTo>
                <a:cubicBezTo>
                  <a:pt x="3139" y="870"/>
                  <a:pt x="3139" y="870"/>
                  <a:pt x="3139" y="870"/>
                </a:cubicBezTo>
                <a:cubicBezTo>
                  <a:pt x="3139" y="873"/>
                  <a:pt x="3139" y="873"/>
                  <a:pt x="3139" y="873"/>
                </a:cubicBezTo>
                <a:cubicBezTo>
                  <a:pt x="3141" y="876"/>
                  <a:pt x="3141" y="876"/>
                  <a:pt x="3141" y="876"/>
                </a:cubicBezTo>
                <a:cubicBezTo>
                  <a:pt x="3142" y="876"/>
                  <a:pt x="3142" y="876"/>
                  <a:pt x="3142" y="876"/>
                </a:cubicBezTo>
                <a:cubicBezTo>
                  <a:pt x="3141" y="875"/>
                  <a:pt x="3141" y="875"/>
                  <a:pt x="3141" y="875"/>
                </a:cubicBezTo>
                <a:cubicBezTo>
                  <a:pt x="3143" y="875"/>
                  <a:pt x="3143" y="875"/>
                  <a:pt x="3143" y="875"/>
                </a:cubicBezTo>
                <a:cubicBezTo>
                  <a:pt x="3143" y="878"/>
                  <a:pt x="3143" y="878"/>
                  <a:pt x="3143" y="878"/>
                </a:cubicBezTo>
                <a:cubicBezTo>
                  <a:pt x="3145" y="876"/>
                  <a:pt x="3145" y="876"/>
                  <a:pt x="3145" y="876"/>
                </a:cubicBezTo>
                <a:cubicBezTo>
                  <a:pt x="3145" y="879"/>
                  <a:pt x="3145" y="879"/>
                  <a:pt x="3145" y="879"/>
                </a:cubicBezTo>
                <a:cubicBezTo>
                  <a:pt x="3148" y="879"/>
                  <a:pt x="3148" y="879"/>
                  <a:pt x="3148" y="879"/>
                </a:cubicBezTo>
                <a:cubicBezTo>
                  <a:pt x="3149" y="878"/>
                  <a:pt x="3149" y="878"/>
                  <a:pt x="3149" y="878"/>
                </a:cubicBezTo>
                <a:cubicBezTo>
                  <a:pt x="3152" y="875"/>
                  <a:pt x="3152" y="875"/>
                  <a:pt x="3152" y="875"/>
                </a:cubicBezTo>
                <a:cubicBezTo>
                  <a:pt x="3153" y="875"/>
                  <a:pt x="3153" y="875"/>
                  <a:pt x="3153" y="875"/>
                </a:cubicBezTo>
                <a:cubicBezTo>
                  <a:pt x="3158" y="878"/>
                  <a:pt x="3158" y="878"/>
                  <a:pt x="3158" y="878"/>
                </a:cubicBezTo>
                <a:cubicBezTo>
                  <a:pt x="3162" y="880"/>
                  <a:pt x="3162" y="880"/>
                  <a:pt x="3162" y="880"/>
                </a:cubicBezTo>
                <a:cubicBezTo>
                  <a:pt x="3163" y="883"/>
                  <a:pt x="3163" y="883"/>
                  <a:pt x="3163" y="883"/>
                </a:cubicBezTo>
                <a:cubicBezTo>
                  <a:pt x="3165" y="885"/>
                  <a:pt x="3165" y="885"/>
                  <a:pt x="3165" y="885"/>
                </a:cubicBezTo>
                <a:cubicBezTo>
                  <a:pt x="3166" y="883"/>
                  <a:pt x="3166" y="883"/>
                  <a:pt x="3166" y="883"/>
                </a:cubicBezTo>
                <a:cubicBezTo>
                  <a:pt x="3165" y="882"/>
                  <a:pt x="3165" y="882"/>
                  <a:pt x="3165" y="882"/>
                </a:cubicBezTo>
                <a:cubicBezTo>
                  <a:pt x="3165" y="880"/>
                  <a:pt x="3165" y="880"/>
                  <a:pt x="3165" y="880"/>
                </a:cubicBezTo>
                <a:cubicBezTo>
                  <a:pt x="3165" y="879"/>
                  <a:pt x="3165" y="879"/>
                  <a:pt x="3165" y="879"/>
                </a:cubicBezTo>
                <a:cubicBezTo>
                  <a:pt x="3163" y="878"/>
                  <a:pt x="3163" y="878"/>
                  <a:pt x="3163" y="878"/>
                </a:cubicBezTo>
                <a:cubicBezTo>
                  <a:pt x="3162" y="875"/>
                  <a:pt x="3162" y="875"/>
                  <a:pt x="3162" y="875"/>
                </a:cubicBezTo>
                <a:cubicBezTo>
                  <a:pt x="3163" y="875"/>
                  <a:pt x="3163" y="875"/>
                  <a:pt x="3163" y="875"/>
                </a:cubicBezTo>
                <a:cubicBezTo>
                  <a:pt x="3165" y="876"/>
                  <a:pt x="3165" y="876"/>
                  <a:pt x="3165" y="876"/>
                </a:cubicBezTo>
                <a:cubicBezTo>
                  <a:pt x="3168" y="879"/>
                  <a:pt x="3168" y="879"/>
                  <a:pt x="3168" y="879"/>
                </a:cubicBezTo>
                <a:cubicBezTo>
                  <a:pt x="3171" y="880"/>
                  <a:pt x="3171" y="880"/>
                  <a:pt x="3171" y="880"/>
                </a:cubicBezTo>
                <a:cubicBezTo>
                  <a:pt x="3174" y="883"/>
                  <a:pt x="3174" y="883"/>
                  <a:pt x="3174" y="883"/>
                </a:cubicBezTo>
                <a:cubicBezTo>
                  <a:pt x="3174" y="885"/>
                  <a:pt x="3174" y="885"/>
                  <a:pt x="3174" y="885"/>
                </a:cubicBezTo>
                <a:cubicBezTo>
                  <a:pt x="3174" y="886"/>
                  <a:pt x="3174" y="886"/>
                  <a:pt x="3174" y="886"/>
                </a:cubicBezTo>
                <a:cubicBezTo>
                  <a:pt x="3178" y="888"/>
                  <a:pt x="3178" y="888"/>
                  <a:pt x="3178" y="888"/>
                </a:cubicBezTo>
                <a:cubicBezTo>
                  <a:pt x="3178" y="889"/>
                  <a:pt x="3178" y="889"/>
                  <a:pt x="3178" y="889"/>
                </a:cubicBezTo>
                <a:cubicBezTo>
                  <a:pt x="3179" y="889"/>
                  <a:pt x="3179" y="889"/>
                  <a:pt x="3179" y="889"/>
                </a:cubicBezTo>
                <a:cubicBezTo>
                  <a:pt x="3182" y="888"/>
                  <a:pt x="3182" y="888"/>
                  <a:pt x="3182" y="888"/>
                </a:cubicBezTo>
                <a:cubicBezTo>
                  <a:pt x="3181" y="889"/>
                  <a:pt x="3181" y="889"/>
                  <a:pt x="3181" y="889"/>
                </a:cubicBezTo>
                <a:cubicBezTo>
                  <a:pt x="3181" y="891"/>
                  <a:pt x="3181" y="891"/>
                  <a:pt x="3181" y="891"/>
                </a:cubicBezTo>
                <a:cubicBezTo>
                  <a:pt x="3182" y="893"/>
                  <a:pt x="3182" y="893"/>
                  <a:pt x="3182" y="893"/>
                </a:cubicBezTo>
                <a:cubicBezTo>
                  <a:pt x="3184" y="893"/>
                  <a:pt x="3184" y="893"/>
                  <a:pt x="3184" y="893"/>
                </a:cubicBezTo>
                <a:cubicBezTo>
                  <a:pt x="3184" y="891"/>
                  <a:pt x="3184" y="891"/>
                  <a:pt x="3184" y="891"/>
                </a:cubicBezTo>
                <a:cubicBezTo>
                  <a:pt x="3184" y="888"/>
                  <a:pt x="3184" y="888"/>
                  <a:pt x="3184" y="888"/>
                </a:cubicBezTo>
                <a:cubicBezTo>
                  <a:pt x="3182" y="885"/>
                  <a:pt x="3182" y="885"/>
                  <a:pt x="3182" y="885"/>
                </a:cubicBezTo>
                <a:cubicBezTo>
                  <a:pt x="3179" y="886"/>
                  <a:pt x="3179" y="886"/>
                  <a:pt x="3179" y="886"/>
                </a:cubicBezTo>
                <a:cubicBezTo>
                  <a:pt x="3179" y="883"/>
                  <a:pt x="3179" y="883"/>
                  <a:pt x="3179" y="883"/>
                </a:cubicBezTo>
                <a:cubicBezTo>
                  <a:pt x="3176" y="879"/>
                  <a:pt x="3176" y="879"/>
                  <a:pt x="3176" y="879"/>
                </a:cubicBezTo>
                <a:cubicBezTo>
                  <a:pt x="3175" y="879"/>
                  <a:pt x="3175" y="879"/>
                  <a:pt x="3175" y="879"/>
                </a:cubicBezTo>
                <a:cubicBezTo>
                  <a:pt x="3176" y="878"/>
                  <a:pt x="3176" y="878"/>
                  <a:pt x="3176" y="878"/>
                </a:cubicBezTo>
                <a:cubicBezTo>
                  <a:pt x="3181" y="878"/>
                  <a:pt x="3181" y="878"/>
                  <a:pt x="3181" y="878"/>
                </a:cubicBezTo>
                <a:cubicBezTo>
                  <a:pt x="3179" y="876"/>
                  <a:pt x="3179" y="876"/>
                  <a:pt x="3179" y="876"/>
                </a:cubicBezTo>
                <a:cubicBezTo>
                  <a:pt x="3176" y="875"/>
                  <a:pt x="3176" y="875"/>
                  <a:pt x="3176" y="875"/>
                </a:cubicBezTo>
                <a:cubicBezTo>
                  <a:pt x="3174" y="873"/>
                  <a:pt x="3174" y="873"/>
                  <a:pt x="3174" y="873"/>
                </a:cubicBezTo>
                <a:cubicBezTo>
                  <a:pt x="3172" y="872"/>
                  <a:pt x="3172" y="872"/>
                  <a:pt x="3172" y="872"/>
                </a:cubicBezTo>
                <a:cubicBezTo>
                  <a:pt x="3172" y="875"/>
                  <a:pt x="3172" y="875"/>
                  <a:pt x="3172" y="875"/>
                </a:cubicBezTo>
                <a:cubicBezTo>
                  <a:pt x="3172" y="876"/>
                  <a:pt x="3172" y="876"/>
                  <a:pt x="3172" y="876"/>
                </a:cubicBezTo>
                <a:cubicBezTo>
                  <a:pt x="3172" y="878"/>
                  <a:pt x="3172" y="878"/>
                  <a:pt x="3172" y="878"/>
                </a:cubicBezTo>
                <a:cubicBezTo>
                  <a:pt x="3171" y="876"/>
                  <a:pt x="3171" y="876"/>
                  <a:pt x="3171" y="876"/>
                </a:cubicBezTo>
                <a:cubicBezTo>
                  <a:pt x="3169" y="875"/>
                  <a:pt x="3169" y="875"/>
                  <a:pt x="3169" y="875"/>
                </a:cubicBezTo>
                <a:cubicBezTo>
                  <a:pt x="3168" y="872"/>
                  <a:pt x="3168" y="872"/>
                  <a:pt x="3168" y="872"/>
                </a:cubicBezTo>
                <a:cubicBezTo>
                  <a:pt x="3166" y="870"/>
                  <a:pt x="3166" y="870"/>
                  <a:pt x="3166" y="870"/>
                </a:cubicBezTo>
                <a:cubicBezTo>
                  <a:pt x="3163" y="869"/>
                  <a:pt x="3163" y="869"/>
                  <a:pt x="3163" y="869"/>
                </a:cubicBezTo>
                <a:cubicBezTo>
                  <a:pt x="3161" y="869"/>
                  <a:pt x="3161" y="869"/>
                  <a:pt x="3161" y="869"/>
                </a:cubicBezTo>
                <a:cubicBezTo>
                  <a:pt x="3161" y="872"/>
                  <a:pt x="3161" y="872"/>
                  <a:pt x="3161" y="872"/>
                </a:cubicBezTo>
                <a:cubicBezTo>
                  <a:pt x="3159" y="870"/>
                  <a:pt x="3159" y="870"/>
                  <a:pt x="3159" y="870"/>
                </a:cubicBezTo>
                <a:cubicBezTo>
                  <a:pt x="3159" y="872"/>
                  <a:pt x="3159" y="872"/>
                  <a:pt x="3159" y="872"/>
                </a:cubicBezTo>
                <a:cubicBezTo>
                  <a:pt x="3159" y="873"/>
                  <a:pt x="3159" y="873"/>
                  <a:pt x="3159" y="873"/>
                </a:cubicBezTo>
                <a:cubicBezTo>
                  <a:pt x="3158" y="875"/>
                  <a:pt x="3158" y="875"/>
                  <a:pt x="3158" y="875"/>
                </a:cubicBezTo>
                <a:cubicBezTo>
                  <a:pt x="3156" y="875"/>
                  <a:pt x="3156" y="875"/>
                  <a:pt x="3156" y="875"/>
                </a:cubicBezTo>
                <a:cubicBezTo>
                  <a:pt x="3155" y="872"/>
                  <a:pt x="3155" y="872"/>
                  <a:pt x="3155" y="872"/>
                </a:cubicBezTo>
                <a:cubicBezTo>
                  <a:pt x="3152" y="868"/>
                  <a:pt x="3152" y="868"/>
                  <a:pt x="3152" y="868"/>
                </a:cubicBezTo>
                <a:cubicBezTo>
                  <a:pt x="3151" y="865"/>
                  <a:pt x="3151" y="865"/>
                  <a:pt x="3151" y="865"/>
                </a:cubicBezTo>
                <a:cubicBezTo>
                  <a:pt x="3152" y="863"/>
                  <a:pt x="3152" y="863"/>
                  <a:pt x="3152" y="863"/>
                </a:cubicBezTo>
                <a:cubicBezTo>
                  <a:pt x="3148" y="859"/>
                  <a:pt x="3148" y="859"/>
                  <a:pt x="3148" y="859"/>
                </a:cubicBezTo>
                <a:cubicBezTo>
                  <a:pt x="3148" y="856"/>
                  <a:pt x="3148" y="856"/>
                  <a:pt x="3148" y="856"/>
                </a:cubicBezTo>
                <a:cubicBezTo>
                  <a:pt x="3148" y="853"/>
                  <a:pt x="3148" y="853"/>
                  <a:pt x="3148" y="853"/>
                </a:cubicBezTo>
                <a:cubicBezTo>
                  <a:pt x="3148" y="850"/>
                  <a:pt x="3148" y="850"/>
                  <a:pt x="3148" y="850"/>
                </a:cubicBezTo>
                <a:cubicBezTo>
                  <a:pt x="3148" y="848"/>
                  <a:pt x="3148" y="848"/>
                  <a:pt x="3148" y="848"/>
                </a:cubicBezTo>
                <a:cubicBezTo>
                  <a:pt x="3151" y="845"/>
                  <a:pt x="3151" y="845"/>
                  <a:pt x="3151" y="845"/>
                </a:cubicBezTo>
                <a:cubicBezTo>
                  <a:pt x="3153" y="843"/>
                  <a:pt x="3153" y="843"/>
                  <a:pt x="3153" y="843"/>
                </a:cubicBezTo>
                <a:cubicBezTo>
                  <a:pt x="3153" y="845"/>
                  <a:pt x="3153" y="845"/>
                  <a:pt x="3153" y="845"/>
                </a:cubicBezTo>
                <a:cubicBezTo>
                  <a:pt x="3155" y="842"/>
                  <a:pt x="3155" y="842"/>
                  <a:pt x="3155" y="842"/>
                </a:cubicBezTo>
                <a:cubicBezTo>
                  <a:pt x="3155" y="839"/>
                  <a:pt x="3155" y="839"/>
                  <a:pt x="3155" y="839"/>
                </a:cubicBezTo>
                <a:cubicBezTo>
                  <a:pt x="3156" y="835"/>
                  <a:pt x="3156" y="835"/>
                  <a:pt x="3156" y="835"/>
                </a:cubicBezTo>
                <a:cubicBezTo>
                  <a:pt x="3156" y="830"/>
                  <a:pt x="3156" y="830"/>
                  <a:pt x="3156" y="830"/>
                </a:cubicBezTo>
                <a:cubicBezTo>
                  <a:pt x="3155" y="829"/>
                  <a:pt x="3155" y="829"/>
                  <a:pt x="3155" y="829"/>
                </a:cubicBezTo>
                <a:cubicBezTo>
                  <a:pt x="3153" y="826"/>
                  <a:pt x="3153" y="826"/>
                  <a:pt x="3153" y="826"/>
                </a:cubicBezTo>
                <a:cubicBezTo>
                  <a:pt x="3152" y="823"/>
                  <a:pt x="3152" y="823"/>
                  <a:pt x="3152" y="823"/>
                </a:cubicBezTo>
                <a:cubicBezTo>
                  <a:pt x="3151" y="820"/>
                  <a:pt x="3151" y="820"/>
                  <a:pt x="3151" y="820"/>
                </a:cubicBezTo>
                <a:cubicBezTo>
                  <a:pt x="3152" y="816"/>
                  <a:pt x="3152" y="816"/>
                  <a:pt x="3152" y="816"/>
                </a:cubicBezTo>
                <a:cubicBezTo>
                  <a:pt x="3152" y="813"/>
                  <a:pt x="3152" y="813"/>
                  <a:pt x="3152" y="813"/>
                </a:cubicBezTo>
                <a:cubicBezTo>
                  <a:pt x="3151" y="812"/>
                  <a:pt x="3151" y="812"/>
                  <a:pt x="3151" y="812"/>
                </a:cubicBezTo>
                <a:cubicBezTo>
                  <a:pt x="3149" y="813"/>
                  <a:pt x="3149" y="813"/>
                  <a:pt x="3149" y="813"/>
                </a:cubicBezTo>
                <a:cubicBezTo>
                  <a:pt x="3149" y="815"/>
                  <a:pt x="3149" y="815"/>
                  <a:pt x="3149" y="815"/>
                </a:cubicBezTo>
                <a:cubicBezTo>
                  <a:pt x="3148" y="815"/>
                  <a:pt x="3148" y="815"/>
                  <a:pt x="3148" y="815"/>
                </a:cubicBezTo>
                <a:lnTo>
                  <a:pt x="3146" y="815"/>
                </a:lnTo>
                <a:close/>
                <a:moveTo>
                  <a:pt x="3065" y="1159"/>
                </a:moveTo>
                <a:cubicBezTo>
                  <a:pt x="3060" y="1159"/>
                  <a:pt x="3060" y="1159"/>
                  <a:pt x="3060" y="1159"/>
                </a:cubicBezTo>
                <a:cubicBezTo>
                  <a:pt x="3056" y="1159"/>
                  <a:pt x="3056" y="1159"/>
                  <a:pt x="3056" y="1159"/>
                </a:cubicBezTo>
                <a:cubicBezTo>
                  <a:pt x="3053" y="1160"/>
                  <a:pt x="3053" y="1160"/>
                  <a:pt x="3053" y="1160"/>
                </a:cubicBezTo>
                <a:cubicBezTo>
                  <a:pt x="3053" y="1161"/>
                  <a:pt x="3053" y="1161"/>
                  <a:pt x="3053" y="1161"/>
                </a:cubicBezTo>
                <a:cubicBezTo>
                  <a:pt x="3056" y="1163"/>
                  <a:pt x="3056" y="1163"/>
                  <a:pt x="3056" y="1163"/>
                </a:cubicBezTo>
                <a:cubicBezTo>
                  <a:pt x="3057" y="1163"/>
                  <a:pt x="3057" y="1163"/>
                  <a:pt x="3057" y="1163"/>
                </a:cubicBezTo>
                <a:cubicBezTo>
                  <a:pt x="3059" y="1163"/>
                  <a:pt x="3059" y="1163"/>
                  <a:pt x="3059" y="1163"/>
                </a:cubicBezTo>
                <a:cubicBezTo>
                  <a:pt x="3060" y="1163"/>
                  <a:pt x="3060" y="1163"/>
                  <a:pt x="3060" y="1163"/>
                </a:cubicBezTo>
                <a:cubicBezTo>
                  <a:pt x="3065" y="1163"/>
                  <a:pt x="3065" y="1163"/>
                  <a:pt x="3065" y="1163"/>
                </a:cubicBezTo>
                <a:cubicBezTo>
                  <a:pt x="3067" y="1161"/>
                  <a:pt x="3067" y="1161"/>
                  <a:pt x="3067" y="1161"/>
                </a:cubicBezTo>
                <a:cubicBezTo>
                  <a:pt x="3067" y="1160"/>
                  <a:pt x="3067" y="1160"/>
                  <a:pt x="3067" y="1160"/>
                </a:cubicBezTo>
                <a:cubicBezTo>
                  <a:pt x="3070" y="1160"/>
                  <a:pt x="3070" y="1160"/>
                  <a:pt x="3070" y="1160"/>
                </a:cubicBezTo>
                <a:cubicBezTo>
                  <a:pt x="3069" y="1159"/>
                  <a:pt x="3069" y="1159"/>
                  <a:pt x="3069" y="1159"/>
                </a:cubicBezTo>
                <a:cubicBezTo>
                  <a:pt x="3067" y="1159"/>
                  <a:pt x="3067" y="1159"/>
                  <a:pt x="3067" y="1159"/>
                </a:cubicBezTo>
                <a:lnTo>
                  <a:pt x="3065" y="1159"/>
                </a:lnTo>
                <a:close/>
                <a:moveTo>
                  <a:pt x="3116" y="654"/>
                </a:moveTo>
                <a:cubicBezTo>
                  <a:pt x="3113" y="654"/>
                  <a:pt x="3113" y="654"/>
                  <a:pt x="3113" y="654"/>
                </a:cubicBezTo>
                <a:cubicBezTo>
                  <a:pt x="3115" y="655"/>
                  <a:pt x="3115" y="655"/>
                  <a:pt x="3115" y="655"/>
                </a:cubicBezTo>
                <a:cubicBezTo>
                  <a:pt x="3116" y="655"/>
                  <a:pt x="3116" y="655"/>
                  <a:pt x="3116" y="655"/>
                </a:cubicBezTo>
                <a:cubicBezTo>
                  <a:pt x="3118" y="655"/>
                  <a:pt x="3118" y="655"/>
                  <a:pt x="3118" y="655"/>
                </a:cubicBezTo>
                <a:cubicBezTo>
                  <a:pt x="3116" y="654"/>
                  <a:pt x="3116" y="654"/>
                  <a:pt x="3116" y="654"/>
                </a:cubicBezTo>
                <a:close/>
                <a:moveTo>
                  <a:pt x="3178" y="1180"/>
                </a:moveTo>
                <a:cubicBezTo>
                  <a:pt x="3179" y="1179"/>
                  <a:pt x="3179" y="1179"/>
                  <a:pt x="3179" y="1179"/>
                </a:cubicBezTo>
                <a:cubicBezTo>
                  <a:pt x="3179" y="1177"/>
                  <a:pt x="3179" y="1177"/>
                  <a:pt x="3179" y="1177"/>
                </a:cubicBezTo>
                <a:cubicBezTo>
                  <a:pt x="3176" y="1177"/>
                  <a:pt x="3176" y="1177"/>
                  <a:pt x="3176" y="1177"/>
                </a:cubicBezTo>
                <a:cubicBezTo>
                  <a:pt x="3176" y="1179"/>
                  <a:pt x="3176" y="1179"/>
                  <a:pt x="3176" y="1179"/>
                </a:cubicBezTo>
                <a:cubicBezTo>
                  <a:pt x="3176" y="1180"/>
                  <a:pt x="3176" y="1180"/>
                  <a:pt x="3176" y="1180"/>
                </a:cubicBezTo>
                <a:lnTo>
                  <a:pt x="3178" y="1180"/>
                </a:lnTo>
                <a:close/>
                <a:moveTo>
                  <a:pt x="3120" y="1186"/>
                </a:moveTo>
                <a:cubicBezTo>
                  <a:pt x="3122" y="1186"/>
                  <a:pt x="3122" y="1186"/>
                  <a:pt x="3122" y="1186"/>
                </a:cubicBezTo>
                <a:cubicBezTo>
                  <a:pt x="3123" y="1186"/>
                  <a:pt x="3123" y="1186"/>
                  <a:pt x="3123" y="1186"/>
                </a:cubicBezTo>
                <a:cubicBezTo>
                  <a:pt x="3125" y="1186"/>
                  <a:pt x="3125" y="1186"/>
                  <a:pt x="3125" y="1186"/>
                </a:cubicBezTo>
                <a:cubicBezTo>
                  <a:pt x="3126" y="1186"/>
                  <a:pt x="3126" y="1186"/>
                  <a:pt x="3126" y="1186"/>
                </a:cubicBezTo>
                <a:cubicBezTo>
                  <a:pt x="3123" y="1184"/>
                  <a:pt x="3123" y="1184"/>
                  <a:pt x="3123" y="1184"/>
                </a:cubicBezTo>
                <a:cubicBezTo>
                  <a:pt x="3128" y="1184"/>
                  <a:pt x="3128" y="1184"/>
                  <a:pt x="3128" y="1184"/>
                </a:cubicBezTo>
                <a:cubicBezTo>
                  <a:pt x="3129" y="1183"/>
                  <a:pt x="3129" y="1183"/>
                  <a:pt x="3129" y="1183"/>
                </a:cubicBezTo>
                <a:cubicBezTo>
                  <a:pt x="3128" y="1182"/>
                  <a:pt x="3128" y="1182"/>
                  <a:pt x="3128" y="1182"/>
                </a:cubicBezTo>
                <a:cubicBezTo>
                  <a:pt x="3128" y="1179"/>
                  <a:pt x="3128" y="1179"/>
                  <a:pt x="3128" y="1179"/>
                </a:cubicBezTo>
                <a:cubicBezTo>
                  <a:pt x="3126" y="1177"/>
                  <a:pt x="3126" y="1177"/>
                  <a:pt x="3126" y="1177"/>
                </a:cubicBezTo>
                <a:cubicBezTo>
                  <a:pt x="3125" y="1179"/>
                  <a:pt x="3125" y="1179"/>
                  <a:pt x="3125" y="1179"/>
                </a:cubicBezTo>
                <a:cubicBezTo>
                  <a:pt x="3125" y="1180"/>
                  <a:pt x="3125" y="1180"/>
                  <a:pt x="3125" y="1180"/>
                </a:cubicBezTo>
                <a:cubicBezTo>
                  <a:pt x="3123" y="1179"/>
                  <a:pt x="3123" y="1179"/>
                  <a:pt x="3123" y="1179"/>
                </a:cubicBezTo>
                <a:cubicBezTo>
                  <a:pt x="3122" y="1177"/>
                  <a:pt x="3122" y="1177"/>
                  <a:pt x="3122" y="1177"/>
                </a:cubicBezTo>
                <a:cubicBezTo>
                  <a:pt x="3120" y="1179"/>
                  <a:pt x="3120" y="1179"/>
                  <a:pt x="3120" y="1179"/>
                </a:cubicBezTo>
                <a:cubicBezTo>
                  <a:pt x="3119" y="1179"/>
                  <a:pt x="3119" y="1179"/>
                  <a:pt x="3119" y="1179"/>
                </a:cubicBezTo>
                <a:cubicBezTo>
                  <a:pt x="3119" y="1177"/>
                  <a:pt x="3119" y="1177"/>
                  <a:pt x="3119" y="1177"/>
                </a:cubicBezTo>
                <a:cubicBezTo>
                  <a:pt x="3118" y="1176"/>
                  <a:pt x="3118" y="1176"/>
                  <a:pt x="3118" y="1176"/>
                </a:cubicBezTo>
                <a:cubicBezTo>
                  <a:pt x="3113" y="1176"/>
                  <a:pt x="3113" y="1176"/>
                  <a:pt x="3113" y="1176"/>
                </a:cubicBezTo>
                <a:cubicBezTo>
                  <a:pt x="3113" y="1177"/>
                  <a:pt x="3113" y="1177"/>
                  <a:pt x="3113" y="1177"/>
                </a:cubicBezTo>
                <a:cubicBezTo>
                  <a:pt x="3115" y="1180"/>
                  <a:pt x="3115" y="1180"/>
                  <a:pt x="3115" y="1180"/>
                </a:cubicBezTo>
                <a:cubicBezTo>
                  <a:pt x="3119" y="1182"/>
                  <a:pt x="3119" y="1182"/>
                  <a:pt x="3119" y="1182"/>
                </a:cubicBezTo>
                <a:cubicBezTo>
                  <a:pt x="3118" y="1183"/>
                  <a:pt x="3118" y="1183"/>
                  <a:pt x="3118" y="1183"/>
                </a:cubicBezTo>
                <a:cubicBezTo>
                  <a:pt x="3115" y="1184"/>
                  <a:pt x="3115" y="1184"/>
                  <a:pt x="3115" y="1184"/>
                </a:cubicBezTo>
                <a:cubicBezTo>
                  <a:pt x="3113" y="1183"/>
                  <a:pt x="3113" y="1183"/>
                  <a:pt x="3113" y="1183"/>
                </a:cubicBezTo>
                <a:cubicBezTo>
                  <a:pt x="3112" y="1182"/>
                  <a:pt x="3112" y="1182"/>
                  <a:pt x="3112" y="1182"/>
                </a:cubicBezTo>
                <a:cubicBezTo>
                  <a:pt x="3109" y="1180"/>
                  <a:pt x="3109" y="1180"/>
                  <a:pt x="3109" y="1180"/>
                </a:cubicBezTo>
                <a:cubicBezTo>
                  <a:pt x="3106" y="1179"/>
                  <a:pt x="3106" y="1179"/>
                  <a:pt x="3106" y="1179"/>
                </a:cubicBezTo>
                <a:cubicBezTo>
                  <a:pt x="3103" y="1180"/>
                  <a:pt x="3103" y="1180"/>
                  <a:pt x="3103" y="1180"/>
                </a:cubicBezTo>
                <a:cubicBezTo>
                  <a:pt x="3102" y="1182"/>
                  <a:pt x="3102" y="1182"/>
                  <a:pt x="3102" y="1182"/>
                </a:cubicBezTo>
                <a:cubicBezTo>
                  <a:pt x="3100" y="1183"/>
                  <a:pt x="3100" y="1183"/>
                  <a:pt x="3100" y="1183"/>
                </a:cubicBezTo>
                <a:cubicBezTo>
                  <a:pt x="3100" y="1186"/>
                  <a:pt x="3100" y="1186"/>
                  <a:pt x="3100" y="1186"/>
                </a:cubicBezTo>
                <a:cubicBezTo>
                  <a:pt x="3100" y="1187"/>
                  <a:pt x="3100" y="1187"/>
                  <a:pt x="3100" y="1187"/>
                </a:cubicBezTo>
                <a:cubicBezTo>
                  <a:pt x="3103" y="1189"/>
                  <a:pt x="3103" y="1189"/>
                  <a:pt x="3103" y="1189"/>
                </a:cubicBezTo>
                <a:cubicBezTo>
                  <a:pt x="3105" y="1189"/>
                  <a:pt x="3105" y="1189"/>
                  <a:pt x="3105" y="1189"/>
                </a:cubicBezTo>
                <a:cubicBezTo>
                  <a:pt x="3106" y="1189"/>
                  <a:pt x="3106" y="1189"/>
                  <a:pt x="3106" y="1189"/>
                </a:cubicBezTo>
                <a:cubicBezTo>
                  <a:pt x="3108" y="1189"/>
                  <a:pt x="3108" y="1189"/>
                  <a:pt x="3108" y="1189"/>
                </a:cubicBezTo>
                <a:cubicBezTo>
                  <a:pt x="3110" y="1187"/>
                  <a:pt x="3110" y="1187"/>
                  <a:pt x="3110" y="1187"/>
                </a:cubicBezTo>
                <a:cubicBezTo>
                  <a:pt x="3113" y="1186"/>
                  <a:pt x="3113" y="1186"/>
                  <a:pt x="3113" y="1186"/>
                </a:cubicBezTo>
                <a:cubicBezTo>
                  <a:pt x="3118" y="1184"/>
                  <a:pt x="3118" y="1184"/>
                  <a:pt x="3118" y="1184"/>
                </a:cubicBezTo>
                <a:cubicBezTo>
                  <a:pt x="3120" y="1182"/>
                  <a:pt x="3120" y="1182"/>
                  <a:pt x="3120" y="1182"/>
                </a:cubicBezTo>
                <a:cubicBezTo>
                  <a:pt x="3120" y="1184"/>
                  <a:pt x="3120" y="1184"/>
                  <a:pt x="3120" y="1184"/>
                </a:cubicBezTo>
                <a:lnTo>
                  <a:pt x="3120" y="1186"/>
                </a:lnTo>
                <a:close/>
                <a:moveTo>
                  <a:pt x="3174" y="1176"/>
                </a:moveTo>
                <a:cubicBezTo>
                  <a:pt x="3174" y="1177"/>
                  <a:pt x="3174" y="1177"/>
                  <a:pt x="3174" y="1177"/>
                </a:cubicBezTo>
                <a:cubicBezTo>
                  <a:pt x="3175" y="1177"/>
                  <a:pt x="3175" y="1177"/>
                  <a:pt x="3175" y="1177"/>
                </a:cubicBezTo>
                <a:cubicBezTo>
                  <a:pt x="3172" y="1179"/>
                  <a:pt x="3172" y="1179"/>
                  <a:pt x="3172" y="1179"/>
                </a:cubicBezTo>
                <a:cubicBezTo>
                  <a:pt x="3169" y="1182"/>
                  <a:pt x="3169" y="1182"/>
                  <a:pt x="3169" y="1182"/>
                </a:cubicBezTo>
                <a:cubicBezTo>
                  <a:pt x="3168" y="1183"/>
                  <a:pt x="3168" y="1183"/>
                  <a:pt x="3168" y="1183"/>
                </a:cubicBezTo>
                <a:cubicBezTo>
                  <a:pt x="3166" y="1183"/>
                  <a:pt x="3166" y="1183"/>
                  <a:pt x="3166" y="1183"/>
                </a:cubicBezTo>
                <a:cubicBezTo>
                  <a:pt x="3165" y="1180"/>
                  <a:pt x="3165" y="1180"/>
                  <a:pt x="3165" y="1180"/>
                </a:cubicBezTo>
                <a:cubicBezTo>
                  <a:pt x="3163" y="1180"/>
                  <a:pt x="3163" y="1180"/>
                  <a:pt x="3163" y="1180"/>
                </a:cubicBezTo>
                <a:cubicBezTo>
                  <a:pt x="3162" y="1180"/>
                  <a:pt x="3162" y="1180"/>
                  <a:pt x="3162" y="1180"/>
                </a:cubicBezTo>
                <a:cubicBezTo>
                  <a:pt x="3159" y="1180"/>
                  <a:pt x="3159" y="1180"/>
                  <a:pt x="3159" y="1180"/>
                </a:cubicBezTo>
                <a:cubicBezTo>
                  <a:pt x="3159" y="1182"/>
                  <a:pt x="3159" y="1182"/>
                  <a:pt x="3159" y="1182"/>
                </a:cubicBezTo>
                <a:cubicBezTo>
                  <a:pt x="3158" y="1182"/>
                  <a:pt x="3158" y="1182"/>
                  <a:pt x="3158" y="1182"/>
                </a:cubicBezTo>
                <a:cubicBezTo>
                  <a:pt x="3156" y="1182"/>
                  <a:pt x="3156" y="1182"/>
                  <a:pt x="3156" y="1182"/>
                </a:cubicBezTo>
                <a:cubicBezTo>
                  <a:pt x="3155" y="1180"/>
                  <a:pt x="3155" y="1180"/>
                  <a:pt x="3155" y="1180"/>
                </a:cubicBezTo>
                <a:cubicBezTo>
                  <a:pt x="3152" y="1179"/>
                  <a:pt x="3152" y="1179"/>
                  <a:pt x="3152" y="1179"/>
                </a:cubicBezTo>
                <a:cubicBezTo>
                  <a:pt x="3148" y="1177"/>
                  <a:pt x="3148" y="1177"/>
                  <a:pt x="3148" y="1177"/>
                </a:cubicBezTo>
                <a:cubicBezTo>
                  <a:pt x="3143" y="1177"/>
                  <a:pt x="3143" y="1177"/>
                  <a:pt x="3143" y="1177"/>
                </a:cubicBezTo>
                <a:cubicBezTo>
                  <a:pt x="3141" y="1180"/>
                  <a:pt x="3141" y="1180"/>
                  <a:pt x="3141" y="1180"/>
                </a:cubicBezTo>
                <a:cubicBezTo>
                  <a:pt x="3138" y="1180"/>
                  <a:pt x="3138" y="1180"/>
                  <a:pt x="3138" y="1180"/>
                </a:cubicBezTo>
                <a:cubicBezTo>
                  <a:pt x="3138" y="1183"/>
                  <a:pt x="3138" y="1183"/>
                  <a:pt x="3138" y="1183"/>
                </a:cubicBezTo>
                <a:cubicBezTo>
                  <a:pt x="3138" y="1184"/>
                  <a:pt x="3138" y="1184"/>
                  <a:pt x="3138" y="1184"/>
                </a:cubicBezTo>
                <a:cubicBezTo>
                  <a:pt x="3138" y="1186"/>
                  <a:pt x="3138" y="1186"/>
                  <a:pt x="3138" y="1186"/>
                </a:cubicBezTo>
                <a:cubicBezTo>
                  <a:pt x="3139" y="1184"/>
                  <a:pt x="3139" y="1184"/>
                  <a:pt x="3139" y="1184"/>
                </a:cubicBezTo>
                <a:cubicBezTo>
                  <a:pt x="3142" y="1184"/>
                  <a:pt x="3142" y="1184"/>
                  <a:pt x="3142" y="1184"/>
                </a:cubicBezTo>
                <a:cubicBezTo>
                  <a:pt x="3145" y="1184"/>
                  <a:pt x="3145" y="1184"/>
                  <a:pt x="3145" y="1184"/>
                </a:cubicBezTo>
                <a:cubicBezTo>
                  <a:pt x="3149" y="1186"/>
                  <a:pt x="3149" y="1186"/>
                  <a:pt x="3149" y="1186"/>
                </a:cubicBezTo>
                <a:cubicBezTo>
                  <a:pt x="3151" y="1186"/>
                  <a:pt x="3151" y="1186"/>
                  <a:pt x="3151" y="1186"/>
                </a:cubicBezTo>
                <a:cubicBezTo>
                  <a:pt x="3152" y="1186"/>
                  <a:pt x="3152" y="1186"/>
                  <a:pt x="3152" y="1186"/>
                </a:cubicBezTo>
                <a:cubicBezTo>
                  <a:pt x="3155" y="1186"/>
                  <a:pt x="3155" y="1186"/>
                  <a:pt x="3155" y="1186"/>
                </a:cubicBezTo>
                <a:cubicBezTo>
                  <a:pt x="3156" y="1186"/>
                  <a:pt x="3156" y="1186"/>
                  <a:pt x="3156" y="1186"/>
                </a:cubicBezTo>
                <a:cubicBezTo>
                  <a:pt x="3156" y="1184"/>
                  <a:pt x="3156" y="1184"/>
                  <a:pt x="3156" y="1184"/>
                </a:cubicBezTo>
                <a:cubicBezTo>
                  <a:pt x="3161" y="1186"/>
                  <a:pt x="3161" y="1186"/>
                  <a:pt x="3161" y="1186"/>
                </a:cubicBezTo>
                <a:cubicBezTo>
                  <a:pt x="3165" y="1184"/>
                  <a:pt x="3165" y="1184"/>
                  <a:pt x="3165" y="1184"/>
                </a:cubicBezTo>
                <a:cubicBezTo>
                  <a:pt x="3171" y="1183"/>
                  <a:pt x="3171" y="1183"/>
                  <a:pt x="3171" y="1183"/>
                </a:cubicBezTo>
                <a:cubicBezTo>
                  <a:pt x="3172" y="1183"/>
                  <a:pt x="3172" y="1183"/>
                  <a:pt x="3172" y="1183"/>
                </a:cubicBezTo>
                <a:cubicBezTo>
                  <a:pt x="3174" y="1180"/>
                  <a:pt x="3174" y="1180"/>
                  <a:pt x="3174" y="1180"/>
                </a:cubicBezTo>
                <a:cubicBezTo>
                  <a:pt x="3175" y="1179"/>
                  <a:pt x="3175" y="1179"/>
                  <a:pt x="3175" y="1179"/>
                </a:cubicBezTo>
                <a:cubicBezTo>
                  <a:pt x="3176" y="1179"/>
                  <a:pt x="3176" y="1179"/>
                  <a:pt x="3176" y="1179"/>
                </a:cubicBezTo>
                <a:cubicBezTo>
                  <a:pt x="3175" y="1176"/>
                  <a:pt x="3175" y="1176"/>
                  <a:pt x="3175" y="1176"/>
                </a:cubicBezTo>
                <a:lnTo>
                  <a:pt x="3174" y="1176"/>
                </a:lnTo>
                <a:close/>
                <a:moveTo>
                  <a:pt x="3095" y="1113"/>
                </a:moveTo>
                <a:cubicBezTo>
                  <a:pt x="3096" y="1111"/>
                  <a:pt x="3096" y="1111"/>
                  <a:pt x="3096" y="1111"/>
                </a:cubicBezTo>
                <a:cubicBezTo>
                  <a:pt x="3096" y="1113"/>
                  <a:pt x="3096" y="1113"/>
                  <a:pt x="3096" y="1113"/>
                </a:cubicBezTo>
                <a:cubicBezTo>
                  <a:pt x="3096" y="1120"/>
                  <a:pt x="3096" y="1120"/>
                  <a:pt x="3096" y="1120"/>
                </a:cubicBezTo>
                <a:cubicBezTo>
                  <a:pt x="3098" y="1118"/>
                  <a:pt x="3098" y="1118"/>
                  <a:pt x="3098" y="1118"/>
                </a:cubicBezTo>
                <a:cubicBezTo>
                  <a:pt x="3099" y="1116"/>
                  <a:pt x="3099" y="1116"/>
                  <a:pt x="3099" y="1116"/>
                </a:cubicBezTo>
                <a:cubicBezTo>
                  <a:pt x="3098" y="1113"/>
                  <a:pt x="3098" y="1113"/>
                  <a:pt x="3098" y="1113"/>
                </a:cubicBezTo>
                <a:cubicBezTo>
                  <a:pt x="3099" y="1110"/>
                  <a:pt x="3099" y="1110"/>
                  <a:pt x="3099" y="1110"/>
                </a:cubicBezTo>
                <a:cubicBezTo>
                  <a:pt x="3098" y="1110"/>
                  <a:pt x="3098" y="1110"/>
                  <a:pt x="3098" y="1110"/>
                </a:cubicBezTo>
                <a:cubicBezTo>
                  <a:pt x="3096" y="1110"/>
                  <a:pt x="3096" y="1110"/>
                  <a:pt x="3096" y="1110"/>
                </a:cubicBezTo>
                <a:cubicBezTo>
                  <a:pt x="3096" y="1108"/>
                  <a:pt x="3096" y="1108"/>
                  <a:pt x="3096" y="1108"/>
                </a:cubicBezTo>
                <a:cubicBezTo>
                  <a:pt x="3099" y="1107"/>
                  <a:pt x="3099" y="1107"/>
                  <a:pt x="3099" y="1107"/>
                </a:cubicBezTo>
                <a:cubicBezTo>
                  <a:pt x="3098" y="1106"/>
                  <a:pt x="3098" y="1106"/>
                  <a:pt x="3098" y="1106"/>
                </a:cubicBezTo>
                <a:cubicBezTo>
                  <a:pt x="3099" y="1104"/>
                  <a:pt x="3099" y="1104"/>
                  <a:pt x="3099" y="1104"/>
                </a:cubicBezTo>
                <a:cubicBezTo>
                  <a:pt x="3100" y="1101"/>
                  <a:pt x="3100" y="1101"/>
                  <a:pt x="3100" y="1101"/>
                </a:cubicBezTo>
                <a:cubicBezTo>
                  <a:pt x="3099" y="1100"/>
                  <a:pt x="3099" y="1100"/>
                  <a:pt x="3099" y="1100"/>
                </a:cubicBezTo>
                <a:cubicBezTo>
                  <a:pt x="3102" y="1100"/>
                  <a:pt x="3102" y="1100"/>
                  <a:pt x="3102" y="1100"/>
                </a:cubicBezTo>
                <a:cubicBezTo>
                  <a:pt x="3102" y="1097"/>
                  <a:pt x="3102" y="1097"/>
                  <a:pt x="3102" y="1097"/>
                </a:cubicBezTo>
                <a:cubicBezTo>
                  <a:pt x="3103" y="1094"/>
                  <a:pt x="3103" y="1094"/>
                  <a:pt x="3103" y="1094"/>
                </a:cubicBezTo>
                <a:cubicBezTo>
                  <a:pt x="3100" y="1094"/>
                  <a:pt x="3100" y="1094"/>
                  <a:pt x="3100" y="1094"/>
                </a:cubicBezTo>
                <a:cubicBezTo>
                  <a:pt x="3099" y="1094"/>
                  <a:pt x="3099" y="1094"/>
                  <a:pt x="3099" y="1094"/>
                </a:cubicBezTo>
                <a:cubicBezTo>
                  <a:pt x="3100" y="1091"/>
                  <a:pt x="3100" y="1091"/>
                  <a:pt x="3100" y="1091"/>
                </a:cubicBezTo>
                <a:cubicBezTo>
                  <a:pt x="3100" y="1090"/>
                  <a:pt x="3100" y="1090"/>
                  <a:pt x="3100" y="1090"/>
                </a:cubicBezTo>
                <a:cubicBezTo>
                  <a:pt x="3099" y="1090"/>
                  <a:pt x="3099" y="1090"/>
                  <a:pt x="3099" y="1090"/>
                </a:cubicBezTo>
                <a:cubicBezTo>
                  <a:pt x="3102" y="1087"/>
                  <a:pt x="3102" y="1087"/>
                  <a:pt x="3102" y="1087"/>
                </a:cubicBezTo>
                <a:cubicBezTo>
                  <a:pt x="3102" y="1085"/>
                  <a:pt x="3102" y="1085"/>
                  <a:pt x="3102" y="1085"/>
                </a:cubicBezTo>
                <a:cubicBezTo>
                  <a:pt x="3103" y="1084"/>
                  <a:pt x="3103" y="1084"/>
                  <a:pt x="3103" y="1084"/>
                </a:cubicBezTo>
                <a:cubicBezTo>
                  <a:pt x="3105" y="1083"/>
                  <a:pt x="3105" y="1083"/>
                  <a:pt x="3105" y="1083"/>
                </a:cubicBezTo>
                <a:cubicBezTo>
                  <a:pt x="3105" y="1081"/>
                  <a:pt x="3105" y="1081"/>
                  <a:pt x="3105" y="1081"/>
                </a:cubicBezTo>
                <a:cubicBezTo>
                  <a:pt x="3105" y="1078"/>
                  <a:pt x="3105" y="1078"/>
                  <a:pt x="3105" y="1078"/>
                </a:cubicBezTo>
                <a:cubicBezTo>
                  <a:pt x="3106" y="1081"/>
                  <a:pt x="3106" y="1081"/>
                  <a:pt x="3106" y="1081"/>
                </a:cubicBezTo>
                <a:cubicBezTo>
                  <a:pt x="3108" y="1081"/>
                  <a:pt x="3108" y="1081"/>
                  <a:pt x="3108" y="1081"/>
                </a:cubicBezTo>
                <a:cubicBezTo>
                  <a:pt x="3110" y="1078"/>
                  <a:pt x="3110" y="1078"/>
                  <a:pt x="3110" y="1078"/>
                </a:cubicBezTo>
                <a:cubicBezTo>
                  <a:pt x="3112" y="1075"/>
                  <a:pt x="3112" y="1075"/>
                  <a:pt x="3112" y="1075"/>
                </a:cubicBezTo>
                <a:cubicBezTo>
                  <a:pt x="3112" y="1077"/>
                  <a:pt x="3112" y="1077"/>
                  <a:pt x="3112" y="1077"/>
                </a:cubicBezTo>
                <a:cubicBezTo>
                  <a:pt x="3113" y="1077"/>
                  <a:pt x="3113" y="1077"/>
                  <a:pt x="3113" y="1077"/>
                </a:cubicBezTo>
                <a:cubicBezTo>
                  <a:pt x="3115" y="1075"/>
                  <a:pt x="3115" y="1075"/>
                  <a:pt x="3115" y="1075"/>
                </a:cubicBezTo>
                <a:cubicBezTo>
                  <a:pt x="3115" y="1074"/>
                  <a:pt x="3115" y="1074"/>
                  <a:pt x="3115" y="1074"/>
                </a:cubicBezTo>
                <a:cubicBezTo>
                  <a:pt x="3115" y="1073"/>
                  <a:pt x="3115" y="1073"/>
                  <a:pt x="3115" y="1073"/>
                </a:cubicBezTo>
                <a:cubicBezTo>
                  <a:pt x="3116" y="1071"/>
                  <a:pt x="3116" y="1071"/>
                  <a:pt x="3116" y="1071"/>
                </a:cubicBezTo>
                <a:cubicBezTo>
                  <a:pt x="3113" y="1071"/>
                  <a:pt x="3113" y="1071"/>
                  <a:pt x="3113" y="1071"/>
                </a:cubicBezTo>
                <a:cubicBezTo>
                  <a:pt x="3113" y="1065"/>
                  <a:pt x="3113" y="1065"/>
                  <a:pt x="3113" y="1065"/>
                </a:cubicBezTo>
                <a:cubicBezTo>
                  <a:pt x="3115" y="1058"/>
                  <a:pt x="3115" y="1058"/>
                  <a:pt x="3115" y="1058"/>
                </a:cubicBezTo>
                <a:cubicBezTo>
                  <a:pt x="3116" y="1055"/>
                  <a:pt x="3116" y="1055"/>
                  <a:pt x="3116" y="1055"/>
                </a:cubicBezTo>
                <a:cubicBezTo>
                  <a:pt x="3118" y="1054"/>
                  <a:pt x="3118" y="1054"/>
                  <a:pt x="3118" y="1054"/>
                </a:cubicBezTo>
                <a:cubicBezTo>
                  <a:pt x="3119" y="1054"/>
                  <a:pt x="3119" y="1054"/>
                  <a:pt x="3119" y="1054"/>
                </a:cubicBezTo>
                <a:cubicBezTo>
                  <a:pt x="3120" y="1052"/>
                  <a:pt x="3120" y="1052"/>
                  <a:pt x="3120" y="1052"/>
                </a:cubicBezTo>
                <a:cubicBezTo>
                  <a:pt x="3119" y="1050"/>
                  <a:pt x="3119" y="1050"/>
                  <a:pt x="3119" y="1050"/>
                </a:cubicBezTo>
                <a:cubicBezTo>
                  <a:pt x="3123" y="1052"/>
                  <a:pt x="3123" y="1052"/>
                  <a:pt x="3123" y="1052"/>
                </a:cubicBezTo>
                <a:cubicBezTo>
                  <a:pt x="3125" y="1054"/>
                  <a:pt x="3125" y="1054"/>
                  <a:pt x="3125" y="1054"/>
                </a:cubicBezTo>
                <a:cubicBezTo>
                  <a:pt x="3128" y="1054"/>
                  <a:pt x="3128" y="1054"/>
                  <a:pt x="3128" y="1054"/>
                </a:cubicBezTo>
                <a:cubicBezTo>
                  <a:pt x="3129" y="1052"/>
                  <a:pt x="3129" y="1052"/>
                  <a:pt x="3129" y="1052"/>
                </a:cubicBezTo>
                <a:cubicBezTo>
                  <a:pt x="3132" y="1051"/>
                  <a:pt x="3132" y="1051"/>
                  <a:pt x="3132" y="1051"/>
                </a:cubicBezTo>
                <a:cubicBezTo>
                  <a:pt x="3131" y="1050"/>
                  <a:pt x="3131" y="1050"/>
                  <a:pt x="3131" y="1050"/>
                </a:cubicBezTo>
                <a:cubicBezTo>
                  <a:pt x="3129" y="1048"/>
                  <a:pt x="3129" y="1048"/>
                  <a:pt x="3129" y="1048"/>
                </a:cubicBezTo>
                <a:cubicBezTo>
                  <a:pt x="3126" y="1047"/>
                  <a:pt x="3126" y="1047"/>
                  <a:pt x="3126" y="1047"/>
                </a:cubicBezTo>
                <a:cubicBezTo>
                  <a:pt x="3123" y="1042"/>
                  <a:pt x="3123" y="1042"/>
                  <a:pt x="3123" y="1042"/>
                </a:cubicBezTo>
                <a:cubicBezTo>
                  <a:pt x="3119" y="1040"/>
                  <a:pt x="3119" y="1040"/>
                  <a:pt x="3119" y="1040"/>
                </a:cubicBezTo>
                <a:cubicBezTo>
                  <a:pt x="3118" y="1038"/>
                  <a:pt x="3118" y="1038"/>
                  <a:pt x="3118" y="1038"/>
                </a:cubicBezTo>
                <a:cubicBezTo>
                  <a:pt x="3118" y="1037"/>
                  <a:pt x="3118" y="1037"/>
                  <a:pt x="3118" y="1037"/>
                </a:cubicBezTo>
                <a:cubicBezTo>
                  <a:pt x="3119" y="1035"/>
                  <a:pt x="3119" y="1035"/>
                  <a:pt x="3119" y="1035"/>
                </a:cubicBezTo>
                <a:cubicBezTo>
                  <a:pt x="3120" y="1034"/>
                  <a:pt x="3120" y="1034"/>
                  <a:pt x="3120" y="1034"/>
                </a:cubicBezTo>
                <a:cubicBezTo>
                  <a:pt x="3120" y="1032"/>
                  <a:pt x="3120" y="1032"/>
                  <a:pt x="3120" y="1032"/>
                </a:cubicBezTo>
                <a:cubicBezTo>
                  <a:pt x="3118" y="1028"/>
                  <a:pt x="3118" y="1028"/>
                  <a:pt x="3118" y="1028"/>
                </a:cubicBezTo>
                <a:cubicBezTo>
                  <a:pt x="3116" y="1027"/>
                  <a:pt x="3116" y="1027"/>
                  <a:pt x="3116" y="1027"/>
                </a:cubicBezTo>
                <a:cubicBezTo>
                  <a:pt x="3115" y="1025"/>
                  <a:pt x="3115" y="1025"/>
                  <a:pt x="3115" y="1025"/>
                </a:cubicBezTo>
                <a:cubicBezTo>
                  <a:pt x="3113" y="1025"/>
                  <a:pt x="3113" y="1025"/>
                  <a:pt x="3113" y="1025"/>
                </a:cubicBezTo>
                <a:cubicBezTo>
                  <a:pt x="3115" y="1024"/>
                  <a:pt x="3115" y="1024"/>
                  <a:pt x="3115" y="1024"/>
                </a:cubicBezTo>
                <a:cubicBezTo>
                  <a:pt x="3115" y="1022"/>
                  <a:pt x="3115" y="1022"/>
                  <a:pt x="3115" y="1022"/>
                </a:cubicBezTo>
                <a:cubicBezTo>
                  <a:pt x="3112" y="1022"/>
                  <a:pt x="3112" y="1022"/>
                  <a:pt x="3112" y="1022"/>
                </a:cubicBezTo>
                <a:cubicBezTo>
                  <a:pt x="3110" y="1020"/>
                  <a:pt x="3110" y="1020"/>
                  <a:pt x="3110" y="1020"/>
                </a:cubicBezTo>
                <a:cubicBezTo>
                  <a:pt x="3112" y="1020"/>
                  <a:pt x="3112" y="1020"/>
                  <a:pt x="3112" y="1020"/>
                </a:cubicBezTo>
                <a:cubicBezTo>
                  <a:pt x="3112" y="1018"/>
                  <a:pt x="3112" y="1018"/>
                  <a:pt x="3112" y="1018"/>
                </a:cubicBezTo>
                <a:cubicBezTo>
                  <a:pt x="3110" y="1017"/>
                  <a:pt x="3110" y="1017"/>
                  <a:pt x="3110" y="1017"/>
                </a:cubicBezTo>
                <a:cubicBezTo>
                  <a:pt x="3108" y="1015"/>
                  <a:pt x="3108" y="1015"/>
                  <a:pt x="3108" y="1015"/>
                </a:cubicBezTo>
                <a:cubicBezTo>
                  <a:pt x="3110" y="1015"/>
                  <a:pt x="3110" y="1015"/>
                  <a:pt x="3110" y="1015"/>
                </a:cubicBezTo>
                <a:cubicBezTo>
                  <a:pt x="3113" y="1015"/>
                  <a:pt x="3113" y="1015"/>
                  <a:pt x="3113" y="1015"/>
                </a:cubicBezTo>
                <a:cubicBezTo>
                  <a:pt x="3112" y="1012"/>
                  <a:pt x="3112" y="1012"/>
                  <a:pt x="3112" y="1012"/>
                </a:cubicBezTo>
                <a:cubicBezTo>
                  <a:pt x="3115" y="1015"/>
                  <a:pt x="3115" y="1015"/>
                  <a:pt x="3115" y="1015"/>
                </a:cubicBezTo>
                <a:cubicBezTo>
                  <a:pt x="3116" y="1015"/>
                  <a:pt x="3116" y="1015"/>
                  <a:pt x="3116" y="1015"/>
                </a:cubicBezTo>
                <a:cubicBezTo>
                  <a:pt x="3116" y="1014"/>
                  <a:pt x="3116" y="1014"/>
                  <a:pt x="3116" y="1014"/>
                </a:cubicBezTo>
                <a:cubicBezTo>
                  <a:pt x="3116" y="1012"/>
                  <a:pt x="3116" y="1012"/>
                  <a:pt x="3116" y="1012"/>
                </a:cubicBezTo>
                <a:cubicBezTo>
                  <a:pt x="3113" y="1011"/>
                  <a:pt x="3113" y="1011"/>
                  <a:pt x="3113" y="1011"/>
                </a:cubicBezTo>
                <a:cubicBezTo>
                  <a:pt x="3112" y="1008"/>
                  <a:pt x="3112" y="1008"/>
                  <a:pt x="3112" y="1008"/>
                </a:cubicBezTo>
                <a:cubicBezTo>
                  <a:pt x="3113" y="1008"/>
                  <a:pt x="3113" y="1008"/>
                  <a:pt x="3113" y="1008"/>
                </a:cubicBezTo>
                <a:cubicBezTo>
                  <a:pt x="3110" y="1007"/>
                  <a:pt x="3110" y="1007"/>
                  <a:pt x="3110" y="1007"/>
                </a:cubicBezTo>
                <a:cubicBezTo>
                  <a:pt x="3112" y="1007"/>
                  <a:pt x="3112" y="1007"/>
                  <a:pt x="3112" y="1007"/>
                </a:cubicBezTo>
                <a:cubicBezTo>
                  <a:pt x="3115" y="1008"/>
                  <a:pt x="3115" y="1008"/>
                  <a:pt x="3115" y="1008"/>
                </a:cubicBezTo>
                <a:cubicBezTo>
                  <a:pt x="3115" y="1007"/>
                  <a:pt x="3115" y="1007"/>
                  <a:pt x="3115" y="1007"/>
                </a:cubicBezTo>
                <a:cubicBezTo>
                  <a:pt x="3115" y="1004"/>
                  <a:pt x="3115" y="1004"/>
                  <a:pt x="3115" y="1004"/>
                </a:cubicBezTo>
                <a:cubicBezTo>
                  <a:pt x="3118" y="1007"/>
                  <a:pt x="3118" y="1007"/>
                  <a:pt x="3118" y="1007"/>
                </a:cubicBezTo>
                <a:cubicBezTo>
                  <a:pt x="3122" y="1005"/>
                  <a:pt x="3122" y="1005"/>
                  <a:pt x="3122" y="1005"/>
                </a:cubicBezTo>
                <a:cubicBezTo>
                  <a:pt x="3125" y="1005"/>
                  <a:pt x="3125" y="1005"/>
                  <a:pt x="3125" y="1005"/>
                </a:cubicBezTo>
                <a:cubicBezTo>
                  <a:pt x="3126" y="1005"/>
                  <a:pt x="3126" y="1005"/>
                  <a:pt x="3126" y="1005"/>
                </a:cubicBezTo>
                <a:cubicBezTo>
                  <a:pt x="3126" y="1004"/>
                  <a:pt x="3126" y="1004"/>
                  <a:pt x="3126" y="1004"/>
                </a:cubicBezTo>
                <a:cubicBezTo>
                  <a:pt x="3125" y="1004"/>
                  <a:pt x="3125" y="1004"/>
                  <a:pt x="3125" y="1004"/>
                </a:cubicBezTo>
                <a:cubicBezTo>
                  <a:pt x="3125" y="1002"/>
                  <a:pt x="3125" y="1002"/>
                  <a:pt x="3125" y="1002"/>
                </a:cubicBezTo>
                <a:cubicBezTo>
                  <a:pt x="3123" y="1001"/>
                  <a:pt x="3123" y="1001"/>
                  <a:pt x="3123" y="1001"/>
                </a:cubicBezTo>
                <a:cubicBezTo>
                  <a:pt x="3120" y="999"/>
                  <a:pt x="3120" y="999"/>
                  <a:pt x="3120" y="999"/>
                </a:cubicBezTo>
                <a:cubicBezTo>
                  <a:pt x="3120" y="997"/>
                  <a:pt x="3120" y="997"/>
                  <a:pt x="3120" y="997"/>
                </a:cubicBezTo>
                <a:cubicBezTo>
                  <a:pt x="3122" y="997"/>
                  <a:pt x="3122" y="997"/>
                  <a:pt x="3122" y="997"/>
                </a:cubicBezTo>
                <a:cubicBezTo>
                  <a:pt x="3126" y="997"/>
                  <a:pt x="3126" y="997"/>
                  <a:pt x="3126" y="997"/>
                </a:cubicBezTo>
                <a:cubicBezTo>
                  <a:pt x="3131" y="995"/>
                  <a:pt x="3131" y="995"/>
                  <a:pt x="3131" y="995"/>
                </a:cubicBezTo>
                <a:cubicBezTo>
                  <a:pt x="3132" y="994"/>
                  <a:pt x="3132" y="994"/>
                  <a:pt x="3132" y="994"/>
                </a:cubicBezTo>
                <a:cubicBezTo>
                  <a:pt x="3133" y="992"/>
                  <a:pt x="3133" y="992"/>
                  <a:pt x="3133" y="992"/>
                </a:cubicBezTo>
                <a:cubicBezTo>
                  <a:pt x="3133" y="991"/>
                  <a:pt x="3133" y="991"/>
                  <a:pt x="3133" y="991"/>
                </a:cubicBezTo>
                <a:cubicBezTo>
                  <a:pt x="3132" y="991"/>
                  <a:pt x="3132" y="991"/>
                  <a:pt x="3132" y="991"/>
                </a:cubicBezTo>
                <a:cubicBezTo>
                  <a:pt x="3131" y="991"/>
                  <a:pt x="3131" y="991"/>
                  <a:pt x="3131" y="991"/>
                </a:cubicBezTo>
                <a:cubicBezTo>
                  <a:pt x="3129" y="991"/>
                  <a:pt x="3129" y="991"/>
                  <a:pt x="3129" y="991"/>
                </a:cubicBezTo>
                <a:cubicBezTo>
                  <a:pt x="3128" y="989"/>
                  <a:pt x="3128" y="989"/>
                  <a:pt x="3128" y="989"/>
                </a:cubicBezTo>
                <a:cubicBezTo>
                  <a:pt x="3126" y="988"/>
                  <a:pt x="3126" y="988"/>
                  <a:pt x="3126" y="988"/>
                </a:cubicBezTo>
                <a:cubicBezTo>
                  <a:pt x="3125" y="989"/>
                  <a:pt x="3125" y="989"/>
                  <a:pt x="3125" y="989"/>
                </a:cubicBezTo>
                <a:cubicBezTo>
                  <a:pt x="3123" y="987"/>
                  <a:pt x="3123" y="987"/>
                  <a:pt x="3123" y="987"/>
                </a:cubicBezTo>
                <a:cubicBezTo>
                  <a:pt x="3122" y="985"/>
                  <a:pt x="3122" y="985"/>
                  <a:pt x="3122" y="985"/>
                </a:cubicBezTo>
                <a:cubicBezTo>
                  <a:pt x="3120" y="985"/>
                  <a:pt x="3120" y="985"/>
                  <a:pt x="3120" y="985"/>
                </a:cubicBezTo>
                <a:cubicBezTo>
                  <a:pt x="3118" y="987"/>
                  <a:pt x="3118" y="987"/>
                  <a:pt x="3118" y="987"/>
                </a:cubicBezTo>
                <a:cubicBezTo>
                  <a:pt x="3116" y="985"/>
                  <a:pt x="3116" y="985"/>
                  <a:pt x="3116" y="985"/>
                </a:cubicBezTo>
                <a:cubicBezTo>
                  <a:pt x="3119" y="984"/>
                  <a:pt x="3119" y="984"/>
                  <a:pt x="3119" y="984"/>
                </a:cubicBezTo>
                <a:cubicBezTo>
                  <a:pt x="3118" y="982"/>
                  <a:pt x="3118" y="982"/>
                  <a:pt x="3118" y="982"/>
                </a:cubicBezTo>
                <a:cubicBezTo>
                  <a:pt x="3116" y="982"/>
                  <a:pt x="3116" y="982"/>
                  <a:pt x="3116" y="982"/>
                </a:cubicBezTo>
                <a:cubicBezTo>
                  <a:pt x="3115" y="984"/>
                  <a:pt x="3115" y="984"/>
                  <a:pt x="3115" y="984"/>
                </a:cubicBezTo>
                <a:cubicBezTo>
                  <a:pt x="3110" y="985"/>
                  <a:pt x="3110" y="985"/>
                  <a:pt x="3110" y="985"/>
                </a:cubicBezTo>
                <a:cubicBezTo>
                  <a:pt x="3113" y="984"/>
                  <a:pt x="3113" y="984"/>
                  <a:pt x="3113" y="984"/>
                </a:cubicBezTo>
                <a:cubicBezTo>
                  <a:pt x="3113" y="981"/>
                  <a:pt x="3113" y="981"/>
                  <a:pt x="3113" y="981"/>
                </a:cubicBezTo>
                <a:cubicBezTo>
                  <a:pt x="3113" y="979"/>
                  <a:pt x="3113" y="979"/>
                  <a:pt x="3113" y="979"/>
                </a:cubicBezTo>
                <a:cubicBezTo>
                  <a:pt x="3115" y="978"/>
                  <a:pt x="3115" y="978"/>
                  <a:pt x="3115" y="978"/>
                </a:cubicBezTo>
                <a:cubicBezTo>
                  <a:pt x="3113" y="977"/>
                  <a:pt x="3113" y="977"/>
                  <a:pt x="3113" y="977"/>
                </a:cubicBezTo>
                <a:cubicBezTo>
                  <a:pt x="3112" y="974"/>
                  <a:pt x="3112" y="974"/>
                  <a:pt x="3112" y="974"/>
                </a:cubicBezTo>
                <a:cubicBezTo>
                  <a:pt x="3110" y="975"/>
                  <a:pt x="3110" y="975"/>
                  <a:pt x="3110" y="975"/>
                </a:cubicBezTo>
                <a:cubicBezTo>
                  <a:pt x="3109" y="974"/>
                  <a:pt x="3109" y="974"/>
                  <a:pt x="3109" y="974"/>
                </a:cubicBezTo>
                <a:cubicBezTo>
                  <a:pt x="3106" y="969"/>
                  <a:pt x="3106" y="969"/>
                  <a:pt x="3106" y="969"/>
                </a:cubicBezTo>
                <a:cubicBezTo>
                  <a:pt x="3105" y="972"/>
                  <a:pt x="3105" y="972"/>
                  <a:pt x="3105" y="972"/>
                </a:cubicBezTo>
                <a:cubicBezTo>
                  <a:pt x="3103" y="975"/>
                  <a:pt x="3103" y="975"/>
                  <a:pt x="3103" y="975"/>
                </a:cubicBezTo>
                <a:cubicBezTo>
                  <a:pt x="3103" y="972"/>
                  <a:pt x="3103" y="972"/>
                  <a:pt x="3103" y="972"/>
                </a:cubicBezTo>
                <a:cubicBezTo>
                  <a:pt x="3103" y="971"/>
                  <a:pt x="3103" y="971"/>
                  <a:pt x="3103" y="971"/>
                </a:cubicBezTo>
                <a:cubicBezTo>
                  <a:pt x="3102" y="969"/>
                  <a:pt x="3102" y="969"/>
                  <a:pt x="3102" y="969"/>
                </a:cubicBezTo>
                <a:cubicBezTo>
                  <a:pt x="3100" y="972"/>
                  <a:pt x="3100" y="972"/>
                  <a:pt x="3100" y="972"/>
                </a:cubicBezTo>
                <a:cubicBezTo>
                  <a:pt x="3099" y="977"/>
                  <a:pt x="3099" y="977"/>
                  <a:pt x="3099" y="977"/>
                </a:cubicBezTo>
                <a:cubicBezTo>
                  <a:pt x="3096" y="979"/>
                  <a:pt x="3096" y="979"/>
                  <a:pt x="3096" y="979"/>
                </a:cubicBezTo>
                <a:cubicBezTo>
                  <a:pt x="3095" y="981"/>
                  <a:pt x="3095" y="981"/>
                  <a:pt x="3095" y="981"/>
                </a:cubicBezTo>
                <a:cubicBezTo>
                  <a:pt x="3093" y="987"/>
                  <a:pt x="3093" y="987"/>
                  <a:pt x="3093" y="987"/>
                </a:cubicBezTo>
                <a:cubicBezTo>
                  <a:pt x="3090" y="989"/>
                  <a:pt x="3090" y="989"/>
                  <a:pt x="3090" y="989"/>
                </a:cubicBezTo>
                <a:cubicBezTo>
                  <a:pt x="3089" y="989"/>
                  <a:pt x="3089" y="989"/>
                  <a:pt x="3089" y="989"/>
                </a:cubicBezTo>
                <a:cubicBezTo>
                  <a:pt x="3089" y="988"/>
                  <a:pt x="3089" y="988"/>
                  <a:pt x="3089" y="988"/>
                </a:cubicBezTo>
                <a:cubicBezTo>
                  <a:pt x="3088" y="991"/>
                  <a:pt x="3088" y="991"/>
                  <a:pt x="3088" y="991"/>
                </a:cubicBezTo>
                <a:cubicBezTo>
                  <a:pt x="3086" y="992"/>
                  <a:pt x="3086" y="992"/>
                  <a:pt x="3086" y="992"/>
                </a:cubicBezTo>
                <a:cubicBezTo>
                  <a:pt x="3088" y="994"/>
                  <a:pt x="3088" y="994"/>
                  <a:pt x="3088" y="994"/>
                </a:cubicBezTo>
                <a:cubicBezTo>
                  <a:pt x="3089" y="994"/>
                  <a:pt x="3089" y="994"/>
                  <a:pt x="3089" y="994"/>
                </a:cubicBezTo>
                <a:cubicBezTo>
                  <a:pt x="3089" y="995"/>
                  <a:pt x="3089" y="995"/>
                  <a:pt x="3089" y="995"/>
                </a:cubicBezTo>
                <a:cubicBezTo>
                  <a:pt x="3086" y="997"/>
                  <a:pt x="3086" y="997"/>
                  <a:pt x="3086" y="997"/>
                </a:cubicBezTo>
                <a:cubicBezTo>
                  <a:pt x="3085" y="997"/>
                  <a:pt x="3085" y="997"/>
                  <a:pt x="3085" y="997"/>
                </a:cubicBezTo>
                <a:cubicBezTo>
                  <a:pt x="3083" y="998"/>
                  <a:pt x="3083" y="998"/>
                  <a:pt x="3083" y="998"/>
                </a:cubicBezTo>
                <a:cubicBezTo>
                  <a:pt x="3082" y="998"/>
                  <a:pt x="3082" y="998"/>
                  <a:pt x="3082" y="998"/>
                </a:cubicBezTo>
                <a:cubicBezTo>
                  <a:pt x="3082" y="997"/>
                  <a:pt x="3082" y="997"/>
                  <a:pt x="3082" y="997"/>
                </a:cubicBezTo>
                <a:cubicBezTo>
                  <a:pt x="3076" y="999"/>
                  <a:pt x="3076" y="999"/>
                  <a:pt x="3076" y="999"/>
                </a:cubicBezTo>
                <a:cubicBezTo>
                  <a:pt x="3075" y="1001"/>
                  <a:pt x="3075" y="1001"/>
                  <a:pt x="3075" y="1001"/>
                </a:cubicBezTo>
                <a:cubicBezTo>
                  <a:pt x="3072" y="1002"/>
                  <a:pt x="3072" y="1002"/>
                  <a:pt x="3072" y="1002"/>
                </a:cubicBezTo>
                <a:cubicBezTo>
                  <a:pt x="3070" y="1002"/>
                  <a:pt x="3070" y="1002"/>
                  <a:pt x="3070" y="1002"/>
                </a:cubicBezTo>
                <a:cubicBezTo>
                  <a:pt x="3069" y="1008"/>
                  <a:pt x="3069" y="1008"/>
                  <a:pt x="3069" y="1008"/>
                </a:cubicBezTo>
                <a:cubicBezTo>
                  <a:pt x="3065" y="1012"/>
                  <a:pt x="3065" y="1012"/>
                  <a:pt x="3065" y="1012"/>
                </a:cubicBezTo>
                <a:cubicBezTo>
                  <a:pt x="3062" y="1017"/>
                  <a:pt x="3062" y="1017"/>
                  <a:pt x="3062" y="1017"/>
                </a:cubicBezTo>
                <a:cubicBezTo>
                  <a:pt x="3060" y="1020"/>
                  <a:pt x="3060" y="1020"/>
                  <a:pt x="3060" y="1020"/>
                </a:cubicBezTo>
                <a:cubicBezTo>
                  <a:pt x="3059" y="1021"/>
                  <a:pt x="3059" y="1021"/>
                  <a:pt x="3059" y="1021"/>
                </a:cubicBezTo>
                <a:cubicBezTo>
                  <a:pt x="3053" y="1024"/>
                  <a:pt x="3053" y="1024"/>
                  <a:pt x="3053" y="1024"/>
                </a:cubicBezTo>
                <a:cubicBezTo>
                  <a:pt x="3046" y="1025"/>
                  <a:pt x="3046" y="1025"/>
                  <a:pt x="3046" y="1025"/>
                </a:cubicBezTo>
                <a:cubicBezTo>
                  <a:pt x="3040" y="1028"/>
                  <a:pt x="3040" y="1028"/>
                  <a:pt x="3040" y="1028"/>
                </a:cubicBezTo>
                <a:cubicBezTo>
                  <a:pt x="3040" y="1030"/>
                  <a:pt x="3040" y="1030"/>
                  <a:pt x="3040" y="1030"/>
                </a:cubicBezTo>
                <a:cubicBezTo>
                  <a:pt x="3042" y="1032"/>
                  <a:pt x="3042" y="1032"/>
                  <a:pt x="3042" y="1032"/>
                </a:cubicBezTo>
                <a:cubicBezTo>
                  <a:pt x="3037" y="1032"/>
                  <a:pt x="3037" y="1032"/>
                  <a:pt x="3037" y="1032"/>
                </a:cubicBezTo>
                <a:cubicBezTo>
                  <a:pt x="3037" y="1034"/>
                  <a:pt x="3037" y="1034"/>
                  <a:pt x="3037" y="1034"/>
                </a:cubicBezTo>
                <a:cubicBezTo>
                  <a:pt x="3037" y="1035"/>
                  <a:pt x="3037" y="1035"/>
                  <a:pt x="3037" y="1035"/>
                </a:cubicBezTo>
                <a:cubicBezTo>
                  <a:pt x="3039" y="1035"/>
                  <a:pt x="3039" y="1035"/>
                  <a:pt x="3039" y="1035"/>
                </a:cubicBezTo>
                <a:cubicBezTo>
                  <a:pt x="3037" y="1037"/>
                  <a:pt x="3037" y="1037"/>
                  <a:pt x="3037" y="1037"/>
                </a:cubicBezTo>
                <a:cubicBezTo>
                  <a:pt x="3037" y="1040"/>
                  <a:pt x="3037" y="1040"/>
                  <a:pt x="3037" y="1040"/>
                </a:cubicBezTo>
                <a:cubicBezTo>
                  <a:pt x="3037" y="1041"/>
                  <a:pt x="3037" y="1041"/>
                  <a:pt x="3037" y="1041"/>
                </a:cubicBezTo>
                <a:cubicBezTo>
                  <a:pt x="3037" y="1042"/>
                  <a:pt x="3037" y="1042"/>
                  <a:pt x="3037" y="1042"/>
                </a:cubicBezTo>
                <a:cubicBezTo>
                  <a:pt x="3036" y="1042"/>
                  <a:pt x="3036" y="1042"/>
                  <a:pt x="3036" y="1042"/>
                </a:cubicBezTo>
                <a:cubicBezTo>
                  <a:pt x="3036" y="1044"/>
                  <a:pt x="3036" y="1044"/>
                  <a:pt x="3036" y="1044"/>
                </a:cubicBezTo>
                <a:cubicBezTo>
                  <a:pt x="3036" y="1045"/>
                  <a:pt x="3036" y="1045"/>
                  <a:pt x="3036" y="1045"/>
                </a:cubicBezTo>
                <a:cubicBezTo>
                  <a:pt x="3034" y="1044"/>
                  <a:pt x="3034" y="1044"/>
                  <a:pt x="3034" y="1044"/>
                </a:cubicBezTo>
                <a:cubicBezTo>
                  <a:pt x="3032" y="1044"/>
                  <a:pt x="3032" y="1044"/>
                  <a:pt x="3032" y="1044"/>
                </a:cubicBezTo>
                <a:cubicBezTo>
                  <a:pt x="3030" y="1042"/>
                  <a:pt x="3030" y="1042"/>
                  <a:pt x="3030" y="1042"/>
                </a:cubicBezTo>
                <a:cubicBezTo>
                  <a:pt x="3029" y="1041"/>
                  <a:pt x="3029" y="1041"/>
                  <a:pt x="3029" y="1041"/>
                </a:cubicBezTo>
                <a:cubicBezTo>
                  <a:pt x="3027" y="1040"/>
                  <a:pt x="3027" y="1040"/>
                  <a:pt x="3027" y="1040"/>
                </a:cubicBezTo>
                <a:cubicBezTo>
                  <a:pt x="3027" y="1041"/>
                  <a:pt x="3027" y="1041"/>
                  <a:pt x="3027" y="1041"/>
                </a:cubicBezTo>
                <a:cubicBezTo>
                  <a:pt x="3026" y="1041"/>
                  <a:pt x="3026" y="1041"/>
                  <a:pt x="3026" y="1041"/>
                </a:cubicBezTo>
                <a:cubicBezTo>
                  <a:pt x="3023" y="1041"/>
                  <a:pt x="3023" y="1041"/>
                  <a:pt x="3023" y="1041"/>
                </a:cubicBezTo>
                <a:cubicBezTo>
                  <a:pt x="3020" y="1040"/>
                  <a:pt x="3020" y="1040"/>
                  <a:pt x="3020" y="1040"/>
                </a:cubicBezTo>
                <a:cubicBezTo>
                  <a:pt x="3019" y="1037"/>
                  <a:pt x="3019" y="1037"/>
                  <a:pt x="3019" y="1037"/>
                </a:cubicBezTo>
                <a:cubicBezTo>
                  <a:pt x="3017" y="1038"/>
                  <a:pt x="3017" y="1038"/>
                  <a:pt x="3017" y="1038"/>
                </a:cubicBezTo>
                <a:cubicBezTo>
                  <a:pt x="3016" y="1040"/>
                  <a:pt x="3016" y="1040"/>
                  <a:pt x="3016" y="1040"/>
                </a:cubicBezTo>
                <a:cubicBezTo>
                  <a:pt x="3014" y="1042"/>
                  <a:pt x="3014" y="1042"/>
                  <a:pt x="3014" y="1042"/>
                </a:cubicBezTo>
                <a:cubicBezTo>
                  <a:pt x="3012" y="1045"/>
                  <a:pt x="3012" y="1045"/>
                  <a:pt x="3012" y="1045"/>
                </a:cubicBezTo>
                <a:cubicBezTo>
                  <a:pt x="3012" y="1047"/>
                  <a:pt x="3012" y="1047"/>
                  <a:pt x="3012" y="1047"/>
                </a:cubicBezTo>
                <a:cubicBezTo>
                  <a:pt x="3012" y="1048"/>
                  <a:pt x="3012" y="1048"/>
                  <a:pt x="3012" y="1048"/>
                </a:cubicBezTo>
                <a:cubicBezTo>
                  <a:pt x="3014" y="1045"/>
                  <a:pt x="3014" y="1045"/>
                  <a:pt x="3014" y="1045"/>
                </a:cubicBezTo>
                <a:cubicBezTo>
                  <a:pt x="3013" y="1048"/>
                  <a:pt x="3013" y="1048"/>
                  <a:pt x="3013" y="1048"/>
                </a:cubicBezTo>
                <a:cubicBezTo>
                  <a:pt x="3012" y="1050"/>
                  <a:pt x="3012" y="1050"/>
                  <a:pt x="3012" y="1050"/>
                </a:cubicBezTo>
                <a:cubicBezTo>
                  <a:pt x="3012" y="1051"/>
                  <a:pt x="3012" y="1051"/>
                  <a:pt x="3012" y="1051"/>
                </a:cubicBezTo>
                <a:cubicBezTo>
                  <a:pt x="3010" y="1052"/>
                  <a:pt x="3010" y="1052"/>
                  <a:pt x="3010" y="1052"/>
                </a:cubicBezTo>
                <a:cubicBezTo>
                  <a:pt x="3010" y="1055"/>
                  <a:pt x="3010" y="1055"/>
                  <a:pt x="3010" y="1055"/>
                </a:cubicBezTo>
                <a:cubicBezTo>
                  <a:pt x="3010" y="1058"/>
                  <a:pt x="3010" y="1058"/>
                  <a:pt x="3010" y="1058"/>
                </a:cubicBezTo>
                <a:cubicBezTo>
                  <a:pt x="3012" y="1061"/>
                  <a:pt x="3012" y="1061"/>
                  <a:pt x="3012" y="1061"/>
                </a:cubicBezTo>
                <a:cubicBezTo>
                  <a:pt x="3014" y="1064"/>
                  <a:pt x="3014" y="1064"/>
                  <a:pt x="3014" y="1064"/>
                </a:cubicBezTo>
                <a:cubicBezTo>
                  <a:pt x="3013" y="1065"/>
                  <a:pt x="3013" y="1065"/>
                  <a:pt x="3013" y="1065"/>
                </a:cubicBezTo>
                <a:cubicBezTo>
                  <a:pt x="3014" y="1068"/>
                  <a:pt x="3014" y="1068"/>
                  <a:pt x="3014" y="1068"/>
                </a:cubicBezTo>
                <a:cubicBezTo>
                  <a:pt x="3013" y="1068"/>
                  <a:pt x="3013" y="1068"/>
                  <a:pt x="3013" y="1068"/>
                </a:cubicBezTo>
                <a:cubicBezTo>
                  <a:pt x="3013" y="1070"/>
                  <a:pt x="3013" y="1070"/>
                  <a:pt x="3013" y="1070"/>
                </a:cubicBezTo>
                <a:cubicBezTo>
                  <a:pt x="3013" y="1071"/>
                  <a:pt x="3013" y="1071"/>
                  <a:pt x="3013" y="1071"/>
                </a:cubicBezTo>
                <a:cubicBezTo>
                  <a:pt x="3016" y="1073"/>
                  <a:pt x="3016" y="1073"/>
                  <a:pt x="3016" y="1073"/>
                </a:cubicBezTo>
                <a:cubicBezTo>
                  <a:pt x="3017" y="1074"/>
                  <a:pt x="3017" y="1074"/>
                  <a:pt x="3017" y="1074"/>
                </a:cubicBezTo>
                <a:cubicBezTo>
                  <a:pt x="3016" y="1074"/>
                  <a:pt x="3016" y="1074"/>
                  <a:pt x="3016" y="1074"/>
                </a:cubicBezTo>
                <a:cubicBezTo>
                  <a:pt x="3014" y="1074"/>
                  <a:pt x="3014" y="1074"/>
                  <a:pt x="3014" y="1074"/>
                </a:cubicBezTo>
                <a:cubicBezTo>
                  <a:pt x="3014" y="1075"/>
                  <a:pt x="3014" y="1075"/>
                  <a:pt x="3014" y="1075"/>
                </a:cubicBezTo>
                <a:cubicBezTo>
                  <a:pt x="3014" y="1077"/>
                  <a:pt x="3014" y="1077"/>
                  <a:pt x="3014" y="1077"/>
                </a:cubicBezTo>
                <a:cubicBezTo>
                  <a:pt x="3017" y="1077"/>
                  <a:pt x="3017" y="1077"/>
                  <a:pt x="3017" y="1077"/>
                </a:cubicBezTo>
                <a:cubicBezTo>
                  <a:pt x="3019" y="1077"/>
                  <a:pt x="3019" y="1077"/>
                  <a:pt x="3019" y="1077"/>
                </a:cubicBezTo>
                <a:cubicBezTo>
                  <a:pt x="3019" y="1078"/>
                  <a:pt x="3019" y="1078"/>
                  <a:pt x="3019" y="1078"/>
                </a:cubicBezTo>
                <a:cubicBezTo>
                  <a:pt x="3020" y="1077"/>
                  <a:pt x="3020" y="1077"/>
                  <a:pt x="3020" y="1077"/>
                </a:cubicBezTo>
                <a:cubicBezTo>
                  <a:pt x="3022" y="1078"/>
                  <a:pt x="3022" y="1078"/>
                  <a:pt x="3022" y="1078"/>
                </a:cubicBezTo>
                <a:cubicBezTo>
                  <a:pt x="3022" y="1080"/>
                  <a:pt x="3022" y="1080"/>
                  <a:pt x="3022" y="1080"/>
                </a:cubicBezTo>
                <a:cubicBezTo>
                  <a:pt x="3023" y="1083"/>
                  <a:pt x="3023" y="1083"/>
                  <a:pt x="3023" y="1083"/>
                </a:cubicBezTo>
                <a:cubicBezTo>
                  <a:pt x="3024" y="1085"/>
                  <a:pt x="3024" y="1085"/>
                  <a:pt x="3024" y="1085"/>
                </a:cubicBezTo>
                <a:cubicBezTo>
                  <a:pt x="3023" y="1087"/>
                  <a:pt x="3023" y="1087"/>
                  <a:pt x="3023" y="1087"/>
                </a:cubicBezTo>
                <a:cubicBezTo>
                  <a:pt x="3022" y="1090"/>
                  <a:pt x="3022" y="1090"/>
                  <a:pt x="3022" y="1090"/>
                </a:cubicBezTo>
                <a:cubicBezTo>
                  <a:pt x="3023" y="1091"/>
                  <a:pt x="3023" y="1091"/>
                  <a:pt x="3023" y="1091"/>
                </a:cubicBezTo>
                <a:cubicBezTo>
                  <a:pt x="3024" y="1093"/>
                  <a:pt x="3024" y="1093"/>
                  <a:pt x="3024" y="1093"/>
                </a:cubicBezTo>
                <a:cubicBezTo>
                  <a:pt x="3024" y="1098"/>
                  <a:pt x="3024" y="1098"/>
                  <a:pt x="3024" y="1098"/>
                </a:cubicBezTo>
                <a:cubicBezTo>
                  <a:pt x="3026" y="1101"/>
                  <a:pt x="3026" y="1101"/>
                  <a:pt x="3026" y="1101"/>
                </a:cubicBezTo>
                <a:cubicBezTo>
                  <a:pt x="3026" y="1104"/>
                  <a:pt x="3026" y="1104"/>
                  <a:pt x="3026" y="1104"/>
                </a:cubicBezTo>
                <a:cubicBezTo>
                  <a:pt x="3026" y="1106"/>
                  <a:pt x="3026" y="1106"/>
                  <a:pt x="3026" y="1106"/>
                </a:cubicBezTo>
                <a:cubicBezTo>
                  <a:pt x="3029" y="1104"/>
                  <a:pt x="3029" y="1104"/>
                  <a:pt x="3029" y="1104"/>
                </a:cubicBezTo>
                <a:cubicBezTo>
                  <a:pt x="3030" y="1104"/>
                  <a:pt x="3030" y="1104"/>
                  <a:pt x="3030" y="1104"/>
                </a:cubicBezTo>
                <a:cubicBezTo>
                  <a:pt x="3030" y="1106"/>
                  <a:pt x="3030" y="1106"/>
                  <a:pt x="3030" y="1106"/>
                </a:cubicBezTo>
                <a:cubicBezTo>
                  <a:pt x="3032" y="1106"/>
                  <a:pt x="3032" y="1106"/>
                  <a:pt x="3032" y="1106"/>
                </a:cubicBezTo>
                <a:cubicBezTo>
                  <a:pt x="3034" y="1107"/>
                  <a:pt x="3034" y="1107"/>
                  <a:pt x="3034" y="1107"/>
                </a:cubicBezTo>
                <a:cubicBezTo>
                  <a:pt x="3036" y="1106"/>
                  <a:pt x="3036" y="1106"/>
                  <a:pt x="3036" y="1106"/>
                </a:cubicBezTo>
                <a:cubicBezTo>
                  <a:pt x="3039" y="1104"/>
                  <a:pt x="3039" y="1104"/>
                  <a:pt x="3039" y="1104"/>
                </a:cubicBezTo>
                <a:cubicBezTo>
                  <a:pt x="3042" y="1106"/>
                  <a:pt x="3042" y="1106"/>
                  <a:pt x="3042" y="1106"/>
                </a:cubicBezTo>
                <a:cubicBezTo>
                  <a:pt x="3043" y="1103"/>
                  <a:pt x="3043" y="1103"/>
                  <a:pt x="3043" y="1103"/>
                </a:cubicBezTo>
                <a:cubicBezTo>
                  <a:pt x="3044" y="1107"/>
                  <a:pt x="3044" y="1107"/>
                  <a:pt x="3044" y="1107"/>
                </a:cubicBezTo>
                <a:cubicBezTo>
                  <a:pt x="3044" y="1113"/>
                  <a:pt x="3044" y="1113"/>
                  <a:pt x="3044" y="1113"/>
                </a:cubicBezTo>
                <a:cubicBezTo>
                  <a:pt x="3046" y="1113"/>
                  <a:pt x="3046" y="1113"/>
                  <a:pt x="3046" y="1113"/>
                </a:cubicBezTo>
                <a:cubicBezTo>
                  <a:pt x="3047" y="1113"/>
                  <a:pt x="3047" y="1113"/>
                  <a:pt x="3047" y="1113"/>
                </a:cubicBezTo>
                <a:cubicBezTo>
                  <a:pt x="3049" y="1110"/>
                  <a:pt x="3049" y="1110"/>
                  <a:pt x="3049" y="1110"/>
                </a:cubicBezTo>
                <a:cubicBezTo>
                  <a:pt x="3050" y="1110"/>
                  <a:pt x="3050" y="1110"/>
                  <a:pt x="3050" y="1110"/>
                </a:cubicBezTo>
                <a:cubicBezTo>
                  <a:pt x="3052" y="1110"/>
                  <a:pt x="3052" y="1110"/>
                  <a:pt x="3052" y="1110"/>
                </a:cubicBezTo>
                <a:cubicBezTo>
                  <a:pt x="3053" y="1111"/>
                  <a:pt x="3053" y="1111"/>
                  <a:pt x="3053" y="1111"/>
                </a:cubicBezTo>
                <a:cubicBezTo>
                  <a:pt x="3055" y="1111"/>
                  <a:pt x="3055" y="1111"/>
                  <a:pt x="3055" y="1111"/>
                </a:cubicBezTo>
                <a:cubicBezTo>
                  <a:pt x="3057" y="1108"/>
                  <a:pt x="3057" y="1108"/>
                  <a:pt x="3057" y="1108"/>
                </a:cubicBezTo>
                <a:cubicBezTo>
                  <a:pt x="3059" y="1104"/>
                  <a:pt x="3059" y="1104"/>
                  <a:pt x="3059" y="1104"/>
                </a:cubicBezTo>
                <a:cubicBezTo>
                  <a:pt x="3062" y="1108"/>
                  <a:pt x="3062" y="1108"/>
                  <a:pt x="3062" y="1108"/>
                </a:cubicBezTo>
                <a:cubicBezTo>
                  <a:pt x="3063" y="1108"/>
                  <a:pt x="3063" y="1108"/>
                  <a:pt x="3063" y="1108"/>
                </a:cubicBezTo>
                <a:cubicBezTo>
                  <a:pt x="3065" y="1108"/>
                  <a:pt x="3065" y="1108"/>
                  <a:pt x="3065" y="1108"/>
                </a:cubicBezTo>
                <a:cubicBezTo>
                  <a:pt x="3066" y="1108"/>
                  <a:pt x="3066" y="1108"/>
                  <a:pt x="3066" y="1108"/>
                </a:cubicBezTo>
                <a:cubicBezTo>
                  <a:pt x="3066" y="1110"/>
                  <a:pt x="3066" y="1110"/>
                  <a:pt x="3066" y="1110"/>
                </a:cubicBezTo>
                <a:cubicBezTo>
                  <a:pt x="3066" y="1111"/>
                  <a:pt x="3066" y="1111"/>
                  <a:pt x="3066" y="1111"/>
                </a:cubicBezTo>
                <a:cubicBezTo>
                  <a:pt x="3067" y="1113"/>
                  <a:pt x="3067" y="1113"/>
                  <a:pt x="3067" y="1113"/>
                </a:cubicBezTo>
                <a:cubicBezTo>
                  <a:pt x="3070" y="1111"/>
                  <a:pt x="3070" y="1111"/>
                  <a:pt x="3070" y="1111"/>
                </a:cubicBezTo>
                <a:cubicBezTo>
                  <a:pt x="3072" y="1108"/>
                  <a:pt x="3072" y="1108"/>
                  <a:pt x="3072" y="1108"/>
                </a:cubicBezTo>
                <a:cubicBezTo>
                  <a:pt x="3072" y="1110"/>
                  <a:pt x="3072" y="1110"/>
                  <a:pt x="3072" y="1110"/>
                </a:cubicBezTo>
                <a:cubicBezTo>
                  <a:pt x="3073" y="1110"/>
                  <a:pt x="3073" y="1110"/>
                  <a:pt x="3073" y="1110"/>
                </a:cubicBezTo>
                <a:cubicBezTo>
                  <a:pt x="3075" y="1108"/>
                  <a:pt x="3075" y="1108"/>
                  <a:pt x="3075" y="1108"/>
                </a:cubicBezTo>
                <a:cubicBezTo>
                  <a:pt x="3075" y="1111"/>
                  <a:pt x="3075" y="1111"/>
                  <a:pt x="3075" y="1111"/>
                </a:cubicBezTo>
                <a:cubicBezTo>
                  <a:pt x="3077" y="1110"/>
                  <a:pt x="3077" y="1110"/>
                  <a:pt x="3077" y="1110"/>
                </a:cubicBezTo>
                <a:cubicBezTo>
                  <a:pt x="3077" y="1113"/>
                  <a:pt x="3077" y="1113"/>
                  <a:pt x="3077" y="1113"/>
                </a:cubicBezTo>
                <a:cubicBezTo>
                  <a:pt x="3079" y="1116"/>
                  <a:pt x="3079" y="1116"/>
                  <a:pt x="3079" y="1116"/>
                </a:cubicBezTo>
                <a:cubicBezTo>
                  <a:pt x="3077" y="1120"/>
                  <a:pt x="3077" y="1120"/>
                  <a:pt x="3077" y="1120"/>
                </a:cubicBezTo>
                <a:cubicBezTo>
                  <a:pt x="3079" y="1121"/>
                  <a:pt x="3079" y="1121"/>
                  <a:pt x="3079" y="1121"/>
                </a:cubicBezTo>
                <a:cubicBezTo>
                  <a:pt x="3080" y="1120"/>
                  <a:pt x="3080" y="1120"/>
                  <a:pt x="3080" y="1120"/>
                </a:cubicBezTo>
                <a:cubicBezTo>
                  <a:pt x="3085" y="1118"/>
                  <a:pt x="3085" y="1118"/>
                  <a:pt x="3085" y="1118"/>
                </a:cubicBezTo>
                <a:cubicBezTo>
                  <a:pt x="3093" y="1114"/>
                  <a:pt x="3093" y="1114"/>
                  <a:pt x="3093" y="1114"/>
                </a:cubicBezTo>
                <a:lnTo>
                  <a:pt x="3095" y="1113"/>
                </a:lnTo>
                <a:close/>
                <a:moveTo>
                  <a:pt x="3080" y="1186"/>
                </a:moveTo>
                <a:cubicBezTo>
                  <a:pt x="3082" y="1184"/>
                  <a:pt x="3082" y="1184"/>
                  <a:pt x="3082" y="1184"/>
                </a:cubicBezTo>
                <a:cubicBezTo>
                  <a:pt x="3085" y="1182"/>
                  <a:pt x="3085" y="1182"/>
                  <a:pt x="3085" y="1182"/>
                </a:cubicBezTo>
                <a:cubicBezTo>
                  <a:pt x="3088" y="1180"/>
                  <a:pt x="3088" y="1180"/>
                  <a:pt x="3088" y="1180"/>
                </a:cubicBezTo>
                <a:cubicBezTo>
                  <a:pt x="3088" y="1179"/>
                  <a:pt x="3088" y="1179"/>
                  <a:pt x="3088" y="1179"/>
                </a:cubicBezTo>
                <a:cubicBezTo>
                  <a:pt x="3088" y="1177"/>
                  <a:pt x="3088" y="1177"/>
                  <a:pt x="3088" y="1177"/>
                </a:cubicBezTo>
                <a:cubicBezTo>
                  <a:pt x="3085" y="1176"/>
                  <a:pt x="3085" y="1176"/>
                  <a:pt x="3085" y="1176"/>
                </a:cubicBezTo>
                <a:cubicBezTo>
                  <a:pt x="3083" y="1176"/>
                  <a:pt x="3083" y="1176"/>
                  <a:pt x="3083" y="1176"/>
                </a:cubicBezTo>
                <a:cubicBezTo>
                  <a:pt x="3082" y="1176"/>
                  <a:pt x="3082" y="1176"/>
                  <a:pt x="3082" y="1176"/>
                </a:cubicBezTo>
                <a:cubicBezTo>
                  <a:pt x="3077" y="1176"/>
                  <a:pt x="3077" y="1176"/>
                  <a:pt x="3077" y="1176"/>
                </a:cubicBezTo>
                <a:cubicBezTo>
                  <a:pt x="3073" y="1176"/>
                  <a:pt x="3073" y="1176"/>
                  <a:pt x="3073" y="1176"/>
                </a:cubicBezTo>
                <a:cubicBezTo>
                  <a:pt x="3073" y="1177"/>
                  <a:pt x="3073" y="1177"/>
                  <a:pt x="3073" y="1177"/>
                </a:cubicBezTo>
                <a:cubicBezTo>
                  <a:pt x="3075" y="1179"/>
                  <a:pt x="3075" y="1179"/>
                  <a:pt x="3075" y="1179"/>
                </a:cubicBezTo>
                <a:cubicBezTo>
                  <a:pt x="3077" y="1180"/>
                  <a:pt x="3077" y="1180"/>
                  <a:pt x="3077" y="1180"/>
                </a:cubicBezTo>
                <a:cubicBezTo>
                  <a:pt x="3080" y="1183"/>
                  <a:pt x="3080" y="1183"/>
                  <a:pt x="3080" y="1183"/>
                </a:cubicBezTo>
                <a:cubicBezTo>
                  <a:pt x="3080" y="1184"/>
                  <a:pt x="3080" y="1184"/>
                  <a:pt x="3080" y="1184"/>
                </a:cubicBezTo>
                <a:lnTo>
                  <a:pt x="3080" y="1186"/>
                </a:lnTo>
                <a:close/>
                <a:moveTo>
                  <a:pt x="3016" y="1081"/>
                </a:moveTo>
                <a:cubicBezTo>
                  <a:pt x="3017" y="1083"/>
                  <a:pt x="3017" y="1083"/>
                  <a:pt x="3017" y="1083"/>
                </a:cubicBezTo>
                <a:cubicBezTo>
                  <a:pt x="3020" y="1081"/>
                  <a:pt x="3020" y="1081"/>
                  <a:pt x="3020" y="1081"/>
                </a:cubicBezTo>
                <a:cubicBezTo>
                  <a:pt x="3020" y="1080"/>
                  <a:pt x="3020" y="1080"/>
                  <a:pt x="3020" y="1080"/>
                </a:cubicBezTo>
                <a:cubicBezTo>
                  <a:pt x="3020" y="1078"/>
                  <a:pt x="3020" y="1078"/>
                  <a:pt x="3020" y="1078"/>
                </a:cubicBezTo>
                <a:cubicBezTo>
                  <a:pt x="3019" y="1078"/>
                  <a:pt x="3019" y="1078"/>
                  <a:pt x="3019" y="1078"/>
                </a:cubicBezTo>
                <a:cubicBezTo>
                  <a:pt x="3017" y="1078"/>
                  <a:pt x="3017" y="1078"/>
                  <a:pt x="3017" y="1078"/>
                </a:cubicBezTo>
                <a:lnTo>
                  <a:pt x="3016" y="1081"/>
                </a:lnTo>
                <a:close/>
                <a:moveTo>
                  <a:pt x="3179" y="1182"/>
                </a:moveTo>
                <a:cubicBezTo>
                  <a:pt x="3181" y="1182"/>
                  <a:pt x="3181" y="1182"/>
                  <a:pt x="3181" y="1182"/>
                </a:cubicBezTo>
                <a:cubicBezTo>
                  <a:pt x="3182" y="1182"/>
                  <a:pt x="3182" y="1182"/>
                  <a:pt x="3182" y="1182"/>
                </a:cubicBezTo>
                <a:cubicBezTo>
                  <a:pt x="3182" y="1180"/>
                  <a:pt x="3182" y="1180"/>
                  <a:pt x="3182" y="1180"/>
                </a:cubicBezTo>
                <a:cubicBezTo>
                  <a:pt x="3184" y="1179"/>
                  <a:pt x="3184" y="1179"/>
                  <a:pt x="3184" y="1179"/>
                </a:cubicBezTo>
                <a:cubicBezTo>
                  <a:pt x="3188" y="1177"/>
                  <a:pt x="3188" y="1177"/>
                  <a:pt x="3188" y="1177"/>
                </a:cubicBezTo>
                <a:cubicBezTo>
                  <a:pt x="3185" y="1177"/>
                  <a:pt x="3185" y="1177"/>
                  <a:pt x="3185" y="1177"/>
                </a:cubicBezTo>
                <a:cubicBezTo>
                  <a:pt x="3182" y="1179"/>
                  <a:pt x="3182" y="1179"/>
                  <a:pt x="3182" y="1179"/>
                </a:cubicBezTo>
                <a:cubicBezTo>
                  <a:pt x="3179" y="1180"/>
                  <a:pt x="3179" y="1180"/>
                  <a:pt x="3179" y="1180"/>
                </a:cubicBezTo>
                <a:lnTo>
                  <a:pt x="3179" y="1182"/>
                </a:lnTo>
                <a:close/>
                <a:moveTo>
                  <a:pt x="3196" y="618"/>
                </a:moveTo>
                <a:cubicBezTo>
                  <a:pt x="3198" y="620"/>
                  <a:pt x="3198" y="620"/>
                  <a:pt x="3198" y="620"/>
                </a:cubicBezTo>
                <a:cubicBezTo>
                  <a:pt x="3198" y="618"/>
                  <a:pt x="3198" y="618"/>
                  <a:pt x="3198" y="618"/>
                </a:cubicBezTo>
                <a:cubicBezTo>
                  <a:pt x="3198" y="617"/>
                  <a:pt x="3198" y="617"/>
                  <a:pt x="3198" y="617"/>
                </a:cubicBezTo>
                <a:cubicBezTo>
                  <a:pt x="3196" y="615"/>
                  <a:pt x="3196" y="615"/>
                  <a:pt x="3196" y="615"/>
                </a:cubicBezTo>
                <a:cubicBezTo>
                  <a:pt x="3195" y="617"/>
                  <a:pt x="3195" y="617"/>
                  <a:pt x="3195" y="617"/>
                </a:cubicBezTo>
                <a:cubicBezTo>
                  <a:pt x="3196" y="617"/>
                  <a:pt x="3196" y="617"/>
                  <a:pt x="3196" y="617"/>
                </a:cubicBezTo>
                <a:lnTo>
                  <a:pt x="3196" y="618"/>
                </a:lnTo>
                <a:close/>
                <a:moveTo>
                  <a:pt x="3204" y="1091"/>
                </a:moveTo>
                <a:cubicBezTo>
                  <a:pt x="3206" y="1090"/>
                  <a:pt x="3206" y="1090"/>
                  <a:pt x="3206" y="1090"/>
                </a:cubicBezTo>
                <a:cubicBezTo>
                  <a:pt x="3208" y="1090"/>
                  <a:pt x="3208" y="1090"/>
                  <a:pt x="3208" y="1090"/>
                </a:cubicBezTo>
                <a:cubicBezTo>
                  <a:pt x="3206" y="1088"/>
                  <a:pt x="3206" y="1088"/>
                  <a:pt x="3206" y="1088"/>
                </a:cubicBezTo>
                <a:cubicBezTo>
                  <a:pt x="3205" y="1088"/>
                  <a:pt x="3205" y="1088"/>
                  <a:pt x="3205" y="1088"/>
                </a:cubicBezTo>
                <a:cubicBezTo>
                  <a:pt x="3202" y="1088"/>
                  <a:pt x="3202" y="1088"/>
                  <a:pt x="3202" y="1088"/>
                </a:cubicBezTo>
                <a:cubicBezTo>
                  <a:pt x="3198" y="1087"/>
                  <a:pt x="3198" y="1087"/>
                  <a:pt x="3198" y="1087"/>
                </a:cubicBezTo>
                <a:cubicBezTo>
                  <a:pt x="3196" y="1090"/>
                  <a:pt x="3196" y="1090"/>
                  <a:pt x="3196" y="1090"/>
                </a:cubicBezTo>
                <a:cubicBezTo>
                  <a:pt x="3196" y="1091"/>
                  <a:pt x="3196" y="1091"/>
                  <a:pt x="3196" y="1091"/>
                </a:cubicBezTo>
                <a:cubicBezTo>
                  <a:pt x="3198" y="1091"/>
                  <a:pt x="3198" y="1091"/>
                  <a:pt x="3198" y="1091"/>
                </a:cubicBezTo>
                <a:cubicBezTo>
                  <a:pt x="3201" y="1091"/>
                  <a:pt x="3201" y="1091"/>
                  <a:pt x="3201" y="1091"/>
                </a:cubicBezTo>
                <a:cubicBezTo>
                  <a:pt x="3202" y="1091"/>
                  <a:pt x="3202" y="1091"/>
                  <a:pt x="3202" y="1091"/>
                </a:cubicBezTo>
                <a:lnTo>
                  <a:pt x="3204" y="1091"/>
                </a:lnTo>
                <a:close/>
                <a:moveTo>
                  <a:pt x="3192" y="1180"/>
                </a:moveTo>
                <a:cubicBezTo>
                  <a:pt x="3196" y="1180"/>
                  <a:pt x="3196" y="1180"/>
                  <a:pt x="3196" y="1180"/>
                </a:cubicBezTo>
                <a:cubicBezTo>
                  <a:pt x="3201" y="1179"/>
                  <a:pt x="3201" y="1179"/>
                  <a:pt x="3201" y="1179"/>
                </a:cubicBezTo>
                <a:cubicBezTo>
                  <a:pt x="3202" y="1177"/>
                  <a:pt x="3202" y="1177"/>
                  <a:pt x="3202" y="1177"/>
                </a:cubicBezTo>
                <a:cubicBezTo>
                  <a:pt x="3201" y="1176"/>
                  <a:pt x="3201" y="1176"/>
                  <a:pt x="3201" y="1176"/>
                </a:cubicBezTo>
                <a:cubicBezTo>
                  <a:pt x="3198" y="1176"/>
                  <a:pt x="3198" y="1176"/>
                  <a:pt x="3198" y="1176"/>
                </a:cubicBezTo>
                <a:cubicBezTo>
                  <a:pt x="3194" y="1176"/>
                  <a:pt x="3194" y="1176"/>
                  <a:pt x="3194" y="1176"/>
                </a:cubicBezTo>
                <a:cubicBezTo>
                  <a:pt x="3194" y="1177"/>
                  <a:pt x="3194" y="1177"/>
                  <a:pt x="3194" y="1177"/>
                </a:cubicBezTo>
                <a:cubicBezTo>
                  <a:pt x="3195" y="1177"/>
                  <a:pt x="3195" y="1177"/>
                  <a:pt x="3195" y="1177"/>
                </a:cubicBezTo>
                <a:cubicBezTo>
                  <a:pt x="3192" y="1179"/>
                  <a:pt x="3192" y="1179"/>
                  <a:pt x="3192" y="1179"/>
                </a:cubicBezTo>
                <a:lnTo>
                  <a:pt x="3192" y="1180"/>
                </a:lnTo>
                <a:close/>
                <a:moveTo>
                  <a:pt x="927" y="499"/>
                </a:moveTo>
                <a:cubicBezTo>
                  <a:pt x="926" y="499"/>
                  <a:pt x="926" y="499"/>
                  <a:pt x="926" y="499"/>
                </a:cubicBezTo>
                <a:cubicBezTo>
                  <a:pt x="924" y="501"/>
                  <a:pt x="924" y="501"/>
                  <a:pt x="924" y="501"/>
                </a:cubicBezTo>
                <a:cubicBezTo>
                  <a:pt x="927" y="501"/>
                  <a:pt x="927" y="501"/>
                  <a:pt x="927" y="501"/>
                </a:cubicBezTo>
                <a:lnTo>
                  <a:pt x="927" y="499"/>
                </a:lnTo>
                <a:close/>
                <a:moveTo>
                  <a:pt x="3211" y="1171"/>
                </a:moveTo>
                <a:cubicBezTo>
                  <a:pt x="3209" y="1174"/>
                  <a:pt x="3209" y="1174"/>
                  <a:pt x="3209" y="1174"/>
                </a:cubicBezTo>
                <a:cubicBezTo>
                  <a:pt x="3214" y="1173"/>
                  <a:pt x="3214" y="1173"/>
                  <a:pt x="3214" y="1173"/>
                </a:cubicBezTo>
                <a:cubicBezTo>
                  <a:pt x="3217" y="1173"/>
                  <a:pt x="3217" y="1173"/>
                  <a:pt x="3217" y="1173"/>
                </a:cubicBezTo>
                <a:cubicBezTo>
                  <a:pt x="3219" y="1171"/>
                  <a:pt x="3219" y="1171"/>
                  <a:pt x="3219" y="1171"/>
                </a:cubicBezTo>
                <a:cubicBezTo>
                  <a:pt x="3222" y="1170"/>
                  <a:pt x="3222" y="1170"/>
                  <a:pt x="3222" y="1170"/>
                </a:cubicBezTo>
                <a:cubicBezTo>
                  <a:pt x="3221" y="1169"/>
                  <a:pt x="3221" y="1169"/>
                  <a:pt x="3221" y="1169"/>
                </a:cubicBezTo>
                <a:cubicBezTo>
                  <a:pt x="3219" y="1169"/>
                  <a:pt x="3219" y="1169"/>
                  <a:pt x="3219" y="1169"/>
                </a:cubicBezTo>
                <a:cubicBezTo>
                  <a:pt x="3215" y="1170"/>
                  <a:pt x="3215" y="1170"/>
                  <a:pt x="3215" y="1170"/>
                </a:cubicBezTo>
                <a:cubicBezTo>
                  <a:pt x="3212" y="1170"/>
                  <a:pt x="3212" y="1170"/>
                  <a:pt x="3212" y="1170"/>
                </a:cubicBezTo>
                <a:lnTo>
                  <a:pt x="3211" y="1171"/>
                </a:lnTo>
                <a:close/>
                <a:moveTo>
                  <a:pt x="3181" y="1177"/>
                </a:moveTo>
                <a:cubicBezTo>
                  <a:pt x="3182" y="1179"/>
                  <a:pt x="3182" y="1179"/>
                  <a:pt x="3182" y="1179"/>
                </a:cubicBezTo>
                <a:cubicBezTo>
                  <a:pt x="3182" y="1177"/>
                  <a:pt x="3182" y="1177"/>
                  <a:pt x="3182" y="1177"/>
                </a:cubicBezTo>
                <a:lnTo>
                  <a:pt x="3181" y="1177"/>
                </a:lnTo>
                <a:close/>
                <a:moveTo>
                  <a:pt x="3206" y="1042"/>
                </a:moveTo>
                <a:cubicBezTo>
                  <a:pt x="3206" y="1041"/>
                  <a:pt x="3206" y="1041"/>
                  <a:pt x="3206" y="1041"/>
                </a:cubicBezTo>
                <a:cubicBezTo>
                  <a:pt x="3204" y="1042"/>
                  <a:pt x="3204" y="1042"/>
                  <a:pt x="3204" y="1042"/>
                </a:cubicBezTo>
                <a:cubicBezTo>
                  <a:pt x="3202" y="1044"/>
                  <a:pt x="3202" y="1044"/>
                  <a:pt x="3202" y="1044"/>
                </a:cubicBezTo>
                <a:cubicBezTo>
                  <a:pt x="3201" y="1045"/>
                  <a:pt x="3201" y="1045"/>
                  <a:pt x="3201" y="1045"/>
                </a:cubicBezTo>
                <a:cubicBezTo>
                  <a:pt x="3199" y="1047"/>
                  <a:pt x="3199" y="1047"/>
                  <a:pt x="3199" y="1047"/>
                </a:cubicBezTo>
                <a:cubicBezTo>
                  <a:pt x="3199" y="1048"/>
                  <a:pt x="3199" y="1048"/>
                  <a:pt x="3199" y="1048"/>
                </a:cubicBezTo>
                <a:cubicBezTo>
                  <a:pt x="3198" y="1048"/>
                  <a:pt x="3198" y="1048"/>
                  <a:pt x="3198" y="1048"/>
                </a:cubicBezTo>
                <a:cubicBezTo>
                  <a:pt x="3196" y="1050"/>
                  <a:pt x="3196" y="1050"/>
                  <a:pt x="3196" y="1050"/>
                </a:cubicBezTo>
                <a:cubicBezTo>
                  <a:pt x="3195" y="1051"/>
                  <a:pt x="3195" y="1051"/>
                  <a:pt x="3195" y="1051"/>
                </a:cubicBezTo>
                <a:cubicBezTo>
                  <a:pt x="3192" y="1052"/>
                  <a:pt x="3192" y="1052"/>
                  <a:pt x="3192" y="1052"/>
                </a:cubicBezTo>
                <a:cubicBezTo>
                  <a:pt x="3188" y="1052"/>
                  <a:pt x="3188" y="1052"/>
                  <a:pt x="3188" y="1052"/>
                </a:cubicBezTo>
                <a:cubicBezTo>
                  <a:pt x="3181" y="1052"/>
                  <a:pt x="3181" y="1052"/>
                  <a:pt x="3181" y="1052"/>
                </a:cubicBezTo>
                <a:cubicBezTo>
                  <a:pt x="3179" y="1052"/>
                  <a:pt x="3179" y="1052"/>
                  <a:pt x="3179" y="1052"/>
                </a:cubicBezTo>
                <a:cubicBezTo>
                  <a:pt x="3178" y="1052"/>
                  <a:pt x="3178" y="1052"/>
                  <a:pt x="3178" y="1052"/>
                </a:cubicBezTo>
                <a:cubicBezTo>
                  <a:pt x="3169" y="1051"/>
                  <a:pt x="3169" y="1051"/>
                  <a:pt x="3169" y="1051"/>
                </a:cubicBezTo>
                <a:cubicBezTo>
                  <a:pt x="3165" y="1050"/>
                  <a:pt x="3165" y="1050"/>
                  <a:pt x="3165" y="1050"/>
                </a:cubicBezTo>
                <a:cubicBezTo>
                  <a:pt x="3163" y="1050"/>
                  <a:pt x="3163" y="1050"/>
                  <a:pt x="3163" y="1050"/>
                </a:cubicBezTo>
                <a:cubicBezTo>
                  <a:pt x="3162" y="1048"/>
                  <a:pt x="3162" y="1048"/>
                  <a:pt x="3162" y="1048"/>
                </a:cubicBezTo>
                <a:cubicBezTo>
                  <a:pt x="3161" y="1048"/>
                  <a:pt x="3161" y="1048"/>
                  <a:pt x="3161" y="1048"/>
                </a:cubicBezTo>
                <a:cubicBezTo>
                  <a:pt x="3156" y="1047"/>
                  <a:pt x="3156" y="1047"/>
                  <a:pt x="3156" y="1047"/>
                </a:cubicBezTo>
                <a:cubicBezTo>
                  <a:pt x="3155" y="1047"/>
                  <a:pt x="3155" y="1047"/>
                  <a:pt x="3155" y="1047"/>
                </a:cubicBezTo>
                <a:cubicBezTo>
                  <a:pt x="3153" y="1048"/>
                  <a:pt x="3153" y="1048"/>
                  <a:pt x="3153" y="1048"/>
                </a:cubicBezTo>
                <a:cubicBezTo>
                  <a:pt x="3153" y="1051"/>
                  <a:pt x="3153" y="1051"/>
                  <a:pt x="3153" y="1051"/>
                </a:cubicBezTo>
                <a:cubicBezTo>
                  <a:pt x="3152" y="1052"/>
                  <a:pt x="3152" y="1052"/>
                  <a:pt x="3152" y="1052"/>
                </a:cubicBezTo>
                <a:cubicBezTo>
                  <a:pt x="3149" y="1052"/>
                  <a:pt x="3149" y="1052"/>
                  <a:pt x="3149" y="1052"/>
                </a:cubicBezTo>
                <a:cubicBezTo>
                  <a:pt x="3148" y="1051"/>
                  <a:pt x="3148" y="1051"/>
                  <a:pt x="3148" y="1051"/>
                </a:cubicBezTo>
                <a:cubicBezTo>
                  <a:pt x="3145" y="1054"/>
                  <a:pt x="3145" y="1054"/>
                  <a:pt x="3145" y="1054"/>
                </a:cubicBezTo>
                <a:cubicBezTo>
                  <a:pt x="3145" y="1057"/>
                  <a:pt x="3145" y="1057"/>
                  <a:pt x="3145" y="1057"/>
                </a:cubicBezTo>
                <a:cubicBezTo>
                  <a:pt x="3143" y="1058"/>
                  <a:pt x="3143" y="1058"/>
                  <a:pt x="3143" y="1058"/>
                </a:cubicBezTo>
                <a:cubicBezTo>
                  <a:pt x="3142" y="1060"/>
                  <a:pt x="3142" y="1060"/>
                  <a:pt x="3142" y="1060"/>
                </a:cubicBezTo>
                <a:cubicBezTo>
                  <a:pt x="3142" y="1063"/>
                  <a:pt x="3142" y="1063"/>
                  <a:pt x="3142" y="1063"/>
                </a:cubicBezTo>
                <a:cubicBezTo>
                  <a:pt x="3142" y="1064"/>
                  <a:pt x="3142" y="1064"/>
                  <a:pt x="3142" y="1064"/>
                </a:cubicBezTo>
                <a:cubicBezTo>
                  <a:pt x="3142" y="1065"/>
                  <a:pt x="3142" y="1065"/>
                  <a:pt x="3142" y="1065"/>
                </a:cubicBezTo>
                <a:cubicBezTo>
                  <a:pt x="3141" y="1065"/>
                  <a:pt x="3141" y="1065"/>
                  <a:pt x="3141" y="1065"/>
                </a:cubicBezTo>
                <a:cubicBezTo>
                  <a:pt x="3139" y="1064"/>
                  <a:pt x="3139" y="1064"/>
                  <a:pt x="3139" y="1064"/>
                </a:cubicBezTo>
                <a:cubicBezTo>
                  <a:pt x="3141" y="1067"/>
                  <a:pt x="3141" y="1067"/>
                  <a:pt x="3141" y="1067"/>
                </a:cubicBezTo>
                <a:cubicBezTo>
                  <a:pt x="3142" y="1070"/>
                  <a:pt x="3142" y="1070"/>
                  <a:pt x="3142" y="1070"/>
                </a:cubicBezTo>
                <a:cubicBezTo>
                  <a:pt x="3142" y="1073"/>
                  <a:pt x="3142" y="1073"/>
                  <a:pt x="3142" y="1073"/>
                </a:cubicBezTo>
                <a:cubicBezTo>
                  <a:pt x="3142" y="1077"/>
                  <a:pt x="3142" y="1077"/>
                  <a:pt x="3142" y="1077"/>
                </a:cubicBezTo>
                <a:cubicBezTo>
                  <a:pt x="3141" y="1074"/>
                  <a:pt x="3141" y="1074"/>
                  <a:pt x="3141" y="1074"/>
                </a:cubicBezTo>
                <a:cubicBezTo>
                  <a:pt x="3138" y="1078"/>
                  <a:pt x="3138" y="1078"/>
                  <a:pt x="3138" y="1078"/>
                </a:cubicBezTo>
                <a:cubicBezTo>
                  <a:pt x="3136" y="1081"/>
                  <a:pt x="3136" y="1081"/>
                  <a:pt x="3136" y="1081"/>
                </a:cubicBezTo>
                <a:cubicBezTo>
                  <a:pt x="3136" y="1084"/>
                  <a:pt x="3136" y="1084"/>
                  <a:pt x="3136" y="1084"/>
                </a:cubicBezTo>
                <a:cubicBezTo>
                  <a:pt x="3136" y="1090"/>
                  <a:pt x="3136" y="1090"/>
                  <a:pt x="3136" y="1090"/>
                </a:cubicBezTo>
                <a:cubicBezTo>
                  <a:pt x="3135" y="1093"/>
                  <a:pt x="3135" y="1093"/>
                  <a:pt x="3135" y="1093"/>
                </a:cubicBezTo>
                <a:cubicBezTo>
                  <a:pt x="3133" y="1096"/>
                  <a:pt x="3133" y="1096"/>
                  <a:pt x="3133" y="1096"/>
                </a:cubicBezTo>
                <a:cubicBezTo>
                  <a:pt x="3132" y="1098"/>
                  <a:pt x="3132" y="1098"/>
                  <a:pt x="3132" y="1098"/>
                </a:cubicBezTo>
                <a:cubicBezTo>
                  <a:pt x="3131" y="1100"/>
                  <a:pt x="3131" y="1100"/>
                  <a:pt x="3131" y="1100"/>
                </a:cubicBezTo>
                <a:cubicBezTo>
                  <a:pt x="3129" y="1101"/>
                  <a:pt x="3129" y="1101"/>
                  <a:pt x="3129" y="1101"/>
                </a:cubicBezTo>
                <a:cubicBezTo>
                  <a:pt x="3129" y="1103"/>
                  <a:pt x="3129" y="1103"/>
                  <a:pt x="3129" y="1103"/>
                </a:cubicBezTo>
                <a:cubicBezTo>
                  <a:pt x="3129" y="1104"/>
                  <a:pt x="3129" y="1104"/>
                  <a:pt x="3129" y="1104"/>
                </a:cubicBezTo>
                <a:cubicBezTo>
                  <a:pt x="3129" y="1106"/>
                  <a:pt x="3129" y="1106"/>
                  <a:pt x="3129" y="1106"/>
                </a:cubicBezTo>
                <a:cubicBezTo>
                  <a:pt x="3129" y="1110"/>
                  <a:pt x="3129" y="1110"/>
                  <a:pt x="3129" y="1110"/>
                </a:cubicBezTo>
                <a:cubicBezTo>
                  <a:pt x="3131" y="1114"/>
                  <a:pt x="3131" y="1114"/>
                  <a:pt x="3131" y="1114"/>
                </a:cubicBezTo>
                <a:cubicBezTo>
                  <a:pt x="3133" y="1113"/>
                  <a:pt x="3133" y="1113"/>
                  <a:pt x="3133" y="1113"/>
                </a:cubicBezTo>
                <a:cubicBezTo>
                  <a:pt x="3135" y="1111"/>
                  <a:pt x="3135" y="1111"/>
                  <a:pt x="3135" y="1111"/>
                </a:cubicBezTo>
                <a:cubicBezTo>
                  <a:pt x="3136" y="1113"/>
                  <a:pt x="3136" y="1113"/>
                  <a:pt x="3136" y="1113"/>
                </a:cubicBezTo>
                <a:cubicBezTo>
                  <a:pt x="3138" y="1114"/>
                  <a:pt x="3138" y="1114"/>
                  <a:pt x="3138" y="1114"/>
                </a:cubicBezTo>
                <a:cubicBezTo>
                  <a:pt x="3138" y="1117"/>
                  <a:pt x="3138" y="1117"/>
                  <a:pt x="3138" y="1117"/>
                </a:cubicBezTo>
                <a:cubicBezTo>
                  <a:pt x="3138" y="1121"/>
                  <a:pt x="3138" y="1121"/>
                  <a:pt x="3138" y="1121"/>
                </a:cubicBezTo>
                <a:cubicBezTo>
                  <a:pt x="3138" y="1126"/>
                  <a:pt x="3138" y="1126"/>
                  <a:pt x="3138" y="1126"/>
                </a:cubicBezTo>
                <a:cubicBezTo>
                  <a:pt x="3136" y="1131"/>
                  <a:pt x="3136" y="1131"/>
                  <a:pt x="3136" y="1131"/>
                </a:cubicBezTo>
                <a:cubicBezTo>
                  <a:pt x="3135" y="1136"/>
                  <a:pt x="3135" y="1136"/>
                  <a:pt x="3135" y="1136"/>
                </a:cubicBezTo>
                <a:cubicBezTo>
                  <a:pt x="3135" y="1139"/>
                  <a:pt x="3135" y="1139"/>
                  <a:pt x="3135" y="1139"/>
                </a:cubicBezTo>
                <a:cubicBezTo>
                  <a:pt x="3135" y="1141"/>
                  <a:pt x="3135" y="1141"/>
                  <a:pt x="3135" y="1141"/>
                </a:cubicBezTo>
                <a:cubicBezTo>
                  <a:pt x="3136" y="1141"/>
                  <a:pt x="3136" y="1141"/>
                  <a:pt x="3136" y="1141"/>
                </a:cubicBezTo>
                <a:cubicBezTo>
                  <a:pt x="3138" y="1141"/>
                  <a:pt x="3138" y="1141"/>
                  <a:pt x="3138" y="1141"/>
                </a:cubicBezTo>
                <a:cubicBezTo>
                  <a:pt x="3139" y="1143"/>
                  <a:pt x="3139" y="1143"/>
                  <a:pt x="3139" y="1143"/>
                </a:cubicBezTo>
                <a:cubicBezTo>
                  <a:pt x="3139" y="1141"/>
                  <a:pt x="3139" y="1141"/>
                  <a:pt x="3139" y="1141"/>
                </a:cubicBezTo>
                <a:cubicBezTo>
                  <a:pt x="3141" y="1141"/>
                  <a:pt x="3141" y="1141"/>
                  <a:pt x="3141" y="1141"/>
                </a:cubicBezTo>
                <a:cubicBezTo>
                  <a:pt x="3143" y="1141"/>
                  <a:pt x="3143" y="1141"/>
                  <a:pt x="3143" y="1141"/>
                </a:cubicBezTo>
                <a:cubicBezTo>
                  <a:pt x="3145" y="1140"/>
                  <a:pt x="3145" y="1140"/>
                  <a:pt x="3145" y="1140"/>
                </a:cubicBezTo>
                <a:cubicBezTo>
                  <a:pt x="3148" y="1140"/>
                  <a:pt x="3148" y="1140"/>
                  <a:pt x="3148" y="1140"/>
                </a:cubicBezTo>
                <a:cubicBezTo>
                  <a:pt x="3146" y="1137"/>
                  <a:pt x="3146" y="1137"/>
                  <a:pt x="3146" y="1137"/>
                </a:cubicBezTo>
                <a:cubicBezTo>
                  <a:pt x="3146" y="1133"/>
                  <a:pt x="3146" y="1133"/>
                  <a:pt x="3146" y="1133"/>
                </a:cubicBezTo>
                <a:cubicBezTo>
                  <a:pt x="3148" y="1128"/>
                  <a:pt x="3148" y="1128"/>
                  <a:pt x="3148" y="1128"/>
                </a:cubicBezTo>
                <a:cubicBezTo>
                  <a:pt x="3148" y="1124"/>
                  <a:pt x="3148" y="1124"/>
                  <a:pt x="3148" y="1124"/>
                </a:cubicBezTo>
                <a:cubicBezTo>
                  <a:pt x="3148" y="1116"/>
                  <a:pt x="3148" y="1116"/>
                  <a:pt x="3148" y="1116"/>
                </a:cubicBezTo>
                <a:cubicBezTo>
                  <a:pt x="3148" y="1111"/>
                  <a:pt x="3148" y="1111"/>
                  <a:pt x="3148" y="1111"/>
                </a:cubicBezTo>
                <a:cubicBezTo>
                  <a:pt x="3148" y="1108"/>
                  <a:pt x="3148" y="1108"/>
                  <a:pt x="3148" y="1108"/>
                </a:cubicBezTo>
                <a:cubicBezTo>
                  <a:pt x="3146" y="1107"/>
                  <a:pt x="3146" y="1107"/>
                  <a:pt x="3146" y="1107"/>
                </a:cubicBezTo>
                <a:cubicBezTo>
                  <a:pt x="3148" y="1104"/>
                  <a:pt x="3148" y="1104"/>
                  <a:pt x="3148" y="1104"/>
                </a:cubicBezTo>
                <a:cubicBezTo>
                  <a:pt x="3149" y="1103"/>
                  <a:pt x="3149" y="1103"/>
                  <a:pt x="3149" y="1103"/>
                </a:cubicBezTo>
                <a:cubicBezTo>
                  <a:pt x="3152" y="1101"/>
                  <a:pt x="3152" y="1101"/>
                  <a:pt x="3152" y="1101"/>
                </a:cubicBezTo>
                <a:cubicBezTo>
                  <a:pt x="3155" y="1101"/>
                  <a:pt x="3155" y="1101"/>
                  <a:pt x="3155" y="1101"/>
                </a:cubicBezTo>
                <a:cubicBezTo>
                  <a:pt x="3156" y="1103"/>
                  <a:pt x="3156" y="1103"/>
                  <a:pt x="3156" y="1103"/>
                </a:cubicBezTo>
                <a:cubicBezTo>
                  <a:pt x="3156" y="1104"/>
                  <a:pt x="3156" y="1104"/>
                  <a:pt x="3156" y="1104"/>
                </a:cubicBezTo>
                <a:cubicBezTo>
                  <a:pt x="3155" y="1108"/>
                  <a:pt x="3155" y="1108"/>
                  <a:pt x="3155" y="1108"/>
                </a:cubicBezTo>
                <a:cubicBezTo>
                  <a:pt x="3155" y="1113"/>
                  <a:pt x="3155" y="1113"/>
                  <a:pt x="3155" y="1113"/>
                </a:cubicBezTo>
                <a:cubicBezTo>
                  <a:pt x="3156" y="1116"/>
                  <a:pt x="3156" y="1116"/>
                  <a:pt x="3156" y="1116"/>
                </a:cubicBezTo>
                <a:cubicBezTo>
                  <a:pt x="3159" y="1118"/>
                  <a:pt x="3159" y="1118"/>
                  <a:pt x="3159" y="1118"/>
                </a:cubicBezTo>
                <a:cubicBezTo>
                  <a:pt x="3162" y="1120"/>
                  <a:pt x="3162" y="1120"/>
                  <a:pt x="3162" y="1120"/>
                </a:cubicBezTo>
                <a:cubicBezTo>
                  <a:pt x="3162" y="1121"/>
                  <a:pt x="3162" y="1121"/>
                  <a:pt x="3162" y="1121"/>
                </a:cubicBezTo>
                <a:cubicBezTo>
                  <a:pt x="3161" y="1124"/>
                  <a:pt x="3161" y="1124"/>
                  <a:pt x="3161" y="1124"/>
                </a:cubicBezTo>
                <a:cubicBezTo>
                  <a:pt x="3161" y="1127"/>
                  <a:pt x="3161" y="1127"/>
                  <a:pt x="3161" y="1127"/>
                </a:cubicBezTo>
                <a:cubicBezTo>
                  <a:pt x="3161" y="1128"/>
                  <a:pt x="3161" y="1128"/>
                  <a:pt x="3161" y="1128"/>
                </a:cubicBezTo>
                <a:cubicBezTo>
                  <a:pt x="3163" y="1130"/>
                  <a:pt x="3163" y="1130"/>
                  <a:pt x="3163" y="1130"/>
                </a:cubicBezTo>
                <a:cubicBezTo>
                  <a:pt x="3166" y="1131"/>
                  <a:pt x="3166" y="1131"/>
                  <a:pt x="3166" y="1131"/>
                </a:cubicBezTo>
                <a:cubicBezTo>
                  <a:pt x="3168" y="1130"/>
                  <a:pt x="3168" y="1130"/>
                  <a:pt x="3168" y="1130"/>
                </a:cubicBezTo>
                <a:cubicBezTo>
                  <a:pt x="3168" y="1127"/>
                  <a:pt x="3168" y="1127"/>
                  <a:pt x="3168" y="1127"/>
                </a:cubicBezTo>
                <a:cubicBezTo>
                  <a:pt x="3168" y="1126"/>
                  <a:pt x="3168" y="1126"/>
                  <a:pt x="3168" y="1126"/>
                </a:cubicBezTo>
                <a:cubicBezTo>
                  <a:pt x="3169" y="1126"/>
                  <a:pt x="3169" y="1126"/>
                  <a:pt x="3169" y="1126"/>
                </a:cubicBezTo>
                <a:cubicBezTo>
                  <a:pt x="3172" y="1126"/>
                  <a:pt x="3172" y="1126"/>
                  <a:pt x="3172" y="1126"/>
                </a:cubicBezTo>
                <a:cubicBezTo>
                  <a:pt x="3175" y="1126"/>
                  <a:pt x="3175" y="1126"/>
                  <a:pt x="3175" y="1126"/>
                </a:cubicBezTo>
                <a:cubicBezTo>
                  <a:pt x="3176" y="1126"/>
                  <a:pt x="3176" y="1126"/>
                  <a:pt x="3176" y="1126"/>
                </a:cubicBezTo>
                <a:cubicBezTo>
                  <a:pt x="3175" y="1124"/>
                  <a:pt x="3175" y="1124"/>
                  <a:pt x="3175" y="1124"/>
                </a:cubicBezTo>
                <a:cubicBezTo>
                  <a:pt x="3176" y="1124"/>
                  <a:pt x="3176" y="1124"/>
                  <a:pt x="3176" y="1124"/>
                </a:cubicBezTo>
                <a:cubicBezTo>
                  <a:pt x="3178" y="1123"/>
                  <a:pt x="3178" y="1123"/>
                  <a:pt x="3178" y="1123"/>
                </a:cubicBezTo>
                <a:cubicBezTo>
                  <a:pt x="3178" y="1121"/>
                  <a:pt x="3178" y="1121"/>
                  <a:pt x="3178" y="1121"/>
                </a:cubicBezTo>
                <a:cubicBezTo>
                  <a:pt x="3176" y="1120"/>
                  <a:pt x="3176" y="1120"/>
                  <a:pt x="3176" y="1120"/>
                </a:cubicBezTo>
                <a:cubicBezTo>
                  <a:pt x="3176" y="1121"/>
                  <a:pt x="3176" y="1121"/>
                  <a:pt x="3176" y="1121"/>
                </a:cubicBezTo>
                <a:cubicBezTo>
                  <a:pt x="3175" y="1120"/>
                  <a:pt x="3175" y="1120"/>
                  <a:pt x="3175" y="1120"/>
                </a:cubicBezTo>
                <a:cubicBezTo>
                  <a:pt x="3174" y="1118"/>
                  <a:pt x="3174" y="1118"/>
                  <a:pt x="3174" y="1118"/>
                </a:cubicBezTo>
                <a:cubicBezTo>
                  <a:pt x="3175" y="1117"/>
                  <a:pt x="3175" y="1117"/>
                  <a:pt x="3175" y="1117"/>
                </a:cubicBezTo>
                <a:cubicBezTo>
                  <a:pt x="3172" y="1117"/>
                  <a:pt x="3172" y="1117"/>
                  <a:pt x="3172" y="1117"/>
                </a:cubicBezTo>
                <a:cubicBezTo>
                  <a:pt x="3171" y="1116"/>
                  <a:pt x="3171" y="1116"/>
                  <a:pt x="3171" y="1116"/>
                </a:cubicBezTo>
                <a:cubicBezTo>
                  <a:pt x="3171" y="1113"/>
                  <a:pt x="3171" y="1113"/>
                  <a:pt x="3171" y="1113"/>
                </a:cubicBezTo>
                <a:cubicBezTo>
                  <a:pt x="3171" y="1111"/>
                  <a:pt x="3171" y="1111"/>
                  <a:pt x="3171" y="1111"/>
                </a:cubicBezTo>
                <a:cubicBezTo>
                  <a:pt x="3172" y="1111"/>
                  <a:pt x="3172" y="1111"/>
                  <a:pt x="3172" y="1111"/>
                </a:cubicBezTo>
                <a:cubicBezTo>
                  <a:pt x="3171" y="1110"/>
                  <a:pt x="3171" y="1110"/>
                  <a:pt x="3171" y="1110"/>
                </a:cubicBezTo>
                <a:cubicBezTo>
                  <a:pt x="3172" y="1108"/>
                  <a:pt x="3172" y="1108"/>
                  <a:pt x="3172" y="1108"/>
                </a:cubicBezTo>
                <a:cubicBezTo>
                  <a:pt x="3172" y="1107"/>
                  <a:pt x="3172" y="1107"/>
                  <a:pt x="3172" y="1107"/>
                </a:cubicBezTo>
                <a:cubicBezTo>
                  <a:pt x="3171" y="1106"/>
                  <a:pt x="3171" y="1106"/>
                  <a:pt x="3171" y="1106"/>
                </a:cubicBezTo>
                <a:cubicBezTo>
                  <a:pt x="3171" y="1104"/>
                  <a:pt x="3171" y="1104"/>
                  <a:pt x="3171" y="1104"/>
                </a:cubicBezTo>
                <a:cubicBezTo>
                  <a:pt x="3168" y="1103"/>
                  <a:pt x="3168" y="1103"/>
                  <a:pt x="3168" y="1103"/>
                </a:cubicBezTo>
                <a:cubicBezTo>
                  <a:pt x="3166" y="1098"/>
                  <a:pt x="3166" y="1098"/>
                  <a:pt x="3166" y="1098"/>
                </a:cubicBezTo>
                <a:cubicBezTo>
                  <a:pt x="3166" y="1097"/>
                  <a:pt x="3166" y="1097"/>
                  <a:pt x="3166" y="1097"/>
                </a:cubicBezTo>
                <a:cubicBezTo>
                  <a:pt x="3163" y="1094"/>
                  <a:pt x="3163" y="1094"/>
                  <a:pt x="3163" y="1094"/>
                </a:cubicBezTo>
                <a:cubicBezTo>
                  <a:pt x="3162" y="1093"/>
                  <a:pt x="3162" y="1093"/>
                  <a:pt x="3162" y="1093"/>
                </a:cubicBezTo>
                <a:cubicBezTo>
                  <a:pt x="3161" y="1091"/>
                  <a:pt x="3161" y="1091"/>
                  <a:pt x="3161" y="1091"/>
                </a:cubicBezTo>
                <a:cubicBezTo>
                  <a:pt x="3161" y="1088"/>
                  <a:pt x="3161" y="1088"/>
                  <a:pt x="3161" y="1088"/>
                </a:cubicBezTo>
                <a:cubicBezTo>
                  <a:pt x="3163" y="1091"/>
                  <a:pt x="3163" y="1091"/>
                  <a:pt x="3163" y="1091"/>
                </a:cubicBezTo>
                <a:cubicBezTo>
                  <a:pt x="3165" y="1090"/>
                  <a:pt x="3165" y="1090"/>
                  <a:pt x="3165" y="1090"/>
                </a:cubicBezTo>
                <a:cubicBezTo>
                  <a:pt x="3168" y="1087"/>
                  <a:pt x="3168" y="1087"/>
                  <a:pt x="3168" y="1087"/>
                </a:cubicBezTo>
                <a:cubicBezTo>
                  <a:pt x="3171" y="1085"/>
                  <a:pt x="3171" y="1085"/>
                  <a:pt x="3171" y="1085"/>
                </a:cubicBezTo>
                <a:cubicBezTo>
                  <a:pt x="3174" y="1084"/>
                  <a:pt x="3174" y="1084"/>
                  <a:pt x="3174" y="1084"/>
                </a:cubicBezTo>
                <a:cubicBezTo>
                  <a:pt x="3176" y="1080"/>
                  <a:pt x="3176" y="1080"/>
                  <a:pt x="3176" y="1080"/>
                </a:cubicBezTo>
                <a:cubicBezTo>
                  <a:pt x="3178" y="1077"/>
                  <a:pt x="3178" y="1077"/>
                  <a:pt x="3178" y="1077"/>
                </a:cubicBezTo>
                <a:cubicBezTo>
                  <a:pt x="3181" y="1077"/>
                  <a:pt x="3181" y="1077"/>
                  <a:pt x="3181" y="1077"/>
                </a:cubicBezTo>
                <a:cubicBezTo>
                  <a:pt x="3182" y="1078"/>
                  <a:pt x="3182" y="1078"/>
                  <a:pt x="3182" y="1078"/>
                </a:cubicBezTo>
                <a:cubicBezTo>
                  <a:pt x="3184" y="1078"/>
                  <a:pt x="3184" y="1078"/>
                  <a:pt x="3184" y="1078"/>
                </a:cubicBezTo>
                <a:cubicBezTo>
                  <a:pt x="3185" y="1077"/>
                  <a:pt x="3185" y="1077"/>
                  <a:pt x="3185" y="1077"/>
                </a:cubicBezTo>
                <a:cubicBezTo>
                  <a:pt x="3186" y="1074"/>
                  <a:pt x="3186" y="1074"/>
                  <a:pt x="3186" y="1074"/>
                </a:cubicBezTo>
                <a:cubicBezTo>
                  <a:pt x="3184" y="1073"/>
                  <a:pt x="3184" y="1073"/>
                  <a:pt x="3184" y="1073"/>
                </a:cubicBezTo>
                <a:cubicBezTo>
                  <a:pt x="3182" y="1073"/>
                  <a:pt x="3182" y="1073"/>
                  <a:pt x="3182" y="1073"/>
                </a:cubicBezTo>
                <a:cubicBezTo>
                  <a:pt x="3176" y="1074"/>
                  <a:pt x="3176" y="1074"/>
                  <a:pt x="3176" y="1074"/>
                </a:cubicBezTo>
                <a:cubicBezTo>
                  <a:pt x="3179" y="1075"/>
                  <a:pt x="3179" y="1075"/>
                  <a:pt x="3179" y="1075"/>
                </a:cubicBezTo>
                <a:cubicBezTo>
                  <a:pt x="3174" y="1074"/>
                  <a:pt x="3174" y="1074"/>
                  <a:pt x="3174" y="1074"/>
                </a:cubicBezTo>
                <a:cubicBezTo>
                  <a:pt x="3172" y="1075"/>
                  <a:pt x="3172" y="1075"/>
                  <a:pt x="3172" y="1075"/>
                </a:cubicBezTo>
                <a:cubicBezTo>
                  <a:pt x="3171" y="1077"/>
                  <a:pt x="3171" y="1077"/>
                  <a:pt x="3171" y="1077"/>
                </a:cubicBezTo>
                <a:cubicBezTo>
                  <a:pt x="3169" y="1077"/>
                  <a:pt x="3169" y="1077"/>
                  <a:pt x="3169" y="1077"/>
                </a:cubicBezTo>
                <a:cubicBezTo>
                  <a:pt x="3166" y="1078"/>
                  <a:pt x="3166" y="1078"/>
                  <a:pt x="3166" y="1078"/>
                </a:cubicBezTo>
                <a:cubicBezTo>
                  <a:pt x="3165" y="1077"/>
                  <a:pt x="3165" y="1077"/>
                  <a:pt x="3165" y="1077"/>
                </a:cubicBezTo>
                <a:cubicBezTo>
                  <a:pt x="3163" y="1075"/>
                  <a:pt x="3163" y="1075"/>
                  <a:pt x="3163" y="1075"/>
                </a:cubicBezTo>
                <a:cubicBezTo>
                  <a:pt x="3161" y="1078"/>
                  <a:pt x="3161" y="1078"/>
                  <a:pt x="3161" y="1078"/>
                </a:cubicBezTo>
                <a:cubicBezTo>
                  <a:pt x="3159" y="1081"/>
                  <a:pt x="3159" y="1081"/>
                  <a:pt x="3159" y="1081"/>
                </a:cubicBezTo>
                <a:cubicBezTo>
                  <a:pt x="3158" y="1084"/>
                  <a:pt x="3158" y="1084"/>
                  <a:pt x="3158" y="1084"/>
                </a:cubicBezTo>
                <a:cubicBezTo>
                  <a:pt x="3155" y="1084"/>
                  <a:pt x="3155" y="1084"/>
                  <a:pt x="3155" y="1084"/>
                </a:cubicBezTo>
                <a:cubicBezTo>
                  <a:pt x="3152" y="1083"/>
                  <a:pt x="3152" y="1083"/>
                  <a:pt x="3152" y="1083"/>
                </a:cubicBezTo>
                <a:cubicBezTo>
                  <a:pt x="3151" y="1081"/>
                  <a:pt x="3151" y="1081"/>
                  <a:pt x="3151" y="1081"/>
                </a:cubicBezTo>
                <a:cubicBezTo>
                  <a:pt x="3151" y="1078"/>
                  <a:pt x="3151" y="1078"/>
                  <a:pt x="3151" y="1078"/>
                </a:cubicBezTo>
                <a:cubicBezTo>
                  <a:pt x="3149" y="1077"/>
                  <a:pt x="3149" y="1077"/>
                  <a:pt x="3149" y="1077"/>
                </a:cubicBezTo>
                <a:cubicBezTo>
                  <a:pt x="3148" y="1077"/>
                  <a:pt x="3148" y="1077"/>
                  <a:pt x="3148" y="1077"/>
                </a:cubicBezTo>
                <a:cubicBezTo>
                  <a:pt x="3145" y="1074"/>
                  <a:pt x="3145" y="1074"/>
                  <a:pt x="3145" y="1074"/>
                </a:cubicBezTo>
                <a:cubicBezTo>
                  <a:pt x="3145" y="1071"/>
                  <a:pt x="3145" y="1071"/>
                  <a:pt x="3145" y="1071"/>
                </a:cubicBezTo>
                <a:cubicBezTo>
                  <a:pt x="3145" y="1067"/>
                  <a:pt x="3145" y="1067"/>
                  <a:pt x="3145" y="1067"/>
                </a:cubicBezTo>
                <a:cubicBezTo>
                  <a:pt x="3145" y="1063"/>
                  <a:pt x="3145" y="1063"/>
                  <a:pt x="3145" y="1063"/>
                </a:cubicBezTo>
                <a:cubicBezTo>
                  <a:pt x="3146" y="1060"/>
                  <a:pt x="3146" y="1060"/>
                  <a:pt x="3146" y="1060"/>
                </a:cubicBezTo>
                <a:cubicBezTo>
                  <a:pt x="3149" y="1058"/>
                  <a:pt x="3149" y="1058"/>
                  <a:pt x="3149" y="1058"/>
                </a:cubicBezTo>
                <a:cubicBezTo>
                  <a:pt x="3153" y="1058"/>
                  <a:pt x="3153" y="1058"/>
                  <a:pt x="3153" y="1058"/>
                </a:cubicBezTo>
                <a:cubicBezTo>
                  <a:pt x="3158" y="1058"/>
                  <a:pt x="3158" y="1058"/>
                  <a:pt x="3158" y="1058"/>
                </a:cubicBezTo>
                <a:cubicBezTo>
                  <a:pt x="3159" y="1058"/>
                  <a:pt x="3159" y="1058"/>
                  <a:pt x="3159" y="1058"/>
                </a:cubicBezTo>
                <a:cubicBezTo>
                  <a:pt x="3162" y="1058"/>
                  <a:pt x="3162" y="1058"/>
                  <a:pt x="3162" y="1058"/>
                </a:cubicBezTo>
                <a:cubicBezTo>
                  <a:pt x="3165" y="1058"/>
                  <a:pt x="3165" y="1058"/>
                  <a:pt x="3165" y="1058"/>
                </a:cubicBezTo>
                <a:cubicBezTo>
                  <a:pt x="3166" y="1058"/>
                  <a:pt x="3166" y="1058"/>
                  <a:pt x="3166" y="1058"/>
                </a:cubicBezTo>
                <a:cubicBezTo>
                  <a:pt x="3171" y="1058"/>
                  <a:pt x="3171" y="1058"/>
                  <a:pt x="3171" y="1058"/>
                </a:cubicBezTo>
                <a:cubicBezTo>
                  <a:pt x="3175" y="1058"/>
                  <a:pt x="3175" y="1058"/>
                  <a:pt x="3175" y="1058"/>
                </a:cubicBezTo>
                <a:cubicBezTo>
                  <a:pt x="3179" y="1058"/>
                  <a:pt x="3179" y="1058"/>
                  <a:pt x="3179" y="1058"/>
                </a:cubicBezTo>
                <a:cubicBezTo>
                  <a:pt x="3184" y="1060"/>
                  <a:pt x="3184" y="1060"/>
                  <a:pt x="3184" y="1060"/>
                </a:cubicBezTo>
                <a:cubicBezTo>
                  <a:pt x="3186" y="1061"/>
                  <a:pt x="3186" y="1061"/>
                  <a:pt x="3186" y="1061"/>
                </a:cubicBezTo>
                <a:cubicBezTo>
                  <a:pt x="3191" y="1061"/>
                  <a:pt x="3191" y="1061"/>
                  <a:pt x="3191" y="1061"/>
                </a:cubicBezTo>
                <a:cubicBezTo>
                  <a:pt x="3195" y="1060"/>
                  <a:pt x="3195" y="1060"/>
                  <a:pt x="3195" y="1060"/>
                </a:cubicBezTo>
                <a:cubicBezTo>
                  <a:pt x="3198" y="1058"/>
                  <a:pt x="3198" y="1058"/>
                  <a:pt x="3198" y="1058"/>
                </a:cubicBezTo>
                <a:cubicBezTo>
                  <a:pt x="3201" y="1054"/>
                  <a:pt x="3201" y="1054"/>
                  <a:pt x="3201" y="1054"/>
                </a:cubicBezTo>
                <a:cubicBezTo>
                  <a:pt x="3202" y="1051"/>
                  <a:pt x="3202" y="1051"/>
                  <a:pt x="3202" y="1051"/>
                </a:cubicBezTo>
                <a:cubicBezTo>
                  <a:pt x="3205" y="1048"/>
                  <a:pt x="3205" y="1048"/>
                  <a:pt x="3205" y="1048"/>
                </a:cubicBezTo>
                <a:cubicBezTo>
                  <a:pt x="3208" y="1044"/>
                  <a:pt x="3208" y="1044"/>
                  <a:pt x="3208" y="1044"/>
                </a:cubicBezTo>
                <a:lnTo>
                  <a:pt x="3206" y="1042"/>
                </a:lnTo>
                <a:close/>
                <a:moveTo>
                  <a:pt x="3209" y="605"/>
                </a:moveTo>
                <a:cubicBezTo>
                  <a:pt x="3208" y="605"/>
                  <a:pt x="3208" y="605"/>
                  <a:pt x="3208" y="605"/>
                </a:cubicBezTo>
                <a:cubicBezTo>
                  <a:pt x="3206" y="605"/>
                  <a:pt x="3206" y="605"/>
                  <a:pt x="3206" y="605"/>
                </a:cubicBezTo>
                <a:cubicBezTo>
                  <a:pt x="3205" y="605"/>
                  <a:pt x="3205" y="605"/>
                  <a:pt x="3205" y="605"/>
                </a:cubicBezTo>
                <a:cubicBezTo>
                  <a:pt x="3202" y="605"/>
                  <a:pt x="3202" y="605"/>
                  <a:pt x="3202" y="605"/>
                </a:cubicBezTo>
                <a:cubicBezTo>
                  <a:pt x="3201" y="604"/>
                  <a:pt x="3201" y="604"/>
                  <a:pt x="3201" y="604"/>
                </a:cubicBezTo>
                <a:cubicBezTo>
                  <a:pt x="3199" y="602"/>
                  <a:pt x="3199" y="602"/>
                  <a:pt x="3199" y="602"/>
                </a:cubicBezTo>
                <a:cubicBezTo>
                  <a:pt x="3196" y="601"/>
                  <a:pt x="3196" y="601"/>
                  <a:pt x="3196" y="601"/>
                </a:cubicBezTo>
                <a:cubicBezTo>
                  <a:pt x="3194" y="602"/>
                  <a:pt x="3194" y="602"/>
                  <a:pt x="3194" y="602"/>
                </a:cubicBezTo>
                <a:cubicBezTo>
                  <a:pt x="3194" y="604"/>
                  <a:pt x="3194" y="604"/>
                  <a:pt x="3194" y="604"/>
                </a:cubicBezTo>
                <a:cubicBezTo>
                  <a:pt x="3194" y="605"/>
                  <a:pt x="3194" y="605"/>
                  <a:pt x="3194" y="605"/>
                </a:cubicBezTo>
                <a:cubicBezTo>
                  <a:pt x="3192" y="607"/>
                  <a:pt x="3192" y="607"/>
                  <a:pt x="3192" y="607"/>
                </a:cubicBezTo>
                <a:cubicBezTo>
                  <a:pt x="3191" y="608"/>
                  <a:pt x="3191" y="608"/>
                  <a:pt x="3191" y="608"/>
                </a:cubicBezTo>
                <a:cubicBezTo>
                  <a:pt x="3189" y="607"/>
                  <a:pt x="3189" y="607"/>
                  <a:pt x="3189" y="607"/>
                </a:cubicBezTo>
                <a:cubicBezTo>
                  <a:pt x="3189" y="610"/>
                  <a:pt x="3189" y="610"/>
                  <a:pt x="3189" y="610"/>
                </a:cubicBezTo>
                <a:cubicBezTo>
                  <a:pt x="3186" y="610"/>
                  <a:pt x="3186" y="610"/>
                  <a:pt x="3186" y="610"/>
                </a:cubicBezTo>
                <a:cubicBezTo>
                  <a:pt x="3186" y="611"/>
                  <a:pt x="3186" y="611"/>
                  <a:pt x="3186" y="611"/>
                </a:cubicBezTo>
                <a:cubicBezTo>
                  <a:pt x="3188" y="612"/>
                  <a:pt x="3188" y="612"/>
                  <a:pt x="3188" y="612"/>
                </a:cubicBezTo>
                <a:cubicBezTo>
                  <a:pt x="3192" y="614"/>
                  <a:pt x="3192" y="614"/>
                  <a:pt x="3192" y="614"/>
                </a:cubicBezTo>
                <a:cubicBezTo>
                  <a:pt x="3194" y="617"/>
                  <a:pt x="3194" y="617"/>
                  <a:pt x="3194" y="617"/>
                </a:cubicBezTo>
                <a:cubicBezTo>
                  <a:pt x="3195" y="617"/>
                  <a:pt x="3195" y="617"/>
                  <a:pt x="3195" y="617"/>
                </a:cubicBezTo>
                <a:cubicBezTo>
                  <a:pt x="3195" y="614"/>
                  <a:pt x="3195" y="614"/>
                  <a:pt x="3195" y="614"/>
                </a:cubicBezTo>
                <a:cubicBezTo>
                  <a:pt x="3194" y="612"/>
                  <a:pt x="3194" y="612"/>
                  <a:pt x="3194" y="612"/>
                </a:cubicBezTo>
                <a:cubicBezTo>
                  <a:pt x="3195" y="611"/>
                  <a:pt x="3195" y="611"/>
                  <a:pt x="3195" y="611"/>
                </a:cubicBezTo>
                <a:cubicBezTo>
                  <a:pt x="3196" y="612"/>
                  <a:pt x="3196" y="612"/>
                  <a:pt x="3196" y="612"/>
                </a:cubicBezTo>
                <a:cubicBezTo>
                  <a:pt x="3199" y="617"/>
                  <a:pt x="3199" y="617"/>
                  <a:pt x="3199" y="617"/>
                </a:cubicBezTo>
                <a:cubicBezTo>
                  <a:pt x="3202" y="620"/>
                  <a:pt x="3202" y="620"/>
                  <a:pt x="3202" y="620"/>
                </a:cubicBezTo>
                <a:cubicBezTo>
                  <a:pt x="3202" y="622"/>
                  <a:pt x="3202" y="622"/>
                  <a:pt x="3202" y="622"/>
                </a:cubicBezTo>
                <a:cubicBezTo>
                  <a:pt x="3201" y="624"/>
                  <a:pt x="3201" y="624"/>
                  <a:pt x="3201" y="624"/>
                </a:cubicBezTo>
                <a:cubicBezTo>
                  <a:pt x="3199" y="625"/>
                  <a:pt x="3199" y="625"/>
                  <a:pt x="3199" y="625"/>
                </a:cubicBezTo>
                <a:cubicBezTo>
                  <a:pt x="3199" y="628"/>
                  <a:pt x="3199" y="628"/>
                  <a:pt x="3199" y="628"/>
                </a:cubicBezTo>
                <a:cubicBezTo>
                  <a:pt x="3202" y="631"/>
                  <a:pt x="3202" y="631"/>
                  <a:pt x="3202" y="631"/>
                </a:cubicBezTo>
                <a:cubicBezTo>
                  <a:pt x="3204" y="634"/>
                  <a:pt x="3204" y="634"/>
                  <a:pt x="3204" y="634"/>
                </a:cubicBezTo>
                <a:cubicBezTo>
                  <a:pt x="3204" y="635"/>
                  <a:pt x="3204" y="635"/>
                  <a:pt x="3204" y="635"/>
                </a:cubicBezTo>
                <a:cubicBezTo>
                  <a:pt x="3202" y="635"/>
                  <a:pt x="3202" y="635"/>
                  <a:pt x="3202" y="635"/>
                </a:cubicBezTo>
                <a:cubicBezTo>
                  <a:pt x="3204" y="637"/>
                  <a:pt x="3204" y="637"/>
                  <a:pt x="3204" y="637"/>
                </a:cubicBezTo>
                <a:cubicBezTo>
                  <a:pt x="3206" y="638"/>
                  <a:pt x="3206" y="638"/>
                  <a:pt x="3206" y="638"/>
                </a:cubicBezTo>
                <a:cubicBezTo>
                  <a:pt x="3208" y="638"/>
                  <a:pt x="3208" y="638"/>
                  <a:pt x="3208" y="638"/>
                </a:cubicBezTo>
                <a:cubicBezTo>
                  <a:pt x="3209" y="638"/>
                  <a:pt x="3209" y="638"/>
                  <a:pt x="3209" y="638"/>
                </a:cubicBezTo>
                <a:cubicBezTo>
                  <a:pt x="3208" y="637"/>
                  <a:pt x="3208" y="637"/>
                  <a:pt x="3208" y="637"/>
                </a:cubicBezTo>
                <a:cubicBezTo>
                  <a:pt x="3206" y="635"/>
                  <a:pt x="3206" y="635"/>
                  <a:pt x="3206" y="635"/>
                </a:cubicBezTo>
                <a:cubicBezTo>
                  <a:pt x="3206" y="632"/>
                  <a:pt x="3206" y="632"/>
                  <a:pt x="3206" y="632"/>
                </a:cubicBezTo>
                <a:cubicBezTo>
                  <a:pt x="3208" y="631"/>
                  <a:pt x="3208" y="631"/>
                  <a:pt x="3208" y="631"/>
                </a:cubicBezTo>
                <a:cubicBezTo>
                  <a:pt x="3208" y="632"/>
                  <a:pt x="3208" y="632"/>
                  <a:pt x="3208" y="632"/>
                </a:cubicBezTo>
                <a:cubicBezTo>
                  <a:pt x="3209" y="637"/>
                  <a:pt x="3209" y="637"/>
                  <a:pt x="3209" y="637"/>
                </a:cubicBezTo>
                <a:cubicBezTo>
                  <a:pt x="3211" y="638"/>
                  <a:pt x="3211" y="638"/>
                  <a:pt x="3211" y="638"/>
                </a:cubicBezTo>
                <a:cubicBezTo>
                  <a:pt x="3209" y="641"/>
                  <a:pt x="3209" y="641"/>
                  <a:pt x="3209" y="641"/>
                </a:cubicBezTo>
                <a:cubicBezTo>
                  <a:pt x="3212" y="640"/>
                  <a:pt x="3212" y="640"/>
                  <a:pt x="3212" y="640"/>
                </a:cubicBezTo>
                <a:cubicBezTo>
                  <a:pt x="3214" y="638"/>
                  <a:pt x="3214" y="638"/>
                  <a:pt x="3214" y="638"/>
                </a:cubicBezTo>
                <a:cubicBezTo>
                  <a:pt x="3212" y="637"/>
                  <a:pt x="3212" y="637"/>
                  <a:pt x="3212" y="637"/>
                </a:cubicBezTo>
                <a:cubicBezTo>
                  <a:pt x="3212" y="635"/>
                  <a:pt x="3212" y="635"/>
                  <a:pt x="3212" y="635"/>
                </a:cubicBezTo>
                <a:cubicBezTo>
                  <a:pt x="3215" y="635"/>
                  <a:pt x="3215" y="635"/>
                  <a:pt x="3215" y="635"/>
                </a:cubicBezTo>
                <a:cubicBezTo>
                  <a:pt x="3217" y="632"/>
                  <a:pt x="3217" y="632"/>
                  <a:pt x="3217" y="632"/>
                </a:cubicBezTo>
                <a:cubicBezTo>
                  <a:pt x="3215" y="630"/>
                  <a:pt x="3215" y="630"/>
                  <a:pt x="3215" y="630"/>
                </a:cubicBezTo>
                <a:cubicBezTo>
                  <a:pt x="3215" y="624"/>
                  <a:pt x="3215" y="624"/>
                  <a:pt x="3215" y="624"/>
                </a:cubicBezTo>
                <a:cubicBezTo>
                  <a:pt x="3215" y="620"/>
                  <a:pt x="3215" y="620"/>
                  <a:pt x="3215" y="620"/>
                </a:cubicBezTo>
                <a:cubicBezTo>
                  <a:pt x="3217" y="617"/>
                  <a:pt x="3217" y="617"/>
                  <a:pt x="3217" y="617"/>
                </a:cubicBezTo>
                <a:cubicBezTo>
                  <a:pt x="3217" y="615"/>
                  <a:pt x="3217" y="615"/>
                  <a:pt x="3217" y="615"/>
                </a:cubicBezTo>
                <a:cubicBezTo>
                  <a:pt x="3215" y="614"/>
                  <a:pt x="3215" y="614"/>
                  <a:pt x="3215" y="614"/>
                </a:cubicBezTo>
                <a:cubicBezTo>
                  <a:pt x="3214" y="612"/>
                  <a:pt x="3214" y="612"/>
                  <a:pt x="3214" y="612"/>
                </a:cubicBezTo>
                <a:cubicBezTo>
                  <a:pt x="3212" y="611"/>
                  <a:pt x="3212" y="611"/>
                  <a:pt x="3212" y="611"/>
                </a:cubicBezTo>
                <a:cubicBezTo>
                  <a:pt x="3211" y="611"/>
                  <a:pt x="3211" y="611"/>
                  <a:pt x="3211" y="611"/>
                </a:cubicBezTo>
                <a:cubicBezTo>
                  <a:pt x="3208" y="610"/>
                  <a:pt x="3208" y="610"/>
                  <a:pt x="3208" y="610"/>
                </a:cubicBezTo>
                <a:cubicBezTo>
                  <a:pt x="3209" y="607"/>
                  <a:pt x="3209" y="607"/>
                  <a:pt x="3209" y="607"/>
                </a:cubicBezTo>
                <a:lnTo>
                  <a:pt x="3209" y="605"/>
                </a:lnTo>
                <a:close/>
                <a:moveTo>
                  <a:pt x="3219" y="1090"/>
                </a:moveTo>
                <a:cubicBezTo>
                  <a:pt x="3215" y="1090"/>
                  <a:pt x="3215" y="1090"/>
                  <a:pt x="3215" y="1090"/>
                </a:cubicBezTo>
                <a:cubicBezTo>
                  <a:pt x="3209" y="1088"/>
                  <a:pt x="3209" y="1088"/>
                  <a:pt x="3209" y="1088"/>
                </a:cubicBezTo>
                <a:cubicBezTo>
                  <a:pt x="3209" y="1090"/>
                  <a:pt x="3209" y="1090"/>
                  <a:pt x="3209" y="1090"/>
                </a:cubicBezTo>
                <a:cubicBezTo>
                  <a:pt x="3209" y="1091"/>
                  <a:pt x="3209" y="1091"/>
                  <a:pt x="3209" y="1091"/>
                </a:cubicBezTo>
                <a:cubicBezTo>
                  <a:pt x="3212" y="1091"/>
                  <a:pt x="3212" y="1091"/>
                  <a:pt x="3212" y="1091"/>
                </a:cubicBezTo>
                <a:cubicBezTo>
                  <a:pt x="3215" y="1091"/>
                  <a:pt x="3215" y="1091"/>
                  <a:pt x="3215" y="1091"/>
                </a:cubicBezTo>
                <a:cubicBezTo>
                  <a:pt x="3217" y="1091"/>
                  <a:pt x="3217" y="1091"/>
                  <a:pt x="3217" y="1091"/>
                </a:cubicBezTo>
                <a:lnTo>
                  <a:pt x="3219" y="1090"/>
                </a:lnTo>
                <a:close/>
                <a:moveTo>
                  <a:pt x="3189" y="614"/>
                </a:moveTo>
                <a:cubicBezTo>
                  <a:pt x="3189" y="615"/>
                  <a:pt x="3189" y="615"/>
                  <a:pt x="3189" y="615"/>
                </a:cubicBezTo>
                <a:cubicBezTo>
                  <a:pt x="3191" y="617"/>
                  <a:pt x="3191" y="617"/>
                  <a:pt x="3191" y="617"/>
                </a:cubicBezTo>
                <a:cubicBezTo>
                  <a:pt x="3192" y="618"/>
                  <a:pt x="3192" y="618"/>
                  <a:pt x="3192" y="618"/>
                </a:cubicBezTo>
                <a:cubicBezTo>
                  <a:pt x="3194" y="617"/>
                  <a:pt x="3194" y="617"/>
                  <a:pt x="3194" y="617"/>
                </a:cubicBezTo>
                <a:cubicBezTo>
                  <a:pt x="3191" y="615"/>
                  <a:pt x="3191" y="615"/>
                  <a:pt x="3191" y="615"/>
                </a:cubicBezTo>
                <a:lnTo>
                  <a:pt x="3189" y="614"/>
                </a:lnTo>
                <a:close/>
                <a:moveTo>
                  <a:pt x="3217" y="952"/>
                </a:moveTo>
                <a:cubicBezTo>
                  <a:pt x="3215" y="952"/>
                  <a:pt x="3215" y="952"/>
                  <a:pt x="3215" y="952"/>
                </a:cubicBezTo>
                <a:cubicBezTo>
                  <a:pt x="3217" y="951"/>
                  <a:pt x="3217" y="951"/>
                  <a:pt x="3217" y="951"/>
                </a:cubicBezTo>
                <a:cubicBezTo>
                  <a:pt x="3215" y="949"/>
                  <a:pt x="3215" y="949"/>
                  <a:pt x="3215" y="949"/>
                </a:cubicBezTo>
                <a:cubicBezTo>
                  <a:pt x="3214" y="948"/>
                  <a:pt x="3214" y="948"/>
                  <a:pt x="3214" y="948"/>
                </a:cubicBezTo>
                <a:cubicBezTo>
                  <a:pt x="3212" y="946"/>
                  <a:pt x="3212" y="946"/>
                  <a:pt x="3212" y="946"/>
                </a:cubicBezTo>
                <a:cubicBezTo>
                  <a:pt x="3214" y="945"/>
                  <a:pt x="3214" y="945"/>
                  <a:pt x="3214" y="945"/>
                </a:cubicBezTo>
                <a:cubicBezTo>
                  <a:pt x="3215" y="945"/>
                  <a:pt x="3215" y="945"/>
                  <a:pt x="3215" y="945"/>
                </a:cubicBezTo>
                <a:cubicBezTo>
                  <a:pt x="3215" y="942"/>
                  <a:pt x="3215" y="942"/>
                  <a:pt x="3215" y="942"/>
                </a:cubicBezTo>
                <a:cubicBezTo>
                  <a:pt x="3214" y="941"/>
                  <a:pt x="3214" y="941"/>
                  <a:pt x="3214" y="941"/>
                </a:cubicBezTo>
                <a:cubicBezTo>
                  <a:pt x="3214" y="939"/>
                  <a:pt x="3214" y="939"/>
                  <a:pt x="3214" y="939"/>
                </a:cubicBezTo>
                <a:cubicBezTo>
                  <a:pt x="3214" y="938"/>
                  <a:pt x="3214" y="938"/>
                  <a:pt x="3214" y="938"/>
                </a:cubicBezTo>
                <a:cubicBezTo>
                  <a:pt x="3212" y="938"/>
                  <a:pt x="3212" y="938"/>
                  <a:pt x="3212" y="938"/>
                </a:cubicBezTo>
                <a:cubicBezTo>
                  <a:pt x="3211" y="938"/>
                  <a:pt x="3211" y="938"/>
                  <a:pt x="3211" y="938"/>
                </a:cubicBezTo>
                <a:cubicBezTo>
                  <a:pt x="3211" y="936"/>
                  <a:pt x="3211" y="936"/>
                  <a:pt x="3211" y="936"/>
                </a:cubicBezTo>
                <a:cubicBezTo>
                  <a:pt x="3209" y="935"/>
                  <a:pt x="3209" y="935"/>
                  <a:pt x="3209" y="935"/>
                </a:cubicBezTo>
                <a:cubicBezTo>
                  <a:pt x="3208" y="934"/>
                  <a:pt x="3208" y="934"/>
                  <a:pt x="3208" y="934"/>
                </a:cubicBezTo>
                <a:cubicBezTo>
                  <a:pt x="3205" y="932"/>
                  <a:pt x="3205" y="932"/>
                  <a:pt x="3205" y="932"/>
                </a:cubicBezTo>
                <a:cubicBezTo>
                  <a:pt x="3204" y="931"/>
                  <a:pt x="3204" y="931"/>
                  <a:pt x="3204" y="931"/>
                </a:cubicBezTo>
                <a:cubicBezTo>
                  <a:pt x="3204" y="932"/>
                  <a:pt x="3204" y="932"/>
                  <a:pt x="3204" y="932"/>
                </a:cubicBezTo>
                <a:cubicBezTo>
                  <a:pt x="3204" y="935"/>
                  <a:pt x="3204" y="935"/>
                  <a:pt x="3204" y="935"/>
                </a:cubicBezTo>
                <a:cubicBezTo>
                  <a:pt x="3205" y="939"/>
                  <a:pt x="3205" y="939"/>
                  <a:pt x="3205" y="939"/>
                </a:cubicBezTo>
                <a:cubicBezTo>
                  <a:pt x="3205" y="941"/>
                  <a:pt x="3205" y="941"/>
                  <a:pt x="3205" y="941"/>
                </a:cubicBezTo>
                <a:cubicBezTo>
                  <a:pt x="3205" y="942"/>
                  <a:pt x="3205" y="942"/>
                  <a:pt x="3205" y="942"/>
                </a:cubicBezTo>
                <a:cubicBezTo>
                  <a:pt x="3204" y="942"/>
                  <a:pt x="3204" y="942"/>
                  <a:pt x="3204" y="942"/>
                </a:cubicBezTo>
                <a:cubicBezTo>
                  <a:pt x="3202" y="941"/>
                  <a:pt x="3202" y="941"/>
                  <a:pt x="3202" y="941"/>
                </a:cubicBezTo>
                <a:cubicBezTo>
                  <a:pt x="3201" y="944"/>
                  <a:pt x="3201" y="944"/>
                  <a:pt x="3201" y="944"/>
                </a:cubicBezTo>
                <a:cubicBezTo>
                  <a:pt x="3198" y="942"/>
                  <a:pt x="3198" y="942"/>
                  <a:pt x="3198" y="942"/>
                </a:cubicBezTo>
                <a:cubicBezTo>
                  <a:pt x="3196" y="942"/>
                  <a:pt x="3196" y="942"/>
                  <a:pt x="3196" y="942"/>
                </a:cubicBezTo>
                <a:cubicBezTo>
                  <a:pt x="3196" y="944"/>
                  <a:pt x="3196" y="944"/>
                  <a:pt x="3196" y="944"/>
                </a:cubicBezTo>
                <a:cubicBezTo>
                  <a:pt x="3196" y="946"/>
                  <a:pt x="3196" y="946"/>
                  <a:pt x="3196" y="946"/>
                </a:cubicBezTo>
                <a:cubicBezTo>
                  <a:pt x="3195" y="948"/>
                  <a:pt x="3195" y="948"/>
                  <a:pt x="3195" y="948"/>
                </a:cubicBezTo>
                <a:cubicBezTo>
                  <a:pt x="3194" y="948"/>
                  <a:pt x="3194" y="948"/>
                  <a:pt x="3194" y="948"/>
                </a:cubicBezTo>
                <a:cubicBezTo>
                  <a:pt x="3192" y="948"/>
                  <a:pt x="3192" y="948"/>
                  <a:pt x="3192" y="948"/>
                </a:cubicBezTo>
                <a:cubicBezTo>
                  <a:pt x="3191" y="949"/>
                  <a:pt x="3191" y="949"/>
                  <a:pt x="3191" y="949"/>
                </a:cubicBezTo>
                <a:cubicBezTo>
                  <a:pt x="3191" y="952"/>
                  <a:pt x="3191" y="952"/>
                  <a:pt x="3191" y="952"/>
                </a:cubicBezTo>
                <a:cubicBezTo>
                  <a:pt x="3189" y="954"/>
                  <a:pt x="3189" y="954"/>
                  <a:pt x="3189" y="954"/>
                </a:cubicBezTo>
                <a:cubicBezTo>
                  <a:pt x="3186" y="954"/>
                  <a:pt x="3186" y="954"/>
                  <a:pt x="3186" y="954"/>
                </a:cubicBezTo>
                <a:cubicBezTo>
                  <a:pt x="3184" y="955"/>
                  <a:pt x="3184" y="955"/>
                  <a:pt x="3184" y="955"/>
                </a:cubicBezTo>
                <a:cubicBezTo>
                  <a:pt x="3185" y="954"/>
                  <a:pt x="3185" y="954"/>
                  <a:pt x="3185" y="954"/>
                </a:cubicBezTo>
                <a:cubicBezTo>
                  <a:pt x="3186" y="954"/>
                  <a:pt x="3186" y="954"/>
                  <a:pt x="3186" y="954"/>
                </a:cubicBezTo>
                <a:cubicBezTo>
                  <a:pt x="3186" y="952"/>
                  <a:pt x="3186" y="952"/>
                  <a:pt x="3186" y="952"/>
                </a:cubicBezTo>
                <a:cubicBezTo>
                  <a:pt x="3185" y="948"/>
                  <a:pt x="3185" y="948"/>
                  <a:pt x="3185" y="948"/>
                </a:cubicBezTo>
                <a:cubicBezTo>
                  <a:pt x="3184" y="946"/>
                  <a:pt x="3184" y="946"/>
                  <a:pt x="3184" y="946"/>
                </a:cubicBezTo>
                <a:cubicBezTo>
                  <a:pt x="3182" y="948"/>
                  <a:pt x="3182" y="948"/>
                  <a:pt x="3182" y="948"/>
                </a:cubicBezTo>
                <a:cubicBezTo>
                  <a:pt x="3182" y="946"/>
                  <a:pt x="3182" y="946"/>
                  <a:pt x="3182" y="946"/>
                </a:cubicBezTo>
                <a:cubicBezTo>
                  <a:pt x="3181" y="945"/>
                  <a:pt x="3181" y="945"/>
                  <a:pt x="3181" y="945"/>
                </a:cubicBezTo>
                <a:cubicBezTo>
                  <a:pt x="3181" y="946"/>
                  <a:pt x="3181" y="946"/>
                  <a:pt x="3181" y="946"/>
                </a:cubicBezTo>
                <a:cubicBezTo>
                  <a:pt x="3179" y="948"/>
                  <a:pt x="3179" y="948"/>
                  <a:pt x="3179" y="948"/>
                </a:cubicBezTo>
                <a:cubicBezTo>
                  <a:pt x="3176" y="949"/>
                  <a:pt x="3176" y="949"/>
                  <a:pt x="3176" y="949"/>
                </a:cubicBezTo>
                <a:cubicBezTo>
                  <a:pt x="3175" y="952"/>
                  <a:pt x="3175" y="952"/>
                  <a:pt x="3175" y="952"/>
                </a:cubicBezTo>
                <a:cubicBezTo>
                  <a:pt x="3175" y="954"/>
                  <a:pt x="3175" y="954"/>
                  <a:pt x="3175" y="954"/>
                </a:cubicBezTo>
                <a:cubicBezTo>
                  <a:pt x="3174" y="954"/>
                  <a:pt x="3174" y="954"/>
                  <a:pt x="3174" y="954"/>
                </a:cubicBezTo>
                <a:cubicBezTo>
                  <a:pt x="3169" y="955"/>
                  <a:pt x="3169" y="955"/>
                  <a:pt x="3169" y="955"/>
                </a:cubicBezTo>
                <a:cubicBezTo>
                  <a:pt x="3168" y="955"/>
                  <a:pt x="3168" y="955"/>
                  <a:pt x="3168" y="955"/>
                </a:cubicBezTo>
                <a:cubicBezTo>
                  <a:pt x="3166" y="956"/>
                  <a:pt x="3166" y="956"/>
                  <a:pt x="3166" y="956"/>
                </a:cubicBezTo>
                <a:cubicBezTo>
                  <a:pt x="3166" y="961"/>
                  <a:pt x="3166" y="961"/>
                  <a:pt x="3166" y="961"/>
                </a:cubicBezTo>
                <a:cubicBezTo>
                  <a:pt x="3163" y="966"/>
                  <a:pt x="3163" y="966"/>
                  <a:pt x="3163" y="966"/>
                </a:cubicBezTo>
                <a:cubicBezTo>
                  <a:pt x="3163" y="969"/>
                  <a:pt x="3163" y="969"/>
                  <a:pt x="3163" y="969"/>
                </a:cubicBezTo>
                <a:cubicBezTo>
                  <a:pt x="3165" y="969"/>
                  <a:pt x="3165" y="969"/>
                  <a:pt x="3165" y="969"/>
                </a:cubicBezTo>
                <a:cubicBezTo>
                  <a:pt x="3166" y="969"/>
                  <a:pt x="3166" y="969"/>
                  <a:pt x="3166" y="969"/>
                </a:cubicBezTo>
                <a:cubicBezTo>
                  <a:pt x="3168" y="968"/>
                  <a:pt x="3168" y="968"/>
                  <a:pt x="3168" y="968"/>
                </a:cubicBezTo>
                <a:cubicBezTo>
                  <a:pt x="3168" y="965"/>
                  <a:pt x="3168" y="965"/>
                  <a:pt x="3168" y="965"/>
                </a:cubicBezTo>
                <a:cubicBezTo>
                  <a:pt x="3169" y="962"/>
                  <a:pt x="3169" y="962"/>
                  <a:pt x="3169" y="962"/>
                </a:cubicBezTo>
                <a:cubicBezTo>
                  <a:pt x="3171" y="959"/>
                  <a:pt x="3171" y="959"/>
                  <a:pt x="3171" y="959"/>
                </a:cubicBezTo>
                <a:cubicBezTo>
                  <a:pt x="3172" y="958"/>
                  <a:pt x="3172" y="958"/>
                  <a:pt x="3172" y="958"/>
                </a:cubicBezTo>
                <a:cubicBezTo>
                  <a:pt x="3174" y="958"/>
                  <a:pt x="3174" y="958"/>
                  <a:pt x="3174" y="958"/>
                </a:cubicBezTo>
                <a:cubicBezTo>
                  <a:pt x="3174" y="961"/>
                  <a:pt x="3174" y="961"/>
                  <a:pt x="3174" y="961"/>
                </a:cubicBezTo>
                <a:cubicBezTo>
                  <a:pt x="3175" y="962"/>
                  <a:pt x="3175" y="962"/>
                  <a:pt x="3175" y="962"/>
                </a:cubicBezTo>
                <a:cubicBezTo>
                  <a:pt x="3176" y="962"/>
                  <a:pt x="3176" y="962"/>
                  <a:pt x="3176" y="962"/>
                </a:cubicBezTo>
                <a:cubicBezTo>
                  <a:pt x="3176" y="961"/>
                  <a:pt x="3176" y="961"/>
                  <a:pt x="3176" y="961"/>
                </a:cubicBezTo>
                <a:cubicBezTo>
                  <a:pt x="3178" y="959"/>
                  <a:pt x="3178" y="959"/>
                  <a:pt x="3178" y="959"/>
                </a:cubicBezTo>
                <a:cubicBezTo>
                  <a:pt x="3178" y="961"/>
                  <a:pt x="3178" y="961"/>
                  <a:pt x="3178" y="961"/>
                </a:cubicBezTo>
                <a:cubicBezTo>
                  <a:pt x="3178" y="962"/>
                  <a:pt x="3178" y="962"/>
                  <a:pt x="3178" y="962"/>
                </a:cubicBezTo>
                <a:cubicBezTo>
                  <a:pt x="3179" y="962"/>
                  <a:pt x="3179" y="962"/>
                  <a:pt x="3179" y="962"/>
                </a:cubicBezTo>
                <a:cubicBezTo>
                  <a:pt x="3182" y="964"/>
                  <a:pt x="3182" y="964"/>
                  <a:pt x="3182" y="964"/>
                </a:cubicBezTo>
                <a:cubicBezTo>
                  <a:pt x="3181" y="961"/>
                  <a:pt x="3181" y="961"/>
                  <a:pt x="3181" y="961"/>
                </a:cubicBezTo>
                <a:cubicBezTo>
                  <a:pt x="3182" y="961"/>
                  <a:pt x="3182" y="961"/>
                  <a:pt x="3182" y="961"/>
                </a:cubicBezTo>
                <a:cubicBezTo>
                  <a:pt x="3182" y="959"/>
                  <a:pt x="3182" y="959"/>
                  <a:pt x="3182" y="959"/>
                </a:cubicBezTo>
                <a:cubicBezTo>
                  <a:pt x="3182" y="958"/>
                  <a:pt x="3182" y="958"/>
                  <a:pt x="3182" y="958"/>
                </a:cubicBezTo>
                <a:cubicBezTo>
                  <a:pt x="3184" y="958"/>
                  <a:pt x="3184" y="958"/>
                  <a:pt x="3184" y="958"/>
                </a:cubicBezTo>
                <a:cubicBezTo>
                  <a:pt x="3185" y="959"/>
                  <a:pt x="3185" y="959"/>
                  <a:pt x="3185" y="959"/>
                </a:cubicBezTo>
                <a:cubicBezTo>
                  <a:pt x="3189" y="961"/>
                  <a:pt x="3189" y="961"/>
                  <a:pt x="3189" y="961"/>
                </a:cubicBezTo>
                <a:cubicBezTo>
                  <a:pt x="3191" y="964"/>
                  <a:pt x="3191" y="964"/>
                  <a:pt x="3191" y="964"/>
                </a:cubicBezTo>
                <a:cubicBezTo>
                  <a:pt x="3191" y="966"/>
                  <a:pt x="3191" y="966"/>
                  <a:pt x="3191" y="966"/>
                </a:cubicBezTo>
                <a:cubicBezTo>
                  <a:pt x="3189" y="969"/>
                  <a:pt x="3189" y="969"/>
                  <a:pt x="3189" y="969"/>
                </a:cubicBezTo>
                <a:cubicBezTo>
                  <a:pt x="3191" y="977"/>
                  <a:pt x="3191" y="977"/>
                  <a:pt x="3191" y="977"/>
                </a:cubicBezTo>
                <a:cubicBezTo>
                  <a:pt x="3192" y="979"/>
                  <a:pt x="3192" y="979"/>
                  <a:pt x="3192" y="979"/>
                </a:cubicBezTo>
                <a:cubicBezTo>
                  <a:pt x="3196" y="982"/>
                  <a:pt x="3196" y="982"/>
                  <a:pt x="3196" y="982"/>
                </a:cubicBezTo>
                <a:cubicBezTo>
                  <a:pt x="3199" y="984"/>
                  <a:pt x="3199" y="984"/>
                  <a:pt x="3199" y="984"/>
                </a:cubicBezTo>
                <a:cubicBezTo>
                  <a:pt x="3201" y="985"/>
                  <a:pt x="3201" y="985"/>
                  <a:pt x="3201" y="985"/>
                </a:cubicBezTo>
                <a:cubicBezTo>
                  <a:pt x="3202" y="984"/>
                  <a:pt x="3202" y="984"/>
                  <a:pt x="3202" y="984"/>
                </a:cubicBezTo>
                <a:cubicBezTo>
                  <a:pt x="3204" y="982"/>
                  <a:pt x="3204" y="982"/>
                  <a:pt x="3204" y="982"/>
                </a:cubicBezTo>
                <a:cubicBezTo>
                  <a:pt x="3205" y="981"/>
                  <a:pt x="3205" y="981"/>
                  <a:pt x="3205" y="981"/>
                </a:cubicBezTo>
                <a:cubicBezTo>
                  <a:pt x="3205" y="985"/>
                  <a:pt x="3205" y="985"/>
                  <a:pt x="3205" y="985"/>
                </a:cubicBezTo>
                <a:cubicBezTo>
                  <a:pt x="3205" y="988"/>
                  <a:pt x="3205" y="988"/>
                  <a:pt x="3205" y="988"/>
                </a:cubicBezTo>
                <a:cubicBezTo>
                  <a:pt x="3206" y="988"/>
                  <a:pt x="3206" y="988"/>
                  <a:pt x="3206" y="988"/>
                </a:cubicBezTo>
                <a:cubicBezTo>
                  <a:pt x="3209" y="985"/>
                  <a:pt x="3209" y="985"/>
                  <a:pt x="3209" y="985"/>
                </a:cubicBezTo>
                <a:cubicBezTo>
                  <a:pt x="3211" y="981"/>
                  <a:pt x="3211" y="981"/>
                  <a:pt x="3211" y="981"/>
                </a:cubicBezTo>
                <a:cubicBezTo>
                  <a:pt x="3208" y="977"/>
                  <a:pt x="3208" y="977"/>
                  <a:pt x="3208" y="977"/>
                </a:cubicBezTo>
                <a:cubicBezTo>
                  <a:pt x="3206" y="974"/>
                  <a:pt x="3206" y="974"/>
                  <a:pt x="3206" y="974"/>
                </a:cubicBezTo>
                <a:cubicBezTo>
                  <a:pt x="3208" y="968"/>
                  <a:pt x="3208" y="968"/>
                  <a:pt x="3208" y="968"/>
                </a:cubicBezTo>
                <a:cubicBezTo>
                  <a:pt x="3209" y="965"/>
                  <a:pt x="3209" y="965"/>
                  <a:pt x="3209" y="965"/>
                </a:cubicBezTo>
                <a:cubicBezTo>
                  <a:pt x="3211" y="965"/>
                  <a:pt x="3211" y="965"/>
                  <a:pt x="3211" y="965"/>
                </a:cubicBezTo>
                <a:cubicBezTo>
                  <a:pt x="3212" y="968"/>
                  <a:pt x="3212" y="968"/>
                  <a:pt x="3212" y="968"/>
                </a:cubicBezTo>
                <a:cubicBezTo>
                  <a:pt x="3214" y="971"/>
                  <a:pt x="3214" y="971"/>
                  <a:pt x="3214" y="971"/>
                </a:cubicBezTo>
                <a:cubicBezTo>
                  <a:pt x="3214" y="975"/>
                  <a:pt x="3214" y="975"/>
                  <a:pt x="3214" y="975"/>
                </a:cubicBezTo>
                <a:cubicBezTo>
                  <a:pt x="3217" y="979"/>
                  <a:pt x="3217" y="979"/>
                  <a:pt x="3217" y="979"/>
                </a:cubicBezTo>
                <a:cubicBezTo>
                  <a:pt x="3217" y="975"/>
                  <a:pt x="3217" y="975"/>
                  <a:pt x="3217" y="975"/>
                </a:cubicBezTo>
                <a:cubicBezTo>
                  <a:pt x="3217" y="972"/>
                  <a:pt x="3217" y="972"/>
                  <a:pt x="3217" y="972"/>
                </a:cubicBezTo>
                <a:cubicBezTo>
                  <a:pt x="3215" y="971"/>
                  <a:pt x="3215" y="971"/>
                  <a:pt x="3215" y="971"/>
                </a:cubicBezTo>
                <a:cubicBezTo>
                  <a:pt x="3217" y="971"/>
                  <a:pt x="3217" y="971"/>
                  <a:pt x="3217" y="971"/>
                </a:cubicBezTo>
                <a:cubicBezTo>
                  <a:pt x="3218" y="969"/>
                  <a:pt x="3218" y="969"/>
                  <a:pt x="3218" y="969"/>
                </a:cubicBezTo>
                <a:cubicBezTo>
                  <a:pt x="3219" y="968"/>
                  <a:pt x="3219" y="968"/>
                  <a:pt x="3219" y="968"/>
                </a:cubicBezTo>
                <a:cubicBezTo>
                  <a:pt x="3219" y="964"/>
                  <a:pt x="3219" y="964"/>
                  <a:pt x="3219" y="964"/>
                </a:cubicBezTo>
                <a:cubicBezTo>
                  <a:pt x="3219" y="959"/>
                  <a:pt x="3219" y="959"/>
                  <a:pt x="3219" y="959"/>
                </a:cubicBezTo>
                <a:cubicBezTo>
                  <a:pt x="3218" y="958"/>
                  <a:pt x="3218" y="958"/>
                  <a:pt x="3218" y="958"/>
                </a:cubicBezTo>
                <a:cubicBezTo>
                  <a:pt x="3217" y="956"/>
                  <a:pt x="3217" y="956"/>
                  <a:pt x="3217" y="956"/>
                </a:cubicBezTo>
                <a:cubicBezTo>
                  <a:pt x="3218" y="954"/>
                  <a:pt x="3218" y="954"/>
                  <a:pt x="3218" y="954"/>
                </a:cubicBezTo>
                <a:lnTo>
                  <a:pt x="3217" y="952"/>
                </a:lnTo>
                <a:close/>
                <a:moveTo>
                  <a:pt x="3215" y="1096"/>
                </a:moveTo>
                <a:cubicBezTo>
                  <a:pt x="3217" y="1098"/>
                  <a:pt x="3217" y="1098"/>
                  <a:pt x="3217" y="1098"/>
                </a:cubicBezTo>
                <a:cubicBezTo>
                  <a:pt x="3217" y="1096"/>
                  <a:pt x="3217" y="1096"/>
                  <a:pt x="3217" y="1096"/>
                </a:cubicBezTo>
                <a:cubicBezTo>
                  <a:pt x="3215" y="1091"/>
                  <a:pt x="3215" y="1091"/>
                  <a:pt x="3215" y="1091"/>
                </a:cubicBezTo>
                <a:cubicBezTo>
                  <a:pt x="3215" y="1093"/>
                  <a:pt x="3215" y="1093"/>
                  <a:pt x="3215" y="1093"/>
                </a:cubicBezTo>
                <a:lnTo>
                  <a:pt x="3215" y="1096"/>
                </a:lnTo>
                <a:close/>
                <a:moveTo>
                  <a:pt x="2970" y="1144"/>
                </a:moveTo>
                <a:cubicBezTo>
                  <a:pt x="2971" y="1144"/>
                  <a:pt x="2971" y="1144"/>
                  <a:pt x="2971" y="1144"/>
                </a:cubicBezTo>
                <a:cubicBezTo>
                  <a:pt x="2971" y="1143"/>
                  <a:pt x="2971" y="1143"/>
                  <a:pt x="2971" y="1143"/>
                </a:cubicBezTo>
                <a:cubicBezTo>
                  <a:pt x="2971" y="1140"/>
                  <a:pt x="2971" y="1140"/>
                  <a:pt x="2971" y="1140"/>
                </a:cubicBezTo>
                <a:cubicBezTo>
                  <a:pt x="2971" y="1130"/>
                  <a:pt x="2971" y="1130"/>
                  <a:pt x="2971" y="1130"/>
                </a:cubicBezTo>
                <a:cubicBezTo>
                  <a:pt x="2973" y="1127"/>
                  <a:pt x="2973" y="1127"/>
                  <a:pt x="2973" y="1127"/>
                </a:cubicBezTo>
                <a:cubicBezTo>
                  <a:pt x="2973" y="1126"/>
                  <a:pt x="2973" y="1126"/>
                  <a:pt x="2973" y="1126"/>
                </a:cubicBezTo>
                <a:cubicBezTo>
                  <a:pt x="2971" y="1124"/>
                  <a:pt x="2971" y="1124"/>
                  <a:pt x="2971" y="1124"/>
                </a:cubicBezTo>
                <a:cubicBezTo>
                  <a:pt x="2971" y="1121"/>
                  <a:pt x="2971" y="1121"/>
                  <a:pt x="2971" y="1121"/>
                </a:cubicBezTo>
                <a:cubicBezTo>
                  <a:pt x="2973" y="1120"/>
                  <a:pt x="2973" y="1120"/>
                  <a:pt x="2973" y="1120"/>
                </a:cubicBezTo>
                <a:cubicBezTo>
                  <a:pt x="2973" y="1117"/>
                  <a:pt x="2973" y="1117"/>
                  <a:pt x="2973" y="1117"/>
                </a:cubicBezTo>
                <a:cubicBezTo>
                  <a:pt x="2973" y="1116"/>
                  <a:pt x="2973" y="1116"/>
                  <a:pt x="2973" y="1116"/>
                </a:cubicBezTo>
                <a:cubicBezTo>
                  <a:pt x="2973" y="1114"/>
                  <a:pt x="2973" y="1114"/>
                  <a:pt x="2973" y="1114"/>
                </a:cubicBezTo>
                <a:cubicBezTo>
                  <a:pt x="2974" y="1110"/>
                  <a:pt x="2974" y="1110"/>
                  <a:pt x="2974" y="1110"/>
                </a:cubicBezTo>
                <a:cubicBezTo>
                  <a:pt x="2976" y="1108"/>
                  <a:pt x="2976" y="1108"/>
                  <a:pt x="2976" y="1108"/>
                </a:cubicBezTo>
                <a:cubicBezTo>
                  <a:pt x="2976" y="1107"/>
                  <a:pt x="2976" y="1107"/>
                  <a:pt x="2976" y="1107"/>
                </a:cubicBezTo>
                <a:cubicBezTo>
                  <a:pt x="2974" y="1106"/>
                  <a:pt x="2974" y="1106"/>
                  <a:pt x="2974" y="1106"/>
                </a:cubicBezTo>
                <a:cubicBezTo>
                  <a:pt x="2973" y="1104"/>
                  <a:pt x="2973" y="1104"/>
                  <a:pt x="2973" y="1104"/>
                </a:cubicBezTo>
                <a:cubicBezTo>
                  <a:pt x="2971" y="1101"/>
                  <a:pt x="2971" y="1101"/>
                  <a:pt x="2971" y="1101"/>
                </a:cubicBezTo>
                <a:cubicBezTo>
                  <a:pt x="2970" y="1097"/>
                  <a:pt x="2970" y="1097"/>
                  <a:pt x="2970" y="1097"/>
                </a:cubicBezTo>
                <a:cubicBezTo>
                  <a:pt x="2966" y="1097"/>
                  <a:pt x="2966" y="1097"/>
                  <a:pt x="2966" y="1097"/>
                </a:cubicBezTo>
                <a:cubicBezTo>
                  <a:pt x="2963" y="1097"/>
                  <a:pt x="2963" y="1097"/>
                  <a:pt x="2963" y="1097"/>
                </a:cubicBezTo>
                <a:cubicBezTo>
                  <a:pt x="2961" y="1097"/>
                  <a:pt x="2961" y="1097"/>
                  <a:pt x="2961" y="1097"/>
                </a:cubicBezTo>
                <a:cubicBezTo>
                  <a:pt x="2961" y="1096"/>
                  <a:pt x="2961" y="1096"/>
                  <a:pt x="2961" y="1096"/>
                </a:cubicBezTo>
                <a:cubicBezTo>
                  <a:pt x="2960" y="1098"/>
                  <a:pt x="2960" y="1098"/>
                  <a:pt x="2960" y="1098"/>
                </a:cubicBezTo>
                <a:cubicBezTo>
                  <a:pt x="2957" y="1101"/>
                  <a:pt x="2957" y="1101"/>
                  <a:pt x="2957" y="1101"/>
                </a:cubicBezTo>
                <a:cubicBezTo>
                  <a:pt x="2958" y="1098"/>
                  <a:pt x="2958" y="1098"/>
                  <a:pt x="2958" y="1098"/>
                </a:cubicBezTo>
                <a:cubicBezTo>
                  <a:pt x="2960" y="1098"/>
                  <a:pt x="2960" y="1098"/>
                  <a:pt x="2960" y="1098"/>
                </a:cubicBezTo>
                <a:cubicBezTo>
                  <a:pt x="2958" y="1097"/>
                  <a:pt x="2958" y="1097"/>
                  <a:pt x="2958" y="1097"/>
                </a:cubicBezTo>
                <a:cubicBezTo>
                  <a:pt x="2960" y="1096"/>
                  <a:pt x="2960" y="1096"/>
                  <a:pt x="2960" y="1096"/>
                </a:cubicBezTo>
                <a:cubicBezTo>
                  <a:pt x="2961" y="1094"/>
                  <a:pt x="2961" y="1094"/>
                  <a:pt x="2961" y="1094"/>
                </a:cubicBezTo>
                <a:cubicBezTo>
                  <a:pt x="2960" y="1093"/>
                  <a:pt x="2960" y="1093"/>
                  <a:pt x="2960" y="1093"/>
                </a:cubicBezTo>
                <a:cubicBezTo>
                  <a:pt x="2958" y="1093"/>
                  <a:pt x="2958" y="1093"/>
                  <a:pt x="2958" y="1093"/>
                </a:cubicBezTo>
                <a:cubicBezTo>
                  <a:pt x="2957" y="1090"/>
                  <a:pt x="2957" y="1090"/>
                  <a:pt x="2957" y="1090"/>
                </a:cubicBezTo>
                <a:cubicBezTo>
                  <a:pt x="2957" y="1088"/>
                  <a:pt x="2957" y="1088"/>
                  <a:pt x="2957" y="1088"/>
                </a:cubicBezTo>
                <a:cubicBezTo>
                  <a:pt x="2956" y="1080"/>
                  <a:pt x="2956" y="1080"/>
                  <a:pt x="2956" y="1080"/>
                </a:cubicBezTo>
                <a:cubicBezTo>
                  <a:pt x="2954" y="1080"/>
                  <a:pt x="2954" y="1080"/>
                  <a:pt x="2954" y="1080"/>
                </a:cubicBezTo>
                <a:cubicBezTo>
                  <a:pt x="2953" y="1078"/>
                  <a:pt x="2953" y="1078"/>
                  <a:pt x="2953" y="1078"/>
                </a:cubicBezTo>
                <a:cubicBezTo>
                  <a:pt x="2948" y="1078"/>
                  <a:pt x="2948" y="1078"/>
                  <a:pt x="2948" y="1078"/>
                </a:cubicBezTo>
                <a:cubicBezTo>
                  <a:pt x="2947" y="1078"/>
                  <a:pt x="2947" y="1078"/>
                  <a:pt x="2947" y="1078"/>
                </a:cubicBezTo>
                <a:cubicBezTo>
                  <a:pt x="2946" y="1075"/>
                  <a:pt x="2946" y="1075"/>
                  <a:pt x="2946" y="1075"/>
                </a:cubicBezTo>
                <a:cubicBezTo>
                  <a:pt x="2944" y="1074"/>
                  <a:pt x="2944" y="1074"/>
                  <a:pt x="2944" y="1074"/>
                </a:cubicBezTo>
                <a:cubicBezTo>
                  <a:pt x="2944" y="1071"/>
                  <a:pt x="2944" y="1071"/>
                  <a:pt x="2944" y="1071"/>
                </a:cubicBezTo>
                <a:cubicBezTo>
                  <a:pt x="2946" y="1071"/>
                  <a:pt x="2946" y="1071"/>
                  <a:pt x="2946" y="1071"/>
                </a:cubicBezTo>
                <a:cubicBezTo>
                  <a:pt x="2944" y="1070"/>
                  <a:pt x="2944" y="1070"/>
                  <a:pt x="2944" y="1070"/>
                </a:cubicBezTo>
                <a:cubicBezTo>
                  <a:pt x="2943" y="1070"/>
                  <a:pt x="2943" y="1070"/>
                  <a:pt x="2943" y="1070"/>
                </a:cubicBezTo>
                <a:cubicBezTo>
                  <a:pt x="2946" y="1068"/>
                  <a:pt x="2946" y="1068"/>
                  <a:pt x="2946" y="1068"/>
                </a:cubicBezTo>
                <a:cubicBezTo>
                  <a:pt x="2943" y="1068"/>
                  <a:pt x="2943" y="1068"/>
                  <a:pt x="2943" y="1068"/>
                </a:cubicBezTo>
                <a:cubicBezTo>
                  <a:pt x="2946" y="1065"/>
                  <a:pt x="2946" y="1065"/>
                  <a:pt x="2946" y="1065"/>
                </a:cubicBezTo>
                <a:cubicBezTo>
                  <a:pt x="2948" y="1064"/>
                  <a:pt x="2948" y="1064"/>
                  <a:pt x="2948" y="1064"/>
                </a:cubicBezTo>
                <a:cubicBezTo>
                  <a:pt x="2948" y="1063"/>
                  <a:pt x="2948" y="1063"/>
                  <a:pt x="2948" y="1063"/>
                </a:cubicBezTo>
                <a:cubicBezTo>
                  <a:pt x="2946" y="1060"/>
                  <a:pt x="2946" y="1060"/>
                  <a:pt x="2946" y="1060"/>
                </a:cubicBezTo>
                <a:cubicBezTo>
                  <a:pt x="2943" y="1058"/>
                  <a:pt x="2943" y="1058"/>
                  <a:pt x="2943" y="1058"/>
                </a:cubicBezTo>
                <a:cubicBezTo>
                  <a:pt x="2940" y="1060"/>
                  <a:pt x="2940" y="1060"/>
                  <a:pt x="2940" y="1060"/>
                </a:cubicBezTo>
                <a:cubicBezTo>
                  <a:pt x="2937" y="1061"/>
                  <a:pt x="2937" y="1061"/>
                  <a:pt x="2937" y="1061"/>
                </a:cubicBezTo>
                <a:cubicBezTo>
                  <a:pt x="2934" y="1063"/>
                  <a:pt x="2934" y="1063"/>
                  <a:pt x="2934" y="1063"/>
                </a:cubicBezTo>
                <a:cubicBezTo>
                  <a:pt x="2933" y="1061"/>
                  <a:pt x="2933" y="1061"/>
                  <a:pt x="2933" y="1061"/>
                </a:cubicBezTo>
                <a:cubicBezTo>
                  <a:pt x="2936" y="1061"/>
                  <a:pt x="2936" y="1061"/>
                  <a:pt x="2936" y="1061"/>
                </a:cubicBezTo>
                <a:cubicBezTo>
                  <a:pt x="2938" y="1060"/>
                  <a:pt x="2938" y="1060"/>
                  <a:pt x="2938" y="1060"/>
                </a:cubicBezTo>
                <a:cubicBezTo>
                  <a:pt x="2940" y="1057"/>
                  <a:pt x="2940" y="1057"/>
                  <a:pt x="2940" y="1057"/>
                </a:cubicBezTo>
                <a:cubicBezTo>
                  <a:pt x="2938" y="1055"/>
                  <a:pt x="2938" y="1055"/>
                  <a:pt x="2938" y="1055"/>
                </a:cubicBezTo>
                <a:cubicBezTo>
                  <a:pt x="2937" y="1055"/>
                  <a:pt x="2937" y="1055"/>
                  <a:pt x="2937" y="1055"/>
                </a:cubicBezTo>
                <a:cubicBezTo>
                  <a:pt x="2933" y="1054"/>
                  <a:pt x="2933" y="1054"/>
                  <a:pt x="2933" y="1054"/>
                </a:cubicBezTo>
                <a:cubicBezTo>
                  <a:pt x="2930" y="1051"/>
                  <a:pt x="2930" y="1051"/>
                  <a:pt x="2930" y="1051"/>
                </a:cubicBezTo>
                <a:cubicBezTo>
                  <a:pt x="2928" y="1050"/>
                  <a:pt x="2928" y="1050"/>
                  <a:pt x="2928" y="1050"/>
                </a:cubicBezTo>
                <a:cubicBezTo>
                  <a:pt x="2928" y="1048"/>
                  <a:pt x="2928" y="1048"/>
                  <a:pt x="2928" y="1048"/>
                </a:cubicBezTo>
                <a:cubicBezTo>
                  <a:pt x="2928" y="1047"/>
                  <a:pt x="2928" y="1047"/>
                  <a:pt x="2928" y="1047"/>
                </a:cubicBezTo>
                <a:cubicBezTo>
                  <a:pt x="2927" y="1044"/>
                  <a:pt x="2927" y="1044"/>
                  <a:pt x="2927" y="1044"/>
                </a:cubicBezTo>
                <a:cubicBezTo>
                  <a:pt x="2924" y="1042"/>
                  <a:pt x="2924" y="1042"/>
                  <a:pt x="2924" y="1042"/>
                </a:cubicBezTo>
                <a:cubicBezTo>
                  <a:pt x="2921" y="1041"/>
                  <a:pt x="2921" y="1041"/>
                  <a:pt x="2921" y="1041"/>
                </a:cubicBezTo>
                <a:cubicBezTo>
                  <a:pt x="2918" y="1040"/>
                  <a:pt x="2918" y="1040"/>
                  <a:pt x="2918" y="1040"/>
                </a:cubicBezTo>
                <a:cubicBezTo>
                  <a:pt x="2918" y="1037"/>
                  <a:pt x="2918" y="1037"/>
                  <a:pt x="2918" y="1037"/>
                </a:cubicBezTo>
                <a:cubicBezTo>
                  <a:pt x="2915" y="1034"/>
                  <a:pt x="2915" y="1034"/>
                  <a:pt x="2915" y="1034"/>
                </a:cubicBezTo>
                <a:cubicBezTo>
                  <a:pt x="2914" y="1034"/>
                  <a:pt x="2914" y="1034"/>
                  <a:pt x="2914" y="1034"/>
                </a:cubicBezTo>
                <a:cubicBezTo>
                  <a:pt x="2913" y="1034"/>
                  <a:pt x="2913" y="1034"/>
                  <a:pt x="2913" y="1034"/>
                </a:cubicBezTo>
                <a:cubicBezTo>
                  <a:pt x="2913" y="1037"/>
                  <a:pt x="2913" y="1037"/>
                  <a:pt x="2913" y="1037"/>
                </a:cubicBezTo>
                <a:cubicBezTo>
                  <a:pt x="2911" y="1035"/>
                  <a:pt x="2911" y="1035"/>
                  <a:pt x="2911" y="1035"/>
                </a:cubicBezTo>
                <a:cubicBezTo>
                  <a:pt x="2908" y="1034"/>
                  <a:pt x="2908" y="1034"/>
                  <a:pt x="2908" y="1034"/>
                </a:cubicBezTo>
                <a:cubicBezTo>
                  <a:pt x="2907" y="1031"/>
                  <a:pt x="2907" y="1031"/>
                  <a:pt x="2907" y="1031"/>
                </a:cubicBezTo>
                <a:cubicBezTo>
                  <a:pt x="2904" y="1028"/>
                  <a:pt x="2904" y="1028"/>
                  <a:pt x="2904" y="1028"/>
                </a:cubicBezTo>
                <a:cubicBezTo>
                  <a:pt x="2904" y="1030"/>
                  <a:pt x="2904" y="1030"/>
                  <a:pt x="2904" y="1030"/>
                </a:cubicBezTo>
                <a:cubicBezTo>
                  <a:pt x="2903" y="1028"/>
                  <a:pt x="2903" y="1028"/>
                  <a:pt x="2903" y="1028"/>
                </a:cubicBezTo>
                <a:cubicBezTo>
                  <a:pt x="2903" y="1027"/>
                  <a:pt x="2903" y="1027"/>
                  <a:pt x="2903" y="1027"/>
                </a:cubicBezTo>
                <a:cubicBezTo>
                  <a:pt x="2903" y="1025"/>
                  <a:pt x="2903" y="1025"/>
                  <a:pt x="2903" y="1025"/>
                </a:cubicBezTo>
                <a:cubicBezTo>
                  <a:pt x="2901" y="1024"/>
                  <a:pt x="2901" y="1024"/>
                  <a:pt x="2901" y="1024"/>
                </a:cubicBezTo>
                <a:cubicBezTo>
                  <a:pt x="2897" y="1020"/>
                  <a:pt x="2897" y="1020"/>
                  <a:pt x="2897" y="1020"/>
                </a:cubicBezTo>
                <a:cubicBezTo>
                  <a:pt x="2894" y="1017"/>
                  <a:pt x="2894" y="1017"/>
                  <a:pt x="2894" y="1017"/>
                </a:cubicBezTo>
                <a:cubicBezTo>
                  <a:pt x="2891" y="1015"/>
                  <a:pt x="2891" y="1015"/>
                  <a:pt x="2891" y="1015"/>
                </a:cubicBezTo>
                <a:cubicBezTo>
                  <a:pt x="2888" y="1014"/>
                  <a:pt x="2888" y="1014"/>
                  <a:pt x="2888" y="1014"/>
                </a:cubicBezTo>
                <a:cubicBezTo>
                  <a:pt x="2887" y="1012"/>
                  <a:pt x="2887" y="1012"/>
                  <a:pt x="2887" y="1012"/>
                </a:cubicBezTo>
                <a:cubicBezTo>
                  <a:pt x="2885" y="1011"/>
                  <a:pt x="2885" y="1011"/>
                  <a:pt x="2885" y="1011"/>
                </a:cubicBezTo>
                <a:cubicBezTo>
                  <a:pt x="2881" y="1008"/>
                  <a:pt x="2881" y="1008"/>
                  <a:pt x="2881" y="1008"/>
                </a:cubicBezTo>
                <a:cubicBezTo>
                  <a:pt x="2881" y="1007"/>
                  <a:pt x="2881" y="1007"/>
                  <a:pt x="2881" y="1007"/>
                </a:cubicBezTo>
                <a:cubicBezTo>
                  <a:pt x="2881" y="1005"/>
                  <a:pt x="2881" y="1005"/>
                  <a:pt x="2881" y="1005"/>
                </a:cubicBezTo>
                <a:cubicBezTo>
                  <a:pt x="2880" y="1004"/>
                  <a:pt x="2880" y="1004"/>
                  <a:pt x="2880" y="1004"/>
                </a:cubicBezTo>
                <a:cubicBezTo>
                  <a:pt x="2878" y="1002"/>
                  <a:pt x="2878" y="1002"/>
                  <a:pt x="2878" y="1002"/>
                </a:cubicBezTo>
                <a:cubicBezTo>
                  <a:pt x="2877" y="999"/>
                  <a:pt x="2877" y="999"/>
                  <a:pt x="2877" y="999"/>
                </a:cubicBezTo>
                <a:cubicBezTo>
                  <a:pt x="2874" y="995"/>
                  <a:pt x="2874" y="995"/>
                  <a:pt x="2874" y="995"/>
                </a:cubicBezTo>
                <a:cubicBezTo>
                  <a:pt x="2871" y="992"/>
                  <a:pt x="2871" y="992"/>
                  <a:pt x="2871" y="992"/>
                </a:cubicBezTo>
                <a:cubicBezTo>
                  <a:pt x="2870" y="994"/>
                  <a:pt x="2870" y="994"/>
                  <a:pt x="2870" y="994"/>
                </a:cubicBezTo>
                <a:cubicBezTo>
                  <a:pt x="2867" y="994"/>
                  <a:pt x="2867" y="994"/>
                  <a:pt x="2867" y="994"/>
                </a:cubicBezTo>
                <a:cubicBezTo>
                  <a:pt x="2864" y="992"/>
                  <a:pt x="2864" y="992"/>
                  <a:pt x="2864" y="992"/>
                </a:cubicBezTo>
                <a:cubicBezTo>
                  <a:pt x="2858" y="994"/>
                  <a:pt x="2858" y="994"/>
                  <a:pt x="2858" y="994"/>
                </a:cubicBezTo>
                <a:cubicBezTo>
                  <a:pt x="2854" y="992"/>
                  <a:pt x="2854" y="992"/>
                  <a:pt x="2854" y="992"/>
                </a:cubicBezTo>
                <a:cubicBezTo>
                  <a:pt x="2852" y="991"/>
                  <a:pt x="2852" y="991"/>
                  <a:pt x="2852" y="991"/>
                </a:cubicBezTo>
                <a:cubicBezTo>
                  <a:pt x="2848" y="988"/>
                  <a:pt x="2848" y="988"/>
                  <a:pt x="2848" y="988"/>
                </a:cubicBezTo>
                <a:cubicBezTo>
                  <a:pt x="2847" y="988"/>
                  <a:pt x="2847" y="988"/>
                  <a:pt x="2847" y="988"/>
                </a:cubicBezTo>
                <a:cubicBezTo>
                  <a:pt x="2845" y="988"/>
                  <a:pt x="2845" y="988"/>
                  <a:pt x="2845" y="988"/>
                </a:cubicBezTo>
                <a:cubicBezTo>
                  <a:pt x="2842" y="991"/>
                  <a:pt x="2842" y="991"/>
                  <a:pt x="2842" y="991"/>
                </a:cubicBezTo>
                <a:cubicBezTo>
                  <a:pt x="2844" y="994"/>
                  <a:pt x="2844" y="994"/>
                  <a:pt x="2844" y="994"/>
                </a:cubicBezTo>
                <a:cubicBezTo>
                  <a:pt x="2848" y="1001"/>
                  <a:pt x="2848" y="1001"/>
                  <a:pt x="2848" y="1001"/>
                </a:cubicBezTo>
                <a:cubicBezTo>
                  <a:pt x="2858" y="1011"/>
                  <a:pt x="2858" y="1011"/>
                  <a:pt x="2858" y="1011"/>
                </a:cubicBezTo>
                <a:cubicBezTo>
                  <a:pt x="2860" y="1012"/>
                  <a:pt x="2860" y="1012"/>
                  <a:pt x="2860" y="1012"/>
                </a:cubicBezTo>
                <a:cubicBezTo>
                  <a:pt x="2862" y="1014"/>
                  <a:pt x="2862" y="1014"/>
                  <a:pt x="2862" y="1014"/>
                </a:cubicBezTo>
                <a:cubicBezTo>
                  <a:pt x="2864" y="1014"/>
                  <a:pt x="2864" y="1014"/>
                  <a:pt x="2864" y="1014"/>
                </a:cubicBezTo>
                <a:cubicBezTo>
                  <a:pt x="2865" y="1015"/>
                  <a:pt x="2865" y="1015"/>
                  <a:pt x="2865" y="1015"/>
                </a:cubicBezTo>
                <a:cubicBezTo>
                  <a:pt x="2867" y="1020"/>
                  <a:pt x="2867" y="1020"/>
                  <a:pt x="2867" y="1020"/>
                </a:cubicBezTo>
                <a:cubicBezTo>
                  <a:pt x="2870" y="1022"/>
                  <a:pt x="2870" y="1022"/>
                  <a:pt x="2870" y="1022"/>
                </a:cubicBezTo>
                <a:cubicBezTo>
                  <a:pt x="2872" y="1025"/>
                  <a:pt x="2872" y="1025"/>
                  <a:pt x="2872" y="1025"/>
                </a:cubicBezTo>
                <a:cubicBezTo>
                  <a:pt x="2874" y="1027"/>
                  <a:pt x="2874" y="1027"/>
                  <a:pt x="2874" y="1027"/>
                </a:cubicBezTo>
                <a:cubicBezTo>
                  <a:pt x="2874" y="1028"/>
                  <a:pt x="2874" y="1028"/>
                  <a:pt x="2874" y="1028"/>
                </a:cubicBezTo>
                <a:cubicBezTo>
                  <a:pt x="2874" y="1031"/>
                  <a:pt x="2874" y="1031"/>
                  <a:pt x="2874" y="1031"/>
                </a:cubicBezTo>
                <a:cubicBezTo>
                  <a:pt x="2875" y="1032"/>
                  <a:pt x="2875" y="1032"/>
                  <a:pt x="2875" y="1032"/>
                </a:cubicBezTo>
                <a:cubicBezTo>
                  <a:pt x="2877" y="1034"/>
                  <a:pt x="2877" y="1034"/>
                  <a:pt x="2877" y="1034"/>
                </a:cubicBezTo>
                <a:cubicBezTo>
                  <a:pt x="2880" y="1035"/>
                  <a:pt x="2880" y="1035"/>
                  <a:pt x="2880" y="1035"/>
                </a:cubicBezTo>
                <a:cubicBezTo>
                  <a:pt x="2883" y="1037"/>
                  <a:pt x="2883" y="1037"/>
                  <a:pt x="2883" y="1037"/>
                </a:cubicBezTo>
                <a:cubicBezTo>
                  <a:pt x="2887" y="1041"/>
                  <a:pt x="2887" y="1041"/>
                  <a:pt x="2887" y="1041"/>
                </a:cubicBezTo>
                <a:cubicBezTo>
                  <a:pt x="2888" y="1042"/>
                  <a:pt x="2888" y="1042"/>
                  <a:pt x="2888" y="1042"/>
                </a:cubicBezTo>
                <a:cubicBezTo>
                  <a:pt x="2888" y="1045"/>
                  <a:pt x="2888" y="1045"/>
                  <a:pt x="2888" y="1045"/>
                </a:cubicBezTo>
                <a:cubicBezTo>
                  <a:pt x="2890" y="1051"/>
                  <a:pt x="2890" y="1051"/>
                  <a:pt x="2890" y="1051"/>
                </a:cubicBezTo>
                <a:cubicBezTo>
                  <a:pt x="2891" y="1055"/>
                  <a:pt x="2891" y="1055"/>
                  <a:pt x="2891" y="1055"/>
                </a:cubicBezTo>
                <a:cubicBezTo>
                  <a:pt x="2893" y="1060"/>
                  <a:pt x="2893" y="1060"/>
                  <a:pt x="2893" y="1060"/>
                </a:cubicBezTo>
                <a:cubicBezTo>
                  <a:pt x="2893" y="1061"/>
                  <a:pt x="2893" y="1061"/>
                  <a:pt x="2893" y="1061"/>
                </a:cubicBezTo>
                <a:cubicBezTo>
                  <a:pt x="2894" y="1061"/>
                  <a:pt x="2894" y="1061"/>
                  <a:pt x="2894" y="1061"/>
                </a:cubicBezTo>
                <a:cubicBezTo>
                  <a:pt x="2895" y="1063"/>
                  <a:pt x="2895" y="1063"/>
                  <a:pt x="2895" y="1063"/>
                </a:cubicBezTo>
                <a:cubicBezTo>
                  <a:pt x="2898" y="1064"/>
                  <a:pt x="2898" y="1064"/>
                  <a:pt x="2898" y="1064"/>
                </a:cubicBezTo>
                <a:cubicBezTo>
                  <a:pt x="2900" y="1065"/>
                  <a:pt x="2900" y="1065"/>
                  <a:pt x="2900" y="1065"/>
                </a:cubicBezTo>
                <a:cubicBezTo>
                  <a:pt x="2900" y="1067"/>
                  <a:pt x="2900" y="1067"/>
                  <a:pt x="2900" y="1067"/>
                </a:cubicBezTo>
                <a:cubicBezTo>
                  <a:pt x="2901" y="1070"/>
                  <a:pt x="2901" y="1070"/>
                  <a:pt x="2901" y="1070"/>
                </a:cubicBezTo>
                <a:cubicBezTo>
                  <a:pt x="2904" y="1073"/>
                  <a:pt x="2904" y="1073"/>
                  <a:pt x="2904" y="1073"/>
                </a:cubicBezTo>
                <a:cubicBezTo>
                  <a:pt x="2907" y="1075"/>
                  <a:pt x="2907" y="1075"/>
                  <a:pt x="2907" y="1075"/>
                </a:cubicBezTo>
                <a:cubicBezTo>
                  <a:pt x="2908" y="1078"/>
                  <a:pt x="2908" y="1078"/>
                  <a:pt x="2908" y="1078"/>
                </a:cubicBezTo>
                <a:cubicBezTo>
                  <a:pt x="2907" y="1080"/>
                  <a:pt x="2907" y="1080"/>
                  <a:pt x="2907" y="1080"/>
                </a:cubicBezTo>
                <a:cubicBezTo>
                  <a:pt x="2907" y="1081"/>
                  <a:pt x="2907" y="1081"/>
                  <a:pt x="2907" y="1081"/>
                </a:cubicBezTo>
                <a:cubicBezTo>
                  <a:pt x="2910" y="1084"/>
                  <a:pt x="2910" y="1084"/>
                  <a:pt x="2910" y="1084"/>
                </a:cubicBezTo>
                <a:cubicBezTo>
                  <a:pt x="2911" y="1088"/>
                  <a:pt x="2911" y="1088"/>
                  <a:pt x="2911" y="1088"/>
                </a:cubicBezTo>
                <a:cubicBezTo>
                  <a:pt x="2913" y="1093"/>
                  <a:pt x="2913" y="1093"/>
                  <a:pt x="2913" y="1093"/>
                </a:cubicBezTo>
                <a:cubicBezTo>
                  <a:pt x="2913" y="1096"/>
                  <a:pt x="2913" y="1096"/>
                  <a:pt x="2913" y="1096"/>
                </a:cubicBezTo>
                <a:cubicBezTo>
                  <a:pt x="2914" y="1098"/>
                  <a:pt x="2914" y="1098"/>
                  <a:pt x="2914" y="1098"/>
                </a:cubicBezTo>
                <a:cubicBezTo>
                  <a:pt x="2918" y="1104"/>
                  <a:pt x="2918" y="1104"/>
                  <a:pt x="2918" y="1104"/>
                </a:cubicBezTo>
                <a:cubicBezTo>
                  <a:pt x="2921" y="1107"/>
                  <a:pt x="2921" y="1107"/>
                  <a:pt x="2921" y="1107"/>
                </a:cubicBezTo>
                <a:cubicBezTo>
                  <a:pt x="2923" y="1110"/>
                  <a:pt x="2923" y="1110"/>
                  <a:pt x="2923" y="1110"/>
                </a:cubicBezTo>
                <a:cubicBezTo>
                  <a:pt x="2926" y="1113"/>
                  <a:pt x="2926" y="1113"/>
                  <a:pt x="2926" y="1113"/>
                </a:cubicBezTo>
                <a:cubicBezTo>
                  <a:pt x="2928" y="1116"/>
                  <a:pt x="2928" y="1116"/>
                  <a:pt x="2928" y="1116"/>
                </a:cubicBezTo>
                <a:cubicBezTo>
                  <a:pt x="2930" y="1118"/>
                  <a:pt x="2930" y="1118"/>
                  <a:pt x="2930" y="1118"/>
                </a:cubicBezTo>
                <a:cubicBezTo>
                  <a:pt x="2933" y="1121"/>
                  <a:pt x="2933" y="1121"/>
                  <a:pt x="2933" y="1121"/>
                </a:cubicBezTo>
                <a:cubicBezTo>
                  <a:pt x="2938" y="1127"/>
                  <a:pt x="2938" y="1127"/>
                  <a:pt x="2938" y="1127"/>
                </a:cubicBezTo>
                <a:cubicBezTo>
                  <a:pt x="2944" y="1131"/>
                  <a:pt x="2944" y="1131"/>
                  <a:pt x="2944" y="1131"/>
                </a:cubicBezTo>
                <a:cubicBezTo>
                  <a:pt x="2947" y="1133"/>
                  <a:pt x="2947" y="1133"/>
                  <a:pt x="2947" y="1133"/>
                </a:cubicBezTo>
                <a:cubicBezTo>
                  <a:pt x="2948" y="1136"/>
                  <a:pt x="2948" y="1136"/>
                  <a:pt x="2948" y="1136"/>
                </a:cubicBezTo>
                <a:cubicBezTo>
                  <a:pt x="2950" y="1139"/>
                  <a:pt x="2950" y="1139"/>
                  <a:pt x="2950" y="1139"/>
                </a:cubicBezTo>
                <a:cubicBezTo>
                  <a:pt x="2953" y="1141"/>
                  <a:pt x="2953" y="1141"/>
                  <a:pt x="2953" y="1141"/>
                </a:cubicBezTo>
                <a:cubicBezTo>
                  <a:pt x="2956" y="1144"/>
                  <a:pt x="2956" y="1144"/>
                  <a:pt x="2956" y="1144"/>
                </a:cubicBezTo>
                <a:cubicBezTo>
                  <a:pt x="2957" y="1146"/>
                  <a:pt x="2957" y="1146"/>
                  <a:pt x="2957" y="1146"/>
                </a:cubicBezTo>
                <a:cubicBezTo>
                  <a:pt x="2957" y="1144"/>
                  <a:pt x="2957" y="1144"/>
                  <a:pt x="2957" y="1144"/>
                </a:cubicBezTo>
                <a:cubicBezTo>
                  <a:pt x="2956" y="1140"/>
                  <a:pt x="2956" y="1140"/>
                  <a:pt x="2956" y="1140"/>
                </a:cubicBezTo>
                <a:cubicBezTo>
                  <a:pt x="2957" y="1140"/>
                  <a:pt x="2957" y="1140"/>
                  <a:pt x="2957" y="1140"/>
                </a:cubicBezTo>
                <a:cubicBezTo>
                  <a:pt x="2958" y="1141"/>
                  <a:pt x="2958" y="1141"/>
                  <a:pt x="2958" y="1141"/>
                </a:cubicBezTo>
                <a:cubicBezTo>
                  <a:pt x="2961" y="1143"/>
                  <a:pt x="2961" y="1143"/>
                  <a:pt x="2961" y="1143"/>
                </a:cubicBezTo>
                <a:cubicBezTo>
                  <a:pt x="2963" y="1143"/>
                  <a:pt x="2963" y="1143"/>
                  <a:pt x="2963" y="1143"/>
                </a:cubicBezTo>
                <a:cubicBezTo>
                  <a:pt x="2964" y="1141"/>
                  <a:pt x="2964" y="1141"/>
                  <a:pt x="2964" y="1141"/>
                </a:cubicBezTo>
                <a:cubicBezTo>
                  <a:pt x="2964" y="1139"/>
                  <a:pt x="2964" y="1139"/>
                  <a:pt x="2964" y="1139"/>
                </a:cubicBezTo>
                <a:cubicBezTo>
                  <a:pt x="2967" y="1141"/>
                  <a:pt x="2967" y="1141"/>
                  <a:pt x="2967" y="1141"/>
                </a:cubicBezTo>
                <a:lnTo>
                  <a:pt x="2970" y="1144"/>
                </a:lnTo>
                <a:close/>
                <a:moveTo>
                  <a:pt x="3492" y="1419"/>
                </a:moveTo>
                <a:cubicBezTo>
                  <a:pt x="3492" y="1417"/>
                  <a:pt x="3492" y="1417"/>
                  <a:pt x="3492" y="1417"/>
                </a:cubicBezTo>
                <a:cubicBezTo>
                  <a:pt x="3492" y="1415"/>
                  <a:pt x="3492" y="1415"/>
                  <a:pt x="3492" y="1415"/>
                </a:cubicBezTo>
                <a:cubicBezTo>
                  <a:pt x="3493" y="1412"/>
                  <a:pt x="3493" y="1412"/>
                  <a:pt x="3493" y="1412"/>
                </a:cubicBezTo>
                <a:cubicBezTo>
                  <a:pt x="3493" y="1411"/>
                  <a:pt x="3493" y="1411"/>
                  <a:pt x="3493" y="1411"/>
                </a:cubicBezTo>
                <a:cubicBezTo>
                  <a:pt x="3492" y="1409"/>
                  <a:pt x="3492" y="1409"/>
                  <a:pt x="3492" y="1409"/>
                </a:cubicBezTo>
                <a:cubicBezTo>
                  <a:pt x="3490" y="1408"/>
                  <a:pt x="3490" y="1408"/>
                  <a:pt x="3490" y="1408"/>
                </a:cubicBezTo>
                <a:cubicBezTo>
                  <a:pt x="3490" y="1407"/>
                  <a:pt x="3490" y="1407"/>
                  <a:pt x="3490" y="1407"/>
                </a:cubicBezTo>
                <a:cubicBezTo>
                  <a:pt x="3490" y="1405"/>
                  <a:pt x="3490" y="1405"/>
                  <a:pt x="3490" y="1405"/>
                </a:cubicBezTo>
                <a:cubicBezTo>
                  <a:pt x="3489" y="1402"/>
                  <a:pt x="3489" y="1402"/>
                  <a:pt x="3489" y="1402"/>
                </a:cubicBezTo>
                <a:cubicBezTo>
                  <a:pt x="3486" y="1399"/>
                  <a:pt x="3486" y="1399"/>
                  <a:pt x="3486" y="1399"/>
                </a:cubicBezTo>
                <a:cubicBezTo>
                  <a:pt x="3486" y="1397"/>
                  <a:pt x="3486" y="1397"/>
                  <a:pt x="3486" y="1397"/>
                </a:cubicBezTo>
                <a:cubicBezTo>
                  <a:pt x="3485" y="1394"/>
                  <a:pt x="3485" y="1394"/>
                  <a:pt x="3485" y="1394"/>
                </a:cubicBezTo>
                <a:cubicBezTo>
                  <a:pt x="3483" y="1392"/>
                  <a:pt x="3483" y="1392"/>
                  <a:pt x="3483" y="1392"/>
                </a:cubicBezTo>
                <a:cubicBezTo>
                  <a:pt x="3483" y="1394"/>
                  <a:pt x="3483" y="1394"/>
                  <a:pt x="3483" y="1394"/>
                </a:cubicBezTo>
                <a:cubicBezTo>
                  <a:pt x="3480" y="1392"/>
                  <a:pt x="3480" y="1392"/>
                  <a:pt x="3480" y="1392"/>
                </a:cubicBezTo>
                <a:cubicBezTo>
                  <a:pt x="3477" y="1388"/>
                  <a:pt x="3477" y="1388"/>
                  <a:pt x="3477" y="1388"/>
                </a:cubicBezTo>
                <a:cubicBezTo>
                  <a:pt x="3479" y="1389"/>
                  <a:pt x="3479" y="1389"/>
                  <a:pt x="3479" y="1389"/>
                </a:cubicBezTo>
                <a:cubicBezTo>
                  <a:pt x="3480" y="1388"/>
                  <a:pt x="3480" y="1388"/>
                  <a:pt x="3480" y="1388"/>
                </a:cubicBezTo>
                <a:cubicBezTo>
                  <a:pt x="3479" y="1387"/>
                  <a:pt x="3479" y="1387"/>
                  <a:pt x="3479" y="1387"/>
                </a:cubicBezTo>
                <a:cubicBezTo>
                  <a:pt x="3477" y="1385"/>
                  <a:pt x="3477" y="1385"/>
                  <a:pt x="3477" y="1385"/>
                </a:cubicBezTo>
                <a:cubicBezTo>
                  <a:pt x="3477" y="1387"/>
                  <a:pt x="3477" y="1387"/>
                  <a:pt x="3477" y="1387"/>
                </a:cubicBezTo>
                <a:cubicBezTo>
                  <a:pt x="3476" y="1387"/>
                  <a:pt x="3476" y="1387"/>
                  <a:pt x="3476" y="1387"/>
                </a:cubicBezTo>
                <a:cubicBezTo>
                  <a:pt x="3475" y="1385"/>
                  <a:pt x="3475" y="1385"/>
                  <a:pt x="3475" y="1385"/>
                </a:cubicBezTo>
                <a:cubicBezTo>
                  <a:pt x="3476" y="1384"/>
                  <a:pt x="3476" y="1384"/>
                  <a:pt x="3476" y="1384"/>
                </a:cubicBezTo>
                <a:cubicBezTo>
                  <a:pt x="3476" y="1379"/>
                  <a:pt x="3476" y="1379"/>
                  <a:pt x="3476" y="1379"/>
                </a:cubicBezTo>
                <a:cubicBezTo>
                  <a:pt x="3477" y="1375"/>
                  <a:pt x="3477" y="1375"/>
                  <a:pt x="3477" y="1375"/>
                </a:cubicBezTo>
                <a:cubicBezTo>
                  <a:pt x="3477" y="1371"/>
                  <a:pt x="3477" y="1371"/>
                  <a:pt x="3477" y="1371"/>
                </a:cubicBezTo>
                <a:cubicBezTo>
                  <a:pt x="3476" y="1371"/>
                  <a:pt x="3476" y="1371"/>
                  <a:pt x="3476" y="1371"/>
                </a:cubicBezTo>
                <a:cubicBezTo>
                  <a:pt x="3475" y="1371"/>
                  <a:pt x="3475" y="1371"/>
                  <a:pt x="3475" y="1371"/>
                </a:cubicBezTo>
                <a:cubicBezTo>
                  <a:pt x="3475" y="1372"/>
                  <a:pt x="3475" y="1372"/>
                  <a:pt x="3475" y="1372"/>
                </a:cubicBezTo>
                <a:cubicBezTo>
                  <a:pt x="3472" y="1371"/>
                  <a:pt x="3472" y="1371"/>
                  <a:pt x="3472" y="1371"/>
                </a:cubicBezTo>
                <a:cubicBezTo>
                  <a:pt x="3470" y="1368"/>
                  <a:pt x="3470" y="1368"/>
                  <a:pt x="3470" y="1368"/>
                </a:cubicBezTo>
                <a:cubicBezTo>
                  <a:pt x="3469" y="1371"/>
                  <a:pt x="3469" y="1371"/>
                  <a:pt x="3469" y="1371"/>
                </a:cubicBezTo>
                <a:cubicBezTo>
                  <a:pt x="3469" y="1374"/>
                  <a:pt x="3469" y="1374"/>
                  <a:pt x="3469" y="1374"/>
                </a:cubicBezTo>
                <a:cubicBezTo>
                  <a:pt x="3467" y="1372"/>
                  <a:pt x="3467" y="1372"/>
                  <a:pt x="3467" y="1372"/>
                </a:cubicBezTo>
                <a:cubicBezTo>
                  <a:pt x="3465" y="1372"/>
                  <a:pt x="3465" y="1372"/>
                  <a:pt x="3465" y="1372"/>
                </a:cubicBezTo>
                <a:cubicBezTo>
                  <a:pt x="3466" y="1371"/>
                  <a:pt x="3466" y="1371"/>
                  <a:pt x="3466" y="1371"/>
                </a:cubicBezTo>
                <a:cubicBezTo>
                  <a:pt x="3465" y="1368"/>
                  <a:pt x="3465" y="1368"/>
                  <a:pt x="3465" y="1368"/>
                </a:cubicBezTo>
                <a:cubicBezTo>
                  <a:pt x="3465" y="1365"/>
                  <a:pt x="3465" y="1365"/>
                  <a:pt x="3465" y="1365"/>
                </a:cubicBezTo>
                <a:cubicBezTo>
                  <a:pt x="3465" y="1362"/>
                  <a:pt x="3465" y="1362"/>
                  <a:pt x="3465" y="1362"/>
                </a:cubicBezTo>
                <a:cubicBezTo>
                  <a:pt x="3466" y="1359"/>
                  <a:pt x="3466" y="1359"/>
                  <a:pt x="3466" y="1359"/>
                </a:cubicBezTo>
                <a:cubicBezTo>
                  <a:pt x="3465" y="1358"/>
                  <a:pt x="3465" y="1358"/>
                  <a:pt x="3465" y="1358"/>
                </a:cubicBezTo>
                <a:cubicBezTo>
                  <a:pt x="3463" y="1358"/>
                  <a:pt x="3463" y="1358"/>
                  <a:pt x="3463" y="1358"/>
                </a:cubicBezTo>
                <a:cubicBezTo>
                  <a:pt x="3463" y="1354"/>
                  <a:pt x="3463" y="1354"/>
                  <a:pt x="3463" y="1354"/>
                </a:cubicBezTo>
                <a:cubicBezTo>
                  <a:pt x="3463" y="1351"/>
                  <a:pt x="3463" y="1351"/>
                  <a:pt x="3463" y="1351"/>
                </a:cubicBezTo>
                <a:cubicBezTo>
                  <a:pt x="3462" y="1349"/>
                  <a:pt x="3462" y="1349"/>
                  <a:pt x="3462" y="1349"/>
                </a:cubicBezTo>
                <a:cubicBezTo>
                  <a:pt x="3460" y="1351"/>
                  <a:pt x="3460" y="1351"/>
                  <a:pt x="3460" y="1351"/>
                </a:cubicBezTo>
                <a:cubicBezTo>
                  <a:pt x="3459" y="1348"/>
                  <a:pt x="3459" y="1348"/>
                  <a:pt x="3459" y="1348"/>
                </a:cubicBezTo>
                <a:cubicBezTo>
                  <a:pt x="3459" y="1345"/>
                  <a:pt x="3459" y="1345"/>
                  <a:pt x="3459" y="1345"/>
                </a:cubicBezTo>
                <a:cubicBezTo>
                  <a:pt x="3460" y="1343"/>
                  <a:pt x="3460" y="1343"/>
                  <a:pt x="3460" y="1343"/>
                </a:cubicBezTo>
                <a:cubicBezTo>
                  <a:pt x="3462" y="1345"/>
                  <a:pt x="3462" y="1345"/>
                  <a:pt x="3462" y="1345"/>
                </a:cubicBezTo>
                <a:cubicBezTo>
                  <a:pt x="3460" y="1342"/>
                  <a:pt x="3460" y="1342"/>
                  <a:pt x="3460" y="1342"/>
                </a:cubicBezTo>
                <a:cubicBezTo>
                  <a:pt x="3460" y="1341"/>
                  <a:pt x="3460" y="1341"/>
                  <a:pt x="3460" y="1341"/>
                </a:cubicBezTo>
                <a:cubicBezTo>
                  <a:pt x="3459" y="1341"/>
                  <a:pt x="3459" y="1341"/>
                  <a:pt x="3459" y="1341"/>
                </a:cubicBezTo>
                <a:cubicBezTo>
                  <a:pt x="3459" y="1339"/>
                  <a:pt x="3459" y="1339"/>
                  <a:pt x="3459" y="1339"/>
                </a:cubicBezTo>
                <a:cubicBezTo>
                  <a:pt x="3457" y="1338"/>
                  <a:pt x="3457" y="1338"/>
                  <a:pt x="3457" y="1338"/>
                </a:cubicBezTo>
                <a:cubicBezTo>
                  <a:pt x="3457" y="1339"/>
                  <a:pt x="3457" y="1339"/>
                  <a:pt x="3457" y="1339"/>
                </a:cubicBezTo>
                <a:cubicBezTo>
                  <a:pt x="3456" y="1339"/>
                  <a:pt x="3456" y="1339"/>
                  <a:pt x="3456" y="1339"/>
                </a:cubicBezTo>
                <a:cubicBezTo>
                  <a:pt x="3454" y="1338"/>
                  <a:pt x="3454" y="1338"/>
                  <a:pt x="3454" y="1338"/>
                </a:cubicBezTo>
                <a:cubicBezTo>
                  <a:pt x="3452" y="1336"/>
                  <a:pt x="3452" y="1336"/>
                  <a:pt x="3452" y="1336"/>
                </a:cubicBezTo>
                <a:cubicBezTo>
                  <a:pt x="3452" y="1335"/>
                  <a:pt x="3452" y="1335"/>
                  <a:pt x="3452" y="1335"/>
                </a:cubicBezTo>
                <a:cubicBezTo>
                  <a:pt x="3452" y="1333"/>
                  <a:pt x="3452" y="1333"/>
                  <a:pt x="3452" y="1333"/>
                </a:cubicBezTo>
                <a:cubicBezTo>
                  <a:pt x="3450" y="1335"/>
                  <a:pt x="3450" y="1335"/>
                  <a:pt x="3450" y="1335"/>
                </a:cubicBezTo>
                <a:cubicBezTo>
                  <a:pt x="3449" y="1335"/>
                  <a:pt x="3449" y="1335"/>
                  <a:pt x="3449" y="1335"/>
                </a:cubicBezTo>
                <a:cubicBezTo>
                  <a:pt x="3447" y="1332"/>
                  <a:pt x="3447" y="1332"/>
                  <a:pt x="3447" y="1332"/>
                </a:cubicBezTo>
                <a:cubicBezTo>
                  <a:pt x="3447" y="1329"/>
                  <a:pt x="3447" y="1329"/>
                  <a:pt x="3447" y="1329"/>
                </a:cubicBezTo>
                <a:cubicBezTo>
                  <a:pt x="3446" y="1329"/>
                  <a:pt x="3446" y="1329"/>
                  <a:pt x="3446" y="1329"/>
                </a:cubicBezTo>
                <a:cubicBezTo>
                  <a:pt x="3443" y="1329"/>
                  <a:pt x="3443" y="1329"/>
                  <a:pt x="3443" y="1329"/>
                </a:cubicBezTo>
                <a:cubicBezTo>
                  <a:pt x="3443" y="1328"/>
                  <a:pt x="3443" y="1328"/>
                  <a:pt x="3443" y="1328"/>
                </a:cubicBezTo>
                <a:cubicBezTo>
                  <a:pt x="3442" y="1328"/>
                  <a:pt x="3442" y="1328"/>
                  <a:pt x="3442" y="1328"/>
                </a:cubicBezTo>
                <a:cubicBezTo>
                  <a:pt x="3439" y="1326"/>
                  <a:pt x="3439" y="1326"/>
                  <a:pt x="3439" y="1326"/>
                </a:cubicBezTo>
                <a:cubicBezTo>
                  <a:pt x="3437" y="1325"/>
                  <a:pt x="3437" y="1325"/>
                  <a:pt x="3437" y="1325"/>
                </a:cubicBezTo>
                <a:cubicBezTo>
                  <a:pt x="3436" y="1323"/>
                  <a:pt x="3436" y="1323"/>
                  <a:pt x="3436" y="1323"/>
                </a:cubicBezTo>
                <a:cubicBezTo>
                  <a:pt x="3436" y="1321"/>
                  <a:pt x="3436" y="1321"/>
                  <a:pt x="3436" y="1321"/>
                </a:cubicBezTo>
                <a:cubicBezTo>
                  <a:pt x="3437" y="1319"/>
                  <a:pt x="3437" y="1319"/>
                  <a:pt x="3437" y="1319"/>
                </a:cubicBezTo>
                <a:cubicBezTo>
                  <a:pt x="3437" y="1318"/>
                  <a:pt x="3437" y="1318"/>
                  <a:pt x="3437" y="1318"/>
                </a:cubicBezTo>
                <a:cubicBezTo>
                  <a:pt x="3436" y="1318"/>
                  <a:pt x="3436" y="1318"/>
                  <a:pt x="3436" y="1318"/>
                </a:cubicBezTo>
                <a:cubicBezTo>
                  <a:pt x="3437" y="1316"/>
                  <a:pt x="3437" y="1316"/>
                  <a:pt x="3437" y="1316"/>
                </a:cubicBezTo>
                <a:cubicBezTo>
                  <a:pt x="3436" y="1313"/>
                  <a:pt x="3436" y="1313"/>
                  <a:pt x="3436" y="1313"/>
                </a:cubicBezTo>
                <a:cubicBezTo>
                  <a:pt x="3436" y="1315"/>
                  <a:pt x="3436" y="1315"/>
                  <a:pt x="3436" y="1315"/>
                </a:cubicBezTo>
                <a:cubicBezTo>
                  <a:pt x="3436" y="1316"/>
                  <a:pt x="3436" y="1316"/>
                  <a:pt x="3436" y="1316"/>
                </a:cubicBezTo>
                <a:cubicBezTo>
                  <a:pt x="3434" y="1315"/>
                  <a:pt x="3434" y="1315"/>
                  <a:pt x="3434" y="1315"/>
                </a:cubicBezTo>
                <a:cubicBezTo>
                  <a:pt x="3434" y="1313"/>
                  <a:pt x="3434" y="1313"/>
                  <a:pt x="3434" y="1313"/>
                </a:cubicBezTo>
                <a:cubicBezTo>
                  <a:pt x="3434" y="1312"/>
                  <a:pt x="3434" y="1312"/>
                  <a:pt x="3434" y="1312"/>
                </a:cubicBezTo>
                <a:cubicBezTo>
                  <a:pt x="3436" y="1306"/>
                  <a:pt x="3436" y="1306"/>
                  <a:pt x="3436" y="1306"/>
                </a:cubicBezTo>
                <a:cubicBezTo>
                  <a:pt x="3436" y="1300"/>
                  <a:pt x="3436" y="1300"/>
                  <a:pt x="3436" y="1300"/>
                </a:cubicBezTo>
                <a:cubicBezTo>
                  <a:pt x="3436" y="1298"/>
                  <a:pt x="3436" y="1298"/>
                  <a:pt x="3436" y="1298"/>
                </a:cubicBezTo>
                <a:cubicBezTo>
                  <a:pt x="3436" y="1295"/>
                  <a:pt x="3436" y="1295"/>
                  <a:pt x="3436" y="1295"/>
                </a:cubicBezTo>
                <a:cubicBezTo>
                  <a:pt x="3434" y="1296"/>
                  <a:pt x="3434" y="1296"/>
                  <a:pt x="3434" y="1296"/>
                </a:cubicBezTo>
                <a:cubicBezTo>
                  <a:pt x="3434" y="1293"/>
                  <a:pt x="3434" y="1293"/>
                  <a:pt x="3434" y="1293"/>
                </a:cubicBezTo>
                <a:cubicBezTo>
                  <a:pt x="3432" y="1292"/>
                  <a:pt x="3432" y="1292"/>
                  <a:pt x="3432" y="1292"/>
                </a:cubicBezTo>
                <a:cubicBezTo>
                  <a:pt x="3432" y="1288"/>
                  <a:pt x="3432" y="1288"/>
                  <a:pt x="3432" y="1288"/>
                </a:cubicBezTo>
                <a:cubicBezTo>
                  <a:pt x="3433" y="1285"/>
                  <a:pt x="3433" y="1285"/>
                  <a:pt x="3433" y="1285"/>
                </a:cubicBezTo>
                <a:cubicBezTo>
                  <a:pt x="3433" y="1282"/>
                  <a:pt x="3433" y="1282"/>
                  <a:pt x="3433" y="1282"/>
                </a:cubicBezTo>
                <a:cubicBezTo>
                  <a:pt x="3432" y="1279"/>
                  <a:pt x="3432" y="1279"/>
                  <a:pt x="3432" y="1279"/>
                </a:cubicBezTo>
                <a:cubicBezTo>
                  <a:pt x="3432" y="1276"/>
                  <a:pt x="3432" y="1276"/>
                  <a:pt x="3432" y="1276"/>
                </a:cubicBezTo>
                <a:cubicBezTo>
                  <a:pt x="3433" y="1273"/>
                  <a:pt x="3433" y="1273"/>
                  <a:pt x="3433" y="1273"/>
                </a:cubicBezTo>
                <a:cubicBezTo>
                  <a:pt x="3432" y="1272"/>
                  <a:pt x="3432" y="1272"/>
                  <a:pt x="3432" y="1272"/>
                </a:cubicBezTo>
                <a:cubicBezTo>
                  <a:pt x="3433" y="1270"/>
                  <a:pt x="3433" y="1270"/>
                  <a:pt x="3433" y="1270"/>
                </a:cubicBezTo>
                <a:cubicBezTo>
                  <a:pt x="3434" y="1269"/>
                  <a:pt x="3434" y="1269"/>
                  <a:pt x="3434" y="1269"/>
                </a:cubicBezTo>
                <a:cubicBezTo>
                  <a:pt x="3430" y="1266"/>
                  <a:pt x="3430" y="1266"/>
                  <a:pt x="3430" y="1266"/>
                </a:cubicBezTo>
                <a:cubicBezTo>
                  <a:pt x="3427" y="1265"/>
                  <a:pt x="3427" y="1265"/>
                  <a:pt x="3427" y="1265"/>
                </a:cubicBezTo>
                <a:cubicBezTo>
                  <a:pt x="3426" y="1262"/>
                  <a:pt x="3426" y="1262"/>
                  <a:pt x="3426" y="1262"/>
                </a:cubicBezTo>
                <a:cubicBezTo>
                  <a:pt x="3424" y="1259"/>
                  <a:pt x="3424" y="1259"/>
                  <a:pt x="3424" y="1259"/>
                </a:cubicBezTo>
                <a:cubicBezTo>
                  <a:pt x="3423" y="1260"/>
                  <a:pt x="3423" y="1260"/>
                  <a:pt x="3423" y="1260"/>
                </a:cubicBezTo>
                <a:cubicBezTo>
                  <a:pt x="3422" y="1259"/>
                  <a:pt x="3422" y="1259"/>
                  <a:pt x="3422" y="1259"/>
                </a:cubicBezTo>
                <a:cubicBezTo>
                  <a:pt x="3420" y="1262"/>
                  <a:pt x="3420" y="1262"/>
                  <a:pt x="3420" y="1262"/>
                </a:cubicBezTo>
                <a:cubicBezTo>
                  <a:pt x="3419" y="1262"/>
                  <a:pt x="3419" y="1262"/>
                  <a:pt x="3419" y="1262"/>
                </a:cubicBezTo>
                <a:cubicBezTo>
                  <a:pt x="3417" y="1262"/>
                  <a:pt x="3417" y="1262"/>
                  <a:pt x="3417" y="1262"/>
                </a:cubicBezTo>
                <a:cubicBezTo>
                  <a:pt x="3416" y="1260"/>
                  <a:pt x="3416" y="1260"/>
                  <a:pt x="3416" y="1260"/>
                </a:cubicBezTo>
                <a:cubicBezTo>
                  <a:pt x="3416" y="1259"/>
                  <a:pt x="3416" y="1259"/>
                  <a:pt x="3416" y="1259"/>
                </a:cubicBezTo>
                <a:cubicBezTo>
                  <a:pt x="3416" y="1256"/>
                  <a:pt x="3416" y="1256"/>
                  <a:pt x="3416" y="1256"/>
                </a:cubicBezTo>
                <a:cubicBezTo>
                  <a:pt x="3414" y="1253"/>
                  <a:pt x="3414" y="1253"/>
                  <a:pt x="3414" y="1253"/>
                </a:cubicBezTo>
                <a:cubicBezTo>
                  <a:pt x="3414" y="1252"/>
                  <a:pt x="3414" y="1252"/>
                  <a:pt x="3414" y="1252"/>
                </a:cubicBezTo>
                <a:cubicBezTo>
                  <a:pt x="3416" y="1245"/>
                  <a:pt x="3416" y="1245"/>
                  <a:pt x="3416" y="1245"/>
                </a:cubicBezTo>
                <a:cubicBezTo>
                  <a:pt x="3416" y="1242"/>
                  <a:pt x="3416" y="1242"/>
                  <a:pt x="3416" y="1242"/>
                </a:cubicBezTo>
                <a:cubicBezTo>
                  <a:pt x="3414" y="1240"/>
                  <a:pt x="3414" y="1240"/>
                  <a:pt x="3414" y="1240"/>
                </a:cubicBezTo>
                <a:cubicBezTo>
                  <a:pt x="3414" y="1236"/>
                  <a:pt x="3414" y="1236"/>
                  <a:pt x="3414" y="1236"/>
                </a:cubicBezTo>
                <a:cubicBezTo>
                  <a:pt x="3413" y="1233"/>
                  <a:pt x="3413" y="1233"/>
                  <a:pt x="3413" y="1233"/>
                </a:cubicBezTo>
                <a:cubicBezTo>
                  <a:pt x="3411" y="1230"/>
                  <a:pt x="3411" y="1230"/>
                  <a:pt x="3411" y="1230"/>
                </a:cubicBezTo>
                <a:cubicBezTo>
                  <a:pt x="3414" y="1229"/>
                  <a:pt x="3414" y="1229"/>
                  <a:pt x="3414" y="1229"/>
                </a:cubicBezTo>
                <a:cubicBezTo>
                  <a:pt x="3411" y="1227"/>
                  <a:pt x="3411" y="1227"/>
                  <a:pt x="3411" y="1227"/>
                </a:cubicBezTo>
                <a:cubicBezTo>
                  <a:pt x="3410" y="1227"/>
                  <a:pt x="3410" y="1227"/>
                  <a:pt x="3410" y="1227"/>
                </a:cubicBezTo>
                <a:cubicBezTo>
                  <a:pt x="3410" y="1226"/>
                  <a:pt x="3410" y="1226"/>
                  <a:pt x="3410" y="1226"/>
                </a:cubicBezTo>
                <a:cubicBezTo>
                  <a:pt x="3410" y="1222"/>
                  <a:pt x="3410" y="1222"/>
                  <a:pt x="3410" y="1222"/>
                </a:cubicBezTo>
                <a:cubicBezTo>
                  <a:pt x="3410" y="1220"/>
                  <a:pt x="3410" y="1220"/>
                  <a:pt x="3410" y="1220"/>
                </a:cubicBezTo>
                <a:cubicBezTo>
                  <a:pt x="3410" y="1219"/>
                  <a:pt x="3410" y="1219"/>
                  <a:pt x="3410" y="1219"/>
                </a:cubicBezTo>
                <a:cubicBezTo>
                  <a:pt x="3410" y="1217"/>
                  <a:pt x="3410" y="1217"/>
                  <a:pt x="3410" y="1217"/>
                </a:cubicBezTo>
                <a:cubicBezTo>
                  <a:pt x="3410" y="1214"/>
                  <a:pt x="3410" y="1214"/>
                  <a:pt x="3410" y="1214"/>
                </a:cubicBezTo>
                <a:cubicBezTo>
                  <a:pt x="3409" y="1213"/>
                  <a:pt x="3409" y="1213"/>
                  <a:pt x="3409" y="1213"/>
                </a:cubicBezTo>
                <a:cubicBezTo>
                  <a:pt x="3407" y="1214"/>
                  <a:pt x="3407" y="1214"/>
                  <a:pt x="3407" y="1214"/>
                </a:cubicBezTo>
                <a:cubicBezTo>
                  <a:pt x="3409" y="1212"/>
                  <a:pt x="3409" y="1212"/>
                  <a:pt x="3409" y="1212"/>
                </a:cubicBezTo>
                <a:cubicBezTo>
                  <a:pt x="3407" y="1212"/>
                  <a:pt x="3407" y="1212"/>
                  <a:pt x="3407" y="1212"/>
                </a:cubicBezTo>
                <a:cubicBezTo>
                  <a:pt x="3406" y="1212"/>
                  <a:pt x="3406" y="1212"/>
                  <a:pt x="3406" y="1212"/>
                </a:cubicBezTo>
                <a:cubicBezTo>
                  <a:pt x="3404" y="1213"/>
                  <a:pt x="3404" y="1213"/>
                  <a:pt x="3404" y="1213"/>
                </a:cubicBezTo>
                <a:cubicBezTo>
                  <a:pt x="3403" y="1214"/>
                  <a:pt x="3403" y="1214"/>
                  <a:pt x="3403" y="1214"/>
                </a:cubicBezTo>
                <a:cubicBezTo>
                  <a:pt x="3403" y="1216"/>
                  <a:pt x="3403" y="1216"/>
                  <a:pt x="3403" y="1216"/>
                </a:cubicBezTo>
                <a:cubicBezTo>
                  <a:pt x="3400" y="1223"/>
                  <a:pt x="3400" y="1223"/>
                  <a:pt x="3400" y="1223"/>
                </a:cubicBezTo>
                <a:cubicBezTo>
                  <a:pt x="3399" y="1229"/>
                  <a:pt x="3399" y="1229"/>
                  <a:pt x="3399" y="1229"/>
                </a:cubicBezTo>
                <a:cubicBezTo>
                  <a:pt x="3397" y="1229"/>
                  <a:pt x="3397" y="1229"/>
                  <a:pt x="3397" y="1229"/>
                </a:cubicBezTo>
                <a:cubicBezTo>
                  <a:pt x="3397" y="1230"/>
                  <a:pt x="3397" y="1230"/>
                  <a:pt x="3397" y="1230"/>
                </a:cubicBezTo>
                <a:cubicBezTo>
                  <a:pt x="3397" y="1232"/>
                  <a:pt x="3397" y="1232"/>
                  <a:pt x="3397" y="1232"/>
                </a:cubicBezTo>
                <a:cubicBezTo>
                  <a:pt x="3396" y="1232"/>
                  <a:pt x="3396" y="1232"/>
                  <a:pt x="3396" y="1232"/>
                </a:cubicBezTo>
                <a:cubicBezTo>
                  <a:pt x="3394" y="1235"/>
                  <a:pt x="3394" y="1235"/>
                  <a:pt x="3394" y="1235"/>
                </a:cubicBezTo>
                <a:cubicBezTo>
                  <a:pt x="3394" y="1236"/>
                  <a:pt x="3394" y="1236"/>
                  <a:pt x="3394" y="1236"/>
                </a:cubicBezTo>
                <a:cubicBezTo>
                  <a:pt x="3396" y="1237"/>
                  <a:pt x="3396" y="1237"/>
                  <a:pt x="3396" y="1237"/>
                </a:cubicBezTo>
                <a:cubicBezTo>
                  <a:pt x="3399" y="1239"/>
                  <a:pt x="3399" y="1239"/>
                  <a:pt x="3399" y="1239"/>
                </a:cubicBezTo>
                <a:cubicBezTo>
                  <a:pt x="3397" y="1240"/>
                  <a:pt x="3397" y="1240"/>
                  <a:pt x="3397" y="1240"/>
                </a:cubicBezTo>
                <a:cubicBezTo>
                  <a:pt x="3396" y="1237"/>
                  <a:pt x="3396" y="1237"/>
                  <a:pt x="3396" y="1237"/>
                </a:cubicBezTo>
                <a:cubicBezTo>
                  <a:pt x="3394" y="1240"/>
                  <a:pt x="3394" y="1240"/>
                  <a:pt x="3394" y="1240"/>
                </a:cubicBezTo>
                <a:cubicBezTo>
                  <a:pt x="3393" y="1242"/>
                  <a:pt x="3393" y="1242"/>
                  <a:pt x="3393" y="1242"/>
                </a:cubicBezTo>
                <a:cubicBezTo>
                  <a:pt x="3393" y="1245"/>
                  <a:pt x="3393" y="1245"/>
                  <a:pt x="3393" y="1245"/>
                </a:cubicBezTo>
                <a:cubicBezTo>
                  <a:pt x="3393" y="1246"/>
                  <a:pt x="3393" y="1246"/>
                  <a:pt x="3393" y="1246"/>
                </a:cubicBezTo>
                <a:cubicBezTo>
                  <a:pt x="3393" y="1247"/>
                  <a:pt x="3393" y="1247"/>
                  <a:pt x="3393" y="1247"/>
                </a:cubicBezTo>
                <a:cubicBezTo>
                  <a:pt x="3390" y="1252"/>
                  <a:pt x="3390" y="1252"/>
                  <a:pt x="3390" y="1252"/>
                </a:cubicBezTo>
                <a:cubicBezTo>
                  <a:pt x="3390" y="1253"/>
                  <a:pt x="3390" y="1253"/>
                  <a:pt x="3390" y="1253"/>
                </a:cubicBezTo>
                <a:cubicBezTo>
                  <a:pt x="3390" y="1256"/>
                  <a:pt x="3390" y="1256"/>
                  <a:pt x="3390" y="1256"/>
                </a:cubicBezTo>
                <a:cubicBezTo>
                  <a:pt x="3390" y="1259"/>
                  <a:pt x="3390" y="1259"/>
                  <a:pt x="3390" y="1259"/>
                </a:cubicBezTo>
                <a:cubicBezTo>
                  <a:pt x="3390" y="1263"/>
                  <a:pt x="3390" y="1263"/>
                  <a:pt x="3390" y="1263"/>
                </a:cubicBezTo>
                <a:cubicBezTo>
                  <a:pt x="3389" y="1266"/>
                  <a:pt x="3389" y="1266"/>
                  <a:pt x="3389" y="1266"/>
                </a:cubicBezTo>
                <a:cubicBezTo>
                  <a:pt x="3389" y="1272"/>
                  <a:pt x="3389" y="1272"/>
                  <a:pt x="3389" y="1272"/>
                </a:cubicBezTo>
                <a:cubicBezTo>
                  <a:pt x="3387" y="1276"/>
                  <a:pt x="3387" y="1276"/>
                  <a:pt x="3387" y="1276"/>
                </a:cubicBezTo>
                <a:cubicBezTo>
                  <a:pt x="3383" y="1286"/>
                  <a:pt x="3383" y="1286"/>
                  <a:pt x="3383" y="1286"/>
                </a:cubicBezTo>
                <a:cubicBezTo>
                  <a:pt x="3380" y="1295"/>
                  <a:pt x="3380" y="1295"/>
                  <a:pt x="3380" y="1295"/>
                </a:cubicBezTo>
                <a:cubicBezTo>
                  <a:pt x="3374" y="1302"/>
                  <a:pt x="3374" y="1302"/>
                  <a:pt x="3374" y="1302"/>
                </a:cubicBezTo>
                <a:cubicBezTo>
                  <a:pt x="3373" y="1305"/>
                  <a:pt x="3373" y="1305"/>
                  <a:pt x="3373" y="1305"/>
                </a:cubicBezTo>
                <a:cubicBezTo>
                  <a:pt x="3368" y="1306"/>
                  <a:pt x="3368" y="1306"/>
                  <a:pt x="3368" y="1306"/>
                </a:cubicBezTo>
                <a:cubicBezTo>
                  <a:pt x="3366" y="1306"/>
                  <a:pt x="3366" y="1306"/>
                  <a:pt x="3366" y="1306"/>
                </a:cubicBezTo>
                <a:cubicBezTo>
                  <a:pt x="3363" y="1305"/>
                  <a:pt x="3363" y="1305"/>
                  <a:pt x="3363" y="1305"/>
                </a:cubicBezTo>
                <a:cubicBezTo>
                  <a:pt x="3358" y="1303"/>
                  <a:pt x="3358" y="1303"/>
                  <a:pt x="3358" y="1303"/>
                </a:cubicBezTo>
                <a:cubicBezTo>
                  <a:pt x="3356" y="1302"/>
                  <a:pt x="3356" y="1302"/>
                  <a:pt x="3356" y="1302"/>
                </a:cubicBezTo>
                <a:cubicBezTo>
                  <a:pt x="3356" y="1300"/>
                  <a:pt x="3356" y="1300"/>
                  <a:pt x="3356" y="1300"/>
                </a:cubicBezTo>
                <a:cubicBezTo>
                  <a:pt x="3354" y="1299"/>
                  <a:pt x="3354" y="1299"/>
                  <a:pt x="3354" y="1299"/>
                </a:cubicBezTo>
                <a:cubicBezTo>
                  <a:pt x="3354" y="1298"/>
                  <a:pt x="3354" y="1298"/>
                  <a:pt x="3354" y="1298"/>
                </a:cubicBezTo>
                <a:cubicBezTo>
                  <a:pt x="3354" y="1296"/>
                  <a:pt x="3354" y="1296"/>
                  <a:pt x="3354" y="1296"/>
                </a:cubicBezTo>
                <a:cubicBezTo>
                  <a:pt x="3351" y="1295"/>
                  <a:pt x="3351" y="1295"/>
                  <a:pt x="3351" y="1295"/>
                </a:cubicBezTo>
                <a:cubicBezTo>
                  <a:pt x="3348" y="1293"/>
                  <a:pt x="3348" y="1293"/>
                  <a:pt x="3348" y="1293"/>
                </a:cubicBezTo>
                <a:cubicBezTo>
                  <a:pt x="3346" y="1293"/>
                  <a:pt x="3346" y="1293"/>
                  <a:pt x="3346" y="1293"/>
                </a:cubicBezTo>
                <a:cubicBezTo>
                  <a:pt x="3343" y="1290"/>
                  <a:pt x="3343" y="1290"/>
                  <a:pt x="3343" y="1290"/>
                </a:cubicBezTo>
                <a:cubicBezTo>
                  <a:pt x="3340" y="1288"/>
                  <a:pt x="3340" y="1288"/>
                  <a:pt x="3340" y="1288"/>
                </a:cubicBezTo>
                <a:cubicBezTo>
                  <a:pt x="3337" y="1285"/>
                  <a:pt x="3337" y="1285"/>
                  <a:pt x="3337" y="1285"/>
                </a:cubicBezTo>
                <a:cubicBezTo>
                  <a:pt x="3334" y="1283"/>
                  <a:pt x="3334" y="1283"/>
                  <a:pt x="3334" y="1283"/>
                </a:cubicBezTo>
                <a:cubicBezTo>
                  <a:pt x="3333" y="1282"/>
                  <a:pt x="3333" y="1282"/>
                  <a:pt x="3333" y="1282"/>
                </a:cubicBezTo>
                <a:cubicBezTo>
                  <a:pt x="3330" y="1282"/>
                  <a:pt x="3330" y="1282"/>
                  <a:pt x="3330" y="1282"/>
                </a:cubicBezTo>
                <a:cubicBezTo>
                  <a:pt x="3328" y="1282"/>
                  <a:pt x="3328" y="1282"/>
                  <a:pt x="3328" y="1282"/>
                </a:cubicBezTo>
                <a:cubicBezTo>
                  <a:pt x="3328" y="1280"/>
                  <a:pt x="3328" y="1280"/>
                  <a:pt x="3328" y="1280"/>
                </a:cubicBezTo>
                <a:cubicBezTo>
                  <a:pt x="3327" y="1279"/>
                  <a:pt x="3327" y="1279"/>
                  <a:pt x="3327" y="1279"/>
                </a:cubicBezTo>
                <a:cubicBezTo>
                  <a:pt x="3323" y="1275"/>
                  <a:pt x="3323" y="1275"/>
                  <a:pt x="3323" y="1275"/>
                </a:cubicBezTo>
                <a:cubicBezTo>
                  <a:pt x="3320" y="1272"/>
                  <a:pt x="3320" y="1272"/>
                  <a:pt x="3320" y="1272"/>
                </a:cubicBezTo>
                <a:cubicBezTo>
                  <a:pt x="3315" y="1268"/>
                  <a:pt x="3315" y="1268"/>
                  <a:pt x="3315" y="1268"/>
                </a:cubicBezTo>
                <a:cubicBezTo>
                  <a:pt x="3315" y="1266"/>
                  <a:pt x="3315" y="1266"/>
                  <a:pt x="3315" y="1266"/>
                </a:cubicBezTo>
                <a:cubicBezTo>
                  <a:pt x="3317" y="1265"/>
                  <a:pt x="3317" y="1265"/>
                  <a:pt x="3317" y="1265"/>
                </a:cubicBezTo>
                <a:cubicBezTo>
                  <a:pt x="3320" y="1260"/>
                  <a:pt x="3320" y="1260"/>
                  <a:pt x="3320" y="1260"/>
                </a:cubicBezTo>
                <a:cubicBezTo>
                  <a:pt x="3325" y="1252"/>
                  <a:pt x="3325" y="1252"/>
                  <a:pt x="3325" y="1252"/>
                </a:cubicBezTo>
                <a:cubicBezTo>
                  <a:pt x="3324" y="1252"/>
                  <a:pt x="3324" y="1252"/>
                  <a:pt x="3324" y="1252"/>
                </a:cubicBezTo>
                <a:cubicBezTo>
                  <a:pt x="3323" y="1250"/>
                  <a:pt x="3323" y="1250"/>
                  <a:pt x="3323" y="1250"/>
                </a:cubicBezTo>
                <a:cubicBezTo>
                  <a:pt x="3323" y="1249"/>
                  <a:pt x="3323" y="1249"/>
                  <a:pt x="3323" y="1249"/>
                </a:cubicBezTo>
                <a:cubicBezTo>
                  <a:pt x="3324" y="1249"/>
                  <a:pt x="3324" y="1249"/>
                  <a:pt x="3324" y="1249"/>
                </a:cubicBezTo>
                <a:cubicBezTo>
                  <a:pt x="3324" y="1247"/>
                  <a:pt x="3324" y="1247"/>
                  <a:pt x="3324" y="1247"/>
                </a:cubicBezTo>
                <a:cubicBezTo>
                  <a:pt x="3324" y="1246"/>
                  <a:pt x="3324" y="1246"/>
                  <a:pt x="3324" y="1246"/>
                </a:cubicBezTo>
                <a:cubicBezTo>
                  <a:pt x="3325" y="1246"/>
                  <a:pt x="3325" y="1246"/>
                  <a:pt x="3325" y="1246"/>
                </a:cubicBezTo>
                <a:cubicBezTo>
                  <a:pt x="3327" y="1245"/>
                  <a:pt x="3327" y="1245"/>
                  <a:pt x="3327" y="1245"/>
                </a:cubicBezTo>
                <a:cubicBezTo>
                  <a:pt x="3328" y="1246"/>
                  <a:pt x="3328" y="1246"/>
                  <a:pt x="3328" y="1246"/>
                </a:cubicBezTo>
                <a:cubicBezTo>
                  <a:pt x="3330" y="1243"/>
                  <a:pt x="3330" y="1243"/>
                  <a:pt x="3330" y="1243"/>
                </a:cubicBezTo>
                <a:cubicBezTo>
                  <a:pt x="3330" y="1246"/>
                  <a:pt x="3330" y="1246"/>
                  <a:pt x="3330" y="1246"/>
                </a:cubicBezTo>
                <a:cubicBezTo>
                  <a:pt x="3331" y="1245"/>
                  <a:pt x="3331" y="1245"/>
                  <a:pt x="3331" y="1245"/>
                </a:cubicBezTo>
                <a:cubicBezTo>
                  <a:pt x="3333" y="1242"/>
                  <a:pt x="3333" y="1242"/>
                  <a:pt x="3333" y="1242"/>
                </a:cubicBezTo>
                <a:cubicBezTo>
                  <a:pt x="3331" y="1240"/>
                  <a:pt x="3331" y="1240"/>
                  <a:pt x="3331" y="1240"/>
                </a:cubicBezTo>
                <a:cubicBezTo>
                  <a:pt x="3335" y="1237"/>
                  <a:pt x="3335" y="1237"/>
                  <a:pt x="3335" y="1237"/>
                </a:cubicBezTo>
                <a:cubicBezTo>
                  <a:pt x="3337" y="1233"/>
                  <a:pt x="3337" y="1233"/>
                  <a:pt x="3337" y="1233"/>
                </a:cubicBezTo>
                <a:cubicBezTo>
                  <a:pt x="3337" y="1232"/>
                  <a:pt x="3337" y="1232"/>
                  <a:pt x="3337" y="1232"/>
                </a:cubicBezTo>
                <a:cubicBezTo>
                  <a:pt x="3335" y="1230"/>
                  <a:pt x="3335" y="1230"/>
                  <a:pt x="3335" y="1230"/>
                </a:cubicBezTo>
                <a:cubicBezTo>
                  <a:pt x="3335" y="1232"/>
                  <a:pt x="3335" y="1232"/>
                  <a:pt x="3335" y="1232"/>
                </a:cubicBezTo>
                <a:cubicBezTo>
                  <a:pt x="3334" y="1230"/>
                  <a:pt x="3334" y="1230"/>
                  <a:pt x="3334" y="1230"/>
                </a:cubicBezTo>
                <a:cubicBezTo>
                  <a:pt x="3334" y="1229"/>
                  <a:pt x="3334" y="1229"/>
                  <a:pt x="3334" y="1229"/>
                </a:cubicBezTo>
                <a:cubicBezTo>
                  <a:pt x="3334" y="1227"/>
                  <a:pt x="3334" y="1227"/>
                  <a:pt x="3334" y="1227"/>
                </a:cubicBezTo>
                <a:cubicBezTo>
                  <a:pt x="3331" y="1230"/>
                  <a:pt x="3331" y="1230"/>
                  <a:pt x="3331" y="1230"/>
                </a:cubicBezTo>
                <a:cubicBezTo>
                  <a:pt x="3330" y="1232"/>
                  <a:pt x="3330" y="1232"/>
                  <a:pt x="3330" y="1232"/>
                </a:cubicBezTo>
                <a:cubicBezTo>
                  <a:pt x="3331" y="1232"/>
                  <a:pt x="3331" y="1232"/>
                  <a:pt x="3331" y="1232"/>
                </a:cubicBezTo>
                <a:cubicBezTo>
                  <a:pt x="3330" y="1233"/>
                  <a:pt x="3330" y="1233"/>
                  <a:pt x="3330" y="1233"/>
                </a:cubicBezTo>
                <a:cubicBezTo>
                  <a:pt x="3328" y="1235"/>
                  <a:pt x="3328" y="1235"/>
                  <a:pt x="3328" y="1235"/>
                </a:cubicBezTo>
                <a:cubicBezTo>
                  <a:pt x="3327" y="1233"/>
                  <a:pt x="3327" y="1233"/>
                  <a:pt x="3327" y="1233"/>
                </a:cubicBezTo>
                <a:cubicBezTo>
                  <a:pt x="3327" y="1232"/>
                  <a:pt x="3327" y="1232"/>
                  <a:pt x="3327" y="1232"/>
                </a:cubicBezTo>
                <a:cubicBezTo>
                  <a:pt x="3327" y="1230"/>
                  <a:pt x="3327" y="1230"/>
                  <a:pt x="3327" y="1230"/>
                </a:cubicBezTo>
                <a:cubicBezTo>
                  <a:pt x="3325" y="1232"/>
                  <a:pt x="3325" y="1232"/>
                  <a:pt x="3325" y="1232"/>
                </a:cubicBezTo>
                <a:cubicBezTo>
                  <a:pt x="3324" y="1233"/>
                  <a:pt x="3324" y="1233"/>
                  <a:pt x="3324" y="1233"/>
                </a:cubicBezTo>
                <a:cubicBezTo>
                  <a:pt x="3323" y="1232"/>
                  <a:pt x="3323" y="1232"/>
                  <a:pt x="3323" y="1232"/>
                </a:cubicBezTo>
                <a:cubicBezTo>
                  <a:pt x="3324" y="1230"/>
                  <a:pt x="3324" y="1230"/>
                  <a:pt x="3324" y="1230"/>
                </a:cubicBezTo>
                <a:cubicBezTo>
                  <a:pt x="3325" y="1229"/>
                  <a:pt x="3325" y="1229"/>
                  <a:pt x="3325" y="1229"/>
                </a:cubicBezTo>
                <a:cubicBezTo>
                  <a:pt x="3324" y="1229"/>
                  <a:pt x="3324" y="1229"/>
                  <a:pt x="3324" y="1229"/>
                </a:cubicBezTo>
                <a:cubicBezTo>
                  <a:pt x="3325" y="1227"/>
                  <a:pt x="3325" y="1227"/>
                  <a:pt x="3325" y="1227"/>
                </a:cubicBezTo>
                <a:cubicBezTo>
                  <a:pt x="3323" y="1227"/>
                  <a:pt x="3323" y="1227"/>
                  <a:pt x="3323" y="1227"/>
                </a:cubicBezTo>
                <a:cubicBezTo>
                  <a:pt x="3323" y="1229"/>
                  <a:pt x="3323" y="1229"/>
                  <a:pt x="3323" y="1229"/>
                </a:cubicBezTo>
                <a:cubicBezTo>
                  <a:pt x="3321" y="1230"/>
                  <a:pt x="3321" y="1230"/>
                  <a:pt x="3321" y="1230"/>
                </a:cubicBezTo>
                <a:cubicBezTo>
                  <a:pt x="3320" y="1230"/>
                  <a:pt x="3320" y="1230"/>
                  <a:pt x="3320" y="1230"/>
                </a:cubicBezTo>
                <a:cubicBezTo>
                  <a:pt x="3318" y="1232"/>
                  <a:pt x="3318" y="1232"/>
                  <a:pt x="3318" y="1232"/>
                </a:cubicBezTo>
                <a:cubicBezTo>
                  <a:pt x="3315" y="1232"/>
                  <a:pt x="3315" y="1232"/>
                  <a:pt x="3315" y="1232"/>
                </a:cubicBezTo>
                <a:cubicBezTo>
                  <a:pt x="3314" y="1230"/>
                  <a:pt x="3314" y="1230"/>
                  <a:pt x="3314" y="1230"/>
                </a:cubicBezTo>
                <a:cubicBezTo>
                  <a:pt x="3313" y="1227"/>
                  <a:pt x="3313" y="1227"/>
                  <a:pt x="3313" y="1227"/>
                </a:cubicBezTo>
                <a:cubicBezTo>
                  <a:pt x="3311" y="1229"/>
                  <a:pt x="3311" y="1229"/>
                  <a:pt x="3311" y="1229"/>
                </a:cubicBezTo>
                <a:cubicBezTo>
                  <a:pt x="3308" y="1229"/>
                  <a:pt x="3308" y="1229"/>
                  <a:pt x="3308" y="1229"/>
                </a:cubicBezTo>
                <a:cubicBezTo>
                  <a:pt x="3307" y="1229"/>
                  <a:pt x="3307" y="1229"/>
                  <a:pt x="3307" y="1229"/>
                </a:cubicBezTo>
                <a:cubicBezTo>
                  <a:pt x="3305" y="1230"/>
                  <a:pt x="3305" y="1230"/>
                  <a:pt x="3305" y="1230"/>
                </a:cubicBezTo>
                <a:cubicBezTo>
                  <a:pt x="3305" y="1227"/>
                  <a:pt x="3305" y="1227"/>
                  <a:pt x="3305" y="1227"/>
                </a:cubicBezTo>
                <a:cubicBezTo>
                  <a:pt x="3304" y="1227"/>
                  <a:pt x="3304" y="1227"/>
                  <a:pt x="3304" y="1227"/>
                </a:cubicBezTo>
                <a:cubicBezTo>
                  <a:pt x="3303" y="1226"/>
                  <a:pt x="3303" y="1226"/>
                  <a:pt x="3303" y="1226"/>
                </a:cubicBezTo>
                <a:cubicBezTo>
                  <a:pt x="3303" y="1225"/>
                  <a:pt x="3303" y="1225"/>
                  <a:pt x="3303" y="1225"/>
                </a:cubicBezTo>
                <a:cubicBezTo>
                  <a:pt x="3300" y="1226"/>
                  <a:pt x="3300" y="1226"/>
                  <a:pt x="3300" y="1226"/>
                </a:cubicBezTo>
                <a:cubicBezTo>
                  <a:pt x="3298" y="1226"/>
                  <a:pt x="3298" y="1226"/>
                  <a:pt x="3298" y="1226"/>
                </a:cubicBezTo>
                <a:cubicBezTo>
                  <a:pt x="3297" y="1225"/>
                  <a:pt x="3297" y="1225"/>
                  <a:pt x="3297" y="1225"/>
                </a:cubicBezTo>
                <a:cubicBezTo>
                  <a:pt x="3294" y="1225"/>
                  <a:pt x="3294" y="1225"/>
                  <a:pt x="3294" y="1225"/>
                </a:cubicBezTo>
                <a:cubicBezTo>
                  <a:pt x="3292" y="1223"/>
                  <a:pt x="3292" y="1223"/>
                  <a:pt x="3292" y="1223"/>
                </a:cubicBezTo>
                <a:cubicBezTo>
                  <a:pt x="3291" y="1219"/>
                  <a:pt x="3291" y="1219"/>
                  <a:pt x="3291" y="1219"/>
                </a:cubicBezTo>
                <a:cubicBezTo>
                  <a:pt x="3291" y="1220"/>
                  <a:pt x="3291" y="1220"/>
                  <a:pt x="3291" y="1220"/>
                </a:cubicBezTo>
                <a:cubicBezTo>
                  <a:pt x="3290" y="1222"/>
                  <a:pt x="3290" y="1222"/>
                  <a:pt x="3290" y="1222"/>
                </a:cubicBezTo>
                <a:cubicBezTo>
                  <a:pt x="3288" y="1222"/>
                  <a:pt x="3288" y="1222"/>
                  <a:pt x="3288" y="1222"/>
                </a:cubicBezTo>
                <a:cubicBezTo>
                  <a:pt x="3287" y="1219"/>
                  <a:pt x="3287" y="1219"/>
                  <a:pt x="3287" y="1219"/>
                </a:cubicBezTo>
                <a:cubicBezTo>
                  <a:pt x="3284" y="1217"/>
                  <a:pt x="3284" y="1217"/>
                  <a:pt x="3284" y="1217"/>
                </a:cubicBezTo>
                <a:cubicBezTo>
                  <a:pt x="3282" y="1217"/>
                  <a:pt x="3282" y="1217"/>
                  <a:pt x="3282" y="1217"/>
                </a:cubicBezTo>
                <a:cubicBezTo>
                  <a:pt x="3282" y="1219"/>
                  <a:pt x="3282" y="1219"/>
                  <a:pt x="3282" y="1219"/>
                </a:cubicBezTo>
                <a:cubicBezTo>
                  <a:pt x="3282" y="1220"/>
                  <a:pt x="3282" y="1220"/>
                  <a:pt x="3282" y="1220"/>
                </a:cubicBezTo>
                <a:cubicBezTo>
                  <a:pt x="3281" y="1219"/>
                  <a:pt x="3281" y="1219"/>
                  <a:pt x="3281" y="1219"/>
                </a:cubicBezTo>
                <a:cubicBezTo>
                  <a:pt x="3281" y="1217"/>
                  <a:pt x="3281" y="1217"/>
                  <a:pt x="3281" y="1217"/>
                </a:cubicBezTo>
                <a:cubicBezTo>
                  <a:pt x="3280" y="1217"/>
                  <a:pt x="3280" y="1217"/>
                  <a:pt x="3280" y="1217"/>
                </a:cubicBezTo>
                <a:cubicBezTo>
                  <a:pt x="3278" y="1219"/>
                  <a:pt x="3278" y="1219"/>
                  <a:pt x="3278" y="1219"/>
                </a:cubicBezTo>
                <a:cubicBezTo>
                  <a:pt x="3280" y="1220"/>
                  <a:pt x="3280" y="1220"/>
                  <a:pt x="3280" y="1220"/>
                </a:cubicBezTo>
                <a:cubicBezTo>
                  <a:pt x="3281" y="1222"/>
                  <a:pt x="3281" y="1222"/>
                  <a:pt x="3281" y="1222"/>
                </a:cubicBezTo>
                <a:cubicBezTo>
                  <a:pt x="3285" y="1222"/>
                  <a:pt x="3285" y="1222"/>
                  <a:pt x="3285" y="1222"/>
                </a:cubicBezTo>
                <a:cubicBezTo>
                  <a:pt x="3287" y="1222"/>
                  <a:pt x="3287" y="1222"/>
                  <a:pt x="3287" y="1222"/>
                </a:cubicBezTo>
                <a:cubicBezTo>
                  <a:pt x="3287" y="1223"/>
                  <a:pt x="3287" y="1223"/>
                  <a:pt x="3287" y="1223"/>
                </a:cubicBezTo>
                <a:cubicBezTo>
                  <a:pt x="3287" y="1227"/>
                  <a:pt x="3287" y="1227"/>
                  <a:pt x="3287" y="1227"/>
                </a:cubicBezTo>
                <a:cubicBezTo>
                  <a:pt x="3287" y="1229"/>
                  <a:pt x="3287" y="1229"/>
                  <a:pt x="3287" y="1229"/>
                </a:cubicBezTo>
                <a:cubicBezTo>
                  <a:pt x="3288" y="1230"/>
                  <a:pt x="3288" y="1230"/>
                  <a:pt x="3288" y="1230"/>
                </a:cubicBezTo>
                <a:cubicBezTo>
                  <a:pt x="3285" y="1230"/>
                  <a:pt x="3285" y="1230"/>
                  <a:pt x="3285" y="1230"/>
                </a:cubicBezTo>
                <a:cubicBezTo>
                  <a:pt x="3284" y="1233"/>
                  <a:pt x="3284" y="1233"/>
                  <a:pt x="3284" y="1233"/>
                </a:cubicBezTo>
                <a:cubicBezTo>
                  <a:pt x="3284" y="1232"/>
                  <a:pt x="3284" y="1232"/>
                  <a:pt x="3284" y="1232"/>
                </a:cubicBezTo>
                <a:cubicBezTo>
                  <a:pt x="3282" y="1232"/>
                  <a:pt x="3282" y="1232"/>
                  <a:pt x="3282" y="1232"/>
                </a:cubicBezTo>
                <a:cubicBezTo>
                  <a:pt x="3278" y="1232"/>
                  <a:pt x="3278" y="1232"/>
                  <a:pt x="3278" y="1232"/>
                </a:cubicBezTo>
                <a:cubicBezTo>
                  <a:pt x="3274" y="1232"/>
                  <a:pt x="3274" y="1232"/>
                  <a:pt x="3274" y="1232"/>
                </a:cubicBezTo>
                <a:cubicBezTo>
                  <a:pt x="3271" y="1232"/>
                  <a:pt x="3271" y="1232"/>
                  <a:pt x="3271" y="1232"/>
                </a:cubicBezTo>
                <a:cubicBezTo>
                  <a:pt x="3271" y="1230"/>
                  <a:pt x="3271" y="1230"/>
                  <a:pt x="3271" y="1230"/>
                </a:cubicBezTo>
                <a:cubicBezTo>
                  <a:pt x="3270" y="1232"/>
                  <a:pt x="3270" y="1232"/>
                  <a:pt x="3270" y="1232"/>
                </a:cubicBezTo>
                <a:cubicBezTo>
                  <a:pt x="3268" y="1230"/>
                  <a:pt x="3268" y="1230"/>
                  <a:pt x="3268" y="1230"/>
                </a:cubicBezTo>
                <a:cubicBezTo>
                  <a:pt x="3267" y="1232"/>
                  <a:pt x="3267" y="1232"/>
                  <a:pt x="3267" y="1232"/>
                </a:cubicBezTo>
                <a:cubicBezTo>
                  <a:pt x="3267" y="1233"/>
                  <a:pt x="3267" y="1233"/>
                  <a:pt x="3267" y="1233"/>
                </a:cubicBezTo>
                <a:cubicBezTo>
                  <a:pt x="3265" y="1233"/>
                  <a:pt x="3265" y="1233"/>
                  <a:pt x="3265" y="1233"/>
                </a:cubicBezTo>
                <a:cubicBezTo>
                  <a:pt x="3265" y="1235"/>
                  <a:pt x="3265" y="1235"/>
                  <a:pt x="3265" y="1235"/>
                </a:cubicBezTo>
                <a:cubicBezTo>
                  <a:pt x="3267" y="1237"/>
                  <a:pt x="3267" y="1237"/>
                  <a:pt x="3267" y="1237"/>
                </a:cubicBezTo>
                <a:cubicBezTo>
                  <a:pt x="3264" y="1235"/>
                  <a:pt x="3264" y="1235"/>
                  <a:pt x="3264" y="1235"/>
                </a:cubicBezTo>
                <a:cubicBezTo>
                  <a:pt x="3262" y="1233"/>
                  <a:pt x="3262" y="1233"/>
                  <a:pt x="3262" y="1233"/>
                </a:cubicBezTo>
                <a:cubicBezTo>
                  <a:pt x="3261" y="1236"/>
                  <a:pt x="3261" y="1236"/>
                  <a:pt x="3261" y="1236"/>
                </a:cubicBezTo>
                <a:cubicBezTo>
                  <a:pt x="3262" y="1239"/>
                  <a:pt x="3262" y="1239"/>
                  <a:pt x="3262" y="1239"/>
                </a:cubicBezTo>
                <a:cubicBezTo>
                  <a:pt x="3261" y="1237"/>
                  <a:pt x="3261" y="1237"/>
                  <a:pt x="3261" y="1237"/>
                </a:cubicBezTo>
                <a:cubicBezTo>
                  <a:pt x="3260" y="1237"/>
                  <a:pt x="3260" y="1237"/>
                  <a:pt x="3260" y="1237"/>
                </a:cubicBezTo>
                <a:cubicBezTo>
                  <a:pt x="3258" y="1239"/>
                  <a:pt x="3258" y="1239"/>
                  <a:pt x="3258" y="1239"/>
                </a:cubicBezTo>
                <a:cubicBezTo>
                  <a:pt x="3258" y="1240"/>
                  <a:pt x="3258" y="1240"/>
                  <a:pt x="3258" y="1240"/>
                </a:cubicBezTo>
                <a:cubicBezTo>
                  <a:pt x="3257" y="1242"/>
                  <a:pt x="3257" y="1242"/>
                  <a:pt x="3257" y="1242"/>
                </a:cubicBezTo>
                <a:cubicBezTo>
                  <a:pt x="3255" y="1243"/>
                  <a:pt x="3255" y="1243"/>
                  <a:pt x="3255" y="1243"/>
                </a:cubicBezTo>
                <a:cubicBezTo>
                  <a:pt x="3255" y="1245"/>
                  <a:pt x="3255" y="1245"/>
                  <a:pt x="3255" y="1245"/>
                </a:cubicBezTo>
                <a:cubicBezTo>
                  <a:pt x="3257" y="1247"/>
                  <a:pt x="3257" y="1247"/>
                  <a:pt x="3257" y="1247"/>
                </a:cubicBezTo>
                <a:cubicBezTo>
                  <a:pt x="3255" y="1247"/>
                  <a:pt x="3255" y="1247"/>
                  <a:pt x="3255" y="1247"/>
                </a:cubicBezTo>
                <a:cubicBezTo>
                  <a:pt x="3254" y="1249"/>
                  <a:pt x="3254" y="1249"/>
                  <a:pt x="3254" y="1249"/>
                </a:cubicBezTo>
                <a:cubicBezTo>
                  <a:pt x="3252" y="1249"/>
                  <a:pt x="3252" y="1249"/>
                  <a:pt x="3252" y="1249"/>
                </a:cubicBezTo>
                <a:cubicBezTo>
                  <a:pt x="3251" y="1250"/>
                  <a:pt x="3251" y="1250"/>
                  <a:pt x="3251" y="1250"/>
                </a:cubicBezTo>
                <a:cubicBezTo>
                  <a:pt x="3249" y="1256"/>
                  <a:pt x="3249" y="1256"/>
                  <a:pt x="3249" y="1256"/>
                </a:cubicBezTo>
                <a:cubicBezTo>
                  <a:pt x="3248" y="1256"/>
                  <a:pt x="3248" y="1256"/>
                  <a:pt x="3248" y="1256"/>
                </a:cubicBezTo>
                <a:cubicBezTo>
                  <a:pt x="3247" y="1257"/>
                  <a:pt x="3247" y="1257"/>
                  <a:pt x="3247" y="1257"/>
                </a:cubicBezTo>
                <a:cubicBezTo>
                  <a:pt x="3244" y="1260"/>
                  <a:pt x="3244" y="1260"/>
                  <a:pt x="3244" y="1260"/>
                </a:cubicBezTo>
                <a:cubicBezTo>
                  <a:pt x="3244" y="1262"/>
                  <a:pt x="3244" y="1262"/>
                  <a:pt x="3244" y="1262"/>
                </a:cubicBezTo>
                <a:cubicBezTo>
                  <a:pt x="3245" y="1263"/>
                  <a:pt x="3245" y="1263"/>
                  <a:pt x="3245" y="1263"/>
                </a:cubicBezTo>
                <a:cubicBezTo>
                  <a:pt x="3248" y="1263"/>
                  <a:pt x="3248" y="1263"/>
                  <a:pt x="3248" y="1263"/>
                </a:cubicBezTo>
                <a:cubicBezTo>
                  <a:pt x="3247" y="1265"/>
                  <a:pt x="3247" y="1265"/>
                  <a:pt x="3247" y="1265"/>
                </a:cubicBezTo>
                <a:cubicBezTo>
                  <a:pt x="3248" y="1266"/>
                  <a:pt x="3248" y="1266"/>
                  <a:pt x="3248" y="1266"/>
                </a:cubicBezTo>
                <a:cubicBezTo>
                  <a:pt x="3249" y="1266"/>
                  <a:pt x="3249" y="1266"/>
                  <a:pt x="3249" y="1266"/>
                </a:cubicBezTo>
                <a:cubicBezTo>
                  <a:pt x="3248" y="1268"/>
                  <a:pt x="3248" y="1268"/>
                  <a:pt x="3248" y="1268"/>
                </a:cubicBezTo>
                <a:cubicBezTo>
                  <a:pt x="3247" y="1268"/>
                  <a:pt x="3247" y="1268"/>
                  <a:pt x="3247" y="1268"/>
                </a:cubicBezTo>
                <a:cubicBezTo>
                  <a:pt x="3245" y="1270"/>
                  <a:pt x="3245" y="1270"/>
                  <a:pt x="3245" y="1270"/>
                </a:cubicBezTo>
                <a:cubicBezTo>
                  <a:pt x="3247" y="1272"/>
                  <a:pt x="3247" y="1272"/>
                  <a:pt x="3247" y="1272"/>
                </a:cubicBezTo>
                <a:cubicBezTo>
                  <a:pt x="3245" y="1272"/>
                  <a:pt x="3245" y="1272"/>
                  <a:pt x="3245" y="1272"/>
                </a:cubicBezTo>
                <a:cubicBezTo>
                  <a:pt x="3244" y="1270"/>
                  <a:pt x="3244" y="1270"/>
                  <a:pt x="3244" y="1270"/>
                </a:cubicBezTo>
                <a:cubicBezTo>
                  <a:pt x="3242" y="1269"/>
                  <a:pt x="3242" y="1269"/>
                  <a:pt x="3242" y="1269"/>
                </a:cubicBezTo>
                <a:cubicBezTo>
                  <a:pt x="3241" y="1268"/>
                  <a:pt x="3241" y="1268"/>
                  <a:pt x="3241" y="1268"/>
                </a:cubicBezTo>
                <a:cubicBezTo>
                  <a:pt x="3241" y="1270"/>
                  <a:pt x="3241" y="1270"/>
                  <a:pt x="3241" y="1270"/>
                </a:cubicBezTo>
                <a:cubicBezTo>
                  <a:pt x="3239" y="1272"/>
                  <a:pt x="3239" y="1272"/>
                  <a:pt x="3239" y="1272"/>
                </a:cubicBezTo>
                <a:cubicBezTo>
                  <a:pt x="3239" y="1270"/>
                  <a:pt x="3239" y="1270"/>
                  <a:pt x="3239" y="1270"/>
                </a:cubicBezTo>
                <a:cubicBezTo>
                  <a:pt x="3239" y="1269"/>
                  <a:pt x="3239" y="1269"/>
                  <a:pt x="3239" y="1269"/>
                </a:cubicBezTo>
                <a:cubicBezTo>
                  <a:pt x="3237" y="1268"/>
                  <a:pt x="3237" y="1268"/>
                  <a:pt x="3237" y="1268"/>
                </a:cubicBezTo>
                <a:cubicBezTo>
                  <a:pt x="3232" y="1268"/>
                  <a:pt x="3232" y="1268"/>
                  <a:pt x="3232" y="1268"/>
                </a:cubicBezTo>
                <a:cubicBezTo>
                  <a:pt x="3232" y="1269"/>
                  <a:pt x="3232" y="1269"/>
                  <a:pt x="3232" y="1269"/>
                </a:cubicBezTo>
                <a:cubicBezTo>
                  <a:pt x="3232" y="1270"/>
                  <a:pt x="3232" y="1270"/>
                  <a:pt x="3232" y="1270"/>
                </a:cubicBezTo>
                <a:cubicBezTo>
                  <a:pt x="3229" y="1270"/>
                  <a:pt x="3229" y="1270"/>
                  <a:pt x="3229" y="1270"/>
                </a:cubicBezTo>
                <a:cubicBezTo>
                  <a:pt x="3229" y="1269"/>
                  <a:pt x="3229" y="1269"/>
                  <a:pt x="3229" y="1269"/>
                </a:cubicBezTo>
                <a:cubicBezTo>
                  <a:pt x="3228" y="1270"/>
                  <a:pt x="3228" y="1270"/>
                  <a:pt x="3228" y="1270"/>
                </a:cubicBezTo>
                <a:cubicBezTo>
                  <a:pt x="3229" y="1273"/>
                  <a:pt x="3229" y="1273"/>
                  <a:pt x="3229" y="1273"/>
                </a:cubicBezTo>
                <a:cubicBezTo>
                  <a:pt x="3229" y="1275"/>
                  <a:pt x="3229" y="1275"/>
                  <a:pt x="3229" y="1275"/>
                </a:cubicBezTo>
                <a:cubicBezTo>
                  <a:pt x="3228" y="1273"/>
                  <a:pt x="3228" y="1273"/>
                  <a:pt x="3228" y="1273"/>
                </a:cubicBezTo>
                <a:cubicBezTo>
                  <a:pt x="3227" y="1273"/>
                  <a:pt x="3227" y="1273"/>
                  <a:pt x="3227" y="1273"/>
                </a:cubicBezTo>
                <a:cubicBezTo>
                  <a:pt x="3227" y="1275"/>
                  <a:pt x="3227" y="1275"/>
                  <a:pt x="3227" y="1275"/>
                </a:cubicBezTo>
                <a:cubicBezTo>
                  <a:pt x="3225" y="1276"/>
                  <a:pt x="3225" y="1276"/>
                  <a:pt x="3225" y="1276"/>
                </a:cubicBezTo>
                <a:cubicBezTo>
                  <a:pt x="3227" y="1273"/>
                  <a:pt x="3227" y="1273"/>
                  <a:pt x="3227" y="1273"/>
                </a:cubicBezTo>
                <a:cubicBezTo>
                  <a:pt x="3227" y="1272"/>
                  <a:pt x="3227" y="1272"/>
                  <a:pt x="3227" y="1272"/>
                </a:cubicBezTo>
                <a:cubicBezTo>
                  <a:pt x="3228" y="1266"/>
                  <a:pt x="3228" y="1266"/>
                  <a:pt x="3228" y="1266"/>
                </a:cubicBezTo>
                <a:cubicBezTo>
                  <a:pt x="3228" y="1265"/>
                  <a:pt x="3228" y="1265"/>
                  <a:pt x="3228" y="1265"/>
                </a:cubicBezTo>
                <a:cubicBezTo>
                  <a:pt x="3227" y="1263"/>
                  <a:pt x="3227" y="1263"/>
                  <a:pt x="3227" y="1263"/>
                </a:cubicBezTo>
                <a:cubicBezTo>
                  <a:pt x="3222" y="1257"/>
                  <a:pt x="3222" y="1257"/>
                  <a:pt x="3222" y="1257"/>
                </a:cubicBezTo>
                <a:cubicBezTo>
                  <a:pt x="3221" y="1256"/>
                  <a:pt x="3221" y="1256"/>
                  <a:pt x="3221" y="1256"/>
                </a:cubicBezTo>
                <a:cubicBezTo>
                  <a:pt x="3219" y="1255"/>
                  <a:pt x="3219" y="1255"/>
                  <a:pt x="3219" y="1255"/>
                </a:cubicBezTo>
                <a:cubicBezTo>
                  <a:pt x="3218" y="1255"/>
                  <a:pt x="3218" y="1255"/>
                  <a:pt x="3218" y="1255"/>
                </a:cubicBezTo>
                <a:cubicBezTo>
                  <a:pt x="3217" y="1253"/>
                  <a:pt x="3217" y="1253"/>
                  <a:pt x="3217" y="1253"/>
                </a:cubicBezTo>
                <a:cubicBezTo>
                  <a:pt x="3215" y="1252"/>
                  <a:pt x="3215" y="1252"/>
                  <a:pt x="3215" y="1252"/>
                </a:cubicBezTo>
                <a:cubicBezTo>
                  <a:pt x="3215" y="1253"/>
                  <a:pt x="3215" y="1253"/>
                  <a:pt x="3215" y="1253"/>
                </a:cubicBezTo>
                <a:cubicBezTo>
                  <a:pt x="3215" y="1255"/>
                  <a:pt x="3215" y="1255"/>
                  <a:pt x="3215" y="1255"/>
                </a:cubicBezTo>
                <a:cubicBezTo>
                  <a:pt x="3212" y="1257"/>
                  <a:pt x="3212" y="1257"/>
                  <a:pt x="3212" y="1257"/>
                </a:cubicBezTo>
                <a:cubicBezTo>
                  <a:pt x="3211" y="1259"/>
                  <a:pt x="3211" y="1259"/>
                  <a:pt x="3211" y="1259"/>
                </a:cubicBezTo>
                <a:cubicBezTo>
                  <a:pt x="3209" y="1257"/>
                  <a:pt x="3209" y="1257"/>
                  <a:pt x="3209" y="1257"/>
                </a:cubicBezTo>
                <a:cubicBezTo>
                  <a:pt x="3209" y="1256"/>
                  <a:pt x="3209" y="1256"/>
                  <a:pt x="3209" y="1256"/>
                </a:cubicBezTo>
                <a:cubicBezTo>
                  <a:pt x="3208" y="1256"/>
                  <a:pt x="3208" y="1256"/>
                  <a:pt x="3208" y="1256"/>
                </a:cubicBezTo>
                <a:cubicBezTo>
                  <a:pt x="3208" y="1259"/>
                  <a:pt x="3208" y="1259"/>
                  <a:pt x="3208" y="1259"/>
                </a:cubicBezTo>
                <a:cubicBezTo>
                  <a:pt x="3206" y="1257"/>
                  <a:pt x="3206" y="1257"/>
                  <a:pt x="3206" y="1257"/>
                </a:cubicBezTo>
                <a:cubicBezTo>
                  <a:pt x="3206" y="1256"/>
                  <a:pt x="3206" y="1256"/>
                  <a:pt x="3206" y="1256"/>
                </a:cubicBezTo>
                <a:cubicBezTo>
                  <a:pt x="3205" y="1256"/>
                  <a:pt x="3205" y="1256"/>
                  <a:pt x="3205" y="1256"/>
                </a:cubicBezTo>
                <a:cubicBezTo>
                  <a:pt x="3204" y="1256"/>
                  <a:pt x="3204" y="1256"/>
                  <a:pt x="3204" y="1256"/>
                </a:cubicBezTo>
                <a:cubicBezTo>
                  <a:pt x="3205" y="1257"/>
                  <a:pt x="3205" y="1257"/>
                  <a:pt x="3205" y="1257"/>
                </a:cubicBezTo>
                <a:cubicBezTo>
                  <a:pt x="3205" y="1259"/>
                  <a:pt x="3205" y="1259"/>
                  <a:pt x="3205" y="1259"/>
                </a:cubicBezTo>
                <a:cubicBezTo>
                  <a:pt x="3204" y="1262"/>
                  <a:pt x="3204" y="1262"/>
                  <a:pt x="3204" y="1262"/>
                </a:cubicBezTo>
                <a:cubicBezTo>
                  <a:pt x="3202" y="1263"/>
                  <a:pt x="3202" y="1263"/>
                  <a:pt x="3202" y="1263"/>
                </a:cubicBezTo>
                <a:cubicBezTo>
                  <a:pt x="3202" y="1265"/>
                  <a:pt x="3202" y="1265"/>
                  <a:pt x="3202" y="1265"/>
                </a:cubicBezTo>
                <a:cubicBezTo>
                  <a:pt x="3201" y="1262"/>
                  <a:pt x="3201" y="1262"/>
                  <a:pt x="3201" y="1262"/>
                </a:cubicBezTo>
                <a:cubicBezTo>
                  <a:pt x="3199" y="1265"/>
                  <a:pt x="3199" y="1265"/>
                  <a:pt x="3199" y="1265"/>
                </a:cubicBezTo>
                <a:cubicBezTo>
                  <a:pt x="3199" y="1262"/>
                  <a:pt x="3199" y="1262"/>
                  <a:pt x="3199" y="1262"/>
                </a:cubicBezTo>
                <a:cubicBezTo>
                  <a:pt x="3199" y="1260"/>
                  <a:pt x="3199" y="1260"/>
                  <a:pt x="3199" y="1260"/>
                </a:cubicBezTo>
                <a:cubicBezTo>
                  <a:pt x="3199" y="1259"/>
                  <a:pt x="3199" y="1259"/>
                  <a:pt x="3199" y="1259"/>
                </a:cubicBezTo>
                <a:cubicBezTo>
                  <a:pt x="3198" y="1263"/>
                  <a:pt x="3198" y="1263"/>
                  <a:pt x="3198" y="1263"/>
                </a:cubicBezTo>
                <a:cubicBezTo>
                  <a:pt x="3196" y="1263"/>
                  <a:pt x="3196" y="1263"/>
                  <a:pt x="3196" y="1263"/>
                </a:cubicBezTo>
                <a:cubicBezTo>
                  <a:pt x="3195" y="1263"/>
                  <a:pt x="3195" y="1263"/>
                  <a:pt x="3195" y="1263"/>
                </a:cubicBezTo>
                <a:cubicBezTo>
                  <a:pt x="3194" y="1266"/>
                  <a:pt x="3194" y="1266"/>
                  <a:pt x="3194" y="1266"/>
                </a:cubicBezTo>
                <a:cubicBezTo>
                  <a:pt x="3194" y="1268"/>
                  <a:pt x="3194" y="1268"/>
                  <a:pt x="3194" y="1268"/>
                </a:cubicBezTo>
                <a:cubicBezTo>
                  <a:pt x="3195" y="1268"/>
                  <a:pt x="3195" y="1268"/>
                  <a:pt x="3195" y="1268"/>
                </a:cubicBezTo>
                <a:cubicBezTo>
                  <a:pt x="3195" y="1270"/>
                  <a:pt x="3195" y="1270"/>
                  <a:pt x="3195" y="1270"/>
                </a:cubicBezTo>
                <a:cubicBezTo>
                  <a:pt x="3195" y="1272"/>
                  <a:pt x="3195" y="1272"/>
                  <a:pt x="3195" y="1272"/>
                </a:cubicBezTo>
                <a:cubicBezTo>
                  <a:pt x="3194" y="1270"/>
                  <a:pt x="3194" y="1270"/>
                  <a:pt x="3194" y="1270"/>
                </a:cubicBezTo>
                <a:cubicBezTo>
                  <a:pt x="3192" y="1270"/>
                  <a:pt x="3192" y="1270"/>
                  <a:pt x="3192" y="1270"/>
                </a:cubicBezTo>
                <a:cubicBezTo>
                  <a:pt x="3191" y="1270"/>
                  <a:pt x="3191" y="1270"/>
                  <a:pt x="3191" y="1270"/>
                </a:cubicBezTo>
                <a:cubicBezTo>
                  <a:pt x="3188" y="1273"/>
                  <a:pt x="3188" y="1273"/>
                  <a:pt x="3188" y="1273"/>
                </a:cubicBezTo>
                <a:cubicBezTo>
                  <a:pt x="3191" y="1272"/>
                  <a:pt x="3191" y="1272"/>
                  <a:pt x="3191" y="1272"/>
                </a:cubicBezTo>
                <a:cubicBezTo>
                  <a:pt x="3189" y="1273"/>
                  <a:pt x="3189" y="1273"/>
                  <a:pt x="3189" y="1273"/>
                </a:cubicBezTo>
                <a:cubicBezTo>
                  <a:pt x="3191" y="1273"/>
                  <a:pt x="3191" y="1273"/>
                  <a:pt x="3191" y="1273"/>
                </a:cubicBezTo>
                <a:cubicBezTo>
                  <a:pt x="3191" y="1275"/>
                  <a:pt x="3191" y="1275"/>
                  <a:pt x="3191" y="1275"/>
                </a:cubicBezTo>
                <a:cubicBezTo>
                  <a:pt x="3192" y="1276"/>
                  <a:pt x="3192" y="1276"/>
                  <a:pt x="3192" y="1276"/>
                </a:cubicBezTo>
                <a:cubicBezTo>
                  <a:pt x="3189" y="1276"/>
                  <a:pt x="3189" y="1276"/>
                  <a:pt x="3189" y="1276"/>
                </a:cubicBezTo>
                <a:cubicBezTo>
                  <a:pt x="3189" y="1275"/>
                  <a:pt x="3189" y="1275"/>
                  <a:pt x="3189" y="1275"/>
                </a:cubicBezTo>
                <a:cubicBezTo>
                  <a:pt x="3186" y="1273"/>
                  <a:pt x="3186" y="1273"/>
                  <a:pt x="3186" y="1273"/>
                </a:cubicBezTo>
                <a:cubicBezTo>
                  <a:pt x="3186" y="1275"/>
                  <a:pt x="3186" y="1275"/>
                  <a:pt x="3186" y="1275"/>
                </a:cubicBezTo>
                <a:cubicBezTo>
                  <a:pt x="3184" y="1276"/>
                  <a:pt x="3184" y="1276"/>
                  <a:pt x="3184" y="1276"/>
                </a:cubicBezTo>
                <a:cubicBezTo>
                  <a:pt x="3182" y="1278"/>
                  <a:pt x="3182" y="1278"/>
                  <a:pt x="3182" y="1278"/>
                </a:cubicBezTo>
                <a:cubicBezTo>
                  <a:pt x="3182" y="1279"/>
                  <a:pt x="3182" y="1279"/>
                  <a:pt x="3182" y="1279"/>
                </a:cubicBezTo>
                <a:cubicBezTo>
                  <a:pt x="3184" y="1282"/>
                  <a:pt x="3184" y="1282"/>
                  <a:pt x="3184" y="1282"/>
                </a:cubicBezTo>
                <a:cubicBezTo>
                  <a:pt x="3184" y="1280"/>
                  <a:pt x="3184" y="1280"/>
                  <a:pt x="3184" y="1280"/>
                </a:cubicBezTo>
                <a:cubicBezTo>
                  <a:pt x="3185" y="1280"/>
                  <a:pt x="3185" y="1280"/>
                  <a:pt x="3185" y="1280"/>
                </a:cubicBezTo>
                <a:cubicBezTo>
                  <a:pt x="3184" y="1283"/>
                  <a:pt x="3184" y="1283"/>
                  <a:pt x="3184" y="1283"/>
                </a:cubicBezTo>
                <a:cubicBezTo>
                  <a:pt x="3182" y="1285"/>
                  <a:pt x="3182" y="1285"/>
                  <a:pt x="3182" y="1285"/>
                </a:cubicBezTo>
                <a:cubicBezTo>
                  <a:pt x="3181" y="1286"/>
                  <a:pt x="3181" y="1286"/>
                  <a:pt x="3181" y="1286"/>
                </a:cubicBezTo>
                <a:cubicBezTo>
                  <a:pt x="3181" y="1288"/>
                  <a:pt x="3181" y="1288"/>
                  <a:pt x="3181" y="1288"/>
                </a:cubicBezTo>
                <a:cubicBezTo>
                  <a:pt x="3182" y="1288"/>
                  <a:pt x="3182" y="1288"/>
                  <a:pt x="3182" y="1288"/>
                </a:cubicBezTo>
                <a:cubicBezTo>
                  <a:pt x="3184" y="1288"/>
                  <a:pt x="3184" y="1288"/>
                  <a:pt x="3184" y="1288"/>
                </a:cubicBezTo>
                <a:cubicBezTo>
                  <a:pt x="3185" y="1289"/>
                  <a:pt x="3185" y="1289"/>
                  <a:pt x="3185" y="1289"/>
                </a:cubicBezTo>
                <a:cubicBezTo>
                  <a:pt x="3184" y="1289"/>
                  <a:pt x="3184" y="1289"/>
                  <a:pt x="3184" y="1289"/>
                </a:cubicBezTo>
                <a:cubicBezTo>
                  <a:pt x="3182" y="1289"/>
                  <a:pt x="3182" y="1289"/>
                  <a:pt x="3182" y="1289"/>
                </a:cubicBezTo>
                <a:cubicBezTo>
                  <a:pt x="3181" y="1289"/>
                  <a:pt x="3181" y="1289"/>
                  <a:pt x="3181" y="1289"/>
                </a:cubicBezTo>
                <a:cubicBezTo>
                  <a:pt x="3179" y="1289"/>
                  <a:pt x="3179" y="1289"/>
                  <a:pt x="3179" y="1289"/>
                </a:cubicBezTo>
                <a:cubicBezTo>
                  <a:pt x="3178" y="1288"/>
                  <a:pt x="3178" y="1288"/>
                  <a:pt x="3178" y="1288"/>
                </a:cubicBezTo>
                <a:cubicBezTo>
                  <a:pt x="3176" y="1286"/>
                  <a:pt x="3176" y="1286"/>
                  <a:pt x="3176" y="1286"/>
                </a:cubicBezTo>
                <a:cubicBezTo>
                  <a:pt x="3175" y="1288"/>
                  <a:pt x="3175" y="1288"/>
                  <a:pt x="3175" y="1288"/>
                </a:cubicBezTo>
                <a:cubicBezTo>
                  <a:pt x="3174" y="1289"/>
                  <a:pt x="3174" y="1289"/>
                  <a:pt x="3174" y="1289"/>
                </a:cubicBezTo>
                <a:cubicBezTo>
                  <a:pt x="3174" y="1288"/>
                  <a:pt x="3174" y="1288"/>
                  <a:pt x="3174" y="1288"/>
                </a:cubicBezTo>
                <a:cubicBezTo>
                  <a:pt x="3174" y="1286"/>
                  <a:pt x="3174" y="1286"/>
                  <a:pt x="3174" y="1286"/>
                </a:cubicBezTo>
                <a:cubicBezTo>
                  <a:pt x="3171" y="1286"/>
                  <a:pt x="3171" y="1286"/>
                  <a:pt x="3171" y="1286"/>
                </a:cubicBezTo>
                <a:cubicBezTo>
                  <a:pt x="3172" y="1288"/>
                  <a:pt x="3172" y="1288"/>
                  <a:pt x="3172" y="1288"/>
                </a:cubicBezTo>
                <a:cubicBezTo>
                  <a:pt x="3172" y="1289"/>
                  <a:pt x="3172" y="1289"/>
                  <a:pt x="3172" y="1289"/>
                </a:cubicBezTo>
                <a:cubicBezTo>
                  <a:pt x="3171" y="1290"/>
                  <a:pt x="3171" y="1290"/>
                  <a:pt x="3171" y="1290"/>
                </a:cubicBezTo>
                <a:cubicBezTo>
                  <a:pt x="3171" y="1292"/>
                  <a:pt x="3171" y="1292"/>
                  <a:pt x="3171" y="1292"/>
                </a:cubicBezTo>
                <a:cubicBezTo>
                  <a:pt x="3172" y="1293"/>
                  <a:pt x="3172" y="1293"/>
                  <a:pt x="3172" y="1293"/>
                </a:cubicBezTo>
                <a:cubicBezTo>
                  <a:pt x="3174" y="1295"/>
                  <a:pt x="3174" y="1295"/>
                  <a:pt x="3174" y="1295"/>
                </a:cubicBezTo>
                <a:cubicBezTo>
                  <a:pt x="3172" y="1298"/>
                  <a:pt x="3172" y="1298"/>
                  <a:pt x="3172" y="1298"/>
                </a:cubicBezTo>
                <a:cubicBezTo>
                  <a:pt x="3172" y="1299"/>
                  <a:pt x="3172" y="1299"/>
                  <a:pt x="3172" y="1299"/>
                </a:cubicBezTo>
                <a:cubicBezTo>
                  <a:pt x="3171" y="1296"/>
                  <a:pt x="3171" y="1296"/>
                  <a:pt x="3171" y="1296"/>
                </a:cubicBezTo>
                <a:cubicBezTo>
                  <a:pt x="3169" y="1300"/>
                  <a:pt x="3169" y="1300"/>
                  <a:pt x="3169" y="1300"/>
                </a:cubicBezTo>
                <a:cubicBezTo>
                  <a:pt x="3169" y="1303"/>
                  <a:pt x="3169" y="1303"/>
                  <a:pt x="3169" y="1303"/>
                </a:cubicBezTo>
                <a:cubicBezTo>
                  <a:pt x="3168" y="1305"/>
                  <a:pt x="3168" y="1305"/>
                  <a:pt x="3168" y="1305"/>
                </a:cubicBezTo>
                <a:cubicBezTo>
                  <a:pt x="3168" y="1302"/>
                  <a:pt x="3168" y="1302"/>
                  <a:pt x="3168" y="1302"/>
                </a:cubicBezTo>
                <a:cubicBezTo>
                  <a:pt x="3166" y="1299"/>
                  <a:pt x="3166" y="1299"/>
                  <a:pt x="3166" y="1299"/>
                </a:cubicBezTo>
                <a:cubicBezTo>
                  <a:pt x="3165" y="1295"/>
                  <a:pt x="3165" y="1295"/>
                  <a:pt x="3165" y="1295"/>
                </a:cubicBezTo>
                <a:cubicBezTo>
                  <a:pt x="3165" y="1293"/>
                  <a:pt x="3165" y="1293"/>
                  <a:pt x="3165" y="1293"/>
                </a:cubicBezTo>
                <a:cubicBezTo>
                  <a:pt x="3163" y="1292"/>
                  <a:pt x="3163" y="1292"/>
                  <a:pt x="3163" y="1292"/>
                </a:cubicBezTo>
                <a:cubicBezTo>
                  <a:pt x="3163" y="1290"/>
                  <a:pt x="3163" y="1290"/>
                  <a:pt x="3163" y="1290"/>
                </a:cubicBezTo>
                <a:cubicBezTo>
                  <a:pt x="3163" y="1289"/>
                  <a:pt x="3163" y="1289"/>
                  <a:pt x="3163" y="1289"/>
                </a:cubicBezTo>
                <a:cubicBezTo>
                  <a:pt x="3162" y="1292"/>
                  <a:pt x="3162" y="1292"/>
                  <a:pt x="3162" y="1292"/>
                </a:cubicBezTo>
                <a:cubicBezTo>
                  <a:pt x="3159" y="1293"/>
                  <a:pt x="3159" y="1293"/>
                  <a:pt x="3159" y="1293"/>
                </a:cubicBezTo>
                <a:cubicBezTo>
                  <a:pt x="3158" y="1295"/>
                  <a:pt x="3158" y="1295"/>
                  <a:pt x="3158" y="1295"/>
                </a:cubicBezTo>
                <a:cubicBezTo>
                  <a:pt x="3158" y="1296"/>
                  <a:pt x="3158" y="1296"/>
                  <a:pt x="3158" y="1296"/>
                </a:cubicBezTo>
                <a:cubicBezTo>
                  <a:pt x="3156" y="1296"/>
                  <a:pt x="3156" y="1296"/>
                  <a:pt x="3156" y="1296"/>
                </a:cubicBezTo>
                <a:cubicBezTo>
                  <a:pt x="3155" y="1298"/>
                  <a:pt x="3155" y="1298"/>
                  <a:pt x="3155" y="1298"/>
                </a:cubicBezTo>
                <a:cubicBezTo>
                  <a:pt x="3152" y="1300"/>
                  <a:pt x="3152" y="1300"/>
                  <a:pt x="3152" y="1300"/>
                </a:cubicBezTo>
                <a:cubicBezTo>
                  <a:pt x="3151" y="1305"/>
                  <a:pt x="3151" y="1305"/>
                  <a:pt x="3151" y="1305"/>
                </a:cubicBezTo>
                <a:cubicBezTo>
                  <a:pt x="3151" y="1308"/>
                  <a:pt x="3151" y="1308"/>
                  <a:pt x="3151" y="1308"/>
                </a:cubicBezTo>
                <a:cubicBezTo>
                  <a:pt x="3152" y="1311"/>
                  <a:pt x="3152" y="1311"/>
                  <a:pt x="3152" y="1311"/>
                </a:cubicBezTo>
                <a:cubicBezTo>
                  <a:pt x="3152" y="1312"/>
                  <a:pt x="3152" y="1312"/>
                  <a:pt x="3152" y="1312"/>
                </a:cubicBezTo>
                <a:cubicBezTo>
                  <a:pt x="3152" y="1313"/>
                  <a:pt x="3152" y="1313"/>
                  <a:pt x="3152" y="1313"/>
                </a:cubicBezTo>
                <a:cubicBezTo>
                  <a:pt x="3148" y="1316"/>
                  <a:pt x="3148" y="1316"/>
                  <a:pt x="3148" y="1316"/>
                </a:cubicBezTo>
                <a:cubicBezTo>
                  <a:pt x="3146" y="1316"/>
                  <a:pt x="3146" y="1316"/>
                  <a:pt x="3146" y="1316"/>
                </a:cubicBezTo>
                <a:cubicBezTo>
                  <a:pt x="3145" y="1319"/>
                  <a:pt x="3145" y="1319"/>
                  <a:pt x="3145" y="1319"/>
                </a:cubicBezTo>
                <a:cubicBezTo>
                  <a:pt x="3143" y="1321"/>
                  <a:pt x="3143" y="1321"/>
                  <a:pt x="3143" y="1321"/>
                </a:cubicBezTo>
                <a:cubicBezTo>
                  <a:pt x="3142" y="1321"/>
                  <a:pt x="3142" y="1321"/>
                  <a:pt x="3142" y="1321"/>
                </a:cubicBezTo>
                <a:cubicBezTo>
                  <a:pt x="3143" y="1322"/>
                  <a:pt x="3143" y="1322"/>
                  <a:pt x="3143" y="1322"/>
                </a:cubicBezTo>
                <a:cubicBezTo>
                  <a:pt x="3142" y="1323"/>
                  <a:pt x="3142" y="1323"/>
                  <a:pt x="3142" y="1323"/>
                </a:cubicBezTo>
                <a:cubicBezTo>
                  <a:pt x="3139" y="1328"/>
                  <a:pt x="3139" y="1328"/>
                  <a:pt x="3139" y="1328"/>
                </a:cubicBezTo>
                <a:cubicBezTo>
                  <a:pt x="3131" y="1333"/>
                  <a:pt x="3131" y="1333"/>
                  <a:pt x="3131" y="1333"/>
                </a:cubicBezTo>
                <a:cubicBezTo>
                  <a:pt x="3125" y="1336"/>
                  <a:pt x="3125" y="1336"/>
                  <a:pt x="3125" y="1336"/>
                </a:cubicBezTo>
                <a:cubicBezTo>
                  <a:pt x="3119" y="1338"/>
                  <a:pt x="3119" y="1338"/>
                  <a:pt x="3119" y="1338"/>
                </a:cubicBezTo>
                <a:cubicBezTo>
                  <a:pt x="3115" y="1338"/>
                  <a:pt x="3115" y="1338"/>
                  <a:pt x="3115" y="1338"/>
                </a:cubicBezTo>
                <a:cubicBezTo>
                  <a:pt x="3110" y="1338"/>
                  <a:pt x="3110" y="1338"/>
                  <a:pt x="3110" y="1338"/>
                </a:cubicBezTo>
                <a:cubicBezTo>
                  <a:pt x="3108" y="1339"/>
                  <a:pt x="3108" y="1339"/>
                  <a:pt x="3108" y="1339"/>
                </a:cubicBezTo>
                <a:cubicBezTo>
                  <a:pt x="3106" y="1341"/>
                  <a:pt x="3106" y="1341"/>
                  <a:pt x="3106" y="1341"/>
                </a:cubicBezTo>
                <a:cubicBezTo>
                  <a:pt x="3105" y="1342"/>
                  <a:pt x="3105" y="1342"/>
                  <a:pt x="3105" y="1342"/>
                </a:cubicBezTo>
                <a:cubicBezTo>
                  <a:pt x="3102" y="1342"/>
                  <a:pt x="3102" y="1342"/>
                  <a:pt x="3102" y="1342"/>
                </a:cubicBezTo>
                <a:cubicBezTo>
                  <a:pt x="3098" y="1343"/>
                  <a:pt x="3098" y="1343"/>
                  <a:pt x="3098" y="1343"/>
                </a:cubicBezTo>
                <a:cubicBezTo>
                  <a:pt x="3093" y="1346"/>
                  <a:pt x="3093" y="1346"/>
                  <a:pt x="3093" y="1346"/>
                </a:cubicBezTo>
                <a:cubicBezTo>
                  <a:pt x="3088" y="1348"/>
                  <a:pt x="3088" y="1348"/>
                  <a:pt x="3088" y="1348"/>
                </a:cubicBezTo>
                <a:cubicBezTo>
                  <a:pt x="3085" y="1346"/>
                  <a:pt x="3085" y="1346"/>
                  <a:pt x="3085" y="1346"/>
                </a:cubicBezTo>
                <a:cubicBezTo>
                  <a:pt x="3082" y="1348"/>
                  <a:pt x="3082" y="1348"/>
                  <a:pt x="3082" y="1348"/>
                </a:cubicBezTo>
                <a:cubicBezTo>
                  <a:pt x="3080" y="1346"/>
                  <a:pt x="3080" y="1346"/>
                  <a:pt x="3080" y="1346"/>
                </a:cubicBezTo>
                <a:cubicBezTo>
                  <a:pt x="3077" y="1348"/>
                  <a:pt x="3077" y="1348"/>
                  <a:pt x="3077" y="1348"/>
                </a:cubicBezTo>
                <a:cubicBezTo>
                  <a:pt x="3075" y="1349"/>
                  <a:pt x="3075" y="1349"/>
                  <a:pt x="3075" y="1349"/>
                </a:cubicBezTo>
                <a:cubicBezTo>
                  <a:pt x="3072" y="1351"/>
                  <a:pt x="3072" y="1351"/>
                  <a:pt x="3072" y="1351"/>
                </a:cubicBezTo>
                <a:cubicBezTo>
                  <a:pt x="3070" y="1352"/>
                  <a:pt x="3070" y="1352"/>
                  <a:pt x="3070" y="1352"/>
                </a:cubicBezTo>
                <a:cubicBezTo>
                  <a:pt x="3065" y="1356"/>
                  <a:pt x="3065" y="1356"/>
                  <a:pt x="3065" y="1356"/>
                </a:cubicBezTo>
                <a:cubicBezTo>
                  <a:pt x="3059" y="1361"/>
                  <a:pt x="3059" y="1361"/>
                  <a:pt x="3059" y="1361"/>
                </a:cubicBezTo>
                <a:cubicBezTo>
                  <a:pt x="3055" y="1362"/>
                  <a:pt x="3055" y="1362"/>
                  <a:pt x="3055" y="1362"/>
                </a:cubicBezTo>
                <a:cubicBezTo>
                  <a:pt x="3050" y="1365"/>
                  <a:pt x="3050" y="1365"/>
                  <a:pt x="3050" y="1365"/>
                </a:cubicBezTo>
                <a:cubicBezTo>
                  <a:pt x="3049" y="1369"/>
                  <a:pt x="3049" y="1369"/>
                  <a:pt x="3049" y="1369"/>
                </a:cubicBezTo>
                <a:cubicBezTo>
                  <a:pt x="3044" y="1372"/>
                  <a:pt x="3044" y="1372"/>
                  <a:pt x="3044" y="1372"/>
                </a:cubicBezTo>
                <a:cubicBezTo>
                  <a:pt x="3046" y="1366"/>
                  <a:pt x="3046" y="1366"/>
                  <a:pt x="3046" y="1366"/>
                </a:cubicBezTo>
                <a:cubicBezTo>
                  <a:pt x="3046" y="1365"/>
                  <a:pt x="3046" y="1365"/>
                  <a:pt x="3046" y="1365"/>
                </a:cubicBezTo>
                <a:cubicBezTo>
                  <a:pt x="3047" y="1362"/>
                  <a:pt x="3047" y="1362"/>
                  <a:pt x="3047" y="1362"/>
                </a:cubicBezTo>
                <a:cubicBezTo>
                  <a:pt x="3044" y="1364"/>
                  <a:pt x="3044" y="1364"/>
                  <a:pt x="3044" y="1364"/>
                </a:cubicBezTo>
                <a:cubicBezTo>
                  <a:pt x="3043" y="1365"/>
                  <a:pt x="3043" y="1365"/>
                  <a:pt x="3043" y="1365"/>
                </a:cubicBezTo>
                <a:cubicBezTo>
                  <a:pt x="3042" y="1369"/>
                  <a:pt x="3042" y="1369"/>
                  <a:pt x="3042" y="1369"/>
                </a:cubicBezTo>
                <a:cubicBezTo>
                  <a:pt x="3040" y="1372"/>
                  <a:pt x="3040" y="1372"/>
                  <a:pt x="3040" y="1372"/>
                </a:cubicBezTo>
                <a:cubicBezTo>
                  <a:pt x="3040" y="1375"/>
                  <a:pt x="3040" y="1375"/>
                  <a:pt x="3040" y="1375"/>
                </a:cubicBezTo>
                <a:cubicBezTo>
                  <a:pt x="3040" y="1376"/>
                  <a:pt x="3040" y="1376"/>
                  <a:pt x="3040" y="1376"/>
                </a:cubicBezTo>
                <a:cubicBezTo>
                  <a:pt x="3040" y="1379"/>
                  <a:pt x="3040" y="1379"/>
                  <a:pt x="3040" y="1379"/>
                </a:cubicBezTo>
                <a:cubicBezTo>
                  <a:pt x="3039" y="1384"/>
                  <a:pt x="3039" y="1384"/>
                  <a:pt x="3039" y="1384"/>
                </a:cubicBezTo>
                <a:cubicBezTo>
                  <a:pt x="3036" y="1388"/>
                  <a:pt x="3036" y="1388"/>
                  <a:pt x="3036" y="1388"/>
                </a:cubicBezTo>
                <a:cubicBezTo>
                  <a:pt x="3033" y="1394"/>
                  <a:pt x="3033" y="1394"/>
                  <a:pt x="3033" y="1394"/>
                </a:cubicBezTo>
                <a:cubicBezTo>
                  <a:pt x="3033" y="1398"/>
                  <a:pt x="3033" y="1398"/>
                  <a:pt x="3033" y="1398"/>
                </a:cubicBezTo>
                <a:cubicBezTo>
                  <a:pt x="3034" y="1405"/>
                  <a:pt x="3034" y="1405"/>
                  <a:pt x="3034" y="1405"/>
                </a:cubicBezTo>
                <a:cubicBezTo>
                  <a:pt x="3034" y="1408"/>
                  <a:pt x="3034" y="1408"/>
                  <a:pt x="3034" y="1408"/>
                </a:cubicBezTo>
                <a:cubicBezTo>
                  <a:pt x="3036" y="1411"/>
                  <a:pt x="3036" y="1411"/>
                  <a:pt x="3036" y="1411"/>
                </a:cubicBezTo>
                <a:cubicBezTo>
                  <a:pt x="3037" y="1415"/>
                  <a:pt x="3037" y="1415"/>
                  <a:pt x="3037" y="1415"/>
                </a:cubicBezTo>
                <a:cubicBezTo>
                  <a:pt x="3037" y="1419"/>
                  <a:pt x="3037" y="1419"/>
                  <a:pt x="3037" y="1419"/>
                </a:cubicBezTo>
                <a:cubicBezTo>
                  <a:pt x="3036" y="1424"/>
                  <a:pt x="3036" y="1424"/>
                  <a:pt x="3036" y="1424"/>
                </a:cubicBezTo>
                <a:cubicBezTo>
                  <a:pt x="3036" y="1425"/>
                  <a:pt x="3036" y="1425"/>
                  <a:pt x="3036" y="1425"/>
                </a:cubicBezTo>
                <a:cubicBezTo>
                  <a:pt x="3034" y="1425"/>
                  <a:pt x="3034" y="1425"/>
                  <a:pt x="3034" y="1425"/>
                </a:cubicBezTo>
                <a:cubicBezTo>
                  <a:pt x="3033" y="1422"/>
                  <a:pt x="3033" y="1422"/>
                  <a:pt x="3033" y="1422"/>
                </a:cubicBezTo>
                <a:cubicBezTo>
                  <a:pt x="3033" y="1421"/>
                  <a:pt x="3033" y="1421"/>
                  <a:pt x="3033" y="1421"/>
                </a:cubicBezTo>
                <a:cubicBezTo>
                  <a:pt x="3032" y="1422"/>
                  <a:pt x="3032" y="1422"/>
                  <a:pt x="3032" y="1422"/>
                </a:cubicBezTo>
                <a:cubicBezTo>
                  <a:pt x="3032" y="1419"/>
                  <a:pt x="3032" y="1419"/>
                  <a:pt x="3032" y="1419"/>
                </a:cubicBezTo>
                <a:cubicBezTo>
                  <a:pt x="3032" y="1418"/>
                  <a:pt x="3032" y="1418"/>
                  <a:pt x="3032" y="1418"/>
                </a:cubicBezTo>
                <a:cubicBezTo>
                  <a:pt x="3030" y="1414"/>
                  <a:pt x="3030" y="1414"/>
                  <a:pt x="3030" y="1414"/>
                </a:cubicBezTo>
                <a:cubicBezTo>
                  <a:pt x="3029" y="1415"/>
                  <a:pt x="3029" y="1415"/>
                  <a:pt x="3029" y="1415"/>
                </a:cubicBezTo>
                <a:cubicBezTo>
                  <a:pt x="3029" y="1418"/>
                  <a:pt x="3029" y="1418"/>
                  <a:pt x="3029" y="1418"/>
                </a:cubicBezTo>
                <a:cubicBezTo>
                  <a:pt x="3030" y="1422"/>
                  <a:pt x="3030" y="1422"/>
                  <a:pt x="3030" y="1422"/>
                </a:cubicBezTo>
                <a:cubicBezTo>
                  <a:pt x="3032" y="1424"/>
                  <a:pt x="3032" y="1424"/>
                  <a:pt x="3032" y="1424"/>
                </a:cubicBezTo>
                <a:cubicBezTo>
                  <a:pt x="3032" y="1427"/>
                  <a:pt x="3032" y="1427"/>
                  <a:pt x="3032" y="1427"/>
                </a:cubicBezTo>
                <a:cubicBezTo>
                  <a:pt x="3029" y="1428"/>
                  <a:pt x="3029" y="1428"/>
                  <a:pt x="3029" y="1428"/>
                </a:cubicBezTo>
                <a:cubicBezTo>
                  <a:pt x="3029" y="1427"/>
                  <a:pt x="3029" y="1427"/>
                  <a:pt x="3029" y="1427"/>
                </a:cubicBezTo>
                <a:cubicBezTo>
                  <a:pt x="3027" y="1428"/>
                  <a:pt x="3027" y="1428"/>
                  <a:pt x="3027" y="1428"/>
                </a:cubicBezTo>
                <a:cubicBezTo>
                  <a:pt x="3029" y="1425"/>
                  <a:pt x="3029" y="1425"/>
                  <a:pt x="3029" y="1425"/>
                </a:cubicBezTo>
                <a:cubicBezTo>
                  <a:pt x="3027" y="1424"/>
                  <a:pt x="3027" y="1424"/>
                  <a:pt x="3027" y="1424"/>
                </a:cubicBezTo>
                <a:cubicBezTo>
                  <a:pt x="3027" y="1421"/>
                  <a:pt x="3027" y="1421"/>
                  <a:pt x="3027" y="1421"/>
                </a:cubicBezTo>
                <a:cubicBezTo>
                  <a:pt x="3026" y="1424"/>
                  <a:pt x="3026" y="1424"/>
                  <a:pt x="3026" y="1424"/>
                </a:cubicBezTo>
                <a:cubicBezTo>
                  <a:pt x="3027" y="1430"/>
                  <a:pt x="3027" y="1430"/>
                  <a:pt x="3027" y="1430"/>
                </a:cubicBezTo>
                <a:cubicBezTo>
                  <a:pt x="3030" y="1435"/>
                  <a:pt x="3030" y="1435"/>
                  <a:pt x="3030" y="1435"/>
                </a:cubicBezTo>
                <a:cubicBezTo>
                  <a:pt x="3032" y="1441"/>
                  <a:pt x="3032" y="1441"/>
                  <a:pt x="3032" y="1441"/>
                </a:cubicBezTo>
                <a:cubicBezTo>
                  <a:pt x="3030" y="1448"/>
                  <a:pt x="3030" y="1448"/>
                  <a:pt x="3030" y="1448"/>
                </a:cubicBezTo>
                <a:cubicBezTo>
                  <a:pt x="3032" y="1450"/>
                  <a:pt x="3032" y="1450"/>
                  <a:pt x="3032" y="1450"/>
                </a:cubicBezTo>
                <a:cubicBezTo>
                  <a:pt x="3033" y="1452"/>
                  <a:pt x="3033" y="1452"/>
                  <a:pt x="3033" y="1452"/>
                </a:cubicBezTo>
                <a:cubicBezTo>
                  <a:pt x="3033" y="1458"/>
                  <a:pt x="3033" y="1458"/>
                  <a:pt x="3033" y="1458"/>
                </a:cubicBezTo>
                <a:cubicBezTo>
                  <a:pt x="3034" y="1462"/>
                  <a:pt x="3034" y="1462"/>
                  <a:pt x="3034" y="1462"/>
                </a:cubicBezTo>
                <a:cubicBezTo>
                  <a:pt x="3034" y="1470"/>
                  <a:pt x="3034" y="1470"/>
                  <a:pt x="3034" y="1470"/>
                </a:cubicBezTo>
                <a:cubicBezTo>
                  <a:pt x="3032" y="1477"/>
                  <a:pt x="3032" y="1477"/>
                  <a:pt x="3032" y="1477"/>
                </a:cubicBezTo>
                <a:cubicBezTo>
                  <a:pt x="3032" y="1484"/>
                  <a:pt x="3032" y="1484"/>
                  <a:pt x="3032" y="1484"/>
                </a:cubicBezTo>
                <a:cubicBezTo>
                  <a:pt x="3033" y="1491"/>
                  <a:pt x="3033" y="1491"/>
                  <a:pt x="3033" y="1491"/>
                </a:cubicBezTo>
                <a:cubicBezTo>
                  <a:pt x="3034" y="1497"/>
                  <a:pt x="3034" y="1497"/>
                  <a:pt x="3034" y="1497"/>
                </a:cubicBezTo>
                <a:cubicBezTo>
                  <a:pt x="3033" y="1504"/>
                  <a:pt x="3033" y="1504"/>
                  <a:pt x="3033" y="1504"/>
                </a:cubicBezTo>
                <a:cubicBezTo>
                  <a:pt x="3032" y="1507"/>
                  <a:pt x="3032" y="1507"/>
                  <a:pt x="3032" y="1507"/>
                </a:cubicBezTo>
                <a:cubicBezTo>
                  <a:pt x="3032" y="1510"/>
                  <a:pt x="3032" y="1510"/>
                  <a:pt x="3032" y="1510"/>
                </a:cubicBezTo>
                <a:cubicBezTo>
                  <a:pt x="3030" y="1511"/>
                  <a:pt x="3030" y="1511"/>
                  <a:pt x="3030" y="1511"/>
                </a:cubicBezTo>
                <a:cubicBezTo>
                  <a:pt x="3030" y="1510"/>
                  <a:pt x="3030" y="1510"/>
                  <a:pt x="3030" y="1510"/>
                </a:cubicBezTo>
                <a:cubicBezTo>
                  <a:pt x="3029" y="1511"/>
                  <a:pt x="3029" y="1511"/>
                  <a:pt x="3029" y="1511"/>
                </a:cubicBezTo>
                <a:cubicBezTo>
                  <a:pt x="3029" y="1514"/>
                  <a:pt x="3029" y="1514"/>
                  <a:pt x="3029" y="1514"/>
                </a:cubicBezTo>
                <a:cubicBezTo>
                  <a:pt x="3027" y="1518"/>
                  <a:pt x="3027" y="1518"/>
                  <a:pt x="3027" y="1518"/>
                </a:cubicBezTo>
                <a:cubicBezTo>
                  <a:pt x="3024" y="1523"/>
                  <a:pt x="3024" y="1523"/>
                  <a:pt x="3024" y="1523"/>
                </a:cubicBezTo>
                <a:cubicBezTo>
                  <a:pt x="3023" y="1524"/>
                  <a:pt x="3023" y="1524"/>
                  <a:pt x="3023" y="1524"/>
                </a:cubicBezTo>
                <a:cubicBezTo>
                  <a:pt x="3020" y="1524"/>
                  <a:pt x="3020" y="1524"/>
                  <a:pt x="3020" y="1524"/>
                </a:cubicBezTo>
                <a:cubicBezTo>
                  <a:pt x="3019" y="1524"/>
                  <a:pt x="3019" y="1524"/>
                  <a:pt x="3019" y="1524"/>
                </a:cubicBezTo>
                <a:cubicBezTo>
                  <a:pt x="3017" y="1524"/>
                  <a:pt x="3017" y="1524"/>
                  <a:pt x="3017" y="1524"/>
                </a:cubicBezTo>
                <a:cubicBezTo>
                  <a:pt x="3016" y="1527"/>
                  <a:pt x="3016" y="1527"/>
                  <a:pt x="3016" y="1527"/>
                </a:cubicBezTo>
                <a:cubicBezTo>
                  <a:pt x="3014" y="1531"/>
                  <a:pt x="3014" y="1531"/>
                  <a:pt x="3014" y="1531"/>
                </a:cubicBezTo>
                <a:cubicBezTo>
                  <a:pt x="3016" y="1534"/>
                  <a:pt x="3016" y="1534"/>
                  <a:pt x="3016" y="1534"/>
                </a:cubicBezTo>
                <a:cubicBezTo>
                  <a:pt x="3017" y="1533"/>
                  <a:pt x="3017" y="1533"/>
                  <a:pt x="3017" y="1533"/>
                </a:cubicBezTo>
                <a:cubicBezTo>
                  <a:pt x="3019" y="1534"/>
                  <a:pt x="3019" y="1534"/>
                  <a:pt x="3019" y="1534"/>
                </a:cubicBezTo>
                <a:cubicBezTo>
                  <a:pt x="3022" y="1537"/>
                  <a:pt x="3022" y="1537"/>
                  <a:pt x="3022" y="1537"/>
                </a:cubicBezTo>
                <a:cubicBezTo>
                  <a:pt x="3024" y="1540"/>
                  <a:pt x="3024" y="1540"/>
                  <a:pt x="3024" y="1540"/>
                </a:cubicBezTo>
                <a:cubicBezTo>
                  <a:pt x="3026" y="1541"/>
                  <a:pt x="3026" y="1541"/>
                  <a:pt x="3026" y="1541"/>
                </a:cubicBezTo>
                <a:cubicBezTo>
                  <a:pt x="3029" y="1541"/>
                  <a:pt x="3029" y="1541"/>
                  <a:pt x="3029" y="1541"/>
                </a:cubicBezTo>
                <a:cubicBezTo>
                  <a:pt x="3027" y="1543"/>
                  <a:pt x="3027" y="1543"/>
                  <a:pt x="3027" y="1543"/>
                </a:cubicBezTo>
                <a:cubicBezTo>
                  <a:pt x="3039" y="1544"/>
                  <a:pt x="3039" y="1544"/>
                  <a:pt x="3039" y="1544"/>
                </a:cubicBezTo>
                <a:cubicBezTo>
                  <a:pt x="3043" y="1544"/>
                  <a:pt x="3043" y="1544"/>
                  <a:pt x="3043" y="1544"/>
                </a:cubicBezTo>
                <a:cubicBezTo>
                  <a:pt x="3044" y="1544"/>
                  <a:pt x="3044" y="1544"/>
                  <a:pt x="3044" y="1544"/>
                </a:cubicBezTo>
                <a:cubicBezTo>
                  <a:pt x="3043" y="1543"/>
                  <a:pt x="3043" y="1543"/>
                  <a:pt x="3043" y="1543"/>
                </a:cubicBezTo>
                <a:cubicBezTo>
                  <a:pt x="3047" y="1543"/>
                  <a:pt x="3047" y="1543"/>
                  <a:pt x="3047" y="1543"/>
                </a:cubicBezTo>
                <a:cubicBezTo>
                  <a:pt x="3050" y="1541"/>
                  <a:pt x="3050" y="1541"/>
                  <a:pt x="3050" y="1541"/>
                </a:cubicBezTo>
                <a:cubicBezTo>
                  <a:pt x="3053" y="1538"/>
                  <a:pt x="3053" y="1538"/>
                  <a:pt x="3053" y="1538"/>
                </a:cubicBezTo>
                <a:cubicBezTo>
                  <a:pt x="3056" y="1537"/>
                  <a:pt x="3056" y="1537"/>
                  <a:pt x="3056" y="1537"/>
                </a:cubicBezTo>
                <a:cubicBezTo>
                  <a:pt x="3059" y="1536"/>
                  <a:pt x="3059" y="1536"/>
                  <a:pt x="3059" y="1536"/>
                </a:cubicBezTo>
                <a:cubicBezTo>
                  <a:pt x="3060" y="1536"/>
                  <a:pt x="3060" y="1536"/>
                  <a:pt x="3060" y="1536"/>
                </a:cubicBezTo>
                <a:cubicBezTo>
                  <a:pt x="3062" y="1536"/>
                  <a:pt x="3062" y="1536"/>
                  <a:pt x="3062" y="1536"/>
                </a:cubicBezTo>
                <a:cubicBezTo>
                  <a:pt x="3066" y="1534"/>
                  <a:pt x="3066" y="1534"/>
                  <a:pt x="3066" y="1534"/>
                </a:cubicBezTo>
                <a:cubicBezTo>
                  <a:pt x="3066" y="1531"/>
                  <a:pt x="3066" y="1531"/>
                  <a:pt x="3066" y="1531"/>
                </a:cubicBezTo>
                <a:cubicBezTo>
                  <a:pt x="3069" y="1530"/>
                  <a:pt x="3069" y="1530"/>
                  <a:pt x="3069" y="1530"/>
                </a:cubicBezTo>
                <a:cubicBezTo>
                  <a:pt x="3075" y="1528"/>
                  <a:pt x="3075" y="1528"/>
                  <a:pt x="3075" y="1528"/>
                </a:cubicBezTo>
                <a:cubicBezTo>
                  <a:pt x="3080" y="1528"/>
                  <a:pt x="3080" y="1528"/>
                  <a:pt x="3080" y="1528"/>
                </a:cubicBezTo>
                <a:cubicBezTo>
                  <a:pt x="3086" y="1527"/>
                  <a:pt x="3086" y="1527"/>
                  <a:pt x="3086" y="1527"/>
                </a:cubicBezTo>
                <a:cubicBezTo>
                  <a:pt x="3090" y="1527"/>
                  <a:pt x="3090" y="1527"/>
                  <a:pt x="3090" y="1527"/>
                </a:cubicBezTo>
                <a:cubicBezTo>
                  <a:pt x="3098" y="1527"/>
                  <a:pt x="3098" y="1527"/>
                  <a:pt x="3098" y="1527"/>
                </a:cubicBezTo>
                <a:cubicBezTo>
                  <a:pt x="3099" y="1528"/>
                  <a:pt x="3099" y="1528"/>
                  <a:pt x="3099" y="1528"/>
                </a:cubicBezTo>
                <a:cubicBezTo>
                  <a:pt x="3100" y="1528"/>
                  <a:pt x="3100" y="1528"/>
                  <a:pt x="3100" y="1528"/>
                </a:cubicBezTo>
                <a:cubicBezTo>
                  <a:pt x="3106" y="1527"/>
                  <a:pt x="3106" y="1527"/>
                  <a:pt x="3106" y="1527"/>
                </a:cubicBezTo>
                <a:cubicBezTo>
                  <a:pt x="3109" y="1528"/>
                  <a:pt x="3109" y="1528"/>
                  <a:pt x="3109" y="1528"/>
                </a:cubicBezTo>
                <a:cubicBezTo>
                  <a:pt x="3109" y="1530"/>
                  <a:pt x="3109" y="1530"/>
                  <a:pt x="3109" y="1530"/>
                </a:cubicBezTo>
                <a:cubicBezTo>
                  <a:pt x="3112" y="1528"/>
                  <a:pt x="3112" y="1528"/>
                  <a:pt x="3112" y="1528"/>
                </a:cubicBezTo>
                <a:cubicBezTo>
                  <a:pt x="3113" y="1528"/>
                  <a:pt x="3113" y="1528"/>
                  <a:pt x="3113" y="1528"/>
                </a:cubicBezTo>
                <a:cubicBezTo>
                  <a:pt x="3115" y="1527"/>
                  <a:pt x="3115" y="1527"/>
                  <a:pt x="3115" y="1527"/>
                </a:cubicBezTo>
                <a:cubicBezTo>
                  <a:pt x="3116" y="1526"/>
                  <a:pt x="3116" y="1526"/>
                  <a:pt x="3116" y="1526"/>
                </a:cubicBezTo>
                <a:cubicBezTo>
                  <a:pt x="3120" y="1523"/>
                  <a:pt x="3120" y="1523"/>
                  <a:pt x="3120" y="1523"/>
                </a:cubicBezTo>
                <a:cubicBezTo>
                  <a:pt x="3123" y="1518"/>
                  <a:pt x="3123" y="1518"/>
                  <a:pt x="3123" y="1518"/>
                </a:cubicBezTo>
                <a:cubicBezTo>
                  <a:pt x="3128" y="1516"/>
                  <a:pt x="3128" y="1516"/>
                  <a:pt x="3128" y="1516"/>
                </a:cubicBezTo>
                <a:cubicBezTo>
                  <a:pt x="3132" y="1514"/>
                  <a:pt x="3132" y="1514"/>
                  <a:pt x="3132" y="1514"/>
                </a:cubicBezTo>
                <a:cubicBezTo>
                  <a:pt x="3138" y="1511"/>
                  <a:pt x="3138" y="1511"/>
                  <a:pt x="3138" y="1511"/>
                </a:cubicBezTo>
                <a:cubicBezTo>
                  <a:pt x="3143" y="1510"/>
                  <a:pt x="3143" y="1510"/>
                  <a:pt x="3143" y="1510"/>
                </a:cubicBezTo>
                <a:cubicBezTo>
                  <a:pt x="3149" y="1507"/>
                  <a:pt x="3149" y="1507"/>
                  <a:pt x="3149" y="1507"/>
                </a:cubicBezTo>
                <a:cubicBezTo>
                  <a:pt x="3152" y="1505"/>
                  <a:pt x="3152" y="1505"/>
                  <a:pt x="3152" y="1505"/>
                </a:cubicBezTo>
                <a:cubicBezTo>
                  <a:pt x="3155" y="1505"/>
                  <a:pt x="3155" y="1505"/>
                  <a:pt x="3155" y="1505"/>
                </a:cubicBezTo>
                <a:cubicBezTo>
                  <a:pt x="3161" y="1505"/>
                  <a:pt x="3161" y="1505"/>
                  <a:pt x="3161" y="1505"/>
                </a:cubicBezTo>
                <a:cubicBezTo>
                  <a:pt x="3166" y="1505"/>
                  <a:pt x="3166" y="1505"/>
                  <a:pt x="3166" y="1505"/>
                </a:cubicBezTo>
                <a:cubicBezTo>
                  <a:pt x="3178" y="1501"/>
                  <a:pt x="3178" y="1501"/>
                  <a:pt x="3178" y="1501"/>
                </a:cubicBezTo>
                <a:cubicBezTo>
                  <a:pt x="3189" y="1497"/>
                  <a:pt x="3189" y="1497"/>
                  <a:pt x="3189" y="1497"/>
                </a:cubicBezTo>
                <a:cubicBezTo>
                  <a:pt x="3196" y="1495"/>
                  <a:pt x="3196" y="1495"/>
                  <a:pt x="3196" y="1495"/>
                </a:cubicBezTo>
                <a:cubicBezTo>
                  <a:pt x="3204" y="1495"/>
                  <a:pt x="3204" y="1495"/>
                  <a:pt x="3204" y="1495"/>
                </a:cubicBezTo>
                <a:cubicBezTo>
                  <a:pt x="3206" y="1497"/>
                  <a:pt x="3206" y="1497"/>
                  <a:pt x="3206" y="1497"/>
                </a:cubicBezTo>
                <a:cubicBezTo>
                  <a:pt x="3209" y="1495"/>
                  <a:pt x="3209" y="1495"/>
                  <a:pt x="3209" y="1495"/>
                </a:cubicBezTo>
                <a:cubicBezTo>
                  <a:pt x="3211" y="1495"/>
                  <a:pt x="3211" y="1495"/>
                  <a:pt x="3211" y="1495"/>
                </a:cubicBezTo>
                <a:cubicBezTo>
                  <a:pt x="3214" y="1495"/>
                  <a:pt x="3214" y="1495"/>
                  <a:pt x="3214" y="1495"/>
                </a:cubicBezTo>
                <a:cubicBezTo>
                  <a:pt x="3217" y="1495"/>
                  <a:pt x="3217" y="1495"/>
                  <a:pt x="3217" y="1495"/>
                </a:cubicBezTo>
                <a:cubicBezTo>
                  <a:pt x="3219" y="1498"/>
                  <a:pt x="3219" y="1498"/>
                  <a:pt x="3219" y="1498"/>
                </a:cubicBezTo>
                <a:cubicBezTo>
                  <a:pt x="3222" y="1501"/>
                  <a:pt x="3222" y="1501"/>
                  <a:pt x="3222" y="1501"/>
                </a:cubicBezTo>
                <a:cubicBezTo>
                  <a:pt x="3225" y="1503"/>
                  <a:pt x="3225" y="1503"/>
                  <a:pt x="3225" y="1503"/>
                </a:cubicBezTo>
                <a:cubicBezTo>
                  <a:pt x="3227" y="1501"/>
                  <a:pt x="3227" y="1501"/>
                  <a:pt x="3227" y="1501"/>
                </a:cubicBezTo>
                <a:cubicBezTo>
                  <a:pt x="3228" y="1501"/>
                  <a:pt x="3228" y="1501"/>
                  <a:pt x="3228" y="1501"/>
                </a:cubicBezTo>
                <a:cubicBezTo>
                  <a:pt x="3229" y="1501"/>
                  <a:pt x="3229" y="1501"/>
                  <a:pt x="3229" y="1501"/>
                </a:cubicBezTo>
                <a:cubicBezTo>
                  <a:pt x="3232" y="1503"/>
                  <a:pt x="3232" y="1503"/>
                  <a:pt x="3232" y="1503"/>
                </a:cubicBezTo>
                <a:cubicBezTo>
                  <a:pt x="3235" y="1504"/>
                  <a:pt x="3235" y="1504"/>
                  <a:pt x="3235" y="1504"/>
                </a:cubicBezTo>
                <a:cubicBezTo>
                  <a:pt x="3239" y="1504"/>
                  <a:pt x="3239" y="1504"/>
                  <a:pt x="3239" y="1504"/>
                </a:cubicBezTo>
                <a:cubicBezTo>
                  <a:pt x="3241" y="1507"/>
                  <a:pt x="3241" y="1507"/>
                  <a:pt x="3241" y="1507"/>
                </a:cubicBezTo>
                <a:cubicBezTo>
                  <a:pt x="3239" y="1508"/>
                  <a:pt x="3239" y="1508"/>
                  <a:pt x="3239" y="1508"/>
                </a:cubicBezTo>
                <a:cubicBezTo>
                  <a:pt x="3241" y="1508"/>
                  <a:pt x="3241" y="1508"/>
                  <a:pt x="3241" y="1508"/>
                </a:cubicBezTo>
                <a:cubicBezTo>
                  <a:pt x="3244" y="1508"/>
                  <a:pt x="3244" y="1508"/>
                  <a:pt x="3244" y="1508"/>
                </a:cubicBezTo>
                <a:cubicBezTo>
                  <a:pt x="3244" y="1511"/>
                  <a:pt x="3244" y="1511"/>
                  <a:pt x="3244" y="1511"/>
                </a:cubicBezTo>
                <a:cubicBezTo>
                  <a:pt x="3242" y="1513"/>
                  <a:pt x="3242" y="1513"/>
                  <a:pt x="3242" y="1513"/>
                </a:cubicBezTo>
                <a:cubicBezTo>
                  <a:pt x="3242" y="1511"/>
                  <a:pt x="3242" y="1511"/>
                  <a:pt x="3242" y="1511"/>
                </a:cubicBezTo>
                <a:cubicBezTo>
                  <a:pt x="3241" y="1511"/>
                  <a:pt x="3241" y="1511"/>
                  <a:pt x="3241" y="1511"/>
                </a:cubicBezTo>
                <a:cubicBezTo>
                  <a:pt x="3239" y="1514"/>
                  <a:pt x="3239" y="1514"/>
                  <a:pt x="3239" y="1514"/>
                </a:cubicBezTo>
                <a:cubicBezTo>
                  <a:pt x="3241" y="1517"/>
                  <a:pt x="3241" y="1517"/>
                  <a:pt x="3241" y="1517"/>
                </a:cubicBezTo>
                <a:cubicBezTo>
                  <a:pt x="3242" y="1518"/>
                  <a:pt x="3242" y="1518"/>
                  <a:pt x="3242" y="1518"/>
                </a:cubicBezTo>
                <a:cubicBezTo>
                  <a:pt x="3244" y="1518"/>
                  <a:pt x="3244" y="1518"/>
                  <a:pt x="3244" y="1518"/>
                </a:cubicBezTo>
                <a:cubicBezTo>
                  <a:pt x="3245" y="1517"/>
                  <a:pt x="3245" y="1517"/>
                  <a:pt x="3245" y="1517"/>
                </a:cubicBezTo>
                <a:cubicBezTo>
                  <a:pt x="3245" y="1518"/>
                  <a:pt x="3245" y="1518"/>
                  <a:pt x="3245" y="1518"/>
                </a:cubicBezTo>
                <a:cubicBezTo>
                  <a:pt x="3245" y="1520"/>
                  <a:pt x="3245" y="1520"/>
                  <a:pt x="3245" y="1520"/>
                </a:cubicBezTo>
                <a:cubicBezTo>
                  <a:pt x="3245" y="1521"/>
                  <a:pt x="3245" y="1521"/>
                  <a:pt x="3245" y="1521"/>
                </a:cubicBezTo>
                <a:cubicBezTo>
                  <a:pt x="3245" y="1523"/>
                  <a:pt x="3245" y="1523"/>
                  <a:pt x="3245" y="1523"/>
                </a:cubicBezTo>
                <a:cubicBezTo>
                  <a:pt x="3245" y="1524"/>
                  <a:pt x="3245" y="1524"/>
                  <a:pt x="3245" y="1524"/>
                </a:cubicBezTo>
                <a:cubicBezTo>
                  <a:pt x="3245" y="1526"/>
                  <a:pt x="3245" y="1526"/>
                  <a:pt x="3245" y="1526"/>
                </a:cubicBezTo>
                <a:cubicBezTo>
                  <a:pt x="3247" y="1528"/>
                  <a:pt x="3247" y="1528"/>
                  <a:pt x="3247" y="1528"/>
                </a:cubicBezTo>
                <a:cubicBezTo>
                  <a:pt x="3247" y="1536"/>
                  <a:pt x="3247" y="1536"/>
                  <a:pt x="3247" y="1536"/>
                </a:cubicBezTo>
                <a:cubicBezTo>
                  <a:pt x="3245" y="1537"/>
                  <a:pt x="3245" y="1537"/>
                  <a:pt x="3245" y="1537"/>
                </a:cubicBezTo>
                <a:cubicBezTo>
                  <a:pt x="3244" y="1536"/>
                  <a:pt x="3244" y="1536"/>
                  <a:pt x="3244" y="1536"/>
                </a:cubicBezTo>
                <a:cubicBezTo>
                  <a:pt x="3242" y="1537"/>
                  <a:pt x="3242" y="1537"/>
                  <a:pt x="3242" y="1537"/>
                </a:cubicBezTo>
                <a:cubicBezTo>
                  <a:pt x="3244" y="1537"/>
                  <a:pt x="3244" y="1537"/>
                  <a:pt x="3244" y="1537"/>
                </a:cubicBezTo>
                <a:cubicBezTo>
                  <a:pt x="3245" y="1538"/>
                  <a:pt x="3245" y="1538"/>
                  <a:pt x="3245" y="1538"/>
                </a:cubicBezTo>
                <a:cubicBezTo>
                  <a:pt x="3245" y="1540"/>
                  <a:pt x="3245" y="1540"/>
                  <a:pt x="3245" y="1540"/>
                </a:cubicBezTo>
                <a:cubicBezTo>
                  <a:pt x="3248" y="1541"/>
                  <a:pt x="3248" y="1541"/>
                  <a:pt x="3248" y="1541"/>
                </a:cubicBezTo>
                <a:cubicBezTo>
                  <a:pt x="3249" y="1543"/>
                  <a:pt x="3249" y="1543"/>
                  <a:pt x="3249" y="1543"/>
                </a:cubicBezTo>
                <a:cubicBezTo>
                  <a:pt x="3252" y="1540"/>
                  <a:pt x="3252" y="1540"/>
                  <a:pt x="3252" y="1540"/>
                </a:cubicBezTo>
                <a:cubicBezTo>
                  <a:pt x="3249" y="1540"/>
                  <a:pt x="3249" y="1540"/>
                  <a:pt x="3249" y="1540"/>
                </a:cubicBezTo>
                <a:cubicBezTo>
                  <a:pt x="3251" y="1537"/>
                  <a:pt x="3251" y="1537"/>
                  <a:pt x="3251" y="1537"/>
                </a:cubicBezTo>
                <a:cubicBezTo>
                  <a:pt x="3252" y="1537"/>
                  <a:pt x="3252" y="1537"/>
                  <a:pt x="3252" y="1537"/>
                </a:cubicBezTo>
                <a:cubicBezTo>
                  <a:pt x="3254" y="1536"/>
                  <a:pt x="3254" y="1536"/>
                  <a:pt x="3254" y="1536"/>
                </a:cubicBezTo>
                <a:cubicBezTo>
                  <a:pt x="3255" y="1534"/>
                  <a:pt x="3255" y="1534"/>
                  <a:pt x="3255" y="1534"/>
                </a:cubicBezTo>
                <a:cubicBezTo>
                  <a:pt x="3258" y="1533"/>
                  <a:pt x="3258" y="1533"/>
                  <a:pt x="3258" y="1533"/>
                </a:cubicBezTo>
                <a:cubicBezTo>
                  <a:pt x="3260" y="1530"/>
                  <a:pt x="3260" y="1530"/>
                  <a:pt x="3260" y="1530"/>
                </a:cubicBezTo>
                <a:cubicBezTo>
                  <a:pt x="3264" y="1528"/>
                  <a:pt x="3264" y="1528"/>
                  <a:pt x="3264" y="1528"/>
                </a:cubicBezTo>
                <a:cubicBezTo>
                  <a:pt x="3268" y="1524"/>
                  <a:pt x="3268" y="1524"/>
                  <a:pt x="3268" y="1524"/>
                </a:cubicBezTo>
                <a:cubicBezTo>
                  <a:pt x="3271" y="1526"/>
                  <a:pt x="3271" y="1526"/>
                  <a:pt x="3271" y="1526"/>
                </a:cubicBezTo>
                <a:cubicBezTo>
                  <a:pt x="3272" y="1523"/>
                  <a:pt x="3272" y="1523"/>
                  <a:pt x="3272" y="1523"/>
                </a:cubicBezTo>
                <a:cubicBezTo>
                  <a:pt x="3277" y="1518"/>
                  <a:pt x="3277" y="1518"/>
                  <a:pt x="3277" y="1518"/>
                </a:cubicBezTo>
                <a:cubicBezTo>
                  <a:pt x="3280" y="1516"/>
                  <a:pt x="3280" y="1516"/>
                  <a:pt x="3280" y="1516"/>
                </a:cubicBezTo>
                <a:cubicBezTo>
                  <a:pt x="3282" y="1513"/>
                  <a:pt x="3282" y="1513"/>
                  <a:pt x="3282" y="1513"/>
                </a:cubicBezTo>
                <a:cubicBezTo>
                  <a:pt x="3284" y="1510"/>
                  <a:pt x="3284" y="1510"/>
                  <a:pt x="3284" y="1510"/>
                </a:cubicBezTo>
                <a:cubicBezTo>
                  <a:pt x="3284" y="1511"/>
                  <a:pt x="3284" y="1511"/>
                  <a:pt x="3284" y="1511"/>
                </a:cubicBezTo>
                <a:cubicBezTo>
                  <a:pt x="3284" y="1514"/>
                  <a:pt x="3284" y="1514"/>
                  <a:pt x="3284" y="1514"/>
                </a:cubicBezTo>
                <a:cubicBezTo>
                  <a:pt x="3284" y="1517"/>
                  <a:pt x="3284" y="1517"/>
                  <a:pt x="3284" y="1517"/>
                </a:cubicBezTo>
                <a:cubicBezTo>
                  <a:pt x="3282" y="1518"/>
                  <a:pt x="3282" y="1518"/>
                  <a:pt x="3282" y="1518"/>
                </a:cubicBezTo>
                <a:cubicBezTo>
                  <a:pt x="3281" y="1518"/>
                  <a:pt x="3281" y="1518"/>
                  <a:pt x="3281" y="1518"/>
                </a:cubicBezTo>
                <a:cubicBezTo>
                  <a:pt x="3281" y="1523"/>
                  <a:pt x="3281" y="1523"/>
                  <a:pt x="3281" y="1523"/>
                </a:cubicBezTo>
                <a:cubicBezTo>
                  <a:pt x="3280" y="1524"/>
                  <a:pt x="3280" y="1524"/>
                  <a:pt x="3280" y="1524"/>
                </a:cubicBezTo>
                <a:cubicBezTo>
                  <a:pt x="3278" y="1524"/>
                  <a:pt x="3278" y="1524"/>
                  <a:pt x="3278" y="1524"/>
                </a:cubicBezTo>
                <a:cubicBezTo>
                  <a:pt x="3274" y="1530"/>
                  <a:pt x="3274" y="1530"/>
                  <a:pt x="3274" y="1530"/>
                </a:cubicBezTo>
                <a:cubicBezTo>
                  <a:pt x="3272" y="1533"/>
                  <a:pt x="3272" y="1533"/>
                  <a:pt x="3272" y="1533"/>
                </a:cubicBezTo>
                <a:cubicBezTo>
                  <a:pt x="3271" y="1536"/>
                  <a:pt x="3271" y="1536"/>
                  <a:pt x="3271" y="1536"/>
                </a:cubicBezTo>
                <a:cubicBezTo>
                  <a:pt x="3270" y="1538"/>
                  <a:pt x="3270" y="1538"/>
                  <a:pt x="3270" y="1538"/>
                </a:cubicBezTo>
                <a:cubicBezTo>
                  <a:pt x="3268" y="1541"/>
                  <a:pt x="3268" y="1541"/>
                  <a:pt x="3268" y="1541"/>
                </a:cubicBezTo>
                <a:cubicBezTo>
                  <a:pt x="3267" y="1541"/>
                  <a:pt x="3267" y="1541"/>
                  <a:pt x="3267" y="1541"/>
                </a:cubicBezTo>
                <a:cubicBezTo>
                  <a:pt x="3264" y="1541"/>
                  <a:pt x="3264" y="1541"/>
                  <a:pt x="3264" y="1541"/>
                </a:cubicBezTo>
                <a:cubicBezTo>
                  <a:pt x="3262" y="1541"/>
                  <a:pt x="3262" y="1541"/>
                  <a:pt x="3262" y="1541"/>
                </a:cubicBezTo>
                <a:cubicBezTo>
                  <a:pt x="3261" y="1543"/>
                  <a:pt x="3261" y="1543"/>
                  <a:pt x="3261" y="1543"/>
                </a:cubicBezTo>
                <a:cubicBezTo>
                  <a:pt x="3258" y="1547"/>
                  <a:pt x="3258" y="1547"/>
                  <a:pt x="3258" y="1547"/>
                </a:cubicBezTo>
                <a:cubicBezTo>
                  <a:pt x="3262" y="1546"/>
                  <a:pt x="3262" y="1546"/>
                  <a:pt x="3262" y="1546"/>
                </a:cubicBezTo>
                <a:cubicBezTo>
                  <a:pt x="3265" y="1544"/>
                  <a:pt x="3265" y="1544"/>
                  <a:pt x="3265" y="1544"/>
                </a:cubicBezTo>
                <a:cubicBezTo>
                  <a:pt x="3268" y="1544"/>
                  <a:pt x="3268" y="1544"/>
                  <a:pt x="3268" y="1544"/>
                </a:cubicBezTo>
                <a:cubicBezTo>
                  <a:pt x="3270" y="1543"/>
                  <a:pt x="3270" y="1543"/>
                  <a:pt x="3270" y="1543"/>
                </a:cubicBezTo>
                <a:cubicBezTo>
                  <a:pt x="3274" y="1536"/>
                  <a:pt x="3274" y="1536"/>
                  <a:pt x="3274" y="1536"/>
                </a:cubicBezTo>
                <a:cubicBezTo>
                  <a:pt x="3277" y="1533"/>
                  <a:pt x="3277" y="1533"/>
                  <a:pt x="3277" y="1533"/>
                </a:cubicBezTo>
                <a:cubicBezTo>
                  <a:pt x="3280" y="1531"/>
                  <a:pt x="3280" y="1531"/>
                  <a:pt x="3280" y="1531"/>
                </a:cubicBezTo>
                <a:cubicBezTo>
                  <a:pt x="3280" y="1537"/>
                  <a:pt x="3280" y="1537"/>
                  <a:pt x="3280" y="1537"/>
                </a:cubicBezTo>
                <a:cubicBezTo>
                  <a:pt x="3278" y="1543"/>
                  <a:pt x="3278" y="1543"/>
                  <a:pt x="3278" y="1543"/>
                </a:cubicBezTo>
                <a:cubicBezTo>
                  <a:pt x="3277" y="1546"/>
                  <a:pt x="3277" y="1546"/>
                  <a:pt x="3277" y="1546"/>
                </a:cubicBezTo>
                <a:cubicBezTo>
                  <a:pt x="3275" y="1547"/>
                  <a:pt x="3275" y="1547"/>
                  <a:pt x="3275" y="1547"/>
                </a:cubicBezTo>
                <a:cubicBezTo>
                  <a:pt x="3272" y="1550"/>
                  <a:pt x="3272" y="1550"/>
                  <a:pt x="3272" y="1550"/>
                </a:cubicBezTo>
                <a:cubicBezTo>
                  <a:pt x="3270" y="1551"/>
                  <a:pt x="3270" y="1551"/>
                  <a:pt x="3270" y="1551"/>
                </a:cubicBezTo>
                <a:cubicBezTo>
                  <a:pt x="3272" y="1551"/>
                  <a:pt x="3272" y="1551"/>
                  <a:pt x="3272" y="1551"/>
                </a:cubicBezTo>
                <a:cubicBezTo>
                  <a:pt x="3275" y="1551"/>
                  <a:pt x="3275" y="1551"/>
                  <a:pt x="3275" y="1551"/>
                </a:cubicBezTo>
                <a:cubicBezTo>
                  <a:pt x="3280" y="1550"/>
                  <a:pt x="3280" y="1550"/>
                  <a:pt x="3280" y="1550"/>
                </a:cubicBezTo>
                <a:cubicBezTo>
                  <a:pt x="3281" y="1550"/>
                  <a:pt x="3281" y="1550"/>
                  <a:pt x="3281" y="1550"/>
                </a:cubicBezTo>
                <a:cubicBezTo>
                  <a:pt x="3281" y="1548"/>
                  <a:pt x="3281" y="1548"/>
                  <a:pt x="3281" y="1548"/>
                </a:cubicBezTo>
                <a:cubicBezTo>
                  <a:pt x="3282" y="1547"/>
                  <a:pt x="3282" y="1547"/>
                  <a:pt x="3282" y="1547"/>
                </a:cubicBezTo>
                <a:cubicBezTo>
                  <a:pt x="3285" y="1547"/>
                  <a:pt x="3285" y="1547"/>
                  <a:pt x="3285" y="1547"/>
                </a:cubicBezTo>
                <a:cubicBezTo>
                  <a:pt x="3285" y="1548"/>
                  <a:pt x="3285" y="1548"/>
                  <a:pt x="3285" y="1548"/>
                </a:cubicBezTo>
                <a:cubicBezTo>
                  <a:pt x="3284" y="1550"/>
                  <a:pt x="3284" y="1550"/>
                  <a:pt x="3284" y="1550"/>
                </a:cubicBezTo>
                <a:cubicBezTo>
                  <a:pt x="3284" y="1551"/>
                  <a:pt x="3284" y="1551"/>
                  <a:pt x="3284" y="1551"/>
                </a:cubicBezTo>
                <a:cubicBezTo>
                  <a:pt x="3282" y="1553"/>
                  <a:pt x="3282" y="1553"/>
                  <a:pt x="3282" y="1553"/>
                </a:cubicBezTo>
                <a:cubicBezTo>
                  <a:pt x="3284" y="1556"/>
                  <a:pt x="3284" y="1556"/>
                  <a:pt x="3284" y="1556"/>
                </a:cubicBezTo>
                <a:cubicBezTo>
                  <a:pt x="3284" y="1557"/>
                  <a:pt x="3284" y="1557"/>
                  <a:pt x="3284" y="1557"/>
                </a:cubicBezTo>
                <a:cubicBezTo>
                  <a:pt x="3283" y="1555"/>
                  <a:pt x="3283" y="1555"/>
                  <a:pt x="3283" y="1555"/>
                </a:cubicBezTo>
                <a:cubicBezTo>
                  <a:pt x="3284" y="1560"/>
                  <a:pt x="3284" y="1560"/>
                  <a:pt x="3284" y="1560"/>
                </a:cubicBezTo>
                <a:cubicBezTo>
                  <a:pt x="3284" y="1561"/>
                  <a:pt x="3284" y="1561"/>
                  <a:pt x="3284" y="1561"/>
                </a:cubicBezTo>
                <a:cubicBezTo>
                  <a:pt x="3284" y="1564"/>
                  <a:pt x="3284" y="1564"/>
                  <a:pt x="3284" y="1564"/>
                </a:cubicBezTo>
                <a:cubicBezTo>
                  <a:pt x="3281" y="1569"/>
                  <a:pt x="3281" y="1569"/>
                  <a:pt x="3281" y="1569"/>
                </a:cubicBezTo>
                <a:cubicBezTo>
                  <a:pt x="3280" y="1571"/>
                  <a:pt x="3280" y="1571"/>
                  <a:pt x="3280" y="1571"/>
                </a:cubicBezTo>
                <a:cubicBezTo>
                  <a:pt x="3280" y="1573"/>
                  <a:pt x="3280" y="1573"/>
                  <a:pt x="3280" y="1573"/>
                </a:cubicBezTo>
                <a:cubicBezTo>
                  <a:pt x="3280" y="1576"/>
                  <a:pt x="3280" y="1576"/>
                  <a:pt x="3280" y="1576"/>
                </a:cubicBezTo>
                <a:cubicBezTo>
                  <a:pt x="3281" y="1577"/>
                  <a:pt x="3281" y="1577"/>
                  <a:pt x="3281" y="1577"/>
                </a:cubicBezTo>
                <a:cubicBezTo>
                  <a:pt x="3281" y="1580"/>
                  <a:pt x="3281" y="1580"/>
                  <a:pt x="3281" y="1580"/>
                </a:cubicBezTo>
                <a:cubicBezTo>
                  <a:pt x="3282" y="1583"/>
                  <a:pt x="3282" y="1583"/>
                  <a:pt x="3282" y="1583"/>
                </a:cubicBezTo>
                <a:cubicBezTo>
                  <a:pt x="3287" y="1586"/>
                  <a:pt x="3287" y="1586"/>
                  <a:pt x="3287" y="1586"/>
                </a:cubicBezTo>
                <a:cubicBezTo>
                  <a:pt x="3290" y="1587"/>
                  <a:pt x="3290" y="1587"/>
                  <a:pt x="3290" y="1587"/>
                </a:cubicBezTo>
                <a:cubicBezTo>
                  <a:pt x="3290" y="1589"/>
                  <a:pt x="3290" y="1589"/>
                  <a:pt x="3290" y="1589"/>
                </a:cubicBezTo>
                <a:cubicBezTo>
                  <a:pt x="3291" y="1589"/>
                  <a:pt x="3291" y="1589"/>
                  <a:pt x="3291" y="1589"/>
                </a:cubicBezTo>
                <a:cubicBezTo>
                  <a:pt x="3294" y="1587"/>
                  <a:pt x="3294" y="1587"/>
                  <a:pt x="3294" y="1587"/>
                </a:cubicBezTo>
                <a:cubicBezTo>
                  <a:pt x="3297" y="1589"/>
                  <a:pt x="3297" y="1589"/>
                  <a:pt x="3297" y="1589"/>
                </a:cubicBezTo>
                <a:cubicBezTo>
                  <a:pt x="3298" y="1589"/>
                  <a:pt x="3298" y="1589"/>
                  <a:pt x="3298" y="1589"/>
                </a:cubicBezTo>
                <a:cubicBezTo>
                  <a:pt x="3301" y="1589"/>
                  <a:pt x="3301" y="1589"/>
                  <a:pt x="3301" y="1589"/>
                </a:cubicBezTo>
                <a:cubicBezTo>
                  <a:pt x="3304" y="1590"/>
                  <a:pt x="3304" y="1590"/>
                  <a:pt x="3304" y="1590"/>
                </a:cubicBezTo>
                <a:cubicBezTo>
                  <a:pt x="3307" y="1593"/>
                  <a:pt x="3307" y="1593"/>
                  <a:pt x="3307" y="1593"/>
                </a:cubicBezTo>
                <a:cubicBezTo>
                  <a:pt x="3310" y="1594"/>
                  <a:pt x="3310" y="1594"/>
                  <a:pt x="3310" y="1594"/>
                </a:cubicBezTo>
                <a:cubicBezTo>
                  <a:pt x="3311" y="1594"/>
                  <a:pt x="3311" y="1594"/>
                  <a:pt x="3311" y="1594"/>
                </a:cubicBezTo>
                <a:cubicBezTo>
                  <a:pt x="3317" y="1591"/>
                  <a:pt x="3317" y="1591"/>
                  <a:pt x="3317" y="1591"/>
                </a:cubicBezTo>
                <a:cubicBezTo>
                  <a:pt x="3323" y="1589"/>
                  <a:pt x="3323" y="1589"/>
                  <a:pt x="3323" y="1589"/>
                </a:cubicBezTo>
                <a:cubicBezTo>
                  <a:pt x="3325" y="1587"/>
                  <a:pt x="3325" y="1587"/>
                  <a:pt x="3325" y="1587"/>
                </a:cubicBezTo>
                <a:cubicBezTo>
                  <a:pt x="3328" y="1586"/>
                  <a:pt x="3328" y="1586"/>
                  <a:pt x="3328" y="1586"/>
                </a:cubicBezTo>
                <a:cubicBezTo>
                  <a:pt x="3327" y="1586"/>
                  <a:pt x="3327" y="1586"/>
                  <a:pt x="3327" y="1586"/>
                </a:cubicBezTo>
                <a:cubicBezTo>
                  <a:pt x="3324" y="1586"/>
                  <a:pt x="3324" y="1586"/>
                  <a:pt x="3324" y="1586"/>
                </a:cubicBezTo>
                <a:cubicBezTo>
                  <a:pt x="3328" y="1583"/>
                  <a:pt x="3328" y="1583"/>
                  <a:pt x="3328" y="1583"/>
                </a:cubicBezTo>
                <a:cubicBezTo>
                  <a:pt x="3333" y="1581"/>
                  <a:pt x="3333" y="1581"/>
                  <a:pt x="3333" y="1581"/>
                </a:cubicBezTo>
                <a:cubicBezTo>
                  <a:pt x="3333" y="1584"/>
                  <a:pt x="3333" y="1584"/>
                  <a:pt x="3333" y="1584"/>
                </a:cubicBezTo>
                <a:cubicBezTo>
                  <a:pt x="3331" y="1587"/>
                  <a:pt x="3331" y="1587"/>
                  <a:pt x="3331" y="1587"/>
                </a:cubicBezTo>
                <a:cubicBezTo>
                  <a:pt x="3330" y="1589"/>
                  <a:pt x="3330" y="1589"/>
                  <a:pt x="3330" y="1589"/>
                </a:cubicBezTo>
                <a:cubicBezTo>
                  <a:pt x="3328" y="1589"/>
                  <a:pt x="3328" y="1589"/>
                  <a:pt x="3328" y="1589"/>
                </a:cubicBezTo>
                <a:cubicBezTo>
                  <a:pt x="3327" y="1589"/>
                  <a:pt x="3327" y="1589"/>
                  <a:pt x="3327" y="1589"/>
                </a:cubicBezTo>
                <a:cubicBezTo>
                  <a:pt x="3328" y="1590"/>
                  <a:pt x="3328" y="1590"/>
                  <a:pt x="3328" y="1590"/>
                </a:cubicBezTo>
                <a:cubicBezTo>
                  <a:pt x="3331" y="1589"/>
                  <a:pt x="3331" y="1589"/>
                  <a:pt x="3331" y="1589"/>
                </a:cubicBezTo>
                <a:cubicBezTo>
                  <a:pt x="3334" y="1587"/>
                  <a:pt x="3334" y="1587"/>
                  <a:pt x="3334" y="1587"/>
                </a:cubicBezTo>
                <a:cubicBezTo>
                  <a:pt x="3335" y="1587"/>
                  <a:pt x="3335" y="1587"/>
                  <a:pt x="3335" y="1587"/>
                </a:cubicBezTo>
                <a:cubicBezTo>
                  <a:pt x="3334" y="1590"/>
                  <a:pt x="3334" y="1590"/>
                  <a:pt x="3334" y="1590"/>
                </a:cubicBezTo>
                <a:cubicBezTo>
                  <a:pt x="3334" y="1591"/>
                  <a:pt x="3334" y="1591"/>
                  <a:pt x="3334" y="1591"/>
                </a:cubicBezTo>
                <a:cubicBezTo>
                  <a:pt x="3335" y="1593"/>
                  <a:pt x="3335" y="1593"/>
                  <a:pt x="3335" y="1593"/>
                </a:cubicBezTo>
                <a:cubicBezTo>
                  <a:pt x="3337" y="1593"/>
                  <a:pt x="3337" y="1593"/>
                  <a:pt x="3337" y="1593"/>
                </a:cubicBezTo>
                <a:cubicBezTo>
                  <a:pt x="3337" y="1596"/>
                  <a:pt x="3337" y="1596"/>
                  <a:pt x="3337" y="1596"/>
                </a:cubicBezTo>
                <a:cubicBezTo>
                  <a:pt x="3338" y="1596"/>
                  <a:pt x="3338" y="1596"/>
                  <a:pt x="3338" y="1596"/>
                </a:cubicBezTo>
                <a:cubicBezTo>
                  <a:pt x="3340" y="1596"/>
                  <a:pt x="3340" y="1596"/>
                  <a:pt x="3340" y="1596"/>
                </a:cubicBezTo>
                <a:cubicBezTo>
                  <a:pt x="3340" y="1597"/>
                  <a:pt x="3340" y="1597"/>
                  <a:pt x="3340" y="1597"/>
                </a:cubicBezTo>
                <a:cubicBezTo>
                  <a:pt x="3340" y="1599"/>
                  <a:pt x="3340" y="1599"/>
                  <a:pt x="3340" y="1599"/>
                </a:cubicBezTo>
                <a:cubicBezTo>
                  <a:pt x="3341" y="1597"/>
                  <a:pt x="3341" y="1597"/>
                  <a:pt x="3341" y="1597"/>
                </a:cubicBezTo>
                <a:cubicBezTo>
                  <a:pt x="3343" y="1594"/>
                  <a:pt x="3343" y="1594"/>
                  <a:pt x="3343" y="1594"/>
                </a:cubicBezTo>
                <a:cubicBezTo>
                  <a:pt x="3341" y="1596"/>
                  <a:pt x="3341" y="1596"/>
                  <a:pt x="3341" y="1596"/>
                </a:cubicBezTo>
                <a:cubicBezTo>
                  <a:pt x="3341" y="1594"/>
                  <a:pt x="3341" y="1594"/>
                  <a:pt x="3341" y="1594"/>
                </a:cubicBezTo>
                <a:cubicBezTo>
                  <a:pt x="3344" y="1593"/>
                  <a:pt x="3344" y="1593"/>
                  <a:pt x="3344" y="1593"/>
                </a:cubicBezTo>
                <a:cubicBezTo>
                  <a:pt x="3348" y="1593"/>
                  <a:pt x="3348" y="1593"/>
                  <a:pt x="3348" y="1593"/>
                </a:cubicBezTo>
                <a:cubicBezTo>
                  <a:pt x="3353" y="1590"/>
                  <a:pt x="3353" y="1590"/>
                  <a:pt x="3353" y="1590"/>
                </a:cubicBezTo>
                <a:cubicBezTo>
                  <a:pt x="3361" y="1584"/>
                  <a:pt x="3361" y="1584"/>
                  <a:pt x="3361" y="1584"/>
                </a:cubicBezTo>
                <a:cubicBezTo>
                  <a:pt x="3366" y="1583"/>
                  <a:pt x="3366" y="1583"/>
                  <a:pt x="3366" y="1583"/>
                </a:cubicBezTo>
                <a:cubicBezTo>
                  <a:pt x="3371" y="1581"/>
                  <a:pt x="3371" y="1581"/>
                  <a:pt x="3371" y="1581"/>
                </a:cubicBezTo>
                <a:cubicBezTo>
                  <a:pt x="3381" y="1581"/>
                  <a:pt x="3381" y="1581"/>
                  <a:pt x="3381" y="1581"/>
                </a:cubicBezTo>
                <a:cubicBezTo>
                  <a:pt x="3386" y="1580"/>
                  <a:pt x="3386" y="1580"/>
                  <a:pt x="3386" y="1580"/>
                </a:cubicBezTo>
                <a:cubicBezTo>
                  <a:pt x="3389" y="1577"/>
                  <a:pt x="3389" y="1577"/>
                  <a:pt x="3389" y="1577"/>
                </a:cubicBezTo>
                <a:cubicBezTo>
                  <a:pt x="3390" y="1577"/>
                  <a:pt x="3390" y="1577"/>
                  <a:pt x="3390" y="1577"/>
                </a:cubicBezTo>
                <a:cubicBezTo>
                  <a:pt x="3391" y="1577"/>
                  <a:pt x="3391" y="1577"/>
                  <a:pt x="3391" y="1577"/>
                </a:cubicBezTo>
                <a:cubicBezTo>
                  <a:pt x="3393" y="1576"/>
                  <a:pt x="3393" y="1576"/>
                  <a:pt x="3393" y="1576"/>
                </a:cubicBezTo>
                <a:cubicBezTo>
                  <a:pt x="3394" y="1573"/>
                  <a:pt x="3394" y="1573"/>
                  <a:pt x="3394" y="1573"/>
                </a:cubicBezTo>
                <a:cubicBezTo>
                  <a:pt x="3394" y="1571"/>
                  <a:pt x="3394" y="1571"/>
                  <a:pt x="3394" y="1571"/>
                </a:cubicBezTo>
                <a:cubicBezTo>
                  <a:pt x="3397" y="1569"/>
                  <a:pt x="3397" y="1569"/>
                  <a:pt x="3397" y="1569"/>
                </a:cubicBezTo>
                <a:cubicBezTo>
                  <a:pt x="3399" y="1566"/>
                  <a:pt x="3399" y="1566"/>
                  <a:pt x="3399" y="1566"/>
                </a:cubicBezTo>
                <a:cubicBezTo>
                  <a:pt x="3404" y="1556"/>
                  <a:pt x="3404" y="1556"/>
                  <a:pt x="3404" y="1556"/>
                </a:cubicBezTo>
                <a:cubicBezTo>
                  <a:pt x="3413" y="1547"/>
                  <a:pt x="3413" y="1547"/>
                  <a:pt x="3413" y="1547"/>
                </a:cubicBezTo>
                <a:cubicBezTo>
                  <a:pt x="3416" y="1546"/>
                  <a:pt x="3416" y="1546"/>
                  <a:pt x="3416" y="1546"/>
                </a:cubicBezTo>
                <a:cubicBezTo>
                  <a:pt x="3417" y="1544"/>
                  <a:pt x="3417" y="1544"/>
                  <a:pt x="3417" y="1544"/>
                </a:cubicBezTo>
                <a:cubicBezTo>
                  <a:pt x="3417" y="1543"/>
                  <a:pt x="3417" y="1543"/>
                  <a:pt x="3417" y="1543"/>
                </a:cubicBezTo>
                <a:cubicBezTo>
                  <a:pt x="3419" y="1544"/>
                  <a:pt x="3419" y="1544"/>
                  <a:pt x="3419" y="1544"/>
                </a:cubicBezTo>
                <a:cubicBezTo>
                  <a:pt x="3419" y="1543"/>
                  <a:pt x="3419" y="1543"/>
                  <a:pt x="3419" y="1543"/>
                </a:cubicBezTo>
                <a:cubicBezTo>
                  <a:pt x="3419" y="1541"/>
                  <a:pt x="3419" y="1541"/>
                  <a:pt x="3419" y="1541"/>
                </a:cubicBezTo>
                <a:cubicBezTo>
                  <a:pt x="3422" y="1538"/>
                  <a:pt x="3422" y="1538"/>
                  <a:pt x="3422" y="1538"/>
                </a:cubicBezTo>
                <a:cubicBezTo>
                  <a:pt x="3422" y="1536"/>
                  <a:pt x="3422" y="1536"/>
                  <a:pt x="3422" y="1536"/>
                </a:cubicBezTo>
                <a:cubicBezTo>
                  <a:pt x="3423" y="1536"/>
                  <a:pt x="3423" y="1536"/>
                  <a:pt x="3423" y="1536"/>
                </a:cubicBezTo>
                <a:cubicBezTo>
                  <a:pt x="3426" y="1533"/>
                  <a:pt x="3426" y="1533"/>
                  <a:pt x="3426" y="1533"/>
                </a:cubicBezTo>
                <a:cubicBezTo>
                  <a:pt x="3429" y="1530"/>
                  <a:pt x="3429" y="1530"/>
                  <a:pt x="3429" y="1530"/>
                </a:cubicBezTo>
                <a:cubicBezTo>
                  <a:pt x="3432" y="1528"/>
                  <a:pt x="3432" y="1528"/>
                  <a:pt x="3432" y="1528"/>
                </a:cubicBezTo>
                <a:cubicBezTo>
                  <a:pt x="3433" y="1524"/>
                  <a:pt x="3433" y="1524"/>
                  <a:pt x="3433" y="1524"/>
                </a:cubicBezTo>
                <a:cubicBezTo>
                  <a:pt x="3433" y="1523"/>
                  <a:pt x="3433" y="1523"/>
                  <a:pt x="3433" y="1523"/>
                </a:cubicBezTo>
                <a:cubicBezTo>
                  <a:pt x="3434" y="1523"/>
                  <a:pt x="3434" y="1523"/>
                  <a:pt x="3434" y="1523"/>
                </a:cubicBezTo>
                <a:cubicBezTo>
                  <a:pt x="3436" y="1520"/>
                  <a:pt x="3436" y="1520"/>
                  <a:pt x="3436" y="1520"/>
                </a:cubicBezTo>
                <a:cubicBezTo>
                  <a:pt x="3440" y="1517"/>
                  <a:pt x="3440" y="1517"/>
                  <a:pt x="3440" y="1517"/>
                </a:cubicBezTo>
                <a:cubicBezTo>
                  <a:pt x="3442" y="1516"/>
                  <a:pt x="3442" y="1516"/>
                  <a:pt x="3442" y="1516"/>
                </a:cubicBezTo>
                <a:cubicBezTo>
                  <a:pt x="3444" y="1513"/>
                  <a:pt x="3444" y="1513"/>
                  <a:pt x="3444" y="1513"/>
                </a:cubicBezTo>
                <a:cubicBezTo>
                  <a:pt x="3447" y="1513"/>
                  <a:pt x="3447" y="1513"/>
                  <a:pt x="3447" y="1513"/>
                </a:cubicBezTo>
                <a:cubicBezTo>
                  <a:pt x="3449" y="1511"/>
                  <a:pt x="3449" y="1511"/>
                  <a:pt x="3449" y="1511"/>
                </a:cubicBezTo>
                <a:cubicBezTo>
                  <a:pt x="3447" y="1511"/>
                  <a:pt x="3447" y="1511"/>
                  <a:pt x="3447" y="1511"/>
                </a:cubicBezTo>
                <a:cubicBezTo>
                  <a:pt x="3450" y="1510"/>
                  <a:pt x="3450" y="1510"/>
                  <a:pt x="3450" y="1510"/>
                </a:cubicBezTo>
                <a:cubicBezTo>
                  <a:pt x="3452" y="1508"/>
                  <a:pt x="3452" y="1508"/>
                  <a:pt x="3452" y="1508"/>
                </a:cubicBezTo>
                <a:cubicBezTo>
                  <a:pt x="3454" y="1508"/>
                  <a:pt x="3454" y="1508"/>
                  <a:pt x="3454" y="1508"/>
                </a:cubicBezTo>
                <a:cubicBezTo>
                  <a:pt x="3456" y="1503"/>
                  <a:pt x="3456" y="1503"/>
                  <a:pt x="3456" y="1503"/>
                </a:cubicBezTo>
                <a:cubicBezTo>
                  <a:pt x="3459" y="1500"/>
                  <a:pt x="3459" y="1500"/>
                  <a:pt x="3459" y="1500"/>
                </a:cubicBezTo>
                <a:cubicBezTo>
                  <a:pt x="3462" y="1498"/>
                  <a:pt x="3462" y="1498"/>
                  <a:pt x="3462" y="1498"/>
                </a:cubicBezTo>
                <a:cubicBezTo>
                  <a:pt x="3466" y="1493"/>
                  <a:pt x="3466" y="1493"/>
                  <a:pt x="3466" y="1493"/>
                </a:cubicBezTo>
                <a:cubicBezTo>
                  <a:pt x="3469" y="1485"/>
                  <a:pt x="3469" y="1485"/>
                  <a:pt x="3469" y="1485"/>
                </a:cubicBezTo>
                <a:cubicBezTo>
                  <a:pt x="3473" y="1480"/>
                  <a:pt x="3473" y="1480"/>
                  <a:pt x="3473" y="1480"/>
                </a:cubicBezTo>
                <a:cubicBezTo>
                  <a:pt x="3477" y="1473"/>
                  <a:pt x="3477" y="1473"/>
                  <a:pt x="3477" y="1473"/>
                </a:cubicBezTo>
                <a:cubicBezTo>
                  <a:pt x="3482" y="1464"/>
                  <a:pt x="3482" y="1464"/>
                  <a:pt x="3482" y="1464"/>
                </a:cubicBezTo>
                <a:cubicBezTo>
                  <a:pt x="3486" y="1458"/>
                  <a:pt x="3486" y="1458"/>
                  <a:pt x="3486" y="1458"/>
                </a:cubicBezTo>
                <a:cubicBezTo>
                  <a:pt x="3489" y="1451"/>
                  <a:pt x="3489" y="1451"/>
                  <a:pt x="3489" y="1451"/>
                </a:cubicBezTo>
                <a:cubicBezTo>
                  <a:pt x="3487" y="1448"/>
                  <a:pt x="3487" y="1448"/>
                  <a:pt x="3487" y="1448"/>
                </a:cubicBezTo>
                <a:cubicBezTo>
                  <a:pt x="3489" y="1445"/>
                  <a:pt x="3489" y="1445"/>
                  <a:pt x="3489" y="1445"/>
                </a:cubicBezTo>
                <a:cubicBezTo>
                  <a:pt x="3489" y="1442"/>
                  <a:pt x="3489" y="1442"/>
                  <a:pt x="3489" y="1442"/>
                </a:cubicBezTo>
                <a:cubicBezTo>
                  <a:pt x="3487" y="1440"/>
                  <a:pt x="3487" y="1440"/>
                  <a:pt x="3487" y="1440"/>
                </a:cubicBezTo>
                <a:cubicBezTo>
                  <a:pt x="3487" y="1437"/>
                  <a:pt x="3487" y="1437"/>
                  <a:pt x="3487" y="1437"/>
                </a:cubicBezTo>
                <a:cubicBezTo>
                  <a:pt x="3489" y="1435"/>
                  <a:pt x="3489" y="1435"/>
                  <a:pt x="3489" y="1435"/>
                </a:cubicBezTo>
                <a:cubicBezTo>
                  <a:pt x="3490" y="1432"/>
                  <a:pt x="3490" y="1432"/>
                  <a:pt x="3490" y="1432"/>
                </a:cubicBezTo>
                <a:cubicBezTo>
                  <a:pt x="3490" y="1431"/>
                  <a:pt x="3490" y="1431"/>
                  <a:pt x="3490" y="1431"/>
                </a:cubicBezTo>
                <a:cubicBezTo>
                  <a:pt x="3492" y="1422"/>
                  <a:pt x="3492" y="1422"/>
                  <a:pt x="3492" y="1422"/>
                </a:cubicBezTo>
                <a:cubicBezTo>
                  <a:pt x="3493" y="1421"/>
                  <a:pt x="3493" y="1421"/>
                  <a:pt x="3493" y="1421"/>
                </a:cubicBezTo>
                <a:cubicBezTo>
                  <a:pt x="3495" y="1419"/>
                  <a:pt x="3495" y="1419"/>
                  <a:pt x="3495" y="1419"/>
                </a:cubicBezTo>
                <a:cubicBezTo>
                  <a:pt x="3493" y="1418"/>
                  <a:pt x="3493" y="1418"/>
                  <a:pt x="3493" y="1418"/>
                </a:cubicBezTo>
                <a:lnTo>
                  <a:pt x="3492" y="1419"/>
                </a:lnTo>
                <a:close/>
                <a:moveTo>
                  <a:pt x="3295" y="1143"/>
                </a:moveTo>
                <a:cubicBezTo>
                  <a:pt x="3294" y="1141"/>
                  <a:pt x="3294" y="1141"/>
                  <a:pt x="3294" y="1141"/>
                </a:cubicBezTo>
                <a:cubicBezTo>
                  <a:pt x="3294" y="1144"/>
                  <a:pt x="3294" y="1144"/>
                  <a:pt x="3294" y="1144"/>
                </a:cubicBezTo>
                <a:cubicBezTo>
                  <a:pt x="3295" y="1146"/>
                  <a:pt x="3295" y="1146"/>
                  <a:pt x="3295" y="1146"/>
                </a:cubicBezTo>
                <a:cubicBezTo>
                  <a:pt x="3295" y="1144"/>
                  <a:pt x="3295" y="1144"/>
                  <a:pt x="3295" y="1144"/>
                </a:cubicBezTo>
                <a:lnTo>
                  <a:pt x="3295" y="1143"/>
                </a:lnTo>
                <a:close/>
                <a:moveTo>
                  <a:pt x="3282" y="1553"/>
                </a:moveTo>
                <a:cubicBezTo>
                  <a:pt x="3282" y="1550"/>
                  <a:pt x="3282" y="1550"/>
                  <a:pt x="3282" y="1550"/>
                </a:cubicBezTo>
                <a:cubicBezTo>
                  <a:pt x="3281" y="1550"/>
                  <a:pt x="3281" y="1550"/>
                  <a:pt x="3281" y="1550"/>
                </a:cubicBezTo>
                <a:cubicBezTo>
                  <a:pt x="3281" y="1551"/>
                  <a:pt x="3281" y="1551"/>
                  <a:pt x="3281" y="1551"/>
                </a:cubicBezTo>
                <a:lnTo>
                  <a:pt x="3282" y="1553"/>
                </a:lnTo>
                <a:close/>
                <a:moveTo>
                  <a:pt x="3313" y="1147"/>
                </a:moveTo>
                <a:cubicBezTo>
                  <a:pt x="3311" y="1147"/>
                  <a:pt x="3311" y="1147"/>
                  <a:pt x="3311" y="1147"/>
                </a:cubicBezTo>
                <a:cubicBezTo>
                  <a:pt x="3313" y="1150"/>
                  <a:pt x="3313" y="1150"/>
                  <a:pt x="3313" y="1150"/>
                </a:cubicBezTo>
                <a:cubicBezTo>
                  <a:pt x="3314" y="1150"/>
                  <a:pt x="3314" y="1150"/>
                  <a:pt x="3314" y="1150"/>
                </a:cubicBezTo>
                <a:lnTo>
                  <a:pt x="3313" y="1147"/>
                </a:lnTo>
                <a:close/>
                <a:moveTo>
                  <a:pt x="3301" y="1137"/>
                </a:moveTo>
                <a:cubicBezTo>
                  <a:pt x="3300" y="1139"/>
                  <a:pt x="3300" y="1139"/>
                  <a:pt x="3300" y="1139"/>
                </a:cubicBezTo>
                <a:cubicBezTo>
                  <a:pt x="3298" y="1141"/>
                  <a:pt x="3298" y="1141"/>
                  <a:pt x="3298" y="1141"/>
                </a:cubicBezTo>
                <a:cubicBezTo>
                  <a:pt x="3297" y="1147"/>
                  <a:pt x="3297" y="1147"/>
                  <a:pt x="3297" y="1147"/>
                </a:cubicBezTo>
                <a:cubicBezTo>
                  <a:pt x="3300" y="1143"/>
                  <a:pt x="3300" y="1143"/>
                  <a:pt x="3300" y="1143"/>
                </a:cubicBezTo>
                <a:lnTo>
                  <a:pt x="3301" y="1137"/>
                </a:lnTo>
                <a:close/>
                <a:moveTo>
                  <a:pt x="3325" y="1226"/>
                </a:moveTo>
                <a:cubicBezTo>
                  <a:pt x="3325" y="1227"/>
                  <a:pt x="3325" y="1227"/>
                  <a:pt x="3325" y="1227"/>
                </a:cubicBezTo>
                <a:cubicBezTo>
                  <a:pt x="3327" y="1226"/>
                  <a:pt x="3327" y="1226"/>
                  <a:pt x="3327" y="1226"/>
                </a:cubicBezTo>
                <a:lnTo>
                  <a:pt x="3325" y="1226"/>
                </a:lnTo>
                <a:close/>
                <a:moveTo>
                  <a:pt x="3271" y="1219"/>
                </a:moveTo>
                <a:cubicBezTo>
                  <a:pt x="3271" y="1220"/>
                  <a:pt x="3271" y="1220"/>
                  <a:pt x="3271" y="1220"/>
                </a:cubicBezTo>
                <a:cubicBezTo>
                  <a:pt x="3270" y="1219"/>
                  <a:pt x="3270" y="1219"/>
                  <a:pt x="3270" y="1219"/>
                </a:cubicBezTo>
                <a:cubicBezTo>
                  <a:pt x="3268" y="1220"/>
                  <a:pt x="3268" y="1220"/>
                  <a:pt x="3268" y="1220"/>
                </a:cubicBezTo>
                <a:cubicBezTo>
                  <a:pt x="3267" y="1220"/>
                  <a:pt x="3267" y="1220"/>
                  <a:pt x="3267" y="1220"/>
                </a:cubicBezTo>
                <a:cubicBezTo>
                  <a:pt x="3264" y="1220"/>
                  <a:pt x="3264" y="1220"/>
                  <a:pt x="3264" y="1220"/>
                </a:cubicBezTo>
                <a:cubicBezTo>
                  <a:pt x="3262" y="1219"/>
                  <a:pt x="3262" y="1219"/>
                  <a:pt x="3262" y="1219"/>
                </a:cubicBezTo>
                <a:cubicBezTo>
                  <a:pt x="3261" y="1219"/>
                  <a:pt x="3261" y="1219"/>
                  <a:pt x="3261" y="1219"/>
                </a:cubicBezTo>
                <a:cubicBezTo>
                  <a:pt x="3261" y="1222"/>
                  <a:pt x="3261" y="1222"/>
                  <a:pt x="3261" y="1222"/>
                </a:cubicBezTo>
                <a:cubicBezTo>
                  <a:pt x="3262" y="1225"/>
                  <a:pt x="3262" y="1225"/>
                  <a:pt x="3262" y="1225"/>
                </a:cubicBezTo>
                <a:cubicBezTo>
                  <a:pt x="3265" y="1226"/>
                  <a:pt x="3265" y="1226"/>
                  <a:pt x="3265" y="1226"/>
                </a:cubicBezTo>
                <a:cubicBezTo>
                  <a:pt x="3267" y="1227"/>
                  <a:pt x="3267" y="1227"/>
                  <a:pt x="3267" y="1227"/>
                </a:cubicBezTo>
                <a:cubicBezTo>
                  <a:pt x="3271" y="1226"/>
                  <a:pt x="3271" y="1226"/>
                  <a:pt x="3271" y="1226"/>
                </a:cubicBezTo>
                <a:cubicBezTo>
                  <a:pt x="3274" y="1222"/>
                  <a:pt x="3274" y="1222"/>
                  <a:pt x="3274" y="1222"/>
                </a:cubicBezTo>
                <a:cubicBezTo>
                  <a:pt x="3274" y="1220"/>
                  <a:pt x="3274" y="1220"/>
                  <a:pt x="3274" y="1220"/>
                </a:cubicBezTo>
                <a:cubicBezTo>
                  <a:pt x="3274" y="1219"/>
                  <a:pt x="3274" y="1219"/>
                  <a:pt x="3274" y="1219"/>
                </a:cubicBezTo>
                <a:cubicBezTo>
                  <a:pt x="3272" y="1219"/>
                  <a:pt x="3272" y="1219"/>
                  <a:pt x="3272" y="1219"/>
                </a:cubicBezTo>
                <a:lnTo>
                  <a:pt x="3271" y="1219"/>
                </a:lnTo>
                <a:close/>
                <a:moveTo>
                  <a:pt x="3344" y="1622"/>
                </a:moveTo>
                <a:cubicBezTo>
                  <a:pt x="3343" y="1623"/>
                  <a:pt x="3343" y="1623"/>
                  <a:pt x="3343" y="1623"/>
                </a:cubicBezTo>
                <a:cubicBezTo>
                  <a:pt x="3340" y="1623"/>
                  <a:pt x="3340" y="1623"/>
                  <a:pt x="3340" y="1623"/>
                </a:cubicBezTo>
                <a:cubicBezTo>
                  <a:pt x="3338" y="1624"/>
                  <a:pt x="3338" y="1624"/>
                  <a:pt x="3338" y="1624"/>
                </a:cubicBezTo>
                <a:cubicBezTo>
                  <a:pt x="3333" y="1624"/>
                  <a:pt x="3333" y="1624"/>
                  <a:pt x="3333" y="1624"/>
                </a:cubicBezTo>
                <a:cubicBezTo>
                  <a:pt x="3331" y="1624"/>
                  <a:pt x="3331" y="1624"/>
                  <a:pt x="3331" y="1624"/>
                </a:cubicBezTo>
                <a:cubicBezTo>
                  <a:pt x="3330" y="1626"/>
                  <a:pt x="3330" y="1626"/>
                  <a:pt x="3330" y="1626"/>
                </a:cubicBezTo>
                <a:cubicBezTo>
                  <a:pt x="3325" y="1626"/>
                  <a:pt x="3325" y="1626"/>
                  <a:pt x="3325" y="1626"/>
                </a:cubicBezTo>
                <a:cubicBezTo>
                  <a:pt x="3323" y="1626"/>
                  <a:pt x="3323" y="1626"/>
                  <a:pt x="3323" y="1626"/>
                </a:cubicBezTo>
                <a:cubicBezTo>
                  <a:pt x="3321" y="1626"/>
                  <a:pt x="3321" y="1626"/>
                  <a:pt x="3321" y="1626"/>
                </a:cubicBezTo>
                <a:cubicBezTo>
                  <a:pt x="3318" y="1623"/>
                  <a:pt x="3318" y="1623"/>
                  <a:pt x="3318" y="1623"/>
                </a:cubicBezTo>
                <a:cubicBezTo>
                  <a:pt x="3315" y="1622"/>
                  <a:pt x="3315" y="1622"/>
                  <a:pt x="3315" y="1622"/>
                </a:cubicBezTo>
                <a:cubicBezTo>
                  <a:pt x="3313" y="1622"/>
                  <a:pt x="3313" y="1622"/>
                  <a:pt x="3313" y="1622"/>
                </a:cubicBezTo>
                <a:cubicBezTo>
                  <a:pt x="3311" y="1622"/>
                  <a:pt x="3311" y="1622"/>
                  <a:pt x="3311" y="1622"/>
                </a:cubicBezTo>
                <a:cubicBezTo>
                  <a:pt x="3310" y="1620"/>
                  <a:pt x="3310" y="1620"/>
                  <a:pt x="3310" y="1620"/>
                </a:cubicBezTo>
                <a:cubicBezTo>
                  <a:pt x="3307" y="1624"/>
                  <a:pt x="3307" y="1624"/>
                  <a:pt x="3307" y="1624"/>
                </a:cubicBezTo>
                <a:cubicBezTo>
                  <a:pt x="3304" y="1630"/>
                  <a:pt x="3304" y="1630"/>
                  <a:pt x="3304" y="1630"/>
                </a:cubicBezTo>
                <a:cubicBezTo>
                  <a:pt x="3304" y="1633"/>
                  <a:pt x="3304" y="1633"/>
                  <a:pt x="3304" y="1633"/>
                </a:cubicBezTo>
                <a:cubicBezTo>
                  <a:pt x="3305" y="1636"/>
                  <a:pt x="3305" y="1636"/>
                  <a:pt x="3305" y="1636"/>
                </a:cubicBezTo>
                <a:cubicBezTo>
                  <a:pt x="3304" y="1639"/>
                  <a:pt x="3304" y="1639"/>
                  <a:pt x="3304" y="1639"/>
                </a:cubicBezTo>
                <a:cubicBezTo>
                  <a:pt x="3303" y="1640"/>
                  <a:pt x="3303" y="1640"/>
                  <a:pt x="3303" y="1640"/>
                </a:cubicBezTo>
                <a:cubicBezTo>
                  <a:pt x="3304" y="1640"/>
                  <a:pt x="3304" y="1640"/>
                  <a:pt x="3304" y="1640"/>
                </a:cubicBezTo>
                <a:cubicBezTo>
                  <a:pt x="3304" y="1643"/>
                  <a:pt x="3304" y="1643"/>
                  <a:pt x="3304" y="1643"/>
                </a:cubicBezTo>
                <a:cubicBezTo>
                  <a:pt x="3303" y="1642"/>
                  <a:pt x="3303" y="1642"/>
                  <a:pt x="3303" y="1642"/>
                </a:cubicBezTo>
                <a:cubicBezTo>
                  <a:pt x="3301" y="1645"/>
                  <a:pt x="3301" y="1645"/>
                  <a:pt x="3301" y="1645"/>
                </a:cubicBezTo>
                <a:cubicBezTo>
                  <a:pt x="3301" y="1647"/>
                  <a:pt x="3301" y="1647"/>
                  <a:pt x="3301" y="1647"/>
                </a:cubicBezTo>
                <a:cubicBezTo>
                  <a:pt x="3301" y="1655"/>
                  <a:pt x="3301" y="1655"/>
                  <a:pt x="3301" y="1655"/>
                </a:cubicBezTo>
                <a:cubicBezTo>
                  <a:pt x="3303" y="1655"/>
                  <a:pt x="3303" y="1655"/>
                  <a:pt x="3303" y="1655"/>
                </a:cubicBezTo>
                <a:cubicBezTo>
                  <a:pt x="3304" y="1655"/>
                  <a:pt x="3304" y="1655"/>
                  <a:pt x="3304" y="1655"/>
                </a:cubicBezTo>
                <a:cubicBezTo>
                  <a:pt x="3304" y="1656"/>
                  <a:pt x="3304" y="1656"/>
                  <a:pt x="3304" y="1656"/>
                </a:cubicBezTo>
                <a:cubicBezTo>
                  <a:pt x="3304" y="1657"/>
                  <a:pt x="3304" y="1657"/>
                  <a:pt x="3304" y="1657"/>
                </a:cubicBezTo>
                <a:cubicBezTo>
                  <a:pt x="3303" y="1656"/>
                  <a:pt x="3303" y="1656"/>
                  <a:pt x="3303" y="1656"/>
                </a:cubicBezTo>
                <a:cubicBezTo>
                  <a:pt x="3301" y="1659"/>
                  <a:pt x="3301" y="1659"/>
                  <a:pt x="3301" y="1659"/>
                </a:cubicBezTo>
                <a:cubicBezTo>
                  <a:pt x="3304" y="1659"/>
                  <a:pt x="3304" y="1659"/>
                  <a:pt x="3304" y="1659"/>
                </a:cubicBezTo>
                <a:cubicBezTo>
                  <a:pt x="3307" y="1657"/>
                  <a:pt x="3307" y="1657"/>
                  <a:pt x="3307" y="1657"/>
                </a:cubicBezTo>
                <a:cubicBezTo>
                  <a:pt x="3307" y="1660"/>
                  <a:pt x="3307" y="1660"/>
                  <a:pt x="3307" y="1660"/>
                </a:cubicBezTo>
                <a:cubicBezTo>
                  <a:pt x="3310" y="1659"/>
                  <a:pt x="3310" y="1659"/>
                  <a:pt x="3310" y="1659"/>
                </a:cubicBezTo>
                <a:cubicBezTo>
                  <a:pt x="3313" y="1657"/>
                  <a:pt x="3313" y="1657"/>
                  <a:pt x="3313" y="1657"/>
                </a:cubicBezTo>
                <a:cubicBezTo>
                  <a:pt x="3314" y="1656"/>
                  <a:pt x="3314" y="1656"/>
                  <a:pt x="3314" y="1656"/>
                </a:cubicBezTo>
                <a:cubicBezTo>
                  <a:pt x="3314" y="1655"/>
                  <a:pt x="3314" y="1655"/>
                  <a:pt x="3314" y="1655"/>
                </a:cubicBezTo>
                <a:cubicBezTo>
                  <a:pt x="3315" y="1653"/>
                  <a:pt x="3315" y="1653"/>
                  <a:pt x="3315" y="1653"/>
                </a:cubicBezTo>
                <a:cubicBezTo>
                  <a:pt x="3315" y="1655"/>
                  <a:pt x="3315" y="1655"/>
                  <a:pt x="3315" y="1655"/>
                </a:cubicBezTo>
                <a:cubicBezTo>
                  <a:pt x="3317" y="1655"/>
                  <a:pt x="3317" y="1655"/>
                  <a:pt x="3317" y="1655"/>
                </a:cubicBezTo>
                <a:cubicBezTo>
                  <a:pt x="3320" y="1653"/>
                  <a:pt x="3320" y="1653"/>
                  <a:pt x="3320" y="1653"/>
                </a:cubicBezTo>
                <a:cubicBezTo>
                  <a:pt x="3320" y="1652"/>
                  <a:pt x="3320" y="1652"/>
                  <a:pt x="3320" y="1652"/>
                </a:cubicBezTo>
                <a:cubicBezTo>
                  <a:pt x="3321" y="1652"/>
                  <a:pt x="3321" y="1652"/>
                  <a:pt x="3321" y="1652"/>
                </a:cubicBezTo>
                <a:cubicBezTo>
                  <a:pt x="3323" y="1650"/>
                  <a:pt x="3323" y="1650"/>
                  <a:pt x="3323" y="1650"/>
                </a:cubicBezTo>
                <a:cubicBezTo>
                  <a:pt x="3323" y="1649"/>
                  <a:pt x="3323" y="1649"/>
                  <a:pt x="3323" y="1649"/>
                </a:cubicBezTo>
                <a:cubicBezTo>
                  <a:pt x="3324" y="1649"/>
                  <a:pt x="3324" y="1649"/>
                  <a:pt x="3324" y="1649"/>
                </a:cubicBezTo>
                <a:cubicBezTo>
                  <a:pt x="3325" y="1650"/>
                  <a:pt x="3325" y="1650"/>
                  <a:pt x="3325" y="1650"/>
                </a:cubicBezTo>
                <a:cubicBezTo>
                  <a:pt x="3325" y="1652"/>
                  <a:pt x="3325" y="1652"/>
                  <a:pt x="3325" y="1652"/>
                </a:cubicBezTo>
                <a:cubicBezTo>
                  <a:pt x="3324" y="1652"/>
                  <a:pt x="3324" y="1652"/>
                  <a:pt x="3324" y="1652"/>
                </a:cubicBezTo>
                <a:cubicBezTo>
                  <a:pt x="3323" y="1653"/>
                  <a:pt x="3323" y="1653"/>
                  <a:pt x="3323" y="1653"/>
                </a:cubicBezTo>
                <a:cubicBezTo>
                  <a:pt x="3323" y="1655"/>
                  <a:pt x="3323" y="1655"/>
                  <a:pt x="3323" y="1655"/>
                </a:cubicBezTo>
                <a:cubicBezTo>
                  <a:pt x="3324" y="1653"/>
                  <a:pt x="3324" y="1653"/>
                  <a:pt x="3324" y="1653"/>
                </a:cubicBezTo>
                <a:cubicBezTo>
                  <a:pt x="3324" y="1655"/>
                  <a:pt x="3324" y="1655"/>
                  <a:pt x="3324" y="1655"/>
                </a:cubicBezTo>
                <a:cubicBezTo>
                  <a:pt x="3325" y="1653"/>
                  <a:pt x="3325" y="1653"/>
                  <a:pt x="3325" y="1653"/>
                </a:cubicBezTo>
                <a:cubicBezTo>
                  <a:pt x="3328" y="1650"/>
                  <a:pt x="3328" y="1650"/>
                  <a:pt x="3328" y="1650"/>
                </a:cubicBezTo>
                <a:cubicBezTo>
                  <a:pt x="3327" y="1650"/>
                  <a:pt x="3327" y="1650"/>
                  <a:pt x="3327" y="1650"/>
                </a:cubicBezTo>
                <a:cubicBezTo>
                  <a:pt x="3327" y="1649"/>
                  <a:pt x="3327" y="1649"/>
                  <a:pt x="3327" y="1649"/>
                </a:cubicBezTo>
                <a:cubicBezTo>
                  <a:pt x="3328" y="1647"/>
                  <a:pt x="3328" y="1647"/>
                  <a:pt x="3328" y="1647"/>
                </a:cubicBezTo>
                <a:cubicBezTo>
                  <a:pt x="3331" y="1645"/>
                  <a:pt x="3331" y="1645"/>
                  <a:pt x="3331" y="1645"/>
                </a:cubicBezTo>
                <a:cubicBezTo>
                  <a:pt x="3334" y="1640"/>
                  <a:pt x="3334" y="1640"/>
                  <a:pt x="3334" y="1640"/>
                </a:cubicBezTo>
                <a:cubicBezTo>
                  <a:pt x="3335" y="1640"/>
                  <a:pt x="3335" y="1640"/>
                  <a:pt x="3335" y="1640"/>
                </a:cubicBezTo>
                <a:cubicBezTo>
                  <a:pt x="3337" y="1637"/>
                  <a:pt x="3337" y="1637"/>
                  <a:pt x="3337" y="1637"/>
                </a:cubicBezTo>
                <a:cubicBezTo>
                  <a:pt x="3337" y="1640"/>
                  <a:pt x="3337" y="1640"/>
                  <a:pt x="3337" y="1640"/>
                </a:cubicBezTo>
                <a:cubicBezTo>
                  <a:pt x="3337" y="1642"/>
                  <a:pt x="3337" y="1642"/>
                  <a:pt x="3337" y="1642"/>
                </a:cubicBezTo>
                <a:cubicBezTo>
                  <a:pt x="3338" y="1640"/>
                  <a:pt x="3338" y="1640"/>
                  <a:pt x="3338" y="1640"/>
                </a:cubicBezTo>
                <a:cubicBezTo>
                  <a:pt x="3340" y="1637"/>
                  <a:pt x="3340" y="1637"/>
                  <a:pt x="3340" y="1637"/>
                </a:cubicBezTo>
                <a:cubicBezTo>
                  <a:pt x="3343" y="1632"/>
                  <a:pt x="3343" y="1632"/>
                  <a:pt x="3343" y="1632"/>
                </a:cubicBezTo>
                <a:cubicBezTo>
                  <a:pt x="3346" y="1626"/>
                  <a:pt x="3346" y="1626"/>
                  <a:pt x="3346" y="1626"/>
                </a:cubicBezTo>
                <a:cubicBezTo>
                  <a:pt x="3347" y="1624"/>
                  <a:pt x="3347" y="1624"/>
                  <a:pt x="3347" y="1624"/>
                </a:cubicBezTo>
                <a:cubicBezTo>
                  <a:pt x="3346" y="1622"/>
                  <a:pt x="3346" y="1622"/>
                  <a:pt x="3346" y="1622"/>
                </a:cubicBezTo>
                <a:lnTo>
                  <a:pt x="3344" y="1622"/>
                </a:lnTo>
                <a:close/>
                <a:moveTo>
                  <a:pt x="3321" y="1650"/>
                </a:moveTo>
                <a:cubicBezTo>
                  <a:pt x="3320" y="1651"/>
                  <a:pt x="3320" y="1651"/>
                  <a:pt x="3320" y="1651"/>
                </a:cubicBezTo>
                <a:cubicBezTo>
                  <a:pt x="3321" y="1649"/>
                  <a:pt x="3321" y="1649"/>
                  <a:pt x="3321" y="1649"/>
                </a:cubicBezTo>
                <a:lnTo>
                  <a:pt x="3321" y="1650"/>
                </a:lnTo>
                <a:close/>
                <a:moveTo>
                  <a:pt x="3023" y="1174"/>
                </a:moveTo>
                <a:cubicBezTo>
                  <a:pt x="3030" y="1177"/>
                  <a:pt x="3030" y="1177"/>
                  <a:pt x="3030" y="1177"/>
                </a:cubicBezTo>
                <a:cubicBezTo>
                  <a:pt x="3034" y="1177"/>
                  <a:pt x="3034" y="1177"/>
                  <a:pt x="3034" y="1177"/>
                </a:cubicBezTo>
                <a:cubicBezTo>
                  <a:pt x="3037" y="1177"/>
                  <a:pt x="3037" y="1177"/>
                  <a:pt x="3037" y="1177"/>
                </a:cubicBezTo>
                <a:cubicBezTo>
                  <a:pt x="3040" y="1179"/>
                  <a:pt x="3040" y="1179"/>
                  <a:pt x="3040" y="1179"/>
                </a:cubicBezTo>
                <a:cubicBezTo>
                  <a:pt x="3043" y="1179"/>
                  <a:pt x="3043" y="1179"/>
                  <a:pt x="3043" y="1179"/>
                </a:cubicBezTo>
                <a:cubicBezTo>
                  <a:pt x="3049" y="1180"/>
                  <a:pt x="3049" y="1180"/>
                  <a:pt x="3049" y="1180"/>
                </a:cubicBezTo>
                <a:cubicBezTo>
                  <a:pt x="3053" y="1180"/>
                  <a:pt x="3053" y="1180"/>
                  <a:pt x="3053" y="1180"/>
                </a:cubicBezTo>
                <a:cubicBezTo>
                  <a:pt x="3056" y="1179"/>
                  <a:pt x="3056" y="1179"/>
                  <a:pt x="3056" y="1179"/>
                </a:cubicBezTo>
                <a:cubicBezTo>
                  <a:pt x="3059" y="1177"/>
                  <a:pt x="3059" y="1177"/>
                  <a:pt x="3059" y="1177"/>
                </a:cubicBezTo>
                <a:cubicBezTo>
                  <a:pt x="3060" y="1179"/>
                  <a:pt x="3060" y="1179"/>
                  <a:pt x="3060" y="1179"/>
                </a:cubicBezTo>
                <a:cubicBezTo>
                  <a:pt x="3066" y="1182"/>
                  <a:pt x="3066" y="1182"/>
                  <a:pt x="3066" y="1182"/>
                </a:cubicBezTo>
                <a:cubicBezTo>
                  <a:pt x="3069" y="1183"/>
                  <a:pt x="3069" y="1183"/>
                  <a:pt x="3069" y="1183"/>
                </a:cubicBezTo>
                <a:cubicBezTo>
                  <a:pt x="3072" y="1183"/>
                  <a:pt x="3072" y="1183"/>
                  <a:pt x="3072" y="1183"/>
                </a:cubicBezTo>
                <a:cubicBezTo>
                  <a:pt x="3073" y="1184"/>
                  <a:pt x="3073" y="1184"/>
                  <a:pt x="3073" y="1184"/>
                </a:cubicBezTo>
                <a:cubicBezTo>
                  <a:pt x="3075" y="1184"/>
                  <a:pt x="3075" y="1184"/>
                  <a:pt x="3075" y="1184"/>
                </a:cubicBezTo>
                <a:cubicBezTo>
                  <a:pt x="3073" y="1183"/>
                  <a:pt x="3073" y="1183"/>
                  <a:pt x="3073" y="1183"/>
                </a:cubicBezTo>
                <a:cubicBezTo>
                  <a:pt x="3073" y="1182"/>
                  <a:pt x="3073" y="1182"/>
                  <a:pt x="3073" y="1182"/>
                </a:cubicBezTo>
                <a:cubicBezTo>
                  <a:pt x="3072" y="1179"/>
                  <a:pt x="3072" y="1179"/>
                  <a:pt x="3072" y="1179"/>
                </a:cubicBezTo>
                <a:cubicBezTo>
                  <a:pt x="3072" y="1177"/>
                  <a:pt x="3072" y="1177"/>
                  <a:pt x="3072" y="1177"/>
                </a:cubicBezTo>
                <a:cubicBezTo>
                  <a:pt x="3073" y="1173"/>
                  <a:pt x="3073" y="1173"/>
                  <a:pt x="3073" y="1173"/>
                </a:cubicBezTo>
                <a:cubicBezTo>
                  <a:pt x="3073" y="1170"/>
                  <a:pt x="3073" y="1170"/>
                  <a:pt x="3073" y="1170"/>
                </a:cubicBezTo>
                <a:cubicBezTo>
                  <a:pt x="3070" y="1170"/>
                  <a:pt x="3070" y="1170"/>
                  <a:pt x="3070" y="1170"/>
                </a:cubicBezTo>
                <a:cubicBezTo>
                  <a:pt x="3067" y="1170"/>
                  <a:pt x="3067" y="1170"/>
                  <a:pt x="3067" y="1170"/>
                </a:cubicBezTo>
                <a:cubicBezTo>
                  <a:pt x="3065" y="1170"/>
                  <a:pt x="3065" y="1170"/>
                  <a:pt x="3065" y="1170"/>
                </a:cubicBezTo>
                <a:cubicBezTo>
                  <a:pt x="3062" y="1170"/>
                  <a:pt x="3062" y="1170"/>
                  <a:pt x="3062" y="1170"/>
                </a:cubicBezTo>
                <a:cubicBezTo>
                  <a:pt x="3059" y="1170"/>
                  <a:pt x="3059" y="1170"/>
                  <a:pt x="3059" y="1170"/>
                </a:cubicBezTo>
                <a:cubicBezTo>
                  <a:pt x="3056" y="1169"/>
                  <a:pt x="3056" y="1169"/>
                  <a:pt x="3056" y="1169"/>
                </a:cubicBezTo>
                <a:cubicBezTo>
                  <a:pt x="3053" y="1167"/>
                  <a:pt x="3053" y="1167"/>
                  <a:pt x="3053" y="1167"/>
                </a:cubicBezTo>
                <a:cubicBezTo>
                  <a:pt x="3055" y="1164"/>
                  <a:pt x="3055" y="1164"/>
                  <a:pt x="3055" y="1164"/>
                </a:cubicBezTo>
                <a:cubicBezTo>
                  <a:pt x="3053" y="1163"/>
                  <a:pt x="3053" y="1163"/>
                  <a:pt x="3053" y="1163"/>
                </a:cubicBezTo>
                <a:cubicBezTo>
                  <a:pt x="3052" y="1161"/>
                  <a:pt x="3052" y="1161"/>
                  <a:pt x="3052" y="1161"/>
                </a:cubicBezTo>
                <a:cubicBezTo>
                  <a:pt x="3052" y="1159"/>
                  <a:pt x="3052" y="1159"/>
                  <a:pt x="3052" y="1159"/>
                </a:cubicBezTo>
                <a:cubicBezTo>
                  <a:pt x="3049" y="1159"/>
                  <a:pt x="3049" y="1159"/>
                  <a:pt x="3049" y="1159"/>
                </a:cubicBezTo>
                <a:cubicBezTo>
                  <a:pt x="3046" y="1159"/>
                  <a:pt x="3046" y="1159"/>
                  <a:pt x="3046" y="1159"/>
                </a:cubicBezTo>
                <a:cubicBezTo>
                  <a:pt x="3044" y="1159"/>
                  <a:pt x="3044" y="1159"/>
                  <a:pt x="3044" y="1159"/>
                </a:cubicBezTo>
                <a:cubicBezTo>
                  <a:pt x="3043" y="1157"/>
                  <a:pt x="3043" y="1157"/>
                  <a:pt x="3043" y="1157"/>
                </a:cubicBezTo>
                <a:cubicBezTo>
                  <a:pt x="3042" y="1157"/>
                  <a:pt x="3042" y="1157"/>
                  <a:pt x="3042" y="1157"/>
                </a:cubicBezTo>
                <a:cubicBezTo>
                  <a:pt x="3040" y="1156"/>
                  <a:pt x="3040" y="1156"/>
                  <a:pt x="3040" y="1156"/>
                </a:cubicBezTo>
                <a:cubicBezTo>
                  <a:pt x="3039" y="1156"/>
                  <a:pt x="3039" y="1156"/>
                  <a:pt x="3039" y="1156"/>
                </a:cubicBezTo>
                <a:cubicBezTo>
                  <a:pt x="3036" y="1156"/>
                  <a:pt x="3036" y="1156"/>
                  <a:pt x="3036" y="1156"/>
                </a:cubicBezTo>
                <a:cubicBezTo>
                  <a:pt x="3034" y="1156"/>
                  <a:pt x="3034" y="1156"/>
                  <a:pt x="3034" y="1156"/>
                </a:cubicBezTo>
                <a:cubicBezTo>
                  <a:pt x="3033" y="1153"/>
                  <a:pt x="3033" y="1153"/>
                  <a:pt x="3033" y="1153"/>
                </a:cubicBezTo>
                <a:cubicBezTo>
                  <a:pt x="3032" y="1153"/>
                  <a:pt x="3032" y="1153"/>
                  <a:pt x="3032" y="1153"/>
                </a:cubicBezTo>
                <a:cubicBezTo>
                  <a:pt x="3030" y="1153"/>
                  <a:pt x="3030" y="1153"/>
                  <a:pt x="3030" y="1153"/>
                </a:cubicBezTo>
                <a:cubicBezTo>
                  <a:pt x="3029" y="1156"/>
                  <a:pt x="3029" y="1156"/>
                  <a:pt x="3029" y="1156"/>
                </a:cubicBezTo>
                <a:cubicBezTo>
                  <a:pt x="3027" y="1159"/>
                  <a:pt x="3027" y="1159"/>
                  <a:pt x="3027" y="1159"/>
                </a:cubicBezTo>
                <a:cubicBezTo>
                  <a:pt x="3026" y="1160"/>
                  <a:pt x="3026" y="1160"/>
                  <a:pt x="3026" y="1160"/>
                </a:cubicBezTo>
                <a:cubicBezTo>
                  <a:pt x="3024" y="1160"/>
                  <a:pt x="3024" y="1160"/>
                  <a:pt x="3024" y="1160"/>
                </a:cubicBezTo>
                <a:cubicBezTo>
                  <a:pt x="3022" y="1159"/>
                  <a:pt x="3022" y="1159"/>
                  <a:pt x="3022" y="1159"/>
                </a:cubicBezTo>
                <a:cubicBezTo>
                  <a:pt x="3019" y="1159"/>
                  <a:pt x="3019" y="1159"/>
                  <a:pt x="3019" y="1159"/>
                </a:cubicBezTo>
                <a:cubicBezTo>
                  <a:pt x="3013" y="1159"/>
                  <a:pt x="3013" y="1159"/>
                  <a:pt x="3013" y="1159"/>
                </a:cubicBezTo>
                <a:cubicBezTo>
                  <a:pt x="3010" y="1159"/>
                  <a:pt x="3010" y="1159"/>
                  <a:pt x="3010" y="1159"/>
                </a:cubicBezTo>
                <a:cubicBezTo>
                  <a:pt x="3009" y="1157"/>
                  <a:pt x="3009" y="1157"/>
                  <a:pt x="3009" y="1157"/>
                </a:cubicBezTo>
                <a:cubicBezTo>
                  <a:pt x="3006" y="1159"/>
                  <a:pt x="3006" y="1159"/>
                  <a:pt x="3006" y="1159"/>
                </a:cubicBezTo>
                <a:cubicBezTo>
                  <a:pt x="3004" y="1156"/>
                  <a:pt x="3004" y="1156"/>
                  <a:pt x="3004" y="1156"/>
                </a:cubicBezTo>
                <a:cubicBezTo>
                  <a:pt x="3001" y="1151"/>
                  <a:pt x="3001" y="1151"/>
                  <a:pt x="3001" y="1151"/>
                </a:cubicBezTo>
                <a:cubicBezTo>
                  <a:pt x="3000" y="1150"/>
                  <a:pt x="3000" y="1150"/>
                  <a:pt x="3000" y="1150"/>
                </a:cubicBezTo>
                <a:cubicBezTo>
                  <a:pt x="2999" y="1151"/>
                  <a:pt x="2999" y="1151"/>
                  <a:pt x="2999" y="1151"/>
                </a:cubicBezTo>
                <a:cubicBezTo>
                  <a:pt x="2996" y="1150"/>
                  <a:pt x="2996" y="1150"/>
                  <a:pt x="2996" y="1150"/>
                </a:cubicBezTo>
                <a:cubicBezTo>
                  <a:pt x="2994" y="1150"/>
                  <a:pt x="2994" y="1150"/>
                  <a:pt x="2994" y="1150"/>
                </a:cubicBezTo>
                <a:cubicBezTo>
                  <a:pt x="2993" y="1150"/>
                  <a:pt x="2993" y="1150"/>
                  <a:pt x="2993" y="1150"/>
                </a:cubicBezTo>
                <a:cubicBezTo>
                  <a:pt x="2991" y="1149"/>
                  <a:pt x="2991" y="1149"/>
                  <a:pt x="2991" y="1149"/>
                </a:cubicBezTo>
                <a:cubicBezTo>
                  <a:pt x="2990" y="1147"/>
                  <a:pt x="2990" y="1147"/>
                  <a:pt x="2990" y="1147"/>
                </a:cubicBezTo>
                <a:cubicBezTo>
                  <a:pt x="2987" y="1146"/>
                  <a:pt x="2987" y="1146"/>
                  <a:pt x="2987" y="1146"/>
                </a:cubicBezTo>
                <a:cubicBezTo>
                  <a:pt x="2986" y="1146"/>
                  <a:pt x="2986" y="1146"/>
                  <a:pt x="2986" y="1146"/>
                </a:cubicBezTo>
                <a:cubicBezTo>
                  <a:pt x="2984" y="1147"/>
                  <a:pt x="2984" y="1147"/>
                  <a:pt x="2984" y="1147"/>
                </a:cubicBezTo>
                <a:cubicBezTo>
                  <a:pt x="2983" y="1149"/>
                  <a:pt x="2983" y="1149"/>
                  <a:pt x="2983" y="1149"/>
                </a:cubicBezTo>
                <a:cubicBezTo>
                  <a:pt x="2981" y="1147"/>
                  <a:pt x="2981" y="1147"/>
                  <a:pt x="2981" y="1147"/>
                </a:cubicBezTo>
                <a:cubicBezTo>
                  <a:pt x="2979" y="1146"/>
                  <a:pt x="2979" y="1146"/>
                  <a:pt x="2979" y="1146"/>
                </a:cubicBezTo>
                <a:cubicBezTo>
                  <a:pt x="2974" y="1147"/>
                  <a:pt x="2974" y="1147"/>
                  <a:pt x="2974" y="1147"/>
                </a:cubicBezTo>
                <a:cubicBezTo>
                  <a:pt x="2974" y="1146"/>
                  <a:pt x="2974" y="1146"/>
                  <a:pt x="2974" y="1146"/>
                </a:cubicBezTo>
                <a:cubicBezTo>
                  <a:pt x="2973" y="1146"/>
                  <a:pt x="2973" y="1146"/>
                  <a:pt x="2973" y="1146"/>
                </a:cubicBezTo>
                <a:cubicBezTo>
                  <a:pt x="2971" y="1149"/>
                  <a:pt x="2971" y="1149"/>
                  <a:pt x="2971" y="1149"/>
                </a:cubicBezTo>
                <a:cubicBezTo>
                  <a:pt x="2970" y="1151"/>
                  <a:pt x="2970" y="1151"/>
                  <a:pt x="2970" y="1151"/>
                </a:cubicBezTo>
                <a:cubicBezTo>
                  <a:pt x="2970" y="1153"/>
                  <a:pt x="2970" y="1153"/>
                  <a:pt x="2970" y="1153"/>
                </a:cubicBezTo>
                <a:cubicBezTo>
                  <a:pt x="2969" y="1153"/>
                  <a:pt x="2969" y="1153"/>
                  <a:pt x="2969" y="1153"/>
                </a:cubicBezTo>
                <a:cubicBezTo>
                  <a:pt x="2967" y="1157"/>
                  <a:pt x="2967" y="1157"/>
                  <a:pt x="2967" y="1157"/>
                </a:cubicBezTo>
                <a:cubicBezTo>
                  <a:pt x="2966" y="1157"/>
                  <a:pt x="2966" y="1157"/>
                  <a:pt x="2966" y="1157"/>
                </a:cubicBezTo>
                <a:cubicBezTo>
                  <a:pt x="2969" y="1159"/>
                  <a:pt x="2969" y="1159"/>
                  <a:pt x="2969" y="1159"/>
                </a:cubicBezTo>
                <a:cubicBezTo>
                  <a:pt x="2971" y="1159"/>
                  <a:pt x="2971" y="1159"/>
                  <a:pt x="2971" y="1159"/>
                </a:cubicBezTo>
                <a:cubicBezTo>
                  <a:pt x="2974" y="1159"/>
                  <a:pt x="2974" y="1159"/>
                  <a:pt x="2974" y="1159"/>
                </a:cubicBezTo>
                <a:cubicBezTo>
                  <a:pt x="2979" y="1160"/>
                  <a:pt x="2979" y="1160"/>
                  <a:pt x="2979" y="1160"/>
                </a:cubicBezTo>
                <a:cubicBezTo>
                  <a:pt x="2979" y="1161"/>
                  <a:pt x="2979" y="1161"/>
                  <a:pt x="2979" y="1161"/>
                </a:cubicBezTo>
                <a:cubicBezTo>
                  <a:pt x="2977" y="1164"/>
                  <a:pt x="2977" y="1164"/>
                  <a:pt x="2977" y="1164"/>
                </a:cubicBezTo>
                <a:cubicBezTo>
                  <a:pt x="2979" y="1166"/>
                  <a:pt x="2979" y="1166"/>
                  <a:pt x="2979" y="1166"/>
                </a:cubicBezTo>
                <a:cubicBezTo>
                  <a:pt x="2981" y="1167"/>
                  <a:pt x="2981" y="1167"/>
                  <a:pt x="2981" y="1167"/>
                </a:cubicBezTo>
                <a:cubicBezTo>
                  <a:pt x="2987" y="1167"/>
                  <a:pt x="2987" y="1167"/>
                  <a:pt x="2987" y="1167"/>
                </a:cubicBezTo>
                <a:cubicBezTo>
                  <a:pt x="2993" y="1169"/>
                  <a:pt x="2993" y="1169"/>
                  <a:pt x="2993" y="1169"/>
                </a:cubicBezTo>
                <a:cubicBezTo>
                  <a:pt x="2997" y="1171"/>
                  <a:pt x="2997" y="1171"/>
                  <a:pt x="2997" y="1171"/>
                </a:cubicBezTo>
                <a:cubicBezTo>
                  <a:pt x="3000" y="1171"/>
                  <a:pt x="3000" y="1171"/>
                  <a:pt x="3000" y="1171"/>
                </a:cubicBezTo>
                <a:cubicBezTo>
                  <a:pt x="3001" y="1171"/>
                  <a:pt x="3001" y="1171"/>
                  <a:pt x="3001" y="1171"/>
                </a:cubicBezTo>
                <a:cubicBezTo>
                  <a:pt x="3003" y="1170"/>
                  <a:pt x="3003" y="1170"/>
                  <a:pt x="3003" y="1170"/>
                </a:cubicBezTo>
                <a:cubicBezTo>
                  <a:pt x="3004" y="1170"/>
                  <a:pt x="3004" y="1170"/>
                  <a:pt x="3004" y="1170"/>
                </a:cubicBezTo>
                <a:cubicBezTo>
                  <a:pt x="3010" y="1170"/>
                  <a:pt x="3010" y="1170"/>
                  <a:pt x="3010" y="1170"/>
                </a:cubicBezTo>
                <a:cubicBezTo>
                  <a:pt x="3016" y="1171"/>
                  <a:pt x="3016" y="1171"/>
                  <a:pt x="3016" y="1171"/>
                </a:cubicBezTo>
                <a:lnTo>
                  <a:pt x="3023" y="1174"/>
                </a:lnTo>
                <a:close/>
                <a:moveTo>
                  <a:pt x="3318" y="1151"/>
                </a:moveTo>
                <a:cubicBezTo>
                  <a:pt x="3318" y="1149"/>
                  <a:pt x="3318" y="1149"/>
                  <a:pt x="3318" y="1149"/>
                </a:cubicBezTo>
                <a:cubicBezTo>
                  <a:pt x="3320" y="1143"/>
                  <a:pt x="3320" y="1143"/>
                  <a:pt x="3320" y="1143"/>
                </a:cubicBezTo>
                <a:cubicBezTo>
                  <a:pt x="3318" y="1140"/>
                  <a:pt x="3318" y="1140"/>
                  <a:pt x="3318" y="1140"/>
                </a:cubicBezTo>
                <a:cubicBezTo>
                  <a:pt x="3318" y="1139"/>
                  <a:pt x="3318" y="1139"/>
                  <a:pt x="3318" y="1139"/>
                </a:cubicBezTo>
                <a:cubicBezTo>
                  <a:pt x="3317" y="1140"/>
                  <a:pt x="3317" y="1140"/>
                  <a:pt x="3317" y="1140"/>
                </a:cubicBezTo>
                <a:cubicBezTo>
                  <a:pt x="3315" y="1141"/>
                  <a:pt x="3315" y="1141"/>
                  <a:pt x="3315" y="1141"/>
                </a:cubicBezTo>
                <a:cubicBezTo>
                  <a:pt x="3314" y="1143"/>
                  <a:pt x="3314" y="1143"/>
                  <a:pt x="3314" y="1143"/>
                </a:cubicBezTo>
                <a:cubicBezTo>
                  <a:pt x="3314" y="1144"/>
                  <a:pt x="3314" y="1144"/>
                  <a:pt x="3314" y="1144"/>
                </a:cubicBezTo>
                <a:cubicBezTo>
                  <a:pt x="3314" y="1150"/>
                  <a:pt x="3314" y="1150"/>
                  <a:pt x="3314" y="1150"/>
                </a:cubicBezTo>
                <a:cubicBezTo>
                  <a:pt x="3317" y="1151"/>
                  <a:pt x="3317" y="1151"/>
                  <a:pt x="3317" y="1151"/>
                </a:cubicBezTo>
                <a:lnTo>
                  <a:pt x="3318" y="1151"/>
                </a:lnTo>
                <a:close/>
                <a:moveTo>
                  <a:pt x="3205" y="1255"/>
                </a:moveTo>
                <a:cubicBezTo>
                  <a:pt x="3205" y="1256"/>
                  <a:pt x="3205" y="1256"/>
                  <a:pt x="3205" y="1256"/>
                </a:cubicBezTo>
                <a:cubicBezTo>
                  <a:pt x="3206" y="1255"/>
                  <a:pt x="3206" y="1255"/>
                  <a:pt x="3206" y="1255"/>
                </a:cubicBezTo>
                <a:lnTo>
                  <a:pt x="3205" y="1255"/>
                </a:lnTo>
                <a:close/>
                <a:moveTo>
                  <a:pt x="3282" y="1554"/>
                </a:moveTo>
                <a:cubicBezTo>
                  <a:pt x="3283" y="1555"/>
                  <a:pt x="3283" y="1555"/>
                  <a:pt x="3283" y="1555"/>
                </a:cubicBezTo>
                <a:cubicBezTo>
                  <a:pt x="3280" y="1550"/>
                  <a:pt x="3280" y="1550"/>
                  <a:pt x="3280" y="1550"/>
                </a:cubicBezTo>
                <a:lnTo>
                  <a:pt x="3282" y="1554"/>
                </a:lnTo>
                <a:close/>
                <a:moveTo>
                  <a:pt x="3169" y="1290"/>
                </a:moveTo>
                <a:cubicBezTo>
                  <a:pt x="3171" y="1290"/>
                  <a:pt x="3171" y="1290"/>
                  <a:pt x="3171" y="1290"/>
                </a:cubicBezTo>
                <a:cubicBezTo>
                  <a:pt x="3169" y="1289"/>
                  <a:pt x="3169" y="1289"/>
                  <a:pt x="3169" y="1289"/>
                </a:cubicBezTo>
                <a:lnTo>
                  <a:pt x="3169" y="1290"/>
                </a:lnTo>
                <a:close/>
                <a:moveTo>
                  <a:pt x="3503" y="1210"/>
                </a:moveTo>
                <a:cubicBezTo>
                  <a:pt x="3506" y="1209"/>
                  <a:pt x="3506" y="1209"/>
                  <a:pt x="3506" y="1209"/>
                </a:cubicBezTo>
                <a:cubicBezTo>
                  <a:pt x="3505" y="1207"/>
                  <a:pt x="3505" y="1207"/>
                  <a:pt x="3505" y="1207"/>
                </a:cubicBezTo>
                <a:cubicBezTo>
                  <a:pt x="3502" y="1207"/>
                  <a:pt x="3502" y="1207"/>
                  <a:pt x="3502" y="1207"/>
                </a:cubicBezTo>
                <a:cubicBezTo>
                  <a:pt x="3503" y="1206"/>
                  <a:pt x="3503" y="1206"/>
                  <a:pt x="3503" y="1206"/>
                </a:cubicBezTo>
                <a:cubicBezTo>
                  <a:pt x="3505" y="1206"/>
                  <a:pt x="3505" y="1206"/>
                  <a:pt x="3505" y="1206"/>
                </a:cubicBezTo>
                <a:cubicBezTo>
                  <a:pt x="3506" y="1206"/>
                  <a:pt x="3506" y="1206"/>
                  <a:pt x="3506" y="1206"/>
                </a:cubicBezTo>
                <a:cubicBezTo>
                  <a:pt x="3509" y="1204"/>
                  <a:pt x="3509" y="1204"/>
                  <a:pt x="3509" y="1204"/>
                </a:cubicBezTo>
                <a:cubicBezTo>
                  <a:pt x="3505" y="1204"/>
                  <a:pt x="3505" y="1204"/>
                  <a:pt x="3505" y="1204"/>
                </a:cubicBezTo>
                <a:cubicBezTo>
                  <a:pt x="3502" y="1203"/>
                  <a:pt x="3502" y="1203"/>
                  <a:pt x="3502" y="1203"/>
                </a:cubicBezTo>
                <a:cubicBezTo>
                  <a:pt x="3497" y="1202"/>
                  <a:pt x="3497" y="1202"/>
                  <a:pt x="3497" y="1202"/>
                </a:cubicBezTo>
                <a:cubicBezTo>
                  <a:pt x="3495" y="1199"/>
                  <a:pt x="3495" y="1199"/>
                  <a:pt x="3495" y="1199"/>
                </a:cubicBezTo>
                <a:cubicBezTo>
                  <a:pt x="3497" y="1199"/>
                  <a:pt x="3497" y="1199"/>
                  <a:pt x="3497" y="1199"/>
                </a:cubicBezTo>
                <a:cubicBezTo>
                  <a:pt x="3499" y="1197"/>
                  <a:pt x="3499" y="1197"/>
                  <a:pt x="3499" y="1197"/>
                </a:cubicBezTo>
                <a:cubicBezTo>
                  <a:pt x="3497" y="1196"/>
                  <a:pt x="3497" y="1196"/>
                  <a:pt x="3497" y="1196"/>
                </a:cubicBezTo>
                <a:cubicBezTo>
                  <a:pt x="3495" y="1196"/>
                  <a:pt x="3495" y="1196"/>
                  <a:pt x="3495" y="1196"/>
                </a:cubicBezTo>
                <a:cubicBezTo>
                  <a:pt x="3492" y="1196"/>
                  <a:pt x="3492" y="1196"/>
                  <a:pt x="3492" y="1196"/>
                </a:cubicBezTo>
                <a:cubicBezTo>
                  <a:pt x="3490" y="1194"/>
                  <a:pt x="3490" y="1194"/>
                  <a:pt x="3490" y="1194"/>
                </a:cubicBezTo>
                <a:cubicBezTo>
                  <a:pt x="3490" y="1193"/>
                  <a:pt x="3490" y="1193"/>
                  <a:pt x="3490" y="1193"/>
                </a:cubicBezTo>
                <a:cubicBezTo>
                  <a:pt x="3490" y="1190"/>
                  <a:pt x="3490" y="1190"/>
                  <a:pt x="3490" y="1190"/>
                </a:cubicBezTo>
                <a:cubicBezTo>
                  <a:pt x="3492" y="1189"/>
                  <a:pt x="3492" y="1189"/>
                  <a:pt x="3492" y="1189"/>
                </a:cubicBezTo>
                <a:cubicBezTo>
                  <a:pt x="3490" y="1187"/>
                  <a:pt x="3490" y="1187"/>
                  <a:pt x="3490" y="1187"/>
                </a:cubicBezTo>
                <a:cubicBezTo>
                  <a:pt x="3487" y="1189"/>
                  <a:pt x="3487" y="1189"/>
                  <a:pt x="3487" y="1189"/>
                </a:cubicBezTo>
                <a:cubicBezTo>
                  <a:pt x="3485" y="1189"/>
                  <a:pt x="3485" y="1189"/>
                  <a:pt x="3485" y="1189"/>
                </a:cubicBezTo>
                <a:cubicBezTo>
                  <a:pt x="3483" y="1189"/>
                  <a:pt x="3483" y="1189"/>
                  <a:pt x="3483" y="1189"/>
                </a:cubicBezTo>
                <a:cubicBezTo>
                  <a:pt x="3482" y="1186"/>
                  <a:pt x="3482" y="1186"/>
                  <a:pt x="3482" y="1186"/>
                </a:cubicBezTo>
                <a:cubicBezTo>
                  <a:pt x="3482" y="1184"/>
                  <a:pt x="3482" y="1184"/>
                  <a:pt x="3482" y="1184"/>
                </a:cubicBezTo>
                <a:cubicBezTo>
                  <a:pt x="3480" y="1183"/>
                  <a:pt x="3480" y="1183"/>
                  <a:pt x="3480" y="1183"/>
                </a:cubicBezTo>
                <a:cubicBezTo>
                  <a:pt x="3479" y="1182"/>
                  <a:pt x="3479" y="1182"/>
                  <a:pt x="3479" y="1182"/>
                </a:cubicBezTo>
                <a:cubicBezTo>
                  <a:pt x="3479" y="1174"/>
                  <a:pt x="3479" y="1174"/>
                  <a:pt x="3479" y="1174"/>
                </a:cubicBezTo>
                <a:cubicBezTo>
                  <a:pt x="3476" y="1174"/>
                  <a:pt x="3476" y="1174"/>
                  <a:pt x="3476" y="1174"/>
                </a:cubicBezTo>
                <a:cubicBezTo>
                  <a:pt x="3473" y="1171"/>
                  <a:pt x="3473" y="1171"/>
                  <a:pt x="3473" y="1171"/>
                </a:cubicBezTo>
                <a:cubicBezTo>
                  <a:pt x="3469" y="1166"/>
                  <a:pt x="3469" y="1166"/>
                  <a:pt x="3469" y="1166"/>
                </a:cubicBezTo>
                <a:cubicBezTo>
                  <a:pt x="3466" y="1160"/>
                  <a:pt x="3466" y="1160"/>
                  <a:pt x="3466" y="1160"/>
                </a:cubicBezTo>
                <a:cubicBezTo>
                  <a:pt x="3466" y="1157"/>
                  <a:pt x="3466" y="1157"/>
                  <a:pt x="3466" y="1157"/>
                </a:cubicBezTo>
                <a:cubicBezTo>
                  <a:pt x="3467" y="1156"/>
                  <a:pt x="3467" y="1156"/>
                  <a:pt x="3467" y="1156"/>
                </a:cubicBezTo>
                <a:cubicBezTo>
                  <a:pt x="3472" y="1157"/>
                  <a:pt x="3472" y="1157"/>
                  <a:pt x="3472" y="1157"/>
                </a:cubicBezTo>
                <a:cubicBezTo>
                  <a:pt x="3475" y="1157"/>
                  <a:pt x="3475" y="1157"/>
                  <a:pt x="3475" y="1157"/>
                </a:cubicBezTo>
                <a:cubicBezTo>
                  <a:pt x="3476" y="1156"/>
                  <a:pt x="3476" y="1156"/>
                  <a:pt x="3476" y="1156"/>
                </a:cubicBezTo>
                <a:cubicBezTo>
                  <a:pt x="3477" y="1153"/>
                  <a:pt x="3477" y="1153"/>
                  <a:pt x="3477" y="1153"/>
                </a:cubicBezTo>
                <a:cubicBezTo>
                  <a:pt x="3476" y="1150"/>
                  <a:pt x="3476" y="1150"/>
                  <a:pt x="3476" y="1150"/>
                </a:cubicBezTo>
                <a:cubicBezTo>
                  <a:pt x="3473" y="1147"/>
                  <a:pt x="3473" y="1147"/>
                  <a:pt x="3473" y="1147"/>
                </a:cubicBezTo>
                <a:cubicBezTo>
                  <a:pt x="3472" y="1146"/>
                  <a:pt x="3472" y="1146"/>
                  <a:pt x="3472" y="1146"/>
                </a:cubicBezTo>
                <a:cubicBezTo>
                  <a:pt x="3469" y="1146"/>
                  <a:pt x="3469" y="1146"/>
                  <a:pt x="3469" y="1146"/>
                </a:cubicBezTo>
                <a:cubicBezTo>
                  <a:pt x="3466" y="1144"/>
                  <a:pt x="3466" y="1144"/>
                  <a:pt x="3466" y="1144"/>
                </a:cubicBezTo>
                <a:cubicBezTo>
                  <a:pt x="3460" y="1141"/>
                  <a:pt x="3460" y="1141"/>
                  <a:pt x="3460" y="1141"/>
                </a:cubicBezTo>
                <a:cubicBezTo>
                  <a:pt x="3456" y="1140"/>
                  <a:pt x="3456" y="1140"/>
                  <a:pt x="3456" y="1140"/>
                </a:cubicBezTo>
                <a:cubicBezTo>
                  <a:pt x="3453" y="1140"/>
                  <a:pt x="3453" y="1140"/>
                  <a:pt x="3453" y="1140"/>
                </a:cubicBezTo>
                <a:cubicBezTo>
                  <a:pt x="3452" y="1137"/>
                  <a:pt x="3452" y="1137"/>
                  <a:pt x="3452" y="1137"/>
                </a:cubicBezTo>
                <a:cubicBezTo>
                  <a:pt x="3453" y="1136"/>
                  <a:pt x="3453" y="1136"/>
                  <a:pt x="3453" y="1136"/>
                </a:cubicBezTo>
                <a:cubicBezTo>
                  <a:pt x="3453" y="1133"/>
                  <a:pt x="3453" y="1133"/>
                  <a:pt x="3453" y="1133"/>
                </a:cubicBezTo>
                <a:cubicBezTo>
                  <a:pt x="3452" y="1128"/>
                  <a:pt x="3452" y="1128"/>
                  <a:pt x="3452" y="1128"/>
                </a:cubicBezTo>
                <a:cubicBezTo>
                  <a:pt x="3450" y="1126"/>
                  <a:pt x="3450" y="1126"/>
                  <a:pt x="3450" y="1126"/>
                </a:cubicBezTo>
                <a:cubicBezTo>
                  <a:pt x="3447" y="1126"/>
                  <a:pt x="3447" y="1126"/>
                  <a:pt x="3447" y="1126"/>
                </a:cubicBezTo>
                <a:cubicBezTo>
                  <a:pt x="3444" y="1124"/>
                  <a:pt x="3444" y="1124"/>
                  <a:pt x="3444" y="1124"/>
                </a:cubicBezTo>
                <a:cubicBezTo>
                  <a:pt x="3443" y="1121"/>
                  <a:pt x="3443" y="1121"/>
                  <a:pt x="3443" y="1121"/>
                </a:cubicBezTo>
                <a:cubicBezTo>
                  <a:pt x="3440" y="1120"/>
                  <a:pt x="3440" y="1120"/>
                  <a:pt x="3440" y="1120"/>
                </a:cubicBezTo>
                <a:cubicBezTo>
                  <a:pt x="3439" y="1118"/>
                  <a:pt x="3439" y="1118"/>
                  <a:pt x="3439" y="1118"/>
                </a:cubicBezTo>
                <a:cubicBezTo>
                  <a:pt x="3437" y="1117"/>
                  <a:pt x="3437" y="1117"/>
                  <a:pt x="3437" y="1117"/>
                </a:cubicBezTo>
                <a:cubicBezTo>
                  <a:pt x="3434" y="1117"/>
                  <a:pt x="3434" y="1117"/>
                  <a:pt x="3434" y="1117"/>
                </a:cubicBezTo>
                <a:cubicBezTo>
                  <a:pt x="3433" y="1117"/>
                  <a:pt x="3433" y="1117"/>
                  <a:pt x="3433" y="1117"/>
                </a:cubicBezTo>
                <a:cubicBezTo>
                  <a:pt x="3429" y="1114"/>
                  <a:pt x="3429" y="1114"/>
                  <a:pt x="3429" y="1114"/>
                </a:cubicBezTo>
                <a:cubicBezTo>
                  <a:pt x="3426" y="1111"/>
                  <a:pt x="3426" y="1111"/>
                  <a:pt x="3426" y="1111"/>
                </a:cubicBezTo>
                <a:cubicBezTo>
                  <a:pt x="3422" y="1110"/>
                  <a:pt x="3422" y="1110"/>
                  <a:pt x="3422" y="1110"/>
                </a:cubicBezTo>
                <a:cubicBezTo>
                  <a:pt x="3419" y="1110"/>
                  <a:pt x="3419" y="1110"/>
                  <a:pt x="3419" y="1110"/>
                </a:cubicBezTo>
                <a:cubicBezTo>
                  <a:pt x="3411" y="1107"/>
                  <a:pt x="3411" y="1107"/>
                  <a:pt x="3411" y="1107"/>
                </a:cubicBezTo>
                <a:cubicBezTo>
                  <a:pt x="3404" y="1103"/>
                  <a:pt x="3404" y="1103"/>
                  <a:pt x="3404" y="1103"/>
                </a:cubicBezTo>
                <a:cubicBezTo>
                  <a:pt x="3397" y="1100"/>
                  <a:pt x="3397" y="1100"/>
                  <a:pt x="3397" y="1100"/>
                </a:cubicBezTo>
                <a:cubicBezTo>
                  <a:pt x="3396" y="1100"/>
                  <a:pt x="3396" y="1100"/>
                  <a:pt x="3396" y="1100"/>
                </a:cubicBezTo>
                <a:cubicBezTo>
                  <a:pt x="3394" y="1100"/>
                  <a:pt x="3394" y="1100"/>
                  <a:pt x="3394" y="1100"/>
                </a:cubicBezTo>
                <a:cubicBezTo>
                  <a:pt x="3390" y="1098"/>
                  <a:pt x="3390" y="1098"/>
                  <a:pt x="3390" y="1098"/>
                </a:cubicBezTo>
                <a:cubicBezTo>
                  <a:pt x="3387" y="1097"/>
                  <a:pt x="3387" y="1097"/>
                  <a:pt x="3387" y="1097"/>
                </a:cubicBezTo>
                <a:cubicBezTo>
                  <a:pt x="3384" y="1097"/>
                  <a:pt x="3384" y="1097"/>
                  <a:pt x="3384" y="1097"/>
                </a:cubicBezTo>
                <a:cubicBezTo>
                  <a:pt x="3381" y="1096"/>
                  <a:pt x="3381" y="1096"/>
                  <a:pt x="3381" y="1096"/>
                </a:cubicBezTo>
                <a:cubicBezTo>
                  <a:pt x="3377" y="1094"/>
                  <a:pt x="3377" y="1094"/>
                  <a:pt x="3377" y="1094"/>
                </a:cubicBezTo>
                <a:cubicBezTo>
                  <a:pt x="3370" y="1090"/>
                  <a:pt x="3370" y="1090"/>
                  <a:pt x="3370" y="1090"/>
                </a:cubicBezTo>
                <a:cubicBezTo>
                  <a:pt x="3366" y="1088"/>
                  <a:pt x="3366" y="1088"/>
                  <a:pt x="3366" y="1088"/>
                </a:cubicBezTo>
                <a:cubicBezTo>
                  <a:pt x="3361" y="1085"/>
                  <a:pt x="3361" y="1085"/>
                  <a:pt x="3361" y="1085"/>
                </a:cubicBezTo>
                <a:cubicBezTo>
                  <a:pt x="3358" y="1085"/>
                  <a:pt x="3358" y="1085"/>
                  <a:pt x="3358" y="1085"/>
                </a:cubicBezTo>
                <a:cubicBezTo>
                  <a:pt x="3356" y="1087"/>
                  <a:pt x="3356" y="1087"/>
                  <a:pt x="3356" y="1087"/>
                </a:cubicBezTo>
                <a:cubicBezTo>
                  <a:pt x="3353" y="1088"/>
                  <a:pt x="3353" y="1088"/>
                  <a:pt x="3353" y="1088"/>
                </a:cubicBezTo>
                <a:cubicBezTo>
                  <a:pt x="3351" y="1090"/>
                  <a:pt x="3351" y="1090"/>
                  <a:pt x="3351" y="1090"/>
                </a:cubicBezTo>
                <a:cubicBezTo>
                  <a:pt x="3350" y="1090"/>
                  <a:pt x="3350" y="1090"/>
                  <a:pt x="3350" y="1090"/>
                </a:cubicBezTo>
                <a:cubicBezTo>
                  <a:pt x="3351" y="1093"/>
                  <a:pt x="3351" y="1093"/>
                  <a:pt x="3351" y="1093"/>
                </a:cubicBezTo>
                <a:cubicBezTo>
                  <a:pt x="3350" y="1094"/>
                  <a:pt x="3350" y="1094"/>
                  <a:pt x="3350" y="1094"/>
                </a:cubicBezTo>
                <a:cubicBezTo>
                  <a:pt x="3346" y="1096"/>
                  <a:pt x="3346" y="1096"/>
                  <a:pt x="3346" y="1096"/>
                </a:cubicBezTo>
                <a:cubicBezTo>
                  <a:pt x="3343" y="1096"/>
                  <a:pt x="3343" y="1096"/>
                  <a:pt x="3343" y="1096"/>
                </a:cubicBezTo>
                <a:cubicBezTo>
                  <a:pt x="3341" y="1096"/>
                  <a:pt x="3341" y="1096"/>
                  <a:pt x="3341" y="1096"/>
                </a:cubicBezTo>
                <a:cubicBezTo>
                  <a:pt x="3340" y="1097"/>
                  <a:pt x="3340" y="1097"/>
                  <a:pt x="3340" y="1097"/>
                </a:cubicBezTo>
                <a:cubicBezTo>
                  <a:pt x="3338" y="1100"/>
                  <a:pt x="3338" y="1100"/>
                  <a:pt x="3338" y="1100"/>
                </a:cubicBezTo>
                <a:cubicBezTo>
                  <a:pt x="3337" y="1103"/>
                  <a:pt x="3337" y="1103"/>
                  <a:pt x="3337" y="1103"/>
                </a:cubicBezTo>
                <a:cubicBezTo>
                  <a:pt x="3335" y="1106"/>
                  <a:pt x="3335" y="1106"/>
                  <a:pt x="3335" y="1106"/>
                </a:cubicBezTo>
                <a:cubicBezTo>
                  <a:pt x="3330" y="1110"/>
                  <a:pt x="3330" y="1110"/>
                  <a:pt x="3330" y="1110"/>
                </a:cubicBezTo>
                <a:cubicBezTo>
                  <a:pt x="3328" y="1111"/>
                  <a:pt x="3328" y="1111"/>
                  <a:pt x="3328" y="1111"/>
                </a:cubicBezTo>
                <a:cubicBezTo>
                  <a:pt x="3327" y="1111"/>
                  <a:pt x="3327" y="1111"/>
                  <a:pt x="3327" y="1111"/>
                </a:cubicBezTo>
                <a:cubicBezTo>
                  <a:pt x="3323" y="1108"/>
                  <a:pt x="3323" y="1108"/>
                  <a:pt x="3323" y="1108"/>
                </a:cubicBezTo>
                <a:cubicBezTo>
                  <a:pt x="3321" y="1106"/>
                  <a:pt x="3321" y="1106"/>
                  <a:pt x="3321" y="1106"/>
                </a:cubicBezTo>
                <a:cubicBezTo>
                  <a:pt x="3321" y="1104"/>
                  <a:pt x="3321" y="1104"/>
                  <a:pt x="3321" y="1104"/>
                </a:cubicBezTo>
                <a:cubicBezTo>
                  <a:pt x="3320" y="1101"/>
                  <a:pt x="3320" y="1101"/>
                  <a:pt x="3320" y="1101"/>
                </a:cubicBezTo>
                <a:cubicBezTo>
                  <a:pt x="3320" y="1098"/>
                  <a:pt x="3320" y="1098"/>
                  <a:pt x="3320" y="1098"/>
                </a:cubicBezTo>
                <a:cubicBezTo>
                  <a:pt x="3318" y="1098"/>
                  <a:pt x="3318" y="1098"/>
                  <a:pt x="3318" y="1098"/>
                </a:cubicBezTo>
                <a:cubicBezTo>
                  <a:pt x="3318" y="1101"/>
                  <a:pt x="3318" y="1101"/>
                  <a:pt x="3318" y="1101"/>
                </a:cubicBezTo>
                <a:cubicBezTo>
                  <a:pt x="3318" y="1104"/>
                  <a:pt x="3318" y="1104"/>
                  <a:pt x="3318" y="1104"/>
                </a:cubicBezTo>
                <a:cubicBezTo>
                  <a:pt x="3314" y="1096"/>
                  <a:pt x="3314" y="1096"/>
                  <a:pt x="3314" y="1096"/>
                </a:cubicBezTo>
                <a:cubicBezTo>
                  <a:pt x="3314" y="1091"/>
                  <a:pt x="3314" y="1091"/>
                  <a:pt x="3314" y="1091"/>
                </a:cubicBezTo>
                <a:cubicBezTo>
                  <a:pt x="3314" y="1088"/>
                  <a:pt x="3314" y="1088"/>
                  <a:pt x="3314" y="1088"/>
                </a:cubicBezTo>
                <a:cubicBezTo>
                  <a:pt x="3315" y="1084"/>
                  <a:pt x="3315" y="1084"/>
                  <a:pt x="3315" y="1084"/>
                </a:cubicBezTo>
                <a:cubicBezTo>
                  <a:pt x="3315" y="1081"/>
                  <a:pt x="3315" y="1081"/>
                  <a:pt x="3315" y="1081"/>
                </a:cubicBezTo>
                <a:cubicBezTo>
                  <a:pt x="3314" y="1078"/>
                  <a:pt x="3314" y="1078"/>
                  <a:pt x="3314" y="1078"/>
                </a:cubicBezTo>
                <a:cubicBezTo>
                  <a:pt x="3314" y="1077"/>
                  <a:pt x="3314" y="1077"/>
                  <a:pt x="3314" y="1077"/>
                </a:cubicBezTo>
                <a:cubicBezTo>
                  <a:pt x="3313" y="1075"/>
                  <a:pt x="3313" y="1075"/>
                  <a:pt x="3313" y="1075"/>
                </a:cubicBezTo>
                <a:cubicBezTo>
                  <a:pt x="3310" y="1075"/>
                  <a:pt x="3310" y="1075"/>
                  <a:pt x="3310" y="1075"/>
                </a:cubicBezTo>
                <a:cubicBezTo>
                  <a:pt x="3305" y="1074"/>
                  <a:pt x="3305" y="1074"/>
                  <a:pt x="3305" y="1074"/>
                </a:cubicBezTo>
                <a:cubicBezTo>
                  <a:pt x="3301" y="1073"/>
                  <a:pt x="3301" y="1073"/>
                  <a:pt x="3301" y="1073"/>
                </a:cubicBezTo>
                <a:cubicBezTo>
                  <a:pt x="3297" y="1070"/>
                  <a:pt x="3297" y="1070"/>
                  <a:pt x="3297" y="1070"/>
                </a:cubicBezTo>
                <a:cubicBezTo>
                  <a:pt x="3292" y="1070"/>
                  <a:pt x="3292" y="1070"/>
                  <a:pt x="3292" y="1070"/>
                </a:cubicBezTo>
                <a:cubicBezTo>
                  <a:pt x="3288" y="1073"/>
                  <a:pt x="3288" y="1073"/>
                  <a:pt x="3288" y="1073"/>
                </a:cubicBezTo>
                <a:cubicBezTo>
                  <a:pt x="3284" y="1075"/>
                  <a:pt x="3284" y="1075"/>
                  <a:pt x="3284" y="1075"/>
                </a:cubicBezTo>
                <a:cubicBezTo>
                  <a:pt x="3280" y="1075"/>
                  <a:pt x="3280" y="1075"/>
                  <a:pt x="3280" y="1075"/>
                </a:cubicBezTo>
                <a:cubicBezTo>
                  <a:pt x="3280" y="1078"/>
                  <a:pt x="3280" y="1078"/>
                  <a:pt x="3280" y="1078"/>
                </a:cubicBezTo>
                <a:cubicBezTo>
                  <a:pt x="3278" y="1081"/>
                  <a:pt x="3278" y="1081"/>
                  <a:pt x="3278" y="1081"/>
                </a:cubicBezTo>
                <a:cubicBezTo>
                  <a:pt x="3277" y="1083"/>
                  <a:pt x="3277" y="1083"/>
                  <a:pt x="3277" y="1083"/>
                </a:cubicBezTo>
                <a:cubicBezTo>
                  <a:pt x="3277" y="1084"/>
                  <a:pt x="3277" y="1084"/>
                  <a:pt x="3277" y="1084"/>
                </a:cubicBezTo>
                <a:cubicBezTo>
                  <a:pt x="3280" y="1085"/>
                  <a:pt x="3280" y="1085"/>
                  <a:pt x="3280" y="1085"/>
                </a:cubicBezTo>
                <a:cubicBezTo>
                  <a:pt x="3281" y="1084"/>
                  <a:pt x="3281" y="1084"/>
                  <a:pt x="3281" y="1084"/>
                </a:cubicBezTo>
                <a:cubicBezTo>
                  <a:pt x="3284" y="1085"/>
                  <a:pt x="3284" y="1085"/>
                  <a:pt x="3284" y="1085"/>
                </a:cubicBezTo>
                <a:cubicBezTo>
                  <a:pt x="3285" y="1085"/>
                  <a:pt x="3285" y="1085"/>
                  <a:pt x="3285" y="1085"/>
                </a:cubicBezTo>
                <a:cubicBezTo>
                  <a:pt x="3287" y="1085"/>
                  <a:pt x="3287" y="1085"/>
                  <a:pt x="3287" y="1085"/>
                </a:cubicBezTo>
                <a:cubicBezTo>
                  <a:pt x="3287" y="1087"/>
                  <a:pt x="3287" y="1087"/>
                  <a:pt x="3287" y="1087"/>
                </a:cubicBezTo>
                <a:cubicBezTo>
                  <a:pt x="3288" y="1087"/>
                  <a:pt x="3288" y="1087"/>
                  <a:pt x="3288" y="1087"/>
                </a:cubicBezTo>
                <a:cubicBezTo>
                  <a:pt x="3288" y="1088"/>
                  <a:pt x="3288" y="1088"/>
                  <a:pt x="3288" y="1088"/>
                </a:cubicBezTo>
                <a:cubicBezTo>
                  <a:pt x="3288" y="1090"/>
                  <a:pt x="3288" y="1090"/>
                  <a:pt x="3288" y="1090"/>
                </a:cubicBezTo>
                <a:cubicBezTo>
                  <a:pt x="3288" y="1091"/>
                  <a:pt x="3288" y="1091"/>
                  <a:pt x="3288" y="1091"/>
                </a:cubicBezTo>
                <a:cubicBezTo>
                  <a:pt x="3290" y="1093"/>
                  <a:pt x="3290" y="1093"/>
                  <a:pt x="3290" y="1093"/>
                </a:cubicBezTo>
                <a:cubicBezTo>
                  <a:pt x="3291" y="1094"/>
                  <a:pt x="3291" y="1094"/>
                  <a:pt x="3291" y="1094"/>
                </a:cubicBezTo>
                <a:cubicBezTo>
                  <a:pt x="3292" y="1096"/>
                  <a:pt x="3292" y="1096"/>
                  <a:pt x="3292" y="1096"/>
                </a:cubicBezTo>
                <a:cubicBezTo>
                  <a:pt x="3295" y="1096"/>
                  <a:pt x="3295" y="1096"/>
                  <a:pt x="3295" y="1096"/>
                </a:cubicBezTo>
                <a:cubicBezTo>
                  <a:pt x="3297" y="1096"/>
                  <a:pt x="3297" y="1096"/>
                  <a:pt x="3297" y="1096"/>
                </a:cubicBezTo>
                <a:cubicBezTo>
                  <a:pt x="3300" y="1096"/>
                  <a:pt x="3300" y="1096"/>
                  <a:pt x="3300" y="1096"/>
                </a:cubicBezTo>
                <a:cubicBezTo>
                  <a:pt x="3303" y="1096"/>
                  <a:pt x="3303" y="1096"/>
                  <a:pt x="3303" y="1096"/>
                </a:cubicBezTo>
                <a:cubicBezTo>
                  <a:pt x="3305" y="1096"/>
                  <a:pt x="3305" y="1096"/>
                  <a:pt x="3305" y="1096"/>
                </a:cubicBezTo>
                <a:cubicBezTo>
                  <a:pt x="3308" y="1094"/>
                  <a:pt x="3308" y="1094"/>
                  <a:pt x="3308" y="1094"/>
                </a:cubicBezTo>
                <a:cubicBezTo>
                  <a:pt x="3313" y="1094"/>
                  <a:pt x="3313" y="1094"/>
                  <a:pt x="3313" y="1094"/>
                </a:cubicBezTo>
                <a:cubicBezTo>
                  <a:pt x="3311" y="1096"/>
                  <a:pt x="3311" y="1096"/>
                  <a:pt x="3311" y="1096"/>
                </a:cubicBezTo>
                <a:cubicBezTo>
                  <a:pt x="3313" y="1096"/>
                  <a:pt x="3313" y="1096"/>
                  <a:pt x="3313" y="1096"/>
                </a:cubicBezTo>
                <a:cubicBezTo>
                  <a:pt x="3311" y="1097"/>
                  <a:pt x="3311" y="1097"/>
                  <a:pt x="3311" y="1097"/>
                </a:cubicBezTo>
                <a:cubicBezTo>
                  <a:pt x="3313" y="1097"/>
                  <a:pt x="3313" y="1097"/>
                  <a:pt x="3313" y="1097"/>
                </a:cubicBezTo>
                <a:cubicBezTo>
                  <a:pt x="3310" y="1098"/>
                  <a:pt x="3310" y="1098"/>
                  <a:pt x="3310" y="1098"/>
                </a:cubicBezTo>
                <a:cubicBezTo>
                  <a:pt x="3310" y="1100"/>
                  <a:pt x="3310" y="1100"/>
                  <a:pt x="3310" y="1100"/>
                </a:cubicBezTo>
                <a:cubicBezTo>
                  <a:pt x="3308" y="1101"/>
                  <a:pt x="3308" y="1101"/>
                  <a:pt x="3308" y="1101"/>
                </a:cubicBezTo>
                <a:cubicBezTo>
                  <a:pt x="3308" y="1100"/>
                  <a:pt x="3308" y="1100"/>
                  <a:pt x="3308" y="1100"/>
                </a:cubicBezTo>
                <a:cubicBezTo>
                  <a:pt x="3307" y="1100"/>
                  <a:pt x="3307" y="1100"/>
                  <a:pt x="3307" y="1100"/>
                </a:cubicBezTo>
                <a:cubicBezTo>
                  <a:pt x="3305" y="1098"/>
                  <a:pt x="3305" y="1098"/>
                  <a:pt x="3305" y="1098"/>
                </a:cubicBezTo>
                <a:cubicBezTo>
                  <a:pt x="3304" y="1098"/>
                  <a:pt x="3304" y="1098"/>
                  <a:pt x="3304" y="1098"/>
                </a:cubicBezTo>
                <a:cubicBezTo>
                  <a:pt x="3301" y="1098"/>
                  <a:pt x="3301" y="1098"/>
                  <a:pt x="3301" y="1098"/>
                </a:cubicBezTo>
                <a:cubicBezTo>
                  <a:pt x="3300" y="1100"/>
                  <a:pt x="3300" y="1100"/>
                  <a:pt x="3300" y="1100"/>
                </a:cubicBezTo>
                <a:cubicBezTo>
                  <a:pt x="3298" y="1103"/>
                  <a:pt x="3298" y="1103"/>
                  <a:pt x="3298" y="1103"/>
                </a:cubicBezTo>
                <a:cubicBezTo>
                  <a:pt x="3295" y="1103"/>
                  <a:pt x="3295" y="1103"/>
                  <a:pt x="3295" y="1103"/>
                </a:cubicBezTo>
                <a:cubicBezTo>
                  <a:pt x="3292" y="1101"/>
                  <a:pt x="3292" y="1101"/>
                  <a:pt x="3292" y="1101"/>
                </a:cubicBezTo>
                <a:cubicBezTo>
                  <a:pt x="3290" y="1101"/>
                  <a:pt x="3290" y="1101"/>
                  <a:pt x="3290" y="1101"/>
                </a:cubicBezTo>
                <a:cubicBezTo>
                  <a:pt x="3288" y="1103"/>
                  <a:pt x="3288" y="1103"/>
                  <a:pt x="3288" y="1103"/>
                </a:cubicBezTo>
                <a:cubicBezTo>
                  <a:pt x="3288" y="1104"/>
                  <a:pt x="3288" y="1104"/>
                  <a:pt x="3288" y="1104"/>
                </a:cubicBezTo>
                <a:cubicBezTo>
                  <a:pt x="3291" y="1104"/>
                  <a:pt x="3291" y="1104"/>
                  <a:pt x="3291" y="1104"/>
                </a:cubicBezTo>
                <a:cubicBezTo>
                  <a:pt x="3292" y="1106"/>
                  <a:pt x="3292" y="1106"/>
                  <a:pt x="3292" y="1106"/>
                </a:cubicBezTo>
                <a:cubicBezTo>
                  <a:pt x="3294" y="1108"/>
                  <a:pt x="3294" y="1108"/>
                  <a:pt x="3294" y="1108"/>
                </a:cubicBezTo>
                <a:cubicBezTo>
                  <a:pt x="3297" y="1110"/>
                  <a:pt x="3297" y="1110"/>
                  <a:pt x="3297" y="1110"/>
                </a:cubicBezTo>
                <a:cubicBezTo>
                  <a:pt x="3298" y="1110"/>
                  <a:pt x="3298" y="1110"/>
                  <a:pt x="3298" y="1110"/>
                </a:cubicBezTo>
                <a:cubicBezTo>
                  <a:pt x="3298" y="1113"/>
                  <a:pt x="3298" y="1113"/>
                  <a:pt x="3298" y="1113"/>
                </a:cubicBezTo>
                <a:cubicBezTo>
                  <a:pt x="3298" y="1114"/>
                  <a:pt x="3298" y="1114"/>
                  <a:pt x="3298" y="1114"/>
                </a:cubicBezTo>
                <a:cubicBezTo>
                  <a:pt x="3297" y="1114"/>
                  <a:pt x="3297" y="1114"/>
                  <a:pt x="3297" y="1114"/>
                </a:cubicBezTo>
                <a:cubicBezTo>
                  <a:pt x="3297" y="1116"/>
                  <a:pt x="3297" y="1116"/>
                  <a:pt x="3297" y="1116"/>
                </a:cubicBezTo>
                <a:cubicBezTo>
                  <a:pt x="3297" y="1118"/>
                  <a:pt x="3297" y="1118"/>
                  <a:pt x="3297" y="1118"/>
                </a:cubicBezTo>
                <a:cubicBezTo>
                  <a:pt x="3300" y="1121"/>
                  <a:pt x="3300" y="1121"/>
                  <a:pt x="3300" y="1121"/>
                </a:cubicBezTo>
                <a:cubicBezTo>
                  <a:pt x="3303" y="1120"/>
                  <a:pt x="3303" y="1120"/>
                  <a:pt x="3303" y="1120"/>
                </a:cubicBezTo>
                <a:cubicBezTo>
                  <a:pt x="3304" y="1118"/>
                  <a:pt x="3304" y="1118"/>
                  <a:pt x="3304" y="1118"/>
                </a:cubicBezTo>
                <a:cubicBezTo>
                  <a:pt x="3305" y="1116"/>
                  <a:pt x="3305" y="1116"/>
                  <a:pt x="3305" y="1116"/>
                </a:cubicBezTo>
                <a:cubicBezTo>
                  <a:pt x="3305" y="1114"/>
                  <a:pt x="3305" y="1114"/>
                  <a:pt x="3305" y="1114"/>
                </a:cubicBezTo>
                <a:cubicBezTo>
                  <a:pt x="3307" y="1113"/>
                  <a:pt x="3307" y="1113"/>
                  <a:pt x="3307" y="1113"/>
                </a:cubicBezTo>
                <a:cubicBezTo>
                  <a:pt x="3305" y="1111"/>
                  <a:pt x="3305" y="1111"/>
                  <a:pt x="3305" y="1111"/>
                </a:cubicBezTo>
                <a:cubicBezTo>
                  <a:pt x="3307" y="1111"/>
                  <a:pt x="3307" y="1111"/>
                  <a:pt x="3307" y="1111"/>
                </a:cubicBezTo>
                <a:cubicBezTo>
                  <a:pt x="3308" y="1110"/>
                  <a:pt x="3308" y="1110"/>
                  <a:pt x="3308" y="1110"/>
                </a:cubicBezTo>
                <a:cubicBezTo>
                  <a:pt x="3308" y="1108"/>
                  <a:pt x="3308" y="1108"/>
                  <a:pt x="3308" y="1108"/>
                </a:cubicBezTo>
                <a:cubicBezTo>
                  <a:pt x="3310" y="1107"/>
                  <a:pt x="3310" y="1107"/>
                  <a:pt x="3310" y="1107"/>
                </a:cubicBezTo>
                <a:cubicBezTo>
                  <a:pt x="3311" y="1104"/>
                  <a:pt x="3311" y="1104"/>
                  <a:pt x="3311" y="1104"/>
                </a:cubicBezTo>
                <a:cubicBezTo>
                  <a:pt x="3310" y="1108"/>
                  <a:pt x="3310" y="1108"/>
                  <a:pt x="3310" y="1108"/>
                </a:cubicBezTo>
                <a:cubicBezTo>
                  <a:pt x="3308" y="1111"/>
                  <a:pt x="3308" y="1111"/>
                  <a:pt x="3308" y="1111"/>
                </a:cubicBezTo>
                <a:cubicBezTo>
                  <a:pt x="3308" y="1113"/>
                  <a:pt x="3308" y="1113"/>
                  <a:pt x="3308" y="1113"/>
                </a:cubicBezTo>
                <a:cubicBezTo>
                  <a:pt x="3308" y="1114"/>
                  <a:pt x="3308" y="1114"/>
                  <a:pt x="3308" y="1114"/>
                </a:cubicBezTo>
                <a:cubicBezTo>
                  <a:pt x="3310" y="1114"/>
                  <a:pt x="3310" y="1114"/>
                  <a:pt x="3310" y="1114"/>
                </a:cubicBezTo>
                <a:cubicBezTo>
                  <a:pt x="3311" y="1117"/>
                  <a:pt x="3311" y="1117"/>
                  <a:pt x="3311" y="1117"/>
                </a:cubicBezTo>
                <a:cubicBezTo>
                  <a:pt x="3314" y="1117"/>
                  <a:pt x="3314" y="1117"/>
                  <a:pt x="3314" y="1117"/>
                </a:cubicBezTo>
                <a:cubicBezTo>
                  <a:pt x="3314" y="1118"/>
                  <a:pt x="3314" y="1118"/>
                  <a:pt x="3314" y="1118"/>
                </a:cubicBezTo>
                <a:cubicBezTo>
                  <a:pt x="3315" y="1118"/>
                  <a:pt x="3315" y="1118"/>
                  <a:pt x="3315" y="1118"/>
                </a:cubicBezTo>
                <a:cubicBezTo>
                  <a:pt x="3318" y="1118"/>
                  <a:pt x="3318" y="1118"/>
                  <a:pt x="3318" y="1118"/>
                </a:cubicBezTo>
                <a:cubicBezTo>
                  <a:pt x="3318" y="1120"/>
                  <a:pt x="3318" y="1120"/>
                  <a:pt x="3318" y="1120"/>
                </a:cubicBezTo>
                <a:cubicBezTo>
                  <a:pt x="3320" y="1118"/>
                  <a:pt x="3320" y="1118"/>
                  <a:pt x="3320" y="1118"/>
                </a:cubicBezTo>
                <a:cubicBezTo>
                  <a:pt x="3321" y="1118"/>
                  <a:pt x="3321" y="1118"/>
                  <a:pt x="3321" y="1118"/>
                </a:cubicBezTo>
                <a:cubicBezTo>
                  <a:pt x="3320" y="1120"/>
                  <a:pt x="3320" y="1120"/>
                  <a:pt x="3320" y="1120"/>
                </a:cubicBezTo>
                <a:cubicBezTo>
                  <a:pt x="3320" y="1121"/>
                  <a:pt x="3320" y="1121"/>
                  <a:pt x="3320" y="1121"/>
                </a:cubicBezTo>
                <a:cubicBezTo>
                  <a:pt x="3323" y="1123"/>
                  <a:pt x="3323" y="1123"/>
                  <a:pt x="3323" y="1123"/>
                </a:cubicBezTo>
                <a:cubicBezTo>
                  <a:pt x="3325" y="1126"/>
                  <a:pt x="3325" y="1126"/>
                  <a:pt x="3325" y="1126"/>
                </a:cubicBezTo>
                <a:cubicBezTo>
                  <a:pt x="3330" y="1126"/>
                  <a:pt x="3330" y="1126"/>
                  <a:pt x="3330" y="1126"/>
                </a:cubicBezTo>
                <a:cubicBezTo>
                  <a:pt x="3334" y="1127"/>
                  <a:pt x="3334" y="1127"/>
                  <a:pt x="3334" y="1127"/>
                </a:cubicBezTo>
                <a:cubicBezTo>
                  <a:pt x="3341" y="1130"/>
                  <a:pt x="3341" y="1130"/>
                  <a:pt x="3341" y="1130"/>
                </a:cubicBezTo>
                <a:cubicBezTo>
                  <a:pt x="3346" y="1131"/>
                  <a:pt x="3346" y="1131"/>
                  <a:pt x="3346" y="1131"/>
                </a:cubicBezTo>
                <a:cubicBezTo>
                  <a:pt x="3348" y="1133"/>
                  <a:pt x="3348" y="1133"/>
                  <a:pt x="3348" y="1133"/>
                </a:cubicBezTo>
                <a:cubicBezTo>
                  <a:pt x="3351" y="1134"/>
                  <a:pt x="3351" y="1134"/>
                  <a:pt x="3351" y="1134"/>
                </a:cubicBezTo>
                <a:cubicBezTo>
                  <a:pt x="3353" y="1134"/>
                  <a:pt x="3353" y="1134"/>
                  <a:pt x="3353" y="1134"/>
                </a:cubicBezTo>
                <a:cubicBezTo>
                  <a:pt x="3356" y="1136"/>
                  <a:pt x="3356" y="1136"/>
                  <a:pt x="3356" y="1136"/>
                </a:cubicBezTo>
                <a:cubicBezTo>
                  <a:pt x="3358" y="1139"/>
                  <a:pt x="3358" y="1139"/>
                  <a:pt x="3358" y="1139"/>
                </a:cubicBezTo>
                <a:cubicBezTo>
                  <a:pt x="3358" y="1140"/>
                  <a:pt x="3358" y="1140"/>
                  <a:pt x="3358" y="1140"/>
                </a:cubicBezTo>
                <a:cubicBezTo>
                  <a:pt x="3360" y="1139"/>
                  <a:pt x="3360" y="1139"/>
                  <a:pt x="3360" y="1139"/>
                </a:cubicBezTo>
                <a:cubicBezTo>
                  <a:pt x="3360" y="1140"/>
                  <a:pt x="3360" y="1140"/>
                  <a:pt x="3360" y="1140"/>
                </a:cubicBezTo>
                <a:cubicBezTo>
                  <a:pt x="3360" y="1143"/>
                  <a:pt x="3360" y="1143"/>
                  <a:pt x="3360" y="1143"/>
                </a:cubicBezTo>
                <a:cubicBezTo>
                  <a:pt x="3361" y="1143"/>
                  <a:pt x="3361" y="1143"/>
                  <a:pt x="3361" y="1143"/>
                </a:cubicBezTo>
                <a:cubicBezTo>
                  <a:pt x="3361" y="1144"/>
                  <a:pt x="3361" y="1144"/>
                  <a:pt x="3361" y="1144"/>
                </a:cubicBezTo>
                <a:cubicBezTo>
                  <a:pt x="3363" y="1144"/>
                  <a:pt x="3363" y="1144"/>
                  <a:pt x="3363" y="1144"/>
                </a:cubicBezTo>
                <a:cubicBezTo>
                  <a:pt x="3363" y="1146"/>
                  <a:pt x="3363" y="1146"/>
                  <a:pt x="3363" y="1146"/>
                </a:cubicBezTo>
                <a:cubicBezTo>
                  <a:pt x="3363" y="1147"/>
                  <a:pt x="3363" y="1147"/>
                  <a:pt x="3363" y="1147"/>
                </a:cubicBezTo>
                <a:cubicBezTo>
                  <a:pt x="3363" y="1151"/>
                  <a:pt x="3363" y="1151"/>
                  <a:pt x="3363" y="1151"/>
                </a:cubicBezTo>
                <a:cubicBezTo>
                  <a:pt x="3366" y="1154"/>
                  <a:pt x="3366" y="1154"/>
                  <a:pt x="3366" y="1154"/>
                </a:cubicBezTo>
                <a:cubicBezTo>
                  <a:pt x="3367" y="1156"/>
                  <a:pt x="3367" y="1156"/>
                  <a:pt x="3367" y="1156"/>
                </a:cubicBezTo>
                <a:cubicBezTo>
                  <a:pt x="3366" y="1157"/>
                  <a:pt x="3366" y="1157"/>
                  <a:pt x="3366" y="1157"/>
                </a:cubicBezTo>
                <a:cubicBezTo>
                  <a:pt x="3371" y="1160"/>
                  <a:pt x="3371" y="1160"/>
                  <a:pt x="3371" y="1160"/>
                </a:cubicBezTo>
                <a:cubicBezTo>
                  <a:pt x="3368" y="1159"/>
                  <a:pt x="3368" y="1159"/>
                  <a:pt x="3368" y="1159"/>
                </a:cubicBezTo>
                <a:cubicBezTo>
                  <a:pt x="3366" y="1159"/>
                  <a:pt x="3366" y="1159"/>
                  <a:pt x="3366" y="1159"/>
                </a:cubicBezTo>
                <a:cubicBezTo>
                  <a:pt x="3364" y="1160"/>
                  <a:pt x="3364" y="1160"/>
                  <a:pt x="3364" y="1160"/>
                </a:cubicBezTo>
                <a:cubicBezTo>
                  <a:pt x="3368" y="1163"/>
                  <a:pt x="3368" y="1163"/>
                  <a:pt x="3368" y="1163"/>
                </a:cubicBezTo>
                <a:cubicBezTo>
                  <a:pt x="3366" y="1164"/>
                  <a:pt x="3366" y="1164"/>
                  <a:pt x="3366" y="1164"/>
                </a:cubicBezTo>
                <a:cubicBezTo>
                  <a:pt x="3367" y="1166"/>
                  <a:pt x="3367" y="1166"/>
                  <a:pt x="3367" y="1166"/>
                </a:cubicBezTo>
                <a:cubicBezTo>
                  <a:pt x="3370" y="1167"/>
                  <a:pt x="3370" y="1167"/>
                  <a:pt x="3370" y="1167"/>
                </a:cubicBezTo>
                <a:cubicBezTo>
                  <a:pt x="3370" y="1169"/>
                  <a:pt x="3370" y="1169"/>
                  <a:pt x="3370" y="1169"/>
                </a:cubicBezTo>
                <a:cubicBezTo>
                  <a:pt x="3370" y="1170"/>
                  <a:pt x="3370" y="1170"/>
                  <a:pt x="3370" y="1170"/>
                </a:cubicBezTo>
                <a:cubicBezTo>
                  <a:pt x="3368" y="1173"/>
                  <a:pt x="3368" y="1173"/>
                  <a:pt x="3368" y="1173"/>
                </a:cubicBezTo>
                <a:cubicBezTo>
                  <a:pt x="3367" y="1176"/>
                  <a:pt x="3367" y="1176"/>
                  <a:pt x="3367" y="1176"/>
                </a:cubicBezTo>
                <a:cubicBezTo>
                  <a:pt x="3367" y="1177"/>
                  <a:pt x="3367" y="1177"/>
                  <a:pt x="3367" y="1177"/>
                </a:cubicBezTo>
                <a:cubicBezTo>
                  <a:pt x="3370" y="1176"/>
                  <a:pt x="3370" y="1176"/>
                  <a:pt x="3370" y="1176"/>
                </a:cubicBezTo>
                <a:cubicBezTo>
                  <a:pt x="3371" y="1174"/>
                  <a:pt x="3371" y="1174"/>
                  <a:pt x="3371" y="1174"/>
                </a:cubicBezTo>
                <a:cubicBezTo>
                  <a:pt x="3371" y="1176"/>
                  <a:pt x="3371" y="1176"/>
                  <a:pt x="3371" y="1176"/>
                </a:cubicBezTo>
                <a:cubicBezTo>
                  <a:pt x="3373" y="1176"/>
                  <a:pt x="3373" y="1176"/>
                  <a:pt x="3373" y="1176"/>
                </a:cubicBezTo>
                <a:cubicBezTo>
                  <a:pt x="3376" y="1176"/>
                  <a:pt x="3376" y="1176"/>
                  <a:pt x="3376" y="1176"/>
                </a:cubicBezTo>
                <a:cubicBezTo>
                  <a:pt x="3379" y="1176"/>
                  <a:pt x="3379" y="1176"/>
                  <a:pt x="3379" y="1176"/>
                </a:cubicBezTo>
                <a:cubicBezTo>
                  <a:pt x="3381" y="1174"/>
                  <a:pt x="3381" y="1174"/>
                  <a:pt x="3381" y="1174"/>
                </a:cubicBezTo>
                <a:cubicBezTo>
                  <a:pt x="3380" y="1176"/>
                  <a:pt x="3380" y="1176"/>
                  <a:pt x="3380" y="1176"/>
                </a:cubicBezTo>
                <a:cubicBezTo>
                  <a:pt x="3381" y="1179"/>
                  <a:pt x="3381" y="1179"/>
                  <a:pt x="3381" y="1179"/>
                </a:cubicBezTo>
                <a:cubicBezTo>
                  <a:pt x="3384" y="1182"/>
                  <a:pt x="3384" y="1182"/>
                  <a:pt x="3384" y="1182"/>
                </a:cubicBezTo>
                <a:cubicBezTo>
                  <a:pt x="3387" y="1186"/>
                  <a:pt x="3387" y="1186"/>
                  <a:pt x="3387" y="1186"/>
                </a:cubicBezTo>
                <a:cubicBezTo>
                  <a:pt x="3390" y="1187"/>
                  <a:pt x="3390" y="1187"/>
                  <a:pt x="3390" y="1187"/>
                </a:cubicBezTo>
                <a:cubicBezTo>
                  <a:pt x="3391" y="1188"/>
                  <a:pt x="3391" y="1188"/>
                  <a:pt x="3391" y="1188"/>
                </a:cubicBezTo>
                <a:cubicBezTo>
                  <a:pt x="3391" y="1189"/>
                  <a:pt x="3391" y="1189"/>
                  <a:pt x="3391" y="1189"/>
                </a:cubicBezTo>
                <a:cubicBezTo>
                  <a:pt x="3393" y="1190"/>
                  <a:pt x="3393" y="1190"/>
                  <a:pt x="3393" y="1190"/>
                </a:cubicBezTo>
                <a:cubicBezTo>
                  <a:pt x="3394" y="1190"/>
                  <a:pt x="3394" y="1190"/>
                  <a:pt x="3394" y="1190"/>
                </a:cubicBezTo>
                <a:cubicBezTo>
                  <a:pt x="3396" y="1190"/>
                  <a:pt x="3396" y="1190"/>
                  <a:pt x="3396" y="1190"/>
                </a:cubicBezTo>
                <a:cubicBezTo>
                  <a:pt x="3397" y="1190"/>
                  <a:pt x="3397" y="1190"/>
                  <a:pt x="3397" y="1190"/>
                </a:cubicBezTo>
                <a:cubicBezTo>
                  <a:pt x="3400" y="1190"/>
                  <a:pt x="3400" y="1190"/>
                  <a:pt x="3400" y="1190"/>
                </a:cubicBezTo>
                <a:cubicBezTo>
                  <a:pt x="3404" y="1190"/>
                  <a:pt x="3404" y="1190"/>
                  <a:pt x="3404" y="1190"/>
                </a:cubicBezTo>
                <a:cubicBezTo>
                  <a:pt x="3407" y="1192"/>
                  <a:pt x="3407" y="1192"/>
                  <a:pt x="3407" y="1192"/>
                </a:cubicBezTo>
                <a:cubicBezTo>
                  <a:pt x="3411" y="1192"/>
                  <a:pt x="3411" y="1192"/>
                  <a:pt x="3411" y="1192"/>
                </a:cubicBezTo>
                <a:cubicBezTo>
                  <a:pt x="3414" y="1190"/>
                  <a:pt x="3414" y="1190"/>
                  <a:pt x="3414" y="1190"/>
                </a:cubicBezTo>
                <a:cubicBezTo>
                  <a:pt x="3417" y="1189"/>
                  <a:pt x="3417" y="1189"/>
                  <a:pt x="3417" y="1189"/>
                </a:cubicBezTo>
                <a:cubicBezTo>
                  <a:pt x="3420" y="1186"/>
                  <a:pt x="3420" y="1186"/>
                  <a:pt x="3420" y="1186"/>
                </a:cubicBezTo>
                <a:cubicBezTo>
                  <a:pt x="3420" y="1184"/>
                  <a:pt x="3420" y="1184"/>
                  <a:pt x="3420" y="1184"/>
                </a:cubicBezTo>
                <a:cubicBezTo>
                  <a:pt x="3419" y="1182"/>
                  <a:pt x="3419" y="1182"/>
                  <a:pt x="3419" y="1182"/>
                </a:cubicBezTo>
                <a:cubicBezTo>
                  <a:pt x="3416" y="1180"/>
                  <a:pt x="3416" y="1180"/>
                  <a:pt x="3416" y="1180"/>
                </a:cubicBezTo>
                <a:cubicBezTo>
                  <a:pt x="3414" y="1179"/>
                  <a:pt x="3414" y="1179"/>
                  <a:pt x="3414" y="1179"/>
                </a:cubicBezTo>
                <a:cubicBezTo>
                  <a:pt x="3411" y="1179"/>
                  <a:pt x="3411" y="1179"/>
                  <a:pt x="3411" y="1179"/>
                </a:cubicBezTo>
                <a:cubicBezTo>
                  <a:pt x="3410" y="1179"/>
                  <a:pt x="3410" y="1179"/>
                  <a:pt x="3410" y="1179"/>
                </a:cubicBezTo>
                <a:cubicBezTo>
                  <a:pt x="3409" y="1179"/>
                  <a:pt x="3409" y="1179"/>
                  <a:pt x="3409" y="1179"/>
                </a:cubicBezTo>
                <a:cubicBezTo>
                  <a:pt x="3409" y="1177"/>
                  <a:pt x="3409" y="1177"/>
                  <a:pt x="3409" y="1177"/>
                </a:cubicBezTo>
                <a:cubicBezTo>
                  <a:pt x="3410" y="1179"/>
                  <a:pt x="3410" y="1179"/>
                  <a:pt x="3410" y="1179"/>
                </a:cubicBezTo>
                <a:cubicBezTo>
                  <a:pt x="3411" y="1177"/>
                  <a:pt x="3411" y="1177"/>
                  <a:pt x="3411" y="1177"/>
                </a:cubicBezTo>
                <a:cubicBezTo>
                  <a:pt x="3414" y="1179"/>
                  <a:pt x="3414" y="1179"/>
                  <a:pt x="3414" y="1179"/>
                </a:cubicBezTo>
                <a:cubicBezTo>
                  <a:pt x="3417" y="1179"/>
                  <a:pt x="3417" y="1179"/>
                  <a:pt x="3417" y="1179"/>
                </a:cubicBezTo>
                <a:cubicBezTo>
                  <a:pt x="3419" y="1177"/>
                  <a:pt x="3419" y="1177"/>
                  <a:pt x="3419" y="1177"/>
                </a:cubicBezTo>
                <a:cubicBezTo>
                  <a:pt x="3423" y="1177"/>
                  <a:pt x="3423" y="1177"/>
                  <a:pt x="3423" y="1177"/>
                </a:cubicBezTo>
                <a:cubicBezTo>
                  <a:pt x="3424" y="1176"/>
                  <a:pt x="3424" y="1176"/>
                  <a:pt x="3424" y="1176"/>
                </a:cubicBezTo>
                <a:cubicBezTo>
                  <a:pt x="3423" y="1174"/>
                  <a:pt x="3423" y="1174"/>
                  <a:pt x="3423" y="1174"/>
                </a:cubicBezTo>
                <a:cubicBezTo>
                  <a:pt x="3422" y="1173"/>
                  <a:pt x="3422" y="1173"/>
                  <a:pt x="3422" y="1173"/>
                </a:cubicBezTo>
                <a:cubicBezTo>
                  <a:pt x="3424" y="1174"/>
                  <a:pt x="3424" y="1174"/>
                  <a:pt x="3424" y="1174"/>
                </a:cubicBezTo>
                <a:cubicBezTo>
                  <a:pt x="3426" y="1176"/>
                  <a:pt x="3426" y="1176"/>
                  <a:pt x="3426" y="1176"/>
                </a:cubicBezTo>
                <a:cubicBezTo>
                  <a:pt x="3426" y="1174"/>
                  <a:pt x="3426" y="1174"/>
                  <a:pt x="3426" y="1174"/>
                </a:cubicBezTo>
                <a:cubicBezTo>
                  <a:pt x="3427" y="1173"/>
                  <a:pt x="3427" y="1173"/>
                  <a:pt x="3427" y="1173"/>
                </a:cubicBezTo>
                <a:cubicBezTo>
                  <a:pt x="3429" y="1174"/>
                  <a:pt x="3429" y="1174"/>
                  <a:pt x="3429" y="1174"/>
                </a:cubicBezTo>
                <a:cubicBezTo>
                  <a:pt x="3427" y="1170"/>
                  <a:pt x="3427" y="1170"/>
                  <a:pt x="3427" y="1170"/>
                </a:cubicBezTo>
                <a:cubicBezTo>
                  <a:pt x="3424" y="1166"/>
                  <a:pt x="3424" y="1166"/>
                  <a:pt x="3424" y="1166"/>
                </a:cubicBezTo>
                <a:cubicBezTo>
                  <a:pt x="3429" y="1170"/>
                  <a:pt x="3429" y="1170"/>
                  <a:pt x="3429" y="1170"/>
                </a:cubicBezTo>
                <a:cubicBezTo>
                  <a:pt x="3432" y="1171"/>
                  <a:pt x="3432" y="1171"/>
                  <a:pt x="3432" y="1171"/>
                </a:cubicBezTo>
                <a:cubicBezTo>
                  <a:pt x="3432" y="1170"/>
                  <a:pt x="3432" y="1170"/>
                  <a:pt x="3432" y="1170"/>
                </a:cubicBezTo>
                <a:cubicBezTo>
                  <a:pt x="3432" y="1169"/>
                  <a:pt x="3432" y="1169"/>
                  <a:pt x="3432" y="1169"/>
                </a:cubicBezTo>
                <a:cubicBezTo>
                  <a:pt x="3434" y="1170"/>
                  <a:pt x="3434" y="1170"/>
                  <a:pt x="3434" y="1170"/>
                </a:cubicBezTo>
                <a:cubicBezTo>
                  <a:pt x="3434" y="1169"/>
                  <a:pt x="3434" y="1169"/>
                  <a:pt x="3434" y="1169"/>
                </a:cubicBezTo>
                <a:cubicBezTo>
                  <a:pt x="3436" y="1167"/>
                  <a:pt x="3436" y="1167"/>
                  <a:pt x="3436" y="1167"/>
                </a:cubicBezTo>
                <a:cubicBezTo>
                  <a:pt x="3436" y="1169"/>
                  <a:pt x="3436" y="1169"/>
                  <a:pt x="3436" y="1169"/>
                </a:cubicBezTo>
                <a:cubicBezTo>
                  <a:pt x="3437" y="1169"/>
                  <a:pt x="3437" y="1169"/>
                  <a:pt x="3437" y="1169"/>
                </a:cubicBezTo>
                <a:cubicBezTo>
                  <a:pt x="3439" y="1169"/>
                  <a:pt x="3439" y="1169"/>
                  <a:pt x="3439" y="1169"/>
                </a:cubicBezTo>
                <a:cubicBezTo>
                  <a:pt x="3440" y="1170"/>
                  <a:pt x="3440" y="1170"/>
                  <a:pt x="3440" y="1170"/>
                </a:cubicBezTo>
                <a:cubicBezTo>
                  <a:pt x="3442" y="1171"/>
                  <a:pt x="3442" y="1171"/>
                  <a:pt x="3442" y="1171"/>
                </a:cubicBezTo>
                <a:cubicBezTo>
                  <a:pt x="3447" y="1173"/>
                  <a:pt x="3447" y="1173"/>
                  <a:pt x="3447" y="1173"/>
                </a:cubicBezTo>
                <a:cubicBezTo>
                  <a:pt x="3449" y="1173"/>
                  <a:pt x="3449" y="1173"/>
                  <a:pt x="3449" y="1173"/>
                </a:cubicBezTo>
                <a:cubicBezTo>
                  <a:pt x="3450" y="1173"/>
                  <a:pt x="3450" y="1173"/>
                  <a:pt x="3450" y="1173"/>
                </a:cubicBezTo>
                <a:cubicBezTo>
                  <a:pt x="3453" y="1174"/>
                  <a:pt x="3453" y="1174"/>
                  <a:pt x="3453" y="1174"/>
                </a:cubicBezTo>
                <a:cubicBezTo>
                  <a:pt x="3454" y="1176"/>
                  <a:pt x="3454" y="1176"/>
                  <a:pt x="3454" y="1176"/>
                </a:cubicBezTo>
                <a:cubicBezTo>
                  <a:pt x="3456" y="1179"/>
                  <a:pt x="3456" y="1179"/>
                  <a:pt x="3456" y="1179"/>
                </a:cubicBezTo>
                <a:cubicBezTo>
                  <a:pt x="3459" y="1184"/>
                  <a:pt x="3459" y="1184"/>
                  <a:pt x="3459" y="1184"/>
                </a:cubicBezTo>
                <a:cubicBezTo>
                  <a:pt x="3459" y="1187"/>
                  <a:pt x="3459" y="1187"/>
                  <a:pt x="3459" y="1187"/>
                </a:cubicBezTo>
                <a:cubicBezTo>
                  <a:pt x="3460" y="1189"/>
                  <a:pt x="3460" y="1189"/>
                  <a:pt x="3460" y="1189"/>
                </a:cubicBezTo>
                <a:cubicBezTo>
                  <a:pt x="3463" y="1189"/>
                  <a:pt x="3463" y="1189"/>
                  <a:pt x="3463" y="1189"/>
                </a:cubicBezTo>
                <a:cubicBezTo>
                  <a:pt x="3463" y="1192"/>
                  <a:pt x="3463" y="1192"/>
                  <a:pt x="3463" y="1192"/>
                </a:cubicBezTo>
                <a:cubicBezTo>
                  <a:pt x="3463" y="1193"/>
                  <a:pt x="3463" y="1193"/>
                  <a:pt x="3463" y="1193"/>
                </a:cubicBezTo>
                <a:cubicBezTo>
                  <a:pt x="3466" y="1194"/>
                  <a:pt x="3466" y="1194"/>
                  <a:pt x="3466" y="1194"/>
                </a:cubicBezTo>
                <a:cubicBezTo>
                  <a:pt x="3467" y="1194"/>
                  <a:pt x="3467" y="1194"/>
                  <a:pt x="3467" y="1194"/>
                </a:cubicBezTo>
                <a:cubicBezTo>
                  <a:pt x="3469" y="1199"/>
                  <a:pt x="3469" y="1199"/>
                  <a:pt x="3469" y="1199"/>
                </a:cubicBezTo>
                <a:cubicBezTo>
                  <a:pt x="3469" y="1200"/>
                  <a:pt x="3469" y="1200"/>
                  <a:pt x="3469" y="1200"/>
                </a:cubicBezTo>
                <a:cubicBezTo>
                  <a:pt x="3470" y="1203"/>
                  <a:pt x="3470" y="1203"/>
                  <a:pt x="3470" y="1203"/>
                </a:cubicBezTo>
                <a:cubicBezTo>
                  <a:pt x="3472" y="1202"/>
                  <a:pt x="3472" y="1202"/>
                  <a:pt x="3472" y="1202"/>
                </a:cubicBezTo>
                <a:cubicBezTo>
                  <a:pt x="3473" y="1203"/>
                  <a:pt x="3473" y="1203"/>
                  <a:pt x="3473" y="1203"/>
                </a:cubicBezTo>
                <a:cubicBezTo>
                  <a:pt x="3475" y="1203"/>
                  <a:pt x="3475" y="1203"/>
                  <a:pt x="3475" y="1203"/>
                </a:cubicBezTo>
                <a:cubicBezTo>
                  <a:pt x="3476" y="1203"/>
                  <a:pt x="3476" y="1203"/>
                  <a:pt x="3476" y="1203"/>
                </a:cubicBezTo>
                <a:cubicBezTo>
                  <a:pt x="3477" y="1203"/>
                  <a:pt x="3477" y="1203"/>
                  <a:pt x="3477" y="1203"/>
                </a:cubicBezTo>
                <a:cubicBezTo>
                  <a:pt x="3479" y="1204"/>
                  <a:pt x="3479" y="1204"/>
                  <a:pt x="3479" y="1204"/>
                </a:cubicBezTo>
                <a:cubicBezTo>
                  <a:pt x="3483" y="1203"/>
                  <a:pt x="3483" y="1203"/>
                  <a:pt x="3483" y="1203"/>
                </a:cubicBezTo>
                <a:cubicBezTo>
                  <a:pt x="3483" y="1204"/>
                  <a:pt x="3483" y="1204"/>
                  <a:pt x="3483" y="1204"/>
                </a:cubicBezTo>
                <a:cubicBezTo>
                  <a:pt x="3487" y="1204"/>
                  <a:pt x="3487" y="1204"/>
                  <a:pt x="3487" y="1204"/>
                </a:cubicBezTo>
                <a:cubicBezTo>
                  <a:pt x="3492" y="1206"/>
                  <a:pt x="3492" y="1206"/>
                  <a:pt x="3492" y="1206"/>
                </a:cubicBezTo>
                <a:cubicBezTo>
                  <a:pt x="3495" y="1206"/>
                  <a:pt x="3495" y="1206"/>
                  <a:pt x="3495" y="1206"/>
                </a:cubicBezTo>
                <a:cubicBezTo>
                  <a:pt x="3496" y="1206"/>
                  <a:pt x="3496" y="1206"/>
                  <a:pt x="3496" y="1206"/>
                </a:cubicBezTo>
                <a:cubicBezTo>
                  <a:pt x="3496" y="1207"/>
                  <a:pt x="3496" y="1207"/>
                  <a:pt x="3496" y="1207"/>
                </a:cubicBezTo>
                <a:cubicBezTo>
                  <a:pt x="3499" y="1207"/>
                  <a:pt x="3499" y="1207"/>
                  <a:pt x="3499" y="1207"/>
                </a:cubicBezTo>
                <a:cubicBezTo>
                  <a:pt x="3496" y="1209"/>
                  <a:pt x="3496" y="1209"/>
                  <a:pt x="3496" y="1209"/>
                </a:cubicBezTo>
                <a:cubicBezTo>
                  <a:pt x="3497" y="1210"/>
                  <a:pt x="3497" y="1210"/>
                  <a:pt x="3497" y="1210"/>
                </a:cubicBezTo>
                <a:cubicBezTo>
                  <a:pt x="3500" y="1210"/>
                  <a:pt x="3500" y="1210"/>
                  <a:pt x="3500" y="1210"/>
                </a:cubicBezTo>
                <a:lnTo>
                  <a:pt x="3503" y="1210"/>
                </a:lnTo>
                <a:close/>
                <a:moveTo>
                  <a:pt x="3711" y="1010"/>
                </a:moveTo>
                <a:cubicBezTo>
                  <a:pt x="3710" y="1009"/>
                  <a:pt x="3710" y="1009"/>
                  <a:pt x="3710" y="1009"/>
                </a:cubicBezTo>
                <a:cubicBezTo>
                  <a:pt x="3710" y="1010"/>
                  <a:pt x="3710" y="1010"/>
                  <a:pt x="3710" y="1010"/>
                </a:cubicBezTo>
                <a:cubicBezTo>
                  <a:pt x="3711" y="1012"/>
                  <a:pt x="3711" y="1012"/>
                  <a:pt x="3711" y="1012"/>
                </a:cubicBezTo>
                <a:cubicBezTo>
                  <a:pt x="3713" y="1013"/>
                  <a:pt x="3713" y="1013"/>
                  <a:pt x="3713" y="1013"/>
                </a:cubicBezTo>
                <a:cubicBezTo>
                  <a:pt x="3714" y="1012"/>
                  <a:pt x="3714" y="1012"/>
                  <a:pt x="3714" y="1012"/>
                </a:cubicBezTo>
                <a:cubicBezTo>
                  <a:pt x="3712" y="1010"/>
                  <a:pt x="3712" y="1010"/>
                  <a:pt x="3712" y="1010"/>
                </a:cubicBezTo>
                <a:lnTo>
                  <a:pt x="3711" y="1010"/>
                </a:lnTo>
                <a:close/>
                <a:moveTo>
                  <a:pt x="3707" y="1577"/>
                </a:moveTo>
                <a:cubicBezTo>
                  <a:pt x="3704" y="1579"/>
                  <a:pt x="3704" y="1579"/>
                  <a:pt x="3704" y="1579"/>
                </a:cubicBezTo>
                <a:cubicBezTo>
                  <a:pt x="3698" y="1583"/>
                  <a:pt x="3698" y="1583"/>
                  <a:pt x="3698" y="1583"/>
                </a:cubicBezTo>
                <a:cubicBezTo>
                  <a:pt x="3695" y="1583"/>
                  <a:pt x="3695" y="1583"/>
                  <a:pt x="3695" y="1583"/>
                </a:cubicBezTo>
                <a:cubicBezTo>
                  <a:pt x="3692" y="1583"/>
                  <a:pt x="3692" y="1583"/>
                  <a:pt x="3692" y="1583"/>
                </a:cubicBezTo>
                <a:cubicBezTo>
                  <a:pt x="3688" y="1580"/>
                  <a:pt x="3688" y="1580"/>
                  <a:pt x="3688" y="1580"/>
                </a:cubicBezTo>
                <a:cubicBezTo>
                  <a:pt x="3684" y="1579"/>
                  <a:pt x="3684" y="1579"/>
                  <a:pt x="3684" y="1579"/>
                </a:cubicBezTo>
                <a:cubicBezTo>
                  <a:pt x="3687" y="1573"/>
                  <a:pt x="3687" y="1573"/>
                  <a:pt x="3687" y="1573"/>
                </a:cubicBezTo>
                <a:cubicBezTo>
                  <a:pt x="3688" y="1569"/>
                  <a:pt x="3688" y="1569"/>
                  <a:pt x="3688" y="1569"/>
                </a:cubicBezTo>
                <a:cubicBezTo>
                  <a:pt x="3687" y="1567"/>
                  <a:pt x="3687" y="1567"/>
                  <a:pt x="3687" y="1567"/>
                </a:cubicBezTo>
                <a:cubicBezTo>
                  <a:pt x="3687" y="1564"/>
                  <a:pt x="3687" y="1564"/>
                  <a:pt x="3687" y="1564"/>
                </a:cubicBezTo>
                <a:cubicBezTo>
                  <a:pt x="3687" y="1563"/>
                  <a:pt x="3687" y="1563"/>
                  <a:pt x="3687" y="1563"/>
                </a:cubicBezTo>
                <a:cubicBezTo>
                  <a:pt x="3685" y="1563"/>
                  <a:pt x="3685" y="1563"/>
                  <a:pt x="3685" y="1563"/>
                </a:cubicBezTo>
                <a:cubicBezTo>
                  <a:pt x="3685" y="1564"/>
                  <a:pt x="3685" y="1564"/>
                  <a:pt x="3685" y="1564"/>
                </a:cubicBezTo>
                <a:cubicBezTo>
                  <a:pt x="3685" y="1566"/>
                  <a:pt x="3685" y="1566"/>
                  <a:pt x="3685" y="1566"/>
                </a:cubicBezTo>
                <a:cubicBezTo>
                  <a:pt x="3684" y="1567"/>
                  <a:pt x="3684" y="1567"/>
                  <a:pt x="3684" y="1567"/>
                </a:cubicBezTo>
                <a:cubicBezTo>
                  <a:pt x="3684" y="1570"/>
                  <a:pt x="3684" y="1570"/>
                  <a:pt x="3684" y="1570"/>
                </a:cubicBezTo>
                <a:cubicBezTo>
                  <a:pt x="3682" y="1571"/>
                  <a:pt x="3682" y="1571"/>
                  <a:pt x="3682" y="1571"/>
                </a:cubicBezTo>
                <a:cubicBezTo>
                  <a:pt x="3681" y="1573"/>
                  <a:pt x="3681" y="1573"/>
                  <a:pt x="3681" y="1573"/>
                </a:cubicBezTo>
                <a:cubicBezTo>
                  <a:pt x="3680" y="1573"/>
                  <a:pt x="3680" y="1573"/>
                  <a:pt x="3680" y="1573"/>
                </a:cubicBezTo>
                <a:cubicBezTo>
                  <a:pt x="3681" y="1571"/>
                  <a:pt x="3681" y="1571"/>
                  <a:pt x="3681" y="1571"/>
                </a:cubicBezTo>
                <a:cubicBezTo>
                  <a:pt x="3681" y="1570"/>
                  <a:pt x="3681" y="1570"/>
                  <a:pt x="3681" y="1570"/>
                </a:cubicBezTo>
                <a:cubicBezTo>
                  <a:pt x="3680" y="1569"/>
                  <a:pt x="3680" y="1569"/>
                  <a:pt x="3680" y="1569"/>
                </a:cubicBezTo>
                <a:cubicBezTo>
                  <a:pt x="3678" y="1569"/>
                  <a:pt x="3678" y="1569"/>
                  <a:pt x="3678" y="1569"/>
                </a:cubicBezTo>
                <a:cubicBezTo>
                  <a:pt x="3675" y="1569"/>
                  <a:pt x="3675" y="1569"/>
                  <a:pt x="3675" y="1569"/>
                </a:cubicBezTo>
                <a:cubicBezTo>
                  <a:pt x="3675" y="1570"/>
                  <a:pt x="3675" y="1570"/>
                  <a:pt x="3675" y="1570"/>
                </a:cubicBezTo>
                <a:cubicBezTo>
                  <a:pt x="3675" y="1571"/>
                  <a:pt x="3675" y="1571"/>
                  <a:pt x="3675" y="1571"/>
                </a:cubicBezTo>
                <a:cubicBezTo>
                  <a:pt x="3674" y="1571"/>
                  <a:pt x="3674" y="1571"/>
                  <a:pt x="3674" y="1571"/>
                </a:cubicBezTo>
                <a:cubicBezTo>
                  <a:pt x="3672" y="1570"/>
                  <a:pt x="3672" y="1570"/>
                  <a:pt x="3672" y="1570"/>
                </a:cubicBezTo>
                <a:cubicBezTo>
                  <a:pt x="3671" y="1573"/>
                  <a:pt x="3671" y="1573"/>
                  <a:pt x="3671" y="1573"/>
                </a:cubicBezTo>
                <a:cubicBezTo>
                  <a:pt x="3671" y="1574"/>
                  <a:pt x="3671" y="1574"/>
                  <a:pt x="3671" y="1574"/>
                </a:cubicBezTo>
                <a:cubicBezTo>
                  <a:pt x="3672" y="1574"/>
                  <a:pt x="3672" y="1574"/>
                  <a:pt x="3672" y="1574"/>
                </a:cubicBezTo>
                <a:cubicBezTo>
                  <a:pt x="3671" y="1576"/>
                  <a:pt x="3671" y="1576"/>
                  <a:pt x="3671" y="1576"/>
                </a:cubicBezTo>
                <a:cubicBezTo>
                  <a:pt x="3671" y="1577"/>
                  <a:pt x="3671" y="1577"/>
                  <a:pt x="3671" y="1577"/>
                </a:cubicBezTo>
                <a:cubicBezTo>
                  <a:pt x="3670" y="1580"/>
                  <a:pt x="3670" y="1580"/>
                  <a:pt x="3670" y="1580"/>
                </a:cubicBezTo>
                <a:cubicBezTo>
                  <a:pt x="3668" y="1581"/>
                  <a:pt x="3668" y="1581"/>
                  <a:pt x="3668" y="1581"/>
                </a:cubicBezTo>
                <a:cubicBezTo>
                  <a:pt x="3667" y="1586"/>
                  <a:pt x="3667" y="1586"/>
                  <a:pt x="3667" y="1586"/>
                </a:cubicBezTo>
                <a:cubicBezTo>
                  <a:pt x="3665" y="1586"/>
                  <a:pt x="3665" y="1586"/>
                  <a:pt x="3665" y="1586"/>
                </a:cubicBezTo>
                <a:cubicBezTo>
                  <a:pt x="3662" y="1587"/>
                  <a:pt x="3662" y="1587"/>
                  <a:pt x="3662" y="1587"/>
                </a:cubicBezTo>
                <a:cubicBezTo>
                  <a:pt x="3659" y="1591"/>
                  <a:pt x="3659" y="1591"/>
                  <a:pt x="3659" y="1591"/>
                </a:cubicBezTo>
                <a:cubicBezTo>
                  <a:pt x="3657" y="1596"/>
                  <a:pt x="3657" y="1596"/>
                  <a:pt x="3657" y="1596"/>
                </a:cubicBezTo>
                <a:cubicBezTo>
                  <a:pt x="3651" y="1597"/>
                  <a:pt x="3651" y="1597"/>
                  <a:pt x="3651" y="1597"/>
                </a:cubicBezTo>
                <a:cubicBezTo>
                  <a:pt x="3647" y="1599"/>
                  <a:pt x="3647" y="1599"/>
                  <a:pt x="3647" y="1599"/>
                </a:cubicBezTo>
                <a:cubicBezTo>
                  <a:pt x="3645" y="1600"/>
                  <a:pt x="3645" y="1600"/>
                  <a:pt x="3645" y="1600"/>
                </a:cubicBezTo>
                <a:cubicBezTo>
                  <a:pt x="3644" y="1603"/>
                  <a:pt x="3644" y="1603"/>
                  <a:pt x="3644" y="1603"/>
                </a:cubicBezTo>
                <a:cubicBezTo>
                  <a:pt x="3645" y="1604"/>
                  <a:pt x="3645" y="1604"/>
                  <a:pt x="3645" y="1604"/>
                </a:cubicBezTo>
                <a:cubicBezTo>
                  <a:pt x="3647" y="1606"/>
                  <a:pt x="3647" y="1606"/>
                  <a:pt x="3647" y="1606"/>
                </a:cubicBezTo>
                <a:cubicBezTo>
                  <a:pt x="3648" y="1607"/>
                  <a:pt x="3648" y="1607"/>
                  <a:pt x="3648" y="1607"/>
                </a:cubicBezTo>
                <a:cubicBezTo>
                  <a:pt x="3651" y="1609"/>
                  <a:pt x="3651" y="1609"/>
                  <a:pt x="3651" y="1609"/>
                </a:cubicBezTo>
                <a:cubicBezTo>
                  <a:pt x="3652" y="1610"/>
                  <a:pt x="3652" y="1610"/>
                  <a:pt x="3652" y="1610"/>
                </a:cubicBezTo>
                <a:cubicBezTo>
                  <a:pt x="3652" y="1613"/>
                  <a:pt x="3652" y="1613"/>
                  <a:pt x="3652" y="1613"/>
                </a:cubicBezTo>
                <a:cubicBezTo>
                  <a:pt x="3648" y="1619"/>
                  <a:pt x="3648" y="1619"/>
                  <a:pt x="3648" y="1619"/>
                </a:cubicBezTo>
                <a:cubicBezTo>
                  <a:pt x="3644" y="1623"/>
                  <a:pt x="3644" y="1623"/>
                  <a:pt x="3644" y="1623"/>
                </a:cubicBezTo>
                <a:cubicBezTo>
                  <a:pt x="3642" y="1624"/>
                  <a:pt x="3642" y="1624"/>
                  <a:pt x="3642" y="1624"/>
                </a:cubicBezTo>
                <a:cubicBezTo>
                  <a:pt x="3639" y="1626"/>
                  <a:pt x="3639" y="1626"/>
                  <a:pt x="3639" y="1626"/>
                </a:cubicBezTo>
                <a:cubicBezTo>
                  <a:pt x="3637" y="1627"/>
                  <a:pt x="3637" y="1627"/>
                  <a:pt x="3637" y="1627"/>
                </a:cubicBezTo>
                <a:cubicBezTo>
                  <a:pt x="3635" y="1629"/>
                  <a:pt x="3635" y="1629"/>
                  <a:pt x="3635" y="1629"/>
                </a:cubicBezTo>
                <a:cubicBezTo>
                  <a:pt x="3637" y="1629"/>
                  <a:pt x="3637" y="1629"/>
                  <a:pt x="3637" y="1629"/>
                </a:cubicBezTo>
                <a:cubicBezTo>
                  <a:pt x="3638" y="1627"/>
                  <a:pt x="3638" y="1627"/>
                  <a:pt x="3638" y="1627"/>
                </a:cubicBezTo>
                <a:cubicBezTo>
                  <a:pt x="3637" y="1630"/>
                  <a:pt x="3637" y="1630"/>
                  <a:pt x="3637" y="1630"/>
                </a:cubicBezTo>
                <a:cubicBezTo>
                  <a:pt x="3641" y="1629"/>
                  <a:pt x="3641" y="1629"/>
                  <a:pt x="3641" y="1629"/>
                </a:cubicBezTo>
                <a:cubicBezTo>
                  <a:pt x="3639" y="1632"/>
                  <a:pt x="3639" y="1632"/>
                  <a:pt x="3639" y="1632"/>
                </a:cubicBezTo>
                <a:cubicBezTo>
                  <a:pt x="3641" y="1632"/>
                  <a:pt x="3641" y="1632"/>
                  <a:pt x="3641" y="1632"/>
                </a:cubicBezTo>
                <a:cubicBezTo>
                  <a:pt x="3644" y="1632"/>
                  <a:pt x="3644" y="1632"/>
                  <a:pt x="3644" y="1632"/>
                </a:cubicBezTo>
                <a:cubicBezTo>
                  <a:pt x="3648" y="1629"/>
                  <a:pt x="3648" y="1629"/>
                  <a:pt x="3648" y="1629"/>
                </a:cubicBezTo>
                <a:cubicBezTo>
                  <a:pt x="3658" y="1622"/>
                  <a:pt x="3658" y="1622"/>
                  <a:pt x="3658" y="1622"/>
                </a:cubicBezTo>
                <a:cubicBezTo>
                  <a:pt x="3661" y="1619"/>
                  <a:pt x="3661" y="1619"/>
                  <a:pt x="3661" y="1619"/>
                </a:cubicBezTo>
                <a:cubicBezTo>
                  <a:pt x="3664" y="1617"/>
                  <a:pt x="3664" y="1617"/>
                  <a:pt x="3664" y="1617"/>
                </a:cubicBezTo>
                <a:cubicBezTo>
                  <a:pt x="3667" y="1616"/>
                  <a:pt x="3667" y="1616"/>
                  <a:pt x="3667" y="1616"/>
                </a:cubicBezTo>
                <a:cubicBezTo>
                  <a:pt x="3668" y="1614"/>
                  <a:pt x="3668" y="1614"/>
                  <a:pt x="3668" y="1614"/>
                </a:cubicBezTo>
                <a:cubicBezTo>
                  <a:pt x="3672" y="1612"/>
                  <a:pt x="3672" y="1612"/>
                  <a:pt x="3672" y="1612"/>
                </a:cubicBezTo>
                <a:cubicBezTo>
                  <a:pt x="3678" y="1606"/>
                  <a:pt x="3678" y="1606"/>
                  <a:pt x="3678" y="1606"/>
                </a:cubicBezTo>
                <a:cubicBezTo>
                  <a:pt x="3677" y="1604"/>
                  <a:pt x="3677" y="1604"/>
                  <a:pt x="3677" y="1604"/>
                </a:cubicBezTo>
                <a:cubicBezTo>
                  <a:pt x="3678" y="1603"/>
                  <a:pt x="3678" y="1603"/>
                  <a:pt x="3678" y="1603"/>
                </a:cubicBezTo>
                <a:cubicBezTo>
                  <a:pt x="3682" y="1600"/>
                  <a:pt x="3682" y="1600"/>
                  <a:pt x="3682" y="1600"/>
                </a:cubicBezTo>
                <a:cubicBezTo>
                  <a:pt x="3688" y="1597"/>
                  <a:pt x="3688" y="1597"/>
                  <a:pt x="3688" y="1597"/>
                </a:cubicBezTo>
                <a:cubicBezTo>
                  <a:pt x="3690" y="1599"/>
                  <a:pt x="3690" y="1599"/>
                  <a:pt x="3690" y="1599"/>
                </a:cubicBezTo>
                <a:cubicBezTo>
                  <a:pt x="3691" y="1599"/>
                  <a:pt x="3691" y="1599"/>
                  <a:pt x="3691" y="1599"/>
                </a:cubicBezTo>
                <a:cubicBezTo>
                  <a:pt x="3691" y="1600"/>
                  <a:pt x="3691" y="1600"/>
                  <a:pt x="3691" y="1600"/>
                </a:cubicBezTo>
                <a:cubicBezTo>
                  <a:pt x="3692" y="1599"/>
                  <a:pt x="3692" y="1599"/>
                  <a:pt x="3692" y="1599"/>
                </a:cubicBezTo>
                <a:cubicBezTo>
                  <a:pt x="3694" y="1597"/>
                  <a:pt x="3694" y="1597"/>
                  <a:pt x="3694" y="1597"/>
                </a:cubicBezTo>
                <a:cubicBezTo>
                  <a:pt x="3695" y="1594"/>
                  <a:pt x="3695" y="1594"/>
                  <a:pt x="3695" y="1594"/>
                </a:cubicBezTo>
                <a:cubicBezTo>
                  <a:pt x="3697" y="1593"/>
                  <a:pt x="3697" y="1593"/>
                  <a:pt x="3697" y="1593"/>
                </a:cubicBezTo>
                <a:cubicBezTo>
                  <a:pt x="3700" y="1591"/>
                  <a:pt x="3700" y="1591"/>
                  <a:pt x="3700" y="1591"/>
                </a:cubicBezTo>
                <a:cubicBezTo>
                  <a:pt x="3702" y="1590"/>
                  <a:pt x="3702" y="1590"/>
                  <a:pt x="3702" y="1590"/>
                </a:cubicBezTo>
                <a:cubicBezTo>
                  <a:pt x="3704" y="1587"/>
                  <a:pt x="3704" y="1587"/>
                  <a:pt x="3704" y="1587"/>
                </a:cubicBezTo>
                <a:cubicBezTo>
                  <a:pt x="3707" y="1584"/>
                  <a:pt x="3707" y="1584"/>
                  <a:pt x="3707" y="1584"/>
                </a:cubicBezTo>
                <a:cubicBezTo>
                  <a:pt x="3711" y="1580"/>
                  <a:pt x="3711" y="1580"/>
                  <a:pt x="3711" y="1580"/>
                </a:cubicBezTo>
                <a:cubicBezTo>
                  <a:pt x="3711" y="1579"/>
                  <a:pt x="3711" y="1579"/>
                  <a:pt x="3711" y="1579"/>
                </a:cubicBezTo>
                <a:cubicBezTo>
                  <a:pt x="3710" y="1577"/>
                  <a:pt x="3710" y="1577"/>
                  <a:pt x="3710" y="1577"/>
                </a:cubicBezTo>
                <a:lnTo>
                  <a:pt x="3707" y="1577"/>
                </a:lnTo>
                <a:close/>
                <a:moveTo>
                  <a:pt x="3732" y="1086"/>
                </a:moveTo>
                <a:cubicBezTo>
                  <a:pt x="3733" y="1086"/>
                  <a:pt x="3733" y="1086"/>
                  <a:pt x="3733" y="1086"/>
                </a:cubicBezTo>
                <a:cubicBezTo>
                  <a:pt x="3732" y="1084"/>
                  <a:pt x="3732" y="1084"/>
                  <a:pt x="3732" y="1084"/>
                </a:cubicBezTo>
                <a:cubicBezTo>
                  <a:pt x="3732" y="1086"/>
                  <a:pt x="3732" y="1086"/>
                  <a:pt x="3732" y="1086"/>
                </a:cubicBezTo>
                <a:close/>
                <a:moveTo>
                  <a:pt x="3786" y="1279"/>
                </a:moveTo>
                <a:cubicBezTo>
                  <a:pt x="3785" y="1278"/>
                  <a:pt x="3785" y="1278"/>
                  <a:pt x="3785" y="1278"/>
                </a:cubicBezTo>
                <a:cubicBezTo>
                  <a:pt x="3784" y="1278"/>
                  <a:pt x="3784" y="1278"/>
                  <a:pt x="3784" y="1278"/>
                </a:cubicBezTo>
                <a:cubicBezTo>
                  <a:pt x="3783" y="1278"/>
                  <a:pt x="3783" y="1278"/>
                  <a:pt x="3783" y="1278"/>
                </a:cubicBezTo>
                <a:cubicBezTo>
                  <a:pt x="3782" y="1278"/>
                  <a:pt x="3782" y="1278"/>
                  <a:pt x="3782" y="1278"/>
                </a:cubicBezTo>
                <a:cubicBezTo>
                  <a:pt x="3781" y="1278"/>
                  <a:pt x="3781" y="1278"/>
                  <a:pt x="3781" y="1278"/>
                </a:cubicBezTo>
                <a:cubicBezTo>
                  <a:pt x="3780" y="1278"/>
                  <a:pt x="3780" y="1278"/>
                  <a:pt x="3780" y="1278"/>
                </a:cubicBezTo>
                <a:cubicBezTo>
                  <a:pt x="3778" y="1279"/>
                  <a:pt x="3778" y="1279"/>
                  <a:pt x="3778" y="1279"/>
                </a:cubicBezTo>
                <a:cubicBezTo>
                  <a:pt x="3776" y="1280"/>
                  <a:pt x="3776" y="1280"/>
                  <a:pt x="3776" y="1280"/>
                </a:cubicBezTo>
                <a:cubicBezTo>
                  <a:pt x="3774" y="1283"/>
                  <a:pt x="3774" y="1283"/>
                  <a:pt x="3774" y="1283"/>
                </a:cubicBezTo>
                <a:cubicBezTo>
                  <a:pt x="3774" y="1284"/>
                  <a:pt x="3774" y="1284"/>
                  <a:pt x="3774" y="1284"/>
                </a:cubicBezTo>
                <a:cubicBezTo>
                  <a:pt x="3776" y="1285"/>
                  <a:pt x="3776" y="1285"/>
                  <a:pt x="3776" y="1285"/>
                </a:cubicBezTo>
                <a:cubicBezTo>
                  <a:pt x="3779" y="1285"/>
                  <a:pt x="3779" y="1285"/>
                  <a:pt x="3779" y="1285"/>
                </a:cubicBezTo>
                <a:cubicBezTo>
                  <a:pt x="3780" y="1286"/>
                  <a:pt x="3780" y="1286"/>
                  <a:pt x="3780" y="1286"/>
                </a:cubicBezTo>
                <a:cubicBezTo>
                  <a:pt x="3785" y="1286"/>
                  <a:pt x="3785" y="1286"/>
                  <a:pt x="3785" y="1286"/>
                </a:cubicBezTo>
                <a:cubicBezTo>
                  <a:pt x="3786" y="1285"/>
                  <a:pt x="3786" y="1285"/>
                  <a:pt x="3786" y="1285"/>
                </a:cubicBezTo>
                <a:cubicBezTo>
                  <a:pt x="3788" y="1285"/>
                  <a:pt x="3788" y="1285"/>
                  <a:pt x="3788" y="1285"/>
                </a:cubicBezTo>
                <a:cubicBezTo>
                  <a:pt x="3788" y="1284"/>
                  <a:pt x="3788" y="1284"/>
                  <a:pt x="3788" y="1284"/>
                </a:cubicBezTo>
                <a:cubicBezTo>
                  <a:pt x="3788" y="1280"/>
                  <a:pt x="3788" y="1280"/>
                  <a:pt x="3788" y="1280"/>
                </a:cubicBezTo>
                <a:cubicBezTo>
                  <a:pt x="3787" y="1279"/>
                  <a:pt x="3787" y="1279"/>
                  <a:pt x="3787" y="1279"/>
                </a:cubicBezTo>
                <a:lnTo>
                  <a:pt x="3786" y="1279"/>
                </a:lnTo>
                <a:close/>
                <a:moveTo>
                  <a:pt x="3675" y="1569"/>
                </a:moveTo>
                <a:cubicBezTo>
                  <a:pt x="3678" y="1566"/>
                  <a:pt x="3678" y="1566"/>
                  <a:pt x="3678" y="1566"/>
                </a:cubicBezTo>
                <a:cubicBezTo>
                  <a:pt x="3680" y="1563"/>
                  <a:pt x="3680" y="1563"/>
                  <a:pt x="3680" y="1563"/>
                </a:cubicBezTo>
                <a:cubicBezTo>
                  <a:pt x="3681" y="1561"/>
                  <a:pt x="3681" y="1561"/>
                  <a:pt x="3681" y="1561"/>
                </a:cubicBezTo>
                <a:cubicBezTo>
                  <a:pt x="3681" y="1560"/>
                  <a:pt x="3681" y="1560"/>
                  <a:pt x="3681" y="1560"/>
                </a:cubicBezTo>
                <a:cubicBezTo>
                  <a:pt x="3681" y="1557"/>
                  <a:pt x="3681" y="1557"/>
                  <a:pt x="3681" y="1557"/>
                </a:cubicBezTo>
                <a:cubicBezTo>
                  <a:pt x="3681" y="1554"/>
                  <a:pt x="3681" y="1554"/>
                  <a:pt x="3681" y="1554"/>
                </a:cubicBezTo>
                <a:cubicBezTo>
                  <a:pt x="3680" y="1554"/>
                  <a:pt x="3680" y="1554"/>
                  <a:pt x="3680" y="1554"/>
                </a:cubicBezTo>
                <a:cubicBezTo>
                  <a:pt x="3681" y="1553"/>
                  <a:pt x="3681" y="1553"/>
                  <a:pt x="3681" y="1553"/>
                </a:cubicBezTo>
                <a:cubicBezTo>
                  <a:pt x="3682" y="1554"/>
                  <a:pt x="3682" y="1554"/>
                  <a:pt x="3682" y="1554"/>
                </a:cubicBezTo>
                <a:cubicBezTo>
                  <a:pt x="3684" y="1546"/>
                  <a:pt x="3684" y="1546"/>
                  <a:pt x="3684" y="1546"/>
                </a:cubicBezTo>
                <a:cubicBezTo>
                  <a:pt x="3682" y="1546"/>
                  <a:pt x="3682" y="1546"/>
                  <a:pt x="3682" y="1546"/>
                </a:cubicBezTo>
                <a:cubicBezTo>
                  <a:pt x="3682" y="1547"/>
                  <a:pt x="3682" y="1547"/>
                  <a:pt x="3682" y="1547"/>
                </a:cubicBezTo>
                <a:cubicBezTo>
                  <a:pt x="3681" y="1547"/>
                  <a:pt x="3681" y="1547"/>
                  <a:pt x="3681" y="1547"/>
                </a:cubicBezTo>
                <a:cubicBezTo>
                  <a:pt x="3681" y="1546"/>
                  <a:pt x="3681" y="1546"/>
                  <a:pt x="3681" y="1546"/>
                </a:cubicBezTo>
                <a:cubicBezTo>
                  <a:pt x="3682" y="1546"/>
                  <a:pt x="3682" y="1546"/>
                  <a:pt x="3682" y="1546"/>
                </a:cubicBezTo>
                <a:cubicBezTo>
                  <a:pt x="3681" y="1543"/>
                  <a:pt x="3681" y="1543"/>
                  <a:pt x="3681" y="1543"/>
                </a:cubicBezTo>
                <a:cubicBezTo>
                  <a:pt x="3680" y="1543"/>
                  <a:pt x="3680" y="1543"/>
                  <a:pt x="3680" y="1543"/>
                </a:cubicBezTo>
                <a:cubicBezTo>
                  <a:pt x="3680" y="1544"/>
                  <a:pt x="3680" y="1544"/>
                  <a:pt x="3680" y="1544"/>
                </a:cubicBezTo>
                <a:cubicBezTo>
                  <a:pt x="3678" y="1543"/>
                  <a:pt x="3678" y="1543"/>
                  <a:pt x="3678" y="1543"/>
                </a:cubicBezTo>
                <a:cubicBezTo>
                  <a:pt x="3677" y="1541"/>
                  <a:pt x="3677" y="1541"/>
                  <a:pt x="3677" y="1541"/>
                </a:cubicBezTo>
                <a:cubicBezTo>
                  <a:pt x="3675" y="1541"/>
                  <a:pt x="3675" y="1541"/>
                  <a:pt x="3675" y="1541"/>
                </a:cubicBezTo>
                <a:cubicBezTo>
                  <a:pt x="3674" y="1543"/>
                  <a:pt x="3674" y="1543"/>
                  <a:pt x="3674" y="1543"/>
                </a:cubicBezTo>
                <a:cubicBezTo>
                  <a:pt x="3675" y="1540"/>
                  <a:pt x="3675" y="1540"/>
                  <a:pt x="3675" y="1540"/>
                </a:cubicBezTo>
                <a:cubicBezTo>
                  <a:pt x="3674" y="1536"/>
                  <a:pt x="3674" y="1536"/>
                  <a:pt x="3674" y="1536"/>
                </a:cubicBezTo>
                <a:cubicBezTo>
                  <a:pt x="3675" y="1536"/>
                  <a:pt x="3675" y="1536"/>
                  <a:pt x="3675" y="1536"/>
                </a:cubicBezTo>
                <a:cubicBezTo>
                  <a:pt x="3675" y="1534"/>
                  <a:pt x="3675" y="1534"/>
                  <a:pt x="3675" y="1534"/>
                </a:cubicBezTo>
                <a:cubicBezTo>
                  <a:pt x="3674" y="1534"/>
                  <a:pt x="3674" y="1534"/>
                  <a:pt x="3674" y="1534"/>
                </a:cubicBezTo>
                <a:cubicBezTo>
                  <a:pt x="3671" y="1536"/>
                  <a:pt x="3671" y="1536"/>
                  <a:pt x="3671" y="1536"/>
                </a:cubicBezTo>
                <a:cubicBezTo>
                  <a:pt x="3672" y="1538"/>
                  <a:pt x="3672" y="1538"/>
                  <a:pt x="3672" y="1538"/>
                </a:cubicBezTo>
                <a:cubicBezTo>
                  <a:pt x="3672" y="1543"/>
                  <a:pt x="3672" y="1543"/>
                  <a:pt x="3672" y="1543"/>
                </a:cubicBezTo>
                <a:cubicBezTo>
                  <a:pt x="3672" y="1544"/>
                  <a:pt x="3672" y="1544"/>
                  <a:pt x="3672" y="1544"/>
                </a:cubicBezTo>
                <a:cubicBezTo>
                  <a:pt x="3671" y="1546"/>
                  <a:pt x="3671" y="1546"/>
                  <a:pt x="3671" y="1546"/>
                </a:cubicBezTo>
                <a:cubicBezTo>
                  <a:pt x="3671" y="1550"/>
                  <a:pt x="3671" y="1550"/>
                  <a:pt x="3671" y="1550"/>
                </a:cubicBezTo>
                <a:cubicBezTo>
                  <a:pt x="3672" y="1548"/>
                  <a:pt x="3672" y="1548"/>
                  <a:pt x="3672" y="1548"/>
                </a:cubicBezTo>
                <a:cubicBezTo>
                  <a:pt x="3674" y="1547"/>
                  <a:pt x="3674" y="1547"/>
                  <a:pt x="3674" y="1547"/>
                </a:cubicBezTo>
                <a:cubicBezTo>
                  <a:pt x="3675" y="1547"/>
                  <a:pt x="3675" y="1547"/>
                  <a:pt x="3675" y="1547"/>
                </a:cubicBezTo>
                <a:cubicBezTo>
                  <a:pt x="3674" y="1548"/>
                  <a:pt x="3674" y="1548"/>
                  <a:pt x="3674" y="1548"/>
                </a:cubicBezTo>
                <a:cubicBezTo>
                  <a:pt x="3672" y="1548"/>
                  <a:pt x="3672" y="1548"/>
                  <a:pt x="3672" y="1548"/>
                </a:cubicBezTo>
                <a:cubicBezTo>
                  <a:pt x="3672" y="1550"/>
                  <a:pt x="3672" y="1550"/>
                  <a:pt x="3672" y="1550"/>
                </a:cubicBezTo>
                <a:cubicBezTo>
                  <a:pt x="3671" y="1551"/>
                  <a:pt x="3671" y="1551"/>
                  <a:pt x="3671" y="1551"/>
                </a:cubicBezTo>
                <a:cubicBezTo>
                  <a:pt x="3672" y="1556"/>
                  <a:pt x="3672" y="1556"/>
                  <a:pt x="3672" y="1556"/>
                </a:cubicBezTo>
                <a:cubicBezTo>
                  <a:pt x="3672" y="1561"/>
                  <a:pt x="3672" y="1561"/>
                  <a:pt x="3672" y="1561"/>
                </a:cubicBezTo>
                <a:cubicBezTo>
                  <a:pt x="3674" y="1561"/>
                  <a:pt x="3674" y="1561"/>
                  <a:pt x="3674" y="1561"/>
                </a:cubicBezTo>
                <a:cubicBezTo>
                  <a:pt x="3674" y="1560"/>
                  <a:pt x="3674" y="1560"/>
                  <a:pt x="3674" y="1560"/>
                </a:cubicBezTo>
                <a:cubicBezTo>
                  <a:pt x="3674" y="1559"/>
                  <a:pt x="3674" y="1559"/>
                  <a:pt x="3674" y="1559"/>
                </a:cubicBezTo>
                <a:cubicBezTo>
                  <a:pt x="3675" y="1560"/>
                  <a:pt x="3675" y="1560"/>
                  <a:pt x="3675" y="1560"/>
                </a:cubicBezTo>
                <a:cubicBezTo>
                  <a:pt x="3675" y="1559"/>
                  <a:pt x="3675" y="1559"/>
                  <a:pt x="3675" y="1559"/>
                </a:cubicBezTo>
                <a:cubicBezTo>
                  <a:pt x="3677" y="1559"/>
                  <a:pt x="3677" y="1559"/>
                  <a:pt x="3677" y="1559"/>
                </a:cubicBezTo>
                <a:cubicBezTo>
                  <a:pt x="3678" y="1560"/>
                  <a:pt x="3678" y="1560"/>
                  <a:pt x="3678" y="1560"/>
                </a:cubicBezTo>
                <a:cubicBezTo>
                  <a:pt x="3675" y="1560"/>
                  <a:pt x="3675" y="1560"/>
                  <a:pt x="3675" y="1560"/>
                </a:cubicBezTo>
                <a:cubicBezTo>
                  <a:pt x="3675" y="1561"/>
                  <a:pt x="3675" y="1561"/>
                  <a:pt x="3675" y="1561"/>
                </a:cubicBezTo>
                <a:cubicBezTo>
                  <a:pt x="3677" y="1561"/>
                  <a:pt x="3677" y="1561"/>
                  <a:pt x="3677" y="1561"/>
                </a:cubicBezTo>
                <a:cubicBezTo>
                  <a:pt x="3674" y="1564"/>
                  <a:pt x="3674" y="1564"/>
                  <a:pt x="3674" y="1564"/>
                </a:cubicBezTo>
                <a:cubicBezTo>
                  <a:pt x="3674" y="1563"/>
                  <a:pt x="3674" y="1563"/>
                  <a:pt x="3674" y="1563"/>
                </a:cubicBezTo>
                <a:cubicBezTo>
                  <a:pt x="3672" y="1564"/>
                  <a:pt x="3672" y="1564"/>
                  <a:pt x="3672" y="1564"/>
                </a:cubicBezTo>
                <a:cubicBezTo>
                  <a:pt x="3672" y="1566"/>
                  <a:pt x="3672" y="1566"/>
                  <a:pt x="3672" y="1566"/>
                </a:cubicBezTo>
                <a:cubicBezTo>
                  <a:pt x="3672" y="1570"/>
                  <a:pt x="3672" y="1570"/>
                  <a:pt x="3672" y="1570"/>
                </a:cubicBezTo>
                <a:cubicBezTo>
                  <a:pt x="3674" y="1570"/>
                  <a:pt x="3674" y="1570"/>
                  <a:pt x="3674" y="1570"/>
                </a:cubicBezTo>
                <a:lnTo>
                  <a:pt x="3675" y="1569"/>
                </a:lnTo>
                <a:close/>
                <a:moveTo>
                  <a:pt x="3802" y="1265"/>
                </a:moveTo>
                <a:cubicBezTo>
                  <a:pt x="3802" y="1264"/>
                  <a:pt x="3802" y="1264"/>
                  <a:pt x="3802" y="1264"/>
                </a:cubicBezTo>
                <a:cubicBezTo>
                  <a:pt x="3793" y="1267"/>
                  <a:pt x="3793" y="1267"/>
                  <a:pt x="3793" y="1267"/>
                </a:cubicBezTo>
                <a:cubicBezTo>
                  <a:pt x="3792" y="1267"/>
                  <a:pt x="3792" y="1267"/>
                  <a:pt x="3792" y="1267"/>
                </a:cubicBezTo>
                <a:cubicBezTo>
                  <a:pt x="3789" y="1270"/>
                  <a:pt x="3789" y="1270"/>
                  <a:pt x="3789" y="1270"/>
                </a:cubicBezTo>
                <a:cubicBezTo>
                  <a:pt x="3788" y="1270"/>
                  <a:pt x="3788" y="1270"/>
                  <a:pt x="3788" y="1270"/>
                </a:cubicBezTo>
                <a:cubicBezTo>
                  <a:pt x="3788" y="1271"/>
                  <a:pt x="3788" y="1271"/>
                  <a:pt x="3788" y="1271"/>
                </a:cubicBezTo>
                <a:cubicBezTo>
                  <a:pt x="3789" y="1271"/>
                  <a:pt x="3789" y="1271"/>
                  <a:pt x="3789" y="1271"/>
                </a:cubicBezTo>
                <a:cubicBezTo>
                  <a:pt x="3791" y="1273"/>
                  <a:pt x="3791" y="1273"/>
                  <a:pt x="3791" y="1273"/>
                </a:cubicBezTo>
                <a:cubicBezTo>
                  <a:pt x="3792" y="1272"/>
                  <a:pt x="3792" y="1272"/>
                  <a:pt x="3792" y="1272"/>
                </a:cubicBezTo>
                <a:cubicBezTo>
                  <a:pt x="3794" y="1272"/>
                  <a:pt x="3794" y="1272"/>
                  <a:pt x="3794" y="1272"/>
                </a:cubicBezTo>
                <a:cubicBezTo>
                  <a:pt x="3794" y="1271"/>
                  <a:pt x="3794" y="1271"/>
                  <a:pt x="3794" y="1271"/>
                </a:cubicBezTo>
                <a:cubicBezTo>
                  <a:pt x="3795" y="1270"/>
                  <a:pt x="3795" y="1270"/>
                  <a:pt x="3795" y="1270"/>
                </a:cubicBezTo>
                <a:cubicBezTo>
                  <a:pt x="3796" y="1270"/>
                  <a:pt x="3796" y="1270"/>
                  <a:pt x="3796" y="1270"/>
                </a:cubicBezTo>
                <a:cubicBezTo>
                  <a:pt x="3796" y="1271"/>
                  <a:pt x="3796" y="1271"/>
                  <a:pt x="3796" y="1271"/>
                </a:cubicBezTo>
                <a:cubicBezTo>
                  <a:pt x="3801" y="1271"/>
                  <a:pt x="3801" y="1271"/>
                  <a:pt x="3801" y="1271"/>
                </a:cubicBezTo>
                <a:cubicBezTo>
                  <a:pt x="3801" y="1267"/>
                  <a:pt x="3801" y="1267"/>
                  <a:pt x="3801" y="1267"/>
                </a:cubicBezTo>
                <a:cubicBezTo>
                  <a:pt x="3798" y="1270"/>
                  <a:pt x="3798" y="1270"/>
                  <a:pt x="3798" y="1270"/>
                </a:cubicBezTo>
                <a:cubicBezTo>
                  <a:pt x="3799" y="1267"/>
                  <a:pt x="3799" y="1267"/>
                  <a:pt x="3799" y="1267"/>
                </a:cubicBezTo>
                <a:lnTo>
                  <a:pt x="3802" y="1265"/>
                </a:lnTo>
                <a:close/>
                <a:moveTo>
                  <a:pt x="3631" y="1626"/>
                </a:moveTo>
                <a:cubicBezTo>
                  <a:pt x="3629" y="1626"/>
                  <a:pt x="3629" y="1626"/>
                  <a:pt x="3629" y="1626"/>
                </a:cubicBezTo>
                <a:cubicBezTo>
                  <a:pt x="3630" y="1627"/>
                  <a:pt x="3630" y="1627"/>
                  <a:pt x="3630" y="1627"/>
                </a:cubicBezTo>
                <a:cubicBezTo>
                  <a:pt x="3632" y="1626"/>
                  <a:pt x="3632" y="1626"/>
                  <a:pt x="3632" y="1626"/>
                </a:cubicBezTo>
                <a:cubicBezTo>
                  <a:pt x="3634" y="1626"/>
                  <a:pt x="3634" y="1626"/>
                  <a:pt x="3634" y="1626"/>
                </a:cubicBezTo>
                <a:cubicBezTo>
                  <a:pt x="3634" y="1624"/>
                  <a:pt x="3634" y="1624"/>
                  <a:pt x="3634" y="1624"/>
                </a:cubicBezTo>
                <a:cubicBezTo>
                  <a:pt x="3632" y="1624"/>
                  <a:pt x="3632" y="1624"/>
                  <a:pt x="3632" y="1624"/>
                </a:cubicBezTo>
                <a:lnTo>
                  <a:pt x="3631" y="1626"/>
                </a:lnTo>
                <a:close/>
                <a:moveTo>
                  <a:pt x="3310" y="1157"/>
                </a:moveTo>
                <a:cubicBezTo>
                  <a:pt x="3311" y="1159"/>
                  <a:pt x="3311" y="1159"/>
                  <a:pt x="3311" y="1159"/>
                </a:cubicBezTo>
                <a:cubicBezTo>
                  <a:pt x="3313" y="1159"/>
                  <a:pt x="3313" y="1159"/>
                  <a:pt x="3313" y="1159"/>
                </a:cubicBezTo>
                <a:cubicBezTo>
                  <a:pt x="3315" y="1156"/>
                  <a:pt x="3315" y="1156"/>
                  <a:pt x="3315" y="1156"/>
                </a:cubicBezTo>
                <a:cubicBezTo>
                  <a:pt x="3315" y="1153"/>
                  <a:pt x="3315" y="1153"/>
                  <a:pt x="3315" y="1153"/>
                </a:cubicBezTo>
                <a:cubicBezTo>
                  <a:pt x="3314" y="1151"/>
                  <a:pt x="3314" y="1151"/>
                  <a:pt x="3314" y="1151"/>
                </a:cubicBezTo>
                <a:cubicBezTo>
                  <a:pt x="3313" y="1150"/>
                  <a:pt x="3313" y="1150"/>
                  <a:pt x="3313" y="1150"/>
                </a:cubicBezTo>
                <a:cubicBezTo>
                  <a:pt x="3311" y="1149"/>
                  <a:pt x="3311" y="1149"/>
                  <a:pt x="3311" y="1149"/>
                </a:cubicBezTo>
                <a:cubicBezTo>
                  <a:pt x="3311" y="1151"/>
                  <a:pt x="3311" y="1151"/>
                  <a:pt x="3311" y="1151"/>
                </a:cubicBezTo>
                <a:cubicBezTo>
                  <a:pt x="3313" y="1153"/>
                  <a:pt x="3313" y="1153"/>
                  <a:pt x="3313" y="1153"/>
                </a:cubicBezTo>
                <a:cubicBezTo>
                  <a:pt x="3311" y="1154"/>
                  <a:pt x="3311" y="1154"/>
                  <a:pt x="3311" y="1154"/>
                </a:cubicBezTo>
                <a:lnTo>
                  <a:pt x="3310" y="1157"/>
                </a:lnTo>
                <a:close/>
                <a:moveTo>
                  <a:pt x="3366" y="1166"/>
                </a:moveTo>
                <a:cubicBezTo>
                  <a:pt x="3360" y="1167"/>
                  <a:pt x="3360" y="1167"/>
                  <a:pt x="3360" y="1167"/>
                </a:cubicBezTo>
                <a:cubicBezTo>
                  <a:pt x="3357" y="1169"/>
                  <a:pt x="3357" y="1169"/>
                  <a:pt x="3357" y="1169"/>
                </a:cubicBezTo>
                <a:cubicBezTo>
                  <a:pt x="3356" y="1171"/>
                  <a:pt x="3356" y="1171"/>
                  <a:pt x="3356" y="1171"/>
                </a:cubicBezTo>
                <a:cubicBezTo>
                  <a:pt x="3351" y="1179"/>
                  <a:pt x="3351" y="1179"/>
                  <a:pt x="3351" y="1179"/>
                </a:cubicBezTo>
                <a:cubicBezTo>
                  <a:pt x="3351" y="1180"/>
                  <a:pt x="3351" y="1180"/>
                  <a:pt x="3351" y="1180"/>
                </a:cubicBezTo>
                <a:cubicBezTo>
                  <a:pt x="3356" y="1179"/>
                  <a:pt x="3356" y="1179"/>
                  <a:pt x="3356" y="1179"/>
                </a:cubicBezTo>
                <a:cubicBezTo>
                  <a:pt x="3358" y="1179"/>
                  <a:pt x="3358" y="1179"/>
                  <a:pt x="3358" y="1179"/>
                </a:cubicBezTo>
                <a:cubicBezTo>
                  <a:pt x="3361" y="1179"/>
                  <a:pt x="3361" y="1179"/>
                  <a:pt x="3361" y="1179"/>
                </a:cubicBezTo>
                <a:cubicBezTo>
                  <a:pt x="3364" y="1177"/>
                  <a:pt x="3364" y="1177"/>
                  <a:pt x="3364" y="1177"/>
                </a:cubicBezTo>
                <a:cubicBezTo>
                  <a:pt x="3367" y="1173"/>
                  <a:pt x="3367" y="1173"/>
                  <a:pt x="3367" y="1173"/>
                </a:cubicBezTo>
                <a:cubicBezTo>
                  <a:pt x="3368" y="1170"/>
                  <a:pt x="3368" y="1170"/>
                  <a:pt x="3368" y="1170"/>
                </a:cubicBezTo>
                <a:cubicBezTo>
                  <a:pt x="3370" y="1169"/>
                  <a:pt x="3370" y="1169"/>
                  <a:pt x="3370" y="1169"/>
                </a:cubicBezTo>
                <a:cubicBezTo>
                  <a:pt x="3367" y="1167"/>
                  <a:pt x="3367" y="1167"/>
                  <a:pt x="3367" y="1167"/>
                </a:cubicBezTo>
                <a:lnTo>
                  <a:pt x="3366" y="1166"/>
                </a:lnTo>
                <a:close/>
                <a:moveTo>
                  <a:pt x="3277" y="1078"/>
                </a:moveTo>
                <a:cubicBezTo>
                  <a:pt x="3275" y="1077"/>
                  <a:pt x="3275" y="1077"/>
                  <a:pt x="3275" y="1077"/>
                </a:cubicBezTo>
                <a:cubicBezTo>
                  <a:pt x="3274" y="1078"/>
                  <a:pt x="3274" y="1078"/>
                  <a:pt x="3274" y="1078"/>
                </a:cubicBezTo>
                <a:cubicBezTo>
                  <a:pt x="3272" y="1080"/>
                  <a:pt x="3272" y="1080"/>
                  <a:pt x="3272" y="1080"/>
                </a:cubicBezTo>
                <a:cubicBezTo>
                  <a:pt x="3275" y="1083"/>
                  <a:pt x="3275" y="1083"/>
                  <a:pt x="3275" y="1083"/>
                </a:cubicBezTo>
                <a:cubicBezTo>
                  <a:pt x="3277" y="1083"/>
                  <a:pt x="3277" y="1083"/>
                  <a:pt x="3277" y="1083"/>
                </a:cubicBezTo>
                <a:cubicBezTo>
                  <a:pt x="3277" y="1081"/>
                  <a:pt x="3277" y="1081"/>
                  <a:pt x="3277" y="1081"/>
                </a:cubicBezTo>
                <a:lnTo>
                  <a:pt x="3277" y="1078"/>
                </a:lnTo>
                <a:close/>
                <a:moveTo>
                  <a:pt x="3627" y="1627"/>
                </a:moveTo>
                <a:cubicBezTo>
                  <a:pt x="3629" y="1626"/>
                  <a:pt x="3629" y="1626"/>
                  <a:pt x="3629" y="1626"/>
                </a:cubicBezTo>
                <a:cubicBezTo>
                  <a:pt x="3629" y="1624"/>
                  <a:pt x="3629" y="1624"/>
                  <a:pt x="3629" y="1624"/>
                </a:cubicBezTo>
                <a:cubicBezTo>
                  <a:pt x="3625" y="1626"/>
                  <a:pt x="3625" y="1626"/>
                  <a:pt x="3625" y="1626"/>
                </a:cubicBezTo>
                <a:cubicBezTo>
                  <a:pt x="3622" y="1627"/>
                  <a:pt x="3622" y="1627"/>
                  <a:pt x="3622" y="1627"/>
                </a:cubicBezTo>
                <a:cubicBezTo>
                  <a:pt x="3621" y="1627"/>
                  <a:pt x="3621" y="1627"/>
                  <a:pt x="3621" y="1627"/>
                </a:cubicBezTo>
                <a:cubicBezTo>
                  <a:pt x="3619" y="1627"/>
                  <a:pt x="3619" y="1627"/>
                  <a:pt x="3619" y="1627"/>
                </a:cubicBezTo>
                <a:cubicBezTo>
                  <a:pt x="3621" y="1624"/>
                  <a:pt x="3621" y="1624"/>
                  <a:pt x="3621" y="1624"/>
                </a:cubicBezTo>
                <a:cubicBezTo>
                  <a:pt x="3622" y="1623"/>
                  <a:pt x="3622" y="1623"/>
                  <a:pt x="3622" y="1623"/>
                </a:cubicBezTo>
                <a:cubicBezTo>
                  <a:pt x="3622" y="1622"/>
                  <a:pt x="3622" y="1622"/>
                  <a:pt x="3622" y="1622"/>
                </a:cubicBezTo>
                <a:cubicBezTo>
                  <a:pt x="3621" y="1622"/>
                  <a:pt x="3621" y="1622"/>
                  <a:pt x="3621" y="1622"/>
                </a:cubicBezTo>
                <a:cubicBezTo>
                  <a:pt x="3619" y="1622"/>
                  <a:pt x="3619" y="1622"/>
                  <a:pt x="3619" y="1622"/>
                </a:cubicBezTo>
                <a:cubicBezTo>
                  <a:pt x="3619" y="1620"/>
                  <a:pt x="3619" y="1620"/>
                  <a:pt x="3619" y="1620"/>
                </a:cubicBezTo>
                <a:cubicBezTo>
                  <a:pt x="3622" y="1619"/>
                  <a:pt x="3622" y="1619"/>
                  <a:pt x="3622" y="1619"/>
                </a:cubicBezTo>
                <a:cubicBezTo>
                  <a:pt x="3625" y="1617"/>
                  <a:pt x="3625" y="1617"/>
                  <a:pt x="3625" y="1617"/>
                </a:cubicBezTo>
                <a:cubicBezTo>
                  <a:pt x="3622" y="1617"/>
                  <a:pt x="3622" y="1617"/>
                  <a:pt x="3622" y="1617"/>
                </a:cubicBezTo>
                <a:cubicBezTo>
                  <a:pt x="3618" y="1619"/>
                  <a:pt x="3618" y="1619"/>
                  <a:pt x="3618" y="1619"/>
                </a:cubicBezTo>
                <a:cubicBezTo>
                  <a:pt x="3612" y="1622"/>
                  <a:pt x="3612" y="1622"/>
                  <a:pt x="3612" y="1622"/>
                </a:cubicBezTo>
                <a:cubicBezTo>
                  <a:pt x="3609" y="1626"/>
                  <a:pt x="3609" y="1626"/>
                  <a:pt x="3609" y="1626"/>
                </a:cubicBezTo>
                <a:cubicBezTo>
                  <a:pt x="3604" y="1632"/>
                  <a:pt x="3604" y="1632"/>
                  <a:pt x="3604" y="1632"/>
                </a:cubicBezTo>
                <a:cubicBezTo>
                  <a:pt x="3601" y="1633"/>
                  <a:pt x="3601" y="1633"/>
                  <a:pt x="3601" y="1633"/>
                </a:cubicBezTo>
                <a:cubicBezTo>
                  <a:pt x="3596" y="1635"/>
                  <a:pt x="3596" y="1635"/>
                  <a:pt x="3596" y="1635"/>
                </a:cubicBezTo>
                <a:cubicBezTo>
                  <a:pt x="3594" y="1636"/>
                  <a:pt x="3594" y="1636"/>
                  <a:pt x="3594" y="1636"/>
                </a:cubicBezTo>
                <a:cubicBezTo>
                  <a:pt x="3592" y="1639"/>
                  <a:pt x="3592" y="1639"/>
                  <a:pt x="3592" y="1639"/>
                </a:cubicBezTo>
                <a:cubicBezTo>
                  <a:pt x="3586" y="1645"/>
                  <a:pt x="3586" y="1645"/>
                  <a:pt x="3586" y="1645"/>
                </a:cubicBezTo>
                <a:cubicBezTo>
                  <a:pt x="3579" y="1649"/>
                  <a:pt x="3579" y="1649"/>
                  <a:pt x="3579" y="1649"/>
                </a:cubicBezTo>
                <a:cubicBezTo>
                  <a:pt x="3573" y="1652"/>
                  <a:pt x="3573" y="1652"/>
                  <a:pt x="3573" y="1652"/>
                </a:cubicBezTo>
                <a:cubicBezTo>
                  <a:pt x="3566" y="1655"/>
                  <a:pt x="3566" y="1655"/>
                  <a:pt x="3566" y="1655"/>
                </a:cubicBezTo>
                <a:cubicBezTo>
                  <a:pt x="3551" y="1662"/>
                  <a:pt x="3551" y="1662"/>
                  <a:pt x="3551" y="1662"/>
                </a:cubicBezTo>
                <a:cubicBezTo>
                  <a:pt x="3543" y="1665"/>
                  <a:pt x="3543" y="1665"/>
                  <a:pt x="3543" y="1665"/>
                </a:cubicBezTo>
                <a:cubicBezTo>
                  <a:pt x="3536" y="1667"/>
                  <a:pt x="3536" y="1667"/>
                  <a:pt x="3536" y="1667"/>
                </a:cubicBezTo>
                <a:cubicBezTo>
                  <a:pt x="3530" y="1670"/>
                  <a:pt x="3530" y="1670"/>
                  <a:pt x="3530" y="1670"/>
                </a:cubicBezTo>
                <a:cubicBezTo>
                  <a:pt x="3529" y="1672"/>
                  <a:pt x="3529" y="1672"/>
                  <a:pt x="3529" y="1672"/>
                </a:cubicBezTo>
                <a:cubicBezTo>
                  <a:pt x="3528" y="1675"/>
                  <a:pt x="3528" y="1675"/>
                  <a:pt x="3528" y="1675"/>
                </a:cubicBezTo>
                <a:cubicBezTo>
                  <a:pt x="3528" y="1673"/>
                  <a:pt x="3528" y="1673"/>
                  <a:pt x="3528" y="1673"/>
                </a:cubicBezTo>
                <a:cubicBezTo>
                  <a:pt x="3525" y="1673"/>
                  <a:pt x="3525" y="1673"/>
                  <a:pt x="3525" y="1673"/>
                </a:cubicBezTo>
                <a:cubicBezTo>
                  <a:pt x="3522" y="1676"/>
                  <a:pt x="3522" y="1676"/>
                  <a:pt x="3522" y="1676"/>
                </a:cubicBezTo>
                <a:cubicBezTo>
                  <a:pt x="3519" y="1678"/>
                  <a:pt x="3519" y="1678"/>
                  <a:pt x="3519" y="1678"/>
                </a:cubicBezTo>
                <a:cubicBezTo>
                  <a:pt x="3518" y="1678"/>
                  <a:pt x="3518" y="1678"/>
                  <a:pt x="3518" y="1678"/>
                </a:cubicBezTo>
                <a:cubicBezTo>
                  <a:pt x="3518" y="1679"/>
                  <a:pt x="3518" y="1679"/>
                  <a:pt x="3518" y="1679"/>
                </a:cubicBezTo>
                <a:cubicBezTo>
                  <a:pt x="3516" y="1679"/>
                  <a:pt x="3516" y="1679"/>
                  <a:pt x="3516" y="1679"/>
                </a:cubicBezTo>
                <a:cubicBezTo>
                  <a:pt x="3513" y="1680"/>
                  <a:pt x="3513" y="1680"/>
                  <a:pt x="3513" y="1680"/>
                </a:cubicBezTo>
                <a:cubicBezTo>
                  <a:pt x="3512" y="1680"/>
                  <a:pt x="3512" y="1680"/>
                  <a:pt x="3512" y="1680"/>
                </a:cubicBezTo>
                <a:cubicBezTo>
                  <a:pt x="3512" y="1682"/>
                  <a:pt x="3512" y="1682"/>
                  <a:pt x="3512" y="1682"/>
                </a:cubicBezTo>
                <a:cubicBezTo>
                  <a:pt x="3513" y="1682"/>
                  <a:pt x="3513" y="1682"/>
                  <a:pt x="3513" y="1682"/>
                </a:cubicBezTo>
                <a:cubicBezTo>
                  <a:pt x="3512" y="1683"/>
                  <a:pt x="3512" y="1683"/>
                  <a:pt x="3512" y="1683"/>
                </a:cubicBezTo>
                <a:cubicBezTo>
                  <a:pt x="3510" y="1683"/>
                  <a:pt x="3510" y="1683"/>
                  <a:pt x="3510" y="1683"/>
                </a:cubicBezTo>
                <a:cubicBezTo>
                  <a:pt x="3509" y="1683"/>
                  <a:pt x="3509" y="1683"/>
                  <a:pt x="3509" y="1683"/>
                </a:cubicBezTo>
                <a:cubicBezTo>
                  <a:pt x="3508" y="1685"/>
                  <a:pt x="3508" y="1685"/>
                  <a:pt x="3508" y="1685"/>
                </a:cubicBezTo>
                <a:cubicBezTo>
                  <a:pt x="3506" y="1686"/>
                  <a:pt x="3506" y="1686"/>
                  <a:pt x="3506" y="1686"/>
                </a:cubicBezTo>
                <a:cubicBezTo>
                  <a:pt x="3508" y="1686"/>
                  <a:pt x="3508" y="1686"/>
                  <a:pt x="3508" y="1686"/>
                </a:cubicBezTo>
                <a:cubicBezTo>
                  <a:pt x="3506" y="1688"/>
                  <a:pt x="3506" y="1688"/>
                  <a:pt x="3506" y="1688"/>
                </a:cubicBezTo>
                <a:cubicBezTo>
                  <a:pt x="3502" y="1689"/>
                  <a:pt x="3502" y="1689"/>
                  <a:pt x="3502" y="1689"/>
                </a:cubicBezTo>
                <a:cubicBezTo>
                  <a:pt x="3500" y="1689"/>
                  <a:pt x="3500" y="1689"/>
                  <a:pt x="3500" y="1689"/>
                </a:cubicBezTo>
                <a:cubicBezTo>
                  <a:pt x="3499" y="1692"/>
                  <a:pt x="3499" y="1692"/>
                  <a:pt x="3499" y="1692"/>
                </a:cubicBezTo>
                <a:cubicBezTo>
                  <a:pt x="3502" y="1690"/>
                  <a:pt x="3502" y="1690"/>
                  <a:pt x="3502" y="1690"/>
                </a:cubicBezTo>
                <a:cubicBezTo>
                  <a:pt x="3502" y="1692"/>
                  <a:pt x="3502" y="1692"/>
                  <a:pt x="3502" y="1692"/>
                </a:cubicBezTo>
                <a:cubicBezTo>
                  <a:pt x="3500" y="1692"/>
                  <a:pt x="3500" y="1692"/>
                  <a:pt x="3500" y="1692"/>
                </a:cubicBezTo>
                <a:cubicBezTo>
                  <a:pt x="3499" y="1695"/>
                  <a:pt x="3499" y="1695"/>
                  <a:pt x="3499" y="1695"/>
                </a:cubicBezTo>
                <a:cubicBezTo>
                  <a:pt x="3502" y="1695"/>
                  <a:pt x="3502" y="1695"/>
                  <a:pt x="3502" y="1695"/>
                </a:cubicBezTo>
                <a:cubicBezTo>
                  <a:pt x="3506" y="1695"/>
                  <a:pt x="3506" y="1695"/>
                  <a:pt x="3506" y="1695"/>
                </a:cubicBezTo>
                <a:cubicBezTo>
                  <a:pt x="3509" y="1695"/>
                  <a:pt x="3509" y="1695"/>
                  <a:pt x="3509" y="1695"/>
                </a:cubicBezTo>
                <a:cubicBezTo>
                  <a:pt x="3509" y="1698"/>
                  <a:pt x="3509" y="1698"/>
                  <a:pt x="3509" y="1698"/>
                </a:cubicBezTo>
                <a:cubicBezTo>
                  <a:pt x="3512" y="1696"/>
                  <a:pt x="3512" y="1696"/>
                  <a:pt x="3512" y="1696"/>
                </a:cubicBezTo>
                <a:cubicBezTo>
                  <a:pt x="3513" y="1698"/>
                  <a:pt x="3513" y="1698"/>
                  <a:pt x="3513" y="1698"/>
                </a:cubicBezTo>
                <a:cubicBezTo>
                  <a:pt x="3512" y="1700"/>
                  <a:pt x="3512" y="1700"/>
                  <a:pt x="3512" y="1700"/>
                </a:cubicBezTo>
                <a:cubicBezTo>
                  <a:pt x="3516" y="1699"/>
                  <a:pt x="3516" y="1699"/>
                  <a:pt x="3516" y="1699"/>
                </a:cubicBezTo>
                <a:cubicBezTo>
                  <a:pt x="3518" y="1700"/>
                  <a:pt x="3518" y="1700"/>
                  <a:pt x="3518" y="1700"/>
                </a:cubicBezTo>
                <a:cubicBezTo>
                  <a:pt x="3523" y="1699"/>
                  <a:pt x="3523" y="1699"/>
                  <a:pt x="3523" y="1699"/>
                </a:cubicBezTo>
                <a:cubicBezTo>
                  <a:pt x="3529" y="1698"/>
                  <a:pt x="3529" y="1698"/>
                  <a:pt x="3529" y="1698"/>
                </a:cubicBezTo>
                <a:cubicBezTo>
                  <a:pt x="3532" y="1696"/>
                  <a:pt x="3532" y="1696"/>
                  <a:pt x="3532" y="1696"/>
                </a:cubicBezTo>
                <a:cubicBezTo>
                  <a:pt x="3538" y="1693"/>
                  <a:pt x="3538" y="1693"/>
                  <a:pt x="3538" y="1693"/>
                </a:cubicBezTo>
                <a:cubicBezTo>
                  <a:pt x="3539" y="1692"/>
                  <a:pt x="3539" y="1692"/>
                  <a:pt x="3539" y="1692"/>
                </a:cubicBezTo>
                <a:cubicBezTo>
                  <a:pt x="3542" y="1690"/>
                  <a:pt x="3542" y="1690"/>
                  <a:pt x="3542" y="1690"/>
                </a:cubicBezTo>
                <a:cubicBezTo>
                  <a:pt x="3543" y="1690"/>
                  <a:pt x="3543" y="1690"/>
                  <a:pt x="3543" y="1690"/>
                </a:cubicBezTo>
                <a:cubicBezTo>
                  <a:pt x="3549" y="1686"/>
                  <a:pt x="3549" y="1686"/>
                  <a:pt x="3549" y="1686"/>
                </a:cubicBezTo>
                <a:cubicBezTo>
                  <a:pt x="3555" y="1680"/>
                  <a:pt x="3555" y="1680"/>
                  <a:pt x="3555" y="1680"/>
                </a:cubicBezTo>
                <a:cubicBezTo>
                  <a:pt x="3561" y="1678"/>
                  <a:pt x="3561" y="1678"/>
                  <a:pt x="3561" y="1678"/>
                </a:cubicBezTo>
                <a:cubicBezTo>
                  <a:pt x="3565" y="1672"/>
                  <a:pt x="3565" y="1672"/>
                  <a:pt x="3565" y="1672"/>
                </a:cubicBezTo>
                <a:cubicBezTo>
                  <a:pt x="3571" y="1667"/>
                  <a:pt x="3571" y="1667"/>
                  <a:pt x="3571" y="1667"/>
                </a:cubicBezTo>
                <a:cubicBezTo>
                  <a:pt x="3578" y="1666"/>
                  <a:pt x="3578" y="1666"/>
                  <a:pt x="3578" y="1666"/>
                </a:cubicBezTo>
                <a:cubicBezTo>
                  <a:pt x="3583" y="1663"/>
                  <a:pt x="3583" y="1663"/>
                  <a:pt x="3583" y="1663"/>
                </a:cubicBezTo>
                <a:cubicBezTo>
                  <a:pt x="3586" y="1662"/>
                  <a:pt x="3586" y="1662"/>
                  <a:pt x="3586" y="1662"/>
                </a:cubicBezTo>
                <a:cubicBezTo>
                  <a:pt x="3588" y="1662"/>
                  <a:pt x="3588" y="1662"/>
                  <a:pt x="3588" y="1662"/>
                </a:cubicBezTo>
                <a:cubicBezTo>
                  <a:pt x="3589" y="1662"/>
                  <a:pt x="3589" y="1662"/>
                  <a:pt x="3589" y="1662"/>
                </a:cubicBezTo>
                <a:cubicBezTo>
                  <a:pt x="3586" y="1663"/>
                  <a:pt x="3586" y="1663"/>
                  <a:pt x="3586" y="1663"/>
                </a:cubicBezTo>
                <a:cubicBezTo>
                  <a:pt x="3589" y="1663"/>
                  <a:pt x="3589" y="1663"/>
                  <a:pt x="3589" y="1663"/>
                </a:cubicBezTo>
                <a:cubicBezTo>
                  <a:pt x="3592" y="1663"/>
                  <a:pt x="3592" y="1663"/>
                  <a:pt x="3592" y="1663"/>
                </a:cubicBezTo>
                <a:cubicBezTo>
                  <a:pt x="3594" y="1662"/>
                  <a:pt x="3594" y="1662"/>
                  <a:pt x="3594" y="1662"/>
                </a:cubicBezTo>
                <a:cubicBezTo>
                  <a:pt x="3591" y="1659"/>
                  <a:pt x="3591" y="1659"/>
                  <a:pt x="3591" y="1659"/>
                </a:cubicBezTo>
                <a:cubicBezTo>
                  <a:pt x="3594" y="1657"/>
                  <a:pt x="3594" y="1657"/>
                  <a:pt x="3594" y="1657"/>
                </a:cubicBezTo>
                <a:cubicBezTo>
                  <a:pt x="3595" y="1655"/>
                  <a:pt x="3595" y="1655"/>
                  <a:pt x="3595" y="1655"/>
                </a:cubicBezTo>
                <a:cubicBezTo>
                  <a:pt x="3599" y="1653"/>
                  <a:pt x="3599" y="1653"/>
                  <a:pt x="3599" y="1653"/>
                </a:cubicBezTo>
                <a:cubicBezTo>
                  <a:pt x="3604" y="1650"/>
                  <a:pt x="3604" y="1650"/>
                  <a:pt x="3604" y="1650"/>
                </a:cubicBezTo>
                <a:cubicBezTo>
                  <a:pt x="3611" y="1646"/>
                  <a:pt x="3611" y="1646"/>
                  <a:pt x="3611" y="1646"/>
                </a:cubicBezTo>
                <a:cubicBezTo>
                  <a:pt x="3616" y="1642"/>
                  <a:pt x="3616" y="1642"/>
                  <a:pt x="3616" y="1642"/>
                </a:cubicBezTo>
                <a:cubicBezTo>
                  <a:pt x="3619" y="1639"/>
                  <a:pt x="3619" y="1639"/>
                  <a:pt x="3619" y="1639"/>
                </a:cubicBezTo>
                <a:cubicBezTo>
                  <a:pt x="3622" y="1637"/>
                  <a:pt x="3622" y="1637"/>
                  <a:pt x="3622" y="1637"/>
                </a:cubicBezTo>
                <a:cubicBezTo>
                  <a:pt x="3625" y="1636"/>
                  <a:pt x="3625" y="1636"/>
                  <a:pt x="3625" y="1636"/>
                </a:cubicBezTo>
                <a:cubicBezTo>
                  <a:pt x="3627" y="1633"/>
                  <a:pt x="3627" y="1633"/>
                  <a:pt x="3627" y="1633"/>
                </a:cubicBezTo>
                <a:cubicBezTo>
                  <a:pt x="3628" y="1629"/>
                  <a:pt x="3628" y="1629"/>
                  <a:pt x="3628" y="1629"/>
                </a:cubicBezTo>
                <a:cubicBezTo>
                  <a:pt x="3632" y="1627"/>
                  <a:pt x="3632" y="1627"/>
                  <a:pt x="3632" y="1627"/>
                </a:cubicBezTo>
                <a:cubicBezTo>
                  <a:pt x="3631" y="1627"/>
                  <a:pt x="3631" y="1627"/>
                  <a:pt x="3631" y="1627"/>
                </a:cubicBezTo>
                <a:cubicBezTo>
                  <a:pt x="3630" y="1627"/>
                  <a:pt x="3630" y="1627"/>
                  <a:pt x="3630" y="1627"/>
                </a:cubicBezTo>
                <a:cubicBezTo>
                  <a:pt x="3628" y="1627"/>
                  <a:pt x="3628" y="1627"/>
                  <a:pt x="3628" y="1627"/>
                </a:cubicBezTo>
                <a:lnTo>
                  <a:pt x="3627" y="1627"/>
                </a:lnTo>
                <a:close/>
                <a:moveTo>
                  <a:pt x="2903" y="1103"/>
                </a:moveTo>
                <a:cubicBezTo>
                  <a:pt x="2904" y="1103"/>
                  <a:pt x="2904" y="1103"/>
                  <a:pt x="2904" y="1103"/>
                </a:cubicBezTo>
                <a:cubicBezTo>
                  <a:pt x="2904" y="1100"/>
                  <a:pt x="2904" y="1100"/>
                  <a:pt x="2904" y="1100"/>
                </a:cubicBezTo>
                <a:cubicBezTo>
                  <a:pt x="2903" y="1098"/>
                  <a:pt x="2903" y="1098"/>
                  <a:pt x="2903" y="1098"/>
                </a:cubicBezTo>
                <a:lnTo>
                  <a:pt x="2903" y="1103"/>
                </a:lnTo>
                <a:close/>
                <a:moveTo>
                  <a:pt x="3234" y="607"/>
                </a:moveTo>
                <a:cubicBezTo>
                  <a:pt x="3239" y="610"/>
                  <a:pt x="3239" y="610"/>
                  <a:pt x="3239" y="610"/>
                </a:cubicBezTo>
                <a:cubicBezTo>
                  <a:pt x="3239" y="607"/>
                  <a:pt x="3239" y="607"/>
                  <a:pt x="3239" y="607"/>
                </a:cubicBezTo>
                <a:cubicBezTo>
                  <a:pt x="3242" y="602"/>
                  <a:pt x="3242" y="602"/>
                  <a:pt x="3242" y="602"/>
                </a:cubicBezTo>
                <a:cubicBezTo>
                  <a:pt x="3241" y="600"/>
                  <a:pt x="3241" y="600"/>
                  <a:pt x="3241" y="600"/>
                </a:cubicBezTo>
                <a:cubicBezTo>
                  <a:pt x="3239" y="597"/>
                  <a:pt x="3239" y="597"/>
                  <a:pt x="3239" y="597"/>
                </a:cubicBezTo>
                <a:cubicBezTo>
                  <a:pt x="3235" y="597"/>
                  <a:pt x="3235" y="597"/>
                  <a:pt x="3235" y="597"/>
                </a:cubicBezTo>
                <a:cubicBezTo>
                  <a:pt x="3232" y="595"/>
                  <a:pt x="3232" y="595"/>
                  <a:pt x="3232" y="595"/>
                </a:cubicBezTo>
                <a:cubicBezTo>
                  <a:pt x="3229" y="597"/>
                  <a:pt x="3229" y="597"/>
                  <a:pt x="3229" y="597"/>
                </a:cubicBezTo>
                <a:cubicBezTo>
                  <a:pt x="3228" y="597"/>
                  <a:pt x="3228" y="597"/>
                  <a:pt x="3228" y="597"/>
                </a:cubicBezTo>
                <a:cubicBezTo>
                  <a:pt x="3227" y="597"/>
                  <a:pt x="3227" y="597"/>
                  <a:pt x="3227" y="597"/>
                </a:cubicBezTo>
                <a:cubicBezTo>
                  <a:pt x="3228" y="598"/>
                  <a:pt x="3228" y="598"/>
                  <a:pt x="3228" y="598"/>
                </a:cubicBezTo>
                <a:cubicBezTo>
                  <a:pt x="3228" y="600"/>
                  <a:pt x="3228" y="600"/>
                  <a:pt x="3228" y="600"/>
                </a:cubicBezTo>
                <a:cubicBezTo>
                  <a:pt x="3225" y="601"/>
                  <a:pt x="3225" y="601"/>
                  <a:pt x="3225" y="601"/>
                </a:cubicBezTo>
                <a:cubicBezTo>
                  <a:pt x="3224" y="601"/>
                  <a:pt x="3224" y="601"/>
                  <a:pt x="3224" y="601"/>
                </a:cubicBezTo>
                <a:cubicBezTo>
                  <a:pt x="3222" y="600"/>
                  <a:pt x="3222" y="600"/>
                  <a:pt x="3222" y="600"/>
                </a:cubicBezTo>
                <a:cubicBezTo>
                  <a:pt x="3219" y="598"/>
                  <a:pt x="3219" y="598"/>
                  <a:pt x="3219" y="598"/>
                </a:cubicBezTo>
                <a:cubicBezTo>
                  <a:pt x="3219" y="602"/>
                  <a:pt x="3219" y="602"/>
                  <a:pt x="3219" y="602"/>
                </a:cubicBezTo>
                <a:cubicBezTo>
                  <a:pt x="3219" y="604"/>
                  <a:pt x="3219" y="604"/>
                  <a:pt x="3219" y="604"/>
                </a:cubicBezTo>
                <a:cubicBezTo>
                  <a:pt x="3218" y="605"/>
                  <a:pt x="3218" y="605"/>
                  <a:pt x="3218" y="605"/>
                </a:cubicBezTo>
                <a:cubicBezTo>
                  <a:pt x="3217" y="608"/>
                  <a:pt x="3217" y="608"/>
                  <a:pt x="3217" y="608"/>
                </a:cubicBezTo>
                <a:cubicBezTo>
                  <a:pt x="3218" y="608"/>
                  <a:pt x="3218" y="608"/>
                  <a:pt x="3218" y="608"/>
                </a:cubicBezTo>
                <a:cubicBezTo>
                  <a:pt x="3218" y="610"/>
                  <a:pt x="3218" y="610"/>
                  <a:pt x="3218" y="610"/>
                </a:cubicBezTo>
                <a:cubicBezTo>
                  <a:pt x="3219" y="610"/>
                  <a:pt x="3219" y="610"/>
                  <a:pt x="3219" y="610"/>
                </a:cubicBezTo>
                <a:cubicBezTo>
                  <a:pt x="3221" y="611"/>
                  <a:pt x="3221" y="611"/>
                  <a:pt x="3221" y="611"/>
                </a:cubicBezTo>
                <a:cubicBezTo>
                  <a:pt x="3219" y="611"/>
                  <a:pt x="3219" y="611"/>
                  <a:pt x="3219" y="611"/>
                </a:cubicBezTo>
                <a:cubicBezTo>
                  <a:pt x="3221" y="614"/>
                  <a:pt x="3221" y="614"/>
                  <a:pt x="3221" y="614"/>
                </a:cubicBezTo>
                <a:cubicBezTo>
                  <a:pt x="3222" y="615"/>
                  <a:pt x="3222" y="615"/>
                  <a:pt x="3222" y="615"/>
                </a:cubicBezTo>
                <a:cubicBezTo>
                  <a:pt x="3224" y="615"/>
                  <a:pt x="3224" y="615"/>
                  <a:pt x="3224" y="615"/>
                </a:cubicBezTo>
                <a:cubicBezTo>
                  <a:pt x="3225" y="617"/>
                  <a:pt x="3225" y="617"/>
                  <a:pt x="3225" y="617"/>
                </a:cubicBezTo>
                <a:cubicBezTo>
                  <a:pt x="3227" y="617"/>
                  <a:pt x="3227" y="617"/>
                  <a:pt x="3227" y="617"/>
                </a:cubicBezTo>
                <a:cubicBezTo>
                  <a:pt x="3229" y="618"/>
                  <a:pt x="3229" y="618"/>
                  <a:pt x="3229" y="618"/>
                </a:cubicBezTo>
                <a:cubicBezTo>
                  <a:pt x="3228" y="617"/>
                  <a:pt x="3228" y="617"/>
                  <a:pt x="3228" y="617"/>
                </a:cubicBezTo>
                <a:cubicBezTo>
                  <a:pt x="3228" y="614"/>
                  <a:pt x="3228" y="614"/>
                  <a:pt x="3228" y="614"/>
                </a:cubicBezTo>
                <a:cubicBezTo>
                  <a:pt x="3229" y="610"/>
                  <a:pt x="3229" y="610"/>
                  <a:pt x="3229" y="610"/>
                </a:cubicBezTo>
                <a:cubicBezTo>
                  <a:pt x="3231" y="607"/>
                  <a:pt x="3231" y="607"/>
                  <a:pt x="3231" y="607"/>
                </a:cubicBezTo>
                <a:lnTo>
                  <a:pt x="3234" y="607"/>
                </a:lnTo>
                <a:close/>
                <a:moveTo>
                  <a:pt x="3247" y="1051"/>
                </a:moveTo>
                <a:cubicBezTo>
                  <a:pt x="3248" y="1050"/>
                  <a:pt x="3248" y="1050"/>
                  <a:pt x="3248" y="1050"/>
                </a:cubicBezTo>
                <a:cubicBezTo>
                  <a:pt x="3249" y="1048"/>
                  <a:pt x="3249" y="1048"/>
                  <a:pt x="3249" y="1048"/>
                </a:cubicBezTo>
                <a:cubicBezTo>
                  <a:pt x="3249" y="1045"/>
                  <a:pt x="3249" y="1045"/>
                  <a:pt x="3249" y="1045"/>
                </a:cubicBezTo>
                <a:cubicBezTo>
                  <a:pt x="3249" y="1044"/>
                  <a:pt x="3249" y="1044"/>
                  <a:pt x="3249" y="1044"/>
                </a:cubicBezTo>
                <a:cubicBezTo>
                  <a:pt x="3247" y="1044"/>
                  <a:pt x="3247" y="1044"/>
                  <a:pt x="3247" y="1044"/>
                </a:cubicBezTo>
                <a:cubicBezTo>
                  <a:pt x="3245" y="1044"/>
                  <a:pt x="3245" y="1044"/>
                  <a:pt x="3245" y="1044"/>
                </a:cubicBezTo>
                <a:cubicBezTo>
                  <a:pt x="3242" y="1048"/>
                  <a:pt x="3242" y="1048"/>
                  <a:pt x="3242" y="1048"/>
                </a:cubicBezTo>
                <a:cubicBezTo>
                  <a:pt x="3241" y="1050"/>
                  <a:pt x="3241" y="1050"/>
                  <a:pt x="3241" y="1050"/>
                </a:cubicBezTo>
                <a:cubicBezTo>
                  <a:pt x="3239" y="1051"/>
                  <a:pt x="3239" y="1051"/>
                  <a:pt x="3239" y="1051"/>
                </a:cubicBezTo>
                <a:cubicBezTo>
                  <a:pt x="3239" y="1052"/>
                  <a:pt x="3239" y="1052"/>
                  <a:pt x="3239" y="1052"/>
                </a:cubicBezTo>
                <a:cubicBezTo>
                  <a:pt x="3238" y="1054"/>
                  <a:pt x="3238" y="1054"/>
                  <a:pt x="3238" y="1054"/>
                </a:cubicBezTo>
                <a:cubicBezTo>
                  <a:pt x="3237" y="1052"/>
                  <a:pt x="3237" y="1052"/>
                  <a:pt x="3237" y="1052"/>
                </a:cubicBezTo>
                <a:cubicBezTo>
                  <a:pt x="3237" y="1051"/>
                  <a:pt x="3237" y="1051"/>
                  <a:pt x="3237" y="1051"/>
                </a:cubicBezTo>
                <a:cubicBezTo>
                  <a:pt x="3238" y="1050"/>
                  <a:pt x="3238" y="1050"/>
                  <a:pt x="3238" y="1050"/>
                </a:cubicBezTo>
                <a:cubicBezTo>
                  <a:pt x="3241" y="1045"/>
                  <a:pt x="3241" y="1045"/>
                  <a:pt x="3241" y="1045"/>
                </a:cubicBezTo>
                <a:cubicBezTo>
                  <a:pt x="3241" y="1041"/>
                  <a:pt x="3241" y="1041"/>
                  <a:pt x="3241" y="1041"/>
                </a:cubicBezTo>
                <a:cubicBezTo>
                  <a:pt x="3239" y="1040"/>
                  <a:pt x="3239" y="1040"/>
                  <a:pt x="3239" y="1040"/>
                </a:cubicBezTo>
                <a:cubicBezTo>
                  <a:pt x="3239" y="1038"/>
                  <a:pt x="3239" y="1038"/>
                  <a:pt x="3239" y="1038"/>
                </a:cubicBezTo>
                <a:cubicBezTo>
                  <a:pt x="3239" y="1037"/>
                  <a:pt x="3239" y="1037"/>
                  <a:pt x="3239" y="1037"/>
                </a:cubicBezTo>
                <a:cubicBezTo>
                  <a:pt x="3241" y="1035"/>
                  <a:pt x="3241" y="1035"/>
                  <a:pt x="3241" y="1035"/>
                </a:cubicBezTo>
                <a:cubicBezTo>
                  <a:pt x="3238" y="1035"/>
                  <a:pt x="3238" y="1035"/>
                  <a:pt x="3238" y="1035"/>
                </a:cubicBezTo>
                <a:cubicBezTo>
                  <a:pt x="3238" y="1037"/>
                  <a:pt x="3238" y="1037"/>
                  <a:pt x="3238" y="1037"/>
                </a:cubicBezTo>
                <a:cubicBezTo>
                  <a:pt x="3235" y="1041"/>
                  <a:pt x="3235" y="1041"/>
                  <a:pt x="3235" y="1041"/>
                </a:cubicBezTo>
                <a:cubicBezTo>
                  <a:pt x="3234" y="1045"/>
                  <a:pt x="3234" y="1045"/>
                  <a:pt x="3234" y="1045"/>
                </a:cubicBezTo>
                <a:cubicBezTo>
                  <a:pt x="3234" y="1050"/>
                  <a:pt x="3234" y="1050"/>
                  <a:pt x="3234" y="1050"/>
                </a:cubicBezTo>
                <a:cubicBezTo>
                  <a:pt x="3235" y="1052"/>
                  <a:pt x="3235" y="1052"/>
                  <a:pt x="3235" y="1052"/>
                </a:cubicBezTo>
                <a:cubicBezTo>
                  <a:pt x="3237" y="1054"/>
                  <a:pt x="3237" y="1054"/>
                  <a:pt x="3237" y="1054"/>
                </a:cubicBezTo>
                <a:cubicBezTo>
                  <a:pt x="3235" y="1057"/>
                  <a:pt x="3235" y="1057"/>
                  <a:pt x="3235" y="1057"/>
                </a:cubicBezTo>
                <a:cubicBezTo>
                  <a:pt x="3237" y="1060"/>
                  <a:pt x="3237" y="1060"/>
                  <a:pt x="3237" y="1060"/>
                </a:cubicBezTo>
                <a:cubicBezTo>
                  <a:pt x="3237" y="1063"/>
                  <a:pt x="3237" y="1063"/>
                  <a:pt x="3237" y="1063"/>
                </a:cubicBezTo>
                <a:cubicBezTo>
                  <a:pt x="3237" y="1064"/>
                  <a:pt x="3237" y="1064"/>
                  <a:pt x="3237" y="1064"/>
                </a:cubicBezTo>
                <a:cubicBezTo>
                  <a:pt x="3237" y="1067"/>
                  <a:pt x="3237" y="1067"/>
                  <a:pt x="3237" y="1067"/>
                </a:cubicBezTo>
                <a:cubicBezTo>
                  <a:pt x="3238" y="1068"/>
                  <a:pt x="3238" y="1068"/>
                  <a:pt x="3238" y="1068"/>
                </a:cubicBezTo>
                <a:cubicBezTo>
                  <a:pt x="3239" y="1073"/>
                  <a:pt x="3239" y="1073"/>
                  <a:pt x="3239" y="1073"/>
                </a:cubicBezTo>
                <a:cubicBezTo>
                  <a:pt x="3242" y="1075"/>
                  <a:pt x="3242" y="1075"/>
                  <a:pt x="3242" y="1075"/>
                </a:cubicBezTo>
                <a:cubicBezTo>
                  <a:pt x="3244" y="1077"/>
                  <a:pt x="3244" y="1077"/>
                  <a:pt x="3244" y="1077"/>
                </a:cubicBezTo>
                <a:cubicBezTo>
                  <a:pt x="3245" y="1077"/>
                  <a:pt x="3245" y="1077"/>
                  <a:pt x="3245" y="1077"/>
                </a:cubicBezTo>
                <a:cubicBezTo>
                  <a:pt x="3242" y="1073"/>
                  <a:pt x="3242" y="1073"/>
                  <a:pt x="3242" y="1073"/>
                </a:cubicBezTo>
                <a:cubicBezTo>
                  <a:pt x="3241" y="1070"/>
                  <a:pt x="3241" y="1070"/>
                  <a:pt x="3241" y="1070"/>
                </a:cubicBezTo>
                <a:cubicBezTo>
                  <a:pt x="3239" y="1061"/>
                  <a:pt x="3239" y="1061"/>
                  <a:pt x="3239" y="1061"/>
                </a:cubicBezTo>
                <a:cubicBezTo>
                  <a:pt x="3239" y="1058"/>
                  <a:pt x="3239" y="1058"/>
                  <a:pt x="3239" y="1058"/>
                </a:cubicBezTo>
                <a:cubicBezTo>
                  <a:pt x="3241" y="1058"/>
                  <a:pt x="3241" y="1058"/>
                  <a:pt x="3241" y="1058"/>
                </a:cubicBezTo>
                <a:cubicBezTo>
                  <a:pt x="3242" y="1058"/>
                  <a:pt x="3242" y="1058"/>
                  <a:pt x="3242" y="1058"/>
                </a:cubicBezTo>
                <a:cubicBezTo>
                  <a:pt x="3247" y="1060"/>
                  <a:pt x="3247" y="1060"/>
                  <a:pt x="3247" y="1060"/>
                </a:cubicBezTo>
                <a:cubicBezTo>
                  <a:pt x="3251" y="1061"/>
                  <a:pt x="3251" y="1061"/>
                  <a:pt x="3251" y="1061"/>
                </a:cubicBezTo>
                <a:cubicBezTo>
                  <a:pt x="3249" y="1060"/>
                  <a:pt x="3249" y="1060"/>
                  <a:pt x="3249" y="1060"/>
                </a:cubicBezTo>
                <a:cubicBezTo>
                  <a:pt x="3248" y="1057"/>
                  <a:pt x="3248" y="1057"/>
                  <a:pt x="3248" y="1057"/>
                </a:cubicBezTo>
                <a:cubicBezTo>
                  <a:pt x="3245" y="1055"/>
                  <a:pt x="3245" y="1055"/>
                  <a:pt x="3245" y="1055"/>
                </a:cubicBezTo>
                <a:cubicBezTo>
                  <a:pt x="3244" y="1055"/>
                  <a:pt x="3244" y="1055"/>
                  <a:pt x="3244" y="1055"/>
                </a:cubicBezTo>
                <a:cubicBezTo>
                  <a:pt x="3244" y="1052"/>
                  <a:pt x="3244" y="1052"/>
                  <a:pt x="3244" y="1052"/>
                </a:cubicBezTo>
                <a:lnTo>
                  <a:pt x="3247" y="1051"/>
                </a:lnTo>
                <a:close/>
                <a:moveTo>
                  <a:pt x="3112" y="941"/>
                </a:moveTo>
                <a:cubicBezTo>
                  <a:pt x="3109" y="944"/>
                  <a:pt x="3109" y="944"/>
                  <a:pt x="3109" y="944"/>
                </a:cubicBezTo>
                <a:cubicBezTo>
                  <a:pt x="3106" y="948"/>
                  <a:pt x="3106" y="948"/>
                  <a:pt x="3106" y="948"/>
                </a:cubicBezTo>
                <a:cubicBezTo>
                  <a:pt x="3106" y="951"/>
                  <a:pt x="3106" y="951"/>
                  <a:pt x="3106" y="951"/>
                </a:cubicBezTo>
                <a:cubicBezTo>
                  <a:pt x="3110" y="946"/>
                  <a:pt x="3110" y="946"/>
                  <a:pt x="3110" y="946"/>
                </a:cubicBezTo>
                <a:cubicBezTo>
                  <a:pt x="3113" y="944"/>
                  <a:pt x="3113" y="944"/>
                  <a:pt x="3113" y="944"/>
                </a:cubicBezTo>
                <a:cubicBezTo>
                  <a:pt x="3116" y="942"/>
                  <a:pt x="3116" y="942"/>
                  <a:pt x="3116" y="942"/>
                </a:cubicBezTo>
                <a:cubicBezTo>
                  <a:pt x="3120" y="936"/>
                  <a:pt x="3120" y="936"/>
                  <a:pt x="3120" y="936"/>
                </a:cubicBezTo>
                <a:cubicBezTo>
                  <a:pt x="3123" y="934"/>
                  <a:pt x="3123" y="934"/>
                  <a:pt x="3123" y="934"/>
                </a:cubicBezTo>
                <a:cubicBezTo>
                  <a:pt x="3123" y="932"/>
                  <a:pt x="3123" y="932"/>
                  <a:pt x="3123" y="932"/>
                </a:cubicBezTo>
                <a:cubicBezTo>
                  <a:pt x="3122" y="932"/>
                  <a:pt x="3122" y="932"/>
                  <a:pt x="3122" y="932"/>
                </a:cubicBezTo>
                <a:cubicBezTo>
                  <a:pt x="3123" y="931"/>
                  <a:pt x="3123" y="931"/>
                  <a:pt x="3123" y="931"/>
                </a:cubicBezTo>
                <a:cubicBezTo>
                  <a:pt x="3123" y="929"/>
                  <a:pt x="3123" y="929"/>
                  <a:pt x="3123" y="929"/>
                </a:cubicBezTo>
                <a:cubicBezTo>
                  <a:pt x="3125" y="928"/>
                  <a:pt x="3125" y="928"/>
                  <a:pt x="3125" y="928"/>
                </a:cubicBezTo>
                <a:cubicBezTo>
                  <a:pt x="3126" y="928"/>
                  <a:pt x="3126" y="928"/>
                  <a:pt x="3126" y="928"/>
                </a:cubicBezTo>
                <a:cubicBezTo>
                  <a:pt x="3128" y="928"/>
                  <a:pt x="3128" y="928"/>
                  <a:pt x="3128" y="928"/>
                </a:cubicBezTo>
                <a:cubicBezTo>
                  <a:pt x="3129" y="925"/>
                  <a:pt x="3129" y="925"/>
                  <a:pt x="3129" y="925"/>
                </a:cubicBezTo>
                <a:cubicBezTo>
                  <a:pt x="3131" y="923"/>
                  <a:pt x="3131" y="923"/>
                  <a:pt x="3131" y="923"/>
                </a:cubicBezTo>
                <a:cubicBezTo>
                  <a:pt x="3132" y="923"/>
                  <a:pt x="3132" y="923"/>
                  <a:pt x="3132" y="923"/>
                </a:cubicBezTo>
                <a:cubicBezTo>
                  <a:pt x="3133" y="922"/>
                  <a:pt x="3133" y="922"/>
                  <a:pt x="3133" y="922"/>
                </a:cubicBezTo>
                <a:cubicBezTo>
                  <a:pt x="3133" y="921"/>
                  <a:pt x="3133" y="921"/>
                  <a:pt x="3133" y="921"/>
                </a:cubicBezTo>
                <a:cubicBezTo>
                  <a:pt x="3132" y="918"/>
                  <a:pt x="3132" y="918"/>
                  <a:pt x="3132" y="918"/>
                </a:cubicBezTo>
                <a:cubicBezTo>
                  <a:pt x="3131" y="915"/>
                  <a:pt x="3131" y="915"/>
                  <a:pt x="3131" y="915"/>
                </a:cubicBezTo>
                <a:cubicBezTo>
                  <a:pt x="3131" y="913"/>
                  <a:pt x="3131" y="913"/>
                  <a:pt x="3131" y="913"/>
                </a:cubicBezTo>
                <a:cubicBezTo>
                  <a:pt x="3131" y="911"/>
                  <a:pt x="3131" y="911"/>
                  <a:pt x="3131" y="911"/>
                </a:cubicBezTo>
                <a:cubicBezTo>
                  <a:pt x="3131" y="909"/>
                  <a:pt x="3131" y="909"/>
                  <a:pt x="3131" y="909"/>
                </a:cubicBezTo>
                <a:cubicBezTo>
                  <a:pt x="3129" y="912"/>
                  <a:pt x="3129" y="912"/>
                  <a:pt x="3129" y="912"/>
                </a:cubicBezTo>
                <a:cubicBezTo>
                  <a:pt x="3129" y="913"/>
                  <a:pt x="3129" y="913"/>
                  <a:pt x="3129" y="913"/>
                </a:cubicBezTo>
                <a:cubicBezTo>
                  <a:pt x="3131" y="918"/>
                  <a:pt x="3131" y="918"/>
                  <a:pt x="3131" y="918"/>
                </a:cubicBezTo>
                <a:cubicBezTo>
                  <a:pt x="3129" y="916"/>
                  <a:pt x="3129" y="916"/>
                  <a:pt x="3129" y="916"/>
                </a:cubicBezTo>
                <a:cubicBezTo>
                  <a:pt x="3128" y="915"/>
                  <a:pt x="3128" y="915"/>
                  <a:pt x="3128" y="915"/>
                </a:cubicBezTo>
                <a:cubicBezTo>
                  <a:pt x="3129" y="919"/>
                  <a:pt x="3129" y="919"/>
                  <a:pt x="3129" y="919"/>
                </a:cubicBezTo>
                <a:cubicBezTo>
                  <a:pt x="3128" y="922"/>
                  <a:pt x="3128" y="922"/>
                  <a:pt x="3128" y="922"/>
                </a:cubicBezTo>
                <a:cubicBezTo>
                  <a:pt x="3126" y="922"/>
                  <a:pt x="3126" y="922"/>
                  <a:pt x="3126" y="922"/>
                </a:cubicBezTo>
                <a:cubicBezTo>
                  <a:pt x="3125" y="923"/>
                  <a:pt x="3125" y="923"/>
                  <a:pt x="3125" y="923"/>
                </a:cubicBezTo>
                <a:cubicBezTo>
                  <a:pt x="3125" y="925"/>
                  <a:pt x="3125" y="925"/>
                  <a:pt x="3125" y="925"/>
                </a:cubicBezTo>
                <a:cubicBezTo>
                  <a:pt x="3123" y="925"/>
                  <a:pt x="3123" y="925"/>
                  <a:pt x="3123" y="925"/>
                </a:cubicBezTo>
                <a:cubicBezTo>
                  <a:pt x="3123" y="926"/>
                  <a:pt x="3123" y="926"/>
                  <a:pt x="3123" y="926"/>
                </a:cubicBezTo>
                <a:cubicBezTo>
                  <a:pt x="3122" y="928"/>
                  <a:pt x="3122" y="928"/>
                  <a:pt x="3122" y="928"/>
                </a:cubicBezTo>
                <a:cubicBezTo>
                  <a:pt x="3122" y="929"/>
                  <a:pt x="3122" y="929"/>
                  <a:pt x="3122" y="929"/>
                </a:cubicBezTo>
                <a:cubicBezTo>
                  <a:pt x="3119" y="932"/>
                  <a:pt x="3119" y="932"/>
                  <a:pt x="3119" y="932"/>
                </a:cubicBezTo>
                <a:cubicBezTo>
                  <a:pt x="3115" y="938"/>
                  <a:pt x="3115" y="938"/>
                  <a:pt x="3115" y="938"/>
                </a:cubicBezTo>
                <a:cubicBezTo>
                  <a:pt x="3113" y="938"/>
                  <a:pt x="3113" y="938"/>
                  <a:pt x="3113" y="938"/>
                </a:cubicBezTo>
                <a:lnTo>
                  <a:pt x="3112" y="941"/>
                </a:lnTo>
                <a:close/>
                <a:moveTo>
                  <a:pt x="3224" y="1011"/>
                </a:moveTo>
                <a:cubicBezTo>
                  <a:pt x="3225" y="1008"/>
                  <a:pt x="3225" y="1008"/>
                  <a:pt x="3225" y="1008"/>
                </a:cubicBezTo>
                <a:cubicBezTo>
                  <a:pt x="3224" y="1009"/>
                  <a:pt x="3224" y="1009"/>
                  <a:pt x="3224" y="1009"/>
                </a:cubicBezTo>
                <a:lnTo>
                  <a:pt x="3224" y="1011"/>
                </a:lnTo>
                <a:close/>
                <a:moveTo>
                  <a:pt x="3214" y="610"/>
                </a:moveTo>
                <a:cubicBezTo>
                  <a:pt x="3217" y="608"/>
                  <a:pt x="3217" y="608"/>
                  <a:pt x="3217" y="608"/>
                </a:cubicBezTo>
                <a:cubicBezTo>
                  <a:pt x="3215" y="608"/>
                  <a:pt x="3215" y="608"/>
                  <a:pt x="3215" y="608"/>
                </a:cubicBezTo>
                <a:lnTo>
                  <a:pt x="3214" y="610"/>
                </a:lnTo>
                <a:close/>
                <a:moveTo>
                  <a:pt x="3245" y="1030"/>
                </a:moveTo>
                <a:cubicBezTo>
                  <a:pt x="3244" y="1031"/>
                  <a:pt x="3244" y="1031"/>
                  <a:pt x="3244" y="1031"/>
                </a:cubicBezTo>
                <a:cubicBezTo>
                  <a:pt x="3242" y="1034"/>
                  <a:pt x="3242" y="1034"/>
                  <a:pt x="3242" y="1034"/>
                </a:cubicBezTo>
                <a:cubicBezTo>
                  <a:pt x="3244" y="1037"/>
                  <a:pt x="3244" y="1037"/>
                  <a:pt x="3244" y="1037"/>
                </a:cubicBezTo>
                <a:cubicBezTo>
                  <a:pt x="3247" y="1035"/>
                  <a:pt x="3247" y="1035"/>
                  <a:pt x="3247" y="1035"/>
                </a:cubicBezTo>
                <a:cubicBezTo>
                  <a:pt x="3248" y="1034"/>
                  <a:pt x="3248" y="1034"/>
                  <a:pt x="3248" y="1034"/>
                </a:cubicBezTo>
                <a:cubicBezTo>
                  <a:pt x="3248" y="1031"/>
                  <a:pt x="3248" y="1031"/>
                  <a:pt x="3248" y="1031"/>
                </a:cubicBezTo>
                <a:cubicBezTo>
                  <a:pt x="3247" y="1028"/>
                  <a:pt x="3247" y="1028"/>
                  <a:pt x="3247" y="1028"/>
                </a:cubicBezTo>
                <a:lnTo>
                  <a:pt x="3245" y="1030"/>
                </a:lnTo>
                <a:close/>
                <a:moveTo>
                  <a:pt x="3234" y="1075"/>
                </a:moveTo>
                <a:cubicBezTo>
                  <a:pt x="3235" y="1075"/>
                  <a:pt x="3235" y="1075"/>
                  <a:pt x="3235" y="1075"/>
                </a:cubicBezTo>
                <a:cubicBezTo>
                  <a:pt x="3237" y="1075"/>
                  <a:pt x="3237" y="1075"/>
                  <a:pt x="3237" y="1075"/>
                </a:cubicBezTo>
                <a:cubicBezTo>
                  <a:pt x="3238" y="1077"/>
                  <a:pt x="3238" y="1077"/>
                  <a:pt x="3238" y="1077"/>
                </a:cubicBezTo>
                <a:cubicBezTo>
                  <a:pt x="3238" y="1075"/>
                  <a:pt x="3238" y="1075"/>
                  <a:pt x="3238" y="1075"/>
                </a:cubicBezTo>
                <a:cubicBezTo>
                  <a:pt x="3239" y="1075"/>
                  <a:pt x="3239" y="1075"/>
                  <a:pt x="3239" y="1075"/>
                </a:cubicBezTo>
                <a:cubicBezTo>
                  <a:pt x="3238" y="1074"/>
                  <a:pt x="3238" y="1074"/>
                  <a:pt x="3238" y="1074"/>
                </a:cubicBezTo>
                <a:cubicBezTo>
                  <a:pt x="3237" y="1073"/>
                  <a:pt x="3237" y="1073"/>
                  <a:pt x="3237" y="1073"/>
                </a:cubicBezTo>
                <a:cubicBezTo>
                  <a:pt x="3237" y="1071"/>
                  <a:pt x="3237" y="1071"/>
                  <a:pt x="3237" y="1071"/>
                </a:cubicBezTo>
                <a:cubicBezTo>
                  <a:pt x="3237" y="1070"/>
                  <a:pt x="3237" y="1070"/>
                  <a:pt x="3237" y="1070"/>
                </a:cubicBezTo>
                <a:cubicBezTo>
                  <a:pt x="3235" y="1068"/>
                  <a:pt x="3235" y="1068"/>
                  <a:pt x="3235" y="1068"/>
                </a:cubicBezTo>
                <a:cubicBezTo>
                  <a:pt x="3234" y="1070"/>
                  <a:pt x="3234" y="1070"/>
                  <a:pt x="3234" y="1070"/>
                </a:cubicBezTo>
                <a:cubicBezTo>
                  <a:pt x="3232" y="1070"/>
                  <a:pt x="3232" y="1070"/>
                  <a:pt x="3232" y="1070"/>
                </a:cubicBezTo>
                <a:cubicBezTo>
                  <a:pt x="3232" y="1071"/>
                  <a:pt x="3232" y="1071"/>
                  <a:pt x="3232" y="1071"/>
                </a:cubicBezTo>
                <a:cubicBezTo>
                  <a:pt x="3234" y="1074"/>
                  <a:pt x="3234" y="1074"/>
                  <a:pt x="3234" y="1074"/>
                </a:cubicBezTo>
                <a:lnTo>
                  <a:pt x="3234" y="1075"/>
                </a:lnTo>
                <a:close/>
                <a:moveTo>
                  <a:pt x="3225" y="1004"/>
                </a:moveTo>
                <a:cubicBezTo>
                  <a:pt x="3224" y="1004"/>
                  <a:pt x="3224" y="1004"/>
                  <a:pt x="3224" y="1004"/>
                </a:cubicBezTo>
                <a:cubicBezTo>
                  <a:pt x="3224" y="1005"/>
                  <a:pt x="3224" y="1005"/>
                  <a:pt x="3224" y="1005"/>
                </a:cubicBezTo>
                <a:cubicBezTo>
                  <a:pt x="3225" y="1008"/>
                  <a:pt x="3225" y="1008"/>
                  <a:pt x="3225" y="1008"/>
                </a:cubicBezTo>
                <a:cubicBezTo>
                  <a:pt x="3225" y="1005"/>
                  <a:pt x="3225" y="1005"/>
                  <a:pt x="3225" y="1005"/>
                </a:cubicBezTo>
                <a:lnTo>
                  <a:pt x="3225" y="1004"/>
                </a:lnTo>
                <a:close/>
                <a:moveTo>
                  <a:pt x="3093" y="1186"/>
                </a:moveTo>
                <a:cubicBezTo>
                  <a:pt x="3098" y="1186"/>
                  <a:pt x="3098" y="1186"/>
                  <a:pt x="3098" y="1186"/>
                </a:cubicBezTo>
                <a:cubicBezTo>
                  <a:pt x="3098" y="1183"/>
                  <a:pt x="3098" y="1183"/>
                  <a:pt x="3098" y="1183"/>
                </a:cubicBezTo>
                <a:cubicBezTo>
                  <a:pt x="3100" y="1180"/>
                  <a:pt x="3100" y="1180"/>
                  <a:pt x="3100" y="1180"/>
                </a:cubicBezTo>
                <a:cubicBezTo>
                  <a:pt x="3100" y="1179"/>
                  <a:pt x="3100" y="1179"/>
                  <a:pt x="3100" y="1179"/>
                </a:cubicBezTo>
                <a:cubicBezTo>
                  <a:pt x="3099" y="1177"/>
                  <a:pt x="3099" y="1177"/>
                  <a:pt x="3099" y="1177"/>
                </a:cubicBezTo>
                <a:cubicBezTo>
                  <a:pt x="3096" y="1177"/>
                  <a:pt x="3096" y="1177"/>
                  <a:pt x="3096" y="1177"/>
                </a:cubicBezTo>
                <a:cubicBezTo>
                  <a:pt x="3093" y="1179"/>
                  <a:pt x="3093" y="1179"/>
                  <a:pt x="3093" y="1179"/>
                </a:cubicBezTo>
                <a:cubicBezTo>
                  <a:pt x="3092" y="1182"/>
                  <a:pt x="3092" y="1182"/>
                  <a:pt x="3092" y="1182"/>
                </a:cubicBezTo>
                <a:cubicBezTo>
                  <a:pt x="3092" y="1184"/>
                  <a:pt x="3092" y="1184"/>
                  <a:pt x="3092" y="1184"/>
                </a:cubicBezTo>
                <a:cubicBezTo>
                  <a:pt x="3090" y="1184"/>
                  <a:pt x="3090" y="1184"/>
                  <a:pt x="3090" y="1184"/>
                </a:cubicBezTo>
                <a:cubicBezTo>
                  <a:pt x="3089" y="1184"/>
                  <a:pt x="3089" y="1184"/>
                  <a:pt x="3089" y="1184"/>
                </a:cubicBezTo>
                <a:cubicBezTo>
                  <a:pt x="3090" y="1186"/>
                  <a:pt x="3090" y="1186"/>
                  <a:pt x="3090" y="1186"/>
                </a:cubicBezTo>
                <a:lnTo>
                  <a:pt x="3093" y="1186"/>
                </a:lnTo>
                <a:close/>
                <a:moveTo>
                  <a:pt x="3132" y="1197"/>
                </a:moveTo>
                <a:cubicBezTo>
                  <a:pt x="3136" y="1200"/>
                  <a:pt x="3136" y="1200"/>
                  <a:pt x="3136" y="1200"/>
                </a:cubicBezTo>
                <a:cubicBezTo>
                  <a:pt x="3139" y="1203"/>
                  <a:pt x="3139" y="1203"/>
                  <a:pt x="3139" y="1203"/>
                </a:cubicBezTo>
                <a:cubicBezTo>
                  <a:pt x="3142" y="1204"/>
                  <a:pt x="3142" y="1204"/>
                  <a:pt x="3142" y="1204"/>
                </a:cubicBezTo>
                <a:cubicBezTo>
                  <a:pt x="3146" y="1204"/>
                  <a:pt x="3146" y="1204"/>
                  <a:pt x="3146" y="1204"/>
                </a:cubicBezTo>
                <a:cubicBezTo>
                  <a:pt x="3148" y="1202"/>
                  <a:pt x="3148" y="1202"/>
                  <a:pt x="3148" y="1202"/>
                </a:cubicBezTo>
                <a:cubicBezTo>
                  <a:pt x="3148" y="1200"/>
                  <a:pt x="3148" y="1200"/>
                  <a:pt x="3148" y="1200"/>
                </a:cubicBezTo>
                <a:cubicBezTo>
                  <a:pt x="3146" y="1199"/>
                  <a:pt x="3146" y="1199"/>
                  <a:pt x="3146" y="1199"/>
                </a:cubicBezTo>
                <a:cubicBezTo>
                  <a:pt x="3145" y="1197"/>
                  <a:pt x="3145" y="1197"/>
                  <a:pt x="3145" y="1197"/>
                </a:cubicBezTo>
                <a:cubicBezTo>
                  <a:pt x="3142" y="1196"/>
                  <a:pt x="3142" y="1196"/>
                  <a:pt x="3142" y="1196"/>
                </a:cubicBezTo>
                <a:cubicBezTo>
                  <a:pt x="3139" y="1193"/>
                  <a:pt x="3139" y="1193"/>
                  <a:pt x="3139" y="1193"/>
                </a:cubicBezTo>
                <a:cubicBezTo>
                  <a:pt x="3133" y="1193"/>
                  <a:pt x="3133" y="1193"/>
                  <a:pt x="3133" y="1193"/>
                </a:cubicBezTo>
                <a:cubicBezTo>
                  <a:pt x="3132" y="1193"/>
                  <a:pt x="3132" y="1193"/>
                  <a:pt x="3132" y="1193"/>
                </a:cubicBezTo>
                <a:cubicBezTo>
                  <a:pt x="3129" y="1193"/>
                  <a:pt x="3129" y="1193"/>
                  <a:pt x="3129" y="1193"/>
                </a:cubicBezTo>
                <a:cubicBezTo>
                  <a:pt x="3128" y="1193"/>
                  <a:pt x="3128" y="1193"/>
                  <a:pt x="3128" y="1193"/>
                </a:cubicBezTo>
                <a:cubicBezTo>
                  <a:pt x="3126" y="1194"/>
                  <a:pt x="3126" y="1194"/>
                  <a:pt x="3126" y="1194"/>
                </a:cubicBezTo>
                <a:cubicBezTo>
                  <a:pt x="3126" y="1197"/>
                  <a:pt x="3126" y="1197"/>
                  <a:pt x="3126" y="1197"/>
                </a:cubicBezTo>
                <a:cubicBezTo>
                  <a:pt x="3128" y="1197"/>
                  <a:pt x="3128" y="1197"/>
                  <a:pt x="3128" y="1197"/>
                </a:cubicBezTo>
                <a:lnTo>
                  <a:pt x="3132" y="1197"/>
                </a:lnTo>
                <a:close/>
                <a:moveTo>
                  <a:pt x="3186" y="1204"/>
                </a:moveTo>
                <a:cubicBezTo>
                  <a:pt x="3188" y="1203"/>
                  <a:pt x="3188" y="1203"/>
                  <a:pt x="3188" y="1203"/>
                </a:cubicBezTo>
                <a:cubicBezTo>
                  <a:pt x="3192" y="1203"/>
                  <a:pt x="3192" y="1203"/>
                  <a:pt x="3192" y="1203"/>
                </a:cubicBezTo>
                <a:cubicBezTo>
                  <a:pt x="3195" y="1200"/>
                  <a:pt x="3195" y="1200"/>
                  <a:pt x="3195" y="1200"/>
                </a:cubicBezTo>
                <a:cubicBezTo>
                  <a:pt x="3196" y="1199"/>
                  <a:pt x="3196" y="1199"/>
                  <a:pt x="3196" y="1199"/>
                </a:cubicBezTo>
                <a:cubicBezTo>
                  <a:pt x="3198" y="1196"/>
                  <a:pt x="3198" y="1196"/>
                  <a:pt x="3198" y="1196"/>
                </a:cubicBezTo>
                <a:cubicBezTo>
                  <a:pt x="3198" y="1194"/>
                  <a:pt x="3198" y="1194"/>
                  <a:pt x="3198" y="1194"/>
                </a:cubicBezTo>
                <a:cubicBezTo>
                  <a:pt x="3199" y="1194"/>
                  <a:pt x="3199" y="1194"/>
                  <a:pt x="3199" y="1194"/>
                </a:cubicBezTo>
                <a:cubicBezTo>
                  <a:pt x="3201" y="1193"/>
                  <a:pt x="3201" y="1193"/>
                  <a:pt x="3201" y="1193"/>
                </a:cubicBezTo>
                <a:cubicBezTo>
                  <a:pt x="3204" y="1192"/>
                  <a:pt x="3204" y="1192"/>
                  <a:pt x="3204" y="1192"/>
                </a:cubicBezTo>
                <a:cubicBezTo>
                  <a:pt x="3212" y="1187"/>
                  <a:pt x="3212" y="1187"/>
                  <a:pt x="3212" y="1187"/>
                </a:cubicBezTo>
                <a:cubicBezTo>
                  <a:pt x="3221" y="1184"/>
                  <a:pt x="3221" y="1184"/>
                  <a:pt x="3221" y="1184"/>
                </a:cubicBezTo>
                <a:cubicBezTo>
                  <a:pt x="3224" y="1183"/>
                  <a:pt x="3224" y="1183"/>
                  <a:pt x="3224" y="1183"/>
                </a:cubicBezTo>
                <a:cubicBezTo>
                  <a:pt x="3227" y="1180"/>
                  <a:pt x="3227" y="1180"/>
                  <a:pt x="3227" y="1180"/>
                </a:cubicBezTo>
                <a:cubicBezTo>
                  <a:pt x="3227" y="1179"/>
                  <a:pt x="3227" y="1179"/>
                  <a:pt x="3227" y="1179"/>
                </a:cubicBezTo>
                <a:cubicBezTo>
                  <a:pt x="3225" y="1179"/>
                  <a:pt x="3225" y="1179"/>
                  <a:pt x="3225" y="1179"/>
                </a:cubicBezTo>
                <a:cubicBezTo>
                  <a:pt x="3222" y="1179"/>
                  <a:pt x="3222" y="1179"/>
                  <a:pt x="3222" y="1179"/>
                </a:cubicBezTo>
                <a:cubicBezTo>
                  <a:pt x="3215" y="1180"/>
                  <a:pt x="3215" y="1180"/>
                  <a:pt x="3215" y="1180"/>
                </a:cubicBezTo>
                <a:cubicBezTo>
                  <a:pt x="3205" y="1182"/>
                  <a:pt x="3205" y="1182"/>
                  <a:pt x="3205" y="1182"/>
                </a:cubicBezTo>
                <a:cubicBezTo>
                  <a:pt x="3202" y="1183"/>
                  <a:pt x="3202" y="1183"/>
                  <a:pt x="3202" y="1183"/>
                </a:cubicBezTo>
                <a:cubicBezTo>
                  <a:pt x="3199" y="1186"/>
                  <a:pt x="3199" y="1186"/>
                  <a:pt x="3199" y="1186"/>
                </a:cubicBezTo>
                <a:cubicBezTo>
                  <a:pt x="3196" y="1187"/>
                  <a:pt x="3196" y="1187"/>
                  <a:pt x="3196" y="1187"/>
                </a:cubicBezTo>
                <a:cubicBezTo>
                  <a:pt x="3196" y="1189"/>
                  <a:pt x="3196" y="1189"/>
                  <a:pt x="3196" y="1189"/>
                </a:cubicBezTo>
                <a:cubicBezTo>
                  <a:pt x="3195" y="1190"/>
                  <a:pt x="3195" y="1190"/>
                  <a:pt x="3195" y="1190"/>
                </a:cubicBezTo>
                <a:cubicBezTo>
                  <a:pt x="3192" y="1190"/>
                  <a:pt x="3192" y="1190"/>
                  <a:pt x="3192" y="1190"/>
                </a:cubicBezTo>
                <a:cubicBezTo>
                  <a:pt x="3189" y="1192"/>
                  <a:pt x="3189" y="1192"/>
                  <a:pt x="3189" y="1192"/>
                </a:cubicBezTo>
                <a:cubicBezTo>
                  <a:pt x="3186" y="1193"/>
                  <a:pt x="3186" y="1193"/>
                  <a:pt x="3186" y="1193"/>
                </a:cubicBezTo>
                <a:cubicBezTo>
                  <a:pt x="3185" y="1193"/>
                  <a:pt x="3185" y="1193"/>
                  <a:pt x="3185" y="1193"/>
                </a:cubicBezTo>
                <a:cubicBezTo>
                  <a:pt x="3181" y="1202"/>
                  <a:pt x="3181" y="1202"/>
                  <a:pt x="3181" y="1202"/>
                </a:cubicBezTo>
                <a:cubicBezTo>
                  <a:pt x="3182" y="1202"/>
                  <a:pt x="3182" y="1202"/>
                  <a:pt x="3182" y="1202"/>
                </a:cubicBezTo>
                <a:cubicBezTo>
                  <a:pt x="3182" y="1203"/>
                  <a:pt x="3182" y="1203"/>
                  <a:pt x="3182" y="1203"/>
                </a:cubicBezTo>
                <a:cubicBezTo>
                  <a:pt x="3181" y="1204"/>
                  <a:pt x="3181" y="1204"/>
                  <a:pt x="3181" y="1204"/>
                </a:cubicBezTo>
                <a:cubicBezTo>
                  <a:pt x="3179" y="1206"/>
                  <a:pt x="3179" y="1206"/>
                  <a:pt x="3179" y="1206"/>
                </a:cubicBezTo>
                <a:cubicBezTo>
                  <a:pt x="3184" y="1206"/>
                  <a:pt x="3184" y="1206"/>
                  <a:pt x="3184" y="1206"/>
                </a:cubicBezTo>
                <a:lnTo>
                  <a:pt x="3186" y="1204"/>
                </a:lnTo>
                <a:close/>
                <a:moveTo>
                  <a:pt x="3238" y="1088"/>
                </a:moveTo>
                <a:cubicBezTo>
                  <a:pt x="3241" y="1088"/>
                  <a:pt x="3241" y="1088"/>
                  <a:pt x="3241" y="1088"/>
                </a:cubicBezTo>
                <a:cubicBezTo>
                  <a:pt x="3242" y="1088"/>
                  <a:pt x="3242" y="1088"/>
                  <a:pt x="3242" y="1088"/>
                </a:cubicBezTo>
                <a:cubicBezTo>
                  <a:pt x="3242" y="1087"/>
                  <a:pt x="3242" y="1087"/>
                  <a:pt x="3242" y="1087"/>
                </a:cubicBezTo>
                <a:cubicBezTo>
                  <a:pt x="3239" y="1084"/>
                  <a:pt x="3239" y="1084"/>
                  <a:pt x="3239" y="1084"/>
                </a:cubicBezTo>
                <a:cubicBezTo>
                  <a:pt x="3237" y="1084"/>
                  <a:pt x="3237" y="1084"/>
                  <a:pt x="3237" y="1084"/>
                </a:cubicBezTo>
                <a:cubicBezTo>
                  <a:pt x="3234" y="1084"/>
                  <a:pt x="3234" y="1084"/>
                  <a:pt x="3234" y="1084"/>
                </a:cubicBezTo>
                <a:cubicBezTo>
                  <a:pt x="3234" y="1085"/>
                  <a:pt x="3234" y="1085"/>
                  <a:pt x="3234" y="1085"/>
                </a:cubicBezTo>
                <a:cubicBezTo>
                  <a:pt x="3234" y="1087"/>
                  <a:pt x="3234" y="1087"/>
                  <a:pt x="3234" y="1087"/>
                </a:cubicBezTo>
                <a:cubicBezTo>
                  <a:pt x="3235" y="1088"/>
                  <a:pt x="3235" y="1088"/>
                  <a:pt x="3235" y="1088"/>
                </a:cubicBezTo>
                <a:lnTo>
                  <a:pt x="3238" y="1088"/>
                </a:lnTo>
                <a:close/>
                <a:moveTo>
                  <a:pt x="3229" y="1114"/>
                </a:moveTo>
                <a:cubicBezTo>
                  <a:pt x="3231" y="1111"/>
                  <a:pt x="3231" y="1111"/>
                  <a:pt x="3231" y="1111"/>
                </a:cubicBezTo>
                <a:cubicBezTo>
                  <a:pt x="3228" y="1110"/>
                  <a:pt x="3228" y="1110"/>
                  <a:pt x="3228" y="1110"/>
                </a:cubicBezTo>
                <a:cubicBezTo>
                  <a:pt x="3229" y="1108"/>
                  <a:pt x="3229" y="1108"/>
                  <a:pt x="3229" y="1108"/>
                </a:cubicBezTo>
                <a:cubicBezTo>
                  <a:pt x="3228" y="1108"/>
                  <a:pt x="3228" y="1108"/>
                  <a:pt x="3228" y="1108"/>
                </a:cubicBezTo>
                <a:cubicBezTo>
                  <a:pt x="3225" y="1107"/>
                  <a:pt x="3225" y="1107"/>
                  <a:pt x="3225" y="1107"/>
                </a:cubicBezTo>
                <a:cubicBezTo>
                  <a:pt x="3222" y="1107"/>
                  <a:pt x="3222" y="1107"/>
                  <a:pt x="3222" y="1107"/>
                </a:cubicBezTo>
                <a:cubicBezTo>
                  <a:pt x="3218" y="1107"/>
                  <a:pt x="3218" y="1107"/>
                  <a:pt x="3218" y="1107"/>
                </a:cubicBezTo>
                <a:cubicBezTo>
                  <a:pt x="3217" y="1108"/>
                  <a:pt x="3217" y="1108"/>
                  <a:pt x="3217" y="1108"/>
                </a:cubicBezTo>
                <a:cubicBezTo>
                  <a:pt x="3217" y="1111"/>
                  <a:pt x="3217" y="1111"/>
                  <a:pt x="3217" y="1111"/>
                </a:cubicBezTo>
                <a:cubicBezTo>
                  <a:pt x="3219" y="1114"/>
                  <a:pt x="3219" y="1114"/>
                  <a:pt x="3219" y="1114"/>
                </a:cubicBezTo>
                <a:cubicBezTo>
                  <a:pt x="3224" y="1117"/>
                  <a:pt x="3224" y="1117"/>
                  <a:pt x="3224" y="1117"/>
                </a:cubicBezTo>
                <a:cubicBezTo>
                  <a:pt x="3227" y="1116"/>
                  <a:pt x="3227" y="1116"/>
                  <a:pt x="3227" y="1116"/>
                </a:cubicBezTo>
                <a:lnTo>
                  <a:pt x="3229" y="1114"/>
                </a:lnTo>
                <a:close/>
                <a:moveTo>
                  <a:pt x="3270" y="1093"/>
                </a:moveTo>
                <a:cubicBezTo>
                  <a:pt x="3270" y="1090"/>
                  <a:pt x="3270" y="1090"/>
                  <a:pt x="3270" y="1090"/>
                </a:cubicBezTo>
                <a:cubicBezTo>
                  <a:pt x="3270" y="1088"/>
                  <a:pt x="3270" y="1088"/>
                  <a:pt x="3270" y="1088"/>
                </a:cubicBezTo>
                <a:cubicBezTo>
                  <a:pt x="3268" y="1088"/>
                  <a:pt x="3268" y="1088"/>
                  <a:pt x="3268" y="1088"/>
                </a:cubicBezTo>
                <a:cubicBezTo>
                  <a:pt x="3265" y="1088"/>
                  <a:pt x="3265" y="1088"/>
                  <a:pt x="3265" y="1088"/>
                </a:cubicBezTo>
                <a:cubicBezTo>
                  <a:pt x="3262" y="1090"/>
                  <a:pt x="3262" y="1090"/>
                  <a:pt x="3262" y="1090"/>
                </a:cubicBezTo>
                <a:cubicBezTo>
                  <a:pt x="3262" y="1091"/>
                  <a:pt x="3262" y="1091"/>
                  <a:pt x="3262" y="1091"/>
                </a:cubicBezTo>
                <a:cubicBezTo>
                  <a:pt x="3264" y="1093"/>
                  <a:pt x="3264" y="1093"/>
                  <a:pt x="3264" y="1093"/>
                </a:cubicBezTo>
                <a:cubicBezTo>
                  <a:pt x="3267" y="1093"/>
                  <a:pt x="3267" y="1093"/>
                  <a:pt x="3267" y="1093"/>
                </a:cubicBezTo>
                <a:lnTo>
                  <a:pt x="3270" y="1093"/>
                </a:lnTo>
                <a:close/>
                <a:moveTo>
                  <a:pt x="2984" y="1100"/>
                </a:moveTo>
                <a:cubicBezTo>
                  <a:pt x="2981" y="1100"/>
                  <a:pt x="2981" y="1100"/>
                  <a:pt x="2981" y="1100"/>
                </a:cubicBezTo>
                <a:cubicBezTo>
                  <a:pt x="2979" y="1098"/>
                  <a:pt x="2979" y="1098"/>
                  <a:pt x="2979" y="1098"/>
                </a:cubicBezTo>
                <a:cubicBezTo>
                  <a:pt x="2977" y="1096"/>
                  <a:pt x="2977" y="1096"/>
                  <a:pt x="2977" y="1096"/>
                </a:cubicBezTo>
                <a:cubicBezTo>
                  <a:pt x="2977" y="1091"/>
                  <a:pt x="2977" y="1091"/>
                  <a:pt x="2977" y="1091"/>
                </a:cubicBezTo>
                <a:cubicBezTo>
                  <a:pt x="2976" y="1087"/>
                  <a:pt x="2976" y="1087"/>
                  <a:pt x="2976" y="1087"/>
                </a:cubicBezTo>
                <a:cubicBezTo>
                  <a:pt x="2974" y="1085"/>
                  <a:pt x="2974" y="1085"/>
                  <a:pt x="2974" y="1085"/>
                </a:cubicBezTo>
                <a:cubicBezTo>
                  <a:pt x="2973" y="1085"/>
                  <a:pt x="2973" y="1085"/>
                  <a:pt x="2973" y="1085"/>
                </a:cubicBezTo>
                <a:cubicBezTo>
                  <a:pt x="2971" y="1087"/>
                  <a:pt x="2971" y="1087"/>
                  <a:pt x="2971" y="1087"/>
                </a:cubicBezTo>
                <a:cubicBezTo>
                  <a:pt x="2973" y="1088"/>
                  <a:pt x="2973" y="1088"/>
                  <a:pt x="2973" y="1088"/>
                </a:cubicBezTo>
                <a:cubicBezTo>
                  <a:pt x="2970" y="1087"/>
                  <a:pt x="2970" y="1087"/>
                  <a:pt x="2970" y="1087"/>
                </a:cubicBezTo>
                <a:cubicBezTo>
                  <a:pt x="2969" y="1085"/>
                  <a:pt x="2969" y="1085"/>
                  <a:pt x="2969" y="1085"/>
                </a:cubicBezTo>
                <a:cubicBezTo>
                  <a:pt x="2967" y="1088"/>
                  <a:pt x="2967" y="1088"/>
                  <a:pt x="2967" y="1088"/>
                </a:cubicBezTo>
                <a:cubicBezTo>
                  <a:pt x="2967" y="1090"/>
                  <a:pt x="2967" y="1090"/>
                  <a:pt x="2967" y="1090"/>
                </a:cubicBezTo>
                <a:cubicBezTo>
                  <a:pt x="2964" y="1093"/>
                  <a:pt x="2964" y="1093"/>
                  <a:pt x="2964" y="1093"/>
                </a:cubicBezTo>
                <a:cubicBezTo>
                  <a:pt x="2967" y="1093"/>
                  <a:pt x="2967" y="1093"/>
                  <a:pt x="2967" y="1093"/>
                </a:cubicBezTo>
                <a:cubicBezTo>
                  <a:pt x="2969" y="1093"/>
                  <a:pt x="2969" y="1093"/>
                  <a:pt x="2969" y="1093"/>
                </a:cubicBezTo>
                <a:cubicBezTo>
                  <a:pt x="2971" y="1094"/>
                  <a:pt x="2971" y="1094"/>
                  <a:pt x="2971" y="1094"/>
                </a:cubicBezTo>
                <a:cubicBezTo>
                  <a:pt x="2973" y="1096"/>
                  <a:pt x="2973" y="1096"/>
                  <a:pt x="2973" y="1096"/>
                </a:cubicBezTo>
                <a:cubicBezTo>
                  <a:pt x="2974" y="1098"/>
                  <a:pt x="2974" y="1098"/>
                  <a:pt x="2974" y="1098"/>
                </a:cubicBezTo>
                <a:cubicBezTo>
                  <a:pt x="2974" y="1101"/>
                  <a:pt x="2974" y="1101"/>
                  <a:pt x="2974" y="1101"/>
                </a:cubicBezTo>
                <a:cubicBezTo>
                  <a:pt x="2976" y="1104"/>
                  <a:pt x="2976" y="1104"/>
                  <a:pt x="2976" y="1104"/>
                </a:cubicBezTo>
                <a:cubicBezTo>
                  <a:pt x="2980" y="1106"/>
                  <a:pt x="2980" y="1106"/>
                  <a:pt x="2980" y="1106"/>
                </a:cubicBezTo>
                <a:cubicBezTo>
                  <a:pt x="2981" y="1107"/>
                  <a:pt x="2981" y="1107"/>
                  <a:pt x="2981" y="1107"/>
                </a:cubicBezTo>
                <a:cubicBezTo>
                  <a:pt x="2983" y="1107"/>
                  <a:pt x="2983" y="1107"/>
                  <a:pt x="2983" y="1107"/>
                </a:cubicBezTo>
                <a:cubicBezTo>
                  <a:pt x="2983" y="1106"/>
                  <a:pt x="2983" y="1106"/>
                  <a:pt x="2983" y="1106"/>
                </a:cubicBezTo>
                <a:cubicBezTo>
                  <a:pt x="2981" y="1104"/>
                  <a:pt x="2981" y="1104"/>
                  <a:pt x="2981" y="1104"/>
                </a:cubicBezTo>
                <a:cubicBezTo>
                  <a:pt x="2983" y="1101"/>
                  <a:pt x="2983" y="1101"/>
                  <a:pt x="2983" y="1101"/>
                </a:cubicBezTo>
                <a:lnTo>
                  <a:pt x="2984" y="1100"/>
                </a:lnTo>
                <a:close/>
                <a:moveTo>
                  <a:pt x="2954" y="1071"/>
                </a:moveTo>
                <a:cubicBezTo>
                  <a:pt x="2954" y="1073"/>
                  <a:pt x="2954" y="1073"/>
                  <a:pt x="2954" y="1073"/>
                </a:cubicBezTo>
                <a:cubicBezTo>
                  <a:pt x="2956" y="1074"/>
                  <a:pt x="2956" y="1074"/>
                  <a:pt x="2956" y="1074"/>
                </a:cubicBezTo>
                <a:cubicBezTo>
                  <a:pt x="2956" y="1073"/>
                  <a:pt x="2956" y="1073"/>
                  <a:pt x="2956" y="1073"/>
                </a:cubicBezTo>
                <a:cubicBezTo>
                  <a:pt x="2957" y="1073"/>
                  <a:pt x="2957" y="1073"/>
                  <a:pt x="2957" y="1073"/>
                </a:cubicBezTo>
                <a:cubicBezTo>
                  <a:pt x="2957" y="1071"/>
                  <a:pt x="2957" y="1071"/>
                  <a:pt x="2957" y="1071"/>
                </a:cubicBezTo>
                <a:cubicBezTo>
                  <a:pt x="2957" y="1070"/>
                  <a:pt x="2957" y="1070"/>
                  <a:pt x="2957" y="1070"/>
                </a:cubicBezTo>
                <a:cubicBezTo>
                  <a:pt x="2954" y="1070"/>
                  <a:pt x="2954" y="1070"/>
                  <a:pt x="2954" y="1070"/>
                </a:cubicBezTo>
                <a:lnTo>
                  <a:pt x="2954" y="1071"/>
                </a:lnTo>
                <a:close/>
                <a:moveTo>
                  <a:pt x="2958" y="1052"/>
                </a:moveTo>
                <a:cubicBezTo>
                  <a:pt x="2958" y="1051"/>
                  <a:pt x="2958" y="1051"/>
                  <a:pt x="2958" y="1051"/>
                </a:cubicBezTo>
                <a:cubicBezTo>
                  <a:pt x="2957" y="1048"/>
                  <a:pt x="2957" y="1048"/>
                  <a:pt x="2957" y="1048"/>
                </a:cubicBezTo>
                <a:cubicBezTo>
                  <a:pt x="2956" y="1050"/>
                  <a:pt x="2956" y="1050"/>
                  <a:pt x="2956" y="1050"/>
                </a:cubicBezTo>
                <a:cubicBezTo>
                  <a:pt x="2954" y="1050"/>
                  <a:pt x="2954" y="1050"/>
                  <a:pt x="2954" y="1050"/>
                </a:cubicBezTo>
                <a:cubicBezTo>
                  <a:pt x="2954" y="1051"/>
                  <a:pt x="2954" y="1051"/>
                  <a:pt x="2954" y="1051"/>
                </a:cubicBezTo>
                <a:cubicBezTo>
                  <a:pt x="2956" y="1051"/>
                  <a:pt x="2956" y="1051"/>
                  <a:pt x="2956" y="1051"/>
                </a:cubicBezTo>
                <a:cubicBezTo>
                  <a:pt x="2957" y="1052"/>
                  <a:pt x="2957" y="1052"/>
                  <a:pt x="2957" y="1052"/>
                </a:cubicBezTo>
                <a:lnTo>
                  <a:pt x="2958" y="1052"/>
                </a:lnTo>
                <a:close/>
                <a:moveTo>
                  <a:pt x="2961" y="1068"/>
                </a:moveTo>
                <a:cubicBezTo>
                  <a:pt x="2963" y="1068"/>
                  <a:pt x="2963" y="1068"/>
                  <a:pt x="2963" y="1068"/>
                </a:cubicBezTo>
                <a:cubicBezTo>
                  <a:pt x="2960" y="1067"/>
                  <a:pt x="2960" y="1067"/>
                  <a:pt x="2960" y="1067"/>
                </a:cubicBezTo>
                <a:cubicBezTo>
                  <a:pt x="2957" y="1064"/>
                  <a:pt x="2957" y="1064"/>
                  <a:pt x="2957" y="1064"/>
                </a:cubicBezTo>
                <a:cubicBezTo>
                  <a:pt x="2957" y="1067"/>
                  <a:pt x="2957" y="1067"/>
                  <a:pt x="2957" y="1067"/>
                </a:cubicBezTo>
                <a:cubicBezTo>
                  <a:pt x="2957" y="1068"/>
                  <a:pt x="2957" y="1068"/>
                  <a:pt x="2957" y="1068"/>
                </a:cubicBezTo>
                <a:cubicBezTo>
                  <a:pt x="2960" y="1068"/>
                  <a:pt x="2960" y="1068"/>
                  <a:pt x="2960" y="1068"/>
                </a:cubicBezTo>
                <a:lnTo>
                  <a:pt x="2961" y="1068"/>
                </a:lnTo>
                <a:close/>
                <a:moveTo>
                  <a:pt x="2872" y="1044"/>
                </a:moveTo>
                <a:cubicBezTo>
                  <a:pt x="2870" y="1045"/>
                  <a:pt x="2870" y="1045"/>
                  <a:pt x="2870" y="1045"/>
                </a:cubicBezTo>
                <a:cubicBezTo>
                  <a:pt x="2868" y="1045"/>
                  <a:pt x="2868" y="1045"/>
                  <a:pt x="2868" y="1045"/>
                </a:cubicBezTo>
                <a:cubicBezTo>
                  <a:pt x="2870" y="1048"/>
                  <a:pt x="2870" y="1048"/>
                  <a:pt x="2870" y="1048"/>
                </a:cubicBezTo>
                <a:cubicBezTo>
                  <a:pt x="2871" y="1051"/>
                  <a:pt x="2871" y="1051"/>
                  <a:pt x="2871" y="1051"/>
                </a:cubicBezTo>
                <a:cubicBezTo>
                  <a:pt x="2874" y="1052"/>
                  <a:pt x="2874" y="1052"/>
                  <a:pt x="2874" y="1052"/>
                </a:cubicBezTo>
                <a:cubicBezTo>
                  <a:pt x="2875" y="1057"/>
                  <a:pt x="2875" y="1057"/>
                  <a:pt x="2875" y="1057"/>
                </a:cubicBezTo>
                <a:cubicBezTo>
                  <a:pt x="2877" y="1057"/>
                  <a:pt x="2877" y="1057"/>
                  <a:pt x="2877" y="1057"/>
                </a:cubicBezTo>
                <a:cubicBezTo>
                  <a:pt x="2877" y="1055"/>
                  <a:pt x="2877" y="1055"/>
                  <a:pt x="2877" y="1055"/>
                </a:cubicBezTo>
                <a:cubicBezTo>
                  <a:pt x="2877" y="1050"/>
                  <a:pt x="2877" y="1050"/>
                  <a:pt x="2877" y="1050"/>
                </a:cubicBezTo>
                <a:cubicBezTo>
                  <a:pt x="2875" y="1047"/>
                  <a:pt x="2875" y="1047"/>
                  <a:pt x="2875" y="1047"/>
                </a:cubicBezTo>
                <a:lnTo>
                  <a:pt x="2872" y="1044"/>
                </a:lnTo>
                <a:close/>
                <a:moveTo>
                  <a:pt x="2855" y="1028"/>
                </a:moveTo>
                <a:cubicBezTo>
                  <a:pt x="2855" y="1027"/>
                  <a:pt x="2855" y="1027"/>
                  <a:pt x="2855" y="1027"/>
                </a:cubicBezTo>
                <a:cubicBezTo>
                  <a:pt x="2852" y="1025"/>
                  <a:pt x="2852" y="1025"/>
                  <a:pt x="2852" y="1025"/>
                </a:cubicBezTo>
                <a:cubicBezTo>
                  <a:pt x="2851" y="1025"/>
                  <a:pt x="2851" y="1025"/>
                  <a:pt x="2851" y="1025"/>
                </a:cubicBezTo>
                <a:cubicBezTo>
                  <a:pt x="2851" y="1027"/>
                  <a:pt x="2851" y="1027"/>
                  <a:pt x="2851" y="1027"/>
                </a:cubicBezTo>
                <a:cubicBezTo>
                  <a:pt x="2851" y="1028"/>
                  <a:pt x="2851" y="1028"/>
                  <a:pt x="2851" y="1028"/>
                </a:cubicBezTo>
                <a:cubicBezTo>
                  <a:pt x="2855" y="1030"/>
                  <a:pt x="2855" y="1030"/>
                  <a:pt x="2855" y="1030"/>
                </a:cubicBezTo>
                <a:cubicBezTo>
                  <a:pt x="2857" y="1031"/>
                  <a:pt x="2857" y="1031"/>
                  <a:pt x="2857" y="1031"/>
                </a:cubicBezTo>
                <a:cubicBezTo>
                  <a:pt x="2858" y="1032"/>
                  <a:pt x="2858" y="1032"/>
                  <a:pt x="2858" y="1032"/>
                </a:cubicBezTo>
                <a:cubicBezTo>
                  <a:pt x="2860" y="1032"/>
                  <a:pt x="2860" y="1032"/>
                  <a:pt x="2860" y="1032"/>
                </a:cubicBezTo>
                <a:cubicBezTo>
                  <a:pt x="2860" y="1031"/>
                  <a:pt x="2860" y="1031"/>
                  <a:pt x="2860" y="1031"/>
                </a:cubicBezTo>
                <a:cubicBezTo>
                  <a:pt x="2857" y="1030"/>
                  <a:pt x="2857" y="1030"/>
                  <a:pt x="2857" y="1030"/>
                </a:cubicBezTo>
                <a:lnTo>
                  <a:pt x="2855" y="1028"/>
                </a:lnTo>
                <a:close/>
                <a:moveTo>
                  <a:pt x="3294" y="462"/>
                </a:moveTo>
                <a:cubicBezTo>
                  <a:pt x="3297" y="460"/>
                  <a:pt x="3297" y="460"/>
                  <a:pt x="3297" y="460"/>
                </a:cubicBezTo>
                <a:cubicBezTo>
                  <a:pt x="3298" y="459"/>
                  <a:pt x="3298" y="459"/>
                  <a:pt x="3298" y="459"/>
                </a:cubicBezTo>
                <a:cubicBezTo>
                  <a:pt x="3297" y="459"/>
                  <a:pt x="3297" y="459"/>
                  <a:pt x="3297" y="459"/>
                </a:cubicBezTo>
                <a:cubicBezTo>
                  <a:pt x="3294" y="458"/>
                  <a:pt x="3294" y="458"/>
                  <a:pt x="3294" y="458"/>
                </a:cubicBezTo>
                <a:cubicBezTo>
                  <a:pt x="3292" y="460"/>
                  <a:pt x="3292" y="460"/>
                  <a:pt x="3292" y="460"/>
                </a:cubicBezTo>
                <a:cubicBezTo>
                  <a:pt x="3292" y="465"/>
                  <a:pt x="3292" y="465"/>
                  <a:pt x="3292" y="465"/>
                </a:cubicBezTo>
                <a:cubicBezTo>
                  <a:pt x="3292" y="468"/>
                  <a:pt x="3292" y="468"/>
                  <a:pt x="3292" y="468"/>
                </a:cubicBezTo>
                <a:cubicBezTo>
                  <a:pt x="3294" y="468"/>
                  <a:pt x="3294" y="468"/>
                  <a:pt x="3294" y="468"/>
                </a:cubicBezTo>
                <a:cubicBezTo>
                  <a:pt x="3294" y="466"/>
                  <a:pt x="3294" y="466"/>
                  <a:pt x="3294" y="466"/>
                </a:cubicBezTo>
                <a:lnTo>
                  <a:pt x="3294" y="462"/>
                </a:lnTo>
                <a:close/>
                <a:moveTo>
                  <a:pt x="2996" y="1100"/>
                </a:moveTo>
                <a:cubicBezTo>
                  <a:pt x="2994" y="1103"/>
                  <a:pt x="2994" y="1103"/>
                  <a:pt x="2994" y="1103"/>
                </a:cubicBezTo>
                <a:cubicBezTo>
                  <a:pt x="2994" y="1106"/>
                  <a:pt x="2994" y="1106"/>
                  <a:pt x="2994" y="1106"/>
                </a:cubicBezTo>
                <a:cubicBezTo>
                  <a:pt x="2994" y="1107"/>
                  <a:pt x="2994" y="1107"/>
                  <a:pt x="2994" y="1107"/>
                </a:cubicBezTo>
                <a:cubicBezTo>
                  <a:pt x="2996" y="1108"/>
                  <a:pt x="2996" y="1108"/>
                  <a:pt x="2996" y="1108"/>
                </a:cubicBezTo>
                <a:cubicBezTo>
                  <a:pt x="2997" y="1107"/>
                  <a:pt x="2997" y="1107"/>
                  <a:pt x="2997" y="1107"/>
                </a:cubicBezTo>
                <a:cubicBezTo>
                  <a:pt x="2999" y="1108"/>
                  <a:pt x="2999" y="1108"/>
                  <a:pt x="2999" y="1108"/>
                </a:cubicBezTo>
                <a:cubicBezTo>
                  <a:pt x="3000" y="1108"/>
                  <a:pt x="3000" y="1108"/>
                  <a:pt x="3000" y="1108"/>
                </a:cubicBezTo>
                <a:cubicBezTo>
                  <a:pt x="3001" y="1106"/>
                  <a:pt x="3001" y="1106"/>
                  <a:pt x="3001" y="1106"/>
                </a:cubicBezTo>
                <a:cubicBezTo>
                  <a:pt x="3001" y="1103"/>
                  <a:pt x="3001" y="1103"/>
                  <a:pt x="3001" y="1103"/>
                </a:cubicBezTo>
                <a:cubicBezTo>
                  <a:pt x="3001" y="1101"/>
                  <a:pt x="3001" y="1101"/>
                  <a:pt x="3001" y="1101"/>
                </a:cubicBezTo>
                <a:cubicBezTo>
                  <a:pt x="3000" y="1100"/>
                  <a:pt x="3000" y="1100"/>
                  <a:pt x="3000" y="1100"/>
                </a:cubicBezTo>
                <a:lnTo>
                  <a:pt x="2996" y="1100"/>
                </a:lnTo>
                <a:close/>
                <a:moveTo>
                  <a:pt x="3288" y="462"/>
                </a:moveTo>
                <a:cubicBezTo>
                  <a:pt x="3287" y="460"/>
                  <a:pt x="3287" y="460"/>
                  <a:pt x="3287" y="460"/>
                </a:cubicBezTo>
                <a:cubicBezTo>
                  <a:pt x="3285" y="463"/>
                  <a:pt x="3285" y="463"/>
                  <a:pt x="3285" y="463"/>
                </a:cubicBezTo>
                <a:cubicBezTo>
                  <a:pt x="3284" y="465"/>
                  <a:pt x="3284" y="465"/>
                  <a:pt x="3284" y="465"/>
                </a:cubicBezTo>
                <a:cubicBezTo>
                  <a:pt x="3281" y="465"/>
                  <a:pt x="3281" y="465"/>
                  <a:pt x="3281" y="465"/>
                </a:cubicBezTo>
                <a:cubicBezTo>
                  <a:pt x="3280" y="465"/>
                  <a:pt x="3280" y="465"/>
                  <a:pt x="3280" y="465"/>
                </a:cubicBezTo>
                <a:cubicBezTo>
                  <a:pt x="3277" y="463"/>
                  <a:pt x="3277" y="463"/>
                  <a:pt x="3277" y="463"/>
                </a:cubicBezTo>
                <a:cubicBezTo>
                  <a:pt x="3275" y="463"/>
                  <a:pt x="3275" y="463"/>
                  <a:pt x="3275" y="463"/>
                </a:cubicBezTo>
                <a:cubicBezTo>
                  <a:pt x="3274" y="463"/>
                  <a:pt x="3274" y="463"/>
                  <a:pt x="3274" y="463"/>
                </a:cubicBezTo>
                <a:cubicBezTo>
                  <a:pt x="3272" y="463"/>
                  <a:pt x="3272" y="463"/>
                  <a:pt x="3272" y="463"/>
                </a:cubicBezTo>
                <a:cubicBezTo>
                  <a:pt x="3271" y="462"/>
                  <a:pt x="3271" y="462"/>
                  <a:pt x="3271" y="462"/>
                </a:cubicBezTo>
                <a:cubicBezTo>
                  <a:pt x="3270" y="462"/>
                  <a:pt x="3270" y="462"/>
                  <a:pt x="3270" y="462"/>
                </a:cubicBezTo>
                <a:cubicBezTo>
                  <a:pt x="3258" y="456"/>
                  <a:pt x="3258" y="456"/>
                  <a:pt x="3258" y="456"/>
                </a:cubicBezTo>
                <a:cubicBezTo>
                  <a:pt x="3244" y="448"/>
                  <a:pt x="3244" y="448"/>
                  <a:pt x="3244" y="448"/>
                </a:cubicBezTo>
                <a:cubicBezTo>
                  <a:pt x="3239" y="445"/>
                  <a:pt x="3239" y="445"/>
                  <a:pt x="3239" y="445"/>
                </a:cubicBezTo>
                <a:cubicBezTo>
                  <a:pt x="3238" y="445"/>
                  <a:pt x="3238" y="445"/>
                  <a:pt x="3238" y="445"/>
                </a:cubicBezTo>
                <a:cubicBezTo>
                  <a:pt x="3237" y="445"/>
                  <a:pt x="3237" y="445"/>
                  <a:pt x="3237" y="445"/>
                </a:cubicBezTo>
                <a:cubicBezTo>
                  <a:pt x="3238" y="448"/>
                  <a:pt x="3238" y="448"/>
                  <a:pt x="3238" y="448"/>
                </a:cubicBezTo>
                <a:cubicBezTo>
                  <a:pt x="3239" y="450"/>
                  <a:pt x="3239" y="450"/>
                  <a:pt x="3239" y="450"/>
                </a:cubicBezTo>
                <a:cubicBezTo>
                  <a:pt x="3242" y="453"/>
                  <a:pt x="3242" y="453"/>
                  <a:pt x="3242" y="453"/>
                </a:cubicBezTo>
                <a:cubicBezTo>
                  <a:pt x="3245" y="456"/>
                  <a:pt x="3245" y="456"/>
                  <a:pt x="3245" y="456"/>
                </a:cubicBezTo>
                <a:cubicBezTo>
                  <a:pt x="3249" y="463"/>
                  <a:pt x="3249" y="463"/>
                  <a:pt x="3249" y="463"/>
                </a:cubicBezTo>
                <a:cubicBezTo>
                  <a:pt x="3248" y="466"/>
                  <a:pt x="3248" y="466"/>
                  <a:pt x="3248" y="466"/>
                </a:cubicBezTo>
                <a:cubicBezTo>
                  <a:pt x="3248" y="468"/>
                  <a:pt x="3248" y="468"/>
                  <a:pt x="3248" y="468"/>
                </a:cubicBezTo>
                <a:cubicBezTo>
                  <a:pt x="3249" y="469"/>
                  <a:pt x="3249" y="469"/>
                  <a:pt x="3249" y="469"/>
                </a:cubicBezTo>
                <a:cubicBezTo>
                  <a:pt x="3252" y="473"/>
                  <a:pt x="3252" y="473"/>
                  <a:pt x="3252" y="473"/>
                </a:cubicBezTo>
                <a:cubicBezTo>
                  <a:pt x="3252" y="475"/>
                  <a:pt x="3252" y="475"/>
                  <a:pt x="3252" y="475"/>
                </a:cubicBezTo>
                <a:cubicBezTo>
                  <a:pt x="3249" y="476"/>
                  <a:pt x="3249" y="476"/>
                  <a:pt x="3249" y="476"/>
                </a:cubicBezTo>
                <a:cubicBezTo>
                  <a:pt x="3245" y="475"/>
                  <a:pt x="3245" y="475"/>
                  <a:pt x="3245" y="475"/>
                </a:cubicBezTo>
                <a:cubicBezTo>
                  <a:pt x="3241" y="473"/>
                  <a:pt x="3241" y="473"/>
                  <a:pt x="3241" y="473"/>
                </a:cubicBezTo>
                <a:cubicBezTo>
                  <a:pt x="3241" y="475"/>
                  <a:pt x="3241" y="475"/>
                  <a:pt x="3241" y="475"/>
                </a:cubicBezTo>
                <a:cubicBezTo>
                  <a:pt x="3242" y="476"/>
                  <a:pt x="3242" y="476"/>
                  <a:pt x="3242" y="476"/>
                </a:cubicBezTo>
                <a:cubicBezTo>
                  <a:pt x="3244" y="478"/>
                  <a:pt x="3244" y="478"/>
                  <a:pt x="3244" y="478"/>
                </a:cubicBezTo>
                <a:cubicBezTo>
                  <a:pt x="3245" y="479"/>
                  <a:pt x="3245" y="479"/>
                  <a:pt x="3245" y="479"/>
                </a:cubicBezTo>
                <a:cubicBezTo>
                  <a:pt x="3244" y="481"/>
                  <a:pt x="3244" y="481"/>
                  <a:pt x="3244" y="481"/>
                </a:cubicBezTo>
                <a:cubicBezTo>
                  <a:pt x="3242" y="482"/>
                  <a:pt x="3242" y="482"/>
                  <a:pt x="3242" y="482"/>
                </a:cubicBezTo>
                <a:cubicBezTo>
                  <a:pt x="3241" y="483"/>
                  <a:pt x="3241" y="483"/>
                  <a:pt x="3241" y="483"/>
                </a:cubicBezTo>
                <a:cubicBezTo>
                  <a:pt x="3242" y="486"/>
                  <a:pt x="3242" y="486"/>
                  <a:pt x="3242" y="486"/>
                </a:cubicBezTo>
                <a:cubicBezTo>
                  <a:pt x="3244" y="488"/>
                  <a:pt x="3244" y="488"/>
                  <a:pt x="3244" y="488"/>
                </a:cubicBezTo>
                <a:cubicBezTo>
                  <a:pt x="3245" y="489"/>
                  <a:pt x="3245" y="489"/>
                  <a:pt x="3245" y="489"/>
                </a:cubicBezTo>
                <a:cubicBezTo>
                  <a:pt x="3249" y="492"/>
                  <a:pt x="3249" y="492"/>
                  <a:pt x="3249" y="492"/>
                </a:cubicBezTo>
                <a:cubicBezTo>
                  <a:pt x="3249" y="495"/>
                  <a:pt x="3249" y="495"/>
                  <a:pt x="3249" y="495"/>
                </a:cubicBezTo>
                <a:cubicBezTo>
                  <a:pt x="3251" y="498"/>
                  <a:pt x="3251" y="498"/>
                  <a:pt x="3251" y="498"/>
                </a:cubicBezTo>
                <a:cubicBezTo>
                  <a:pt x="3252" y="499"/>
                  <a:pt x="3252" y="499"/>
                  <a:pt x="3252" y="499"/>
                </a:cubicBezTo>
                <a:cubicBezTo>
                  <a:pt x="3254" y="499"/>
                  <a:pt x="3254" y="499"/>
                  <a:pt x="3254" y="499"/>
                </a:cubicBezTo>
                <a:cubicBezTo>
                  <a:pt x="3255" y="498"/>
                  <a:pt x="3255" y="498"/>
                  <a:pt x="3255" y="498"/>
                </a:cubicBezTo>
                <a:cubicBezTo>
                  <a:pt x="3255" y="496"/>
                  <a:pt x="3255" y="496"/>
                  <a:pt x="3255" y="496"/>
                </a:cubicBezTo>
                <a:cubicBezTo>
                  <a:pt x="3257" y="495"/>
                  <a:pt x="3257" y="495"/>
                  <a:pt x="3257" y="495"/>
                </a:cubicBezTo>
                <a:cubicBezTo>
                  <a:pt x="3260" y="495"/>
                  <a:pt x="3260" y="495"/>
                  <a:pt x="3260" y="495"/>
                </a:cubicBezTo>
                <a:cubicBezTo>
                  <a:pt x="3261" y="495"/>
                  <a:pt x="3261" y="495"/>
                  <a:pt x="3261" y="495"/>
                </a:cubicBezTo>
                <a:cubicBezTo>
                  <a:pt x="3261" y="493"/>
                  <a:pt x="3261" y="493"/>
                  <a:pt x="3261" y="493"/>
                </a:cubicBezTo>
                <a:cubicBezTo>
                  <a:pt x="3258" y="492"/>
                  <a:pt x="3258" y="492"/>
                  <a:pt x="3258" y="492"/>
                </a:cubicBezTo>
                <a:cubicBezTo>
                  <a:pt x="3255" y="491"/>
                  <a:pt x="3255" y="491"/>
                  <a:pt x="3255" y="491"/>
                </a:cubicBezTo>
                <a:cubicBezTo>
                  <a:pt x="3252" y="489"/>
                  <a:pt x="3252" y="489"/>
                  <a:pt x="3252" y="489"/>
                </a:cubicBezTo>
                <a:cubicBezTo>
                  <a:pt x="3249" y="488"/>
                  <a:pt x="3249" y="488"/>
                  <a:pt x="3249" y="488"/>
                </a:cubicBezTo>
                <a:cubicBezTo>
                  <a:pt x="3248" y="486"/>
                  <a:pt x="3248" y="486"/>
                  <a:pt x="3248" y="486"/>
                </a:cubicBezTo>
                <a:cubicBezTo>
                  <a:pt x="3248" y="483"/>
                  <a:pt x="3248" y="483"/>
                  <a:pt x="3248" y="483"/>
                </a:cubicBezTo>
                <a:cubicBezTo>
                  <a:pt x="3249" y="483"/>
                  <a:pt x="3249" y="483"/>
                  <a:pt x="3249" y="483"/>
                </a:cubicBezTo>
                <a:cubicBezTo>
                  <a:pt x="3252" y="485"/>
                  <a:pt x="3252" y="485"/>
                  <a:pt x="3252" y="485"/>
                </a:cubicBezTo>
                <a:cubicBezTo>
                  <a:pt x="3255" y="486"/>
                  <a:pt x="3255" y="486"/>
                  <a:pt x="3255" y="486"/>
                </a:cubicBezTo>
                <a:cubicBezTo>
                  <a:pt x="3257" y="486"/>
                  <a:pt x="3257" y="486"/>
                  <a:pt x="3257" y="486"/>
                </a:cubicBezTo>
                <a:cubicBezTo>
                  <a:pt x="3260" y="483"/>
                  <a:pt x="3260" y="483"/>
                  <a:pt x="3260" y="483"/>
                </a:cubicBezTo>
                <a:cubicBezTo>
                  <a:pt x="3262" y="483"/>
                  <a:pt x="3262" y="483"/>
                  <a:pt x="3262" y="483"/>
                </a:cubicBezTo>
                <a:cubicBezTo>
                  <a:pt x="3265" y="485"/>
                  <a:pt x="3265" y="485"/>
                  <a:pt x="3265" y="485"/>
                </a:cubicBezTo>
                <a:cubicBezTo>
                  <a:pt x="3272" y="488"/>
                  <a:pt x="3272" y="488"/>
                  <a:pt x="3272" y="488"/>
                </a:cubicBezTo>
                <a:cubicBezTo>
                  <a:pt x="3277" y="491"/>
                  <a:pt x="3277" y="491"/>
                  <a:pt x="3277" y="491"/>
                </a:cubicBezTo>
                <a:cubicBezTo>
                  <a:pt x="3282" y="492"/>
                  <a:pt x="3282" y="492"/>
                  <a:pt x="3282" y="492"/>
                </a:cubicBezTo>
                <a:cubicBezTo>
                  <a:pt x="3284" y="491"/>
                  <a:pt x="3284" y="491"/>
                  <a:pt x="3284" y="491"/>
                </a:cubicBezTo>
                <a:cubicBezTo>
                  <a:pt x="3282" y="489"/>
                  <a:pt x="3282" y="489"/>
                  <a:pt x="3282" y="489"/>
                </a:cubicBezTo>
                <a:cubicBezTo>
                  <a:pt x="3281" y="486"/>
                  <a:pt x="3281" y="486"/>
                  <a:pt x="3281" y="486"/>
                </a:cubicBezTo>
                <a:cubicBezTo>
                  <a:pt x="3282" y="483"/>
                  <a:pt x="3282" y="483"/>
                  <a:pt x="3282" y="483"/>
                </a:cubicBezTo>
                <a:cubicBezTo>
                  <a:pt x="3284" y="481"/>
                  <a:pt x="3284" y="481"/>
                  <a:pt x="3284" y="481"/>
                </a:cubicBezTo>
                <a:cubicBezTo>
                  <a:pt x="3285" y="479"/>
                  <a:pt x="3285" y="479"/>
                  <a:pt x="3285" y="479"/>
                </a:cubicBezTo>
                <a:cubicBezTo>
                  <a:pt x="3288" y="478"/>
                  <a:pt x="3288" y="478"/>
                  <a:pt x="3288" y="478"/>
                </a:cubicBezTo>
                <a:cubicBezTo>
                  <a:pt x="3292" y="479"/>
                  <a:pt x="3292" y="479"/>
                  <a:pt x="3292" y="479"/>
                </a:cubicBezTo>
                <a:cubicBezTo>
                  <a:pt x="3291" y="478"/>
                  <a:pt x="3291" y="478"/>
                  <a:pt x="3291" y="478"/>
                </a:cubicBezTo>
                <a:cubicBezTo>
                  <a:pt x="3294" y="478"/>
                  <a:pt x="3294" y="478"/>
                  <a:pt x="3294" y="478"/>
                </a:cubicBezTo>
                <a:cubicBezTo>
                  <a:pt x="3295" y="478"/>
                  <a:pt x="3295" y="478"/>
                  <a:pt x="3295" y="478"/>
                </a:cubicBezTo>
                <a:cubicBezTo>
                  <a:pt x="3294" y="476"/>
                  <a:pt x="3294" y="476"/>
                  <a:pt x="3294" y="476"/>
                </a:cubicBezTo>
                <a:cubicBezTo>
                  <a:pt x="3298" y="476"/>
                  <a:pt x="3298" y="476"/>
                  <a:pt x="3298" y="476"/>
                </a:cubicBezTo>
                <a:cubicBezTo>
                  <a:pt x="3298" y="475"/>
                  <a:pt x="3298" y="475"/>
                  <a:pt x="3298" y="475"/>
                </a:cubicBezTo>
                <a:cubicBezTo>
                  <a:pt x="3300" y="473"/>
                  <a:pt x="3300" y="473"/>
                  <a:pt x="3300" y="473"/>
                </a:cubicBezTo>
                <a:cubicBezTo>
                  <a:pt x="3298" y="473"/>
                  <a:pt x="3298" y="473"/>
                  <a:pt x="3298" y="473"/>
                </a:cubicBezTo>
                <a:cubicBezTo>
                  <a:pt x="3297" y="475"/>
                  <a:pt x="3297" y="475"/>
                  <a:pt x="3297" y="475"/>
                </a:cubicBezTo>
                <a:cubicBezTo>
                  <a:pt x="3295" y="475"/>
                  <a:pt x="3295" y="475"/>
                  <a:pt x="3295" y="475"/>
                </a:cubicBezTo>
                <a:cubicBezTo>
                  <a:pt x="3295" y="473"/>
                  <a:pt x="3295" y="473"/>
                  <a:pt x="3295" y="473"/>
                </a:cubicBezTo>
                <a:cubicBezTo>
                  <a:pt x="3292" y="470"/>
                  <a:pt x="3292" y="470"/>
                  <a:pt x="3292" y="470"/>
                </a:cubicBezTo>
                <a:cubicBezTo>
                  <a:pt x="3290" y="469"/>
                  <a:pt x="3290" y="469"/>
                  <a:pt x="3290" y="469"/>
                </a:cubicBezTo>
                <a:cubicBezTo>
                  <a:pt x="3288" y="468"/>
                  <a:pt x="3288" y="468"/>
                  <a:pt x="3288" y="468"/>
                </a:cubicBezTo>
                <a:cubicBezTo>
                  <a:pt x="3288" y="466"/>
                  <a:pt x="3288" y="466"/>
                  <a:pt x="3288" y="466"/>
                </a:cubicBezTo>
                <a:lnTo>
                  <a:pt x="3288" y="462"/>
                </a:lnTo>
                <a:close/>
                <a:moveTo>
                  <a:pt x="3212" y="569"/>
                </a:moveTo>
                <a:cubicBezTo>
                  <a:pt x="3212" y="568"/>
                  <a:pt x="3212" y="568"/>
                  <a:pt x="3212" y="568"/>
                </a:cubicBezTo>
                <a:cubicBezTo>
                  <a:pt x="3211" y="569"/>
                  <a:pt x="3211" y="569"/>
                  <a:pt x="3211" y="569"/>
                </a:cubicBezTo>
                <a:cubicBezTo>
                  <a:pt x="3212" y="571"/>
                  <a:pt x="3212" y="571"/>
                  <a:pt x="3212" y="571"/>
                </a:cubicBezTo>
                <a:lnTo>
                  <a:pt x="3212" y="569"/>
                </a:lnTo>
                <a:close/>
                <a:moveTo>
                  <a:pt x="3257" y="544"/>
                </a:moveTo>
                <a:cubicBezTo>
                  <a:pt x="3257" y="545"/>
                  <a:pt x="3257" y="545"/>
                  <a:pt x="3257" y="545"/>
                </a:cubicBezTo>
                <a:cubicBezTo>
                  <a:pt x="3258" y="546"/>
                  <a:pt x="3258" y="546"/>
                  <a:pt x="3258" y="546"/>
                </a:cubicBezTo>
                <a:cubicBezTo>
                  <a:pt x="3258" y="548"/>
                  <a:pt x="3258" y="548"/>
                  <a:pt x="3258" y="548"/>
                </a:cubicBezTo>
                <a:cubicBezTo>
                  <a:pt x="3260" y="548"/>
                  <a:pt x="3260" y="548"/>
                  <a:pt x="3260" y="548"/>
                </a:cubicBezTo>
                <a:cubicBezTo>
                  <a:pt x="3260" y="545"/>
                  <a:pt x="3260" y="545"/>
                  <a:pt x="3260" y="545"/>
                </a:cubicBezTo>
                <a:cubicBezTo>
                  <a:pt x="3258" y="545"/>
                  <a:pt x="3258" y="545"/>
                  <a:pt x="3258" y="545"/>
                </a:cubicBezTo>
                <a:cubicBezTo>
                  <a:pt x="3258" y="542"/>
                  <a:pt x="3258" y="542"/>
                  <a:pt x="3258" y="542"/>
                </a:cubicBezTo>
                <a:lnTo>
                  <a:pt x="3257" y="544"/>
                </a:lnTo>
                <a:close/>
                <a:moveTo>
                  <a:pt x="2890" y="1077"/>
                </a:moveTo>
                <a:cubicBezTo>
                  <a:pt x="2887" y="1078"/>
                  <a:pt x="2887" y="1078"/>
                  <a:pt x="2887" y="1078"/>
                </a:cubicBezTo>
                <a:cubicBezTo>
                  <a:pt x="2885" y="1080"/>
                  <a:pt x="2885" y="1080"/>
                  <a:pt x="2885" y="1080"/>
                </a:cubicBezTo>
                <a:cubicBezTo>
                  <a:pt x="2887" y="1083"/>
                  <a:pt x="2887" y="1083"/>
                  <a:pt x="2887" y="1083"/>
                </a:cubicBezTo>
                <a:cubicBezTo>
                  <a:pt x="2888" y="1087"/>
                  <a:pt x="2888" y="1087"/>
                  <a:pt x="2888" y="1087"/>
                </a:cubicBezTo>
                <a:cubicBezTo>
                  <a:pt x="2890" y="1088"/>
                  <a:pt x="2890" y="1088"/>
                  <a:pt x="2890" y="1088"/>
                </a:cubicBezTo>
                <a:cubicBezTo>
                  <a:pt x="2893" y="1090"/>
                  <a:pt x="2893" y="1090"/>
                  <a:pt x="2893" y="1090"/>
                </a:cubicBezTo>
                <a:cubicBezTo>
                  <a:pt x="2893" y="1088"/>
                  <a:pt x="2893" y="1088"/>
                  <a:pt x="2893" y="1088"/>
                </a:cubicBezTo>
                <a:cubicBezTo>
                  <a:pt x="2894" y="1087"/>
                  <a:pt x="2894" y="1087"/>
                  <a:pt x="2894" y="1087"/>
                </a:cubicBezTo>
                <a:cubicBezTo>
                  <a:pt x="2893" y="1084"/>
                  <a:pt x="2893" y="1084"/>
                  <a:pt x="2893" y="1084"/>
                </a:cubicBezTo>
                <a:lnTo>
                  <a:pt x="2890" y="1077"/>
                </a:lnTo>
                <a:close/>
                <a:moveTo>
                  <a:pt x="3175" y="1128"/>
                </a:moveTo>
                <a:cubicBezTo>
                  <a:pt x="3171" y="1130"/>
                  <a:pt x="3171" y="1130"/>
                  <a:pt x="3171" y="1130"/>
                </a:cubicBezTo>
                <a:cubicBezTo>
                  <a:pt x="3171" y="1131"/>
                  <a:pt x="3171" y="1131"/>
                  <a:pt x="3171" y="1131"/>
                </a:cubicBezTo>
                <a:cubicBezTo>
                  <a:pt x="3171" y="1133"/>
                  <a:pt x="3171" y="1133"/>
                  <a:pt x="3171" y="1133"/>
                </a:cubicBezTo>
                <a:cubicBezTo>
                  <a:pt x="3171" y="1134"/>
                  <a:pt x="3171" y="1134"/>
                  <a:pt x="3171" y="1134"/>
                </a:cubicBezTo>
                <a:cubicBezTo>
                  <a:pt x="3169" y="1136"/>
                  <a:pt x="3169" y="1136"/>
                  <a:pt x="3169" y="1136"/>
                </a:cubicBezTo>
                <a:cubicBezTo>
                  <a:pt x="3169" y="1137"/>
                  <a:pt x="3169" y="1137"/>
                  <a:pt x="3169" y="1137"/>
                </a:cubicBezTo>
                <a:cubicBezTo>
                  <a:pt x="3171" y="1139"/>
                  <a:pt x="3171" y="1139"/>
                  <a:pt x="3171" y="1139"/>
                </a:cubicBezTo>
                <a:cubicBezTo>
                  <a:pt x="3172" y="1137"/>
                  <a:pt x="3172" y="1137"/>
                  <a:pt x="3172" y="1137"/>
                </a:cubicBezTo>
                <a:cubicBezTo>
                  <a:pt x="3172" y="1139"/>
                  <a:pt x="3172" y="1139"/>
                  <a:pt x="3172" y="1139"/>
                </a:cubicBezTo>
                <a:cubicBezTo>
                  <a:pt x="3174" y="1137"/>
                  <a:pt x="3174" y="1137"/>
                  <a:pt x="3174" y="1137"/>
                </a:cubicBezTo>
                <a:cubicBezTo>
                  <a:pt x="3174" y="1136"/>
                  <a:pt x="3174" y="1136"/>
                  <a:pt x="3174" y="1136"/>
                </a:cubicBezTo>
                <a:cubicBezTo>
                  <a:pt x="3174" y="1134"/>
                  <a:pt x="3174" y="1134"/>
                  <a:pt x="3174" y="1134"/>
                </a:cubicBezTo>
                <a:cubicBezTo>
                  <a:pt x="3175" y="1133"/>
                  <a:pt x="3175" y="1133"/>
                  <a:pt x="3175" y="1133"/>
                </a:cubicBezTo>
                <a:cubicBezTo>
                  <a:pt x="3175" y="1130"/>
                  <a:pt x="3175" y="1130"/>
                  <a:pt x="3175" y="1130"/>
                </a:cubicBezTo>
                <a:lnTo>
                  <a:pt x="3175" y="1128"/>
                </a:lnTo>
                <a:close/>
                <a:moveTo>
                  <a:pt x="1274" y="122"/>
                </a:moveTo>
                <a:cubicBezTo>
                  <a:pt x="1274" y="121"/>
                  <a:pt x="1274" y="121"/>
                  <a:pt x="1274" y="121"/>
                </a:cubicBezTo>
                <a:cubicBezTo>
                  <a:pt x="1271" y="121"/>
                  <a:pt x="1271" y="121"/>
                  <a:pt x="1271" y="121"/>
                </a:cubicBezTo>
                <a:cubicBezTo>
                  <a:pt x="1270" y="124"/>
                  <a:pt x="1270" y="124"/>
                  <a:pt x="1270" y="124"/>
                </a:cubicBezTo>
                <a:cubicBezTo>
                  <a:pt x="1273" y="124"/>
                  <a:pt x="1273" y="124"/>
                  <a:pt x="1273" y="124"/>
                </a:cubicBezTo>
                <a:lnTo>
                  <a:pt x="1274" y="122"/>
                </a:lnTo>
                <a:close/>
                <a:moveTo>
                  <a:pt x="1254" y="136"/>
                </a:moveTo>
                <a:cubicBezTo>
                  <a:pt x="1254" y="138"/>
                  <a:pt x="1254" y="138"/>
                  <a:pt x="1254" y="138"/>
                </a:cubicBezTo>
                <a:cubicBezTo>
                  <a:pt x="1251" y="139"/>
                  <a:pt x="1251" y="139"/>
                  <a:pt x="1251" y="139"/>
                </a:cubicBezTo>
                <a:cubicBezTo>
                  <a:pt x="1255" y="141"/>
                  <a:pt x="1255" y="141"/>
                  <a:pt x="1255" y="141"/>
                </a:cubicBezTo>
                <a:cubicBezTo>
                  <a:pt x="1258" y="141"/>
                  <a:pt x="1258" y="141"/>
                  <a:pt x="1258" y="141"/>
                </a:cubicBezTo>
                <a:cubicBezTo>
                  <a:pt x="1260" y="141"/>
                  <a:pt x="1260" y="141"/>
                  <a:pt x="1260" y="141"/>
                </a:cubicBezTo>
                <a:cubicBezTo>
                  <a:pt x="1261" y="141"/>
                  <a:pt x="1261" y="141"/>
                  <a:pt x="1261" y="141"/>
                </a:cubicBezTo>
                <a:cubicBezTo>
                  <a:pt x="1263" y="141"/>
                  <a:pt x="1263" y="141"/>
                  <a:pt x="1263" y="141"/>
                </a:cubicBezTo>
                <a:cubicBezTo>
                  <a:pt x="1264" y="142"/>
                  <a:pt x="1264" y="142"/>
                  <a:pt x="1264" y="142"/>
                </a:cubicBezTo>
                <a:cubicBezTo>
                  <a:pt x="1255" y="142"/>
                  <a:pt x="1255" y="142"/>
                  <a:pt x="1255" y="142"/>
                </a:cubicBezTo>
                <a:cubicBezTo>
                  <a:pt x="1257" y="144"/>
                  <a:pt x="1257" y="144"/>
                  <a:pt x="1257" y="144"/>
                </a:cubicBezTo>
                <a:cubicBezTo>
                  <a:pt x="1258" y="144"/>
                  <a:pt x="1258" y="144"/>
                  <a:pt x="1258" y="144"/>
                </a:cubicBezTo>
                <a:cubicBezTo>
                  <a:pt x="1261" y="144"/>
                  <a:pt x="1261" y="144"/>
                  <a:pt x="1261" y="144"/>
                </a:cubicBezTo>
                <a:cubicBezTo>
                  <a:pt x="1268" y="142"/>
                  <a:pt x="1268" y="142"/>
                  <a:pt x="1268" y="142"/>
                </a:cubicBezTo>
                <a:cubicBezTo>
                  <a:pt x="1274" y="142"/>
                  <a:pt x="1274" y="142"/>
                  <a:pt x="1274" y="142"/>
                </a:cubicBezTo>
                <a:cubicBezTo>
                  <a:pt x="1277" y="141"/>
                  <a:pt x="1277" y="141"/>
                  <a:pt x="1277" y="141"/>
                </a:cubicBezTo>
                <a:cubicBezTo>
                  <a:pt x="1278" y="139"/>
                  <a:pt x="1278" y="139"/>
                  <a:pt x="1278" y="139"/>
                </a:cubicBezTo>
                <a:cubicBezTo>
                  <a:pt x="1277" y="138"/>
                  <a:pt x="1277" y="138"/>
                  <a:pt x="1277" y="138"/>
                </a:cubicBezTo>
                <a:cubicBezTo>
                  <a:pt x="1276" y="136"/>
                  <a:pt x="1276" y="136"/>
                  <a:pt x="1276" y="136"/>
                </a:cubicBezTo>
                <a:cubicBezTo>
                  <a:pt x="1274" y="136"/>
                  <a:pt x="1274" y="136"/>
                  <a:pt x="1274" y="136"/>
                </a:cubicBezTo>
                <a:cubicBezTo>
                  <a:pt x="1270" y="134"/>
                  <a:pt x="1270" y="134"/>
                  <a:pt x="1270" y="134"/>
                </a:cubicBezTo>
                <a:cubicBezTo>
                  <a:pt x="1267" y="132"/>
                  <a:pt x="1267" y="132"/>
                  <a:pt x="1267" y="132"/>
                </a:cubicBezTo>
                <a:cubicBezTo>
                  <a:pt x="1263" y="132"/>
                  <a:pt x="1263" y="132"/>
                  <a:pt x="1263" y="132"/>
                </a:cubicBezTo>
                <a:cubicBezTo>
                  <a:pt x="1258" y="132"/>
                  <a:pt x="1258" y="132"/>
                  <a:pt x="1258" y="132"/>
                </a:cubicBezTo>
                <a:cubicBezTo>
                  <a:pt x="1255" y="134"/>
                  <a:pt x="1255" y="134"/>
                  <a:pt x="1255" y="134"/>
                </a:cubicBezTo>
                <a:cubicBezTo>
                  <a:pt x="1255" y="135"/>
                  <a:pt x="1255" y="135"/>
                  <a:pt x="1255" y="135"/>
                </a:cubicBezTo>
                <a:cubicBezTo>
                  <a:pt x="1257" y="135"/>
                  <a:pt x="1257" y="135"/>
                  <a:pt x="1257" y="135"/>
                </a:cubicBezTo>
                <a:cubicBezTo>
                  <a:pt x="1258" y="136"/>
                  <a:pt x="1258" y="136"/>
                  <a:pt x="1258" y="136"/>
                </a:cubicBezTo>
                <a:cubicBezTo>
                  <a:pt x="1255" y="136"/>
                  <a:pt x="1255" y="136"/>
                  <a:pt x="1255" y="136"/>
                </a:cubicBezTo>
                <a:lnTo>
                  <a:pt x="1254" y="136"/>
                </a:lnTo>
                <a:close/>
                <a:moveTo>
                  <a:pt x="1286" y="136"/>
                </a:moveTo>
                <a:cubicBezTo>
                  <a:pt x="1284" y="138"/>
                  <a:pt x="1284" y="138"/>
                  <a:pt x="1284" y="138"/>
                </a:cubicBezTo>
                <a:cubicBezTo>
                  <a:pt x="1283" y="139"/>
                  <a:pt x="1283" y="139"/>
                  <a:pt x="1283" y="139"/>
                </a:cubicBezTo>
                <a:cubicBezTo>
                  <a:pt x="1283" y="141"/>
                  <a:pt x="1283" y="141"/>
                  <a:pt x="1283" y="141"/>
                </a:cubicBezTo>
                <a:cubicBezTo>
                  <a:pt x="1284" y="141"/>
                  <a:pt x="1284" y="141"/>
                  <a:pt x="1284" y="141"/>
                </a:cubicBezTo>
                <a:cubicBezTo>
                  <a:pt x="1286" y="139"/>
                  <a:pt x="1286" y="139"/>
                  <a:pt x="1286" y="139"/>
                </a:cubicBezTo>
                <a:cubicBezTo>
                  <a:pt x="1287" y="138"/>
                  <a:pt x="1287" y="138"/>
                  <a:pt x="1287" y="138"/>
                </a:cubicBezTo>
                <a:cubicBezTo>
                  <a:pt x="1290" y="138"/>
                  <a:pt x="1290" y="138"/>
                  <a:pt x="1290" y="138"/>
                </a:cubicBezTo>
                <a:cubicBezTo>
                  <a:pt x="1287" y="136"/>
                  <a:pt x="1287" y="136"/>
                  <a:pt x="1287" y="136"/>
                </a:cubicBezTo>
                <a:lnTo>
                  <a:pt x="1286" y="136"/>
                </a:lnTo>
                <a:close/>
                <a:moveTo>
                  <a:pt x="1496" y="151"/>
                </a:moveTo>
                <a:cubicBezTo>
                  <a:pt x="1499" y="149"/>
                  <a:pt x="1499" y="149"/>
                  <a:pt x="1499" y="149"/>
                </a:cubicBezTo>
                <a:cubicBezTo>
                  <a:pt x="1502" y="148"/>
                  <a:pt x="1502" y="148"/>
                  <a:pt x="1502" y="148"/>
                </a:cubicBezTo>
                <a:cubicBezTo>
                  <a:pt x="1505" y="147"/>
                  <a:pt x="1505" y="147"/>
                  <a:pt x="1505" y="147"/>
                </a:cubicBezTo>
                <a:cubicBezTo>
                  <a:pt x="1508" y="147"/>
                  <a:pt x="1508" y="147"/>
                  <a:pt x="1508" y="147"/>
                </a:cubicBezTo>
                <a:cubicBezTo>
                  <a:pt x="1508" y="145"/>
                  <a:pt x="1508" y="145"/>
                  <a:pt x="1508" y="145"/>
                </a:cubicBezTo>
                <a:cubicBezTo>
                  <a:pt x="1509" y="145"/>
                  <a:pt x="1509" y="145"/>
                  <a:pt x="1509" y="145"/>
                </a:cubicBezTo>
                <a:cubicBezTo>
                  <a:pt x="1511" y="145"/>
                  <a:pt x="1511" y="145"/>
                  <a:pt x="1511" y="145"/>
                </a:cubicBezTo>
                <a:cubicBezTo>
                  <a:pt x="1509" y="144"/>
                  <a:pt x="1509" y="144"/>
                  <a:pt x="1509" y="144"/>
                </a:cubicBezTo>
                <a:cubicBezTo>
                  <a:pt x="1511" y="144"/>
                  <a:pt x="1511" y="144"/>
                  <a:pt x="1511" y="144"/>
                </a:cubicBezTo>
                <a:cubicBezTo>
                  <a:pt x="1512" y="144"/>
                  <a:pt x="1512" y="144"/>
                  <a:pt x="1512" y="144"/>
                </a:cubicBezTo>
                <a:cubicBezTo>
                  <a:pt x="1514" y="144"/>
                  <a:pt x="1514" y="144"/>
                  <a:pt x="1514" y="144"/>
                </a:cubicBezTo>
                <a:cubicBezTo>
                  <a:pt x="1514" y="142"/>
                  <a:pt x="1514" y="142"/>
                  <a:pt x="1514" y="142"/>
                </a:cubicBezTo>
                <a:cubicBezTo>
                  <a:pt x="1516" y="142"/>
                  <a:pt x="1516" y="142"/>
                  <a:pt x="1516" y="142"/>
                </a:cubicBezTo>
                <a:cubicBezTo>
                  <a:pt x="1519" y="142"/>
                  <a:pt x="1519" y="142"/>
                  <a:pt x="1519" y="142"/>
                </a:cubicBezTo>
                <a:cubicBezTo>
                  <a:pt x="1519" y="141"/>
                  <a:pt x="1519" y="141"/>
                  <a:pt x="1519" y="141"/>
                </a:cubicBezTo>
                <a:cubicBezTo>
                  <a:pt x="1521" y="141"/>
                  <a:pt x="1521" y="141"/>
                  <a:pt x="1521" y="141"/>
                </a:cubicBezTo>
                <a:cubicBezTo>
                  <a:pt x="1524" y="141"/>
                  <a:pt x="1524" y="141"/>
                  <a:pt x="1524" y="141"/>
                </a:cubicBezTo>
                <a:cubicBezTo>
                  <a:pt x="1524" y="139"/>
                  <a:pt x="1524" y="139"/>
                  <a:pt x="1524" y="139"/>
                </a:cubicBezTo>
                <a:cubicBezTo>
                  <a:pt x="1522" y="138"/>
                  <a:pt x="1522" y="138"/>
                  <a:pt x="1522" y="138"/>
                </a:cubicBezTo>
                <a:cubicBezTo>
                  <a:pt x="1525" y="138"/>
                  <a:pt x="1525" y="138"/>
                  <a:pt x="1525" y="138"/>
                </a:cubicBezTo>
                <a:cubicBezTo>
                  <a:pt x="1526" y="138"/>
                  <a:pt x="1526" y="138"/>
                  <a:pt x="1526" y="138"/>
                </a:cubicBezTo>
                <a:cubicBezTo>
                  <a:pt x="1526" y="136"/>
                  <a:pt x="1526" y="136"/>
                  <a:pt x="1526" y="136"/>
                </a:cubicBezTo>
                <a:cubicBezTo>
                  <a:pt x="1529" y="138"/>
                  <a:pt x="1529" y="138"/>
                  <a:pt x="1529" y="138"/>
                </a:cubicBezTo>
                <a:cubicBezTo>
                  <a:pt x="1531" y="138"/>
                  <a:pt x="1531" y="138"/>
                  <a:pt x="1531" y="138"/>
                </a:cubicBezTo>
                <a:cubicBezTo>
                  <a:pt x="1528" y="136"/>
                  <a:pt x="1528" y="136"/>
                  <a:pt x="1528" y="136"/>
                </a:cubicBezTo>
                <a:cubicBezTo>
                  <a:pt x="1534" y="136"/>
                  <a:pt x="1534" y="136"/>
                  <a:pt x="1534" y="136"/>
                </a:cubicBezTo>
                <a:cubicBezTo>
                  <a:pt x="1538" y="135"/>
                  <a:pt x="1538" y="135"/>
                  <a:pt x="1538" y="135"/>
                </a:cubicBezTo>
                <a:cubicBezTo>
                  <a:pt x="1535" y="134"/>
                  <a:pt x="1535" y="134"/>
                  <a:pt x="1535" y="134"/>
                </a:cubicBezTo>
                <a:cubicBezTo>
                  <a:pt x="1532" y="135"/>
                  <a:pt x="1532" y="135"/>
                  <a:pt x="1532" y="135"/>
                </a:cubicBezTo>
                <a:cubicBezTo>
                  <a:pt x="1525" y="134"/>
                  <a:pt x="1525" y="134"/>
                  <a:pt x="1525" y="134"/>
                </a:cubicBezTo>
                <a:cubicBezTo>
                  <a:pt x="1522" y="134"/>
                  <a:pt x="1522" y="134"/>
                  <a:pt x="1522" y="134"/>
                </a:cubicBezTo>
                <a:cubicBezTo>
                  <a:pt x="1518" y="132"/>
                  <a:pt x="1518" y="132"/>
                  <a:pt x="1518" y="132"/>
                </a:cubicBezTo>
                <a:cubicBezTo>
                  <a:pt x="1515" y="132"/>
                  <a:pt x="1515" y="132"/>
                  <a:pt x="1515" y="132"/>
                </a:cubicBezTo>
                <a:cubicBezTo>
                  <a:pt x="1512" y="132"/>
                  <a:pt x="1512" y="132"/>
                  <a:pt x="1512" y="132"/>
                </a:cubicBezTo>
                <a:cubicBezTo>
                  <a:pt x="1512" y="131"/>
                  <a:pt x="1512" y="131"/>
                  <a:pt x="1512" y="131"/>
                </a:cubicBezTo>
                <a:cubicBezTo>
                  <a:pt x="1509" y="131"/>
                  <a:pt x="1509" y="131"/>
                  <a:pt x="1509" y="131"/>
                </a:cubicBezTo>
                <a:cubicBezTo>
                  <a:pt x="1505" y="132"/>
                  <a:pt x="1505" y="132"/>
                  <a:pt x="1505" y="132"/>
                </a:cubicBezTo>
                <a:cubicBezTo>
                  <a:pt x="1501" y="132"/>
                  <a:pt x="1501" y="132"/>
                  <a:pt x="1501" y="132"/>
                </a:cubicBezTo>
                <a:cubicBezTo>
                  <a:pt x="1503" y="131"/>
                  <a:pt x="1503" y="131"/>
                  <a:pt x="1503" y="131"/>
                </a:cubicBezTo>
                <a:cubicBezTo>
                  <a:pt x="1501" y="129"/>
                  <a:pt x="1501" y="129"/>
                  <a:pt x="1501" y="129"/>
                </a:cubicBezTo>
                <a:cubicBezTo>
                  <a:pt x="1506" y="129"/>
                  <a:pt x="1506" y="129"/>
                  <a:pt x="1506" y="129"/>
                </a:cubicBezTo>
                <a:cubicBezTo>
                  <a:pt x="1514" y="128"/>
                  <a:pt x="1514" y="128"/>
                  <a:pt x="1514" y="128"/>
                </a:cubicBezTo>
                <a:cubicBezTo>
                  <a:pt x="1512" y="126"/>
                  <a:pt x="1512" y="126"/>
                  <a:pt x="1512" y="126"/>
                </a:cubicBezTo>
                <a:cubicBezTo>
                  <a:pt x="1514" y="126"/>
                  <a:pt x="1514" y="126"/>
                  <a:pt x="1514" y="126"/>
                </a:cubicBezTo>
                <a:cubicBezTo>
                  <a:pt x="1514" y="125"/>
                  <a:pt x="1514" y="125"/>
                  <a:pt x="1514" y="125"/>
                </a:cubicBezTo>
                <a:cubicBezTo>
                  <a:pt x="1511" y="125"/>
                  <a:pt x="1511" y="125"/>
                  <a:pt x="1511" y="125"/>
                </a:cubicBezTo>
                <a:cubicBezTo>
                  <a:pt x="1512" y="124"/>
                  <a:pt x="1512" y="124"/>
                  <a:pt x="1512" y="124"/>
                </a:cubicBezTo>
                <a:cubicBezTo>
                  <a:pt x="1506" y="125"/>
                  <a:pt x="1506" y="125"/>
                  <a:pt x="1506" y="125"/>
                </a:cubicBezTo>
                <a:cubicBezTo>
                  <a:pt x="1501" y="125"/>
                  <a:pt x="1501" y="125"/>
                  <a:pt x="1501" y="125"/>
                </a:cubicBezTo>
                <a:cubicBezTo>
                  <a:pt x="1506" y="124"/>
                  <a:pt x="1506" y="124"/>
                  <a:pt x="1506" y="124"/>
                </a:cubicBezTo>
                <a:cubicBezTo>
                  <a:pt x="1511" y="124"/>
                  <a:pt x="1511" y="124"/>
                  <a:pt x="1511" y="124"/>
                </a:cubicBezTo>
                <a:cubicBezTo>
                  <a:pt x="1512" y="122"/>
                  <a:pt x="1512" y="122"/>
                  <a:pt x="1512" y="122"/>
                </a:cubicBezTo>
                <a:cubicBezTo>
                  <a:pt x="1514" y="122"/>
                  <a:pt x="1514" y="122"/>
                  <a:pt x="1514" y="122"/>
                </a:cubicBezTo>
                <a:cubicBezTo>
                  <a:pt x="1514" y="121"/>
                  <a:pt x="1514" y="121"/>
                  <a:pt x="1514" y="121"/>
                </a:cubicBezTo>
                <a:cubicBezTo>
                  <a:pt x="1515" y="121"/>
                  <a:pt x="1515" y="121"/>
                  <a:pt x="1515" y="121"/>
                </a:cubicBezTo>
                <a:cubicBezTo>
                  <a:pt x="1514" y="119"/>
                  <a:pt x="1514" y="119"/>
                  <a:pt x="1514" y="119"/>
                </a:cubicBezTo>
                <a:cubicBezTo>
                  <a:pt x="1512" y="119"/>
                  <a:pt x="1512" y="119"/>
                  <a:pt x="1512" y="119"/>
                </a:cubicBezTo>
                <a:cubicBezTo>
                  <a:pt x="1508" y="119"/>
                  <a:pt x="1508" y="119"/>
                  <a:pt x="1508" y="119"/>
                </a:cubicBezTo>
                <a:cubicBezTo>
                  <a:pt x="1499" y="118"/>
                  <a:pt x="1499" y="118"/>
                  <a:pt x="1499" y="118"/>
                </a:cubicBezTo>
                <a:cubicBezTo>
                  <a:pt x="1498" y="118"/>
                  <a:pt x="1498" y="118"/>
                  <a:pt x="1498" y="118"/>
                </a:cubicBezTo>
                <a:cubicBezTo>
                  <a:pt x="1499" y="116"/>
                  <a:pt x="1499" y="116"/>
                  <a:pt x="1499" y="116"/>
                </a:cubicBezTo>
                <a:cubicBezTo>
                  <a:pt x="1496" y="115"/>
                  <a:pt x="1496" y="115"/>
                  <a:pt x="1496" y="115"/>
                </a:cubicBezTo>
                <a:cubicBezTo>
                  <a:pt x="1495" y="114"/>
                  <a:pt x="1495" y="114"/>
                  <a:pt x="1495" y="114"/>
                </a:cubicBezTo>
                <a:cubicBezTo>
                  <a:pt x="1498" y="115"/>
                  <a:pt x="1498" y="115"/>
                  <a:pt x="1498" y="115"/>
                </a:cubicBezTo>
                <a:cubicBezTo>
                  <a:pt x="1501" y="116"/>
                  <a:pt x="1501" y="116"/>
                  <a:pt x="1501" y="116"/>
                </a:cubicBezTo>
                <a:cubicBezTo>
                  <a:pt x="1505" y="118"/>
                  <a:pt x="1505" y="118"/>
                  <a:pt x="1505" y="118"/>
                </a:cubicBezTo>
                <a:cubicBezTo>
                  <a:pt x="1506" y="118"/>
                  <a:pt x="1506" y="118"/>
                  <a:pt x="1506" y="118"/>
                </a:cubicBezTo>
                <a:cubicBezTo>
                  <a:pt x="1511" y="118"/>
                  <a:pt x="1511" y="118"/>
                  <a:pt x="1511" y="118"/>
                </a:cubicBezTo>
                <a:cubicBezTo>
                  <a:pt x="1515" y="119"/>
                  <a:pt x="1515" y="119"/>
                  <a:pt x="1515" y="119"/>
                </a:cubicBezTo>
                <a:cubicBezTo>
                  <a:pt x="1519" y="121"/>
                  <a:pt x="1519" y="121"/>
                  <a:pt x="1519" y="121"/>
                </a:cubicBezTo>
                <a:cubicBezTo>
                  <a:pt x="1522" y="122"/>
                  <a:pt x="1522" y="122"/>
                  <a:pt x="1522" y="122"/>
                </a:cubicBezTo>
                <a:cubicBezTo>
                  <a:pt x="1524" y="125"/>
                  <a:pt x="1524" y="125"/>
                  <a:pt x="1524" y="125"/>
                </a:cubicBezTo>
                <a:cubicBezTo>
                  <a:pt x="1524" y="126"/>
                  <a:pt x="1524" y="126"/>
                  <a:pt x="1524" y="126"/>
                </a:cubicBezTo>
                <a:cubicBezTo>
                  <a:pt x="1525" y="128"/>
                  <a:pt x="1525" y="128"/>
                  <a:pt x="1525" y="128"/>
                </a:cubicBezTo>
                <a:cubicBezTo>
                  <a:pt x="1529" y="129"/>
                  <a:pt x="1529" y="129"/>
                  <a:pt x="1529" y="129"/>
                </a:cubicBezTo>
                <a:cubicBezTo>
                  <a:pt x="1532" y="131"/>
                  <a:pt x="1532" y="131"/>
                  <a:pt x="1532" y="131"/>
                </a:cubicBezTo>
                <a:cubicBezTo>
                  <a:pt x="1535" y="131"/>
                  <a:pt x="1535" y="131"/>
                  <a:pt x="1535" y="131"/>
                </a:cubicBezTo>
                <a:cubicBezTo>
                  <a:pt x="1536" y="128"/>
                  <a:pt x="1536" y="128"/>
                  <a:pt x="1536" y="128"/>
                </a:cubicBezTo>
                <a:cubicBezTo>
                  <a:pt x="1536" y="126"/>
                  <a:pt x="1536" y="126"/>
                  <a:pt x="1536" y="126"/>
                </a:cubicBezTo>
                <a:cubicBezTo>
                  <a:pt x="1538" y="126"/>
                  <a:pt x="1538" y="126"/>
                  <a:pt x="1538" y="126"/>
                </a:cubicBezTo>
                <a:cubicBezTo>
                  <a:pt x="1538" y="129"/>
                  <a:pt x="1538" y="129"/>
                  <a:pt x="1538" y="129"/>
                </a:cubicBezTo>
                <a:cubicBezTo>
                  <a:pt x="1539" y="129"/>
                  <a:pt x="1539" y="129"/>
                  <a:pt x="1539" y="129"/>
                </a:cubicBezTo>
                <a:cubicBezTo>
                  <a:pt x="1541" y="131"/>
                  <a:pt x="1541" y="131"/>
                  <a:pt x="1541" y="131"/>
                </a:cubicBezTo>
                <a:cubicBezTo>
                  <a:pt x="1542" y="131"/>
                  <a:pt x="1542" y="131"/>
                  <a:pt x="1542" y="131"/>
                </a:cubicBezTo>
                <a:cubicBezTo>
                  <a:pt x="1544" y="131"/>
                  <a:pt x="1544" y="131"/>
                  <a:pt x="1544" y="131"/>
                </a:cubicBezTo>
                <a:cubicBezTo>
                  <a:pt x="1545" y="129"/>
                  <a:pt x="1545" y="129"/>
                  <a:pt x="1545" y="129"/>
                </a:cubicBezTo>
                <a:cubicBezTo>
                  <a:pt x="1544" y="129"/>
                  <a:pt x="1544" y="129"/>
                  <a:pt x="1544" y="129"/>
                </a:cubicBezTo>
                <a:cubicBezTo>
                  <a:pt x="1544" y="128"/>
                  <a:pt x="1544" y="128"/>
                  <a:pt x="1544" y="128"/>
                </a:cubicBezTo>
                <a:cubicBezTo>
                  <a:pt x="1545" y="126"/>
                  <a:pt x="1545" y="126"/>
                  <a:pt x="1545" y="126"/>
                </a:cubicBezTo>
                <a:cubicBezTo>
                  <a:pt x="1546" y="125"/>
                  <a:pt x="1546" y="125"/>
                  <a:pt x="1546" y="125"/>
                </a:cubicBezTo>
                <a:cubicBezTo>
                  <a:pt x="1544" y="125"/>
                  <a:pt x="1544" y="125"/>
                  <a:pt x="1544" y="125"/>
                </a:cubicBezTo>
                <a:cubicBezTo>
                  <a:pt x="1545" y="124"/>
                  <a:pt x="1545" y="124"/>
                  <a:pt x="1545" y="124"/>
                </a:cubicBezTo>
                <a:cubicBezTo>
                  <a:pt x="1541" y="124"/>
                  <a:pt x="1541" y="124"/>
                  <a:pt x="1541" y="124"/>
                </a:cubicBezTo>
                <a:cubicBezTo>
                  <a:pt x="1544" y="122"/>
                  <a:pt x="1544" y="122"/>
                  <a:pt x="1544" y="122"/>
                </a:cubicBezTo>
                <a:cubicBezTo>
                  <a:pt x="1546" y="122"/>
                  <a:pt x="1546" y="122"/>
                  <a:pt x="1546" y="122"/>
                </a:cubicBezTo>
                <a:cubicBezTo>
                  <a:pt x="1545" y="121"/>
                  <a:pt x="1545" y="121"/>
                  <a:pt x="1545" y="121"/>
                </a:cubicBezTo>
                <a:cubicBezTo>
                  <a:pt x="1546" y="121"/>
                  <a:pt x="1546" y="121"/>
                  <a:pt x="1546" y="121"/>
                </a:cubicBezTo>
                <a:cubicBezTo>
                  <a:pt x="1545" y="119"/>
                  <a:pt x="1545" y="119"/>
                  <a:pt x="1545" y="119"/>
                </a:cubicBezTo>
                <a:cubicBezTo>
                  <a:pt x="1544" y="119"/>
                  <a:pt x="1544" y="119"/>
                  <a:pt x="1544" y="119"/>
                </a:cubicBezTo>
                <a:cubicBezTo>
                  <a:pt x="1539" y="121"/>
                  <a:pt x="1539" y="121"/>
                  <a:pt x="1539" y="121"/>
                </a:cubicBezTo>
                <a:cubicBezTo>
                  <a:pt x="1541" y="119"/>
                  <a:pt x="1541" y="119"/>
                  <a:pt x="1541" y="119"/>
                </a:cubicBezTo>
                <a:cubicBezTo>
                  <a:pt x="1542" y="118"/>
                  <a:pt x="1542" y="118"/>
                  <a:pt x="1542" y="118"/>
                </a:cubicBezTo>
                <a:cubicBezTo>
                  <a:pt x="1545" y="116"/>
                  <a:pt x="1545" y="116"/>
                  <a:pt x="1545" y="116"/>
                </a:cubicBezTo>
                <a:cubicBezTo>
                  <a:pt x="1542" y="116"/>
                  <a:pt x="1542" y="116"/>
                  <a:pt x="1542" y="116"/>
                </a:cubicBezTo>
                <a:cubicBezTo>
                  <a:pt x="1539" y="118"/>
                  <a:pt x="1539" y="118"/>
                  <a:pt x="1539" y="118"/>
                </a:cubicBezTo>
                <a:cubicBezTo>
                  <a:pt x="1539" y="116"/>
                  <a:pt x="1539" y="116"/>
                  <a:pt x="1539" y="116"/>
                </a:cubicBezTo>
                <a:cubicBezTo>
                  <a:pt x="1538" y="116"/>
                  <a:pt x="1538" y="116"/>
                  <a:pt x="1538" y="116"/>
                </a:cubicBezTo>
                <a:cubicBezTo>
                  <a:pt x="1536" y="116"/>
                  <a:pt x="1536" y="116"/>
                  <a:pt x="1536" y="116"/>
                </a:cubicBezTo>
                <a:cubicBezTo>
                  <a:pt x="1538" y="115"/>
                  <a:pt x="1538" y="115"/>
                  <a:pt x="1538" y="115"/>
                </a:cubicBezTo>
                <a:cubicBezTo>
                  <a:pt x="1541" y="115"/>
                  <a:pt x="1541" y="115"/>
                  <a:pt x="1541" y="115"/>
                </a:cubicBezTo>
                <a:cubicBezTo>
                  <a:pt x="1539" y="114"/>
                  <a:pt x="1539" y="114"/>
                  <a:pt x="1539" y="114"/>
                </a:cubicBezTo>
                <a:cubicBezTo>
                  <a:pt x="1536" y="112"/>
                  <a:pt x="1536" y="112"/>
                  <a:pt x="1536" y="112"/>
                </a:cubicBezTo>
                <a:cubicBezTo>
                  <a:pt x="1534" y="112"/>
                  <a:pt x="1534" y="112"/>
                  <a:pt x="1534" y="112"/>
                </a:cubicBezTo>
                <a:cubicBezTo>
                  <a:pt x="1532" y="111"/>
                  <a:pt x="1532" y="111"/>
                  <a:pt x="1532" y="111"/>
                </a:cubicBezTo>
                <a:cubicBezTo>
                  <a:pt x="1529" y="109"/>
                  <a:pt x="1529" y="109"/>
                  <a:pt x="1529" y="109"/>
                </a:cubicBezTo>
                <a:cubicBezTo>
                  <a:pt x="1525" y="108"/>
                  <a:pt x="1525" y="108"/>
                  <a:pt x="1525" y="108"/>
                </a:cubicBezTo>
                <a:cubicBezTo>
                  <a:pt x="1525" y="106"/>
                  <a:pt x="1525" y="106"/>
                  <a:pt x="1525" y="106"/>
                </a:cubicBezTo>
                <a:cubicBezTo>
                  <a:pt x="1525" y="105"/>
                  <a:pt x="1525" y="105"/>
                  <a:pt x="1525" y="105"/>
                </a:cubicBezTo>
                <a:cubicBezTo>
                  <a:pt x="1524" y="104"/>
                  <a:pt x="1524" y="104"/>
                  <a:pt x="1524" y="104"/>
                </a:cubicBezTo>
                <a:cubicBezTo>
                  <a:pt x="1519" y="104"/>
                  <a:pt x="1519" y="104"/>
                  <a:pt x="1519" y="104"/>
                </a:cubicBezTo>
                <a:cubicBezTo>
                  <a:pt x="1512" y="106"/>
                  <a:pt x="1512" y="106"/>
                  <a:pt x="1512" y="106"/>
                </a:cubicBezTo>
                <a:cubicBezTo>
                  <a:pt x="1512" y="105"/>
                  <a:pt x="1512" y="105"/>
                  <a:pt x="1512" y="105"/>
                </a:cubicBezTo>
                <a:cubicBezTo>
                  <a:pt x="1508" y="104"/>
                  <a:pt x="1508" y="104"/>
                  <a:pt x="1508" y="104"/>
                </a:cubicBezTo>
                <a:cubicBezTo>
                  <a:pt x="1509" y="104"/>
                  <a:pt x="1509" y="104"/>
                  <a:pt x="1509" y="104"/>
                </a:cubicBezTo>
                <a:cubicBezTo>
                  <a:pt x="1515" y="105"/>
                  <a:pt x="1515" y="105"/>
                  <a:pt x="1515" y="105"/>
                </a:cubicBezTo>
                <a:cubicBezTo>
                  <a:pt x="1519" y="104"/>
                  <a:pt x="1519" y="104"/>
                  <a:pt x="1519" y="104"/>
                </a:cubicBezTo>
                <a:cubicBezTo>
                  <a:pt x="1522" y="102"/>
                  <a:pt x="1522" y="102"/>
                  <a:pt x="1522" y="102"/>
                </a:cubicBezTo>
                <a:cubicBezTo>
                  <a:pt x="1525" y="102"/>
                  <a:pt x="1525" y="102"/>
                  <a:pt x="1525" y="102"/>
                </a:cubicBezTo>
                <a:cubicBezTo>
                  <a:pt x="1522" y="101"/>
                  <a:pt x="1522" y="101"/>
                  <a:pt x="1522" y="101"/>
                </a:cubicBezTo>
                <a:cubicBezTo>
                  <a:pt x="1519" y="101"/>
                  <a:pt x="1519" y="101"/>
                  <a:pt x="1519" y="101"/>
                </a:cubicBezTo>
                <a:cubicBezTo>
                  <a:pt x="1516" y="99"/>
                  <a:pt x="1516" y="99"/>
                  <a:pt x="1516" y="99"/>
                </a:cubicBezTo>
                <a:cubicBezTo>
                  <a:pt x="1512" y="101"/>
                  <a:pt x="1512" y="101"/>
                  <a:pt x="1512" y="101"/>
                </a:cubicBezTo>
                <a:cubicBezTo>
                  <a:pt x="1511" y="101"/>
                  <a:pt x="1511" y="101"/>
                  <a:pt x="1511" y="101"/>
                </a:cubicBezTo>
                <a:cubicBezTo>
                  <a:pt x="1514" y="99"/>
                  <a:pt x="1514" y="99"/>
                  <a:pt x="1514" y="99"/>
                </a:cubicBezTo>
                <a:cubicBezTo>
                  <a:pt x="1509" y="98"/>
                  <a:pt x="1509" y="98"/>
                  <a:pt x="1509" y="98"/>
                </a:cubicBezTo>
                <a:cubicBezTo>
                  <a:pt x="1506" y="96"/>
                  <a:pt x="1506" y="96"/>
                  <a:pt x="1506" y="96"/>
                </a:cubicBezTo>
                <a:cubicBezTo>
                  <a:pt x="1508" y="96"/>
                  <a:pt x="1508" y="96"/>
                  <a:pt x="1508" y="96"/>
                </a:cubicBezTo>
                <a:cubicBezTo>
                  <a:pt x="1509" y="98"/>
                  <a:pt x="1509" y="98"/>
                  <a:pt x="1509" y="98"/>
                </a:cubicBezTo>
                <a:cubicBezTo>
                  <a:pt x="1511" y="98"/>
                  <a:pt x="1511" y="98"/>
                  <a:pt x="1511" y="98"/>
                </a:cubicBezTo>
                <a:cubicBezTo>
                  <a:pt x="1518" y="99"/>
                  <a:pt x="1518" y="99"/>
                  <a:pt x="1518" y="99"/>
                </a:cubicBezTo>
                <a:cubicBezTo>
                  <a:pt x="1521" y="99"/>
                  <a:pt x="1521" y="99"/>
                  <a:pt x="1521" y="99"/>
                </a:cubicBezTo>
                <a:cubicBezTo>
                  <a:pt x="1524" y="98"/>
                  <a:pt x="1524" y="98"/>
                  <a:pt x="1524" y="98"/>
                </a:cubicBezTo>
                <a:cubicBezTo>
                  <a:pt x="1526" y="96"/>
                  <a:pt x="1526" y="96"/>
                  <a:pt x="1526" y="96"/>
                </a:cubicBezTo>
                <a:cubicBezTo>
                  <a:pt x="1528" y="96"/>
                  <a:pt x="1528" y="96"/>
                  <a:pt x="1528" y="96"/>
                </a:cubicBezTo>
                <a:cubicBezTo>
                  <a:pt x="1524" y="98"/>
                  <a:pt x="1524" y="98"/>
                  <a:pt x="1524" y="98"/>
                </a:cubicBezTo>
                <a:cubicBezTo>
                  <a:pt x="1526" y="98"/>
                  <a:pt x="1526" y="98"/>
                  <a:pt x="1526" y="98"/>
                </a:cubicBezTo>
                <a:cubicBezTo>
                  <a:pt x="1529" y="98"/>
                  <a:pt x="1529" y="98"/>
                  <a:pt x="1529" y="98"/>
                </a:cubicBezTo>
                <a:cubicBezTo>
                  <a:pt x="1534" y="99"/>
                  <a:pt x="1534" y="99"/>
                  <a:pt x="1534" y="99"/>
                </a:cubicBezTo>
                <a:cubicBezTo>
                  <a:pt x="1536" y="99"/>
                  <a:pt x="1536" y="99"/>
                  <a:pt x="1536" y="99"/>
                </a:cubicBezTo>
                <a:cubicBezTo>
                  <a:pt x="1539" y="99"/>
                  <a:pt x="1539" y="99"/>
                  <a:pt x="1539" y="99"/>
                </a:cubicBezTo>
                <a:cubicBezTo>
                  <a:pt x="1532" y="96"/>
                  <a:pt x="1532" y="96"/>
                  <a:pt x="1532" y="96"/>
                </a:cubicBezTo>
                <a:cubicBezTo>
                  <a:pt x="1529" y="96"/>
                  <a:pt x="1529" y="96"/>
                  <a:pt x="1529" y="96"/>
                </a:cubicBezTo>
                <a:cubicBezTo>
                  <a:pt x="1525" y="95"/>
                  <a:pt x="1525" y="95"/>
                  <a:pt x="1525" y="95"/>
                </a:cubicBezTo>
                <a:cubicBezTo>
                  <a:pt x="1522" y="92"/>
                  <a:pt x="1522" y="92"/>
                  <a:pt x="1522" y="92"/>
                </a:cubicBezTo>
                <a:cubicBezTo>
                  <a:pt x="1524" y="92"/>
                  <a:pt x="1524" y="92"/>
                  <a:pt x="1524" y="92"/>
                </a:cubicBezTo>
                <a:cubicBezTo>
                  <a:pt x="1525" y="93"/>
                  <a:pt x="1525" y="93"/>
                  <a:pt x="1525" y="93"/>
                </a:cubicBezTo>
                <a:cubicBezTo>
                  <a:pt x="1528" y="95"/>
                  <a:pt x="1528" y="95"/>
                  <a:pt x="1528" y="95"/>
                </a:cubicBezTo>
                <a:cubicBezTo>
                  <a:pt x="1529" y="96"/>
                  <a:pt x="1529" y="96"/>
                  <a:pt x="1529" y="96"/>
                </a:cubicBezTo>
                <a:cubicBezTo>
                  <a:pt x="1531" y="95"/>
                  <a:pt x="1531" y="95"/>
                  <a:pt x="1531" y="95"/>
                </a:cubicBezTo>
                <a:cubicBezTo>
                  <a:pt x="1534" y="93"/>
                  <a:pt x="1534" y="93"/>
                  <a:pt x="1534" y="93"/>
                </a:cubicBezTo>
                <a:cubicBezTo>
                  <a:pt x="1536" y="93"/>
                  <a:pt x="1536" y="93"/>
                  <a:pt x="1536" y="93"/>
                </a:cubicBezTo>
                <a:cubicBezTo>
                  <a:pt x="1538" y="93"/>
                  <a:pt x="1538" y="93"/>
                  <a:pt x="1538" y="93"/>
                </a:cubicBezTo>
                <a:cubicBezTo>
                  <a:pt x="1541" y="93"/>
                  <a:pt x="1541" y="93"/>
                  <a:pt x="1541" y="93"/>
                </a:cubicBezTo>
                <a:cubicBezTo>
                  <a:pt x="1545" y="95"/>
                  <a:pt x="1545" y="95"/>
                  <a:pt x="1545" y="95"/>
                </a:cubicBezTo>
                <a:cubicBezTo>
                  <a:pt x="1541" y="95"/>
                  <a:pt x="1541" y="95"/>
                  <a:pt x="1541" y="95"/>
                </a:cubicBezTo>
                <a:cubicBezTo>
                  <a:pt x="1538" y="93"/>
                  <a:pt x="1538" y="93"/>
                  <a:pt x="1538" y="93"/>
                </a:cubicBezTo>
                <a:cubicBezTo>
                  <a:pt x="1536" y="95"/>
                  <a:pt x="1536" y="95"/>
                  <a:pt x="1536" y="95"/>
                </a:cubicBezTo>
                <a:cubicBezTo>
                  <a:pt x="1535" y="95"/>
                  <a:pt x="1535" y="95"/>
                  <a:pt x="1535" y="95"/>
                </a:cubicBezTo>
                <a:cubicBezTo>
                  <a:pt x="1544" y="99"/>
                  <a:pt x="1544" y="99"/>
                  <a:pt x="1544" y="99"/>
                </a:cubicBezTo>
                <a:cubicBezTo>
                  <a:pt x="1549" y="99"/>
                  <a:pt x="1549" y="99"/>
                  <a:pt x="1549" y="99"/>
                </a:cubicBezTo>
                <a:cubicBezTo>
                  <a:pt x="1554" y="98"/>
                  <a:pt x="1554" y="98"/>
                  <a:pt x="1554" y="98"/>
                </a:cubicBezTo>
                <a:cubicBezTo>
                  <a:pt x="1558" y="96"/>
                  <a:pt x="1558" y="96"/>
                  <a:pt x="1558" y="96"/>
                </a:cubicBezTo>
                <a:cubicBezTo>
                  <a:pt x="1562" y="98"/>
                  <a:pt x="1562" y="98"/>
                  <a:pt x="1562" y="98"/>
                </a:cubicBezTo>
                <a:cubicBezTo>
                  <a:pt x="1564" y="96"/>
                  <a:pt x="1564" y="96"/>
                  <a:pt x="1564" y="96"/>
                </a:cubicBezTo>
                <a:cubicBezTo>
                  <a:pt x="1564" y="95"/>
                  <a:pt x="1564" y="95"/>
                  <a:pt x="1564" y="95"/>
                </a:cubicBezTo>
                <a:cubicBezTo>
                  <a:pt x="1565" y="93"/>
                  <a:pt x="1565" y="93"/>
                  <a:pt x="1565" y="93"/>
                </a:cubicBezTo>
                <a:cubicBezTo>
                  <a:pt x="1567" y="92"/>
                  <a:pt x="1567" y="92"/>
                  <a:pt x="1567" y="92"/>
                </a:cubicBezTo>
                <a:cubicBezTo>
                  <a:pt x="1561" y="91"/>
                  <a:pt x="1561" y="91"/>
                  <a:pt x="1561" y="91"/>
                </a:cubicBezTo>
                <a:cubicBezTo>
                  <a:pt x="1557" y="91"/>
                  <a:pt x="1557" y="91"/>
                  <a:pt x="1557" y="91"/>
                </a:cubicBezTo>
                <a:cubicBezTo>
                  <a:pt x="1554" y="91"/>
                  <a:pt x="1554" y="91"/>
                  <a:pt x="1554" y="91"/>
                </a:cubicBezTo>
                <a:cubicBezTo>
                  <a:pt x="1554" y="92"/>
                  <a:pt x="1554" y="92"/>
                  <a:pt x="1554" y="92"/>
                </a:cubicBezTo>
                <a:cubicBezTo>
                  <a:pt x="1555" y="93"/>
                  <a:pt x="1555" y="93"/>
                  <a:pt x="1555" y="93"/>
                </a:cubicBezTo>
                <a:cubicBezTo>
                  <a:pt x="1554" y="95"/>
                  <a:pt x="1554" y="95"/>
                  <a:pt x="1554" y="95"/>
                </a:cubicBezTo>
                <a:cubicBezTo>
                  <a:pt x="1552" y="92"/>
                  <a:pt x="1552" y="92"/>
                  <a:pt x="1552" y="92"/>
                </a:cubicBezTo>
                <a:cubicBezTo>
                  <a:pt x="1549" y="91"/>
                  <a:pt x="1549" y="91"/>
                  <a:pt x="1549" y="91"/>
                </a:cubicBezTo>
                <a:cubicBezTo>
                  <a:pt x="1551" y="91"/>
                  <a:pt x="1551" y="91"/>
                  <a:pt x="1551" y="91"/>
                </a:cubicBezTo>
                <a:cubicBezTo>
                  <a:pt x="1554" y="89"/>
                  <a:pt x="1554" y="89"/>
                  <a:pt x="1554" y="89"/>
                </a:cubicBezTo>
                <a:cubicBezTo>
                  <a:pt x="1551" y="88"/>
                  <a:pt x="1551" y="88"/>
                  <a:pt x="1551" y="88"/>
                </a:cubicBezTo>
                <a:cubicBezTo>
                  <a:pt x="1554" y="88"/>
                  <a:pt x="1554" y="88"/>
                  <a:pt x="1554" y="88"/>
                </a:cubicBezTo>
                <a:cubicBezTo>
                  <a:pt x="1557" y="86"/>
                  <a:pt x="1557" y="86"/>
                  <a:pt x="1557" y="86"/>
                </a:cubicBezTo>
                <a:cubicBezTo>
                  <a:pt x="1555" y="85"/>
                  <a:pt x="1555" y="85"/>
                  <a:pt x="1555" y="85"/>
                </a:cubicBezTo>
                <a:cubicBezTo>
                  <a:pt x="1557" y="85"/>
                  <a:pt x="1557" y="85"/>
                  <a:pt x="1557" y="85"/>
                </a:cubicBezTo>
                <a:cubicBezTo>
                  <a:pt x="1558" y="86"/>
                  <a:pt x="1558" y="86"/>
                  <a:pt x="1558" y="86"/>
                </a:cubicBezTo>
                <a:cubicBezTo>
                  <a:pt x="1555" y="88"/>
                  <a:pt x="1555" y="88"/>
                  <a:pt x="1555" y="88"/>
                </a:cubicBezTo>
                <a:cubicBezTo>
                  <a:pt x="1555" y="89"/>
                  <a:pt x="1555" y="89"/>
                  <a:pt x="1555" y="89"/>
                </a:cubicBezTo>
                <a:cubicBezTo>
                  <a:pt x="1558" y="89"/>
                  <a:pt x="1558" y="89"/>
                  <a:pt x="1558" y="89"/>
                </a:cubicBezTo>
                <a:cubicBezTo>
                  <a:pt x="1562" y="91"/>
                  <a:pt x="1562" y="91"/>
                  <a:pt x="1562" y="91"/>
                </a:cubicBezTo>
                <a:cubicBezTo>
                  <a:pt x="1569" y="89"/>
                  <a:pt x="1569" y="89"/>
                  <a:pt x="1569" y="89"/>
                </a:cubicBezTo>
                <a:cubicBezTo>
                  <a:pt x="1567" y="86"/>
                  <a:pt x="1567" y="86"/>
                  <a:pt x="1567" y="86"/>
                </a:cubicBezTo>
                <a:cubicBezTo>
                  <a:pt x="1568" y="86"/>
                  <a:pt x="1568" y="86"/>
                  <a:pt x="1568" y="86"/>
                </a:cubicBezTo>
                <a:cubicBezTo>
                  <a:pt x="1569" y="88"/>
                  <a:pt x="1569" y="88"/>
                  <a:pt x="1569" y="88"/>
                </a:cubicBezTo>
                <a:cubicBezTo>
                  <a:pt x="1574" y="88"/>
                  <a:pt x="1574" y="88"/>
                  <a:pt x="1574" y="88"/>
                </a:cubicBezTo>
                <a:cubicBezTo>
                  <a:pt x="1577" y="88"/>
                  <a:pt x="1577" y="88"/>
                  <a:pt x="1577" y="88"/>
                </a:cubicBezTo>
                <a:cubicBezTo>
                  <a:pt x="1579" y="86"/>
                  <a:pt x="1579" y="86"/>
                  <a:pt x="1579" y="86"/>
                </a:cubicBezTo>
                <a:cubicBezTo>
                  <a:pt x="1578" y="85"/>
                  <a:pt x="1578" y="85"/>
                  <a:pt x="1578" y="85"/>
                </a:cubicBezTo>
                <a:cubicBezTo>
                  <a:pt x="1578" y="83"/>
                  <a:pt x="1578" y="83"/>
                  <a:pt x="1578" y="83"/>
                </a:cubicBezTo>
                <a:cubicBezTo>
                  <a:pt x="1574" y="85"/>
                  <a:pt x="1574" y="85"/>
                  <a:pt x="1574" y="85"/>
                </a:cubicBezTo>
                <a:cubicBezTo>
                  <a:pt x="1571" y="83"/>
                  <a:pt x="1571" y="83"/>
                  <a:pt x="1571" y="83"/>
                </a:cubicBezTo>
                <a:cubicBezTo>
                  <a:pt x="1572" y="83"/>
                  <a:pt x="1572" y="83"/>
                  <a:pt x="1572" y="83"/>
                </a:cubicBezTo>
                <a:cubicBezTo>
                  <a:pt x="1575" y="82"/>
                  <a:pt x="1575" y="82"/>
                  <a:pt x="1575" y="82"/>
                </a:cubicBezTo>
                <a:cubicBezTo>
                  <a:pt x="1574" y="81"/>
                  <a:pt x="1574" y="81"/>
                  <a:pt x="1574" y="81"/>
                </a:cubicBezTo>
                <a:cubicBezTo>
                  <a:pt x="1569" y="79"/>
                  <a:pt x="1569" y="79"/>
                  <a:pt x="1569" y="79"/>
                </a:cubicBezTo>
                <a:cubicBezTo>
                  <a:pt x="1567" y="82"/>
                  <a:pt x="1567" y="82"/>
                  <a:pt x="1567" y="82"/>
                </a:cubicBezTo>
                <a:cubicBezTo>
                  <a:pt x="1569" y="83"/>
                  <a:pt x="1569" y="83"/>
                  <a:pt x="1569" y="83"/>
                </a:cubicBezTo>
                <a:cubicBezTo>
                  <a:pt x="1568" y="83"/>
                  <a:pt x="1568" y="83"/>
                  <a:pt x="1568" y="83"/>
                </a:cubicBezTo>
                <a:cubicBezTo>
                  <a:pt x="1567" y="83"/>
                  <a:pt x="1567" y="83"/>
                  <a:pt x="1567" y="83"/>
                </a:cubicBezTo>
                <a:cubicBezTo>
                  <a:pt x="1567" y="82"/>
                  <a:pt x="1567" y="82"/>
                  <a:pt x="1567" y="82"/>
                </a:cubicBezTo>
                <a:cubicBezTo>
                  <a:pt x="1567" y="81"/>
                  <a:pt x="1567" y="81"/>
                  <a:pt x="1567" y="81"/>
                </a:cubicBezTo>
                <a:cubicBezTo>
                  <a:pt x="1568" y="79"/>
                  <a:pt x="1568" y="79"/>
                  <a:pt x="1568" y="79"/>
                </a:cubicBezTo>
                <a:cubicBezTo>
                  <a:pt x="1569" y="79"/>
                  <a:pt x="1569" y="79"/>
                  <a:pt x="1569" y="79"/>
                </a:cubicBezTo>
                <a:cubicBezTo>
                  <a:pt x="1567" y="78"/>
                  <a:pt x="1567" y="78"/>
                  <a:pt x="1567" y="78"/>
                </a:cubicBezTo>
                <a:cubicBezTo>
                  <a:pt x="1564" y="76"/>
                  <a:pt x="1564" y="76"/>
                  <a:pt x="1564" y="76"/>
                </a:cubicBezTo>
                <a:cubicBezTo>
                  <a:pt x="1558" y="75"/>
                  <a:pt x="1558" y="75"/>
                  <a:pt x="1558" y="75"/>
                </a:cubicBezTo>
                <a:cubicBezTo>
                  <a:pt x="1561" y="75"/>
                  <a:pt x="1561" y="75"/>
                  <a:pt x="1561" y="75"/>
                </a:cubicBezTo>
                <a:cubicBezTo>
                  <a:pt x="1558" y="73"/>
                  <a:pt x="1558" y="73"/>
                  <a:pt x="1558" y="73"/>
                </a:cubicBezTo>
                <a:cubicBezTo>
                  <a:pt x="1559" y="73"/>
                  <a:pt x="1559" y="73"/>
                  <a:pt x="1559" y="73"/>
                </a:cubicBezTo>
                <a:cubicBezTo>
                  <a:pt x="1562" y="73"/>
                  <a:pt x="1562" y="73"/>
                  <a:pt x="1562" y="73"/>
                </a:cubicBezTo>
                <a:cubicBezTo>
                  <a:pt x="1567" y="76"/>
                  <a:pt x="1567" y="76"/>
                  <a:pt x="1567" y="76"/>
                </a:cubicBezTo>
                <a:cubicBezTo>
                  <a:pt x="1571" y="76"/>
                  <a:pt x="1571" y="76"/>
                  <a:pt x="1571" y="76"/>
                </a:cubicBezTo>
                <a:cubicBezTo>
                  <a:pt x="1574" y="78"/>
                  <a:pt x="1574" y="78"/>
                  <a:pt x="1574" y="78"/>
                </a:cubicBezTo>
                <a:cubicBezTo>
                  <a:pt x="1577" y="79"/>
                  <a:pt x="1577" y="79"/>
                  <a:pt x="1577" y="79"/>
                </a:cubicBezTo>
                <a:cubicBezTo>
                  <a:pt x="1578" y="78"/>
                  <a:pt x="1578" y="78"/>
                  <a:pt x="1578" y="78"/>
                </a:cubicBezTo>
                <a:cubicBezTo>
                  <a:pt x="1579" y="76"/>
                  <a:pt x="1579" y="76"/>
                  <a:pt x="1579" y="76"/>
                </a:cubicBezTo>
                <a:cubicBezTo>
                  <a:pt x="1579" y="75"/>
                  <a:pt x="1579" y="75"/>
                  <a:pt x="1579" y="75"/>
                </a:cubicBezTo>
                <a:cubicBezTo>
                  <a:pt x="1579" y="73"/>
                  <a:pt x="1579" y="73"/>
                  <a:pt x="1579" y="73"/>
                </a:cubicBezTo>
                <a:cubicBezTo>
                  <a:pt x="1579" y="72"/>
                  <a:pt x="1579" y="72"/>
                  <a:pt x="1579" y="72"/>
                </a:cubicBezTo>
                <a:cubicBezTo>
                  <a:pt x="1577" y="71"/>
                  <a:pt x="1577" y="71"/>
                  <a:pt x="1577" y="71"/>
                </a:cubicBezTo>
                <a:cubicBezTo>
                  <a:pt x="1574" y="70"/>
                  <a:pt x="1574" y="70"/>
                  <a:pt x="1574" y="70"/>
                </a:cubicBezTo>
                <a:cubicBezTo>
                  <a:pt x="1578" y="69"/>
                  <a:pt x="1578" y="69"/>
                  <a:pt x="1578" y="69"/>
                </a:cubicBezTo>
                <a:cubicBezTo>
                  <a:pt x="1579" y="69"/>
                  <a:pt x="1579" y="69"/>
                  <a:pt x="1579" y="69"/>
                </a:cubicBezTo>
                <a:cubicBezTo>
                  <a:pt x="1579" y="68"/>
                  <a:pt x="1579" y="68"/>
                  <a:pt x="1579" y="68"/>
                </a:cubicBezTo>
                <a:cubicBezTo>
                  <a:pt x="1577" y="68"/>
                  <a:pt x="1577" y="68"/>
                  <a:pt x="1577" y="68"/>
                </a:cubicBezTo>
                <a:cubicBezTo>
                  <a:pt x="1574" y="66"/>
                  <a:pt x="1574" y="66"/>
                  <a:pt x="1574" y="66"/>
                </a:cubicBezTo>
                <a:cubicBezTo>
                  <a:pt x="1569" y="66"/>
                  <a:pt x="1569" y="66"/>
                  <a:pt x="1569" y="66"/>
                </a:cubicBezTo>
                <a:cubicBezTo>
                  <a:pt x="1574" y="68"/>
                  <a:pt x="1574" y="68"/>
                  <a:pt x="1574" y="68"/>
                </a:cubicBezTo>
                <a:cubicBezTo>
                  <a:pt x="1571" y="68"/>
                  <a:pt x="1571" y="68"/>
                  <a:pt x="1571" y="68"/>
                </a:cubicBezTo>
                <a:cubicBezTo>
                  <a:pt x="1569" y="68"/>
                  <a:pt x="1569" y="68"/>
                  <a:pt x="1569" y="68"/>
                </a:cubicBezTo>
                <a:cubicBezTo>
                  <a:pt x="1564" y="68"/>
                  <a:pt x="1564" y="68"/>
                  <a:pt x="1564" y="68"/>
                </a:cubicBezTo>
                <a:cubicBezTo>
                  <a:pt x="1565" y="66"/>
                  <a:pt x="1565" y="66"/>
                  <a:pt x="1565" y="66"/>
                </a:cubicBezTo>
                <a:cubicBezTo>
                  <a:pt x="1562" y="65"/>
                  <a:pt x="1562" y="65"/>
                  <a:pt x="1562" y="65"/>
                </a:cubicBezTo>
                <a:cubicBezTo>
                  <a:pt x="1564" y="63"/>
                  <a:pt x="1564" y="63"/>
                  <a:pt x="1564" y="63"/>
                </a:cubicBezTo>
                <a:cubicBezTo>
                  <a:pt x="1562" y="63"/>
                  <a:pt x="1562" y="63"/>
                  <a:pt x="1562" y="63"/>
                </a:cubicBezTo>
                <a:cubicBezTo>
                  <a:pt x="1561" y="63"/>
                  <a:pt x="1561" y="63"/>
                  <a:pt x="1561" y="63"/>
                </a:cubicBezTo>
                <a:cubicBezTo>
                  <a:pt x="1561" y="65"/>
                  <a:pt x="1561" y="65"/>
                  <a:pt x="1561" y="65"/>
                </a:cubicBezTo>
                <a:cubicBezTo>
                  <a:pt x="1558" y="63"/>
                  <a:pt x="1558" y="63"/>
                  <a:pt x="1558" y="63"/>
                </a:cubicBezTo>
                <a:cubicBezTo>
                  <a:pt x="1562" y="61"/>
                  <a:pt x="1562" y="61"/>
                  <a:pt x="1562" y="61"/>
                </a:cubicBezTo>
                <a:cubicBezTo>
                  <a:pt x="1564" y="62"/>
                  <a:pt x="1564" y="62"/>
                  <a:pt x="1564" y="62"/>
                </a:cubicBezTo>
                <a:cubicBezTo>
                  <a:pt x="1565" y="63"/>
                  <a:pt x="1565" y="63"/>
                  <a:pt x="1565" y="63"/>
                </a:cubicBezTo>
                <a:cubicBezTo>
                  <a:pt x="1569" y="62"/>
                  <a:pt x="1569" y="62"/>
                  <a:pt x="1569" y="62"/>
                </a:cubicBezTo>
                <a:cubicBezTo>
                  <a:pt x="1572" y="62"/>
                  <a:pt x="1572" y="62"/>
                  <a:pt x="1572" y="62"/>
                </a:cubicBezTo>
                <a:cubicBezTo>
                  <a:pt x="1569" y="61"/>
                  <a:pt x="1569" y="61"/>
                  <a:pt x="1569" y="61"/>
                </a:cubicBezTo>
                <a:cubicBezTo>
                  <a:pt x="1571" y="61"/>
                  <a:pt x="1571" y="61"/>
                  <a:pt x="1571" y="61"/>
                </a:cubicBezTo>
                <a:cubicBezTo>
                  <a:pt x="1572" y="61"/>
                  <a:pt x="1572" y="61"/>
                  <a:pt x="1572" y="61"/>
                </a:cubicBezTo>
                <a:cubicBezTo>
                  <a:pt x="1578" y="59"/>
                  <a:pt x="1578" y="59"/>
                  <a:pt x="1578" y="59"/>
                </a:cubicBezTo>
                <a:cubicBezTo>
                  <a:pt x="1585" y="61"/>
                  <a:pt x="1585" y="61"/>
                  <a:pt x="1585" y="61"/>
                </a:cubicBezTo>
                <a:cubicBezTo>
                  <a:pt x="1589" y="62"/>
                  <a:pt x="1589" y="62"/>
                  <a:pt x="1589" y="62"/>
                </a:cubicBezTo>
                <a:cubicBezTo>
                  <a:pt x="1592" y="62"/>
                  <a:pt x="1592" y="62"/>
                  <a:pt x="1592" y="62"/>
                </a:cubicBezTo>
                <a:cubicBezTo>
                  <a:pt x="1594" y="61"/>
                  <a:pt x="1594" y="61"/>
                  <a:pt x="1594" y="61"/>
                </a:cubicBezTo>
                <a:cubicBezTo>
                  <a:pt x="1595" y="59"/>
                  <a:pt x="1595" y="59"/>
                  <a:pt x="1595" y="59"/>
                </a:cubicBezTo>
                <a:cubicBezTo>
                  <a:pt x="1594" y="56"/>
                  <a:pt x="1594" y="56"/>
                  <a:pt x="1594" y="56"/>
                </a:cubicBezTo>
                <a:cubicBezTo>
                  <a:pt x="1591" y="56"/>
                  <a:pt x="1591" y="56"/>
                  <a:pt x="1591" y="56"/>
                </a:cubicBezTo>
                <a:cubicBezTo>
                  <a:pt x="1588" y="56"/>
                  <a:pt x="1588" y="56"/>
                  <a:pt x="1588" y="56"/>
                </a:cubicBezTo>
                <a:cubicBezTo>
                  <a:pt x="1587" y="58"/>
                  <a:pt x="1587" y="58"/>
                  <a:pt x="1587" y="58"/>
                </a:cubicBezTo>
                <a:cubicBezTo>
                  <a:pt x="1585" y="56"/>
                  <a:pt x="1585" y="56"/>
                  <a:pt x="1585" y="56"/>
                </a:cubicBezTo>
                <a:cubicBezTo>
                  <a:pt x="1581" y="55"/>
                  <a:pt x="1581" y="55"/>
                  <a:pt x="1581" y="55"/>
                </a:cubicBezTo>
                <a:cubicBezTo>
                  <a:pt x="1582" y="55"/>
                  <a:pt x="1582" y="55"/>
                  <a:pt x="1582" y="55"/>
                </a:cubicBezTo>
                <a:cubicBezTo>
                  <a:pt x="1579" y="54"/>
                  <a:pt x="1579" y="54"/>
                  <a:pt x="1579" y="54"/>
                </a:cubicBezTo>
                <a:cubicBezTo>
                  <a:pt x="1578" y="53"/>
                  <a:pt x="1578" y="53"/>
                  <a:pt x="1578" y="53"/>
                </a:cubicBezTo>
                <a:cubicBezTo>
                  <a:pt x="1575" y="53"/>
                  <a:pt x="1575" y="53"/>
                  <a:pt x="1575" y="53"/>
                </a:cubicBezTo>
                <a:cubicBezTo>
                  <a:pt x="1579" y="52"/>
                  <a:pt x="1579" y="52"/>
                  <a:pt x="1579" y="52"/>
                </a:cubicBezTo>
                <a:cubicBezTo>
                  <a:pt x="1582" y="52"/>
                  <a:pt x="1582" y="52"/>
                  <a:pt x="1582" y="52"/>
                </a:cubicBezTo>
                <a:cubicBezTo>
                  <a:pt x="1591" y="53"/>
                  <a:pt x="1591" y="53"/>
                  <a:pt x="1591" y="53"/>
                </a:cubicBezTo>
                <a:cubicBezTo>
                  <a:pt x="1589" y="52"/>
                  <a:pt x="1589" y="52"/>
                  <a:pt x="1589" y="52"/>
                </a:cubicBezTo>
                <a:cubicBezTo>
                  <a:pt x="1587" y="50"/>
                  <a:pt x="1587" y="50"/>
                  <a:pt x="1587" y="50"/>
                </a:cubicBezTo>
                <a:cubicBezTo>
                  <a:pt x="1581" y="50"/>
                  <a:pt x="1581" y="50"/>
                  <a:pt x="1581" y="50"/>
                </a:cubicBezTo>
                <a:cubicBezTo>
                  <a:pt x="1578" y="50"/>
                  <a:pt x="1578" y="50"/>
                  <a:pt x="1578" y="50"/>
                </a:cubicBezTo>
                <a:cubicBezTo>
                  <a:pt x="1575" y="50"/>
                  <a:pt x="1575" y="50"/>
                  <a:pt x="1575" y="50"/>
                </a:cubicBezTo>
                <a:cubicBezTo>
                  <a:pt x="1572" y="52"/>
                  <a:pt x="1572" y="52"/>
                  <a:pt x="1572" y="52"/>
                </a:cubicBezTo>
                <a:cubicBezTo>
                  <a:pt x="1569" y="53"/>
                  <a:pt x="1569" y="53"/>
                  <a:pt x="1569" y="53"/>
                </a:cubicBezTo>
                <a:cubicBezTo>
                  <a:pt x="1567" y="52"/>
                  <a:pt x="1567" y="52"/>
                  <a:pt x="1567" y="52"/>
                </a:cubicBezTo>
                <a:cubicBezTo>
                  <a:pt x="1574" y="49"/>
                  <a:pt x="1574" y="49"/>
                  <a:pt x="1574" y="49"/>
                </a:cubicBezTo>
                <a:cubicBezTo>
                  <a:pt x="1571" y="48"/>
                  <a:pt x="1571" y="48"/>
                  <a:pt x="1571" y="48"/>
                </a:cubicBezTo>
                <a:cubicBezTo>
                  <a:pt x="1574" y="48"/>
                  <a:pt x="1574" y="48"/>
                  <a:pt x="1574" y="48"/>
                </a:cubicBezTo>
                <a:cubicBezTo>
                  <a:pt x="1575" y="48"/>
                  <a:pt x="1575" y="48"/>
                  <a:pt x="1575" y="48"/>
                </a:cubicBezTo>
                <a:cubicBezTo>
                  <a:pt x="1575" y="46"/>
                  <a:pt x="1575" y="46"/>
                  <a:pt x="1575" y="46"/>
                </a:cubicBezTo>
                <a:cubicBezTo>
                  <a:pt x="1577" y="45"/>
                  <a:pt x="1577" y="45"/>
                  <a:pt x="1577" y="45"/>
                </a:cubicBezTo>
                <a:cubicBezTo>
                  <a:pt x="1578" y="43"/>
                  <a:pt x="1578" y="43"/>
                  <a:pt x="1578" y="43"/>
                </a:cubicBezTo>
                <a:cubicBezTo>
                  <a:pt x="1577" y="43"/>
                  <a:pt x="1577" y="43"/>
                  <a:pt x="1577" y="43"/>
                </a:cubicBezTo>
                <a:cubicBezTo>
                  <a:pt x="1578" y="42"/>
                  <a:pt x="1578" y="42"/>
                  <a:pt x="1578" y="42"/>
                </a:cubicBezTo>
                <a:cubicBezTo>
                  <a:pt x="1584" y="40"/>
                  <a:pt x="1584" y="40"/>
                  <a:pt x="1584" y="40"/>
                </a:cubicBezTo>
                <a:cubicBezTo>
                  <a:pt x="1585" y="40"/>
                  <a:pt x="1585" y="40"/>
                  <a:pt x="1585" y="40"/>
                </a:cubicBezTo>
                <a:cubicBezTo>
                  <a:pt x="1588" y="40"/>
                  <a:pt x="1588" y="40"/>
                  <a:pt x="1588" y="40"/>
                </a:cubicBezTo>
                <a:cubicBezTo>
                  <a:pt x="1589" y="39"/>
                  <a:pt x="1589" y="39"/>
                  <a:pt x="1589" y="39"/>
                </a:cubicBezTo>
                <a:cubicBezTo>
                  <a:pt x="1591" y="39"/>
                  <a:pt x="1591" y="39"/>
                  <a:pt x="1591" y="39"/>
                </a:cubicBezTo>
                <a:cubicBezTo>
                  <a:pt x="1594" y="38"/>
                  <a:pt x="1594" y="38"/>
                  <a:pt x="1594" y="38"/>
                </a:cubicBezTo>
                <a:cubicBezTo>
                  <a:pt x="1595" y="38"/>
                  <a:pt x="1595" y="38"/>
                  <a:pt x="1595" y="38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94" y="36"/>
                  <a:pt x="1594" y="36"/>
                  <a:pt x="1594" y="36"/>
                </a:cubicBezTo>
                <a:cubicBezTo>
                  <a:pt x="1591" y="38"/>
                  <a:pt x="1591" y="38"/>
                  <a:pt x="1591" y="38"/>
                </a:cubicBezTo>
                <a:cubicBezTo>
                  <a:pt x="1592" y="36"/>
                  <a:pt x="1592" y="36"/>
                  <a:pt x="1592" y="36"/>
                </a:cubicBezTo>
                <a:cubicBezTo>
                  <a:pt x="1592" y="35"/>
                  <a:pt x="1592" y="35"/>
                  <a:pt x="1592" y="35"/>
                </a:cubicBezTo>
                <a:cubicBezTo>
                  <a:pt x="1595" y="33"/>
                  <a:pt x="1595" y="33"/>
                  <a:pt x="1595" y="33"/>
                </a:cubicBezTo>
                <a:cubicBezTo>
                  <a:pt x="1598" y="32"/>
                  <a:pt x="1598" y="32"/>
                  <a:pt x="1598" y="32"/>
                </a:cubicBezTo>
                <a:cubicBezTo>
                  <a:pt x="1605" y="32"/>
                  <a:pt x="1605" y="32"/>
                  <a:pt x="1605" y="32"/>
                </a:cubicBezTo>
                <a:cubicBezTo>
                  <a:pt x="1612" y="29"/>
                  <a:pt x="1612" y="29"/>
                  <a:pt x="1612" y="29"/>
                </a:cubicBezTo>
                <a:cubicBezTo>
                  <a:pt x="1610" y="29"/>
                  <a:pt x="1610" y="29"/>
                  <a:pt x="1610" y="29"/>
                </a:cubicBezTo>
                <a:cubicBezTo>
                  <a:pt x="1605" y="29"/>
                  <a:pt x="1605" y="29"/>
                  <a:pt x="1605" y="29"/>
                </a:cubicBezTo>
                <a:cubicBezTo>
                  <a:pt x="1600" y="29"/>
                  <a:pt x="1600" y="29"/>
                  <a:pt x="1600" y="29"/>
                </a:cubicBezTo>
                <a:cubicBezTo>
                  <a:pt x="1594" y="29"/>
                  <a:pt x="1594" y="29"/>
                  <a:pt x="1594" y="29"/>
                </a:cubicBezTo>
                <a:cubicBezTo>
                  <a:pt x="1591" y="30"/>
                  <a:pt x="1591" y="30"/>
                  <a:pt x="1591" y="30"/>
                </a:cubicBezTo>
                <a:cubicBezTo>
                  <a:pt x="1591" y="32"/>
                  <a:pt x="1591" y="32"/>
                  <a:pt x="1591" y="32"/>
                </a:cubicBezTo>
                <a:cubicBezTo>
                  <a:pt x="1588" y="32"/>
                  <a:pt x="1588" y="32"/>
                  <a:pt x="1588" y="32"/>
                </a:cubicBezTo>
                <a:cubicBezTo>
                  <a:pt x="1587" y="30"/>
                  <a:pt x="1587" y="30"/>
                  <a:pt x="1587" y="30"/>
                </a:cubicBezTo>
                <a:cubicBezTo>
                  <a:pt x="1588" y="30"/>
                  <a:pt x="1588" y="30"/>
                  <a:pt x="1588" y="30"/>
                </a:cubicBezTo>
                <a:cubicBezTo>
                  <a:pt x="1589" y="29"/>
                  <a:pt x="1589" y="29"/>
                  <a:pt x="1589" y="29"/>
                </a:cubicBezTo>
                <a:cubicBezTo>
                  <a:pt x="1588" y="29"/>
                  <a:pt x="1588" y="29"/>
                  <a:pt x="1588" y="29"/>
                </a:cubicBezTo>
                <a:cubicBezTo>
                  <a:pt x="1597" y="28"/>
                  <a:pt x="1597" y="28"/>
                  <a:pt x="1597" y="28"/>
                </a:cubicBezTo>
                <a:cubicBezTo>
                  <a:pt x="1607" y="28"/>
                  <a:pt x="1607" y="28"/>
                  <a:pt x="1607" y="28"/>
                </a:cubicBezTo>
                <a:cubicBezTo>
                  <a:pt x="1615" y="28"/>
                  <a:pt x="1615" y="28"/>
                  <a:pt x="1615" y="28"/>
                </a:cubicBezTo>
                <a:cubicBezTo>
                  <a:pt x="1624" y="25"/>
                  <a:pt x="1624" y="25"/>
                  <a:pt x="1624" y="25"/>
                </a:cubicBezTo>
                <a:cubicBezTo>
                  <a:pt x="1618" y="25"/>
                  <a:pt x="1618" y="25"/>
                  <a:pt x="1618" y="25"/>
                </a:cubicBezTo>
                <a:cubicBezTo>
                  <a:pt x="1614" y="25"/>
                  <a:pt x="1614" y="25"/>
                  <a:pt x="1614" y="25"/>
                </a:cubicBezTo>
                <a:cubicBezTo>
                  <a:pt x="1607" y="25"/>
                  <a:pt x="1607" y="25"/>
                  <a:pt x="1607" y="25"/>
                </a:cubicBezTo>
                <a:cubicBezTo>
                  <a:pt x="1611" y="23"/>
                  <a:pt x="1611" y="23"/>
                  <a:pt x="1611" y="23"/>
                </a:cubicBezTo>
                <a:cubicBezTo>
                  <a:pt x="1617" y="23"/>
                  <a:pt x="1617" y="23"/>
                  <a:pt x="1617" y="23"/>
                </a:cubicBezTo>
                <a:cubicBezTo>
                  <a:pt x="1624" y="23"/>
                  <a:pt x="1624" y="23"/>
                  <a:pt x="1624" y="23"/>
                </a:cubicBezTo>
                <a:cubicBezTo>
                  <a:pt x="1630" y="22"/>
                  <a:pt x="1630" y="22"/>
                  <a:pt x="1630" y="22"/>
                </a:cubicBezTo>
                <a:cubicBezTo>
                  <a:pt x="1632" y="22"/>
                  <a:pt x="1632" y="22"/>
                  <a:pt x="1632" y="22"/>
                </a:cubicBezTo>
                <a:cubicBezTo>
                  <a:pt x="1635" y="20"/>
                  <a:pt x="1635" y="20"/>
                  <a:pt x="1635" y="20"/>
                </a:cubicBezTo>
                <a:cubicBezTo>
                  <a:pt x="1637" y="20"/>
                  <a:pt x="1637" y="20"/>
                  <a:pt x="1637" y="20"/>
                </a:cubicBezTo>
                <a:cubicBezTo>
                  <a:pt x="1640" y="20"/>
                  <a:pt x="1640" y="20"/>
                  <a:pt x="1640" y="20"/>
                </a:cubicBezTo>
                <a:cubicBezTo>
                  <a:pt x="1645" y="19"/>
                  <a:pt x="1645" y="19"/>
                  <a:pt x="1645" y="19"/>
                </a:cubicBezTo>
                <a:cubicBezTo>
                  <a:pt x="1651" y="17"/>
                  <a:pt x="1651" y="17"/>
                  <a:pt x="1651" y="17"/>
                </a:cubicBezTo>
                <a:cubicBezTo>
                  <a:pt x="1654" y="17"/>
                  <a:pt x="1654" y="17"/>
                  <a:pt x="1654" y="17"/>
                </a:cubicBezTo>
                <a:cubicBezTo>
                  <a:pt x="1657" y="16"/>
                  <a:pt x="1657" y="16"/>
                  <a:pt x="1657" y="16"/>
                </a:cubicBezTo>
                <a:cubicBezTo>
                  <a:pt x="1638" y="13"/>
                  <a:pt x="1638" y="13"/>
                  <a:pt x="1638" y="13"/>
                </a:cubicBezTo>
                <a:cubicBezTo>
                  <a:pt x="1628" y="13"/>
                  <a:pt x="1628" y="13"/>
                  <a:pt x="1628" y="13"/>
                </a:cubicBezTo>
                <a:cubicBezTo>
                  <a:pt x="1617" y="13"/>
                  <a:pt x="1617" y="13"/>
                  <a:pt x="1617" y="13"/>
                </a:cubicBezTo>
                <a:cubicBezTo>
                  <a:pt x="1618" y="15"/>
                  <a:pt x="1618" y="15"/>
                  <a:pt x="1618" y="15"/>
                </a:cubicBezTo>
                <a:cubicBezTo>
                  <a:pt x="1615" y="16"/>
                  <a:pt x="1615" y="16"/>
                  <a:pt x="1615" y="16"/>
                </a:cubicBezTo>
                <a:cubicBezTo>
                  <a:pt x="1611" y="17"/>
                  <a:pt x="1611" y="17"/>
                  <a:pt x="1611" y="17"/>
                </a:cubicBezTo>
                <a:cubicBezTo>
                  <a:pt x="1607" y="17"/>
                  <a:pt x="1607" y="17"/>
                  <a:pt x="1607" y="17"/>
                </a:cubicBezTo>
                <a:cubicBezTo>
                  <a:pt x="1602" y="16"/>
                  <a:pt x="1602" y="16"/>
                  <a:pt x="1602" y="16"/>
                </a:cubicBezTo>
                <a:cubicBezTo>
                  <a:pt x="1595" y="17"/>
                  <a:pt x="1595" y="17"/>
                  <a:pt x="1595" y="17"/>
                </a:cubicBezTo>
                <a:cubicBezTo>
                  <a:pt x="1597" y="16"/>
                  <a:pt x="1597" y="16"/>
                  <a:pt x="1597" y="16"/>
                </a:cubicBezTo>
                <a:cubicBezTo>
                  <a:pt x="1598" y="15"/>
                  <a:pt x="1598" y="15"/>
                  <a:pt x="1598" y="15"/>
                </a:cubicBezTo>
                <a:cubicBezTo>
                  <a:pt x="1588" y="17"/>
                  <a:pt x="1588" y="17"/>
                  <a:pt x="1588" y="17"/>
                </a:cubicBezTo>
                <a:cubicBezTo>
                  <a:pt x="1579" y="20"/>
                  <a:pt x="1579" y="20"/>
                  <a:pt x="1579" y="20"/>
                </a:cubicBezTo>
                <a:cubicBezTo>
                  <a:pt x="1569" y="22"/>
                  <a:pt x="1569" y="22"/>
                  <a:pt x="1569" y="22"/>
                </a:cubicBezTo>
                <a:cubicBezTo>
                  <a:pt x="1564" y="24"/>
                  <a:pt x="1564" y="24"/>
                  <a:pt x="1564" y="24"/>
                </a:cubicBezTo>
                <a:cubicBezTo>
                  <a:pt x="1564" y="23"/>
                  <a:pt x="1564" y="23"/>
                  <a:pt x="1564" y="23"/>
                </a:cubicBezTo>
                <a:cubicBezTo>
                  <a:pt x="1562" y="23"/>
                  <a:pt x="1562" y="23"/>
                  <a:pt x="1562" y="23"/>
                </a:cubicBezTo>
                <a:cubicBezTo>
                  <a:pt x="1572" y="20"/>
                  <a:pt x="1572" y="20"/>
                  <a:pt x="1572" y="20"/>
                </a:cubicBezTo>
                <a:cubicBezTo>
                  <a:pt x="1579" y="17"/>
                  <a:pt x="1579" y="17"/>
                  <a:pt x="1579" y="17"/>
                </a:cubicBezTo>
                <a:cubicBezTo>
                  <a:pt x="1582" y="16"/>
                  <a:pt x="1582" y="16"/>
                  <a:pt x="1582" y="16"/>
                </a:cubicBezTo>
                <a:cubicBezTo>
                  <a:pt x="1584" y="15"/>
                  <a:pt x="1584" y="15"/>
                  <a:pt x="1584" y="15"/>
                </a:cubicBezTo>
                <a:cubicBezTo>
                  <a:pt x="1584" y="13"/>
                  <a:pt x="1584" y="13"/>
                  <a:pt x="1584" y="13"/>
                </a:cubicBezTo>
                <a:cubicBezTo>
                  <a:pt x="1582" y="12"/>
                  <a:pt x="1582" y="12"/>
                  <a:pt x="1582" y="12"/>
                </a:cubicBezTo>
                <a:cubicBezTo>
                  <a:pt x="1579" y="12"/>
                  <a:pt x="1579" y="12"/>
                  <a:pt x="1579" y="12"/>
                </a:cubicBezTo>
                <a:cubicBezTo>
                  <a:pt x="1572" y="12"/>
                  <a:pt x="1572" y="12"/>
                  <a:pt x="1572" y="12"/>
                </a:cubicBezTo>
                <a:cubicBezTo>
                  <a:pt x="1568" y="13"/>
                  <a:pt x="1568" y="13"/>
                  <a:pt x="1568" y="13"/>
                </a:cubicBezTo>
                <a:cubicBezTo>
                  <a:pt x="1565" y="15"/>
                  <a:pt x="1565" y="15"/>
                  <a:pt x="1565" y="15"/>
                </a:cubicBezTo>
                <a:cubicBezTo>
                  <a:pt x="1554" y="16"/>
                  <a:pt x="1554" y="16"/>
                  <a:pt x="1554" y="16"/>
                </a:cubicBezTo>
                <a:cubicBezTo>
                  <a:pt x="1548" y="17"/>
                  <a:pt x="1548" y="17"/>
                  <a:pt x="1548" y="17"/>
                </a:cubicBezTo>
                <a:cubicBezTo>
                  <a:pt x="1544" y="17"/>
                  <a:pt x="1544" y="17"/>
                  <a:pt x="1544" y="17"/>
                </a:cubicBezTo>
                <a:cubicBezTo>
                  <a:pt x="1542" y="17"/>
                  <a:pt x="1542" y="17"/>
                  <a:pt x="1542" y="17"/>
                </a:cubicBezTo>
                <a:cubicBezTo>
                  <a:pt x="1546" y="16"/>
                  <a:pt x="1546" y="16"/>
                  <a:pt x="1546" y="16"/>
                </a:cubicBezTo>
                <a:cubicBezTo>
                  <a:pt x="1552" y="16"/>
                  <a:pt x="1552" y="16"/>
                  <a:pt x="1552" y="16"/>
                </a:cubicBezTo>
                <a:cubicBezTo>
                  <a:pt x="1557" y="15"/>
                  <a:pt x="1557" y="15"/>
                  <a:pt x="1557" y="15"/>
                </a:cubicBezTo>
                <a:cubicBezTo>
                  <a:pt x="1559" y="15"/>
                  <a:pt x="1559" y="15"/>
                  <a:pt x="1559" y="15"/>
                </a:cubicBezTo>
                <a:cubicBezTo>
                  <a:pt x="1561" y="13"/>
                  <a:pt x="1561" y="13"/>
                  <a:pt x="1561" y="13"/>
                </a:cubicBezTo>
                <a:cubicBezTo>
                  <a:pt x="1558" y="12"/>
                  <a:pt x="1558" y="12"/>
                  <a:pt x="1558" y="12"/>
                </a:cubicBezTo>
                <a:cubicBezTo>
                  <a:pt x="1555" y="12"/>
                  <a:pt x="1555" y="12"/>
                  <a:pt x="1555" y="12"/>
                </a:cubicBezTo>
                <a:cubicBezTo>
                  <a:pt x="1575" y="10"/>
                  <a:pt x="1575" y="10"/>
                  <a:pt x="1575" y="10"/>
                </a:cubicBezTo>
                <a:cubicBezTo>
                  <a:pt x="1579" y="10"/>
                  <a:pt x="1579" y="10"/>
                  <a:pt x="1579" y="10"/>
                </a:cubicBezTo>
                <a:cubicBezTo>
                  <a:pt x="1585" y="9"/>
                  <a:pt x="1585" y="9"/>
                  <a:pt x="1585" y="9"/>
                </a:cubicBezTo>
                <a:cubicBezTo>
                  <a:pt x="1588" y="9"/>
                  <a:pt x="1588" y="9"/>
                  <a:pt x="1588" y="9"/>
                </a:cubicBezTo>
                <a:cubicBezTo>
                  <a:pt x="1592" y="7"/>
                  <a:pt x="1592" y="7"/>
                  <a:pt x="1592" y="7"/>
                </a:cubicBezTo>
                <a:cubicBezTo>
                  <a:pt x="1588" y="6"/>
                  <a:pt x="1588" y="6"/>
                  <a:pt x="1588" y="6"/>
                </a:cubicBezTo>
                <a:cubicBezTo>
                  <a:pt x="1582" y="6"/>
                  <a:pt x="1582" y="6"/>
                  <a:pt x="1582" y="6"/>
                </a:cubicBezTo>
                <a:cubicBezTo>
                  <a:pt x="1574" y="6"/>
                  <a:pt x="1574" y="6"/>
                  <a:pt x="1574" y="6"/>
                </a:cubicBezTo>
                <a:cubicBezTo>
                  <a:pt x="1575" y="5"/>
                  <a:pt x="1575" y="5"/>
                  <a:pt x="1575" y="5"/>
                </a:cubicBezTo>
                <a:cubicBezTo>
                  <a:pt x="1571" y="5"/>
                  <a:pt x="1571" y="5"/>
                  <a:pt x="1571" y="5"/>
                </a:cubicBezTo>
                <a:cubicBezTo>
                  <a:pt x="1568" y="5"/>
                  <a:pt x="1568" y="5"/>
                  <a:pt x="1568" y="5"/>
                </a:cubicBezTo>
                <a:cubicBezTo>
                  <a:pt x="1564" y="3"/>
                  <a:pt x="1564" y="3"/>
                  <a:pt x="1564" y="3"/>
                </a:cubicBezTo>
                <a:cubicBezTo>
                  <a:pt x="1559" y="3"/>
                  <a:pt x="1559" y="3"/>
                  <a:pt x="1559" y="3"/>
                </a:cubicBezTo>
                <a:cubicBezTo>
                  <a:pt x="1549" y="3"/>
                  <a:pt x="1549" y="3"/>
                  <a:pt x="1549" y="3"/>
                </a:cubicBezTo>
                <a:cubicBezTo>
                  <a:pt x="1564" y="2"/>
                  <a:pt x="1564" y="2"/>
                  <a:pt x="1564" y="2"/>
                </a:cubicBezTo>
                <a:cubicBezTo>
                  <a:pt x="1559" y="0"/>
                  <a:pt x="1559" y="0"/>
                  <a:pt x="1559" y="0"/>
                </a:cubicBezTo>
                <a:cubicBezTo>
                  <a:pt x="1554" y="0"/>
                  <a:pt x="1554" y="0"/>
                  <a:pt x="1554" y="0"/>
                </a:cubicBezTo>
                <a:cubicBezTo>
                  <a:pt x="1545" y="0"/>
                  <a:pt x="1545" y="0"/>
                  <a:pt x="1545" y="0"/>
                </a:cubicBezTo>
                <a:cubicBezTo>
                  <a:pt x="1544" y="0"/>
                  <a:pt x="1544" y="0"/>
                  <a:pt x="1544" y="0"/>
                </a:cubicBezTo>
                <a:cubicBezTo>
                  <a:pt x="1542" y="0"/>
                  <a:pt x="1542" y="0"/>
                  <a:pt x="1542" y="0"/>
                </a:cubicBezTo>
                <a:cubicBezTo>
                  <a:pt x="1541" y="0"/>
                  <a:pt x="1541" y="0"/>
                  <a:pt x="1541" y="0"/>
                </a:cubicBezTo>
                <a:cubicBezTo>
                  <a:pt x="1539" y="0"/>
                  <a:pt x="1539" y="0"/>
                  <a:pt x="1539" y="0"/>
                </a:cubicBezTo>
                <a:cubicBezTo>
                  <a:pt x="1535" y="0"/>
                  <a:pt x="1535" y="0"/>
                  <a:pt x="1535" y="0"/>
                </a:cubicBezTo>
                <a:cubicBezTo>
                  <a:pt x="1525" y="0"/>
                  <a:pt x="1525" y="0"/>
                  <a:pt x="1525" y="0"/>
                </a:cubicBezTo>
                <a:cubicBezTo>
                  <a:pt x="1515" y="0"/>
                  <a:pt x="1515" y="0"/>
                  <a:pt x="1515" y="0"/>
                </a:cubicBezTo>
                <a:cubicBezTo>
                  <a:pt x="1506" y="0"/>
                  <a:pt x="1506" y="0"/>
                  <a:pt x="1506" y="0"/>
                </a:cubicBezTo>
                <a:cubicBezTo>
                  <a:pt x="1505" y="0"/>
                  <a:pt x="1505" y="0"/>
                  <a:pt x="1505" y="0"/>
                </a:cubicBezTo>
                <a:cubicBezTo>
                  <a:pt x="1503" y="0"/>
                  <a:pt x="1503" y="0"/>
                  <a:pt x="1503" y="0"/>
                </a:cubicBezTo>
                <a:cubicBezTo>
                  <a:pt x="1498" y="0"/>
                  <a:pt x="1498" y="0"/>
                  <a:pt x="1498" y="0"/>
                </a:cubicBezTo>
                <a:cubicBezTo>
                  <a:pt x="1492" y="0"/>
                  <a:pt x="1492" y="0"/>
                  <a:pt x="1492" y="0"/>
                </a:cubicBezTo>
                <a:cubicBezTo>
                  <a:pt x="1485" y="0"/>
                  <a:pt x="1485" y="0"/>
                  <a:pt x="1485" y="0"/>
                </a:cubicBezTo>
                <a:cubicBezTo>
                  <a:pt x="1488" y="2"/>
                  <a:pt x="1488" y="2"/>
                  <a:pt x="1488" y="2"/>
                </a:cubicBezTo>
                <a:cubicBezTo>
                  <a:pt x="1483" y="0"/>
                  <a:pt x="1483" y="0"/>
                  <a:pt x="1483" y="0"/>
                </a:cubicBezTo>
                <a:cubicBezTo>
                  <a:pt x="1479" y="0"/>
                  <a:pt x="1479" y="0"/>
                  <a:pt x="1479" y="0"/>
                </a:cubicBezTo>
                <a:cubicBezTo>
                  <a:pt x="1471" y="0"/>
                  <a:pt x="1471" y="0"/>
                  <a:pt x="1471" y="0"/>
                </a:cubicBezTo>
                <a:cubicBezTo>
                  <a:pt x="1471" y="2"/>
                  <a:pt x="1471" y="2"/>
                  <a:pt x="1471" y="2"/>
                </a:cubicBezTo>
                <a:cubicBezTo>
                  <a:pt x="1472" y="3"/>
                  <a:pt x="1472" y="3"/>
                  <a:pt x="1472" y="3"/>
                </a:cubicBezTo>
                <a:cubicBezTo>
                  <a:pt x="1469" y="3"/>
                  <a:pt x="1469" y="3"/>
                  <a:pt x="1469" y="3"/>
                </a:cubicBezTo>
                <a:cubicBezTo>
                  <a:pt x="1473" y="5"/>
                  <a:pt x="1473" y="5"/>
                  <a:pt x="1473" y="5"/>
                </a:cubicBezTo>
                <a:cubicBezTo>
                  <a:pt x="1472" y="5"/>
                  <a:pt x="1472" y="5"/>
                  <a:pt x="1472" y="5"/>
                </a:cubicBezTo>
                <a:cubicBezTo>
                  <a:pt x="1468" y="5"/>
                  <a:pt x="1468" y="5"/>
                  <a:pt x="1468" y="5"/>
                </a:cubicBezTo>
                <a:cubicBezTo>
                  <a:pt x="1469" y="6"/>
                  <a:pt x="1469" y="6"/>
                  <a:pt x="1469" y="6"/>
                </a:cubicBezTo>
                <a:cubicBezTo>
                  <a:pt x="1468" y="6"/>
                  <a:pt x="1468" y="6"/>
                  <a:pt x="1468" y="6"/>
                </a:cubicBezTo>
                <a:cubicBezTo>
                  <a:pt x="1465" y="5"/>
                  <a:pt x="1465" y="5"/>
                  <a:pt x="1465" y="5"/>
                </a:cubicBezTo>
                <a:cubicBezTo>
                  <a:pt x="1460" y="5"/>
                  <a:pt x="1460" y="5"/>
                  <a:pt x="1460" y="5"/>
                </a:cubicBezTo>
                <a:cubicBezTo>
                  <a:pt x="1453" y="3"/>
                  <a:pt x="1453" y="3"/>
                  <a:pt x="1453" y="3"/>
                </a:cubicBezTo>
                <a:cubicBezTo>
                  <a:pt x="1448" y="3"/>
                  <a:pt x="1448" y="3"/>
                  <a:pt x="1448" y="3"/>
                </a:cubicBezTo>
                <a:cubicBezTo>
                  <a:pt x="1445" y="2"/>
                  <a:pt x="1445" y="2"/>
                  <a:pt x="1445" y="2"/>
                </a:cubicBezTo>
                <a:cubicBezTo>
                  <a:pt x="1440" y="2"/>
                  <a:pt x="1440" y="2"/>
                  <a:pt x="1440" y="2"/>
                </a:cubicBezTo>
                <a:cubicBezTo>
                  <a:pt x="1438" y="3"/>
                  <a:pt x="1438" y="3"/>
                  <a:pt x="1438" y="3"/>
                </a:cubicBezTo>
                <a:cubicBezTo>
                  <a:pt x="1433" y="3"/>
                  <a:pt x="1433" y="3"/>
                  <a:pt x="1433" y="3"/>
                </a:cubicBezTo>
                <a:cubicBezTo>
                  <a:pt x="1430" y="3"/>
                  <a:pt x="1430" y="3"/>
                  <a:pt x="1430" y="3"/>
                </a:cubicBezTo>
                <a:cubicBezTo>
                  <a:pt x="1422" y="3"/>
                  <a:pt x="1422" y="3"/>
                  <a:pt x="1422" y="3"/>
                </a:cubicBezTo>
                <a:cubicBezTo>
                  <a:pt x="1430" y="5"/>
                  <a:pt x="1430" y="5"/>
                  <a:pt x="1430" y="5"/>
                </a:cubicBezTo>
                <a:cubicBezTo>
                  <a:pt x="1423" y="5"/>
                  <a:pt x="1423" y="5"/>
                  <a:pt x="1423" y="5"/>
                </a:cubicBezTo>
                <a:cubicBezTo>
                  <a:pt x="1445" y="6"/>
                  <a:pt x="1445" y="6"/>
                  <a:pt x="1445" y="6"/>
                </a:cubicBezTo>
                <a:cubicBezTo>
                  <a:pt x="1446" y="7"/>
                  <a:pt x="1446" y="7"/>
                  <a:pt x="1446" y="7"/>
                </a:cubicBezTo>
                <a:cubicBezTo>
                  <a:pt x="1445" y="9"/>
                  <a:pt x="1445" y="9"/>
                  <a:pt x="1445" y="9"/>
                </a:cubicBezTo>
                <a:cubicBezTo>
                  <a:pt x="1445" y="7"/>
                  <a:pt x="1445" y="7"/>
                  <a:pt x="1445" y="7"/>
                </a:cubicBezTo>
                <a:cubicBezTo>
                  <a:pt x="1443" y="6"/>
                  <a:pt x="1443" y="6"/>
                  <a:pt x="1443" y="6"/>
                </a:cubicBezTo>
                <a:cubicBezTo>
                  <a:pt x="1436" y="6"/>
                  <a:pt x="1436" y="6"/>
                  <a:pt x="1436" y="6"/>
                </a:cubicBezTo>
                <a:cubicBezTo>
                  <a:pt x="1426" y="6"/>
                  <a:pt x="1426" y="6"/>
                  <a:pt x="1426" y="6"/>
                </a:cubicBezTo>
                <a:cubicBezTo>
                  <a:pt x="1425" y="6"/>
                  <a:pt x="1425" y="6"/>
                  <a:pt x="1425" y="6"/>
                </a:cubicBezTo>
                <a:cubicBezTo>
                  <a:pt x="1423" y="5"/>
                  <a:pt x="1423" y="5"/>
                  <a:pt x="1423" y="5"/>
                </a:cubicBezTo>
                <a:cubicBezTo>
                  <a:pt x="1422" y="5"/>
                  <a:pt x="1422" y="5"/>
                  <a:pt x="1422" y="5"/>
                </a:cubicBezTo>
                <a:cubicBezTo>
                  <a:pt x="1417" y="3"/>
                  <a:pt x="1417" y="3"/>
                  <a:pt x="1417" y="3"/>
                </a:cubicBezTo>
                <a:cubicBezTo>
                  <a:pt x="1413" y="5"/>
                  <a:pt x="1413" y="5"/>
                  <a:pt x="1413" y="5"/>
                </a:cubicBezTo>
                <a:cubicBezTo>
                  <a:pt x="1412" y="5"/>
                  <a:pt x="1412" y="5"/>
                  <a:pt x="1412" y="5"/>
                </a:cubicBezTo>
                <a:cubicBezTo>
                  <a:pt x="1415" y="6"/>
                  <a:pt x="1415" y="6"/>
                  <a:pt x="1415" y="6"/>
                </a:cubicBezTo>
                <a:cubicBezTo>
                  <a:pt x="1417" y="6"/>
                  <a:pt x="1417" y="6"/>
                  <a:pt x="1417" y="6"/>
                </a:cubicBezTo>
                <a:cubicBezTo>
                  <a:pt x="1423" y="7"/>
                  <a:pt x="1423" y="7"/>
                  <a:pt x="1423" y="7"/>
                </a:cubicBezTo>
                <a:cubicBezTo>
                  <a:pt x="1426" y="9"/>
                  <a:pt x="1426" y="9"/>
                  <a:pt x="1426" y="9"/>
                </a:cubicBezTo>
                <a:cubicBezTo>
                  <a:pt x="1429" y="9"/>
                  <a:pt x="1429" y="9"/>
                  <a:pt x="1429" y="9"/>
                </a:cubicBezTo>
                <a:cubicBezTo>
                  <a:pt x="1439" y="10"/>
                  <a:pt x="1439" y="10"/>
                  <a:pt x="1439" y="10"/>
                </a:cubicBezTo>
                <a:cubicBezTo>
                  <a:pt x="1427" y="10"/>
                  <a:pt x="1427" y="10"/>
                  <a:pt x="1427" y="10"/>
                </a:cubicBezTo>
                <a:cubicBezTo>
                  <a:pt x="1423" y="10"/>
                  <a:pt x="1423" y="10"/>
                  <a:pt x="1423" y="10"/>
                </a:cubicBezTo>
                <a:cubicBezTo>
                  <a:pt x="1422" y="10"/>
                  <a:pt x="1422" y="10"/>
                  <a:pt x="1422" y="10"/>
                </a:cubicBezTo>
                <a:cubicBezTo>
                  <a:pt x="1422" y="12"/>
                  <a:pt x="1422" y="12"/>
                  <a:pt x="1422" y="12"/>
                </a:cubicBezTo>
                <a:cubicBezTo>
                  <a:pt x="1423" y="12"/>
                  <a:pt x="1423" y="12"/>
                  <a:pt x="1423" y="12"/>
                </a:cubicBezTo>
                <a:cubicBezTo>
                  <a:pt x="1419" y="13"/>
                  <a:pt x="1419" y="13"/>
                  <a:pt x="1419" y="13"/>
                </a:cubicBezTo>
                <a:cubicBezTo>
                  <a:pt x="1420" y="13"/>
                  <a:pt x="1420" y="13"/>
                  <a:pt x="1420" y="13"/>
                </a:cubicBezTo>
                <a:cubicBezTo>
                  <a:pt x="1422" y="13"/>
                  <a:pt x="1422" y="13"/>
                  <a:pt x="1422" y="13"/>
                </a:cubicBezTo>
                <a:cubicBezTo>
                  <a:pt x="1416" y="15"/>
                  <a:pt x="1416" y="15"/>
                  <a:pt x="1416" y="15"/>
                </a:cubicBezTo>
                <a:cubicBezTo>
                  <a:pt x="1410" y="13"/>
                  <a:pt x="1410" y="13"/>
                  <a:pt x="1410" y="13"/>
                </a:cubicBezTo>
                <a:cubicBezTo>
                  <a:pt x="1400" y="10"/>
                  <a:pt x="1400" y="10"/>
                  <a:pt x="1400" y="10"/>
                </a:cubicBezTo>
                <a:cubicBezTo>
                  <a:pt x="1390" y="9"/>
                  <a:pt x="1390" y="9"/>
                  <a:pt x="1390" y="9"/>
                </a:cubicBezTo>
                <a:cubicBezTo>
                  <a:pt x="1383" y="7"/>
                  <a:pt x="1383" y="7"/>
                  <a:pt x="1383" y="7"/>
                </a:cubicBezTo>
                <a:cubicBezTo>
                  <a:pt x="1377" y="9"/>
                  <a:pt x="1377" y="9"/>
                  <a:pt x="1377" y="9"/>
                </a:cubicBezTo>
                <a:cubicBezTo>
                  <a:pt x="1377" y="10"/>
                  <a:pt x="1377" y="10"/>
                  <a:pt x="1377" y="10"/>
                </a:cubicBezTo>
                <a:cubicBezTo>
                  <a:pt x="1379" y="12"/>
                  <a:pt x="1379" y="12"/>
                  <a:pt x="1379" y="12"/>
                </a:cubicBezTo>
                <a:cubicBezTo>
                  <a:pt x="1384" y="13"/>
                  <a:pt x="1384" y="13"/>
                  <a:pt x="1384" y="13"/>
                </a:cubicBezTo>
                <a:cubicBezTo>
                  <a:pt x="1379" y="13"/>
                  <a:pt x="1379" y="13"/>
                  <a:pt x="1379" y="13"/>
                </a:cubicBezTo>
                <a:cubicBezTo>
                  <a:pt x="1374" y="13"/>
                  <a:pt x="1374" y="13"/>
                  <a:pt x="1374" y="13"/>
                </a:cubicBezTo>
                <a:cubicBezTo>
                  <a:pt x="1382" y="16"/>
                  <a:pt x="1382" y="16"/>
                  <a:pt x="1382" y="16"/>
                </a:cubicBezTo>
                <a:cubicBezTo>
                  <a:pt x="1377" y="15"/>
                  <a:pt x="1377" y="15"/>
                  <a:pt x="1377" y="15"/>
                </a:cubicBezTo>
                <a:cubicBezTo>
                  <a:pt x="1374" y="15"/>
                  <a:pt x="1374" y="15"/>
                  <a:pt x="1374" y="15"/>
                </a:cubicBezTo>
                <a:cubicBezTo>
                  <a:pt x="1364" y="13"/>
                  <a:pt x="1364" y="13"/>
                  <a:pt x="1364" y="13"/>
                </a:cubicBezTo>
                <a:cubicBezTo>
                  <a:pt x="1360" y="12"/>
                  <a:pt x="1360" y="12"/>
                  <a:pt x="1360" y="12"/>
                </a:cubicBezTo>
                <a:cubicBezTo>
                  <a:pt x="1357" y="15"/>
                  <a:pt x="1357" y="15"/>
                  <a:pt x="1357" y="15"/>
                </a:cubicBezTo>
                <a:cubicBezTo>
                  <a:pt x="1354" y="16"/>
                  <a:pt x="1354" y="16"/>
                  <a:pt x="1354" y="16"/>
                </a:cubicBezTo>
                <a:cubicBezTo>
                  <a:pt x="1350" y="16"/>
                  <a:pt x="1350" y="16"/>
                  <a:pt x="1350" y="16"/>
                </a:cubicBezTo>
                <a:cubicBezTo>
                  <a:pt x="1353" y="15"/>
                  <a:pt x="1353" y="15"/>
                  <a:pt x="1353" y="15"/>
                </a:cubicBezTo>
                <a:cubicBezTo>
                  <a:pt x="1356" y="12"/>
                  <a:pt x="1356" y="12"/>
                  <a:pt x="1356" y="12"/>
                </a:cubicBezTo>
                <a:cubicBezTo>
                  <a:pt x="1356" y="10"/>
                  <a:pt x="1356" y="10"/>
                  <a:pt x="1356" y="10"/>
                </a:cubicBezTo>
                <a:cubicBezTo>
                  <a:pt x="1354" y="10"/>
                  <a:pt x="1354" y="10"/>
                  <a:pt x="1354" y="10"/>
                </a:cubicBezTo>
                <a:cubicBezTo>
                  <a:pt x="1350" y="9"/>
                  <a:pt x="1350" y="9"/>
                  <a:pt x="1350" y="9"/>
                </a:cubicBezTo>
                <a:cubicBezTo>
                  <a:pt x="1344" y="10"/>
                  <a:pt x="1344" y="10"/>
                  <a:pt x="1344" y="10"/>
                </a:cubicBezTo>
                <a:cubicBezTo>
                  <a:pt x="1339" y="10"/>
                  <a:pt x="1339" y="10"/>
                  <a:pt x="1339" y="10"/>
                </a:cubicBezTo>
                <a:cubicBezTo>
                  <a:pt x="1331" y="10"/>
                  <a:pt x="1331" y="10"/>
                  <a:pt x="1331" y="10"/>
                </a:cubicBezTo>
                <a:cubicBezTo>
                  <a:pt x="1323" y="12"/>
                  <a:pt x="1323" y="12"/>
                  <a:pt x="1323" y="12"/>
                </a:cubicBezTo>
                <a:cubicBezTo>
                  <a:pt x="1313" y="12"/>
                  <a:pt x="1313" y="12"/>
                  <a:pt x="1313" y="12"/>
                </a:cubicBezTo>
                <a:cubicBezTo>
                  <a:pt x="1317" y="13"/>
                  <a:pt x="1317" y="13"/>
                  <a:pt x="1317" y="13"/>
                </a:cubicBezTo>
                <a:cubicBezTo>
                  <a:pt x="1320" y="15"/>
                  <a:pt x="1320" y="15"/>
                  <a:pt x="1320" y="15"/>
                </a:cubicBezTo>
                <a:cubicBezTo>
                  <a:pt x="1323" y="16"/>
                  <a:pt x="1323" y="16"/>
                  <a:pt x="1323" y="16"/>
                </a:cubicBezTo>
                <a:cubicBezTo>
                  <a:pt x="1319" y="16"/>
                  <a:pt x="1319" y="16"/>
                  <a:pt x="1319" y="16"/>
                </a:cubicBezTo>
                <a:cubicBezTo>
                  <a:pt x="1317" y="16"/>
                  <a:pt x="1317" y="16"/>
                  <a:pt x="1317" y="16"/>
                </a:cubicBezTo>
                <a:cubicBezTo>
                  <a:pt x="1316" y="15"/>
                  <a:pt x="1316" y="15"/>
                  <a:pt x="1316" y="15"/>
                </a:cubicBezTo>
                <a:cubicBezTo>
                  <a:pt x="1314" y="13"/>
                  <a:pt x="1314" y="13"/>
                  <a:pt x="1314" y="13"/>
                </a:cubicBezTo>
                <a:cubicBezTo>
                  <a:pt x="1311" y="13"/>
                  <a:pt x="1311" y="13"/>
                  <a:pt x="1311" y="13"/>
                </a:cubicBezTo>
                <a:cubicBezTo>
                  <a:pt x="1301" y="13"/>
                  <a:pt x="1301" y="13"/>
                  <a:pt x="1301" y="13"/>
                </a:cubicBezTo>
                <a:cubicBezTo>
                  <a:pt x="1297" y="15"/>
                  <a:pt x="1297" y="15"/>
                  <a:pt x="1297" y="15"/>
                </a:cubicBezTo>
                <a:cubicBezTo>
                  <a:pt x="1297" y="16"/>
                  <a:pt x="1297" y="16"/>
                  <a:pt x="1297" y="16"/>
                </a:cubicBezTo>
                <a:cubicBezTo>
                  <a:pt x="1298" y="16"/>
                  <a:pt x="1298" y="16"/>
                  <a:pt x="1298" y="16"/>
                </a:cubicBezTo>
                <a:cubicBezTo>
                  <a:pt x="1297" y="17"/>
                  <a:pt x="1297" y="17"/>
                  <a:pt x="1297" y="17"/>
                </a:cubicBezTo>
                <a:cubicBezTo>
                  <a:pt x="1294" y="19"/>
                  <a:pt x="1294" y="19"/>
                  <a:pt x="1294" y="19"/>
                </a:cubicBezTo>
                <a:cubicBezTo>
                  <a:pt x="1296" y="19"/>
                  <a:pt x="1296" y="19"/>
                  <a:pt x="1296" y="19"/>
                </a:cubicBezTo>
                <a:cubicBezTo>
                  <a:pt x="1290" y="20"/>
                  <a:pt x="1290" y="20"/>
                  <a:pt x="1290" y="20"/>
                </a:cubicBezTo>
                <a:cubicBezTo>
                  <a:pt x="1283" y="19"/>
                  <a:pt x="1283" y="19"/>
                  <a:pt x="1283" y="19"/>
                </a:cubicBezTo>
                <a:cubicBezTo>
                  <a:pt x="1280" y="19"/>
                  <a:pt x="1280" y="19"/>
                  <a:pt x="1280" y="19"/>
                </a:cubicBezTo>
                <a:cubicBezTo>
                  <a:pt x="1277" y="20"/>
                  <a:pt x="1277" y="20"/>
                  <a:pt x="1277" y="20"/>
                </a:cubicBezTo>
                <a:cubicBezTo>
                  <a:pt x="1277" y="22"/>
                  <a:pt x="1277" y="22"/>
                  <a:pt x="1277" y="22"/>
                </a:cubicBezTo>
                <a:cubicBezTo>
                  <a:pt x="1276" y="20"/>
                  <a:pt x="1276" y="20"/>
                  <a:pt x="1276" y="20"/>
                </a:cubicBezTo>
                <a:cubicBezTo>
                  <a:pt x="1273" y="20"/>
                  <a:pt x="1273" y="20"/>
                  <a:pt x="1273" y="20"/>
                </a:cubicBezTo>
                <a:cubicBezTo>
                  <a:pt x="1270" y="20"/>
                  <a:pt x="1270" y="20"/>
                  <a:pt x="1270" y="20"/>
                </a:cubicBezTo>
                <a:cubicBezTo>
                  <a:pt x="1257" y="23"/>
                  <a:pt x="1257" y="23"/>
                  <a:pt x="1257" y="23"/>
                </a:cubicBezTo>
                <a:cubicBezTo>
                  <a:pt x="1245" y="25"/>
                  <a:pt x="1245" y="25"/>
                  <a:pt x="1245" y="25"/>
                </a:cubicBezTo>
                <a:cubicBezTo>
                  <a:pt x="1241" y="26"/>
                  <a:pt x="1241" y="26"/>
                  <a:pt x="1241" y="26"/>
                </a:cubicBezTo>
                <a:cubicBezTo>
                  <a:pt x="1240" y="28"/>
                  <a:pt x="1240" y="28"/>
                  <a:pt x="1240" y="28"/>
                </a:cubicBezTo>
                <a:cubicBezTo>
                  <a:pt x="1238" y="28"/>
                  <a:pt x="1238" y="28"/>
                  <a:pt x="1238" y="28"/>
                </a:cubicBezTo>
                <a:cubicBezTo>
                  <a:pt x="1243" y="29"/>
                  <a:pt x="1243" y="29"/>
                  <a:pt x="1243" y="29"/>
                </a:cubicBezTo>
                <a:cubicBezTo>
                  <a:pt x="1250" y="29"/>
                  <a:pt x="1250" y="29"/>
                  <a:pt x="1250" y="29"/>
                </a:cubicBezTo>
                <a:cubicBezTo>
                  <a:pt x="1255" y="29"/>
                  <a:pt x="1255" y="29"/>
                  <a:pt x="1255" y="29"/>
                </a:cubicBezTo>
                <a:cubicBezTo>
                  <a:pt x="1253" y="30"/>
                  <a:pt x="1253" y="30"/>
                  <a:pt x="1253" y="30"/>
                </a:cubicBezTo>
                <a:cubicBezTo>
                  <a:pt x="1251" y="35"/>
                  <a:pt x="1251" y="35"/>
                  <a:pt x="1251" y="35"/>
                </a:cubicBezTo>
                <a:cubicBezTo>
                  <a:pt x="1248" y="36"/>
                  <a:pt x="1248" y="36"/>
                  <a:pt x="1248" y="36"/>
                </a:cubicBezTo>
                <a:cubicBezTo>
                  <a:pt x="1244" y="36"/>
                  <a:pt x="1244" y="36"/>
                  <a:pt x="1244" y="36"/>
                </a:cubicBezTo>
                <a:cubicBezTo>
                  <a:pt x="1238" y="38"/>
                  <a:pt x="1238" y="38"/>
                  <a:pt x="1238" y="38"/>
                </a:cubicBezTo>
                <a:cubicBezTo>
                  <a:pt x="1231" y="38"/>
                  <a:pt x="1231" y="38"/>
                  <a:pt x="1231" y="38"/>
                </a:cubicBezTo>
                <a:cubicBezTo>
                  <a:pt x="1223" y="39"/>
                  <a:pt x="1223" y="39"/>
                  <a:pt x="1223" y="39"/>
                </a:cubicBezTo>
                <a:cubicBezTo>
                  <a:pt x="1218" y="39"/>
                  <a:pt x="1218" y="39"/>
                  <a:pt x="1218" y="39"/>
                </a:cubicBezTo>
                <a:cubicBezTo>
                  <a:pt x="1212" y="40"/>
                  <a:pt x="1212" y="40"/>
                  <a:pt x="1212" y="40"/>
                </a:cubicBezTo>
                <a:cubicBezTo>
                  <a:pt x="1211" y="40"/>
                  <a:pt x="1211" y="40"/>
                  <a:pt x="1211" y="40"/>
                </a:cubicBezTo>
                <a:cubicBezTo>
                  <a:pt x="1205" y="42"/>
                  <a:pt x="1205" y="42"/>
                  <a:pt x="1205" y="42"/>
                </a:cubicBezTo>
                <a:cubicBezTo>
                  <a:pt x="1200" y="42"/>
                  <a:pt x="1200" y="42"/>
                  <a:pt x="1200" y="42"/>
                </a:cubicBezTo>
                <a:cubicBezTo>
                  <a:pt x="1195" y="43"/>
                  <a:pt x="1195" y="43"/>
                  <a:pt x="1195" y="43"/>
                </a:cubicBezTo>
                <a:cubicBezTo>
                  <a:pt x="1188" y="43"/>
                  <a:pt x="1188" y="43"/>
                  <a:pt x="1188" y="43"/>
                </a:cubicBezTo>
                <a:cubicBezTo>
                  <a:pt x="1182" y="45"/>
                  <a:pt x="1182" y="45"/>
                  <a:pt x="1182" y="45"/>
                </a:cubicBezTo>
                <a:cubicBezTo>
                  <a:pt x="1178" y="46"/>
                  <a:pt x="1178" y="46"/>
                  <a:pt x="1178" y="46"/>
                </a:cubicBezTo>
                <a:cubicBezTo>
                  <a:pt x="1180" y="46"/>
                  <a:pt x="1180" y="46"/>
                  <a:pt x="1180" y="46"/>
                </a:cubicBezTo>
                <a:cubicBezTo>
                  <a:pt x="1178" y="48"/>
                  <a:pt x="1178" y="48"/>
                  <a:pt x="1178" y="48"/>
                </a:cubicBezTo>
                <a:cubicBezTo>
                  <a:pt x="1174" y="48"/>
                  <a:pt x="1174" y="48"/>
                  <a:pt x="1174" y="48"/>
                </a:cubicBezTo>
                <a:cubicBezTo>
                  <a:pt x="1180" y="50"/>
                  <a:pt x="1180" y="50"/>
                  <a:pt x="1180" y="50"/>
                </a:cubicBezTo>
                <a:cubicBezTo>
                  <a:pt x="1185" y="50"/>
                  <a:pt x="1185" y="50"/>
                  <a:pt x="1185" y="50"/>
                </a:cubicBezTo>
                <a:cubicBezTo>
                  <a:pt x="1182" y="52"/>
                  <a:pt x="1182" y="52"/>
                  <a:pt x="1182" y="52"/>
                </a:cubicBezTo>
                <a:cubicBezTo>
                  <a:pt x="1188" y="52"/>
                  <a:pt x="1188" y="52"/>
                  <a:pt x="1188" y="52"/>
                </a:cubicBezTo>
                <a:cubicBezTo>
                  <a:pt x="1192" y="53"/>
                  <a:pt x="1192" y="53"/>
                  <a:pt x="1192" y="53"/>
                </a:cubicBezTo>
                <a:cubicBezTo>
                  <a:pt x="1197" y="52"/>
                  <a:pt x="1197" y="52"/>
                  <a:pt x="1197" y="52"/>
                </a:cubicBezTo>
                <a:cubicBezTo>
                  <a:pt x="1194" y="53"/>
                  <a:pt x="1194" y="53"/>
                  <a:pt x="1194" y="53"/>
                </a:cubicBezTo>
                <a:cubicBezTo>
                  <a:pt x="1192" y="53"/>
                  <a:pt x="1192" y="53"/>
                  <a:pt x="1192" y="53"/>
                </a:cubicBezTo>
                <a:cubicBezTo>
                  <a:pt x="1190" y="53"/>
                  <a:pt x="1190" y="53"/>
                  <a:pt x="1190" y="53"/>
                </a:cubicBezTo>
                <a:cubicBezTo>
                  <a:pt x="1195" y="55"/>
                  <a:pt x="1195" y="55"/>
                  <a:pt x="1195" y="55"/>
                </a:cubicBezTo>
                <a:cubicBezTo>
                  <a:pt x="1200" y="55"/>
                  <a:pt x="1200" y="55"/>
                  <a:pt x="1200" y="55"/>
                </a:cubicBezTo>
                <a:cubicBezTo>
                  <a:pt x="1201" y="55"/>
                  <a:pt x="1201" y="55"/>
                  <a:pt x="1201" y="55"/>
                </a:cubicBezTo>
                <a:cubicBezTo>
                  <a:pt x="1202" y="53"/>
                  <a:pt x="1202" y="53"/>
                  <a:pt x="1202" y="53"/>
                </a:cubicBezTo>
                <a:cubicBezTo>
                  <a:pt x="1204" y="53"/>
                  <a:pt x="1204" y="53"/>
                  <a:pt x="1204" y="53"/>
                </a:cubicBezTo>
                <a:cubicBezTo>
                  <a:pt x="1205" y="55"/>
                  <a:pt x="1205" y="55"/>
                  <a:pt x="1205" y="55"/>
                </a:cubicBezTo>
                <a:cubicBezTo>
                  <a:pt x="1211" y="55"/>
                  <a:pt x="1211" y="55"/>
                  <a:pt x="1211" y="55"/>
                </a:cubicBezTo>
                <a:cubicBezTo>
                  <a:pt x="1215" y="53"/>
                  <a:pt x="1215" y="53"/>
                  <a:pt x="1215" y="53"/>
                </a:cubicBezTo>
                <a:cubicBezTo>
                  <a:pt x="1220" y="52"/>
                  <a:pt x="1220" y="52"/>
                  <a:pt x="1220" y="52"/>
                </a:cubicBezTo>
                <a:cubicBezTo>
                  <a:pt x="1221" y="53"/>
                  <a:pt x="1221" y="53"/>
                  <a:pt x="1221" y="53"/>
                </a:cubicBezTo>
                <a:cubicBezTo>
                  <a:pt x="1223" y="55"/>
                  <a:pt x="1223" y="55"/>
                  <a:pt x="1223" y="55"/>
                </a:cubicBezTo>
                <a:cubicBezTo>
                  <a:pt x="1218" y="55"/>
                  <a:pt x="1218" y="55"/>
                  <a:pt x="1218" y="55"/>
                </a:cubicBezTo>
                <a:cubicBezTo>
                  <a:pt x="1217" y="56"/>
                  <a:pt x="1217" y="56"/>
                  <a:pt x="1217" y="56"/>
                </a:cubicBezTo>
                <a:cubicBezTo>
                  <a:pt x="1214" y="56"/>
                  <a:pt x="1214" y="56"/>
                  <a:pt x="1214" y="56"/>
                </a:cubicBezTo>
                <a:cubicBezTo>
                  <a:pt x="1210" y="56"/>
                  <a:pt x="1210" y="56"/>
                  <a:pt x="1210" y="56"/>
                </a:cubicBezTo>
                <a:cubicBezTo>
                  <a:pt x="1197" y="56"/>
                  <a:pt x="1197" y="56"/>
                  <a:pt x="1197" y="56"/>
                </a:cubicBezTo>
                <a:cubicBezTo>
                  <a:pt x="1201" y="58"/>
                  <a:pt x="1201" y="58"/>
                  <a:pt x="1201" y="58"/>
                </a:cubicBezTo>
                <a:cubicBezTo>
                  <a:pt x="1195" y="58"/>
                  <a:pt x="1195" y="58"/>
                  <a:pt x="1195" y="58"/>
                </a:cubicBezTo>
                <a:cubicBezTo>
                  <a:pt x="1182" y="58"/>
                  <a:pt x="1182" y="58"/>
                  <a:pt x="1182" y="58"/>
                </a:cubicBezTo>
                <a:cubicBezTo>
                  <a:pt x="1178" y="59"/>
                  <a:pt x="1178" y="59"/>
                  <a:pt x="1178" y="59"/>
                </a:cubicBezTo>
                <a:cubicBezTo>
                  <a:pt x="1177" y="61"/>
                  <a:pt x="1177" y="61"/>
                  <a:pt x="1177" y="61"/>
                </a:cubicBezTo>
                <a:cubicBezTo>
                  <a:pt x="1178" y="61"/>
                  <a:pt x="1178" y="61"/>
                  <a:pt x="1178" y="61"/>
                </a:cubicBezTo>
                <a:cubicBezTo>
                  <a:pt x="1181" y="62"/>
                  <a:pt x="1181" y="62"/>
                  <a:pt x="1181" y="62"/>
                </a:cubicBezTo>
                <a:cubicBezTo>
                  <a:pt x="1184" y="61"/>
                  <a:pt x="1184" y="61"/>
                  <a:pt x="1184" y="61"/>
                </a:cubicBezTo>
                <a:cubicBezTo>
                  <a:pt x="1187" y="59"/>
                  <a:pt x="1187" y="59"/>
                  <a:pt x="1187" y="59"/>
                </a:cubicBezTo>
                <a:cubicBezTo>
                  <a:pt x="1190" y="59"/>
                  <a:pt x="1190" y="59"/>
                  <a:pt x="1190" y="59"/>
                </a:cubicBezTo>
                <a:cubicBezTo>
                  <a:pt x="1187" y="61"/>
                  <a:pt x="1187" y="61"/>
                  <a:pt x="1187" y="61"/>
                </a:cubicBezTo>
                <a:cubicBezTo>
                  <a:pt x="1184" y="62"/>
                  <a:pt x="1184" y="62"/>
                  <a:pt x="1184" y="62"/>
                </a:cubicBezTo>
                <a:cubicBezTo>
                  <a:pt x="1191" y="63"/>
                  <a:pt x="1191" y="63"/>
                  <a:pt x="1191" y="63"/>
                </a:cubicBezTo>
                <a:cubicBezTo>
                  <a:pt x="1198" y="62"/>
                  <a:pt x="1198" y="62"/>
                  <a:pt x="1198" y="62"/>
                </a:cubicBezTo>
                <a:cubicBezTo>
                  <a:pt x="1198" y="63"/>
                  <a:pt x="1198" y="63"/>
                  <a:pt x="1198" y="63"/>
                </a:cubicBezTo>
                <a:cubicBezTo>
                  <a:pt x="1197" y="63"/>
                  <a:pt x="1197" y="63"/>
                  <a:pt x="1197" y="63"/>
                </a:cubicBezTo>
                <a:cubicBezTo>
                  <a:pt x="1192" y="63"/>
                  <a:pt x="1192" y="63"/>
                  <a:pt x="1192" y="63"/>
                </a:cubicBezTo>
                <a:cubicBezTo>
                  <a:pt x="1188" y="65"/>
                  <a:pt x="1188" y="65"/>
                  <a:pt x="1188" y="65"/>
                </a:cubicBezTo>
                <a:cubicBezTo>
                  <a:pt x="1184" y="66"/>
                  <a:pt x="1184" y="66"/>
                  <a:pt x="1184" y="66"/>
                </a:cubicBezTo>
                <a:cubicBezTo>
                  <a:pt x="1187" y="68"/>
                  <a:pt x="1187" y="68"/>
                  <a:pt x="1187" y="68"/>
                </a:cubicBezTo>
                <a:cubicBezTo>
                  <a:pt x="1191" y="68"/>
                  <a:pt x="1191" y="68"/>
                  <a:pt x="1191" y="68"/>
                </a:cubicBezTo>
                <a:cubicBezTo>
                  <a:pt x="1190" y="69"/>
                  <a:pt x="1190" y="69"/>
                  <a:pt x="1190" y="69"/>
                </a:cubicBezTo>
                <a:cubicBezTo>
                  <a:pt x="1191" y="69"/>
                  <a:pt x="1191" y="69"/>
                  <a:pt x="1191" y="69"/>
                </a:cubicBezTo>
                <a:cubicBezTo>
                  <a:pt x="1195" y="69"/>
                  <a:pt x="1195" y="69"/>
                  <a:pt x="1195" y="69"/>
                </a:cubicBezTo>
                <a:cubicBezTo>
                  <a:pt x="1200" y="71"/>
                  <a:pt x="1200" y="71"/>
                  <a:pt x="1200" y="71"/>
                </a:cubicBezTo>
                <a:cubicBezTo>
                  <a:pt x="1204" y="71"/>
                  <a:pt x="1204" y="71"/>
                  <a:pt x="1204" y="71"/>
                </a:cubicBezTo>
                <a:cubicBezTo>
                  <a:pt x="1201" y="69"/>
                  <a:pt x="1201" y="69"/>
                  <a:pt x="1201" y="69"/>
                </a:cubicBezTo>
                <a:cubicBezTo>
                  <a:pt x="1200" y="68"/>
                  <a:pt x="1200" y="68"/>
                  <a:pt x="1200" y="68"/>
                </a:cubicBezTo>
                <a:cubicBezTo>
                  <a:pt x="1202" y="68"/>
                  <a:pt x="1202" y="68"/>
                  <a:pt x="1202" y="68"/>
                </a:cubicBezTo>
                <a:cubicBezTo>
                  <a:pt x="1205" y="69"/>
                  <a:pt x="1205" y="69"/>
                  <a:pt x="1205" y="69"/>
                </a:cubicBezTo>
                <a:cubicBezTo>
                  <a:pt x="1207" y="69"/>
                  <a:pt x="1207" y="69"/>
                  <a:pt x="1207" y="69"/>
                </a:cubicBezTo>
                <a:cubicBezTo>
                  <a:pt x="1208" y="68"/>
                  <a:pt x="1208" y="68"/>
                  <a:pt x="1208" y="68"/>
                </a:cubicBezTo>
                <a:cubicBezTo>
                  <a:pt x="1211" y="68"/>
                  <a:pt x="1211" y="68"/>
                  <a:pt x="1211" y="68"/>
                </a:cubicBezTo>
                <a:cubicBezTo>
                  <a:pt x="1212" y="68"/>
                  <a:pt x="1212" y="68"/>
                  <a:pt x="1212" y="68"/>
                </a:cubicBezTo>
                <a:cubicBezTo>
                  <a:pt x="1211" y="69"/>
                  <a:pt x="1211" y="69"/>
                  <a:pt x="1211" y="69"/>
                </a:cubicBezTo>
                <a:cubicBezTo>
                  <a:pt x="1212" y="69"/>
                  <a:pt x="1212" y="69"/>
                  <a:pt x="1212" y="69"/>
                </a:cubicBezTo>
                <a:cubicBezTo>
                  <a:pt x="1215" y="68"/>
                  <a:pt x="1215" y="68"/>
                  <a:pt x="1215" y="68"/>
                </a:cubicBezTo>
                <a:cubicBezTo>
                  <a:pt x="1218" y="68"/>
                  <a:pt x="1218" y="68"/>
                  <a:pt x="1218" y="68"/>
                </a:cubicBezTo>
                <a:cubicBezTo>
                  <a:pt x="1220" y="68"/>
                  <a:pt x="1220" y="68"/>
                  <a:pt x="1220" y="68"/>
                </a:cubicBezTo>
                <a:cubicBezTo>
                  <a:pt x="1221" y="68"/>
                  <a:pt x="1221" y="68"/>
                  <a:pt x="1221" y="68"/>
                </a:cubicBezTo>
                <a:cubicBezTo>
                  <a:pt x="1224" y="66"/>
                  <a:pt x="1224" y="66"/>
                  <a:pt x="1224" y="66"/>
                </a:cubicBezTo>
                <a:cubicBezTo>
                  <a:pt x="1225" y="68"/>
                  <a:pt x="1225" y="68"/>
                  <a:pt x="1225" y="68"/>
                </a:cubicBezTo>
                <a:cubicBezTo>
                  <a:pt x="1231" y="66"/>
                  <a:pt x="1231" y="66"/>
                  <a:pt x="1231" y="66"/>
                </a:cubicBezTo>
                <a:cubicBezTo>
                  <a:pt x="1235" y="66"/>
                  <a:pt x="1235" y="66"/>
                  <a:pt x="1235" y="66"/>
                </a:cubicBezTo>
                <a:cubicBezTo>
                  <a:pt x="1235" y="68"/>
                  <a:pt x="1235" y="68"/>
                  <a:pt x="1235" y="68"/>
                </a:cubicBezTo>
                <a:cubicBezTo>
                  <a:pt x="1240" y="68"/>
                  <a:pt x="1240" y="68"/>
                  <a:pt x="1240" y="68"/>
                </a:cubicBezTo>
                <a:cubicBezTo>
                  <a:pt x="1243" y="68"/>
                  <a:pt x="1243" y="68"/>
                  <a:pt x="1243" y="68"/>
                </a:cubicBezTo>
                <a:cubicBezTo>
                  <a:pt x="1251" y="68"/>
                  <a:pt x="1251" y="68"/>
                  <a:pt x="1251" y="68"/>
                </a:cubicBezTo>
                <a:cubicBezTo>
                  <a:pt x="1250" y="69"/>
                  <a:pt x="1250" y="69"/>
                  <a:pt x="1250" y="69"/>
                </a:cubicBezTo>
                <a:cubicBezTo>
                  <a:pt x="1254" y="69"/>
                  <a:pt x="1254" y="69"/>
                  <a:pt x="1254" y="69"/>
                </a:cubicBezTo>
                <a:cubicBezTo>
                  <a:pt x="1255" y="69"/>
                  <a:pt x="1255" y="69"/>
                  <a:pt x="1255" y="69"/>
                </a:cubicBezTo>
                <a:cubicBezTo>
                  <a:pt x="1255" y="71"/>
                  <a:pt x="1255" y="71"/>
                  <a:pt x="1255" y="71"/>
                </a:cubicBezTo>
                <a:cubicBezTo>
                  <a:pt x="1257" y="71"/>
                  <a:pt x="1257" y="71"/>
                  <a:pt x="1257" y="71"/>
                </a:cubicBezTo>
                <a:cubicBezTo>
                  <a:pt x="1263" y="72"/>
                  <a:pt x="1263" y="72"/>
                  <a:pt x="1263" y="72"/>
                </a:cubicBezTo>
                <a:cubicBezTo>
                  <a:pt x="1261" y="72"/>
                  <a:pt x="1261" y="72"/>
                  <a:pt x="1261" y="72"/>
                </a:cubicBezTo>
                <a:cubicBezTo>
                  <a:pt x="1263" y="73"/>
                  <a:pt x="1263" y="73"/>
                  <a:pt x="1263" y="73"/>
                </a:cubicBezTo>
                <a:cubicBezTo>
                  <a:pt x="1267" y="72"/>
                  <a:pt x="1267" y="72"/>
                  <a:pt x="1267" y="72"/>
                </a:cubicBezTo>
                <a:cubicBezTo>
                  <a:pt x="1266" y="73"/>
                  <a:pt x="1266" y="73"/>
                  <a:pt x="1266" y="73"/>
                </a:cubicBezTo>
                <a:cubicBezTo>
                  <a:pt x="1267" y="73"/>
                  <a:pt x="1267" y="73"/>
                  <a:pt x="1267" y="73"/>
                </a:cubicBezTo>
                <a:cubicBezTo>
                  <a:pt x="1267" y="75"/>
                  <a:pt x="1267" y="75"/>
                  <a:pt x="1267" y="75"/>
                </a:cubicBezTo>
                <a:cubicBezTo>
                  <a:pt x="1264" y="76"/>
                  <a:pt x="1264" y="76"/>
                  <a:pt x="1264" y="76"/>
                </a:cubicBezTo>
                <a:cubicBezTo>
                  <a:pt x="1266" y="76"/>
                  <a:pt x="1266" y="76"/>
                  <a:pt x="1266" y="76"/>
                </a:cubicBezTo>
                <a:cubicBezTo>
                  <a:pt x="1264" y="78"/>
                  <a:pt x="1264" y="78"/>
                  <a:pt x="1264" y="78"/>
                </a:cubicBezTo>
                <a:cubicBezTo>
                  <a:pt x="1266" y="78"/>
                  <a:pt x="1266" y="78"/>
                  <a:pt x="1266" y="78"/>
                </a:cubicBezTo>
                <a:cubicBezTo>
                  <a:pt x="1264" y="79"/>
                  <a:pt x="1264" y="79"/>
                  <a:pt x="1264" y="79"/>
                </a:cubicBezTo>
                <a:cubicBezTo>
                  <a:pt x="1268" y="81"/>
                  <a:pt x="1268" y="81"/>
                  <a:pt x="1268" y="81"/>
                </a:cubicBezTo>
                <a:cubicBezTo>
                  <a:pt x="1271" y="81"/>
                  <a:pt x="1271" y="81"/>
                  <a:pt x="1271" y="81"/>
                </a:cubicBezTo>
                <a:cubicBezTo>
                  <a:pt x="1273" y="82"/>
                  <a:pt x="1273" y="82"/>
                  <a:pt x="1273" y="82"/>
                </a:cubicBezTo>
                <a:cubicBezTo>
                  <a:pt x="1271" y="82"/>
                  <a:pt x="1271" y="82"/>
                  <a:pt x="1271" y="82"/>
                </a:cubicBezTo>
                <a:cubicBezTo>
                  <a:pt x="1270" y="83"/>
                  <a:pt x="1270" y="83"/>
                  <a:pt x="1270" y="83"/>
                </a:cubicBezTo>
                <a:cubicBezTo>
                  <a:pt x="1271" y="83"/>
                  <a:pt x="1271" y="83"/>
                  <a:pt x="1271" y="83"/>
                </a:cubicBezTo>
                <a:cubicBezTo>
                  <a:pt x="1273" y="83"/>
                  <a:pt x="1273" y="83"/>
                  <a:pt x="1273" y="83"/>
                </a:cubicBezTo>
                <a:cubicBezTo>
                  <a:pt x="1276" y="85"/>
                  <a:pt x="1276" y="85"/>
                  <a:pt x="1276" y="85"/>
                </a:cubicBezTo>
                <a:cubicBezTo>
                  <a:pt x="1273" y="86"/>
                  <a:pt x="1273" y="86"/>
                  <a:pt x="1273" y="86"/>
                </a:cubicBezTo>
                <a:cubicBezTo>
                  <a:pt x="1274" y="86"/>
                  <a:pt x="1274" y="86"/>
                  <a:pt x="1274" y="86"/>
                </a:cubicBezTo>
                <a:cubicBezTo>
                  <a:pt x="1270" y="88"/>
                  <a:pt x="1270" y="88"/>
                  <a:pt x="1270" y="88"/>
                </a:cubicBezTo>
                <a:cubicBezTo>
                  <a:pt x="1273" y="88"/>
                  <a:pt x="1273" y="88"/>
                  <a:pt x="1273" y="88"/>
                </a:cubicBezTo>
                <a:cubicBezTo>
                  <a:pt x="1271" y="91"/>
                  <a:pt x="1271" y="91"/>
                  <a:pt x="1271" y="91"/>
                </a:cubicBezTo>
                <a:cubicBezTo>
                  <a:pt x="1273" y="91"/>
                  <a:pt x="1273" y="91"/>
                  <a:pt x="1273" y="91"/>
                </a:cubicBezTo>
                <a:cubicBezTo>
                  <a:pt x="1273" y="92"/>
                  <a:pt x="1273" y="92"/>
                  <a:pt x="1273" y="92"/>
                </a:cubicBezTo>
                <a:cubicBezTo>
                  <a:pt x="1274" y="92"/>
                  <a:pt x="1274" y="92"/>
                  <a:pt x="1274" y="92"/>
                </a:cubicBezTo>
                <a:cubicBezTo>
                  <a:pt x="1273" y="93"/>
                  <a:pt x="1273" y="93"/>
                  <a:pt x="1273" y="93"/>
                </a:cubicBezTo>
                <a:cubicBezTo>
                  <a:pt x="1271" y="93"/>
                  <a:pt x="1271" y="93"/>
                  <a:pt x="1271" y="93"/>
                </a:cubicBezTo>
                <a:cubicBezTo>
                  <a:pt x="1271" y="95"/>
                  <a:pt x="1271" y="95"/>
                  <a:pt x="1271" y="95"/>
                </a:cubicBezTo>
                <a:cubicBezTo>
                  <a:pt x="1273" y="96"/>
                  <a:pt x="1273" y="96"/>
                  <a:pt x="1273" y="96"/>
                </a:cubicBezTo>
                <a:cubicBezTo>
                  <a:pt x="1276" y="98"/>
                  <a:pt x="1276" y="98"/>
                  <a:pt x="1276" y="98"/>
                </a:cubicBezTo>
                <a:cubicBezTo>
                  <a:pt x="1273" y="98"/>
                  <a:pt x="1273" y="98"/>
                  <a:pt x="1273" y="98"/>
                </a:cubicBezTo>
                <a:cubicBezTo>
                  <a:pt x="1273" y="99"/>
                  <a:pt x="1273" y="99"/>
                  <a:pt x="1273" y="99"/>
                </a:cubicBezTo>
                <a:cubicBezTo>
                  <a:pt x="1274" y="99"/>
                  <a:pt x="1274" y="99"/>
                  <a:pt x="1274" y="99"/>
                </a:cubicBezTo>
                <a:cubicBezTo>
                  <a:pt x="1271" y="101"/>
                  <a:pt x="1271" y="101"/>
                  <a:pt x="1271" y="101"/>
                </a:cubicBezTo>
                <a:cubicBezTo>
                  <a:pt x="1273" y="101"/>
                  <a:pt x="1273" y="101"/>
                  <a:pt x="1273" y="101"/>
                </a:cubicBezTo>
                <a:cubicBezTo>
                  <a:pt x="1274" y="101"/>
                  <a:pt x="1274" y="101"/>
                  <a:pt x="1274" y="101"/>
                </a:cubicBezTo>
                <a:cubicBezTo>
                  <a:pt x="1276" y="102"/>
                  <a:pt x="1276" y="102"/>
                  <a:pt x="1276" y="102"/>
                </a:cubicBezTo>
                <a:cubicBezTo>
                  <a:pt x="1276" y="104"/>
                  <a:pt x="1276" y="104"/>
                  <a:pt x="1276" y="104"/>
                </a:cubicBezTo>
                <a:cubicBezTo>
                  <a:pt x="1271" y="106"/>
                  <a:pt x="1271" y="106"/>
                  <a:pt x="1271" y="106"/>
                </a:cubicBezTo>
                <a:cubicBezTo>
                  <a:pt x="1276" y="108"/>
                  <a:pt x="1276" y="108"/>
                  <a:pt x="1276" y="108"/>
                </a:cubicBezTo>
                <a:cubicBezTo>
                  <a:pt x="1270" y="108"/>
                  <a:pt x="1270" y="108"/>
                  <a:pt x="1270" y="108"/>
                </a:cubicBezTo>
                <a:cubicBezTo>
                  <a:pt x="1273" y="109"/>
                  <a:pt x="1273" y="109"/>
                  <a:pt x="1273" y="109"/>
                </a:cubicBezTo>
                <a:cubicBezTo>
                  <a:pt x="1270" y="109"/>
                  <a:pt x="1270" y="109"/>
                  <a:pt x="1270" y="109"/>
                </a:cubicBezTo>
                <a:cubicBezTo>
                  <a:pt x="1267" y="111"/>
                  <a:pt x="1267" y="111"/>
                  <a:pt x="1267" y="111"/>
                </a:cubicBezTo>
                <a:cubicBezTo>
                  <a:pt x="1266" y="112"/>
                  <a:pt x="1266" y="112"/>
                  <a:pt x="1266" y="112"/>
                </a:cubicBezTo>
                <a:cubicBezTo>
                  <a:pt x="1263" y="114"/>
                  <a:pt x="1263" y="114"/>
                  <a:pt x="1263" y="114"/>
                </a:cubicBezTo>
                <a:cubicBezTo>
                  <a:pt x="1264" y="114"/>
                  <a:pt x="1264" y="114"/>
                  <a:pt x="1264" y="114"/>
                </a:cubicBezTo>
                <a:cubicBezTo>
                  <a:pt x="1261" y="115"/>
                  <a:pt x="1261" y="115"/>
                  <a:pt x="1261" y="115"/>
                </a:cubicBezTo>
                <a:cubicBezTo>
                  <a:pt x="1257" y="116"/>
                  <a:pt x="1257" y="116"/>
                  <a:pt x="1257" y="116"/>
                </a:cubicBezTo>
                <a:cubicBezTo>
                  <a:pt x="1258" y="118"/>
                  <a:pt x="1258" y="118"/>
                  <a:pt x="1258" y="118"/>
                </a:cubicBezTo>
                <a:cubicBezTo>
                  <a:pt x="1260" y="119"/>
                  <a:pt x="1260" y="119"/>
                  <a:pt x="1260" y="119"/>
                </a:cubicBezTo>
                <a:cubicBezTo>
                  <a:pt x="1261" y="119"/>
                  <a:pt x="1261" y="119"/>
                  <a:pt x="1261" y="119"/>
                </a:cubicBezTo>
                <a:cubicBezTo>
                  <a:pt x="1264" y="121"/>
                  <a:pt x="1264" y="121"/>
                  <a:pt x="1264" y="121"/>
                </a:cubicBezTo>
                <a:cubicBezTo>
                  <a:pt x="1268" y="121"/>
                  <a:pt x="1268" y="121"/>
                  <a:pt x="1268" y="121"/>
                </a:cubicBezTo>
                <a:cubicBezTo>
                  <a:pt x="1271" y="119"/>
                  <a:pt x="1271" y="119"/>
                  <a:pt x="1271" y="119"/>
                </a:cubicBezTo>
                <a:cubicBezTo>
                  <a:pt x="1273" y="119"/>
                  <a:pt x="1273" y="119"/>
                  <a:pt x="1273" y="119"/>
                </a:cubicBezTo>
                <a:cubicBezTo>
                  <a:pt x="1273" y="118"/>
                  <a:pt x="1273" y="118"/>
                  <a:pt x="1273" y="118"/>
                </a:cubicBezTo>
                <a:cubicBezTo>
                  <a:pt x="1273" y="116"/>
                  <a:pt x="1273" y="116"/>
                  <a:pt x="1273" y="116"/>
                </a:cubicBezTo>
                <a:cubicBezTo>
                  <a:pt x="1276" y="116"/>
                  <a:pt x="1276" y="116"/>
                  <a:pt x="1276" y="116"/>
                </a:cubicBezTo>
                <a:cubicBezTo>
                  <a:pt x="1277" y="115"/>
                  <a:pt x="1277" y="115"/>
                  <a:pt x="1277" y="115"/>
                </a:cubicBezTo>
                <a:cubicBezTo>
                  <a:pt x="1278" y="115"/>
                  <a:pt x="1278" y="115"/>
                  <a:pt x="1278" y="115"/>
                </a:cubicBezTo>
                <a:cubicBezTo>
                  <a:pt x="1280" y="114"/>
                  <a:pt x="1280" y="114"/>
                  <a:pt x="1280" y="114"/>
                </a:cubicBezTo>
                <a:cubicBezTo>
                  <a:pt x="1278" y="112"/>
                  <a:pt x="1278" y="112"/>
                  <a:pt x="1278" y="112"/>
                </a:cubicBezTo>
                <a:cubicBezTo>
                  <a:pt x="1278" y="111"/>
                  <a:pt x="1278" y="111"/>
                  <a:pt x="1278" y="111"/>
                </a:cubicBezTo>
                <a:cubicBezTo>
                  <a:pt x="1280" y="109"/>
                  <a:pt x="1280" y="109"/>
                  <a:pt x="1280" y="109"/>
                </a:cubicBezTo>
                <a:cubicBezTo>
                  <a:pt x="1280" y="111"/>
                  <a:pt x="1280" y="111"/>
                  <a:pt x="1280" y="111"/>
                </a:cubicBezTo>
                <a:cubicBezTo>
                  <a:pt x="1280" y="114"/>
                  <a:pt x="1280" y="114"/>
                  <a:pt x="1280" y="114"/>
                </a:cubicBezTo>
                <a:cubicBezTo>
                  <a:pt x="1280" y="115"/>
                  <a:pt x="1280" y="115"/>
                  <a:pt x="1280" y="115"/>
                </a:cubicBezTo>
                <a:cubicBezTo>
                  <a:pt x="1286" y="114"/>
                  <a:pt x="1286" y="114"/>
                  <a:pt x="1286" y="114"/>
                </a:cubicBezTo>
                <a:cubicBezTo>
                  <a:pt x="1280" y="116"/>
                  <a:pt x="1280" y="116"/>
                  <a:pt x="1280" y="116"/>
                </a:cubicBezTo>
                <a:cubicBezTo>
                  <a:pt x="1287" y="118"/>
                  <a:pt x="1287" y="118"/>
                  <a:pt x="1287" y="118"/>
                </a:cubicBezTo>
                <a:cubicBezTo>
                  <a:pt x="1290" y="116"/>
                  <a:pt x="1290" y="116"/>
                  <a:pt x="1290" y="116"/>
                </a:cubicBezTo>
                <a:cubicBezTo>
                  <a:pt x="1293" y="116"/>
                  <a:pt x="1293" y="116"/>
                  <a:pt x="1293" y="116"/>
                </a:cubicBezTo>
                <a:cubicBezTo>
                  <a:pt x="1290" y="118"/>
                  <a:pt x="1290" y="118"/>
                  <a:pt x="1290" y="118"/>
                </a:cubicBezTo>
                <a:cubicBezTo>
                  <a:pt x="1287" y="118"/>
                  <a:pt x="1287" y="118"/>
                  <a:pt x="1287" y="118"/>
                </a:cubicBezTo>
                <a:cubicBezTo>
                  <a:pt x="1284" y="118"/>
                  <a:pt x="1284" y="118"/>
                  <a:pt x="1284" y="118"/>
                </a:cubicBezTo>
                <a:cubicBezTo>
                  <a:pt x="1280" y="119"/>
                  <a:pt x="1280" y="119"/>
                  <a:pt x="1280" y="119"/>
                </a:cubicBezTo>
                <a:cubicBezTo>
                  <a:pt x="1287" y="119"/>
                  <a:pt x="1287" y="119"/>
                  <a:pt x="1287" y="119"/>
                </a:cubicBezTo>
                <a:cubicBezTo>
                  <a:pt x="1291" y="118"/>
                  <a:pt x="1291" y="118"/>
                  <a:pt x="1291" y="118"/>
                </a:cubicBezTo>
                <a:cubicBezTo>
                  <a:pt x="1294" y="119"/>
                  <a:pt x="1294" y="119"/>
                  <a:pt x="1294" y="119"/>
                </a:cubicBezTo>
                <a:cubicBezTo>
                  <a:pt x="1291" y="119"/>
                  <a:pt x="1291" y="119"/>
                  <a:pt x="1291" y="119"/>
                </a:cubicBezTo>
                <a:cubicBezTo>
                  <a:pt x="1288" y="119"/>
                  <a:pt x="1288" y="119"/>
                  <a:pt x="1288" y="119"/>
                </a:cubicBezTo>
                <a:cubicBezTo>
                  <a:pt x="1283" y="122"/>
                  <a:pt x="1283" y="122"/>
                  <a:pt x="1283" y="122"/>
                </a:cubicBezTo>
                <a:cubicBezTo>
                  <a:pt x="1284" y="122"/>
                  <a:pt x="1284" y="122"/>
                  <a:pt x="1284" y="122"/>
                </a:cubicBezTo>
                <a:cubicBezTo>
                  <a:pt x="1286" y="122"/>
                  <a:pt x="1286" y="122"/>
                  <a:pt x="1286" y="122"/>
                </a:cubicBezTo>
                <a:cubicBezTo>
                  <a:pt x="1288" y="124"/>
                  <a:pt x="1288" y="124"/>
                  <a:pt x="1288" y="124"/>
                </a:cubicBezTo>
                <a:cubicBezTo>
                  <a:pt x="1293" y="122"/>
                  <a:pt x="1293" y="122"/>
                  <a:pt x="1293" y="122"/>
                </a:cubicBezTo>
                <a:cubicBezTo>
                  <a:pt x="1291" y="124"/>
                  <a:pt x="1291" y="124"/>
                  <a:pt x="1291" y="124"/>
                </a:cubicBezTo>
                <a:cubicBezTo>
                  <a:pt x="1293" y="124"/>
                  <a:pt x="1293" y="124"/>
                  <a:pt x="1293" y="124"/>
                </a:cubicBezTo>
                <a:cubicBezTo>
                  <a:pt x="1296" y="124"/>
                  <a:pt x="1296" y="124"/>
                  <a:pt x="1296" y="124"/>
                </a:cubicBezTo>
                <a:cubicBezTo>
                  <a:pt x="1293" y="125"/>
                  <a:pt x="1293" y="125"/>
                  <a:pt x="1293" y="125"/>
                </a:cubicBezTo>
                <a:cubicBezTo>
                  <a:pt x="1291" y="124"/>
                  <a:pt x="1291" y="124"/>
                  <a:pt x="1291" y="124"/>
                </a:cubicBezTo>
                <a:cubicBezTo>
                  <a:pt x="1288" y="124"/>
                  <a:pt x="1288" y="124"/>
                  <a:pt x="1288" y="124"/>
                </a:cubicBezTo>
                <a:cubicBezTo>
                  <a:pt x="1287" y="124"/>
                  <a:pt x="1287" y="124"/>
                  <a:pt x="1287" y="124"/>
                </a:cubicBezTo>
                <a:cubicBezTo>
                  <a:pt x="1291" y="125"/>
                  <a:pt x="1291" y="125"/>
                  <a:pt x="1291" y="125"/>
                </a:cubicBezTo>
                <a:cubicBezTo>
                  <a:pt x="1294" y="126"/>
                  <a:pt x="1294" y="126"/>
                  <a:pt x="1294" y="126"/>
                </a:cubicBezTo>
                <a:cubicBezTo>
                  <a:pt x="1291" y="126"/>
                  <a:pt x="1291" y="126"/>
                  <a:pt x="1291" y="126"/>
                </a:cubicBezTo>
                <a:cubicBezTo>
                  <a:pt x="1290" y="126"/>
                  <a:pt x="1290" y="126"/>
                  <a:pt x="1290" y="126"/>
                </a:cubicBezTo>
                <a:cubicBezTo>
                  <a:pt x="1291" y="128"/>
                  <a:pt x="1291" y="128"/>
                  <a:pt x="1291" y="128"/>
                </a:cubicBezTo>
                <a:cubicBezTo>
                  <a:pt x="1293" y="128"/>
                  <a:pt x="1293" y="128"/>
                  <a:pt x="1293" y="128"/>
                </a:cubicBezTo>
                <a:cubicBezTo>
                  <a:pt x="1294" y="129"/>
                  <a:pt x="1294" y="129"/>
                  <a:pt x="1294" y="129"/>
                </a:cubicBezTo>
                <a:cubicBezTo>
                  <a:pt x="1291" y="129"/>
                  <a:pt x="1291" y="129"/>
                  <a:pt x="1291" y="129"/>
                </a:cubicBezTo>
                <a:cubicBezTo>
                  <a:pt x="1291" y="131"/>
                  <a:pt x="1291" y="131"/>
                  <a:pt x="1291" y="131"/>
                </a:cubicBezTo>
                <a:cubicBezTo>
                  <a:pt x="1293" y="131"/>
                  <a:pt x="1293" y="131"/>
                  <a:pt x="1293" y="131"/>
                </a:cubicBezTo>
                <a:cubicBezTo>
                  <a:pt x="1296" y="129"/>
                  <a:pt x="1296" y="129"/>
                  <a:pt x="1296" y="129"/>
                </a:cubicBezTo>
                <a:cubicBezTo>
                  <a:pt x="1294" y="131"/>
                  <a:pt x="1294" y="131"/>
                  <a:pt x="1294" y="131"/>
                </a:cubicBezTo>
                <a:cubicBezTo>
                  <a:pt x="1291" y="132"/>
                  <a:pt x="1291" y="132"/>
                  <a:pt x="1291" y="132"/>
                </a:cubicBezTo>
                <a:cubicBezTo>
                  <a:pt x="1290" y="131"/>
                  <a:pt x="1290" y="131"/>
                  <a:pt x="1290" y="131"/>
                </a:cubicBezTo>
                <a:cubicBezTo>
                  <a:pt x="1280" y="128"/>
                  <a:pt x="1280" y="128"/>
                  <a:pt x="1280" y="128"/>
                </a:cubicBezTo>
                <a:cubicBezTo>
                  <a:pt x="1276" y="126"/>
                  <a:pt x="1276" y="126"/>
                  <a:pt x="1276" y="126"/>
                </a:cubicBezTo>
                <a:cubicBezTo>
                  <a:pt x="1271" y="126"/>
                  <a:pt x="1271" y="126"/>
                  <a:pt x="1271" y="126"/>
                </a:cubicBezTo>
                <a:cubicBezTo>
                  <a:pt x="1266" y="126"/>
                  <a:pt x="1266" y="126"/>
                  <a:pt x="1266" y="126"/>
                </a:cubicBezTo>
                <a:cubicBezTo>
                  <a:pt x="1261" y="128"/>
                  <a:pt x="1261" y="128"/>
                  <a:pt x="1261" y="128"/>
                </a:cubicBezTo>
                <a:cubicBezTo>
                  <a:pt x="1264" y="129"/>
                  <a:pt x="1264" y="129"/>
                  <a:pt x="1264" y="129"/>
                </a:cubicBezTo>
                <a:cubicBezTo>
                  <a:pt x="1267" y="131"/>
                  <a:pt x="1267" y="131"/>
                  <a:pt x="1267" y="131"/>
                </a:cubicBezTo>
                <a:cubicBezTo>
                  <a:pt x="1271" y="132"/>
                  <a:pt x="1271" y="132"/>
                  <a:pt x="1271" y="132"/>
                </a:cubicBezTo>
                <a:cubicBezTo>
                  <a:pt x="1273" y="132"/>
                  <a:pt x="1273" y="132"/>
                  <a:pt x="1273" y="132"/>
                </a:cubicBezTo>
                <a:cubicBezTo>
                  <a:pt x="1276" y="134"/>
                  <a:pt x="1276" y="134"/>
                  <a:pt x="1276" y="134"/>
                </a:cubicBezTo>
                <a:cubicBezTo>
                  <a:pt x="1278" y="135"/>
                  <a:pt x="1278" y="135"/>
                  <a:pt x="1278" y="135"/>
                </a:cubicBezTo>
                <a:cubicBezTo>
                  <a:pt x="1281" y="135"/>
                  <a:pt x="1281" y="135"/>
                  <a:pt x="1281" y="135"/>
                </a:cubicBezTo>
                <a:cubicBezTo>
                  <a:pt x="1284" y="136"/>
                  <a:pt x="1284" y="136"/>
                  <a:pt x="1284" y="136"/>
                </a:cubicBezTo>
                <a:cubicBezTo>
                  <a:pt x="1286" y="135"/>
                  <a:pt x="1286" y="135"/>
                  <a:pt x="1286" y="135"/>
                </a:cubicBezTo>
                <a:cubicBezTo>
                  <a:pt x="1288" y="135"/>
                  <a:pt x="1288" y="135"/>
                  <a:pt x="1288" y="135"/>
                </a:cubicBezTo>
                <a:cubicBezTo>
                  <a:pt x="1286" y="136"/>
                  <a:pt x="1286" y="136"/>
                  <a:pt x="1286" y="136"/>
                </a:cubicBezTo>
                <a:cubicBezTo>
                  <a:pt x="1290" y="135"/>
                  <a:pt x="1290" y="135"/>
                  <a:pt x="1290" y="135"/>
                </a:cubicBezTo>
                <a:cubicBezTo>
                  <a:pt x="1294" y="135"/>
                  <a:pt x="1294" y="135"/>
                  <a:pt x="1294" y="135"/>
                </a:cubicBezTo>
                <a:cubicBezTo>
                  <a:pt x="1291" y="136"/>
                  <a:pt x="1291" y="136"/>
                  <a:pt x="1291" y="136"/>
                </a:cubicBezTo>
                <a:cubicBezTo>
                  <a:pt x="1293" y="136"/>
                  <a:pt x="1293" y="136"/>
                  <a:pt x="1293" y="136"/>
                </a:cubicBezTo>
                <a:cubicBezTo>
                  <a:pt x="1293" y="138"/>
                  <a:pt x="1293" y="138"/>
                  <a:pt x="1293" y="138"/>
                </a:cubicBezTo>
                <a:cubicBezTo>
                  <a:pt x="1290" y="138"/>
                  <a:pt x="1290" y="138"/>
                  <a:pt x="1290" y="138"/>
                </a:cubicBezTo>
                <a:cubicBezTo>
                  <a:pt x="1288" y="139"/>
                  <a:pt x="1288" y="139"/>
                  <a:pt x="1288" y="139"/>
                </a:cubicBezTo>
                <a:cubicBezTo>
                  <a:pt x="1287" y="139"/>
                  <a:pt x="1287" y="139"/>
                  <a:pt x="1287" y="139"/>
                </a:cubicBezTo>
                <a:cubicBezTo>
                  <a:pt x="1287" y="141"/>
                  <a:pt x="1287" y="141"/>
                  <a:pt x="1287" y="141"/>
                </a:cubicBezTo>
                <a:cubicBezTo>
                  <a:pt x="1288" y="141"/>
                  <a:pt x="1288" y="141"/>
                  <a:pt x="1288" y="141"/>
                </a:cubicBezTo>
                <a:cubicBezTo>
                  <a:pt x="1291" y="141"/>
                  <a:pt x="1291" y="141"/>
                  <a:pt x="1291" y="141"/>
                </a:cubicBezTo>
                <a:cubicBezTo>
                  <a:pt x="1287" y="142"/>
                  <a:pt x="1287" y="142"/>
                  <a:pt x="1287" y="142"/>
                </a:cubicBezTo>
                <a:cubicBezTo>
                  <a:pt x="1283" y="145"/>
                  <a:pt x="1283" y="145"/>
                  <a:pt x="1283" y="145"/>
                </a:cubicBezTo>
                <a:cubicBezTo>
                  <a:pt x="1286" y="144"/>
                  <a:pt x="1286" y="144"/>
                  <a:pt x="1286" y="144"/>
                </a:cubicBezTo>
                <a:cubicBezTo>
                  <a:pt x="1287" y="144"/>
                  <a:pt x="1287" y="144"/>
                  <a:pt x="1287" y="144"/>
                </a:cubicBezTo>
                <a:cubicBezTo>
                  <a:pt x="1290" y="145"/>
                  <a:pt x="1290" y="145"/>
                  <a:pt x="1290" y="145"/>
                </a:cubicBezTo>
                <a:cubicBezTo>
                  <a:pt x="1288" y="145"/>
                  <a:pt x="1288" y="145"/>
                  <a:pt x="1288" y="145"/>
                </a:cubicBezTo>
                <a:cubicBezTo>
                  <a:pt x="1286" y="147"/>
                  <a:pt x="1286" y="147"/>
                  <a:pt x="1286" y="147"/>
                </a:cubicBezTo>
                <a:cubicBezTo>
                  <a:pt x="1288" y="147"/>
                  <a:pt x="1288" y="147"/>
                  <a:pt x="1288" y="147"/>
                </a:cubicBezTo>
                <a:cubicBezTo>
                  <a:pt x="1286" y="148"/>
                  <a:pt x="1286" y="148"/>
                  <a:pt x="1286" y="148"/>
                </a:cubicBezTo>
                <a:cubicBezTo>
                  <a:pt x="1286" y="147"/>
                  <a:pt x="1286" y="147"/>
                  <a:pt x="1286" y="147"/>
                </a:cubicBezTo>
                <a:cubicBezTo>
                  <a:pt x="1284" y="147"/>
                  <a:pt x="1284" y="147"/>
                  <a:pt x="1284" y="147"/>
                </a:cubicBezTo>
                <a:cubicBezTo>
                  <a:pt x="1283" y="147"/>
                  <a:pt x="1283" y="147"/>
                  <a:pt x="1283" y="147"/>
                </a:cubicBezTo>
                <a:cubicBezTo>
                  <a:pt x="1284" y="145"/>
                  <a:pt x="1284" y="145"/>
                  <a:pt x="1284" y="145"/>
                </a:cubicBezTo>
                <a:cubicBezTo>
                  <a:pt x="1281" y="147"/>
                  <a:pt x="1281" y="147"/>
                  <a:pt x="1281" y="147"/>
                </a:cubicBezTo>
                <a:cubicBezTo>
                  <a:pt x="1281" y="148"/>
                  <a:pt x="1281" y="148"/>
                  <a:pt x="1281" y="148"/>
                </a:cubicBezTo>
                <a:cubicBezTo>
                  <a:pt x="1280" y="149"/>
                  <a:pt x="1280" y="149"/>
                  <a:pt x="1280" y="149"/>
                </a:cubicBezTo>
                <a:cubicBezTo>
                  <a:pt x="1281" y="149"/>
                  <a:pt x="1281" y="149"/>
                  <a:pt x="1281" y="149"/>
                </a:cubicBezTo>
                <a:cubicBezTo>
                  <a:pt x="1280" y="151"/>
                  <a:pt x="1280" y="151"/>
                  <a:pt x="1280" y="151"/>
                </a:cubicBezTo>
                <a:cubicBezTo>
                  <a:pt x="1278" y="152"/>
                  <a:pt x="1278" y="152"/>
                  <a:pt x="1278" y="152"/>
                </a:cubicBezTo>
                <a:cubicBezTo>
                  <a:pt x="1276" y="152"/>
                  <a:pt x="1276" y="152"/>
                  <a:pt x="1276" y="152"/>
                </a:cubicBezTo>
                <a:cubicBezTo>
                  <a:pt x="1270" y="152"/>
                  <a:pt x="1270" y="152"/>
                  <a:pt x="1270" y="152"/>
                </a:cubicBezTo>
                <a:cubicBezTo>
                  <a:pt x="1271" y="151"/>
                  <a:pt x="1271" y="151"/>
                  <a:pt x="1271" y="151"/>
                </a:cubicBezTo>
                <a:cubicBezTo>
                  <a:pt x="1270" y="151"/>
                  <a:pt x="1270" y="151"/>
                  <a:pt x="1270" y="151"/>
                </a:cubicBezTo>
                <a:cubicBezTo>
                  <a:pt x="1267" y="152"/>
                  <a:pt x="1267" y="152"/>
                  <a:pt x="1267" y="152"/>
                </a:cubicBezTo>
                <a:cubicBezTo>
                  <a:pt x="1266" y="152"/>
                  <a:pt x="1266" y="152"/>
                  <a:pt x="1266" y="152"/>
                </a:cubicBezTo>
                <a:cubicBezTo>
                  <a:pt x="1266" y="154"/>
                  <a:pt x="1266" y="154"/>
                  <a:pt x="1266" y="154"/>
                </a:cubicBezTo>
                <a:cubicBezTo>
                  <a:pt x="1263" y="154"/>
                  <a:pt x="1263" y="154"/>
                  <a:pt x="1263" y="154"/>
                </a:cubicBezTo>
                <a:cubicBezTo>
                  <a:pt x="1257" y="155"/>
                  <a:pt x="1257" y="155"/>
                  <a:pt x="1257" y="155"/>
                </a:cubicBezTo>
                <a:cubicBezTo>
                  <a:pt x="1260" y="155"/>
                  <a:pt x="1260" y="155"/>
                  <a:pt x="1260" y="155"/>
                </a:cubicBezTo>
                <a:cubicBezTo>
                  <a:pt x="1263" y="155"/>
                  <a:pt x="1263" y="155"/>
                  <a:pt x="1263" y="155"/>
                </a:cubicBezTo>
                <a:cubicBezTo>
                  <a:pt x="1261" y="157"/>
                  <a:pt x="1261" y="157"/>
                  <a:pt x="1261" y="157"/>
                </a:cubicBezTo>
                <a:cubicBezTo>
                  <a:pt x="1264" y="155"/>
                  <a:pt x="1264" y="155"/>
                  <a:pt x="1264" y="155"/>
                </a:cubicBezTo>
                <a:cubicBezTo>
                  <a:pt x="1268" y="157"/>
                  <a:pt x="1268" y="157"/>
                  <a:pt x="1268" y="157"/>
                </a:cubicBezTo>
                <a:cubicBezTo>
                  <a:pt x="1271" y="155"/>
                  <a:pt x="1271" y="155"/>
                  <a:pt x="1271" y="155"/>
                </a:cubicBezTo>
                <a:cubicBezTo>
                  <a:pt x="1274" y="155"/>
                  <a:pt x="1274" y="155"/>
                  <a:pt x="1274" y="155"/>
                </a:cubicBezTo>
                <a:cubicBezTo>
                  <a:pt x="1277" y="157"/>
                  <a:pt x="1277" y="157"/>
                  <a:pt x="1277" y="157"/>
                </a:cubicBezTo>
                <a:cubicBezTo>
                  <a:pt x="1273" y="157"/>
                  <a:pt x="1273" y="157"/>
                  <a:pt x="1273" y="157"/>
                </a:cubicBezTo>
                <a:cubicBezTo>
                  <a:pt x="1278" y="158"/>
                  <a:pt x="1278" y="158"/>
                  <a:pt x="1278" y="158"/>
                </a:cubicBezTo>
                <a:cubicBezTo>
                  <a:pt x="1283" y="159"/>
                  <a:pt x="1283" y="159"/>
                  <a:pt x="1283" y="159"/>
                </a:cubicBezTo>
                <a:cubicBezTo>
                  <a:pt x="1277" y="159"/>
                  <a:pt x="1277" y="159"/>
                  <a:pt x="1277" y="159"/>
                </a:cubicBezTo>
                <a:cubicBezTo>
                  <a:pt x="1281" y="161"/>
                  <a:pt x="1281" y="161"/>
                  <a:pt x="1281" y="161"/>
                </a:cubicBezTo>
                <a:cubicBezTo>
                  <a:pt x="1271" y="162"/>
                  <a:pt x="1271" y="162"/>
                  <a:pt x="1271" y="162"/>
                </a:cubicBezTo>
                <a:cubicBezTo>
                  <a:pt x="1273" y="162"/>
                  <a:pt x="1273" y="162"/>
                  <a:pt x="1273" y="162"/>
                </a:cubicBezTo>
                <a:cubicBezTo>
                  <a:pt x="1276" y="162"/>
                  <a:pt x="1276" y="162"/>
                  <a:pt x="1276" y="162"/>
                </a:cubicBezTo>
                <a:cubicBezTo>
                  <a:pt x="1280" y="162"/>
                  <a:pt x="1280" y="162"/>
                  <a:pt x="1280" y="162"/>
                </a:cubicBezTo>
                <a:cubicBezTo>
                  <a:pt x="1275" y="164"/>
                  <a:pt x="1275" y="164"/>
                  <a:pt x="1275" y="164"/>
                </a:cubicBezTo>
                <a:cubicBezTo>
                  <a:pt x="1270" y="162"/>
                  <a:pt x="1270" y="162"/>
                  <a:pt x="1270" y="162"/>
                </a:cubicBezTo>
                <a:cubicBezTo>
                  <a:pt x="1269" y="162"/>
                  <a:pt x="1269" y="162"/>
                  <a:pt x="1269" y="162"/>
                </a:cubicBezTo>
                <a:cubicBezTo>
                  <a:pt x="1271" y="161"/>
                  <a:pt x="1271" y="161"/>
                  <a:pt x="1271" y="161"/>
                </a:cubicBezTo>
                <a:cubicBezTo>
                  <a:pt x="1270" y="159"/>
                  <a:pt x="1270" y="159"/>
                  <a:pt x="1270" y="159"/>
                </a:cubicBezTo>
                <a:cubicBezTo>
                  <a:pt x="1271" y="159"/>
                  <a:pt x="1271" y="159"/>
                  <a:pt x="1271" y="159"/>
                </a:cubicBezTo>
                <a:cubicBezTo>
                  <a:pt x="1273" y="161"/>
                  <a:pt x="1273" y="161"/>
                  <a:pt x="1273" y="161"/>
                </a:cubicBezTo>
                <a:cubicBezTo>
                  <a:pt x="1274" y="161"/>
                  <a:pt x="1274" y="161"/>
                  <a:pt x="1274" y="161"/>
                </a:cubicBezTo>
                <a:cubicBezTo>
                  <a:pt x="1276" y="161"/>
                  <a:pt x="1276" y="161"/>
                  <a:pt x="1276" y="161"/>
                </a:cubicBezTo>
                <a:cubicBezTo>
                  <a:pt x="1276" y="159"/>
                  <a:pt x="1276" y="159"/>
                  <a:pt x="1276" y="159"/>
                </a:cubicBezTo>
                <a:cubicBezTo>
                  <a:pt x="1277" y="159"/>
                  <a:pt x="1277" y="159"/>
                  <a:pt x="1277" y="159"/>
                </a:cubicBezTo>
                <a:cubicBezTo>
                  <a:pt x="1273" y="158"/>
                  <a:pt x="1273" y="158"/>
                  <a:pt x="1273" y="158"/>
                </a:cubicBezTo>
                <a:cubicBezTo>
                  <a:pt x="1267" y="158"/>
                  <a:pt x="1267" y="158"/>
                  <a:pt x="1267" y="158"/>
                </a:cubicBezTo>
                <a:cubicBezTo>
                  <a:pt x="1264" y="157"/>
                  <a:pt x="1264" y="157"/>
                  <a:pt x="1264" y="157"/>
                </a:cubicBezTo>
                <a:cubicBezTo>
                  <a:pt x="1261" y="157"/>
                  <a:pt x="1261" y="157"/>
                  <a:pt x="1261" y="157"/>
                </a:cubicBezTo>
                <a:cubicBezTo>
                  <a:pt x="1264" y="158"/>
                  <a:pt x="1264" y="158"/>
                  <a:pt x="1264" y="158"/>
                </a:cubicBezTo>
                <a:cubicBezTo>
                  <a:pt x="1260" y="157"/>
                  <a:pt x="1260" y="157"/>
                  <a:pt x="1260" y="157"/>
                </a:cubicBezTo>
                <a:cubicBezTo>
                  <a:pt x="1257" y="157"/>
                  <a:pt x="1257" y="157"/>
                  <a:pt x="1257" y="157"/>
                </a:cubicBezTo>
                <a:cubicBezTo>
                  <a:pt x="1258" y="158"/>
                  <a:pt x="1258" y="158"/>
                  <a:pt x="1258" y="158"/>
                </a:cubicBezTo>
                <a:cubicBezTo>
                  <a:pt x="1261" y="159"/>
                  <a:pt x="1261" y="159"/>
                  <a:pt x="1261" y="159"/>
                </a:cubicBezTo>
                <a:cubicBezTo>
                  <a:pt x="1260" y="159"/>
                  <a:pt x="1260" y="159"/>
                  <a:pt x="1260" y="159"/>
                </a:cubicBezTo>
                <a:cubicBezTo>
                  <a:pt x="1257" y="158"/>
                  <a:pt x="1257" y="158"/>
                  <a:pt x="1257" y="158"/>
                </a:cubicBezTo>
                <a:cubicBezTo>
                  <a:pt x="1254" y="159"/>
                  <a:pt x="1254" y="159"/>
                  <a:pt x="1254" y="159"/>
                </a:cubicBezTo>
                <a:cubicBezTo>
                  <a:pt x="1254" y="161"/>
                  <a:pt x="1254" y="161"/>
                  <a:pt x="1254" y="161"/>
                </a:cubicBezTo>
                <a:cubicBezTo>
                  <a:pt x="1253" y="161"/>
                  <a:pt x="1253" y="161"/>
                  <a:pt x="1253" y="161"/>
                </a:cubicBezTo>
                <a:cubicBezTo>
                  <a:pt x="1251" y="161"/>
                  <a:pt x="1251" y="161"/>
                  <a:pt x="1251" y="161"/>
                </a:cubicBezTo>
                <a:cubicBezTo>
                  <a:pt x="1251" y="162"/>
                  <a:pt x="1251" y="162"/>
                  <a:pt x="1251" y="162"/>
                </a:cubicBezTo>
                <a:cubicBezTo>
                  <a:pt x="1250" y="162"/>
                  <a:pt x="1250" y="162"/>
                  <a:pt x="1250" y="162"/>
                </a:cubicBezTo>
                <a:cubicBezTo>
                  <a:pt x="1248" y="164"/>
                  <a:pt x="1248" y="164"/>
                  <a:pt x="1248" y="164"/>
                </a:cubicBezTo>
                <a:cubicBezTo>
                  <a:pt x="1253" y="162"/>
                  <a:pt x="1253" y="162"/>
                  <a:pt x="1253" y="162"/>
                </a:cubicBezTo>
                <a:cubicBezTo>
                  <a:pt x="1258" y="161"/>
                  <a:pt x="1258" y="161"/>
                  <a:pt x="1258" y="161"/>
                </a:cubicBezTo>
                <a:cubicBezTo>
                  <a:pt x="1265" y="160"/>
                  <a:pt x="1265" y="160"/>
                  <a:pt x="1265" y="160"/>
                </a:cubicBezTo>
                <a:cubicBezTo>
                  <a:pt x="1263" y="161"/>
                  <a:pt x="1263" y="161"/>
                  <a:pt x="1263" y="161"/>
                </a:cubicBezTo>
                <a:cubicBezTo>
                  <a:pt x="1266" y="161"/>
                  <a:pt x="1266" y="161"/>
                  <a:pt x="1266" y="161"/>
                </a:cubicBezTo>
                <a:cubicBezTo>
                  <a:pt x="1267" y="161"/>
                  <a:pt x="1267" y="161"/>
                  <a:pt x="1267" y="161"/>
                </a:cubicBezTo>
                <a:cubicBezTo>
                  <a:pt x="1268" y="162"/>
                  <a:pt x="1268" y="162"/>
                  <a:pt x="1268" y="162"/>
                </a:cubicBezTo>
                <a:cubicBezTo>
                  <a:pt x="1260" y="161"/>
                  <a:pt x="1260" y="161"/>
                  <a:pt x="1260" y="161"/>
                </a:cubicBezTo>
                <a:cubicBezTo>
                  <a:pt x="1258" y="162"/>
                  <a:pt x="1258" y="162"/>
                  <a:pt x="1258" y="162"/>
                </a:cubicBezTo>
                <a:cubicBezTo>
                  <a:pt x="1255" y="162"/>
                  <a:pt x="1255" y="162"/>
                  <a:pt x="1255" y="162"/>
                </a:cubicBezTo>
                <a:cubicBezTo>
                  <a:pt x="1254" y="162"/>
                  <a:pt x="1254" y="162"/>
                  <a:pt x="1254" y="162"/>
                </a:cubicBezTo>
                <a:cubicBezTo>
                  <a:pt x="1250" y="164"/>
                  <a:pt x="1250" y="164"/>
                  <a:pt x="1250" y="164"/>
                </a:cubicBezTo>
                <a:cubicBezTo>
                  <a:pt x="1247" y="165"/>
                  <a:pt x="1247" y="165"/>
                  <a:pt x="1247" y="165"/>
                </a:cubicBezTo>
                <a:cubicBezTo>
                  <a:pt x="1245" y="167"/>
                  <a:pt x="1245" y="167"/>
                  <a:pt x="1245" y="167"/>
                </a:cubicBezTo>
                <a:cubicBezTo>
                  <a:pt x="1245" y="168"/>
                  <a:pt x="1245" y="168"/>
                  <a:pt x="1245" y="168"/>
                </a:cubicBezTo>
                <a:cubicBezTo>
                  <a:pt x="1251" y="167"/>
                  <a:pt x="1251" y="167"/>
                  <a:pt x="1251" y="167"/>
                </a:cubicBezTo>
                <a:cubicBezTo>
                  <a:pt x="1248" y="168"/>
                  <a:pt x="1248" y="168"/>
                  <a:pt x="1248" y="168"/>
                </a:cubicBezTo>
                <a:cubicBezTo>
                  <a:pt x="1247" y="168"/>
                  <a:pt x="1247" y="168"/>
                  <a:pt x="1247" y="168"/>
                </a:cubicBezTo>
                <a:cubicBezTo>
                  <a:pt x="1244" y="169"/>
                  <a:pt x="1244" y="169"/>
                  <a:pt x="1244" y="169"/>
                </a:cubicBezTo>
                <a:cubicBezTo>
                  <a:pt x="1245" y="169"/>
                  <a:pt x="1245" y="169"/>
                  <a:pt x="1245" y="169"/>
                </a:cubicBezTo>
                <a:cubicBezTo>
                  <a:pt x="1247" y="169"/>
                  <a:pt x="1247" y="169"/>
                  <a:pt x="1247" y="169"/>
                </a:cubicBezTo>
                <a:cubicBezTo>
                  <a:pt x="1248" y="171"/>
                  <a:pt x="1248" y="171"/>
                  <a:pt x="1248" y="171"/>
                </a:cubicBezTo>
                <a:cubicBezTo>
                  <a:pt x="1245" y="172"/>
                  <a:pt x="1245" y="172"/>
                  <a:pt x="1245" y="172"/>
                </a:cubicBezTo>
                <a:cubicBezTo>
                  <a:pt x="1251" y="171"/>
                  <a:pt x="1251" y="171"/>
                  <a:pt x="1251" y="171"/>
                </a:cubicBezTo>
                <a:cubicBezTo>
                  <a:pt x="1253" y="171"/>
                  <a:pt x="1253" y="171"/>
                  <a:pt x="1253" y="171"/>
                </a:cubicBezTo>
                <a:cubicBezTo>
                  <a:pt x="1255" y="171"/>
                  <a:pt x="1255" y="171"/>
                  <a:pt x="1255" y="171"/>
                </a:cubicBezTo>
                <a:cubicBezTo>
                  <a:pt x="1257" y="171"/>
                  <a:pt x="1257" y="171"/>
                  <a:pt x="1257" y="171"/>
                </a:cubicBezTo>
                <a:cubicBezTo>
                  <a:pt x="1255" y="172"/>
                  <a:pt x="1255" y="172"/>
                  <a:pt x="1255" y="172"/>
                </a:cubicBezTo>
                <a:cubicBezTo>
                  <a:pt x="1254" y="172"/>
                  <a:pt x="1254" y="172"/>
                  <a:pt x="1254" y="172"/>
                </a:cubicBezTo>
                <a:cubicBezTo>
                  <a:pt x="1253" y="172"/>
                  <a:pt x="1253" y="172"/>
                  <a:pt x="1253" y="172"/>
                </a:cubicBezTo>
                <a:cubicBezTo>
                  <a:pt x="1251" y="174"/>
                  <a:pt x="1251" y="174"/>
                  <a:pt x="1251" y="174"/>
                </a:cubicBezTo>
                <a:cubicBezTo>
                  <a:pt x="1250" y="174"/>
                  <a:pt x="1250" y="174"/>
                  <a:pt x="1250" y="174"/>
                </a:cubicBezTo>
                <a:cubicBezTo>
                  <a:pt x="1245" y="174"/>
                  <a:pt x="1245" y="174"/>
                  <a:pt x="1245" y="174"/>
                </a:cubicBezTo>
                <a:cubicBezTo>
                  <a:pt x="1247" y="175"/>
                  <a:pt x="1247" y="175"/>
                  <a:pt x="1247" y="175"/>
                </a:cubicBezTo>
                <a:cubicBezTo>
                  <a:pt x="1250" y="175"/>
                  <a:pt x="1250" y="175"/>
                  <a:pt x="1250" y="175"/>
                </a:cubicBezTo>
                <a:cubicBezTo>
                  <a:pt x="1254" y="175"/>
                  <a:pt x="1254" y="175"/>
                  <a:pt x="1254" y="175"/>
                </a:cubicBezTo>
                <a:cubicBezTo>
                  <a:pt x="1245" y="177"/>
                  <a:pt x="1245" y="177"/>
                  <a:pt x="1245" y="177"/>
                </a:cubicBezTo>
                <a:cubicBezTo>
                  <a:pt x="1244" y="175"/>
                  <a:pt x="1244" y="175"/>
                  <a:pt x="1244" y="175"/>
                </a:cubicBezTo>
                <a:cubicBezTo>
                  <a:pt x="1241" y="178"/>
                  <a:pt x="1241" y="178"/>
                  <a:pt x="1241" y="178"/>
                </a:cubicBezTo>
                <a:cubicBezTo>
                  <a:pt x="1243" y="179"/>
                  <a:pt x="1243" y="179"/>
                  <a:pt x="1243" y="179"/>
                </a:cubicBezTo>
                <a:cubicBezTo>
                  <a:pt x="1241" y="181"/>
                  <a:pt x="1241" y="181"/>
                  <a:pt x="1241" y="181"/>
                </a:cubicBezTo>
                <a:cubicBezTo>
                  <a:pt x="1244" y="182"/>
                  <a:pt x="1244" y="182"/>
                  <a:pt x="1244" y="182"/>
                </a:cubicBezTo>
                <a:cubicBezTo>
                  <a:pt x="1243" y="182"/>
                  <a:pt x="1243" y="182"/>
                  <a:pt x="1243" y="182"/>
                </a:cubicBezTo>
                <a:cubicBezTo>
                  <a:pt x="1244" y="184"/>
                  <a:pt x="1244" y="184"/>
                  <a:pt x="1244" y="184"/>
                </a:cubicBezTo>
                <a:cubicBezTo>
                  <a:pt x="1246" y="184"/>
                  <a:pt x="1246" y="184"/>
                  <a:pt x="1246" y="184"/>
                </a:cubicBezTo>
                <a:cubicBezTo>
                  <a:pt x="1247" y="184"/>
                  <a:pt x="1247" y="184"/>
                  <a:pt x="1247" y="184"/>
                </a:cubicBezTo>
                <a:cubicBezTo>
                  <a:pt x="1250" y="182"/>
                  <a:pt x="1250" y="182"/>
                  <a:pt x="1250" y="182"/>
                </a:cubicBezTo>
                <a:cubicBezTo>
                  <a:pt x="1251" y="182"/>
                  <a:pt x="1251" y="182"/>
                  <a:pt x="1251" y="182"/>
                </a:cubicBezTo>
                <a:cubicBezTo>
                  <a:pt x="1253" y="182"/>
                  <a:pt x="1253" y="182"/>
                  <a:pt x="1253" y="182"/>
                </a:cubicBezTo>
                <a:cubicBezTo>
                  <a:pt x="1257" y="181"/>
                  <a:pt x="1257" y="181"/>
                  <a:pt x="1257" y="181"/>
                </a:cubicBezTo>
                <a:cubicBezTo>
                  <a:pt x="1255" y="182"/>
                  <a:pt x="1255" y="182"/>
                  <a:pt x="1255" y="182"/>
                </a:cubicBezTo>
                <a:cubicBezTo>
                  <a:pt x="1254" y="182"/>
                  <a:pt x="1254" y="182"/>
                  <a:pt x="1254" y="182"/>
                </a:cubicBezTo>
                <a:cubicBezTo>
                  <a:pt x="1251" y="184"/>
                  <a:pt x="1251" y="184"/>
                  <a:pt x="1251" y="184"/>
                </a:cubicBezTo>
                <a:cubicBezTo>
                  <a:pt x="1248" y="184"/>
                  <a:pt x="1248" y="184"/>
                  <a:pt x="1248" y="184"/>
                </a:cubicBezTo>
                <a:cubicBezTo>
                  <a:pt x="1247" y="184"/>
                  <a:pt x="1247" y="184"/>
                  <a:pt x="1247" y="184"/>
                </a:cubicBezTo>
                <a:cubicBezTo>
                  <a:pt x="1247" y="185"/>
                  <a:pt x="1247" y="185"/>
                  <a:pt x="1247" y="185"/>
                </a:cubicBezTo>
                <a:cubicBezTo>
                  <a:pt x="1245" y="187"/>
                  <a:pt x="1245" y="187"/>
                  <a:pt x="1245" y="187"/>
                </a:cubicBezTo>
                <a:cubicBezTo>
                  <a:pt x="1247" y="187"/>
                  <a:pt x="1247" y="187"/>
                  <a:pt x="1247" y="187"/>
                </a:cubicBezTo>
                <a:cubicBezTo>
                  <a:pt x="1248" y="187"/>
                  <a:pt x="1248" y="187"/>
                  <a:pt x="1248" y="187"/>
                </a:cubicBezTo>
                <a:cubicBezTo>
                  <a:pt x="1245" y="188"/>
                  <a:pt x="1245" y="188"/>
                  <a:pt x="1245" y="188"/>
                </a:cubicBezTo>
                <a:cubicBezTo>
                  <a:pt x="1247" y="188"/>
                  <a:pt x="1247" y="188"/>
                  <a:pt x="1247" y="188"/>
                </a:cubicBezTo>
                <a:cubicBezTo>
                  <a:pt x="1247" y="190"/>
                  <a:pt x="1247" y="190"/>
                  <a:pt x="1247" y="190"/>
                </a:cubicBezTo>
                <a:cubicBezTo>
                  <a:pt x="1248" y="188"/>
                  <a:pt x="1248" y="188"/>
                  <a:pt x="1248" y="188"/>
                </a:cubicBezTo>
                <a:cubicBezTo>
                  <a:pt x="1253" y="187"/>
                  <a:pt x="1253" y="187"/>
                  <a:pt x="1253" y="187"/>
                </a:cubicBezTo>
                <a:cubicBezTo>
                  <a:pt x="1255" y="186"/>
                  <a:pt x="1255" y="186"/>
                  <a:pt x="1255" y="186"/>
                </a:cubicBezTo>
                <a:cubicBezTo>
                  <a:pt x="1254" y="187"/>
                  <a:pt x="1254" y="187"/>
                  <a:pt x="1254" y="187"/>
                </a:cubicBezTo>
                <a:cubicBezTo>
                  <a:pt x="1250" y="188"/>
                  <a:pt x="1250" y="188"/>
                  <a:pt x="1250" y="188"/>
                </a:cubicBezTo>
                <a:cubicBezTo>
                  <a:pt x="1247" y="190"/>
                  <a:pt x="1247" y="190"/>
                  <a:pt x="1247" y="190"/>
                </a:cubicBezTo>
                <a:cubicBezTo>
                  <a:pt x="1245" y="192"/>
                  <a:pt x="1245" y="192"/>
                  <a:pt x="1245" y="192"/>
                </a:cubicBezTo>
                <a:cubicBezTo>
                  <a:pt x="1247" y="191"/>
                  <a:pt x="1247" y="191"/>
                  <a:pt x="1247" y="191"/>
                </a:cubicBezTo>
                <a:cubicBezTo>
                  <a:pt x="1248" y="191"/>
                  <a:pt x="1248" y="191"/>
                  <a:pt x="1248" y="191"/>
                </a:cubicBezTo>
                <a:cubicBezTo>
                  <a:pt x="1250" y="191"/>
                  <a:pt x="1250" y="191"/>
                  <a:pt x="1250" y="191"/>
                </a:cubicBezTo>
                <a:cubicBezTo>
                  <a:pt x="1248" y="192"/>
                  <a:pt x="1248" y="192"/>
                  <a:pt x="1248" y="192"/>
                </a:cubicBezTo>
                <a:cubicBezTo>
                  <a:pt x="1248" y="195"/>
                  <a:pt x="1248" y="195"/>
                  <a:pt x="1248" y="195"/>
                </a:cubicBezTo>
                <a:cubicBezTo>
                  <a:pt x="1247" y="195"/>
                  <a:pt x="1247" y="195"/>
                  <a:pt x="1247" y="195"/>
                </a:cubicBezTo>
                <a:cubicBezTo>
                  <a:pt x="1247" y="197"/>
                  <a:pt x="1247" y="197"/>
                  <a:pt x="1247" y="197"/>
                </a:cubicBezTo>
                <a:cubicBezTo>
                  <a:pt x="1245" y="198"/>
                  <a:pt x="1245" y="198"/>
                  <a:pt x="1245" y="198"/>
                </a:cubicBezTo>
                <a:cubicBezTo>
                  <a:pt x="1244" y="204"/>
                  <a:pt x="1244" y="204"/>
                  <a:pt x="1244" y="204"/>
                </a:cubicBezTo>
                <a:cubicBezTo>
                  <a:pt x="1247" y="202"/>
                  <a:pt x="1247" y="202"/>
                  <a:pt x="1247" y="202"/>
                </a:cubicBezTo>
                <a:cubicBezTo>
                  <a:pt x="1250" y="200"/>
                  <a:pt x="1250" y="200"/>
                  <a:pt x="1250" y="200"/>
                </a:cubicBezTo>
                <a:cubicBezTo>
                  <a:pt x="1253" y="197"/>
                  <a:pt x="1253" y="197"/>
                  <a:pt x="1253" y="197"/>
                </a:cubicBezTo>
                <a:cubicBezTo>
                  <a:pt x="1255" y="197"/>
                  <a:pt x="1255" y="197"/>
                  <a:pt x="1255" y="197"/>
                </a:cubicBezTo>
                <a:cubicBezTo>
                  <a:pt x="1254" y="198"/>
                  <a:pt x="1254" y="198"/>
                  <a:pt x="1254" y="198"/>
                </a:cubicBezTo>
                <a:cubicBezTo>
                  <a:pt x="1257" y="198"/>
                  <a:pt x="1257" y="198"/>
                  <a:pt x="1257" y="198"/>
                </a:cubicBezTo>
                <a:cubicBezTo>
                  <a:pt x="1258" y="197"/>
                  <a:pt x="1258" y="197"/>
                  <a:pt x="1258" y="197"/>
                </a:cubicBezTo>
                <a:cubicBezTo>
                  <a:pt x="1260" y="195"/>
                  <a:pt x="1260" y="195"/>
                  <a:pt x="1260" y="195"/>
                </a:cubicBezTo>
                <a:cubicBezTo>
                  <a:pt x="1261" y="197"/>
                  <a:pt x="1261" y="197"/>
                  <a:pt x="1261" y="197"/>
                </a:cubicBezTo>
                <a:cubicBezTo>
                  <a:pt x="1263" y="197"/>
                  <a:pt x="1263" y="197"/>
                  <a:pt x="1263" y="197"/>
                </a:cubicBezTo>
                <a:cubicBezTo>
                  <a:pt x="1266" y="195"/>
                  <a:pt x="1266" y="195"/>
                  <a:pt x="1266" y="195"/>
                </a:cubicBezTo>
                <a:cubicBezTo>
                  <a:pt x="1264" y="197"/>
                  <a:pt x="1264" y="197"/>
                  <a:pt x="1264" y="197"/>
                </a:cubicBezTo>
                <a:cubicBezTo>
                  <a:pt x="1264" y="198"/>
                  <a:pt x="1264" y="198"/>
                  <a:pt x="1264" y="198"/>
                </a:cubicBezTo>
                <a:cubicBezTo>
                  <a:pt x="1266" y="198"/>
                  <a:pt x="1266" y="198"/>
                  <a:pt x="1266" y="198"/>
                </a:cubicBezTo>
                <a:cubicBezTo>
                  <a:pt x="1264" y="200"/>
                  <a:pt x="1264" y="200"/>
                  <a:pt x="1264" y="200"/>
                </a:cubicBezTo>
                <a:cubicBezTo>
                  <a:pt x="1266" y="201"/>
                  <a:pt x="1266" y="201"/>
                  <a:pt x="1266" y="201"/>
                </a:cubicBezTo>
                <a:cubicBezTo>
                  <a:pt x="1267" y="202"/>
                  <a:pt x="1267" y="202"/>
                  <a:pt x="1267" y="202"/>
                </a:cubicBezTo>
                <a:cubicBezTo>
                  <a:pt x="1264" y="201"/>
                  <a:pt x="1264" y="201"/>
                  <a:pt x="1264" y="201"/>
                </a:cubicBezTo>
                <a:cubicBezTo>
                  <a:pt x="1263" y="200"/>
                  <a:pt x="1263" y="200"/>
                  <a:pt x="1263" y="200"/>
                </a:cubicBezTo>
                <a:cubicBezTo>
                  <a:pt x="1261" y="198"/>
                  <a:pt x="1261" y="198"/>
                  <a:pt x="1261" y="198"/>
                </a:cubicBezTo>
                <a:cubicBezTo>
                  <a:pt x="1260" y="198"/>
                  <a:pt x="1260" y="198"/>
                  <a:pt x="1260" y="198"/>
                </a:cubicBezTo>
                <a:cubicBezTo>
                  <a:pt x="1257" y="198"/>
                  <a:pt x="1257" y="198"/>
                  <a:pt x="1257" y="198"/>
                </a:cubicBezTo>
                <a:cubicBezTo>
                  <a:pt x="1260" y="200"/>
                  <a:pt x="1260" y="200"/>
                  <a:pt x="1260" y="200"/>
                </a:cubicBezTo>
                <a:cubicBezTo>
                  <a:pt x="1258" y="200"/>
                  <a:pt x="1258" y="200"/>
                  <a:pt x="1258" y="200"/>
                </a:cubicBezTo>
                <a:cubicBezTo>
                  <a:pt x="1260" y="201"/>
                  <a:pt x="1260" y="201"/>
                  <a:pt x="1260" y="201"/>
                </a:cubicBezTo>
                <a:cubicBezTo>
                  <a:pt x="1257" y="201"/>
                  <a:pt x="1257" y="201"/>
                  <a:pt x="1257" y="201"/>
                </a:cubicBezTo>
                <a:cubicBezTo>
                  <a:pt x="1254" y="202"/>
                  <a:pt x="1254" y="202"/>
                  <a:pt x="1254" y="202"/>
                </a:cubicBezTo>
                <a:cubicBezTo>
                  <a:pt x="1253" y="204"/>
                  <a:pt x="1253" y="204"/>
                  <a:pt x="1253" y="204"/>
                </a:cubicBezTo>
                <a:cubicBezTo>
                  <a:pt x="1251" y="204"/>
                  <a:pt x="1251" y="204"/>
                  <a:pt x="1251" y="204"/>
                </a:cubicBezTo>
                <a:cubicBezTo>
                  <a:pt x="1248" y="204"/>
                  <a:pt x="1248" y="204"/>
                  <a:pt x="1248" y="204"/>
                </a:cubicBezTo>
                <a:cubicBezTo>
                  <a:pt x="1247" y="205"/>
                  <a:pt x="1247" y="205"/>
                  <a:pt x="1247" y="205"/>
                </a:cubicBezTo>
                <a:cubicBezTo>
                  <a:pt x="1248" y="207"/>
                  <a:pt x="1248" y="207"/>
                  <a:pt x="1248" y="207"/>
                </a:cubicBezTo>
                <a:cubicBezTo>
                  <a:pt x="1247" y="208"/>
                  <a:pt x="1247" y="208"/>
                  <a:pt x="1247" y="208"/>
                </a:cubicBezTo>
                <a:cubicBezTo>
                  <a:pt x="1248" y="208"/>
                  <a:pt x="1248" y="208"/>
                  <a:pt x="1248" y="208"/>
                </a:cubicBezTo>
                <a:cubicBezTo>
                  <a:pt x="1245" y="210"/>
                  <a:pt x="1245" y="210"/>
                  <a:pt x="1245" y="210"/>
                </a:cubicBezTo>
                <a:cubicBezTo>
                  <a:pt x="1245" y="211"/>
                  <a:pt x="1245" y="211"/>
                  <a:pt x="1245" y="211"/>
                </a:cubicBezTo>
                <a:cubicBezTo>
                  <a:pt x="1247" y="212"/>
                  <a:pt x="1247" y="212"/>
                  <a:pt x="1247" y="212"/>
                </a:cubicBezTo>
                <a:cubicBezTo>
                  <a:pt x="1248" y="211"/>
                  <a:pt x="1248" y="211"/>
                  <a:pt x="1248" y="211"/>
                </a:cubicBezTo>
                <a:cubicBezTo>
                  <a:pt x="1250" y="210"/>
                  <a:pt x="1250" y="210"/>
                  <a:pt x="1250" y="210"/>
                </a:cubicBezTo>
                <a:cubicBezTo>
                  <a:pt x="1254" y="210"/>
                  <a:pt x="1254" y="210"/>
                  <a:pt x="1254" y="210"/>
                </a:cubicBezTo>
                <a:cubicBezTo>
                  <a:pt x="1251" y="211"/>
                  <a:pt x="1251" y="211"/>
                  <a:pt x="1251" y="211"/>
                </a:cubicBezTo>
                <a:cubicBezTo>
                  <a:pt x="1248" y="211"/>
                  <a:pt x="1248" y="211"/>
                  <a:pt x="1248" y="211"/>
                </a:cubicBezTo>
                <a:cubicBezTo>
                  <a:pt x="1248" y="212"/>
                  <a:pt x="1248" y="212"/>
                  <a:pt x="1248" y="212"/>
                </a:cubicBezTo>
                <a:cubicBezTo>
                  <a:pt x="1247" y="212"/>
                  <a:pt x="1247" y="212"/>
                  <a:pt x="1247" y="212"/>
                </a:cubicBezTo>
                <a:cubicBezTo>
                  <a:pt x="1250" y="214"/>
                  <a:pt x="1250" y="214"/>
                  <a:pt x="1250" y="214"/>
                </a:cubicBezTo>
                <a:cubicBezTo>
                  <a:pt x="1247" y="214"/>
                  <a:pt x="1247" y="214"/>
                  <a:pt x="1247" y="214"/>
                </a:cubicBezTo>
                <a:cubicBezTo>
                  <a:pt x="1247" y="215"/>
                  <a:pt x="1247" y="215"/>
                  <a:pt x="1247" y="215"/>
                </a:cubicBezTo>
                <a:cubicBezTo>
                  <a:pt x="1248" y="215"/>
                  <a:pt x="1248" y="215"/>
                  <a:pt x="1248" y="215"/>
                </a:cubicBezTo>
                <a:cubicBezTo>
                  <a:pt x="1248" y="217"/>
                  <a:pt x="1248" y="217"/>
                  <a:pt x="1248" y="217"/>
                </a:cubicBezTo>
                <a:cubicBezTo>
                  <a:pt x="1251" y="215"/>
                  <a:pt x="1251" y="215"/>
                  <a:pt x="1251" y="215"/>
                </a:cubicBezTo>
                <a:cubicBezTo>
                  <a:pt x="1255" y="215"/>
                  <a:pt x="1255" y="215"/>
                  <a:pt x="1255" y="215"/>
                </a:cubicBezTo>
                <a:cubicBezTo>
                  <a:pt x="1253" y="217"/>
                  <a:pt x="1253" y="217"/>
                  <a:pt x="1253" y="217"/>
                </a:cubicBezTo>
                <a:cubicBezTo>
                  <a:pt x="1251" y="217"/>
                  <a:pt x="1251" y="217"/>
                  <a:pt x="1251" y="217"/>
                </a:cubicBezTo>
                <a:cubicBezTo>
                  <a:pt x="1250" y="218"/>
                  <a:pt x="1250" y="218"/>
                  <a:pt x="1250" y="218"/>
                </a:cubicBezTo>
                <a:cubicBezTo>
                  <a:pt x="1251" y="218"/>
                  <a:pt x="1251" y="218"/>
                  <a:pt x="1251" y="218"/>
                </a:cubicBezTo>
                <a:cubicBezTo>
                  <a:pt x="1253" y="218"/>
                  <a:pt x="1253" y="218"/>
                  <a:pt x="1253" y="218"/>
                </a:cubicBezTo>
                <a:cubicBezTo>
                  <a:pt x="1251" y="221"/>
                  <a:pt x="1251" y="221"/>
                  <a:pt x="1251" y="221"/>
                </a:cubicBezTo>
                <a:cubicBezTo>
                  <a:pt x="1253" y="221"/>
                  <a:pt x="1253" y="221"/>
                  <a:pt x="1253" y="221"/>
                </a:cubicBezTo>
                <a:cubicBezTo>
                  <a:pt x="1250" y="224"/>
                  <a:pt x="1250" y="224"/>
                  <a:pt x="1250" y="224"/>
                </a:cubicBezTo>
                <a:cubicBezTo>
                  <a:pt x="1250" y="225"/>
                  <a:pt x="1250" y="225"/>
                  <a:pt x="1250" y="225"/>
                </a:cubicBezTo>
                <a:cubicBezTo>
                  <a:pt x="1253" y="227"/>
                  <a:pt x="1253" y="227"/>
                  <a:pt x="1253" y="227"/>
                </a:cubicBezTo>
                <a:cubicBezTo>
                  <a:pt x="1257" y="228"/>
                  <a:pt x="1257" y="228"/>
                  <a:pt x="1257" y="228"/>
                </a:cubicBezTo>
                <a:cubicBezTo>
                  <a:pt x="1254" y="228"/>
                  <a:pt x="1254" y="228"/>
                  <a:pt x="1254" y="228"/>
                </a:cubicBezTo>
                <a:cubicBezTo>
                  <a:pt x="1257" y="230"/>
                  <a:pt x="1257" y="230"/>
                  <a:pt x="1257" y="230"/>
                </a:cubicBezTo>
                <a:cubicBezTo>
                  <a:pt x="1255" y="230"/>
                  <a:pt x="1255" y="230"/>
                  <a:pt x="1255" y="230"/>
                </a:cubicBezTo>
                <a:cubicBezTo>
                  <a:pt x="1254" y="230"/>
                  <a:pt x="1254" y="230"/>
                  <a:pt x="1254" y="230"/>
                </a:cubicBezTo>
                <a:cubicBezTo>
                  <a:pt x="1253" y="231"/>
                  <a:pt x="1253" y="231"/>
                  <a:pt x="1253" y="231"/>
                </a:cubicBezTo>
                <a:cubicBezTo>
                  <a:pt x="1257" y="231"/>
                  <a:pt x="1257" y="231"/>
                  <a:pt x="1257" y="231"/>
                </a:cubicBezTo>
                <a:cubicBezTo>
                  <a:pt x="1260" y="228"/>
                  <a:pt x="1260" y="228"/>
                  <a:pt x="1260" y="228"/>
                </a:cubicBezTo>
                <a:cubicBezTo>
                  <a:pt x="1260" y="230"/>
                  <a:pt x="1260" y="230"/>
                  <a:pt x="1260" y="230"/>
                </a:cubicBezTo>
                <a:cubicBezTo>
                  <a:pt x="1261" y="230"/>
                  <a:pt x="1261" y="230"/>
                  <a:pt x="1261" y="230"/>
                </a:cubicBezTo>
                <a:cubicBezTo>
                  <a:pt x="1257" y="231"/>
                  <a:pt x="1257" y="231"/>
                  <a:pt x="1257" y="231"/>
                </a:cubicBezTo>
                <a:cubicBezTo>
                  <a:pt x="1255" y="233"/>
                  <a:pt x="1255" y="233"/>
                  <a:pt x="1255" y="233"/>
                </a:cubicBezTo>
                <a:cubicBezTo>
                  <a:pt x="1255" y="234"/>
                  <a:pt x="1255" y="234"/>
                  <a:pt x="1255" y="234"/>
                </a:cubicBezTo>
                <a:cubicBezTo>
                  <a:pt x="1258" y="233"/>
                  <a:pt x="1258" y="233"/>
                  <a:pt x="1258" y="233"/>
                </a:cubicBezTo>
                <a:cubicBezTo>
                  <a:pt x="1258" y="231"/>
                  <a:pt x="1258" y="231"/>
                  <a:pt x="1258" y="231"/>
                </a:cubicBezTo>
                <a:cubicBezTo>
                  <a:pt x="1261" y="231"/>
                  <a:pt x="1261" y="231"/>
                  <a:pt x="1261" y="231"/>
                </a:cubicBezTo>
                <a:cubicBezTo>
                  <a:pt x="1258" y="233"/>
                  <a:pt x="1258" y="233"/>
                  <a:pt x="1258" y="233"/>
                </a:cubicBezTo>
                <a:cubicBezTo>
                  <a:pt x="1257" y="234"/>
                  <a:pt x="1257" y="234"/>
                  <a:pt x="1257" y="234"/>
                </a:cubicBezTo>
                <a:cubicBezTo>
                  <a:pt x="1258" y="234"/>
                  <a:pt x="1258" y="234"/>
                  <a:pt x="1258" y="234"/>
                </a:cubicBezTo>
                <a:cubicBezTo>
                  <a:pt x="1257" y="235"/>
                  <a:pt x="1257" y="235"/>
                  <a:pt x="1257" y="235"/>
                </a:cubicBezTo>
                <a:cubicBezTo>
                  <a:pt x="1254" y="237"/>
                  <a:pt x="1254" y="237"/>
                  <a:pt x="1254" y="237"/>
                </a:cubicBezTo>
                <a:cubicBezTo>
                  <a:pt x="1257" y="237"/>
                  <a:pt x="1257" y="237"/>
                  <a:pt x="1257" y="237"/>
                </a:cubicBezTo>
                <a:cubicBezTo>
                  <a:pt x="1258" y="237"/>
                  <a:pt x="1258" y="237"/>
                  <a:pt x="1258" y="237"/>
                </a:cubicBezTo>
                <a:cubicBezTo>
                  <a:pt x="1263" y="235"/>
                  <a:pt x="1263" y="235"/>
                  <a:pt x="1263" y="235"/>
                </a:cubicBezTo>
                <a:cubicBezTo>
                  <a:pt x="1261" y="237"/>
                  <a:pt x="1261" y="237"/>
                  <a:pt x="1261" y="237"/>
                </a:cubicBezTo>
                <a:cubicBezTo>
                  <a:pt x="1260" y="237"/>
                  <a:pt x="1260" y="237"/>
                  <a:pt x="1260" y="237"/>
                </a:cubicBezTo>
                <a:cubicBezTo>
                  <a:pt x="1255" y="238"/>
                  <a:pt x="1255" y="238"/>
                  <a:pt x="1255" y="238"/>
                </a:cubicBezTo>
                <a:cubicBezTo>
                  <a:pt x="1258" y="238"/>
                  <a:pt x="1258" y="238"/>
                  <a:pt x="1258" y="238"/>
                </a:cubicBezTo>
                <a:cubicBezTo>
                  <a:pt x="1261" y="238"/>
                  <a:pt x="1261" y="238"/>
                  <a:pt x="1261" y="238"/>
                </a:cubicBezTo>
                <a:cubicBezTo>
                  <a:pt x="1260" y="240"/>
                  <a:pt x="1260" y="240"/>
                  <a:pt x="1260" y="240"/>
                </a:cubicBezTo>
                <a:cubicBezTo>
                  <a:pt x="1260" y="241"/>
                  <a:pt x="1260" y="241"/>
                  <a:pt x="1260" y="241"/>
                </a:cubicBezTo>
                <a:cubicBezTo>
                  <a:pt x="1261" y="240"/>
                  <a:pt x="1261" y="240"/>
                  <a:pt x="1261" y="240"/>
                </a:cubicBezTo>
                <a:cubicBezTo>
                  <a:pt x="1261" y="241"/>
                  <a:pt x="1261" y="241"/>
                  <a:pt x="1261" y="241"/>
                </a:cubicBezTo>
                <a:cubicBezTo>
                  <a:pt x="1263" y="240"/>
                  <a:pt x="1263" y="240"/>
                  <a:pt x="1263" y="240"/>
                </a:cubicBezTo>
                <a:cubicBezTo>
                  <a:pt x="1264" y="240"/>
                  <a:pt x="1264" y="240"/>
                  <a:pt x="1264" y="240"/>
                </a:cubicBezTo>
                <a:cubicBezTo>
                  <a:pt x="1263" y="241"/>
                  <a:pt x="1263" y="241"/>
                  <a:pt x="1263" y="241"/>
                </a:cubicBezTo>
                <a:cubicBezTo>
                  <a:pt x="1264" y="241"/>
                  <a:pt x="1264" y="241"/>
                  <a:pt x="1264" y="241"/>
                </a:cubicBezTo>
                <a:cubicBezTo>
                  <a:pt x="1266" y="241"/>
                  <a:pt x="1266" y="241"/>
                  <a:pt x="1266" y="241"/>
                </a:cubicBezTo>
                <a:cubicBezTo>
                  <a:pt x="1264" y="243"/>
                  <a:pt x="1264" y="243"/>
                  <a:pt x="1264" y="243"/>
                </a:cubicBezTo>
                <a:cubicBezTo>
                  <a:pt x="1266" y="243"/>
                  <a:pt x="1266" y="243"/>
                  <a:pt x="1266" y="243"/>
                </a:cubicBezTo>
                <a:cubicBezTo>
                  <a:pt x="1260" y="245"/>
                  <a:pt x="1260" y="245"/>
                  <a:pt x="1260" y="245"/>
                </a:cubicBezTo>
                <a:cubicBezTo>
                  <a:pt x="1264" y="245"/>
                  <a:pt x="1264" y="245"/>
                  <a:pt x="1264" y="245"/>
                </a:cubicBezTo>
                <a:cubicBezTo>
                  <a:pt x="1268" y="244"/>
                  <a:pt x="1268" y="244"/>
                  <a:pt x="1268" y="244"/>
                </a:cubicBezTo>
                <a:cubicBezTo>
                  <a:pt x="1273" y="244"/>
                  <a:pt x="1273" y="244"/>
                  <a:pt x="1273" y="244"/>
                </a:cubicBezTo>
                <a:cubicBezTo>
                  <a:pt x="1271" y="245"/>
                  <a:pt x="1271" y="245"/>
                  <a:pt x="1271" y="245"/>
                </a:cubicBezTo>
                <a:cubicBezTo>
                  <a:pt x="1274" y="245"/>
                  <a:pt x="1274" y="245"/>
                  <a:pt x="1274" y="245"/>
                </a:cubicBezTo>
                <a:cubicBezTo>
                  <a:pt x="1274" y="244"/>
                  <a:pt x="1274" y="244"/>
                  <a:pt x="1274" y="244"/>
                </a:cubicBezTo>
                <a:cubicBezTo>
                  <a:pt x="1277" y="243"/>
                  <a:pt x="1277" y="243"/>
                  <a:pt x="1277" y="243"/>
                </a:cubicBezTo>
                <a:cubicBezTo>
                  <a:pt x="1278" y="243"/>
                  <a:pt x="1278" y="243"/>
                  <a:pt x="1278" y="243"/>
                </a:cubicBezTo>
                <a:cubicBezTo>
                  <a:pt x="1280" y="244"/>
                  <a:pt x="1280" y="244"/>
                  <a:pt x="1280" y="244"/>
                </a:cubicBezTo>
                <a:cubicBezTo>
                  <a:pt x="1281" y="243"/>
                  <a:pt x="1281" y="243"/>
                  <a:pt x="1281" y="243"/>
                </a:cubicBezTo>
                <a:cubicBezTo>
                  <a:pt x="1280" y="243"/>
                  <a:pt x="1280" y="243"/>
                  <a:pt x="1280" y="243"/>
                </a:cubicBezTo>
                <a:cubicBezTo>
                  <a:pt x="1283" y="241"/>
                  <a:pt x="1283" y="241"/>
                  <a:pt x="1283" y="241"/>
                </a:cubicBezTo>
                <a:cubicBezTo>
                  <a:pt x="1284" y="241"/>
                  <a:pt x="1284" y="241"/>
                  <a:pt x="1284" y="241"/>
                </a:cubicBezTo>
                <a:cubicBezTo>
                  <a:pt x="1283" y="240"/>
                  <a:pt x="1283" y="240"/>
                  <a:pt x="1283" y="240"/>
                </a:cubicBezTo>
                <a:cubicBezTo>
                  <a:pt x="1284" y="240"/>
                  <a:pt x="1284" y="240"/>
                  <a:pt x="1284" y="240"/>
                </a:cubicBezTo>
                <a:cubicBezTo>
                  <a:pt x="1286" y="240"/>
                  <a:pt x="1286" y="240"/>
                  <a:pt x="1286" y="240"/>
                </a:cubicBezTo>
                <a:cubicBezTo>
                  <a:pt x="1286" y="241"/>
                  <a:pt x="1286" y="241"/>
                  <a:pt x="1286" y="241"/>
                </a:cubicBezTo>
                <a:cubicBezTo>
                  <a:pt x="1284" y="243"/>
                  <a:pt x="1284" y="243"/>
                  <a:pt x="1284" y="243"/>
                </a:cubicBezTo>
                <a:cubicBezTo>
                  <a:pt x="1283" y="243"/>
                  <a:pt x="1283" y="243"/>
                  <a:pt x="1283" y="243"/>
                </a:cubicBezTo>
                <a:cubicBezTo>
                  <a:pt x="1281" y="244"/>
                  <a:pt x="1281" y="244"/>
                  <a:pt x="1281" y="244"/>
                </a:cubicBezTo>
                <a:cubicBezTo>
                  <a:pt x="1286" y="243"/>
                  <a:pt x="1286" y="243"/>
                  <a:pt x="1286" y="243"/>
                </a:cubicBezTo>
                <a:cubicBezTo>
                  <a:pt x="1283" y="244"/>
                  <a:pt x="1283" y="244"/>
                  <a:pt x="1283" y="244"/>
                </a:cubicBezTo>
                <a:cubicBezTo>
                  <a:pt x="1281" y="245"/>
                  <a:pt x="1281" y="245"/>
                  <a:pt x="1281" y="245"/>
                </a:cubicBezTo>
                <a:cubicBezTo>
                  <a:pt x="1283" y="245"/>
                  <a:pt x="1283" y="245"/>
                  <a:pt x="1283" y="245"/>
                </a:cubicBezTo>
                <a:cubicBezTo>
                  <a:pt x="1284" y="245"/>
                  <a:pt x="1284" y="245"/>
                  <a:pt x="1284" y="245"/>
                </a:cubicBezTo>
                <a:cubicBezTo>
                  <a:pt x="1283" y="247"/>
                  <a:pt x="1283" y="247"/>
                  <a:pt x="1283" y="247"/>
                </a:cubicBezTo>
                <a:cubicBezTo>
                  <a:pt x="1284" y="247"/>
                  <a:pt x="1284" y="247"/>
                  <a:pt x="1284" y="247"/>
                </a:cubicBezTo>
                <a:cubicBezTo>
                  <a:pt x="1280" y="248"/>
                  <a:pt x="1280" y="248"/>
                  <a:pt x="1280" y="248"/>
                </a:cubicBezTo>
                <a:cubicBezTo>
                  <a:pt x="1283" y="248"/>
                  <a:pt x="1283" y="248"/>
                  <a:pt x="1283" y="248"/>
                </a:cubicBezTo>
                <a:cubicBezTo>
                  <a:pt x="1284" y="248"/>
                  <a:pt x="1284" y="248"/>
                  <a:pt x="1284" y="248"/>
                </a:cubicBezTo>
                <a:cubicBezTo>
                  <a:pt x="1284" y="250"/>
                  <a:pt x="1284" y="250"/>
                  <a:pt x="1284" y="250"/>
                </a:cubicBezTo>
                <a:cubicBezTo>
                  <a:pt x="1286" y="248"/>
                  <a:pt x="1286" y="248"/>
                  <a:pt x="1286" y="248"/>
                </a:cubicBezTo>
                <a:cubicBezTo>
                  <a:pt x="1288" y="247"/>
                  <a:pt x="1288" y="247"/>
                  <a:pt x="1288" y="247"/>
                </a:cubicBezTo>
                <a:cubicBezTo>
                  <a:pt x="1286" y="250"/>
                  <a:pt x="1286" y="250"/>
                  <a:pt x="1286" y="250"/>
                </a:cubicBezTo>
                <a:cubicBezTo>
                  <a:pt x="1288" y="248"/>
                  <a:pt x="1288" y="248"/>
                  <a:pt x="1288" y="248"/>
                </a:cubicBezTo>
                <a:cubicBezTo>
                  <a:pt x="1287" y="250"/>
                  <a:pt x="1287" y="250"/>
                  <a:pt x="1287" y="250"/>
                </a:cubicBezTo>
                <a:cubicBezTo>
                  <a:pt x="1290" y="248"/>
                  <a:pt x="1290" y="248"/>
                  <a:pt x="1290" y="248"/>
                </a:cubicBezTo>
                <a:cubicBezTo>
                  <a:pt x="1293" y="247"/>
                  <a:pt x="1293" y="247"/>
                  <a:pt x="1293" y="247"/>
                </a:cubicBezTo>
                <a:cubicBezTo>
                  <a:pt x="1290" y="250"/>
                  <a:pt x="1290" y="250"/>
                  <a:pt x="1290" y="250"/>
                </a:cubicBezTo>
                <a:cubicBezTo>
                  <a:pt x="1288" y="251"/>
                  <a:pt x="1288" y="251"/>
                  <a:pt x="1288" y="251"/>
                </a:cubicBezTo>
                <a:cubicBezTo>
                  <a:pt x="1288" y="253"/>
                  <a:pt x="1288" y="253"/>
                  <a:pt x="1288" y="253"/>
                </a:cubicBezTo>
                <a:cubicBezTo>
                  <a:pt x="1286" y="254"/>
                  <a:pt x="1286" y="254"/>
                  <a:pt x="1286" y="254"/>
                </a:cubicBezTo>
                <a:cubicBezTo>
                  <a:pt x="1287" y="255"/>
                  <a:pt x="1287" y="255"/>
                  <a:pt x="1287" y="255"/>
                </a:cubicBezTo>
                <a:cubicBezTo>
                  <a:pt x="1288" y="254"/>
                  <a:pt x="1288" y="254"/>
                  <a:pt x="1288" y="254"/>
                </a:cubicBezTo>
                <a:cubicBezTo>
                  <a:pt x="1290" y="255"/>
                  <a:pt x="1290" y="255"/>
                  <a:pt x="1290" y="255"/>
                </a:cubicBezTo>
                <a:cubicBezTo>
                  <a:pt x="1291" y="255"/>
                  <a:pt x="1291" y="255"/>
                  <a:pt x="1291" y="255"/>
                </a:cubicBezTo>
                <a:cubicBezTo>
                  <a:pt x="1293" y="254"/>
                  <a:pt x="1293" y="254"/>
                  <a:pt x="1293" y="254"/>
                </a:cubicBezTo>
                <a:cubicBezTo>
                  <a:pt x="1294" y="253"/>
                  <a:pt x="1294" y="253"/>
                  <a:pt x="1294" y="253"/>
                </a:cubicBezTo>
                <a:cubicBezTo>
                  <a:pt x="1296" y="251"/>
                  <a:pt x="1296" y="251"/>
                  <a:pt x="1296" y="251"/>
                </a:cubicBezTo>
                <a:cubicBezTo>
                  <a:pt x="1297" y="251"/>
                  <a:pt x="1297" y="251"/>
                  <a:pt x="1297" y="251"/>
                </a:cubicBezTo>
                <a:cubicBezTo>
                  <a:pt x="1297" y="253"/>
                  <a:pt x="1297" y="253"/>
                  <a:pt x="1297" y="253"/>
                </a:cubicBezTo>
                <a:cubicBezTo>
                  <a:pt x="1298" y="254"/>
                  <a:pt x="1298" y="254"/>
                  <a:pt x="1298" y="254"/>
                </a:cubicBezTo>
                <a:cubicBezTo>
                  <a:pt x="1296" y="254"/>
                  <a:pt x="1296" y="254"/>
                  <a:pt x="1296" y="254"/>
                </a:cubicBezTo>
                <a:cubicBezTo>
                  <a:pt x="1298" y="255"/>
                  <a:pt x="1298" y="255"/>
                  <a:pt x="1298" y="255"/>
                </a:cubicBezTo>
                <a:cubicBezTo>
                  <a:pt x="1300" y="255"/>
                  <a:pt x="1300" y="255"/>
                  <a:pt x="1300" y="255"/>
                </a:cubicBezTo>
                <a:cubicBezTo>
                  <a:pt x="1301" y="255"/>
                  <a:pt x="1301" y="255"/>
                  <a:pt x="1301" y="255"/>
                </a:cubicBezTo>
                <a:cubicBezTo>
                  <a:pt x="1301" y="254"/>
                  <a:pt x="1301" y="254"/>
                  <a:pt x="1301" y="254"/>
                </a:cubicBezTo>
                <a:cubicBezTo>
                  <a:pt x="1304" y="255"/>
                  <a:pt x="1304" y="255"/>
                  <a:pt x="1304" y="255"/>
                </a:cubicBezTo>
                <a:cubicBezTo>
                  <a:pt x="1304" y="254"/>
                  <a:pt x="1304" y="254"/>
                  <a:pt x="1304" y="254"/>
                </a:cubicBezTo>
                <a:cubicBezTo>
                  <a:pt x="1306" y="254"/>
                  <a:pt x="1306" y="254"/>
                  <a:pt x="1306" y="254"/>
                </a:cubicBezTo>
                <a:cubicBezTo>
                  <a:pt x="1306" y="253"/>
                  <a:pt x="1306" y="253"/>
                  <a:pt x="1306" y="253"/>
                </a:cubicBezTo>
                <a:cubicBezTo>
                  <a:pt x="1307" y="253"/>
                  <a:pt x="1307" y="253"/>
                  <a:pt x="1307" y="253"/>
                </a:cubicBezTo>
                <a:cubicBezTo>
                  <a:pt x="1306" y="251"/>
                  <a:pt x="1306" y="251"/>
                  <a:pt x="1306" y="251"/>
                </a:cubicBezTo>
                <a:cubicBezTo>
                  <a:pt x="1304" y="251"/>
                  <a:pt x="1304" y="251"/>
                  <a:pt x="1304" y="251"/>
                </a:cubicBezTo>
                <a:cubicBezTo>
                  <a:pt x="1306" y="250"/>
                  <a:pt x="1306" y="250"/>
                  <a:pt x="1306" y="250"/>
                </a:cubicBezTo>
                <a:cubicBezTo>
                  <a:pt x="1303" y="251"/>
                  <a:pt x="1303" y="251"/>
                  <a:pt x="1303" y="251"/>
                </a:cubicBezTo>
                <a:cubicBezTo>
                  <a:pt x="1304" y="250"/>
                  <a:pt x="1304" y="250"/>
                  <a:pt x="1304" y="250"/>
                </a:cubicBezTo>
                <a:cubicBezTo>
                  <a:pt x="1301" y="248"/>
                  <a:pt x="1301" y="248"/>
                  <a:pt x="1301" y="248"/>
                </a:cubicBezTo>
                <a:cubicBezTo>
                  <a:pt x="1303" y="247"/>
                  <a:pt x="1303" y="247"/>
                  <a:pt x="1303" y="247"/>
                </a:cubicBezTo>
                <a:cubicBezTo>
                  <a:pt x="1304" y="248"/>
                  <a:pt x="1304" y="248"/>
                  <a:pt x="1304" y="248"/>
                </a:cubicBezTo>
                <a:cubicBezTo>
                  <a:pt x="1306" y="250"/>
                  <a:pt x="1306" y="250"/>
                  <a:pt x="1306" y="250"/>
                </a:cubicBezTo>
                <a:cubicBezTo>
                  <a:pt x="1307" y="250"/>
                  <a:pt x="1307" y="250"/>
                  <a:pt x="1307" y="250"/>
                </a:cubicBezTo>
                <a:cubicBezTo>
                  <a:pt x="1306" y="248"/>
                  <a:pt x="1306" y="248"/>
                  <a:pt x="1306" y="248"/>
                </a:cubicBezTo>
                <a:cubicBezTo>
                  <a:pt x="1309" y="248"/>
                  <a:pt x="1309" y="248"/>
                  <a:pt x="1309" y="248"/>
                </a:cubicBezTo>
                <a:cubicBezTo>
                  <a:pt x="1310" y="248"/>
                  <a:pt x="1310" y="248"/>
                  <a:pt x="1310" y="248"/>
                </a:cubicBezTo>
                <a:cubicBezTo>
                  <a:pt x="1311" y="247"/>
                  <a:pt x="1311" y="247"/>
                  <a:pt x="1311" y="247"/>
                </a:cubicBezTo>
                <a:cubicBezTo>
                  <a:pt x="1310" y="247"/>
                  <a:pt x="1310" y="247"/>
                  <a:pt x="1310" y="247"/>
                </a:cubicBezTo>
                <a:cubicBezTo>
                  <a:pt x="1311" y="245"/>
                  <a:pt x="1311" y="245"/>
                  <a:pt x="1311" y="245"/>
                </a:cubicBezTo>
                <a:cubicBezTo>
                  <a:pt x="1313" y="245"/>
                  <a:pt x="1313" y="245"/>
                  <a:pt x="1313" y="245"/>
                </a:cubicBezTo>
                <a:cubicBezTo>
                  <a:pt x="1306" y="244"/>
                  <a:pt x="1306" y="244"/>
                  <a:pt x="1306" y="244"/>
                </a:cubicBezTo>
                <a:cubicBezTo>
                  <a:pt x="1311" y="244"/>
                  <a:pt x="1311" y="244"/>
                  <a:pt x="1311" y="244"/>
                </a:cubicBezTo>
                <a:cubicBezTo>
                  <a:pt x="1313" y="244"/>
                  <a:pt x="1313" y="244"/>
                  <a:pt x="1313" y="244"/>
                </a:cubicBezTo>
                <a:cubicBezTo>
                  <a:pt x="1314" y="243"/>
                  <a:pt x="1314" y="243"/>
                  <a:pt x="1314" y="243"/>
                </a:cubicBezTo>
                <a:cubicBezTo>
                  <a:pt x="1310" y="243"/>
                  <a:pt x="1310" y="243"/>
                  <a:pt x="1310" y="243"/>
                </a:cubicBezTo>
                <a:cubicBezTo>
                  <a:pt x="1306" y="241"/>
                  <a:pt x="1306" y="241"/>
                  <a:pt x="1306" y="241"/>
                </a:cubicBezTo>
                <a:cubicBezTo>
                  <a:pt x="1310" y="241"/>
                  <a:pt x="1310" y="241"/>
                  <a:pt x="1310" y="241"/>
                </a:cubicBezTo>
                <a:cubicBezTo>
                  <a:pt x="1313" y="241"/>
                  <a:pt x="1313" y="241"/>
                  <a:pt x="1313" y="241"/>
                </a:cubicBezTo>
                <a:cubicBezTo>
                  <a:pt x="1316" y="240"/>
                  <a:pt x="1316" y="240"/>
                  <a:pt x="1316" y="240"/>
                </a:cubicBezTo>
                <a:cubicBezTo>
                  <a:pt x="1314" y="240"/>
                  <a:pt x="1314" y="240"/>
                  <a:pt x="1314" y="240"/>
                </a:cubicBezTo>
                <a:cubicBezTo>
                  <a:pt x="1313" y="240"/>
                  <a:pt x="1313" y="240"/>
                  <a:pt x="1313" y="240"/>
                </a:cubicBezTo>
                <a:cubicBezTo>
                  <a:pt x="1311" y="238"/>
                  <a:pt x="1311" y="238"/>
                  <a:pt x="1311" y="238"/>
                </a:cubicBezTo>
                <a:cubicBezTo>
                  <a:pt x="1316" y="238"/>
                  <a:pt x="1316" y="238"/>
                  <a:pt x="1316" y="238"/>
                </a:cubicBezTo>
                <a:cubicBezTo>
                  <a:pt x="1317" y="238"/>
                  <a:pt x="1317" y="238"/>
                  <a:pt x="1317" y="238"/>
                </a:cubicBezTo>
                <a:cubicBezTo>
                  <a:pt x="1317" y="237"/>
                  <a:pt x="1317" y="237"/>
                  <a:pt x="1317" y="237"/>
                </a:cubicBezTo>
                <a:cubicBezTo>
                  <a:pt x="1316" y="237"/>
                  <a:pt x="1316" y="237"/>
                  <a:pt x="1316" y="237"/>
                </a:cubicBezTo>
                <a:cubicBezTo>
                  <a:pt x="1313" y="235"/>
                  <a:pt x="1313" y="235"/>
                  <a:pt x="1313" y="235"/>
                </a:cubicBezTo>
                <a:cubicBezTo>
                  <a:pt x="1319" y="235"/>
                  <a:pt x="1319" y="235"/>
                  <a:pt x="1319" y="235"/>
                </a:cubicBezTo>
                <a:cubicBezTo>
                  <a:pt x="1321" y="234"/>
                  <a:pt x="1321" y="234"/>
                  <a:pt x="1321" y="234"/>
                </a:cubicBezTo>
                <a:cubicBezTo>
                  <a:pt x="1320" y="234"/>
                  <a:pt x="1320" y="234"/>
                  <a:pt x="1320" y="234"/>
                </a:cubicBezTo>
                <a:cubicBezTo>
                  <a:pt x="1319" y="234"/>
                  <a:pt x="1319" y="234"/>
                  <a:pt x="1319" y="234"/>
                </a:cubicBezTo>
                <a:cubicBezTo>
                  <a:pt x="1317" y="233"/>
                  <a:pt x="1317" y="233"/>
                  <a:pt x="1317" y="233"/>
                </a:cubicBezTo>
                <a:cubicBezTo>
                  <a:pt x="1320" y="234"/>
                  <a:pt x="1320" y="234"/>
                  <a:pt x="1320" y="234"/>
                </a:cubicBezTo>
                <a:cubicBezTo>
                  <a:pt x="1323" y="233"/>
                  <a:pt x="1323" y="233"/>
                  <a:pt x="1323" y="233"/>
                </a:cubicBezTo>
                <a:cubicBezTo>
                  <a:pt x="1321" y="231"/>
                  <a:pt x="1321" y="231"/>
                  <a:pt x="1321" y="231"/>
                </a:cubicBezTo>
                <a:cubicBezTo>
                  <a:pt x="1323" y="231"/>
                  <a:pt x="1323" y="231"/>
                  <a:pt x="1323" y="231"/>
                </a:cubicBezTo>
                <a:cubicBezTo>
                  <a:pt x="1323" y="230"/>
                  <a:pt x="1323" y="230"/>
                  <a:pt x="1323" y="230"/>
                </a:cubicBezTo>
                <a:cubicBezTo>
                  <a:pt x="1324" y="228"/>
                  <a:pt x="1324" y="228"/>
                  <a:pt x="1324" y="228"/>
                </a:cubicBezTo>
                <a:cubicBezTo>
                  <a:pt x="1324" y="227"/>
                  <a:pt x="1324" y="227"/>
                  <a:pt x="1324" y="227"/>
                </a:cubicBezTo>
                <a:cubicBezTo>
                  <a:pt x="1321" y="225"/>
                  <a:pt x="1321" y="225"/>
                  <a:pt x="1321" y="225"/>
                </a:cubicBezTo>
                <a:cubicBezTo>
                  <a:pt x="1326" y="225"/>
                  <a:pt x="1326" y="225"/>
                  <a:pt x="1326" y="225"/>
                </a:cubicBezTo>
                <a:cubicBezTo>
                  <a:pt x="1323" y="224"/>
                  <a:pt x="1323" y="224"/>
                  <a:pt x="1323" y="224"/>
                </a:cubicBezTo>
                <a:cubicBezTo>
                  <a:pt x="1320" y="222"/>
                  <a:pt x="1320" y="222"/>
                  <a:pt x="1320" y="222"/>
                </a:cubicBezTo>
                <a:cubicBezTo>
                  <a:pt x="1319" y="221"/>
                  <a:pt x="1319" y="221"/>
                  <a:pt x="1319" y="221"/>
                </a:cubicBezTo>
                <a:cubicBezTo>
                  <a:pt x="1323" y="222"/>
                  <a:pt x="1323" y="222"/>
                  <a:pt x="1323" y="222"/>
                </a:cubicBezTo>
                <a:cubicBezTo>
                  <a:pt x="1324" y="221"/>
                  <a:pt x="1324" y="221"/>
                  <a:pt x="1324" y="221"/>
                </a:cubicBezTo>
                <a:cubicBezTo>
                  <a:pt x="1326" y="221"/>
                  <a:pt x="1326" y="221"/>
                  <a:pt x="1326" y="221"/>
                </a:cubicBezTo>
                <a:cubicBezTo>
                  <a:pt x="1324" y="220"/>
                  <a:pt x="1324" y="220"/>
                  <a:pt x="1324" y="220"/>
                </a:cubicBezTo>
                <a:cubicBezTo>
                  <a:pt x="1326" y="220"/>
                  <a:pt x="1326" y="220"/>
                  <a:pt x="1326" y="220"/>
                </a:cubicBezTo>
                <a:cubicBezTo>
                  <a:pt x="1329" y="221"/>
                  <a:pt x="1329" y="221"/>
                  <a:pt x="1329" y="221"/>
                </a:cubicBezTo>
                <a:cubicBezTo>
                  <a:pt x="1330" y="221"/>
                  <a:pt x="1330" y="221"/>
                  <a:pt x="1330" y="221"/>
                </a:cubicBezTo>
                <a:cubicBezTo>
                  <a:pt x="1333" y="220"/>
                  <a:pt x="1333" y="220"/>
                  <a:pt x="1333" y="220"/>
                </a:cubicBezTo>
                <a:cubicBezTo>
                  <a:pt x="1333" y="218"/>
                  <a:pt x="1333" y="218"/>
                  <a:pt x="1333" y="218"/>
                </a:cubicBezTo>
                <a:cubicBezTo>
                  <a:pt x="1334" y="218"/>
                  <a:pt x="1334" y="218"/>
                  <a:pt x="1334" y="218"/>
                </a:cubicBezTo>
                <a:cubicBezTo>
                  <a:pt x="1333" y="215"/>
                  <a:pt x="1333" y="215"/>
                  <a:pt x="1333" y="215"/>
                </a:cubicBezTo>
                <a:cubicBezTo>
                  <a:pt x="1334" y="217"/>
                  <a:pt x="1334" y="217"/>
                  <a:pt x="1334" y="217"/>
                </a:cubicBezTo>
                <a:cubicBezTo>
                  <a:pt x="1336" y="217"/>
                  <a:pt x="1336" y="217"/>
                  <a:pt x="1336" y="217"/>
                </a:cubicBezTo>
                <a:cubicBezTo>
                  <a:pt x="1336" y="215"/>
                  <a:pt x="1336" y="215"/>
                  <a:pt x="1336" y="215"/>
                </a:cubicBezTo>
                <a:cubicBezTo>
                  <a:pt x="1334" y="215"/>
                  <a:pt x="1334" y="215"/>
                  <a:pt x="1334" y="215"/>
                </a:cubicBezTo>
                <a:cubicBezTo>
                  <a:pt x="1334" y="214"/>
                  <a:pt x="1334" y="214"/>
                  <a:pt x="1334" y="214"/>
                </a:cubicBezTo>
                <a:cubicBezTo>
                  <a:pt x="1334" y="212"/>
                  <a:pt x="1334" y="212"/>
                  <a:pt x="1334" y="212"/>
                </a:cubicBezTo>
                <a:cubicBezTo>
                  <a:pt x="1337" y="215"/>
                  <a:pt x="1337" y="215"/>
                  <a:pt x="1337" y="215"/>
                </a:cubicBezTo>
                <a:cubicBezTo>
                  <a:pt x="1339" y="215"/>
                  <a:pt x="1339" y="215"/>
                  <a:pt x="1339" y="215"/>
                </a:cubicBezTo>
                <a:cubicBezTo>
                  <a:pt x="1340" y="215"/>
                  <a:pt x="1340" y="215"/>
                  <a:pt x="1340" y="215"/>
                </a:cubicBezTo>
                <a:cubicBezTo>
                  <a:pt x="1336" y="212"/>
                  <a:pt x="1336" y="212"/>
                  <a:pt x="1336" y="212"/>
                </a:cubicBezTo>
                <a:cubicBezTo>
                  <a:pt x="1338" y="213"/>
                  <a:pt x="1338" y="213"/>
                  <a:pt x="1338" y="213"/>
                </a:cubicBezTo>
                <a:cubicBezTo>
                  <a:pt x="1339" y="214"/>
                  <a:pt x="1339" y="214"/>
                  <a:pt x="1339" y="214"/>
                </a:cubicBezTo>
                <a:cubicBezTo>
                  <a:pt x="1339" y="213"/>
                  <a:pt x="1339" y="213"/>
                  <a:pt x="1339" y="213"/>
                </a:cubicBezTo>
                <a:cubicBezTo>
                  <a:pt x="1339" y="212"/>
                  <a:pt x="1339" y="212"/>
                  <a:pt x="1339" y="212"/>
                </a:cubicBezTo>
                <a:cubicBezTo>
                  <a:pt x="1340" y="214"/>
                  <a:pt x="1340" y="214"/>
                  <a:pt x="1340" y="214"/>
                </a:cubicBezTo>
                <a:cubicBezTo>
                  <a:pt x="1341" y="214"/>
                  <a:pt x="1341" y="214"/>
                  <a:pt x="1341" y="214"/>
                </a:cubicBezTo>
                <a:cubicBezTo>
                  <a:pt x="1340" y="212"/>
                  <a:pt x="1340" y="212"/>
                  <a:pt x="1340" y="212"/>
                </a:cubicBezTo>
                <a:cubicBezTo>
                  <a:pt x="1341" y="212"/>
                  <a:pt x="1341" y="212"/>
                  <a:pt x="1341" y="212"/>
                </a:cubicBezTo>
                <a:cubicBezTo>
                  <a:pt x="1344" y="212"/>
                  <a:pt x="1344" y="212"/>
                  <a:pt x="1344" y="212"/>
                </a:cubicBezTo>
                <a:cubicBezTo>
                  <a:pt x="1343" y="211"/>
                  <a:pt x="1343" y="211"/>
                  <a:pt x="1343" y="211"/>
                </a:cubicBezTo>
                <a:cubicBezTo>
                  <a:pt x="1341" y="210"/>
                  <a:pt x="1341" y="210"/>
                  <a:pt x="1341" y="210"/>
                </a:cubicBezTo>
                <a:cubicBezTo>
                  <a:pt x="1337" y="210"/>
                  <a:pt x="1337" y="210"/>
                  <a:pt x="1337" y="210"/>
                </a:cubicBezTo>
                <a:cubicBezTo>
                  <a:pt x="1340" y="208"/>
                  <a:pt x="1340" y="208"/>
                  <a:pt x="1340" y="208"/>
                </a:cubicBezTo>
                <a:cubicBezTo>
                  <a:pt x="1341" y="210"/>
                  <a:pt x="1341" y="210"/>
                  <a:pt x="1341" y="210"/>
                </a:cubicBezTo>
                <a:cubicBezTo>
                  <a:pt x="1347" y="210"/>
                  <a:pt x="1347" y="210"/>
                  <a:pt x="1347" y="210"/>
                </a:cubicBezTo>
                <a:cubicBezTo>
                  <a:pt x="1347" y="208"/>
                  <a:pt x="1347" y="208"/>
                  <a:pt x="1347" y="208"/>
                </a:cubicBezTo>
                <a:cubicBezTo>
                  <a:pt x="1346" y="207"/>
                  <a:pt x="1346" y="207"/>
                  <a:pt x="1346" y="207"/>
                </a:cubicBezTo>
                <a:cubicBezTo>
                  <a:pt x="1349" y="205"/>
                  <a:pt x="1349" y="205"/>
                  <a:pt x="1349" y="205"/>
                </a:cubicBezTo>
                <a:cubicBezTo>
                  <a:pt x="1347" y="204"/>
                  <a:pt x="1347" y="204"/>
                  <a:pt x="1347" y="204"/>
                </a:cubicBezTo>
                <a:cubicBezTo>
                  <a:pt x="1344" y="204"/>
                  <a:pt x="1344" y="204"/>
                  <a:pt x="1344" y="204"/>
                </a:cubicBezTo>
                <a:cubicBezTo>
                  <a:pt x="1341" y="202"/>
                  <a:pt x="1341" y="202"/>
                  <a:pt x="1341" y="202"/>
                </a:cubicBezTo>
                <a:cubicBezTo>
                  <a:pt x="1344" y="202"/>
                  <a:pt x="1344" y="202"/>
                  <a:pt x="1344" y="202"/>
                </a:cubicBezTo>
                <a:cubicBezTo>
                  <a:pt x="1347" y="202"/>
                  <a:pt x="1347" y="202"/>
                  <a:pt x="1347" y="202"/>
                </a:cubicBezTo>
                <a:cubicBezTo>
                  <a:pt x="1349" y="202"/>
                  <a:pt x="1349" y="202"/>
                  <a:pt x="1349" y="202"/>
                </a:cubicBezTo>
                <a:cubicBezTo>
                  <a:pt x="1352" y="202"/>
                  <a:pt x="1352" y="202"/>
                  <a:pt x="1352" y="202"/>
                </a:cubicBezTo>
                <a:cubicBezTo>
                  <a:pt x="1352" y="201"/>
                  <a:pt x="1352" y="201"/>
                  <a:pt x="1352" y="201"/>
                </a:cubicBezTo>
                <a:cubicBezTo>
                  <a:pt x="1350" y="201"/>
                  <a:pt x="1350" y="201"/>
                  <a:pt x="1350" y="201"/>
                </a:cubicBezTo>
                <a:cubicBezTo>
                  <a:pt x="1352" y="200"/>
                  <a:pt x="1352" y="200"/>
                  <a:pt x="1352" y="200"/>
                </a:cubicBezTo>
                <a:cubicBezTo>
                  <a:pt x="1350" y="198"/>
                  <a:pt x="1350" y="198"/>
                  <a:pt x="1350" y="198"/>
                </a:cubicBezTo>
                <a:cubicBezTo>
                  <a:pt x="1349" y="195"/>
                  <a:pt x="1349" y="195"/>
                  <a:pt x="1349" y="195"/>
                </a:cubicBezTo>
                <a:cubicBezTo>
                  <a:pt x="1349" y="194"/>
                  <a:pt x="1349" y="194"/>
                  <a:pt x="1349" y="194"/>
                </a:cubicBezTo>
                <a:cubicBezTo>
                  <a:pt x="1352" y="192"/>
                  <a:pt x="1352" y="192"/>
                  <a:pt x="1352" y="192"/>
                </a:cubicBezTo>
                <a:cubicBezTo>
                  <a:pt x="1353" y="192"/>
                  <a:pt x="1353" y="192"/>
                  <a:pt x="1353" y="192"/>
                </a:cubicBezTo>
                <a:cubicBezTo>
                  <a:pt x="1356" y="194"/>
                  <a:pt x="1356" y="194"/>
                  <a:pt x="1356" y="194"/>
                </a:cubicBezTo>
                <a:cubicBezTo>
                  <a:pt x="1357" y="194"/>
                  <a:pt x="1357" y="194"/>
                  <a:pt x="1357" y="194"/>
                </a:cubicBezTo>
                <a:cubicBezTo>
                  <a:pt x="1359" y="194"/>
                  <a:pt x="1359" y="194"/>
                  <a:pt x="1359" y="194"/>
                </a:cubicBezTo>
                <a:cubicBezTo>
                  <a:pt x="1359" y="192"/>
                  <a:pt x="1359" y="192"/>
                  <a:pt x="1359" y="192"/>
                </a:cubicBezTo>
                <a:cubicBezTo>
                  <a:pt x="1360" y="191"/>
                  <a:pt x="1360" y="191"/>
                  <a:pt x="1360" y="191"/>
                </a:cubicBezTo>
                <a:cubicBezTo>
                  <a:pt x="1362" y="191"/>
                  <a:pt x="1362" y="191"/>
                  <a:pt x="1362" y="191"/>
                </a:cubicBezTo>
                <a:cubicBezTo>
                  <a:pt x="1362" y="190"/>
                  <a:pt x="1362" y="190"/>
                  <a:pt x="1362" y="190"/>
                </a:cubicBezTo>
                <a:cubicBezTo>
                  <a:pt x="1360" y="188"/>
                  <a:pt x="1360" y="188"/>
                  <a:pt x="1360" y="188"/>
                </a:cubicBezTo>
                <a:cubicBezTo>
                  <a:pt x="1363" y="188"/>
                  <a:pt x="1363" y="188"/>
                  <a:pt x="1363" y="188"/>
                </a:cubicBezTo>
                <a:cubicBezTo>
                  <a:pt x="1363" y="187"/>
                  <a:pt x="1363" y="187"/>
                  <a:pt x="1363" y="187"/>
                </a:cubicBezTo>
                <a:cubicBezTo>
                  <a:pt x="1364" y="187"/>
                  <a:pt x="1364" y="187"/>
                  <a:pt x="1364" y="187"/>
                </a:cubicBezTo>
                <a:cubicBezTo>
                  <a:pt x="1366" y="187"/>
                  <a:pt x="1366" y="187"/>
                  <a:pt x="1366" y="187"/>
                </a:cubicBezTo>
                <a:cubicBezTo>
                  <a:pt x="1366" y="188"/>
                  <a:pt x="1366" y="188"/>
                  <a:pt x="1366" y="188"/>
                </a:cubicBezTo>
                <a:cubicBezTo>
                  <a:pt x="1367" y="187"/>
                  <a:pt x="1367" y="187"/>
                  <a:pt x="1367" y="187"/>
                </a:cubicBezTo>
                <a:cubicBezTo>
                  <a:pt x="1369" y="185"/>
                  <a:pt x="1369" y="185"/>
                  <a:pt x="1369" y="185"/>
                </a:cubicBezTo>
                <a:cubicBezTo>
                  <a:pt x="1372" y="187"/>
                  <a:pt x="1372" y="187"/>
                  <a:pt x="1372" y="187"/>
                </a:cubicBezTo>
                <a:cubicBezTo>
                  <a:pt x="1374" y="187"/>
                  <a:pt x="1374" y="187"/>
                  <a:pt x="1374" y="187"/>
                </a:cubicBezTo>
                <a:cubicBezTo>
                  <a:pt x="1373" y="185"/>
                  <a:pt x="1373" y="185"/>
                  <a:pt x="1373" y="185"/>
                </a:cubicBezTo>
                <a:cubicBezTo>
                  <a:pt x="1374" y="185"/>
                  <a:pt x="1374" y="185"/>
                  <a:pt x="1374" y="185"/>
                </a:cubicBezTo>
                <a:cubicBezTo>
                  <a:pt x="1374" y="187"/>
                  <a:pt x="1374" y="187"/>
                  <a:pt x="1374" y="187"/>
                </a:cubicBezTo>
                <a:cubicBezTo>
                  <a:pt x="1377" y="187"/>
                  <a:pt x="1377" y="187"/>
                  <a:pt x="1377" y="187"/>
                </a:cubicBezTo>
                <a:cubicBezTo>
                  <a:pt x="1379" y="185"/>
                  <a:pt x="1379" y="185"/>
                  <a:pt x="1379" y="185"/>
                </a:cubicBezTo>
                <a:cubicBezTo>
                  <a:pt x="1379" y="184"/>
                  <a:pt x="1379" y="184"/>
                  <a:pt x="1379" y="184"/>
                </a:cubicBezTo>
                <a:cubicBezTo>
                  <a:pt x="1377" y="184"/>
                  <a:pt x="1377" y="184"/>
                  <a:pt x="1377" y="184"/>
                </a:cubicBezTo>
                <a:cubicBezTo>
                  <a:pt x="1377" y="182"/>
                  <a:pt x="1377" y="182"/>
                  <a:pt x="1377" y="182"/>
                </a:cubicBezTo>
                <a:cubicBezTo>
                  <a:pt x="1379" y="182"/>
                  <a:pt x="1379" y="182"/>
                  <a:pt x="1379" y="182"/>
                </a:cubicBezTo>
                <a:cubicBezTo>
                  <a:pt x="1379" y="184"/>
                  <a:pt x="1379" y="184"/>
                  <a:pt x="1379" y="184"/>
                </a:cubicBezTo>
                <a:cubicBezTo>
                  <a:pt x="1382" y="182"/>
                  <a:pt x="1382" y="182"/>
                  <a:pt x="1382" y="182"/>
                </a:cubicBezTo>
                <a:cubicBezTo>
                  <a:pt x="1382" y="181"/>
                  <a:pt x="1382" y="181"/>
                  <a:pt x="1382" y="181"/>
                </a:cubicBezTo>
                <a:cubicBezTo>
                  <a:pt x="1383" y="179"/>
                  <a:pt x="1383" y="179"/>
                  <a:pt x="1383" y="179"/>
                </a:cubicBezTo>
                <a:cubicBezTo>
                  <a:pt x="1384" y="178"/>
                  <a:pt x="1384" y="178"/>
                  <a:pt x="1384" y="178"/>
                </a:cubicBezTo>
                <a:cubicBezTo>
                  <a:pt x="1390" y="178"/>
                  <a:pt x="1390" y="178"/>
                  <a:pt x="1390" y="178"/>
                </a:cubicBezTo>
                <a:cubicBezTo>
                  <a:pt x="1386" y="179"/>
                  <a:pt x="1386" y="179"/>
                  <a:pt x="1386" y="179"/>
                </a:cubicBezTo>
                <a:cubicBezTo>
                  <a:pt x="1384" y="181"/>
                  <a:pt x="1384" y="181"/>
                  <a:pt x="1384" y="181"/>
                </a:cubicBezTo>
                <a:cubicBezTo>
                  <a:pt x="1383" y="184"/>
                  <a:pt x="1383" y="184"/>
                  <a:pt x="1383" y="184"/>
                </a:cubicBezTo>
                <a:cubicBezTo>
                  <a:pt x="1386" y="184"/>
                  <a:pt x="1386" y="184"/>
                  <a:pt x="1386" y="184"/>
                </a:cubicBezTo>
                <a:cubicBezTo>
                  <a:pt x="1387" y="184"/>
                  <a:pt x="1387" y="184"/>
                  <a:pt x="1387" y="184"/>
                </a:cubicBezTo>
                <a:cubicBezTo>
                  <a:pt x="1389" y="184"/>
                  <a:pt x="1389" y="184"/>
                  <a:pt x="1389" y="184"/>
                </a:cubicBezTo>
                <a:cubicBezTo>
                  <a:pt x="1389" y="182"/>
                  <a:pt x="1389" y="182"/>
                  <a:pt x="1389" y="182"/>
                </a:cubicBezTo>
                <a:cubicBezTo>
                  <a:pt x="1390" y="182"/>
                  <a:pt x="1390" y="182"/>
                  <a:pt x="1390" y="182"/>
                </a:cubicBezTo>
                <a:cubicBezTo>
                  <a:pt x="1390" y="184"/>
                  <a:pt x="1390" y="184"/>
                  <a:pt x="1390" y="184"/>
                </a:cubicBezTo>
                <a:cubicBezTo>
                  <a:pt x="1392" y="184"/>
                  <a:pt x="1392" y="184"/>
                  <a:pt x="1392" y="184"/>
                </a:cubicBezTo>
                <a:cubicBezTo>
                  <a:pt x="1393" y="182"/>
                  <a:pt x="1393" y="182"/>
                  <a:pt x="1393" y="182"/>
                </a:cubicBezTo>
                <a:cubicBezTo>
                  <a:pt x="1395" y="182"/>
                  <a:pt x="1395" y="182"/>
                  <a:pt x="1395" y="182"/>
                </a:cubicBezTo>
                <a:cubicBezTo>
                  <a:pt x="1395" y="181"/>
                  <a:pt x="1395" y="181"/>
                  <a:pt x="1395" y="181"/>
                </a:cubicBezTo>
                <a:cubicBezTo>
                  <a:pt x="1396" y="182"/>
                  <a:pt x="1396" y="182"/>
                  <a:pt x="1396" y="182"/>
                </a:cubicBezTo>
                <a:cubicBezTo>
                  <a:pt x="1396" y="184"/>
                  <a:pt x="1396" y="184"/>
                  <a:pt x="1396" y="184"/>
                </a:cubicBezTo>
                <a:cubicBezTo>
                  <a:pt x="1397" y="182"/>
                  <a:pt x="1397" y="182"/>
                  <a:pt x="1397" y="182"/>
                </a:cubicBezTo>
                <a:cubicBezTo>
                  <a:pt x="1400" y="182"/>
                  <a:pt x="1400" y="182"/>
                  <a:pt x="1400" y="182"/>
                </a:cubicBezTo>
                <a:cubicBezTo>
                  <a:pt x="1402" y="181"/>
                  <a:pt x="1402" y="181"/>
                  <a:pt x="1402" y="181"/>
                </a:cubicBezTo>
                <a:cubicBezTo>
                  <a:pt x="1405" y="181"/>
                  <a:pt x="1405" y="181"/>
                  <a:pt x="1405" y="181"/>
                </a:cubicBezTo>
                <a:cubicBezTo>
                  <a:pt x="1403" y="178"/>
                  <a:pt x="1403" y="178"/>
                  <a:pt x="1403" y="178"/>
                </a:cubicBezTo>
                <a:cubicBezTo>
                  <a:pt x="1405" y="178"/>
                  <a:pt x="1405" y="178"/>
                  <a:pt x="1405" y="178"/>
                </a:cubicBezTo>
                <a:cubicBezTo>
                  <a:pt x="1406" y="178"/>
                  <a:pt x="1406" y="178"/>
                  <a:pt x="1406" y="178"/>
                </a:cubicBezTo>
                <a:cubicBezTo>
                  <a:pt x="1409" y="179"/>
                  <a:pt x="1409" y="179"/>
                  <a:pt x="1409" y="179"/>
                </a:cubicBezTo>
                <a:cubicBezTo>
                  <a:pt x="1409" y="178"/>
                  <a:pt x="1409" y="178"/>
                  <a:pt x="1409" y="178"/>
                </a:cubicBezTo>
                <a:cubicBezTo>
                  <a:pt x="1409" y="177"/>
                  <a:pt x="1409" y="177"/>
                  <a:pt x="1409" y="177"/>
                </a:cubicBezTo>
                <a:cubicBezTo>
                  <a:pt x="1410" y="178"/>
                  <a:pt x="1410" y="178"/>
                  <a:pt x="1410" y="178"/>
                </a:cubicBezTo>
                <a:cubicBezTo>
                  <a:pt x="1412" y="178"/>
                  <a:pt x="1412" y="178"/>
                  <a:pt x="1412" y="178"/>
                </a:cubicBezTo>
                <a:cubicBezTo>
                  <a:pt x="1416" y="175"/>
                  <a:pt x="1416" y="175"/>
                  <a:pt x="1416" y="175"/>
                </a:cubicBezTo>
                <a:cubicBezTo>
                  <a:pt x="1416" y="174"/>
                  <a:pt x="1416" y="174"/>
                  <a:pt x="1416" y="174"/>
                </a:cubicBezTo>
                <a:cubicBezTo>
                  <a:pt x="1417" y="174"/>
                  <a:pt x="1417" y="174"/>
                  <a:pt x="1417" y="174"/>
                </a:cubicBezTo>
                <a:cubicBezTo>
                  <a:pt x="1417" y="175"/>
                  <a:pt x="1417" y="175"/>
                  <a:pt x="1417" y="175"/>
                </a:cubicBezTo>
                <a:cubicBezTo>
                  <a:pt x="1419" y="174"/>
                  <a:pt x="1419" y="174"/>
                  <a:pt x="1419" y="174"/>
                </a:cubicBezTo>
                <a:cubicBezTo>
                  <a:pt x="1420" y="172"/>
                  <a:pt x="1420" y="172"/>
                  <a:pt x="1420" y="172"/>
                </a:cubicBezTo>
                <a:cubicBezTo>
                  <a:pt x="1422" y="174"/>
                  <a:pt x="1422" y="174"/>
                  <a:pt x="1422" y="174"/>
                </a:cubicBezTo>
                <a:cubicBezTo>
                  <a:pt x="1422" y="171"/>
                  <a:pt x="1422" y="171"/>
                  <a:pt x="1422" y="171"/>
                </a:cubicBezTo>
                <a:cubicBezTo>
                  <a:pt x="1423" y="171"/>
                  <a:pt x="1423" y="171"/>
                  <a:pt x="1423" y="171"/>
                </a:cubicBezTo>
                <a:cubicBezTo>
                  <a:pt x="1423" y="169"/>
                  <a:pt x="1423" y="169"/>
                  <a:pt x="1423" y="169"/>
                </a:cubicBezTo>
                <a:cubicBezTo>
                  <a:pt x="1425" y="169"/>
                  <a:pt x="1425" y="169"/>
                  <a:pt x="1425" y="169"/>
                </a:cubicBezTo>
                <a:cubicBezTo>
                  <a:pt x="1426" y="169"/>
                  <a:pt x="1426" y="169"/>
                  <a:pt x="1426" y="169"/>
                </a:cubicBezTo>
                <a:cubicBezTo>
                  <a:pt x="1427" y="168"/>
                  <a:pt x="1427" y="168"/>
                  <a:pt x="1427" y="168"/>
                </a:cubicBezTo>
                <a:cubicBezTo>
                  <a:pt x="1427" y="167"/>
                  <a:pt x="1427" y="167"/>
                  <a:pt x="1427" y="167"/>
                </a:cubicBezTo>
                <a:cubicBezTo>
                  <a:pt x="1430" y="165"/>
                  <a:pt x="1430" y="165"/>
                  <a:pt x="1430" y="165"/>
                </a:cubicBezTo>
                <a:cubicBezTo>
                  <a:pt x="1430" y="164"/>
                  <a:pt x="1430" y="164"/>
                  <a:pt x="1430" y="164"/>
                </a:cubicBezTo>
                <a:cubicBezTo>
                  <a:pt x="1432" y="164"/>
                  <a:pt x="1432" y="164"/>
                  <a:pt x="1432" y="164"/>
                </a:cubicBezTo>
                <a:cubicBezTo>
                  <a:pt x="1433" y="162"/>
                  <a:pt x="1433" y="162"/>
                  <a:pt x="1433" y="162"/>
                </a:cubicBezTo>
                <a:cubicBezTo>
                  <a:pt x="1439" y="161"/>
                  <a:pt x="1439" y="161"/>
                  <a:pt x="1439" y="161"/>
                </a:cubicBezTo>
                <a:cubicBezTo>
                  <a:pt x="1440" y="161"/>
                  <a:pt x="1440" y="161"/>
                  <a:pt x="1440" y="161"/>
                </a:cubicBezTo>
                <a:cubicBezTo>
                  <a:pt x="1443" y="159"/>
                  <a:pt x="1443" y="159"/>
                  <a:pt x="1443" y="159"/>
                </a:cubicBezTo>
                <a:cubicBezTo>
                  <a:pt x="1443" y="158"/>
                  <a:pt x="1443" y="158"/>
                  <a:pt x="1443" y="158"/>
                </a:cubicBezTo>
                <a:cubicBezTo>
                  <a:pt x="1445" y="158"/>
                  <a:pt x="1445" y="158"/>
                  <a:pt x="1445" y="158"/>
                </a:cubicBezTo>
                <a:cubicBezTo>
                  <a:pt x="1443" y="157"/>
                  <a:pt x="1443" y="157"/>
                  <a:pt x="1443" y="157"/>
                </a:cubicBezTo>
                <a:cubicBezTo>
                  <a:pt x="1442" y="157"/>
                  <a:pt x="1442" y="157"/>
                  <a:pt x="1442" y="157"/>
                </a:cubicBezTo>
                <a:cubicBezTo>
                  <a:pt x="1443" y="155"/>
                  <a:pt x="1443" y="155"/>
                  <a:pt x="1443" y="155"/>
                </a:cubicBezTo>
                <a:cubicBezTo>
                  <a:pt x="1442" y="154"/>
                  <a:pt x="1442" y="154"/>
                  <a:pt x="1442" y="154"/>
                </a:cubicBezTo>
                <a:cubicBezTo>
                  <a:pt x="1442" y="152"/>
                  <a:pt x="1442" y="152"/>
                  <a:pt x="1442" y="152"/>
                </a:cubicBezTo>
                <a:cubicBezTo>
                  <a:pt x="1443" y="151"/>
                  <a:pt x="1443" y="151"/>
                  <a:pt x="1443" y="151"/>
                </a:cubicBezTo>
                <a:cubicBezTo>
                  <a:pt x="1443" y="154"/>
                  <a:pt x="1443" y="154"/>
                  <a:pt x="1443" y="154"/>
                </a:cubicBezTo>
                <a:cubicBezTo>
                  <a:pt x="1445" y="154"/>
                  <a:pt x="1445" y="154"/>
                  <a:pt x="1445" y="154"/>
                </a:cubicBezTo>
                <a:cubicBezTo>
                  <a:pt x="1445" y="155"/>
                  <a:pt x="1445" y="155"/>
                  <a:pt x="1445" y="155"/>
                </a:cubicBezTo>
                <a:cubicBezTo>
                  <a:pt x="1446" y="155"/>
                  <a:pt x="1446" y="155"/>
                  <a:pt x="1446" y="155"/>
                </a:cubicBezTo>
                <a:cubicBezTo>
                  <a:pt x="1449" y="157"/>
                  <a:pt x="1449" y="157"/>
                  <a:pt x="1449" y="157"/>
                </a:cubicBezTo>
                <a:cubicBezTo>
                  <a:pt x="1448" y="157"/>
                  <a:pt x="1448" y="157"/>
                  <a:pt x="1448" y="157"/>
                </a:cubicBezTo>
                <a:cubicBezTo>
                  <a:pt x="1450" y="158"/>
                  <a:pt x="1450" y="158"/>
                  <a:pt x="1450" y="158"/>
                </a:cubicBezTo>
                <a:cubicBezTo>
                  <a:pt x="1459" y="158"/>
                  <a:pt x="1459" y="158"/>
                  <a:pt x="1459" y="158"/>
                </a:cubicBezTo>
                <a:cubicBezTo>
                  <a:pt x="1456" y="155"/>
                  <a:pt x="1456" y="155"/>
                  <a:pt x="1456" y="155"/>
                </a:cubicBezTo>
                <a:cubicBezTo>
                  <a:pt x="1459" y="157"/>
                  <a:pt x="1459" y="157"/>
                  <a:pt x="1459" y="157"/>
                </a:cubicBezTo>
                <a:cubicBezTo>
                  <a:pt x="1462" y="157"/>
                  <a:pt x="1462" y="157"/>
                  <a:pt x="1462" y="157"/>
                </a:cubicBezTo>
                <a:cubicBezTo>
                  <a:pt x="1460" y="155"/>
                  <a:pt x="1460" y="155"/>
                  <a:pt x="1460" y="155"/>
                </a:cubicBezTo>
                <a:cubicBezTo>
                  <a:pt x="1462" y="155"/>
                  <a:pt x="1462" y="155"/>
                  <a:pt x="1462" y="155"/>
                </a:cubicBezTo>
                <a:cubicBezTo>
                  <a:pt x="1463" y="155"/>
                  <a:pt x="1463" y="155"/>
                  <a:pt x="1463" y="155"/>
                </a:cubicBezTo>
                <a:cubicBezTo>
                  <a:pt x="1463" y="154"/>
                  <a:pt x="1463" y="154"/>
                  <a:pt x="1463" y="154"/>
                </a:cubicBezTo>
                <a:cubicBezTo>
                  <a:pt x="1465" y="155"/>
                  <a:pt x="1465" y="155"/>
                  <a:pt x="1465" y="155"/>
                </a:cubicBezTo>
                <a:cubicBezTo>
                  <a:pt x="1466" y="155"/>
                  <a:pt x="1466" y="155"/>
                  <a:pt x="1466" y="155"/>
                </a:cubicBezTo>
                <a:cubicBezTo>
                  <a:pt x="1469" y="155"/>
                  <a:pt x="1469" y="155"/>
                  <a:pt x="1469" y="155"/>
                </a:cubicBezTo>
                <a:cubicBezTo>
                  <a:pt x="1471" y="155"/>
                  <a:pt x="1471" y="155"/>
                  <a:pt x="1471" y="155"/>
                </a:cubicBezTo>
                <a:cubicBezTo>
                  <a:pt x="1471" y="154"/>
                  <a:pt x="1471" y="154"/>
                  <a:pt x="1471" y="154"/>
                </a:cubicBezTo>
                <a:cubicBezTo>
                  <a:pt x="1473" y="155"/>
                  <a:pt x="1473" y="155"/>
                  <a:pt x="1473" y="155"/>
                </a:cubicBezTo>
                <a:cubicBezTo>
                  <a:pt x="1478" y="154"/>
                  <a:pt x="1478" y="154"/>
                  <a:pt x="1478" y="154"/>
                </a:cubicBezTo>
                <a:cubicBezTo>
                  <a:pt x="1479" y="154"/>
                  <a:pt x="1479" y="154"/>
                  <a:pt x="1479" y="154"/>
                </a:cubicBezTo>
                <a:cubicBezTo>
                  <a:pt x="1481" y="154"/>
                  <a:pt x="1481" y="154"/>
                  <a:pt x="1481" y="154"/>
                </a:cubicBezTo>
                <a:cubicBezTo>
                  <a:pt x="1482" y="152"/>
                  <a:pt x="1482" y="152"/>
                  <a:pt x="1482" y="152"/>
                </a:cubicBezTo>
                <a:cubicBezTo>
                  <a:pt x="1485" y="152"/>
                  <a:pt x="1485" y="152"/>
                  <a:pt x="1485" y="152"/>
                </a:cubicBezTo>
                <a:cubicBezTo>
                  <a:pt x="1486" y="152"/>
                  <a:pt x="1486" y="152"/>
                  <a:pt x="1486" y="152"/>
                </a:cubicBezTo>
                <a:cubicBezTo>
                  <a:pt x="1492" y="151"/>
                  <a:pt x="1492" y="151"/>
                  <a:pt x="1492" y="151"/>
                </a:cubicBezTo>
                <a:lnTo>
                  <a:pt x="1496" y="151"/>
                </a:lnTo>
                <a:close/>
                <a:moveTo>
                  <a:pt x="1519" y="108"/>
                </a:moveTo>
                <a:cubicBezTo>
                  <a:pt x="1521" y="108"/>
                  <a:pt x="1521" y="108"/>
                  <a:pt x="1521" y="108"/>
                </a:cubicBezTo>
                <a:cubicBezTo>
                  <a:pt x="1524" y="108"/>
                  <a:pt x="1524" y="108"/>
                  <a:pt x="1524" y="108"/>
                </a:cubicBezTo>
                <a:cubicBezTo>
                  <a:pt x="1521" y="109"/>
                  <a:pt x="1521" y="109"/>
                  <a:pt x="1521" y="109"/>
                </a:cubicBezTo>
                <a:cubicBezTo>
                  <a:pt x="1518" y="111"/>
                  <a:pt x="1518" y="111"/>
                  <a:pt x="1518" y="111"/>
                </a:cubicBezTo>
                <a:lnTo>
                  <a:pt x="1519" y="108"/>
                </a:lnTo>
                <a:close/>
                <a:moveTo>
                  <a:pt x="1558" y="79"/>
                </a:moveTo>
                <a:cubicBezTo>
                  <a:pt x="1561" y="81"/>
                  <a:pt x="1561" y="81"/>
                  <a:pt x="1561" y="81"/>
                </a:cubicBezTo>
                <a:cubicBezTo>
                  <a:pt x="1558" y="81"/>
                  <a:pt x="1558" y="81"/>
                  <a:pt x="1558" y="81"/>
                </a:cubicBezTo>
                <a:cubicBezTo>
                  <a:pt x="1555" y="79"/>
                  <a:pt x="1555" y="79"/>
                  <a:pt x="1555" y="79"/>
                </a:cubicBezTo>
                <a:lnTo>
                  <a:pt x="1558" y="79"/>
                </a:lnTo>
                <a:close/>
                <a:moveTo>
                  <a:pt x="1270" y="114"/>
                </a:moveTo>
                <a:cubicBezTo>
                  <a:pt x="1268" y="114"/>
                  <a:pt x="1268" y="114"/>
                  <a:pt x="1268" y="114"/>
                </a:cubicBezTo>
                <a:cubicBezTo>
                  <a:pt x="1273" y="111"/>
                  <a:pt x="1273" y="111"/>
                  <a:pt x="1273" y="111"/>
                </a:cubicBezTo>
                <a:lnTo>
                  <a:pt x="1270" y="114"/>
                </a:lnTo>
                <a:close/>
                <a:moveTo>
                  <a:pt x="1276" y="155"/>
                </a:moveTo>
                <a:cubicBezTo>
                  <a:pt x="1273" y="154"/>
                  <a:pt x="1273" y="154"/>
                  <a:pt x="1273" y="154"/>
                </a:cubicBezTo>
                <a:cubicBezTo>
                  <a:pt x="1277" y="154"/>
                  <a:pt x="1277" y="154"/>
                  <a:pt x="1277" y="154"/>
                </a:cubicBezTo>
                <a:lnTo>
                  <a:pt x="1276" y="155"/>
                </a:lnTo>
                <a:close/>
                <a:moveTo>
                  <a:pt x="1252" y="195"/>
                </a:moveTo>
                <a:cubicBezTo>
                  <a:pt x="1250" y="195"/>
                  <a:pt x="1250" y="195"/>
                  <a:pt x="1250" y="195"/>
                </a:cubicBezTo>
                <a:cubicBezTo>
                  <a:pt x="1251" y="194"/>
                  <a:pt x="1251" y="194"/>
                  <a:pt x="1251" y="194"/>
                </a:cubicBezTo>
                <a:cubicBezTo>
                  <a:pt x="1253" y="194"/>
                  <a:pt x="1253" y="194"/>
                  <a:pt x="1253" y="194"/>
                </a:cubicBezTo>
                <a:lnTo>
                  <a:pt x="1252" y="195"/>
                </a:lnTo>
                <a:close/>
                <a:moveTo>
                  <a:pt x="1257" y="204"/>
                </a:moveTo>
                <a:cubicBezTo>
                  <a:pt x="1256" y="204"/>
                  <a:pt x="1256" y="204"/>
                  <a:pt x="1256" y="204"/>
                </a:cubicBezTo>
                <a:cubicBezTo>
                  <a:pt x="1260" y="202"/>
                  <a:pt x="1260" y="202"/>
                  <a:pt x="1260" y="202"/>
                </a:cubicBezTo>
                <a:lnTo>
                  <a:pt x="1257" y="204"/>
                </a:lnTo>
                <a:close/>
                <a:moveTo>
                  <a:pt x="1260" y="194"/>
                </a:moveTo>
                <a:cubicBezTo>
                  <a:pt x="1258" y="192"/>
                  <a:pt x="1258" y="192"/>
                  <a:pt x="1258" y="192"/>
                </a:cubicBezTo>
                <a:cubicBezTo>
                  <a:pt x="1260" y="191"/>
                  <a:pt x="1260" y="191"/>
                  <a:pt x="1260" y="191"/>
                </a:cubicBezTo>
                <a:cubicBezTo>
                  <a:pt x="1261" y="192"/>
                  <a:pt x="1261" y="192"/>
                  <a:pt x="1261" y="192"/>
                </a:cubicBezTo>
                <a:lnTo>
                  <a:pt x="1260" y="194"/>
                </a:lnTo>
                <a:close/>
                <a:moveTo>
                  <a:pt x="1258" y="175"/>
                </a:moveTo>
                <a:cubicBezTo>
                  <a:pt x="1254" y="177"/>
                  <a:pt x="1254" y="177"/>
                  <a:pt x="1254" y="177"/>
                </a:cubicBezTo>
                <a:cubicBezTo>
                  <a:pt x="1250" y="178"/>
                  <a:pt x="1250" y="178"/>
                  <a:pt x="1250" y="178"/>
                </a:cubicBezTo>
                <a:cubicBezTo>
                  <a:pt x="1245" y="181"/>
                  <a:pt x="1245" y="181"/>
                  <a:pt x="1245" y="181"/>
                </a:cubicBezTo>
                <a:cubicBezTo>
                  <a:pt x="1248" y="178"/>
                  <a:pt x="1248" y="178"/>
                  <a:pt x="1248" y="178"/>
                </a:cubicBezTo>
                <a:cubicBezTo>
                  <a:pt x="1253" y="177"/>
                  <a:pt x="1253" y="177"/>
                  <a:pt x="1253" y="177"/>
                </a:cubicBezTo>
                <a:cubicBezTo>
                  <a:pt x="1257" y="175"/>
                  <a:pt x="1257" y="175"/>
                  <a:pt x="1257" y="175"/>
                </a:cubicBezTo>
                <a:cubicBezTo>
                  <a:pt x="1261" y="174"/>
                  <a:pt x="1261" y="174"/>
                  <a:pt x="1261" y="174"/>
                </a:cubicBezTo>
                <a:lnTo>
                  <a:pt x="1258" y="175"/>
                </a:lnTo>
                <a:close/>
                <a:moveTo>
                  <a:pt x="1264" y="167"/>
                </a:moveTo>
                <a:cubicBezTo>
                  <a:pt x="1257" y="167"/>
                  <a:pt x="1257" y="167"/>
                  <a:pt x="1257" y="167"/>
                </a:cubicBezTo>
                <a:cubicBezTo>
                  <a:pt x="1264" y="165"/>
                  <a:pt x="1264" y="165"/>
                  <a:pt x="1264" y="165"/>
                </a:cubicBezTo>
                <a:cubicBezTo>
                  <a:pt x="1271" y="165"/>
                  <a:pt x="1271" y="165"/>
                  <a:pt x="1271" y="165"/>
                </a:cubicBezTo>
                <a:cubicBezTo>
                  <a:pt x="1267" y="167"/>
                  <a:pt x="1267" y="167"/>
                  <a:pt x="1267" y="167"/>
                </a:cubicBezTo>
                <a:lnTo>
                  <a:pt x="1264" y="167"/>
                </a:lnTo>
                <a:close/>
                <a:moveTo>
                  <a:pt x="1271" y="168"/>
                </a:moveTo>
                <a:cubicBezTo>
                  <a:pt x="1270" y="169"/>
                  <a:pt x="1270" y="169"/>
                  <a:pt x="1270" y="169"/>
                </a:cubicBezTo>
                <a:cubicBezTo>
                  <a:pt x="1268" y="168"/>
                  <a:pt x="1268" y="168"/>
                  <a:pt x="1268" y="168"/>
                </a:cubicBezTo>
                <a:lnTo>
                  <a:pt x="1271" y="168"/>
                </a:lnTo>
                <a:close/>
                <a:moveTo>
                  <a:pt x="1270" y="172"/>
                </a:moveTo>
                <a:cubicBezTo>
                  <a:pt x="1266" y="172"/>
                  <a:pt x="1266" y="172"/>
                  <a:pt x="1266" y="172"/>
                </a:cubicBezTo>
                <a:cubicBezTo>
                  <a:pt x="1270" y="171"/>
                  <a:pt x="1270" y="171"/>
                  <a:pt x="1270" y="171"/>
                </a:cubicBezTo>
                <a:cubicBezTo>
                  <a:pt x="1271" y="172"/>
                  <a:pt x="1271" y="172"/>
                  <a:pt x="1271" y="172"/>
                </a:cubicBezTo>
                <a:lnTo>
                  <a:pt x="1270" y="172"/>
                </a:lnTo>
                <a:close/>
                <a:moveTo>
                  <a:pt x="1274" y="171"/>
                </a:moveTo>
                <a:cubicBezTo>
                  <a:pt x="1271" y="171"/>
                  <a:pt x="1271" y="171"/>
                  <a:pt x="1271" y="171"/>
                </a:cubicBezTo>
                <a:cubicBezTo>
                  <a:pt x="1275" y="170"/>
                  <a:pt x="1275" y="170"/>
                  <a:pt x="1275" y="170"/>
                </a:cubicBezTo>
                <a:cubicBezTo>
                  <a:pt x="1277" y="171"/>
                  <a:pt x="1277" y="171"/>
                  <a:pt x="1277" y="171"/>
                </a:cubicBezTo>
                <a:lnTo>
                  <a:pt x="1274" y="171"/>
                </a:lnTo>
                <a:close/>
                <a:moveTo>
                  <a:pt x="1277" y="165"/>
                </a:moveTo>
                <a:cubicBezTo>
                  <a:pt x="1276" y="164"/>
                  <a:pt x="1276" y="164"/>
                  <a:pt x="1276" y="164"/>
                </a:cubicBezTo>
                <a:cubicBezTo>
                  <a:pt x="1277" y="164"/>
                  <a:pt x="1277" y="164"/>
                  <a:pt x="1277" y="164"/>
                </a:cubicBezTo>
                <a:cubicBezTo>
                  <a:pt x="1280" y="164"/>
                  <a:pt x="1280" y="164"/>
                  <a:pt x="1280" y="164"/>
                </a:cubicBezTo>
                <a:lnTo>
                  <a:pt x="1277" y="165"/>
                </a:lnTo>
                <a:close/>
                <a:moveTo>
                  <a:pt x="1288" y="243"/>
                </a:moveTo>
                <a:cubicBezTo>
                  <a:pt x="1288" y="244"/>
                  <a:pt x="1288" y="244"/>
                  <a:pt x="1288" y="244"/>
                </a:cubicBezTo>
                <a:cubicBezTo>
                  <a:pt x="1286" y="245"/>
                  <a:pt x="1286" y="245"/>
                  <a:pt x="1286" y="245"/>
                </a:cubicBezTo>
                <a:cubicBezTo>
                  <a:pt x="1288" y="243"/>
                  <a:pt x="1288" y="243"/>
                  <a:pt x="1288" y="243"/>
                </a:cubicBezTo>
                <a:cubicBezTo>
                  <a:pt x="1287" y="243"/>
                  <a:pt x="1287" y="243"/>
                  <a:pt x="1287" y="243"/>
                </a:cubicBezTo>
                <a:cubicBezTo>
                  <a:pt x="1288" y="240"/>
                  <a:pt x="1288" y="240"/>
                  <a:pt x="1288" y="240"/>
                </a:cubicBezTo>
                <a:cubicBezTo>
                  <a:pt x="1290" y="241"/>
                  <a:pt x="1290" y="241"/>
                  <a:pt x="1290" y="241"/>
                </a:cubicBezTo>
                <a:cubicBezTo>
                  <a:pt x="1291" y="241"/>
                  <a:pt x="1291" y="241"/>
                  <a:pt x="1291" y="241"/>
                </a:cubicBezTo>
                <a:lnTo>
                  <a:pt x="1288" y="243"/>
                </a:lnTo>
                <a:close/>
                <a:moveTo>
                  <a:pt x="1330" y="217"/>
                </a:moveTo>
                <a:cubicBezTo>
                  <a:pt x="1330" y="215"/>
                  <a:pt x="1330" y="215"/>
                  <a:pt x="1330" y="215"/>
                </a:cubicBezTo>
                <a:cubicBezTo>
                  <a:pt x="1331" y="218"/>
                  <a:pt x="1331" y="218"/>
                  <a:pt x="1331" y="218"/>
                </a:cubicBezTo>
                <a:lnTo>
                  <a:pt x="1330" y="217"/>
                </a:lnTo>
                <a:close/>
                <a:moveTo>
                  <a:pt x="1458" y="9"/>
                </a:moveTo>
                <a:cubicBezTo>
                  <a:pt x="1453" y="7"/>
                  <a:pt x="1453" y="7"/>
                  <a:pt x="1453" y="7"/>
                </a:cubicBezTo>
                <a:cubicBezTo>
                  <a:pt x="1449" y="6"/>
                  <a:pt x="1449" y="6"/>
                  <a:pt x="1449" y="6"/>
                </a:cubicBezTo>
                <a:cubicBezTo>
                  <a:pt x="1452" y="6"/>
                  <a:pt x="1452" y="6"/>
                  <a:pt x="1452" y="6"/>
                </a:cubicBezTo>
                <a:cubicBezTo>
                  <a:pt x="1456" y="6"/>
                  <a:pt x="1456" y="6"/>
                  <a:pt x="1456" y="6"/>
                </a:cubicBezTo>
                <a:cubicBezTo>
                  <a:pt x="1458" y="7"/>
                  <a:pt x="1458" y="7"/>
                  <a:pt x="1458" y="7"/>
                </a:cubicBezTo>
                <a:cubicBezTo>
                  <a:pt x="1459" y="9"/>
                  <a:pt x="1459" y="9"/>
                  <a:pt x="1459" y="9"/>
                </a:cubicBezTo>
                <a:lnTo>
                  <a:pt x="1458" y="9"/>
                </a:lnTo>
                <a:close/>
                <a:moveTo>
                  <a:pt x="1505" y="102"/>
                </a:moveTo>
                <a:cubicBezTo>
                  <a:pt x="1503" y="102"/>
                  <a:pt x="1503" y="102"/>
                  <a:pt x="1503" y="102"/>
                </a:cubicBezTo>
                <a:cubicBezTo>
                  <a:pt x="1505" y="101"/>
                  <a:pt x="1505" y="101"/>
                  <a:pt x="1505" y="101"/>
                </a:cubicBezTo>
                <a:cubicBezTo>
                  <a:pt x="1506" y="101"/>
                  <a:pt x="1506" y="101"/>
                  <a:pt x="1506" y="101"/>
                </a:cubicBezTo>
                <a:lnTo>
                  <a:pt x="1505" y="102"/>
                </a:lnTo>
                <a:close/>
                <a:moveTo>
                  <a:pt x="1520" y="13"/>
                </a:moveTo>
                <a:cubicBezTo>
                  <a:pt x="1526" y="12"/>
                  <a:pt x="1526" y="12"/>
                  <a:pt x="1526" y="12"/>
                </a:cubicBezTo>
                <a:cubicBezTo>
                  <a:pt x="1525" y="10"/>
                  <a:pt x="1525" y="10"/>
                  <a:pt x="1525" y="10"/>
                </a:cubicBezTo>
                <a:cubicBezTo>
                  <a:pt x="1534" y="12"/>
                  <a:pt x="1534" y="12"/>
                  <a:pt x="1534" y="12"/>
                </a:cubicBezTo>
                <a:lnTo>
                  <a:pt x="1520" y="13"/>
                </a:lnTo>
                <a:close/>
                <a:moveTo>
                  <a:pt x="1515" y="3"/>
                </a:moveTo>
                <a:cubicBezTo>
                  <a:pt x="1521" y="3"/>
                  <a:pt x="1521" y="3"/>
                  <a:pt x="1521" y="3"/>
                </a:cubicBezTo>
                <a:cubicBezTo>
                  <a:pt x="1528" y="3"/>
                  <a:pt x="1528" y="3"/>
                  <a:pt x="1528" y="3"/>
                </a:cubicBezTo>
                <a:cubicBezTo>
                  <a:pt x="1513" y="4"/>
                  <a:pt x="1513" y="4"/>
                  <a:pt x="1513" y="4"/>
                </a:cubicBezTo>
                <a:cubicBezTo>
                  <a:pt x="1511" y="3"/>
                  <a:pt x="1511" y="3"/>
                  <a:pt x="1511" y="3"/>
                </a:cubicBezTo>
                <a:lnTo>
                  <a:pt x="1515" y="3"/>
                </a:lnTo>
                <a:close/>
                <a:moveTo>
                  <a:pt x="1506" y="13"/>
                </a:moveTo>
                <a:cubicBezTo>
                  <a:pt x="1512" y="13"/>
                  <a:pt x="1512" y="13"/>
                  <a:pt x="1512" y="13"/>
                </a:cubicBezTo>
                <a:cubicBezTo>
                  <a:pt x="1519" y="13"/>
                  <a:pt x="1519" y="13"/>
                  <a:pt x="1519" y="13"/>
                </a:cubicBezTo>
                <a:cubicBezTo>
                  <a:pt x="1503" y="15"/>
                  <a:pt x="1503" y="15"/>
                  <a:pt x="1503" y="15"/>
                </a:cubicBezTo>
                <a:cubicBezTo>
                  <a:pt x="1505" y="13"/>
                  <a:pt x="1505" y="13"/>
                  <a:pt x="1505" y="13"/>
                </a:cubicBezTo>
                <a:lnTo>
                  <a:pt x="1506" y="13"/>
                </a:lnTo>
                <a:close/>
                <a:moveTo>
                  <a:pt x="1501" y="5"/>
                </a:moveTo>
                <a:cubicBezTo>
                  <a:pt x="1505" y="5"/>
                  <a:pt x="1505" y="5"/>
                  <a:pt x="1505" y="5"/>
                </a:cubicBezTo>
                <a:cubicBezTo>
                  <a:pt x="1503" y="6"/>
                  <a:pt x="1503" y="6"/>
                  <a:pt x="1503" y="6"/>
                </a:cubicBezTo>
                <a:cubicBezTo>
                  <a:pt x="1501" y="5"/>
                  <a:pt x="1501" y="5"/>
                  <a:pt x="1501" y="5"/>
                </a:cubicBezTo>
                <a:cubicBezTo>
                  <a:pt x="1493" y="6"/>
                  <a:pt x="1493" y="6"/>
                  <a:pt x="1493" y="6"/>
                </a:cubicBezTo>
                <a:cubicBezTo>
                  <a:pt x="1492" y="5"/>
                  <a:pt x="1492" y="5"/>
                  <a:pt x="1492" y="5"/>
                </a:cubicBezTo>
                <a:lnTo>
                  <a:pt x="1501" y="5"/>
                </a:lnTo>
                <a:close/>
                <a:moveTo>
                  <a:pt x="1492" y="113"/>
                </a:moveTo>
                <a:cubicBezTo>
                  <a:pt x="1494" y="114"/>
                  <a:pt x="1494" y="114"/>
                  <a:pt x="1494" y="114"/>
                </a:cubicBezTo>
                <a:cubicBezTo>
                  <a:pt x="1492" y="114"/>
                  <a:pt x="1492" y="114"/>
                  <a:pt x="1492" y="114"/>
                </a:cubicBezTo>
                <a:lnTo>
                  <a:pt x="1492" y="113"/>
                </a:lnTo>
                <a:close/>
                <a:moveTo>
                  <a:pt x="1485" y="130"/>
                </a:moveTo>
                <a:cubicBezTo>
                  <a:pt x="1486" y="129"/>
                  <a:pt x="1486" y="129"/>
                  <a:pt x="1486" y="129"/>
                </a:cubicBezTo>
                <a:cubicBezTo>
                  <a:pt x="1491" y="126"/>
                  <a:pt x="1491" y="126"/>
                  <a:pt x="1491" y="126"/>
                </a:cubicBezTo>
                <a:cubicBezTo>
                  <a:pt x="1491" y="125"/>
                  <a:pt x="1491" y="125"/>
                  <a:pt x="1491" y="125"/>
                </a:cubicBezTo>
                <a:cubicBezTo>
                  <a:pt x="1495" y="125"/>
                  <a:pt x="1495" y="125"/>
                  <a:pt x="1495" y="125"/>
                </a:cubicBezTo>
                <a:cubicBezTo>
                  <a:pt x="1492" y="122"/>
                  <a:pt x="1492" y="122"/>
                  <a:pt x="1492" y="122"/>
                </a:cubicBezTo>
                <a:cubicBezTo>
                  <a:pt x="1495" y="124"/>
                  <a:pt x="1495" y="124"/>
                  <a:pt x="1495" y="124"/>
                </a:cubicBezTo>
                <a:cubicBezTo>
                  <a:pt x="1498" y="125"/>
                  <a:pt x="1498" y="125"/>
                  <a:pt x="1498" y="125"/>
                </a:cubicBezTo>
                <a:cubicBezTo>
                  <a:pt x="1499" y="125"/>
                  <a:pt x="1499" y="125"/>
                  <a:pt x="1499" y="125"/>
                </a:cubicBezTo>
                <a:cubicBezTo>
                  <a:pt x="1493" y="128"/>
                  <a:pt x="1493" y="128"/>
                  <a:pt x="1493" y="128"/>
                </a:cubicBezTo>
                <a:cubicBezTo>
                  <a:pt x="1491" y="128"/>
                  <a:pt x="1491" y="128"/>
                  <a:pt x="1491" y="128"/>
                </a:cubicBezTo>
                <a:cubicBezTo>
                  <a:pt x="1488" y="131"/>
                  <a:pt x="1488" y="131"/>
                  <a:pt x="1488" y="131"/>
                </a:cubicBezTo>
                <a:cubicBezTo>
                  <a:pt x="1486" y="131"/>
                  <a:pt x="1486" y="131"/>
                  <a:pt x="1486" y="131"/>
                </a:cubicBezTo>
                <a:lnTo>
                  <a:pt x="1485" y="130"/>
                </a:lnTo>
                <a:close/>
                <a:moveTo>
                  <a:pt x="1488" y="135"/>
                </a:moveTo>
                <a:cubicBezTo>
                  <a:pt x="1492" y="134"/>
                  <a:pt x="1492" y="134"/>
                  <a:pt x="1492" y="134"/>
                </a:cubicBezTo>
                <a:cubicBezTo>
                  <a:pt x="1498" y="132"/>
                  <a:pt x="1498" y="132"/>
                  <a:pt x="1498" y="132"/>
                </a:cubicBezTo>
                <a:cubicBezTo>
                  <a:pt x="1499" y="132"/>
                  <a:pt x="1499" y="132"/>
                  <a:pt x="1499" y="132"/>
                </a:cubicBezTo>
                <a:cubicBezTo>
                  <a:pt x="1498" y="134"/>
                  <a:pt x="1498" y="134"/>
                  <a:pt x="1498" y="134"/>
                </a:cubicBezTo>
                <a:cubicBezTo>
                  <a:pt x="1495" y="134"/>
                  <a:pt x="1495" y="134"/>
                  <a:pt x="1495" y="134"/>
                </a:cubicBezTo>
                <a:cubicBezTo>
                  <a:pt x="1493" y="135"/>
                  <a:pt x="1493" y="135"/>
                  <a:pt x="1493" y="135"/>
                </a:cubicBezTo>
                <a:cubicBezTo>
                  <a:pt x="1491" y="135"/>
                  <a:pt x="1491" y="135"/>
                  <a:pt x="1491" y="135"/>
                </a:cubicBezTo>
                <a:lnTo>
                  <a:pt x="1488" y="135"/>
                </a:lnTo>
                <a:close/>
                <a:moveTo>
                  <a:pt x="1268" y="108"/>
                </a:moveTo>
                <a:cubicBezTo>
                  <a:pt x="1267" y="108"/>
                  <a:pt x="1267" y="108"/>
                  <a:pt x="1267" y="108"/>
                </a:cubicBezTo>
                <a:cubicBezTo>
                  <a:pt x="1266" y="108"/>
                  <a:pt x="1266" y="108"/>
                  <a:pt x="1266" y="108"/>
                </a:cubicBezTo>
                <a:cubicBezTo>
                  <a:pt x="1267" y="109"/>
                  <a:pt x="1267" y="109"/>
                  <a:pt x="1267" y="109"/>
                </a:cubicBezTo>
                <a:lnTo>
                  <a:pt x="1268" y="108"/>
                </a:lnTo>
                <a:close/>
                <a:moveTo>
                  <a:pt x="1185" y="56"/>
                </a:moveTo>
                <a:cubicBezTo>
                  <a:pt x="1190" y="55"/>
                  <a:pt x="1190" y="55"/>
                  <a:pt x="1190" y="55"/>
                </a:cubicBezTo>
                <a:cubicBezTo>
                  <a:pt x="1185" y="55"/>
                  <a:pt x="1185" y="55"/>
                  <a:pt x="1185" y="55"/>
                </a:cubicBezTo>
                <a:cubicBezTo>
                  <a:pt x="1181" y="55"/>
                  <a:pt x="1181" y="55"/>
                  <a:pt x="1181" y="55"/>
                </a:cubicBezTo>
                <a:cubicBezTo>
                  <a:pt x="1182" y="56"/>
                  <a:pt x="1182" y="56"/>
                  <a:pt x="1182" y="56"/>
                </a:cubicBezTo>
                <a:lnTo>
                  <a:pt x="1185" y="56"/>
                </a:lnTo>
                <a:close/>
                <a:moveTo>
                  <a:pt x="1268" y="89"/>
                </a:moveTo>
                <a:cubicBezTo>
                  <a:pt x="1273" y="88"/>
                  <a:pt x="1273" y="88"/>
                  <a:pt x="1273" y="88"/>
                </a:cubicBezTo>
                <a:cubicBezTo>
                  <a:pt x="1263" y="89"/>
                  <a:pt x="1263" y="89"/>
                  <a:pt x="1263" y="89"/>
                </a:cubicBezTo>
                <a:lnTo>
                  <a:pt x="1268" y="89"/>
                </a:lnTo>
                <a:close/>
                <a:moveTo>
                  <a:pt x="642" y="665"/>
                </a:moveTo>
                <a:cubicBezTo>
                  <a:pt x="642" y="664"/>
                  <a:pt x="642" y="664"/>
                  <a:pt x="642" y="664"/>
                </a:cubicBezTo>
                <a:cubicBezTo>
                  <a:pt x="640" y="665"/>
                  <a:pt x="640" y="665"/>
                  <a:pt x="640" y="665"/>
                </a:cubicBezTo>
                <a:lnTo>
                  <a:pt x="642" y="665"/>
                </a:lnTo>
                <a:close/>
                <a:moveTo>
                  <a:pt x="1327" y="221"/>
                </a:moveTo>
                <a:cubicBezTo>
                  <a:pt x="1326" y="221"/>
                  <a:pt x="1326" y="221"/>
                  <a:pt x="1326" y="221"/>
                </a:cubicBezTo>
                <a:cubicBezTo>
                  <a:pt x="1324" y="222"/>
                  <a:pt x="1324" y="222"/>
                  <a:pt x="1324" y="222"/>
                </a:cubicBezTo>
                <a:lnTo>
                  <a:pt x="1327" y="221"/>
                </a:lnTo>
                <a:close/>
                <a:moveTo>
                  <a:pt x="669" y="840"/>
                </a:moveTo>
                <a:cubicBezTo>
                  <a:pt x="666" y="840"/>
                  <a:pt x="666" y="840"/>
                  <a:pt x="666" y="840"/>
                </a:cubicBezTo>
                <a:cubicBezTo>
                  <a:pt x="665" y="842"/>
                  <a:pt x="665" y="842"/>
                  <a:pt x="665" y="842"/>
                </a:cubicBezTo>
                <a:lnTo>
                  <a:pt x="669" y="840"/>
                </a:lnTo>
                <a:close/>
                <a:moveTo>
                  <a:pt x="1601" y="190"/>
                </a:moveTo>
                <a:cubicBezTo>
                  <a:pt x="1601" y="188"/>
                  <a:pt x="1601" y="188"/>
                  <a:pt x="1601" y="188"/>
                </a:cubicBezTo>
                <a:cubicBezTo>
                  <a:pt x="1600" y="188"/>
                  <a:pt x="1600" y="188"/>
                  <a:pt x="1600" y="188"/>
                </a:cubicBezTo>
                <a:cubicBezTo>
                  <a:pt x="1597" y="187"/>
                  <a:pt x="1597" y="187"/>
                  <a:pt x="1597" y="187"/>
                </a:cubicBezTo>
                <a:cubicBezTo>
                  <a:pt x="1595" y="187"/>
                  <a:pt x="1595" y="187"/>
                  <a:pt x="1595" y="187"/>
                </a:cubicBezTo>
                <a:cubicBezTo>
                  <a:pt x="1595" y="185"/>
                  <a:pt x="1595" y="185"/>
                  <a:pt x="1595" y="185"/>
                </a:cubicBezTo>
                <a:cubicBezTo>
                  <a:pt x="1591" y="185"/>
                  <a:pt x="1591" y="185"/>
                  <a:pt x="1591" y="185"/>
                </a:cubicBezTo>
                <a:cubicBezTo>
                  <a:pt x="1592" y="184"/>
                  <a:pt x="1592" y="184"/>
                  <a:pt x="1592" y="184"/>
                </a:cubicBezTo>
                <a:cubicBezTo>
                  <a:pt x="1594" y="182"/>
                  <a:pt x="1594" y="182"/>
                  <a:pt x="1594" y="182"/>
                </a:cubicBezTo>
                <a:cubicBezTo>
                  <a:pt x="1591" y="181"/>
                  <a:pt x="1591" y="181"/>
                  <a:pt x="1591" y="181"/>
                </a:cubicBezTo>
                <a:cubicBezTo>
                  <a:pt x="1589" y="181"/>
                  <a:pt x="1589" y="181"/>
                  <a:pt x="1589" y="181"/>
                </a:cubicBezTo>
                <a:cubicBezTo>
                  <a:pt x="1591" y="179"/>
                  <a:pt x="1591" y="179"/>
                  <a:pt x="1591" y="179"/>
                </a:cubicBezTo>
                <a:cubicBezTo>
                  <a:pt x="1592" y="178"/>
                  <a:pt x="1592" y="178"/>
                  <a:pt x="1592" y="178"/>
                </a:cubicBezTo>
                <a:cubicBezTo>
                  <a:pt x="1589" y="178"/>
                  <a:pt x="1589" y="178"/>
                  <a:pt x="1589" y="178"/>
                </a:cubicBezTo>
                <a:cubicBezTo>
                  <a:pt x="1588" y="179"/>
                  <a:pt x="1588" y="179"/>
                  <a:pt x="1588" y="179"/>
                </a:cubicBezTo>
                <a:cubicBezTo>
                  <a:pt x="1587" y="181"/>
                  <a:pt x="1587" y="181"/>
                  <a:pt x="1587" y="181"/>
                </a:cubicBezTo>
                <a:cubicBezTo>
                  <a:pt x="1585" y="179"/>
                  <a:pt x="1585" y="179"/>
                  <a:pt x="1585" y="179"/>
                </a:cubicBezTo>
                <a:cubicBezTo>
                  <a:pt x="1584" y="178"/>
                  <a:pt x="1584" y="178"/>
                  <a:pt x="1584" y="178"/>
                </a:cubicBezTo>
                <a:cubicBezTo>
                  <a:pt x="1584" y="177"/>
                  <a:pt x="1584" y="177"/>
                  <a:pt x="1584" y="177"/>
                </a:cubicBezTo>
                <a:cubicBezTo>
                  <a:pt x="1582" y="177"/>
                  <a:pt x="1582" y="177"/>
                  <a:pt x="1582" y="177"/>
                </a:cubicBezTo>
                <a:cubicBezTo>
                  <a:pt x="1579" y="177"/>
                  <a:pt x="1579" y="177"/>
                  <a:pt x="1579" y="177"/>
                </a:cubicBezTo>
                <a:cubicBezTo>
                  <a:pt x="1578" y="177"/>
                  <a:pt x="1578" y="177"/>
                  <a:pt x="1578" y="177"/>
                </a:cubicBezTo>
                <a:cubicBezTo>
                  <a:pt x="1577" y="179"/>
                  <a:pt x="1577" y="179"/>
                  <a:pt x="1577" y="179"/>
                </a:cubicBezTo>
                <a:cubicBezTo>
                  <a:pt x="1577" y="181"/>
                  <a:pt x="1577" y="181"/>
                  <a:pt x="1577" y="181"/>
                </a:cubicBezTo>
                <a:cubicBezTo>
                  <a:pt x="1571" y="179"/>
                  <a:pt x="1571" y="179"/>
                  <a:pt x="1571" y="179"/>
                </a:cubicBezTo>
                <a:cubicBezTo>
                  <a:pt x="1569" y="181"/>
                  <a:pt x="1569" y="181"/>
                  <a:pt x="1569" y="181"/>
                </a:cubicBezTo>
                <a:cubicBezTo>
                  <a:pt x="1567" y="184"/>
                  <a:pt x="1567" y="184"/>
                  <a:pt x="1567" y="184"/>
                </a:cubicBezTo>
                <a:cubicBezTo>
                  <a:pt x="1564" y="181"/>
                  <a:pt x="1564" y="181"/>
                  <a:pt x="1564" y="181"/>
                </a:cubicBezTo>
                <a:cubicBezTo>
                  <a:pt x="1562" y="179"/>
                  <a:pt x="1562" y="179"/>
                  <a:pt x="1562" y="179"/>
                </a:cubicBezTo>
                <a:cubicBezTo>
                  <a:pt x="1561" y="181"/>
                  <a:pt x="1561" y="181"/>
                  <a:pt x="1561" y="181"/>
                </a:cubicBezTo>
                <a:cubicBezTo>
                  <a:pt x="1561" y="182"/>
                  <a:pt x="1561" y="182"/>
                  <a:pt x="1561" y="182"/>
                </a:cubicBezTo>
                <a:cubicBezTo>
                  <a:pt x="1562" y="184"/>
                  <a:pt x="1562" y="184"/>
                  <a:pt x="1562" y="184"/>
                </a:cubicBezTo>
                <a:cubicBezTo>
                  <a:pt x="1561" y="187"/>
                  <a:pt x="1561" y="187"/>
                  <a:pt x="1561" y="187"/>
                </a:cubicBezTo>
                <a:cubicBezTo>
                  <a:pt x="1559" y="182"/>
                  <a:pt x="1559" y="182"/>
                  <a:pt x="1559" y="182"/>
                </a:cubicBezTo>
                <a:cubicBezTo>
                  <a:pt x="1558" y="181"/>
                  <a:pt x="1558" y="181"/>
                  <a:pt x="1558" y="181"/>
                </a:cubicBezTo>
                <a:cubicBezTo>
                  <a:pt x="1555" y="179"/>
                  <a:pt x="1555" y="179"/>
                  <a:pt x="1555" y="179"/>
                </a:cubicBezTo>
                <a:cubicBezTo>
                  <a:pt x="1554" y="181"/>
                  <a:pt x="1554" y="181"/>
                  <a:pt x="1554" y="181"/>
                </a:cubicBezTo>
                <a:cubicBezTo>
                  <a:pt x="1551" y="181"/>
                  <a:pt x="1551" y="181"/>
                  <a:pt x="1551" y="181"/>
                </a:cubicBezTo>
                <a:cubicBezTo>
                  <a:pt x="1549" y="182"/>
                  <a:pt x="1549" y="182"/>
                  <a:pt x="1549" y="182"/>
                </a:cubicBezTo>
                <a:cubicBezTo>
                  <a:pt x="1549" y="185"/>
                  <a:pt x="1549" y="185"/>
                  <a:pt x="1549" y="185"/>
                </a:cubicBezTo>
                <a:cubicBezTo>
                  <a:pt x="1548" y="185"/>
                  <a:pt x="1548" y="185"/>
                  <a:pt x="1548" y="185"/>
                </a:cubicBezTo>
                <a:cubicBezTo>
                  <a:pt x="1546" y="184"/>
                  <a:pt x="1546" y="184"/>
                  <a:pt x="1546" y="184"/>
                </a:cubicBezTo>
                <a:cubicBezTo>
                  <a:pt x="1544" y="181"/>
                  <a:pt x="1544" y="181"/>
                  <a:pt x="1544" y="181"/>
                </a:cubicBezTo>
                <a:cubicBezTo>
                  <a:pt x="1542" y="181"/>
                  <a:pt x="1542" y="181"/>
                  <a:pt x="1542" y="181"/>
                </a:cubicBezTo>
                <a:cubicBezTo>
                  <a:pt x="1541" y="184"/>
                  <a:pt x="1541" y="184"/>
                  <a:pt x="1541" y="184"/>
                </a:cubicBezTo>
                <a:cubicBezTo>
                  <a:pt x="1541" y="187"/>
                  <a:pt x="1541" y="187"/>
                  <a:pt x="1541" y="187"/>
                </a:cubicBezTo>
                <a:cubicBezTo>
                  <a:pt x="1539" y="187"/>
                  <a:pt x="1539" y="187"/>
                  <a:pt x="1539" y="187"/>
                </a:cubicBezTo>
                <a:cubicBezTo>
                  <a:pt x="1539" y="188"/>
                  <a:pt x="1539" y="188"/>
                  <a:pt x="1539" y="188"/>
                </a:cubicBezTo>
                <a:cubicBezTo>
                  <a:pt x="1538" y="188"/>
                  <a:pt x="1538" y="188"/>
                  <a:pt x="1538" y="188"/>
                </a:cubicBezTo>
                <a:cubicBezTo>
                  <a:pt x="1536" y="187"/>
                  <a:pt x="1536" y="187"/>
                  <a:pt x="1536" y="187"/>
                </a:cubicBezTo>
                <a:cubicBezTo>
                  <a:pt x="1535" y="187"/>
                  <a:pt x="1535" y="187"/>
                  <a:pt x="1535" y="187"/>
                </a:cubicBezTo>
                <a:cubicBezTo>
                  <a:pt x="1535" y="188"/>
                  <a:pt x="1535" y="188"/>
                  <a:pt x="1535" y="188"/>
                </a:cubicBezTo>
                <a:cubicBezTo>
                  <a:pt x="1534" y="190"/>
                  <a:pt x="1534" y="190"/>
                  <a:pt x="1534" y="190"/>
                </a:cubicBezTo>
                <a:cubicBezTo>
                  <a:pt x="1534" y="188"/>
                  <a:pt x="1534" y="188"/>
                  <a:pt x="1534" y="188"/>
                </a:cubicBezTo>
                <a:cubicBezTo>
                  <a:pt x="1532" y="192"/>
                  <a:pt x="1532" y="192"/>
                  <a:pt x="1532" y="192"/>
                </a:cubicBezTo>
                <a:cubicBezTo>
                  <a:pt x="1532" y="190"/>
                  <a:pt x="1532" y="190"/>
                  <a:pt x="1532" y="190"/>
                </a:cubicBezTo>
                <a:cubicBezTo>
                  <a:pt x="1531" y="188"/>
                  <a:pt x="1531" y="188"/>
                  <a:pt x="1531" y="188"/>
                </a:cubicBezTo>
                <a:cubicBezTo>
                  <a:pt x="1531" y="187"/>
                  <a:pt x="1531" y="187"/>
                  <a:pt x="1531" y="187"/>
                </a:cubicBezTo>
                <a:cubicBezTo>
                  <a:pt x="1528" y="185"/>
                  <a:pt x="1528" y="185"/>
                  <a:pt x="1528" y="185"/>
                </a:cubicBezTo>
                <a:cubicBezTo>
                  <a:pt x="1531" y="185"/>
                  <a:pt x="1531" y="185"/>
                  <a:pt x="1531" y="185"/>
                </a:cubicBezTo>
                <a:cubicBezTo>
                  <a:pt x="1532" y="185"/>
                  <a:pt x="1532" y="185"/>
                  <a:pt x="1532" y="185"/>
                </a:cubicBezTo>
                <a:cubicBezTo>
                  <a:pt x="1532" y="182"/>
                  <a:pt x="1532" y="182"/>
                  <a:pt x="1532" y="182"/>
                </a:cubicBezTo>
                <a:cubicBezTo>
                  <a:pt x="1531" y="181"/>
                  <a:pt x="1531" y="181"/>
                  <a:pt x="1531" y="181"/>
                </a:cubicBezTo>
                <a:cubicBezTo>
                  <a:pt x="1529" y="181"/>
                  <a:pt x="1529" y="181"/>
                  <a:pt x="1529" y="181"/>
                </a:cubicBezTo>
                <a:cubicBezTo>
                  <a:pt x="1528" y="179"/>
                  <a:pt x="1528" y="179"/>
                  <a:pt x="1528" y="179"/>
                </a:cubicBezTo>
                <a:cubicBezTo>
                  <a:pt x="1526" y="178"/>
                  <a:pt x="1526" y="178"/>
                  <a:pt x="1526" y="178"/>
                </a:cubicBezTo>
                <a:cubicBezTo>
                  <a:pt x="1525" y="178"/>
                  <a:pt x="1525" y="178"/>
                  <a:pt x="1525" y="178"/>
                </a:cubicBezTo>
                <a:cubicBezTo>
                  <a:pt x="1522" y="177"/>
                  <a:pt x="1522" y="177"/>
                  <a:pt x="1522" y="177"/>
                </a:cubicBezTo>
                <a:cubicBezTo>
                  <a:pt x="1519" y="177"/>
                  <a:pt x="1519" y="177"/>
                  <a:pt x="1519" y="177"/>
                </a:cubicBezTo>
                <a:cubicBezTo>
                  <a:pt x="1518" y="178"/>
                  <a:pt x="1518" y="178"/>
                  <a:pt x="1518" y="178"/>
                </a:cubicBezTo>
                <a:cubicBezTo>
                  <a:pt x="1521" y="179"/>
                  <a:pt x="1521" y="179"/>
                  <a:pt x="1521" y="179"/>
                </a:cubicBezTo>
                <a:cubicBezTo>
                  <a:pt x="1519" y="179"/>
                  <a:pt x="1519" y="179"/>
                  <a:pt x="1519" y="179"/>
                </a:cubicBezTo>
                <a:cubicBezTo>
                  <a:pt x="1521" y="181"/>
                  <a:pt x="1521" y="181"/>
                  <a:pt x="1521" y="181"/>
                </a:cubicBezTo>
                <a:cubicBezTo>
                  <a:pt x="1522" y="182"/>
                  <a:pt x="1522" y="182"/>
                  <a:pt x="1522" y="182"/>
                </a:cubicBezTo>
                <a:cubicBezTo>
                  <a:pt x="1522" y="184"/>
                  <a:pt x="1522" y="184"/>
                  <a:pt x="1522" y="184"/>
                </a:cubicBezTo>
                <a:cubicBezTo>
                  <a:pt x="1521" y="184"/>
                  <a:pt x="1521" y="184"/>
                  <a:pt x="1521" y="184"/>
                </a:cubicBezTo>
                <a:cubicBezTo>
                  <a:pt x="1521" y="182"/>
                  <a:pt x="1521" y="182"/>
                  <a:pt x="1521" y="182"/>
                </a:cubicBezTo>
                <a:cubicBezTo>
                  <a:pt x="1518" y="182"/>
                  <a:pt x="1518" y="182"/>
                  <a:pt x="1518" y="182"/>
                </a:cubicBezTo>
                <a:cubicBezTo>
                  <a:pt x="1518" y="181"/>
                  <a:pt x="1518" y="181"/>
                  <a:pt x="1518" y="181"/>
                </a:cubicBezTo>
                <a:cubicBezTo>
                  <a:pt x="1515" y="179"/>
                  <a:pt x="1515" y="179"/>
                  <a:pt x="1515" y="179"/>
                </a:cubicBezTo>
                <a:cubicBezTo>
                  <a:pt x="1514" y="179"/>
                  <a:pt x="1514" y="179"/>
                  <a:pt x="1514" y="179"/>
                </a:cubicBezTo>
                <a:cubicBezTo>
                  <a:pt x="1514" y="181"/>
                  <a:pt x="1514" y="181"/>
                  <a:pt x="1514" y="181"/>
                </a:cubicBezTo>
                <a:cubicBezTo>
                  <a:pt x="1514" y="182"/>
                  <a:pt x="1514" y="182"/>
                  <a:pt x="1514" y="182"/>
                </a:cubicBezTo>
                <a:cubicBezTo>
                  <a:pt x="1511" y="181"/>
                  <a:pt x="1511" y="181"/>
                  <a:pt x="1511" y="181"/>
                </a:cubicBezTo>
                <a:cubicBezTo>
                  <a:pt x="1511" y="182"/>
                  <a:pt x="1511" y="182"/>
                  <a:pt x="1511" y="182"/>
                </a:cubicBezTo>
                <a:cubicBezTo>
                  <a:pt x="1512" y="184"/>
                  <a:pt x="1512" y="184"/>
                  <a:pt x="1512" y="184"/>
                </a:cubicBezTo>
                <a:cubicBezTo>
                  <a:pt x="1509" y="184"/>
                  <a:pt x="1509" y="184"/>
                  <a:pt x="1509" y="184"/>
                </a:cubicBezTo>
                <a:cubicBezTo>
                  <a:pt x="1514" y="185"/>
                  <a:pt x="1514" y="185"/>
                  <a:pt x="1514" y="185"/>
                </a:cubicBezTo>
                <a:cubicBezTo>
                  <a:pt x="1512" y="185"/>
                  <a:pt x="1512" y="185"/>
                  <a:pt x="1512" y="185"/>
                </a:cubicBezTo>
                <a:cubicBezTo>
                  <a:pt x="1514" y="187"/>
                  <a:pt x="1514" y="187"/>
                  <a:pt x="1514" y="187"/>
                </a:cubicBezTo>
                <a:cubicBezTo>
                  <a:pt x="1512" y="187"/>
                  <a:pt x="1512" y="187"/>
                  <a:pt x="1512" y="187"/>
                </a:cubicBezTo>
                <a:cubicBezTo>
                  <a:pt x="1511" y="185"/>
                  <a:pt x="1511" y="185"/>
                  <a:pt x="1511" y="185"/>
                </a:cubicBezTo>
                <a:cubicBezTo>
                  <a:pt x="1508" y="185"/>
                  <a:pt x="1508" y="185"/>
                  <a:pt x="1508" y="185"/>
                </a:cubicBezTo>
                <a:cubicBezTo>
                  <a:pt x="1506" y="185"/>
                  <a:pt x="1506" y="185"/>
                  <a:pt x="1506" y="185"/>
                </a:cubicBezTo>
                <a:cubicBezTo>
                  <a:pt x="1508" y="187"/>
                  <a:pt x="1508" y="187"/>
                  <a:pt x="1508" y="187"/>
                </a:cubicBezTo>
                <a:cubicBezTo>
                  <a:pt x="1508" y="188"/>
                  <a:pt x="1508" y="188"/>
                  <a:pt x="1508" y="188"/>
                </a:cubicBezTo>
                <a:cubicBezTo>
                  <a:pt x="1505" y="187"/>
                  <a:pt x="1505" y="187"/>
                  <a:pt x="1505" y="187"/>
                </a:cubicBezTo>
                <a:cubicBezTo>
                  <a:pt x="1503" y="187"/>
                  <a:pt x="1503" y="187"/>
                  <a:pt x="1503" y="187"/>
                </a:cubicBezTo>
                <a:cubicBezTo>
                  <a:pt x="1503" y="188"/>
                  <a:pt x="1503" y="188"/>
                  <a:pt x="1503" y="188"/>
                </a:cubicBezTo>
                <a:cubicBezTo>
                  <a:pt x="1505" y="188"/>
                  <a:pt x="1505" y="188"/>
                  <a:pt x="1505" y="188"/>
                </a:cubicBezTo>
                <a:cubicBezTo>
                  <a:pt x="1508" y="190"/>
                  <a:pt x="1508" y="190"/>
                  <a:pt x="1508" y="190"/>
                </a:cubicBezTo>
                <a:cubicBezTo>
                  <a:pt x="1514" y="188"/>
                  <a:pt x="1514" y="188"/>
                  <a:pt x="1514" y="188"/>
                </a:cubicBezTo>
                <a:cubicBezTo>
                  <a:pt x="1515" y="188"/>
                  <a:pt x="1515" y="188"/>
                  <a:pt x="1515" y="188"/>
                </a:cubicBezTo>
                <a:cubicBezTo>
                  <a:pt x="1516" y="188"/>
                  <a:pt x="1516" y="188"/>
                  <a:pt x="1516" y="188"/>
                </a:cubicBezTo>
                <a:cubicBezTo>
                  <a:pt x="1516" y="187"/>
                  <a:pt x="1516" y="187"/>
                  <a:pt x="1516" y="187"/>
                </a:cubicBezTo>
                <a:cubicBezTo>
                  <a:pt x="1518" y="187"/>
                  <a:pt x="1518" y="187"/>
                  <a:pt x="1518" y="187"/>
                </a:cubicBezTo>
                <a:cubicBezTo>
                  <a:pt x="1518" y="188"/>
                  <a:pt x="1518" y="188"/>
                  <a:pt x="1518" y="188"/>
                </a:cubicBezTo>
                <a:cubicBezTo>
                  <a:pt x="1521" y="187"/>
                  <a:pt x="1521" y="187"/>
                  <a:pt x="1521" y="187"/>
                </a:cubicBezTo>
                <a:cubicBezTo>
                  <a:pt x="1521" y="188"/>
                  <a:pt x="1521" y="188"/>
                  <a:pt x="1521" y="188"/>
                </a:cubicBezTo>
                <a:cubicBezTo>
                  <a:pt x="1522" y="188"/>
                  <a:pt x="1522" y="188"/>
                  <a:pt x="1522" y="188"/>
                </a:cubicBezTo>
                <a:cubicBezTo>
                  <a:pt x="1524" y="188"/>
                  <a:pt x="1524" y="188"/>
                  <a:pt x="1524" y="188"/>
                </a:cubicBezTo>
                <a:cubicBezTo>
                  <a:pt x="1528" y="188"/>
                  <a:pt x="1528" y="188"/>
                  <a:pt x="1528" y="188"/>
                </a:cubicBezTo>
                <a:cubicBezTo>
                  <a:pt x="1524" y="190"/>
                  <a:pt x="1524" y="190"/>
                  <a:pt x="1524" y="190"/>
                </a:cubicBezTo>
                <a:cubicBezTo>
                  <a:pt x="1519" y="192"/>
                  <a:pt x="1519" y="192"/>
                  <a:pt x="1519" y="192"/>
                </a:cubicBezTo>
                <a:cubicBezTo>
                  <a:pt x="1522" y="192"/>
                  <a:pt x="1522" y="192"/>
                  <a:pt x="1522" y="192"/>
                </a:cubicBezTo>
                <a:cubicBezTo>
                  <a:pt x="1526" y="192"/>
                  <a:pt x="1526" y="192"/>
                  <a:pt x="1526" y="192"/>
                </a:cubicBezTo>
                <a:cubicBezTo>
                  <a:pt x="1524" y="194"/>
                  <a:pt x="1524" y="194"/>
                  <a:pt x="1524" y="194"/>
                </a:cubicBezTo>
                <a:cubicBezTo>
                  <a:pt x="1519" y="194"/>
                  <a:pt x="1519" y="194"/>
                  <a:pt x="1519" y="194"/>
                </a:cubicBezTo>
                <a:cubicBezTo>
                  <a:pt x="1516" y="194"/>
                  <a:pt x="1516" y="194"/>
                  <a:pt x="1516" y="194"/>
                </a:cubicBezTo>
                <a:cubicBezTo>
                  <a:pt x="1514" y="195"/>
                  <a:pt x="1514" y="195"/>
                  <a:pt x="1514" y="195"/>
                </a:cubicBezTo>
                <a:cubicBezTo>
                  <a:pt x="1512" y="194"/>
                  <a:pt x="1512" y="194"/>
                  <a:pt x="1512" y="194"/>
                </a:cubicBezTo>
                <a:cubicBezTo>
                  <a:pt x="1511" y="195"/>
                  <a:pt x="1511" y="195"/>
                  <a:pt x="1511" y="195"/>
                </a:cubicBezTo>
                <a:cubicBezTo>
                  <a:pt x="1506" y="195"/>
                  <a:pt x="1506" y="195"/>
                  <a:pt x="1506" y="195"/>
                </a:cubicBezTo>
                <a:cubicBezTo>
                  <a:pt x="1505" y="195"/>
                  <a:pt x="1505" y="195"/>
                  <a:pt x="1505" y="195"/>
                </a:cubicBezTo>
                <a:cubicBezTo>
                  <a:pt x="1505" y="197"/>
                  <a:pt x="1505" y="197"/>
                  <a:pt x="1505" y="197"/>
                </a:cubicBezTo>
                <a:cubicBezTo>
                  <a:pt x="1506" y="197"/>
                  <a:pt x="1506" y="197"/>
                  <a:pt x="1506" y="197"/>
                </a:cubicBezTo>
                <a:cubicBezTo>
                  <a:pt x="1508" y="197"/>
                  <a:pt x="1508" y="197"/>
                  <a:pt x="1508" y="197"/>
                </a:cubicBezTo>
                <a:cubicBezTo>
                  <a:pt x="1514" y="197"/>
                  <a:pt x="1514" y="197"/>
                  <a:pt x="1514" y="197"/>
                </a:cubicBezTo>
                <a:cubicBezTo>
                  <a:pt x="1516" y="197"/>
                  <a:pt x="1516" y="197"/>
                  <a:pt x="1516" y="197"/>
                </a:cubicBezTo>
                <a:cubicBezTo>
                  <a:pt x="1519" y="197"/>
                  <a:pt x="1519" y="197"/>
                  <a:pt x="1519" y="197"/>
                </a:cubicBezTo>
                <a:cubicBezTo>
                  <a:pt x="1521" y="197"/>
                  <a:pt x="1521" y="197"/>
                  <a:pt x="1521" y="197"/>
                </a:cubicBezTo>
                <a:cubicBezTo>
                  <a:pt x="1519" y="200"/>
                  <a:pt x="1519" y="200"/>
                  <a:pt x="1519" y="200"/>
                </a:cubicBezTo>
                <a:cubicBezTo>
                  <a:pt x="1521" y="201"/>
                  <a:pt x="1521" y="201"/>
                  <a:pt x="1521" y="201"/>
                </a:cubicBezTo>
                <a:cubicBezTo>
                  <a:pt x="1524" y="200"/>
                  <a:pt x="1524" y="200"/>
                  <a:pt x="1524" y="200"/>
                </a:cubicBezTo>
                <a:cubicBezTo>
                  <a:pt x="1526" y="198"/>
                  <a:pt x="1526" y="198"/>
                  <a:pt x="1526" y="198"/>
                </a:cubicBezTo>
                <a:cubicBezTo>
                  <a:pt x="1525" y="200"/>
                  <a:pt x="1525" y="200"/>
                  <a:pt x="1525" y="200"/>
                </a:cubicBezTo>
                <a:cubicBezTo>
                  <a:pt x="1524" y="200"/>
                  <a:pt x="1524" y="200"/>
                  <a:pt x="1524" y="200"/>
                </a:cubicBezTo>
                <a:cubicBezTo>
                  <a:pt x="1522" y="201"/>
                  <a:pt x="1522" y="201"/>
                  <a:pt x="1522" y="201"/>
                </a:cubicBezTo>
                <a:cubicBezTo>
                  <a:pt x="1524" y="201"/>
                  <a:pt x="1524" y="201"/>
                  <a:pt x="1524" y="201"/>
                </a:cubicBezTo>
                <a:cubicBezTo>
                  <a:pt x="1521" y="202"/>
                  <a:pt x="1521" y="202"/>
                  <a:pt x="1521" y="202"/>
                </a:cubicBezTo>
                <a:cubicBezTo>
                  <a:pt x="1524" y="202"/>
                  <a:pt x="1524" y="202"/>
                  <a:pt x="1524" y="202"/>
                </a:cubicBezTo>
                <a:cubicBezTo>
                  <a:pt x="1522" y="204"/>
                  <a:pt x="1522" y="204"/>
                  <a:pt x="1522" y="204"/>
                </a:cubicBezTo>
                <a:cubicBezTo>
                  <a:pt x="1521" y="204"/>
                  <a:pt x="1521" y="204"/>
                  <a:pt x="1521" y="204"/>
                </a:cubicBezTo>
                <a:cubicBezTo>
                  <a:pt x="1519" y="205"/>
                  <a:pt x="1519" y="205"/>
                  <a:pt x="1519" y="205"/>
                </a:cubicBezTo>
                <a:cubicBezTo>
                  <a:pt x="1518" y="205"/>
                  <a:pt x="1518" y="205"/>
                  <a:pt x="1518" y="205"/>
                </a:cubicBezTo>
                <a:cubicBezTo>
                  <a:pt x="1515" y="207"/>
                  <a:pt x="1515" y="207"/>
                  <a:pt x="1515" y="207"/>
                </a:cubicBezTo>
                <a:cubicBezTo>
                  <a:pt x="1515" y="205"/>
                  <a:pt x="1515" y="205"/>
                  <a:pt x="1515" y="205"/>
                </a:cubicBezTo>
                <a:cubicBezTo>
                  <a:pt x="1514" y="207"/>
                  <a:pt x="1514" y="207"/>
                  <a:pt x="1514" y="207"/>
                </a:cubicBezTo>
                <a:cubicBezTo>
                  <a:pt x="1514" y="208"/>
                  <a:pt x="1514" y="208"/>
                  <a:pt x="1514" y="208"/>
                </a:cubicBezTo>
                <a:cubicBezTo>
                  <a:pt x="1522" y="208"/>
                  <a:pt x="1522" y="208"/>
                  <a:pt x="1522" y="208"/>
                </a:cubicBezTo>
                <a:cubicBezTo>
                  <a:pt x="1525" y="208"/>
                  <a:pt x="1525" y="208"/>
                  <a:pt x="1525" y="208"/>
                </a:cubicBezTo>
                <a:cubicBezTo>
                  <a:pt x="1528" y="207"/>
                  <a:pt x="1528" y="207"/>
                  <a:pt x="1528" y="207"/>
                </a:cubicBezTo>
                <a:cubicBezTo>
                  <a:pt x="1529" y="207"/>
                  <a:pt x="1529" y="207"/>
                  <a:pt x="1529" y="207"/>
                </a:cubicBezTo>
                <a:cubicBezTo>
                  <a:pt x="1528" y="208"/>
                  <a:pt x="1528" y="208"/>
                  <a:pt x="1528" y="208"/>
                </a:cubicBezTo>
                <a:cubicBezTo>
                  <a:pt x="1529" y="208"/>
                  <a:pt x="1529" y="208"/>
                  <a:pt x="1529" y="208"/>
                </a:cubicBezTo>
                <a:cubicBezTo>
                  <a:pt x="1531" y="208"/>
                  <a:pt x="1531" y="208"/>
                  <a:pt x="1531" y="208"/>
                </a:cubicBezTo>
                <a:cubicBezTo>
                  <a:pt x="1532" y="208"/>
                  <a:pt x="1532" y="208"/>
                  <a:pt x="1532" y="208"/>
                </a:cubicBezTo>
                <a:cubicBezTo>
                  <a:pt x="1531" y="210"/>
                  <a:pt x="1531" y="210"/>
                  <a:pt x="1531" y="210"/>
                </a:cubicBezTo>
                <a:cubicBezTo>
                  <a:pt x="1534" y="210"/>
                  <a:pt x="1534" y="210"/>
                  <a:pt x="1534" y="210"/>
                </a:cubicBezTo>
                <a:cubicBezTo>
                  <a:pt x="1535" y="208"/>
                  <a:pt x="1535" y="208"/>
                  <a:pt x="1535" y="208"/>
                </a:cubicBezTo>
                <a:cubicBezTo>
                  <a:pt x="1535" y="210"/>
                  <a:pt x="1535" y="210"/>
                  <a:pt x="1535" y="210"/>
                </a:cubicBezTo>
                <a:cubicBezTo>
                  <a:pt x="1534" y="210"/>
                  <a:pt x="1534" y="210"/>
                  <a:pt x="1534" y="210"/>
                </a:cubicBezTo>
                <a:cubicBezTo>
                  <a:pt x="1535" y="211"/>
                  <a:pt x="1535" y="211"/>
                  <a:pt x="1535" y="211"/>
                </a:cubicBezTo>
                <a:cubicBezTo>
                  <a:pt x="1536" y="211"/>
                  <a:pt x="1536" y="211"/>
                  <a:pt x="1536" y="211"/>
                </a:cubicBezTo>
                <a:cubicBezTo>
                  <a:pt x="1539" y="212"/>
                  <a:pt x="1539" y="212"/>
                  <a:pt x="1539" y="212"/>
                </a:cubicBezTo>
                <a:cubicBezTo>
                  <a:pt x="1548" y="214"/>
                  <a:pt x="1548" y="214"/>
                  <a:pt x="1548" y="214"/>
                </a:cubicBezTo>
                <a:cubicBezTo>
                  <a:pt x="1554" y="212"/>
                  <a:pt x="1554" y="212"/>
                  <a:pt x="1554" y="212"/>
                </a:cubicBezTo>
                <a:cubicBezTo>
                  <a:pt x="1557" y="212"/>
                  <a:pt x="1557" y="212"/>
                  <a:pt x="1557" y="212"/>
                </a:cubicBezTo>
                <a:cubicBezTo>
                  <a:pt x="1558" y="211"/>
                  <a:pt x="1558" y="211"/>
                  <a:pt x="1558" y="211"/>
                </a:cubicBezTo>
                <a:cubicBezTo>
                  <a:pt x="1558" y="210"/>
                  <a:pt x="1558" y="210"/>
                  <a:pt x="1558" y="210"/>
                </a:cubicBezTo>
                <a:cubicBezTo>
                  <a:pt x="1562" y="210"/>
                  <a:pt x="1562" y="210"/>
                  <a:pt x="1562" y="210"/>
                </a:cubicBezTo>
                <a:cubicBezTo>
                  <a:pt x="1565" y="208"/>
                  <a:pt x="1565" y="208"/>
                  <a:pt x="1565" y="208"/>
                </a:cubicBezTo>
                <a:cubicBezTo>
                  <a:pt x="1567" y="207"/>
                  <a:pt x="1567" y="207"/>
                  <a:pt x="1567" y="207"/>
                </a:cubicBezTo>
                <a:cubicBezTo>
                  <a:pt x="1568" y="208"/>
                  <a:pt x="1568" y="208"/>
                  <a:pt x="1568" y="208"/>
                </a:cubicBezTo>
                <a:cubicBezTo>
                  <a:pt x="1569" y="208"/>
                  <a:pt x="1569" y="208"/>
                  <a:pt x="1569" y="208"/>
                </a:cubicBezTo>
                <a:cubicBezTo>
                  <a:pt x="1574" y="207"/>
                  <a:pt x="1574" y="207"/>
                  <a:pt x="1574" y="207"/>
                </a:cubicBezTo>
                <a:cubicBezTo>
                  <a:pt x="1582" y="202"/>
                  <a:pt x="1582" y="202"/>
                  <a:pt x="1582" y="202"/>
                </a:cubicBezTo>
                <a:cubicBezTo>
                  <a:pt x="1584" y="202"/>
                  <a:pt x="1584" y="202"/>
                  <a:pt x="1584" y="202"/>
                </a:cubicBezTo>
                <a:cubicBezTo>
                  <a:pt x="1587" y="202"/>
                  <a:pt x="1587" y="202"/>
                  <a:pt x="1587" y="202"/>
                </a:cubicBezTo>
                <a:cubicBezTo>
                  <a:pt x="1589" y="201"/>
                  <a:pt x="1589" y="201"/>
                  <a:pt x="1589" y="201"/>
                </a:cubicBezTo>
                <a:cubicBezTo>
                  <a:pt x="1591" y="200"/>
                  <a:pt x="1591" y="200"/>
                  <a:pt x="1591" y="200"/>
                </a:cubicBezTo>
                <a:cubicBezTo>
                  <a:pt x="1592" y="198"/>
                  <a:pt x="1592" y="198"/>
                  <a:pt x="1592" y="198"/>
                </a:cubicBezTo>
                <a:cubicBezTo>
                  <a:pt x="1592" y="197"/>
                  <a:pt x="1592" y="197"/>
                  <a:pt x="1592" y="197"/>
                </a:cubicBezTo>
                <a:cubicBezTo>
                  <a:pt x="1594" y="198"/>
                  <a:pt x="1594" y="198"/>
                  <a:pt x="1594" y="198"/>
                </a:cubicBezTo>
                <a:cubicBezTo>
                  <a:pt x="1595" y="197"/>
                  <a:pt x="1595" y="197"/>
                  <a:pt x="1595" y="197"/>
                </a:cubicBezTo>
                <a:cubicBezTo>
                  <a:pt x="1598" y="197"/>
                  <a:pt x="1598" y="197"/>
                  <a:pt x="1598" y="197"/>
                </a:cubicBezTo>
                <a:cubicBezTo>
                  <a:pt x="1597" y="195"/>
                  <a:pt x="1597" y="195"/>
                  <a:pt x="1597" y="195"/>
                </a:cubicBezTo>
                <a:cubicBezTo>
                  <a:pt x="1598" y="195"/>
                  <a:pt x="1598" y="195"/>
                  <a:pt x="1598" y="195"/>
                </a:cubicBezTo>
                <a:cubicBezTo>
                  <a:pt x="1600" y="195"/>
                  <a:pt x="1600" y="195"/>
                  <a:pt x="1600" y="195"/>
                </a:cubicBezTo>
                <a:cubicBezTo>
                  <a:pt x="1595" y="194"/>
                  <a:pt x="1595" y="194"/>
                  <a:pt x="1595" y="194"/>
                </a:cubicBezTo>
                <a:cubicBezTo>
                  <a:pt x="1597" y="194"/>
                  <a:pt x="1597" y="194"/>
                  <a:pt x="1597" y="194"/>
                </a:cubicBezTo>
                <a:cubicBezTo>
                  <a:pt x="1598" y="194"/>
                  <a:pt x="1598" y="194"/>
                  <a:pt x="1598" y="194"/>
                </a:cubicBezTo>
                <a:cubicBezTo>
                  <a:pt x="1600" y="194"/>
                  <a:pt x="1600" y="194"/>
                  <a:pt x="1600" y="194"/>
                </a:cubicBezTo>
                <a:cubicBezTo>
                  <a:pt x="1601" y="194"/>
                  <a:pt x="1601" y="194"/>
                  <a:pt x="1601" y="194"/>
                </a:cubicBezTo>
                <a:cubicBezTo>
                  <a:pt x="1601" y="192"/>
                  <a:pt x="1601" y="192"/>
                  <a:pt x="1601" y="192"/>
                </a:cubicBezTo>
                <a:cubicBezTo>
                  <a:pt x="1598" y="192"/>
                  <a:pt x="1598" y="192"/>
                  <a:pt x="1598" y="192"/>
                </a:cubicBezTo>
                <a:cubicBezTo>
                  <a:pt x="1601" y="191"/>
                  <a:pt x="1601" y="191"/>
                  <a:pt x="1601" y="191"/>
                </a:cubicBezTo>
                <a:cubicBezTo>
                  <a:pt x="1598" y="191"/>
                  <a:pt x="1598" y="191"/>
                  <a:pt x="1598" y="191"/>
                </a:cubicBezTo>
                <a:cubicBezTo>
                  <a:pt x="1600" y="190"/>
                  <a:pt x="1600" y="190"/>
                  <a:pt x="1600" y="190"/>
                </a:cubicBezTo>
                <a:lnTo>
                  <a:pt x="1601" y="190"/>
                </a:lnTo>
                <a:close/>
                <a:moveTo>
                  <a:pt x="1245" y="185"/>
                </a:moveTo>
                <a:cubicBezTo>
                  <a:pt x="1246" y="184"/>
                  <a:pt x="1246" y="184"/>
                  <a:pt x="1246" y="184"/>
                </a:cubicBezTo>
                <a:cubicBezTo>
                  <a:pt x="1243" y="185"/>
                  <a:pt x="1243" y="185"/>
                  <a:pt x="1243" y="185"/>
                </a:cubicBezTo>
                <a:lnTo>
                  <a:pt x="1245" y="185"/>
                </a:lnTo>
                <a:close/>
                <a:moveTo>
                  <a:pt x="1250" y="161"/>
                </a:moveTo>
                <a:cubicBezTo>
                  <a:pt x="1250" y="162"/>
                  <a:pt x="1250" y="162"/>
                  <a:pt x="1250" y="162"/>
                </a:cubicBezTo>
                <a:cubicBezTo>
                  <a:pt x="1251" y="161"/>
                  <a:pt x="1251" y="161"/>
                  <a:pt x="1251" y="161"/>
                </a:cubicBezTo>
                <a:lnTo>
                  <a:pt x="1250" y="161"/>
                </a:lnTo>
                <a:close/>
                <a:moveTo>
                  <a:pt x="1280" y="247"/>
                </a:moveTo>
                <a:cubicBezTo>
                  <a:pt x="1281" y="245"/>
                  <a:pt x="1281" y="245"/>
                  <a:pt x="1281" y="245"/>
                </a:cubicBezTo>
                <a:cubicBezTo>
                  <a:pt x="1278" y="247"/>
                  <a:pt x="1278" y="247"/>
                  <a:pt x="1278" y="247"/>
                </a:cubicBezTo>
                <a:lnTo>
                  <a:pt x="1280" y="247"/>
                </a:lnTo>
                <a:close/>
                <a:moveTo>
                  <a:pt x="2805" y="918"/>
                </a:moveTo>
                <a:cubicBezTo>
                  <a:pt x="2805" y="919"/>
                  <a:pt x="2805" y="919"/>
                  <a:pt x="2805" y="919"/>
                </a:cubicBezTo>
                <a:cubicBezTo>
                  <a:pt x="2807" y="921"/>
                  <a:pt x="2807" y="921"/>
                  <a:pt x="2807" y="921"/>
                </a:cubicBezTo>
                <a:cubicBezTo>
                  <a:pt x="2808" y="921"/>
                  <a:pt x="2808" y="921"/>
                  <a:pt x="2808" y="921"/>
                </a:cubicBezTo>
                <a:cubicBezTo>
                  <a:pt x="2808" y="919"/>
                  <a:pt x="2808" y="919"/>
                  <a:pt x="2808" y="919"/>
                </a:cubicBezTo>
                <a:cubicBezTo>
                  <a:pt x="2808" y="918"/>
                  <a:pt x="2808" y="918"/>
                  <a:pt x="2808" y="918"/>
                </a:cubicBezTo>
                <a:cubicBezTo>
                  <a:pt x="2807" y="916"/>
                  <a:pt x="2807" y="916"/>
                  <a:pt x="2807" y="916"/>
                </a:cubicBezTo>
                <a:lnTo>
                  <a:pt x="2805" y="918"/>
                </a:lnTo>
                <a:close/>
                <a:moveTo>
                  <a:pt x="2344" y="891"/>
                </a:moveTo>
                <a:cubicBezTo>
                  <a:pt x="2341" y="892"/>
                  <a:pt x="2341" y="892"/>
                  <a:pt x="2341" y="892"/>
                </a:cubicBezTo>
                <a:cubicBezTo>
                  <a:pt x="2338" y="891"/>
                  <a:pt x="2338" y="891"/>
                  <a:pt x="2338" y="891"/>
                </a:cubicBezTo>
                <a:cubicBezTo>
                  <a:pt x="2336" y="892"/>
                  <a:pt x="2336" y="892"/>
                  <a:pt x="2336" y="892"/>
                </a:cubicBezTo>
                <a:cubicBezTo>
                  <a:pt x="2336" y="895"/>
                  <a:pt x="2336" y="895"/>
                  <a:pt x="2336" y="895"/>
                </a:cubicBezTo>
                <a:cubicBezTo>
                  <a:pt x="2341" y="896"/>
                  <a:pt x="2341" y="896"/>
                  <a:pt x="2341" y="896"/>
                </a:cubicBezTo>
                <a:cubicBezTo>
                  <a:pt x="2346" y="896"/>
                  <a:pt x="2346" y="896"/>
                  <a:pt x="2346" y="896"/>
                </a:cubicBezTo>
                <a:cubicBezTo>
                  <a:pt x="2348" y="895"/>
                  <a:pt x="2348" y="895"/>
                  <a:pt x="2348" y="895"/>
                </a:cubicBezTo>
                <a:cubicBezTo>
                  <a:pt x="2349" y="893"/>
                  <a:pt x="2349" y="893"/>
                  <a:pt x="2349" y="893"/>
                </a:cubicBezTo>
                <a:cubicBezTo>
                  <a:pt x="2346" y="892"/>
                  <a:pt x="2346" y="892"/>
                  <a:pt x="2346" y="892"/>
                </a:cubicBezTo>
                <a:lnTo>
                  <a:pt x="2344" y="891"/>
                </a:lnTo>
                <a:close/>
                <a:moveTo>
                  <a:pt x="2679" y="959"/>
                </a:moveTo>
                <a:cubicBezTo>
                  <a:pt x="2679" y="958"/>
                  <a:pt x="2679" y="958"/>
                  <a:pt x="2679" y="958"/>
                </a:cubicBezTo>
                <a:cubicBezTo>
                  <a:pt x="2678" y="955"/>
                  <a:pt x="2678" y="955"/>
                  <a:pt x="2678" y="955"/>
                </a:cubicBezTo>
                <a:cubicBezTo>
                  <a:pt x="2675" y="948"/>
                  <a:pt x="2675" y="948"/>
                  <a:pt x="2675" y="948"/>
                </a:cubicBezTo>
                <a:cubicBezTo>
                  <a:pt x="2673" y="949"/>
                  <a:pt x="2673" y="949"/>
                  <a:pt x="2673" y="949"/>
                </a:cubicBezTo>
                <a:cubicBezTo>
                  <a:pt x="2672" y="948"/>
                  <a:pt x="2672" y="948"/>
                  <a:pt x="2672" y="948"/>
                </a:cubicBezTo>
                <a:cubicBezTo>
                  <a:pt x="2673" y="948"/>
                  <a:pt x="2673" y="948"/>
                  <a:pt x="2673" y="948"/>
                </a:cubicBezTo>
                <a:cubicBezTo>
                  <a:pt x="2673" y="946"/>
                  <a:pt x="2673" y="946"/>
                  <a:pt x="2673" y="946"/>
                </a:cubicBezTo>
                <a:cubicBezTo>
                  <a:pt x="2672" y="944"/>
                  <a:pt x="2672" y="944"/>
                  <a:pt x="2672" y="944"/>
                </a:cubicBezTo>
                <a:cubicBezTo>
                  <a:pt x="2669" y="939"/>
                  <a:pt x="2669" y="939"/>
                  <a:pt x="2669" y="939"/>
                </a:cubicBezTo>
                <a:cubicBezTo>
                  <a:pt x="2665" y="934"/>
                  <a:pt x="2665" y="934"/>
                  <a:pt x="2665" y="934"/>
                </a:cubicBezTo>
                <a:cubicBezTo>
                  <a:pt x="2662" y="932"/>
                  <a:pt x="2662" y="932"/>
                  <a:pt x="2662" y="932"/>
                </a:cubicBezTo>
                <a:cubicBezTo>
                  <a:pt x="2663" y="934"/>
                  <a:pt x="2663" y="934"/>
                  <a:pt x="2663" y="934"/>
                </a:cubicBezTo>
                <a:cubicBezTo>
                  <a:pt x="2660" y="931"/>
                  <a:pt x="2660" y="931"/>
                  <a:pt x="2660" y="931"/>
                </a:cubicBezTo>
                <a:cubicBezTo>
                  <a:pt x="2659" y="931"/>
                  <a:pt x="2659" y="931"/>
                  <a:pt x="2659" y="931"/>
                </a:cubicBezTo>
                <a:cubicBezTo>
                  <a:pt x="2656" y="931"/>
                  <a:pt x="2656" y="931"/>
                  <a:pt x="2656" y="931"/>
                </a:cubicBezTo>
                <a:cubicBezTo>
                  <a:pt x="2659" y="932"/>
                  <a:pt x="2659" y="932"/>
                  <a:pt x="2659" y="932"/>
                </a:cubicBezTo>
                <a:cubicBezTo>
                  <a:pt x="2660" y="934"/>
                  <a:pt x="2660" y="934"/>
                  <a:pt x="2660" y="934"/>
                </a:cubicBezTo>
                <a:cubicBezTo>
                  <a:pt x="2662" y="934"/>
                  <a:pt x="2662" y="934"/>
                  <a:pt x="2662" y="934"/>
                </a:cubicBezTo>
                <a:cubicBezTo>
                  <a:pt x="2665" y="935"/>
                  <a:pt x="2665" y="935"/>
                  <a:pt x="2665" y="935"/>
                </a:cubicBezTo>
                <a:cubicBezTo>
                  <a:pt x="2660" y="935"/>
                  <a:pt x="2660" y="935"/>
                  <a:pt x="2660" y="935"/>
                </a:cubicBezTo>
                <a:cubicBezTo>
                  <a:pt x="2659" y="936"/>
                  <a:pt x="2659" y="936"/>
                  <a:pt x="2659" y="936"/>
                </a:cubicBezTo>
                <a:cubicBezTo>
                  <a:pt x="2659" y="938"/>
                  <a:pt x="2659" y="938"/>
                  <a:pt x="2659" y="938"/>
                </a:cubicBezTo>
                <a:cubicBezTo>
                  <a:pt x="2659" y="941"/>
                  <a:pt x="2659" y="941"/>
                  <a:pt x="2659" y="941"/>
                </a:cubicBezTo>
                <a:cubicBezTo>
                  <a:pt x="2657" y="944"/>
                  <a:pt x="2657" y="944"/>
                  <a:pt x="2657" y="944"/>
                </a:cubicBezTo>
                <a:cubicBezTo>
                  <a:pt x="2657" y="948"/>
                  <a:pt x="2657" y="948"/>
                  <a:pt x="2657" y="948"/>
                </a:cubicBezTo>
                <a:cubicBezTo>
                  <a:pt x="2656" y="955"/>
                  <a:pt x="2656" y="955"/>
                  <a:pt x="2656" y="955"/>
                </a:cubicBezTo>
                <a:cubicBezTo>
                  <a:pt x="2656" y="954"/>
                  <a:pt x="2656" y="954"/>
                  <a:pt x="2656" y="954"/>
                </a:cubicBezTo>
                <a:cubicBezTo>
                  <a:pt x="2656" y="951"/>
                  <a:pt x="2656" y="951"/>
                  <a:pt x="2656" y="951"/>
                </a:cubicBezTo>
                <a:cubicBezTo>
                  <a:pt x="2655" y="954"/>
                  <a:pt x="2655" y="954"/>
                  <a:pt x="2655" y="954"/>
                </a:cubicBezTo>
                <a:cubicBezTo>
                  <a:pt x="2656" y="956"/>
                  <a:pt x="2656" y="956"/>
                  <a:pt x="2656" y="956"/>
                </a:cubicBezTo>
                <a:cubicBezTo>
                  <a:pt x="2656" y="961"/>
                  <a:pt x="2656" y="961"/>
                  <a:pt x="2656" y="961"/>
                </a:cubicBezTo>
                <a:cubicBezTo>
                  <a:pt x="2657" y="966"/>
                  <a:pt x="2657" y="966"/>
                  <a:pt x="2657" y="966"/>
                </a:cubicBezTo>
                <a:cubicBezTo>
                  <a:pt x="2659" y="975"/>
                  <a:pt x="2659" y="975"/>
                  <a:pt x="2659" y="975"/>
                </a:cubicBezTo>
                <a:cubicBezTo>
                  <a:pt x="2660" y="979"/>
                  <a:pt x="2660" y="979"/>
                  <a:pt x="2660" y="979"/>
                </a:cubicBezTo>
                <a:cubicBezTo>
                  <a:pt x="2662" y="982"/>
                  <a:pt x="2662" y="982"/>
                  <a:pt x="2662" y="982"/>
                </a:cubicBezTo>
                <a:cubicBezTo>
                  <a:pt x="2665" y="984"/>
                  <a:pt x="2665" y="984"/>
                  <a:pt x="2665" y="984"/>
                </a:cubicBezTo>
                <a:cubicBezTo>
                  <a:pt x="2667" y="984"/>
                  <a:pt x="2667" y="984"/>
                  <a:pt x="2667" y="984"/>
                </a:cubicBezTo>
                <a:cubicBezTo>
                  <a:pt x="2675" y="981"/>
                  <a:pt x="2675" y="981"/>
                  <a:pt x="2675" y="981"/>
                </a:cubicBezTo>
                <a:cubicBezTo>
                  <a:pt x="2679" y="978"/>
                  <a:pt x="2679" y="978"/>
                  <a:pt x="2679" y="978"/>
                </a:cubicBezTo>
                <a:cubicBezTo>
                  <a:pt x="2680" y="975"/>
                  <a:pt x="2680" y="975"/>
                  <a:pt x="2680" y="975"/>
                </a:cubicBezTo>
                <a:cubicBezTo>
                  <a:pt x="2682" y="969"/>
                  <a:pt x="2682" y="969"/>
                  <a:pt x="2682" y="969"/>
                </a:cubicBezTo>
                <a:cubicBezTo>
                  <a:pt x="2682" y="965"/>
                  <a:pt x="2682" y="965"/>
                  <a:pt x="2682" y="965"/>
                </a:cubicBezTo>
                <a:cubicBezTo>
                  <a:pt x="2680" y="962"/>
                  <a:pt x="2680" y="962"/>
                  <a:pt x="2680" y="962"/>
                </a:cubicBezTo>
                <a:lnTo>
                  <a:pt x="2679" y="959"/>
                </a:lnTo>
                <a:close/>
                <a:moveTo>
                  <a:pt x="2807" y="902"/>
                </a:moveTo>
                <a:cubicBezTo>
                  <a:pt x="2807" y="905"/>
                  <a:pt x="2807" y="905"/>
                  <a:pt x="2807" y="905"/>
                </a:cubicBezTo>
                <a:cubicBezTo>
                  <a:pt x="2809" y="906"/>
                  <a:pt x="2809" y="906"/>
                  <a:pt x="2809" y="906"/>
                </a:cubicBezTo>
                <a:cubicBezTo>
                  <a:pt x="2808" y="905"/>
                  <a:pt x="2808" y="905"/>
                  <a:pt x="2808" y="905"/>
                </a:cubicBezTo>
                <a:cubicBezTo>
                  <a:pt x="2809" y="905"/>
                  <a:pt x="2809" y="905"/>
                  <a:pt x="2809" y="905"/>
                </a:cubicBezTo>
                <a:cubicBezTo>
                  <a:pt x="2809" y="902"/>
                  <a:pt x="2809" y="902"/>
                  <a:pt x="2809" y="902"/>
                </a:cubicBezTo>
                <a:cubicBezTo>
                  <a:pt x="2809" y="899"/>
                  <a:pt x="2809" y="899"/>
                  <a:pt x="2809" y="899"/>
                </a:cubicBezTo>
                <a:cubicBezTo>
                  <a:pt x="2809" y="898"/>
                  <a:pt x="2809" y="898"/>
                  <a:pt x="2809" y="898"/>
                </a:cubicBezTo>
                <a:cubicBezTo>
                  <a:pt x="2807" y="899"/>
                  <a:pt x="2807" y="899"/>
                  <a:pt x="2807" y="899"/>
                </a:cubicBezTo>
                <a:lnTo>
                  <a:pt x="2807" y="902"/>
                </a:lnTo>
                <a:close/>
                <a:moveTo>
                  <a:pt x="2809" y="800"/>
                </a:moveTo>
                <a:cubicBezTo>
                  <a:pt x="2808" y="800"/>
                  <a:pt x="2808" y="800"/>
                  <a:pt x="2808" y="800"/>
                </a:cubicBezTo>
                <a:cubicBezTo>
                  <a:pt x="2811" y="804"/>
                  <a:pt x="2811" y="804"/>
                  <a:pt x="2811" y="804"/>
                </a:cubicBezTo>
                <a:cubicBezTo>
                  <a:pt x="2814" y="807"/>
                  <a:pt x="2814" y="807"/>
                  <a:pt x="2814" y="807"/>
                </a:cubicBezTo>
                <a:cubicBezTo>
                  <a:pt x="2814" y="804"/>
                  <a:pt x="2814" y="804"/>
                  <a:pt x="2814" y="804"/>
                </a:cubicBezTo>
                <a:cubicBezTo>
                  <a:pt x="2812" y="803"/>
                  <a:pt x="2812" y="803"/>
                  <a:pt x="2812" y="803"/>
                </a:cubicBezTo>
                <a:cubicBezTo>
                  <a:pt x="2814" y="803"/>
                  <a:pt x="2814" y="803"/>
                  <a:pt x="2814" y="803"/>
                </a:cubicBezTo>
                <a:cubicBezTo>
                  <a:pt x="2814" y="802"/>
                  <a:pt x="2814" y="802"/>
                  <a:pt x="2814" y="802"/>
                </a:cubicBezTo>
                <a:cubicBezTo>
                  <a:pt x="2811" y="802"/>
                  <a:pt x="2811" y="802"/>
                  <a:pt x="2811" y="802"/>
                </a:cubicBezTo>
                <a:lnTo>
                  <a:pt x="2809" y="800"/>
                </a:lnTo>
                <a:close/>
                <a:moveTo>
                  <a:pt x="1529" y="106"/>
                </a:moveTo>
                <a:cubicBezTo>
                  <a:pt x="1532" y="108"/>
                  <a:pt x="1532" y="108"/>
                  <a:pt x="1532" y="108"/>
                </a:cubicBezTo>
                <a:cubicBezTo>
                  <a:pt x="1538" y="109"/>
                  <a:pt x="1538" y="109"/>
                  <a:pt x="1538" y="109"/>
                </a:cubicBezTo>
                <a:cubicBezTo>
                  <a:pt x="1542" y="112"/>
                  <a:pt x="1542" y="112"/>
                  <a:pt x="1542" y="112"/>
                </a:cubicBezTo>
                <a:cubicBezTo>
                  <a:pt x="1545" y="112"/>
                  <a:pt x="1545" y="112"/>
                  <a:pt x="1545" y="112"/>
                </a:cubicBezTo>
                <a:cubicBezTo>
                  <a:pt x="1546" y="111"/>
                  <a:pt x="1546" y="111"/>
                  <a:pt x="1546" y="111"/>
                </a:cubicBezTo>
                <a:cubicBezTo>
                  <a:pt x="1544" y="109"/>
                  <a:pt x="1544" y="109"/>
                  <a:pt x="1544" y="109"/>
                </a:cubicBezTo>
                <a:cubicBezTo>
                  <a:pt x="1542" y="109"/>
                  <a:pt x="1542" y="109"/>
                  <a:pt x="1542" y="109"/>
                </a:cubicBezTo>
                <a:cubicBezTo>
                  <a:pt x="1542" y="108"/>
                  <a:pt x="1542" y="108"/>
                  <a:pt x="1542" y="108"/>
                </a:cubicBezTo>
                <a:cubicBezTo>
                  <a:pt x="1548" y="109"/>
                  <a:pt x="1548" y="109"/>
                  <a:pt x="1548" y="109"/>
                </a:cubicBezTo>
                <a:cubicBezTo>
                  <a:pt x="1546" y="106"/>
                  <a:pt x="1546" y="106"/>
                  <a:pt x="1546" y="106"/>
                </a:cubicBezTo>
                <a:cubicBezTo>
                  <a:pt x="1544" y="106"/>
                  <a:pt x="1544" y="106"/>
                  <a:pt x="1544" y="106"/>
                </a:cubicBezTo>
                <a:cubicBezTo>
                  <a:pt x="1542" y="106"/>
                  <a:pt x="1542" y="106"/>
                  <a:pt x="1542" y="106"/>
                </a:cubicBezTo>
                <a:cubicBezTo>
                  <a:pt x="1539" y="104"/>
                  <a:pt x="1539" y="104"/>
                  <a:pt x="1539" y="104"/>
                </a:cubicBezTo>
                <a:cubicBezTo>
                  <a:pt x="1536" y="104"/>
                  <a:pt x="1536" y="104"/>
                  <a:pt x="1536" y="104"/>
                </a:cubicBezTo>
                <a:cubicBezTo>
                  <a:pt x="1534" y="104"/>
                  <a:pt x="1534" y="104"/>
                  <a:pt x="1534" y="104"/>
                </a:cubicBezTo>
                <a:cubicBezTo>
                  <a:pt x="1529" y="104"/>
                  <a:pt x="1529" y="104"/>
                  <a:pt x="1529" y="104"/>
                </a:cubicBezTo>
                <a:cubicBezTo>
                  <a:pt x="1528" y="105"/>
                  <a:pt x="1528" y="105"/>
                  <a:pt x="1528" y="105"/>
                </a:cubicBezTo>
                <a:lnTo>
                  <a:pt x="1529" y="106"/>
                </a:lnTo>
                <a:close/>
                <a:moveTo>
                  <a:pt x="2808" y="883"/>
                </a:moveTo>
                <a:cubicBezTo>
                  <a:pt x="2808" y="889"/>
                  <a:pt x="2808" y="889"/>
                  <a:pt x="2808" y="889"/>
                </a:cubicBezTo>
                <a:cubicBezTo>
                  <a:pt x="2808" y="891"/>
                  <a:pt x="2808" y="891"/>
                  <a:pt x="2808" y="891"/>
                </a:cubicBezTo>
                <a:cubicBezTo>
                  <a:pt x="2808" y="893"/>
                  <a:pt x="2808" y="893"/>
                  <a:pt x="2808" y="893"/>
                </a:cubicBezTo>
                <a:cubicBezTo>
                  <a:pt x="2809" y="898"/>
                  <a:pt x="2809" y="898"/>
                  <a:pt x="2809" y="898"/>
                </a:cubicBezTo>
                <a:cubicBezTo>
                  <a:pt x="2809" y="896"/>
                  <a:pt x="2809" y="896"/>
                  <a:pt x="2809" y="896"/>
                </a:cubicBezTo>
                <a:cubicBezTo>
                  <a:pt x="2811" y="895"/>
                  <a:pt x="2811" y="895"/>
                  <a:pt x="2811" y="895"/>
                </a:cubicBezTo>
                <a:cubicBezTo>
                  <a:pt x="2811" y="893"/>
                  <a:pt x="2811" y="893"/>
                  <a:pt x="2811" y="893"/>
                </a:cubicBezTo>
                <a:cubicBezTo>
                  <a:pt x="2811" y="891"/>
                  <a:pt x="2811" y="891"/>
                  <a:pt x="2811" y="891"/>
                </a:cubicBezTo>
                <a:cubicBezTo>
                  <a:pt x="2809" y="888"/>
                  <a:pt x="2809" y="888"/>
                  <a:pt x="2809" y="888"/>
                </a:cubicBezTo>
                <a:cubicBezTo>
                  <a:pt x="2811" y="885"/>
                  <a:pt x="2811" y="885"/>
                  <a:pt x="2811" y="885"/>
                </a:cubicBezTo>
                <a:cubicBezTo>
                  <a:pt x="2811" y="883"/>
                  <a:pt x="2811" y="883"/>
                  <a:pt x="2811" y="883"/>
                </a:cubicBezTo>
                <a:cubicBezTo>
                  <a:pt x="2809" y="883"/>
                  <a:pt x="2809" y="883"/>
                  <a:pt x="2809" y="883"/>
                </a:cubicBezTo>
                <a:cubicBezTo>
                  <a:pt x="2811" y="880"/>
                  <a:pt x="2811" y="880"/>
                  <a:pt x="2811" y="880"/>
                </a:cubicBezTo>
                <a:cubicBezTo>
                  <a:pt x="2811" y="879"/>
                  <a:pt x="2811" y="879"/>
                  <a:pt x="2811" y="879"/>
                </a:cubicBezTo>
                <a:cubicBezTo>
                  <a:pt x="2809" y="882"/>
                  <a:pt x="2809" y="882"/>
                  <a:pt x="2809" y="882"/>
                </a:cubicBezTo>
                <a:lnTo>
                  <a:pt x="2808" y="883"/>
                </a:lnTo>
                <a:close/>
                <a:moveTo>
                  <a:pt x="2298" y="1265"/>
                </a:moveTo>
                <a:cubicBezTo>
                  <a:pt x="2298" y="1259"/>
                  <a:pt x="2298" y="1259"/>
                  <a:pt x="2298" y="1259"/>
                </a:cubicBezTo>
                <a:cubicBezTo>
                  <a:pt x="2296" y="1249"/>
                  <a:pt x="2296" y="1249"/>
                  <a:pt x="2296" y="1249"/>
                </a:cubicBezTo>
                <a:cubicBezTo>
                  <a:pt x="2293" y="1239"/>
                  <a:pt x="2293" y="1239"/>
                  <a:pt x="2293" y="1239"/>
                </a:cubicBezTo>
                <a:cubicBezTo>
                  <a:pt x="2292" y="1239"/>
                  <a:pt x="2292" y="1239"/>
                  <a:pt x="2292" y="1239"/>
                </a:cubicBezTo>
                <a:cubicBezTo>
                  <a:pt x="2290" y="1237"/>
                  <a:pt x="2290" y="1237"/>
                  <a:pt x="2290" y="1237"/>
                </a:cubicBezTo>
                <a:cubicBezTo>
                  <a:pt x="2290" y="1236"/>
                  <a:pt x="2290" y="1236"/>
                  <a:pt x="2290" y="1236"/>
                </a:cubicBezTo>
                <a:cubicBezTo>
                  <a:pt x="2289" y="1233"/>
                  <a:pt x="2289" y="1233"/>
                  <a:pt x="2289" y="1233"/>
                </a:cubicBezTo>
                <a:cubicBezTo>
                  <a:pt x="2289" y="1232"/>
                  <a:pt x="2289" y="1232"/>
                  <a:pt x="2289" y="1232"/>
                </a:cubicBezTo>
                <a:cubicBezTo>
                  <a:pt x="2288" y="1232"/>
                  <a:pt x="2288" y="1232"/>
                  <a:pt x="2288" y="1232"/>
                </a:cubicBezTo>
                <a:cubicBezTo>
                  <a:pt x="2288" y="1230"/>
                  <a:pt x="2288" y="1230"/>
                  <a:pt x="2288" y="1230"/>
                </a:cubicBezTo>
                <a:cubicBezTo>
                  <a:pt x="2289" y="1230"/>
                  <a:pt x="2289" y="1230"/>
                  <a:pt x="2289" y="1230"/>
                </a:cubicBezTo>
                <a:cubicBezTo>
                  <a:pt x="2288" y="1229"/>
                  <a:pt x="2288" y="1229"/>
                  <a:pt x="2288" y="1229"/>
                </a:cubicBezTo>
                <a:cubicBezTo>
                  <a:pt x="2286" y="1229"/>
                  <a:pt x="2286" y="1229"/>
                  <a:pt x="2286" y="1229"/>
                </a:cubicBezTo>
                <a:cubicBezTo>
                  <a:pt x="2286" y="1230"/>
                  <a:pt x="2286" y="1230"/>
                  <a:pt x="2286" y="1230"/>
                </a:cubicBezTo>
                <a:cubicBezTo>
                  <a:pt x="2285" y="1233"/>
                  <a:pt x="2285" y="1233"/>
                  <a:pt x="2285" y="1233"/>
                </a:cubicBezTo>
                <a:cubicBezTo>
                  <a:pt x="2282" y="1235"/>
                  <a:pt x="2282" y="1235"/>
                  <a:pt x="2282" y="1235"/>
                </a:cubicBezTo>
                <a:cubicBezTo>
                  <a:pt x="2283" y="1236"/>
                  <a:pt x="2283" y="1236"/>
                  <a:pt x="2283" y="1236"/>
                </a:cubicBezTo>
                <a:cubicBezTo>
                  <a:pt x="2283" y="1239"/>
                  <a:pt x="2283" y="1239"/>
                  <a:pt x="2283" y="1239"/>
                </a:cubicBezTo>
                <a:cubicBezTo>
                  <a:pt x="2282" y="1243"/>
                  <a:pt x="2282" y="1243"/>
                  <a:pt x="2282" y="1243"/>
                </a:cubicBezTo>
                <a:cubicBezTo>
                  <a:pt x="2280" y="1246"/>
                  <a:pt x="2280" y="1246"/>
                  <a:pt x="2280" y="1246"/>
                </a:cubicBezTo>
                <a:cubicBezTo>
                  <a:pt x="2279" y="1247"/>
                  <a:pt x="2279" y="1247"/>
                  <a:pt x="2279" y="1247"/>
                </a:cubicBezTo>
                <a:cubicBezTo>
                  <a:pt x="2278" y="1247"/>
                  <a:pt x="2278" y="1247"/>
                  <a:pt x="2278" y="1247"/>
                </a:cubicBezTo>
                <a:cubicBezTo>
                  <a:pt x="2278" y="1249"/>
                  <a:pt x="2278" y="1249"/>
                  <a:pt x="2278" y="1249"/>
                </a:cubicBezTo>
                <a:cubicBezTo>
                  <a:pt x="2276" y="1250"/>
                  <a:pt x="2276" y="1250"/>
                  <a:pt x="2276" y="1250"/>
                </a:cubicBezTo>
                <a:cubicBezTo>
                  <a:pt x="2275" y="1253"/>
                  <a:pt x="2275" y="1253"/>
                  <a:pt x="2275" y="1253"/>
                </a:cubicBezTo>
                <a:cubicBezTo>
                  <a:pt x="2272" y="1250"/>
                  <a:pt x="2272" y="1250"/>
                  <a:pt x="2272" y="1250"/>
                </a:cubicBezTo>
                <a:cubicBezTo>
                  <a:pt x="2270" y="1249"/>
                  <a:pt x="2270" y="1249"/>
                  <a:pt x="2270" y="1249"/>
                </a:cubicBezTo>
                <a:cubicBezTo>
                  <a:pt x="2270" y="1252"/>
                  <a:pt x="2270" y="1252"/>
                  <a:pt x="2270" y="1252"/>
                </a:cubicBezTo>
                <a:cubicBezTo>
                  <a:pt x="2270" y="1253"/>
                  <a:pt x="2270" y="1253"/>
                  <a:pt x="2270" y="1253"/>
                </a:cubicBezTo>
                <a:cubicBezTo>
                  <a:pt x="2272" y="1256"/>
                  <a:pt x="2272" y="1256"/>
                  <a:pt x="2272" y="1256"/>
                </a:cubicBezTo>
                <a:cubicBezTo>
                  <a:pt x="2272" y="1259"/>
                  <a:pt x="2272" y="1259"/>
                  <a:pt x="2272" y="1259"/>
                </a:cubicBezTo>
                <a:cubicBezTo>
                  <a:pt x="2270" y="1259"/>
                  <a:pt x="2270" y="1259"/>
                  <a:pt x="2270" y="1259"/>
                </a:cubicBezTo>
                <a:cubicBezTo>
                  <a:pt x="2270" y="1257"/>
                  <a:pt x="2270" y="1257"/>
                  <a:pt x="2270" y="1257"/>
                </a:cubicBezTo>
                <a:cubicBezTo>
                  <a:pt x="2269" y="1260"/>
                  <a:pt x="2269" y="1260"/>
                  <a:pt x="2269" y="1260"/>
                </a:cubicBezTo>
                <a:cubicBezTo>
                  <a:pt x="2268" y="1260"/>
                  <a:pt x="2268" y="1260"/>
                  <a:pt x="2268" y="1260"/>
                </a:cubicBezTo>
                <a:cubicBezTo>
                  <a:pt x="2268" y="1263"/>
                  <a:pt x="2268" y="1263"/>
                  <a:pt x="2268" y="1263"/>
                </a:cubicBezTo>
                <a:cubicBezTo>
                  <a:pt x="2270" y="1265"/>
                  <a:pt x="2270" y="1265"/>
                  <a:pt x="2270" y="1265"/>
                </a:cubicBezTo>
                <a:cubicBezTo>
                  <a:pt x="2268" y="1265"/>
                  <a:pt x="2268" y="1265"/>
                  <a:pt x="2268" y="1265"/>
                </a:cubicBezTo>
                <a:cubicBezTo>
                  <a:pt x="2266" y="1268"/>
                  <a:pt x="2266" y="1268"/>
                  <a:pt x="2266" y="1268"/>
                </a:cubicBezTo>
                <a:cubicBezTo>
                  <a:pt x="2265" y="1269"/>
                  <a:pt x="2265" y="1269"/>
                  <a:pt x="2265" y="1269"/>
                </a:cubicBezTo>
                <a:cubicBezTo>
                  <a:pt x="2263" y="1270"/>
                  <a:pt x="2263" y="1270"/>
                  <a:pt x="2263" y="1270"/>
                </a:cubicBezTo>
                <a:cubicBezTo>
                  <a:pt x="2265" y="1268"/>
                  <a:pt x="2265" y="1268"/>
                  <a:pt x="2265" y="1268"/>
                </a:cubicBezTo>
                <a:cubicBezTo>
                  <a:pt x="2265" y="1266"/>
                  <a:pt x="2265" y="1266"/>
                  <a:pt x="2265" y="1266"/>
                </a:cubicBezTo>
                <a:cubicBezTo>
                  <a:pt x="2263" y="1266"/>
                  <a:pt x="2263" y="1266"/>
                  <a:pt x="2263" y="1266"/>
                </a:cubicBezTo>
                <a:cubicBezTo>
                  <a:pt x="2263" y="1269"/>
                  <a:pt x="2263" y="1269"/>
                  <a:pt x="2263" y="1269"/>
                </a:cubicBezTo>
                <a:cubicBezTo>
                  <a:pt x="2260" y="1270"/>
                  <a:pt x="2260" y="1270"/>
                  <a:pt x="2260" y="1270"/>
                </a:cubicBezTo>
                <a:cubicBezTo>
                  <a:pt x="2260" y="1272"/>
                  <a:pt x="2260" y="1272"/>
                  <a:pt x="2260" y="1272"/>
                </a:cubicBezTo>
                <a:cubicBezTo>
                  <a:pt x="2260" y="1273"/>
                  <a:pt x="2260" y="1273"/>
                  <a:pt x="2260" y="1273"/>
                </a:cubicBezTo>
                <a:cubicBezTo>
                  <a:pt x="2260" y="1275"/>
                  <a:pt x="2260" y="1275"/>
                  <a:pt x="2260" y="1275"/>
                </a:cubicBezTo>
                <a:cubicBezTo>
                  <a:pt x="2260" y="1276"/>
                  <a:pt x="2260" y="1276"/>
                  <a:pt x="2260" y="1276"/>
                </a:cubicBezTo>
                <a:cubicBezTo>
                  <a:pt x="2257" y="1278"/>
                  <a:pt x="2257" y="1278"/>
                  <a:pt x="2257" y="1278"/>
                </a:cubicBezTo>
                <a:cubicBezTo>
                  <a:pt x="2259" y="1275"/>
                  <a:pt x="2259" y="1275"/>
                  <a:pt x="2259" y="1275"/>
                </a:cubicBezTo>
                <a:cubicBezTo>
                  <a:pt x="2259" y="1273"/>
                  <a:pt x="2259" y="1273"/>
                  <a:pt x="2259" y="1273"/>
                </a:cubicBezTo>
                <a:cubicBezTo>
                  <a:pt x="2257" y="1273"/>
                  <a:pt x="2257" y="1273"/>
                  <a:pt x="2257" y="1273"/>
                </a:cubicBezTo>
                <a:cubicBezTo>
                  <a:pt x="2255" y="1275"/>
                  <a:pt x="2255" y="1275"/>
                  <a:pt x="2255" y="1275"/>
                </a:cubicBezTo>
                <a:cubicBezTo>
                  <a:pt x="2253" y="1276"/>
                  <a:pt x="2253" y="1276"/>
                  <a:pt x="2253" y="1276"/>
                </a:cubicBezTo>
                <a:cubicBezTo>
                  <a:pt x="2252" y="1278"/>
                  <a:pt x="2252" y="1278"/>
                  <a:pt x="2252" y="1278"/>
                </a:cubicBezTo>
                <a:cubicBezTo>
                  <a:pt x="2250" y="1279"/>
                  <a:pt x="2250" y="1279"/>
                  <a:pt x="2250" y="1279"/>
                </a:cubicBezTo>
                <a:cubicBezTo>
                  <a:pt x="2250" y="1280"/>
                  <a:pt x="2250" y="1280"/>
                  <a:pt x="2250" y="1280"/>
                </a:cubicBezTo>
                <a:cubicBezTo>
                  <a:pt x="2252" y="1282"/>
                  <a:pt x="2252" y="1282"/>
                  <a:pt x="2252" y="1282"/>
                </a:cubicBezTo>
                <a:cubicBezTo>
                  <a:pt x="2250" y="1282"/>
                  <a:pt x="2250" y="1282"/>
                  <a:pt x="2250" y="1282"/>
                </a:cubicBezTo>
                <a:cubicBezTo>
                  <a:pt x="2249" y="1280"/>
                  <a:pt x="2249" y="1280"/>
                  <a:pt x="2249" y="1280"/>
                </a:cubicBezTo>
                <a:cubicBezTo>
                  <a:pt x="2247" y="1279"/>
                  <a:pt x="2247" y="1279"/>
                  <a:pt x="2247" y="1279"/>
                </a:cubicBezTo>
                <a:cubicBezTo>
                  <a:pt x="2247" y="1280"/>
                  <a:pt x="2247" y="1280"/>
                  <a:pt x="2247" y="1280"/>
                </a:cubicBezTo>
                <a:cubicBezTo>
                  <a:pt x="2246" y="1280"/>
                  <a:pt x="2246" y="1280"/>
                  <a:pt x="2246" y="1280"/>
                </a:cubicBezTo>
                <a:cubicBezTo>
                  <a:pt x="2245" y="1280"/>
                  <a:pt x="2245" y="1280"/>
                  <a:pt x="2245" y="1280"/>
                </a:cubicBezTo>
                <a:cubicBezTo>
                  <a:pt x="2243" y="1280"/>
                  <a:pt x="2243" y="1280"/>
                  <a:pt x="2243" y="1280"/>
                </a:cubicBezTo>
                <a:cubicBezTo>
                  <a:pt x="2242" y="1282"/>
                  <a:pt x="2242" y="1282"/>
                  <a:pt x="2242" y="1282"/>
                </a:cubicBezTo>
                <a:cubicBezTo>
                  <a:pt x="2242" y="1283"/>
                  <a:pt x="2242" y="1283"/>
                  <a:pt x="2242" y="1283"/>
                </a:cubicBezTo>
                <a:cubicBezTo>
                  <a:pt x="2240" y="1282"/>
                  <a:pt x="2240" y="1282"/>
                  <a:pt x="2240" y="1282"/>
                </a:cubicBezTo>
                <a:cubicBezTo>
                  <a:pt x="2240" y="1283"/>
                  <a:pt x="2240" y="1283"/>
                  <a:pt x="2240" y="1283"/>
                </a:cubicBezTo>
                <a:cubicBezTo>
                  <a:pt x="2239" y="1285"/>
                  <a:pt x="2239" y="1285"/>
                  <a:pt x="2239" y="1285"/>
                </a:cubicBezTo>
                <a:cubicBezTo>
                  <a:pt x="2237" y="1282"/>
                  <a:pt x="2237" y="1282"/>
                  <a:pt x="2237" y="1282"/>
                </a:cubicBezTo>
                <a:cubicBezTo>
                  <a:pt x="2233" y="1286"/>
                  <a:pt x="2233" y="1286"/>
                  <a:pt x="2233" y="1286"/>
                </a:cubicBezTo>
                <a:cubicBezTo>
                  <a:pt x="2230" y="1286"/>
                  <a:pt x="2230" y="1286"/>
                  <a:pt x="2230" y="1286"/>
                </a:cubicBezTo>
                <a:cubicBezTo>
                  <a:pt x="2227" y="1286"/>
                  <a:pt x="2227" y="1286"/>
                  <a:pt x="2227" y="1286"/>
                </a:cubicBezTo>
                <a:cubicBezTo>
                  <a:pt x="2227" y="1290"/>
                  <a:pt x="2227" y="1290"/>
                  <a:pt x="2227" y="1290"/>
                </a:cubicBezTo>
                <a:cubicBezTo>
                  <a:pt x="2227" y="1293"/>
                  <a:pt x="2227" y="1293"/>
                  <a:pt x="2227" y="1293"/>
                </a:cubicBezTo>
                <a:cubicBezTo>
                  <a:pt x="2226" y="1296"/>
                  <a:pt x="2226" y="1296"/>
                  <a:pt x="2226" y="1296"/>
                </a:cubicBezTo>
                <a:cubicBezTo>
                  <a:pt x="2222" y="1300"/>
                  <a:pt x="2222" y="1300"/>
                  <a:pt x="2222" y="1300"/>
                </a:cubicBezTo>
                <a:cubicBezTo>
                  <a:pt x="2220" y="1303"/>
                  <a:pt x="2220" y="1303"/>
                  <a:pt x="2220" y="1303"/>
                </a:cubicBezTo>
                <a:cubicBezTo>
                  <a:pt x="2222" y="1306"/>
                  <a:pt x="2222" y="1306"/>
                  <a:pt x="2222" y="1306"/>
                </a:cubicBezTo>
                <a:cubicBezTo>
                  <a:pt x="2222" y="1311"/>
                  <a:pt x="2222" y="1311"/>
                  <a:pt x="2222" y="1311"/>
                </a:cubicBezTo>
                <a:cubicBezTo>
                  <a:pt x="2222" y="1315"/>
                  <a:pt x="2222" y="1315"/>
                  <a:pt x="2222" y="1315"/>
                </a:cubicBezTo>
                <a:cubicBezTo>
                  <a:pt x="2223" y="1318"/>
                  <a:pt x="2223" y="1318"/>
                  <a:pt x="2223" y="1318"/>
                </a:cubicBezTo>
                <a:cubicBezTo>
                  <a:pt x="2223" y="1322"/>
                  <a:pt x="2223" y="1322"/>
                  <a:pt x="2223" y="1322"/>
                </a:cubicBezTo>
                <a:cubicBezTo>
                  <a:pt x="2223" y="1325"/>
                  <a:pt x="2223" y="1325"/>
                  <a:pt x="2223" y="1325"/>
                </a:cubicBezTo>
                <a:cubicBezTo>
                  <a:pt x="2225" y="1328"/>
                  <a:pt x="2225" y="1328"/>
                  <a:pt x="2225" y="1328"/>
                </a:cubicBezTo>
                <a:cubicBezTo>
                  <a:pt x="2226" y="1331"/>
                  <a:pt x="2226" y="1331"/>
                  <a:pt x="2226" y="1331"/>
                </a:cubicBezTo>
                <a:cubicBezTo>
                  <a:pt x="2225" y="1333"/>
                  <a:pt x="2225" y="1333"/>
                  <a:pt x="2225" y="1333"/>
                </a:cubicBezTo>
                <a:cubicBezTo>
                  <a:pt x="2225" y="1336"/>
                  <a:pt x="2225" y="1336"/>
                  <a:pt x="2225" y="1336"/>
                </a:cubicBezTo>
                <a:cubicBezTo>
                  <a:pt x="2225" y="1338"/>
                  <a:pt x="2225" y="1338"/>
                  <a:pt x="2225" y="1338"/>
                </a:cubicBezTo>
                <a:cubicBezTo>
                  <a:pt x="2222" y="1343"/>
                  <a:pt x="2222" y="1343"/>
                  <a:pt x="2222" y="1343"/>
                </a:cubicBezTo>
                <a:cubicBezTo>
                  <a:pt x="2217" y="1349"/>
                  <a:pt x="2217" y="1349"/>
                  <a:pt x="2217" y="1349"/>
                </a:cubicBezTo>
                <a:cubicBezTo>
                  <a:pt x="2217" y="1352"/>
                  <a:pt x="2217" y="1352"/>
                  <a:pt x="2217" y="1352"/>
                </a:cubicBezTo>
                <a:cubicBezTo>
                  <a:pt x="2217" y="1354"/>
                  <a:pt x="2217" y="1354"/>
                  <a:pt x="2217" y="1354"/>
                </a:cubicBezTo>
                <a:cubicBezTo>
                  <a:pt x="2216" y="1355"/>
                  <a:pt x="2216" y="1355"/>
                  <a:pt x="2216" y="1355"/>
                </a:cubicBezTo>
                <a:cubicBezTo>
                  <a:pt x="2213" y="1356"/>
                  <a:pt x="2213" y="1356"/>
                  <a:pt x="2213" y="1356"/>
                </a:cubicBezTo>
                <a:cubicBezTo>
                  <a:pt x="2212" y="1359"/>
                  <a:pt x="2212" y="1359"/>
                  <a:pt x="2212" y="1359"/>
                </a:cubicBezTo>
                <a:cubicBezTo>
                  <a:pt x="2212" y="1362"/>
                  <a:pt x="2212" y="1362"/>
                  <a:pt x="2212" y="1362"/>
                </a:cubicBezTo>
                <a:cubicBezTo>
                  <a:pt x="2209" y="1366"/>
                  <a:pt x="2209" y="1366"/>
                  <a:pt x="2209" y="1366"/>
                </a:cubicBezTo>
                <a:cubicBezTo>
                  <a:pt x="2209" y="1372"/>
                  <a:pt x="2209" y="1372"/>
                  <a:pt x="2209" y="1372"/>
                </a:cubicBezTo>
                <a:cubicBezTo>
                  <a:pt x="2210" y="1375"/>
                  <a:pt x="2210" y="1375"/>
                  <a:pt x="2210" y="1375"/>
                </a:cubicBezTo>
                <a:cubicBezTo>
                  <a:pt x="2212" y="1378"/>
                  <a:pt x="2212" y="1378"/>
                  <a:pt x="2212" y="1378"/>
                </a:cubicBezTo>
                <a:cubicBezTo>
                  <a:pt x="2212" y="1381"/>
                  <a:pt x="2212" y="1381"/>
                  <a:pt x="2212" y="1381"/>
                </a:cubicBezTo>
                <a:cubicBezTo>
                  <a:pt x="2213" y="1384"/>
                  <a:pt x="2213" y="1384"/>
                  <a:pt x="2213" y="1384"/>
                </a:cubicBezTo>
                <a:cubicBezTo>
                  <a:pt x="2214" y="1385"/>
                  <a:pt x="2214" y="1385"/>
                  <a:pt x="2214" y="1385"/>
                </a:cubicBezTo>
                <a:cubicBezTo>
                  <a:pt x="2213" y="1387"/>
                  <a:pt x="2213" y="1387"/>
                  <a:pt x="2213" y="1387"/>
                </a:cubicBezTo>
                <a:cubicBezTo>
                  <a:pt x="2213" y="1389"/>
                  <a:pt x="2213" y="1389"/>
                  <a:pt x="2213" y="1389"/>
                </a:cubicBezTo>
                <a:cubicBezTo>
                  <a:pt x="2212" y="1392"/>
                  <a:pt x="2212" y="1392"/>
                  <a:pt x="2212" y="1392"/>
                </a:cubicBezTo>
                <a:cubicBezTo>
                  <a:pt x="2213" y="1398"/>
                  <a:pt x="2213" y="1398"/>
                  <a:pt x="2213" y="1398"/>
                </a:cubicBezTo>
                <a:cubicBezTo>
                  <a:pt x="2216" y="1404"/>
                  <a:pt x="2216" y="1404"/>
                  <a:pt x="2216" y="1404"/>
                </a:cubicBezTo>
                <a:cubicBezTo>
                  <a:pt x="2217" y="1407"/>
                  <a:pt x="2217" y="1407"/>
                  <a:pt x="2217" y="1407"/>
                </a:cubicBezTo>
                <a:cubicBezTo>
                  <a:pt x="2220" y="1409"/>
                  <a:pt x="2220" y="1409"/>
                  <a:pt x="2220" y="1409"/>
                </a:cubicBezTo>
                <a:cubicBezTo>
                  <a:pt x="2225" y="1411"/>
                  <a:pt x="2225" y="1411"/>
                  <a:pt x="2225" y="1411"/>
                </a:cubicBezTo>
                <a:cubicBezTo>
                  <a:pt x="2227" y="1412"/>
                  <a:pt x="2227" y="1412"/>
                  <a:pt x="2227" y="1412"/>
                </a:cubicBezTo>
                <a:cubicBezTo>
                  <a:pt x="2230" y="1414"/>
                  <a:pt x="2230" y="1414"/>
                  <a:pt x="2230" y="1414"/>
                </a:cubicBezTo>
                <a:cubicBezTo>
                  <a:pt x="2233" y="1414"/>
                  <a:pt x="2233" y="1414"/>
                  <a:pt x="2233" y="1414"/>
                </a:cubicBezTo>
                <a:cubicBezTo>
                  <a:pt x="2237" y="1412"/>
                  <a:pt x="2237" y="1412"/>
                  <a:pt x="2237" y="1412"/>
                </a:cubicBezTo>
                <a:cubicBezTo>
                  <a:pt x="2243" y="1408"/>
                  <a:pt x="2243" y="1408"/>
                  <a:pt x="2243" y="1408"/>
                </a:cubicBezTo>
                <a:cubicBezTo>
                  <a:pt x="2247" y="1408"/>
                  <a:pt x="2247" y="1408"/>
                  <a:pt x="2247" y="1408"/>
                </a:cubicBezTo>
                <a:cubicBezTo>
                  <a:pt x="2250" y="1407"/>
                  <a:pt x="2250" y="1407"/>
                  <a:pt x="2250" y="1407"/>
                </a:cubicBezTo>
                <a:cubicBezTo>
                  <a:pt x="2252" y="1405"/>
                  <a:pt x="2252" y="1405"/>
                  <a:pt x="2252" y="1405"/>
                </a:cubicBezTo>
                <a:cubicBezTo>
                  <a:pt x="2253" y="1404"/>
                  <a:pt x="2253" y="1404"/>
                  <a:pt x="2253" y="1404"/>
                </a:cubicBezTo>
                <a:cubicBezTo>
                  <a:pt x="2256" y="1398"/>
                  <a:pt x="2256" y="1398"/>
                  <a:pt x="2256" y="1398"/>
                </a:cubicBezTo>
                <a:cubicBezTo>
                  <a:pt x="2259" y="1391"/>
                  <a:pt x="2259" y="1391"/>
                  <a:pt x="2259" y="1391"/>
                </a:cubicBezTo>
                <a:cubicBezTo>
                  <a:pt x="2263" y="1378"/>
                  <a:pt x="2263" y="1378"/>
                  <a:pt x="2263" y="1378"/>
                </a:cubicBezTo>
                <a:cubicBezTo>
                  <a:pt x="2269" y="1358"/>
                  <a:pt x="2269" y="1358"/>
                  <a:pt x="2269" y="1358"/>
                </a:cubicBezTo>
                <a:cubicBezTo>
                  <a:pt x="2272" y="1351"/>
                  <a:pt x="2272" y="1351"/>
                  <a:pt x="2272" y="1351"/>
                </a:cubicBezTo>
                <a:cubicBezTo>
                  <a:pt x="2275" y="1342"/>
                  <a:pt x="2275" y="1342"/>
                  <a:pt x="2275" y="1342"/>
                </a:cubicBezTo>
                <a:cubicBezTo>
                  <a:pt x="2276" y="1341"/>
                  <a:pt x="2276" y="1341"/>
                  <a:pt x="2276" y="1341"/>
                </a:cubicBezTo>
                <a:cubicBezTo>
                  <a:pt x="2276" y="1338"/>
                  <a:pt x="2276" y="1338"/>
                  <a:pt x="2276" y="1338"/>
                </a:cubicBezTo>
                <a:cubicBezTo>
                  <a:pt x="2278" y="1335"/>
                  <a:pt x="2278" y="1335"/>
                  <a:pt x="2278" y="1335"/>
                </a:cubicBezTo>
                <a:cubicBezTo>
                  <a:pt x="2278" y="1333"/>
                  <a:pt x="2278" y="1333"/>
                  <a:pt x="2278" y="1333"/>
                </a:cubicBezTo>
                <a:cubicBezTo>
                  <a:pt x="2282" y="1323"/>
                  <a:pt x="2282" y="1323"/>
                  <a:pt x="2282" y="1323"/>
                </a:cubicBezTo>
                <a:cubicBezTo>
                  <a:pt x="2285" y="1315"/>
                  <a:pt x="2285" y="1315"/>
                  <a:pt x="2285" y="1315"/>
                </a:cubicBezTo>
                <a:cubicBezTo>
                  <a:pt x="2286" y="1308"/>
                  <a:pt x="2286" y="1308"/>
                  <a:pt x="2286" y="1308"/>
                </a:cubicBezTo>
                <a:cubicBezTo>
                  <a:pt x="2286" y="1300"/>
                  <a:pt x="2286" y="1300"/>
                  <a:pt x="2286" y="1300"/>
                </a:cubicBezTo>
                <a:cubicBezTo>
                  <a:pt x="2288" y="1298"/>
                  <a:pt x="2288" y="1298"/>
                  <a:pt x="2288" y="1298"/>
                </a:cubicBezTo>
                <a:cubicBezTo>
                  <a:pt x="2289" y="1295"/>
                  <a:pt x="2289" y="1295"/>
                  <a:pt x="2289" y="1295"/>
                </a:cubicBezTo>
                <a:cubicBezTo>
                  <a:pt x="2290" y="1293"/>
                  <a:pt x="2290" y="1293"/>
                  <a:pt x="2290" y="1293"/>
                </a:cubicBezTo>
                <a:cubicBezTo>
                  <a:pt x="2292" y="1290"/>
                  <a:pt x="2292" y="1290"/>
                  <a:pt x="2292" y="1290"/>
                </a:cubicBezTo>
                <a:cubicBezTo>
                  <a:pt x="2292" y="1288"/>
                  <a:pt x="2292" y="1288"/>
                  <a:pt x="2292" y="1288"/>
                </a:cubicBezTo>
                <a:cubicBezTo>
                  <a:pt x="2290" y="1286"/>
                  <a:pt x="2290" y="1286"/>
                  <a:pt x="2290" y="1286"/>
                </a:cubicBezTo>
                <a:cubicBezTo>
                  <a:pt x="2290" y="1285"/>
                  <a:pt x="2290" y="1285"/>
                  <a:pt x="2290" y="1285"/>
                </a:cubicBezTo>
                <a:cubicBezTo>
                  <a:pt x="2290" y="1279"/>
                  <a:pt x="2290" y="1279"/>
                  <a:pt x="2290" y="1279"/>
                </a:cubicBezTo>
                <a:cubicBezTo>
                  <a:pt x="2290" y="1276"/>
                  <a:pt x="2290" y="1276"/>
                  <a:pt x="2290" y="1276"/>
                </a:cubicBezTo>
                <a:cubicBezTo>
                  <a:pt x="2292" y="1276"/>
                  <a:pt x="2292" y="1276"/>
                  <a:pt x="2292" y="1276"/>
                </a:cubicBezTo>
                <a:cubicBezTo>
                  <a:pt x="2293" y="1278"/>
                  <a:pt x="2293" y="1278"/>
                  <a:pt x="2293" y="1278"/>
                </a:cubicBezTo>
                <a:cubicBezTo>
                  <a:pt x="2293" y="1279"/>
                  <a:pt x="2293" y="1279"/>
                  <a:pt x="2293" y="1279"/>
                </a:cubicBezTo>
                <a:cubicBezTo>
                  <a:pt x="2295" y="1280"/>
                  <a:pt x="2295" y="1280"/>
                  <a:pt x="2295" y="1280"/>
                </a:cubicBezTo>
                <a:cubicBezTo>
                  <a:pt x="2296" y="1282"/>
                  <a:pt x="2296" y="1282"/>
                  <a:pt x="2296" y="1282"/>
                </a:cubicBezTo>
                <a:cubicBezTo>
                  <a:pt x="2298" y="1282"/>
                  <a:pt x="2298" y="1282"/>
                  <a:pt x="2298" y="1282"/>
                </a:cubicBezTo>
                <a:cubicBezTo>
                  <a:pt x="2299" y="1279"/>
                  <a:pt x="2299" y="1279"/>
                  <a:pt x="2299" y="1279"/>
                </a:cubicBezTo>
                <a:cubicBezTo>
                  <a:pt x="2301" y="1275"/>
                  <a:pt x="2301" y="1275"/>
                  <a:pt x="2301" y="1275"/>
                </a:cubicBezTo>
                <a:cubicBezTo>
                  <a:pt x="2301" y="1272"/>
                  <a:pt x="2301" y="1272"/>
                  <a:pt x="2301" y="1272"/>
                </a:cubicBezTo>
                <a:cubicBezTo>
                  <a:pt x="2299" y="1269"/>
                  <a:pt x="2299" y="1269"/>
                  <a:pt x="2299" y="1269"/>
                </a:cubicBezTo>
                <a:lnTo>
                  <a:pt x="2298" y="1265"/>
                </a:lnTo>
                <a:close/>
                <a:moveTo>
                  <a:pt x="1591" y="76"/>
                </a:moveTo>
                <a:cubicBezTo>
                  <a:pt x="1589" y="76"/>
                  <a:pt x="1589" y="76"/>
                  <a:pt x="1589" y="76"/>
                </a:cubicBezTo>
                <a:cubicBezTo>
                  <a:pt x="1589" y="78"/>
                  <a:pt x="1589" y="78"/>
                  <a:pt x="1589" y="78"/>
                </a:cubicBezTo>
                <a:cubicBezTo>
                  <a:pt x="1592" y="78"/>
                  <a:pt x="1592" y="78"/>
                  <a:pt x="1592" y="78"/>
                </a:cubicBezTo>
                <a:lnTo>
                  <a:pt x="1591" y="76"/>
                </a:lnTo>
                <a:close/>
                <a:moveTo>
                  <a:pt x="1545" y="102"/>
                </a:moveTo>
                <a:cubicBezTo>
                  <a:pt x="1539" y="101"/>
                  <a:pt x="1539" y="101"/>
                  <a:pt x="1539" y="101"/>
                </a:cubicBezTo>
                <a:cubicBezTo>
                  <a:pt x="1534" y="101"/>
                  <a:pt x="1534" y="101"/>
                  <a:pt x="1534" y="101"/>
                </a:cubicBezTo>
                <a:cubicBezTo>
                  <a:pt x="1529" y="104"/>
                  <a:pt x="1529" y="104"/>
                  <a:pt x="1529" y="104"/>
                </a:cubicBezTo>
                <a:cubicBezTo>
                  <a:pt x="1535" y="102"/>
                  <a:pt x="1535" y="102"/>
                  <a:pt x="1535" y="102"/>
                </a:cubicBezTo>
                <a:cubicBezTo>
                  <a:pt x="1541" y="104"/>
                  <a:pt x="1541" y="104"/>
                  <a:pt x="1541" y="104"/>
                </a:cubicBezTo>
                <a:cubicBezTo>
                  <a:pt x="1544" y="105"/>
                  <a:pt x="1544" y="105"/>
                  <a:pt x="1544" y="105"/>
                </a:cubicBezTo>
                <a:cubicBezTo>
                  <a:pt x="1549" y="105"/>
                  <a:pt x="1549" y="105"/>
                  <a:pt x="1549" y="105"/>
                </a:cubicBezTo>
                <a:cubicBezTo>
                  <a:pt x="1548" y="104"/>
                  <a:pt x="1548" y="104"/>
                  <a:pt x="1548" y="104"/>
                </a:cubicBezTo>
                <a:cubicBezTo>
                  <a:pt x="1551" y="104"/>
                  <a:pt x="1551" y="104"/>
                  <a:pt x="1551" y="104"/>
                </a:cubicBezTo>
                <a:lnTo>
                  <a:pt x="1545" y="102"/>
                </a:lnTo>
                <a:close/>
                <a:moveTo>
                  <a:pt x="1589" y="63"/>
                </a:moveTo>
                <a:cubicBezTo>
                  <a:pt x="1588" y="62"/>
                  <a:pt x="1588" y="62"/>
                  <a:pt x="1588" y="62"/>
                </a:cubicBezTo>
                <a:cubicBezTo>
                  <a:pt x="1587" y="63"/>
                  <a:pt x="1587" y="63"/>
                  <a:pt x="1587" y="63"/>
                </a:cubicBezTo>
                <a:cubicBezTo>
                  <a:pt x="1587" y="65"/>
                  <a:pt x="1587" y="65"/>
                  <a:pt x="1587" y="65"/>
                </a:cubicBezTo>
                <a:cubicBezTo>
                  <a:pt x="1588" y="71"/>
                  <a:pt x="1588" y="71"/>
                  <a:pt x="1588" y="71"/>
                </a:cubicBezTo>
                <a:cubicBezTo>
                  <a:pt x="1588" y="68"/>
                  <a:pt x="1588" y="68"/>
                  <a:pt x="1588" y="68"/>
                </a:cubicBezTo>
                <a:lnTo>
                  <a:pt x="1589" y="63"/>
                </a:lnTo>
                <a:close/>
                <a:moveTo>
                  <a:pt x="1584" y="78"/>
                </a:moveTo>
                <a:cubicBezTo>
                  <a:pt x="1582" y="81"/>
                  <a:pt x="1582" y="81"/>
                  <a:pt x="1582" y="81"/>
                </a:cubicBezTo>
                <a:cubicBezTo>
                  <a:pt x="1591" y="81"/>
                  <a:pt x="1591" y="81"/>
                  <a:pt x="1591" y="81"/>
                </a:cubicBezTo>
                <a:cubicBezTo>
                  <a:pt x="1594" y="81"/>
                  <a:pt x="1594" y="81"/>
                  <a:pt x="1594" y="81"/>
                </a:cubicBezTo>
                <a:cubicBezTo>
                  <a:pt x="1595" y="79"/>
                  <a:pt x="1595" y="79"/>
                  <a:pt x="1595" y="79"/>
                </a:cubicBezTo>
                <a:cubicBezTo>
                  <a:pt x="1594" y="79"/>
                  <a:pt x="1594" y="79"/>
                  <a:pt x="1594" y="79"/>
                </a:cubicBezTo>
                <a:cubicBezTo>
                  <a:pt x="1592" y="79"/>
                  <a:pt x="1592" y="79"/>
                  <a:pt x="1592" y="79"/>
                </a:cubicBezTo>
                <a:cubicBezTo>
                  <a:pt x="1591" y="79"/>
                  <a:pt x="1591" y="79"/>
                  <a:pt x="1591" y="79"/>
                </a:cubicBezTo>
                <a:cubicBezTo>
                  <a:pt x="1589" y="78"/>
                  <a:pt x="1589" y="78"/>
                  <a:pt x="1589" y="78"/>
                </a:cubicBezTo>
                <a:cubicBezTo>
                  <a:pt x="1587" y="76"/>
                  <a:pt x="1587" y="76"/>
                  <a:pt x="1587" y="76"/>
                </a:cubicBezTo>
                <a:lnTo>
                  <a:pt x="1584" y="78"/>
                </a:lnTo>
                <a:close/>
                <a:moveTo>
                  <a:pt x="881" y="887"/>
                </a:moveTo>
                <a:cubicBezTo>
                  <a:pt x="880" y="886"/>
                  <a:pt x="880" y="886"/>
                  <a:pt x="880" y="886"/>
                </a:cubicBezTo>
                <a:cubicBezTo>
                  <a:pt x="880" y="887"/>
                  <a:pt x="880" y="887"/>
                  <a:pt x="880" y="887"/>
                </a:cubicBezTo>
                <a:cubicBezTo>
                  <a:pt x="881" y="888"/>
                  <a:pt x="881" y="888"/>
                  <a:pt x="881" y="888"/>
                </a:cubicBezTo>
                <a:cubicBezTo>
                  <a:pt x="884" y="889"/>
                  <a:pt x="884" y="889"/>
                  <a:pt x="884" y="889"/>
                </a:cubicBezTo>
                <a:cubicBezTo>
                  <a:pt x="882" y="888"/>
                  <a:pt x="882" y="888"/>
                  <a:pt x="882" y="888"/>
                </a:cubicBezTo>
                <a:lnTo>
                  <a:pt x="881" y="887"/>
                </a:lnTo>
                <a:close/>
                <a:moveTo>
                  <a:pt x="782" y="731"/>
                </a:moveTo>
                <a:cubicBezTo>
                  <a:pt x="785" y="730"/>
                  <a:pt x="785" y="730"/>
                  <a:pt x="785" y="730"/>
                </a:cubicBezTo>
                <a:cubicBezTo>
                  <a:pt x="785" y="729"/>
                  <a:pt x="785" y="729"/>
                  <a:pt x="785" y="729"/>
                </a:cubicBezTo>
                <a:cubicBezTo>
                  <a:pt x="785" y="726"/>
                  <a:pt x="785" y="726"/>
                  <a:pt x="785" y="726"/>
                </a:cubicBezTo>
                <a:cubicBezTo>
                  <a:pt x="784" y="723"/>
                  <a:pt x="784" y="723"/>
                  <a:pt x="784" y="723"/>
                </a:cubicBezTo>
                <a:cubicBezTo>
                  <a:pt x="784" y="721"/>
                  <a:pt x="784" y="721"/>
                  <a:pt x="784" y="721"/>
                </a:cubicBezTo>
                <a:cubicBezTo>
                  <a:pt x="781" y="720"/>
                  <a:pt x="781" y="720"/>
                  <a:pt x="781" y="720"/>
                </a:cubicBezTo>
                <a:cubicBezTo>
                  <a:pt x="781" y="723"/>
                  <a:pt x="781" y="723"/>
                  <a:pt x="781" y="723"/>
                </a:cubicBezTo>
                <a:cubicBezTo>
                  <a:pt x="781" y="726"/>
                  <a:pt x="781" y="726"/>
                  <a:pt x="781" y="726"/>
                </a:cubicBezTo>
                <a:cubicBezTo>
                  <a:pt x="780" y="727"/>
                  <a:pt x="780" y="727"/>
                  <a:pt x="780" y="727"/>
                </a:cubicBezTo>
                <a:cubicBezTo>
                  <a:pt x="780" y="729"/>
                  <a:pt x="780" y="729"/>
                  <a:pt x="780" y="729"/>
                </a:cubicBezTo>
                <a:cubicBezTo>
                  <a:pt x="778" y="729"/>
                  <a:pt x="778" y="729"/>
                  <a:pt x="778" y="729"/>
                </a:cubicBezTo>
                <a:cubicBezTo>
                  <a:pt x="780" y="730"/>
                  <a:pt x="780" y="730"/>
                  <a:pt x="780" y="730"/>
                </a:cubicBezTo>
                <a:cubicBezTo>
                  <a:pt x="781" y="730"/>
                  <a:pt x="781" y="730"/>
                  <a:pt x="781" y="730"/>
                </a:cubicBezTo>
                <a:cubicBezTo>
                  <a:pt x="781" y="731"/>
                  <a:pt x="781" y="731"/>
                  <a:pt x="781" y="731"/>
                </a:cubicBezTo>
                <a:lnTo>
                  <a:pt x="782" y="731"/>
                </a:lnTo>
                <a:close/>
                <a:moveTo>
                  <a:pt x="787" y="736"/>
                </a:moveTo>
                <a:cubicBezTo>
                  <a:pt x="787" y="734"/>
                  <a:pt x="787" y="734"/>
                  <a:pt x="787" y="734"/>
                </a:cubicBezTo>
                <a:cubicBezTo>
                  <a:pt x="785" y="736"/>
                  <a:pt x="785" y="736"/>
                  <a:pt x="785" y="736"/>
                </a:cubicBezTo>
                <a:cubicBezTo>
                  <a:pt x="785" y="734"/>
                  <a:pt x="785" y="734"/>
                  <a:pt x="785" y="734"/>
                </a:cubicBezTo>
                <a:cubicBezTo>
                  <a:pt x="785" y="733"/>
                  <a:pt x="785" y="733"/>
                  <a:pt x="785" y="733"/>
                </a:cubicBezTo>
                <a:cubicBezTo>
                  <a:pt x="782" y="736"/>
                  <a:pt x="782" y="736"/>
                  <a:pt x="782" y="736"/>
                </a:cubicBezTo>
                <a:cubicBezTo>
                  <a:pt x="784" y="737"/>
                  <a:pt x="784" y="737"/>
                  <a:pt x="784" y="737"/>
                </a:cubicBezTo>
                <a:cubicBezTo>
                  <a:pt x="784" y="739"/>
                  <a:pt x="784" y="739"/>
                  <a:pt x="784" y="739"/>
                </a:cubicBezTo>
                <a:cubicBezTo>
                  <a:pt x="785" y="740"/>
                  <a:pt x="785" y="740"/>
                  <a:pt x="785" y="740"/>
                </a:cubicBezTo>
                <a:cubicBezTo>
                  <a:pt x="787" y="739"/>
                  <a:pt x="787" y="739"/>
                  <a:pt x="787" y="739"/>
                </a:cubicBezTo>
                <a:cubicBezTo>
                  <a:pt x="786" y="739"/>
                  <a:pt x="786" y="739"/>
                  <a:pt x="786" y="739"/>
                </a:cubicBezTo>
                <a:cubicBezTo>
                  <a:pt x="787" y="737"/>
                  <a:pt x="787" y="737"/>
                  <a:pt x="787" y="737"/>
                </a:cubicBezTo>
                <a:lnTo>
                  <a:pt x="787" y="736"/>
                </a:lnTo>
                <a:close/>
                <a:moveTo>
                  <a:pt x="715" y="770"/>
                </a:moveTo>
                <a:cubicBezTo>
                  <a:pt x="716" y="772"/>
                  <a:pt x="716" y="772"/>
                  <a:pt x="716" y="772"/>
                </a:cubicBezTo>
                <a:cubicBezTo>
                  <a:pt x="718" y="772"/>
                  <a:pt x="718" y="772"/>
                  <a:pt x="718" y="772"/>
                </a:cubicBezTo>
                <a:cubicBezTo>
                  <a:pt x="721" y="772"/>
                  <a:pt x="721" y="772"/>
                  <a:pt x="721" y="772"/>
                </a:cubicBezTo>
                <a:cubicBezTo>
                  <a:pt x="722" y="770"/>
                  <a:pt x="722" y="770"/>
                  <a:pt x="722" y="770"/>
                </a:cubicBezTo>
                <a:cubicBezTo>
                  <a:pt x="724" y="770"/>
                  <a:pt x="724" y="770"/>
                  <a:pt x="724" y="770"/>
                </a:cubicBezTo>
                <a:cubicBezTo>
                  <a:pt x="722" y="767"/>
                  <a:pt x="722" y="767"/>
                  <a:pt x="722" y="767"/>
                </a:cubicBezTo>
                <a:cubicBezTo>
                  <a:pt x="721" y="766"/>
                  <a:pt x="721" y="766"/>
                  <a:pt x="721" y="766"/>
                </a:cubicBezTo>
                <a:cubicBezTo>
                  <a:pt x="718" y="766"/>
                  <a:pt x="718" y="766"/>
                  <a:pt x="718" y="766"/>
                </a:cubicBezTo>
                <a:cubicBezTo>
                  <a:pt x="716" y="767"/>
                  <a:pt x="716" y="767"/>
                  <a:pt x="716" y="767"/>
                </a:cubicBezTo>
                <a:cubicBezTo>
                  <a:pt x="718" y="770"/>
                  <a:pt x="718" y="770"/>
                  <a:pt x="718" y="770"/>
                </a:cubicBezTo>
                <a:cubicBezTo>
                  <a:pt x="716" y="770"/>
                  <a:pt x="716" y="770"/>
                  <a:pt x="716" y="770"/>
                </a:cubicBezTo>
                <a:lnTo>
                  <a:pt x="715" y="770"/>
                </a:lnTo>
                <a:close/>
                <a:moveTo>
                  <a:pt x="791" y="697"/>
                </a:moveTo>
                <a:cubicBezTo>
                  <a:pt x="792" y="698"/>
                  <a:pt x="792" y="698"/>
                  <a:pt x="792" y="698"/>
                </a:cubicBezTo>
                <a:cubicBezTo>
                  <a:pt x="795" y="701"/>
                  <a:pt x="795" y="701"/>
                  <a:pt x="795" y="701"/>
                </a:cubicBezTo>
                <a:cubicBezTo>
                  <a:pt x="797" y="701"/>
                  <a:pt x="797" y="701"/>
                  <a:pt x="797" y="701"/>
                </a:cubicBezTo>
                <a:cubicBezTo>
                  <a:pt x="794" y="697"/>
                  <a:pt x="794" y="697"/>
                  <a:pt x="794" y="697"/>
                </a:cubicBezTo>
                <a:lnTo>
                  <a:pt x="791" y="697"/>
                </a:lnTo>
                <a:close/>
                <a:moveTo>
                  <a:pt x="787" y="820"/>
                </a:moveTo>
                <a:cubicBezTo>
                  <a:pt x="788" y="820"/>
                  <a:pt x="788" y="820"/>
                  <a:pt x="788" y="820"/>
                </a:cubicBezTo>
                <a:cubicBezTo>
                  <a:pt x="791" y="820"/>
                  <a:pt x="791" y="820"/>
                  <a:pt x="791" y="820"/>
                </a:cubicBezTo>
                <a:cubicBezTo>
                  <a:pt x="790" y="817"/>
                  <a:pt x="790" y="817"/>
                  <a:pt x="790" y="817"/>
                </a:cubicBezTo>
                <a:cubicBezTo>
                  <a:pt x="787" y="816"/>
                  <a:pt x="787" y="816"/>
                  <a:pt x="787" y="816"/>
                </a:cubicBezTo>
                <a:cubicBezTo>
                  <a:pt x="780" y="813"/>
                  <a:pt x="780" y="813"/>
                  <a:pt x="780" y="813"/>
                </a:cubicBezTo>
                <a:cubicBezTo>
                  <a:pt x="772" y="812"/>
                  <a:pt x="772" y="812"/>
                  <a:pt x="772" y="812"/>
                </a:cubicBezTo>
                <a:cubicBezTo>
                  <a:pt x="770" y="813"/>
                  <a:pt x="770" y="813"/>
                  <a:pt x="770" y="813"/>
                </a:cubicBezTo>
                <a:cubicBezTo>
                  <a:pt x="767" y="815"/>
                  <a:pt x="767" y="815"/>
                  <a:pt x="767" y="815"/>
                </a:cubicBezTo>
                <a:cubicBezTo>
                  <a:pt x="768" y="816"/>
                  <a:pt x="768" y="816"/>
                  <a:pt x="768" y="816"/>
                </a:cubicBezTo>
                <a:cubicBezTo>
                  <a:pt x="771" y="817"/>
                  <a:pt x="771" y="817"/>
                  <a:pt x="771" y="817"/>
                </a:cubicBezTo>
                <a:cubicBezTo>
                  <a:pt x="772" y="820"/>
                  <a:pt x="772" y="820"/>
                  <a:pt x="772" y="820"/>
                </a:cubicBezTo>
                <a:cubicBezTo>
                  <a:pt x="774" y="820"/>
                  <a:pt x="774" y="820"/>
                  <a:pt x="774" y="820"/>
                </a:cubicBezTo>
                <a:cubicBezTo>
                  <a:pt x="777" y="822"/>
                  <a:pt x="777" y="822"/>
                  <a:pt x="777" y="822"/>
                </a:cubicBezTo>
                <a:cubicBezTo>
                  <a:pt x="778" y="822"/>
                  <a:pt x="778" y="822"/>
                  <a:pt x="778" y="822"/>
                </a:cubicBezTo>
                <a:cubicBezTo>
                  <a:pt x="780" y="823"/>
                  <a:pt x="780" y="823"/>
                  <a:pt x="780" y="823"/>
                </a:cubicBezTo>
                <a:cubicBezTo>
                  <a:pt x="780" y="822"/>
                  <a:pt x="780" y="822"/>
                  <a:pt x="780" y="822"/>
                </a:cubicBezTo>
                <a:cubicBezTo>
                  <a:pt x="780" y="820"/>
                  <a:pt x="780" y="820"/>
                  <a:pt x="780" y="820"/>
                </a:cubicBezTo>
                <a:cubicBezTo>
                  <a:pt x="782" y="820"/>
                  <a:pt x="782" y="820"/>
                  <a:pt x="782" y="820"/>
                </a:cubicBezTo>
                <a:cubicBezTo>
                  <a:pt x="784" y="819"/>
                  <a:pt x="784" y="819"/>
                  <a:pt x="784" y="819"/>
                </a:cubicBezTo>
                <a:cubicBezTo>
                  <a:pt x="785" y="819"/>
                  <a:pt x="785" y="819"/>
                  <a:pt x="785" y="819"/>
                </a:cubicBezTo>
                <a:cubicBezTo>
                  <a:pt x="785" y="820"/>
                  <a:pt x="785" y="820"/>
                  <a:pt x="785" y="820"/>
                </a:cubicBezTo>
                <a:lnTo>
                  <a:pt x="787" y="820"/>
                </a:lnTo>
                <a:close/>
                <a:moveTo>
                  <a:pt x="790" y="698"/>
                </a:moveTo>
                <a:cubicBezTo>
                  <a:pt x="787" y="700"/>
                  <a:pt x="787" y="700"/>
                  <a:pt x="787" y="700"/>
                </a:cubicBezTo>
                <a:cubicBezTo>
                  <a:pt x="785" y="700"/>
                  <a:pt x="785" y="700"/>
                  <a:pt x="785" y="700"/>
                </a:cubicBezTo>
                <a:cubicBezTo>
                  <a:pt x="781" y="700"/>
                  <a:pt x="781" y="700"/>
                  <a:pt x="781" y="700"/>
                </a:cubicBezTo>
                <a:cubicBezTo>
                  <a:pt x="780" y="701"/>
                  <a:pt x="780" y="701"/>
                  <a:pt x="780" y="701"/>
                </a:cubicBezTo>
                <a:cubicBezTo>
                  <a:pt x="778" y="701"/>
                  <a:pt x="778" y="701"/>
                  <a:pt x="778" y="701"/>
                </a:cubicBezTo>
                <a:cubicBezTo>
                  <a:pt x="777" y="701"/>
                  <a:pt x="777" y="701"/>
                  <a:pt x="777" y="701"/>
                </a:cubicBezTo>
                <a:cubicBezTo>
                  <a:pt x="780" y="703"/>
                  <a:pt x="780" y="703"/>
                  <a:pt x="780" y="703"/>
                </a:cubicBezTo>
                <a:cubicBezTo>
                  <a:pt x="785" y="701"/>
                  <a:pt x="785" y="701"/>
                  <a:pt x="785" y="701"/>
                </a:cubicBezTo>
                <a:cubicBezTo>
                  <a:pt x="788" y="700"/>
                  <a:pt x="788" y="700"/>
                  <a:pt x="788" y="700"/>
                </a:cubicBezTo>
                <a:lnTo>
                  <a:pt x="790" y="698"/>
                </a:lnTo>
                <a:close/>
                <a:moveTo>
                  <a:pt x="899" y="819"/>
                </a:moveTo>
                <a:cubicBezTo>
                  <a:pt x="900" y="819"/>
                  <a:pt x="900" y="819"/>
                  <a:pt x="900" y="819"/>
                </a:cubicBezTo>
                <a:cubicBezTo>
                  <a:pt x="901" y="819"/>
                  <a:pt x="901" y="819"/>
                  <a:pt x="901" y="819"/>
                </a:cubicBezTo>
                <a:cubicBezTo>
                  <a:pt x="907" y="820"/>
                  <a:pt x="907" y="820"/>
                  <a:pt x="907" y="820"/>
                </a:cubicBezTo>
                <a:cubicBezTo>
                  <a:pt x="913" y="819"/>
                  <a:pt x="913" y="819"/>
                  <a:pt x="913" y="819"/>
                </a:cubicBezTo>
                <a:cubicBezTo>
                  <a:pt x="916" y="817"/>
                  <a:pt x="916" y="817"/>
                  <a:pt x="916" y="817"/>
                </a:cubicBezTo>
                <a:cubicBezTo>
                  <a:pt x="917" y="815"/>
                  <a:pt x="917" y="815"/>
                  <a:pt x="917" y="815"/>
                </a:cubicBezTo>
                <a:cubicBezTo>
                  <a:pt x="917" y="813"/>
                  <a:pt x="917" y="813"/>
                  <a:pt x="917" y="813"/>
                </a:cubicBezTo>
                <a:cubicBezTo>
                  <a:pt x="916" y="813"/>
                  <a:pt x="916" y="813"/>
                  <a:pt x="916" y="813"/>
                </a:cubicBezTo>
                <a:cubicBezTo>
                  <a:pt x="913" y="813"/>
                  <a:pt x="913" y="813"/>
                  <a:pt x="913" y="813"/>
                </a:cubicBezTo>
                <a:cubicBezTo>
                  <a:pt x="906" y="812"/>
                  <a:pt x="906" y="812"/>
                  <a:pt x="906" y="812"/>
                </a:cubicBezTo>
                <a:cubicBezTo>
                  <a:pt x="900" y="812"/>
                  <a:pt x="900" y="812"/>
                  <a:pt x="900" y="812"/>
                </a:cubicBezTo>
                <a:cubicBezTo>
                  <a:pt x="899" y="813"/>
                  <a:pt x="899" y="813"/>
                  <a:pt x="899" y="813"/>
                </a:cubicBezTo>
                <a:cubicBezTo>
                  <a:pt x="899" y="815"/>
                  <a:pt x="899" y="815"/>
                  <a:pt x="899" y="815"/>
                </a:cubicBezTo>
                <a:cubicBezTo>
                  <a:pt x="900" y="816"/>
                  <a:pt x="900" y="816"/>
                  <a:pt x="900" y="816"/>
                </a:cubicBezTo>
                <a:cubicBezTo>
                  <a:pt x="899" y="817"/>
                  <a:pt x="899" y="817"/>
                  <a:pt x="899" y="817"/>
                </a:cubicBezTo>
                <a:lnTo>
                  <a:pt x="899" y="819"/>
                </a:lnTo>
                <a:close/>
                <a:moveTo>
                  <a:pt x="889" y="887"/>
                </a:moveTo>
                <a:cubicBezTo>
                  <a:pt x="887" y="886"/>
                  <a:pt x="887" y="886"/>
                  <a:pt x="887" y="886"/>
                </a:cubicBezTo>
                <a:cubicBezTo>
                  <a:pt x="887" y="888"/>
                  <a:pt x="887" y="888"/>
                  <a:pt x="887" y="888"/>
                </a:cubicBezTo>
                <a:cubicBezTo>
                  <a:pt x="889" y="888"/>
                  <a:pt x="889" y="888"/>
                  <a:pt x="889" y="888"/>
                </a:cubicBezTo>
                <a:cubicBezTo>
                  <a:pt x="890" y="889"/>
                  <a:pt x="890" y="889"/>
                  <a:pt x="890" y="889"/>
                </a:cubicBezTo>
                <a:cubicBezTo>
                  <a:pt x="891" y="888"/>
                  <a:pt x="891" y="888"/>
                  <a:pt x="891" y="888"/>
                </a:cubicBezTo>
                <a:cubicBezTo>
                  <a:pt x="890" y="887"/>
                  <a:pt x="890" y="887"/>
                  <a:pt x="890" y="887"/>
                </a:cubicBezTo>
                <a:lnTo>
                  <a:pt x="889" y="887"/>
                </a:lnTo>
                <a:close/>
                <a:moveTo>
                  <a:pt x="815" y="790"/>
                </a:moveTo>
                <a:cubicBezTo>
                  <a:pt x="820" y="789"/>
                  <a:pt x="820" y="789"/>
                  <a:pt x="820" y="789"/>
                </a:cubicBezTo>
                <a:cubicBezTo>
                  <a:pt x="818" y="787"/>
                  <a:pt x="818" y="787"/>
                  <a:pt x="818" y="787"/>
                </a:cubicBezTo>
                <a:cubicBezTo>
                  <a:pt x="815" y="786"/>
                  <a:pt x="815" y="786"/>
                  <a:pt x="815" y="786"/>
                </a:cubicBezTo>
                <a:cubicBezTo>
                  <a:pt x="813" y="783"/>
                  <a:pt x="813" y="783"/>
                  <a:pt x="813" y="783"/>
                </a:cubicBezTo>
                <a:cubicBezTo>
                  <a:pt x="811" y="782"/>
                  <a:pt x="811" y="782"/>
                  <a:pt x="811" y="782"/>
                </a:cubicBezTo>
                <a:cubicBezTo>
                  <a:pt x="807" y="782"/>
                  <a:pt x="807" y="782"/>
                  <a:pt x="807" y="782"/>
                </a:cubicBezTo>
                <a:cubicBezTo>
                  <a:pt x="801" y="782"/>
                  <a:pt x="801" y="782"/>
                  <a:pt x="801" y="782"/>
                </a:cubicBezTo>
                <a:cubicBezTo>
                  <a:pt x="804" y="780"/>
                  <a:pt x="804" y="780"/>
                  <a:pt x="804" y="780"/>
                </a:cubicBezTo>
                <a:cubicBezTo>
                  <a:pt x="802" y="779"/>
                  <a:pt x="802" y="779"/>
                  <a:pt x="802" y="779"/>
                </a:cubicBezTo>
                <a:cubicBezTo>
                  <a:pt x="804" y="779"/>
                  <a:pt x="804" y="779"/>
                  <a:pt x="804" y="779"/>
                </a:cubicBezTo>
                <a:cubicBezTo>
                  <a:pt x="804" y="777"/>
                  <a:pt x="804" y="777"/>
                  <a:pt x="804" y="777"/>
                </a:cubicBezTo>
                <a:cubicBezTo>
                  <a:pt x="804" y="776"/>
                  <a:pt x="804" y="776"/>
                  <a:pt x="804" y="776"/>
                </a:cubicBezTo>
                <a:cubicBezTo>
                  <a:pt x="802" y="776"/>
                  <a:pt x="802" y="776"/>
                  <a:pt x="802" y="776"/>
                </a:cubicBezTo>
                <a:cubicBezTo>
                  <a:pt x="800" y="776"/>
                  <a:pt x="800" y="776"/>
                  <a:pt x="800" y="776"/>
                </a:cubicBezTo>
                <a:cubicBezTo>
                  <a:pt x="798" y="776"/>
                  <a:pt x="798" y="776"/>
                  <a:pt x="798" y="776"/>
                </a:cubicBezTo>
                <a:cubicBezTo>
                  <a:pt x="795" y="774"/>
                  <a:pt x="795" y="774"/>
                  <a:pt x="795" y="774"/>
                </a:cubicBezTo>
                <a:cubicBezTo>
                  <a:pt x="794" y="774"/>
                  <a:pt x="794" y="774"/>
                  <a:pt x="794" y="774"/>
                </a:cubicBezTo>
                <a:cubicBezTo>
                  <a:pt x="794" y="776"/>
                  <a:pt x="794" y="776"/>
                  <a:pt x="794" y="776"/>
                </a:cubicBezTo>
                <a:cubicBezTo>
                  <a:pt x="791" y="774"/>
                  <a:pt x="791" y="774"/>
                  <a:pt x="791" y="774"/>
                </a:cubicBezTo>
                <a:cubicBezTo>
                  <a:pt x="791" y="773"/>
                  <a:pt x="791" y="773"/>
                  <a:pt x="791" y="773"/>
                </a:cubicBezTo>
                <a:cubicBezTo>
                  <a:pt x="790" y="773"/>
                  <a:pt x="790" y="773"/>
                  <a:pt x="790" y="773"/>
                </a:cubicBezTo>
                <a:cubicBezTo>
                  <a:pt x="790" y="772"/>
                  <a:pt x="790" y="772"/>
                  <a:pt x="790" y="772"/>
                </a:cubicBezTo>
                <a:cubicBezTo>
                  <a:pt x="788" y="770"/>
                  <a:pt x="788" y="770"/>
                  <a:pt x="788" y="770"/>
                </a:cubicBezTo>
                <a:cubicBezTo>
                  <a:pt x="787" y="770"/>
                  <a:pt x="787" y="770"/>
                  <a:pt x="787" y="770"/>
                </a:cubicBezTo>
                <a:cubicBezTo>
                  <a:pt x="785" y="772"/>
                  <a:pt x="785" y="772"/>
                  <a:pt x="785" y="772"/>
                </a:cubicBezTo>
                <a:cubicBezTo>
                  <a:pt x="785" y="769"/>
                  <a:pt x="785" y="769"/>
                  <a:pt x="785" y="769"/>
                </a:cubicBezTo>
                <a:cubicBezTo>
                  <a:pt x="787" y="770"/>
                  <a:pt x="787" y="770"/>
                  <a:pt x="787" y="770"/>
                </a:cubicBezTo>
                <a:cubicBezTo>
                  <a:pt x="787" y="769"/>
                  <a:pt x="787" y="769"/>
                  <a:pt x="787" y="769"/>
                </a:cubicBezTo>
                <a:cubicBezTo>
                  <a:pt x="785" y="767"/>
                  <a:pt x="785" y="767"/>
                  <a:pt x="785" y="767"/>
                </a:cubicBezTo>
                <a:cubicBezTo>
                  <a:pt x="782" y="766"/>
                  <a:pt x="782" y="766"/>
                  <a:pt x="782" y="766"/>
                </a:cubicBezTo>
                <a:cubicBezTo>
                  <a:pt x="784" y="767"/>
                  <a:pt x="784" y="767"/>
                  <a:pt x="784" y="767"/>
                </a:cubicBezTo>
                <a:cubicBezTo>
                  <a:pt x="781" y="767"/>
                  <a:pt x="781" y="767"/>
                  <a:pt x="781" y="767"/>
                </a:cubicBezTo>
                <a:cubicBezTo>
                  <a:pt x="780" y="766"/>
                  <a:pt x="780" y="766"/>
                  <a:pt x="780" y="766"/>
                </a:cubicBezTo>
                <a:cubicBezTo>
                  <a:pt x="780" y="764"/>
                  <a:pt x="780" y="764"/>
                  <a:pt x="780" y="764"/>
                </a:cubicBezTo>
                <a:cubicBezTo>
                  <a:pt x="778" y="766"/>
                  <a:pt x="778" y="766"/>
                  <a:pt x="778" y="766"/>
                </a:cubicBezTo>
                <a:cubicBezTo>
                  <a:pt x="778" y="764"/>
                  <a:pt x="778" y="764"/>
                  <a:pt x="778" y="764"/>
                </a:cubicBezTo>
                <a:cubicBezTo>
                  <a:pt x="777" y="763"/>
                  <a:pt x="777" y="763"/>
                  <a:pt x="777" y="763"/>
                </a:cubicBezTo>
                <a:cubicBezTo>
                  <a:pt x="775" y="763"/>
                  <a:pt x="775" y="763"/>
                  <a:pt x="775" y="763"/>
                </a:cubicBezTo>
                <a:cubicBezTo>
                  <a:pt x="774" y="761"/>
                  <a:pt x="774" y="761"/>
                  <a:pt x="774" y="761"/>
                </a:cubicBezTo>
                <a:cubicBezTo>
                  <a:pt x="771" y="760"/>
                  <a:pt x="771" y="760"/>
                  <a:pt x="771" y="760"/>
                </a:cubicBezTo>
                <a:cubicBezTo>
                  <a:pt x="768" y="759"/>
                  <a:pt x="768" y="759"/>
                  <a:pt x="768" y="759"/>
                </a:cubicBezTo>
                <a:cubicBezTo>
                  <a:pt x="764" y="759"/>
                  <a:pt x="764" y="759"/>
                  <a:pt x="764" y="759"/>
                </a:cubicBezTo>
                <a:cubicBezTo>
                  <a:pt x="761" y="757"/>
                  <a:pt x="761" y="757"/>
                  <a:pt x="761" y="757"/>
                </a:cubicBezTo>
                <a:cubicBezTo>
                  <a:pt x="759" y="754"/>
                  <a:pt x="759" y="754"/>
                  <a:pt x="759" y="754"/>
                </a:cubicBezTo>
                <a:cubicBezTo>
                  <a:pt x="757" y="753"/>
                  <a:pt x="757" y="753"/>
                  <a:pt x="757" y="753"/>
                </a:cubicBezTo>
                <a:cubicBezTo>
                  <a:pt x="758" y="751"/>
                  <a:pt x="758" y="751"/>
                  <a:pt x="758" y="751"/>
                </a:cubicBezTo>
                <a:cubicBezTo>
                  <a:pt x="755" y="751"/>
                  <a:pt x="755" y="751"/>
                  <a:pt x="755" y="751"/>
                </a:cubicBezTo>
                <a:cubicBezTo>
                  <a:pt x="752" y="751"/>
                  <a:pt x="752" y="751"/>
                  <a:pt x="752" y="751"/>
                </a:cubicBezTo>
                <a:cubicBezTo>
                  <a:pt x="751" y="751"/>
                  <a:pt x="751" y="751"/>
                  <a:pt x="751" y="751"/>
                </a:cubicBezTo>
                <a:cubicBezTo>
                  <a:pt x="749" y="750"/>
                  <a:pt x="749" y="750"/>
                  <a:pt x="749" y="750"/>
                </a:cubicBezTo>
                <a:cubicBezTo>
                  <a:pt x="747" y="749"/>
                  <a:pt x="747" y="749"/>
                  <a:pt x="747" y="749"/>
                </a:cubicBezTo>
                <a:cubicBezTo>
                  <a:pt x="744" y="749"/>
                  <a:pt x="744" y="749"/>
                  <a:pt x="744" y="749"/>
                </a:cubicBezTo>
                <a:cubicBezTo>
                  <a:pt x="742" y="749"/>
                  <a:pt x="742" y="749"/>
                  <a:pt x="742" y="749"/>
                </a:cubicBezTo>
                <a:cubicBezTo>
                  <a:pt x="742" y="747"/>
                  <a:pt x="742" y="747"/>
                  <a:pt x="742" y="747"/>
                </a:cubicBezTo>
                <a:cubicBezTo>
                  <a:pt x="738" y="750"/>
                  <a:pt x="738" y="750"/>
                  <a:pt x="738" y="750"/>
                </a:cubicBezTo>
                <a:cubicBezTo>
                  <a:pt x="737" y="749"/>
                  <a:pt x="737" y="749"/>
                  <a:pt x="737" y="749"/>
                </a:cubicBezTo>
                <a:cubicBezTo>
                  <a:pt x="734" y="749"/>
                  <a:pt x="734" y="749"/>
                  <a:pt x="734" y="749"/>
                </a:cubicBezTo>
                <a:cubicBezTo>
                  <a:pt x="731" y="749"/>
                  <a:pt x="731" y="749"/>
                  <a:pt x="731" y="749"/>
                </a:cubicBezTo>
                <a:cubicBezTo>
                  <a:pt x="725" y="749"/>
                  <a:pt x="725" y="749"/>
                  <a:pt x="725" y="749"/>
                </a:cubicBezTo>
                <a:cubicBezTo>
                  <a:pt x="719" y="750"/>
                  <a:pt x="719" y="750"/>
                  <a:pt x="719" y="750"/>
                </a:cubicBezTo>
                <a:cubicBezTo>
                  <a:pt x="716" y="751"/>
                  <a:pt x="716" y="751"/>
                  <a:pt x="716" y="751"/>
                </a:cubicBezTo>
                <a:cubicBezTo>
                  <a:pt x="715" y="751"/>
                  <a:pt x="715" y="751"/>
                  <a:pt x="715" y="751"/>
                </a:cubicBezTo>
                <a:cubicBezTo>
                  <a:pt x="708" y="754"/>
                  <a:pt x="708" y="754"/>
                  <a:pt x="708" y="754"/>
                </a:cubicBezTo>
                <a:cubicBezTo>
                  <a:pt x="704" y="759"/>
                  <a:pt x="704" y="759"/>
                  <a:pt x="704" y="759"/>
                </a:cubicBezTo>
                <a:cubicBezTo>
                  <a:pt x="702" y="760"/>
                  <a:pt x="702" y="760"/>
                  <a:pt x="702" y="760"/>
                </a:cubicBezTo>
                <a:cubicBezTo>
                  <a:pt x="702" y="761"/>
                  <a:pt x="702" y="761"/>
                  <a:pt x="702" y="761"/>
                </a:cubicBezTo>
                <a:cubicBezTo>
                  <a:pt x="704" y="764"/>
                  <a:pt x="704" y="764"/>
                  <a:pt x="704" y="764"/>
                </a:cubicBezTo>
                <a:cubicBezTo>
                  <a:pt x="701" y="764"/>
                  <a:pt x="701" y="764"/>
                  <a:pt x="701" y="764"/>
                </a:cubicBezTo>
                <a:cubicBezTo>
                  <a:pt x="699" y="764"/>
                  <a:pt x="699" y="764"/>
                  <a:pt x="699" y="764"/>
                </a:cubicBezTo>
                <a:cubicBezTo>
                  <a:pt x="696" y="766"/>
                  <a:pt x="696" y="766"/>
                  <a:pt x="696" y="766"/>
                </a:cubicBezTo>
                <a:cubicBezTo>
                  <a:pt x="699" y="766"/>
                  <a:pt x="699" y="766"/>
                  <a:pt x="699" y="766"/>
                </a:cubicBezTo>
                <a:cubicBezTo>
                  <a:pt x="701" y="766"/>
                  <a:pt x="701" y="766"/>
                  <a:pt x="701" y="766"/>
                </a:cubicBezTo>
                <a:cubicBezTo>
                  <a:pt x="701" y="767"/>
                  <a:pt x="701" y="767"/>
                  <a:pt x="701" y="767"/>
                </a:cubicBezTo>
                <a:cubicBezTo>
                  <a:pt x="704" y="766"/>
                  <a:pt x="704" y="766"/>
                  <a:pt x="704" y="766"/>
                </a:cubicBezTo>
                <a:cubicBezTo>
                  <a:pt x="706" y="764"/>
                  <a:pt x="706" y="764"/>
                  <a:pt x="706" y="764"/>
                </a:cubicBezTo>
                <a:cubicBezTo>
                  <a:pt x="708" y="761"/>
                  <a:pt x="708" y="761"/>
                  <a:pt x="708" y="761"/>
                </a:cubicBezTo>
                <a:cubicBezTo>
                  <a:pt x="711" y="761"/>
                  <a:pt x="711" y="761"/>
                  <a:pt x="711" y="761"/>
                </a:cubicBezTo>
                <a:cubicBezTo>
                  <a:pt x="714" y="761"/>
                  <a:pt x="714" y="761"/>
                  <a:pt x="714" y="761"/>
                </a:cubicBezTo>
                <a:cubicBezTo>
                  <a:pt x="715" y="760"/>
                  <a:pt x="715" y="760"/>
                  <a:pt x="715" y="760"/>
                </a:cubicBezTo>
                <a:cubicBezTo>
                  <a:pt x="721" y="756"/>
                  <a:pt x="721" y="756"/>
                  <a:pt x="721" y="756"/>
                </a:cubicBezTo>
                <a:cubicBezTo>
                  <a:pt x="724" y="754"/>
                  <a:pt x="724" y="754"/>
                  <a:pt x="724" y="754"/>
                </a:cubicBezTo>
                <a:cubicBezTo>
                  <a:pt x="728" y="754"/>
                  <a:pt x="728" y="754"/>
                  <a:pt x="728" y="754"/>
                </a:cubicBezTo>
                <a:cubicBezTo>
                  <a:pt x="734" y="756"/>
                  <a:pt x="734" y="756"/>
                  <a:pt x="734" y="756"/>
                </a:cubicBezTo>
                <a:cubicBezTo>
                  <a:pt x="735" y="757"/>
                  <a:pt x="735" y="757"/>
                  <a:pt x="735" y="757"/>
                </a:cubicBezTo>
                <a:cubicBezTo>
                  <a:pt x="734" y="759"/>
                  <a:pt x="734" y="759"/>
                  <a:pt x="734" y="759"/>
                </a:cubicBezTo>
                <a:cubicBezTo>
                  <a:pt x="732" y="759"/>
                  <a:pt x="732" y="759"/>
                  <a:pt x="732" y="759"/>
                </a:cubicBezTo>
                <a:cubicBezTo>
                  <a:pt x="729" y="759"/>
                  <a:pt x="729" y="759"/>
                  <a:pt x="729" y="759"/>
                </a:cubicBezTo>
                <a:cubicBezTo>
                  <a:pt x="732" y="760"/>
                  <a:pt x="732" y="760"/>
                  <a:pt x="732" y="760"/>
                </a:cubicBezTo>
                <a:cubicBezTo>
                  <a:pt x="735" y="761"/>
                  <a:pt x="735" y="761"/>
                  <a:pt x="735" y="761"/>
                </a:cubicBezTo>
                <a:cubicBezTo>
                  <a:pt x="737" y="761"/>
                  <a:pt x="737" y="761"/>
                  <a:pt x="737" y="761"/>
                </a:cubicBezTo>
                <a:cubicBezTo>
                  <a:pt x="738" y="761"/>
                  <a:pt x="738" y="761"/>
                  <a:pt x="738" y="761"/>
                </a:cubicBezTo>
                <a:cubicBezTo>
                  <a:pt x="739" y="763"/>
                  <a:pt x="739" y="763"/>
                  <a:pt x="739" y="763"/>
                </a:cubicBezTo>
                <a:cubicBezTo>
                  <a:pt x="741" y="760"/>
                  <a:pt x="741" y="760"/>
                  <a:pt x="741" y="760"/>
                </a:cubicBezTo>
                <a:cubicBezTo>
                  <a:pt x="742" y="763"/>
                  <a:pt x="742" y="763"/>
                  <a:pt x="742" y="763"/>
                </a:cubicBezTo>
                <a:cubicBezTo>
                  <a:pt x="745" y="763"/>
                  <a:pt x="745" y="763"/>
                  <a:pt x="745" y="763"/>
                </a:cubicBezTo>
                <a:cubicBezTo>
                  <a:pt x="748" y="763"/>
                  <a:pt x="748" y="763"/>
                  <a:pt x="748" y="763"/>
                </a:cubicBezTo>
                <a:cubicBezTo>
                  <a:pt x="749" y="761"/>
                  <a:pt x="749" y="761"/>
                  <a:pt x="749" y="761"/>
                </a:cubicBezTo>
                <a:cubicBezTo>
                  <a:pt x="749" y="764"/>
                  <a:pt x="749" y="764"/>
                  <a:pt x="749" y="764"/>
                </a:cubicBezTo>
                <a:cubicBezTo>
                  <a:pt x="751" y="764"/>
                  <a:pt x="751" y="764"/>
                  <a:pt x="751" y="764"/>
                </a:cubicBezTo>
                <a:cubicBezTo>
                  <a:pt x="752" y="767"/>
                  <a:pt x="752" y="767"/>
                  <a:pt x="752" y="767"/>
                </a:cubicBezTo>
                <a:cubicBezTo>
                  <a:pt x="755" y="769"/>
                  <a:pt x="755" y="769"/>
                  <a:pt x="755" y="769"/>
                </a:cubicBezTo>
                <a:cubicBezTo>
                  <a:pt x="757" y="769"/>
                  <a:pt x="757" y="769"/>
                  <a:pt x="757" y="769"/>
                </a:cubicBezTo>
                <a:cubicBezTo>
                  <a:pt x="759" y="770"/>
                  <a:pt x="759" y="770"/>
                  <a:pt x="759" y="770"/>
                </a:cubicBezTo>
                <a:cubicBezTo>
                  <a:pt x="762" y="770"/>
                  <a:pt x="762" y="770"/>
                  <a:pt x="762" y="770"/>
                </a:cubicBezTo>
                <a:cubicBezTo>
                  <a:pt x="765" y="770"/>
                  <a:pt x="765" y="770"/>
                  <a:pt x="765" y="770"/>
                </a:cubicBezTo>
                <a:cubicBezTo>
                  <a:pt x="768" y="770"/>
                  <a:pt x="768" y="770"/>
                  <a:pt x="768" y="770"/>
                </a:cubicBezTo>
                <a:cubicBezTo>
                  <a:pt x="770" y="770"/>
                  <a:pt x="770" y="770"/>
                  <a:pt x="770" y="770"/>
                </a:cubicBezTo>
                <a:cubicBezTo>
                  <a:pt x="770" y="773"/>
                  <a:pt x="770" y="773"/>
                  <a:pt x="770" y="773"/>
                </a:cubicBezTo>
                <a:cubicBezTo>
                  <a:pt x="771" y="776"/>
                  <a:pt x="771" y="776"/>
                  <a:pt x="771" y="776"/>
                </a:cubicBezTo>
                <a:cubicBezTo>
                  <a:pt x="771" y="777"/>
                  <a:pt x="771" y="777"/>
                  <a:pt x="771" y="777"/>
                </a:cubicBezTo>
                <a:cubicBezTo>
                  <a:pt x="774" y="780"/>
                  <a:pt x="774" y="780"/>
                  <a:pt x="774" y="780"/>
                </a:cubicBezTo>
                <a:cubicBezTo>
                  <a:pt x="777" y="782"/>
                  <a:pt x="777" y="782"/>
                  <a:pt x="777" y="782"/>
                </a:cubicBezTo>
                <a:cubicBezTo>
                  <a:pt x="780" y="782"/>
                  <a:pt x="780" y="782"/>
                  <a:pt x="780" y="782"/>
                </a:cubicBezTo>
                <a:cubicBezTo>
                  <a:pt x="782" y="782"/>
                  <a:pt x="782" y="782"/>
                  <a:pt x="782" y="782"/>
                </a:cubicBezTo>
                <a:cubicBezTo>
                  <a:pt x="784" y="782"/>
                  <a:pt x="784" y="782"/>
                  <a:pt x="784" y="782"/>
                </a:cubicBezTo>
                <a:cubicBezTo>
                  <a:pt x="784" y="783"/>
                  <a:pt x="784" y="783"/>
                  <a:pt x="784" y="783"/>
                </a:cubicBezTo>
                <a:cubicBezTo>
                  <a:pt x="784" y="784"/>
                  <a:pt x="784" y="784"/>
                  <a:pt x="784" y="784"/>
                </a:cubicBezTo>
                <a:cubicBezTo>
                  <a:pt x="785" y="786"/>
                  <a:pt x="785" y="786"/>
                  <a:pt x="785" y="786"/>
                </a:cubicBezTo>
                <a:cubicBezTo>
                  <a:pt x="784" y="787"/>
                  <a:pt x="784" y="787"/>
                  <a:pt x="784" y="787"/>
                </a:cubicBezTo>
                <a:cubicBezTo>
                  <a:pt x="780" y="790"/>
                  <a:pt x="780" y="790"/>
                  <a:pt x="780" y="790"/>
                </a:cubicBezTo>
                <a:cubicBezTo>
                  <a:pt x="778" y="792"/>
                  <a:pt x="778" y="792"/>
                  <a:pt x="778" y="792"/>
                </a:cubicBezTo>
                <a:cubicBezTo>
                  <a:pt x="777" y="793"/>
                  <a:pt x="777" y="793"/>
                  <a:pt x="777" y="793"/>
                </a:cubicBezTo>
                <a:cubicBezTo>
                  <a:pt x="787" y="793"/>
                  <a:pt x="787" y="793"/>
                  <a:pt x="787" y="793"/>
                </a:cubicBezTo>
                <a:cubicBezTo>
                  <a:pt x="797" y="792"/>
                  <a:pt x="797" y="792"/>
                  <a:pt x="797" y="792"/>
                </a:cubicBezTo>
                <a:cubicBezTo>
                  <a:pt x="804" y="793"/>
                  <a:pt x="804" y="793"/>
                  <a:pt x="804" y="793"/>
                </a:cubicBezTo>
                <a:cubicBezTo>
                  <a:pt x="807" y="792"/>
                  <a:pt x="807" y="792"/>
                  <a:pt x="807" y="792"/>
                </a:cubicBezTo>
                <a:cubicBezTo>
                  <a:pt x="808" y="792"/>
                  <a:pt x="808" y="792"/>
                  <a:pt x="808" y="792"/>
                </a:cubicBezTo>
                <a:cubicBezTo>
                  <a:pt x="808" y="793"/>
                  <a:pt x="808" y="793"/>
                  <a:pt x="808" y="793"/>
                </a:cubicBezTo>
                <a:lnTo>
                  <a:pt x="815" y="790"/>
                </a:lnTo>
                <a:close/>
                <a:moveTo>
                  <a:pt x="795" y="706"/>
                </a:moveTo>
                <a:cubicBezTo>
                  <a:pt x="792" y="710"/>
                  <a:pt x="792" y="710"/>
                  <a:pt x="792" y="710"/>
                </a:cubicBezTo>
                <a:cubicBezTo>
                  <a:pt x="795" y="711"/>
                  <a:pt x="795" y="711"/>
                  <a:pt x="795" y="711"/>
                </a:cubicBezTo>
                <a:cubicBezTo>
                  <a:pt x="795" y="708"/>
                  <a:pt x="795" y="708"/>
                  <a:pt x="795" y="708"/>
                </a:cubicBezTo>
                <a:cubicBezTo>
                  <a:pt x="797" y="706"/>
                  <a:pt x="797" y="706"/>
                  <a:pt x="797" y="706"/>
                </a:cubicBezTo>
                <a:cubicBezTo>
                  <a:pt x="798" y="704"/>
                  <a:pt x="798" y="704"/>
                  <a:pt x="798" y="704"/>
                </a:cubicBezTo>
                <a:cubicBezTo>
                  <a:pt x="797" y="701"/>
                  <a:pt x="797" y="701"/>
                  <a:pt x="797" y="701"/>
                </a:cubicBezTo>
                <a:cubicBezTo>
                  <a:pt x="797" y="703"/>
                  <a:pt x="797" y="703"/>
                  <a:pt x="797" y="703"/>
                </a:cubicBezTo>
                <a:lnTo>
                  <a:pt x="795" y="706"/>
                </a:lnTo>
                <a:close/>
                <a:moveTo>
                  <a:pt x="886" y="810"/>
                </a:moveTo>
                <a:cubicBezTo>
                  <a:pt x="884" y="809"/>
                  <a:pt x="884" y="809"/>
                  <a:pt x="884" y="809"/>
                </a:cubicBezTo>
                <a:cubicBezTo>
                  <a:pt x="883" y="806"/>
                  <a:pt x="883" y="806"/>
                  <a:pt x="883" y="806"/>
                </a:cubicBezTo>
                <a:cubicBezTo>
                  <a:pt x="880" y="804"/>
                  <a:pt x="880" y="804"/>
                  <a:pt x="880" y="804"/>
                </a:cubicBezTo>
                <a:cubicBezTo>
                  <a:pt x="878" y="804"/>
                  <a:pt x="878" y="804"/>
                  <a:pt x="878" y="804"/>
                </a:cubicBezTo>
                <a:cubicBezTo>
                  <a:pt x="876" y="804"/>
                  <a:pt x="876" y="804"/>
                  <a:pt x="876" y="804"/>
                </a:cubicBezTo>
                <a:cubicBezTo>
                  <a:pt x="873" y="803"/>
                  <a:pt x="873" y="803"/>
                  <a:pt x="873" y="803"/>
                </a:cubicBezTo>
                <a:cubicBezTo>
                  <a:pt x="874" y="802"/>
                  <a:pt x="874" y="802"/>
                  <a:pt x="874" y="802"/>
                </a:cubicBezTo>
                <a:cubicBezTo>
                  <a:pt x="876" y="802"/>
                  <a:pt x="876" y="802"/>
                  <a:pt x="876" y="802"/>
                </a:cubicBezTo>
                <a:cubicBezTo>
                  <a:pt x="877" y="802"/>
                  <a:pt x="877" y="802"/>
                  <a:pt x="877" y="802"/>
                </a:cubicBezTo>
                <a:cubicBezTo>
                  <a:pt x="876" y="800"/>
                  <a:pt x="876" y="800"/>
                  <a:pt x="876" y="800"/>
                </a:cubicBezTo>
                <a:cubicBezTo>
                  <a:pt x="874" y="800"/>
                  <a:pt x="874" y="800"/>
                  <a:pt x="874" y="800"/>
                </a:cubicBezTo>
                <a:cubicBezTo>
                  <a:pt x="870" y="800"/>
                  <a:pt x="870" y="800"/>
                  <a:pt x="870" y="800"/>
                </a:cubicBezTo>
                <a:cubicBezTo>
                  <a:pt x="868" y="797"/>
                  <a:pt x="868" y="797"/>
                  <a:pt x="868" y="797"/>
                </a:cubicBezTo>
                <a:cubicBezTo>
                  <a:pt x="868" y="796"/>
                  <a:pt x="868" y="796"/>
                  <a:pt x="868" y="796"/>
                </a:cubicBezTo>
                <a:cubicBezTo>
                  <a:pt x="867" y="796"/>
                  <a:pt x="867" y="796"/>
                  <a:pt x="867" y="796"/>
                </a:cubicBezTo>
                <a:cubicBezTo>
                  <a:pt x="863" y="794"/>
                  <a:pt x="863" y="794"/>
                  <a:pt x="863" y="794"/>
                </a:cubicBezTo>
                <a:cubicBezTo>
                  <a:pt x="858" y="793"/>
                  <a:pt x="858" y="793"/>
                  <a:pt x="858" y="793"/>
                </a:cubicBezTo>
                <a:cubicBezTo>
                  <a:pt x="857" y="793"/>
                  <a:pt x="857" y="793"/>
                  <a:pt x="857" y="793"/>
                </a:cubicBezTo>
                <a:cubicBezTo>
                  <a:pt x="854" y="793"/>
                  <a:pt x="854" y="793"/>
                  <a:pt x="854" y="793"/>
                </a:cubicBezTo>
                <a:cubicBezTo>
                  <a:pt x="851" y="793"/>
                  <a:pt x="851" y="793"/>
                  <a:pt x="851" y="793"/>
                </a:cubicBezTo>
                <a:cubicBezTo>
                  <a:pt x="848" y="793"/>
                  <a:pt x="848" y="793"/>
                  <a:pt x="848" y="793"/>
                </a:cubicBezTo>
                <a:cubicBezTo>
                  <a:pt x="847" y="794"/>
                  <a:pt x="847" y="794"/>
                  <a:pt x="847" y="794"/>
                </a:cubicBezTo>
                <a:cubicBezTo>
                  <a:pt x="847" y="796"/>
                  <a:pt x="847" y="796"/>
                  <a:pt x="847" y="796"/>
                </a:cubicBezTo>
                <a:cubicBezTo>
                  <a:pt x="844" y="794"/>
                  <a:pt x="844" y="794"/>
                  <a:pt x="844" y="794"/>
                </a:cubicBezTo>
                <a:cubicBezTo>
                  <a:pt x="840" y="794"/>
                  <a:pt x="840" y="794"/>
                  <a:pt x="840" y="794"/>
                </a:cubicBezTo>
                <a:cubicBezTo>
                  <a:pt x="834" y="793"/>
                  <a:pt x="834" y="793"/>
                  <a:pt x="834" y="793"/>
                </a:cubicBezTo>
                <a:cubicBezTo>
                  <a:pt x="831" y="793"/>
                  <a:pt x="831" y="793"/>
                  <a:pt x="831" y="793"/>
                </a:cubicBezTo>
                <a:cubicBezTo>
                  <a:pt x="828" y="794"/>
                  <a:pt x="828" y="794"/>
                  <a:pt x="828" y="794"/>
                </a:cubicBezTo>
                <a:cubicBezTo>
                  <a:pt x="827" y="796"/>
                  <a:pt x="827" y="796"/>
                  <a:pt x="827" y="796"/>
                </a:cubicBezTo>
                <a:cubicBezTo>
                  <a:pt x="828" y="796"/>
                  <a:pt x="828" y="796"/>
                  <a:pt x="828" y="796"/>
                </a:cubicBezTo>
                <a:cubicBezTo>
                  <a:pt x="831" y="796"/>
                  <a:pt x="831" y="796"/>
                  <a:pt x="831" y="796"/>
                </a:cubicBezTo>
                <a:cubicBezTo>
                  <a:pt x="834" y="797"/>
                  <a:pt x="834" y="797"/>
                  <a:pt x="834" y="797"/>
                </a:cubicBezTo>
                <a:cubicBezTo>
                  <a:pt x="834" y="799"/>
                  <a:pt x="834" y="799"/>
                  <a:pt x="834" y="799"/>
                </a:cubicBezTo>
                <a:cubicBezTo>
                  <a:pt x="834" y="803"/>
                  <a:pt x="834" y="803"/>
                  <a:pt x="834" y="803"/>
                </a:cubicBezTo>
                <a:cubicBezTo>
                  <a:pt x="835" y="806"/>
                  <a:pt x="835" y="806"/>
                  <a:pt x="835" y="806"/>
                </a:cubicBezTo>
                <a:cubicBezTo>
                  <a:pt x="837" y="807"/>
                  <a:pt x="837" y="807"/>
                  <a:pt x="837" y="807"/>
                </a:cubicBezTo>
                <a:cubicBezTo>
                  <a:pt x="838" y="809"/>
                  <a:pt x="838" y="809"/>
                  <a:pt x="838" y="809"/>
                </a:cubicBezTo>
                <a:cubicBezTo>
                  <a:pt x="838" y="810"/>
                  <a:pt x="838" y="810"/>
                  <a:pt x="838" y="810"/>
                </a:cubicBezTo>
                <a:cubicBezTo>
                  <a:pt x="837" y="812"/>
                  <a:pt x="837" y="812"/>
                  <a:pt x="837" y="812"/>
                </a:cubicBezTo>
                <a:cubicBezTo>
                  <a:pt x="835" y="812"/>
                  <a:pt x="835" y="812"/>
                  <a:pt x="835" y="812"/>
                </a:cubicBezTo>
                <a:cubicBezTo>
                  <a:pt x="834" y="813"/>
                  <a:pt x="834" y="813"/>
                  <a:pt x="834" y="813"/>
                </a:cubicBezTo>
                <a:cubicBezTo>
                  <a:pt x="831" y="813"/>
                  <a:pt x="831" y="813"/>
                  <a:pt x="831" y="813"/>
                </a:cubicBezTo>
                <a:cubicBezTo>
                  <a:pt x="825" y="812"/>
                  <a:pt x="825" y="812"/>
                  <a:pt x="825" y="812"/>
                </a:cubicBezTo>
                <a:cubicBezTo>
                  <a:pt x="824" y="812"/>
                  <a:pt x="824" y="812"/>
                  <a:pt x="824" y="812"/>
                </a:cubicBezTo>
                <a:cubicBezTo>
                  <a:pt x="823" y="812"/>
                  <a:pt x="823" y="812"/>
                  <a:pt x="823" y="812"/>
                </a:cubicBezTo>
                <a:cubicBezTo>
                  <a:pt x="824" y="810"/>
                  <a:pt x="824" y="810"/>
                  <a:pt x="824" y="810"/>
                </a:cubicBezTo>
                <a:cubicBezTo>
                  <a:pt x="821" y="810"/>
                  <a:pt x="821" y="810"/>
                  <a:pt x="821" y="810"/>
                </a:cubicBezTo>
                <a:cubicBezTo>
                  <a:pt x="818" y="810"/>
                  <a:pt x="818" y="810"/>
                  <a:pt x="818" y="810"/>
                </a:cubicBezTo>
                <a:cubicBezTo>
                  <a:pt x="815" y="810"/>
                  <a:pt x="815" y="810"/>
                  <a:pt x="815" y="810"/>
                </a:cubicBezTo>
                <a:cubicBezTo>
                  <a:pt x="814" y="812"/>
                  <a:pt x="814" y="812"/>
                  <a:pt x="814" y="812"/>
                </a:cubicBezTo>
                <a:cubicBezTo>
                  <a:pt x="813" y="813"/>
                  <a:pt x="813" y="813"/>
                  <a:pt x="813" y="813"/>
                </a:cubicBezTo>
                <a:cubicBezTo>
                  <a:pt x="814" y="815"/>
                  <a:pt x="814" y="815"/>
                  <a:pt x="814" y="815"/>
                </a:cubicBezTo>
                <a:cubicBezTo>
                  <a:pt x="818" y="817"/>
                  <a:pt x="818" y="817"/>
                  <a:pt x="818" y="817"/>
                </a:cubicBezTo>
                <a:cubicBezTo>
                  <a:pt x="820" y="817"/>
                  <a:pt x="820" y="817"/>
                  <a:pt x="820" y="817"/>
                </a:cubicBezTo>
                <a:cubicBezTo>
                  <a:pt x="821" y="817"/>
                  <a:pt x="821" y="817"/>
                  <a:pt x="821" y="817"/>
                </a:cubicBezTo>
                <a:cubicBezTo>
                  <a:pt x="823" y="815"/>
                  <a:pt x="823" y="815"/>
                  <a:pt x="823" y="815"/>
                </a:cubicBezTo>
                <a:cubicBezTo>
                  <a:pt x="827" y="816"/>
                  <a:pt x="827" y="816"/>
                  <a:pt x="827" y="816"/>
                </a:cubicBezTo>
                <a:cubicBezTo>
                  <a:pt x="831" y="816"/>
                  <a:pt x="831" y="816"/>
                  <a:pt x="831" y="816"/>
                </a:cubicBezTo>
                <a:cubicBezTo>
                  <a:pt x="834" y="816"/>
                  <a:pt x="834" y="816"/>
                  <a:pt x="834" y="816"/>
                </a:cubicBezTo>
                <a:cubicBezTo>
                  <a:pt x="840" y="816"/>
                  <a:pt x="840" y="816"/>
                  <a:pt x="840" y="816"/>
                </a:cubicBezTo>
                <a:cubicBezTo>
                  <a:pt x="843" y="816"/>
                  <a:pt x="843" y="816"/>
                  <a:pt x="843" y="816"/>
                </a:cubicBezTo>
                <a:cubicBezTo>
                  <a:pt x="844" y="819"/>
                  <a:pt x="844" y="819"/>
                  <a:pt x="844" y="819"/>
                </a:cubicBezTo>
                <a:cubicBezTo>
                  <a:pt x="845" y="820"/>
                  <a:pt x="845" y="820"/>
                  <a:pt x="845" y="820"/>
                </a:cubicBezTo>
                <a:cubicBezTo>
                  <a:pt x="845" y="822"/>
                  <a:pt x="845" y="822"/>
                  <a:pt x="845" y="822"/>
                </a:cubicBezTo>
                <a:cubicBezTo>
                  <a:pt x="848" y="825"/>
                  <a:pt x="848" y="825"/>
                  <a:pt x="848" y="825"/>
                </a:cubicBezTo>
                <a:cubicBezTo>
                  <a:pt x="851" y="820"/>
                  <a:pt x="851" y="820"/>
                  <a:pt x="851" y="820"/>
                </a:cubicBezTo>
                <a:cubicBezTo>
                  <a:pt x="853" y="816"/>
                  <a:pt x="853" y="816"/>
                  <a:pt x="853" y="816"/>
                </a:cubicBezTo>
                <a:cubicBezTo>
                  <a:pt x="854" y="815"/>
                  <a:pt x="854" y="815"/>
                  <a:pt x="854" y="815"/>
                </a:cubicBezTo>
                <a:cubicBezTo>
                  <a:pt x="856" y="815"/>
                  <a:pt x="856" y="815"/>
                  <a:pt x="856" y="815"/>
                </a:cubicBezTo>
                <a:cubicBezTo>
                  <a:pt x="857" y="815"/>
                  <a:pt x="857" y="815"/>
                  <a:pt x="857" y="815"/>
                </a:cubicBezTo>
                <a:cubicBezTo>
                  <a:pt x="858" y="813"/>
                  <a:pt x="858" y="813"/>
                  <a:pt x="858" y="813"/>
                </a:cubicBezTo>
                <a:cubicBezTo>
                  <a:pt x="858" y="815"/>
                  <a:pt x="858" y="815"/>
                  <a:pt x="858" y="815"/>
                </a:cubicBezTo>
                <a:cubicBezTo>
                  <a:pt x="860" y="816"/>
                  <a:pt x="860" y="816"/>
                  <a:pt x="860" y="816"/>
                </a:cubicBezTo>
                <a:cubicBezTo>
                  <a:pt x="863" y="816"/>
                  <a:pt x="863" y="816"/>
                  <a:pt x="863" y="816"/>
                </a:cubicBezTo>
                <a:cubicBezTo>
                  <a:pt x="866" y="815"/>
                  <a:pt x="866" y="815"/>
                  <a:pt x="866" y="815"/>
                </a:cubicBezTo>
                <a:cubicBezTo>
                  <a:pt x="867" y="813"/>
                  <a:pt x="867" y="813"/>
                  <a:pt x="867" y="813"/>
                </a:cubicBezTo>
                <a:cubicBezTo>
                  <a:pt x="868" y="812"/>
                  <a:pt x="868" y="812"/>
                  <a:pt x="868" y="812"/>
                </a:cubicBezTo>
                <a:cubicBezTo>
                  <a:pt x="871" y="813"/>
                  <a:pt x="871" y="813"/>
                  <a:pt x="871" y="813"/>
                </a:cubicBezTo>
                <a:cubicBezTo>
                  <a:pt x="873" y="813"/>
                  <a:pt x="873" y="813"/>
                  <a:pt x="873" y="813"/>
                </a:cubicBezTo>
                <a:cubicBezTo>
                  <a:pt x="874" y="813"/>
                  <a:pt x="874" y="813"/>
                  <a:pt x="874" y="813"/>
                </a:cubicBezTo>
                <a:cubicBezTo>
                  <a:pt x="877" y="813"/>
                  <a:pt x="877" y="813"/>
                  <a:pt x="877" y="813"/>
                </a:cubicBezTo>
                <a:cubicBezTo>
                  <a:pt x="878" y="813"/>
                  <a:pt x="878" y="813"/>
                  <a:pt x="878" y="813"/>
                </a:cubicBezTo>
                <a:cubicBezTo>
                  <a:pt x="880" y="813"/>
                  <a:pt x="880" y="813"/>
                  <a:pt x="880" y="813"/>
                </a:cubicBezTo>
                <a:cubicBezTo>
                  <a:pt x="881" y="816"/>
                  <a:pt x="881" y="816"/>
                  <a:pt x="881" y="816"/>
                </a:cubicBezTo>
                <a:cubicBezTo>
                  <a:pt x="883" y="815"/>
                  <a:pt x="883" y="815"/>
                  <a:pt x="883" y="815"/>
                </a:cubicBezTo>
                <a:cubicBezTo>
                  <a:pt x="886" y="813"/>
                  <a:pt x="886" y="813"/>
                  <a:pt x="886" y="813"/>
                </a:cubicBezTo>
                <a:lnTo>
                  <a:pt x="886" y="810"/>
                </a:lnTo>
                <a:close/>
                <a:moveTo>
                  <a:pt x="2824" y="968"/>
                </a:moveTo>
                <a:cubicBezTo>
                  <a:pt x="2827" y="972"/>
                  <a:pt x="2827" y="972"/>
                  <a:pt x="2827" y="972"/>
                </a:cubicBezTo>
                <a:cubicBezTo>
                  <a:pt x="2827" y="969"/>
                  <a:pt x="2827" y="969"/>
                  <a:pt x="2827" y="969"/>
                </a:cubicBezTo>
                <a:cubicBezTo>
                  <a:pt x="2827" y="966"/>
                  <a:pt x="2827" y="966"/>
                  <a:pt x="2827" y="966"/>
                </a:cubicBezTo>
                <a:cubicBezTo>
                  <a:pt x="2824" y="966"/>
                  <a:pt x="2824" y="966"/>
                  <a:pt x="2824" y="966"/>
                </a:cubicBezTo>
                <a:lnTo>
                  <a:pt x="2824" y="968"/>
                </a:lnTo>
                <a:close/>
                <a:moveTo>
                  <a:pt x="668" y="654"/>
                </a:moveTo>
                <a:cubicBezTo>
                  <a:pt x="668" y="653"/>
                  <a:pt x="668" y="653"/>
                  <a:pt x="668" y="653"/>
                </a:cubicBezTo>
                <a:cubicBezTo>
                  <a:pt x="666" y="654"/>
                  <a:pt x="666" y="654"/>
                  <a:pt x="666" y="654"/>
                </a:cubicBezTo>
                <a:lnTo>
                  <a:pt x="668" y="654"/>
                </a:lnTo>
                <a:close/>
                <a:moveTo>
                  <a:pt x="823" y="737"/>
                </a:moveTo>
                <a:cubicBezTo>
                  <a:pt x="824" y="736"/>
                  <a:pt x="824" y="736"/>
                  <a:pt x="824" y="736"/>
                </a:cubicBezTo>
                <a:cubicBezTo>
                  <a:pt x="823" y="736"/>
                  <a:pt x="823" y="736"/>
                  <a:pt x="823" y="736"/>
                </a:cubicBezTo>
                <a:lnTo>
                  <a:pt x="823" y="737"/>
                </a:lnTo>
                <a:close/>
                <a:moveTo>
                  <a:pt x="827" y="777"/>
                </a:moveTo>
                <a:cubicBezTo>
                  <a:pt x="827" y="779"/>
                  <a:pt x="827" y="779"/>
                  <a:pt x="827" y="779"/>
                </a:cubicBezTo>
                <a:cubicBezTo>
                  <a:pt x="830" y="779"/>
                  <a:pt x="830" y="779"/>
                  <a:pt x="830" y="779"/>
                </a:cubicBezTo>
                <a:cubicBezTo>
                  <a:pt x="834" y="777"/>
                  <a:pt x="834" y="777"/>
                  <a:pt x="834" y="777"/>
                </a:cubicBezTo>
                <a:cubicBezTo>
                  <a:pt x="834" y="776"/>
                  <a:pt x="834" y="776"/>
                  <a:pt x="834" y="776"/>
                </a:cubicBezTo>
                <a:cubicBezTo>
                  <a:pt x="835" y="773"/>
                  <a:pt x="835" y="773"/>
                  <a:pt x="835" y="773"/>
                </a:cubicBezTo>
                <a:cubicBezTo>
                  <a:pt x="834" y="774"/>
                  <a:pt x="834" y="774"/>
                  <a:pt x="834" y="774"/>
                </a:cubicBezTo>
                <a:cubicBezTo>
                  <a:pt x="833" y="776"/>
                  <a:pt x="833" y="776"/>
                  <a:pt x="833" y="776"/>
                </a:cubicBezTo>
                <a:cubicBezTo>
                  <a:pt x="830" y="774"/>
                  <a:pt x="830" y="774"/>
                  <a:pt x="830" y="774"/>
                </a:cubicBezTo>
                <a:cubicBezTo>
                  <a:pt x="827" y="776"/>
                  <a:pt x="827" y="776"/>
                  <a:pt x="827" y="776"/>
                </a:cubicBezTo>
                <a:lnTo>
                  <a:pt x="827" y="777"/>
                </a:lnTo>
                <a:close/>
                <a:moveTo>
                  <a:pt x="827" y="759"/>
                </a:moveTo>
                <a:cubicBezTo>
                  <a:pt x="828" y="757"/>
                  <a:pt x="828" y="757"/>
                  <a:pt x="828" y="757"/>
                </a:cubicBezTo>
                <a:cubicBezTo>
                  <a:pt x="828" y="756"/>
                  <a:pt x="828" y="756"/>
                  <a:pt x="828" y="756"/>
                </a:cubicBezTo>
                <a:cubicBezTo>
                  <a:pt x="827" y="754"/>
                  <a:pt x="827" y="754"/>
                  <a:pt x="827" y="754"/>
                </a:cubicBezTo>
                <a:cubicBezTo>
                  <a:pt x="827" y="756"/>
                  <a:pt x="827" y="756"/>
                  <a:pt x="827" y="756"/>
                </a:cubicBezTo>
                <a:cubicBezTo>
                  <a:pt x="827" y="757"/>
                  <a:pt x="827" y="757"/>
                  <a:pt x="827" y="757"/>
                </a:cubicBezTo>
                <a:cubicBezTo>
                  <a:pt x="823" y="761"/>
                  <a:pt x="823" y="761"/>
                  <a:pt x="823" y="761"/>
                </a:cubicBezTo>
                <a:lnTo>
                  <a:pt x="827" y="759"/>
                </a:lnTo>
                <a:close/>
                <a:moveTo>
                  <a:pt x="840" y="759"/>
                </a:moveTo>
                <a:cubicBezTo>
                  <a:pt x="838" y="759"/>
                  <a:pt x="838" y="759"/>
                  <a:pt x="838" y="759"/>
                </a:cubicBezTo>
                <a:cubicBezTo>
                  <a:pt x="837" y="759"/>
                  <a:pt x="837" y="759"/>
                  <a:pt x="837" y="759"/>
                </a:cubicBezTo>
                <a:cubicBezTo>
                  <a:pt x="837" y="760"/>
                  <a:pt x="837" y="760"/>
                  <a:pt x="837" y="760"/>
                </a:cubicBezTo>
                <a:cubicBezTo>
                  <a:pt x="840" y="760"/>
                  <a:pt x="840" y="760"/>
                  <a:pt x="840" y="760"/>
                </a:cubicBezTo>
                <a:lnTo>
                  <a:pt x="840" y="759"/>
                </a:lnTo>
                <a:close/>
                <a:moveTo>
                  <a:pt x="818" y="740"/>
                </a:moveTo>
                <a:cubicBezTo>
                  <a:pt x="817" y="741"/>
                  <a:pt x="817" y="741"/>
                  <a:pt x="817" y="741"/>
                </a:cubicBezTo>
                <a:cubicBezTo>
                  <a:pt x="818" y="741"/>
                  <a:pt x="818" y="741"/>
                  <a:pt x="818" y="741"/>
                </a:cubicBezTo>
                <a:lnTo>
                  <a:pt x="818" y="740"/>
                </a:lnTo>
                <a:close/>
                <a:moveTo>
                  <a:pt x="847" y="579"/>
                </a:moveTo>
                <a:cubicBezTo>
                  <a:pt x="847" y="577"/>
                  <a:pt x="847" y="577"/>
                  <a:pt x="847" y="577"/>
                </a:cubicBezTo>
                <a:cubicBezTo>
                  <a:pt x="845" y="581"/>
                  <a:pt x="845" y="581"/>
                  <a:pt x="845" y="581"/>
                </a:cubicBezTo>
                <a:cubicBezTo>
                  <a:pt x="845" y="582"/>
                  <a:pt x="845" y="582"/>
                  <a:pt x="845" y="582"/>
                </a:cubicBezTo>
                <a:cubicBezTo>
                  <a:pt x="843" y="584"/>
                  <a:pt x="843" y="584"/>
                  <a:pt x="843" y="584"/>
                </a:cubicBezTo>
                <a:cubicBezTo>
                  <a:pt x="845" y="584"/>
                  <a:pt x="845" y="584"/>
                  <a:pt x="845" y="584"/>
                </a:cubicBezTo>
                <a:lnTo>
                  <a:pt x="847" y="579"/>
                </a:lnTo>
                <a:close/>
                <a:moveTo>
                  <a:pt x="800" y="717"/>
                </a:moveTo>
                <a:cubicBezTo>
                  <a:pt x="801" y="717"/>
                  <a:pt x="801" y="717"/>
                  <a:pt x="801" y="717"/>
                </a:cubicBezTo>
                <a:cubicBezTo>
                  <a:pt x="800" y="716"/>
                  <a:pt x="800" y="716"/>
                  <a:pt x="800" y="716"/>
                </a:cubicBezTo>
                <a:lnTo>
                  <a:pt x="800" y="717"/>
                </a:lnTo>
                <a:close/>
                <a:moveTo>
                  <a:pt x="804" y="726"/>
                </a:moveTo>
                <a:cubicBezTo>
                  <a:pt x="804" y="727"/>
                  <a:pt x="804" y="727"/>
                  <a:pt x="804" y="727"/>
                </a:cubicBezTo>
                <a:cubicBezTo>
                  <a:pt x="805" y="724"/>
                  <a:pt x="805" y="724"/>
                  <a:pt x="805" y="724"/>
                </a:cubicBezTo>
                <a:cubicBezTo>
                  <a:pt x="805" y="723"/>
                  <a:pt x="805" y="723"/>
                  <a:pt x="805" y="723"/>
                </a:cubicBezTo>
                <a:cubicBezTo>
                  <a:pt x="805" y="721"/>
                  <a:pt x="805" y="721"/>
                  <a:pt x="805" y="721"/>
                </a:cubicBezTo>
                <a:cubicBezTo>
                  <a:pt x="804" y="724"/>
                  <a:pt x="804" y="724"/>
                  <a:pt x="804" y="724"/>
                </a:cubicBezTo>
                <a:lnTo>
                  <a:pt x="804" y="726"/>
                </a:lnTo>
                <a:close/>
                <a:moveTo>
                  <a:pt x="813" y="733"/>
                </a:moveTo>
                <a:cubicBezTo>
                  <a:pt x="813" y="731"/>
                  <a:pt x="813" y="731"/>
                  <a:pt x="813" y="731"/>
                </a:cubicBezTo>
                <a:cubicBezTo>
                  <a:pt x="810" y="727"/>
                  <a:pt x="810" y="727"/>
                  <a:pt x="810" y="727"/>
                </a:cubicBezTo>
                <a:lnTo>
                  <a:pt x="813" y="733"/>
                </a:lnTo>
                <a:close/>
                <a:moveTo>
                  <a:pt x="802" y="718"/>
                </a:moveTo>
                <a:cubicBezTo>
                  <a:pt x="804" y="720"/>
                  <a:pt x="804" y="720"/>
                  <a:pt x="804" y="720"/>
                </a:cubicBezTo>
                <a:cubicBezTo>
                  <a:pt x="805" y="720"/>
                  <a:pt x="805" y="720"/>
                  <a:pt x="805" y="720"/>
                </a:cubicBezTo>
                <a:lnTo>
                  <a:pt x="802" y="718"/>
                </a:lnTo>
                <a:close/>
                <a:moveTo>
                  <a:pt x="813" y="747"/>
                </a:moveTo>
                <a:cubicBezTo>
                  <a:pt x="814" y="750"/>
                  <a:pt x="814" y="750"/>
                  <a:pt x="814" y="750"/>
                </a:cubicBezTo>
                <a:cubicBezTo>
                  <a:pt x="817" y="751"/>
                  <a:pt x="817" y="751"/>
                  <a:pt x="817" y="751"/>
                </a:cubicBezTo>
                <a:cubicBezTo>
                  <a:pt x="817" y="750"/>
                  <a:pt x="817" y="750"/>
                  <a:pt x="817" y="750"/>
                </a:cubicBezTo>
                <a:cubicBezTo>
                  <a:pt x="815" y="750"/>
                  <a:pt x="815" y="750"/>
                  <a:pt x="815" y="750"/>
                </a:cubicBezTo>
                <a:cubicBezTo>
                  <a:pt x="814" y="749"/>
                  <a:pt x="814" y="749"/>
                  <a:pt x="814" y="749"/>
                </a:cubicBezTo>
                <a:cubicBezTo>
                  <a:pt x="814" y="747"/>
                  <a:pt x="814" y="747"/>
                  <a:pt x="814" y="747"/>
                </a:cubicBezTo>
                <a:lnTo>
                  <a:pt x="813" y="747"/>
                </a:lnTo>
                <a:close/>
                <a:moveTo>
                  <a:pt x="814" y="746"/>
                </a:moveTo>
                <a:cubicBezTo>
                  <a:pt x="814" y="744"/>
                  <a:pt x="814" y="744"/>
                  <a:pt x="814" y="744"/>
                </a:cubicBezTo>
                <a:cubicBezTo>
                  <a:pt x="813" y="741"/>
                  <a:pt x="813" y="741"/>
                  <a:pt x="813" y="741"/>
                </a:cubicBezTo>
                <a:lnTo>
                  <a:pt x="814" y="746"/>
                </a:lnTo>
                <a:close/>
                <a:moveTo>
                  <a:pt x="3271" y="1110"/>
                </a:moveTo>
                <a:cubicBezTo>
                  <a:pt x="3271" y="1108"/>
                  <a:pt x="3271" y="1108"/>
                  <a:pt x="3271" y="1108"/>
                </a:cubicBezTo>
                <a:cubicBezTo>
                  <a:pt x="3270" y="1107"/>
                  <a:pt x="3270" y="1107"/>
                  <a:pt x="3270" y="1107"/>
                </a:cubicBezTo>
                <a:cubicBezTo>
                  <a:pt x="3268" y="1106"/>
                  <a:pt x="3268" y="1106"/>
                  <a:pt x="3268" y="1106"/>
                </a:cubicBezTo>
                <a:cubicBezTo>
                  <a:pt x="3267" y="1106"/>
                  <a:pt x="3267" y="1106"/>
                  <a:pt x="3267" y="1106"/>
                </a:cubicBezTo>
                <a:cubicBezTo>
                  <a:pt x="3265" y="1106"/>
                  <a:pt x="3265" y="1106"/>
                  <a:pt x="3265" y="1106"/>
                </a:cubicBezTo>
                <a:cubicBezTo>
                  <a:pt x="3262" y="1104"/>
                  <a:pt x="3262" y="1104"/>
                  <a:pt x="3262" y="1104"/>
                </a:cubicBezTo>
                <a:cubicBezTo>
                  <a:pt x="3261" y="1104"/>
                  <a:pt x="3261" y="1104"/>
                  <a:pt x="3261" y="1104"/>
                </a:cubicBezTo>
                <a:cubicBezTo>
                  <a:pt x="3258" y="1103"/>
                  <a:pt x="3258" y="1103"/>
                  <a:pt x="3258" y="1103"/>
                </a:cubicBezTo>
                <a:cubicBezTo>
                  <a:pt x="3257" y="1104"/>
                  <a:pt x="3257" y="1104"/>
                  <a:pt x="3257" y="1104"/>
                </a:cubicBezTo>
                <a:cubicBezTo>
                  <a:pt x="3255" y="1104"/>
                  <a:pt x="3255" y="1104"/>
                  <a:pt x="3255" y="1104"/>
                </a:cubicBezTo>
                <a:cubicBezTo>
                  <a:pt x="3254" y="1104"/>
                  <a:pt x="3254" y="1104"/>
                  <a:pt x="3254" y="1104"/>
                </a:cubicBezTo>
                <a:cubicBezTo>
                  <a:pt x="3252" y="1104"/>
                  <a:pt x="3252" y="1104"/>
                  <a:pt x="3252" y="1104"/>
                </a:cubicBezTo>
                <a:cubicBezTo>
                  <a:pt x="3248" y="1104"/>
                  <a:pt x="3248" y="1104"/>
                  <a:pt x="3248" y="1104"/>
                </a:cubicBezTo>
                <a:cubicBezTo>
                  <a:pt x="3244" y="1104"/>
                  <a:pt x="3244" y="1104"/>
                  <a:pt x="3244" y="1104"/>
                </a:cubicBezTo>
                <a:cubicBezTo>
                  <a:pt x="3241" y="1106"/>
                  <a:pt x="3241" y="1106"/>
                  <a:pt x="3241" y="1106"/>
                </a:cubicBezTo>
                <a:cubicBezTo>
                  <a:pt x="3238" y="1108"/>
                  <a:pt x="3238" y="1108"/>
                  <a:pt x="3238" y="1108"/>
                </a:cubicBezTo>
                <a:cubicBezTo>
                  <a:pt x="3239" y="1113"/>
                  <a:pt x="3239" y="1113"/>
                  <a:pt x="3239" y="1113"/>
                </a:cubicBezTo>
                <a:cubicBezTo>
                  <a:pt x="3239" y="1110"/>
                  <a:pt x="3239" y="1110"/>
                  <a:pt x="3239" y="1110"/>
                </a:cubicBezTo>
                <a:cubicBezTo>
                  <a:pt x="3241" y="1108"/>
                  <a:pt x="3241" y="1108"/>
                  <a:pt x="3241" y="1108"/>
                </a:cubicBezTo>
                <a:cubicBezTo>
                  <a:pt x="3242" y="1107"/>
                  <a:pt x="3242" y="1107"/>
                  <a:pt x="3242" y="1107"/>
                </a:cubicBezTo>
                <a:cubicBezTo>
                  <a:pt x="3244" y="1110"/>
                  <a:pt x="3244" y="1110"/>
                  <a:pt x="3244" y="1110"/>
                </a:cubicBezTo>
                <a:cubicBezTo>
                  <a:pt x="3247" y="1111"/>
                  <a:pt x="3247" y="1111"/>
                  <a:pt x="3247" y="1111"/>
                </a:cubicBezTo>
                <a:cubicBezTo>
                  <a:pt x="3249" y="1110"/>
                  <a:pt x="3249" y="1110"/>
                  <a:pt x="3249" y="1110"/>
                </a:cubicBezTo>
                <a:cubicBezTo>
                  <a:pt x="3251" y="1108"/>
                  <a:pt x="3251" y="1108"/>
                  <a:pt x="3251" y="1108"/>
                </a:cubicBezTo>
                <a:cubicBezTo>
                  <a:pt x="3251" y="1110"/>
                  <a:pt x="3251" y="1110"/>
                  <a:pt x="3251" y="1110"/>
                </a:cubicBezTo>
                <a:cubicBezTo>
                  <a:pt x="3255" y="1111"/>
                  <a:pt x="3255" y="1111"/>
                  <a:pt x="3255" y="1111"/>
                </a:cubicBezTo>
                <a:cubicBezTo>
                  <a:pt x="3258" y="1111"/>
                  <a:pt x="3258" y="1111"/>
                  <a:pt x="3258" y="1111"/>
                </a:cubicBezTo>
                <a:cubicBezTo>
                  <a:pt x="3260" y="1110"/>
                  <a:pt x="3260" y="1110"/>
                  <a:pt x="3260" y="1110"/>
                </a:cubicBezTo>
                <a:cubicBezTo>
                  <a:pt x="3261" y="1110"/>
                  <a:pt x="3261" y="1110"/>
                  <a:pt x="3261" y="1110"/>
                </a:cubicBezTo>
                <a:cubicBezTo>
                  <a:pt x="3262" y="1111"/>
                  <a:pt x="3262" y="1111"/>
                  <a:pt x="3262" y="1111"/>
                </a:cubicBezTo>
                <a:cubicBezTo>
                  <a:pt x="3264" y="1113"/>
                  <a:pt x="3264" y="1113"/>
                  <a:pt x="3264" y="1113"/>
                </a:cubicBezTo>
                <a:cubicBezTo>
                  <a:pt x="3271" y="1117"/>
                  <a:pt x="3271" y="1117"/>
                  <a:pt x="3271" y="1117"/>
                </a:cubicBezTo>
                <a:cubicBezTo>
                  <a:pt x="3272" y="1117"/>
                  <a:pt x="3272" y="1117"/>
                  <a:pt x="3272" y="1117"/>
                </a:cubicBezTo>
                <a:cubicBezTo>
                  <a:pt x="3274" y="1117"/>
                  <a:pt x="3274" y="1117"/>
                  <a:pt x="3274" y="1117"/>
                </a:cubicBezTo>
                <a:cubicBezTo>
                  <a:pt x="3274" y="1113"/>
                  <a:pt x="3274" y="1113"/>
                  <a:pt x="3274" y="1113"/>
                </a:cubicBezTo>
                <a:cubicBezTo>
                  <a:pt x="3272" y="1111"/>
                  <a:pt x="3272" y="1111"/>
                  <a:pt x="3272" y="1111"/>
                </a:cubicBezTo>
                <a:lnTo>
                  <a:pt x="3271" y="1110"/>
                </a:lnTo>
                <a:close/>
                <a:moveTo>
                  <a:pt x="1938" y="271"/>
                </a:moveTo>
                <a:cubicBezTo>
                  <a:pt x="1939" y="271"/>
                  <a:pt x="1939" y="271"/>
                  <a:pt x="1939" y="271"/>
                </a:cubicBezTo>
                <a:cubicBezTo>
                  <a:pt x="1941" y="271"/>
                  <a:pt x="1941" y="271"/>
                  <a:pt x="1941" y="271"/>
                </a:cubicBezTo>
                <a:cubicBezTo>
                  <a:pt x="1942" y="270"/>
                  <a:pt x="1942" y="270"/>
                  <a:pt x="1942" y="270"/>
                </a:cubicBezTo>
                <a:cubicBezTo>
                  <a:pt x="1944" y="268"/>
                  <a:pt x="1944" y="268"/>
                  <a:pt x="1944" y="268"/>
                </a:cubicBezTo>
                <a:cubicBezTo>
                  <a:pt x="1942" y="268"/>
                  <a:pt x="1942" y="268"/>
                  <a:pt x="1942" y="268"/>
                </a:cubicBezTo>
                <a:cubicBezTo>
                  <a:pt x="1939" y="267"/>
                  <a:pt x="1939" y="267"/>
                  <a:pt x="1939" y="267"/>
                </a:cubicBezTo>
                <a:cubicBezTo>
                  <a:pt x="1936" y="268"/>
                  <a:pt x="1936" y="268"/>
                  <a:pt x="1936" y="268"/>
                </a:cubicBezTo>
                <a:cubicBezTo>
                  <a:pt x="1934" y="268"/>
                  <a:pt x="1934" y="268"/>
                  <a:pt x="1934" y="268"/>
                </a:cubicBezTo>
                <a:cubicBezTo>
                  <a:pt x="1936" y="270"/>
                  <a:pt x="1936" y="270"/>
                  <a:pt x="1936" y="270"/>
                </a:cubicBezTo>
                <a:lnTo>
                  <a:pt x="1938" y="271"/>
                </a:lnTo>
                <a:close/>
                <a:moveTo>
                  <a:pt x="1905" y="287"/>
                </a:moveTo>
                <a:cubicBezTo>
                  <a:pt x="1903" y="287"/>
                  <a:pt x="1903" y="287"/>
                  <a:pt x="1903" y="287"/>
                </a:cubicBezTo>
                <a:cubicBezTo>
                  <a:pt x="1905" y="284"/>
                  <a:pt x="1905" y="284"/>
                  <a:pt x="1905" y="284"/>
                </a:cubicBezTo>
                <a:cubicBezTo>
                  <a:pt x="1905" y="283"/>
                  <a:pt x="1905" y="283"/>
                  <a:pt x="1905" y="283"/>
                </a:cubicBezTo>
                <a:cubicBezTo>
                  <a:pt x="1903" y="281"/>
                  <a:pt x="1903" y="281"/>
                  <a:pt x="1903" y="281"/>
                </a:cubicBezTo>
                <a:cubicBezTo>
                  <a:pt x="1901" y="283"/>
                  <a:pt x="1901" y="283"/>
                  <a:pt x="1901" y="283"/>
                </a:cubicBezTo>
                <a:cubicBezTo>
                  <a:pt x="1898" y="286"/>
                  <a:pt x="1898" y="286"/>
                  <a:pt x="1898" y="286"/>
                </a:cubicBezTo>
                <a:cubicBezTo>
                  <a:pt x="1898" y="290"/>
                  <a:pt x="1898" y="290"/>
                  <a:pt x="1898" y="290"/>
                </a:cubicBezTo>
                <a:cubicBezTo>
                  <a:pt x="1898" y="291"/>
                  <a:pt x="1898" y="291"/>
                  <a:pt x="1898" y="291"/>
                </a:cubicBezTo>
                <a:cubicBezTo>
                  <a:pt x="1899" y="293"/>
                  <a:pt x="1899" y="293"/>
                  <a:pt x="1899" y="293"/>
                </a:cubicBezTo>
                <a:cubicBezTo>
                  <a:pt x="1902" y="290"/>
                  <a:pt x="1902" y="290"/>
                  <a:pt x="1902" y="290"/>
                </a:cubicBezTo>
                <a:lnTo>
                  <a:pt x="1905" y="287"/>
                </a:lnTo>
                <a:close/>
                <a:moveTo>
                  <a:pt x="1910" y="245"/>
                </a:moveTo>
                <a:cubicBezTo>
                  <a:pt x="1910" y="247"/>
                  <a:pt x="1910" y="247"/>
                  <a:pt x="1910" y="247"/>
                </a:cubicBezTo>
                <a:cubicBezTo>
                  <a:pt x="1911" y="247"/>
                  <a:pt x="1911" y="247"/>
                  <a:pt x="1911" y="247"/>
                </a:cubicBezTo>
                <a:cubicBezTo>
                  <a:pt x="1912" y="248"/>
                  <a:pt x="1912" y="248"/>
                  <a:pt x="1912" y="248"/>
                </a:cubicBezTo>
                <a:cubicBezTo>
                  <a:pt x="1913" y="247"/>
                  <a:pt x="1913" y="247"/>
                  <a:pt x="1913" y="247"/>
                </a:cubicBezTo>
                <a:cubicBezTo>
                  <a:pt x="1912" y="247"/>
                  <a:pt x="1912" y="247"/>
                  <a:pt x="1912" y="247"/>
                </a:cubicBezTo>
                <a:cubicBezTo>
                  <a:pt x="1912" y="246"/>
                  <a:pt x="1912" y="246"/>
                  <a:pt x="1912" y="246"/>
                </a:cubicBezTo>
                <a:cubicBezTo>
                  <a:pt x="1913" y="246"/>
                  <a:pt x="1913" y="246"/>
                  <a:pt x="1913" y="246"/>
                </a:cubicBezTo>
                <a:cubicBezTo>
                  <a:pt x="1913" y="245"/>
                  <a:pt x="1913" y="245"/>
                  <a:pt x="1913" y="245"/>
                </a:cubicBezTo>
                <a:cubicBezTo>
                  <a:pt x="1912" y="245"/>
                  <a:pt x="1912" y="245"/>
                  <a:pt x="1912" y="245"/>
                </a:cubicBezTo>
                <a:cubicBezTo>
                  <a:pt x="1911" y="245"/>
                  <a:pt x="1911" y="245"/>
                  <a:pt x="1911" y="245"/>
                </a:cubicBezTo>
                <a:cubicBezTo>
                  <a:pt x="1911" y="246"/>
                  <a:pt x="1911" y="246"/>
                  <a:pt x="1911" y="246"/>
                </a:cubicBezTo>
                <a:lnTo>
                  <a:pt x="1910" y="245"/>
                </a:lnTo>
                <a:close/>
                <a:moveTo>
                  <a:pt x="1978" y="581"/>
                </a:moveTo>
                <a:cubicBezTo>
                  <a:pt x="1977" y="579"/>
                  <a:pt x="1977" y="579"/>
                  <a:pt x="1977" y="579"/>
                </a:cubicBezTo>
                <a:cubicBezTo>
                  <a:pt x="1975" y="579"/>
                  <a:pt x="1975" y="579"/>
                  <a:pt x="1975" y="579"/>
                </a:cubicBezTo>
                <a:cubicBezTo>
                  <a:pt x="1974" y="579"/>
                  <a:pt x="1974" y="579"/>
                  <a:pt x="1974" y="579"/>
                </a:cubicBezTo>
                <a:cubicBezTo>
                  <a:pt x="1972" y="578"/>
                  <a:pt x="1972" y="578"/>
                  <a:pt x="1972" y="578"/>
                </a:cubicBezTo>
                <a:cubicBezTo>
                  <a:pt x="1972" y="579"/>
                  <a:pt x="1972" y="579"/>
                  <a:pt x="1972" y="579"/>
                </a:cubicBezTo>
                <a:cubicBezTo>
                  <a:pt x="1971" y="579"/>
                  <a:pt x="1971" y="579"/>
                  <a:pt x="1971" y="579"/>
                </a:cubicBezTo>
                <a:cubicBezTo>
                  <a:pt x="1971" y="581"/>
                  <a:pt x="1971" y="581"/>
                  <a:pt x="1971" y="581"/>
                </a:cubicBezTo>
                <a:cubicBezTo>
                  <a:pt x="1971" y="584"/>
                  <a:pt x="1971" y="584"/>
                  <a:pt x="1971" y="584"/>
                </a:cubicBezTo>
                <a:cubicBezTo>
                  <a:pt x="1978" y="584"/>
                  <a:pt x="1978" y="584"/>
                  <a:pt x="1978" y="584"/>
                </a:cubicBezTo>
                <a:cubicBezTo>
                  <a:pt x="1984" y="585"/>
                  <a:pt x="1984" y="585"/>
                  <a:pt x="1984" y="585"/>
                </a:cubicBezTo>
                <a:cubicBezTo>
                  <a:pt x="1985" y="587"/>
                  <a:pt x="1985" y="587"/>
                  <a:pt x="1985" y="587"/>
                </a:cubicBezTo>
                <a:cubicBezTo>
                  <a:pt x="1988" y="588"/>
                  <a:pt x="1988" y="588"/>
                  <a:pt x="1988" y="588"/>
                </a:cubicBezTo>
                <a:cubicBezTo>
                  <a:pt x="1989" y="587"/>
                  <a:pt x="1989" y="587"/>
                  <a:pt x="1989" y="587"/>
                </a:cubicBezTo>
                <a:cubicBezTo>
                  <a:pt x="1999" y="587"/>
                  <a:pt x="1999" y="587"/>
                  <a:pt x="1999" y="587"/>
                </a:cubicBezTo>
                <a:cubicBezTo>
                  <a:pt x="2002" y="585"/>
                  <a:pt x="2002" y="585"/>
                  <a:pt x="2002" y="585"/>
                </a:cubicBezTo>
                <a:cubicBezTo>
                  <a:pt x="2002" y="584"/>
                  <a:pt x="2002" y="584"/>
                  <a:pt x="2002" y="584"/>
                </a:cubicBezTo>
                <a:cubicBezTo>
                  <a:pt x="2001" y="584"/>
                  <a:pt x="2001" y="584"/>
                  <a:pt x="2001" y="584"/>
                </a:cubicBezTo>
                <a:cubicBezTo>
                  <a:pt x="1998" y="584"/>
                  <a:pt x="1998" y="584"/>
                  <a:pt x="1998" y="584"/>
                </a:cubicBezTo>
                <a:cubicBezTo>
                  <a:pt x="1997" y="585"/>
                  <a:pt x="1997" y="585"/>
                  <a:pt x="1997" y="585"/>
                </a:cubicBezTo>
                <a:cubicBezTo>
                  <a:pt x="1995" y="584"/>
                  <a:pt x="1995" y="584"/>
                  <a:pt x="1995" y="584"/>
                </a:cubicBezTo>
                <a:cubicBezTo>
                  <a:pt x="1995" y="582"/>
                  <a:pt x="1995" y="582"/>
                  <a:pt x="1995" y="582"/>
                </a:cubicBezTo>
                <a:cubicBezTo>
                  <a:pt x="1992" y="582"/>
                  <a:pt x="1992" y="582"/>
                  <a:pt x="1992" y="582"/>
                </a:cubicBezTo>
                <a:cubicBezTo>
                  <a:pt x="1988" y="581"/>
                  <a:pt x="1988" y="581"/>
                  <a:pt x="1988" y="581"/>
                </a:cubicBezTo>
                <a:cubicBezTo>
                  <a:pt x="1985" y="581"/>
                  <a:pt x="1985" y="581"/>
                  <a:pt x="1985" y="581"/>
                </a:cubicBezTo>
                <a:cubicBezTo>
                  <a:pt x="1982" y="581"/>
                  <a:pt x="1982" y="581"/>
                  <a:pt x="1982" y="581"/>
                </a:cubicBezTo>
                <a:cubicBezTo>
                  <a:pt x="1981" y="582"/>
                  <a:pt x="1981" y="582"/>
                  <a:pt x="1981" y="582"/>
                </a:cubicBezTo>
                <a:lnTo>
                  <a:pt x="1978" y="581"/>
                </a:lnTo>
                <a:close/>
                <a:moveTo>
                  <a:pt x="1934" y="276"/>
                </a:moveTo>
                <a:cubicBezTo>
                  <a:pt x="1935" y="278"/>
                  <a:pt x="1935" y="278"/>
                  <a:pt x="1935" y="278"/>
                </a:cubicBezTo>
                <a:cubicBezTo>
                  <a:pt x="1935" y="280"/>
                  <a:pt x="1935" y="280"/>
                  <a:pt x="1935" y="280"/>
                </a:cubicBezTo>
                <a:cubicBezTo>
                  <a:pt x="1935" y="281"/>
                  <a:pt x="1935" y="281"/>
                  <a:pt x="1935" y="281"/>
                </a:cubicBezTo>
                <a:cubicBezTo>
                  <a:pt x="1936" y="280"/>
                  <a:pt x="1936" y="280"/>
                  <a:pt x="1936" y="280"/>
                </a:cubicBezTo>
                <a:cubicBezTo>
                  <a:pt x="1938" y="278"/>
                  <a:pt x="1938" y="278"/>
                  <a:pt x="1938" y="278"/>
                </a:cubicBezTo>
                <a:cubicBezTo>
                  <a:pt x="1939" y="278"/>
                  <a:pt x="1939" y="278"/>
                  <a:pt x="1939" y="278"/>
                </a:cubicBezTo>
                <a:cubicBezTo>
                  <a:pt x="1941" y="277"/>
                  <a:pt x="1941" y="277"/>
                  <a:pt x="1941" y="277"/>
                </a:cubicBezTo>
                <a:cubicBezTo>
                  <a:pt x="1942" y="278"/>
                  <a:pt x="1942" y="278"/>
                  <a:pt x="1942" y="278"/>
                </a:cubicBezTo>
                <a:cubicBezTo>
                  <a:pt x="1944" y="277"/>
                  <a:pt x="1944" y="277"/>
                  <a:pt x="1944" y="277"/>
                </a:cubicBezTo>
                <a:cubicBezTo>
                  <a:pt x="1945" y="276"/>
                  <a:pt x="1945" y="276"/>
                  <a:pt x="1945" y="276"/>
                </a:cubicBezTo>
                <a:cubicBezTo>
                  <a:pt x="1946" y="276"/>
                  <a:pt x="1946" y="276"/>
                  <a:pt x="1946" y="276"/>
                </a:cubicBezTo>
                <a:cubicBezTo>
                  <a:pt x="1944" y="274"/>
                  <a:pt x="1944" y="274"/>
                  <a:pt x="1944" y="274"/>
                </a:cubicBezTo>
                <a:cubicBezTo>
                  <a:pt x="1941" y="273"/>
                  <a:pt x="1941" y="273"/>
                  <a:pt x="1941" y="273"/>
                </a:cubicBezTo>
                <a:cubicBezTo>
                  <a:pt x="1938" y="273"/>
                  <a:pt x="1938" y="273"/>
                  <a:pt x="1938" y="273"/>
                </a:cubicBezTo>
                <a:cubicBezTo>
                  <a:pt x="1936" y="274"/>
                  <a:pt x="1936" y="274"/>
                  <a:pt x="1936" y="274"/>
                </a:cubicBezTo>
                <a:cubicBezTo>
                  <a:pt x="1935" y="274"/>
                  <a:pt x="1935" y="274"/>
                  <a:pt x="1935" y="274"/>
                </a:cubicBezTo>
                <a:cubicBezTo>
                  <a:pt x="1934" y="274"/>
                  <a:pt x="1934" y="274"/>
                  <a:pt x="1934" y="274"/>
                </a:cubicBezTo>
                <a:lnTo>
                  <a:pt x="1934" y="276"/>
                </a:lnTo>
                <a:close/>
                <a:moveTo>
                  <a:pt x="1910" y="245"/>
                </a:moveTo>
                <a:cubicBezTo>
                  <a:pt x="1911" y="245"/>
                  <a:pt x="1911" y="245"/>
                  <a:pt x="1911" y="245"/>
                </a:cubicBezTo>
                <a:cubicBezTo>
                  <a:pt x="1911" y="244"/>
                  <a:pt x="1911" y="244"/>
                  <a:pt x="1911" y="244"/>
                </a:cubicBezTo>
                <a:lnTo>
                  <a:pt x="1910" y="245"/>
                </a:lnTo>
                <a:close/>
                <a:moveTo>
                  <a:pt x="1899" y="294"/>
                </a:moveTo>
                <a:cubicBezTo>
                  <a:pt x="1899" y="293"/>
                  <a:pt x="1899" y="293"/>
                  <a:pt x="1899" y="293"/>
                </a:cubicBezTo>
                <a:cubicBezTo>
                  <a:pt x="1898" y="294"/>
                  <a:pt x="1898" y="294"/>
                  <a:pt x="1898" y="294"/>
                </a:cubicBezTo>
                <a:lnTo>
                  <a:pt x="1899" y="294"/>
                </a:lnTo>
                <a:close/>
                <a:moveTo>
                  <a:pt x="2012" y="569"/>
                </a:moveTo>
                <a:cubicBezTo>
                  <a:pt x="2013" y="568"/>
                  <a:pt x="2013" y="568"/>
                  <a:pt x="2013" y="568"/>
                </a:cubicBezTo>
                <a:cubicBezTo>
                  <a:pt x="2013" y="566"/>
                  <a:pt x="2013" y="566"/>
                  <a:pt x="2013" y="566"/>
                </a:cubicBezTo>
                <a:cubicBezTo>
                  <a:pt x="2010" y="567"/>
                  <a:pt x="2010" y="567"/>
                  <a:pt x="2010" y="567"/>
                </a:cubicBezTo>
                <a:cubicBezTo>
                  <a:pt x="2008" y="569"/>
                  <a:pt x="2008" y="569"/>
                  <a:pt x="2008" y="569"/>
                </a:cubicBezTo>
                <a:cubicBezTo>
                  <a:pt x="2008" y="570"/>
                  <a:pt x="2008" y="570"/>
                  <a:pt x="2008" y="570"/>
                </a:cubicBezTo>
                <a:cubicBezTo>
                  <a:pt x="2008" y="572"/>
                  <a:pt x="2008" y="572"/>
                  <a:pt x="2008" y="572"/>
                </a:cubicBezTo>
                <a:cubicBezTo>
                  <a:pt x="2011" y="571"/>
                  <a:pt x="2011" y="571"/>
                  <a:pt x="2011" y="571"/>
                </a:cubicBezTo>
                <a:cubicBezTo>
                  <a:pt x="2012" y="570"/>
                  <a:pt x="2012" y="570"/>
                  <a:pt x="2012" y="570"/>
                </a:cubicBezTo>
                <a:lnTo>
                  <a:pt x="2012" y="569"/>
                </a:lnTo>
                <a:close/>
                <a:moveTo>
                  <a:pt x="2093" y="579"/>
                </a:moveTo>
                <a:cubicBezTo>
                  <a:pt x="2096" y="578"/>
                  <a:pt x="2096" y="578"/>
                  <a:pt x="2096" y="578"/>
                </a:cubicBezTo>
                <a:cubicBezTo>
                  <a:pt x="2091" y="579"/>
                  <a:pt x="2091" y="579"/>
                  <a:pt x="2091" y="579"/>
                </a:cubicBezTo>
                <a:cubicBezTo>
                  <a:pt x="2087" y="581"/>
                  <a:pt x="2087" y="581"/>
                  <a:pt x="2087" y="581"/>
                </a:cubicBezTo>
                <a:cubicBezTo>
                  <a:pt x="2083" y="582"/>
                  <a:pt x="2083" y="582"/>
                  <a:pt x="2083" y="582"/>
                </a:cubicBezTo>
                <a:cubicBezTo>
                  <a:pt x="2078" y="581"/>
                  <a:pt x="2078" y="581"/>
                  <a:pt x="2078" y="581"/>
                </a:cubicBezTo>
                <a:cubicBezTo>
                  <a:pt x="2078" y="582"/>
                  <a:pt x="2078" y="582"/>
                  <a:pt x="2078" y="582"/>
                </a:cubicBezTo>
                <a:cubicBezTo>
                  <a:pt x="2077" y="582"/>
                  <a:pt x="2077" y="582"/>
                  <a:pt x="2077" y="582"/>
                </a:cubicBezTo>
                <a:cubicBezTo>
                  <a:pt x="2077" y="584"/>
                  <a:pt x="2077" y="584"/>
                  <a:pt x="2077" y="584"/>
                </a:cubicBezTo>
                <a:cubicBezTo>
                  <a:pt x="2075" y="584"/>
                  <a:pt x="2075" y="584"/>
                  <a:pt x="2075" y="584"/>
                </a:cubicBezTo>
                <a:cubicBezTo>
                  <a:pt x="2073" y="585"/>
                  <a:pt x="2073" y="585"/>
                  <a:pt x="2073" y="585"/>
                </a:cubicBezTo>
                <a:cubicBezTo>
                  <a:pt x="2071" y="585"/>
                  <a:pt x="2071" y="585"/>
                  <a:pt x="2071" y="585"/>
                </a:cubicBezTo>
                <a:cubicBezTo>
                  <a:pt x="2070" y="585"/>
                  <a:pt x="2070" y="585"/>
                  <a:pt x="2070" y="585"/>
                </a:cubicBezTo>
                <a:cubicBezTo>
                  <a:pt x="2071" y="587"/>
                  <a:pt x="2071" y="587"/>
                  <a:pt x="2071" y="587"/>
                </a:cubicBezTo>
                <a:cubicBezTo>
                  <a:pt x="2073" y="589"/>
                  <a:pt x="2073" y="589"/>
                  <a:pt x="2073" y="589"/>
                </a:cubicBezTo>
                <a:cubicBezTo>
                  <a:pt x="2074" y="591"/>
                  <a:pt x="2074" y="591"/>
                  <a:pt x="2074" y="591"/>
                </a:cubicBezTo>
                <a:cubicBezTo>
                  <a:pt x="2080" y="592"/>
                  <a:pt x="2080" y="592"/>
                  <a:pt x="2080" y="592"/>
                </a:cubicBezTo>
                <a:cubicBezTo>
                  <a:pt x="2080" y="591"/>
                  <a:pt x="2080" y="591"/>
                  <a:pt x="2080" y="591"/>
                </a:cubicBezTo>
                <a:cubicBezTo>
                  <a:pt x="2081" y="591"/>
                  <a:pt x="2081" y="591"/>
                  <a:pt x="2081" y="591"/>
                </a:cubicBezTo>
                <a:cubicBezTo>
                  <a:pt x="2084" y="589"/>
                  <a:pt x="2084" y="589"/>
                  <a:pt x="2084" y="589"/>
                </a:cubicBezTo>
                <a:cubicBezTo>
                  <a:pt x="2087" y="587"/>
                  <a:pt x="2087" y="587"/>
                  <a:pt x="2087" y="587"/>
                </a:cubicBezTo>
                <a:cubicBezTo>
                  <a:pt x="2088" y="587"/>
                  <a:pt x="2088" y="587"/>
                  <a:pt x="2088" y="587"/>
                </a:cubicBezTo>
                <a:cubicBezTo>
                  <a:pt x="2091" y="587"/>
                  <a:pt x="2091" y="587"/>
                  <a:pt x="2091" y="587"/>
                </a:cubicBezTo>
                <a:cubicBezTo>
                  <a:pt x="2088" y="584"/>
                  <a:pt x="2088" y="584"/>
                  <a:pt x="2088" y="584"/>
                </a:cubicBezTo>
                <a:cubicBezTo>
                  <a:pt x="2090" y="582"/>
                  <a:pt x="2090" y="582"/>
                  <a:pt x="2090" y="582"/>
                </a:cubicBezTo>
                <a:lnTo>
                  <a:pt x="2093" y="579"/>
                </a:lnTo>
                <a:close/>
                <a:moveTo>
                  <a:pt x="1849" y="326"/>
                </a:moveTo>
                <a:cubicBezTo>
                  <a:pt x="1850" y="327"/>
                  <a:pt x="1850" y="327"/>
                  <a:pt x="1850" y="327"/>
                </a:cubicBezTo>
                <a:cubicBezTo>
                  <a:pt x="1852" y="327"/>
                  <a:pt x="1852" y="327"/>
                  <a:pt x="1852" y="327"/>
                </a:cubicBezTo>
                <a:cubicBezTo>
                  <a:pt x="1853" y="327"/>
                  <a:pt x="1853" y="327"/>
                  <a:pt x="1853" y="327"/>
                </a:cubicBezTo>
                <a:cubicBezTo>
                  <a:pt x="1854" y="327"/>
                  <a:pt x="1854" y="327"/>
                  <a:pt x="1854" y="327"/>
                </a:cubicBezTo>
                <a:cubicBezTo>
                  <a:pt x="1854" y="326"/>
                  <a:pt x="1854" y="326"/>
                  <a:pt x="1854" y="326"/>
                </a:cubicBezTo>
                <a:cubicBezTo>
                  <a:pt x="1854" y="324"/>
                  <a:pt x="1854" y="324"/>
                  <a:pt x="1854" y="324"/>
                </a:cubicBezTo>
                <a:cubicBezTo>
                  <a:pt x="1854" y="323"/>
                  <a:pt x="1854" y="323"/>
                  <a:pt x="1854" y="323"/>
                </a:cubicBezTo>
                <a:cubicBezTo>
                  <a:pt x="1853" y="322"/>
                  <a:pt x="1853" y="322"/>
                  <a:pt x="1853" y="322"/>
                </a:cubicBezTo>
                <a:cubicBezTo>
                  <a:pt x="1852" y="322"/>
                  <a:pt x="1852" y="322"/>
                  <a:pt x="1852" y="322"/>
                </a:cubicBezTo>
                <a:cubicBezTo>
                  <a:pt x="1852" y="321"/>
                  <a:pt x="1852" y="321"/>
                  <a:pt x="1852" y="321"/>
                </a:cubicBezTo>
                <a:cubicBezTo>
                  <a:pt x="1851" y="321"/>
                  <a:pt x="1851" y="321"/>
                  <a:pt x="1851" y="321"/>
                </a:cubicBezTo>
                <a:cubicBezTo>
                  <a:pt x="1850" y="321"/>
                  <a:pt x="1850" y="321"/>
                  <a:pt x="1850" y="321"/>
                </a:cubicBezTo>
                <a:cubicBezTo>
                  <a:pt x="1851" y="322"/>
                  <a:pt x="1851" y="322"/>
                  <a:pt x="1851" y="322"/>
                </a:cubicBezTo>
                <a:cubicBezTo>
                  <a:pt x="1852" y="323"/>
                  <a:pt x="1852" y="323"/>
                  <a:pt x="1852" y="323"/>
                </a:cubicBezTo>
                <a:cubicBezTo>
                  <a:pt x="1852" y="324"/>
                  <a:pt x="1852" y="324"/>
                  <a:pt x="1852" y="324"/>
                </a:cubicBezTo>
                <a:cubicBezTo>
                  <a:pt x="1850" y="323"/>
                  <a:pt x="1850" y="323"/>
                  <a:pt x="1850" y="323"/>
                </a:cubicBezTo>
                <a:cubicBezTo>
                  <a:pt x="1849" y="323"/>
                  <a:pt x="1849" y="323"/>
                  <a:pt x="1849" y="323"/>
                </a:cubicBezTo>
                <a:cubicBezTo>
                  <a:pt x="1850" y="325"/>
                  <a:pt x="1850" y="325"/>
                  <a:pt x="1850" y="325"/>
                </a:cubicBezTo>
                <a:cubicBezTo>
                  <a:pt x="1849" y="325"/>
                  <a:pt x="1849" y="325"/>
                  <a:pt x="1849" y="325"/>
                </a:cubicBezTo>
                <a:cubicBezTo>
                  <a:pt x="1849" y="326"/>
                  <a:pt x="1849" y="326"/>
                  <a:pt x="1849" y="326"/>
                </a:cubicBezTo>
                <a:close/>
                <a:moveTo>
                  <a:pt x="1990" y="543"/>
                </a:moveTo>
                <a:cubicBezTo>
                  <a:pt x="1991" y="542"/>
                  <a:pt x="1991" y="542"/>
                  <a:pt x="1991" y="542"/>
                </a:cubicBezTo>
                <a:cubicBezTo>
                  <a:pt x="1991" y="539"/>
                  <a:pt x="1991" y="539"/>
                  <a:pt x="1991" y="539"/>
                </a:cubicBezTo>
                <a:cubicBezTo>
                  <a:pt x="1991" y="538"/>
                  <a:pt x="1991" y="538"/>
                  <a:pt x="1991" y="538"/>
                </a:cubicBezTo>
                <a:cubicBezTo>
                  <a:pt x="1989" y="538"/>
                  <a:pt x="1989" y="538"/>
                  <a:pt x="1989" y="538"/>
                </a:cubicBezTo>
                <a:cubicBezTo>
                  <a:pt x="1989" y="540"/>
                  <a:pt x="1989" y="540"/>
                  <a:pt x="1989" y="540"/>
                </a:cubicBezTo>
                <a:cubicBezTo>
                  <a:pt x="1990" y="541"/>
                  <a:pt x="1990" y="541"/>
                  <a:pt x="1990" y="541"/>
                </a:cubicBezTo>
                <a:cubicBezTo>
                  <a:pt x="1990" y="542"/>
                  <a:pt x="1990" y="542"/>
                  <a:pt x="1990" y="542"/>
                </a:cubicBezTo>
                <a:lnTo>
                  <a:pt x="1990" y="543"/>
                </a:lnTo>
                <a:close/>
                <a:moveTo>
                  <a:pt x="1823" y="311"/>
                </a:moveTo>
                <a:cubicBezTo>
                  <a:pt x="1822" y="313"/>
                  <a:pt x="1822" y="313"/>
                  <a:pt x="1822" y="313"/>
                </a:cubicBezTo>
                <a:cubicBezTo>
                  <a:pt x="1820" y="313"/>
                  <a:pt x="1820" y="313"/>
                  <a:pt x="1820" y="313"/>
                </a:cubicBezTo>
                <a:cubicBezTo>
                  <a:pt x="1820" y="311"/>
                  <a:pt x="1820" y="311"/>
                  <a:pt x="1820" y="311"/>
                </a:cubicBezTo>
                <a:cubicBezTo>
                  <a:pt x="1819" y="311"/>
                  <a:pt x="1819" y="311"/>
                  <a:pt x="1819" y="311"/>
                </a:cubicBezTo>
                <a:cubicBezTo>
                  <a:pt x="1815" y="313"/>
                  <a:pt x="1815" y="313"/>
                  <a:pt x="1815" y="313"/>
                </a:cubicBezTo>
                <a:cubicBezTo>
                  <a:pt x="1816" y="314"/>
                  <a:pt x="1816" y="314"/>
                  <a:pt x="1816" y="314"/>
                </a:cubicBezTo>
                <a:cubicBezTo>
                  <a:pt x="1817" y="317"/>
                  <a:pt x="1817" y="317"/>
                  <a:pt x="1817" y="317"/>
                </a:cubicBezTo>
                <a:cubicBezTo>
                  <a:pt x="1819" y="317"/>
                  <a:pt x="1819" y="317"/>
                  <a:pt x="1819" y="317"/>
                </a:cubicBezTo>
                <a:cubicBezTo>
                  <a:pt x="1820" y="319"/>
                  <a:pt x="1820" y="319"/>
                  <a:pt x="1820" y="319"/>
                </a:cubicBezTo>
                <a:cubicBezTo>
                  <a:pt x="1823" y="319"/>
                  <a:pt x="1823" y="319"/>
                  <a:pt x="1823" y="319"/>
                </a:cubicBezTo>
                <a:cubicBezTo>
                  <a:pt x="1825" y="317"/>
                  <a:pt x="1825" y="317"/>
                  <a:pt x="1825" y="317"/>
                </a:cubicBezTo>
                <a:cubicBezTo>
                  <a:pt x="1825" y="316"/>
                  <a:pt x="1825" y="316"/>
                  <a:pt x="1825" y="316"/>
                </a:cubicBezTo>
                <a:cubicBezTo>
                  <a:pt x="1825" y="314"/>
                  <a:pt x="1825" y="314"/>
                  <a:pt x="1825" y="314"/>
                </a:cubicBezTo>
                <a:cubicBezTo>
                  <a:pt x="1823" y="313"/>
                  <a:pt x="1823" y="313"/>
                  <a:pt x="1823" y="313"/>
                </a:cubicBezTo>
                <a:cubicBezTo>
                  <a:pt x="1825" y="313"/>
                  <a:pt x="1825" y="313"/>
                  <a:pt x="1825" y="313"/>
                </a:cubicBezTo>
                <a:lnTo>
                  <a:pt x="1823" y="311"/>
                </a:lnTo>
                <a:close/>
                <a:moveTo>
                  <a:pt x="1800" y="320"/>
                </a:moveTo>
                <a:cubicBezTo>
                  <a:pt x="1800" y="321"/>
                  <a:pt x="1800" y="321"/>
                  <a:pt x="1800" y="321"/>
                </a:cubicBezTo>
                <a:cubicBezTo>
                  <a:pt x="1802" y="320"/>
                  <a:pt x="1802" y="320"/>
                  <a:pt x="1802" y="320"/>
                </a:cubicBezTo>
                <a:lnTo>
                  <a:pt x="1800" y="320"/>
                </a:lnTo>
                <a:close/>
                <a:moveTo>
                  <a:pt x="1868" y="317"/>
                </a:moveTo>
                <a:cubicBezTo>
                  <a:pt x="1865" y="316"/>
                  <a:pt x="1865" y="316"/>
                  <a:pt x="1865" y="316"/>
                </a:cubicBezTo>
                <a:cubicBezTo>
                  <a:pt x="1865" y="317"/>
                  <a:pt x="1865" y="317"/>
                  <a:pt x="1865" y="317"/>
                </a:cubicBezTo>
                <a:cubicBezTo>
                  <a:pt x="1865" y="319"/>
                  <a:pt x="1865" y="319"/>
                  <a:pt x="1865" y="319"/>
                </a:cubicBezTo>
                <a:cubicBezTo>
                  <a:pt x="1866" y="319"/>
                  <a:pt x="1866" y="319"/>
                  <a:pt x="1866" y="319"/>
                </a:cubicBezTo>
                <a:cubicBezTo>
                  <a:pt x="1868" y="319"/>
                  <a:pt x="1868" y="319"/>
                  <a:pt x="1868" y="319"/>
                </a:cubicBezTo>
                <a:lnTo>
                  <a:pt x="1868" y="317"/>
                </a:lnTo>
                <a:close/>
                <a:moveTo>
                  <a:pt x="3292" y="584"/>
                </a:moveTo>
                <a:cubicBezTo>
                  <a:pt x="3292" y="587"/>
                  <a:pt x="3292" y="587"/>
                  <a:pt x="3292" y="587"/>
                </a:cubicBezTo>
                <a:cubicBezTo>
                  <a:pt x="3294" y="588"/>
                  <a:pt x="3294" y="588"/>
                  <a:pt x="3294" y="588"/>
                </a:cubicBezTo>
                <a:cubicBezTo>
                  <a:pt x="3297" y="587"/>
                  <a:pt x="3297" y="587"/>
                  <a:pt x="3297" y="587"/>
                </a:cubicBezTo>
                <a:cubicBezTo>
                  <a:pt x="3298" y="584"/>
                  <a:pt x="3298" y="584"/>
                  <a:pt x="3298" y="584"/>
                </a:cubicBezTo>
                <a:cubicBezTo>
                  <a:pt x="3298" y="579"/>
                  <a:pt x="3298" y="579"/>
                  <a:pt x="3298" y="579"/>
                </a:cubicBezTo>
                <a:cubicBezTo>
                  <a:pt x="3298" y="578"/>
                  <a:pt x="3298" y="578"/>
                  <a:pt x="3298" y="578"/>
                </a:cubicBezTo>
                <a:cubicBezTo>
                  <a:pt x="3301" y="577"/>
                  <a:pt x="3301" y="577"/>
                  <a:pt x="3301" y="577"/>
                </a:cubicBezTo>
                <a:cubicBezTo>
                  <a:pt x="3297" y="572"/>
                  <a:pt x="3297" y="572"/>
                  <a:pt x="3297" y="572"/>
                </a:cubicBezTo>
                <a:cubicBezTo>
                  <a:pt x="3294" y="567"/>
                  <a:pt x="3294" y="567"/>
                  <a:pt x="3294" y="567"/>
                </a:cubicBezTo>
                <a:cubicBezTo>
                  <a:pt x="3292" y="562"/>
                  <a:pt x="3292" y="562"/>
                  <a:pt x="3292" y="562"/>
                </a:cubicBezTo>
                <a:cubicBezTo>
                  <a:pt x="3292" y="561"/>
                  <a:pt x="3292" y="561"/>
                  <a:pt x="3292" y="561"/>
                </a:cubicBezTo>
                <a:cubicBezTo>
                  <a:pt x="3294" y="561"/>
                  <a:pt x="3294" y="561"/>
                  <a:pt x="3294" y="561"/>
                </a:cubicBezTo>
                <a:cubicBezTo>
                  <a:pt x="3294" y="559"/>
                  <a:pt x="3294" y="559"/>
                  <a:pt x="3294" y="559"/>
                </a:cubicBezTo>
                <a:cubicBezTo>
                  <a:pt x="3292" y="555"/>
                  <a:pt x="3292" y="555"/>
                  <a:pt x="3292" y="555"/>
                </a:cubicBezTo>
                <a:cubicBezTo>
                  <a:pt x="3291" y="552"/>
                  <a:pt x="3291" y="552"/>
                  <a:pt x="3291" y="552"/>
                </a:cubicBezTo>
                <a:cubicBezTo>
                  <a:pt x="3287" y="546"/>
                  <a:pt x="3287" y="546"/>
                  <a:pt x="3287" y="546"/>
                </a:cubicBezTo>
                <a:cubicBezTo>
                  <a:pt x="3287" y="544"/>
                  <a:pt x="3287" y="544"/>
                  <a:pt x="3287" y="544"/>
                </a:cubicBezTo>
                <a:cubicBezTo>
                  <a:pt x="3287" y="542"/>
                  <a:pt x="3287" y="542"/>
                  <a:pt x="3287" y="542"/>
                </a:cubicBezTo>
                <a:cubicBezTo>
                  <a:pt x="3288" y="541"/>
                  <a:pt x="3288" y="541"/>
                  <a:pt x="3288" y="541"/>
                </a:cubicBezTo>
                <a:cubicBezTo>
                  <a:pt x="3291" y="542"/>
                  <a:pt x="3291" y="542"/>
                  <a:pt x="3291" y="542"/>
                </a:cubicBezTo>
                <a:cubicBezTo>
                  <a:pt x="3288" y="536"/>
                  <a:pt x="3288" y="536"/>
                  <a:pt x="3288" y="536"/>
                </a:cubicBezTo>
                <a:cubicBezTo>
                  <a:pt x="3288" y="534"/>
                  <a:pt x="3288" y="534"/>
                  <a:pt x="3288" y="534"/>
                </a:cubicBezTo>
                <a:cubicBezTo>
                  <a:pt x="3290" y="531"/>
                  <a:pt x="3290" y="531"/>
                  <a:pt x="3290" y="531"/>
                </a:cubicBezTo>
                <a:cubicBezTo>
                  <a:pt x="3290" y="529"/>
                  <a:pt x="3290" y="529"/>
                  <a:pt x="3290" y="529"/>
                </a:cubicBezTo>
                <a:cubicBezTo>
                  <a:pt x="3288" y="526"/>
                  <a:pt x="3288" y="526"/>
                  <a:pt x="3288" y="526"/>
                </a:cubicBezTo>
                <a:cubicBezTo>
                  <a:pt x="3287" y="524"/>
                  <a:pt x="3287" y="524"/>
                  <a:pt x="3287" y="524"/>
                </a:cubicBezTo>
                <a:cubicBezTo>
                  <a:pt x="3285" y="519"/>
                  <a:pt x="3285" y="519"/>
                  <a:pt x="3285" y="519"/>
                </a:cubicBezTo>
                <a:cubicBezTo>
                  <a:pt x="3282" y="516"/>
                  <a:pt x="3282" y="516"/>
                  <a:pt x="3282" y="516"/>
                </a:cubicBezTo>
                <a:cubicBezTo>
                  <a:pt x="3278" y="513"/>
                  <a:pt x="3278" y="513"/>
                  <a:pt x="3278" y="513"/>
                </a:cubicBezTo>
                <a:cubicBezTo>
                  <a:pt x="3275" y="511"/>
                  <a:pt x="3275" y="511"/>
                  <a:pt x="3275" y="511"/>
                </a:cubicBezTo>
                <a:cubicBezTo>
                  <a:pt x="3271" y="505"/>
                  <a:pt x="3271" y="505"/>
                  <a:pt x="3271" y="505"/>
                </a:cubicBezTo>
                <a:cubicBezTo>
                  <a:pt x="3268" y="499"/>
                  <a:pt x="3268" y="499"/>
                  <a:pt x="3268" y="499"/>
                </a:cubicBezTo>
                <a:cubicBezTo>
                  <a:pt x="3267" y="501"/>
                  <a:pt x="3267" y="501"/>
                  <a:pt x="3267" y="501"/>
                </a:cubicBezTo>
                <a:cubicBezTo>
                  <a:pt x="3265" y="499"/>
                  <a:pt x="3265" y="499"/>
                  <a:pt x="3265" y="499"/>
                </a:cubicBezTo>
                <a:cubicBezTo>
                  <a:pt x="3262" y="499"/>
                  <a:pt x="3262" y="499"/>
                  <a:pt x="3262" y="499"/>
                </a:cubicBezTo>
                <a:cubicBezTo>
                  <a:pt x="3261" y="499"/>
                  <a:pt x="3261" y="499"/>
                  <a:pt x="3261" y="499"/>
                </a:cubicBezTo>
                <a:cubicBezTo>
                  <a:pt x="3261" y="501"/>
                  <a:pt x="3261" y="501"/>
                  <a:pt x="3261" y="501"/>
                </a:cubicBezTo>
                <a:cubicBezTo>
                  <a:pt x="3262" y="502"/>
                  <a:pt x="3262" y="502"/>
                  <a:pt x="3262" y="502"/>
                </a:cubicBezTo>
                <a:cubicBezTo>
                  <a:pt x="3265" y="503"/>
                  <a:pt x="3265" y="503"/>
                  <a:pt x="3265" y="503"/>
                </a:cubicBezTo>
                <a:cubicBezTo>
                  <a:pt x="3267" y="502"/>
                  <a:pt x="3267" y="502"/>
                  <a:pt x="3267" y="502"/>
                </a:cubicBezTo>
                <a:cubicBezTo>
                  <a:pt x="3268" y="503"/>
                  <a:pt x="3268" y="503"/>
                  <a:pt x="3268" y="503"/>
                </a:cubicBezTo>
                <a:cubicBezTo>
                  <a:pt x="3268" y="505"/>
                  <a:pt x="3268" y="505"/>
                  <a:pt x="3268" y="505"/>
                </a:cubicBezTo>
                <a:cubicBezTo>
                  <a:pt x="3268" y="506"/>
                  <a:pt x="3268" y="506"/>
                  <a:pt x="3268" y="506"/>
                </a:cubicBezTo>
                <a:cubicBezTo>
                  <a:pt x="3265" y="505"/>
                  <a:pt x="3265" y="505"/>
                  <a:pt x="3265" y="505"/>
                </a:cubicBezTo>
                <a:cubicBezTo>
                  <a:pt x="3265" y="508"/>
                  <a:pt x="3265" y="508"/>
                  <a:pt x="3265" y="508"/>
                </a:cubicBezTo>
                <a:cubicBezTo>
                  <a:pt x="3262" y="506"/>
                  <a:pt x="3262" y="506"/>
                  <a:pt x="3262" y="506"/>
                </a:cubicBezTo>
                <a:cubicBezTo>
                  <a:pt x="3261" y="503"/>
                  <a:pt x="3261" y="503"/>
                  <a:pt x="3261" y="503"/>
                </a:cubicBezTo>
                <a:cubicBezTo>
                  <a:pt x="3260" y="502"/>
                  <a:pt x="3260" y="502"/>
                  <a:pt x="3260" y="502"/>
                </a:cubicBezTo>
                <a:cubicBezTo>
                  <a:pt x="3257" y="502"/>
                  <a:pt x="3257" y="502"/>
                  <a:pt x="3257" y="502"/>
                </a:cubicBezTo>
                <a:cubicBezTo>
                  <a:pt x="3258" y="505"/>
                  <a:pt x="3258" y="505"/>
                  <a:pt x="3258" y="505"/>
                </a:cubicBezTo>
                <a:cubicBezTo>
                  <a:pt x="3260" y="506"/>
                  <a:pt x="3260" y="506"/>
                  <a:pt x="3260" y="506"/>
                </a:cubicBezTo>
                <a:cubicBezTo>
                  <a:pt x="3260" y="508"/>
                  <a:pt x="3260" y="508"/>
                  <a:pt x="3260" y="508"/>
                </a:cubicBezTo>
                <a:cubicBezTo>
                  <a:pt x="3257" y="509"/>
                  <a:pt x="3257" y="509"/>
                  <a:pt x="3257" y="509"/>
                </a:cubicBezTo>
                <a:cubicBezTo>
                  <a:pt x="3257" y="511"/>
                  <a:pt x="3257" y="511"/>
                  <a:pt x="3257" y="511"/>
                </a:cubicBezTo>
                <a:cubicBezTo>
                  <a:pt x="3260" y="513"/>
                  <a:pt x="3260" y="513"/>
                  <a:pt x="3260" y="513"/>
                </a:cubicBezTo>
                <a:cubicBezTo>
                  <a:pt x="3261" y="515"/>
                  <a:pt x="3261" y="515"/>
                  <a:pt x="3261" y="515"/>
                </a:cubicBezTo>
                <a:cubicBezTo>
                  <a:pt x="3261" y="518"/>
                  <a:pt x="3261" y="518"/>
                  <a:pt x="3261" y="518"/>
                </a:cubicBezTo>
                <a:cubicBezTo>
                  <a:pt x="3261" y="519"/>
                  <a:pt x="3261" y="519"/>
                  <a:pt x="3261" y="519"/>
                </a:cubicBezTo>
                <a:cubicBezTo>
                  <a:pt x="3262" y="519"/>
                  <a:pt x="3262" y="519"/>
                  <a:pt x="3262" y="519"/>
                </a:cubicBezTo>
                <a:cubicBezTo>
                  <a:pt x="3264" y="521"/>
                  <a:pt x="3264" y="521"/>
                  <a:pt x="3264" y="521"/>
                </a:cubicBezTo>
                <a:cubicBezTo>
                  <a:pt x="3265" y="524"/>
                  <a:pt x="3265" y="524"/>
                  <a:pt x="3265" y="524"/>
                </a:cubicBezTo>
                <a:cubicBezTo>
                  <a:pt x="3268" y="529"/>
                  <a:pt x="3268" y="529"/>
                  <a:pt x="3268" y="529"/>
                </a:cubicBezTo>
                <a:cubicBezTo>
                  <a:pt x="3268" y="536"/>
                  <a:pt x="3268" y="536"/>
                  <a:pt x="3268" y="536"/>
                </a:cubicBezTo>
                <a:cubicBezTo>
                  <a:pt x="3268" y="542"/>
                  <a:pt x="3268" y="542"/>
                  <a:pt x="3268" y="542"/>
                </a:cubicBezTo>
                <a:cubicBezTo>
                  <a:pt x="3268" y="544"/>
                  <a:pt x="3268" y="544"/>
                  <a:pt x="3268" y="544"/>
                </a:cubicBezTo>
                <a:cubicBezTo>
                  <a:pt x="3267" y="546"/>
                  <a:pt x="3267" y="546"/>
                  <a:pt x="3267" y="546"/>
                </a:cubicBezTo>
                <a:cubicBezTo>
                  <a:pt x="3265" y="548"/>
                  <a:pt x="3265" y="548"/>
                  <a:pt x="3265" y="548"/>
                </a:cubicBezTo>
                <a:cubicBezTo>
                  <a:pt x="3265" y="551"/>
                  <a:pt x="3265" y="551"/>
                  <a:pt x="3265" y="551"/>
                </a:cubicBezTo>
                <a:cubicBezTo>
                  <a:pt x="3264" y="555"/>
                  <a:pt x="3264" y="555"/>
                  <a:pt x="3264" y="555"/>
                </a:cubicBezTo>
                <a:cubicBezTo>
                  <a:pt x="3262" y="556"/>
                  <a:pt x="3262" y="556"/>
                  <a:pt x="3262" y="556"/>
                </a:cubicBezTo>
                <a:cubicBezTo>
                  <a:pt x="3260" y="558"/>
                  <a:pt x="3260" y="558"/>
                  <a:pt x="3260" y="558"/>
                </a:cubicBezTo>
                <a:cubicBezTo>
                  <a:pt x="3257" y="559"/>
                  <a:pt x="3257" y="559"/>
                  <a:pt x="3257" y="559"/>
                </a:cubicBezTo>
                <a:cubicBezTo>
                  <a:pt x="3254" y="562"/>
                  <a:pt x="3254" y="562"/>
                  <a:pt x="3254" y="562"/>
                </a:cubicBezTo>
                <a:cubicBezTo>
                  <a:pt x="3252" y="562"/>
                  <a:pt x="3252" y="562"/>
                  <a:pt x="3252" y="562"/>
                </a:cubicBezTo>
                <a:cubicBezTo>
                  <a:pt x="3251" y="561"/>
                  <a:pt x="3251" y="561"/>
                  <a:pt x="3251" y="561"/>
                </a:cubicBezTo>
                <a:cubicBezTo>
                  <a:pt x="3249" y="559"/>
                  <a:pt x="3249" y="559"/>
                  <a:pt x="3249" y="559"/>
                </a:cubicBezTo>
                <a:cubicBezTo>
                  <a:pt x="3248" y="558"/>
                  <a:pt x="3248" y="558"/>
                  <a:pt x="3248" y="558"/>
                </a:cubicBezTo>
                <a:cubicBezTo>
                  <a:pt x="3248" y="556"/>
                  <a:pt x="3248" y="556"/>
                  <a:pt x="3248" y="556"/>
                </a:cubicBezTo>
                <a:cubicBezTo>
                  <a:pt x="3249" y="556"/>
                  <a:pt x="3249" y="556"/>
                  <a:pt x="3249" y="556"/>
                </a:cubicBezTo>
                <a:cubicBezTo>
                  <a:pt x="3249" y="555"/>
                  <a:pt x="3249" y="555"/>
                  <a:pt x="3249" y="555"/>
                </a:cubicBezTo>
                <a:cubicBezTo>
                  <a:pt x="3249" y="552"/>
                  <a:pt x="3249" y="552"/>
                  <a:pt x="3249" y="552"/>
                </a:cubicBezTo>
                <a:cubicBezTo>
                  <a:pt x="3247" y="554"/>
                  <a:pt x="3247" y="554"/>
                  <a:pt x="3247" y="554"/>
                </a:cubicBezTo>
                <a:cubicBezTo>
                  <a:pt x="3245" y="555"/>
                  <a:pt x="3245" y="555"/>
                  <a:pt x="3245" y="555"/>
                </a:cubicBezTo>
                <a:cubicBezTo>
                  <a:pt x="3245" y="556"/>
                  <a:pt x="3245" y="556"/>
                  <a:pt x="3245" y="556"/>
                </a:cubicBezTo>
                <a:cubicBezTo>
                  <a:pt x="3245" y="559"/>
                  <a:pt x="3245" y="559"/>
                  <a:pt x="3245" y="559"/>
                </a:cubicBezTo>
                <a:cubicBezTo>
                  <a:pt x="3247" y="561"/>
                  <a:pt x="3247" y="561"/>
                  <a:pt x="3247" y="561"/>
                </a:cubicBezTo>
                <a:cubicBezTo>
                  <a:pt x="3248" y="564"/>
                  <a:pt x="3248" y="564"/>
                  <a:pt x="3248" y="564"/>
                </a:cubicBezTo>
                <a:cubicBezTo>
                  <a:pt x="3247" y="567"/>
                  <a:pt x="3247" y="567"/>
                  <a:pt x="3247" y="567"/>
                </a:cubicBezTo>
                <a:cubicBezTo>
                  <a:pt x="3244" y="569"/>
                  <a:pt x="3244" y="569"/>
                  <a:pt x="3244" y="569"/>
                </a:cubicBezTo>
                <a:cubicBezTo>
                  <a:pt x="3244" y="572"/>
                  <a:pt x="3244" y="572"/>
                  <a:pt x="3244" y="572"/>
                </a:cubicBezTo>
                <a:cubicBezTo>
                  <a:pt x="3245" y="574"/>
                  <a:pt x="3245" y="574"/>
                  <a:pt x="3245" y="574"/>
                </a:cubicBezTo>
                <a:cubicBezTo>
                  <a:pt x="3247" y="575"/>
                  <a:pt x="3247" y="575"/>
                  <a:pt x="3247" y="575"/>
                </a:cubicBezTo>
                <a:cubicBezTo>
                  <a:pt x="3247" y="577"/>
                  <a:pt x="3247" y="577"/>
                  <a:pt x="3247" y="577"/>
                </a:cubicBezTo>
                <a:cubicBezTo>
                  <a:pt x="3245" y="578"/>
                  <a:pt x="3245" y="578"/>
                  <a:pt x="3245" y="578"/>
                </a:cubicBezTo>
                <a:cubicBezTo>
                  <a:pt x="3244" y="578"/>
                  <a:pt x="3244" y="578"/>
                  <a:pt x="3244" y="578"/>
                </a:cubicBezTo>
                <a:cubicBezTo>
                  <a:pt x="3244" y="579"/>
                  <a:pt x="3244" y="579"/>
                  <a:pt x="3244" y="579"/>
                </a:cubicBezTo>
                <a:cubicBezTo>
                  <a:pt x="3242" y="579"/>
                  <a:pt x="3242" y="579"/>
                  <a:pt x="3242" y="579"/>
                </a:cubicBezTo>
                <a:cubicBezTo>
                  <a:pt x="3239" y="579"/>
                  <a:pt x="3239" y="579"/>
                  <a:pt x="3239" y="579"/>
                </a:cubicBezTo>
                <a:cubicBezTo>
                  <a:pt x="3238" y="579"/>
                  <a:pt x="3238" y="579"/>
                  <a:pt x="3238" y="579"/>
                </a:cubicBezTo>
                <a:cubicBezTo>
                  <a:pt x="3238" y="577"/>
                  <a:pt x="3238" y="577"/>
                  <a:pt x="3238" y="577"/>
                </a:cubicBezTo>
                <a:cubicBezTo>
                  <a:pt x="3237" y="577"/>
                  <a:pt x="3237" y="577"/>
                  <a:pt x="3237" y="577"/>
                </a:cubicBezTo>
                <a:cubicBezTo>
                  <a:pt x="3234" y="578"/>
                  <a:pt x="3234" y="578"/>
                  <a:pt x="3234" y="578"/>
                </a:cubicBezTo>
                <a:cubicBezTo>
                  <a:pt x="3231" y="578"/>
                  <a:pt x="3231" y="578"/>
                  <a:pt x="3231" y="578"/>
                </a:cubicBezTo>
                <a:cubicBezTo>
                  <a:pt x="3228" y="578"/>
                  <a:pt x="3228" y="578"/>
                  <a:pt x="3228" y="578"/>
                </a:cubicBezTo>
                <a:cubicBezTo>
                  <a:pt x="3224" y="579"/>
                  <a:pt x="3224" y="579"/>
                  <a:pt x="3224" y="579"/>
                </a:cubicBezTo>
                <a:cubicBezTo>
                  <a:pt x="3221" y="579"/>
                  <a:pt x="3221" y="579"/>
                  <a:pt x="3221" y="579"/>
                </a:cubicBezTo>
                <a:cubicBezTo>
                  <a:pt x="3219" y="579"/>
                  <a:pt x="3219" y="579"/>
                  <a:pt x="3219" y="579"/>
                </a:cubicBezTo>
                <a:cubicBezTo>
                  <a:pt x="3217" y="581"/>
                  <a:pt x="3217" y="581"/>
                  <a:pt x="3217" y="581"/>
                </a:cubicBezTo>
                <a:cubicBezTo>
                  <a:pt x="3215" y="579"/>
                  <a:pt x="3215" y="579"/>
                  <a:pt x="3215" y="579"/>
                </a:cubicBezTo>
                <a:cubicBezTo>
                  <a:pt x="3212" y="579"/>
                  <a:pt x="3212" y="579"/>
                  <a:pt x="3212" y="579"/>
                </a:cubicBezTo>
                <a:cubicBezTo>
                  <a:pt x="3209" y="581"/>
                  <a:pt x="3209" y="581"/>
                  <a:pt x="3209" y="581"/>
                </a:cubicBezTo>
                <a:cubicBezTo>
                  <a:pt x="3209" y="582"/>
                  <a:pt x="3209" y="582"/>
                  <a:pt x="3209" y="582"/>
                </a:cubicBezTo>
                <a:cubicBezTo>
                  <a:pt x="3209" y="584"/>
                  <a:pt x="3209" y="584"/>
                  <a:pt x="3209" y="584"/>
                </a:cubicBezTo>
                <a:cubicBezTo>
                  <a:pt x="3206" y="587"/>
                  <a:pt x="3206" y="587"/>
                  <a:pt x="3206" y="587"/>
                </a:cubicBezTo>
                <a:cubicBezTo>
                  <a:pt x="3201" y="594"/>
                  <a:pt x="3201" y="594"/>
                  <a:pt x="3201" y="594"/>
                </a:cubicBezTo>
                <a:cubicBezTo>
                  <a:pt x="3198" y="595"/>
                  <a:pt x="3198" y="595"/>
                  <a:pt x="3198" y="595"/>
                </a:cubicBezTo>
                <a:cubicBezTo>
                  <a:pt x="3196" y="595"/>
                  <a:pt x="3196" y="595"/>
                  <a:pt x="3196" y="595"/>
                </a:cubicBezTo>
                <a:cubicBezTo>
                  <a:pt x="3196" y="598"/>
                  <a:pt x="3196" y="598"/>
                  <a:pt x="3196" y="598"/>
                </a:cubicBezTo>
                <a:cubicBezTo>
                  <a:pt x="3198" y="601"/>
                  <a:pt x="3198" y="601"/>
                  <a:pt x="3198" y="601"/>
                </a:cubicBezTo>
                <a:cubicBezTo>
                  <a:pt x="3199" y="601"/>
                  <a:pt x="3199" y="601"/>
                  <a:pt x="3199" y="601"/>
                </a:cubicBezTo>
                <a:cubicBezTo>
                  <a:pt x="3201" y="601"/>
                  <a:pt x="3201" y="601"/>
                  <a:pt x="3201" y="601"/>
                </a:cubicBezTo>
                <a:cubicBezTo>
                  <a:pt x="3204" y="601"/>
                  <a:pt x="3204" y="601"/>
                  <a:pt x="3204" y="601"/>
                </a:cubicBezTo>
                <a:cubicBezTo>
                  <a:pt x="3208" y="601"/>
                  <a:pt x="3208" y="601"/>
                  <a:pt x="3208" y="601"/>
                </a:cubicBezTo>
                <a:cubicBezTo>
                  <a:pt x="3212" y="602"/>
                  <a:pt x="3212" y="602"/>
                  <a:pt x="3212" y="602"/>
                </a:cubicBezTo>
                <a:cubicBezTo>
                  <a:pt x="3212" y="598"/>
                  <a:pt x="3212" y="598"/>
                  <a:pt x="3212" y="598"/>
                </a:cubicBezTo>
                <a:cubicBezTo>
                  <a:pt x="3212" y="597"/>
                  <a:pt x="3212" y="597"/>
                  <a:pt x="3212" y="597"/>
                </a:cubicBezTo>
                <a:cubicBezTo>
                  <a:pt x="3214" y="595"/>
                  <a:pt x="3214" y="595"/>
                  <a:pt x="3214" y="595"/>
                </a:cubicBezTo>
                <a:cubicBezTo>
                  <a:pt x="3215" y="597"/>
                  <a:pt x="3215" y="597"/>
                  <a:pt x="3215" y="597"/>
                </a:cubicBezTo>
                <a:cubicBezTo>
                  <a:pt x="3217" y="597"/>
                  <a:pt x="3217" y="597"/>
                  <a:pt x="3217" y="597"/>
                </a:cubicBezTo>
                <a:cubicBezTo>
                  <a:pt x="3221" y="595"/>
                  <a:pt x="3221" y="595"/>
                  <a:pt x="3221" y="595"/>
                </a:cubicBezTo>
                <a:cubicBezTo>
                  <a:pt x="3222" y="597"/>
                  <a:pt x="3222" y="597"/>
                  <a:pt x="3222" y="597"/>
                </a:cubicBezTo>
                <a:cubicBezTo>
                  <a:pt x="3222" y="595"/>
                  <a:pt x="3222" y="595"/>
                  <a:pt x="3222" y="595"/>
                </a:cubicBezTo>
                <a:cubicBezTo>
                  <a:pt x="3224" y="595"/>
                  <a:pt x="3224" y="595"/>
                  <a:pt x="3224" y="595"/>
                </a:cubicBezTo>
                <a:cubicBezTo>
                  <a:pt x="3224" y="594"/>
                  <a:pt x="3224" y="594"/>
                  <a:pt x="3224" y="594"/>
                </a:cubicBezTo>
                <a:cubicBezTo>
                  <a:pt x="3225" y="594"/>
                  <a:pt x="3225" y="594"/>
                  <a:pt x="3225" y="594"/>
                </a:cubicBezTo>
                <a:cubicBezTo>
                  <a:pt x="3228" y="594"/>
                  <a:pt x="3228" y="594"/>
                  <a:pt x="3228" y="594"/>
                </a:cubicBezTo>
                <a:cubicBezTo>
                  <a:pt x="3229" y="594"/>
                  <a:pt x="3229" y="594"/>
                  <a:pt x="3229" y="594"/>
                </a:cubicBezTo>
                <a:cubicBezTo>
                  <a:pt x="3229" y="592"/>
                  <a:pt x="3229" y="592"/>
                  <a:pt x="3229" y="592"/>
                </a:cubicBezTo>
                <a:cubicBezTo>
                  <a:pt x="3235" y="589"/>
                  <a:pt x="3235" y="589"/>
                  <a:pt x="3235" y="589"/>
                </a:cubicBezTo>
                <a:cubicBezTo>
                  <a:pt x="3238" y="591"/>
                  <a:pt x="3238" y="591"/>
                  <a:pt x="3238" y="591"/>
                </a:cubicBezTo>
                <a:cubicBezTo>
                  <a:pt x="3241" y="591"/>
                  <a:pt x="3241" y="591"/>
                  <a:pt x="3241" y="591"/>
                </a:cubicBezTo>
                <a:cubicBezTo>
                  <a:pt x="3244" y="591"/>
                  <a:pt x="3244" y="591"/>
                  <a:pt x="3244" y="591"/>
                </a:cubicBezTo>
                <a:cubicBezTo>
                  <a:pt x="3245" y="591"/>
                  <a:pt x="3245" y="591"/>
                  <a:pt x="3245" y="591"/>
                </a:cubicBezTo>
                <a:cubicBezTo>
                  <a:pt x="3247" y="592"/>
                  <a:pt x="3247" y="592"/>
                  <a:pt x="3247" y="592"/>
                </a:cubicBezTo>
                <a:cubicBezTo>
                  <a:pt x="3245" y="594"/>
                  <a:pt x="3245" y="594"/>
                  <a:pt x="3245" y="594"/>
                </a:cubicBezTo>
                <a:cubicBezTo>
                  <a:pt x="3244" y="597"/>
                  <a:pt x="3244" y="597"/>
                  <a:pt x="3244" y="597"/>
                </a:cubicBezTo>
                <a:cubicBezTo>
                  <a:pt x="3245" y="598"/>
                  <a:pt x="3245" y="598"/>
                  <a:pt x="3245" y="598"/>
                </a:cubicBezTo>
                <a:cubicBezTo>
                  <a:pt x="3245" y="600"/>
                  <a:pt x="3245" y="600"/>
                  <a:pt x="3245" y="600"/>
                </a:cubicBezTo>
                <a:cubicBezTo>
                  <a:pt x="3247" y="602"/>
                  <a:pt x="3247" y="602"/>
                  <a:pt x="3247" y="602"/>
                </a:cubicBezTo>
                <a:cubicBezTo>
                  <a:pt x="3249" y="604"/>
                  <a:pt x="3249" y="604"/>
                  <a:pt x="3249" y="604"/>
                </a:cubicBezTo>
                <a:cubicBezTo>
                  <a:pt x="3251" y="605"/>
                  <a:pt x="3251" y="605"/>
                  <a:pt x="3251" y="605"/>
                </a:cubicBezTo>
                <a:cubicBezTo>
                  <a:pt x="3252" y="607"/>
                  <a:pt x="3252" y="607"/>
                  <a:pt x="3252" y="607"/>
                </a:cubicBezTo>
                <a:cubicBezTo>
                  <a:pt x="3257" y="608"/>
                  <a:pt x="3257" y="608"/>
                  <a:pt x="3257" y="608"/>
                </a:cubicBezTo>
                <a:cubicBezTo>
                  <a:pt x="3257" y="607"/>
                  <a:pt x="3257" y="607"/>
                  <a:pt x="3257" y="607"/>
                </a:cubicBezTo>
                <a:cubicBezTo>
                  <a:pt x="3258" y="605"/>
                  <a:pt x="3258" y="605"/>
                  <a:pt x="3258" y="605"/>
                </a:cubicBezTo>
                <a:cubicBezTo>
                  <a:pt x="3258" y="601"/>
                  <a:pt x="3258" y="601"/>
                  <a:pt x="3258" y="601"/>
                </a:cubicBezTo>
                <a:cubicBezTo>
                  <a:pt x="3258" y="600"/>
                  <a:pt x="3258" y="600"/>
                  <a:pt x="3258" y="600"/>
                </a:cubicBezTo>
                <a:cubicBezTo>
                  <a:pt x="3260" y="598"/>
                  <a:pt x="3260" y="598"/>
                  <a:pt x="3260" y="598"/>
                </a:cubicBezTo>
                <a:cubicBezTo>
                  <a:pt x="3262" y="597"/>
                  <a:pt x="3262" y="597"/>
                  <a:pt x="3262" y="597"/>
                </a:cubicBezTo>
                <a:cubicBezTo>
                  <a:pt x="3265" y="597"/>
                  <a:pt x="3265" y="597"/>
                  <a:pt x="3265" y="597"/>
                </a:cubicBezTo>
                <a:cubicBezTo>
                  <a:pt x="3262" y="594"/>
                  <a:pt x="3262" y="594"/>
                  <a:pt x="3262" y="594"/>
                </a:cubicBezTo>
                <a:cubicBezTo>
                  <a:pt x="3260" y="592"/>
                  <a:pt x="3260" y="592"/>
                  <a:pt x="3260" y="592"/>
                </a:cubicBezTo>
                <a:cubicBezTo>
                  <a:pt x="3258" y="591"/>
                  <a:pt x="3258" y="591"/>
                  <a:pt x="3258" y="591"/>
                </a:cubicBezTo>
                <a:cubicBezTo>
                  <a:pt x="3258" y="588"/>
                  <a:pt x="3258" y="588"/>
                  <a:pt x="3258" y="588"/>
                </a:cubicBezTo>
                <a:cubicBezTo>
                  <a:pt x="3258" y="587"/>
                  <a:pt x="3258" y="587"/>
                  <a:pt x="3258" y="587"/>
                </a:cubicBezTo>
                <a:cubicBezTo>
                  <a:pt x="3260" y="585"/>
                  <a:pt x="3260" y="585"/>
                  <a:pt x="3260" y="585"/>
                </a:cubicBezTo>
                <a:cubicBezTo>
                  <a:pt x="3260" y="587"/>
                  <a:pt x="3260" y="587"/>
                  <a:pt x="3260" y="587"/>
                </a:cubicBezTo>
                <a:cubicBezTo>
                  <a:pt x="3261" y="589"/>
                  <a:pt x="3261" y="589"/>
                  <a:pt x="3261" y="589"/>
                </a:cubicBezTo>
                <a:cubicBezTo>
                  <a:pt x="3262" y="589"/>
                  <a:pt x="3262" y="589"/>
                  <a:pt x="3262" y="589"/>
                </a:cubicBezTo>
                <a:cubicBezTo>
                  <a:pt x="3264" y="589"/>
                  <a:pt x="3264" y="589"/>
                  <a:pt x="3264" y="589"/>
                </a:cubicBezTo>
                <a:cubicBezTo>
                  <a:pt x="3265" y="589"/>
                  <a:pt x="3265" y="589"/>
                  <a:pt x="3265" y="589"/>
                </a:cubicBezTo>
                <a:cubicBezTo>
                  <a:pt x="3267" y="591"/>
                  <a:pt x="3267" y="591"/>
                  <a:pt x="3267" y="591"/>
                </a:cubicBezTo>
                <a:cubicBezTo>
                  <a:pt x="3265" y="591"/>
                  <a:pt x="3265" y="591"/>
                  <a:pt x="3265" y="591"/>
                </a:cubicBezTo>
                <a:cubicBezTo>
                  <a:pt x="3265" y="592"/>
                  <a:pt x="3265" y="592"/>
                  <a:pt x="3265" y="592"/>
                </a:cubicBezTo>
                <a:cubicBezTo>
                  <a:pt x="3268" y="591"/>
                  <a:pt x="3268" y="591"/>
                  <a:pt x="3268" y="591"/>
                </a:cubicBezTo>
                <a:cubicBezTo>
                  <a:pt x="3271" y="591"/>
                  <a:pt x="3271" y="591"/>
                  <a:pt x="3271" y="591"/>
                </a:cubicBezTo>
                <a:cubicBezTo>
                  <a:pt x="3278" y="592"/>
                  <a:pt x="3278" y="592"/>
                  <a:pt x="3278" y="592"/>
                </a:cubicBezTo>
                <a:cubicBezTo>
                  <a:pt x="3277" y="589"/>
                  <a:pt x="3277" y="589"/>
                  <a:pt x="3277" y="589"/>
                </a:cubicBezTo>
                <a:cubicBezTo>
                  <a:pt x="3278" y="587"/>
                  <a:pt x="3278" y="587"/>
                  <a:pt x="3278" y="587"/>
                </a:cubicBezTo>
                <a:cubicBezTo>
                  <a:pt x="3281" y="585"/>
                  <a:pt x="3281" y="585"/>
                  <a:pt x="3281" y="585"/>
                </a:cubicBezTo>
                <a:cubicBezTo>
                  <a:pt x="3282" y="587"/>
                  <a:pt x="3282" y="587"/>
                  <a:pt x="3282" y="587"/>
                </a:cubicBezTo>
                <a:cubicBezTo>
                  <a:pt x="3281" y="587"/>
                  <a:pt x="3281" y="587"/>
                  <a:pt x="3281" y="587"/>
                </a:cubicBezTo>
                <a:cubicBezTo>
                  <a:pt x="3282" y="589"/>
                  <a:pt x="3282" y="589"/>
                  <a:pt x="3282" y="589"/>
                </a:cubicBezTo>
                <a:cubicBezTo>
                  <a:pt x="3284" y="592"/>
                  <a:pt x="3284" y="592"/>
                  <a:pt x="3284" y="592"/>
                </a:cubicBezTo>
                <a:cubicBezTo>
                  <a:pt x="3285" y="592"/>
                  <a:pt x="3285" y="592"/>
                  <a:pt x="3285" y="592"/>
                </a:cubicBezTo>
                <a:cubicBezTo>
                  <a:pt x="3287" y="591"/>
                  <a:pt x="3287" y="591"/>
                  <a:pt x="3287" y="591"/>
                </a:cubicBezTo>
                <a:cubicBezTo>
                  <a:pt x="3287" y="588"/>
                  <a:pt x="3287" y="588"/>
                  <a:pt x="3287" y="588"/>
                </a:cubicBezTo>
                <a:cubicBezTo>
                  <a:pt x="3284" y="584"/>
                  <a:pt x="3284" y="584"/>
                  <a:pt x="3284" y="584"/>
                </a:cubicBezTo>
                <a:cubicBezTo>
                  <a:pt x="3285" y="582"/>
                  <a:pt x="3285" y="582"/>
                  <a:pt x="3285" y="582"/>
                </a:cubicBezTo>
                <a:cubicBezTo>
                  <a:pt x="3287" y="582"/>
                  <a:pt x="3287" y="582"/>
                  <a:pt x="3287" y="582"/>
                </a:cubicBezTo>
                <a:cubicBezTo>
                  <a:pt x="3291" y="584"/>
                  <a:pt x="3291" y="584"/>
                  <a:pt x="3291" y="584"/>
                </a:cubicBezTo>
                <a:cubicBezTo>
                  <a:pt x="3290" y="582"/>
                  <a:pt x="3290" y="582"/>
                  <a:pt x="3290" y="582"/>
                </a:cubicBezTo>
                <a:cubicBezTo>
                  <a:pt x="3290" y="581"/>
                  <a:pt x="3290" y="581"/>
                  <a:pt x="3290" y="581"/>
                </a:cubicBezTo>
                <a:cubicBezTo>
                  <a:pt x="3290" y="579"/>
                  <a:pt x="3290" y="579"/>
                  <a:pt x="3290" y="579"/>
                </a:cubicBezTo>
                <a:cubicBezTo>
                  <a:pt x="3290" y="578"/>
                  <a:pt x="3290" y="578"/>
                  <a:pt x="3290" y="578"/>
                </a:cubicBezTo>
                <a:cubicBezTo>
                  <a:pt x="3291" y="578"/>
                  <a:pt x="3291" y="578"/>
                  <a:pt x="3291" y="578"/>
                </a:cubicBezTo>
                <a:cubicBezTo>
                  <a:pt x="3292" y="578"/>
                  <a:pt x="3292" y="578"/>
                  <a:pt x="3292" y="578"/>
                </a:cubicBezTo>
                <a:cubicBezTo>
                  <a:pt x="3292" y="581"/>
                  <a:pt x="3292" y="581"/>
                  <a:pt x="3292" y="581"/>
                </a:cubicBezTo>
                <a:lnTo>
                  <a:pt x="3292" y="584"/>
                </a:lnTo>
                <a:close/>
                <a:moveTo>
                  <a:pt x="3260" y="519"/>
                </a:moveTo>
                <a:cubicBezTo>
                  <a:pt x="3261" y="519"/>
                  <a:pt x="3261" y="519"/>
                  <a:pt x="3261" y="519"/>
                </a:cubicBezTo>
                <a:cubicBezTo>
                  <a:pt x="3260" y="518"/>
                  <a:pt x="3260" y="518"/>
                  <a:pt x="3260" y="518"/>
                </a:cubicBezTo>
                <a:lnTo>
                  <a:pt x="3260" y="519"/>
                </a:lnTo>
                <a:close/>
                <a:moveTo>
                  <a:pt x="3307" y="468"/>
                </a:moveTo>
                <a:cubicBezTo>
                  <a:pt x="3307" y="466"/>
                  <a:pt x="3307" y="466"/>
                  <a:pt x="3307" y="466"/>
                </a:cubicBezTo>
                <a:cubicBezTo>
                  <a:pt x="3305" y="468"/>
                  <a:pt x="3305" y="468"/>
                  <a:pt x="3305" y="468"/>
                </a:cubicBezTo>
                <a:lnTo>
                  <a:pt x="3307" y="468"/>
                </a:lnTo>
                <a:close/>
                <a:moveTo>
                  <a:pt x="3274" y="1173"/>
                </a:moveTo>
                <a:cubicBezTo>
                  <a:pt x="3275" y="1174"/>
                  <a:pt x="3275" y="1174"/>
                  <a:pt x="3275" y="1174"/>
                </a:cubicBezTo>
                <a:cubicBezTo>
                  <a:pt x="3277" y="1173"/>
                  <a:pt x="3277" y="1173"/>
                  <a:pt x="3277" y="1173"/>
                </a:cubicBezTo>
                <a:cubicBezTo>
                  <a:pt x="3278" y="1171"/>
                  <a:pt x="3278" y="1171"/>
                  <a:pt x="3278" y="1171"/>
                </a:cubicBezTo>
                <a:cubicBezTo>
                  <a:pt x="3280" y="1169"/>
                  <a:pt x="3280" y="1169"/>
                  <a:pt x="3280" y="1169"/>
                </a:cubicBezTo>
                <a:cubicBezTo>
                  <a:pt x="3281" y="1166"/>
                  <a:pt x="3281" y="1166"/>
                  <a:pt x="3281" y="1166"/>
                </a:cubicBezTo>
                <a:cubicBezTo>
                  <a:pt x="3281" y="1164"/>
                  <a:pt x="3281" y="1164"/>
                  <a:pt x="3281" y="1164"/>
                </a:cubicBezTo>
                <a:cubicBezTo>
                  <a:pt x="3282" y="1163"/>
                  <a:pt x="3282" y="1163"/>
                  <a:pt x="3282" y="1163"/>
                </a:cubicBezTo>
                <a:cubicBezTo>
                  <a:pt x="3281" y="1161"/>
                  <a:pt x="3281" y="1161"/>
                  <a:pt x="3281" y="1161"/>
                </a:cubicBezTo>
                <a:cubicBezTo>
                  <a:pt x="3277" y="1166"/>
                  <a:pt x="3277" y="1166"/>
                  <a:pt x="3277" y="1166"/>
                </a:cubicBezTo>
                <a:cubicBezTo>
                  <a:pt x="3275" y="1169"/>
                  <a:pt x="3275" y="1169"/>
                  <a:pt x="3275" y="1169"/>
                </a:cubicBezTo>
                <a:cubicBezTo>
                  <a:pt x="3275" y="1170"/>
                  <a:pt x="3275" y="1170"/>
                  <a:pt x="3275" y="1170"/>
                </a:cubicBezTo>
                <a:cubicBezTo>
                  <a:pt x="3274" y="1170"/>
                  <a:pt x="3274" y="1170"/>
                  <a:pt x="3274" y="1170"/>
                </a:cubicBezTo>
                <a:lnTo>
                  <a:pt x="3274" y="1173"/>
                </a:lnTo>
                <a:close/>
                <a:moveTo>
                  <a:pt x="3433" y="959"/>
                </a:moveTo>
                <a:cubicBezTo>
                  <a:pt x="3434" y="960"/>
                  <a:pt x="3434" y="960"/>
                  <a:pt x="3434" y="960"/>
                </a:cubicBezTo>
                <a:cubicBezTo>
                  <a:pt x="3435" y="960"/>
                  <a:pt x="3435" y="960"/>
                  <a:pt x="3435" y="960"/>
                </a:cubicBezTo>
                <a:cubicBezTo>
                  <a:pt x="3435" y="958"/>
                  <a:pt x="3435" y="958"/>
                  <a:pt x="3435" y="958"/>
                </a:cubicBezTo>
                <a:cubicBezTo>
                  <a:pt x="3436" y="958"/>
                  <a:pt x="3436" y="958"/>
                  <a:pt x="3436" y="958"/>
                </a:cubicBezTo>
                <a:cubicBezTo>
                  <a:pt x="3436" y="957"/>
                  <a:pt x="3436" y="957"/>
                  <a:pt x="3436" y="957"/>
                </a:cubicBezTo>
                <a:cubicBezTo>
                  <a:pt x="3434" y="958"/>
                  <a:pt x="3434" y="958"/>
                  <a:pt x="3434" y="958"/>
                </a:cubicBezTo>
                <a:cubicBezTo>
                  <a:pt x="3434" y="959"/>
                  <a:pt x="3434" y="959"/>
                  <a:pt x="3434" y="959"/>
                </a:cubicBezTo>
                <a:lnTo>
                  <a:pt x="3433" y="959"/>
                </a:lnTo>
                <a:close/>
                <a:moveTo>
                  <a:pt x="3308" y="450"/>
                </a:moveTo>
                <a:cubicBezTo>
                  <a:pt x="3311" y="448"/>
                  <a:pt x="3311" y="448"/>
                  <a:pt x="3311" y="448"/>
                </a:cubicBezTo>
                <a:cubicBezTo>
                  <a:pt x="3314" y="446"/>
                  <a:pt x="3314" y="446"/>
                  <a:pt x="3314" y="446"/>
                </a:cubicBezTo>
                <a:cubicBezTo>
                  <a:pt x="3314" y="445"/>
                  <a:pt x="3314" y="445"/>
                  <a:pt x="3314" y="445"/>
                </a:cubicBezTo>
                <a:cubicBezTo>
                  <a:pt x="3313" y="445"/>
                  <a:pt x="3313" y="445"/>
                  <a:pt x="3313" y="445"/>
                </a:cubicBezTo>
                <a:cubicBezTo>
                  <a:pt x="3311" y="445"/>
                  <a:pt x="3311" y="445"/>
                  <a:pt x="3311" y="445"/>
                </a:cubicBezTo>
                <a:cubicBezTo>
                  <a:pt x="3310" y="448"/>
                  <a:pt x="3310" y="448"/>
                  <a:pt x="3310" y="448"/>
                </a:cubicBezTo>
                <a:cubicBezTo>
                  <a:pt x="3308" y="448"/>
                  <a:pt x="3308" y="448"/>
                  <a:pt x="3308" y="448"/>
                </a:cubicBezTo>
                <a:cubicBezTo>
                  <a:pt x="3307" y="448"/>
                  <a:pt x="3307" y="448"/>
                  <a:pt x="3307" y="448"/>
                </a:cubicBezTo>
                <a:cubicBezTo>
                  <a:pt x="3304" y="445"/>
                  <a:pt x="3304" y="445"/>
                  <a:pt x="3304" y="445"/>
                </a:cubicBezTo>
                <a:cubicBezTo>
                  <a:pt x="3305" y="448"/>
                  <a:pt x="3305" y="448"/>
                  <a:pt x="3305" y="448"/>
                </a:cubicBezTo>
                <a:cubicBezTo>
                  <a:pt x="3305" y="449"/>
                  <a:pt x="3305" y="449"/>
                  <a:pt x="3305" y="449"/>
                </a:cubicBezTo>
                <a:cubicBezTo>
                  <a:pt x="3305" y="450"/>
                  <a:pt x="3305" y="450"/>
                  <a:pt x="3305" y="450"/>
                </a:cubicBezTo>
                <a:cubicBezTo>
                  <a:pt x="3304" y="450"/>
                  <a:pt x="3304" y="450"/>
                  <a:pt x="3304" y="450"/>
                </a:cubicBezTo>
                <a:cubicBezTo>
                  <a:pt x="3303" y="453"/>
                  <a:pt x="3303" y="453"/>
                  <a:pt x="3303" y="453"/>
                </a:cubicBezTo>
                <a:cubicBezTo>
                  <a:pt x="3303" y="455"/>
                  <a:pt x="3303" y="455"/>
                  <a:pt x="3303" y="455"/>
                </a:cubicBezTo>
                <a:cubicBezTo>
                  <a:pt x="3303" y="456"/>
                  <a:pt x="3303" y="456"/>
                  <a:pt x="3303" y="456"/>
                </a:cubicBezTo>
                <a:cubicBezTo>
                  <a:pt x="3301" y="458"/>
                  <a:pt x="3301" y="458"/>
                  <a:pt x="3301" y="458"/>
                </a:cubicBezTo>
                <a:cubicBezTo>
                  <a:pt x="3303" y="459"/>
                  <a:pt x="3303" y="459"/>
                  <a:pt x="3303" y="459"/>
                </a:cubicBezTo>
                <a:cubicBezTo>
                  <a:pt x="3305" y="455"/>
                  <a:pt x="3305" y="455"/>
                  <a:pt x="3305" y="455"/>
                </a:cubicBezTo>
                <a:cubicBezTo>
                  <a:pt x="3305" y="453"/>
                  <a:pt x="3305" y="453"/>
                  <a:pt x="3305" y="453"/>
                </a:cubicBezTo>
                <a:cubicBezTo>
                  <a:pt x="3305" y="452"/>
                  <a:pt x="3305" y="452"/>
                  <a:pt x="3305" y="452"/>
                </a:cubicBezTo>
                <a:cubicBezTo>
                  <a:pt x="3307" y="452"/>
                  <a:pt x="3307" y="452"/>
                  <a:pt x="3307" y="452"/>
                </a:cubicBezTo>
                <a:lnTo>
                  <a:pt x="3308" y="450"/>
                </a:lnTo>
                <a:close/>
                <a:moveTo>
                  <a:pt x="3275" y="1068"/>
                </a:moveTo>
                <a:cubicBezTo>
                  <a:pt x="3277" y="1070"/>
                  <a:pt x="3277" y="1070"/>
                  <a:pt x="3277" y="1070"/>
                </a:cubicBezTo>
                <a:cubicBezTo>
                  <a:pt x="3278" y="1070"/>
                  <a:pt x="3278" y="1070"/>
                  <a:pt x="3278" y="1070"/>
                </a:cubicBezTo>
                <a:cubicBezTo>
                  <a:pt x="3280" y="1070"/>
                  <a:pt x="3280" y="1070"/>
                  <a:pt x="3280" y="1070"/>
                </a:cubicBezTo>
                <a:cubicBezTo>
                  <a:pt x="3281" y="1068"/>
                  <a:pt x="3281" y="1068"/>
                  <a:pt x="3281" y="1068"/>
                </a:cubicBezTo>
                <a:cubicBezTo>
                  <a:pt x="3280" y="1067"/>
                  <a:pt x="3280" y="1067"/>
                  <a:pt x="3280" y="1067"/>
                </a:cubicBezTo>
                <a:cubicBezTo>
                  <a:pt x="3280" y="1065"/>
                  <a:pt x="3280" y="1065"/>
                  <a:pt x="3280" y="1065"/>
                </a:cubicBezTo>
                <a:cubicBezTo>
                  <a:pt x="3274" y="1065"/>
                  <a:pt x="3274" y="1065"/>
                  <a:pt x="3274" y="1065"/>
                </a:cubicBezTo>
                <a:cubicBezTo>
                  <a:pt x="3270" y="1065"/>
                  <a:pt x="3270" y="1065"/>
                  <a:pt x="3270" y="1065"/>
                </a:cubicBezTo>
                <a:cubicBezTo>
                  <a:pt x="3268" y="1067"/>
                  <a:pt x="3268" y="1067"/>
                  <a:pt x="3268" y="1067"/>
                </a:cubicBezTo>
                <a:cubicBezTo>
                  <a:pt x="3271" y="1068"/>
                  <a:pt x="3271" y="1068"/>
                  <a:pt x="3271" y="1068"/>
                </a:cubicBezTo>
                <a:cubicBezTo>
                  <a:pt x="3271" y="1070"/>
                  <a:pt x="3271" y="1070"/>
                  <a:pt x="3271" y="1070"/>
                </a:cubicBezTo>
                <a:cubicBezTo>
                  <a:pt x="3271" y="1071"/>
                  <a:pt x="3271" y="1071"/>
                  <a:pt x="3271" y="1071"/>
                </a:cubicBezTo>
                <a:cubicBezTo>
                  <a:pt x="3272" y="1068"/>
                  <a:pt x="3272" y="1068"/>
                  <a:pt x="3272" y="1068"/>
                </a:cubicBezTo>
                <a:cubicBezTo>
                  <a:pt x="3274" y="1071"/>
                  <a:pt x="3274" y="1071"/>
                  <a:pt x="3274" y="1071"/>
                </a:cubicBezTo>
                <a:cubicBezTo>
                  <a:pt x="3275" y="1071"/>
                  <a:pt x="3275" y="1071"/>
                  <a:pt x="3275" y="1071"/>
                </a:cubicBezTo>
                <a:cubicBezTo>
                  <a:pt x="3275" y="1070"/>
                  <a:pt x="3275" y="1070"/>
                  <a:pt x="3275" y="1070"/>
                </a:cubicBezTo>
                <a:cubicBezTo>
                  <a:pt x="3272" y="1067"/>
                  <a:pt x="3272" y="1067"/>
                  <a:pt x="3272" y="1067"/>
                </a:cubicBezTo>
                <a:cubicBezTo>
                  <a:pt x="3274" y="1067"/>
                  <a:pt x="3274" y="1067"/>
                  <a:pt x="3274" y="1067"/>
                </a:cubicBezTo>
                <a:lnTo>
                  <a:pt x="3275" y="1068"/>
                </a:lnTo>
                <a:close/>
                <a:moveTo>
                  <a:pt x="3333" y="426"/>
                </a:moveTo>
                <a:cubicBezTo>
                  <a:pt x="3333" y="427"/>
                  <a:pt x="3333" y="427"/>
                  <a:pt x="3333" y="427"/>
                </a:cubicBezTo>
                <a:cubicBezTo>
                  <a:pt x="3334" y="425"/>
                  <a:pt x="3334" y="425"/>
                  <a:pt x="3334" y="425"/>
                </a:cubicBezTo>
                <a:lnTo>
                  <a:pt x="3333" y="426"/>
                </a:lnTo>
                <a:close/>
                <a:moveTo>
                  <a:pt x="3330" y="1074"/>
                </a:moveTo>
                <a:cubicBezTo>
                  <a:pt x="3331" y="1075"/>
                  <a:pt x="3331" y="1075"/>
                  <a:pt x="3331" y="1075"/>
                </a:cubicBezTo>
                <a:cubicBezTo>
                  <a:pt x="3333" y="1077"/>
                  <a:pt x="3333" y="1077"/>
                  <a:pt x="3333" y="1077"/>
                </a:cubicBezTo>
                <a:cubicBezTo>
                  <a:pt x="3334" y="1075"/>
                  <a:pt x="3334" y="1075"/>
                  <a:pt x="3334" y="1075"/>
                </a:cubicBezTo>
                <a:cubicBezTo>
                  <a:pt x="3334" y="1074"/>
                  <a:pt x="3334" y="1074"/>
                  <a:pt x="3334" y="1074"/>
                </a:cubicBezTo>
                <a:cubicBezTo>
                  <a:pt x="3333" y="1074"/>
                  <a:pt x="3333" y="1074"/>
                  <a:pt x="3333" y="1074"/>
                </a:cubicBezTo>
                <a:lnTo>
                  <a:pt x="3330" y="1074"/>
                </a:lnTo>
                <a:close/>
                <a:moveTo>
                  <a:pt x="3334" y="422"/>
                </a:moveTo>
                <a:cubicBezTo>
                  <a:pt x="3334" y="425"/>
                  <a:pt x="3334" y="425"/>
                  <a:pt x="3334" y="425"/>
                </a:cubicBezTo>
                <a:cubicBezTo>
                  <a:pt x="3335" y="422"/>
                  <a:pt x="3335" y="422"/>
                  <a:pt x="3335" y="422"/>
                </a:cubicBezTo>
                <a:lnTo>
                  <a:pt x="3334" y="422"/>
                </a:lnTo>
                <a:close/>
                <a:moveTo>
                  <a:pt x="3338" y="1090"/>
                </a:moveTo>
                <a:cubicBezTo>
                  <a:pt x="3343" y="1091"/>
                  <a:pt x="3343" y="1091"/>
                  <a:pt x="3343" y="1091"/>
                </a:cubicBezTo>
                <a:cubicBezTo>
                  <a:pt x="3347" y="1090"/>
                  <a:pt x="3347" y="1090"/>
                  <a:pt x="3347" y="1090"/>
                </a:cubicBezTo>
                <a:cubicBezTo>
                  <a:pt x="3344" y="1088"/>
                  <a:pt x="3344" y="1088"/>
                  <a:pt x="3344" y="1088"/>
                </a:cubicBezTo>
                <a:cubicBezTo>
                  <a:pt x="3341" y="1088"/>
                  <a:pt x="3341" y="1088"/>
                  <a:pt x="3341" y="1088"/>
                </a:cubicBezTo>
                <a:cubicBezTo>
                  <a:pt x="3331" y="1087"/>
                  <a:pt x="3331" y="1087"/>
                  <a:pt x="3331" y="1087"/>
                </a:cubicBezTo>
                <a:cubicBezTo>
                  <a:pt x="3331" y="1088"/>
                  <a:pt x="3331" y="1088"/>
                  <a:pt x="3331" y="1088"/>
                </a:cubicBezTo>
                <a:cubicBezTo>
                  <a:pt x="3335" y="1088"/>
                  <a:pt x="3335" y="1088"/>
                  <a:pt x="3335" y="1088"/>
                </a:cubicBezTo>
                <a:lnTo>
                  <a:pt x="3338" y="1090"/>
                </a:lnTo>
                <a:close/>
                <a:moveTo>
                  <a:pt x="3321" y="438"/>
                </a:moveTo>
                <a:cubicBezTo>
                  <a:pt x="3320" y="440"/>
                  <a:pt x="3320" y="440"/>
                  <a:pt x="3320" y="440"/>
                </a:cubicBezTo>
                <a:cubicBezTo>
                  <a:pt x="3320" y="442"/>
                  <a:pt x="3320" y="442"/>
                  <a:pt x="3320" y="442"/>
                </a:cubicBezTo>
                <a:cubicBezTo>
                  <a:pt x="3320" y="443"/>
                  <a:pt x="3320" y="443"/>
                  <a:pt x="3320" y="443"/>
                </a:cubicBezTo>
                <a:cubicBezTo>
                  <a:pt x="3321" y="443"/>
                  <a:pt x="3321" y="443"/>
                  <a:pt x="3321" y="443"/>
                </a:cubicBezTo>
                <a:cubicBezTo>
                  <a:pt x="3323" y="440"/>
                  <a:pt x="3323" y="440"/>
                  <a:pt x="3323" y="440"/>
                </a:cubicBezTo>
                <a:cubicBezTo>
                  <a:pt x="3325" y="435"/>
                  <a:pt x="3325" y="435"/>
                  <a:pt x="3325" y="435"/>
                </a:cubicBezTo>
                <a:cubicBezTo>
                  <a:pt x="3324" y="435"/>
                  <a:pt x="3324" y="435"/>
                  <a:pt x="3324" y="435"/>
                </a:cubicBezTo>
                <a:cubicBezTo>
                  <a:pt x="3323" y="435"/>
                  <a:pt x="3323" y="435"/>
                  <a:pt x="3323" y="435"/>
                </a:cubicBezTo>
                <a:lnTo>
                  <a:pt x="3321" y="438"/>
                </a:lnTo>
                <a:close/>
                <a:moveTo>
                  <a:pt x="1980" y="522"/>
                </a:moveTo>
                <a:cubicBezTo>
                  <a:pt x="1980" y="523"/>
                  <a:pt x="1980" y="523"/>
                  <a:pt x="1980" y="523"/>
                </a:cubicBezTo>
                <a:cubicBezTo>
                  <a:pt x="1981" y="524"/>
                  <a:pt x="1981" y="524"/>
                  <a:pt x="1981" y="524"/>
                </a:cubicBezTo>
                <a:cubicBezTo>
                  <a:pt x="1981" y="523"/>
                  <a:pt x="1981" y="523"/>
                  <a:pt x="1981" y="523"/>
                </a:cubicBezTo>
                <a:cubicBezTo>
                  <a:pt x="1983" y="524"/>
                  <a:pt x="1983" y="524"/>
                  <a:pt x="1983" y="524"/>
                </a:cubicBezTo>
                <a:cubicBezTo>
                  <a:pt x="1983" y="522"/>
                  <a:pt x="1983" y="522"/>
                  <a:pt x="1983" y="522"/>
                </a:cubicBezTo>
                <a:cubicBezTo>
                  <a:pt x="1983" y="521"/>
                  <a:pt x="1983" y="521"/>
                  <a:pt x="1983" y="521"/>
                </a:cubicBezTo>
                <a:cubicBezTo>
                  <a:pt x="1982" y="521"/>
                  <a:pt x="1982" y="521"/>
                  <a:pt x="1982" y="521"/>
                </a:cubicBezTo>
                <a:lnTo>
                  <a:pt x="1980" y="522"/>
                </a:lnTo>
                <a:close/>
                <a:moveTo>
                  <a:pt x="1983" y="560"/>
                </a:moveTo>
                <a:cubicBezTo>
                  <a:pt x="1984" y="560"/>
                  <a:pt x="1984" y="560"/>
                  <a:pt x="1984" y="560"/>
                </a:cubicBezTo>
                <a:cubicBezTo>
                  <a:pt x="1985" y="560"/>
                  <a:pt x="1985" y="560"/>
                  <a:pt x="1985" y="560"/>
                </a:cubicBezTo>
                <a:cubicBezTo>
                  <a:pt x="1986" y="557"/>
                  <a:pt x="1986" y="557"/>
                  <a:pt x="1986" y="557"/>
                </a:cubicBezTo>
                <a:cubicBezTo>
                  <a:pt x="1985" y="557"/>
                  <a:pt x="1985" y="557"/>
                  <a:pt x="1985" y="557"/>
                </a:cubicBezTo>
                <a:cubicBezTo>
                  <a:pt x="1983" y="559"/>
                  <a:pt x="1983" y="559"/>
                  <a:pt x="1983" y="559"/>
                </a:cubicBezTo>
                <a:lnTo>
                  <a:pt x="1983" y="560"/>
                </a:lnTo>
                <a:close/>
                <a:moveTo>
                  <a:pt x="1835" y="321"/>
                </a:moveTo>
                <a:cubicBezTo>
                  <a:pt x="1833" y="321"/>
                  <a:pt x="1833" y="321"/>
                  <a:pt x="1833" y="321"/>
                </a:cubicBezTo>
                <a:cubicBezTo>
                  <a:pt x="1830" y="320"/>
                  <a:pt x="1830" y="320"/>
                  <a:pt x="1830" y="320"/>
                </a:cubicBezTo>
                <a:cubicBezTo>
                  <a:pt x="1829" y="320"/>
                  <a:pt x="1829" y="320"/>
                  <a:pt x="1829" y="320"/>
                </a:cubicBezTo>
                <a:cubicBezTo>
                  <a:pt x="1827" y="320"/>
                  <a:pt x="1827" y="320"/>
                  <a:pt x="1827" y="320"/>
                </a:cubicBezTo>
                <a:cubicBezTo>
                  <a:pt x="1827" y="321"/>
                  <a:pt x="1827" y="321"/>
                  <a:pt x="1827" y="321"/>
                </a:cubicBezTo>
                <a:cubicBezTo>
                  <a:pt x="1830" y="323"/>
                  <a:pt x="1830" y="323"/>
                  <a:pt x="1830" y="323"/>
                </a:cubicBezTo>
                <a:cubicBezTo>
                  <a:pt x="1833" y="324"/>
                  <a:pt x="1833" y="324"/>
                  <a:pt x="1833" y="324"/>
                </a:cubicBezTo>
                <a:cubicBezTo>
                  <a:pt x="1835" y="323"/>
                  <a:pt x="1835" y="323"/>
                  <a:pt x="1835" y="323"/>
                </a:cubicBezTo>
                <a:cubicBezTo>
                  <a:pt x="1835" y="322"/>
                  <a:pt x="1835" y="322"/>
                  <a:pt x="1835" y="322"/>
                </a:cubicBezTo>
                <a:cubicBezTo>
                  <a:pt x="1836" y="324"/>
                  <a:pt x="1836" y="324"/>
                  <a:pt x="1836" y="324"/>
                </a:cubicBezTo>
                <a:cubicBezTo>
                  <a:pt x="1837" y="321"/>
                  <a:pt x="1837" y="321"/>
                  <a:pt x="1837" y="321"/>
                </a:cubicBezTo>
                <a:cubicBezTo>
                  <a:pt x="1837" y="320"/>
                  <a:pt x="1837" y="320"/>
                  <a:pt x="1837" y="320"/>
                </a:cubicBezTo>
                <a:cubicBezTo>
                  <a:pt x="1836" y="319"/>
                  <a:pt x="1836" y="319"/>
                  <a:pt x="1836" y="319"/>
                </a:cubicBezTo>
                <a:cubicBezTo>
                  <a:pt x="1835" y="320"/>
                  <a:pt x="1835" y="320"/>
                  <a:pt x="1835" y="320"/>
                </a:cubicBezTo>
                <a:lnTo>
                  <a:pt x="1835" y="321"/>
                </a:lnTo>
                <a:close/>
                <a:moveTo>
                  <a:pt x="1899" y="263"/>
                </a:moveTo>
                <a:cubicBezTo>
                  <a:pt x="1899" y="264"/>
                  <a:pt x="1899" y="264"/>
                  <a:pt x="1899" y="264"/>
                </a:cubicBezTo>
                <a:cubicBezTo>
                  <a:pt x="1901" y="264"/>
                  <a:pt x="1901" y="264"/>
                  <a:pt x="1901" y="264"/>
                </a:cubicBezTo>
                <a:lnTo>
                  <a:pt x="1899" y="263"/>
                </a:lnTo>
                <a:close/>
                <a:moveTo>
                  <a:pt x="1839" y="304"/>
                </a:moveTo>
                <a:cubicBezTo>
                  <a:pt x="1836" y="306"/>
                  <a:pt x="1836" y="306"/>
                  <a:pt x="1836" y="306"/>
                </a:cubicBezTo>
                <a:cubicBezTo>
                  <a:pt x="1837" y="309"/>
                  <a:pt x="1837" y="309"/>
                  <a:pt x="1837" y="309"/>
                </a:cubicBezTo>
                <a:cubicBezTo>
                  <a:pt x="1837" y="310"/>
                  <a:pt x="1837" y="310"/>
                  <a:pt x="1837" y="310"/>
                </a:cubicBezTo>
                <a:cubicBezTo>
                  <a:pt x="1836" y="310"/>
                  <a:pt x="1836" y="310"/>
                  <a:pt x="1836" y="310"/>
                </a:cubicBezTo>
                <a:cubicBezTo>
                  <a:pt x="1837" y="309"/>
                  <a:pt x="1837" y="309"/>
                  <a:pt x="1837" y="309"/>
                </a:cubicBezTo>
                <a:cubicBezTo>
                  <a:pt x="1836" y="307"/>
                  <a:pt x="1836" y="307"/>
                  <a:pt x="1836" y="307"/>
                </a:cubicBezTo>
                <a:cubicBezTo>
                  <a:pt x="1836" y="309"/>
                  <a:pt x="1836" y="309"/>
                  <a:pt x="1836" y="309"/>
                </a:cubicBezTo>
                <a:cubicBezTo>
                  <a:pt x="1835" y="310"/>
                  <a:pt x="1835" y="310"/>
                  <a:pt x="1835" y="310"/>
                </a:cubicBezTo>
                <a:cubicBezTo>
                  <a:pt x="1833" y="309"/>
                  <a:pt x="1833" y="309"/>
                  <a:pt x="1833" y="309"/>
                </a:cubicBezTo>
                <a:cubicBezTo>
                  <a:pt x="1835" y="307"/>
                  <a:pt x="1835" y="307"/>
                  <a:pt x="1835" y="307"/>
                </a:cubicBezTo>
                <a:cubicBezTo>
                  <a:pt x="1833" y="307"/>
                  <a:pt x="1833" y="307"/>
                  <a:pt x="1833" y="307"/>
                </a:cubicBezTo>
                <a:cubicBezTo>
                  <a:pt x="1832" y="307"/>
                  <a:pt x="1832" y="307"/>
                  <a:pt x="1832" y="307"/>
                </a:cubicBezTo>
                <a:cubicBezTo>
                  <a:pt x="1830" y="309"/>
                  <a:pt x="1830" y="309"/>
                  <a:pt x="1830" y="309"/>
                </a:cubicBezTo>
                <a:cubicBezTo>
                  <a:pt x="1829" y="309"/>
                  <a:pt x="1829" y="309"/>
                  <a:pt x="1829" y="309"/>
                </a:cubicBezTo>
                <a:cubicBezTo>
                  <a:pt x="1826" y="310"/>
                  <a:pt x="1826" y="310"/>
                  <a:pt x="1826" y="310"/>
                </a:cubicBezTo>
                <a:cubicBezTo>
                  <a:pt x="1829" y="313"/>
                  <a:pt x="1829" y="313"/>
                  <a:pt x="1829" y="313"/>
                </a:cubicBezTo>
                <a:cubicBezTo>
                  <a:pt x="1829" y="314"/>
                  <a:pt x="1829" y="314"/>
                  <a:pt x="1829" y="314"/>
                </a:cubicBezTo>
                <a:cubicBezTo>
                  <a:pt x="1827" y="314"/>
                  <a:pt x="1827" y="314"/>
                  <a:pt x="1827" y="314"/>
                </a:cubicBezTo>
                <a:cubicBezTo>
                  <a:pt x="1830" y="316"/>
                  <a:pt x="1830" y="316"/>
                  <a:pt x="1830" y="316"/>
                </a:cubicBezTo>
                <a:cubicBezTo>
                  <a:pt x="1833" y="316"/>
                  <a:pt x="1833" y="316"/>
                  <a:pt x="1833" y="316"/>
                </a:cubicBezTo>
                <a:cubicBezTo>
                  <a:pt x="1833" y="317"/>
                  <a:pt x="1833" y="317"/>
                  <a:pt x="1833" y="317"/>
                </a:cubicBezTo>
                <a:cubicBezTo>
                  <a:pt x="1835" y="317"/>
                  <a:pt x="1835" y="317"/>
                  <a:pt x="1835" y="317"/>
                </a:cubicBezTo>
                <a:cubicBezTo>
                  <a:pt x="1835" y="319"/>
                  <a:pt x="1835" y="319"/>
                  <a:pt x="1835" y="319"/>
                </a:cubicBezTo>
                <a:cubicBezTo>
                  <a:pt x="1836" y="319"/>
                  <a:pt x="1836" y="319"/>
                  <a:pt x="1836" y="319"/>
                </a:cubicBezTo>
                <a:cubicBezTo>
                  <a:pt x="1839" y="319"/>
                  <a:pt x="1839" y="319"/>
                  <a:pt x="1839" y="319"/>
                </a:cubicBezTo>
                <a:cubicBezTo>
                  <a:pt x="1837" y="317"/>
                  <a:pt x="1837" y="317"/>
                  <a:pt x="1837" y="317"/>
                </a:cubicBezTo>
                <a:cubicBezTo>
                  <a:pt x="1839" y="317"/>
                  <a:pt x="1839" y="317"/>
                  <a:pt x="1839" y="317"/>
                </a:cubicBezTo>
                <a:cubicBezTo>
                  <a:pt x="1840" y="316"/>
                  <a:pt x="1840" y="316"/>
                  <a:pt x="1840" y="316"/>
                </a:cubicBezTo>
                <a:cubicBezTo>
                  <a:pt x="1842" y="316"/>
                  <a:pt x="1842" y="316"/>
                  <a:pt x="1842" y="316"/>
                </a:cubicBezTo>
                <a:cubicBezTo>
                  <a:pt x="1840" y="314"/>
                  <a:pt x="1840" y="314"/>
                  <a:pt x="1840" y="314"/>
                </a:cubicBezTo>
                <a:cubicBezTo>
                  <a:pt x="1839" y="313"/>
                  <a:pt x="1839" y="313"/>
                  <a:pt x="1839" y="313"/>
                </a:cubicBezTo>
                <a:cubicBezTo>
                  <a:pt x="1840" y="311"/>
                  <a:pt x="1840" y="311"/>
                  <a:pt x="1840" y="311"/>
                </a:cubicBezTo>
                <a:cubicBezTo>
                  <a:pt x="1842" y="310"/>
                  <a:pt x="1842" y="310"/>
                  <a:pt x="1842" y="310"/>
                </a:cubicBezTo>
                <a:cubicBezTo>
                  <a:pt x="1843" y="310"/>
                  <a:pt x="1843" y="310"/>
                  <a:pt x="1843" y="310"/>
                </a:cubicBezTo>
                <a:cubicBezTo>
                  <a:pt x="1842" y="309"/>
                  <a:pt x="1842" y="309"/>
                  <a:pt x="1842" y="309"/>
                </a:cubicBezTo>
                <a:cubicBezTo>
                  <a:pt x="1842" y="307"/>
                  <a:pt x="1842" y="307"/>
                  <a:pt x="1842" y="307"/>
                </a:cubicBezTo>
                <a:cubicBezTo>
                  <a:pt x="1843" y="306"/>
                  <a:pt x="1843" y="306"/>
                  <a:pt x="1843" y="306"/>
                </a:cubicBezTo>
                <a:cubicBezTo>
                  <a:pt x="1842" y="304"/>
                  <a:pt x="1842" y="304"/>
                  <a:pt x="1842" y="304"/>
                </a:cubicBezTo>
                <a:lnTo>
                  <a:pt x="1839" y="304"/>
                </a:lnTo>
                <a:close/>
                <a:moveTo>
                  <a:pt x="3153" y="594"/>
                </a:moveTo>
                <a:cubicBezTo>
                  <a:pt x="3155" y="594"/>
                  <a:pt x="3155" y="594"/>
                  <a:pt x="3155" y="594"/>
                </a:cubicBezTo>
                <a:cubicBezTo>
                  <a:pt x="3153" y="592"/>
                  <a:pt x="3153" y="592"/>
                  <a:pt x="3153" y="592"/>
                </a:cubicBezTo>
                <a:cubicBezTo>
                  <a:pt x="3152" y="592"/>
                  <a:pt x="3152" y="592"/>
                  <a:pt x="3152" y="592"/>
                </a:cubicBezTo>
                <a:lnTo>
                  <a:pt x="3153" y="594"/>
                </a:lnTo>
                <a:close/>
                <a:moveTo>
                  <a:pt x="3131" y="559"/>
                </a:moveTo>
                <a:cubicBezTo>
                  <a:pt x="3131" y="560"/>
                  <a:pt x="3131" y="560"/>
                  <a:pt x="3131" y="560"/>
                </a:cubicBezTo>
                <a:cubicBezTo>
                  <a:pt x="3132" y="559"/>
                  <a:pt x="3132" y="559"/>
                  <a:pt x="3132" y="559"/>
                </a:cubicBezTo>
                <a:lnTo>
                  <a:pt x="3131" y="559"/>
                </a:lnTo>
                <a:close/>
                <a:moveTo>
                  <a:pt x="1966" y="535"/>
                </a:moveTo>
                <a:cubicBezTo>
                  <a:pt x="1968" y="538"/>
                  <a:pt x="1968" y="538"/>
                  <a:pt x="1968" y="538"/>
                </a:cubicBezTo>
                <a:cubicBezTo>
                  <a:pt x="1969" y="539"/>
                  <a:pt x="1969" y="539"/>
                  <a:pt x="1969" y="539"/>
                </a:cubicBezTo>
                <a:cubicBezTo>
                  <a:pt x="1971" y="541"/>
                  <a:pt x="1971" y="541"/>
                  <a:pt x="1971" y="541"/>
                </a:cubicBezTo>
                <a:cubicBezTo>
                  <a:pt x="1974" y="541"/>
                  <a:pt x="1974" y="541"/>
                  <a:pt x="1974" y="541"/>
                </a:cubicBezTo>
                <a:cubicBezTo>
                  <a:pt x="1975" y="542"/>
                  <a:pt x="1975" y="542"/>
                  <a:pt x="1975" y="542"/>
                </a:cubicBezTo>
                <a:cubicBezTo>
                  <a:pt x="1978" y="545"/>
                  <a:pt x="1978" y="545"/>
                  <a:pt x="1978" y="545"/>
                </a:cubicBezTo>
                <a:cubicBezTo>
                  <a:pt x="1979" y="545"/>
                  <a:pt x="1979" y="545"/>
                  <a:pt x="1979" y="545"/>
                </a:cubicBezTo>
                <a:cubicBezTo>
                  <a:pt x="1981" y="545"/>
                  <a:pt x="1981" y="545"/>
                  <a:pt x="1981" y="545"/>
                </a:cubicBezTo>
                <a:cubicBezTo>
                  <a:pt x="1978" y="544"/>
                  <a:pt x="1978" y="544"/>
                  <a:pt x="1978" y="544"/>
                </a:cubicBezTo>
                <a:cubicBezTo>
                  <a:pt x="1977" y="542"/>
                  <a:pt x="1977" y="542"/>
                  <a:pt x="1977" y="542"/>
                </a:cubicBezTo>
                <a:cubicBezTo>
                  <a:pt x="1977" y="539"/>
                  <a:pt x="1977" y="539"/>
                  <a:pt x="1977" y="539"/>
                </a:cubicBezTo>
                <a:cubicBezTo>
                  <a:pt x="1975" y="538"/>
                  <a:pt x="1975" y="538"/>
                  <a:pt x="1975" y="538"/>
                </a:cubicBezTo>
                <a:cubicBezTo>
                  <a:pt x="1974" y="536"/>
                  <a:pt x="1974" y="536"/>
                  <a:pt x="1974" y="536"/>
                </a:cubicBezTo>
                <a:cubicBezTo>
                  <a:pt x="1971" y="536"/>
                  <a:pt x="1971" y="536"/>
                  <a:pt x="1971" y="536"/>
                </a:cubicBezTo>
                <a:cubicBezTo>
                  <a:pt x="1968" y="535"/>
                  <a:pt x="1968" y="535"/>
                  <a:pt x="1968" y="535"/>
                </a:cubicBezTo>
                <a:cubicBezTo>
                  <a:pt x="1966" y="532"/>
                  <a:pt x="1966" y="532"/>
                  <a:pt x="1966" y="532"/>
                </a:cubicBezTo>
                <a:cubicBezTo>
                  <a:pt x="1965" y="532"/>
                  <a:pt x="1965" y="532"/>
                  <a:pt x="1965" y="532"/>
                </a:cubicBezTo>
                <a:cubicBezTo>
                  <a:pt x="1964" y="532"/>
                  <a:pt x="1964" y="532"/>
                  <a:pt x="1964" y="532"/>
                </a:cubicBezTo>
                <a:cubicBezTo>
                  <a:pt x="1961" y="535"/>
                  <a:pt x="1961" y="535"/>
                  <a:pt x="1961" y="535"/>
                </a:cubicBezTo>
                <a:cubicBezTo>
                  <a:pt x="1964" y="534"/>
                  <a:pt x="1964" y="534"/>
                  <a:pt x="1964" y="534"/>
                </a:cubicBezTo>
                <a:lnTo>
                  <a:pt x="1966" y="535"/>
                </a:lnTo>
                <a:close/>
                <a:moveTo>
                  <a:pt x="1968" y="519"/>
                </a:moveTo>
                <a:cubicBezTo>
                  <a:pt x="1969" y="519"/>
                  <a:pt x="1969" y="519"/>
                  <a:pt x="1969" y="519"/>
                </a:cubicBezTo>
                <a:cubicBezTo>
                  <a:pt x="1968" y="518"/>
                  <a:pt x="1968" y="518"/>
                  <a:pt x="1968" y="518"/>
                </a:cubicBezTo>
                <a:cubicBezTo>
                  <a:pt x="1965" y="516"/>
                  <a:pt x="1965" y="516"/>
                  <a:pt x="1965" y="516"/>
                </a:cubicBezTo>
                <a:cubicBezTo>
                  <a:pt x="1966" y="519"/>
                  <a:pt x="1966" y="519"/>
                  <a:pt x="1966" y="519"/>
                </a:cubicBezTo>
                <a:lnTo>
                  <a:pt x="1968" y="519"/>
                </a:lnTo>
                <a:close/>
                <a:moveTo>
                  <a:pt x="2002" y="538"/>
                </a:moveTo>
                <a:cubicBezTo>
                  <a:pt x="2001" y="536"/>
                  <a:pt x="2001" y="536"/>
                  <a:pt x="2001" y="536"/>
                </a:cubicBezTo>
                <a:cubicBezTo>
                  <a:pt x="1999" y="538"/>
                  <a:pt x="1999" y="538"/>
                  <a:pt x="1999" y="538"/>
                </a:cubicBezTo>
                <a:cubicBezTo>
                  <a:pt x="2001" y="541"/>
                  <a:pt x="2001" y="541"/>
                  <a:pt x="2001" y="541"/>
                </a:cubicBezTo>
                <a:cubicBezTo>
                  <a:pt x="1999" y="541"/>
                  <a:pt x="1999" y="541"/>
                  <a:pt x="1999" y="541"/>
                </a:cubicBezTo>
                <a:cubicBezTo>
                  <a:pt x="2001" y="544"/>
                  <a:pt x="2001" y="544"/>
                  <a:pt x="2001" y="544"/>
                </a:cubicBezTo>
                <a:cubicBezTo>
                  <a:pt x="2004" y="544"/>
                  <a:pt x="2004" y="544"/>
                  <a:pt x="2004" y="544"/>
                </a:cubicBezTo>
                <a:cubicBezTo>
                  <a:pt x="2004" y="542"/>
                  <a:pt x="2004" y="542"/>
                  <a:pt x="2004" y="542"/>
                </a:cubicBezTo>
                <a:cubicBezTo>
                  <a:pt x="2002" y="539"/>
                  <a:pt x="2002" y="539"/>
                  <a:pt x="2002" y="539"/>
                </a:cubicBezTo>
                <a:lnTo>
                  <a:pt x="2002" y="538"/>
                </a:lnTo>
                <a:close/>
                <a:moveTo>
                  <a:pt x="1928" y="528"/>
                </a:moveTo>
                <a:cubicBezTo>
                  <a:pt x="1929" y="529"/>
                  <a:pt x="1929" y="529"/>
                  <a:pt x="1929" y="529"/>
                </a:cubicBezTo>
                <a:cubicBezTo>
                  <a:pt x="1930" y="529"/>
                  <a:pt x="1930" y="529"/>
                  <a:pt x="1930" y="529"/>
                </a:cubicBezTo>
                <a:cubicBezTo>
                  <a:pt x="1931" y="528"/>
                  <a:pt x="1931" y="528"/>
                  <a:pt x="1931" y="528"/>
                </a:cubicBezTo>
                <a:cubicBezTo>
                  <a:pt x="1929" y="525"/>
                  <a:pt x="1929" y="525"/>
                  <a:pt x="1929" y="525"/>
                </a:cubicBezTo>
                <a:cubicBezTo>
                  <a:pt x="1928" y="524"/>
                  <a:pt x="1928" y="524"/>
                  <a:pt x="1928" y="524"/>
                </a:cubicBezTo>
                <a:cubicBezTo>
                  <a:pt x="1927" y="524"/>
                  <a:pt x="1927" y="524"/>
                  <a:pt x="1927" y="524"/>
                </a:cubicBezTo>
                <a:lnTo>
                  <a:pt x="1928" y="528"/>
                </a:lnTo>
                <a:close/>
                <a:moveTo>
                  <a:pt x="3102" y="634"/>
                </a:moveTo>
                <a:cubicBezTo>
                  <a:pt x="3105" y="635"/>
                  <a:pt x="3105" y="635"/>
                  <a:pt x="3105" y="635"/>
                </a:cubicBezTo>
                <a:cubicBezTo>
                  <a:pt x="3106" y="634"/>
                  <a:pt x="3106" y="634"/>
                  <a:pt x="3106" y="634"/>
                </a:cubicBezTo>
                <a:cubicBezTo>
                  <a:pt x="3102" y="631"/>
                  <a:pt x="3102" y="631"/>
                  <a:pt x="3102" y="631"/>
                </a:cubicBezTo>
                <a:cubicBezTo>
                  <a:pt x="3099" y="630"/>
                  <a:pt x="3099" y="630"/>
                  <a:pt x="3099" y="630"/>
                </a:cubicBezTo>
                <a:cubicBezTo>
                  <a:pt x="3098" y="631"/>
                  <a:pt x="3098" y="631"/>
                  <a:pt x="3098" y="631"/>
                </a:cubicBezTo>
                <a:lnTo>
                  <a:pt x="3102" y="634"/>
                </a:lnTo>
                <a:close/>
                <a:moveTo>
                  <a:pt x="1875" y="544"/>
                </a:moveTo>
                <a:cubicBezTo>
                  <a:pt x="1873" y="544"/>
                  <a:pt x="1873" y="544"/>
                  <a:pt x="1873" y="544"/>
                </a:cubicBezTo>
                <a:cubicBezTo>
                  <a:pt x="1872" y="544"/>
                  <a:pt x="1872" y="544"/>
                  <a:pt x="1872" y="544"/>
                </a:cubicBezTo>
                <a:cubicBezTo>
                  <a:pt x="1869" y="544"/>
                  <a:pt x="1869" y="544"/>
                  <a:pt x="1869" y="544"/>
                </a:cubicBezTo>
                <a:cubicBezTo>
                  <a:pt x="1866" y="545"/>
                  <a:pt x="1866" y="545"/>
                  <a:pt x="1866" y="545"/>
                </a:cubicBezTo>
                <a:cubicBezTo>
                  <a:pt x="1860" y="545"/>
                  <a:pt x="1860" y="545"/>
                  <a:pt x="1860" y="545"/>
                </a:cubicBezTo>
                <a:cubicBezTo>
                  <a:pt x="1859" y="545"/>
                  <a:pt x="1859" y="545"/>
                  <a:pt x="1859" y="545"/>
                </a:cubicBezTo>
                <a:cubicBezTo>
                  <a:pt x="1856" y="544"/>
                  <a:pt x="1856" y="544"/>
                  <a:pt x="1856" y="544"/>
                </a:cubicBezTo>
                <a:cubicBezTo>
                  <a:pt x="1855" y="544"/>
                  <a:pt x="1855" y="544"/>
                  <a:pt x="1855" y="544"/>
                </a:cubicBezTo>
                <a:cubicBezTo>
                  <a:pt x="1852" y="544"/>
                  <a:pt x="1852" y="544"/>
                  <a:pt x="1852" y="544"/>
                </a:cubicBezTo>
                <a:cubicBezTo>
                  <a:pt x="1849" y="545"/>
                  <a:pt x="1849" y="545"/>
                  <a:pt x="1849" y="545"/>
                </a:cubicBezTo>
                <a:cubicBezTo>
                  <a:pt x="1848" y="544"/>
                  <a:pt x="1848" y="544"/>
                  <a:pt x="1848" y="544"/>
                </a:cubicBezTo>
                <a:cubicBezTo>
                  <a:pt x="1845" y="546"/>
                  <a:pt x="1845" y="546"/>
                  <a:pt x="1845" y="546"/>
                </a:cubicBezTo>
                <a:cubicBezTo>
                  <a:pt x="1845" y="548"/>
                  <a:pt x="1845" y="548"/>
                  <a:pt x="1845" y="548"/>
                </a:cubicBezTo>
                <a:cubicBezTo>
                  <a:pt x="1845" y="549"/>
                  <a:pt x="1845" y="549"/>
                  <a:pt x="1845" y="549"/>
                </a:cubicBezTo>
                <a:cubicBezTo>
                  <a:pt x="1846" y="551"/>
                  <a:pt x="1846" y="551"/>
                  <a:pt x="1846" y="551"/>
                </a:cubicBezTo>
                <a:cubicBezTo>
                  <a:pt x="1849" y="551"/>
                  <a:pt x="1849" y="551"/>
                  <a:pt x="1849" y="551"/>
                </a:cubicBezTo>
                <a:cubicBezTo>
                  <a:pt x="1853" y="554"/>
                  <a:pt x="1853" y="554"/>
                  <a:pt x="1853" y="554"/>
                </a:cubicBezTo>
                <a:cubicBezTo>
                  <a:pt x="1856" y="556"/>
                  <a:pt x="1856" y="556"/>
                  <a:pt x="1856" y="556"/>
                </a:cubicBezTo>
                <a:cubicBezTo>
                  <a:pt x="1865" y="558"/>
                  <a:pt x="1865" y="558"/>
                  <a:pt x="1865" y="558"/>
                </a:cubicBezTo>
                <a:cubicBezTo>
                  <a:pt x="1866" y="561"/>
                  <a:pt x="1866" y="561"/>
                  <a:pt x="1866" y="561"/>
                </a:cubicBezTo>
                <a:cubicBezTo>
                  <a:pt x="1869" y="564"/>
                  <a:pt x="1869" y="564"/>
                  <a:pt x="1869" y="564"/>
                </a:cubicBezTo>
                <a:cubicBezTo>
                  <a:pt x="1875" y="564"/>
                  <a:pt x="1875" y="564"/>
                  <a:pt x="1875" y="564"/>
                </a:cubicBezTo>
                <a:cubicBezTo>
                  <a:pt x="1875" y="561"/>
                  <a:pt x="1875" y="561"/>
                  <a:pt x="1875" y="561"/>
                </a:cubicBezTo>
                <a:cubicBezTo>
                  <a:pt x="1876" y="559"/>
                  <a:pt x="1876" y="559"/>
                  <a:pt x="1876" y="559"/>
                </a:cubicBezTo>
                <a:cubicBezTo>
                  <a:pt x="1876" y="556"/>
                  <a:pt x="1876" y="556"/>
                  <a:pt x="1876" y="556"/>
                </a:cubicBezTo>
                <a:cubicBezTo>
                  <a:pt x="1875" y="554"/>
                  <a:pt x="1875" y="554"/>
                  <a:pt x="1875" y="554"/>
                </a:cubicBezTo>
                <a:cubicBezTo>
                  <a:pt x="1875" y="551"/>
                  <a:pt x="1875" y="551"/>
                  <a:pt x="1875" y="551"/>
                </a:cubicBezTo>
                <a:cubicBezTo>
                  <a:pt x="1876" y="548"/>
                  <a:pt x="1876" y="548"/>
                  <a:pt x="1876" y="548"/>
                </a:cubicBezTo>
                <a:cubicBezTo>
                  <a:pt x="1880" y="542"/>
                  <a:pt x="1880" y="542"/>
                  <a:pt x="1880" y="542"/>
                </a:cubicBezTo>
                <a:cubicBezTo>
                  <a:pt x="1878" y="542"/>
                  <a:pt x="1878" y="542"/>
                  <a:pt x="1878" y="542"/>
                </a:cubicBezTo>
                <a:lnTo>
                  <a:pt x="1875" y="544"/>
                </a:lnTo>
                <a:close/>
                <a:moveTo>
                  <a:pt x="1928" y="316"/>
                </a:moveTo>
                <a:cubicBezTo>
                  <a:pt x="1926" y="319"/>
                  <a:pt x="1926" y="319"/>
                  <a:pt x="1926" y="319"/>
                </a:cubicBezTo>
                <a:cubicBezTo>
                  <a:pt x="1931" y="314"/>
                  <a:pt x="1931" y="314"/>
                  <a:pt x="1931" y="314"/>
                </a:cubicBezTo>
                <a:lnTo>
                  <a:pt x="1928" y="316"/>
                </a:lnTo>
                <a:close/>
                <a:moveTo>
                  <a:pt x="1799" y="532"/>
                </a:moveTo>
                <a:cubicBezTo>
                  <a:pt x="1800" y="531"/>
                  <a:pt x="1800" y="531"/>
                  <a:pt x="1800" y="531"/>
                </a:cubicBezTo>
                <a:cubicBezTo>
                  <a:pt x="1799" y="531"/>
                  <a:pt x="1799" y="531"/>
                  <a:pt x="1799" y="531"/>
                </a:cubicBezTo>
                <a:lnTo>
                  <a:pt x="1799" y="532"/>
                </a:lnTo>
                <a:close/>
                <a:moveTo>
                  <a:pt x="1799" y="508"/>
                </a:moveTo>
                <a:cubicBezTo>
                  <a:pt x="1797" y="506"/>
                  <a:pt x="1797" y="506"/>
                  <a:pt x="1797" y="506"/>
                </a:cubicBezTo>
                <a:cubicBezTo>
                  <a:pt x="1797" y="508"/>
                  <a:pt x="1797" y="508"/>
                  <a:pt x="1797" y="508"/>
                </a:cubicBezTo>
                <a:cubicBezTo>
                  <a:pt x="1797" y="511"/>
                  <a:pt x="1797" y="511"/>
                  <a:pt x="1797" y="511"/>
                </a:cubicBezTo>
                <a:cubicBezTo>
                  <a:pt x="1799" y="512"/>
                  <a:pt x="1799" y="512"/>
                  <a:pt x="1799" y="512"/>
                </a:cubicBezTo>
                <a:cubicBezTo>
                  <a:pt x="1799" y="515"/>
                  <a:pt x="1799" y="515"/>
                  <a:pt x="1799" y="515"/>
                </a:cubicBezTo>
                <a:cubicBezTo>
                  <a:pt x="1800" y="516"/>
                  <a:pt x="1800" y="516"/>
                  <a:pt x="1800" y="516"/>
                </a:cubicBezTo>
                <a:cubicBezTo>
                  <a:pt x="1799" y="519"/>
                  <a:pt x="1799" y="519"/>
                  <a:pt x="1799" y="519"/>
                </a:cubicBezTo>
                <a:cubicBezTo>
                  <a:pt x="1800" y="519"/>
                  <a:pt x="1800" y="519"/>
                  <a:pt x="1800" y="519"/>
                </a:cubicBezTo>
                <a:cubicBezTo>
                  <a:pt x="1800" y="521"/>
                  <a:pt x="1800" y="521"/>
                  <a:pt x="1800" y="521"/>
                </a:cubicBezTo>
                <a:cubicBezTo>
                  <a:pt x="1800" y="522"/>
                  <a:pt x="1800" y="522"/>
                  <a:pt x="1800" y="522"/>
                </a:cubicBezTo>
                <a:cubicBezTo>
                  <a:pt x="1799" y="522"/>
                  <a:pt x="1799" y="522"/>
                  <a:pt x="1799" y="522"/>
                </a:cubicBezTo>
                <a:cubicBezTo>
                  <a:pt x="1799" y="528"/>
                  <a:pt x="1799" y="528"/>
                  <a:pt x="1799" y="528"/>
                </a:cubicBezTo>
                <a:cubicBezTo>
                  <a:pt x="1800" y="531"/>
                  <a:pt x="1800" y="531"/>
                  <a:pt x="1800" y="531"/>
                </a:cubicBezTo>
                <a:cubicBezTo>
                  <a:pt x="1802" y="534"/>
                  <a:pt x="1802" y="534"/>
                  <a:pt x="1802" y="534"/>
                </a:cubicBezTo>
                <a:cubicBezTo>
                  <a:pt x="1803" y="534"/>
                  <a:pt x="1803" y="534"/>
                  <a:pt x="1803" y="534"/>
                </a:cubicBezTo>
                <a:cubicBezTo>
                  <a:pt x="1805" y="534"/>
                  <a:pt x="1805" y="534"/>
                  <a:pt x="1805" y="534"/>
                </a:cubicBezTo>
                <a:cubicBezTo>
                  <a:pt x="1806" y="532"/>
                  <a:pt x="1806" y="532"/>
                  <a:pt x="1806" y="532"/>
                </a:cubicBezTo>
                <a:cubicBezTo>
                  <a:pt x="1806" y="529"/>
                  <a:pt x="1806" y="529"/>
                  <a:pt x="1806" y="529"/>
                </a:cubicBezTo>
                <a:cubicBezTo>
                  <a:pt x="1809" y="529"/>
                  <a:pt x="1809" y="529"/>
                  <a:pt x="1809" y="529"/>
                </a:cubicBezTo>
                <a:cubicBezTo>
                  <a:pt x="1812" y="529"/>
                  <a:pt x="1812" y="529"/>
                  <a:pt x="1812" y="529"/>
                </a:cubicBezTo>
                <a:cubicBezTo>
                  <a:pt x="1813" y="528"/>
                  <a:pt x="1813" y="528"/>
                  <a:pt x="1813" y="528"/>
                </a:cubicBezTo>
                <a:cubicBezTo>
                  <a:pt x="1813" y="525"/>
                  <a:pt x="1813" y="525"/>
                  <a:pt x="1813" y="525"/>
                </a:cubicBezTo>
                <a:cubicBezTo>
                  <a:pt x="1813" y="521"/>
                  <a:pt x="1813" y="521"/>
                  <a:pt x="1813" y="521"/>
                </a:cubicBezTo>
                <a:cubicBezTo>
                  <a:pt x="1813" y="516"/>
                  <a:pt x="1813" y="516"/>
                  <a:pt x="1813" y="516"/>
                </a:cubicBezTo>
                <a:cubicBezTo>
                  <a:pt x="1813" y="515"/>
                  <a:pt x="1813" y="515"/>
                  <a:pt x="1813" y="515"/>
                </a:cubicBezTo>
                <a:cubicBezTo>
                  <a:pt x="1815" y="512"/>
                  <a:pt x="1815" y="512"/>
                  <a:pt x="1815" y="512"/>
                </a:cubicBezTo>
                <a:cubicBezTo>
                  <a:pt x="1815" y="509"/>
                  <a:pt x="1815" y="509"/>
                  <a:pt x="1815" y="509"/>
                </a:cubicBezTo>
                <a:cubicBezTo>
                  <a:pt x="1813" y="506"/>
                  <a:pt x="1813" y="506"/>
                  <a:pt x="1813" y="506"/>
                </a:cubicBezTo>
                <a:cubicBezTo>
                  <a:pt x="1812" y="506"/>
                  <a:pt x="1812" y="506"/>
                  <a:pt x="1812" y="506"/>
                </a:cubicBezTo>
                <a:cubicBezTo>
                  <a:pt x="1813" y="505"/>
                  <a:pt x="1813" y="505"/>
                  <a:pt x="1813" y="505"/>
                </a:cubicBezTo>
                <a:cubicBezTo>
                  <a:pt x="1812" y="505"/>
                  <a:pt x="1812" y="505"/>
                  <a:pt x="1812" y="505"/>
                </a:cubicBezTo>
                <a:cubicBezTo>
                  <a:pt x="1812" y="503"/>
                  <a:pt x="1812" y="503"/>
                  <a:pt x="1812" y="503"/>
                </a:cubicBezTo>
                <a:cubicBezTo>
                  <a:pt x="1810" y="503"/>
                  <a:pt x="1810" y="503"/>
                  <a:pt x="1810" y="503"/>
                </a:cubicBezTo>
                <a:cubicBezTo>
                  <a:pt x="1809" y="502"/>
                  <a:pt x="1809" y="502"/>
                  <a:pt x="1809" y="502"/>
                </a:cubicBezTo>
                <a:cubicBezTo>
                  <a:pt x="1807" y="502"/>
                  <a:pt x="1807" y="502"/>
                  <a:pt x="1807" y="502"/>
                </a:cubicBezTo>
                <a:cubicBezTo>
                  <a:pt x="1806" y="503"/>
                  <a:pt x="1806" y="503"/>
                  <a:pt x="1806" y="503"/>
                </a:cubicBezTo>
                <a:cubicBezTo>
                  <a:pt x="1802" y="506"/>
                  <a:pt x="1802" y="506"/>
                  <a:pt x="1802" y="506"/>
                </a:cubicBezTo>
                <a:lnTo>
                  <a:pt x="1799" y="508"/>
                </a:lnTo>
                <a:close/>
                <a:moveTo>
                  <a:pt x="1805" y="496"/>
                </a:moveTo>
                <a:cubicBezTo>
                  <a:pt x="1803" y="496"/>
                  <a:pt x="1803" y="496"/>
                  <a:pt x="1803" y="496"/>
                </a:cubicBezTo>
                <a:cubicBezTo>
                  <a:pt x="1805" y="498"/>
                  <a:pt x="1805" y="498"/>
                  <a:pt x="1805" y="498"/>
                </a:cubicBezTo>
                <a:cubicBezTo>
                  <a:pt x="1807" y="501"/>
                  <a:pt x="1807" y="501"/>
                  <a:pt x="1807" y="501"/>
                </a:cubicBezTo>
                <a:cubicBezTo>
                  <a:pt x="1812" y="489"/>
                  <a:pt x="1812" y="489"/>
                  <a:pt x="1812" y="489"/>
                </a:cubicBezTo>
                <a:cubicBezTo>
                  <a:pt x="1812" y="483"/>
                  <a:pt x="1812" y="483"/>
                  <a:pt x="1812" y="483"/>
                </a:cubicBezTo>
                <a:cubicBezTo>
                  <a:pt x="1810" y="478"/>
                  <a:pt x="1810" y="478"/>
                  <a:pt x="1810" y="478"/>
                </a:cubicBezTo>
                <a:cubicBezTo>
                  <a:pt x="1809" y="479"/>
                  <a:pt x="1809" y="479"/>
                  <a:pt x="1809" y="479"/>
                </a:cubicBezTo>
                <a:cubicBezTo>
                  <a:pt x="1809" y="482"/>
                  <a:pt x="1809" y="482"/>
                  <a:pt x="1809" y="482"/>
                </a:cubicBezTo>
                <a:cubicBezTo>
                  <a:pt x="1803" y="483"/>
                  <a:pt x="1803" y="483"/>
                  <a:pt x="1803" y="483"/>
                </a:cubicBezTo>
                <a:cubicBezTo>
                  <a:pt x="1802" y="486"/>
                  <a:pt x="1802" y="486"/>
                  <a:pt x="1802" y="486"/>
                </a:cubicBezTo>
                <a:cubicBezTo>
                  <a:pt x="1802" y="488"/>
                  <a:pt x="1802" y="488"/>
                  <a:pt x="1802" y="488"/>
                </a:cubicBezTo>
                <a:cubicBezTo>
                  <a:pt x="1802" y="489"/>
                  <a:pt x="1802" y="489"/>
                  <a:pt x="1802" y="489"/>
                </a:cubicBezTo>
                <a:cubicBezTo>
                  <a:pt x="1803" y="491"/>
                  <a:pt x="1803" y="491"/>
                  <a:pt x="1803" y="491"/>
                </a:cubicBezTo>
                <a:cubicBezTo>
                  <a:pt x="1802" y="492"/>
                  <a:pt x="1802" y="492"/>
                  <a:pt x="1802" y="492"/>
                </a:cubicBezTo>
                <a:cubicBezTo>
                  <a:pt x="1803" y="492"/>
                  <a:pt x="1803" y="492"/>
                  <a:pt x="1803" y="492"/>
                </a:cubicBezTo>
                <a:cubicBezTo>
                  <a:pt x="1802" y="495"/>
                  <a:pt x="1802" y="495"/>
                  <a:pt x="1802" y="495"/>
                </a:cubicBezTo>
                <a:lnTo>
                  <a:pt x="1805" y="496"/>
                </a:lnTo>
                <a:close/>
                <a:moveTo>
                  <a:pt x="1751" y="522"/>
                </a:moveTo>
                <a:cubicBezTo>
                  <a:pt x="1751" y="520"/>
                  <a:pt x="1751" y="520"/>
                  <a:pt x="1751" y="520"/>
                </a:cubicBezTo>
                <a:cubicBezTo>
                  <a:pt x="1750" y="519"/>
                  <a:pt x="1750" y="519"/>
                  <a:pt x="1750" y="519"/>
                </a:cubicBezTo>
                <a:cubicBezTo>
                  <a:pt x="1748" y="519"/>
                  <a:pt x="1748" y="519"/>
                  <a:pt x="1748" y="519"/>
                </a:cubicBezTo>
                <a:cubicBezTo>
                  <a:pt x="1747" y="520"/>
                  <a:pt x="1747" y="520"/>
                  <a:pt x="1747" y="520"/>
                </a:cubicBezTo>
                <a:cubicBezTo>
                  <a:pt x="1749" y="521"/>
                  <a:pt x="1749" y="521"/>
                  <a:pt x="1749" y="521"/>
                </a:cubicBezTo>
                <a:cubicBezTo>
                  <a:pt x="1750" y="522"/>
                  <a:pt x="1750" y="522"/>
                  <a:pt x="1750" y="522"/>
                </a:cubicBezTo>
                <a:cubicBezTo>
                  <a:pt x="1751" y="522"/>
                  <a:pt x="1751" y="522"/>
                  <a:pt x="1751" y="522"/>
                </a:cubicBezTo>
                <a:close/>
                <a:moveTo>
                  <a:pt x="1937" y="546"/>
                </a:moveTo>
                <a:cubicBezTo>
                  <a:pt x="1937" y="544"/>
                  <a:pt x="1937" y="544"/>
                  <a:pt x="1937" y="544"/>
                </a:cubicBezTo>
                <a:cubicBezTo>
                  <a:pt x="1937" y="543"/>
                  <a:pt x="1937" y="543"/>
                  <a:pt x="1937" y="543"/>
                </a:cubicBezTo>
                <a:cubicBezTo>
                  <a:pt x="1936" y="541"/>
                  <a:pt x="1936" y="541"/>
                  <a:pt x="1936" y="541"/>
                </a:cubicBezTo>
                <a:cubicBezTo>
                  <a:pt x="1934" y="543"/>
                  <a:pt x="1934" y="543"/>
                  <a:pt x="1934" y="543"/>
                </a:cubicBezTo>
                <a:cubicBezTo>
                  <a:pt x="1935" y="545"/>
                  <a:pt x="1935" y="545"/>
                  <a:pt x="1935" y="545"/>
                </a:cubicBezTo>
                <a:cubicBezTo>
                  <a:pt x="1936" y="545"/>
                  <a:pt x="1936" y="545"/>
                  <a:pt x="1936" y="545"/>
                </a:cubicBezTo>
                <a:lnTo>
                  <a:pt x="1937" y="546"/>
                </a:lnTo>
                <a:close/>
                <a:moveTo>
                  <a:pt x="2828" y="849"/>
                </a:moveTo>
                <a:cubicBezTo>
                  <a:pt x="2828" y="846"/>
                  <a:pt x="2828" y="846"/>
                  <a:pt x="2828" y="846"/>
                </a:cubicBezTo>
                <a:cubicBezTo>
                  <a:pt x="2827" y="848"/>
                  <a:pt x="2827" y="848"/>
                  <a:pt x="2827" y="848"/>
                </a:cubicBezTo>
                <a:lnTo>
                  <a:pt x="2828" y="849"/>
                </a:lnTo>
                <a:close/>
                <a:moveTo>
                  <a:pt x="2842" y="842"/>
                </a:moveTo>
                <a:cubicBezTo>
                  <a:pt x="2842" y="840"/>
                  <a:pt x="2842" y="840"/>
                  <a:pt x="2842" y="840"/>
                </a:cubicBezTo>
                <a:cubicBezTo>
                  <a:pt x="2844" y="842"/>
                  <a:pt x="2844" y="842"/>
                  <a:pt x="2844" y="842"/>
                </a:cubicBezTo>
                <a:cubicBezTo>
                  <a:pt x="2845" y="842"/>
                  <a:pt x="2845" y="842"/>
                  <a:pt x="2845" y="842"/>
                </a:cubicBezTo>
                <a:cubicBezTo>
                  <a:pt x="2845" y="840"/>
                  <a:pt x="2845" y="840"/>
                  <a:pt x="2845" y="840"/>
                </a:cubicBezTo>
                <a:cubicBezTo>
                  <a:pt x="2845" y="839"/>
                  <a:pt x="2845" y="839"/>
                  <a:pt x="2845" y="839"/>
                </a:cubicBezTo>
                <a:cubicBezTo>
                  <a:pt x="2844" y="836"/>
                  <a:pt x="2844" y="836"/>
                  <a:pt x="2844" y="836"/>
                </a:cubicBezTo>
                <a:cubicBezTo>
                  <a:pt x="2845" y="837"/>
                  <a:pt x="2845" y="837"/>
                  <a:pt x="2845" y="837"/>
                </a:cubicBezTo>
                <a:cubicBezTo>
                  <a:pt x="2848" y="839"/>
                  <a:pt x="2848" y="839"/>
                  <a:pt x="2848" y="839"/>
                </a:cubicBezTo>
                <a:cubicBezTo>
                  <a:pt x="2850" y="837"/>
                  <a:pt x="2850" y="837"/>
                  <a:pt x="2850" y="837"/>
                </a:cubicBezTo>
                <a:cubicBezTo>
                  <a:pt x="2851" y="836"/>
                  <a:pt x="2851" y="836"/>
                  <a:pt x="2851" y="836"/>
                </a:cubicBezTo>
                <a:cubicBezTo>
                  <a:pt x="2851" y="833"/>
                  <a:pt x="2851" y="833"/>
                  <a:pt x="2851" y="833"/>
                </a:cubicBezTo>
                <a:cubicBezTo>
                  <a:pt x="2851" y="830"/>
                  <a:pt x="2851" y="830"/>
                  <a:pt x="2851" y="830"/>
                </a:cubicBezTo>
                <a:cubicBezTo>
                  <a:pt x="2851" y="826"/>
                  <a:pt x="2851" y="826"/>
                  <a:pt x="2851" y="826"/>
                </a:cubicBezTo>
                <a:cubicBezTo>
                  <a:pt x="2854" y="829"/>
                  <a:pt x="2854" y="829"/>
                  <a:pt x="2854" y="829"/>
                </a:cubicBezTo>
                <a:cubicBezTo>
                  <a:pt x="2854" y="830"/>
                  <a:pt x="2854" y="830"/>
                  <a:pt x="2854" y="830"/>
                </a:cubicBezTo>
                <a:cubicBezTo>
                  <a:pt x="2855" y="830"/>
                  <a:pt x="2855" y="830"/>
                  <a:pt x="2855" y="830"/>
                </a:cubicBezTo>
                <a:cubicBezTo>
                  <a:pt x="2857" y="835"/>
                  <a:pt x="2857" y="835"/>
                  <a:pt x="2857" y="835"/>
                </a:cubicBezTo>
                <a:cubicBezTo>
                  <a:pt x="2858" y="839"/>
                  <a:pt x="2858" y="839"/>
                  <a:pt x="2858" y="839"/>
                </a:cubicBezTo>
                <a:cubicBezTo>
                  <a:pt x="2861" y="839"/>
                  <a:pt x="2861" y="839"/>
                  <a:pt x="2861" y="839"/>
                </a:cubicBezTo>
                <a:cubicBezTo>
                  <a:pt x="2861" y="840"/>
                  <a:pt x="2861" y="840"/>
                  <a:pt x="2861" y="840"/>
                </a:cubicBezTo>
                <a:cubicBezTo>
                  <a:pt x="2862" y="843"/>
                  <a:pt x="2862" y="843"/>
                  <a:pt x="2862" y="843"/>
                </a:cubicBezTo>
                <a:cubicBezTo>
                  <a:pt x="2862" y="846"/>
                  <a:pt x="2862" y="846"/>
                  <a:pt x="2862" y="846"/>
                </a:cubicBezTo>
                <a:cubicBezTo>
                  <a:pt x="2864" y="849"/>
                  <a:pt x="2864" y="849"/>
                  <a:pt x="2864" y="849"/>
                </a:cubicBezTo>
                <a:cubicBezTo>
                  <a:pt x="2865" y="856"/>
                  <a:pt x="2865" y="856"/>
                  <a:pt x="2865" y="856"/>
                </a:cubicBezTo>
                <a:cubicBezTo>
                  <a:pt x="2867" y="863"/>
                  <a:pt x="2867" y="863"/>
                  <a:pt x="2867" y="863"/>
                </a:cubicBezTo>
                <a:cubicBezTo>
                  <a:pt x="2868" y="863"/>
                  <a:pt x="2868" y="863"/>
                  <a:pt x="2868" y="863"/>
                </a:cubicBezTo>
                <a:cubicBezTo>
                  <a:pt x="2868" y="865"/>
                  <a:pt x="2868" y="865"/>
                  <a:pt x="2868" y="865"/>
                </a:cubicBezTo>
                <a:cubicBezTo>
                  <a:pt x="2868" y="866"/>
                  <a:pt x="2868" y="866"/>
                  <a:pt x="2868" y="866"/>
                </a:cubicBezTo>
                <a:cubicBezTo>
                  <a:pt x="2871" y="872"/>
                  <a:pt x="2871" y="872"/>
                  <a:pt x="2871" y="872"/>
                </a:cubicBezTo>
                <a:cubicBezTo>
                  <a:pt x="2871" y="876"/>
                  <a:pt x="2871" y="876"/>
                  <a:pt x="2871" y="876"/>
                </a:cubicBezTo>
                <a:cubicBezTo>
                  <a:pt x="2871" y="878"/>
                  <a:pt x="2871" y="878"/>
                  <a:pt x="2871" y="878"/>
                </a:cubicBezTo>
                <a:cubicBezTo>
                  <a:pt x="2871" y="879"/>
                  <a:pt x="2871" y="879"/>
                  <a:pt x="2871" y="879"/>
                </a:cubicBezTo>
                <a:cubicBezTo>
                  <a:pt x="2872" y="876"/>
                  <a:pt x="2872" y="876"/>
                  <a:pt x="2872" y="876"/>
                </a:cubicBezTo>
                <a:cubicBezTo>
                  <a:pt x="2874" y="879"/>
                  <a:pt x="2874" y="879"/>
                  <a:pt x="2874" y="879"/>
                </a:cubicBezTo>
                <a:cubicBezTo>
                  <a:pt x="2877" y="885"/>
                  <a:pt x="2877" y="885"/>
                  <a:pt x="2877" y="885"/>
                </a:cubicBezTo>
                <a:cubicBezTo>
                  <a:pt x="2878" y="891"/>
                  <a:pt x="2878" y="891"/>
                  <a:pt x="2878" y="891"/>
                </a:cubicBezTo>
                <a:cubicBezTo>
                  <a:pt x="2878" y="893"/>
                  <a:pt x="2878" y="893"/>
                  <a:pt x="2878" y="893"/>
                </a:cubicBezTo>
                <a:cubicBezTo>
                  <a:pt x="2880" y="893"/>
                  <a:pt x="2880" y="893"/>
                  <a:pt x="2880" y="893"/>
                </a:cubicBezTo>
                <a:cubicBezTo>
                  <a:pt x="2878" y="895"/>
                  <a:pt x="2878" y="895"/>
                  <a:pt x="2878" y="895"/>
                </a:cubicBezTo>
                <a:cubicBezTo>
                  <a:pt x="2880" y="896"/>
                  <a:pt x="2880" y="896"/>
                  <a:pt x="2880" y="896"/>
                </a:cubicBezTo>
                <a:cubicBezTo>
                  <a:pt x="2878" y="896"/>
                  <a:pt x="2878" y="896"/>
                  <a:pt x="2878" y="896"/>
                </a:cubicBezTo>
                <a:cubicBezTo>
                  <a:pt x="2878" y="898"/>
                  <a:pt x="2878" y="898"/>
                  <a:pt x="2878" y="898"/>
                </a:cubicBezTo>
                <a:cubicBezTo>
                  <a:pt x="2880" y="898"/>
                  <a:pt x="2880" y="898"/>
                  <a:pt x="2880" y="898"/>
                </a:cubicBezTo>
                <a:cubicBezTo>
                  <a:pt x="2880" y="899"/>
                  <a:pt x="2880" y="899"/>
                  <a:pt x="2880" y="899"/>
                </a:cubicBezTo>
                <a:cubicBezTo>
                  <a:pt x="2880" y="901"/>
                  <a:pt x="2880" y="901"/>
                  <a:pt x="2880" y="901"/>
                </a:cubicBezTo>
                <a:cubicBezTo>
                  <a:pt x="2880" y="902"/>
                  <a:pt x="2880" y="902"/>
                  <a:pt x="2880" y="902"/>
                </a:cubicBezTo>
                <a:cubicBezTo>
                  <a:pt x="2880" y="903"/>
                  <a:pt x="2880" y="903"/>
                  <a:pt x="2880" y="903"/>
                </a:cubicBezTo>
                <a:cubicBezTo>
                  <a:pt x="2880" y="905"/>
                  <a:pt x="2880" y="905"/>
                  <a:pt x="2880" y="905"/>
                </a:cubicBezTo>
                <a:cubicBezTo>
                  <a:pt x="2883" y="903"/>
                  <a:pt x="2883" y="903"/>
                  <a:pt x="2883" y="903"/>
                </a:cubicBezTo>
                <a:cubicBezTo>
                  <a:pt x="2883" y="905"/>
                  <a:pt x="2883" y="905"/>
                  <a:pt x="2883" y="905"/>
                </a:cubicBezTo>
                <a:cubicBezTo>
                  <a:pt x="2881" y="905"/>
                  <a:pt x="2881" y="905"/>
                  <a:pt x="2881" y="905"/>
                </a:cubicBezTo>
                <a:cubicBezTo>
                  <a:pt x="2881" y="906"/>
                  <a:pt x="2881" y="906"/>
                  <a:pt x="2881" y="906"/>
                </a:cubicBezTo>
                <a:cubicBezTo>
                  <a:pt x="2881" y="909"/>
                  <a:pt x="2881" y="909"/>
                  <a:pt x="2881" y="909"/>
                </a:cubicBezTo>
                <a:cubicBezTo>
                  <a:pt x="2881" y="913"/>
                  <a:pt x="2881" y="913"/>
                  <a:pt x="2881" y="913"/>
                </a:cubicBezTo>
                <a:cubicBezTo>
                  <a:pt x="2880" y="916"/>
                  <a:pt x="2880" y="916"/>
                  <a:pt x="2880" y="916"/>
                </a:cubicBezTo>
                <a:cubicBezTo>
                  <a:pt x="2880" y="918"/>
                  <a:pt x="2880" y="918"/>
                  <a:pt x="2880" y="918"/>
                </a:cubicBezTo>
                <a:cubicBezTo>
                  <a:pt x="2878" y="919"/>
                  <a:pt x="2878" y="919"/>
                  <a:pt x="2878" y="919"/>
                </a:cubicBezTo>
                <a:cubicBezTo>
                  <a:pt x="2880" y="921"/>
                  <a:pt x="2880" y="921"/>
                  <a:pt x="2880" y="921"/>
                </a:cubicBezTo>
                <a:cubicBezTo>
                  <a:pt x="2880" y="925"/>
                  <a:pt x="2880" y="925"/>
                  <a:pt x="2880" y="925"/>
                </a:cubicBezTo>
                <a:cubicBezTo>
                  <a:pt x="2881" y="928"/>
                  <a:pt x="2881" y="928"/>
                  <a:pt x="2881" y="928"/>
                </a:cubicBezTo>
                <a:cubicBezTo>
                  <a:pt x="2878" y="944"/>
                  <a:pt x="2878" y="944"/>
                  <a:pt x="2878" y="944"/>
                </a:cubicBezTo>
                <a:cubicBezTo>
                  <a:pt x="2878" y="949"/>
                  <a:pt x="2878" y="949"/>
                  <a:pt x="2878" y="949"/>
                </a:cubicBezTo>
                <a:cubicBezTo>
                  <a:pt x="2878" y="952"/>
                  <a:pt x="2878" y="952"/>
                  <a:pt x="2878" y="952"/>
                </a:cubicBezTo>
                <a:cubicBezTo>
                  <a:pt x="2881" y="954"/>
                  <a:pt x="2881" y="954"/>
                  <a:pt x="2881" y="954"/>
                </a:cubicBezTo>
                <a:cubicBezTo>
                  <a:pt x="2881" y="952"/>
                  <a:pt x="2881" y="952"/>
                  <a:pt x="2881" y="952"/>
                </a:cubicBezTo>
                <a:cubicBezTo>
                  <a:pt x="2883" y="951"/>
                  <a:pt x="2883" y="951"/>
                  <a:pt x="2883" y="951"/>
                </a:cubicBezTo>
                <a:cubicBezTo>
                  <a:pt x="2884" y="951"/>
                  <a:pt x="2884" y="951"/>
                  <a:pt x="2884" y="951"/>
                </a:cubicBezTo>
                <a:cubicBezTo>
                  <a:pt x="2884" y="952"/>
                  <a:pt x="2884" y="952"/>
                  <a:pt x="2884" y="952"/>
                </a:cubicBezTo>
                <a:cubicBezTo>
                  <a:pt x="2884" y="954"/>
                  <a:pt x="2884" y="954"/>
                  <a:pt x="2884" y="954"/>
                </a:cubicBezTo>
                <a:cubicBezTo>
                  <a:pt x="2885" y="955"/>
                  <a:pt x="2885" y="955"/>
                  <a:pt x="2885" y="955"/>
                </a:cubicBezTo>
                <a:cubicBezTo>
                  <a:pt x="2887" y="955"/>
                  <a:pt x="2887" y="955"/>
                  <a:pt x="2887" y="955"/>
                </a:cubicBezTo>
                <a:cubicBezTo>
                  <a:pt x="2887" y="956"/>
                  <a:pt x="2887" y="956"/>
                  <a:pt x="2887" y="956"/>
                </a:cubicBezTo>
                <a:cubicBezTo>
                  <a:pt x="2888" y="959"/>
                  <a:pt x="2888" y="959"/>
                  <a:pt x="2888" y="959"/>
                </a:cubicBezTo>
                <a:cubicBezTo>
                  <a:pt x="2890" y="959"/>
                  <a:pt x="2890" y="959"/>
                  <a:pt x="2890" y="959"/>
                </a:cubicBezTo>
                <a:cubicBezTo>
                  <a:pt x="2891" y="959"/>
                  <a:pt x="2891" y="959"/>
                  <a:pt x="2891" y="959"/>
                </a:cubicBezTo>
                <a:cubicBezTo>
                  <a:pt x="2891" y="962"/>
                  <a:pt x="2891" y="962"/>
                  <a:pt x="2891" y="962"/>
                </a:cubicBezTo>
                <a:cubicBezTo>
                  <a:pt x="2893" y="964"/>
                  <a:pt x="2893" y="964"/>
                  <a:pt x="2893" y="964"/>
                </a:cubicBezTo>
                <a:cubicBezTo>
                  <a:pt x="2894" y="965"/>
                  <a:pt x="2894" y="965"/>
                  <a:pt x="2894" y="965"/>
                </a:cubicBezTo>
                <a:cubicBezTo>
                  <a:pt x="2894" y="964"/>
                  <a:pt x="2894" y="964"/>
                  <a:pt x="2894" y="964"/>
                </a:cubicBezTo>
                <a:cubicBezTo>
                  <a:pt x="2895" y="966"/>
                  <a:pt x="2895" y="966"/>
                  <a:pt x="2895" y="966"/>
                </a:cubicBezTo>
                <a:cubicBezTo>
                  <a:pt x="2895" y="968"/>
                  <a:pt x="2895" y="968"/>
                  <a:pt x="2895" y="968"/>
                </a:cubicBezTo>
                <a:cubicBezTo>
                  <a:pt x="2897" y="966"/>
                  <a:pt x="2897" y="966"/>
                  <a:pt x="2897" y="966"/>
                </a:cubicBezTo>
                <a:cubicBezTo>
                  <a:pt x="2897" y="968"/>
                  <a:pt x="2897" y="968"/>
                  <a:pt x="2897" y="968"/>
                </a:cubicBezTo>
                <a:cubicBezTo>
                  <a:pt x="2897" y="969"/>
                  <a:pt x="2897" y="969"/>
                  <a:pt x="2897" y="969"/>
                </a:cubicBezTo>
                <a:cubicBezTo>
                  <a:pt x="2898" y="972"/>
                  <a:pt x="2898" y="972"/>
                  <a:pt x="2898" y="972"/>
                </a:cubicBezTo>
                <a:cubicBezTo>
                  <a:pt x="2901" y="975"/>
                  <a:pt x="2901" y="975"/>
                  <a:pt x="2901" y="975"/>
                </a:cubicBezTo>
                <a:cubicBezTo>
                  <a:pt x="2903" y="977"/>
                  <a:pt x="2903" y="977"/>
                  <a:pt x="2903" y="977"/>
                </a:cubicBezTo>
                <a:cubicBezTo>
                  <a:pt x="2904" y="981"/>
                  <a:pt x="2904" y="981"/>
                  <a:pt x="2904" y="981"/>
                </a:cubicBezTo>
                <a:cubicBezTo>
                  <a:pt x="2905" y="987"/>
                  <a:pt x="2905" y="987"/>
                  <a:pt x="2905" y="987"/>
                </a:cubicBezTo>
                <a:cubicBezTo>
                  <a:pt x="2905" y="991"/>
                  <a:pt x="2905" y="991"/>
                  <a:pt x="2905" y="991"/>
                </a:cubicBezTo>
                <a:cubicBezTo>
                  <a:pt x="2907" y="997"/>
                  <a:pt x="2907" y="997"/>
                  <a:pt x="2907" y="997"/>
                </a:cubicBezTo>
                <a:cubicBezTo>
                  <a:pt x="2908" y="999"/>
                  <a:pt x="2908" y="999"/>
                  <a:pt x="2908" y="999"/>
                </a:cubicBezTo>
                <a:cubicBezTo>
                  <a:pt x="2908" y="1004"/>
                  <a:pt x="2908" y="1004"/>
                  <a:pt x="2908" y="1004"/>
                </a:cubicBezTo>
                <a:cubicBezTo>
                  <a:pt x="2910" y="1008"/>
                  <a:pt x="2910" y="1008"/>
                  <a:pt x="2910" y="1008"/>
                </a:cubicBezTo>
                <a:cubicBezTo>
                  <a:pt x="2911" y="1009"/>
                  <a:pt x="2911" y="1009"/>
                  <a:pt x="2911" y="1009"/>
                </a:cubicBezTo>
                <a:cubicBezTo>
                  <a:pt x="2913" y="1009"/>
                  <a:pt x="2913" y="1009"/>
                  <a:pt x="2913" y="1009"/>
                </a:cubicBezTo>
                <a:cubicBezTo>
                  <a:pt x="2911" y="1011"/>
                  <a:pt x="2911" y="1011"/>
                  <a:pt x="2911" y="1011"/>
                </a:cubicBezTo>
                <a:cubicBezTo>
                  <a:pt x="2913" y="1012"/>
                  <a:pt x="2913" y="1012"/>
                  <a:pt x="2913" y="1012"/>
                </a:cubicBezTo>
                <a:cubicBezTo>
                  <a:pt x="2915" y="1017"/>
                  <a:pt x="2915" y="1017"/>
                  <a:pt x="2915" y="1017"/>
                </a:cubicBezTo>
                <a:cubicBezTo>
                  <a:pt x="2918" y="1021"/>
                  <a:pt x="2918" y="1021"/>
                  <a:pt x="2918" y="1021"/>
                </a:cubicBezTo>
                <a:cubicBezTo>
                  <a:pt x="2918" y="1022"/>
                  <a:pt x="2918" y="1022"/>
                  <a:pt x="2918" y="1022"/>
                </a:cubicBezTo>
                <a:cubicBezTo>
                  <a:pt x="2918" y="1024"/>
                  <a:pt x="2918" y="1024"/>
                  <a:pt x="2918" y="1024"/>
                </a:cubicBezTo>
                <a:cubicBezTo>
                  <a:pt x="2918" y="1025"/>
                  <a:pt x="2918" y="1025"/>
                  <a:pt x="2918" y="1025"/>
                </a:cubicBezTo>
                <a:cubicBezTo>
                  <a:pt x="2918" y="1027"/>
                  <a:pt x="2918" y="1027"/>
                  <a:pt x="2918" y="1027"/>
                </a:cubicBezTo>
                <a:cubicBezTo>
                  <a:pt x="2920" y="1028"/>
                  <a:pt x="2920" y="1028"/>
                  <a:pt x="2920" y="1028"/>
                </a:cubicBezTo>
                <a:cubicBezTo>
                  <a:pt x="2923" y="1028"/>
                  <a:pt x="2923" y="1028"/>
                  <a:pt x="2923" y="1028"/>
                </a:cubicBezTo>
                <a:cubicBezTo>
                  <a:pt x="2924" y="1030"/>
                  <a:pt x="2924" y="1030"/>
                  <a:pt x="2924" y="1030"/>
                </a:cubicBezTo>
                <a:cubicBezTo>
                  <a:pt x="2928" y="1034"/>
                  <a:pt x="2928" y="1034"/>
                  <a:pt x="2928" y="1034"/>
                </a:cubicBezTo>
                <a:cubicBezTo>
                  <a:pt x="2933" y="1037"/>
                  <a:pt x="2933" y="1037"/>
                  <a:pt x="2933" y="1037"/>
                </a:cubicBezTo>
                <a:cubicBezTo>
                  <a:pt x="2936" y="1038"/>
                  <a:pt x="2936" y="1038"/>
                  <a:pt x="2936" y="1038"/>
                </a:cubicBezTo>
                <a:cubicBezTo>
                  <a:pt x="2940" y="1042"/>
                  <a:pt x="2940" y="1042"/>
                  <a:pt x="2940" y="1042"/>
                </a:cubicBezTo>
                <a:cubicBezTo>
                  <a:pt x="2943" y="1044"/>
                  <a:pt x="2943" y="1044"/>
                  <a:pt x="2943" y="1044"/>
                </a:cubicBezTo>
                <a:cubicBezTo>
                  <a:pt x="2944" y="1047"/>
                  <a:pt x="2944" y="1047"/>
                  <a:pt x="2944" y="1047"/>
                </a:cubicBezTo>
                <a:cubicBezTo>
                  <a:pt x="2947" y="1045"/>
                  <a:pt x="2947" y="1045"/>
                  <a:pt x="2947" y="1045"/>
                </a:cubicBezTo>
                <a:cubicBezTo>
                  <a:pt x="2950" y="1045"/>
                  <a:pt x="2950" y="1045"/>
                  <a:pt x="2950" y="1045"/>
                </a:cubicBezTo>
                <a:cubicBezTo>
                  <a:pt x="2951" y="1045"/>
                  <a:pt x="2951" y="1045"/>
                  <a:pt x="2951" y="1045"/>
                </a:cubicBezTo>
                <a:cubicBezTo>
                  <a:pt x="2953" y="1045"/>
                  <a:pt x="2953" y="1045"/>
                  <a:pt x="2953" y="1045"/>
                </a:cubicBezTo>
                <a:cubicBezTo>
                  <a:pt x="2954" y="1045"/>
                  <a:pt x="2954" y="1045"/>
                  <a:pt x="2954" y="1045"/>
                </a:cubicBezTo>
                <a:cubicBezTo>
                  <a:pt x="2954" y="1042"/>
                  <a:pt x="2954" y="1042"/>
                  <a:pt x="2954" y="1042"/>
                </a:cubicBezTo>
                <a:cubicBezTo>
                  <a:pt x="2950" y="1032"/>
                  <a:pt x="2950" y="1032"/>
                  <a:pt x="2950" y="1032"/>
                </a:cubicBezTo>
                <a:cubicBezTo>
                  <a:pt x="2947" y="1030"/>
                  <a:pt x="2947" y="1030"/>
                  <a:pt x="2947" y="1030"/>
                </a:cubicBezTo>
                <a:cubicBezTo>
                  <a:pt x="2944" y="1027"/>
                  <a:pt x="2944" y="1027"/>
                  <a:pt x="2944" y="1027"/>
                </a:cubicBezTo>
                <a:cubicBezTo>
                  <a:pt x="2944" y="1024"/>
                  <a:pt x="2944" y="1024"/>
                  <a:pt x="2944" y="1024"/>
                </a:cubicBezTo>
                <a:cubicBezTo>
                  <a:pt x="2944" y="1021"/>
                  <a:pt x="2944" y="1021"/>
                  <a:pt x="2944" y="1021"/>
                </a:cubicBezTo>
                <a:cubicBezTo>
                  <a:pt x="2944" y="1017"/>
                  <a:pt x="2944" y="1017"/>
                  <a:pt x="2944" y="1017"/>
                </a:cubicBezTo>
                <a:cubicBezTo>
                  <a:pt x="2943" y="1014"/>
                  <a:pt x="2943" y="1014"/>
                  <a:pt x="2943" y="1014"/>
                </a:cubicBezTo>
                <a:cubicBezTo>
                  <a:pt x="2943" y="1011"/>
                  <a:pt x="2943" y="1011"/>
                  <a:pt x="2943" y="1011"/>
                </a:cubicBezTo>
                <a:cubicBezTo>
                  <a:pt x="2944" y="1007"/>
                  <a:pt x="2944" y="1007"/>
                  <a:pt x="2944" y="1007"/>
                </a:cubicBezTo>
                <a:cubicBezTo>
                  <a:pt x="2943" y="999"/>
                  <a:pt x="2943" y="999"/>
                  <a:pt x="2943" y="999"/>
                </a:cubicBezTo>
                <a:cubicBezTo>
                  <a:pt x="2940" y="994"/>
                  <a:pt x="2940" y="994"/>
                  <a:pt x="2940" y="994"/>
                </a:cubicBezTo>
                <a:cubicBezTo>
                  <a:pt x="2937" y="989"/>
                  <a:pt x="2937" y="989"/>
                  <a:pt x="2937" y="989"/>
                </a:cubicBezTo>
                <a:cubicBezTo>
                  <a:pt x="2933" y="985"/>
                  <a:pt x="2933" y="985"/>
                  <a:pt x="2933" y="985"/>
                </a:cubicBezTo>
                <a:cubicBezTo>
                  <a:pt x="2930" y="981"/>
                  <a:pt x="2930" y="981"/>
                  <a:pt x="2930" y="981"/>
                </a:cubicBezTo>
                <a:cubicBezTo>
                  <a:pt x="2927" y="979"/>
                  <a:pt x="2927" y="979"/>
                  <a:pt x="2927" y="979"/>
                </a:cubicBezTo>
                <a:cubicBezTo>
                  <a:pt x="2926" y="979"/>
                  <a:pt x="2926" y="979"/>
                  <a:pt x="2926" y="979"/>
                </a:cubicBezTo>
                <a:cubicBezTo>
                  <a:pt x="2923" y="977"/>
                  <a:pt x="2923" y="977"/>
                  <a:pt x="2923" y="977"/>
                </a:cubicBezTo>
                <a:cubicBezTo>
                  <a:pt x="2921" y="974"/>
                  <a:pt x="2921" y="974"/>
                  <a:pt x="2921" y="974"/>
                </a:cubicBezTo>
                <a:cubicBezTo>
                  <a:pt x="2918" y="971"/>
                  <a:pt x="2918" y="971"/>
                  <a:pt x="2918" y="971"/>
                </a:cubicBezTo>
                <a:cubicBezTo>
                  <a:pt x="2915" y="971"/>
                  <a:pt x="2915" y="971"/>
                  <a:pt x="2915" y="971"/>
                </a:cubicBezTo>
                <a:cubicBezTo>
                  <a:pt x="2913" y="971"/>
                  <a:pt x="2913" y="971"/>
                  <a:pt x="2913" y="971"/>
                </a:cubicBezTo>
                <a:cubicBezTo>
                  <a:pt x="2910" y="969"/>
                  <a:pt x="2910" y="969"/>
                  <a:pt x="2910" y="969"/>
                </a:cubicBezTo>
                <a:cubicBezTo>
                  <a:pt x="2908" y="968"/>
                  <a:pt x="2908" y="968"/>
                  <a:pt x="2908" y="968"/>
                </a:cubicBezTo>
                <a:cubicBezTo>
                  <a:pt x="2905" y="966"/>
                  <a:pt x="2905" y="966"/>
                  <a:pt x="2905" y="966"/>
                </a:cubicBezTo>
                <a:cubicBezTo>
                  <a:pt x="2903" y="964"/>
                  <a:pt x="2903" y="964"/>
                  <a:pt x="2903" y="964"/>
                </a:cubicBezTo>
                <a:cubicBezTo>
                  <a:pt x="2901" y="961"/>
                  <a:pt x="2901" y="961"/>
                  <a:pt x="2901" y="961"/>
                </a:cubicBezTo>
                <a:cubicBezTo>
                  <a:pt x="2901" y="959"/>
                  <a:pt x="2901" y="959"/>
                  <a:pt x="2901" y="959"/>
                </a:cubicBezTo>
                <a:cubicBezTo>
                  <a:pt x="2903" y="959"/>
                  <a:pt x="2903" y="959"/>
                  <a:pt x="2903" y="959"/>
                </a:cubicBezTo>
                <a:cubicBezTo>
                  <a:pt x="2904" y="962"/>
                  <a:pt x="2904" y="962"/>
                  <a:pt x="2904" y="962"/>
                </a:cubicBezTo>
                <a:cubicBezTo>
                  <a:pt x="2905" y="965"/>
                  <a:pt x="2905" y="965"/>
                  <a:pt x="2905" y="965"/>
                </a:cubicBezTo>
                <a:cubicBezTo>
                  <a:pt x="2907" y="966"/>
                  <a:pt x="2907" y="966"/>
                  <a:pt x="2907" y="966"/>
                </a:cubicBezTo>
                <a:cubicBezTo>
                  <a:pt x="2905" y="962"/>
                  <a:pt x="2905" y="962"/>
                  <a:pt x="2905" y="962"/>
                </a:cubicBezTo>
                <a:cubicBezTo>
                  <a:pt x="2904" y="958"/>
                  <a:pt x="2904" y="958"/>
                  <a:pt x="2904" y="958"/>
                </a:cubicBezTo>
                <a:cubicBezTo>
                  <a:pt x="2901" y="949"/>
                  <a:pt x="2901" y="949"/>
                  <a:pt x="2901" y="949"/>
                </a:cubicBezTo>
                <a:cubicBezTo>
                  <a:pt x="2900" y="949"/>
                  <a:pt x="2900" y="949"/>
                  <a:pt x="2900" y="949"/>
                </a:cubicBezTo>
                <a:cubicBezTo>
                  <a:pt x="2900" y="946"/>
                  <a:pt x="2900" y="946"/>
                  <a:pt x="2900" y="946"/>
                </a:cubicBezTo>
                <a:cubicBezTo>
                  <a:pt x="2898" y="941"/>
                  <a:pt x="2898" y="941"/>
                  <a:pt x="2898" y="941"/>
                </a:cubicBezTo>
                <a:cubicBezTo>
                  <a:pt x="2897" y="939"/>
                  <a:pt x="2897" y="939"/>
                  <a:pt x="2897" y="939"/>
                </a:cubicBezTo>
                <a:cubicBezTo>
                  <a:pt x="2895" y="938"/>
                  <a:pt x="2895" y="938"/>
                  <a:pt x="2895" y="938"/>
                </a:cubicBezTo>
                <a:cubicBezTo>
                  <a:pt x="2893" y="939"/>
                  <a:pt x="2893" y="939"/>
                  <a:pt x="2893" y="939"/>
                </a:cubicBezTo>
                <a:cubicBezTo>
                  <a:pt x="2890" y="939"/>
                  <a:pt x="2890" y="939"/>
                  <a:pt x="2890" y="939"/>
                </a:cubicBezTo>
                <a:cubicBezTo>
                  <a:pt x="2890" y="938"/>
                  <a:pt x="2890" y="938"/>
                  <a:pt x="2890" y="938"/>
                </a:cubicBezTo>
                <a:cubicBezTo>
                  <a:pt x="2890" y="935"/>
                  <a:pt x="2890" y="935"/>
                  <a:pt x="2890" y="935"/>
                </a:cubicBezTo>
                <a:cubicBezTo>
                  <a:pt x="2888" y="934"/>
                  <a:pt x="2888" y="934"/>
                  <a:pt x="2888" y="934"/>
                </a:cubicBezTo>
                <a:cubicBezTo>
                  <a:pt x="2888" y="928"/>
                  <a:pt x="2888" y="928"/>
                  <a:pt x="2888" y="928"/>
                </a:cubicBezTo>
                <a:cubicBezTo>
                  <a:pt x="2888" y="925"/>
                  <a:pt x="2888" y="925"/>
                  <a:pt x="2888" y="925"/>
                </a:cubicBezTo>
                <a:cubicBezTo>
                  <a:pt x="2887" y="923"/>
                  <a:pt x="2887" y="923"/>
                  <a:pt x="2887" y="923"/>
                </a:cubicBezTo>
                <a:cubicBezTo>
                  <a:pt x="2888" y="923"/>
                  <a:pt x="2888" y="923"/>
                  <a:pt x="2888" y="923"/>
                </a:cubicBezTo>
                <a:cubicBezTo>
                  <a:pt x="2888" y="922"/>
                  <a:pt x="2888" y="922"/>
                  <a:pt x="2888" y="922"/>
                </a:cubicBezTo>
                <a:cubicBezTo>
                  <a:pt x="2888" y="921"/>
                  <a:pt x="2888" y="921"/>
                  <a:pt x="2888" y="921"/>
                </a:cubicBezTo>
                <a:cubicBezTo>
                  <a:pt x="2890" y="915"/>
                  <a:pt x="2890" y="915"/>
                  <a:pt x="2890" y="915"/>
                </a:cubicBezTo>
                <a:cubicBezTo>
                  <a:pt x="2891" y="912"/>
                  <a:pt x="2891" y="912"/>
                  <a:pt x="2891" y="912"/>
                </a:cubicBezTo>
                <a:cubicBezTo>
                  <a:pt x="2895" y="898"/>
                  <a:pt x="2895" y="898"/>
                  <a:pt x="2895" y="898"/>
                </a:cubicBezTo>
                <a:cubicBezTo>
                  <a:pt x="2895" y="895"/>
                  <a:pt x="2895" y="895"/>
                  <a:pt x="2895" y="895"/>
                </a:cubicBezTo>
                <a:cubicBezTo>
                  <a:pt x="2894" y="891"/>
                  <a:pt x="2894" y="891"/>
                  <a:pt x="2894" y="891"/>
                </a:cubicBezTo>
                <a:cubicBezTo>
                  <a:pt x="2895" y="888"/>
                  <a:pt x="2895" y="888"/>
                  <a:pt x="2895" y="888"/>
                </a:cubicBezTo>
                <a:cubicBezTo>
                  <a:pt x="2894" y="883"/>
                  <a:pt x="2894" y="883"/>
                  <a:pt x="2894" y="883"/>
                </a:cubicBezTo>
                <a:cubicBezTo>
                  <a:pt x="2894" y="882"/>
                  <a:pt x="2894" y="882"/>
                  <a:pt x="2894" y="882"/>
                </a:cubicBezTo>
                <a:cubicBezTo>
                  <a:pt x="2897" y="880"/>
                  <a:pt x="2897" y="880"/>
                  <a:pt x="2897" y="880"/>
                </a:cubicBezTo>
                <a:cubicBezTo>
                  <a:pt x="2900" y="880"/>
                  <a:pt x="2900" y="880"/>
                  <a:pt x="2900" y="880"/>
                </a:cubicBezTo>
                <a:cubicBezTo>
                  <a:pt x="2901" y="879"/>
                  <a:pt x="2901" y="879"/>
                  <a:pt x="2901" y="879"/>
                </a:cubicBezTo>
                <a:cubicBezTo>
                  <a:pt x="2903" y="880"/>
                  <a:pt x="2903" y="880"/>
                  <a:pt x="2903" y="880"/>
                </a:cubicBezTo>
                <a:cubicBezTo>
                  <a:pt x="2905" y="880"/>
                  <a:pt x="2905" y="880"/>
                  <a:pt x="2905" y="880"/>
                </a:cubicBezTo>
                <a:cubicBezTo>
                  <a:pt x="2905" y="885"/>
                  <a:pt x="2905" y="885"/>
                  <a:pt x="2905" y="885"/>
                </a:cubicBezTo>
                <a:cubicBezTo>
                  <a:pt x="2905" y="888"/>
                  <a:pt x="2905" y="888"/>
                  <a:pt x="2905" y="888"/>
                </a:cubicBezTo>
                <a:cubicBezTo>
                  <a:pt x="2905" y="891"/>
                  <a:pt x="2905" y="891"/>
                  <a:pt x="2905" y="891"/>
                </a:cubicBezTo>
                <a:cubicBezTo>
                  <a:pt x="2905" y="892"/>
                  <a:pt x="2905" y="892"/>
                  <a:pt x="2905" y="892"/>
                </a:cubicBezTo>
                <a:cubicBezTo>
                  <a:pt x="2907" y="892"/>
                  <a:pt x="2907" y="892"/>
                  <a:pt x="2907" y="892"/>
                </a:cubicBezTo>
                <a:cubicBezTo>
                  <a:pt x="2910" y="892"/>
                  <a:pt x="2910" y="892"/>
                  <a:pt x="2910" y="892"/>
                </a:cubicBezTo>
                <a:cubicBezTo>
                  <a:pt x="2911" y="892"/>
                  <a:pt x="2911" y="892"/>
                  <a:pt x="2911" y="892"/>
                </a:cubicBezTo>
                <a:cubicBezTo>
                  <a:pt x="2913" y="892"/>
                  <a:pt x="2913" y="892"/>
                  <a:pt x="2913" y="892"/>
                </a:cubicBezTo>
                <a:cubicBezTo>
                  <a:pt x="2915" y="891"/>
                  <a:pt x="2915" y="891"/>
                  <a:pt x="2915" y="891"/>
                </a:cubicBezTo>
                <a:cubicBezTo>
                  <a:pt x="2917" y="892"/>
                  <a:pt x="2917" y="892"/>
                  <a:pt x="2917" y="892"/>
                </a:cubicBezTo>
                <a:cubicBezTo>
                  <a:pt x="2918" y="893"/>
                  <a:pt x="2918" y="893"/>
                  <a:pt x="2918" y="893"/>
                </a:cubicBezTo>
                <a:cubicBezTo>
                  <a:pt x="2918" y="892"/>
                  <a:pt x="2918" y="892"/>
                  <a:pt x="2918" y="892"/>
                </a:cubicBezTo>
                <a:cubicBezTo>
                  <a:pt x="2920" y="895"/>
                  <a:pt x="2920" y="895"/>
                  <a:pt x="2920" y="895"/>
                </a:cubicBezTo>
                <a:cubicBezTo>
                  <a:pt x="2921" y="896"/>
                  <a:pt x="2921" y="896"/>
                  <a:pt x="2921" y="896"/>
                </a:cubicBezTo>
                <a:cubicBezTo>
                  <a:pt x="2921" y="895"/>
                  <a:pt x="2921" y="895"/>
                  <a:pt x="2921" y="895"/>
                </a:cubicBezTo>
                <a:cubicBezTo>
                  <a:pt x="2923" y="896"/>
                  <a:pt x="2923" y="896"/>
                  <a:pt x="2923" y="896"/>
                </a:cubicBezTo>
                <a:cubicBezTo>
                  <a:pt x="2924" y="896"/>
                  <a:pt x="2924" y="896"/>
                  <a:pt x="2924" y="896"/>
                </a:cubicBezTo>
                <a:cubicBezTo>
                  <a:pt x="2923" y="898"/>
                  <a:pt x="2923" y="898"/>
                  <a:pt x="2923" y="898"/>
                </a:cubicBezTo>
                <a:cubicBezTo>
                  <a:pt x="2924" y="898"/>
                  <a:pt x="2924" y="898"/>
                  <a:pt x="2924" y="898"/>
                </a:cubicBezTo>
                <a:cubicBezTo>
                  <a:pt x="2927" y="901"/>
                  <a:pt x="2927" y="901"/>
                  <a:pt x="2927" y="901"/>
                </a:cubicBezTo>
                <a:cubicBezTo>
                  <a:pt x="2926" y="898"/>
                  <a:pt x="2926" y="898"/>
                  <a:pt x="2926" y="898"/>
                </a:cubicBezTo>
                <a:cubicBezTo>
                  <a:pt x="2928" y="899"/>
                  <a:pt x="2928" y="899"/>
                  <a:pt x="2928" y="899"/>
                </a:cubicBezTo>
                <a:cubicBezTo>
                  <a:pt x="2928" y="900"/>
                  <a:pt x="2928" y="900"/>
                  <a:pt x="2928" y="900"/>
                </a:cubicBezTo>
                <a:cubicBezTo>
                  <a:pt x="2928" y="901"/>
                  <a:pt x="2928" y="901"/>
                  <a:pt x="2928" y="901"/>
                </a:cubicBezTo>
                <a:cubicBezTo>
                  <a:pt x="2930" y="903"/>
                  <a:pt x="2930" y="903"/>
                  <a:pt x="2930" y="903"/>
                </a:cubicBezTo>
                <a:cubicBezTo>
                  <a:pt x="2931" y="906"/>
                  <a:pt x="2931" y="906"/>
                  <a:pt x="2931" y="906"/>
                </a:cubicBezTo>
                <a:cubicBezTo>
                  <a:pt x="2933" y="908"/>
                  <a:pt x="2933" y="908"/>
                  <a:pt x="2933" y="908"/>
                </a:cubicBezTo>
                <a:cubicBezTo>
                  <a:pt x="2934" y="909"/>
                  <a:pt x="2934" y="909"/>
                  <a:pt x="2934" y="909"/>
                </a:cubicBezTo>
                <a:cubicBezTo>
                  <a:pt x="2934" y="912"/>
                  <a:pt x="2934" y="912"/>
                  <a:pt x="2934" y="912"/>
                </a:cubicBezTo>
                <a:cubicBezTo>
                  <a:pt x="2934" y="913"/>
                  <a:pt x="2934" y="913"/>
                  <a:pt x="2934" y="913"/>
                </a:cubicBezTo>
                <a:cubicBezTo>
                  <a:pt x="2934" y="916"/>
                  <a:pt x="2934" y="916"/>
                  <a:pt x="2934" y="916"/>
                </a:cubicBezTo>
                <a:cubicBezTo>
                  <a:pt x="2936" y="916"/>
                  <a:pt x="2936" y="916"/>
                  <a:pt x="2936" y="916"/>
                </a:cubicBezTo>
                <a:cubicBezTo>
                  <a:pt x="2937" y="916"/>
                  <a:pt x="2937" y="916"/>
                  <a:pt x="2937" y="916"/>
                </a:cubicBezTo>
                <a:cubicBezTo>
                  <a:pt x="2938" y="913"/>
                  <a:pt x="2938" y="913"/>
                  <a:pt x="2938" y="913"/>
                </a:cubicBezTo>
                <a:cubicBezTo>
                  <a:pt x="2938" y="912"/>
                  <a:pt x="2938" y="912"/>
                  <a:pt x="2938" y="912"/>
                </a:cubicBezTo>
                <a:cubicBezTo>
                  <a:pt x="2940" y="912"/>
                  <a:pt x="2940" y="912"/>
                  <a:pt x="2940" y="912"/>
                </a:cubicBezTo>
                <a:cubicBezTo>
                  <a:pt x="2941" y="915"/>
                  <a:pt x="2941" y="915"/>
                  <a:pt x="2941" y="915"/>
                </a:cubicBezTo>
                <a:cubicBezTo>
                  <a:pt x="2941" y="918"/>
                  <a:pt x="2941" y="918"/>
                  <a:pt x="2941" y="918"/>
                </a:cubicBezTo>
                <a:cubicBezTo>
                  <a:pt x="2940" y="919"/>
                  <a:pt x="2940" y="919"/>
                  <a:pt x="2940" y="919"/>
                </a:cubicBezTo>
                <a:cubicBezTo>
                  <a:pt x="2940" y="921"/>
                  <a:pt x="2940" y="921"/>
                  <a:pt x="2940" y="921"/>
                </a:cubicBezTo>
                <a:cubicBezTo>
                  <a:pt x="2943" y="921"/>
                  <a:pt x="2943" y="921"/>
                  <a:pt x="2943" y="921"/>
                </a:cubicBezTo>
                <a:cubicBezTo>
                  <a:pt x="2944" y="919"/>
                  <a:pt x="2944" y="919"/>
                  <a:pt x="2944" y="919"/>
                </a:cubicBezTo>
                <a:cubicBezTo>
                  <a:pt x="2946" y="921"/>
                  <a:pt x="2946" y="921"/>
                  <a:pt x="2946" y="921"/>
                </a:cubicBezTo>
                <a:cubicBezTo>
                  <a:pt x="2948" y="922"/>
                  <a:pt x="2948" y="922"/>
                  <a:pt x="2948" y="922"/>
                </a:cubicBezTo>
                <a:cubicBezTo>
                  <a:pt x="2950" y="922"/>
                  <a:pt x="2950" y="922"/>
                  <a:pt x="2950" y="922"/>
                </a:cubicBezTo>
                <a:cubicBezTo>
                  <a:pt x="2951" y="922"/>
                  <a:pt x="2951" y="922"/>
                  <a:pt x="2951" y="922"/>
                </a:cubicBezTo>
                <a:cubicBezTo>
                  <a:pt x="2952" y="924"/>
                  <a:pt x="2952" y="924"/>
                  <a:pt x="2952" y="924"/>
                </a:cubicBezTo>
                <a:cubicBezTo>
                  <a:pt x="2953" y="925"/>
                  <a:pt x="2953" y="925"/>
                  <a:pt x="2953" y="925"/>
                </a:cubicBezTo>
                <a:cubicBezTo>
                  <a:pt x="2954" y="926"/>
                  <a:pt x="2954" y="926"/>
                  <a:pt x="2954" y="926"/>
                </a:cubicBezTo>
                <a:cubicBezTo>
                  <a:pt x="2956" y="926"/>
                  <a:pt x="2956" y="926"/>
                  <a:pt x="2956" y="926"/>
                </a:cubicBezTo>
                <a:cubicBezTo>
                  <a:pt x="2958" y="928"/>
                  <a:pt x="2958" y="928"/>
                  <a:pt x="2958" y="928"/>
                </a:cubicBezTo>
                <a:cubicBezTo>
                  <a:pt x="2960" y="931"/>
                  <a:pt x="2960" y="931"/>
                  <a:pt x="2960" y="931"/>
                </a:cubicBezTo>
                <a:cubicBezTo>
                  <a:pt x="2958" y="929"/>
                  <a:pt x="2958" y="929"/>
                  <a:pt x="2958" y="929"/>
                </a:cubicBezTo>
                <a:cubicBezTo>
                  <a:pt x="2957" y="932"/>
                  <a:pt x="2957" y="932"/>
                  <a:pt x="2957" y="932"/>
                </a:cubicBezTo>
                <a:cubicBezTo>
                  <a:pt x="2956" y="936"/>
                  <a:pt x="2956" y="936"/>
                  <a:pt x="2956" y="936"/>
                </a:cubicBezTo>
                <a:cubicBezTo>
                  <a:pt x="2957" y="945"/>
                  <a:pt x="2957" y="945"/>
                  <a:pt x="2957" y="945"/>
                </a:cubicBezTo>
                <a:cubicBezTo>
                  <a:pt x="2958" y="944"/>
                  <a:pt x="2958" y="944"/>
                  <a:pt x="2958" y="944"/>
                </a:cubicBezTo>
                <a:cubicBezTo>
                  <a:pt x="2958" y="945"/>
                  <a:pt x="2958" y="945"/>
                  <a:pt x="2958" y="945"/>
                </a:cubicBezTo>
                <a:cubicBezTo>
                  <a:pt x="2956" y="946"/>
                  <a:pt x="2956" y="946"/>
                  <a:pt x="2956" y="946"/>
                </a:cubicBezTo>
                <a:cubicBezTo>
                  <a:pt x="2958" y="948"/>
                  <a:pt x="2958" y="948"/>
                  <a:pt x="2958" y="948"/>
                </a:cubicBezTo>
                <a:cubicBezTo>
                  <a:pt x="2960" y="948"/>
                  <a:pt x="2960" y="948"/>
                  <a:pt x="2960" y="948"/>
                </a:cubicBezTo>
                <a:cubicBezTo>
                  <a:pt x="2963" y="945"/>
                  <a:pt x="2963" y="945"/>
                  <a:pt x="2963" y="945"/>
                </a:cubicBezTo>
                <a:cubicBezTo>
                  <a:pt x="2964" y="942"/>
                  <a:pt x="2964" y="942"/>
                  <a:pt x="2964" y="942"/>
                </a:cubicBezTo>
                <a:cubicBezTo>
                  <a:pt x="2967" y="939"/>
                  <a:pt x="2967" y="939"/>
                  <a:pt x="2967" y="939"/>
                </a:cubicBezTo>
                <a:cubicBezTo>
                  <a:pt x="2970" y="938"/>
                  <a:pt x="2970" y="938"/>
                  <a:pt x="2970" y="938"/>
                </a:cubicBezTo>
                <a:cubicBezTo>
                  <a:pt x="2971" y="936"/>
                  <a:pt x="2971" y="936"/>
                  <a:pt x="2971" y="936"/>
                </a:cubicBezTo>
                <a:cubicBezTo>
                  <a:pt x="2973" y="935"/>
                  <a:pt x="2973" y="935"/>
                  <a:pt x="2973" y="935"/>
                </a:cubicBezTo>
                <a:cubicBezTo>
                  <a:pt x="2973" y="934"/>
                  <a:pt x="2973" y="934"/>
                  <a:pt x="2973" y="934"/>
                </a:cubicBezTo>
                <a:cubicBezTo>
                  <a:pt x="2971" y="932"/>
                  <a:pt x="2971" y="932"/>
                  <a:pt x="2971" y="932"/>
                </a:cubicBezTo>
                <a:cubicBezTo>
                  <a:pt x="2974" y="934"/>
                  <a:pt x="2974" y="934"/>
                  <a:pt x="2974" y="934"/>
                </a:cubicBezTo>
                <a:cubicBezTo>
                  <a:pt x="2976" y="934"/>
                  <a:pt x="2976" y="934"/>
                  <a:pt x="2976" y="934"/>
                </a:cubicBezTo>
                <a:cubicBezTo>
                  <a:pt x="2977" y="934"/>
                  <a:pt x="2977" y="934"/>
                  <a:pt x="2977" y="934"/>
                </a:cubicBezTo>
                <a:cubicBezTo>
                  <a:pt x="2977" y="932"/>
                  <a:pt x="2977" y="932"/>
                  <a:pt x="2977" y="932"/>
                </a:cubicBezTo>
                <a:cubicBezTo>
                  <a:pt x="2976" y="929"/>
                  <a:pt x="2976" y="929"/>
                  <a:pt x="2976" y="929"/>
                </a:cubicBezTo>
                <a:cubicBezTo>
                  <a:pt x="2977" y="931"/>
                  <a:pt x="2977" y="931"/>
                  <a:pt x="2977" y="931"/>
                </a:cubicBezTo>
                <a:cubicBezTo>
                  <a:pt x="2977" y="929"/>
                  <a:pt x="2977" y="929"/>
                  <a:pt x="2977" y="929"/>
                </a:cubicBezTo>
                <a:cubicBezTo>
                  <a:pt x="2976" y="928"/>
                  <a:pt x="2976" y="928"/>
                  <a:pt x="2976" y="928"/>
                </a:cubicBezTo>
                <a:cubicBezTo>
                  <a:pt x="2977" y="928"/>
                  <a:pt x="2977" y="928"/>
                  <a:pt x="2977" y="928"/>
                </a:cubicBezTo>
                <a:cubicBezTo>
                  <a:pt x="2979" y="926"/>
                  <a:pt x="2979" y="926"/>
                  <a:pt x="2979" y="926"/>
                </a:cubicBezTo>
                <a:cubicBezTo>
                  <a:pt x="2977" y="925"/>
                  <a:pt x="2977" y="925"/>
                  <a:pt x="2977" y="925"/>
                </a:cubicBezTo>
                <a:cubicBezTo>
                  <a:pt x="2974" y="923"/>
                  <a:pt x="2974" y="923"/>
                  <a:pt x="2974" y="923"/>
                </a:cubicBezTo>
                <a:cubicBezTo>
                  <a:pt x="2977" y="923"/>
                  <a:pt x="2977" y="923"/>
                  <a:pt x="2977" y="923"/>
                </a:cubicBezTo>
                <a:cubicBezTo>
                  <a:pt x="2979" y="923"/>
                  <a:pt x="2979" y="923"/>
                  <a:pt x="2979" y="923"/>
                </a:cubicBezTo>
                <a:cubicBezTo>
                  <a:pt x="2979" y="922"/>
                  <a:pt x="2979" y="922"/>
                  <a:pt x="2979" y="922"/>
                </a:cubicBezTo>
                <a:cubicBezTo>
                  <a:pt x="2977" y="922"/>
                  <a:pt x="2977" y="922"/>
                  <a:pt x="2977" y="922"/>
                </a:cubicBezTo>
                <a:cubicBezTo>
                  <a:pt x="2976" y="922"/>
                  <a:pt x="2976" y="922"/>
                  <a:pt x="2976" y="922"/>
                </a:cubicBezTo>
                <a:cubicBezTo>
                  <a:pt x="2979" y="921"/>
                  <a:pt x="2979" y="921"/>
                  <a:pt x="2979" y="921"/>
                </a:cubicBezTo>
                <a:cubicBezTo>
                  <a:pt x="2979" y="919"/>
                  <a:pt x="2979" y="919"/>
                  <a:pt x="2979" y="919"/>
                </a:cubicBezTo>
                <a:cubicBezTo>
                  <a:pt x="2980" y="919"/>
                  <a:pt x="2980" y="919"/>
                  <a:pt x="2980" y="919"/>
                </a:cubicBezTo>
                <a:cubicBezTo>
                  <a:pt x="2981" y="922"/>
                  <a:pt x="2981" y="922"/>
                  <a:pt x="2981" y="922"/>
                </a:cubicBezTo>
                <a:cubicBezTo>
                  <a:pt x="2981" y="919"/>
                  <a:pt x="2981" y="919"/>
                  <a:pt x="2981" y="919"/>
                </a:cubicBezTo>
                <a:cubicBezTo>
                  <a:pt x="2983" y="921"/>
                  <a:pt x="2983" y="921"/>
                  <a:pt x="2983" y="921"/>
                </a:cubicBezTo>
                <a:cubicBezTo>
                  <a:pt x="2984" y="922"/>
                  <a:pt x="2984" y="922"/>
                  <a:pt x="2984" y="922"/>
                </a:cubicBezTo>
                <a:cubicBezTo>
                  <a:pt x="2989" y="921"/>
                  <a:pt x="2989" y="921"/>
                  <a:pt x="2989" y="921"/>
                </a:cubicBezTo>
                <a:cubicBezTo>
                  <a:pt x="2990" y="919"/>
                  <a:pt x="2990" y="919"/>
                  <a:pt x="2990" y="919"/>
                </a:cubicBezTo>
                <a:cubicBezTo>
                  <a:pt x="2993" y="918"/>
                  <a:pt x="2993" y="918"/>
                  <a:pt x="2993" y="918"/>
                </a:cubicBezTo>
                <a:cubicBezTo>
                  <a:pt x="2994" y="915"/>
                  <a:pt x="2994" y="915"/>
                  <a:pt x="2994" y="915"/>
                </a:cubicBezTo>
                <a:cubicBezTo>
                  <a:pt x="2999" y="913"/>
                  <a:pt x="2999" y="913"/>
                  <a:pt x="2999" y="913"/>
                </a:cubicBezTo>
                <a:cubicBezTo>
                  <a:pt x="3000" y="912"/>
                  <a:pt x="3000" y="912"/>
                  <a:pt x="3000" y="912"/>
                </a:cubicBezTo>
                <a:cubicBezTo>
                  <a:pt x="3003" y="911"/>
                  <a:pt x="3003" y="911"/>
                  <a:pt x="3003" y="911"/>
                </a:cubicBezTo>
                <a:cubicBezTo>
                  <a:pt x="3004" y="909"/>
                  <a:pt x="3004" y="909"/>
                  <a:pt x="3004" y="909"/>
                </a:cubicBezTo>
                <a:cubicBezTo>
                  <a:pt x="3004" y="906"/>
                  <a:pt x="3004" y="906"/>
                  <a:pt x="3004" y="906"/>
                </a:cubicBezTo>
                <a:cubicBezTo>
                  <a:pt x="3006" y="905"/>
                  <a:pt x="3006" y="905"/>
                  <a:pt x="3006" y="905"/>
                </a:cubicBezTo>
                <a:cubicBezTo>
                  <a:pt x="3006" y="903"/>
                  <a:pt x="3006" y="903"/>
                  <a:pt x="3006" y="903"/>
                </a:cubicBezTo>
                <a:cubicBezTo>
                  <a:pt x="3006" y="902"/>
                  <a:pt x="3006" y="902"/>
                  <a:pt x="3006" y="902"/>
                </a:cubicBezTo>
                <a:cubicBezTo>
                  <a:pt x="3006" y="899"/>
                  <a:pt x="3006" y="899"/>
                  <a:pt x="3006" y="899"/>
                </a:cubicBezTo>
                <a:cubicBezTo>
                  <a:pt x="3006" y="898"/>
                  <a:pt x="3006" y="898"/>
                  <a:pt x="3006" y="898"/>
                </a:cubicBezTo>
                <a:cubicBezTo>
                  <a:pt x="3004" y="895"/>
                  <a:pt x="3004" y="895"/>
                  <a:pt x="3004" y="895"/>
                </a:cubicBezTo>
                <a:cubicBezTo>
                  <a:pt x="3007" y="896"/>
                  <a:pt x="3007" y="896"/>
                  <a:pt x="3007" y="896"/>
                </a:cubicBezTo>
                <a:cubicBezTo>
                  <a:pt x="3006" y="893"/>
                  <a:pt x="3006" y="893"/>
                  <a:pt x="3006" y="893"/>
                </a:cubicBezTo>
                <a:cubicBezTo>
                  <a:pt x="3006" y="892"/>
                  <a:pt x="3006" y="892"/>
                  <a:pt x="3006" y="892"/>
                </a:cubicBezTo>
                <a:cubicBezTo>
                  <a:pt x="3007" y="891"/>
                  <a:pt x="3007" y="891"/>
                  <a:pt x="3007" y="891"/>
                </a:cubicBezTo>
                <a:cubicBezTo>
                  <a:pt x="3007" y="888"/>
                  <a:pt x="3007" y="888"/>
                  <a:pt x="3007" y="888"/>
                </a:cubicBezTo>
                <a:cubicBezTo>
                  <a:pt x="3006" y="883"/>
                  <a:pt x="3006" y="883"/>
                  <a:pt x="3006" y="883"/>
                </a:cubicBezTo>
                <a:cubicBezTo>
                  <a:pt x="3004" y="882"/>
                  <a:pt x="3004" y="882"/>
                  <a:pt x="3004" y="882"/>
                </a:cubicBezTo>
                <a:cubicBezTo>
                  <a:pt x="3006" y="880"/>
                  <a:pt x="3006" y="880"/>
                  <a:pt x="3006" y="880"/>
                </a:cubicBezTo>
                <a:cubicBezTo>
                  <a:pt x="3004" y="879"/>
                  <a:pt x="3004" y="879"/>
                  <a:pt x="3004" y="879"/>
                </a:cubicBezTo>
                <a:cubicBezTo>
                  <a:pt x="3004" y="876"/>
                  <a:pt x="3004" y="876"/>
                  <a:pt x="3004" y="876"/>
                </a:cubicBezTo>
                <a:cubicBezTo>
                  <a:pt x="3004" y="875"/>
                  <a:pt x="3004" y="875"/>
                  <a:pt x="3004" y="875"/>
                </a:cubicBezTo>
                <a:cubicBezTo>
                  <a:pt x="3003" y="872"/>
                  <a:pt x="3003" y="872"/>
                  <a:pt x="3003" y="872"/>
                </a:cubicBezTo>
                <a:cubicBezTo>
                  <a:pt x="3000" y="863"/>
                  <a:pt x="3000" y="863"/>
                  <a:pt x="3000" y="863"/>
                </a:cubicBezTo>
                <a:cubicBezTo>
                  <a:pt x="2997" y="858"/>
                  <a:pt x="2997" y="858"/>
                  <a:pt x="2997" y="858"/>
                </a:cubicBezTo>
                <a:cubicBezTo>
                  <a:pt x="2999" y="858"/>
                  <a:pt x="2999" y="858"/>
                  <a:pt x="2999" y="858"/>
                </a:cubicBezTo>
                <a:cubicBezTo>
                  <a:pt x="2999" y="856"/>
                  <a:pt x="2999" y="856"/>
                  <a:pt x="2999" y="856"/>
                </a:cubicBezTo>
                <a:cubicBezTo>
                  <a:pt x="2997" y="855"/>
                  <a:pt x="2997" y="855"/>
                  <a:pt x="2997" y="855"/>
                </a:cubicBezTo>
                <a:cubicBezTo>
                  <a:pt x="2996" y="855"/>
                  <a:pt x="2996" y="855"/>
                  <a:pt x="2996" y="855"/>
                </a:cubicBezTo>
                <a:cubicBezTo>
                  <a:pt x="2994" y="853"/>
                  <a:pt x="2994" y="853"/>
                  <a:pt x="2994" y="853"/>
                </a:cubicBezTo>
                <a:cubicBezTo>
                  <a:pt x="2991" y="850"/>
                  <a:pt x="2991" y="850"/>
                  <a:pt x="2991" y="850"/>
                </a:cubicBezTo>
                <a:cubicBezTo>
                  <a:pt x="2990" y="846"/>
                  <a:pt x="2990" y="846"/>
                  <a:pt x="2990" y="846"/>
                </a:cubicBezTo>
                <a:cubicBezTo>
                  <a:pt x="2989" y="846"/>
                  <a:pt x="2989" y="846"/>
                  <a:pt x="2989" y="846"/>
                </a:cubicBezTo>
                <a:cubicBezTo>
                  <a:pt x="2990" y="845"/>
                  <a:pt x="2990" y="845"/>
                  <a:pt x="2990" y="845"/>
                </a:cubicBezTo>
                <a:cubicBezTo>
                  <a:pt x="2989" y="845"/>
                  <a:pt x="2989" y="845"/>
                  <a:pt x="2989" y="845"/>
                </a:cubicBezTo>
                <a:cubicBezTo>
                  <a:pt x="2987" y="843"/>
                  <a:pt x="2987" y="843"/>
                  <a:pt x="2987" y="843"/>
                </a:cubicBezTo>
                <a:cubicBezTo>
                  <a:pt x="2986" y="842"/>
                  <a:pt x="2986" y="842"/>
                  <a:pt x="2986" y="842"/>
                </a:cubicBezTo>
                <a:cubicBezTo>
                  <a:pt x="2984" y="842"/>
                  <a:pt x="2984" y="842"/>
                  <a:pt x="2984" y="842"/>
                </a:cubicBezTo>
                <a:cubicBezTo>
                  <a:pt x="2981" y="839"/>
                  <a:pt x="2981" y="839"/>
                  <a:pt x="2981" y="839"/>
                </a:cubicBezTo>
                <a:cubicBezTo>
                  <a:pt x="2979" y="837"/>
                  <a:pt x="2979" y="837"/>
                  <a:pt x="2979" y="837"/>
                </a:cubicBezTo>
                <a:cubicBezTo>
                  <a:pt x="2980" y="837"/>
                  <a:pt x="2980" y="837"/>
                  <a:pt x="2980" y="837"/>
                </a:cubicBezTo>
                <a:cubicBezTo>
                  <a:pt x="2977" y="835"/>
                  <a:pt x="2977" y="835"/>
                  <a:pt x="2977" y="835"/>
                </a:cubicBezTo>
                <a:cubicBezTo>
                  <a:pt x="2976" y="835"/>
                  <a:pt x="2976" y="835"/>
                  <a:pt x="2976" y="835"/>
                </a:cubicBezTo>
                <a:cubicBezTo>
                  <a:pt x="2974" y="835"/>
                  <a:pt x="2974" y="835"/>
                  <a:pt x="2974" y="835"/>
                </a:cubicBezTo>
                <a:cubicBezTo>
                  <a:pt x="2974" y="832"/>
                  <a:pt x="2974" y="832"/>
                  <a:pt x="2974" y="832"/>
                </a:cubicBezTo>
                <a:cubicBezTo>
                  <a:pt x="2973" y="830"/>
                  <a:pt x="2973" y="830"/>
                  <a:pt x="2973" y="830"/>
                </a:cubicBezTo>
                <a:cubicBezTo>
                  <a:pt x="2969" y="827"/>
                  <a:pt x="2969" y="827"/>
                  <a:pt x="2969" y="827"/>
                </a:cubicBezTo>
                <a:cubicBezTo>
                  <a:pt x="2966" y="825"/>
                  <a:pt x="2966" y="825"/>
                  <a:pt x="2966" y="825"/>
                </a:cubicBezTo>
                <a:cubicBezTo>
                  <a:pt x="2964" y="823"/>
                  <a:pt x="2964" y="823"/>
                  <a:pt x="2964" y="823"/>
                </a:cubicBezTo>
                <a:cubicBezTo>
                  <a:pt x="2964" y="820"/>
                  <a:pt x="2964" y="820"/>
                  <a:pt x="2964" y="820"/>
                </a:cubicBezTo>
                <a:cubicBezTo>
                  <a:pt x="2963" y="817"/>
                  <a:pt x="2963" y="817"/>
                  <a:pt x="2963" y="817"/>
                </a:cubicBezTo>
                <a:cubicBezTo>
                  <a:pt x="2960" y="815"/>
                  <a:pt x="2960" y="815"/>
                  <a:pt x="2960" y="815"/>
                </a:cubicBezTo>
                <a:cubicBezTo>
                  <a:pt x="2956" y="812"/>
                  <a:pt x="2956" y="812"/>
                  <a:pt x="2956" y="812"/>
                </a:cubicBezTo>
                <a:cubicBezTo>
                  <a:pt x="2956" y="810"/>
                  <a:pt x="2956" y="810"/>
                  <a:pt x="2956" y="810"/>
                </a:cubicBezTo>
                <a:cubicBezTo>
                  <a:pt x="2954" y="809"/>
                  <a:pt x="2954" y="809"/>
                  <a:pt x="2954" y="809"/>
                </a:cubicBezTo>
                <a:cubicBezTo>
                  <a:pt x="2954" y="810"/>
                  <a:pt x="2954" y="810"/>
                  <a:pt x="2954" y="810"/>
                </a:cubicBezTo>
                <a:cubicBezTo>
                  <a:pt x="2953" y="807"/>
                  <a:pt x="2953" y="807"/>
                  <a:pt x="2953" y="807"/>
                </a:cubicBezTo>
                <a:cubicBezTo>
                  <a:pt x="2953" y="806"/>
                  <a:pt x="2953" y="806"/>
                  <a:pt x="2953" y="806"/>
                </a:cubicBezTo>
                <a:cubicBezTo>
                  <a:pt x="2953" y="803"/>
                  <a:pt x="2953" y="803"/>
                  <a:pt x="2953" y="803"/>
                </a:cubicBezTo>
                <a:cubicBezTo>
                  <a:pt x="2953" y="800"/>
                  <a:pt x="2953" y="800"/>
                  <a:pt x="2953" y="800"/>
                </a:cubicBezTo>
                <a:cubicBezTo>
                  <a:pt x="2953" y="797"/>
                  <a:pt x="2953" y="797"/>
                  <a:pt x="2953" y="797"/>
                </a:cubicBezTo>
                <a:cubicBezTo>
                  <a:pt x="2954" y="793"/>
                  <a:pt x="2954" y="793"/>
                  <a:pt x="2954" y="793"/>
                </a:cubicBezTo>
                <a:cubicBezTo>
                  <a:pt x="2956" y="792"/>
                  <a:pt x="2956" y="792"/>
                  <a:pt x="2956" y="792"/>
                </a:cubicBezTo>
                <a:cubicBezTo>
                  <a:pt x="2957" y="792"/>
                  <a:pt x="2957" y="792"/>
                  <a:pt x="2957" y="792"/>
                </a:cubicBezTo>
                <a:cubicBezTo>
                  <a:pt x="2958" y="790"/>
                  <a:pt x="2958" y="790"/>
                  <a:pt x="2958" y="790"/>
                </a:cubicBezTo>
                <a:cubicBezTo>
                  <a:pt x="2960" y="787"/>
                  <a:pt x="2960" y="787"/>
                  <a:pt x="2960" y="787"/>
                </a:cubicBezTo>
                <a:cubicBezTo>
                  <a:pt x="2960" y="784"/>
                  <a:pt x="2960" y="784"/>
                  <a:pt x="2960" y="784"/>
                </a:cubicBezTo>
                <a:cubicBezTo>
                  <a:pt x="2960" y="783"/>
                  <a:pt x="2960" y="783"/>
                  <a:pt x="2960" y="783"/>
                </a:cubicBezTo>
                <a:cubicBezTo>
                  <a:pt x="2961" y="783"/>
                  <a:pt x="2961" y="783"/>
                  <a:pt x="2961" y="783"/>
                </a:cubicBezTo>
                <a:cubicBezTo>
                  <a:pt x="2963" y="782"/>
                  <a:pt x="2963" y="782"/>
                  <a:pt x="2963" y="782"/>
                </a:cubicBezTo>
                <a:cubicBezTo>
                  <a:pt x="2961" y="780"/>
                  <a:pt x="2961" y="780"/>
                  <a:pt x="2961" y="780"/>
                </a:cubicBezTo>
                <a:cubicBezTo>
                  <a:pt x="2961" y="779"/>
                  <a:pt x="2961" y="779"/>
                  <a:pt x="2961" y="779"/>
                </a:cubicBezTo>
                <a:cubicBezTo>
                  <a:pt x="2963" y="780"/>
                  <a:pt x="2963" y="780"/>
                  <a:pt x="2963" y="780"/>
                </a:cubicBezTo>
                <a:cubicBezTo>
                  <a:pt x="2964" y="779"/>
                  <a:pt x="2964" y="779"/>
                  <a:pt x="2964" y="779"/>
                </a:cubicBezTo>
                <a:cubicBezTo>
                  <a:pt x="2966" y="777"/>
                  <a:pt x="2966" y="777"/>
                  <a:pt x="2966" y="777"/>
                </a:cubicBezTo>
                <a:cubicBezTo>
                  <a:pt x="2966" y="779"/>
                  <a:pt x="2966" y="779"/>
                  <a:pt x="2966" y="779"/>
                </a:cubicBezTo>
                <a:cubicBezTo>
                  <a:pt x="2969" y="777"/>
                  <a:pt x="2969" y="777"/>
                  <a:pt x="2969" y="777"/>
                </a:cubicBezTo>
                <a:cubicBezTo>
                  <a:pt x="2969" y="776"/>
                  <a:pt x="2969" y="776"/>
                  <a:pt x="2969" y="776"/>
                </a:cubicBezTo>
                <a:cubicBezTo>
                  <a:pt x="2969" y="774"/>
                  <a:pt x="2969" y="774"/>
                  <a:pt x="2969" y="774"/>
                </a:cubicBezTo>
                <a:cubicBezTo>
                  <a:pt x="2970" y="774"/>
                  <a:pt x="2970" y="774"/>
                  <a:pt x="2970" y="774"/>
                </a:cubicBezTo>
                <a:cubicBezTo>
                  <a:pt x="2971" y="773"/>
                  <a:pt x="2971" y="773"/>
                  <a:pt x="2971" y="773"/>
                </a:cubicBezTo>
                <a:cubicBezTo>
                  <a:pt x="2973" y="772"/>
                  <a:pt x="2973" y="772"/>
                  <a:pt x="2973" y="772"/>
                </a:cubicBezTo>
                <a:cubicBezTo>
                  <a:pt x="2974" y="772"/>
                  <a:pt x="2974" y="772"/>
                  <a:pt x="2974" y="772"/>
                </a:cubicBezTo>
                <a:cubicBezTo>
                  <a:pt x="2976" y="772"/>
                  <a:pt x="2976" y="772"/>
                  <a:pt x="2976" y="772"/>
                </a:cubicBezTo>
                <a:cubicBezTo>
                  <a:pt x="2977" y="772"/>
                  <a:pt x="2977" y="772"/>
                  <a:pt x="2977" y="772"/>
                </a:cubicBezTo>
                <a:cubicBezTo>
                  <a:pt x="2979" y="770"/>
                  <a:pt x="2979" y="770"/>
                  <a:pt x="2979" y="770"/>
                </a:cubicBezTo>
                <a:cubicBezTo>
                  <a:pt x="2979" y="769"/>
                  <a:pt x="2979" y="769"/>
                  <a:pt x="2979" y="769"/>
                </a:cubicBezTo>
                <a:cubicBezTo>
                  <a:pt x="2980" y="769"/>
                  <a:pt x="2980" y="769"/>
                  <a:pt x="2980" y="769"/>
                </a:cubicBezTo>
                <a:cubicBezTo>
                  <a:pt x="2981" y="770"/>
                  <a:pt x="2981" y="770"/>
                  <a:pt x="2981" y="770"/>
                </a:cubicBezTo>
                <a:cubicBezTo>
                  <a:pt x="2981" y="769"/>
                  <a:pt x="2981" y="769"/>
                  <a:pt x="2981" y="769"/>
                </a:cubicBezTo>
                <a:cubicBezTo>
                  <a:pt x="2981" y="767"/>
                  <a:pt x="2981" y="767"/>
                  <a:pt x="2981" y="767"/>
                </a:cubicBezTo>
                <a:cubicBezTo>
                  <a:pt x="2980" y="766"/>
                  <a:pt x="2980" y="766"/>
                  <a:pt x="2980" y="766"/>
                </a:cubicBezTo>
                <a:cubicBezTo>
                  <a:pt x="2981" y="764"/>
                  <a:pt x="2981" y="764"/>
                  <a:pt x="2981" y="764"/>
                </a:cubicBezTo>
                <a:cubicBezTo>
                  <a:pt x="2981" y="766"/>
                  <a:pt x="2981" y="766"/>
                  <a:pt x="2981" y="766"/>
                </a:cubicBezTo>
                <a:cubicBezTo>
                  <a:pt x="2981" y="767"/>
                  <a:pt x="2981" y="767"/>
                  <a:pt x="2981" y="767"/>
                </a:cubicBezTo>
                <a:cubicBezTo>
                  <a:pt x="2983" y="767"/>
                  <a:pt x="2983" y="767"/>
                  <a:pt x="2983" y="767"/>
                </a:cubicBezTo>
                <a:cubicBezTo>
                  <a:pt x="2984" y="769"/>
                  <a:pt x="2984" y="769"/>
                  <a:pt x="2984" y="769"/>
                </a:cubicBezTo>
                <a:cubicBezTo>
                  <a:pt x="2984" y="767"/>
                  <a:pt x="2984" y="767"/>
                  <a:pt x="2984" y="767"/>
                </a:cubicBezTo>
                <a:cubicBezTo>
                  <a:pt x="2986" y="767"/>
                  <a:pt x="2986" y="767"/>
                  <a:pt x="2986" y="767"/>
                </a:cubicBezTo>
                <a:cubicBezTo>
                  <a:pt x="2984" y="769"/>
                  <a:pt x="2984" y="769"/>
                  <a:pt x="2984" y="769"/>
                </a:cubicBezTo>
                <a:cubicBezTo>
                  <a:pt x="2986" y="769"/>
                  <a:pt x="2986" y="769"/>
                  <a:pt x="2986" y="769"/>
                </a:cubicBezTo>
                <a:cubicBezTo>
                  <a:pt x="2987" y="769"/>
                  <a:pt x="2987" y="769"/>
                  <a:pt x="2987" y="769"/>
                </a:cubicBezTo>
                <a:cubicBezTo>
                  <a:pt x="2989" y="772"/>
                  <a:pt x="2989" y="772"/>
                  <a:pt x="2989" y="772"/>
                </a:cubicBezTo>
                <a:cubicBezTo>
                  <a:pt x="2989" y="773"/>
                  <a:pt x="2989" y="773"/>
                  <a:pt x="2989" y="773"/>
                </a:cubicBezTo>
                <a:cubicBezTo>
                  <a:pt x="2990" y="772"/>
                  <a:pt x="2990" y="772"/>
                  <a:pt x="2990" y="772"/>
                </a:cubicBezTo>
                <a:cubicBezTo>
                  <a:pt x="2991" y="772"/>
                  <a:pt x="2991" y="772"/>
                  <a:pt x="2991" y="772"/>
                </a:cubicBezTo>
                <a:cubicBezTo>
                  <a:pt x="2993" y="770"/>
                  <a:pt x="2993" y="770"/>
                  <a:pt x="2993" y="770"/>
                </a:cubicBezTo>
                <a:cubicBezTo>
                  <a:pt x="2993" y="769"/>
                  <a:pt x="2993" y="769"/>
                  <a:pt x="2993" y="769"/>
                </a:cubicBezTo>
                <a:cubicBezTo>
                  <a:pt x="2993" y="767"/>
                  <a:pt x="2993" y="767"/>
                  <a:pt x="2993" y="767"/>
                </a:cubicBezTo>
                <a:cubicBezTo>
                  <a:pt x="2994" y="770"/>
                  <a:pt x="2994" y="770"/>
                  <a:pt x="2994" y="770"/>
                </a:cubicBezTo>
                <a:cubicBezTo>
                  <a:pt x="2994" y="772"/>
                  <a:pt x="2994" y="772"/>
                  <a:pt x="2994" y="772"/>
                </a:cubicBezTo>
                <a:cubicBezTo>
                  <a:pt x="2996" y="772"/>
                  <a:pt x="2996" y="772"/>
                  <a:pt x="2996" y="772"/>
                </a:cubicBezTo>
                <a:cubicBezTo>
                  <a:pt x="2996" y="770"/>
                  <a:pt x="2996" y="770"/>
                  <a:pt x="2996" y="770"/>
                </a:cubicBezTo>
                <a:cubicBezTo>
                  <a:pt x="2997" y="772"/>
                  <a:pt x="2997" y="772"/>
                  <a:pt x="2997" y="772"/>
                </a:cubicBezTo>
                <a:cubicBezTo>
                  <a:pt x="2999" y="772"/>
                  <a:pt x="2999" y="772"/>
                  <a:pt x="2999" y="772"/>
                </a:cubicBezTo>
                <a:cubicBezTo>
                  <a:pt x="2997" y="773"/>
                  <a:pt x="2997" y="773"/>
                  <a:pt x="2997" y="773"/>
                </a:cubicBezTo>
                <a:cubicBezTo>
                  <a:pt x="2997" y="774"/>
                  <a:pt x="2997" y="774"/>
                  <a:pt x="2997" y="774"/>
                </a:cubicBezTo>
                <a:cubicBezTo>
                  <a:pt x="2996" y="776"/>
                  <a:pt x="2996" y="776"/>
                  <a:pt x="2996" y="776"/>
                </a:cubicBezTo>
                <a:cubicBezTo>
                  <a:pt x="2996" y="777"/>
                  <a:pt x="2996" y="777"/>
                  <a:pt x="2996" y="777"/>
                </a:cubicBezTo>
                <a:cubicBezTo>
                  <a:pt x="2997" y="780"/>
                  <a:pt x="2997" y="780"/>
                  <a:pt x="2997" y="780"/>
                </a:cubicBezTo>
                <a:cubicBezTo>
                  <a:pt x="2997" y="782"/>
                  <a:pt x="2997" y="782"/>
                  <a:pt x="2997" y="782"/>
                </a:cubicBezTo>
                <a:cubicBezTo>
                  <a:pt x="2999" y="782"/>
                  <a:pt x="2999" y="782"/>
                  <a:pt x="2999" y="782"/>
                </a:cubicBezTo>
                <a:cubicBezTo>
                  <a:pt x="2999" y="783"/>
                  <a:pt x="2999" y="783"/>
                  <a:pt x="2999" y="783"/>
                </a:cubicBezTo>
                <a:cubicBezTo>
                  <a:pt x="2999" y="784"/>
                  <a:pt x="2999" y="784"/>
                  <a:pt x="2999" y="784"/>
                </a:cubicBezTo>
                <a:cubicBezTo>
                  <a:pt x="3001" y="786"/>
                  <a:pt x="3001" y="786"/>
                  <a:pt x="3001" y="786"/>
                </a:cubicBezTo>
                <a:cubicBezTo>
                  <a:pt x="3000" y="786"/>
                  <a:pt x="3000" y="786"/>
                  <a:pt x="3000" y="786"/>
                </a:cubicBezTo>
                <a:cubicBezTo>
                  <a:pt x="3000" y="787"/>
                  <a:pt x="3000" y="787"/>
                  <a:pt x="3000" y="787"/>
                </a:cubicBezTo>
                <a:cubicBezTo>
                  <a:pt x="3004" y="787"/>
                  <a:pt x="3004" y="787"/>
                  <a:pt x="3004" y="787"/>
                </a:cubicBezTo>
                <a:cubicBezTo>
                  <a:pt x="3006" y="787"/>
                  <a:pt x="3006" y="787"/>
                  <a:pt x="3006" y="787"/>
                </a:cubicBezTo>
                <a:cubicBezTo>
                  <a:pt x="3007" y="786"/>
                  <a:pt x="3007" y="786"/>
                  <a:pt x="3007" y="786"/>
                </a:cubicBezTo>
                <a:cubicBezTo>
                  <a:pt x="3006" y="783"/>
                  <a:pt x="3006" y="783"/>
                  <a:pt x="3006" y="783"/>
                </a:cubicBezTo>
                <a:cubicBezTo>
                  <a:pt x="3004" y="780"/>
                  <a:pt x="3004" y="780"/>
                  <a:pt x="3004" y="780"/>
                </a:cubicBezTo>
                <a:cubicBezTo>
                  <a:pt x="3003" y="780"/>
                  <a:pt x="3003" y="780"/>
                  <a:pt x="3003" y="780"/>
                </a:cubicBezTo>
                <a:cubicBezTo>
                  <a:pt x="3001" y="779"/>
                  <a:pt x="3001" y="779"/>
                  <a:pt x="3001" y="779"/>
                </a:cubicBezTo>
                <a:cubicBezTo>
                  <a:pt x="3003" y="777"/>
                  <a:pt x="3003" y="777"/>
                  <a:pt x="3003" y="777"/>
                </a:cubicBezTo>
                <a:cubicBezTo>
                  <a:pt x="3004" y="776"/>
                  <a:pt x="3004" y="776"/>
                  <a:pt x="3004" y="776"/>
                </a:cubicBezTo>
                <a:cubicBezTo>
                  <a:pt x="3004" y="774"/>
                  <a:pt x="3004" y="774"/>
                  <a:pt x="3004" y="774"/>
                </a:cubicBezTo>
                <a:cubicBezTo>
                  <a:pt x="3006" y="774"/>
                  <a:pt x="3006" y="774"/>
                  <a:pt x="3006" y="774"/>
                </a:cubicBezTo>
                <a:cubicBezTo>
                  <a:pt x="3007" y="774"/>
                  <a:pt x="3007" y="774"/>
                  <a:pt x="3007" y="774"/>
                </a:cubicBezTo>
                <a:cubicBezTo>
                  <a:pt x="3007" y="773"/>
                  <a:pt x="3007" y="773"/>
                  <a:pt x="3007" y="773"/>
                </a:cubicBezTo>
                <a:cubicBezTo>
                  <a:pt x="3009" y="772"/>
                  <a:pt x="3009" y="772"/>
                  <a:pt x="3009" y="772"/>
                </a:cubicBezTo>
                <a:cubicBezTo>
                  <a:pt x="3012" y="772"/>
                  <a:pt x="3012" y="772"/>
                  <a:pt x="3012" y="772"/>
                </a:cubicBezTo>
                <a:cubicBezTo>
                  <a:pt x="3013" y="772"/>
                  <a:pt x="3013" y="772"/>
                  <a:pt x="3013" y="772"/>
                </a:cubicBezTo>
                <a:cubicBezTo>
                  <a:pt x="3014" y="772"/>
                  <a:pt x="3014" y="772"/>
                  <a:pt x="3014" y="772"/>
                </a:cubicBezTo>
                <a:cubicBezTo>
                  <a:pt x="3016" y="770"/>
                  <a:pt x="3016" y="770"/>
                  <a:pt x="3016" y="770"/>
                </a:cubicBezTo>
                <a:cubicBezTo>
                  <a:pt x="3017" y="770"/>
                  <a:pt x="3017" y="770"/>
                  <a:pt x="3017" y="770"/>
                </a:cubicBezTo>
                <a:cubicBezTo>
                  <a:pt x="3019" y="770"/>
                  <a:pt x="3019" y="770"/>
                  <a:pt x="3019" y="770"/>
                </a:cubicBezTo>
                <a:cubicBezTo>
                  <a:pt x="3019" y="769"/>
                  <a:pt x="3019" y="769"/>
                  <a:pt x="3019" y="769"/>
                </a:cubicBezTo>
                <a:cubicBezTo>
                  <a:pt x="3019" y="767"/>
                  <a:pt x="3019" y="767"/>
                  <a:pt x="3019" y="767"/>
                </a:cubicBezTo>
                <a:cubicBezTo>
                  <a:pt x="3020" y="767"/>
                  <a:pt x="3020" y="767"/>
                  <a:pt x="3020" y="767"/>
                </a:cubicBezTo>
                <a:cubicBezTo>
                  <a:pt x="3022" y="767"/>
                  <a:pt x="3022" y="767"/>
                  <a:pt x="3022" y="767"/>
                </a:cubicBezTo>
                <a:cubicBezTo>
                  <a:pt x="3020" y="766"/>
                  <a:pt x="3020" y="766"/>
                  <a:pt x="3020" y="766"/>
                </a:cubicBezTo>
                <a:cubicBezTo>
                  <a:pt x="3023" y="767"/>
                  <a:pt x="3023" y="767"/>
                  <a:pt x="3023" y="767"/>
                </a:cubicBezTo>
                <a:cubicBezTo>
                  <a:pt x="3024" y="769"/>
                  <a:pt x="3024" y="769"/>
                  <a:pt x="3024" y="769"/>
                </a:cubicBezTo>
                <a:cubicBezTo>
                  <a:pt x="3026" y="767"/>
                  <a:pt x="3026" y="767"/>
                  <a:pt x="3026" y="767"/>
                </a:cubicBezTo>
                <a:cubicBezTo>
                  <a:pt x="3026" y="764"/>
                  <a:pt x="3026" y="764"/>
                  <a:pt x="3026" y="764"/>
                </a:cubicBezTo>
                <a:cubicBezTo>
                  <a:pt x="3027" y="764"/>
                  <a:pt x="3027" y="764"/>
                  <a:pt x="3027" y="764"/>
                </a:cubicBezTo>
                <a:cubicBezTo>
                  <a:pt x="3027" y="766"/>
                  <a:pt x="3027" y="766"/>
                  <a:pt x="3027" y="766"/>
                </a:cubicBezTo>
                <a:cubicBezTo>
                  <a:pt x="3027" y="767"/>
                  <a:pt x="3027" y="767"/>
                  <a:pt x="3027" y="767"/>
                </a:cubicBezTo>
                <a:cubicBezTo>
                  <a:pt x="3029" y="767"/>
                  <a:pt x="3029" y="767"/>
                  <a:pt x="3029" y="767"/>
                </a:cubicBezTo>
                <a:cubicBezTo>
                  <a:pt x="3030" y="766"/>
                  <a:pt x="3030" y="766"/>
                  <a:pt x="3030" y="766"/>
                </a:cubicBezTo>
                <a:cubicBezTo>
                  <a:pt x="3032" y="764"/>
                  <a:pt x="3032" y="764"/>
                  <a:pt x="3032" y="764"/>
                </a:cubicBezTo>
                <a:cubicBezTo>
                  <a:pt x="3033" y="766"/>
                  <a:pt x="3033" y="766"/>
                  <a:pt x="3033" y="766"/>
                </a:cubicBezTo>
                <a:cubicBezTo>
                  <a:pt x="3033" y="763"/>
                  <a:pt x="3033" y="763"/>
                  <a:pt x="3033" y="763"/>
                </a:cubicBezTo>
                <a:cubicBezTo>
                  <a:pt x="3034" y="761"/>
                  <a:pt x="3034" y="761"/>
                  <a:pt x="3034" y="761"/>
                </a:cubicBezTo>
                <a:cubicBezTo>
                  <a:pt x="3036" y="763"/>
                  <a:pt x="3036" y="763"/>
                  <a:pt x="3036" y="763"/>
                </a:cubicBezTo>
                <a:cubicBezTo>
                  <a:pt x="3037" y="761"/>
                  <a:pt x="3037" y="761"/>
                  <a:pt x="3037" y="761"/>
                </a:cubicBezTo>
                <a:cubicBezTo>
                  <a:pt x="3039" y="761"/>
                  <a:pt x="3039" y="761"/>
                  <a:pt x="3039" y="761"/>
                </a:cubicBezTo>
                <a:cubicBezTo>
                  <a:pt x="3040" y="759"/>
                  <a:pt x="3040" y="759"/>
                  <a:pt x="3040" y="759"/>
                </a:cubicBezTo>
                <a:cubicBezTo>
                  <a:pt x="3039" y="757"/>
                  <a:pt x="3039" y="757"/>
                  <a:pt x="3039" y="757"/>
                </a:cubicBezTo>
                <a:cubicBezTo>
                  <a:pt x="3036" y="754"/>
                  <a:pt x="3036" y="754"/>
                  <a:pt x="3036" y="754"/>
                </a:cubicBezTo>
                <a:cubicBezTo>
                  <a:pt x="3037" y="754"/>
                  <a:pt x="3037" y="754"/>
                  <a:pt x="3037" y="754"/>
                </a:cubicBezTo>
                <a:cubicBezTo>
                  <a:pt x="3036" y="753"/>
                  <a:pt x="3036" y="753"/>
                  <a:pt x="3036" y="753"/>
                </a:cubicBezTo>
                <a:cubicBezTo>
                  <a:pt x="3033" y="751"/>
                  <a:pt x="3033" y="751"/>
                  <a:pt x="3033" y="751"/>
                </a:cubicBezTo>
                <a:cubicBezTo>
                  <a:pt x="3036" y="751"/>
                  <a:pt x="3036" y="751"/>
                  <a:pt x="3036" y="751"/>
                </a:cubicBezTo>
                <a:cubicBezTo>
                  <a:pt x="3036" y="750"/>
                  <a:pt x="3036" y="750"/>
                  <a:pt x="3036" y="750"/>
                </a:cubicBezTo>
                <a:cubicBezTo>
                  <a:pt x="3037" y="749"/>
                  <a:pt x="3037" y="749"/>
                  <a:pt x="3037" y="749"/>
                </a:cubicBezTo>
                <a:cubicBezTo>
                  <a:pt x="3039" y="749"/>
                  <a:pt x="3039" y="749"/>
                  <a:pt x="3039" y="749"/>
                </a:cubicBezTo>
                <a:cubicBezTo>
                  <a:pt x="3037" y="750"/>
                  <a:pt x="3037" y="750"/>
                  <a:pt x="3037" y="750"/>
                </a:cubicBezTo>
                <a:cubicBezTo>
                  <a:pt x="3037" y="751"/>
                  <a:pt x="3037" y="751"/>
                  <a:pt x="3037" y="751"/>
                </a:cubicBezTo>
                <a:cubicBezTo>
                  <a:pt x="3039" y="750"/>
                  <a:pt x="3039" y="750"/>
                  <a:pt x="3039" y="750"/>
                </a:cubicBezTo>
                <a:cubicBezTo>
                  <a:pt x="3039" y="753"/>
                  <a:pt x="3039" y="753"/>
                  <a:pt x="3039" y="753"/>
                </a:cubicBezTo>
                <a:cubicBezTo>
                  <a:pt x="3040" y="754"/>
                  <a:pt x="3040" y="754"/>
                  <a:pt x="3040" y="754"/>
                </a:cubicBezTo>
                <a:cubicBezTo>
                  <a:pt x="3042" y="756"/>
                  <a:pt x="3042" y="756"/>
                  <a:pt x="3042" y="756"/>
                </a:cubicBezTo>
                <a:cubicBezTo>
                  <a:pt x="3042" y="757"/>
                  <a:pt x="3042" y="757"/>
                  <a:pt x="3042" y="757"/>
                </a:cubicBezTo>
                <a:cubicBezTo>
                  <a:pt x="3044" y="757"/>
                  <a:pt x="3044" y="757"/>
                  <a:pt x="3044" y="757"/>
                </a:cubicBezTo>
                <a:cubicBezTo>
                  <a:pt x="3046" y="756"/>
                  <a:pt x="3046" y="756"/>
                  <a:pt x="3046" y="756"/>
                </a:cubicBezTo>
                <a:cubicBezTo>
                  <a:pt x="3049" y="757"/>
                  <a:pt x="3049" y="757"/>
                  <a:pt x="3049" y="757"/>
                </a:cubicBezTo>
                <a:cubicBezTo>
                  <a:pt x="3050" y="759"/>
                  <a:pt x="3050" y="759"/>
                  <a:pt x="3050" y="759"/>
                </a:cubicBezTo>
                <a:cubicBezTo>
                  <a:pt x="3052" y="757"/>
                  <a:pt x="3052" y="757"/>
                  <a:pt x="3052" y="757"/>
                </a:cubicBezTo>
                <a:cubicBezTo>
                  <a:pt x="3050" y="756"/>
                  <a:pt x="3050" y="756"/>
                  <a:pt x="3050" y="756"/>
                </a:cubicBezTo>
                <a:cubicBezTo>
                  <a:pt x="3049" y="756"/>
                  <a:pt x="3049" y="756"/>
                  <a:pt x="3049" y="756"/>
                </a:cubicBezTo>
                <a:cubicBezTo>
                  <a:pt x="3050" y="754"/>
                  <a:pt x="3050" y="754"/>
                  <a:pt x="3050" y="754"/>
                </a:cubicBezTo>
                <a:cubicBezTo>
                  <a:pt x="3053" y="753"/>
                  <a:pt x="3053" y="753"/>
                  <a:pt x="3053" y="753"/>
                </a:cubicBezTo>
                <a:cubicBezTo>
                  <a:pt x="3052" y="754"/>
                  <a:pt x="3052" y="754"/>
                  <a:pt x="3052" y="754"/>
                </a:cubicBezTo>
                <a:cubicBezTo>
                  <a:pt x="3053" y="756"/>
                  <a:pt x="3053" y="756"/>
                  <a:pt x="3053" y="756"/>
                </a:cubicBezTo>
                <a:cubicBezTo>
                  <a:pt x="3055" y="756"/>
                  <a:pt x="3055" y="756"/>
                  <a:pt x="3055" y="756"/>
                </a:cubicBezTo>
                <a:cubicBezTo>
                  <a:pt x="3055" y="754"/>
                  <a:pt x="3055" y="754"/>
                  <a:pt x="3055" y="754"/>
                </a:cubicBezTo>
                <a:cubicBezTo>
                  <a:pt x="3056" y="754"/>
                  <a:pt x="3056" y="754"/>
                  <a:pt x="3056" y="754"/>
                </a:cubicBezTo>
                <a:cubicBezTo>
                  <a:pt x="3057" y="753"/>
                  <a:pt x="3057" y="753"/>
                  <a:pt x="3057" y="753"/>
                </a:cubicBezTo>
                <a:cubicBezTo>
                  <a:pt x="3059" y="754"/>
                  <a:pt x="3059" y="754"/>
                  <a:pt x="3059" y="754"/>
                </a:cubicBezTo>
                <a:cubicBezTo>
                  <a:pt x="3060" y="754"/>
                  <a:pt x="3060" y="754"/>
                  <a:pt x="3060" y="754"/>
                </a:cubicBezTo>
                <a:cubicBezTo>
                  <a:pt x="3062" y="756"/>
                  <a:pt x="3062" y="756"/>
                  <a:pt x="3062" y="756"/>
                </a:cubicBezTo>
                <a:cubicBezTo>
                  <a:pt x="3062" y="754"/>
                  <a:pt x="3062" y="754"/>
                  <a:pt x="3062" y="754"/>
                </a:cubicBezTo>
                <a:cubicBezTo>
                  <a:pt x="3062" y="753"/>
                  <a:pt x="3062" y="753"/>
                  <a:pt x="3062" y="753"/>
                </a:cubicBezTo>
                <a:cubicBezTo>
                  <a:pt x="3060" y="751"/>
                  <a:pt x="3060" y="751"/>
                  <a:pt x="3060" y="751"/>
                </a:cubicBezTo>
                <a:cubicBezTo>
                  <a:pt x="3062" y="751"/>
                  <a:pt x="3062" y="751"/>
                  <a:pt x="3062" y="751"/>
                </a:cubicBezTo>
                <a:cubicBezTo>
                  <a:pt x="3063" y="751"/>
                  <a:pt x="3063" y="751"/>
                  <a:pt x="3063" y="751"/>
                </a:cubicBezTo>
                <a:cubicBezTo>
                  <a:pt x="3063" y="753"/>
                  <a:pt x="3063" y="753"/>
                  <a:pt x="3063" y="753"/>
                </a:cubicBezTo>
                <a:cubicBezTo>
                  <a:pt x="3065" y="753"/>
                  <a:pt x="3065" y="753"/>
                  <a:pt x="3065" y="753"/>
                </a:cubicBezTo>
                <a:cubicBezTo>
                  <a:pt x="3066" y="753"/>
                  <a:pt x="3066" y="753"/>
                  <a:pt x="3066" y="753"/>
                </a:cubicBezTo>
                <a:cubicBezTo>
                  <a:pt x="3066" y="751"/>
                  <a:pt x="3066" y="751"/>
                  <a:pt x="3066" y="751"/>
                </a:cubicBezTo>
                <a:cubicBezTo>
                  <a:pt x="3069" y="751"/>
                  <a:pt x="3069" y="751"/>
                  <a:pt x="3069" y="751"/>
                </a:cubicBezTo>
                <a:cubicBezTo>
                  <a:pt x="3072" y="751"/>
                  <a:pt x="3072" y="751"/>
                  <a:pt x="3072" y="751"/>
                </a:cubicBezTo>
                <a:cubicBezTo>
                  <a:pt x="3072" y="750"/>
                  <a:pt x="3072" y="750"/>
                  <a:pt x="3072" y="750"/>
                </a:cubicBezTo>
                <a:cubicBezTo>
                  <a:pt x="3073" y="747"/>
                  <a:pt x="3073" y="747"/>
                  <a:pt x="3073" y="747"/>
                </a:cubicBezTo>
                <a:cubicBezTo>
                  <a:pt x="3075" y="747"/>
                  <a:pt x="3075" y="747"/>
                  <a:pt x="3075" y="747"/>
                </a:cubicBezTo>
                <a:cubicBezTo>
                  <a:pt x="3073" y="746"/>
                  <a:pt x="3073" y="746"/>
                  <a:pt x="3073" y="746"/>
                </a:cubicBezTo>
                <a:cubicBezTo>
                  <a:pt x="3075" y="746"/>
                  <a:pt x="3075" y="746"/>
                  <a:pt x="3075" y="746"/>
                </a:cubicBezTo>
                <a:cubicBezTo>
                  <a:pt x="3075" y="743"/>
                  <a:pt x="3075" y="743"/>
                  <a:pt x="3075" y="743"/>
                </a:cubicBezTo>
                <a:cubicBezTo>
                  <a:pt x="3076" y="741"/>
                  <a:pt x="3076" y="741"/>
                  <a:pt x="3076" y="741"/>
                </a:cubicBezTo>
                <a:cubicBezTo>
                  <a:pt x="3077" y="743"/>
                  <a:pt x="3077" y="743"/>
                  <a:pt x="3077" y="743"/>
                </a:cubicBezTo>
                <a:cubicBezTo>
                  <a:pt x="3079" y="741"/>
                  <a:pt x="3079" y="741"/>
                  <a:pt x="3079" y="741"/>
                </a:cubicBezTo>
                <a:cubicBezTo>
                  <a:pt x="3079" y="740"/>
                  <a:pt x="3079" y="740"/>
                  <a:pt x="3079" y="740"/>
                </a:cubicBezTo>
                <a:cubicBezTo>
                  <a:pt x="3082" y="739"/>
                  <a:pt x="3082" y="739"/>
                  <a:pt x="3082" y="739"/>
                </a:cubicBezTo>
                <a:cubicBezTo>
                  <a:pt x="3083" y="739"/>
                  <a:pt x="3083" y="739"/>
                  <a:pt x="3083" y="739"/>
                </a:cubicBezTo>
                <a:cubicBezTo>
                  <a:pt x="3083" y="736"/>
                  <a:pt x="3083" y="736"/>
                  <a:pt x="3083" y="736"/>
                </a:cubicBezTo>
                <a:cubicBezTo>
                  <a:pt x="3085" y="736"/>
                  <a:pt x="3085" y="736"/>
                  <a:pt x="3085" y="736"/>
                </a:cubicBezTo>
                <a:cubicBezTo>
                  <a:pt x="3085" y="737"/>
                  <a:pt x="3085" y="737"/>
                  <a:pt x="3085" y="737"/>
                </a:cubicBezTo>
                <a:cubicBezTo>
                  <a:pt x="3086" y="736"/>
                  <a:pt x="3086" y="736"/>
                  <a:pt x="3086" y="736"/>
                </a:cubicBezTo>
                <a:cubicBezTo>
                  <a:pt x="3086" y="734"/>
                  <a:pt x="3086" y="734"/>
                  <a:pt x="3086" y="734"/>
                </a:cubicBezTo>
                <a:cubicBezTo>
                  <a:pt x="3088" y="733"/>
                  <a:pt x="3088" y="733"/>
                  <a:pt x="3088" y="733"/>
                </a:cubicBezTo>
                <a:cubicBezTo>
                  <a:pt x="3088" y="731"/>
                  <a:pt x="3088" y="731"/>
                  <a:pt x="3088" y="731"/>
                </a:cubicBezTo>
                <a:cubicBezTo>
                  <a:pt x="3085" y="731"/>
                  <a:pt x="3085" y="731"/>
                  <a:pt x="3085" y="731"/>
                </a:cubicBezTo>
                <a:cubicBezTo>
                  <a:pt x="3083" y="730"/>
                  <a:pt x="3083" y="730"/>
                  <a:pt x="3083" y="730"/>
                </a:cubicBezTo>
                <a:cubicBezTo>
                  <a:pt x="3086" y="730"/>
                  <a:pt x="3086" y="730"/>
                  <a:pt x="3086" y="730"/>
                </a:cubicBezTo>
                <a:cubicBezTo>
                  <a:pt x="3088" y="729"/>
                  <a:pt x="3088" y="729"/>
                  <a:pt x="3088" y="729"/>
                </a:cubicBezTo>
                <a:cubicBezTo>
                  <a:pt x="3089" y="729"/>
                  <a:pt x="3089" y="729"/>
                  <a:pt x="3089" y="729"/>
                </a:cubicBezTo>
                <a:cubicBezTo>
                  <a:pt x="3090" y="729"/>
                  <a:pt x="3090" y="729"/>
                  <a:pt x="3090" y="729"/>
                </a:cubicBezTo>
                <a:cubicBezTo>
                  <a:pt x="3092" y="727"/>
                  <a:pt x="3092" y="727"/>
                  <a:pt x="3092" y="727"/>
                </a:cubicBezTo>
                <a:cubicBezTo>
                  <a:pt x="3093" y="730"/>
                  <a:pt x="3093" y="730"/>
                  <a:pt x="3093" y="730"/>
                </a:cubicBezTo>
                <a:cubicBezTo>
                  <a:pt x="3095" y="729"/>
                  <a:pt x="3095" y="729"/>
                  <a:pt x="3095" y="729"/>
                </a:cubicBezTo>
                <a:cubicBezTo>
                  <a:pt x="3093" y="726"/>
                  <a:pt x="3093" y="726"/>
                  <a:pt x="3093" y="726"/>
                </a:cubicBezTo>
                <a:cubicBezTo>
                  <a:pt x="3095" y="724"/>
                  <a:pt x="3095" y="724"/>
                  <a:pt x="3095" y="724"/>
                </a:cubicBezTo>
                <a:cubicBezTo>
                  <a:pt x="3096" y="723"/>
                  <a:pt x="3096" y="723"/>
                  <a:pt x="3096" y="723"/>
                </a:cubicBezTo>
                <a:cubicBezTo>
                  <a:pt x="3096" y="721"/>
                  <a:pt x="3096" y="721"/>
                  <a:pt x="3096" y="721"/>
                </a:cubicBezTo>
                <a:cubicBezTo>
                  <a:pt x="3095" y="720"/>
                  <a:pt x="3095" y="720"/>
                  <a:pt x="3095" y="720"/>
                </a:cubicBezTo>
                <a:cubicBezTo>
                  <a:pt x="3096" y="720"/>
                  <a:pt x="3096" y="720"/>
                  <a:pt x="3096" y="720"/>
                </a:cubicBezTo>
                <a:cubicBezTo>
                  <a:pt x="3098" y="721"/>
                  <a:pt x="3098" y="721"/>
                  <a:pt x="3098" y="721"/>
                </a:cubicBezTo>
                <a:cubicBezTo>
                  <a:pt x="3098" y="720"/>
                  <a:pt x="3098" y="720"/>
                  <a:pt x="3098" y="720"/>
                </a:cubicBezTo>
                <a:cubicBezTo>
                  <a:pt x="3099" y="721"/>
                  <a:pt x="3099" y="721"/>
                  <a:pt x="3099" y="721"/>
                </a:cubicBezTo>
                <a:cubicBezTo>
                  <a:pt x="3099" y="720"/>
                  <a:pt x="3099" y="720"/>
                  <a:pt x="3099" y="720"/>
                </a:cubicBezTo>
                <a:cubicBezTo>
                  <a:pt x="3099" y="718"/>
                  <a:pt x="3099" y="718"/>
                  <a:pt x="3099" y="718"/>
                </a:cubicBezTo>
                <a:cubicBezTo>
                  <a:pt x="3096" y="717"/>
                  <a:pt x="3096" y="717"/>
                  <a:pt x="3096" y="717"/>
                </a:cubicBezTo>
                <a:cubicBezTo>
                  <a:pt x="3098" y="716"/>
                  <a:pt x="3098" y="716"/>
                  <a:pt x="3098" y="716"/>
                </a:cubicBezTo>
                <a:cubicBezTo>
                  <a:pt x="3100" y="718"/>
                  <a:pt x="3100" y="718"/>
                  <a:pt x="3100" y="718"/>
                </a:cubicBezTo>
                <a:cubicBezTo>
                  <a:pt x="3102" y="717"/>
                  <a:pt x="3102" y="717"/>
                  <a:pt x="3102" y="717"/>
                </a:cubicBezTo>
                <a:cubicBezTo>
                  <a:pt x="3102" y="716"/>
                  <a:pt x="3102" y="716"/>
                  <a:pt x="3102" y="716"/>
                </a:cubicBezTo>
                <a:cubicBezTo>
                  <a:pt x="3100" y="716"/>
                  <a:pt x="3100" y="716"/>
                  <a:pt x="3100" y="716"/>
                </a:cubicBezTo>
                <a:cubicBezTo>
                  <a:pt x="3100" y="714"/>
                  <a:pt x="3100" y="714"/>
                  <a:pt x="3100" y="714"/>
                </a:cubicBezTo>
                <a:cubicBezTo>
                  <a:pt x="3100" y="711"/>
                  <a:pt x="3100" y="711"/>
                  <a:pt x="3100" y="711"/>
                </a:cubicBezTo>
                <a:cubicBezTo>
                  <a:pt x="3102" y="710"/>
                  <a:pt x="3102" y="710"/>
                  <a:pt x="3102" y="710"/>
                </a:cubicBezTo>
                <a:cubicBezTo>
                  <a:pt x="3100" y="710"/>
                  <a:pt x="3100" y="710"/>
                  <a:pt x="3100" y="710"/>
                </a:cubicBezTo>
                <a:cubicBezTo>
                  <a:pt x="3099" y="710"/>
                  <a:pt x="3099" y="710"/>
                  <a:pt x="3099" y="710"/>
                </a:cubicBezTo>
                <a:cubicBezTo>
                  <a:pt x="3098" y="710"/>
                  <a:pt x="3098" y="710"/>
                  <a:pt x="3098" y="710"/>
                </a:cubicBezTo>
                <a:cubicBezTo>
                  <a:pt x="3096" y="710"/>
                  <a:pt x="3096" y="710"/>
                  <a:pt x="3096" y="710"/>
                </a:cubicBezTo>
                <a:cubicBezTo>
                  <a:pt x="3095" y="707"/>
                  <a:pt x="3095" y="707"/>
                  <a:pt x="3095" y="707"/>
                </a:cubicBezTo>
                <a:cubicBezTo>
                  <a:pt x="3099" y="710"/>
                  <a:pt x="3099" y="710"/>
                  <a:pt x="3099" y="710"/>
                </a:cubicBezTo>
                <a:cubicBezTo>
                  <a:pt x="3100" y="706"/>
                  <a:pt x="3100" y="706"/>
                  <a:pt x="3100" y="706"/>
                </a:cubicBezTo>
                <a:cubicBezTo>
                  <a:pt x="3102" y="706"/>
                  <a:pt x="3102" y="706"/>
                  <a:pt x="3102" y="706"/>
                </a:cubicBezTo>
                <a:cubicBezTo>
                  <a:pt x="3102" y="704"/>
                  <a:pt x="3102" y="704"/>
                  <a:pt x="3102" y="704"/>
                </a:cubicBezTo>
                <a:cubicBezTo>
                  <a:pt x="3100" y="704"/>
                  <a:pt x="3100" y="704"/>
                  <a:pt x="3100" y="704"/>
                </a:cubicBezTo>
                <a:cubicBezTo>
                  <a:pt x="3099" y="704"/>
                  <a:pt x="3099" y="704"/>
                  <a:pt x="3099" y="704"/>
                </a:cubicBezTo>
                <a:cubicBezTo>
                  <a:pt x="3100" y="703"/>
                  <a:pt x="3100" y="703"/>
                  <a:pt x="3100" y="703"/>
                </a:cubicBezTo>
                <a:cubicBezTo>
                  <a:pt x="3099" y="701"/>
                  <a:pt x="3099" y="701"/>
                  <a:pt x="3099" y="701"/>
                </a:cubicBezTo>
                <a:cubicBezTo>
                  <a:pt x="3098" y="698"/>
                  <a:pt x="3098" y="698"/>
                  <a:pt x="3098" y="698"/>
                </a:cubicBezTo>
                <a:cubicBezTo>
                  <a:pt x="3099" y="698"/>
                  <a:pt x="3099" y="698"/>
                  <a:pt x="3099" y="698"/>
                </a:cubicBezTo>
                <a:cubicBezTo>
                  <a:pt x="3100" y="698"/>
                  <a:pt x="3100" y="698"/>
                  <a:pt x="3100" y="698"/>
                </a:cubicBezTo>
                <a:cubicBezTo>
                  <a:pt x="3102" y="700"/>
                  <a:pt x="3102" y="700"/>
                  <a:pt x="3102" y="700"/>
                </a:cubicBezTo>
                <a:cubicBezTo>
                  <a:pt x="3103" y="698"/>
                  <a:pt x="3103" y="698"/>
                  <a:pt x="3103" y="698"/>
                </a:cubicBezTo>
                <a:cubicBezTo>
                  <a:pt x="3103" y="700"/>
                  <a:pt x="3103" y="700"/>
                  <a:pt x="3103" y="700"/>
                </a:cubicBezTo>
                <a:cubicBezTo>
                  <a:pt x="3102" y="701"/>
                  <a:pt x="3102" y="701"/>
                  <a:pt x="3102" y="701"/>
                </a:cubicBezTo>
                <a:cubicBezTo>
                  <a:pt x="3103" y="701"/>
                  <a:pt x="3103" y="701"/>
                  <a:pt x="3103" y="701"/>
                </a:cubicBezTo>
                <a:cubicBezTo>
                  <a:pt x="3105" y="701"/>
                  <a:pt x="3105" y="701"/>
                  <a:pt x="3105" y="701"/>
                </a:cubicBezTo>
                <a:cubicBezTo>
                  <a:pt x="3103" y="697"/>
                  <a:pt x="3103" y="697"/>
                  <a:pt x="3103" y="697"/>
                </a:cubicBezTo>
                <a:cubicBezTo>
                  <a:pt x="3105" y="697"/>
                  <a:pt x="3105" y="697"/>
                  <a:pt x="3105" y="697"/>
                </a:cubicBezTo>
                <a:cubicBezTo>
                  <a:pt x="3105" y="694"/>
                  <a:pt x="3105" y="694"/>
                  <a:pt x="3105" y="694"/>
                </a:cubicBezTo>
                <a:cubicBezTo>
                  <a:pt x="3106" y="694"/>
                  <a:pt x="3106" y="694"/>
                  <a:pt x="3106" y="694"/>
                </a:cubicBezTo>
                <a:cubicBezTo>
                  <a:pt x="3106" y="693"/>
                  <a:pt x="3106" y="693"/>
                  <a:pt x="3106" y="693"/>
                </a:cubicBezTo>
                <a:cubicBezTo>
                  <a:pt x="3108" y="693"/>
                  <a:pt x="3108" y="693"/>
                  <a:pt x="3108" y="693"/>
                </a:cubicBezTo>
                <a:cubicBezTo>
                  <a:pt x="3108" y="691"/>
                  <a:pt x="3108" y="691"/>
                  <a:pt x="3108" y="691"/>
                </a:cubicBezTo>
                <a:cubicBezTo>
                  <a:pt x="3108" y="690"/>
                  <a:pt x="3108" y="690"/>
                  <a:pt x="3108" y="690"/>
                </a:cubicBezTo>
                <a:cubicBezTo>
                  <a:pt x="3108" y="688"/>
                  <a:pt x="3108" y="688"/>
                  <a:pt x="3108" y="688"/>
                </a:cubicBezTo>
                <a:cubicBezTo>
                  <a:pt x="3108" y="687"/>
                  <a:pt x="3108" y="687"/>
                  <a:pt x="3108" y="687"/>
                </a:cubicBezTo>
                <a:cubicBezTo>
                  <a:pt x="3109" y="684"/>
                  <a:pt x="3109" y="684"/>
                  <a:pt x="3109" y="684"/>
                </a:cubicBezTo>
                <a:cubicBezTo>
                  <a:pt x="3108" y="683"/>
                  <a:pt x="3108" y="683"/>
                  <a:pt x="3108" y="683"/>
                </a:cubicBezTo>
                <a:cubicBezTo>
                  <a:pt x="3109" y="681"/>
                  <a:pt x="3109" y="681"/>
                  <a:pt x="3109" y="681"/>
                </a:cubicBezTo>
                <a:cubicBezTo>
                  <a:pt x="3110" y="680"/>
                  <a:pt x="3110" y="680"/>
                  <a:pt x="3110" y="680"/>
                </a:cubicBezTo>
                <a:cubicBezTo>
                  <a:pt x="3109" y="678"/>
                  <a:pt x="3109" y="678"/>
                  <a:pt x="3109" y="678"/>
                </a:cubicBezTo>
                <a:cubicBezTo>
                  <a:pt x="3110" y="677"/>
                  <a:pt x="3110" y="677"/>
                  <a:pt x="3110" y="677"/>
                </a:cubicBezTo>
                <a:cubicBezTo>
                  <a:pt x="3112" y="678"/>
                  <a:pt x="3112" y="678"/>
                  <a:pt x="3112" y="678"/>
                </a:cubicBezTo>
                <a:cubicBezTo>
                  <a:pt x="3113" y="680"/>
                  <a:pt x="3113" y="680"/>
                  <a:pt x="3113" y="680"/>
                </a:cubicBezTo>
                <a:cubicBezTo>
                  <a:pt x="3113" y="678"/>
                  <a:pt x="3113" y="678"/>
                  <a:pt x="3113" y="678"/>
                </a:cubicBezTo>
                <a:cubicBezTo>
                  <a:pt x="3115" y="678"/>
                  <a:pt x="3115" y="678"/>
                  <a:pt x="3115" y="678"/>
                </a:cubicBezTo>
                <a:cubicBezTo>
                  <a:pt x="3116" y="677"/>
                  <a:pt x="3116" y="677"/>
                  <a:pt x="3116" y="677"/>
                </a:cubicBezTo>
                <a:cubicBezTo>
                  <a:pt x="3115" y="675"/>
                  <a:pt x="3115" y="675"/>
                  <a:pt x="3115" y="675"/>
                </a:cubicBezTo>
                <a:cubicBezTo>
                  <a:pt x="3113" y="674"/>
                  <a:pt x="3113" y="674"/>
                  <a:pt x="3113" y="674"/>
                </a:cubicBezTo>
                <a:cubicBezTo>
                  <a:pt x="3113" y="673"/>
                  <a:pt x="3113" y="673"/>
                  <a:pt x="3113" y="673"/>
                </a:cubicBezTo>
                <a:cubicBezTo>
                  <a:pt x="3115" y="673"/>
                  <a:pt x="3115" y="673"/>
                  <a:pt x="3115" y="673"/>
                </a:cubicBezTo>
                <a:cubicBezTo>
                  <a:pt x="3115" y="671"/>
                  <a:pt x="3115" y="671"/>
                  <a:pt x="3115" y="671"/>
                </a:cubicBezTo>
                <a:cubicBezTo>
                  <a:pt x="3113" y="670"/>
                  <a:pt x="3113" y="670"/>
                  <a:pt x="3113" y="670"/>
                </a:cubicBezTo>
                <a:cubicBezTo>
                  <a:pt x="3115" y="670"/>
                  <a:pt x="3115" y="670"/>
                  <a:pt x="3115" y="670"/>
                </a:cubicBezTo>
                <a:cubicBezTo>
                  <a:pt x="3113" y="668"/>
                  <a:pt x="3113" y="668"/>
                  <a:pt x="3113" y="668"/>
                </a:cubicBezTo>
                <a:cubicBezTo>
                  <a:pt x="3110" y="667"/>
                  <a:pt x="3110" y="667"/>
                  <a:pt x="3110" y="667"/>
                </a:cubicBezTo>
                <a:cubicBezTo>
                  <a:pt x="3112" y="664"/>
                  <a:pt x="3112" y="664"/>
                  <a:pt x="3112" y="664"/>
                </a:cubicBezTo>
                <a:cubicBezTo>
                  <a:pt x="3112" y="665"/>
                  <a:pt x="3112" y="665"/>
                  <a:pt x="3112" y="665"/>
                </a:cubicBezTo>
                <a:cubicBezTo>
                  <a:pt x="3113" y="664"/>
                  <a:pt x="3113" y="664"/>
                  <a:pt x="3113" y="664"/>
                </a:cubicBezTo>
                <a:cubicBezTo>
                  <a:pt x="3113" y="665"/>
                  <a:pt x="3113" y="665"/>
                  <a:pt x="3113" y="665"/>
                </a:cubicBezTo>
                <a:cubicBezTo>
                  <a:pt x="3115" y="665"/>
                  <a:pt x="3115" y="665"/>
                  <a:pt x="3115" y="665"/>
                </a:cubicBezTo>
                <a:cubicBezTo>
                  <a:pt x="3115" y="664"/>
                  <a:pt x="3115" y="664"/>
                  <a:pt x="3115" y="664"/>
                </a:cubicBezTo>
                <a:cubicBezTo>
                  <a:pt x="3116" y="665"/>
                  <a:pt x="3116" y="665"/>
                  <a:pt x="3116" y="665"/>
                </a:cubicBezTo>
                <a:cubicBezTo>
                  <a:pt x="3116" y="663"/>
                  <a:pt x="3116" y="663"/>
                  <a:pt x="3116" y="663"/>
                </a:cubicBezTo>
                <a:cubicBezTo>
                  <a:pt x="3115" y="661"/>
                  <a:pt x="3115" y="661"/>
                  <a:pt x="3115" y="661"/>
                </a:cubicBezTo>
                <a:cubicBezTo>
                  <a:pt x="3115" y="660"/>
                  <a:pt x="3115" y="660"/>
                  <a:pt x="3115" y="660"/>
                </a:cubicBezTo>
                <a:cubicBezTo>
                  <a:pt x="3113" y="660"/>
                  <a:pt x="3113" y="660"/>
                  <a:pt x="3113" y="660"/>
                </a:cubicBezTo>
                <a:cubicBezTo>
                  <a:pt x="3116" y="657"/>
                  <a:pt x="3116" y="657"/>
                  <a:pt x="3116" y="657"/>
                </a:cubicBezTo>
                <a:cubicBezTo>
                  <a:pt x="3112" y="655"/>
                  <a:pt x="3112" y="655"/>
                  <a:pt x="3112" y="655"/>
                </a:cubicBezTo>
                <a:cubicBezTo>
                  <a:pt x="3109" y="654"/>
                  <a:pt x="3109" y="654"/>
                  <a:pt x="3109" y="654"/>
                </a:cubicBezTo>
                <a:cubicBezTo>
                  <a:pt x="3108" y="653"/>
                  <a:pt x="3108" y="653"/>
                  <a:pt x="3108" y="653"/>
                </a:cubicBezTo>
                <a:cubicBezTo>
                  <a:pt x="3106" y="651"/>
                  <a:pt x="3106" y="651"/>
                  <a:pt x="3106" y="651"/>
                </a:cubicBezTo>
                <a:cubicBezTo>
                  <a:pt x="3103" y="651"/>
                  <a:pt x="3103" y="651"/>
                  <a:pt x="3103" y="651"/>
                </a:cubicBezTo>
                <a:cubicBezTo>
                  <a:pt x="3102" y="653"/>
                  <a:pt x="3102" y="653"/>
                  <a:pt x="3102" y="653"/>
                </a:cubicBezTo>
                <a:cubicBezTo>
                  <a:pt x="3100" y="653"/>
                  <a:pt x="3100" y="653"/>
                  <a:pt x="3100" y="653"/>
                </a:cubicBezTo>
                <a:cubicBezTo>
                  <a:pt x="3099" y="653"/>
                  <a:pt x="3099" y="653"/>
                  <a:pt x="3099" y="653"/>
                </a:cubicBezTo>
                <a:cubicBezTo>
                  <a:pt x="3100" y="654"/>
                  <a:pt x="3100" y="654"/>
                  <a:pt x="3100" y="654"/>
                </a:cubicBezTo>
                <a:cubicBezTo>
                  <a:pt x="3099" y="654"/>
                  <a:pt x="3099" y="654"/>
                  <a:pt x="3099" y="654"/>
                </a:cubicBezTo>
                <a:cubicBezTo>
                  <a:pt x="3098" y="653"/>
                  <a:pt x="3098" y="653"/>
                  <a:pt x="3098" y="653"/>
                </a:cubicBezTo>
                <a:cubicBezTo>
                  <a:pt x="3096" y="650"/>
                  <a:pt x="3096" y="650"/>
                  <a:pt x="3096" y="650"/>
                </a:cubicBezTo>
                <a:cubicBezTo>
                  <a:pt x="3098" y="650"/>
                  <a:pt x="3098" y="650"/>
                  <a:pt x="3098" y="650"/>
                </a:cubicBezTo>
                <a:cubicBezTo>
                  <a:pt x="3099" y="650"/>
                  <a:pt x="3099" y="650"/>
                  <a:pt x="3099" y="650"/>
                </a:cubicBezTo>
                <a:cubicBezTo>
                  <a:pt x="3100" y="650"/>
                  <a:pt x="3100" y="650"/>
                  <a:pt x="3100" y="650"/>
                </a:cubicBezTo>
                <a:cubicBezTo>
                  <a:pt x="3100" y="648"/>
                  <a:pt x="3100" y="648"/>
                  <a:pt x="3100" y="648"/>
                </a:cubicBezTo>
                <a:cubicBezTo>
                  <a:pt x="3100" y="647"/>
                  <a:pt x="3100" y="647"/>
                  <a:pt x="3100" y="647"/>
                </a:cubicBezTo>
                <a:cubicBezTo>
                  <a:pt x="3102" y="645"/>
                  <a:pt x="3102" y="645"/>
                  <a:pt x="3102" y="645"/>
                </a:cubicBezTo>
                <a:cubicBezTo>
                  <a:pt x="3105" y="644"/>
                  <a:pt x="3105" y="644"/>
                  <a:pt x="3105" y="644"/>
                </a:cubicBezTo>
                <a:cubicBezTo>
                  <a:pt x="3106" y="643"/>
                  <a:pt x="3106" y="643"/>
                  <a:pt x="3106" y="643"/>
                </a:cubicBezTo>
                <a:cubicBezTo>
                  <a:pt x="3108" y="643"/>
                  <a:pt x="3108" y="643"/>
                  <a:pt x="3108" y="643"/>
                </a:cubicBezTo>
                <a:cubicBezTo>
                  <a:pt x="3109" y="643"/>
                  <a:pt x="3109" y="643"/>
                  <a:pt x="3109" y="643"/>
                </a:cubicBezTo>
                <a:cubicBezTo>
                  <a:pt x="3108" y="640"/>
                  <a:pt x="3108" y="640"/>
                  <a:pt x="3108" y="640"/>
                </a:cubicBezTo>
                <a:cubicBezTo>
                  <a:pt x="3105" y="637"/>
                  <a:pt x="3105" y="637"/>
                  <a:pt x="3105" y="637"/>
                </a:cubicBezTo>
                <a:cubicBezTo>
                  <a:pt x="3100" y="634"/>
                  <a:pt x="3100" y="634"/>
                  <a:pt x="3100" y="634"/>
                </a:cubicBezTo>
                <a:cubicBezTo>
                  <a:pt x="3096" y="631"/>
                  <a:pt x="3096" y="631"/>
                  <a:pt x="3096" y="631"/>
                </a:cubicBezTo>
                <a:cubicBezTo>
                  <a:pt x="3092" y="631"/>
                  <a:pt x="3092" y="631"/>
                  <a:pt x="3092" y="631"/>
                </a:cubicBezTo>
                <a:cubicBezTo>
                  <a:pt x="3092" y="628"/>
                  <a:pt x="3092" y="628"/>
                  <a:pt x="3092" y="628"/>
                </a:cubicBezTo>
                <a:cubicBezTo>
                  <a:pt x="3089" y="627"/>
                  <a:pt x="3089" y="627"/>
                  <a:pt x="3089" y="627"/>
                </a:cubicBezTo>
                <a:cubicBezTo>
                  <a:pt x="3090" y="627"/>
                  <a:pt x="3090" y="627"/>
                  <a:pt x="3090" y="627"/>
                </a:cubicBezTo>
                <a:cubicBezTo>
                  <a:pt x="3093" y="628"/>
                  <a:pt x="3093" y="628"/>
                  <a:pt x="3093" y="628"/>
                </a:cubicBezTo>
                <a:cubicBezTo>
                  <a:pt x="3095" y="630"/>
                  <a:pt x="3095" y="630"/>
                  <a:pt x="3095" y="630"/>
                </a:cubicBezTo>
                <a:cubicBezTo>
                  <a:pt x="3098" y="630"/>
                  <a:pt x="3098" y="630"/>
                  <a:pt x="3098" y="630"/>
                </a:cubicBezTo>
                <a:cubicBezTo>
                  <a:pt x="3099" y="630"/>
                  <a:pt x="3099" y="630"/>
                  <a:pt x="3099" y="630"/>
                </a:cubicBezTo>
                <a:cubicBezTo>
                  <a:pt x="3100" y="630"/>
                  <a:pt x="3100" y="630"/>
                  <a:pt x="3100" y="630"/>
                </a:cubicBezTo>
                <a:cubicBezTo>
                  <a:pt x="3105" y="631"/>
                  <a:pt x="3105" y="631"/>
                  <a:pt x="3105" y="631"/>
                </a:cubicBezTo>
                <a:cubicBezTo>
                  <a:pt x="3105" y="630"/>
                  <a:pt x="3105" y="630"/>
                  <a:pt x="3105" y="630"/>
                </a:cubicBezTo>
                <a:cubicBezTo>
                  <a:pt x="3103" y="628"/>
                  <a:pt x="3103" y="628"/>
                  <a:pt x="3103" y="628"/>
                </a:cubicBezTo>
                <a:cubicBezTo>
                  <a:pt x="3100" y="627"/>
                  <a:pt x="3100" y="627"/>
                  <a:pt x="3100" y="627"/>
                </a:cubicBezTo>
                <a:cubicBezTo>
                  <a:pt x="3099" y="625"/>
                  <a:pt x="3099" y="625"/>
                  <a:pt x="3099" y="625"/>
                </a:cubicBezTo>
                <a:cubicBezTo>
                  <a:pt x="3098" y="625"/>
                  <a:pt x="3098" y="625"/>
                  <a:pt x="3098" y="625"/>
                </a:cubicBezTo>
                <a:cubicBezTo>
                  <a:pt x="3098" y="622"/>
                  <a:pt x="3098" y="622"/>
                  <a:pt x="3098" y="622"/>
                </a:cubicBezTo>
                <a:cubicBezTo>
                  <a:pt x="3096" y="621"/>
                  <a:pt x="3096" y="621"/>
                  <a:pt x="3096" y="621"/>
                </a:cubicBezTo>
                <a:cubicBezTo>
                  <a:pt x="3092" y="620"/>
                  <a:pt x="3092" y="620"/>
                  <a:pt x="3092" y="620"/>
                </a:cubicBezTo>
                <a:cubicBezTo>
                  <a:pt x="3090" y="620"/>
                  <a:pt x="3090" y="620"/>
                  <a:pt x="3090" y="620"/>
                </a:cubicBezTo>
                <a:cubicBezTo>
                  <a:pt x="3089" y="617"/>
                  <a:pt x="3089" y="617"/>
                  <a:pt x="3089" y="617"/>
                </a:cubicBezTo>
                <a:cubicBezTo>
                  <a:pt x="3088" y="614"/>
                  <a:pt x="3088" y="614"/>
                  <a:pt x="3088" y="614"/>
                </a:cubicBezTo>
                <a:cubicBezTo>
                  <a:pt x="3086" y="611"/>
                  <a:pt x="3086" y="611"/>
                  <a:pt x="3086" y="611"/>
                </a:cubicBezTo>
                <a:cubicBezTo>
                  <a:pt x="3082" y="607"/>
                  <a:pt x="3082" y="607"/>
                  <a:pt x="3082" y="607"/>
                </a:cubicBezTo>
                <a:cubicBezTo>
                  <a:pt x="3079" y="602"/>
                  <a:pt x="3079" y="602"/>
                  <a:pt x="3079" y="602"/>
                </a:cubicBezTo>
                <a:cubicBezTo>
                  <a:pt x="3077" y="600"/>
                  <a:pt x="3077" y="600"/>
                  <a:pt x="3077" y="600"/>
                </a:cubicBezTo>
                <a:cubicBezTo>
                  <a:pt x="3075" y="597"/>
                  <a:pt x="3075" y="597"/>
                  <a:pt x="3075" y="597"/>
                </a:cubicBezTo>
                <a:cubicBezTo>
                  <a:pt x="3070" y="594"/>
                  <a:pt x="3070" y="594"/>
                  <a:pt x="3070" y="594"/>
                </a:cubicBezTo>
                <a:cubicBezTo>
                  <a:pt x="3066" y="592"/>
                  <a:pt x="3066" y="592"/>
                  <a:pt x="3066" y="592"/>
                </a:cubicBezTo>
                <a:cubicBezTo>
                  <a:pt x="3063" y="591"/>
                  <a:pt x="3063" y="591"/>
                  <a:pt x="3063" y="591"/>
                </a:cubicBezTo>
                <a:cubicBezTo>
                  <a:pt x="3062" y="589"/>
                  <a:pt x="3062" y="589"/>
                  <a:pt x="3062" y="589"/>
                </a:cubicBezTo>
                <a:cubicBezTo>
                  <a:pt x="3060" y="591"/>
                  <a:pt x="3060" y="591"/>
                  <a:pt x="3060" y="591"/>
                </a:cubicBezTo>
                <a:cubicBezTo>
                  <a:pt x="3059" y="588"/>
                  <a:pt x="3059" y="588"/>
                  <a:pt x="3059" y="588"/>
                </a:cubicBezTo>
                <a:cubicBezTo>
                  <a:pt x="3060" y="585"/>
                  <a:pt x="3060" y="585"/>
                  <a:pt x="3060" y="585"/>
                </a:cubicBezTo>
                <a:cubicBezTo>
                  <a:pt x="3062" y="578"/>
                  <a:pt x="3062" y="578"/>
                  <a:pt x="3062" y="578"/>
                </a:cubicBezTo>
                <a:cubicBezTo>
                  <a:pt x="3063" y="578"/>
                  <a:pt x="3063" y="578"/>
                  <a:pt x="3063" y="578"/>
                </a:cubicBezTo>
                <a:cubicBezTo>
                  <a:pt x="3065" y="577"/>
                  <a:pt x="3065" y="577"/>
                  <a:pt x="3065" y="577"/>
                </a:cubicBezTo>
                <a:cubicBezTo>
                  <a:pt x="3065" y="575"/>
                  <a:pt x="3065" y="575"/>
                  <a:pt x="3065" y="575"/>
                </a:cubicBezTo>
                <a:cubicBezTo>
                  <a:pt x="3066" y="574"/>
                  <a:pt x="3066" y="574"/>
                  <a:pt x="3066" y="574"/>
                </a:cubicBezTo>
                <a:cubicBezTo>
                  <a:pt x="3065" y="572"/>
                  <a:pt x="3065" y="572"/>
                  <a:pt x="3065" y="572"/>
                </a:cubicBezTo>
                <a:cubicBezTo>
                  <a:pt x="3063" y="569"/>
                  <a:pt x="3063" y="569"/>
                  <a:pt x="3063" y="569"/>
                </a:cubicBezTo>
                <a:cubicBezTo>
                  <a:pt x="3065" y="571"/>
                  <a:pt x="3065" y="571"/>
                  <a:pt x="3065" y="571"/>
                </a:cubicBezTo>
                <a:cubicBezTo>
                  <a:pt x="3065" y="569"/>
                  <a:pt x="3065" y="569"/>
                  <a:pt x="3065" y="569"/>
                </a:cubicBezTo>
                <a:cubicBezTo>
                  <a:pt x="3066" y="571"/>
                  <a:pt x="3066" y="571"/>
                  <a:pt x="3066" y="571"/>
                </a:cubicBezTo>
                <a:cubicBezTo>
                  <a:pt x="3067" y="572"/>
                  <a:pt x="3067" y="572"/>
                  <a:pt x="3067" y="572"/>
                </a:cubicBezTo>
                <a:cubicBezTo>
                  <a:pt x="3069" y="571"/>
                  <a:pt x="3069" y="571"/>
                  <a:pt x="3069" y="571"/>
                </a:cubicBezTo>
                <a:cubicBezTo>
                  <a:pt x="3069" y="568"/>
                  <a:pt x="3069" y="568"/>
                  <a:pt x="3069" y="568"/>
                </a:cubicBezTo>
                <a:cubicBezTo>
                  <a:pt x="3069" y="567"/>
                  <a:pt x="3069" y="567"/>
                  <a:pt x="3069" y="567"/>
                </a:cubicBezTo>
                <a:cubicBezTo>
                  <a:pt x="3070" y="568"/>
                  <a:pt x="3070" y="568"/>
                  <a:pt x="3070" y="568"/>
                </a:cubicBezTo>
                <a:cubicBezTo>
                  <a:pt x="3070" y="565"/>
                  <a:pt x="3070" y="565"/>
                  <a:pt x="3070" y="565"/>
                </a:cubicBezTo>
                <a:cubicBezTo>
                  <a:pt x="3072" y="565"/>
                  <a:pt x="3072" y="565"/>
                  <a:pt x="3072" y="565"/>
                </a:cubicBezTo>
                <a:cubicBezTo>
                  <a:pt x="3075" y="564"/>
                  <a:pt x="3075" y="564"/>
                  <a:pt x="3075" y="564"/>
                </a:cubicBezTo>
                <a:cubicBezTo>
                  <a:pt x="3076" y="561"/>
                  <a:pt x="3076" y="561"/>
                  <a:pt x="3076" y="561"/>
                </a:cubicBezTo>
                <a:cubicBezTo>
                  <a:pt x="3076" y="562"/>
                  <a:pt x="3076" y="562"/>
                  <a:pt x="3076" y="562"/>
                </a:cubicBezTo>
                <a:cubicBezTo>
                  <a:pt x="3079" y="561"/>
                  <a:pt x="3079" y="561"/>
                  <a:pt x="3079" y="561"/>
                </a:cubicBezTo>
                <a:cubicBezTo>
                  <a:pt x="3080" y="559"/>
                  <a:pt x="3080" y="559"/>
                  <a:pt x="3080" y="559"/>
                </a:cubicBezTo>
                <a:cubicBezTo>
                  <a:pt x="3080" y="561"/>
                  <a:pt x="3080" y="561"/>
                  <a:pt x="3080" y="561"/>
                </a:cubicBezTo>
                <a:cubicBezTo>
                  <a:pt x="3082" y="559"/>
                  <a:pt x="3082" y="559"/>
                  <a:pt x="3082" y="559"/>
                </a:cubicBezTo>
                <a:cubicBezTo>
                  <a:pt x="3083" y="561"/>
                  <a:pt x="3083" y="561"/>
                  <a:pt x="3083" y="561"/>
                </a:cubicBezTo>
                <a:cubicBezTo>
                  <a:pt x="3083" y="562"/>
                  <a:pt x="3083" y="562"/>
                  <a:pt x="3083" y="562"/>
                </a:cubicBezTo>
                <a:cubicBezTo>
                  <a:pt x="3085" y="561"/>
                  <a:pt x="3085" y="561"/>
                  <a:pt x="3085" y="561"/>
                </a:cubicBezTo>
                <a:cubicBezTo>
                  <a:pt x="3086" y="561"/>
                  <a:pt x="3086" y="561"/>
                  <a:pt x="3086" y="561"/>
                </a:cubicBezTo>
                <a:cubicBezTo>
                  <a:pt x="3086" y="559"/>
                  <a:pt x="3086" y="559"/>
                  <a:pt x="3086" y="559"/>
                </a:cubicBezTo>
                <a:cubicBezTo>
                  <a:pt x="3085" y="558"/>
                  <a:pt x="3085" y="558"/>
                  <a:pt x="3085" y="558"/>
                </a:cubicBezTo>
                <a:cubicBezTo>
                  <a:pt x="3085" y="556"/>
                  <a:pt x="3085" y="556"/>
                  <a:pt x="3085" y="556"/>
                </a:cubicBezTo>
                <a:cubicBezTo>
                  <a:pt x="3085" y="555"/>
                  <a:pt x="3085" y="555"/>
                  <a:pt x="3085" y="555"/>
                </a:cubicBezTo>
                <a:cubicBezTo>
                  <a:pt x="3086" y="554"/>
                  <a:pt x="3086" y="554"/>
                  <a:pt x="3086" y="554"/>
                </a:cubicBezTo>
                <a:cubicBezTo>
                  <a:pt x="3082" y="554"/>
                  <a:pt x="3082" y="554"/>
                  <a:pt x="3082" y="554"/>
                </a:cubicBezTo>
                <a:cubicBezTo>
                  <a:pt x="3077" y="552"/>
                  <a:pt x="3077" y="552"/>
                  <a:pt x="3077" y="552"/>
                </a:cubicBezTo>
                <a:cubicBezTo>
                  <a:pt x="3077" y="554"/>
                  <a:pt x="3077" y="554"/>
                  <a:pt x="3077" y="554"/>
                </a:cubicBezTo>
                <a:cubicBezTo>
                  <a:pt x="3076" y="552"/>
                  <a:pt x="3076" y="552"/>
                  <a:pt x="3076" y="552"/>
                </a:cubicBezTo>
                <a:cubicBezTo>
                  <a:pt x="3075" y="554"/>
                  <a:pt x="3075" y="554"/>
                  <a:pt x="3075" y="554"/>
                </a:cubicBezTo>
                <a:cubicBezTo>
                  <a:pt x="3073" y="554"/>
                  <a:pt x="3073" y="554"/>
                  <a:pt x="3073" y="554"/>
                </a:cubicBezTo>
                <a:cubicBezTo>
                  <a:pt x="3072" y="552"/>
                  <a:pt x="3072" y="552"/>
                  <a:pt x="3072" y="552"/>
                </a:cubicBezTo>
                <a:cubicBezTo>
                  <a:pt x="3070" y="552"/>
                  <a:pt x="3070" y="552"/>
                  <a:pt x="3070" y="552"/>
                </a:cubicBezTo>
                <a:cubicBezTo>
                  <a:pt x="3069" y="551"/>
                  <a:pt x="3069" y="551"/>
                  <a:pt x="3069" y="551"/>
                </a:cubicBezTo>
                <a:cubicBezTo>
                  <a:pt x="3067" y="551"/>
                  <a:pt x="3067" y="551"/>
                  <a:pt x="3067" y="551"/>
                </a:cubicBezTo>
                <a:cubicBezTo>
                  <a:pt x="3066" y="551"/>
                  <a:pt x="3066" y="551"/>
                  <a:pt x="3066" y="551"/>
                </a:cubicBezTo>
                <a:cubicBezTo>
                  <a:pt x="3065" y="549"/>
                  <a:pt x="3065" y="549"/>
                  <a:pt x="3065" y="549"/>
                </a:cubicBezTo>
                <a:cubicBezTo>
                  <a:pt x="3062" y="548"/>
                  <a:pt x="3062" y="548"/>
                  <a:pt x="3062" y="548"/>
                </a:cubicBezTo>
                <a:cubicBezTo>
                  <a:pt x="3059" y="549"/>
                  <a:pt x="3059" y="549"/>
                  <a:pt x="3059" y="549"/>
                </a:cubicBezTo>
                <a:cubicBezTo>
                  <a:pt x="3056" y="549"/>
                  <a:pt x="3056" y="549"/>
                  <a:pt x="3056" y="549"/>
                </a:cubicBezTo>
                <a:cubicBezTo>
                  <a:pt x="3057" y="551"/>
                  <a:pt x="3057" y="551"/>
                  <a:pt x="3057" y="551"/>
                </a:cubicBezTo>
                <a:cubicBezTo>
                  <a:pt x="3056" y="552"/>
                  <a:pt x="3056" y="552"/>
                  <a:pt x="3056" y="552"/>
                </a:cubicBezTo>
                <a:cubicBezTo>
                  <a:pt x="3055" y="554"/>
                  <a:pt x="3055" y="554"/>
                  <a:pt x="3055" y="554"/>
                </a:cubicBezTo>
                <a:cubicBezTo>
                  <a:pt x="3055" y="555"/>
                  <a:pt x="3055" y="555"/>
                  <a:pt x="3055" y="555"/>
                </a:cubicBezTo>
                <a:cubicBezTo>
                  <a:pt x="3055" y="556"/>
                  <a:pt x="3055" y="556"/>
                  <a:pt x="3055" y="556"/>
                </a:cubicBezTo>
                <a:cubicBezTo>
                  <a:pt x="3052" y="558"/>
                  <a:pt x="3052" y="558"/>
                  <a:pt x="3052" y="558"/>
                </a:cubicBezTo>
                <a:cubicBezTo>
                  <a:pt x="3049" y="558"/>
                  <a:pt x="3049" y="558"/>
                  <a:pt x="3049" y="558"/>
                </a:cubicBezTo>
                <a:cubicBezTo>
                  <a:pt x="3044" y="555"/>
                  <a:pt x="3044" y="555"/>
                  <a:pt x="3044" y="555"/>
                </a:cubicBezTo>
                <a:cubicBezTo>
                  <a:pt x="3043" y="554"/>
                  <a:pt x="3043" y="554"/>
                  <a:pt x="3043" y="554"/>
                </a:cubicBezTo>
                <a:cubicBezTo>
                  <a:pt x="3043" y="552"/>
                  <a:pt x="3043" y="552"/>
                  <a:pt x="3043" y="552"/>
                </a:cubicBezTo>
                <a:cubicBezTo>
                  <a:pt x="3043" y="548"/>
                  <a:pt x="3043" y="548"/>
                  <a:pt x="3043" y="548"/>
                </a:cubicBezTo>
                <a:cubicBezTo>
                  <a:pt x="3040" y="545"/>
                  <a:pt x="3040" y="545"/>
                  <a:pt x="3040" y="545"/>
                </a:cubicBezTo>
                <a:cubicBezTo>
                  <a:pt x="3036" y="544"/>
                  <a:pt x="3036" y="544"/>
                  <a:pt x="3036" y="544"/>
                </a:cubicBezTo>
                <a:cubicBezTo>
                  <a:pt x="3036" y="546"/>
                  <a:pt x="3036" y="546"/>
                  <a:pt x="3036" y="546"/>
                </a:cubicBezTo>
                <a:cubicBezTo>
                  <a:pt x="3034" y="545"/>
                  <a:pt x="3034" y="545"/>
                  <a:pt x="3034" y="545"/>
                </a:cubicBezTo>
                <a:cubicBezTo>
                  <a:pt x="3033" y="544"/>
                  <a:pt x="3033" y="544"/>
                  <a:pt x="3033" y="544"/>
                </a:cubicBezTo>
                <a:cubicBezTo>
                  <a:pt x="3029" y="544"/>
                  <a:pt x="3029" y="544"/>
                  <a:pt x="3029" y="544"/>
                </a:cubicBezTo>
                <a:cubicBezTo>
                  <a:pt x="3024" y="541"/>
                  <a:pt x="3024" y="541"/>
                  <a:pt x="3024" y="541"/>
                </a:cubicBezTo>
                <a:cubicBezTo>
                  <a:pt x="3023" y="539"/>
                  <a:pt x="3023" y="539"/>
                  <a:pt x="3023" y="539"/>
                </a:cubicBezTo>
                <a:cubicBezTo>
                  <a:pt x="3022" y="536"/>
                  <a:pt x="3022" y="536"/>
                  <a:pt x="3022" y="536"/>
                </a:cubicBezTo>
                <a:cubicBezTo>
                  <a:pt x="3020" y="532"/>
                  <a:pt x="3020" y="532"/>
                  <a:pt x="3020" y="532"/>
                </a:cubicBezTo>
                <a:cubicBezTo>
                  <a:pt x="3020" y="531"/>
                  <a:pt x="3020" y="531"/>
                  <a:pt x="3020" y="531"/>
                </a:cubicBezTo>
                <a:cubicBezTo>
                  <a:pt x="3022" y="529"/>
                  <a:pt x="3022" y="529"/>
                  <a:pt x="3022" y="529"/>
                </a:cubicBezTo>
                <a:cubicBezTo>
                  <a:pt x="3024" y="531"/>
                  <a:pt x="3024" y="531"/>
                  <a:pt x="3024" y="531"/>
                </a:cubicBezTo>
                <a:cubicBezTo>
                  <a:pt x="3026" y="531"/>
                  <a:pt x="3026" y="531"/>
                  <a:pt x="3026" y="531"/>
                </a:cubicBezTo>
                <a:cubicBezTo>
                  <a:pt x="3027" y="531"/>
                  <a:pt x="3027" y="531"/>
                  <a:pt x="3027" y="531"/>
                </a:cubicBezTo>
                <a:cubicBezTo>
                  <a:pt x="3032" y="529"/>
                  <a:pt x="3032" y="529"/>
                  <a:pt x="3032" y="529"/>
                </a:cubicBezTo>
                <a:cubicBezTo>
                  <a:pt x="3034" y="529"/>
                  <a:pt x="3034" y="529"/>
                  <a:pt x="3034" y="529"/>
                </a:cubicBezTo>
                <a:cubicBezTo>
                  <a:pt x="3036" y="526"/>
                  <a:pt x="3036" y="526"/>
                  <a:pt x="3036" y="526"/>
                </a:cubicBezTo>
                <a:cubicBezTo>
                  <a:pt x="3034" y="525"/>
                  <a:pt x="3034" y="525"/>
                  <a:pt x="3034" y="525"/>
                </a:cubicBezTo>
                <a:cubicBezTo>
                  <a:pt x="3034" y="522"/>
                  <a:pt x="3034" y="522"/>
                  <a:pt x="3034" y="522"/>
                </a:cubicBezTo>
                <a:cubicBezTo>
                  <a:pt x="3037" y="519"/>
                  <a:pt x="3037" y="519"/>
                  <a:pt x="3037" y="519"/>
                </a:cubicBezTo>
                <a:cubicBezTo>
                  <a:pt x="3042" y="518"/>
                  <a:pt x="3042" y="518"/>
                  <a:pt x="3042" y="518"/>
                </a:cubicBezTo>
                <a:cubicBezTo>
                  <a:pt x="3043" y="516"/>
                  <a:pt x="3043" y="516"/>
                  <a:pt x="3043" y="516"/>
                </a:cubicBezTo>
                <a:cubicBezTo>
                  <a:pt x="3043" y="515"/>
                  <a:pt x="3043" y="515"/>
                  <a:pt x="3043" y="515"/>
                </a:cubicBezTo>
                <a:cubicBezTo>
                  <a:pt x="3044" y="511"/>
                  <a:pt x="3044" y="511"/>
                  <a:pt x="3044" y="511"/>
                </a:cubicBezTo>
                <a:cubicBezTo>
                  <a:pt x="3046" y="509"/>
                  <a:pt x="3046" y="509"/>
                  <a:pt x="3046" y="509"/>
                </a:cubicBezTo>
                <a:cubicBezTo>
                  <a:pt x="3047" y="509"/>
                  <a:pt x="3047" y="509"/>
                  <a:pt x="3047" y="509"/>
                </a:cubicBezTo>
                <a:cubicBezTo>
                  <a:pt x="3046" y="508"/>
                  <a:pt x="3046" y="508"/>
                  <a:pt x="3046" y="508"/>
                </a:cubicBezTo>
                <a:cubicBezTo>
                  <a:pt x="3047" y="506"/>
                  <a:pt x="3047" y="506"/>
                  <a:pt x="3047" y="506"/>
                </a:cubicBezTo>
                <a:cubicBezTo>
                  <a:pt x="3050" y="506"/>
                  <a:pt x="3050" y="506"/>
                  <a:pt x="3050" y="506"/>
                </a:cubicBezTo>
                <a:cubicBezTo>
                  <a:pt x="3053" y="506"/>
                  <a:pt x="3053" y="506"/>
                  <a:pt x="3053" y="506"/>
                </a:cubicBezTo>
                <a:cubicBezTo>
                  <a:pt x="3055" y="506"/>
                  <a:pt x="3055" y="506"/>
                  <a:pt x="3055" y="506"/>
                </a:cubicBezTo>
                <a:cubicBezTo>
                  <a:pt x="3055" y="505"/>
                  <a:pt x="3055" y="505"/>
                  <a:pt x="3055" y="505"/>
                </a:cubicBezTo>
                <a:cubicBezTo>
                  <a:pt x="3056" y="508"/>
                  <a:pt x="3056" y="508"/>
                  <a:pt x="3056" y="508"/>
                </a:cubicBezTo>
                <a:cubicBezTo>
                  <a:pt x="3059" y="509"/>
                  <a:pt x="3059" y="509"/>
                  <a:pt x="3059" y="509"/>
                </a:cubicBezTo>
                <a:cubicBezTo>
                  <a:pt x="3062" y="511"/>
                  <a:pt x="3062" y="511"/>
                  <a:pt x="3062" y="511"/>
                </a:cubicBezTo>
                <a:cubicBezTo>
                  <a:pt x="3062" y="513"/>
                  <a:pt x="3062" y="513"/>
                  <a:pt x="3062" y="513"/>
                </a:cubicBezTo>
                <a:cubicBezTo>
                  <a:pt x="3062" y="516"/>
                  <a:pt x="3062" y="516"/>
                  <a:pt x="3062" y="516"/>
                </a:cubicBezTo>
                <a:cubicBezTo>
                  <a:pt x="3060" y="519"/>
                  <a:pt x="3060" y="519"/>
                  <a:pt x="3060" y="519"/>
                </a:cubicBezTo>
                <a:cubicBezTo>
                  <a:pt x="3059" y="521"/>
                  <a:pt x="3059" y="521"/>
                  <a:pt x="3059" y="521"/>
                </a:cubicBezTo>
                <a:cubicBezTo>
                  <a:pt x="3059" y="524"/>
                  <a:pt x="3059" y="524"/>
                  <a:pt x="3059" y="524"/>
                </a:cubicBezTo>
                <a:cubicBezTo>
                  <a:pt x="3056" y="525"/>
                  <a:pt x="3056" y="525"/>
                  <a:pt x="3056" y="525"/>
                </a:cubicBezTo>
                <a:cubicBezTo>
                  <a:pt x="3060" y="526"/>
                  <a:pt x="3060" y="526"/>
                  <a:pt x="3060" y="526"/>
                </a:cubicBezTo>
                <a:cubicBezTo>
                  <a:pt x="3063" y="526"/>
                  <a:pt x="3063" y="526"/>
                  <a:pt x="3063" y="526"/>
                </a:cubicBezTo>
                <a:cubicBezTo>
                  <a:pt x="3065" y="526"/>
                  <a:pt x="3065" y="526"/>
                  <a:pt x="3065" y="526"/>
                </a:cubicBezTo>
                <a:cubicBezTo>
                  <a:pt x="3065" y="528"/>
                  <a:pt x="3065" y="528"/>
                  <a:pt x="3065" y="528"/>
                </a:cubicBezTo>
                <a:cubicBezTo>
                  <a:pt x="3063" y="529"/>
                  <a:pt x="3063" y="529"/>
                  <a:pt x="3063" y="529"/>
                </a:cubicBezTo>
                <a:cubicBezTo>
                  <a:pt x="3063" y="531"/>
                  <a:pt x="3063" y="531"/>
                  <a:pt x="3063" y="531"/>
                </a:cubicBezTo>
                <a:cubicBezTo>
                  <a:pt x="3062" y="532"/>
                  <a:pt x="3062" y="532"/>
                  <a:pt x="3062" y="532"/>
                </a:cubicBezTo>
                <a:cubicBezTo>
                  <a:pt x="3060" y="532"/>
                  <a:pt x="3060" y="532"/>
                  <a:pt x="3060" y="532"/>
                </a:cubicBezTo>
                <a:cubicBezTo>
                  <a:pt x="3060" y="534"/>
                  <a:pt x="3060" y="534"/>
                  <a:pt x="3060" y="534"/>
                </a:cubicBezTo>
                <a:cubicBezTo>
                  <a:pt x="3062" y="535"/>
                  <a:pt x="3062" y="535"/>
                  <a:pt x="3062" y="535"/>
                </a:cubicBezTo>
                <a:cubicBezTo>
                  <a:pt x="3063" y="535"/>
                  <a:pt x="3063" y="535"/>
                  <a:pt x="3063" y="535"/>
                </a:cubicBezTo>
                <a:cubicBezTo>
                  <a:pt x="3065" y="534"/>
                  <a:pt x="3065" y="534"/>
                  <a:pt x="3065" y="534"/>
                </a:cubicBezTo>
                <a:cubicBezTo>
                  <a:pt x="3065" y="532"/>
                  <a:pt x="3065" y="532"/>
                  <a:pt x="3065" y="532"/>
                </a:cubicBezTo>
                <a:cubicBezTo>
                  <a:pt x="3067" y="532"/>
                  <a:pt x="3067" y="532"/>
                  <a:pt x="3067" y="532"/>
                </a:cubicBezTo>
                <a:cubicBezTo>
                  <a:pt x="3067" y="531"/>
                  <a:pt x="3067" y="531"/>
                  <a:pt x="3067" y="531"/>
                </a:cubicBezTo>
                <a:cubicBezTo>
                  <a:pt x="3069" y="529"/>
                  <a:pt x="3069" y="529"/>
                  <a:pt x="3069" y="529"/>
                </a:cubicBezTo>
                <a:cubicBezTo>
                  <a:pt x="3070" y="528"/>
                  <a:pt x="3070" y="528"/>
                  <a:pt x="3070" y="528"/>
                </a:cubicBezTo>
                <a:cubicBezTo>
                  <a:pt x="3072" y="526"/>
                  <a:pt x="3072" y="526"/>
                  <a:pt x="3072" y="526"/>
                </a:cubicBezTo>
                <a:cubicBezTo>
                  <a:pt x="3073" y="525"/>
                  <a:pt x="3073" y="525"/>
                  <a:pt x="3073" y="525"/>
                </a:cubicBezTo>
                <a:cubicBezTo>
                  <a:pt x="3076" y="524"/>
                  <a:pt x="3076" y="524"/>
                  <a:pt x="3076" y="524"/>
                </a:cubicBezTo>
                <a:cubicBezTo>
                  <a:pt x="3077" y="522"/>
                  <a:pt x="3077" y="522"/>
                  <a:pt x="3077" y="522"/>
                </a:cubicBezTo>
                <a:cubicBezTo>
                  <a:pt x="3080" y="522"/>
                  <a:pt x="3080" y="522"/>
                  <a:pt x="3080" y="522"/>
                </a:cubicBezTo>
                <a:cubicBezTo>
                  <a:pt x="3082" y="521"/>
                  <a:pt x="3082" y="521"/>
                  <a:pt x="3082" y="521"/>
                </a:cubicBezTo>
                <a:cubicBezTo>
                  <a:pt x="3083" y="521"/>
                  <a:pt x="3083" y="521"/>
                  <a:pt x="3083" y="521"/>
                </a:cubicBezTo>
                <a:cubicBezTo>
                  <a:pt x="3086" y="521"/>
                  <a:pt x="3086" y="521"/>
                  <a:pt x="3086" y="521"/>
                </a:cubicBezTo>
                <a:cubicBezTo>
                  <a:pt x="3088" y="521"/>
                  <a:pt x="3088" y="521"/>
                  <a:pt x="3088" y="521"/>
                </a:cubicBezTo>
                <a:cubicBezTo>
                  <a:pt x="3090" y="520"/>
                  <a:pt x="3090" y="520"/>
                  <a:pt x="3090" y="520"/>
                </a:cubicBezTo>
                <a:cubicBezTo>
                  <a:pt x="3092" y="521"/>
                  <a:pt x="3092" y="521"/>
                  <a:pt x="3092" y="521"/>
                </a:cubicBezTo>
                <a:cubicBezTo>
                  <a:pt x="3093" y="522"/>
                  <a:pt x="3093" y="522"/>
                  <a:pt x="3093" y="522"/>
                </a:cubicBezTo>
                <a:cubicBezTo>
                  <a:pt x="3095" y="524"/>
                  <a:pt x="3095" y="524"/>
                  <a:pt x="3095" y="524"/>
                </a:cubicBezTo>
                <a:cubicBezTo>
                  <a:pt x="3095" y="522"/>
                  <a:pt x="3095" y="522"/>
                  <a:pt x="3095" y="522"/>
                </a:cubicBezTo>
                <a:cubicBezTo>
                  <a:pt x="3099" y="524"/>
                  <a:pt x="3099" y="524"/>
                  <a:pt x="3099" y="524"/>
                </a:cubicBezTo>
                <a:cubicBezTo>
                  <a:pt x="3102" y="525"/>
                  <a:pt x="3102" y="525"/>
                  <a:pt x="3102" y="525"/>
                </a:cubicBezTo>
                <a:cubicBezTo>
                  <a:pt x="3103" y="525"/>
                  <a:pt x="3103" y="525"/>
                  <a:pt x="3103" y="525"/>
                </a:cubicBezTo>
                <a:cubicBezTo>
                  <a:pt x="3103" y="526"/>
                  <a:pt x="3103" y="526"/>
                  <a:pt x="3103" y="526"/>
                </a:cubicBezTo>
                <a:cubicBezTo>
                  <a:pt x="3105" y="528"/>
                  <a:pt x="3105" y="528"/>
                  <a:pt x="3105" y="528"/>
                </a:cubicBezTo>
                <a:cubicBezTo>
                  <a:pt x="3105" y="534"/>
                  <a:pt x="3105" y="534"/>
                  <a:pt x="3105" y="534"/>
                </a:cubicBezTo>
                <a:cubicBezTo>
                  <a:pt x="3105" y="535"/>
                  <a:pt x="3105" y="535"/>
                  <a:pt x="3105" y="535"/>
                </a:cubicBezTo>
                <a:cubicBezTo>
                  <a:pt x="3108" y="535"/>
                  <a:pt x="3108" y="535"/>
                  <a:pt x="3108" y="535"/>
                </a:cubicBezTo>
                <a:cubicBezTo>
                  <a:pt x="3110" y="536"/>
                  <a:pt x="3110" y="536"/>
                  <a:pt x="3110" y="536"/>
                </a:cubicBezTo>
                <a:cubicBezTo>
                  <a:pt x="3112" y="538"/>
                  <a:pt x="3112" y="538"/>
                  <a:pt x="3112" y="538"/>
                </a:cubicBezTo>
                <a:cubicBezTo>
                  <a:pt x="3108" y="536"/>
                  <a:pt x="3108" y="536"/>
                  <a:pt x="3108" y="536"/>
                </a:cubicBezTo>
                <a:cubicBezTo>
                  <a:pt x="3106" y="538"/>
                  <a:pt x="3106" y="538"/>
                  <a:pt x="3106" y="538"/>
                </a:cubicBezTo>
                <a:cubicBezTo>
                  <a:pt x="3105" y="538"/>
                  <a:pt x="3105" y="538"/>
                  <a:pt x="3105" y="538"/>
                </a:cubicBezTo>
                <a:cubicBezTo>
                  <a:pt x="3105" y="539"/>
                  <a:pt x="3105" y="539"/>
                  <a:pt x="3105" y="539"/>
                </a:cubicBezTo>
                <a:cubicBezTo>
                  <a:pt x="3105" y="541"/>
                  <a:pt x="3105" y="541"/>
                  <a:pt x="3105" y="541"/>
                </a:cubicBezTo>
                <a:cubicBezTo>
                  <a:pt x="3105" y="542"/>
                  <a:pt x="3105" y="542"/>
                  <a:pt x="3105" y="542"/>
                </a:cubicBezTo>
                <a:cubicBezTo>
                  <a:pt x="3106" y="544"/>
                  <a:pt x="3106" y="544"/>
                  <a:pt x="3106" y="544"/>
                </a:cubicBezTo>
                <a:cubicBezTo>
                  <a:pt x="3108" y="544"/>
                  <a:pt x="3108" y="544"/>
                  <a:pt x="3108" y="544"/>
                </a:cubicBezTo>
                <a:cubicBezTo>
                  <a:pt x="3110" y="545"/>
                  <a:pt x="3110" y="545"/>
                  <a:pt x="3110" y="545"/>
                </a:cubicBezTo>
                <a:cubicBezTo>
                  <a:pt x="3109" y="545"/>
                  <a:pt x="3109" y="545"/>
                  <a:pt x="3109" y="545"/>
                </a:cubicBezTo>
                <a:cubicBezTo>
                  <a:pt x="3109" y="546"/>
                  <a:pt x="3109" y="546"/>
                  <a:pt x="3109" y="546"/>
                </a:cubicBezTo>
                <a:cubicBezTo>
                  <a:pt x="3110" y="548"/>
                  <a:pt x="3110" y="548"/>
                  <a:pt x="3110" y="548"/>
                </a:cubicBezTo>
                <a:cubicBezTo>
                  <a:pt x="3112" y="548"/>
                  <a:pt x="3112" y="548"/>
                  <a:pt x="3112" y="548"/>
                </a:cubicBezTo>
                <a:cubicBezTo>
                  <a:pt x="3113" y="548"/>
                  <a:pt x="3113" y="548"/>
                  <a:pt x="3113" y="548"/>
                </a:cubicBezTo>
                <a:cubicBezTo>
                  <a:pt x="3113" y="546"/>
                  <a:pt x="3113" y="546"/>
                  <a:pt x="3113" y="546"/>
                </a:cubicBezTo>
                <a:cubicBezTo>
                  <a:pt x="3115" y="548"/>
                  <a:pt x="3115" y="548"/>
                  <a:pt x="3115" y="548"/>
                </a:cubicBezTo>
                <a:cubicBezTo>
                  <a:pt x="3116" y="546"/>
                  <a:pt x="3116" y="546"/>
                  <a:pt x="3116" y="546"/>
                </a:cubicBezTo>
                <a:cubicBezTo>
                  <a:pt x="3119" y="548"/>
                  <a:pt x="3119" y="548"/>
                  <a:pt x="3119" y="548"/>
                </a:cubicBezTo>
                <a:cubicBezTo>
                  <a:pt x="3122" y="549"/>
                  <a:pt x="3122" y="549"/>
                  <a:pt x="3122" y="549"/>
                </a:cubicBezTo>
                <a:cubicBezTo>
                  <a:pt x="3122" y="548"/>
                  <a:pt x="3122" y="548"/>
                  <a:pt x="3122" y="548"/>
                </a:cubicBezTo>
                <a:cubicBezTo>
                  <a:pt x="3123" y="548"/>
                  <a:pt x="3123" y="548"/>
                  <a:pt x="3123" y="548"/>
                </a:cubicBezTo>
                <a:cubicBezTo>
                  <a:pt x="3126" y="548"/>
                  <a:pt x="3126" y="548"/>
                  <a:pt x="3126" y="548"/>
                </a:cubicBezTo>
                <a:cubicBezTo>
                  <a:pt x="3128" y="548"/>
                  <a:pt x="3128" y="548"/>
                  <a:pt x="3128" y="548"/>
                </a:cubicBezTo>
                <a:cubicBezTo>
                  <a:pt x="3128" y="549"/>
                  <a:pt x="3128" y="549"/>
                  <a:pt x="3128" y="549"/>
                </a:cubicBezTo>
                <a:cubicBezTo>
                  <a:pt x="3126" y="549"/>
                  <a:pt x="3126" y="549"/>
                  <a:pt x="3126" y="549"/>
                </a:cubicBezTo>
                <a:cubicBezTo>
                  <a:pt x="3129" y="551"/>
                  <a:pt x="3129" y="551"/>
                  <a:pt x="3129" y="551"/>
                </a:cubicBezTo>
                <a:cubicBezTo>
                  <a:pt x="3129" y="554"/>
                  <a:pt x="3129" y="554"/>
                  <a:pt x="3129" y="554"/>
                </a:cubicBezTo>
                <a:cubicBezTo>
                  <a:pt x="3133" y="555"/>
                  <a:pt x="3133" y="555"/>
                  <a:pt x="3133" y="555"/>
                </a:cubicBezTo>
                <a:cubicBezTo>
                  <a:pt x="3132" y="556"/>
                  <a:pt x="3132" y="556"/>
                  <a:pt x="3132" y="556"/>
                </a:cubicBezTo>
                <a:cubicBezTo>
                  <a:pt x="3132" y="558"/>
                  <a:pt x="3132" y="558"/>
                  <a:pt x="3132" y="558"/>
                </a:cubicBezTo>
                <a:cubicBezTo>
                  <a:pt x="3133" y="558"/>
                  <a:pt x="3133" y="558"/>
                  <a:pt x="3133" y="558"/>
                </a:cubicBezTo>
                <a:cubicBezTo>
                  <a:pt x="3135" y="558"/>
                  <a:pt x="3135" y="558"/>
                  <a:pt x="3135" y="558"/>
                </a:cubicBezTo>
                <a:cubicBezTo>
                  <a:pt x="3135" y="559"/>
                  <a:pt x="3135" y="559"/>
                  <a:pt x="3135" y="559"/>
                </a:cubicBezTo>
                <a:cubicBezTo>
                  <a:pt x="3136" y="561"/>
                  <a:pt x="3136" y="561"/>
                  <a:pt x="3136" y="561"/>
                </a:cubicBezTo>
                <a:cubicBezTo>
                  <a:pt x="3136" y="562"/>
                  <a:pt x="3136" y="562"/>
                  <a:pt x="3136" y="562"/>
                </a:cubicBezTo>
                <a:cubicBezTo>
                  <a:pt x="3133" y="561"/>
                  <a:pt x="3133" y="561"/>
                  <a:pt x="3133" y="561"/>
                </a:cubicBezTo>
                <a:cubicBezTo>
                  <a:pt x="3131" y="560"/>
                  <a:pt x="3131" y="560"/>
                  <a:pt x="3131" y="560"/>
                </a:cubicBezTo>
                <a:cubicBezTo>
                  <a:pt x="3131" y="561"/>
                  <a:pt x="3131" y="561"/>
                  <a:pt x="3131" y="561"/>
                </a:cubicBezTo>
                <a:cubicBezTo>
                  <a:pt x="3129" y="559"/>
                  <a:pt x="3129" y="559"/>
                  <a:pt x="3129" y="559"/>
                </a:cubicBezTo>
                <a:cubicBezTo>
                  <a:pt x="3129" y="561"/>
                  <a:pt x="3129" y="561"/>
                  <a:pt x="3129" y="561"/>
                </a:cubicBezTo>
                <a:cubicBezTo>
                  <a:pt x="3128" y="561"/>
                  <a:pt x="3128" y="561"/>
                  <a:pt x="3128" y="561"/>
                </a:cubicBezTo>
                <a:cubicBezTo>
                  <a:pt x="3129" y="564"/>
                  <a:pt x="3129" y="564"/>
                  <a:pt x="3129" y="564"/>
                </a:cubicBezTo>
                <a:cubicBezTo>
                  <a:pt x="3131" y="564"/>
                  <a:pt x="3131" y="564"/>
                  <a:pt x="3131" y="564"/>
                </a:cubicBezTo>
                <a:cubicBezTo>
                  <a:pt x="3132" y="564"/>
                  <a:pt x="3132" y="564"/>
                  <a:pt x="3132" y="564"/>
                </a:cubicBezTo>
                <a:cubicBezTo>
                  <a:pt x="3133" y="565"/>
                  <a:pt x="3133" y="565"/>
                  <a:pt x="3133" y="565"/>
                </a:cubicBezTo>
                <a:cubicBezTo>
                  <a:pt x="3133" y="567"/>
                  <a:pt x="3133" y="567"/>
                  <a:pt x="3133" y="567"/>
                </a:cubicBezTo>
                <a:cubicBezTo>
                  <a:pt x="3135" y="567"/>
                  <a:pt x="3135" y="567"/>
                  <a:pt x="3135" y="567"/>
                </a:cubicBezTo>
                <a:cubicBezTo>
                  <a:pt x="3135" y="568"/>
                  <a:pt x="3135" y="568"/>
                  <a:pt x="3135" y="568"/>
                </a:cubicBezTo>
                <a:cubicBezTo>
                  <a:pt x="3136" y="571"/>
                  <a:pt x="3136" y="571"/>
                  <a:pt x="3136" y="571"/>
                </a:cubicBezTo>
                <a:cubicBezTo>
                  <a:pt x="3138" y="572"/>
                  <a:pt x="3138" y="572"/>
                  <a:pt x="3138" y="572"/>
                </a:cubicBezTo>
                <a:cubicBezTo>
                  <a:pt x="3141" y="572"/>
                  <a:pt x="3141" y="572"/>
                  <a:pt x="3141" y="572"/>
                </a:cubicBezTo>
                <a:cubicBezTo>
                  <a:pt x="3138" y="574"/>
                  <a:pt x="3138" y="574"/>
                  <a:pt x="3138" y="574"/>
                </a:cubicBezTo>
                <a:cubicBezTo>
                  <a:pt x="3141" y="574"/>
                  <a:pt x="3141" y="574"/>
                  <a:pt x="3141" y="574"/>
                </a:cubicBezTo>
                <a:cubicBezTo>
                  <a:pt x="3139" y="577"/>
                  <a:pt x="3139" y="577"/>
                  <a:pt x="3139" y="577"/>
                </a:cubicBezTo>
                <a:cubicBezTo>
                  <a:pt x="3138" y="578"/>
                  <a:pt x="3138" y="578"/>
                  <a:pt x="3138" y="578"/>
                </a:cubicBezTo>
                <a:cubicBezTo>
                  <a:pt x="3141" y="578"/>
                  <a:pt x="3141" y="578"/>
                  <a:pt x="3141" y="578"/>
                </a:cubicBezTo>
                <a:cubicBezTo>
                  <a:pt x="3139" y="579"/>
                  <a:pt x="3139" y="579"/>
                  <a:pt x="3139" y="579"/>
                </a:cubicBezTo>
                <a:cubicBezTo>
                  <a:pt x="3139" y="582"/>
                  <a:pt x="3139" y="582"/>
                  <a:pt x="3139" y="582"/>
                </a:cubicBezTo>
                <a:cubicBezTo>
                  <a:pt x="3139" y="584"/>
                  <a:pt x="3139" y="584"/>
                  <a:pt x="3139" y="584"/>
                </a:cubicBezTo>
                <a:cubicBezTo>
                  <a:pt x="3141" y="585"/>
                  <a:pt x="3141" y="585"/>
                  <a:pt x="3141" y="585"/>
                </a:cubicBezTo>
                <a:cubicBezTo>
                  <a:pt x="3139" y="585"/>
                  <a:pt x="3139" y="585"/>
                  <a:pt x="3139" y="585"/>
                </a:cubicBezTo>
                <a:cubicBezTo>
                  <a:pt x="3141" y="588"/>
                  <a:pt x="3141" y="588"/>
                  <a:pt x="3141" y="588"/>
                </a:cubicBezTo>
                <a:cubicBezTo>
                  <a:pt x="3142" y="589"/>
                  <a:pt x="3142" y="589"/>
                  <a:pt x="3142" y="589"/>
                </a:cubicBezTo>
                <a:cubicBezTo>
                  <a:pt x="3145" y="591"/>
                  <a:pt x="3145" y="591"/>
                  <a:pt x="3145" y="591"/>
                </a:cubicBezTo>
                <a:cubicBezTo>
                  <a:pt x="3143" y="591"/>
                  <a:pt x="3143" y="591"/>
                  <a:pt x="3143" y="591"/>
                </a:cubicBezTo>
                <a:cubicBezTo>
                  <a:pt x="3143" y="592"/>
                  <a:pt x="3143" y="592"/>
                  <a:pt x="3143" y="592"/>
                </a:cubicBezTo>
                <a:cubicBezTo>
                  <a:pt x="3142" y="591"/>
                  <a:pt x="3142" y="591"/>
                  <a:pt x="3142" y="591"/>
                </a:cubicBezTo>
                <a:cubicBezTo>
                  <a:pt x="3142" y="592"/>
                  <a:pt x="3142" y="592"/>
                  <a:pt x="3142" y="592"/>
                </a:cubicBezTo>
                <a:cubicBezTo>
                  <a:pt x="3145" y="594"/>
                  <a:pt x="3145" y="594"/>
                  <a:pt x="3145" y="594"/>
                </a:cubicBezTo>
                <a:cubicBezTo>
                  <a:pt x="3145" y="595"/>
                  <a:pt x="3145" y="595"/>
                  <a:pt x="3145" y="595"/>
                </a:cubicBezTo>
                <a:cubicBezTo>
                  <a:pt x="3146" y="597"/>
                  <a:pt x="3146" y="597"/>
                  <a:pt x="3146" y="597"/>
                </a:cubicBezTo>
                <a:cubicBezTo>
                  <a:pt x="3148" y="592"/>
                  <a:pt x="3148" y="592"/>
                  <a:pt x="3148" y="592"/>
                </a:cubicBezTo>
                <a:cubicBezTo>
                  <a:pt x="3149" y="595"/>
                  <a:pt x="3149" y="595"/>
                  <a:pt x="3149" y="595"/>
                </a:cubicBezTo>
                <a:cubicBezTo>
                  <a:pt x="3151" y="592"/>
                  <a:pt x="3151" y="592"/>
                  <a:pt x="3151" y="592"/>
                </a:cubicBezTo>
                <a:cubicBezTo>
                  <a:pt x="3152" y="589"/>
                  <a:pt x="3152" y="589"/>
                  <a:pt x="3152" y="589"/>
                </a:cubicBezTo>
                <a:cubicBezTo>
                  <a:pt x="3153" y="591"/>
                  <a:pt x="3153" y="591"/>
                  <a:pt x="3153" y="591"/>
                </a:cubicBezTo>
                <a:cubicBezTo>
                  <a:pt x="3153" y="592"/>
                  <a:pt x="3153" y="592"/>
                  <a:pt x="3153" y="592"/>
                </a:cubicBezTo>
                <a:cubicBezTo>
                  <a:pt x="3156" y="592"/>
                  <a:pt x="3156" y="592"/>
                  <a:pt x="3156" y="592"/>
                </a:cubicBezTo>
                <a:cubicBezTo>
                  <a:pt x="3158" y="591"/>
                  <a:pt x="3158" y="591"/>
                  <a:pt x="3158" y="591"/>
                </a:cubicBezTo>
                <a:cubicBezTo>
                  <a:pt x="3158" y="589"/>
                  <a:pt x="3158" y="589"/>
                  <a:pt x="3158" y="589"/>
                </a:cubicBezTo>
                <a:cubicBezTo>
                  <a:pt x="3155" y="588"/>
                  <a:pt x="3155" y="588"/>
                  <a:pt x="3155" y="588"/>
                </a:cubicBezTo>
                <a:cubicBezTo>
                  <a:pt x="3156" y="588"/>
                  <a:pt x="3156" y="588"/>
                  <a:pt x="3156" y="588"/>
                </a:cubicBezTo>
                <a:cubicBezTo>
                  <a:pt x="3158" y="587"/>
                  <a:pt x="3158" y="587"/>
                  <a:pt x="3158" y="587"/>
                </a:cubicBezTo>
                <a:cubicBezTo>
                  <a:pt x="3159" y="587"/>
                  <a:pt x="3159" y="587"/>
                  <a:pt x="3159" y="587"/>
                </a:cubicBezTo>
                <a:cubicBezTo>
                  <a:pt x="3159" y="585"/>
                  <a:pt x="3159" y="585"/>
                  <a:pt x="3159" y="585"/>
                </a:cubicBezTo>
                <a:cubicBezTo>
                  <a:pt x="3161" y="587"/>
                  <a:pt x="3161" y="587"/>
                  <a:pt x="3161" y="587"/>
                </a:cubicBezTo>
                <a:cubicBezTo>
                  <a:pt x="3162" y="588"/>
                  <a:pt x="3162" y="588"/>
                  <a:pt x="3162" y="588"/>
                </a:cubicBezTo>
                <a:cubicBezTo>
                  <a:pt x="3163" y="588"/>
                  <a:pt x="3163" y="588"/>
                  <a:pt x="3163" y="588"/>
                </a:cubicBezTo>
                <a:cubicBezTo>
                  <a:pt x="3165" y="589"/>
                  <a:pt x="3165" y="589"/>
                  <a:pt x="3165" y="589"/>
                </a:cubicBezTo>
                <a:cubicBezTo>
                  <a:pt x="3165" y="587"/>
                  <a:pt x="3165" y="587"/>
                  <a:pt x="3165" y="587"/>
                </a:cubicBezTo>
                <a:cubicBezTo>
                  <a:pt x="3163" y="587"/>
                  <a:pt x="3163" y="587"/>
                  <a:pt x="3163" y="587"/>
                </a:cubicBezTo>
                <a:cubicBezTo>
                  <a:pt x="3165" y="585"/>
                  <a:pt x="3165" y="585"/>
                  <a:pt x="3165" y="585"/>
                </a:cubicBezTo>
                <a:cubicBezTo>
                  <a:pt x="3165" y="584"/>
                  <a:pt x="3165" y="584"/>
                  <a:pt x="3165" y="584"/>
                </a:cubicBezTo>
                <a:cubicBezTo>
                  <a:pt x="3168" y="585"/>
                  <a:pt x="3168" y="585"/>
                  <a:pt x="3168" y="585"/>
                </a:cubicBezTo>
                <a:cubicBezTo>
                  <a:pt x="3169" y="585"/>
                  <a:pt x="3169" y="585"/>
                  <a:pt x="3169" y="585"/>
                </a:cubicBezTo>
                <a:cubicBezTo>
                  <a:pt x="3169" y="587"/>
                  <a:pt x="3169" y="587"/>
                  <a:pt x="3169" y="587"/>
                </a:cubicBezTo>
                <a:cubicBezTo>
                  <a:pt x="3172" y="585"/>
                  <a:pt x="3172" y="585"/>
                  <a:pt x="3172" y="585"/>
                </a:cubicBezTo>
                <a:cubicBezTo>
                  <a:pt x="3172" y="582"/>
                  <a:pt x="3172" y="582"/>
                  <a:pt x="3172" y="582"/>
                </a:cubicBezTo>
                <a:cubicBezTo>
                  <a:pt x="3172" y="579"/>
                  <a:pt x="3172" y="579"/>
                  <a:pt x="3172" y="579"/>
                </a:cubicBezTo>
                <a:cubicBezTo>
                  <a:pt x="3172" y="577"/>
                  <a:pt x="3172" y="577"/>
                  <a:pt x="3172" y="577"/>
                </a:cubicBezTo>
                <a:cubicBezTo>
                  <a:pt x="3171" y="572"/>
                  <a:pt x="3171" y="572"/>
                  <a:pt x="3171" y="572"/>
                </a:cubicBezTo>
                <a:cubicBezTo>
                  <a:pt x="3169" y="572"/>
                  <a:pt x="3169" y="572"/>
                  <a:pt x="3169" y="572"/>
                </a:cubicBezTo>
                <a:cubicBezTo>
                  <a:pt x="3169" y="571"/>
                  <a:pt x="3169" y="571"/>
                  <a:pt x="3169" y="571"/>
                </a:cubicBezTo>
                <a:cubicBezTo>
                  <a:pt x="3166" y="568"/>
                  <a:pt x="3166" y="568"/>
                  <a:pt x="3166" y="568"/>
                </a:cubicBezTo>
                <a:cubicBezTo>
                  <a:pt x="3165" y="562"/>
                  <a:pt x="3165" y="562"/>
                  <a:pt x="3165" y="562"/>
                </a:cubicBezTo>
                <a:cubicBezTo>
                  <a:pt x="3163" y="558"/>
                  <a:pt x="3163" y="558"/>
                  <a:pt x="3163" y="558"/>
                </a:cubicBezTo>
                <a:cubicBezTo>
                  <a:pt x="3159" y="554"/>
                  <a:pt x="3159" y="554"/>
                  <a:pt x="3159" y="554"/>
                </a:cubicBezTo>
                <a:cubicBezTo>
                  <a:pt x="3153" y="548"/>
                  <a:pt x="3153" y="548"/>
                  <a:pt x="3153" y="548"/>
                </a:cubicBezTo>
                <a:cubicBezTo>
                  <a:pt x="3148" y="542"/>
                  <a:pt x="3148" y="542"/>
                  <a:pt x="3148" y="542"/>
                </a:cubicBezTo>
                <a:cubicBezTo>
                  <a:pt x="3142" y="538"/>
                  <a:pt x="3142" y="538"/>
                  <a:pt x="3142" y="538"/>
                </a:cubicBezTo>
                <a:cubicBezTo>
                  <a:pt x="3142" y="539"/>
                  <a:pt x="3142" y="539"/>
                  <a:pt x="3142" y="539"/>
                </a:cubicBezTo>
                <a:cubicBezTo>
                  <a:pt x="3141" y="536"/>
                  <a:pt x="3141" y="536"/>
                  <a:pt x="3141" y="536"/>
                </a:cubicBezTo>
                <a:cubicBezTo>
                  <a:pt x="3138" y="534"/>
                  <a:pt x="3138" y="534"/>
                  <a:pt x="3138" y="534"/>
                </a:cubicBezTo>
                <a:cubicBezTo>
                  <a:pt x="3132" y="531"/>
                  <a:pt x="3132" y="531"/>
                  <a:pt x="3132" y="531"/>
                </a:cubicBezTo>
                <a:cubicBezTo>
                  <a:pt x="3129" y="529"/>
                  <a:pt x="3129" y="529"/>
                  <a:pt x="3129" y="529"/>
                </a:cubicBezTo>
                <a:cubicBezTo>
                  <a:pt x="3128" y="529"/>
                  <a:pt x="3128" y="529"/>
                  <a:pt x="3128" y="529"/>
                </a:cubicBezTo>
                <a:cubicBezTo>
                  <a:pt x="3126" y="528"/>
                  <a:pt x="3126" y="528"/>
                  <a:pt x="3126" y="528"/>
                </a:cubicBezTo>
                <a:cubicBezTo>
                  <a:pt x="3128" y="526"/>
                  <a:pt x="3128" y="526"/>
                  <a:pt x="3128" y="526"/>
                </a:cubicBezTo>
                <a:cubicBezTo>
                  <a:pt x="3128" y="525"/>
                  <a:pt x="3128" y="525"/>
                  <a:pt x="3128" y="525"/>
                </a:cubicBezTo>
                <a:cubicBezTo>
                  <a:pt x="3126" y="524"/>
                  <a:pt x="3126" y="524"/>
                  <a:pt x="3126" y="524"/>
                </a:cubicBezTo>
                <a:cubicBezTo>
                  <a:pt x="3126" y="522"/>
                  <a:pt x="3126" y="522"/>
                  <a:pt x="3126" y="522"/>
                </a:cubicBezTo>
                <a:cubicBezTo>
                  <a:pt x="3128" y="521"/>
                  <a:pt x="3128" y="521"/>
                  <a:pt x="3128" y="521"/>
                </a:cubicBezTo>
                <a:cubicBezTo>
                  <a:pt x="3129" y="519"/>
                  <a:pt x="3129" y="519"/>
                  <a:pt x="3129" y="519"/>
                </a:cubicBezTo>
                <a:cubicBezTo>
                  <a:pt x="3133" y="518"/>
                  <a:pt x="3133" y="518"/>
                  <a:pt x="3133" y="518"/>
                </a:cubicBezTo>
                <a:cubicBezTo>
                  <a:pt x="3135" y="515"/>
                  <a:pt x="3135" y="515"/>
                  <a:pt x="3135" y="515"/>
                </a:cubicBezTo>
                <a:cubicBezTo>
                  <a:pt x="3138" y="512"/>
                  <a:pt x="3138" y="512"/>
                  <a:pt x="3138" y="512"/>
                </a:cubicBezTo>
                <a:cubicBezTo>
                  <a:pt x="3138" y="509"/>
                  <a:pt x="3138" y="509"/>
                  <a:pt x="3138" y="509"/>
                </a:cubicBezTo>
                <a:cubicBezTo>
                  <a:pt x="3139" y="508"/>
                  <a:pt x="3139" y="508"/>
                  <a:pt x="3139" y="508"/>
                </a:cubicBezTo>
                <a:cubicBezTo>
                  <a:pt x="3141" y="508"/>
                  <a:pt x="3141" y="508"/>
                  <a:pt x="3141" y="508"/>
                </a:cubicBezTo>
                <a:cubicBezTo>
                  <a:pt x="3142" y="506"/>
                  <a:pt x="3142" y="506"/>
                  <a:pt x="3142" y="506"/>
                </a:cubicBezTo>
                <a:cubicBezTo>
                  <a:pt x="3142" y="505"/>
                  <a:pt x="3142" y="505"/>
                  <a:pt x="3142" y="505"/>
                </a:cubicBezTo>
                <a:cubicBezTo>
                  <a:pt x="3141" y="502"/>
                  <a:pt x="3141" y="502"/>
                  <a:pt x="3141" y="502"/>
                </a:cubicBezTo>
                <a:cubicBezTo>
                  <a:pt x="3136" y="496"/>
                  <a:pt x="3136" y="496"/>
                  <a:pt x="3136" y="496"/>
                </a:cubicBezTo>
                <a:cubicBezTo>
                  <a:pt x="3138" y="493"/>
                  <a:pt x="3138" y="493"/>
                  <a:pt x="3138" y="493"/>
                </a:cubicBezTo>
                <a:cubicBezTo>
                  <a:pt x="3139" y="489"/>
                  <a:pt x="3139" y="489"/>
                  <a:pt x="3139" y="489"/>
                </a:cubicBezTo>
                <a:cubicBezTo>
                  <a:pt x="3141" y="488"/>
                  <a:pt x="3141" y="488"/>
                  <a:pt x="3141" y="488"/>
                </a:cubicBezTo>
                <a:cubicBezTo>
                  <a:pt x="3142" y="488"/>
                  <a:pt x="3142" y="488"/>
                  <a:pt x="3142" y="488"/>
                </a:cubicBezTo>
                <a:cubicBezTo>
                  <a:pt x="3143" y="488"/>
                  <a:pt x="3143" y="488"/>
                  <a:pt x="3143" y="488"/>
                </a:cubicBezTo>
                <a:cubicBezTo>
                  <a:pt x="3141" y="485"/>
                  <a:pt x="3141" y="485"/>
                  <a:pt x="3141" y="485"/>
                </a:cubicBezTo>
                <a:cubicBezTo>
                  <a:pt x="3137" y="482"/>
                  <a:pt x="3137" y="482"/>
                  <a:pt x="3137" y="482"/>
                </a:cubicBezTo>
                <a:cubicBezTo>
                  <a:pt x="3141" y="483"/>
                  <a:pt x="3141" y="483"/>
                  <a:pt x="3141" y="483"/>
                </a:cubicBezTo>
                <a:cubicBezTo>
                  <a:pt x="3143" y="482"/>
                  <a:pt x="3143" y="482"/>
                  <a:pt x="3143" y="482"/>
                </a:cubicBezTo>
                <a:cubicBezTo>
                  <a:pt x="3146" y="483"/>
                  <a:pt x="3146" y="483"/>
                  <a:pt x="3146" y="483"/>
                </a:cubicBezTo>
                <a:cubicBezTo>
                  <a:pt x="3146" y="481"/>
                  <a:pt x="3146" y="481"/>
                  <a:pt x="3146" y="481"/>
                </a:cubicBezTo>
                <a:cubicBezTo>
                  <a:pt x="3145" y="479"/>
                  <a:pt x="3145" y="479"/>
                  <a:pt x="3145" y="479"/>
                </a:cubicBezTo>
                <a:cubicBezTo>
                  <a:pt x="3146" y="478"/>
                  <a:pt x="3146" y="478"/>
                  <a:pt x="3146" y="478"/>
                </a:cubicBezTo>
                <a:cubicBezTo>
                  <a:pt x="3146" y="476"/>
                  <a:pt x="3146" y="476"/>
                  <a:pt x="3146" y="476"/>
                </a:cubicBezTo>
                <a:cubicBezTo>
                  <a:pt x="3148" y="475"/>
                  <a:pt x="3148" y="475"/>
                  <a:pt x="3148" y="475"/>
                </a:cubicBezTo>
                <a:cubicBezTo>
                  <a:pt x="3148" y="473"/>
                  <a:pt x="3148" y="473"/>
                  <a:pt x="3148" y="473"/>
                </a:cubicBezTo>
                <a:cubicBezTo>
                  <a:pt x="3149" y="475"/>
                  <a:pt x="3149" y="475"/>
                  <a:pt x="3149" y="475"/>
                </a:cubicBezTo>
                <a:cubicBezTo>
                  <a:pt x="3149" y="476"/>
                  <a:pt x="3149" y="476"/>
                  <a:pt x="3149" y="476"/>
                </a:cubicBezTo>
                <a:cubicBezTo>
                  <a:pt x="3151" y="478"/>
                  <a:pt x="3151" y="478"/>
                  <a:pt x="3151" y="478"/>
                </a:cubicBezTo>
                <a:cubicBezTo>
                  <a:pt x="3152" y="476"/>
                  <a:pt x="3152" y="476"/>
                  <a:pt x="3152" y="476"/>
                </a:cubicBezTo>
                <a:cubicBezTo>
                  <a:pt x="3152" y="473"/>
                  <a:pt x="3152" y="473"/>
                  <a:pt x="3152" y="473"/>
                </a:cubicBezTo>
                <a:cubicBezTo>
                  <a:pt x="3155" y="476"/>
                  <a:pt x="3155" y="476"/>
                  <a:pt x="3155" y="476"/>
                </a:cubicBezTo>
                <a:cubicBezTo>
                  <a:pt x="3156" y="479"/>
                  <a:pt x="3156" y="479"/>
                  <a:pt x="3156" y="479"/>
                </a:cubicBezTo>
                <a:cubicBezTo>
                  <a:pt x="3158" y="479"/>
                  <a:pt x="3158" y="479"/>
                  <a:pt x="3158" y="479"/>
                </a:cubicBezTo>
                <a:cubicBezTo>
                  <a:pt x="3161" y="481"/>
                  <a:pt x="3161" y="481"/>
                  <a:pt x="3161" y="481"/>
                </a:cubicBezTo>
                <a:cubicBezTo>
                  <a:pt x="3165" y="481"/>
                  <a:pt x="3165" y="481"/>
                  <a:pt x="3165" y="481"/>
                </a:cubicBezTo>
                <a:cubicBezTo>
                  <a:pt x="3166" y="482"/>
                  <a:pt x="3166" y="482"/>
                  <a:pt x="3166" y="482"/>
                </a:cubicBezTo>
                <a:cubicBezTo>
                  <a:pt x="3169" y="481"/>
                  <a:pt x="3169" y="481"/>
                  <a:pt x="3169" y="481"/>
                </a:cubicBezTo>
                <a:cubicBezTo>
                  <a:pt x="3175" y="478"/>
                  <a:pt x="3175" y="478"/>
                  <a:pt x="3175" y="478"/>
                </a:cubicBezTo>
                <a:cubicBezTo>
                  <a:pt x="3181" y="473"/>
                  <a:pt x="3181" y="473"/>
                  <a:pt x="3181" y="473"/>
                </a:cubicBezTo>
                <a:cubicBezTo>
                  <a:pt x="3182" y="469"/>
                  <a:pt x="3182" y="469"/>
                  <a:pt x="3182" y="469"/>
                </a:cubicBezTo>
                <a:cubicBezTo>
                  <a:pt x="3184" y="466"/>
                  <a:pt x="3184" y="466"/>
                  <a:pt x="3184" y="466"/>
                </a:cubicBezTo>
                <a:cubicBezTo>
                  <a:pt x="3182" y="465"/>
                  <a:pt x="3182" y="465"/>
                  <a:pt x="3182" y="465"/>
                </a:cubicBezTo>
                <a:cubicBezTo>
                  <a:pt x="3184" y="463"/>
                  <a:pt x="3184" y="463"/>
                  <a:pt x="3184" y="463"/>
                </a:cubicBezTo>
                <a:cubicBezTo>
                  <a:pt x="3184" y="460"/>
                  <a:pt x="3184" y="460"/>
                  <a:pt x="3184" y="460"/>
                </a:cubicBezTo>
                <a:cubicBezTo>
                  <a:pt x="3184" y="459"/>
                  <a:pt x="3184" y="459"/>
                  <a:pt x="3184" y="459"/>
                </a:cubicBezTo>
                <a:cubicBezTo>
                  <a:pt x="3185" y="458"/>
                  <a:pt x="3185" y="458"/>
                  <a:pt x="3185" y="458"/>
                </a:cubicBezTo>
                <a:cubicBezTo>
                  <a:pt x="3185" y="456"/>
                  <a:pt x="3185" y="456"/>
                  <a:pt x="3185" y="456"/>
                </a:cubicBezTo>
                <a:cubicBezTo>
                  <a:pt x="3185" y="455"/>
                  <a:pt x="3185" y="455"/>
                  <a:pt x="3185" y="455"/>
                </a:cubicBezTo>
                <a:cubicBezTo>
                  <a:pt x="3186" y="453"/>
                  <a:pt x="3186" y="453"/>
                  <a:pt x="3186" y="453"/>
                </a:cubicBezTo>
                <a:cubicBezTo>
                  <a:pt x="3186" y="450"/>
                  <a:pt x="3186" y="450"/>
                  <a:pt x="3186" y="450"/>
                </a:cubicBezTo>
                <a:cubicBezTo>
                  <a:pt x="3188" y="446"/>
                  <a:pt x="3188" y="446"/>
                  <a:pt x="3188" y="446"/>
                </a:cubicBezTo>
                <a:cubicBezTo>
                  <a:pt x="3189" y="443"/>
                  <a:pt x="3189" y="443"/>
                  <a:pt x="3189" y="443"/>
                </a:cubicBezTo>
                <a:cubicBezTo>
                  <a:pt x="3191" y="439"/>
                  <a:pt x="3191" y="439"/>
                  <a:pt x="3191" y="439"/>
                </a:cubicBezTo>
                <a:cubicBezTo>
                  <a:pt x="3191" y="433"/>
                  <a:pt x="3191" y="433"/>
                  <a:pt x="3191" y="433"/>
                </a:cubicBezTo>
                <a:cubicBezTo>
                  <a:pt x="3191" y="430"/>
                  <a:pt x="3191" y="430"/>
                  <a:pt x="3191" y="430"/>
                </a:cubicBezTo>
                <a:cubicBezTo>
                  <a:pt x="3191" y="427"/>
                  <a:pt x="3191" y="427"/>
                  <a:pt x="3191" y="427"/>
                </a:cubicBezTo>
                <a:cubicBezTo>
                  <a:pt x="3189" y="425"/>
                  <a:pt x="3189" y="425"/>
                  <a:pt x="3189" y="425"/>
                </a:cubicBezTo>
                <a:cubicBezTo>
                  <a:pt x="3191" y="422"/>
                  <a:pt x="3191" y="422"/>
                  <a:pt x="3191" y="422"/>
                </a:cubicBezTo>
                <a:cubicBezTo>
                  <a:pt x="3191" y="419"/>
                  <a:pt x="3191" y="419"/>
                  <a:pt x="3191" y="419"/>
                </a:cubicBezTo>
                <a:cubicBezTo>
                  <a:pt x="3191" y="416"/>
                  <a:pt x="3191" y="416"/>
                  <a:pt x="3191" y="416"/>
                </a:cubicBezTo>
                <a:cubicBezTo>
                  <a:pt x="3191" y="415"/>
                  <a:pt x="3191" y="415"/>
                  <a:pt x="3191" y="415"/>
                </a:cubicBezTo>
                <a:cubicBezTo>
                  <a:pt x="3191" y="412"/>
                  <a:pt x="3191" y="412"/>
                  <a:pt x="3191" y="412"/>
                </a:cubicBezTo>
                <a:cubicBezTo>
                  <a:pt x="3194" y="407"/>
                  <a:pt x="3194" y="407"/>
                  <a:pt x="3194" y="407"/>
                </a:cubicBezTo>
                <a:cubicBezTo>
                  <a:pt x="3194" y="405"/>
                  <a:pt x="3194" y="405"/>
                  <a:pt x="3194" y="405"/>
                </a:cubicBezTo>
                <a:cubicBezTo>
                  <a:pt x="3194" y="402"/>
                  <a:pt x="3194" y="402"/>
                  <a:pt x="3194" y="402"/>
                </a:cubicBezTo>
                <a:cubicBezTo>
                  <a:pt x="3192" y="399"/>
                  <a:pt x="3192" y="399"/>
                  <a:pt x="3192" y="399"/>
                </a:cubicBezTo>
                <a:cubicBezTo>
                  <a:pt x="3191" y="397"/>
                  <a:pt x="3191" y="397"/>
                  <a:pt x="3191" y="397"/>
                </a:cubicBezTo>
                <a:cubicBezTo>
                  <a:pt x="3191" y="396"/>
                  <a:pt x="3191" y="396"/>
                  <a:pt x="3191" y="396"/>
                </a:cubicBezTo>
                <a:cubicBezTo>
                  <a:pt x="3188" y="395"/>
                  <a:pt x="3188" y="395"/>
                  <a:pt x="3188" y="395"/>
                </a:cubicBezTo>
                <a:cubicBezTo>
                  <a:pt x="3189" y="392"/>
                  <a:pt x="3189" y="392"/>
                  <a:pt x="3189" y="392"/>
                </a:cubicBezTo>
                <a:cubicBezTo>
                  <a:pt x="3188" y="390"/>
                  <a:pt x="3188" y="390"/>
                  <a:pt x="3188" y="390"/>
                </a:cubicBezTo>
                <a:cubicBezTo>
                  <a:pt x="3185" y="387"/>
                  <a:pt x="3185" y="387"/>
                  <a:pt x="3185" y="387"/>
                </a:cubicBezTo>
                <a:cubicBezTo>
                  <a:pt x="3184" y="384"/>
                  <a:pt x="3184" y="384"/>
                  <a:pt x="3184" y="384"/>
                </a:cubicBezTo>
                <a:cubicBezTo>
                  <a:pt x="3185" y="383"/>
                  <a:pt x="3185" y="383"/>
                  <a:pt x="3185" y="383"/>
                </a:cubicBezTo>
                <a:cubicBezTo>
                  <a:pt x="3182" y="383"/>
                  <a:pt x="3182" y="383"/>
                  <a:pt x="3182" y="383"/>
                </a:cubicBezTo>
                <a:cubicBezTo>
                  <a:pt x="3181" y="380"/>
                  <a:pt x="3181" y="380"/>
                  <a:pt x="3181" y="380"/>
                </a:cubicBezTo>
                <a:cubicBezTo>
                  <a:pt x="3176" y="376"/>
                  <a:pt x="3176" y="376"/>
                  <a:pt x="3176" y="376"/>
                </a:cubicBezTo>
                <a:cubicBezTo>
                  <a:pt x="3176" y="373"/>
                  <a:pt x="3176" y="373"/>
                  <a:pt x="3176" y="373"/>
                </a:cubicBezTo>
                <a:cubicBezTo>
                  <a:pt x="3175" y="370"/>
                  <a:pt x="3175" y="370"/>
                  <a:pt x="3175" y="370"/>
                </a:cubicBezTo>
                <a:cubicBezTo>
                  <a:pt x="3174" y="369"/>
                  <a:pt x="3174" y="369"/>
                  <a:pt x="3174" y="369"/>
                </a:cubicBezTo>
                <a:cubicBezTo>
                  <a:pt x="3174" y="367"/>
                  <a:pt x="3174" y="367"/>
                  <a:pt x="3174" y="367"/>
                </a:cubicBezTo>
                <a:cubicBezTo>
                  <a:pt x="3174" y="366"/>
                  <a:pt x="3174" y="366"/>
                  <a:pt x="3174" y="366"/>
                </a:cubicBezTo>
                <a:cubicBezTo>
                  <a:pt x="3172" y="364"/>
                  <a:pt x="3172" y="364"/>
                  <a:pt x="3172" y="364"/>
                </a:cubicBezTo>
                <a:cubicBezTo>
                  <a:pt x="3172" y="363"/>
                  <a:pt x="3172" y="363"/>
                  <a:pt x="3172" y="363"/>
                </a:cubicBezTo>
                <a:cubicBezTo>
                  <a:pt x="3174" y="360"/>
                  <a:pt x="3174" y="360"/>
                  <a:pt x="3174" y="360"/>
                </a:cubicBezTo>
                <a:cubicBezTo>
                  <a:pt x="3174" y="359"/>
                  <a:pt x="3174" y="359"/>
                  <a:pt x="3174" y="359"/>
                </a:cubicBezTo>
                <a:cubicBezTo>
                  <a:pt x="3172" y="357"/>
                  <a:pt x="3172" y="357"/>
                  <a:pt x="3172" y="357"/>
                </a:cubicBezTo>
                <a:cubicBezTo>
                  <a:pt x="3172" y="356"/>
                  <a:pt x="3172" y="356"/>
                  <a:pt x="3172" y="356"/>
                </a:cubicBezTo>
                <a:cubicBezTo>
                  <a:pt x="3171" y="354"/>
                  <a:pt x="3171" y="354"/>
                  <a:pt x="3171" y="354"/>
                </a:cubicBezTo>
                <a:cubicBezTo>
                  <a:pt x="3168" y="354"/>
                  <a:pt x="3168" y="354"/>
                  <a:pt x="3168" y="354"/>
                </a:cubicBezTo>
                <a:cubicBezTo>
                  <a:pt x="3166" y="353"/>
                  <a:pt x="3166" y="353"/>
                  <a:pt x="3166" y="353"/>
                </a:cubicBezTo>
                <a:cubicBezTo>
                  <a:pt x="3166" y="352"/>
                  <a:pt x="3166" y="352"/>
                  <a:pt x="3166" y="352"/>
                </a:cubicBezTo>
                <a:cubicBezTo>
                  <a:pt x="3165" y="349"/>
                  <a:pt x="3165" y="349"/>
                  <a:pt x="3165" y="349"/>
                </a:cubicBezTo>
                <a:cubicBezTo>
                  <a:pt x="3161" y="347"/>
                  <a:pt x="3161" y="347"/>
                  <a:pt x="3161" y="347"/>
                </a:cubicBezTo>
                <a:cubicBezTo>
                  <a:pt x="3155" y="343"/>
                  <a:pt x="3155" y="343"/>
                  <a:pt x="3155" y="343"/>
                </a:cubicBezTo>
                <a:cubicBezTo>
                  <a:pt x="3158" y="344"/>
                  <a:pt x="3158" y="344"/>
                  <a:pt x="3158" y="344"/>
                </a:cubicBezTo>
                <a:cubicBezTo>
                  <a:pt x="3161" y="346"/>
                  <a:pt x="3161" y="346"/>
                  <a:pt x="3161" y="346"/>
                </a:cubicBezTo>
                <a:cubicBezTo>
                  <a:pt x="3161" y="344"/>
                  <a:pt x="3161" y="344"/>
                  <a:pt x="3161" y="344"/>
                </a:cubicBezTo>
                <a:cubicBezTo>
                  <a:pt x="3161" y="341"/>
                  <a:pt x="3161" y="341"/>
                  <a:pt x="3161" y="341"/>
                </a:cubicBezTo>
                <a:cubicBezTo>
                  <a:pt x="3158" y="341"/>
                  <a:pt x="3158" y="341"/>
                  <a:pt x="3158" y="341"/>
                </a:cubicBezTo>
                <a:cubicBezTo>
                  <a:pt x="3153" y="340"/>
                  <a:pt x="3153" y="340"/>
                  <a:pt x="3153" y="340"/>
                </a:cubicBezTo>
                <a:cubicBezTo>
                  <a:pt x="3148" y="336"/>
                  <a:pt x="3148" y="336"/>
                  <a:pt x="3148" y="336"/>
                </a:cubicBezTo>
                <a:cubicBezTo>
                  <a:pt x="3142" y="334"/>
                  <a:pt x="3142" y="334"/>
                  <a:pt x="3142" y="334"/>
                </a:cubicBezTo>
                <a:cubicBezTo>
                  <a:pt x="3138" y="330"/>
                  <a:pt x="3138" y="330"/>
                  <a:pt x="3138" y="330"/>
                </a:cubicBezTo>
                <a:cubicBezTo>
                  <a:pt x="3135" y="329"/>
                  <a:pt x="3135" y="329"/>
                  <a:pt x="3135" y="329"/>
                </a:cubicBezTo>
                <a:cubicBezTo>
                  <a:pt x="3132" y="329"/>
                  <a:pt x="3132" y="329"/>
                  <a:pt x="3132" y="329"/>
                </a:cubicBezTo>
                <a:cubicBezTo>
                  <a:pt x="3129" y="329"/>
                  <a:pt x="3129" y="329"/>
                  <a:pt x="3129" y="329"/>
                </a:cubicBezTo>
                <a:cubicBezTo>
                  <a:pt x="3126" y="329"/>
                  <a:pt x="3126" y="329"/>
                  <a:pt x="3126" y="329"/>
                </a:cubicBezTo>
                <a:cubicBezTo>
                  <a:pt x="3123" y="329"/>
                  <a:pt x="3123" y="329"/>
                  <a:pt x="3123" y="329"/>
                </a:cubicBezTo>
                <a:cubicBezTo>
                  <a:pt x="3122" y="329"/>
                  <a:pt x="3122" y="329"/>
                  <a:pt x="3122" y="329"/>
                </a:cubicBezTo>
                <a:cubicBezTo>
                  <a:pt x="3123" y="331"/>
                  <a:pt x="3123" y="331"/>
                  <a:pt x="3123" y="331"/>
                </a:cubicBezTo>
                <a:cubicBezTo>
                  <a:pt x="3125" y="333"/>
                  <a:pt x="3125" y="333"/>
                  <a:pt x="3125" y="333"/>
                </a:cubicBezTo>
                <a:cubicBezTo>
                  <a:pt x="3123" y="333"/>
                  <a:pt x="3123" y="333"/>
                  <a:pt x="3123" y="333"/>
                </a:cubicBezTo>
                <a:cubicBezTo>
                  <a:pt x="3122" y="334"/>
                  <a:pt x="3122" y="334"/>
                  <a:pt x="3122" y="334"/>
                </a:cubicBezTo>
                <a:cubicBezTo>
                  <a:pt x="3122" y="336"/>
                  <a:pt x="3122" y="336"/>
                  <a:pt x="3122" y="336"/>
                </a:cubicBezTo>
                <a:cubicBezTo>
                  <a:pt x="3122" y="337"/>
                  <a:pt x="3122" y="337"/>
                  <a:pt x="3122" y="337"/>
                </a:cubicBezTo>
                <a:cubicBezTo>
                  <a:pt x="3118" y="339"/>
                  <a:pt x="3118" y="339"/>
                  <a:pt x="3118" y="339"/>
                </a:cubicBezTo>
                <a:cubicBezTo>
                  <a:pt x="3115" y="337"/>
                  <a:pt x="3115" y="337"/>
                  <a:pt x="3115" y="337"/>
                </a:cubicBezTo>
                <a:cubicBezTo>
                  <a:pt x="3115" y="336"/>
                  <a:pt x="3115" y="336"/>
                  <a:pt x="3115" y="336"/>
                </a:cubicBezTo>
                <a:cubicBezTo>
                  <a:pt x="3116" y="333"/>
                  <a:pt x="3116" y="333"/>
                  <a:pt x="3116" y="333"/>
                </a:cubicBezTo>
                <a:cubicBezTo>
                  <a:pt x="3112" y="331"/>
                  <a:pt x="3112" y="331"/>
                  <a:pt x="3112" y="331"/>
                </a:cubicBezTo>
                <a:cubicBezTo>
                  <a:pt x="3109" y="330"/>
                  <a:pt x="3109" y="330"/>
                  <a:pt x="3109" y="330"/>
                </a:cubicBezTo>
                <a:cubicBezTo>
                  <a:pt x="3110" y="330"/>
                  <a:pt x="3110" y="330"/>
                  <a:pt x="3110" y="330"/>
                </a:cubicBezTo>
                <a:cubicBezTo>
                  <a:pt x="3112" y="327"/>
                  <a:pt x="3112" y="327"/>
                  <a:pt x="3112" y="327"/>
                </a:cubicBezTo>
                <a:cubicBezTo>
                  <a:pt x="3108" y="329"/>
                  <a:pt x="3108" y="329"/>
                  <a:pt x="3108" y="329"/>
                </a:cubicBezTo>
                <a:cubicBezTo>
                  <a:pt x="3108" y="330"/>
                  <a:pt x="3108" y="330"/>
                  <a:pt x="3108" y="330"/>
                </a:cubicBezTo>
                <a:cubicBezTo>
                  <a:pt x="3108" y="331"/>
                  <a:pt x="3108" y="331"/>
                  <a:pt x="3108" y="331"/>
                </a:cubicBezTo>
                <a:cubicBezTo>
                  <a:pt x="3109" y="331"/>
                  <a:pt x="3109" y="331"/>
                  <a:pt x="3109" y="331"/>
                </a:cubicBezTo>
                <a:cubicBezTo>
                  <a:pt x="3110" y="334"/>
                  <a:pt x="3110" y="334"/>
                  <a:pt x="3110" y="334"/>
                </a:cubicBezTo>
                <a:cubicBezTo>
                  <a:pt x="3108" y="334"/>
                  <a:pt x="3108" y="334"/>
                  <a:pt x="3108" y="334"/>
                </a:cubicBezTo>
                <a:cubicBezTo>
                  <a:pt x="3106" y="334"/>
                  <a:pt x="3106" y="334"/>
                  <a:pt x="3106" y="334"/>
                </a:cubicBezTo>
                <a:cubicBezTo>
                  <a:pt x="3105" y="333"/>
                  <a:pt x="3105" y="333"/>
                  <a:pt x="3105" y="333"/>
                </a:cubicBezTo>
                <a:cubicBezTo>
                  <a:pt x="3103" y="329"/>
                  <a:pt x="3103" y="329"/>
                  <a:pt x="3103" y="329"/>
                </a:cubicBezTo>
                <a:cubicBezTo>
                  <a:pt x="3100" y="327"/>
                  <a:pt x="3100" y="327"/>
                  <a:pt x="3100" y="327"/>
                </a:cubicBezTo>
                <a:cubicBezTo>
                  <a:pt x="3100" y="324"/>
                  <a:pt x="3100" y="324"/>
                  <a:pt x="3100" y="324"/>
                </a:cubicBezTo>
                <a:cubicBezTo>
                  <a:pt x="3098" y="324"/>
                  <a:pt x="3098" y="324"/>
                  <a:pt x="3098" y="324"/>
                </a:cubicBezTo>
                <a:cubicBezTo>
                  <a:pt x="3093" y="324"/>
                  <a:pt x="3093" y="324"/>
                  <a:pt x="3093" y="324"/>
                </a:cubicBezTo>
                <a:cubicBezTo>
                  <a:pt x="3089" y="324"/>
                  <a:pt x="3089" y="324"/>
                  <a:pt x="3089" y="324"/>
                </a:cubicBezTo>
                <a:cubicBezTo>
                  <a:pt x="3083" y="323"/>
                  <a:pt x="3083" y="323"/>
                  <a:pt x="3083" y="323"/>
                </a:cubicBezTo>
                <a:cubicBezTo>
                  <a:pt x="3080" y="321"/>
                  <a:pt x="3080" y="321"/>
                  <a:pt x="3080" y="321"/>
                </a:cubicBezTo>
                <a:cubicBezTo>
                  <a:pt x="3079" y="320"/>
                  <a:pt x="3079" y="320"/>
                  <a:pt x="3079" y="320"/>
                </a:cubicBezTo>
                <a:cubicBezTo>
                  <a:pt x="3080" y="317"/>
                  <a:pt x="3080" y="317"/>
                  <a:pt x="3080" y="317"/>
                </a:cubicBezTo>
                <a:cubicBezTo>
                  <a:pt x="3085" y="314"/>
                  <a:pt x="3085" y="314"/>
                  <a:pt x="3085" y="314"/>
                </a:cubicBezTo>
                <a:cubicBezTo>
                  <a:pt x="3085" y="311"/>
                  <a:pt x="3085" y="311"/>
                  <a:pt x="3085" y="311"/>
                </a:cubicBezTo>
                <a:cubicBezTo>
                  <a:pt x="3086" y="311"/>
                  <a:pt x="3086" y="311"/>
                  <a:pt x="3086" y="311"/>
                </a:cubicBezTo>
                <a:cubicBezTo>
                  <a:pt x="3088" y="310"/>
                  <a:pt x="3088" y="310"/>
                  <a:pt x="3088" y="310"/>
                </a:cubicBezTo>
                <a:cubicBezTo>
                  <a:pt x="3089" y="307"/>
                  <a:pt x="3089" y="307"/>
                  <a:pt x="3089" y="307"/>
                </a:cubicBezTo>
                <a:cubicBezTo>
                  <a:pt x="3090" y="303"/>
                  <a:pt x="3090" y="303"/>
                  <a:pt x="3090" y="303"/>
                </a:cubicBezTo>
                <a:cubicBezTo>
                  <a:pt x="3092" y="301"/>
                  <a:pt x="3092" y="301"/>
                  <a:pt x="3092" y="301"/>
                </a:cubicBezTo>
                <a:cubicBezTo>
                  <a:pt x="3093" y="300"/>
                  <a:pt x="3093" y="300"/>
                  <a:pt x="3093" y="300"/>
                </a:cubicBezTo>
                <a:cubicBezTo>
                  <a:pt x="3092" y="300"/>
                  <a:pt x="3092" y="300"/>
                  <a:pt x="3092" y="300"/>
                </a:cubicBezTo>
                <a:cubicBezTo>
                  <a:pt x="3092" y="298"/>
                  <a:pt x="3092" y="298"/>
                  <a:pt x="3092" y="298"/>
                </a:cubicBezTo>
                <a:cubicBezTo>
                  <a:pt x="3092" y="296"/>
                  <a:pt x="3092" y="296"/>
                  <a:pt x="3092" y="296"/>
                </a:cubicBezTo>
                <a:cubicBezTo>
                  <a:pt x="3092" y="294"/>
                  <a:pt x="3092" y="294"/>
                  <a:pt x="3092" y="294"/>
                </a:cubicBezTo>
                <a:cubicBezTo>
                  <a:pt x="3093" y="290"/>
                  <a:pt x="3093" y="290"/>
                  <a:pt x="3093" y="290"/>
                </a:cubicBezTo>
                <a:cubicBezTo>
                  <a:pt x="3096" y="288"/>
                  <a:pt x="3096" y="288"/>
                  <a:pt x="3096" y="288"/>
                </a:cubicBezTo>
                <a:cubicBezTo>
                  <a:pt x="3096" y="287"/>
                  <a:pt x="3096" y="287"/>
                  <a:pt x="3096" y="287"/>
                </a:cubicBezTo>
                <a:cubicBezTo>
                  <a:pt x="3096" y="286"/>
                  <a:pt x="3096" y="286"/>
                  <a:pt x="3096" y="286"/>
                </a:cubicBezTo>
                <a:cubicBezTo>
                  <a:pt x="3098" y="284"/>
                  <a:pt x="3098" y="284"/>
                  <a:pt x="3098" y="284"/>
                </a:cubicBezTo>
                <a:cubicBezTo>
                  <a:pt x="3099" y="283"/>
                  <a:pt x="3099" y="283"/>
                  <a:pt x="3099" y="283"/>
                </a:cubicBezTo>
                <a:cubicBezTo>
                  <a:pt x="3099" y="281"/>
                  <a:pt x="3099" y="281"/>
                  <a:pt x="3099" y="281"/>
                </a:cubicBezTo>
                <a:cubicBezTo>
                  <a:pt x="3098" y="278"/>
                  <a:pt x="3098" y="278"/>
                  <a:pt x="3098" y="278"/>
                </a:cubicBezTo>
                <a:cubicBezTo>
                  <a:pt x="3098" y="277"/>
                  <a:pt x="3098" y="277"/>
                  <a:pt x="3098" y="277"/>
                </a:cubicBezTo>
                <a:cubicBezTo>
                  <a:pt x="3099" y="274"/>
                  <a:pt x="3099" y="274"/>
                  <a:pt x="3099" y="274"/>
                </a:cubicBezTo>
                <a:cubicBezTo>
                  <a:pt x="3102" y="273"/>
                  <a:pt x="3102" y="273"/>
                  <a:pt x="3102" y="273"/>
                </a:cubicBezTo>
                <a:cubicBezTo>
                  <a:pt x="3102" y="270"/>
                  <a:pt x="3102" y="270"/>
                  <a:pt x="3102" y="270"/>
                </a:cubicBezTo>
                <a:cubicBezTo>
                  <a:pt x="3102" y="267"/>
                  <a:pt x="3102" y="267"/>
                  <a:pt x="3102" y="267"/>
                </a:cubicBezTo>
                <a:cubicBezTo>
                  <a:pt x="3103" y="265"/>
                  <a:pt x="3103" y="265"/>
                  <a:pt x="3103" y="265"/>
                </a:cubicBezTo>
                <a:cubicBezTo>
                  <a:pt x="3106" y="264"/>
                  <a:pt x="3106" y="264"/>
                  <a:pt x="3106" y="264"/>
                </a:cubicBezTo>
                <a:cubicBezTo>
                  <a:pt x="3112" y="264"/>
                  <a:pt x="3112" y="264"/>
                  <a:pt x="3112" y="264"/>
                </a:cubicBezTo>
                <a:cubicBezTo>
                  <a:pt x="3118" y="263"/>
                  <a:pt x="3118" y="263"/>
                  <a:pt x="3118" y="263"/>
                </a:cubicBezTo>
                <a:cubicBezTo>
                  <a:pt x="3125" y="263"/>
                  <a:pt x="3125" y="263"/>
                  <a:pt x="3125" y="263"/>
                </a:cubicBezTo>
                <a:cubicBezTo>
                  <a:pt x="3132" y="263"/>
                  <a:pt x="3132" y="263"/>
                  <a:pt x="3132" y="263"/>
                </a:cubicBezTo>
                <a:cubicBezTo>
                  <a:pt x="3133" y="264"/>
                  <a:pt x="3133" y="264"/>
                  <a:pt x="3133" y="264"/>
                </a:cubicBezTo>
                <a:cubicBezTo>
                  <a:pt x="3136" y="265"/>
                  <a:pt x="3136" y="265"/>
                  <a:pt x="3136" y="265"/>
                </a:cubicBezTo>
                <a:cubicBezTo>
                  <a:pt x="3138" y="265"/>
                  <a:pt x="3138" y="265"/>
                  <a:pt x="3138" y="265"/>
                </a:cubicBezTo>
                <a:cubicBezTo>
                  <a:pt x="3141" y="265"/>
                  <a:pt x="3141" y="265"/>
                  <a:pt x="3141" y="265"/>
                </a:cubicBezTo>
                <a:cubicBezTo>
                  <a:pt x="3139" y="264"/>
                  <a:pt x="3139" y="264"/>
                  <a:pt x="3139" y="264"/>
                </a:cubicBezTo>
                <a:cubicBezTo>
                  <a:pt x="3139" y="263"/>
                  <a:pt x="3139" y="263"/>
                  <a:pt x="3139" y="263"/>
                </a:cubicBezTo>
                <a:cubicBezTo>
                  <a:pt x="3145" y="264"/>
                  <a:pt x="3145" y="264"/>
                  <a:pt x="3145" y="264"/>
                </a:cubicBezTo>
                <a:cubicBezTo>
                  <a:pt x="3149" y="264"/>
                  <a:pt x="3149" y="264"/>
                  <a:pt x="3149" y="264"/>
                </a:cubicBezTo>
                <a:cubicBezTo>
                  <a:pt x="3152" y="264"/>
                  <a:pt x="3152" y="264"/>
                  <a:pt x="3152" y="264"/>
                </a:cubicBezTo>
                <a:cubicBezTo>
                  <a:pt x="3156" y="263"/>
                  <a:pt x="3156" y="263"/>
                  <a:pt x="3156" y="263"/>
                </a:cubicBezTo>
                <a:cubicBezTo>
                  <a:pt x="3161" y="264"/>
                  <a:pt x="3161" y="264"/>
                  <a:pt x="3161" y="264"/>
                </a:cubicBezTo>
                <a:cubicBezTo>
                  <a:pt x="3162" y="264"/>
                  <a:pt x="3162" y="264"/>
                  <a:pt x="3162" y="264"/>
                </a:cubicBezTo>
                <a:cubicBezTo>
                  <a:pt x="3165" y="265"/>
                  <a:pt x="3165" y="265"/>
                  <a:pt x="3165" y="265"/>
                </a:cubicBezTo>
                <a:cubicBezTo>
                  <a:pt x="3163" y="264"/>
                  <a:pt x="3163" y="264"/>
                  <a:pt x="3163" y="264"/>
                </a:cubicBezTo>
                <a:cubicBezTo>
                  <a:pt x="3162" y="263"/>
                  <a:pt x="3162" y="263"/>
                  <a:pt x="3162" y="263"/>
                </a:cubicBezTo>
                <a:cubicBezTo>
                  <a:pt x="3161" y="263"/>
                  <a:pt x="3161" y="263"/>
                  <a:pt x="3161" y="263"/>
                </a:cubicBezTo>
                <a:cubicBezTo>
                  <a:pt x="3161" y="261"/>
                  <a:pt x="3161" y="261"/>
                  <a:pt x="3161" y="261"/>
                </a:cubicBezTo>
                <a:cubicBezTo>
                  <a:pt x="3162" y="261"/>
                  <a:pt x="3162" y="261"/>
                  <a:pt x="3162" y="261"/>
                </a:cubicBezTo>
                <a:cubicBezTo>
                  <a:pt x="3162" y="260"/>
                  <a:pt x="3162" y="260"/>
                  <a:pt x="3162" y="260"/>
                </a:cubicBezTo>
                <a:cubicBezTo>
                  <a:pt x="3162" y="258"/>
                  <a:pt x="3162" y="258"/>
                  <a:pt x="3162" y="258"/>
                </a:cubicBezTo>
                <a:cubicBezTo>
                  <a:pt x="3165" y="258"/>
                  <a:pt x="3165" y="258"/>
                  <a:pt x="3165" y="258"/>
                </a:cubicBezTo>
                <a:cubicBezTo>
                  <a:pt x="3166" y="258"/>
                  <a:pt x="3166" y="258"/>
                  <a:pt x="3166" y="258"/>
                </a:cubicBezTo>
                <a:cubicBezTo>
                  <a:pt x="3172" y="260"/>
                  <a:pt x="3172" y="260"/>
                  <a:pt x="3172" y="260"/>
                </a:cubicBezTo>
                <a:cubicBezTo>
                  <a:pt x="3178" y="261"/>
                  <a:pt x="3178" y="261"/>
                  <a:pt x="3178" y="261"/>
                </a:cubicBezTo>
                <a:cubicBezTo>
                  <a:pt x="3181" y="261"/>
                  <a:pt x="3181" y="261"/>
                  <a:pt x="3181" y="261"/>
                </a:cubicBezTo>
                <a:cubicBezTo>
                  <a:pt x="3186" y="261"/>
                  <a:pt x="3186" y="261"/>
                  <a:pt x="3186" y="261"/>
                </a:cubicBezTo>
                <a:cubicBezTo>
                  <a:pt x="3191" y="264"/>
                  <a:pt x="3191" y="264"/>
                  <a:pt x="3191" y="264"/>
                </a:cubicBezTo>
                <a:cubicBezTo>
                  <a:pt x="3195" y="264"/>
                  <a:pt x="3195" y="264"/>
                  <a:pt x="3195" y="264"/>
                </a:cubicBezTo>
                <a:cubicBezTo>
                  <a:pt x="3198" y="265"/>
                  <a:pt x="3198" y="265"/>
                  <a:pt x="3198" y="265"/>
                </a:cubicBezTo>
                <a:cubicBezTo>
                  <a:pt x="3195" y="265"/>
                  <a:pt x="3195" y="265"/>
                  <a:pt x="3195" y="265"/>
                </a:cubicBezTo>
                <a:cubicBezTo>
                  <a:pt x="3192" y="265"/>
                  <a:pt x="3192" y="265"/>
                  <a:pt x="3192" y="265"/>
                </a:cubicBezTo>
                <a:cubicBezTo>
                  <a:pt x="3188" y="267"/>
                  <a:pt x="3188" y="267"/>
                  <a:pt x="3188" y="267"/>
                </a:cubicBezTo>
                <a:cubicBezTo>
                  <a:pt x="3194" y="270"/>
                  <a:pt x="3194" y="270"/>
                  <a:pt x="3194" y="270"/>
                </a:cubicBezTo>
                <a:cubicBezTo>
                  <a:pt x="3201" y="270"/>
                  <a:pt x="3201" y="270"/>
                  <a:pt x="3201" y="270"/>
                </a:cubicBezTo>
                <a:cubicBezTo>
                  <a:pt x="3199" y="268"/>
                  <a:pt x="3199" y="268"/>
                  <a:pt x="3199" y="268"/>
                </a:cubicBezTo>
                <a:cubicBezTo>
                  <a:pt x="3204" y="268"/>
                  <a:pt x="3204" y="268"/>
                  <a:pt x="3204" y="268"/>
                </a:cubicBezTo>
                <a:cubicBezTo>
                  <a:pt x="3208" y="270"/>
                  <a:pt x="3208" y="270"/>
                  <a:pt x="3208" y="270"/>
                </a:cubicBezTo>
                <a:cubicBezTo>
                  <a:pt x="3208" y="267"/>
                  <a:pt x="3208" y="267"/>
                  <a:pt x="3208" y="267"/>
                </a:cubicBezTo>
                <a:cubicBezTo>
                  <a:pt x="3209" y="265"/>
                  <a:pt x="3209" y="265"/>
                  <a:pt x="3209" y="265"/>
                </a:cubicBezTo>
                <a:cubicBezTo>
                  <a:pt x="3212" y="265"/>
                  <a:pt x="3212" y="265"/>
                  <a:pt x="3212" y="265"/>
                </a:cubicBezTo>
                <a:cubicBezTo>
                  <a:pt x="3217" y="267"/>
                  <a:pt x="3217" y="267"/>
                  <a:pt x="3217" y="267"/>
                </a:cubicBezTo>
                <a:cubicBezTo>
                  <a:pt x="3218" y="267"/>
                  <a:pt x="3218" y="267"/>
                  <a:pt x="3218" y="267"/>
                </a:cubicBezTo>
                <a:cubicBezTo>
                  <a:pt x="3218" y="265"/>
                  <a:pt x="3218" y="265"/>
                  <a:pt x="3218" y="265"/>
                </a:cubicBezTo>
                <a:cubicBezTo>
                  <a:pt x="3222" y="265"/>
                  <a:pt x="3222" y="265"/>
                  <a:pt x="3222" y="265"/>
                </a:cubicBezTo>
                <a:cubicBezTo>
                  <a:pt x="3224" y="265"/>
                  <a:pt x="3224" y="265"/>
                  <a:pt x="3224" y="265"/>
                </a:cubicBezTo>
                <a:cubicBezTo>
                  <a:pt x="3227" y="265"/>
                  <a:pt x="3227" y="265"/>
                  <a:pt x="3227" y="265"/>
                </a:cubicBezTo>
                <a:cubicBezTo>
                  <a:pt x="3221" y="263"/>
                  <a:pt x="3221" y="263"/>
                  <a:pt x="3221" y="263"/>
                </a:cubicBezTo>
                <a:cubicBezTo>
                  <a:pt x="3218" y="261"/>
                  <a:pt x="3218" y="261"/>
                  <a:pt x="3218" y="261"/>
                </a:cubicBezTo>
                <a:cubicBezTo>
                  <a:pt x="3215" y="261"/>
                  <a:pt x="3215" y="261"/>
                  <a:pt x="3215" y="261"/>
                </a:cubicBezTo>
                <a:cubicBezTo>
                  <a:pt x="3217" y="263"/>
                  <a:pt x="3217" y="263"/>
                  <a:pt x="3217" y="263"/>
                </a:cubicBezTo>
                <a:cubicBezTo>
                  <a:pt x="3214" y="263"/>
                  <a:pt x="3214" y="263"/>
                  <a:pt x="3214" y="263"/>
                </a:cubicBezTo>
                <a:cubicBezTo>
                  <a:pt x="3212" y="261"/>
                  <a:pt x="3212" y="261"/>
                  <a:pt x="3212" y="261"/>
                </a:cubicBezTo>
                <a:cubicBezTo>
                  <a:pt x="3212" y="260"/>
                  <a:pt x="3212" y="260"/>
                  <a:pt x="3212" y="260"/>
                </a:cubicBezTo>
                <a:cubicBezTo>
                  <a:pt x="3214" y="260"/>
                  <a:pt x="3214" y="260"/>
                  <a:pt x="3214" y="260"/>
                </a:cubicBezTo>
                <a:cubicBezTo>
                  <a:pt x="3209" y="258"/>
                  <a:pt x="3209" y="258"/>
                  <a:pt x="3209" y="258"/>
                </a:cubicBezTo>
                <a:cubicBezTo>
                  <a:pt x="3209" y="257"/>
                  <a:pt x="3209" y="257"/>
                  <a:pt x="3209" y="257"/>
                </a:cubicBezTo>
                <a:cubicBezTo>
                  <a:pt x="3211" y="257"/>
                  <a:pt x="3211" y="257"/>
                  <a:pt x="3211" y="257"/>
                </a:cubicBezTo>
                <a:cubicBezTo>
                  <a:pt x="3209" y="254"/>
                  <a:pt x="3209" y="254"/>
                  <a:pt x="3209" y="254"/>
                </a:cubicBezTo>
                <a:cubicBezTo>
                  <a:pt x="3208" y="253"/>
                  <a:pt x="3208" y="253"/>
                  <a:pt x="3208" y="253"/>
                </a:cubicBezTo>
                <a:cubicBezTo>
                  <a:pt x="3209" y="250"/>
                  <a:pt x="3209" y="250"/>
                  <a:pt x="3209" y="250"/>
                </a:cubicBezTo>
                <a:cubicBezTo>
                  <a:pt x="3211" y="248"/>
                  <a:pt x="3211" y="248"/>
                  <a:pt x="3211" y="248"/>
                </a:cubicBezTo>
                <a:cubicBezTo>
                  <a:pt x="3212" y="247"/>
                  <a:pt x="3212" y="247"/>
                  <a:pt x="3212" y="247"/>
                </a:cubicBezTo>
                <a:cubicBezTo>
                  <a:pt x="3212" y="245"/>
                  <a:pt x="3212" y="245"/>
                  <a:pt x="3212" y="245"/>
                </a:cubicBezTo>
                <a:cubicBezTo>
                  <a:pt x="3211" y="243"/>
                  <a:pt x="3211" y="243"/>
                  <a:pt x="3211" y="243"/>
                </a:cubicBezTo>
                <a:cubicBezTo>
                  <a:pt x="3211" y="241"/>
                  <a:pt x="3211" y="241"/>
                  <a:pt x="3211" y="241"/>
                </a:cubicBezTo>
                <a:cubicBezTo>
                  <a:pt x="3212" y="240"/>
                  <a:pt x="3212" y="240"/>
                  <a:pt x="3212" y="240"/>
                </a:cubicBezTo>
                <a:cubicBezTo>
                  <a:pt x="3212" y="238"/>
                  <a:pt x="3212" y="238"/>
                  <a:pt x="3212" y="238"/>
                </a:cubicBezTo>
                <a:cubicBezTo>
                  <a:pt x="3211" y="237"/>
                  <a:pt x="3211" y="237"/>
                  <a:pt x="3211" y="237"/>
                </a:cubicBezTo>
                <a:cubicBezTo>
                  <a:pt x="3212" y="235"/>
                  <a:pt x="3212" y="235"/>
                  <a:pt x="3212" y="235"/>
                </a:cubicBezTo>
                <a:cubicBezTo>
                  <a:pt x="3212" y="234"/>
                  <a:pt x="3212" y="234"/>
                  <a:pt x="3212" y="234"/>
                </a:cubicBezTo>
                <a:cubicBezTo>
                  <a:pt x="3214" y="234"/>
                  <a:pt x="3214" y="234"/>
                  <a:pt x="3214" y="234"/>
                </a:cubicBezTo>
                <a:cubicBezTo>
                  <a:pt x="3214" y="233"/>
                  <a:pt x="3214" y="233"/>
                  <a:pt x="3214" y="233"/>
                </a:cubicBezTo>
                <a:cubicBezTo>
                  <a:pt x="3219" y="234"/>
                  <a:pt x="3219" y="234"/>
                  <a:pt x="3219" y="234"/>
                </a:cubicBezTo>
                <a:cubicBezTo>
                  <a:pt x="3224" y="233"/>
                  <a:pt x="3224" y="233"/>
                  <a:pt x="3224" y="233"/>
                </a:cubicBezTo>
                <a:cubicBezTo>
                  <a:pt x="3228" y="231"/>
                  <a:pt x="3228" y="231"/>
                  <a:pt x="3228" y="231"/>
                </a:cubicBezTo>
                <a:cubicBezTo>
                  <a:pt x="3231" y="233"/>
                  <a:pt x="3231" y="233"/>
                  <a:pt x="3231" y="233"/>
                </a:cubicBezTo>
                <a:cubicBezTo>
                  <a:pt x="3232" y="233"/>
                  <a:pt x="3232" y="233"/>
                  <a:pt x="3232" y="233"/>
                </a:cubicBezTo>
                <a:cubicBezTo>
                  <a:pt x="3235" y="234"/>
                  <a:pt x="3235" y="234"/>
                  <a:pt x="3235" y="234"/>
                </a:cubicBezTo>
                <a:cubicBezTo>
                  <a:pt x="3237" y="234"/>
                  <a:pt x="3237" y="234"/>
                  <a:pt x="3237" y="234"/>
                </a:cubicBezTo>
                <a:cubicBezTo>
                  <a:pt x="3238" y="231"/>
                  <a:pt x="3238" y="231"/>
                  <a:pt x="3238" y="231"/>
                </a:cubicBezTo>
                <a:cubicBezTo>
                  <a:pt x="3239" y="233"/>
                  <a:pt x="3239" y="233"/>
                  <a:pt x="3239" y="233"/>
                </a:cubicBezTo>
                <a:cubicBezTo>
                  <a:pt x="3242" y="235"/>
                  <a:pt x="3242" y="235"/>
                  <a:pt x="3242" y="235"/>
                </a:cubicBezTo>
                <a:cubicBezTo>
                  <a:pt x="3242" y="237"/>
                  <a:pt x="3242" y="237"/>
                  <a:pt x="3242" y="237"/>
                </a:cubicBezTo>
                <a:cubicBezTo>
                  <a:pt x="3244" y="238"/>
                  <a:pt x="3244" y="238"/>
                  <a:pt x="3244" y="238"/>
                </a:cubicBezTo>
                <a:cubicBezTo>
                  <a:pt x="3244" y="240"/>
                  <a:pt x="3244" y="240"/>
                  <a:pt x="3244" y="240"/>
                </a:cubicBezTo>
                <a:cubicBezTo>
                  <a:pt x="3242" y="240"/>
                  <a:pt x="3242" y="240"/>
                  <a:pt x="3242" y="240"/>
                </a:cubicBezTo>
                <a:cubicBezTo>
                  <a:pt x="3247" y="243"/>
                  <a:pt x="3247" y="243"/>
                  <a:pt x="3247" y="243"/>
                </a:cubicBezTo>
                <a:cubicBezTo>
                  <a:pt x="3248" y="244"/>
                  <a:pt x="3248" y="244"/>
                  <a:pt x="3248" y="244"/>
                </a:cubicBezTo>
                <a:cubicBezTo>
                  <a:pt x="3249" y="243"/>
                  <a:pt x="3249" y="243"/>
                  <a:pt x="3249" y="243"/>
                </a:cubicBezTo>
                <a:cubicBezTo>
                  <a:pt x="3251" y="243"/>
                  <a:pt x="3251" y="243"/>
                  <a:pt x="3251" y="243"/>
                </a:cubicBezTo>
                <a:cubicBezTo>
                  <a:pt x="3252" y="244"/>
                  <a:pt x="3252" y="244"/>
                  <a:pt x="3252" y="244"/>
                </a:cubicBezTo>
                <a:cubicBezTo>
                  <a:pt x="3254" y="245"/>
                  <a:pt x="3254" y="245"/>
                  <a:pt x="3254" y="245"/>
                </a:cubicBezTo>
                <a:cubicBezTo>
                  <a:pt x="3254" y="247"/>
                  <a:pt x="3254" y="247"/>
                  <a:pt x="3254" y="247"/>
                </a:cubicBezTo>
                <a:cubicBezTo>
                  <a:pt x="3255" y="248"/>
                  <a:pt x="3255" y="248"/>
                  <a:pt x="3255" y="248"/>
                </a:cubicBezTo>
                <a:cubicBezTo>
                  <a:pt x="3257" y="247"/>
                  <a:pt x="3257" y="247"/>
                  <a:pt x="3257" y="247"/>
                </a:cubicBezTo>
                <a:cubicBezTo>
                  <a:pt x="3260" y="247"/>
                  <a:pt x="3260" y="247"/>
                  <a:pt x="3260" y="247"/>
                </a:cubicBezTo>
                <a:cubicBezTo>
                  <a:pt x="3260" y="244"/>
                  <a:pt x="3260" y="244"/>
                  <a:pt x="3260" y="244"/>
                </a:cubicBezTo>
                <a:cubicBezTo>
                  <a:pt x="3260" y="243"/>
                  <a:pt x="3260" y="243"/>
                  <a:pt x="3260" y="243"/>
                </a:cubicBezTo>
                <a:cubicBezTo>
                  <a:pt x="3261" y="238"/>
                  <a:pt x="3261" y="238"/>
                  <a:pt x="3261" y="238"/>
                </a:cubicBezTo>
                <a:cubicBezTo>
                  <a:pt x="3261" y="237"/>
                  <a:pt x="3261" y="237"/>
                  <a:pt x="3261" y="237"/>
                </a:cubicBezTo>
                <a:cubicBezTo>
                  <a:pt x="3262" y="235"/>
                  <a:pt x="3262" y="235"/>
                  <a:pt x="3262" y="235"/>
                </a:cubicBezTo>
                <a:cubicBezTo>
                  <a:pt x="3264" y="235"/>
                  <a:pt x="3264" y="235"/>
                  <a:pt x="3264" y="235"/>
                </a:cubicBezTo>
                <a:cubicBezTo>
                  <a:pt x="3265" y="234"/>
                  <a:pt x="3265" y="234"/>
                  <a:pt x="3265" y="234"/>
                </a:cubicBezTo>
                <a:cubicBezTo>
                  <a:pt x="3267" y="234"/>
                  <a:pt x="3267" y="234"/>
                  <a:pt x="3267" y="234"/>
                </a:cubicBezTo>
                <a:cubicBezTo>
                  <a:pt x="3270" y="237"/>
                  <a:pt x="3270" y="237"/>
                  <a:pt x="3270" y="237"/>
                </a:cubicBezTo>
                <a:cubicBezTo>
                  <a:pt x="3270" y="235"/>
                  <a:pt x="3270" y="235"/>
                  <a:pt x="3270" y="235"/>
                </a:cubicBezTo>
                <a:cubicBezTo>
                  <a:pt x="3271" y="235"/>
                  <a:pt x="3271" y="235"/>
                  <a:pt x="3271" y="235"/>
                </a:cubicBezTo>
                <a:cubicBezTo>
                  <a:pt x="3267" y="233"/>
                  <a:pt x="3267" y="233"/>
                  <a:pt x="3267" y="233"/>
                </a:cubicBezTo>
                <a:cubicBezTo>
                  <a:pt x="3264" y="231"/>
                  <a:pt x="3264" y="231"/>
                  <a:pt x="3264" y="231"/>
                </a:cubicBezTo>
                <a:cubicBezTo>
                  <a:pt x="3261" y="228"/>
                  <a:pt x="3261" y="228"/>
                  <a:pt x="3261" y="228"/>
                </a:cubicBezTo>
                <a:cubicBezTo>
                  <a:pt x="3261" y="227"/>
                  <a:pt x="3261" y="227"/>
                  <a:pt x="3261" y="227"/>
                </a:cubicBezTo>
                <a:cubicBezTo>
                  <a:pt x="3261" y="225"/>
                  <a:pt x="3261" y="225"/>
                  <a:pt x="3261" y="225"/>
                </a:cubicBezTo>
                <a:cubicBezTo>
                  <a:pt x="3260" y="225"/>
                  <a:pt x="3260" y="225"/>
                  <a:pt x="3260" y="225"/>
                </a:cubicBezTo>
                <a:cubicBezTo>
                  <a:pt x="3258" y="224"/>
                  <a:pt x="3258" y="224"/>
                  <a:pt x="3258" y="224"/>
                </a:cubicBezTo>
                <a:cubicBezTo>
                  <a:pt x="3264" y="222"/>
                  <a:pt x="3264" y="222"/>
                  <a:pt x="3264" y="222"/>
                </a:cubicBezTo>
                <a:cubicBezTo>
                  <a:pt x="3267" y="222"/>
                  <a:pt x="3267" y="222"/>
                  <a:pt x="3267" y="222"/>
                </a:cubicBezTo>
                <a:cubicBezTo>
                  <a:pt x="3270" y="222"/>
                  <a:pt x="3270" y="222"/>
                  <a:pt x="3270" y="222"/>
                </a:cubicBezTo>
                <a:cubicBezTo>
                  <a:pt x="3275" y="224"/>
                  <a:pt x="3275" y="224"/>
                  <a:pt x="3275" y="224"/>
                </a:cubicBezTo>
                <a:cubicBezTo>
                  <a:pt x="3281" y="225"/>
                  <a:pt x="3281" y="225"/>
                  <a:pt x="3281" y="225"/>
                </a:cubicBezTo>
                <a:cubicBezTo>
                  <a:pt x="3277" y="225"/>
                  <a:pt x="3277" y="225"/>
                  <a:pt x="3277" y="225"/>
                </a:cubicBezTo>
                <a:cubicBezTo>
                  <a:pt x="3280" y="227"/>
                  <a:pt x="3280" y="227"/>
                  <a:pt x="3280" y="227"/>
                </a:cubicBezTo>
                <a:cubicBezTo>
                  <a:pt x="3275" y="225"/>
                  <a:pt x="3275" y="225"/>
                  <a:pt x="3275" y="225"/>
                </a:cubicBezTo>
                <a:cubicBezTo>
                  <a:pt x="3274" y="224"/>
                  <a:pt x="3274" y="224"/>
                  <a:pt x="3274" y="224"/>
                </a:cubicBezTo>
                <a:cubicBezTo>
                  <a:pt x="3271" y="225"/>
                  <a:pt x="3271" y="225"/>
                  <a:pt x="3271" y="225"/>
                </a:cubicBezTo>
                <a:cubicBezTo>
                  <a:pt x="3270" y="227"/>
                  <a:pt x="3270" y="227"/>
                  <a:pt x="3270" y="227"/>
                </a:cubicBezTo>
                <a:cubicBezTo>
                  <a:pt x="3271" y="228"/>
                  <a:pt x="3271" y="228"/>
                  <a:pt x="3271" y="228"/>
                </a:cubicBezTo>
                <a:cubicBezTo>
                  <a:pt x="3274" y="233"/>
                  <a:pt x="3274" y="233"/>
                  <a:pt x="3274" y="233"/>
                </a:cubicBezTo>
                <a:cubicBezTo>
                  <a:pt x="3277" y="234"/>
                  <a:pt x="3277" y="234"/>
                  <a:pt x="3277" y="234"/>
                </a:cubicBezTo>
                <a:cubicBezTo>
                  <a:pt x="3277" y="235"/>
                  <a:pt x="3277" y="235"/>
                  <a:pt x="3277" y="235"/>
                </a:cubicBezTo>
                <a:cubicBezTo>
                  <a:pt x="3278" y="237"/>
                  <a:pt x="3278" y="237"/>
                  <a:pt x="3278" y="237"/>
                </a:cubicBezTo>
                <a:cubicBezTo>
                  <a:pt x="3281" y="238"/>
                  <a:pt x="3281" y="238"/>
                  <a:pt x="3281" y="238"/>
                </a:cubicBezTo>
                <a:cubicBezTo>
                  <a:pt x="3282" y="240"/>
                  <a:pt x="3282" y="240"/>
                  <a:pt x="3282" y="240"/>
                </a:cubicBezTo>
                <a:cubicBezTo>
                  <a:pt x="3282" y="241"/>
                  <a:pt x="3282" y="241"/>
                  <a:pt x="3282" y="241"/>
                </a:cubicBezTo>
                <a:cubicBezTo>
                  <a:pt x="3284" y="243"/>
                  <a:pt x="3284" y="243"/>
                  <a:pt x="3284" y="243"/>
                </a:cubicBezTo>
                <a:cubicBezTo>
                  <a:pt x="3285" y="244"/>
                  <a:pt x="3285" y="244"/>
                  <a:pt x="3285" y="244"/>
                </a:cubicBezTo>
                <a:cubicBezTo>
                  <a:pt x="3282" y="245"/>
                  <a:pt x="3282" y="245"/>
                  <a:pt x="3282" y="245"/>
                </a:cubicBezTo>
                <a:cubicBezTo>
                  <a:pt x="3281" y="245"/>
                  <a:pt x="3281" y="245"/>
                  <a:pt x="3281" y="245"/>
                </a:cubicBezTo>
                <a:cubicBezTo>
                  <a:pt x="3280" y="245"/>
                  <a:pt x="3280" y="245"/>
                  <a:pt x="3280" y="245"/>
                </a:cubicBezTo>
                <a:cubicBezTo>
                  <a:pt x="3278" y="247"/>
                  <a:pt x="3278" y="247"/>
                  <a:pt x="3278" y="247"/>
                </a:cubicBezTo>
                <a:cubicBezTo>
                  <a:pt x="3275" y="250"/>
                  <a:pt x="3275" y="250"/>
                  <a:pt x="3275" y="250"/>
                </a:cubicBezTo>
                <a:cubicBezTo>
                  <a:pt x="3277" y="253"/>
                  <a:pt x="3277" y="253"/>
                  <a:pt x="3277" y="253"/>
                </a:cubicBezTo>
                <a:cubicBezTo>
                  <a:pt x="3277" y="254"/>
                  <a:pt x="3277" y="254"/>
                  <a:pt x="3277" y="254"/>
                </a:cubicBezTo>
                <a:cubicBezTo>
                  <a:pt x="3275" y="255"/>
                  <a:pt x="3275" y="255"/>
                  <a:pt x="3275" y="255"/>
                </a:cubicBezTo>
                <a:cubicBezTo>
                  <a:pt x="3275" y="257"/>
                  <a:pt x="3275" y="257"/>
                  <a:pt x="3275" y="257"/>
                </a:cubicBezTo>
                <a:cubicBezTo>
                  <a:pt x="3275" y="260"/>
                  <a:pt x="3275" y="260"/>
                  <a:pt x="3275" y="260"/>
                </a:cubicBezTo>
                <a:cubicBezTo>
                  <a:pt x="3274" y="261"/>
                  <a:pt x="3274" y="261"/>
                  <a:pt x="3274" y="261"/>
                </a:cubicBezTo>
                <a:cubicBezTo>
                  <a:pt x="3274" y="263"/>
                  <a:pt x="3274" y="263"/>
                  <a:pt x="3274" y="263"/>
                </a:cubicBezTo>
                <a:cubicBezTo>
                  <a:pt x="3274" y="264"/>
                  <a:pt x="3274" y="264"/>
                  <a:pt x="3274" y="264"/>
                </a:cubicBezTo>
                <a:cubicBezTo>
                  <a:pt x="3274" y="265"/>
                  <a:pt x="3274" y="265"/>
                  <a:pt x="3274" y="265"/>
                </a:cubicBezTo>
                <a:cubicBezTo>
                  <a:pt x="3272" y="267"/>
                  <a:pt x="3272" y="267"/>
                  <a:pt x="3272" y="267"/>
                </a:cubicBezTo>
                <a:cubicBezTo>
                  <a:pt x="3274" y="268"/>
                  <a:pt x="3274" y="268"/>
                  <a:pt x="3274" y="268"/>
                </a:cubicBezTo>
                <a:cubicBezTo>
                  <a:pt x="3275" y="270"/>
                  <a:pt x="3275" y="270"/>
                  <a:pt x="3275" y="270"/>
                </a:cubicBezTo>
                <a:cubicBezTo>
                  <a:pt x="3275" y="271"/>
                  <a:pt x="3275" y="271"/>
                  <a:pt x="3275" y="271"/>
                </a:cubicBezTo>
                <a:cubicBezTo>
                  <a:pt x="3275" y="273"/>
                  <a:pt x="3275" y="273"/>
                  <a:pt x="3275" y="273"/>
                </a:cubicBezTo>
                <a:cubicBezTo>
                  <a:pt x="3275" y="274"/>
                  <a:pt x="3275" y="274"/>
                  <a:pt x="3275" y="274"/>
                </a:cubicBezTo>
                <a:cubicBezTo>
                  <a:pt x="3274" y="274"/>
                  <a:pt x="3274" y="274"/>
                  <a:pt x="3274" y="274"/>
                </a:cubicBezTo>
                <a:cubicBezTo>
                  <a:pt x="3274" y="276"/>
                  <a:pt x="3274" y="276"/>
                  <a:pt x="3274" y="276"/>
                </a:cubicBezTo>
                <a:cubicBezTo>
                  <a:pt x="3272" y="278"/>
                  <a:pt x="3272" y="278"/>
                  <a:pt x="3272" y="278"/>
                </a:cubicBezTo>
                <a:cubicBezTo>
                  <a:pt x="3272" y="280"/>
                  <a:pt x="3272" y="280"/>
                  <a:pt x="3272" y="280"/>
                </a:cubicBezTo>
                <a:cubicBezTo>
                  <a:pt x="3272" y="281"/>
                  <a:pt x="3272" y="281"/>
                  <a:pt x="3272" y="281"/>
                </a:cubicBezTo>
                <a:cubicBezTo>
                  <a:pt x="3270" y="280"/>
                  <a:pt x="3270" y="280"/>
                  <a:pt x="3270" y="280"/>
                </a:cubicBezTo>
                <a:cubicBezTo>
                  <a:pt x="3267" y="280"/>
                  <a:pt x="3267" y="280"/>
                  <a:pt x="3267" y="280"/>
                </a:cubicBezTo>
                <a:cubicBezTo>
                  <a:pt x="3267" y="283"/>
                  <a:pt x="3267" y="283"/>
                  <a:pt x="3267" y="283"/>
                </a:cubicBezTo>
                <a:cubicBezTo>
                  <a:pt x="3267" y="284"/>
                  <a:pt x="3267" y="284"/>
                  <a:pt x="3267" y="284"/>
                </a:cubicBezTo>
                <a:cubicBezTo>
                  <a:pt x="3264" y="283"/>
                  <a:pt x="3264" y="283"/>
                  <a:pt x="3264" y="283"/>
                </a:cubicBezTo>
                <a:cubicBezTo>
                  <a:pt x="3261" y="283"/>
                  <a:pt x="3261" y="283"/>
                  <a:pt x="3261" y="283"/>
                </a:cubicBezTo>
                <a:cubicBezTo>
                  <a:pt x="3264" y="286"/>
                  <a:pt x="3264" y="286"/>
                  <a:pt x="3264" y="286"/>
                </a:cubicBezTo>
                <a:cubicBezTo>
                  <a:pt x="3267" y="287"/>
                  <a:pt x="3267" y="287"/>
                  <a:pt x="3267" y="287"/>
                </a:cubicBezTo>
                <a:cubicBezTo>
                  <a:pt x="3268" y="290"/>
                  <a:pt x="3268" y="290"/>
                  <a:pt x="3268" y="290"/>
                </a:cubicBezTo>
                <a:cubicBezTo>
                  <a:pt x="3270" y="293"/>
                  <a:pt x="3270" y="293"/>
                  <a:pt x="3270" y="293"/>
                </a:cubicBezTo>
                <a:cubicBezTo>
                  <a:pt x="3268" y="293"/>
                  <a:pt x="3268" y="293"/>
                  <a:pt x="3268" y="293"/>
                </a:cubicBezTo>
                <a:cubicBezTo>
                  <a:pt x="3268" y="294"/>
                  <a:pt x="3268" y="294"/>
                  <a:pt x="3268" y="294"/>
                </a:cubicBezTo>
                <a:cubicBezTo>
                  <a:pt x="3267" y="297"/>
                  <a:pt x="3267" y="297"/>
                  <a:pt x="3267" y="297"/>
                </a:cubicBezTo>
                <a:cubicBezTo>
                  <a:pt x="3267" y="298"/>
                  <a:pt x="3267" y="298"/>
                  <a:pt x="3267" y="298"/>
                </a:cubicBezTo>
                <a:cubicBezTo>
                  <a:pt x="3270" y="301"/>
                  <a:pt x="3270" y="301"/>
                  <a:pt x="3270" y="301"/>
                </a:cubicBezTo>
                <a:cubicBezTo>
                  <a:pt x="3274" y="307"/>
                  <a:pt x="3274" y="307"/>
                  <a:pt x="3274" y="307"/>
                </a:cubicBezTo>
                <a:cubicBezTo>
                  <a:pt x="3281" y="316"/>
                  <a:pt x="3281" y="316"/>
                  <a:pt x="3281" y="316"/>
                </a:cubicBezTo>
                <a:cubicBezTo>
                  <a:pt x="3288" y="323"/>
                  <a:pt x="3288" y="323"/>
                  <a:pt x="3288" y="323"/>
                </a:cubicBezTo>
                <a:cubicBezTo>
                  <a:pt x="3307" y="339"/>
                  <a:pt x="3307" y="339"/>
                  <a:pt x="3307" y="339"/>
                </a:cubicBezTo>
                <a:cubicBezTo>
                  <a:pt x="3314" y="346"/>
                  <a:pt x="3314" y="346"/>
                  <a:pt x="3314" y="346"/>
                </a:cubicBezTo>
                <a:cubicBezTo>
                  <a:pt x="3318" y="350"/>
                  <a:pt x="3318" y="350"/>
                  <a:pt x="3318" y="350"/>
                </a:cubicBezTo>
                <a:cubicBezTo>
                  <a:pt x="3323" y="352"/>
                  <a:pt x="3323" y="352"/>
                  <a:pt x="3323" y="352"/>
                </a:cubicBezTo>
                <a:cubicBezTo>
                  <a:pt x="3321" y="352"/>
                  <a:pt x="3321" y="352"/>
                  <a:pt x="3321" y="352"/>
                </a:cubicBezTo>
                <a:cubicBezTo>
                  <a:pt x="3323" y="353"/>
                  <a:pt x="3323" y="353"/>
                  <a:pt x="3323" y="353"/>
                </a:cubicBezTo>
                <a:cubicBezTo>
                  <a:pt x="3325" y="356"/>
                  <a:pt x="3325" y="356"/>
                  <a:pt x="3325" y="356"/>
                </a:cubicBezTo>
                <a:cubicBezTo>
                  <a:pt x="3333" y="362"/>
                  <a:pt x="3333" y="362"/>
                  <a:pt x="3333" y="362"/>
                </a:cubicBezTo>
                <a:cubicBezTo>
                  <a:pt x="3334" y="364"/>
                  <a:pt x="3334" y="364"/>
                  <a:pt x="3334" y="364"/>
                </a:cubicBezTo>
                <a:cubicBezTo>
                  <a:pt x="3338" y="367"/>
                  <a:pt x="3338" y="367"/>
                  <a:pt x="3338" y="367"/>
                </a:cubicBezTo>
                <a:cubicBezTo>
                  <a:pt x="3341" y="369"/>
                  <a:pt x="3341" y="369"/>
                  <a:pt x="3341" y="369"/>
                </a:cubicBezTo>
                <a:cubicBezTo>
                  <a:pt x="3343" y="372"/>
                  <a:pt x="3343" y="372"/>
                  <a:pt x="3343" y="372"/>
                </a:cubicBezTo>
                <a:cubicBezTo>
                  <a:pt x="3346" y="367"/>
                  <a:pt x="3346" y="367"/>
                  <a:pt x="3346" y="367"/>
                </a:cubicBezTo>
                <a:cubicBezTo>
                  <a:pt x="3346" y="366"/>
                  <a:pt x="3346" y="366"/>
                  <a:pt x="3346" y="366"/>
                </a:cubicBezTo>
                <a:cubicBezTo>
                  <a:pt x="3346" y="364"/>
                  <a:pt x="3346" y="364"/>
                  <a:pt x="3346" y="364"/>
                </a:cubicBezTo>
                <a:cubicBezTo>
                  <a:pt x="3347" y="362"/>
                  <a:pt x="3347" y="362"/>
                  <a:pt x="3347" y="362"/>
                </a:cubicBezTo>
                <a:cubicBezTo>
                  <a:pt x="3347" y="359"/>
                  <a:pt x="3347" y="359"/>
                  <a:pt x="3347" y="359"/>
                </a:cubicBezTo>
                <a:cubicBezTo>
                  <a:pt x="3346" y="354"/>
                  <a:pt x="3346" y="354"/>
                  <a:pt x="3346" y="354"/>
                </a:cubicBezTo>
                <a:cubicBezTo>
                  <a:pt x="3343" y="350"/>
                  <a:pt x="3343" y="350"/>
                  <a:pt x="3343" y="350"/>
                </a:cubicBezTo>
                <a:cubicBezTo>
                  <a:pt x="3341" y="349"/>
                  <a:pt x="3341" y="349"/>
                  <a:pt x="3341" y="349"/>
                </a:cubicBezTo>
                <a:cubicBezTo>
                  <a:pt x="3340" y="347"/>
                  <a:pt x="3340" y="347"/>
                  <a:pt x="3340" y="347"/>
                </a:cubicBezTo>
                <a:cubicBezTo>
                  <a:pt x="3338" y="346"/>
                  <a:pt x="3338" y="346"/>
                  <a:pt x="3338" y="346"/>
                </a:cubicBezTo>
                <a:cubicBezTo>
                  <a:pt x="3337" y="344"/>
                  <a:pt x="3337" y="344"/>
                  <a:pt x="3337" y="344"/>
                </a:cubicBezTo>
                <a:cubicBezTo>
                  <a:pt x="3338" y="344"/>
                  <a:pt x="3338" y="344"/>
                  <a:pt x="3338" y="344"/>
                </a:cubicBezTo>
                <a:cubicBezTo>
                  <a:pt x="3340" y="346"/>
                  <a:pt x="3340" y="346"/>
                  <a:pt x="3340" y="346"/>
                </a:cubicBezTo>
                <a:cubicBezTo>
                  <a:pt x="3343" y="343"/>
                  <a:pt x="3343" y="343"/>
                  <a:pt x="3343" y="343"/>
                </a:cubicBezTo>
                <a:cubicBezTo>
                  <a:pt x="3346" y="341"/>
                  <a:pt x="3346" y="341"/>
                  <a:pt x="3346" y="341"/>
                </a:cubicBezTo>
                <a:cubicBezTo>
                  <a:pt x="3347" y="341"/>
                  <a:pt x="3347" y="341"/>
                  <a:pt x="3347" y="341"/>
                </a:cubicBezTo>
                <a:cubicBezTo>
                  <a:pt x="3348" y="341"/>
                  <a:pt x="3348" y="341"/>
                  <a:pt x="3348" y="341"/>
                </a:cubicBezTo>
                <a:cubicBezTo>
                  <a:pt x="3350" y="343"/>
                  <a:pt x="3350" y="343"/>
                  <a:pt x="3350" y="343"/>
                </a:cubicBezTo>
                <a:cubicBezTo>
                  <a:pt x="3351" y="343"/>
                  <a:pt x="3351" y="343"/>
                  <a:pt x="3351" y="343"/>
                </a:cubicBezTo>
                <a:cubicBezTo>
                  <a:pt x="3348" y="340"/>
                  <a:pt x="3348" y="340"/>
                  <a:pt x="3348" y="340"/>
                </a:cubicBezTo>
                <a:cubicBezTo>
                  <a:pt x="3346" y="339"/>
                  <a:pt x="3346" y="339"/>
                  <a:pt x="3346" y="339"/>
                </a:cubicBezTo>
                <a:cubicBezTo>
                  <a:pt x="3344" y="337"/>
                  <a:pt x="3344" y="337"/>
                  <a:pt x="3344" y="337"/>
                </a:cubicBezTo>
                <a:cubicBezTo>
                  <a:pt x="3341" y="334"/>
                  <a:pt x="3341" y="334"/>
                  <a:pt x="3341" y="334"/>
                </a:cubicBezTo>
                <a:cubicBezTo>
                  <a:pt x="3340" y="331"/>
                  <a:pt x="3340" y="331"/>
                  <a:pt x="3340" y="331"/>
                </a:cubicBezTo>
                <a:cubicBezTo>
                  <a:pt x="3340" y="330"/>
                  <a:pt x="3340" y="330"/>
                  <a:pt x="3340" y="330"/>
                </a:cubicBezTo>
                <a:cubicBezTo>
                  <a:pt x="3340" y="329"/>
                  <a:pt x="3340" y="329"/>
                  <a:pt x="3340" y="329"/>
                </a:cubicBezTo>
                <a:cubicBezTo>
                  <a:pt x="3341" y="326"/>
                  <a:pt x="3341" y="326"/>
                  <a:pt x="3341" y="326"/>
                </a:cubicBezTo>
                <a:cubicBezTo>
                  <a:pt x="3343" y="324"/>
                  <a:pt x="3343" y="324"/>
                  <a:pt x="3343" y="324"/>
                </a:cubicBezTo>
                <a:cubicBezTo>
                  <a:pt x="3344" y="324"/>
                  <a:pt x="3344" y="324"/>
                  <a:pt x="3344" y="324"/>
                </a:cubicBezTo>
                <a:cubicBezTo>
                  <a:pt x="3348" y="326"/>
                  <a:pt x="3348" y="326"/>
                  <a:pt x="3348" y="326"/>
                </a:cubicBezTo>
                <a:cubicBezTo>
                  <a:pt x="3351" y="326"/>
                  <a:pt x="3351" y="326"/>
                  <a:pt x="3351" y="326"/>
                </a:cubicBezTo>
                <a:cubicBezTo>
                  <a:pt x="3353" y="323"/>
                  <a:pt x="3353" y="323"/>
                  <a:pt x="3353" y="323"/>
                </a:cubicBezTo>
                <a:cubicBezTo>
                  <a:pt x="3353" y="321"/>
                  <a:pt x="3353" y="321"/>
                  <a:pt x="3353" y="321"/>
                </a:cubicBezTo>
                <a:cubicBezTo>
                  <a:pt x="3347" y="319"/>
                  <a:pt x="3347" y="319"/>
                  <a:pt x="3347" y="319"/>
                </a:cubicBezTo>
                <a:cubicBezTo>
                  <a:pt x="3343" y="316"/>
                  <a:pt x="3343" y="316"/>
                  <a:pt x="3343" y="316"/>
                </a:cubicBezTo>
                <a:cubicBezTo>
                  <a:pt x="3340" y="313"/>
                  <a:pt x="3340" y="313"/>
                  <a:pt x="3340" y="313"/>
                </a:cubicBezTo>
                <a:cubicBezTo>
                  <a:pt x="3337" y="310"/>
                  <a:pt x="3337" y="310"/>
                  <a:pt x="3337" y="310"/>
                </a:cubicBezTo>
                <a:cubicBezTo>
                  <a:pt x="3335" y="306"/>
                  <a:pt x="3335" y="306"/>
                  <a:pt x="3335" y="306"/>
                </a:cubicBezTo>
                <a:cubicBezTo>
                  <a:pt x="3335" y="304"/>
                  <a:pt x="3335" y="304"/>
                  <a:pt x="3335" y="304"/>
                </a:cubicBezTo>
                <a:cubicBezTo>
                  <a:pt x="3337" y="303"/>
                  <a:pt x="3337" y="303"/>
                  <a:pt x="3337" y="303"/>
                </a:cubicBezTo>
                <a:cubicBezTo>
                  <a:pt x="3335" y="301"/>
                  <a:pt x="3335" y="301"/>
                  <a:pt x="3335" y="301"/>
                </a:cubicBezTo>
                <a:cubicBezTo>
                  <a:pt x="3335" y="300"/>
                  <a:pt x="3335" y="300"/>
                  <a:pt x="3335" y="300"/>
                </a:cubicBezTo>
                <a:cubicBezTo>
                  <a:pt x="3338" y="300"/>
                  <a:pt x="3338" y="300"/>
                  <a:pt x="3338" y="300"/>
                </a:cubicBezTo>
                <a:cubicBezTo>
                  <a:pt x="3340" y="300"/>
                  <a:pt x="3340" y="300"/>
                  <a:pt x="3340" y="300"/>
                </a:cubicBezTo>
                <a:cubicBezTo>
                  <a:pt x="3338" y="301"/>
                  <a:pt x="3338" y="301"/>
                  <a:pt x="3338" y="301"/>
                </a:cubicBezTo>
                <a:cubicBezTo>
                  <a:pt x="3338" y="303"/>
                  <a:pt x="3338" y="303"/>
                  <a:pt x="3338" y="303"/>
                </a:cubicBezTo>
                <a:cubicBezTo>
                  <a:pt x="3341" y="306"/>
                  <a:pt x="3341" y="306"/>
                  <a:pt x="3341" y="306"/>
                </a:cubicBezTo>
                <a:cubicBezTo>
                  <a:pt x="3344" y="306"/>
                  <a:pt x="3344" y="306"/>
                  <a:pt x="3344" y="306"/>
                </a:cubicBezTo>
                <a:cubicBezTo>
                  <a:pt x="3346" y="304"/>
                  <a:pt x="3346" y="304"/>
                  <a:pt x="3346" y="304"/>
                </a:cubicBezTo>
                <a:cubicBezTo>
                  <a:pt x="3346" y="303"/>
                  <a:pt x="3346" y="303"/>
                  <a:pt x="3346" y="303"/>
                </a:cubicBezTo>
                <a:cubicBezTo>
                  <a:pt x="3343" y="300"/>
                  <a:pt x="3343" y="300"/>
                  <a:pt x="3343" y="300"/>
                </a:cubicBezTo>
                <a:cubicBezTo>
                  <a:pt x="3337" y="297"/>
                  <a:pt x="3337" y="297"/>
                  <a:pt x="3337" y="297"/>
                </a:cubicBezTo>
                <a:cubicBezTo>
                  <a:pt x="3334" y="296"/>
                  <a:pt x="3334" y="296"/>
                  <a:pt x="3334" y="296"/>
                </a:cubicBezTo>
                <a:cubicBezTo>
                  <a:pt x="3331" y="294"/>
                  <a:pt x="3331" y="294"/>
                  <a:pt x="3331" y="294"/>
                </a:cubicBezTo>
                <a:cubicBezTo>
                  <a:pt x="3327" y="291"/>
                  <a:pt x="3327" y="291"/>
                  <a:pt x="3327" y="291"/>
                </a:cubicBezTo>
                <a:cubicBezTo>
                  <a:pt x="3325" y="290"/>
                  <a:pt x="3325" y="290"/>
                  <a:pt x="3325" y="290"/>
                </a:cubicBezTo>
                <a:cubicBezTo>
                  <a:pt x="3325" y="288"/>
                  <a:pt x="3325" y="288"/>
                  <a:pt x="3325" y="288"/>
                </a:cubicBezTo>
                <a:cubicBezTo>
                  <a:pt x="3325" y="286"/>
                  <a:pt x="3325" y="286"/>
                  <a:pt x="3325" y="286"/>
                </a:cubicBezTo>
                <a:cubicBezTo>
                  <a:pt x="3325" y="284"/>
                  <a:pt x="3325" y="284"/>
                  <a:pt x="3325" y="284"/>
                </a:cubicBezTo>
                <a:cubicBezTo>
                  <a:pt x="3321" y="283"/>
                  <a:pt x="3321" y="283"/>
                  <a:pt x="3321" y="283"/>
                </a:cubicBezTo>
                <a:cubicBezTo>
                  <a:pt x="3318" y="281"/>
                  <a:pt x="3318" y="281"/>
                  <a:pt x="3318" y="281"/>
                </a:cubicBezTo>
                <a:cubicBezTo>
                  <a:pt x="3315" y="281"/>
                  <a:pt x="3315" y="281"/>
                  <a:pt x="3315" y="281"/>
                </a:cubicBezTo>
                <a:cubicBezTo>
                  <a:pt x="3317" y="284"/>
                  <a:pt x="3317" y="284"/>
                  <a:pt x="3317" y="284"/>
                </a:cubicBezTo>
                <a:cubicBezTo>
                  <a:pt x="3315" y="284"/>
                  <a:pt x="3315" y="284"/>
                  <a:pt x="3315" y="284"/>
                </a:cubicBezTo>
                <a:cubicBezTo>
                  <a:pt x="3314" y="283"/>
                  <a:pt x="3314" y="283"/>
                  <a:pt x="3314" y="283"/>
                </a:cubicBezTo>
                <a:cubicBezTo>
                  <a:pt x="3311" y="283"/>
                  <a:pt x="3311" y="283"/>
                  <a:pt x="3311" y="283"/>
                </a:cubicBezTo>
                <a:cubicBezTo>
                  <a:pt x="3308" y="280"/>
                  <a:pt x="3308" y="280"/>
                  <a:pt x="3308" y="280"/>
                </a:cubicBezTo>
                <a:cubicBezTo>
                  <a:pt x="3305" y="277"/>
                  <a:pt x="3305" y="277"/>
                  <a:pt x="3305" y="277"/>
                </a:cubicBezTo>
                <a:cubicBezTo>
                  <a:pt x="3304" y="273"/>
                  <a:pt x="3304" y="273"/>
                  <a:pt x="3304" y="273"/>
                </a:cubicBezTo>
                <a:cubicBezTo>
                  <a:pt x="3304" y="270"/>
                  <a:pt x="3304" y="270"/>
                  <a:pt x="3304" y="270"/>
                </a:cubicBezTo>
                <a:cubicBezTo>
                  <a:pt x="3304" y="268"/>
                  <a:pt x="3304" y="268"/>
                  <a:pt x="3304" y="268"/>
                </a:cubicBezTo>
                <a:cubicBezTo>
                  <a:pt x="3305" y="268"/>
                  <a:pt x="3305" y="268"/>
                  <a:pt x="3305" y="268"/>
                </a:cubicBezTo>
                <a:cubicBezTo>
                  <a:pt x="3303" y="267"/>
                  <a:pt x="3303" y="267"/>
                  <a:pt x="3303" y="267"/>
                </a:cubicBezTo>
                <a:cubicBezTo>
                  <a:pt x="3305" y="267"/>
                  <a:pt x="3305" y="267"/>
                  <a:pt x="3305" y="267"/>
                </a:cubicBezTo>
                <a:cubicBezTo>
                  <a:pt x="3303" y="265"/>
                  <a:pt x="3303" y="265"/>
                  <a:pt x="3303" y="265"/>
                </a:cubicBezTo>
                <a:cubicBezTo>
                  <a:pt x="3303" y="264"/>
                  <a:pt x="3303" y="264"/>
                  <a:pt x="3303" y="264"/>
                </a:cubicBezTo>
                <a:cubicBezTo>
                  <a:pt x="3304" y="264"/>
                  <a:pt x="3304" y="264"/>
                  <a:pt x="3304" y="264"/>
                </a:cubicBezTo>
                <a:cubicBezTo>
                  <a:pt x="3301" y="263"/>
                  <a:pt x="3301" y="263"/>
                  <a:pt x="3301" y="263"/>
                </a:cubicBezTo>
                <a:cubicBezTo>
                  <a:pt x="3300" y="261"/>
                  <a:pt x="3300" y="261"/>
                  <a:pt x="3300" y="261"/>
                </a:cubicBezTo>
                <a:cubicBezTo>
                  <a:pt x="3300" y="260"/>
                  <a:pt x="3300" y="260"/>
                  <a:pt x="3300" y="260"/>
                </a:cubicBezTo>
                <a:cubicBezTo>
                  <a:pt x="3298" y="258"/>
                  <a:pt x="3298" y="258"/>
                  <a:pt x="3298" y="258"/>
                </a:cubicBezTo>
                <a:cubicBezTo>
                  <a:pt x="3297" y="257"/>
                  <a:pt x="3297" y="257"/>
                  <a:pt x="3297" y="257"/>
                </a:cubicBezTo>
                <a:cubicBezTo>
                  <a:pt x="3298" y="257"/>
                  <a:pt x="3298" y="257"/>
                  <a:pt x="3298" y="257"/>
                </a:cubicBezTo>
                <a:cubicBezTo>
                  <a:pt x="3300" y="255"/>
                  <a:pt x="3300" y="255"/>
                  <a:pt x="3300" y="255"/>
                </a:cubicBezTo>
                <a:cubicBezTo>
                  <a:pt x="3301" y="255"/>
                  <a:pt x="3301" y="255"/>
                  <a:pt x="3301" y="255"/>
                </a:cubicBezTo>
                <a:cubicBezTo>
                  <a:pt x="3303" y="255"/>
                  <a:pt x="3303" y="255"/>
                  <a:pt x="3303" y="255"/>
                </a:cubicBezTo>
                <a:cubicBezTo>
                  <a:pt x="3304" y="255"/>
                  <a:pt x="3304" y="255"/>
                  <a:pt x="3304" y="255"/>
                </a:cubicBezTo>
                <a:cubicBezTo>
                  <a:pt x="3304" y="254"/>
                  <a:pt x="3304" y="254"/>
                  <a:pt x="3304" y="254"/>
                </a:cubicBezTo>
                <a:cubicBezTo>
                  <a:pt x="3307" y="255"/>
                  <a:pt x="3307" y="255"/>
                  <a:pt x="3307" y="255"/>
                </a:cubicBezTo>
                <a:cubicBezTo>
                  <a:pt x="3310" y="257"/>
                  <a:pt x="3310" y="257"/>
                  <a:pt x="3310" y="257"/>
                </a:cubicBezTo>
                <a:cubicBezTo>
                  <a:pt x="3313" y="257"/>
                  <a:pt x="3313" y="257"/>
                  <a:pt x="3313" y="257"/>
                </a:cubicBezTo>
                <a:cubicBezTo>
                  <a:pt x="3313" y="255"/>
                  <a:pt x="3313" y="255"/>
                  <a:pt x="3313" y="255"/>
                </a:cubicBezTo>
                <a:cubicBezTo>
                  <a:pt x="3311" y="254"/>
                  <a:pt x="3311" y="254"/>
                  <a:pt x="3311" y="254"/>
                </a:cubicBezTo>
                <a:cubicBezTo>
                  <a:pt x="3310" y="254"/>
                  <a:pt x="3310" y="254"/>
                  <a:pt x="3310" y="254"/>
                </a:cubicBezTo>
                <a:cubicBezTo>
                  <a:pt x="3313" y="253"/>
                  <a:pt x="3313" y="253"/>
                  <a:pt x="3313" y="253"/>
                </a:cubicBezTo>
                <a:cubicBezTo>
                  <a:pt x="3313" y="251"/>
                  <a:pt x="3313" y="251"/>
                  <a:pt x="3313" y="251"/>
                </a:cubicBezTo>
                <a:cubicBezTo>
                  <a:pt x="3314" y="250"/>
                  <a:pt x="3314" y="250"/>
                  <a:pt x="3314" y="250"/>
                </a:cubicBezTo>
                <a:cubicBezTo>
                  <a:pt x="3315" y="250"/>
                  <a:pt x="3315" y="250"/>
                  <a:pt x="3315" y="250"/>
                </a:cubicBezTo>
                <a:cubicBezTo>
                  <a:pt x="3317" y="250"/>
                  <a:pt x="3317" y="250"/>
                  <a:pt x="3317" y="250"/>
                </a:cubicBezTo>
                <a:cubicBezTo>
                  <a:pt x="3318" y="253"/>
                  <a:pt x="3318" y="253"/>
                  <a:pt x="3318" y="253"/>
                </a:cubicBezTo>
                <a:cubicBezTo>
                  <a:pt x="3321" y="255"/>
                  <a:pt x="3321" y="255"/>
                  <a:pt x="3321" y="255"/>
                </a:cubicBezTo>
                <a:cubicBezTo>
                  <a:pt x="3323" y="257"/>
                  <a:pt x="3323" y="257"/>
                  <a:pt x="3323" y="257"/>
                </a:cubicBezTo>
                <a:cubicBezTo>
                  <a:pt x="3324" y="257"/>
                  <a:pt x="3324" y="257"/>
                  <a:pt x="3324" y="257"/>
                </a:cubicBezTo>
                <a:cubicBezTo>
                  <a:pt x="3325" y="254"/>
                  <a:pt x="3325" y="254"/>
                  <a:pt x="3325" y="254"/>
                </a:cubicBezTo>
                <a:cubicBezTo>
                  <a:pt x="3325" y="251"/>
                  <a:pt x="3325" y="251"/>
                  <a:pt x="3325" y="251"/>
                </a:cubicBezTo>
                <a:cubicBezTo>
                  <a:pt x="3327" y="251"/>
                  <a:pt x="3327" y="251"/>
                  <a:pt x="3327" y="251"/>
                </a:cubicBezTo>
                <a:cubicBezTo>
                  <a:pt x="3325" y="250"/>
                  <a:pt x="3325" y="250"/>
                  <a:pt x="3325" y="250"/>
                </a:cubicBezTo>
                <a:cubicBezTo>
                  <a:pt x="3328" y="250"/>
                  <a:pt x="3328" y="250"/>
                  <a:pt x="3328" y="250"/>
                </a:cubicBezTo>
                <a:cubicBezTo>
                  <a:pt x="3330" y="250"/>
                  <a:pt x="3330" y="250"/>
                  <a:pt x="3330" y="250"/>
                </a:cubicBezTo>
                <a:cubicBezTo>
                  <a:pt x="3334" y="248"/>
                  <a:pt x="3334" y="248"/>
                  <a:pt x="3334" y="248"/>
                </a:cubicBezTo>
                <a:cubicBezTo>
                  <a:pt x="3343" y="248"/>
                  <a:pt x="3343" y="248"/>
                  <a:pt x="3343" y="248"/>
                </a:cubicBezTo>
                <a:cubicBezTo>
                  <a:pt x="3353" y="251"/>
                  <a:pt x="3353" y="251"/>
                  <a:pt x="3353" y="251"/>
                </a:cubicBezTo>
                <a:cubicBezTo>
                  <a:pt x="3363" y="257"/>
                  <a:pt x="3363" y="257"/>
                  <a:pt x="3363" y="257"/>
                </a:cubicBezTo>
                <a:cubicBezTo>
                  <a:pt x="3363" y="255"/>
                  <a:pt x="3363" y="255"/>
                  <a:pt x="3363" y="255"/>
                </a:cubicBezTo>
                <a:cubicBezTo>
                  <a:pt x="3361" y="253"/>
                  <a:pt x="3361" y="253"/>
                  <a:pt x="3361" y="253"/>
                </a:cubicBezTo>
                <a:cubicBezTo>
                  <a:pt x="3357" y="250"/>
                  <a:pt x="3357" y="250"/>
                  <a:pt x="3357" y="250"/>
                </a:cubicBezTo>
                <a:cubicBezTo>
                  <a:pt x="3358" y="250"/>
                  <a:pt x="3358" y="250"/>
                  <a:pt x="3358" y="250"/>
                </a:cubicBezTo>
                <a:cubicBezTo>
                  <a:pt x="3358" y="248"/>
                  <a:pt x="3358" y="248"/>
                  <a:pt x="3358" y="248"/>
                </a:cubicBezTo>
                <a:cubicBezTo>
                  <a:pt x="3361" y="248"/>
                  <a:pt x="3361" y="248"/>
                  <a:pt x="3361" y="248"/>
                </a:cubicBezTo>
                <a:cubicBezTo>
                  <a:pt x="3363" y="247"/>
                  <a:pt x="3363" y="247"/>
                  <a:pt x="3363" y="247"/>
                </a:cubicBezTo>
                <a:cubicBezTo>
                  <a:pt x="3361" y="247"/>
                  <a:pt x="3361" y="247"/>
                  <a:pt x="3361" y="247"/>
                </a:cubicBezTo>
                <a:cubicBezTo>
                  <a:pt x="3363" y="245"/>
                  <a:pt x="3363" y="245"/>
                  <a:pt x="3363" y="245"/>
                </a:cubicBezTo>
                <a:cubicBezTo>
                  <a:pt x="3364" y="244"/>
                  <a:pt x="3364" y="244"/>
                  <a:pt x="3364" y="244"/>
                </a:cubicBezTo>
                <a:cubicBezTo>
                  <a:pt x="3366" y="244"/>
                  <a:pt x="3366" y="244"/>
                  <a:pt x="3366" y="244"/>
                </a:cubicBezTo>
                <a:cubicBezTo>
                  <a:pt x="3364" y="243"/>
                  <a:pt x="3364" y="243"/>
                  <a:pt x="3364" y="243"/>
                </a:cubicBezTo>
                <a:cubicBezTo>
                  <a:pt x="3366" y="243"/>
                  <a:pt x="3366" y="243"/>
                  <a:pt x="3366" y="243"/>
                </a:cubicBezTo>
                <a:cubicBezTo>
                  <a:pt x="3364" y="241"/>
                  <a:pt x="3364" y="241"/>
                  <a:pt x="3364" y="241"/>
                </a:cubicBezTo>
                <a:cubicBezTo>
                  <a:pt x="3366" y="241"/>
                  <a:pt x="3366" y="241"/>
                  <a:pt x="3366" y="241"/>
                </a:cubicBezTo>
                <a:cubicBezTo>
                  <a:pt x="3366" y="240"/>
                  <a:pt x="3366" y="240"/>
                  <a:pt x="3366" y="240"/>
                </a:cubicBezTo>
                <a:cubicBezTo>
                  <a:pt x="3366" y="238"/>
                  <a:pt x="3366" y="238"/>
                  <a:pt x="3366" y="238"/>
                </a:cubicBezTo>
                <a:cubicBezTo>
                  <a:pt x="3368" y="237"/>
                  <a:pt x="3368" y="237"/>
                  <a:pt x="3368" y="237"/>
                </a:cubicBezTo>
                <a:cubicBezTo>
                  <a:pt x="3367" y="234"/>
                  <a:pt x="3367" y="234"/>
                  <a:pt x="3367" y="234"/>
                </a:cubicBezTo>
                <a:cubicBezTo>
                  <a:pt x="3370" y="234"/>
                  <a:pt x="3370" y="234"/>
                  <a:pt x="3370" y="234"/>
                </a:cubicBezTo>
                <a:cubicBezTo>
                  <a:pt x="3371" y="234"/>
                  <a:pt x="3371" y="234"/>
                  <a:pt x="3371" y="234"/>
                </a:cubicBezTo>
                <a:cubicBezTo>
                  <a:pt x="3370" y="233"/>
                  <a:pt x="3370" y="233"/>
                  <a:pt x="3370" y="233"/>
                </a:cubicBezTo>
                <a:cubicBezTo>
                  <a:pt x="3373" y="233"/>
                  <a:pt x="3373" y="233"/>
                  <a:pt x="3373" y="233"/>
                </a:cubicBezTo>
                <a:cubicBezTo>
                  <a:pt x="3376" y="233"/>
                  <a:pt x="3376" y="233"/>
                  <a:pt x="3376" y="233"/>
                </a:cubicBezTo>
                <a:cubicBezTo>
                  <a:pt x="3373" y="231"/>
                  <a:pt x="3373" y="231"/>
                  <a:pt x="3373" y="231"/>
                </a:cubicBezTo>
                <a:cubicBezTo>
                  <a:pt x="3376" y="231"/>
                  <a:pt x="3376" y="231"/>
                  <a:pt x="3376" y="231"/>
                </a:cubicBezTo>
                <a:cubicBezTo>
                  <a:pt x="3377" y="230"/>
                  <a:pt x="3377" y="230"/>
                  <a:pt x="3377" y="230"/>
                </a:cubicBezTo>
                <a:cubicBezTo>
                  <a:pt x="3380" y="228"/>
                  <a:pt x="3380" y="228"/>
                  <a:pt x="3380" y="228"/>
                </a:cubicBezTo>
                <a:cubicBezTo>
                  <a:pt x="3383" y="227"/>
                  <a:pt x="3383" y="227"/>
                  <a:pt x="3383" y="227"/>
                </a:cubicBezTo>
                <a:cubicBezTo>
                  <a:pt x="3386" y="224"/>
                  <a:pt x="3386" y="224"/>
                  <a:pt x="3386" y="224"/>
                </a:cubicBezTo>
                <a:cubicBezTo>
                  <a:pt x="3389" y="224"/>
                  <a:pt x="3389" y="224"/>
                  <a:pt x="3389" y="224"/>
                </a:cubicBezTo>
                <a:cubicBezTo>
                  <a:pt x="3386" y="222"/>
                  <a:pt x="3386" y="222"/>
                  <a:pt x="3386" y="222"/>
                </a:cubicBezTo>
                <a:cubicBezTo>
                  <a:pt x="3384" y="222"/>
                  <a:pt x="3384" y="222"/>
                  <a:pt x="3384" y="222"/>
                </a:cubicBezTo>
                <a:cubicBezTo>
                  <a:pt x="3381" y="220"/>
                  <a:pt x="3381" y="220"/>
                  <a:pt x="3381" y="220"/>
                </a:cubicBezTo>
                <a:cubicBezTo>
                  <a:pt x="3384" y="221"/>
                  <a:pt x="3384" y="221"/>
                  <a:pt x="3384" y="221"/>
                </a:cubicBezTo>
                <a:cubicBezTo>
                  <a:pt x="3387" y="222"/>
                  <a:pt x="3387" y="222"/>
                  <a:pt x="3387" y="222"/>
                </a:cubicBezTo>
                <a:cubicBezTo>
                  <a:pt x="3386" y="221"/>
                  <a:pt x="3386" y="221"/>
                  <a:pt x="3386" y="221"/>
                </a:cubicBezTo>
                <a:cubicBezTo>
                  <a:pt x="3387" y="221"/>
                  <a:pt x="3387" y="221"/>
                  <a:pt x="3387" y="221"/>
                </a:cubicBezTo>
                <a:cubicBezTo>
                  <a:pt x="3389" y="222"/>
                  <a:pt x="3389" y="222"/>
                  <a:pt x="3389" y="222"/>
                </a:cubicBezTo>
                <a:cubicBezTo>
                  <a:pt x="3393" y="224"/>
                  <a:pt x="3393" y="224"/>
                  <a:pt x="3393" y="224"/>
                </a:cubicBezTo>
                <a:cubicBezTo>
                  <a:pt x="3396" y="224"/>
                  <a:pt x="3396" y="224"/>
                  <a:pt x="3396" y="224"/>
                </a:cubicBezTo>
                <a:cubicBezTo>
                  <a:pt x="3403" y="225"/>
                  <a:pt x="3403" y="225"/>
                  <a:pt x="3403" y="225"/>
                </a:cubicBezTo>
                <a:cubicBezTo>
                  <a:pt x="3410" y="227"/>
                  <a:pt x="3410" y="227"/>
                  <a:pt x="3410" y="227"/>
                </a:cubicBezTo>
                <a:cubicBezTo>
                  <a:pt x="3407" y="225"/>
                  <a:pt x="3407" y="225"/>
                  <a:pt x="3407" y="225"/>
                </a:cubicBezTo>
                <a:cubicBezTo>
                  <a:pt x="3409" y="224"/>
                  <a:pt x="3409" y="224"/>
                  <a:pt x="3409" y="224"/>
                </a:cubicBezTo>
                <a:cubicBezTo>
                  <a:pt x="3409" y="221"/>
                  <a:pt x="3409" y="221"/>
                  <a:pt x="3409" y="221"/>
                </a:cubicBezTo>
                <a:cubicBezTo>
                  <a:pt x="3404" y="220"/>
                  <a:pt x="3404" y="220"/>
                  <a:pt x="3404" y="220"/>
                </a:cubicBezTo>
                <a:cubicBezTo>
                  <a:pt x="3401" y="218"/>
                  <a:pt x="3401" y="218"/>
                  <a:pt x="3401" y="218"/>
                </a:cubicBezTo>
                <a:cubicBezTo>
                  <a:pt x="3400" y="217"/>
                  <a:pt x="3400" y="217"/>
                  <a:pt x="3400" y="217"/>
                </a:cubicBezTo>
                <a:cubicBezTo>
                  <a:pt x="3397" y="215"/>
                  <a:pt x="3397" y="215"/>
                  <a:pt x="3397" y="215"/>
                </a:cubicBezTo>
                <a:cubicBezTo>
                  <a:pt x="3391" y="214"/>
                  <a:pt x="3391" y="214"/>
                  <a:pt x="3391" y="214"/>
                </a:cubicBezTo>
                <a:cubicBezTo>
                  <a:pt x="3393" y="214"/>
                  <a:pt x="3393" y="214"/>
                  <a:pt x="3393" y="214"/>
                </a:cubicBezTo>
                <a:cubicBezTo>
                  <a:pt x="3389" y="212"/>
                  <a:pt x="3389" y="212"/>
                  <a:pt x="3389" y="212"/>
                </a:cubicBezTo>
                <a:cubicBezTo>
                  <a:pt x="3387" y="212"/>
                  <a:pt x="3387" y="212"/>
                  <a:pt x="3387" y="212"/>
                </a:cubicBezTo>
                <a:cubicBezTo>
                  <a:pt x="3386" y="212"/>
                  <a:pt x="3386" y="212"/>
                  <a:pt x="3386" y="212"/>
                </a:cubicBezTo>
                <a:cubicBezTo>
                  <a:pt x="3384" y="211"/>
                  <a:pt x="3384" y="211"/>
                  <a:pt x="3384" y="211"/>
                </a:cubicBezTo>
                <a:cubicBezTo>
                  <a:pt x="3386" y="211"/>
                  <a:pt x="3386" y="211"/>
                  <a:pt x="3386" y="211"/>
                </a:cubicBezTo>
                <a:cubicBezTo>
                  <a:pt x="3384" y="210"/>
                  <a:pt x="3384" y="210"/>
                  <a:pt x="3384" y="210"/>
                </a:cubicBezTo>
                <a:cubicBezTo>
                  <a:pt x="3380" y="207"/>
                  <a:pt x="3380" y="207"/>
                  <a:pt x="3380" y="207"/>
                </a:cubicBezTo>
                <a:cubicBezTo>
                  <a:pt x="3377" y="207"/>
                  <a:pt x="3377" y="207"/>
                  <a:pt x="3377" y="207"/>
                </a:cubicBezTo>
                <a:cubicBezTo>
                  <a:pt x="3376" y="205"/>
                  <a:pt x="3376" y="205"/>
                  <a:pt x="3376" y="205"/>
                </a:cubicBezTo>
                <a:cubicBezTo>
                  <a:pt x="3377" y="205"/>
                  <a:pt x="3377" y="205"/>
                  <a:pt x="3377" y="205"/>
                </a:cubicBezTo>
                <a:cubicBezTo>
                  <a:pt x="3370" y="202"/>
                  <a:pt x="3370" y="202"/>
                  <a:pt x="3370" y="202"/>
                </a:cubicBezTo>
                <a:cubicBezTo>
                  <a:pt x="3371" y="204"/>
                  <a:pt x="3371" y="204"/>
                  <a:pt x="3371" y="204"/>
                </a:cubicBezTo>
                <a:cubicBezTo>
                  <a:pt x="3364" y="202"/>
                  <a:pt x="3364" y="202"/>
                  <a:pt x="3364" y="202"/>
                </a:cubicBezTo>
                <a:cubicBezTo>
                  <a:pt x="3360" y="201"/>
                  <a:pt x="3360" y="201"/>
                  <a:pt x="3360" y="201"/>
                </a:cubicBezTo>
                <a:cubicBezTo>
                  <a:pt x="3358" y="200"/>
                  <a:pt x="3358" y="200"/>
                  <a:pt x="3358" y="200"/>
                </a:cubicBezTo>
                <a:cubicBezTo>
                  <a:pt x="3356" y="197"/>
                  <a:pt x="3356" y="197"/>
                  <a:pt x="3356" y="197"/>
                </a:cubicBezTo>
                <a:cubicBezTo>
                  <a:pt x="3358" y="198"/>
                  <a:pt x="3358" y="198"/>
                  <a:pt x="3358" y="198"/>
                </a:cubicBezTo>
                <a:cubicBezTo>
                  <a:pt x="3361" y="198"/>
                  <a:pt x="3361" y="198"/>
                  <a:pt x="3361" y="198"/>
                </a:cubicBezTo>
                <a:cubicBezTo>
                  <a:pt x="3368" y="198"/>
                  <a:pt x="3368" y="198"/>
                  <a:pt x="3368" y="198"/>
                </a:cubicBezTo>
                <a:cubicBezTo>
                  <a:pt x="3368" y="200"/>
                  <a:pt x="3368" y="200"/>
                  <a:pt x="3368" y="200"/>
                </a:cubicBezTo>
                <a:cubicBezTo>
                  <a:pt x="3373" y="197"/>
                  <a:pt x="3373" y="197"/>
                  <a:pt x="3373" y="197"/>
                </a:cubicBezTo>
                <a:cubicBezTo>
                  <a:pt x="3373" y="194"/>
                  <a:pt x="3373" y="194"/>
                  <a:pt x="3373" y="194"/>
                </a:cubicBezTo>
                <a:cubicBezTo>
                  <a:pt x="3374" y="194"/>
                  <a:pt x="3374" y="194"/>
                  <a:pt x="3374" y="194"/>
                </a:cubicBezTo>
                <a:cubicBezTo>
                  <a:pt x="3376" y="192"/>
                  <a:pt x="3376" y="192"/>
                  <a:pt x="3376" y="192"/>
                </a:cubicBezTo>
                <a:cubicBezTo>
                  <a:pt x="3376" y="191"/>
                  <a:pt x="3376" y="191"/>
                  <a:pt x="3376" y="191"/>
                </a:cubicBezTo>
                <a:cubicBezTo>
                  <a:pt x="3373" y="190"/>
                  <a:pt x="3373" y="190"/>
                  <a:pt x="3373" y="190"/>
                </a:cubicBezTo>
                <a:cubicBezTo>
                  <a:pt x="3371" y="190"/>
                  <a:pt x="3371" y="190"/>
                  <a:pt x="3371" y="190"/>
                </a:cubicBezTo>
                <a:cubicBezTo>
                  <a:pt x="3373" y="188"/>
                  <a:pt x="3373" y="188"/>
                  <a:pt x="3373" y="188"/>
                </a:cubicBezTo>
                <a:cubicBezTo>
                  <a:pt x="3371" y="187"/>
                  <a:pt x="3371" y="187"/>
                  <a:pt x="3371" y="187"/>
                </a:cubicBezTo>
                <a:cubicBezTo>
                  <a:pt x="3368" y="185"/>
                  <a:pt x="3368" y="185"/>
                  <a:pt x="3368" y="185"/>
                </a:cubicBezTo>
                <a:cubicBezTo>
                  <a:pt x="3364" y="185"/>
                  <a:pt x="3364" y="185"/>
                  <a:pt x="3364" y="185"/>
                </a:cubicBezTo>
                <a:cubicBezTo>
                  <a:pt x="3361" y="182"/>
                  <a:pt x="3361" y="182"/>
                  <a:pt x="3361" y="182"/>
                </a:cubicBezTo>
                <a:cubicBezTo>
                  <a:pt x="3360" y="181"/>
                  <a:pt x="3360" y="181"/>
                  <a:pt x="3360" y="181"/>
                </a:cubicBezTo>
                <a:cubicBezTo>
                  <a:pt x="3363" y="179"/>
                  <a:pt x="3363" y="179"/>
                  <a:pt x="3363" y="179"/>
                </a:cubicBezTo>
                <a:cubicBezTo>
                  <a:pt x="3366" y="179"/>
                  <a:pt x="3366" y="179"/>
                  <a:pt x="3366" y="179"/>
                </a:cubicBezTo>
                <a:cubicBezTo>
                  <a:pt x="3366" y="178"/>
                  <a:pt x="3366" y="178"/>
                  <a:pt x="3366" y="178"/>
                </a:cubicBezTo>
                <a:cubicBezTo>
                  <a:pt x="3367" y="178"/>
                  <a:pt x="3367" y="178"/>
                  <a:pt x="3367" y="178"/>
                </a:cubicBezTo>
                <a:cubicBezTo>
                  <a:pt x="3368" y="179"/>
                  <a:pt x="3368" y="179"/>
                  <a:pt x="3368" y="179"/>
                </a:cubicBezTo>
                <a:cubicBezTo>
                  <a:pt x="3368" y="181"/>
                  <a:pt x="3368" y="181"/>
                  <a:pt x="3368" y="181"/>
                </a:cubicBezTo>
                <a:cubicBezTo>
                  <a:pt x="3368" y="182"/>
                  <a:pt x="3368" y="182"/>
                  <a:pt x="3368" y="182"/>
                </a:cubicBezTo>
                <a:cubicBezTo>
                  <a:pt x="3376" y="185"/>
                  <a:pt x="3376" y="185"/>
                  <a:pt x="3376" y="185"/>
                </a:cubicBezTo>
                <a:cubicBezTo>
                  <a:pt x="3379" y="187"/>
                  <a:pt x="3379" y="187"/>
                  <a:pt x="3379" y="187"/>
                </a:cubicBezTo>
                <a:cubicBezTo>
                  <a:pt x="3381" y="188"/>
                  <a:pt x="3381" y="188"/>
                  <a:pt x="3381" y="188"/>
                </a:cubicBezTo>
                <a:cubicBezTo>
                  <a:pt x="3386" y="188"/>
                  <a:pt x="3386" y="188"/>
                  <a:pt x="3386" y="188"/>
                </a:cubicBezTo>
                <a:cubicBezTo>
                  <a:pt x="3390" y="188"/>
                  <a:pt x="3390" y="188"/>
                  <a:pt x="3390" y="188"/>
                </a:cubicBezTo>
                <a:cubicBezTo>
                  <a:pt x="3393" y="187"/>
                  <a:pt x="3393" y="187"/>
                  <a:pt x="3393" y="187"/>
                </a:cubicBezTo>
                <a:cubicBezTo>
                  <a:pt x="3396" y="187"/>
                  <a:pt x="3396" y="187"/>
                  <a:pt x="3396" y="187"/>
                </a:cubicBezTo>
                <a:cubicBezTo>
                  <a:pt x="3404" y="190"/>
                  <a:pt x="3404" y="190"/>
                  <a:pt x="3404" y="190"/>
                </a:cubicBezTo>
                <a:cubicBezTo>
                  <a:pt x="3413" y="192"/>
                  <a:pt x="3413" y="192"/>
                  <a:pt x="3413" y="192"/>
                </a:cubicBezTo>
                <a:cubicBezTo>
                  <a:pt x="3420" y="195"/>
                  <a:pt x="3420" y="195"/>
                  <a:pt x="3420" y="195"/>
                </a:cubicBezTo>
                <a:cubicBezTo>
                  <a:pt x="3423" y="197"/>
                  <a:pt x="3423" y="197"/>
                  <a:pt x="3423" y="197"/>
                </a:cubicBezTo>
                <a:cubicBezTo>
                  <a:pt x="3424" y="197"/>
                  <a:pt x="3424" y="197"/>
                  <a:pt x="3424" y="197"/>
                </a:cubicBezTo>
                <a:cubicBezTo>
                  <a:pt x="3423" y="195"/>
                  <a:pt x="3423" y="195"/>
                  <a:pt x="3423" y="195"/>
                </a:cubicBezTo>
                <a:cubicBezTo>
                  <a:pt x="3430" y="198"/>
                  <a:pt x="3430" y="198"/>
                  <a:pt x="3430" y="198"/>
                </a:cubicBezTo>
                <a:cubicBezTo>
                  <a:pt x="3439" y="200"/>
                  <a:pt x="3439" y="200"/>
                  <a:pt x="3439" y="200"/>
                </a:cubicBezTo>
                <a:cubicBezTo>
                  <a:pt x="3444" y="201"/>
                  <a:pt x="3444" y="201"/>
                  <a:pt x="3444" y="201"/>
                </a:cubicBezTo>
                <a:cubicBezTo>
                  <a:pt x="3442" y="198"/>
                  <a:pt x="3442" y="198"/>
                  <a:pt x="3442" y="198"/>
                </a:cubicBezTo>
                <a:cubicBezTo>
                  <a:pt x="3444" y="200"/>
                  <a:pt x="3444" y="200"/>
                  <a:pt x="3444" y="200"/>
                </a:cubicBezTo>
                <a:cubicBezTo>
                  <a:pt x="3447" y="201"/>
                  <a:pt x="3447" y="201"/>
                  <a:pt x="3447" y="201"/>
                </a:cubicBezTo>
                <a:cubicBezTo>
                  <a:pt x="3449" y="202"/>
                  <a:pt x="3449" y="202"/>
                  <a:pt x="3449" y="202"/>
                </a:cubicBezTo>
                <a:cubicBezTo>
                  <a:pt x="3452" y="202"/>
                  <a:pt x="3452" y="202"/>
                  <a:pt x="3452" y="202"/>
                </a:cubicBezTo>
                <a:cubicBezTo>
                  <a:pt x="3450" y="201"/>
                  <a:pt x="3450" y="201"/>
                  <a:pt x="3450" y="201"/>
                </a:cubicBezTo>
                <a:cubicBezTo>
                  <a:pt x="3449" y="201"/>
                  <a:pt x="3449" y="201"/>
                  <a:pt x="3449" y="201"/>
                </a:cubicBezTo>
                <a:cubicBezTo>
                  <a:pt x="3450" y="200"/>
                  <a:pt x="3450" y="200"/>
                  <a:pt x="3450" y="200"/>
                </a:cubicBezTo>
                <a:cubicBezTo>
                  <a:pt x="3452" y="201"/>
                  <a:pt x="3452" y="201"/>
                  <a:pt x="3452" y="201"/>
                </a:cubicBezTo>
                <a:cubicBezTo>
                  <a:pt x="3454" y="201"/>
                  <a:pt x="3454" y="201"/>
                  <a:pt x="3454" y="201"/>
                </a:cubicBezTo>
                <a:cubicBezTo>
                  <a:pt x="3450" y="198"/>
                  <a:pt x="3450" y="198"/>
                  <a:pt x="3450" y="198"/>
                </a:cubicBezTo>
                <a:cubicBezTo>
                  <a:pt x="3447" y="198"/>
                  <a:pt x="3447" y="198"/>
                  <a:pt x="3447" y="198"/>
                </a:cubicBezTo>
                <a:cubicBezTo>
                  <a:pt x="3444" y="198"/>
                  <a:pt x="3444" y="198"/>
                  <a:pt x="3444" y="198"/>
                </a:cubicBezTo>
                <a:cubicBezTo>
                  <a:pt x="3444" y="197"/>
                  <a:pt x="3444" y="197"/>
                  <a:pt x="3444" y="197"/>
                </a:cubicBezTo>
                <a:cubicBezTo>
                  <a:pt x="3442" y="197"/>
                  <a:pt x="3442" y="197"/>
                  <a:pt x="3442" y="197"/>
                </a:cubicBezTo>
                <a:cubicBezTo>
                  <a:pt x="3443" y="195"/>
                  <a:pt x="3443" y="195"/>
                  <a:pt x="3443" y="195"/>
                </a:cubicBezTo>
                <a:cubicBezTo>
                  <a:pt x="3446" y="195"/>
                  <a:pt x="3446" y="195"/>
                  <a:pt x="3446" y="195"/>
                </a:cubicBezTo>
                <a:cubicBezTo>
                  <a:pt x="3446" y="194"/>
                  <a:pt x="3446" y="194"/>
                  <a:pt x="3446" y="194"/>
                </a:cubicBezTo>
                <a:cubicBezTo>
                  <a:pt x="3443" y="192"/>
                  <a:pt x="3443" y="192"/>
                  <a:pt x="3443" y="192"/>
                </a:cubicBezTo>
                <a:cubicBezTo>
                  <a:pt x="3439" y="191"/>
                  <a:pt x="3439" y="191"/>
                  <a:pt x="3439" y="191"/>
                </a:cubicBezTo>
                <a:cubicBezTo>
                  <a:pt x="3443" y="191"/>
                  <a:pt x="3443" y="191"/>
                  <a:pt x="3443" y="191"/>
                </a:cubicBezTo>
                <a:cubicBezTo>
                  <a:pt x="3439" y="188"/>
                  <a:pt x="3439" y="188"/>
                  <a:pt x="3439" y="188"/>
                </a:cubicBezTo>
                <a:cubicBezTo>
                  <a:pt x="3436" y="188"/>
                  <a:pt x="3436" y="188"/>
                  <a:pt x="3436" y="188"/>
                </a:cubicBezTo>
                <a:cubicBezTo>
                  <a:pt x="3433" y="187"/>
                  <a:pt x="3433" y="187"/>
                  <a:pt x="3433" y="187"/>
                </a:cubicBezTo>
                <a:cubicBezTo>
                  <a:pt x="3436" y="187"/>
                  <a:pt x="3436" y="187"/>
                  <a:pt x="3436" y="187"/>
                </a:cubicBezTo>
                <a:cubicBezTo>
                  <a:pt x="3440" y="188"/>
                  <a:pt x="3440" y="188"/>
                  <a:pt x="3440" y="188"/>
                </a:cubicBezTo>
                <a:cubicBezTo>
                  <a:pt x="3444" y="188"/>
                  <a:pt x="3444" y="188"/>
                  <a:pt x="3444" y="188"/>
                </a:cubicBezTo>
                <a:cubicBezTo>
                  <a:pt x="3449" y="188"/>
                  <a:pt x="3449" y="188"/>
                  <a:pt x="3449" y="188"/>
                </a:cubicBezTo>
                <a:cubicBezTo>
                  <a:pt x="3446" y="187"/>
                  <a:pt x="3446" y="187"/>
                  <a:pt x="3446" y="187"/>
                </a:cubicBezTo>
                <a:cubicBezTo>
                  <a:pt x="3444" y="185"/>
                  <a:pt x="3444" y="185"/>
                  <a:pt x="3444" y="185"/>
                </a:cubicBezTo>
                <a:cubicBezTo>
                  <a:pt x="3450" y="187"/>
                  <a:pt x="3450" y="187"/>
                  <a:pt x="3450" y="187"/>
                </a:cubicBezTo>
                <a:cubicBezTo>
                  <a:pt x="3447" y="184"/>
                  <a:pt x="3447" y="184"/>
                  <a:pt x="3447" y="184"/>
                </a:cubicBezTo>
                <a:cubicBezTo>
                  <a:pt x="3447" y="182"/>
                  <a:pt x="3447" y="182"/>
                  <a:pt x="3447" y="182"/>
                </a:cubicBezTo>
                <a:cubicBezTo>
                  <a:pt x="3449" y="181"/>
                  <a:pt x="3449" y="181"/>
                  <a:pt x="3449" y="181"/>
                </a:cubicBezTo>
                <a:cubicBezTo>
                  <a:pt x="3446" y="181"/>
                  <a:pt x="3446" y="181"/>
                  <a:pt x="3446" y="181"/>
                </a:cubicBezTo>
                <a:cubicBezTo>
                  <a:pt x="3443" y="179"/>
                  <a:pt x="3443" y="179"/>
                  <a:pt x="3443" y="179"/>
                </a:cubicBezTo>
                <a:cubicBezTo>
                  <a:pt x="3440" y="178"/>
                  <a:pt x="3440" y="178"/>
                  <a:pt x="3440" y="178"/>
                </a:cubicBezTo>
                <a:cubicBezTo>
                  <a:pt x="3439" y="179"/>
                  <a:pt x="3439" y="179"/>
                  <a:pt x="3439" y="179"/>
                </a:cubicBezTo>
                <a:cubicBezTo>
                  <a:pt x="3437" y="178"/>
                  <a:pt x="3437" y="178"/>
                  <a:pt x="3437" y="178"/>
                </a:cubicBezTo>
                <a:cubicBezTo>
                  <a:pt x="3434" y="177"/>
                  <a:pt x="3434" y="177"/>
                  <a:pt x="3434" y="177"/>
                </a:cubicBezTo>
                <a:cubicBezTo>
                  <a:pt x="3427" y="175"/>
                  <a:pt x="3427" y="175"/>
                  <a:pt x="3427" y="175"/>
                </a:cubicBezTo>
                <a:cubicBezTo>
                  <a:pt x="3420" y="172"/>
                  <a:pt x="3420" y="172"/>
                  <a:pt x="3420" y="172"/>
                </a:cubicBezTo>
                <a:cubicBezTo>
                  <a:pt x="3413" y="171"/>
                  <a:pt x="3413" y="171"/>
                  <a:pt x="3413" y="171"/>
                </a:cubicBezTo>
                <a:cubicBezTo>
                  <a:pt x="3410" y="171"/>
                  <a:pt x="3410" y="171"/>
                  <a:pt x="3410" y="171"/>
                </a:cubicBezTo>
                <a:cubicBezTo>
                  <a:pt x="3404" y="169"/>
                  <a:pt x="3404" y="169"/>
                  <a:pt x="3404" y="169"/>
                </a:cubicBezTo>
                <a:cubicBezTo>
                  <a:pt x="3407" y="171"/>
                  <a:pt x="3407" y="171"/>
                  <a:pt x="3407" y="171"/>
                </a:cubicBezTo>
                <a:cubicBezTo>
                  <a:pt x="3404" y="171"/>
                  <a:pt x="3404" y="171"/>
                  <a:pt x="3404" y="171"/>
                </a:cubicBezTo>
                <a:cubicBezTo>
                  <a:pt x="3406" y="172"/>
                  <a:pt x="3406" y="172"/>
                  <a:pt x="3406" y="172"/>
                </a:cubicBezTo>
                <a:cubicBezTo>
                  <a:pt x="3403" y="171"/>
                  <a:pt x="3403" y="171"/>
                  <a:pt x="3403" y="171"/>
                </a:cubicBezTo>
                <a:cubicBezTo>
                  <a:pt x="3401" y="169"/>
                  <a:pt x="3401" y="169"/>
                  <a:pt x="3401" y="169"/>
                </a:cubicBezTo>
                <a:cubicBezTo>
                  <a:pt x="3399" y="169"/>
                  <a:pt x="3399" y="169"/>
                  <a:pt x="3399" y="169"/>
                </a:cubicBezTo>
                <a:cubicBezTo>
                  <a:pt x="3397" y="169"/>
                  <a:pt x="3397" y="169"/>
                  <a:pt x="3397" y="169"/>
                </a:cubicBezTo>
                <a:cubicBezTo>
                  <a:pt x="3389" y="169"/>
                  <a:pt x="3389" y="169"/>
                  <a:pt x="3389" y="169"/>
                </a:cubicBezTo>
                <a:cubicBezTo>
                  <a:pt x="3396" y="171"/>
                  <a:pt x="3396" y="171"/>
                  <a:pt x="3396" y="171"/>
                </a:cubicBezTo>
                <a:cubicBezTo>
                  <a:pt x="3400" y="174"/>
                  <a:pt x="3400" y="174"/>
                  <a:pt x="3400" y="174"/>
                </a:cubicBezTo>
                <a:cubicBezTo>
                  <a:pt x="3401" y="174"/>
                  <a:pt x="3401" y="174"/>
                  <a:pt x="3401" y="174"/>
                </a:cubicBezTo>
                <a:cubicBezTo>
                  <a:pt x="3400" y="175"/>
                  <a:pt x="3400" y="175"/>
                  <a:pt x="3400" y="175"/>
                </a:cubicBezTo>
                <a:cubicBezTo>
                  <a:pt x="3403" y="175"/>
                  <a:pt x="3403" y="175"/>
                  <a:pt x="3403" y="175"/>
                </a:cubicBezTo>
                <a:cubicBezTo>
                  <a:pt x="3406" y="177"/>
                  <a:pt x="3406" y="177"/>
                  <a:pt x="3406" y="177"/>
                </a:cubicBezTo>
                <a:cubicBezTo>
                  <a:pt x="3409" y="178"/>
                  <a:pt x="3409" y="178"/>
                  <a:pt x="3409" y="178"/>
                </a:cubicBezTo>
                <a:cubicBezTo>
                  <a:pt x="3409" y="179"/>
                  <a:pt x="3409" y="179"/>
                  <a:pt x="3409" y="179"/>
                </a:cubicBezTo>
                <a:cubicBezTo>
                  <a:pt x="3406" y="178"/>
                  <a:pt x="3406" y="178"/>
                  <a:pt x="3406" y="178"/>
                </a:cubicBezTo>
                <a:cubicBezTo>
                  <a:pt x="3404" y="177"/>
                  <a:pt x="3404" y="177"/>
                  <a:pt x="3404" y="177"/>
                </a:cubicBezTo>
                <a:cubicBezTo>
                  <a:pt x="3403" y="178"/>
                  <a:pt x="3403" y="178"/>
                  <a:pt x="3403" y="178"/>
                </a:cubicBezTo>
                <a:cubicBezTo>
                  <a:pt x="3400" y="177"/>
                  <a:pt x="3400" y="177"/>
                  <a:pt x="3400" y="177"/>
                </a:cubicBezTo>
                <a:cubicBezTo>
                  <a:pt x="3396" y="175"/>
                  <a:pt x="3396" y="175"/>
                  <a:pt x="3396" y="175"/>
                </a:cubicBezTo>
                <a:cubicBezTo>
                  <a:pt x="3393" y="174"/>
                  <a:pt x="3393" y="174"/>
                  <a:pt x="3393" y="174"/>
                </a:cubicBezTo>
                <a:cubicBezTo>
                  <a:pt x="3394" y="174"/>
                  <a:pt x="3394" y="174"/>
                  <a:pt x="3394" y="174"/>
                </a:cubicBezTo>
                <a:cubicBezTo>
                  <a:pt x="3386" y="168"/>
                  <a:pt x="3386" y="168"/>
                  <a:pt x="3386" y="168"/>
                </a:cubicBezTo>
                <a:cubicBezTo>
                  <a:pt x="3381" y="167"/>
                  <a:pt x="3381" y="167"/>
                  <a:pt x="3381" y="167"/>
                </a:cubicBezTo>
                <a:cubicBezTo>
                  <a:pt x="3379" y="165"/>
                  <a:pt x="3379" y="165"/>
                  <a:pt x="3379" y="165"/>
                </a:cubicBezTo>
                <a:cubicBezTo>
                  <a:pt x="3377" y="165"/>
                  <a:pt x="3377" y="165"/>
                  <a:pt x="3377" y="165"/>
                </a:cubicBezTo>
                <a:cubicBezTo>
                  <a:pt x="3374" y="164"/>
                  <a:pt x="3374" y="164"/>
                  <a:pt x="3374" y="164"/>
                </a:cubicBezTo>
                <a:cubicBezTo>
                  <a:pt x="3370" y="162"/>
                  <a:pt x="3370" y="162"/>
                  <a:pt x="3370" y="162"/>
                </a:cubicBezTo>
                <a:cubicBezTo>
                  <a:pt x="3358" y="159"/>
                  <a:pt x="3358" y="159"/>
                  <a:pt x="3358" y="159"/>
                </a:cubicBezTo>
                <a:cubicBezTo>
                  <a:pt x="3351" y="157"/>
                  <a:pt x="3351" y="157"/>
                  <a:pt x="3351" y="157"/>
                </a:cubicBezTo>
                <a:cubicBezTo>
                  <a:pt x="3347" y="157"/>
                  <a:pt x="3347" y="157"/>
                  <a:pt x="3347" y="157"/>
                </a:cubicBezTo>
                <a:cubicBezTo>
                  <a:pt x="3346" y="157"/>
                  <a:pt x="3346" y="157"/>
                  <a:pt x="3346" y="157"/>
                </a:cubicBezTo>
                <a:cubicBezTo>
                  <a:pt x="3343" y="155"/>
                  <a:pt x="3343" y="155"/>
                  <a:pt x="3343" y="155"/>
                </a:cubicBezTo>
                <a:cubicBezTo>
                  <a:pt x="3333" y="152"/>
                  <a:pt x="3333" y="152"/>
                  <a:pt x="3333" y="152"/>
                </a:cubicBezTo>
                <a:cubicBezTo>
                  <a:pt x="3340" y="155"/>
                  <a:pt x="3340" y="155"/>
                  <a:pt x="3340" y="155"/>
                </a:cubicBezTo>
                <a:cubicBezTo>
                  <a:pt x="3338" y="155"/>
                  <a:pt x="3338" y="155"/>
                  <a:pt x="3338" y="155"/>
                </a:cubicBezTo>
                <a:cubicBezTo>
                  <a:pt x="3337" y="155"/>
                  <a:pt x="3337" y="155"/>
                  <a:pt x="3337" y="155"/>
                </a:cubicBezTo>
                <a:cubicBezTo>
                  <a:pt x="3333" y="154"/>
                  <a:pt x="3333" y="154"/>
                  <a:pt x="3333" y="154"/>
                </a:cubicBezTo>
                <a:cubicBezTo>
                  <a:pt x="3328" y="152"/>
                  <a:pt x="3328" y="152"/>
                  <a:pt x="3328" y="152"/>
                </a:cubicBezTo>
                <a:cubicBezTo>
                  <a:pt x="3315" y="148"/>
                  <a:pt x="3315" y="148"/>
                  <a:pt x="3315" y="148"/>
                </a:cubicBezTo>
                <a:cubicBezTo>
                  <a:pt x="3303" y="145"/>
                  <a:pt x="3303" y="145"/>
                  <a:pt x="3303" y="145"/>
                </a:cubicBezTo>
                <a:cubicBezTo>
                  <a:pt x="3298" y="144"/>
                  <a:pt x="3298" y="144"/>
                  <a:pt x="3298" y="144"/>
                </a:cubicBezTo>
                <a:cubicBezTo>
                  <a:pt x="3294" y="144"/>
                  <a:pt x="3294" y="144"/>
                  <a:pt x="3294" y="144"/>
                </a:cubicBezTo>
                <a:cubicBezTo>
                  <a:pt x="3291" y="144"/>
                  <a:pt x="3291" y="144"/>
                  <a:pt x="3291" y="144"/>
                </a:cubicBezTo>
                <a:cubicBezTo>
                  <a:pt x="3290" y="142"/>
                  <a:pt x="3290" y="142"/>
                  <a:pt x="3290" y="142"/>
                </a:cubicBezTo>
                <a:cubicBezTo>
                  <a:pt x="3287" y="142"/>
                  <a:pt x="3287" y="142"/>
                  <a:pt x="3287" y="142"/>
                </a:cubicBezTo>
                <a:cubicBezTo>
                  <a:pt x="3278" y="141"/>
                  <a:pt x="3278" y="141"/>
                  <a:pt x="3278" y="141"/>
                </a:cubicBezTo>
                <a:cubicBezTo>
                  <a:pt x="3262" y="138"/>
                  <a:pt x="3262" y="138"/>
                  <a:pt x="3262" y="138"/>
                </a:cubicBezTo>
                <a:cubicBezTo>
                  <a:pt x="3255" y="136"/>
                  <a:pt x="3255" y="136"/>
                  <a:pt x="3255" y="136"/>
                </a:cubicBezTo>
                <a:cubicBezTo>
                  <a:pt x="3248" y="136"/>
                  <a:pt x="3248" y="136"/>
                  <a:pt x="3248" y="136"/>
                </a:cubicBezTo>
                <a:cubicBezTo>
                  <a:pt x="3241" y="136"/>
                  <a:pt x="3241" y="136"/>
                  <a:pt x="3241" y="136"/>
                </a:cubicBezTo>
                <a:cubicBezTo>
                  <a:pt x="3237" y="136"/>
                  <a:pt x="3237" y="136"/>
                  <a:pt x="3237" y="136"/>
                </a:cubicBezTo>
                <a:cubicBezTo>
                  <a:pt x="3234" y="136"/>
                  <a:pt x="3234" y="136"/>
                  <a:pt x="3234" y="136"/>
                </a:cubicBezTo>
                <a:cubicBezTo>
                  <a:pt x="3237" y="138"/>
                  <a:pt x="3237" y="138"/>
                  <a:pt x="3237" y="138"/>
                </a:cubicBezTo>
                <a:cubicBezTo>
                  <a:pt x="3235" y="138"/>
                  <a:pt x="3235" y="138"/>
                  <a:pt x="3235" y="138"/>
                </a:cubicBezTo>
                <a:cubicBezTo>
                  <a:pt x="3234" y="138"/>
                  <a:pt x="3234" y="138"/>
                  <a:pt x="3234" y="138"/>
                </a:cubicBezTo>
                <a:cubicBezTo>
                  <a:pt x="3231" y="136"/>
                  <a:pt x="3231" y="136"/>
                  <a:pt x="3231" y="136"/>
                </a:cubicBezTo>
                <a:cubicBezTo>
                  <a:pt x="3225" y="135"/>
                  <a:pt x="3225" y="135"/>
                  <a:pt x="3225" y="135"/>
                </a:cubicBezTo>
                <a:cubicBezTo>
                  <a:pt x="3215" y="135"/>
                  <a:pt x="3215" y="135"/>
                  <a:pt x="3215" y="135"/>
                </a:cubicBezTo>
                <a:cubicBezTo>
                  <a:pt x="3205" y="134"/>
                  <a:pt x="3205" y="134"/>
                  <a:pt x="3205" y="134"/>
                </a:cubicBezTo>
                <a:cubicBezTo>
                  <a:pt x="3209" y="135"/>
                  <a:pt x="3209" y="135"/>
                  <a:pt x="3209" y="135"/>
                </a:cubicBezTo>
                <a:cubicBezTo>
                  <a:pt x="3212" y="138"/>
                  <a:pt x="3212" y="138"/>
                  <a:pt x="3212" y="138"/>
                </a:cubicBezTo>
                <a:cubicBezTo>
                  <a:pt x="3211" y="139"/>
                  <a:pt x="3211" y="139"/>
                  <a:pt x="3211" y="139"/>
                </a:cubicBezTo>
                <a:cubicBezTo>
                  <a:pt x="3212" y="141"/>
                  <a:pt x="3212" y="141"/>
                  <a:pt x="3212" y="141"/>
                </a:cubicBezTo>
                <a:cubicBezTo>
                  <a:pt x="3218" y="141"/>
                  <a:pt x="3218" y="141"/>
                  <a:pt x="3218" y="141"/>
                </a:cubicBezTo>
                <a:cubicBezTo>
                  <a:pt x="3224" y="144"/>
                  <a:pt x="3224" y="144"/>
                  <a:pt x="3224" y="144"/>
                </a:cubicBezTo>
                <a:cubicBezTo>
                  <a:pt x="3228" y="147"/>
                  <a:pt x="3228" y="147"/>
                  <a:pt x="3228" y="147"/>
                </a:cubicBezTo>
                <a:cubicBezTo>
                  <a:pt x="3228" y="148"/>
                  <a:pt x="3228" y="148"/>
                  <a:pt x="3228" y="148"/>
                </a:cubicBezTo>
                <a:cubicBezTo>
                  <a:pt x="3229" y="149"/>
                  <a:pt x="3229" y="149"/>
                  <a:pt x="3229" y="149"/>
                </a:cubicBezTo>
                <a:cubicBezTo>
                  <a:pt x="3225" y="149"/>
                  <a:pt x="3225" y="149"/>
                  <a:pt x="3225" y="149"/>
                </a:cubicBezTo>
                <a:cubicBezTo>
                  <a:pt x="3219" y="149"/>
                  <a:pt x="3219" y="149"/>
                  <a:pt x="3219" y="149"/>
                </a:cubicBezTo>
                <a:cubicBezTo>
                  <a:pt x="3217" y="148"/>
                  <a:pt x="3217" y="148"/>
                  <a:pt x="3217" y="148"/>
                </a:cubicBezTo>
                <a:cubicBezTo>
                  <a:pt x="3214" y="147"/>
                  <a:pt x="3214" y="147"/>
                  <a:pt x="3214" y="147"/>
                </a:cubicBezTo>
                <a:cubicBezTo>
                  <a:pt x="3205" y="145"/>
                  <a:pt x="3205" y="145"/>
                  <a:pt x="3205" y="145"/>
                </a:cubicBezTo>
                <a:cubicBezTo>
                  <a:pt x="3202" y="144"/>
                  <a:pt x="3202" y="144"/>
                  <a:pt x="3202" y="144"/>
                </a:cubicBezTo>
                <a:cubicBezTo>
                  <a:pt x="3198" y="142"/>
                  <a:pt x="3198" y="142"/>
                  <a:pt x="3198" y="142"/>
                </a:cubicBezTo>
                <a:cubicBezTo>
                  <a:pt x="3192" y="139"/>
                  <a:pt x="3192" y="139"/>
                  <a:pt x="3192" y="139"/>
                </a:cubicBezTo>
                <a:cubicBezTo>
                  <a:pt x="3189" y="138"/>
                  <a:pt x="3189" y="138"/>
                  <a:pt x="3189" y="138"/>
                </a:cubicBezTo>
                <a:cubicBezTo>
                  <a:pt x="3188" y="139"/>
                  <a:pt x="3188" y="139"/>
                  <a:pt x="3188" y="139"/>
                </a:cubicBezTo>
                <a:cubicBezTo>
                  <a:pt x="3185" y="141"/>
                  <a:pt x="3185" y="141"/>
                  <a:pt x="3185" y="141"/>
                </a:cubicBezTo>
                <a:cubicBezTo>
                  <a:pt x="3184" y="141"/>
                  <a:pt x="3184" y="141"/>
                  <a:pt x="3184" y="141"/>
                </a:cubicBezTo>
                <a:cubicBezTo>
                  <a:pt x="3178" y="141"/>
                  <a:pt x="3178" y="141"/>
                  <a:pt x="3178" y="141"/>
                </a:cubicBezTo>
                <a:cubicBezTo>
                  <a:pt x="3168" y="141"/>
                  <a:pt x="3168" y="141"/>
                  <a:pt x="3168" y="141"/>
                </a:cubicBezTo>
                <a:cubicBezTo>
                  <a:pt x="3159" y="139"/>
                  <a:pt x="3159" y="139"/>
                  <a:pt x="3159" y="139"/>
                </a:cubicBezTo>
                <a:cubicBezTo>
                  <a:pt x="3155" y="139"/>
                  <a:pt x="3155" y="139"/>
                  <a:pt x="3155" y="139"/>
                </a:cubicBezTo>
                <a:cubicBezTo>
                  <a:pt x="3149" y="139"/>
                  <a:pt x="3149" y="139"/>
                  <a:pt x="3149" y="139"/>
                </a:cubicBezTo>
                <a:cubicBezTo>
                  <a:pt x="3141" y="139"/>
                  <a:pt x="3141" y="139"/>
                  <a:pt x="3141" y="139"/>
                </a:cubicBezTo>
                <a:cubicBezTo>
                  <a:pt x="3136" y="141"/>
                  <a:pt x="3136" y="141"/>
                  <a:pt x="3136" y="141"/>
                </a:cubicBezTo>
                <a:cubicBezTo>
                  <a:pt x="3132" y="141"/>
                  <a:pt x="3132" y="141"/>
                  <a:pt x="3132" y="141"/>
                </a:cubicBezTo>
                <a:cubicBezTo>
                  <a:pt x="3123" y="138"/>
                  <a:pt x="3123" y="138"/>
                  <a:pt x="3123" y="138"/>
                </a:cubicBezTo>
                <a:cubicBezTo>
                  <a:pt x="3120" y="138"/>
                  <a:pt x="3120" y="138"/>
                  <a:pt x="3120" y="138"/>
                </a:cubicBezTo>
                <a:cubicBezTo>
                  <a:pt x="3116" y="136"/>
                  <a:pt x="3116" y="136"/>
                  <a:pt x="3116" y="136"/>
                </a:cubicBezTo>
                <a:cubicBezTo>
                  <a:pt x="3116" y="135"/>
                  <a:pt x="3116" y="135"/>
                  <a:pt x="3116" y="135"/>
                </a:cubicBezTo>
                <a:cubicBezTo>
                  <a:pt x="3113" y="134"/>
                  <a:pt x="3113" y="134"/>
                  <a:pt x="3113" y="134"/>
                </a:cubicBezTo>
                <a:cubicBezTo>
                  <a:pt x="3115" y="134"/>
                  <a:pt x="3115" y="134"/>
                  <a:pt x="3115" y="134"/>
                </a:cubicBezTo>
                <a:cubicBezTo>
                  <a:pt x="3112" y="131"/>
                  <a:pt x="3112" y="131"/>
                  <a:pt x="3112" y="131"/>
                </a:cubicBezTo>
                <a:cubicBezTo>
                  <a:pt x="3106" y="128"/>
                  <a:pt x="3106" y="128"/>
                  <a:pt x="3106" y="128"/>
                </a:cubicBezTo>
                <a:cubicBezTo>
                  <a:pt x="3096" y="125"/>
                  <a:pt x="3096" y="125"/>
                  <a:pt x="3096" y="125"/>
                </a:cubicBezTo>
                <a:cubicBezTo>
                  <a:pt x="3073" y="124"/>
                  <a:pt x="3073" y="124"/>
                  <a:pt x="3073" y="124"/>
                </a:cubicBezTo>
                <a:cubicBezTo>
                  <a:pt x="3062" y="124"/>
                  <a:pt x="3062" y="124"/>
                  <a:pt x="3062" y="124"/>
                </a:cubicBezTo>
                <a:cubicBezTo>
                  <a:pt x="3050" y="125"/>
                  <a:pt x="3050" y="125"/>
                  <a:pt x="3050" y="125"/>
                </a:cubicBezTo>
                <a:cubicBezTo>
                  <a:pt x="3040" y="126"/>
                  <a:pt x="3040" y="126"/>
                  <a:pt x="3040" y="126"/>
                </a:cubicBezTo>
                <a:cubicBezTo>
                  <a:pt x="3030" y="124"/>
                  <a:pt x="3030" y="124"/>
                  <a:pt x="3030" y="124"/>
                </a:cubicBezTo>
                <a:cubicBezTo>
                  <a:pt x="3034" y="124"/>
                  <a:pt x="3034" y="124"/>
                  <a:pt x="3034" y="124"/>
                </a:cubicBezTo>
                <a:cubicBezTo>
                  <a:pt x="3029" y="122"/>
                  <a:pt x="3029" y="122"/>
                  <a:pt x="3029" y="122"/>
                </a:cubicBezTo>
                <a:cubicBezTo>
                  <a:pt x="3024" y="121"/>
                  <a:pt x="3024" y="121"/>
                  <a:pt x="3024" y="121"/>
                </a:cubicBezTo>
                <a:cubicBezTo>
                  <a:pt x="3020" y="119"/>
                  <a:pt x="3020" y="119"/>
                  <a:pt x="3020" y="119"/>
                </a:cubicBezTo>
                <a:cubicBezTo>
                  <a:pt x="3017" y="121"/>
                  <a:pt x="3017" y="121"/>
                  <a:pt x="3017" y="121"/>
                </a:cubicBezTo>
                <a:cubicBezTo>
                  <a:pt x="3013" y="122"/>
                  <a:pt x="3013" y="122"/>
                  <a:pt x="3013" y="122"/>
                </a:cubicBezTo>
                <a:cubicBezTo>
                  <a:pt x="3014" y="119"/>
                  <a:pt x="3014" y="119"/>
                  <a:pt x="3014" y="119"/>
                </a:cubicBezTo>
                <a:cubicBezTo>
                  <a:pt x="3013" y="118"/>
                  <a:pt x="3013" y="118"/>
                  <a:pt x="3013" y="118"/>
                </a:cubicBezTo>
                <a:cubicBezTo>
                  <a:pt x="3009" y="118"/>
                  <a:pt x="3009" y="118"/>
                  <a:pt x="3009" y="118"/>
                </a:cubicBezTo>
                <a:cubicBezTo>
                  <a:pt x="3007" y="118"/>
                  <a:pt x="3007" y="118"/>
                  <a:pt x="3007" y="118"/>
                </a:cubicBezTo>
                <a:cubicBezTo>
                  <a:pt x="3004" y="116"/>
                  <a:pt x="3004" y="116"/>
                  <a:pt x="3004" y="116"/>
                </a:cubicBezTo>
                <a:cubicBezTo>
                  <a:pt x="3000" y="116"/>
                  <a:pt x="3000" y="116"/>
                  <a:pt x="3000" y="116"/>
                </a:cubicBezTo>
                <a:cubicBezTo>
                  <a:pt x="2997" y="116"/>
                  <a:pt x="2997" y="116"/>
                  <a:pt x="2997" y="116"/>
                </a:cubicBezTo>
                <a:cubicBezTo>
                  <a:pt x="2994" y="115"/>
                  <a:pt x="2994" y="115"/>
                  <a:pt x="2994" y="115"/>
                </a:cubicBezTo>
                <a:cubicBezTo>
                  <a:pt x="2997" y="115"/>
                  <a:pt x="2997" y="115"/>
                  <a:pt x="2997" y="115"/>
                </a:cubicBezTo>
                <a:cubicBezTo>
                  <a:pt x="3001" y="115"/>
                  <a:pt x="3001" y="115"/>
                  <a:pt x="3001" y="115"/>
                </a:cubicBezTo>
                <a:cubicBezTo>
                  <a:pt x="3003" y="115"/>
                  <a:pt x="3003" y="115"/>
                  <a:pt x="3003" y="115"/>
                </a:cubicBezTo>
                <a:cubicBezTo>
                  <a:pt x="3001" y="114"/>
                  <a:pt x="3001" y="114"/>
                  <a:pt x="3001" y="114"/>
                </a:cubicBezTo>
                <a:cubicBezTo>
                  <a:pt x="3000" y="112"/>
                  <a:pt x="3000" y="112"/>
                  <a:pt x="3000" y="112"/>
                </a:cubicBezTo>
                <a:cubicBezTo>
                  <a:pt x="2991" y="111"/>
                  <a:pt x="2991" y="111"/>
                  <a:pt x="2991" y="111"/>
                </a:cubicBezTo>
                <a:cubicBezTo>
                  <a:pt x="2984" y="109"/>
                  <a:pt x="2984" y="109"/>
                  <a:pt x="2984" y="109"/>
                </a:cubicBezTo>
                <a:cubicBezTo>
                  <a:pt x="2974" y="109"/>
                  <a:pt x="2974" y="109"/>
                  <a:pt x="2974" y="109"/>
                </a:cubicBezTo>
                <a:cubicBezTo>
                  <a:pt x="2973" y="109"/>
                  <a:pt x="2973" y="109"/>
                  <a:pt x="2973" y="109"/>
                </a:cubicBezTo>
                <a:cubicBezTo>
                  <a:pt x="2971" y="111"/>
                  <a:pt x="2971" y="111"/>
                  <a:pt x="2971" y="111"/>
                </a:cubicBezTo>
                <a:cubicBezTo>
                  <a:pt x="2971" y="114"/>
                  <a:pt x="2971" y="114"/>
                  <a:pt x="2971" y="114"/>
                </a:cubicBezTo>
                <a:cubicBezTo>
                  <a:pt x="2970" y="115"/>
                  <a:pt x="2970" y="115"/>
                  <a:pt x="2970" y="115"/>
                </a:cubicBezTo>
                <a:cubicBezTo>
                  <a:pt x="2970" y="111"/>
                  <a:pt x="2970" y="111"/>
                  <a:pt x="2970" y="111"/>
                </a:cubicBezTo>
                <a:cubicBezTo>
                  <a:pt x="2969" y="109"/>
                  <a:pt x="2969" y="109"/>
                  <a:pt x="2969" y="109"/>
                </a:cubicBezTo>
                <a:cubicBezTo>
                  <a:pt x="2961" y="108"/>
                  <a:pt x="2961" y="108"/>
                  <a:pt x="2961" y="108"/>
                </a:cubicBezTo>
                <a:cubicBezTo>
                  <a:pt x="2954" y="106"/>
                  <a:pt x="2954" y="106"/>
                  <a:pt x="2954" y="106"/>
                </a:cubicBezTo>
                <a:cubicBezTo>
                  <a:pt x="2938" y="105"/>
                  <a:pt x="2938" y="105"/>
                  <a:pt x="2938" y="105"/>
                </a:cubicBezTo>
                <a:cubicBezTo>
                  <a:pt x="2923" y="105"/>
                  <a:pt x="2923" y="105"/>
                  <a:pt x="2923" y="105"/>
                </a:cubicBezTo>
                <a:cubicBezTo>
                  <a:pt x="2915" y="104"/>
                  <a:pt x="2915" y="104"/>
                  <a:pt x="2915" y="104"/>
                </a:cubicBezTo>
                <a:cubicBezTo>
                  <a:pt x="2908" y="104"/>
                  <a:pt x="2908" y="104"/>
                  <a:pt x="2908" y="104"/>
                </a:cubicBezTo>
                <a:cubicBezTo>
                  <a:pt x="2913" y="105"/>
                  <a:pt x="2913" y="105"/>
                  <a:pt x="2913" y="105"/>
                </a:cubicBezTo>
                <a:cubicBezTo>
                  <a:pt x="2915" y="106"/>
                  <a:pt x="2915" y="106"/>
                  <a:pt x="2915" y="106"/>
                </a:cubicBezTo>
                <a:cubicBezTo>
                  <a:pt x="2917" y="106"/>
                  <a:pt x="2917" y="106"/>
                  <a:pt x="2917" y="106"/>
                </a:cubicBezTo>
                <a:cubicBezTo>
                  <a:pt x="2911" y="108"/>
                  <a:pt x="2911" y="108"/>
                  <a:pt x="2911" y="108"/>
                </a:cubicBezTo>
                <a:cubicBezTo>
                  <a:pt x="2905" y="108"/>
                  <a:pt x="2905" y="108"/>
                  <a:pt x="2905" y="108"/>
                </a:cubicBezTo>
                <a:cubicBezTo>
                  <a:pt x="2905" y="109"/>
                  <a:pt x="2905" y="109"/>
                  <a:pt x="2905" y="109"/>
                </a:cubicBezTo>
                <a:cubicBezTo>
                  <a:pt x="2908" y="112"/>
                  <a:pt x="2908" y="112"/>
                  <a:pt x="2908" y="112"/>
                </a:cubicBezTo>
                <a:cubicBezTo>
                  <a:pt x="2908" y="111"/>
                  <a:pt x="2908" y="111"/>
                  <a:pt x="2908" y="111"/>
                </a:cubicBezTo>
                <a:cubicBezTo>
                  <a:pt x="2911" y="111"/>
                  <a:pt x="2911" y="111"/>
                  <a:pt x="2911" y="111"/>
                </a:cubicBezTo>
                <a:cubicBezTo>
                  <a:pt x="2913" y="111"/>
                  <a:pt x="2913" y="111"/>
                  <a:pt x="2913" y="111"/>
                </a:cubicBezTo>
                <a:cubicBezTo>
                  <a:pt x="2913" y="112"/>
                  <a:pt x="2913" y="112"/>
                  <a:pt x="2913" y="112"/>
                </a:cubicBezTo>
                <a:cubicBezTo>
                  <a:pt x="2914" y="114"/>
                  <a:pt x="2914" y="114"/>
                  <a:pt x="2914" y="114"/>
                </a:cubicBezTo>
                <a:cubicBezTo>
                  <a:pt x="2911" y="114"/>
                  <a:pt x="2911" y="114"/>
                  <a:pt x="2911" y="114"/>
                </a:cubicBezTo>
                <a:cubicBezTo>
                  <a:pt x="2918" y="115"/>
                  <a:pt x="2918" y="115"/>
                  <a:pt x="2918" y="115"/>
                </a:cubicBezTo>
                <a:cubicBezTo>
                  <a:pt x="2924" y="119"/>
                  <a:pt x="2924" y="119"/>
                  <a:pt x="2924" y="119"/>
                </a:cubicBezTo>
                <a:cubicBezTo>
                  <a:pt x="2920" y="119"/>
                  <a:pt x="2920" y="119"/>
                  <a:pt x="2920" y="119"/>
                </a:cubicBezTo>
                <a:cubicBezTo>
                  <a:pt x="2917" y="119"/>
                  <a:pt x="2917" y="119"/>
                  <a:pt x="2917" y="119"/>
                </a:cubicBezTo>
                <a:cubicBezTo>
                  <a:pt x="2915" y="118"/>
                  <a:pt x="2915" y="118"/>
                  <a:pt x="2915" y="118"/>
                </a:cubicBezTo>
                <a:cubicBezTo>
                  <a:pt x="2913" y="118"/>
                  <a:pt x="2913" y="118"/>
                  <a:pt x="2913" y="118"/>
                </a:cubicBezTo>
                <a:cubicBezTo>
                  <a:pt x="2911" y="116"/>
                  <a:pt x="2911" y="116"/>
                  <a:pt x="2911" y="116"/>
                </a:cubicBezTo>
                <a:cubicBezTo>
                  <a:pt x="2910" y="118"/>
                  <a:pt x="2910" y="118"/>
                  <a:pt x="2910" y="118"/>
                </a:cubicBezTo>
                <a:cubicBezTo>
                  <a:pt x="2908" y="118"/>
                  <a:pt x="2908" y="118"/>
                  <a:pt x="2908" y="118"/>
                </a:cubicBezTo>
                <a:cubicBezTo>
                  <a:pt x="2907" y="118"/>
                  <a:pt x="2907" y="118"/>
                  <a:pt x="2907" y="118"/>
                </a:cubicBezTo>
                <a:cubicBezTo>
                  <a:pt x="2908" y="119"/>
                  <a:pt x="2908" y="119"/>
                  <a:pt x="2908" y="119"/>
                </a:cubicBezTo>
                <a:cubicBezTo>
                  <a:pt x="2913" y="121"/>
                  <a:pt x="2913" y="121"/>
                  <a:pt x="2913" y="121"/>
                </a:cubicBezTo>
                <a:cubicBezTo>
                  <a:pt x="2910" y="121"/>
                  <a:pt x="2910" y="121"/>
                  <a:pt x="2910" y="121"/>
                </a:cubicBezTo>
                <a:cubicBezTo>
                  <a:pt x="2911" y="122"/>
                  <a:pt x="2911" y="122"/>
                  <a:pt x="2911" y="122"/>
                </a:cubicBezTo>
                <a:cubicBezTo>
                  <a:pt x="2901" y="121"/>
                  <a:pt x="2901" y="121"/>
                  <a:pt x="2901" y="121"/>
                </a:cubicBezTo>
                <a:cubicBezTo>
                  <a:pt x="2891" y="118"/>
                  <a:pt x="2891" y="118"/>
                  <a:pt x="2891" y="118"/>
                </a:cubicBezTo>
                <a:cubicBezTo>
                  <a:pt x="2885" y="116"/>
                  <a:pt x="2885" y="116"/>
                  <a:pt x="2885" y="116"/>
                </a:cubicBezTo>
                <a:cubicBezTo>
                  <a:pt x="2881" y="119"/>
                  <a:pt x="2881" y="119"/>
                  <a:pt x="2881" y="119"/>
                </a:cubicBezTo>
                <a:cubicBezTo>
                  <a:pt x="2880" y="119"/>
                  <a:pt x="2880" y="119"/>
                  <a:pt x="2880" y="119"/>
                </a:cubicBezTo>
                <a:cubicBezTo>
                  <a:pt x="2877" y="119"/>
                  <a:pt x="2877" y="119"/>
                  <a:pt x="2877" y="119"/>
                </a:cubicBezTo>
                <a:cubicBezTo>
                  <a:pt x="2872" y="119"/>
                  <a:pt x="2872" y="119"/>
                  <a:pt x="2872" y="119"/>
                </a:cubicBezTo>
                <a:cubicBezTo>
                  <a:pt x="2867" y="118"/>
                  <a:pt x="2867" y="118"/>
                  <a:pt x="2867" y="118"/>
                </a:cubicBezTo>
                <a:cubicBezTo>
                  <a:pt x="2861" y="116"/>
                  <a:pt x="2861" y="116"/>
                  <a:pt x="2861" y="116"/>
                </a:cubicBezTo>
                <a:cubicBezTo>
                  <a:pt x="2857" y="115"/>
                  <a:pt x="2857" y="115"/>
                  <a:pt x="2857" y="115"/>
                </a:cubicBezTo>
                <a:cubicBezTo>
                  <a:pt x="2855" y="115"/>
                  <a:pt x="2855" y="115"/>
                  <a:pt x="2855" y="115"/>
                </a:cubicBezTo>
                <a:cubicBezTo>
                  <a:pt x="2855" y="116"/>
                  <a:pt x="2855" y="116"/>
                  <a:pt x="2855" y="116"/>
                </a:cubicBezTo>
                <a:cubicBezTo>
                  <a:pt x="2857" y="119"/>
                  <a:pt x="2857" y="119"/>
                  <a:pt x="2857" y="119"/>
                </a:cubicBezTo>
                <a:cubicBezTo>
                  <a:pt x="2860" y="122"/>
                  <a:pt x="2860" y="122"/>
                  <a:pt x="2860" y="122"/>
                </a:cubicBezTo>
                <a:cubicBezTo>
                  <a:pt x="2860" y="124"/>
                  <a:pt x="2860" y="124"/>
                  <a:pt x="2860" y="124"/>
                </a:cubicBezTo>
                <a:cubicBezTo>
                  <a:pt x="2860" y="125"/>
                  <a:pt x="2860" y="125"/>
                  <a:pt x="2860" y="125"/>
                </a:cubicBezTo>
                <a:cubicBezTo>
                  <a:pt x="2858" y="126"/>
                  <a:pt x="2858" y="126"/>
                  <a:pt x="2858" y="126"/>
                </a:cubicBezTo>
                <a:cubicBezTo>
                  <a:pt x="2857" y="126"/>
                  <a:pt x="2857" y="126"/>
                  <a:pt x="2857" y="126"/>
                </a:cubicBezTo>
                <a:cubicBezTo>
                  <a:pt x="2847" y="124"/>
                  <a:pt x="2847" y="124"/>
                  <a:pt x="2847" y="124"/>
                </a:cubicBezTo>
                <a:cubicBezTo>
                  <a:pt x="2840" y="122"/>
                  <a:pt x="2840" y="122"/>
                  <a:pt x="2840" y="122"/>
                </a:cubicBezTo>
                <a:cubicBezTo>
                  <a:pt x="2834" y="119"/>
                  <a:pt x="2834" y="119"/>
                  <a:pt x="2834" y="119"/>
                </a:cubicBezTo>
                <a:cubicBezTo>
                  <a:pt x="2832" y="118"/>
                  <a:pt x="2832" y="118"/>
                  <a:pt x="2832" y="118"/>
                </a:cubicBezTo>
                <a:cubicBezTo>
                  <a:pt x="2829" y="118"/>
                  <a:pt x="2829" y="118"/>
                  <a:pt x="2829" y="118"/>
                </a:cubicBezTo>
                <a:cubicBezTo>
                  <a:pt x="2828" y="118"/>
                  <a:pt x="2828" y="118"/>
                  <a:pt x="2828" y="118"/>
                </a:cubicBezTo>
                <a:cubicBezTo>
                  <a:pt x="2827" y="116"/>
                  <a:pt x="2827" y="116"/>
                  <a:pt x="2827" y="116"/>
                </a:cubicBezTo>
                <a:cubicBezTo>
                  <a:pt x="2828" y="116"/>
                  <a:pt x="2828" y="116"/>
                  <a:pt x="2828" y="116"/>
                </a:cubicBezTo>
                <a:cubicBezTo>
                  <a:pt x="2831" y="116"/>
                  <a:pt x="2831" y="116"/>
                  <a:pt x="2831" y="116"/>
                </a:cubicBezTo>
                <a:cubicBezTo>
                  <a:pt x="2824" y="114"/>
                  <a:pt x="2824" y="114"/>
                  <a:pt x="2824" y="114"/>
                </a:cubicBezTo>
                <a:cubicBezTo>
                  <a:pt x="2827" y="115"/>
                  <a:pt x="2827" y="115"/>
                  <a:pt x="2827" y="115"/>
                </a:cubicBezTo>
                <a:cubicBezTo>
                  <a:pt x="2825" y="115"/>
                  <a:pt x="2825" y="115"/>
                  <a:pt x="2825" y="115"/>
                </a:cubicBezTo>
                <a:cubicBezTo>
                  <a:pt x="2821" y="115"/>
                  <a:pt x="2821" y="115"/>
                  <a:pt x="2821" y="115"/>
                </a:cubicBezTo>
                <a:cubicBezTo>
                  <a:pt x="2814" y="111"/>
                  <a:pt x="2814" y="111"/>
                  <a:pt x="2814" y="111"/>
                </a:cubicBezTo>
                <a:cubicBezTo>
                  <a:pt x="2819" y="112"/>
                  <a:pt x="2819" y="112"/>
                  <a:pt x="2819" y="112"/>
                </a:cubicBezTo>
                <a:cubicBezTo>
                  <a:pt x="2822" y="112"/>
                  <a:pt x="2822" y="112"/>
                  <a:pt x="2822" y="112"/>
                </a:cubicBezTo>
                <a:cubicBezTo>
                  <a:pt x="2825" y="112"/>
                  <a:pt x="2825" y="112"/>
                  <a:pt x="2825" y="112"/>
                </a:cubicBezTo>
                <a:cubicBezTo>
                  <a:pt x="2824" y="111"/>
                  <a:pt x="2824" y="111"/>
                  <a:pt x="2824" y="111"/>
                </a:cubicBezTo>
                <a:cubicBezTo>
                  <a:pt x="2825" y="111"/>
                  <a:pt x="2825" y="111"/>
                  <a:pt x="2825" y="111"/>
                </a:cubicBezTo>
                <a:cubicBezTo>
                  <a:pt x="2818" y="108"/>
                  <a:pt x="2818" y="108"/>
                  <a:pt x="2818" y="108"/>
                </a:cubicBezTo>
                <a:cubicBezTo>
                  <a:pt x="2815" y="108"/>
                  <a:pt x="2815" y="108"/>
                  <a:pt x="2815" y="108"/>
                </a:cubicBezTo>
                <a:cubicBezTo>
                  <a:pt x="2811" y="106"/>
                  <a:pt x="2811" y="106"/>
                  <a:pt x="2811" y="106"/>
                </a:cubicBezTo>
                <a:cubicBezTo>
                  <a:pt x="2814" y="106"/>
                  <a:pt x="2814" y="106"/>
                  <a:pt x="2814" y="106"/>
                </a:cubicBezTo>
                <a:cubicBezTo>
                  <a:pt x="2815" y="106"/>
                  <a:pt x="2815" y="106"/>
                  <a:pt x="2815" y="106"/>
                </a:cubicBezTo>
                <a:cubicBezTo>
                  <a:pt x="2814" y="105"/>
                  <a:pt x="2814" y="105"/>
                  <a:pt x="2814" y="105"/>
                </a:cubicBezTo>
                <a:cubicBezTo>
                  <a:pt x="2811" y="105"/>
                  <a:pt x="2811" y="105"/>
                  <a:pt x="2811" y="105"/>
                </a:cubicBezTo>
                <a:cubicBezTo>
                  <a:pt x="2815" y="104"/>
                  <a:pt x="2815" y="104"/>
                  <a:pt x="2815" y="104"/>
                </a:cubicBezTo>
                <a:cubicBezTo>
                  <a:pt x="2807" y="104"/>
                  <a:pt x="2807" y="104"/>
                  <a:pt x="2807" y="104"/>
                </a:cubicBezTo>
                <a:cubicBezTo>
                  <a:pt x="2809" y="102"/>
                  <a:pt x="2809" y="102"/>
                  <a:pt x="2809" y="102"/>
                </a:cubicBezTo>
                <a:cubicBezTo>
                  <a:pt x="2809" y="101"/>
                  <a:pt x="2809" y="101"/>
                  <a:pt x="2809" y="101"/>
                </a:cubicBezTo>
                <a:cubicBezTo>
                  <a:pt x="2808" y="101"/>
                  <a:pt x="2808" y="101"/>
                  <a:pt x="2808" y="101"/>
                </a:cubicBezTo>
                <a:cubicBezTo>
                  <a:pt x="2807" y="99"/>
                  <a:pt x="2807" y="99"/>
                  <a:pt x="2807" y="99"/>
                </a:cubicBezTo>
                <a:cubicBezTo>
                  <a:pt x="2799" y="98"/>
                  <a:pt x="2799" y="98"/>
                  <a:pt x="2799" y="98"/>
                </a:cubicBezTo>
                <a:cubicBezTo>
                  <a:pt x="2795" y="96"/>
                  <a:pt x="2795" y="96"/>
                  <a:pt x="2795" y="96"/>
                </a:cubicBezTo>
                <a:cubicBezTo>
                  <a:pt x="2791" y="96"/>
                  <a:pt x="2791" y="96"/>
                  <a:pt x="2791" y="96"/>
                </a:cubicBezTo>
                <a:cubicBezTo>
                  <a:pt x="2786" y="96"/>
                  <a:pt x="2786" y="96"/>
                  <a:pt x="2786" y="96"/>
                </a:cubicBezTo>
                <a:cubicBezTo>
                  <a:pt x="2788" y="98"/>
                  <a:pt x="2788" y="98"/>
                  <a:pt x="2788" y="98"/>
                </a:cubicBezTo>
                <a:cubicBezTo>
                  <a:pt x="2784" y="98"/>
                  <a:pt x="2784" y="98"/>
                  <a:pt x="2784" y="98"/>
                </a:cubicBezTo>
                <a:cubicBezTo>
                  <a:pt x="2781" y="98"/>
                  <a:pt x="2781" y="98"/>
                  <a:pt x="2781" y="98"/>
                </a:cubicBezTo>
                <a:cubicBezTo>
                  <a:pt x="2781" y="96"/>
                  <a:pt x="2781" y="96"/>
                  <a:pt x="2781" y="96"/>
                </a:cubicBezTo>
                <a:cubicBezTo>
                  <a:pt x="2779" y="96"/>
                  <a:pt x="2779" y="96"/>
                  <a:pt x="2779" y="96"/>
                </a:cubicBezTo>
                <a:cubicBezTo>
                  <a:pt x="2776" y="98"/>
                  <a:pt x="2776" y="98"/>
                  <a:pt x="2776" y="98"/>
                </a:cubicBezTo>
                <a:cubicBezTo>
                  <a:pt x="2775" y="96"/>
                  <a:pt x="2775" y="96"/>
                  <a:pt x="2775" y="96"/>
                </a:cubicBezTo>
                <a:cubicBezTo>
                  <a:pt x="2772" y="95"/>
                  <a:pt x="2772" y="95"/>
                  <a:pt x="2772" y="95"/>
                </a:cubicBezTo>
                <a:cubicBezTo>
                  <a:pt x="2765" y="93"/>
                  <a:pt x="2765" y="93"/>
                  <a:pt x="2765" y="93"/>
                </a:cubicBezTo>
                <a:cubicBezTo>
                  <a:pt x="2761" y="93"/>
                  <a:pt x="2761" y="93"/>
                  <a:pt x="2761" y="93"/>
                </a:cubicBezTo>
                <a:cubicBezTo>
                  <a:pt x="2758" y="93"/>
                  <a:pt x="2758" y="93"/>
                  <a:pt x="2758" y="93"/>
                </a:cubicBezTo>
                <a:cubicBezTo>
                  <a:pt x="2759" y="95"/>
                  <a:pt x="2759" y="95"/>
                  <a:pt x="2759" y="95"/>
                </a:cubicBezTo>
                <a:cubicBezTo>
                  <a:pt x="2758" y="95"/>
                  <a:pt x="2758" y="95"/>
                  <a:pt x="2758" y="95"/>
                </a:cubicBezTo>
                <a:cubicBezTo>
                  <a:pt x="2756" y="93"/>
                  <a:pt x="2756" y="93"/>
                  <a:pt x="2756" y="93"/>
                </a:cubicBezTo>
                <a:cubicBezTo>
                  <a:pt x="2756" y="96"/>
                  <a:pt x="2756" y="96"/>
                  <a:pt x="2756" y="96"/>
                </a:cubicBezTo>
                <a:cubicBezTo>
                  <a:pt x="2758" y="98"/>
                  <a:pt x="2758" y="98"/>
                  <a:pt x="2758" y="98"/>
                </a:cubicBezTo>
                <a:cubicBezTo>
                  <a:pt x="2762" y="99"/>
                  <a:pt x="2762" y="99"/>
                  <a:pt x="2762" y="99"/>
                </a:cubicBezTo>
                <a:cubicBezTo>
                  <a:pt x="2762" y="101"/>
                  <a:pt x="2762" y="101"/>
                  <a:pt x="2762" y="101"/>
                </a:cubicBezTo>
                <a:cubicBezTo>
                  <a:pt x="2762" y="102"/>
                  <a:pt x="2762" y="102"/>
                  <a:pt x="2762" y="102"/>
                </a:cubicBezTo>
                <a:cubicBezTo>
                  <a:pt x="2756" y="102"/>
                  <a:pt x="2756" y="102"/>
                  <a:pt x="2756" y="102"/>
                </a:cubicBezTo>
                <a:cubicBezTo>
                  <a:pt x="2742" y="102"/>
                  <a:pt x="2742" y="102"/>
                  <a:pt x="2742" y="102"/>
                </a:cubicBezTo>
                <a:cubicBezTo>
                  <a:pt x="2728" y="101"/>
                  <a:pt x="2728" y="101"/>
                  <a:pt x="2728" y="101"/>
                </a:cubicBezTo>
                <a:cubicBezTo>
                  <a:pt x="2722" y="101"/>
                  <a:pt x="2722" y="101"/>
                  <a:pt x="2722" y="101"/>
                </a:cubicBezTo>
                <a:cubicBezTo>
                  <a:pt x="2719" y="99"/>
                  <a:pt x="2719" y="99"/>
                  <a:pt x="2719" y="99"/>
                </a:cubicBezTo>
                <a:cubicBezTo>
                  <a:pt x="2716" y="98"/>
                  <a:pt x="2716" y="98"/>
                  <a:pt x="2716" y="98"/>
                </a:cubicBezTo>
                <a:cubicBezTo>
                  <a:pt x="2718" y="96"/>
                  <a:pt x="2718" y="96"/>
                  <a:pt x="2718" y="96"/>
                </a:cubicBezTo>
                <a:cubicBezTo>
                  <a:pt x="2721" y="96"/>
                  <a:pt x="2721" y="96"/>
                  <a:pt x="2721" y="96"/>
                </a:cubicBezTo>
                <a:cubicBezTo>
                  <a:pt x="2716" y="95"/>
                  <a:pt x="2716" y="95"/>
                  <a:pt x="2716" y="95"/>
                </a:cubicBezTo>
                <a:cubicBezTo>
                  <a:pt x="2712" y="95"/>
                  <a:pt x="2712" y="95"/>
                  <a:pt x="2712" y="95"/>
                </a:cubicBezTo>
                <a:cubicBezTo>
                  <a:pt x="2703" y="95"/>
                  <a:pt x="2703" y="95"/>
                  <a:pt x="2703" y="95"/>
                </a:cubicBezTo>
                <a:cubicBezTo>
                  <a:pt x="2689" y="95"/>
                  <a:pt x="2689" y="95"/>
                  <a:pt x="2689" y="95"/>
                </a:cubicBezTo>
                <a:cubicBezTo>
                  <a:pt x="2675" y="96"/>
                  <a:pt x="2675" y="96"/>
                  <a:pt x="2675" y="96"/>
                </a:cubicBezTo>
                <a:cubicBezTo>
                  <a:pt x="2678" y="98"/>
                  <a:pt x="2678" y="98"/>
                  <a:pt x="2678" y="98"/>
                </a:cubicBezTo>
                <a:cubicBezTo>
                  <a:pt x="2675" y="98"/>
                  <a:pt x="2675" y="98"/>
                  <a:pt x="2675" y="98"/>
                </a:cubicBezTo>
                <a:cubicBezTo>
                  <a:pt x="2673" y="96"/>
                  <a:pt x="2673" y="96"/>
                  <a:pt x="2673" y="96"/>
                </a:cubicBezTo>
                <a:cubicBezTo>
                  <a:pt x="2673" y="95"/>
                  <a:pt x="2673" y="95"/>
                  <a:pt x="2673" y="95"/>
                </a:cubicBezTo>
                <a:cubicBezTo>
                  <a:pt x="2669" y="93"/>
                  <a:pt x="2669" y="93"/>
                  <a:pt x="2669" y="93"/>
                </a:cubicBezTo>
                <a:cubicBezTo>
                  <a:pt x="2665" y="91"/>
                  <a:pt x="2665" y="91"/>
                  <a:pt x="2665" y="91"/>
                </a:cubicBezTo>
                <a:cubicBezTo>
                  <a:pt x="2667" y="93"/>
                  <a:pt x="2667" y="93"/>
                  <a:pt x="2667" y="93"/>
                </a:cubicBezTo>
                <a:cubicBezTo>
                  <a:pt x="2666" y="95"/>
                  <a:pt x="2666" y="95"/>
                  <a:pt x="2666" y="95"/>
                </a:cubicBezTo>
                <a:cubicBezTo>
                  <a:pt x="2663" y="95"/>
                  <a:pt x="2663" y="95"/>
                  <a:pt x="2663" y="95"/>
                </a:cubicBezTo>
                <a:cubicBezTo>
                  <a:pt x="2659" y="95"/>
                  <a:pt x="2659" y="95"/>
                  <a:pt x="2659" y="95"/>
                </a:cubicBezTo>
                <a:cubicBezTo>
                  <a:pt x="2655" y="92"/>
                  <a:pt x="2655" y="92"/>
                  <a:pt x="2655" y="92"/>
                </a:cubicBezTo>
                <a:cubicBezTo>
                  <a:pt x="2652" y="92"/>
                  <a:pt x="2652" y="92"/>
                  <a:pt x="2652" y="92"/>
                </a:cubicBezTo>
                <a:cubicBezTo>
                  <a:pt x="2653" y="91"/>
                  <a:pt x="2653" y="91"/>
                  <a:pt x="2653" y="91"/>
                </a:cubicBezTo>
                <a:cubicBezTo>
                  <a:pt x="2652" y="91"/>
                  <a:pt x="2652" y="91"/>
                  <a:pt x="2652" y="91"/>
                </a:cubicBezTo>
                <a:cubicBezTo>
                  <a:pt x="2650" y="91"/>
                  <a:pt x="2650" y="91"/>
                  <a:pt x="2650" y="91"/>
                </a:cubicBezTo>
                <a:cubicBezTo>
                  <a:pt x="2650" y="92"/>
                  <a:pt x="2650" y="92"/>
                  <a:pt x="2650" y="92"/>
                </a:cubicBezTo>
                <a:cubicBezTo>
                  <a:pt x="2649" y="92"/>
                  <a:pt x="2649" y="92"/>
                  <a:pt x="2649" y="92"/>
                </a:cubicBezTo>
                <a:cubicBezTo>
                  <a:pt x="2646" y="91"/>
                  <a:pt x="2646" y="91"/>
                  <a:pt x="2646" y="91"/>
                </a:cubicBezTo>
                <a:cubicBezTo>
                  <a:pt x="2643" y="91"/>
                  <a:pt x="2643" y="91"/>
                  <a:pt x="2643" y="91"/>
                </a:cubicBezTo>
                <a:cubicBezTo>
                  <a:pt x="2640" y="91"/>
                  <a:pt x="2640" y="91"/>
                  <a:pt x="2640" y="91"/>
                </a:cubicBezTo>
                <a:cubicBezTo>
                  <a:pt x="2640" y="92"/>
                  <a:pt x="2640" y="92"/>
                  <a:pt x="2640" y="92"/>
                </a:cubicBezTo>
                <a:cubicBezTo>
                  <a:pt x="2639" y="93"/>
                  <a:pt x="2639" y="93"/>
                  <a:pt x="2639" y="93"/>
                </a:cubicBezTo>
                <a:cubicBezTo>
                  <a:pt x="2640" y="93"/>
                  <a:pt x="2640" y="93"/>
                  <a:pt x="2640" y="93"/>
                </a:cubicBezTo>
                <a:cubicBezTo>
                  <a:pt x="2642" y="95"/>
                  <a:pt x="2642" y="95"/>
                  <a:pt x="2642" y="95"/>
                </a:cubicBezTo>
                <a:cubicBezTo>
                  <a:pt x="2645" y="93"/>
                  <a:pt x="2645" y="93"/>
                  <a:pt x="2645" y="93"/>
                </a:cubicBezTo>
                <a:cubicBezTo>
                  <a:pt x="2649" y="93"/>
                  <a:pt x="2649" y="93"/>
                  <a:pt x="2649" y="93"/>
                </a:cubicBezTo>
                <a:cubicBezTo>
                  <a:pt x="2652" y="95"/>
                  <a:pt x="2652" y="95"/>
                  <a:pt x="2652" y="95"/>
                </a:cubicBezTo>
                <a:cubicBezTo>
                  <a:pt x="2646" y="96"/>
                  <a:pt x="2646" y="96"/>
                  <a:pt x="2646" y="96"/>
                </a:cubicBezTo>
                <a:cubicBezTo>
                  <a:pt x="2639" y="96"/>
                  <a:pt x="2639" y="96"/>
                  <a:pt x="2639" y="96"/>
                </a:cubicBezTo>
                <a:cubicBezTo>
                  <a:pt x="2642" y="98"/>
                  <a:pt x="2642" y="98"/>
                  <a:pt x="2642" y="98"/>
                </a:cubicBezTo>
                <a:cubicBezTo>
                  <a:pt x="2639" y="98"/>
                  <a:pt x="2639" y="98"/>
                  <a:pt x="2639" y="98"/>
                </a:cubicBezTo>
                <a:cubicBezTo>
                  <a:pt x="2637" y="98"/>
                  <a:pt x="2637" y="98"/>
                  <a:pt x="2637" y="98"/>
                </a:cubicBezTo>
                <a:cubicBezTo>
                  <a:pt x="2633" y="99"/>
                  <a:pt x="2633" y="99"/>
                  <a:pt x="2633" y="99"/>
                </a:cubicBezTo>
                <a:cubicBezTo>
                  <a:pt x="2630" y="101"/>
                  <a:pt x="2630" y="101"/>
                  <a:pt x="2630" y="101"/>
                </a:cubicBezTo>
                <a:cubicBezTo>
                  <a:pt x="2623" y="101"/>
                  <a:pt x="2623" y="101"/>
                  <a:pt x="2623" y="101"/>
                </a:cubicBezTo>
                <a:cubicBezTo>
                  <a:pt x="2619" y="99"/>
                  <a:pt x="2619" y="99"/>
                  <a:pt x="2619" y="99"/>
                </a:cubicBezTo>
                <a:cubicBezTo>
                  <a:pt x="2620" y="98"/>
                  <a:pt x="2620" y="98"/>
                  <a:pt x="2620" y="98"/>
                </a:cubicBezTo>
                <a:cubicBezTo>
                  <a:pt x="2622" y="96"/>
                  <a:pt x="2622" y="96"/>
                  <a:pt x="2622" y="96"/>
                </a:cubicBezTo>
                <a:cubicBezTo>
                  <a:pt x="2623" y="95"/>
                  <a:pt x="2623" y="95"/>
                  <a:pt x="2623" y="95"/>
                </a:cubicBezTo>
                <a:cubicBezTo>
                  <a:pt x="2629" y="95"/>
                  <a:pt x="2629" y="95"/>
                  <a:pt x="2629" y="95"/>
                </a:cubicBezTo>
                <a:cubicBezTo>
                  <a:pt x="2630" y="93"/>
                  <a:pt x="2630" y="93"/>
                  <a:pt x="2630" y="93"/>
                </a:cubicBezTo>
                <a:cubicBezTo>
                  <a:pt x="2630" y="92"/>
                  <a:pt x="2630" y="92"/>
                  <a:pt x="2630" y="92"/>
                </a:cubicBezTo>
                <a:cubicBezTo>
                  <a:pt x="2635" y="91"/>
                  <a:pt x="2635" y="91"/>
                  <a:pt x="2635" y="91"/>
                </a:cubicBezTo>
                <a:cubicBezTo>
                  <a:pt x="2636" y="89"/>
                  <a:pt x="2636" y="89"/>
                  <a:pt x="2636" y="89"/>
                </a:cubicBezTo>
                <a:cubicBezTo>
                  <a:pt x="2637" y="88"/>
                  <a:pt x="2637" y="88"/>
                  <a:pt x="2637" y="88"/>
                </a:cubicBezTo>
                <a:cubicBezTo>
                  <a:pt x="2633" y="88"/>
                  <a:pt x="2633" y="88"/>
                  <a:pt x="2633" y="88"/>
                </a:cubicBezTo>
                <a:cubicBezTo>
                  <a:pt x="2639" y="86"/>
                  <a:pt x="2639" y="86"/>
                  <a:pt x="2639" y="86"/>
                </a:cubicBezTo>
                <a:cubicBezTo>
                  <a:pt x="2637" y="86"/>
                  <a:pt x="2637" y="86"/>
                  <a:pt x="2637" y="86"/>
                </a:cubicBezTo>
                <a:cubicBezTo>
                  <a:pt x="2643" y="83"/>
                  <a:pt x="2643" y="83"/>
                  <a:pt x="2643" y="83"/>
                </a:cubicBezTo>
                <a:cubicBezTo>
                  <a:pt x="2646" y="83"/>
                  <a:pt x="2646" y="83"/>
                  <a:pt x="2646" y="83"/>
                </a:cubicBezTo>
                <a:cubicBezTo>
                  <a:pt x="2647" y="83"/>
                  <a:pt x="2647" y="83"/>
                  <a:pt x="2647" y="83"/>
                </a:cubicBezTo>
                <a:cubicBezTo>
                  <a:pt x="2647" y="82"/>
                  <a:pt x="2647" y="82"/>
                  <a:pt x="2647" y="82"/>
                </a:cubicBezTo>
                <a:cubicBezTo>
                  <a:pt x="2649" y="81"/>
                  <a:pt x="2649" y="81"/>
                  <a:pt x="2649" y="81"/>
                </a:cubicBezTo>
                <a:cubicBezTo>
                  <a:pt x="2650" y="81"/>
                  <a:pt x="2650" y="81"/>
                  <a:pt x="2650" y="81"/>
                </a:cubicBezTo>
                <a:cubicBezTo>
                  <a:pt x="2652" y="81"/>
                  <a:pt x="2652" y="81"/>
                  <a:pt x="2652" y="81"/>
                </a:cubicBezTo>
                <a:cubicBezTo>
                  <a:pt x="2655" y="79"/>
                  <a:pt x="2655" y="79"/>
                  <a:pt x="2655" y="79"/>
                </a:cubicBezTo>
                <a:cubicBezTo>
                  <a:pt x="2655" y="76"/>
                  <a:pt x="2655" y="76"/>
                  <a:pt x="2655" y="76"/>
                </a:cubicBezTo>
                <a:cubicBezTo>
                  <a:pt x="2653" y="75"/>
                  <a:pt x="2653" y="75"/>
                  <a:pt x="2653" y="75"/>
                </a:cubicBezTo>
                <a:cubicBezTo>
                  <a:pt x="2649" y="73"/>
                  <a:pt x="2649" y="73"/>
                  <a:pt x="2649" y="73"/>
                </a:cubicBezTo>
                <a:cubicBezTo>
                  <a:pt x="2646" y="73"/>
                  <a:pt x="2646" y="73"/>
                  <a:pt x="2646" y="73"/>
                </a:cubicBezTo>
                <a:cubicBezTo>
                  <a:pt x="2645" y="73"/>
                  <a:pt x="2645" y="73"/>
                  <a:pt x="2645" y="73"/>
                </a:cubicBezTo>
                <a:cubicBezTo>
                  <a:pt x="2642" y="72"/>
                  <a:pt x="2642" y="72"/>
                  <a:pt x="2642" y="72"/>
                </a:cubicBezTo>
                <a:cubicBezTo>
                  <a:pt x="2645" y="72"/>
                  <a:pt x="2645" y="72"/>
                  <a:pt x="2645" y="72"/>
                </a:cubicBezTo>
                <a:cubicBezTo>
                  <a:pt x="2652" y="73"/>
                  <a:pt x="2652" y="73"/>
                  <a:pt x="2652" y="73"/>
                </a:cubicBezTo>
                <a:cubicBezTo>
                  <a:pt x="2650" y="72"/>
                  <a:pt x="2650" y="72"/>
                  <a:pt x="2650" y="72"/>
                </a:cubicBezTo>
                <a:cubicBezTo>
                  <a:pt x="2649" y="71"/>
                  <a:pt x="2649" y="71"/>
                  <a:pt x="2649" y="71"/>
                </a:cubicBezTo>
                <a:cubicBezTo>
                  <a:pt x="2646" y="71"/>
                  <a:pt x="2646" y="71"/>
                  <a:pt x="2646" y="71"/>
                </a:cubicBezTo>
                <a:cubicBezTo>
                  <a:pt x="2642" y="68"/>
                  <a:pt x="2642" y="68"/>
                  <a:pt x="2642" y="68"/>
                </a:cubicBezTo>
                <a:cubicBezTo>
                  <a:pt x="2640" y="68"/>
                  <a:pt x="2640" y="68"/>
                  <a:pt x="2640" y="68"/>
                </a:cubicBezTo>
                <a:cubicBezTo>
                  <a:pt x="2639" y="69"/>
                  <a:pt x="2639" y="69"/>
                  <a:pt x="2639" y="69"/>
                </a:cubicBezTo>
                <a:cubicBezTo>
                  <a:pt x="2636" y="68"/>
                  <a:pt x="2636" y="68"/>
                  <a:pt x="2636" y="68"/>
                </a:cubicBezTo>
                <a:cubicBezTo>
                  <a:pt x="2635" y="66"/>
                  <a:pt x="2635" y="66"/>
                  <a:pt x="2635" y="66"/>
                </a:cubicBezTo>
                <a:cubicBezTo>
                  <a:pt x="2632" y="65"/>
                  <a:pt x="2632" y="65"/>
                  <a:pt x="2632" y="65"/>
                </a:cubicBezTo>
                <a:cubicBezTo>
                  <a:pt x="2630" y="65"/>
                  <a:pt x="2630" y="65"/>
                  <a:pt x="2630" y="65"/>
                </a:cubicBezTo>
                <a:cubicBezTo>
                  <a:pt x="2629" y="66"/>
                  <a:pt x="2629" y="66"/>
                  <a:pt x="2629" y="66"/>
                </a:cubicBezTo>
                <a:cubicBezTo>
                  <a:pt x="2627" y="65"/>
                  <a:pt x="2627" y="65"/>
                  <a:pt x="2627" y="65"/>
                </a:cubicBezTo>
                <a:cubicBezTo>
                  <a:pt x="2626" y="63"/>
                  <a:pt x="2626" y="63"/>
                  <a:pt x="2626" y="63"/>
                </a:cubicBezTo>
                <a:cubicBezTo>
                  <a:pt x="2622" y="62"/>
                  <a:pt x="2622" y="62"/>
                  <a:pt x="2622" y="62"/>
                </a:cubicBezTo>
                <a:cubicBezTo>
                  <a:pt x="2613" y="62"/>
                  <a:pt x="2613" y="62"/>
                  <a:pt x="2613" y="62"/>
                </a:cubicBezTo>
                <a:cubicBezTo>
                  <a:pt x="2603" y="62"/>
                  <a:pt x="2603" y="62"/>
                  <a:pt x="2603" y="62"/>
                </a:cubicBezTo>
                <a:cubicBezTo>
                  <a:pt x="2593" y="62"/>
                  <a:pt x="2593" y="62"/>
                  <a:pt x="2593" y="62"/>
                </a:cubicBezTo>
                <a:cubicBezTo>
                  <a:pt x="2593" y="63"/>
                  <a:pt x="2593" y="63"/>
                  <a:pt x="2593" y="63"/>
                </a:cubicBezTo>
                <a:cubicBezTo>
                  <a:pt x="2590" y="65"/>
                  <a:pt x="2590" y="65"/>
                  <a:pt x="2590" y="65"/>
                </a:cubicBezTo>
                <a:cubicBezTo>
                  <a:pt x="2586" y="65"/>
                  <a:pt x="2586" y="65"/>
                  <a:pt x="2586" y="65"/>
                </a:cubicBezTo>
                <a:cubicBezTo>
                  <a:pt x="2581" y="65"/>
                  <a:pt x="2581" y="65"/>
                  <a:pt x="2581" y="65"/>
                </a:cubicBezTo>
                <a:cubicBezTo>
                  <a:pt x="2583" y="63"/>
                  <a:pt x="2583" y="63"/>
                  <a:pt x="2583" y="63"/>
                </a:cubicBezTo>
                <a:cubicBezTo>
                  <a:pt x="2584" y="62"/>
                  <a:pt x="2584" y="62"/>
                  <a:pt x="2584" y="62"/>
                </a:cubicBezTo>
                <a:cubicBezTo>
                  <a:pt x="2584" y="61"/>
                  <a:pt x="2584" y="61"/>
                  <a:pt x="2584" y="61"/>
                </a:cubicBezTo>
                <a:cubicBezTo>
                  <a:pt x="2583" y="59"/>
                  <a:pt x="2583" y="59"/>
                  <a:pt x="2583" y="59"/>
                </a:cubicBezTo>
                <a:cubicBezTo>
                  <a:pt x="2576" y="59"/>
                  <a:pt x="2576" y="59"/>
                  <a:pt x="2576" y="59"/>
                </a:cubicBezTo>
                <a:cubicBezTo>
                  <a:pt x="2569" y="61"/>
                  <a:pt x="2569" y="61"/>
                  <a:pt x="2569" y="61"/>
                </a:cubicBezTo>
                <a:cubicBezTo>
                  <a:pt x="2570" y="59"/>
                  <a:pt x="2570" y="59"/>
                  <a:pt x="2570" y="59"/>
                </a:cubicBezTo>
                <a:cubicBezTo>
                  <a:pt x="2570" y="58"/>
                  <a:pt x="2570" y="58"/>
                  <a:pt x="2570" y="58"/>
                </a:cubicBezTo>
                <a:cubicBezTo>
                  <a:pt x="2557" y="59"/>
                  <a:pt x="2557" y="59"/>
                  <a:pt x="2557" y="59"/>
                </a:cubicBezTo>
                <a:cubicBezTo>
                  <a:pt x="2564" y="58"/>
                  <a:pt x="2564" y="58"/>
                  <a:pt x="2564" y="58"/>
                </a:cubicBezTo>
                <a:cubicBezTo>
                  <a:pt x="2567" y="56"/>
                  <a:pt x="2567" y="56"/>
                  <a:pt x="2567" y="56"/>
                </a:cubicBezTo>
                <a:cubicBezTo>
                  <a:pt x="2570" y="56"/>
                  <a:pt x="2570" y="56"/>
                  <a:pt x="2570" y="56"/>
                </a:cubicBezTo>
                <a:cubicBezTo>
                  <a:pt x="2566" y="55"/>
                  <a:pt x="2566" y="55"/>
                  <a:pt x="2566" y="55"/>
                </a:cubicBezTo>
                <a:cubicBezTo>
                  <a:pt x="2560" y="53"/>
                  <a:pt x="2560" y="53"/>
                  <a:pt x="2560" y="53"/>
                </a:cubicBezTo>
                <a:cubicBezTo>
                  <a:pt x="2551" y="52"/>
                  <a:pt x="2551" y="52"/>
                  <a:pt x="2551" y="52"/>
                </a:cubicBezTo>
                <a:cubicBezTo>
                  <a:pt x="2547" y="52"/>
                  <a:pt x="2547" y="52"/>
                  <a:pt x="2547" y="52"/>
                </a:cubicBezTo>
                <a:cubicBezTo>
                  <a:pt x="2543" y="53"/>
                  <a:pt x="2543" y="53"/>
                  <a:pt x="2543" y="53"/>
                </a:cubicBezTo>
                <a:cubicBezTo>
                  <a:pt x="2540" y="55"/>
                  <a:pt x="2540" y="55"/>
                  <a:pt x="2540" y="55"/>
                </a:cubicBezTo>
                <a:cubicBezTo>
                  <a:pt x="2536" y="56"/>
                  <a:pt x="2536" y="56"/>
                  <a:pt x="2536" y="56"/>
                </a:cubicBezTo>
                <a:cubicBezTo>
                  <a:pt x="2538" y="56"/>
                  <a:pt x="2538" y="56"/>
                  <a:pt x="2538" y="56"/>
                </a:cubicBezTo>
                <a:cubicBezTo>
                  <a:pt x="2534" y="59"/>
                  <a:pt x="2534" y="59"/>
                  <a:pt x="2534" y="59"/>
                </a:cubicBezTo>
                <a:cubicBezTo>
                  <a:pt x="2534" y="61"/>
                  <a:pt x="2534" y="61"/>
                  <a:pt x="2534" y="61"/>
                </a:cubicBezTo>
                <a:cubicBezTo>
                  <a:pt x="2536" y="62"/>
                  <a:pt x="2536" y="62"/>
                  <a:pt x="2536" y="62"/>
                </a:cubicBezTo>
                <a:cubicBezTo>
                  <a:pt x="2538" y="62"/>
                  <a:pt x="2538" y="62"/>
                  <a:pt x="2538" y="62"/>
                </a:cubicBezTo>
                <a:cubicBezTo>
                  <a:pt x="2538" y="63"/>
                  <a:pt x="2538" y="63"/>
                  <a:pt x="2538" y="63"/>
                </a:cubicBezTo>
                <a:cubicBezTo>
                  <a:pt x="2544" y="65"/>
                  <a:pt x="2544" y="65"/>
                  <a:pt x="2544" y="65"/>
                </a:cubicBezTo>
                <a:cubicBezTo>
                  <a:pt x="2551" y="66"/>
                  <a:pt x="2551" y="66"/>
                  <a:pt x="2551" y="66"/>
                </a:cubicBezTo>
                <a:cubicBezTo>
                  <a:pt x="2543" y="65"/>
                  <a:pt x="2543" y="65"/>
                  <a:pt x="2543" y="65"/>
                </a:cubicBezTo>
                <a:cubicBezTo>
                  <a:pt x="2538" y="65"/>
                  <a:pt x="2538" y="65"/>
                  <a:pt x="2538" y="65"/>
                </a:cubicBezTo>
                <a:cubicBezTo>
                  <a:pt x="2531" y="65"/>
                  <a:pt x="2531" y="65"/>
                  <a:pt x="2531" y="65"/>
                </a:cubicBezTo>
                <a:cubicBezTo>
                  <a:pt x="2524" y="65"/>
                  <a:pt x="2524" y="65"/>
                  <a:pt x="2524" y="65"/>
                </a:cubicBezTo>
                <a:cubicBezTo>
                  <a:pt x="2526" y="66"/>
                  <a:pt x="2526" y="66"/>
                  <a:pt x="2526" y="66"/>
                </a:cubicBezTo>
                <a:cubicBezTo>
                  <a:pt x="2530" y="66"/>
                  <a:pt x="2530" y="66"/>
                  <a:pt x="2530" y="66"/>
                </a:cubicBezTo>
                <a:cubicBezTo>
                  <a:pt x="2533" y="68"/>
                  <a:pt x="2533" y="68"/>
                  <a:pt x="2533" y="68"/>
                </a:cubicBezTo>
                <a:cubicBezTo>
                  <a:pt x="2536" y="69"/>
                  <a:pt x="2536" y="69"/>
                  <a:pt x="2536" y="69"/>
                </a:cubicBezTo>
                <a:cubicBezTo>
                  <a:pt x="2527" y="68"/>
                  <a:pt x="2527" y="68"/>
                  <a:pt x="2527" y="68"/>
                </a:cubicBezTo>
                <a:cubicBezTo>
                  <a:pt x="2524" y="68"/>
                  <a:pt x="2524" y="68"/>
                  <a:pt x="2524" y="68"/>
                </a:cubicBezTo>
                <a:cubicBezTo>
                  <a:pt x="2520" y="68"/>
                  <a:pt x="2520" y="68"/>
                  <a:pt x="2520" y="68"/>
                </a:cubicBezTo>
                <a:cubicBezTo>
                  <a:pt x="2521" y="69"/>
                  <a:pt x="2521" y="69"/>
                  <a:pt x="2521" y="69"/>
                </a:cubicBezTo>
                <a:cubicBezTo>
                  <a:pt x="2520" y="69"/>
                  <a:pt x="2520" y="69"/>
                  <a:pt x="2520" y="69"/>
                </a:cubicBezTo>
                <a:cubicBezTo>
                  <a:pt x="2516" y="71"/>
                  <a:pt x="2516" y="71"/>
                  <a:pt x="2516" y="71"/>
                </a:cubicBezTo>
                <a:cubicBezTo>
                  <a:pt x="2513" y="71"/>
                  <a:pt x="2513" y="71"/>
                  <a:pt x="2513" y="71"/>
                </a:cubicBezTo>
                <a:cubicBezTo>
                  <a:pt x="2511" y="71"/>
                  <a:pt x="2511" y="71"/>
                  <a:pt x="2511" y="71"/>
                </a:cubicBezTo>
                <a:cubicBezTo>
                  <a:pt x="2510" y="71"/>
                  <a:pt x="2510" y="71"/>
                  <a:pt x="2510" y="71"/>
                </a:cubicBezTo>
                <a:cubicBezTo>
                  <a:pt x="2507" y="71"/>
                  <a:pt x="2507" y="71"/>
                  <a:pt x="2507" y="71"/>
                </a:cubicBezTo>
                <a:cubicBezTo>
                  <a:pt x="2504" y="71"/>
                  <a:pt x="2504" y="71"/>
                  <a:pt x="2504" y="71"/>
                </a:cubicBezTo>
                <a:cubicBezTo>
                  <a:pt x="2505" y="69"/>
                  <a:pt x="2505" y="69"/>
                  <a:pt x="2505" y="69"/>
                </a:cubicBezTo>
                <a:cubicBezTo>
                  <a:pt x="2501" y="68"/>
                  <a:pt x="2501" y="68"/>
                  <a:pt x="2501" y="68"/>
                </a:cubicBezTo>
                <a:cubicBezTo>
                  <a:pt x="2495" y="68"/>
                  <a:pt x="2495" y="68"/>
                  <a:pt x="2495" y="68"/>
                </a:cubicBezTo>
                <a:cubicBezTo>
                  <a:pt x="2485" y="69"/>
                  <a:pt x="2485" y="69"/>
                  <a:pt x="2485" y="69"/>
                </a:cubicBezTo>
                <a:cubicBezTo>
                  <a:pt x="2484" y="69"/>
                  <a:pt x="2484" y="69"/>
                  <a:pt x="2484" y="69"/>
                </a:cubicBezTo>
                <a:cubicBezTo>
                  <a:pt x="2481" y="69"/>
                  <a:pt x="2481" y="69"/>
                  <a:pt x="2481" y="69"/>
                </a:cubicBezTo>
                <a:cubicBezTo>
                  <a:pt x="2481" y="71"/>
                  <a:pt x="2481" y="71"/>
                  <a:pt x="2481" y="71"/>
                </a:cubicBezTo>
                <a:cubicBezTo>
                  <a:pt x="2483" y="71"/>
                  <a:pt x="2483" y="71"/>
                  <a:pt x="2483" y="71"/>
                </a:cubicBezTo>
                <a:cubicBezTo>
                  <a:pt x="2485" y="71"/>
                  <a:pt x="2485" y="71"/>
                  <a:pt x="2485" y="71"/>
                </a:cubicBezTo>
                <a:cubicBezTo>
                  <a:pt x="2491" y="71"/>
                  <a:pt x="2491" y="71"/>
                  <a:pt x="2491" y="71"/>
                </a:cubicBezTo>
                <a:cubicBezTo>
                  <a:pt x="2484" y="72"/>
                  <a:pt x="2484" y="72"/>
                  <a:pt x="2484" y="72"/>
                </a:cubicBezTo>
                <a:cubicBezTo>
                  <a:pt x="2477" y="72"/>
                  <a:pt x="2477" y="72"/>
                  <a:pt x="2477" y="72"/>
                </a:cubicBezTo>
                <a:cubicBezTo>
                  <a:pt x="2461" y="75"/>
                  <a:pt x="2461" y="75"/>
                  <a:pt x="2461" y="75"/>
                </a:cubicBezTo>
                <a:cubicBezTo>
                  <a:pt x="2458" y="76"/>
                  <a:pt x="2458" y="76"/>
                  <a:pt x="2458" y="76"/>
                </a:cubicBezTo>
                <a:cubicBezTo>
                  <a:pt x="2455" y="76"/>
                  <a:pt x="2455" y="76"/>
                  <a:pt x="2455" y="76"/>
                </a:cubicBezTo>
                <a:cubicBezTo>
                  <a:pt x="2452" y="78"/>
                  <a:pt x="2452" y="78"/>
                  <a:pt x="2452" y="78"/>
                </a:cubicBezTo>
                <a:cubicBezTo>
                  <a:pt x="2450" y="79"/>
                  <a:pt x="2450" y="79"/>
                  <a:pt x="2450" y="79"/>
                </a:cubicBezTo>
                <a:cubicBezTo>
                  <a:pt x="2445" y="79"/>
                  <a:pt x="2445" y="79"/>
                  <a:pt x="2445" y="79"/>
                </a:cubicBezTo>
                <a:cubicBezTo>
                  <a:pt x="2447" y="81"/>
                  <a:pt x="2447" y="81"/>
                  <a:pt x="2447" y="81"/>
                </a:cubicBezTo>
                <a:cubicBezTo>
                  <a:pt x="2445" y="81"/>
                  <a:pt x="2445" y="81"/>
                  <a:pt x="2445" y="81"/>
                </a:cubicBezTo>
                <a:cubicBezTo>
                  <a:pt x="2445" y="82"/>
                  <a:pt x="2445" y="82"/>
                  <a:pt x="2445" y="82"/>
                </a:cubicBezTo>
                <a:cubicBezTo>
                  <a:pt x="2444" y="82"/>
                  <a:pt x="2444" y="82"/>
                  <a:pt x="2444" y="82"/>
                </a:cubicBezTo>
                <a:cubicBezTo>
                  <a:pt x="2445" y="83"/>
                  <a:pt x="2445" y="83"/>
                  <a:pt x="2445" y="83"/>
                </a:cubicBezTo>
                <a:cubicBezTo>
                  <a:pt x="2442" y="85"/>
                  <a:pt x="2442" y="85"/>
                  <a:pt x="2442" y="85"/>
                </a:cubicBezTo>
                <a:cubicBezTo>
                  <a:pt x="2444" y="85"/>
                  <a:pt x="2444" y="85"/>
                  <a:pt x="2444" y="85"/>
                </a:cubicBezTo>
                <a:cubicBezTo>
                  <a:pt x="2447" y="86"/>
                  <a:pt x="2447" y="86"/>
                  <a:pt x="2447" y="86"/>
                </a:cubicBezTo>
                <a:cubicBezTo>
                  <a:pt x="2450" y="86"/>
                  <a:pt x="2450" y="86"/>
                  <a:pt x="2450" y="86"/>
                </a:cubicBezTo>
                <a:cubicBezTo>
                  <a:pt x="2448" y="88"/>
                  <a:pt x="2448" y="88"/>
                  <a:pt x="2448" y="88"/>
                </a:cubicBezTo>
                <a:cubicBezTo>
                  <a:pt x="2447" y="88"/>
                  <a:pt x="2447" y="88"/>
                  <a:pt x="2447" y="88"/>
                </a:cubicBezTo>
                <a:cubicBezTo>
                  <a:pt x="2445" y="86"/>
                  <a:pt x="2445" y="86"/>
                  <a:pt x="2445" y="86"/>
                </a:cubicBezTo>
                <a:cubicBezTo>
                  <a:pt x="2440" y="86"/>
                  <a:pt x="2440" y="86"/>
                  <a:pt x="2440" y="86"/>
                </a:cubicBezTo>
                <a:cubicBezTo>
                  <a:pt x="2442" y="88"/>
                  <a:pt x="2442" y="88"/>
                  <a:pt x="2442" y="88"/>
                </a:cubicBezTo>
                <a:cubicBezTo>
                  <a:pt x="2447" y="89"/>
                  <a:pt x="2447" y="89"/>
                  <a:pt x="2447" y="89"/>
                </a:cubicBezTo>
                <a:cubicBezTo>
                  <a:pt x="2454" y="91"/>
                  <a:pt x="2454" y="91"/>
                  <a:pt x="2454" y="91"/>
                </a:cubicBezTo>
                <a:cubicBezTo>
                  <a:pt x="2451" y="91"/>
                  <a:pt x="2451" y="91"/>
                  <a:pt x="2451" y="91"/>
                </a:cubicBezTo>
                <a:cubicBezTo>
                  <a:pt x="2454" y="92"/>
                  <a:pt x="2454" y="92"/>
                  <a:pt x="2454" y="92"/>
                </a:cubicBezTo>
                <a:cubicBezTo>
                  <a:pt x="2450" y="92"/>
                  <a:pt x="2450" y="92"/>
                  <a:pt x="2450" y="92"/>
                </a:cubicBezTo>
                <a:cubicBezTo>
                  <a:pt x="2444" y="92"/>
                  <a:pt x="2444" y="92"/>
                  <a:pt x="2444" y="92"/>
                </a:cubicBezTo>
                <a:cubicBezTo>
                  <a:pt x="2440" y="95"/>
                  <a:pt x="2440" y="95"/>
                  <a:pt x="2440" y="95"/>
                </a:cubicBezTo>
                <a:cubicBezTo>
                  <a:pt x="2432" y="93"/>
                  <a:pt x="2432" y="93"/>
                  <a:pt x="2432" y="93"/>
                </a:cubicBezTo>
                <a:cubicBezTo>
                  <a:pt x="2424" y="95"/>
                  <a:pt x="2424" y="95"/>
                  <a:pt x="2424" y="95"/>
                </a:cubicBezTo>
                <a:cubicBezTo>
                  <a:pt x="2415" y="95"/>
                  <a:pt x="2415" y="95"/>
                  <a:pt x="2415" y="95"/>
                </a:cubicBezTo>
                <a:cubicBezTo>
                  <a:pt x="2408" y="95"/>
                  <a:pt x="2408" y="95"/>
                  <a:pt x="2408" y="95"/>
                </a:cubicBezTo>
                <a:cubicBezTo>
                  <a:pt x="2404" y="95"/>
                  <a:pt x="2404" y="95"/>
                  <a:pt x="2404" y="95"/>
                </a:cubicBezTo>
                <a:cubicBezTo>
                  <a:pt x="2402" y="96"/>
                  <a:pt x="2402" y="96"/>
                  <a:pt x="2402" y="96"/>
                </a:cubicBezTo>
                <a:cubicBezTo>
                  <a:pt x="2402" y="98"/>
                  <a:pt x="2402" y="98"/>
                  <a:pt x="2402" y="98"/>
                </a:cubicBezTo>
                <a:cubicBezTo>
                  <a:pt x="2401" y="98"/>
                  <a:pt x="2401" y="98"/>
                  <a:pt x="2401" y="98"/>
                </a:cubicBezTo>
                <a:cubicBezTo>
                  <a:pt x="2402" y="99"/>
                  <a:pt x="2402" y="99"/>
                  <a:pt x="2402" y="99"/>
                </a:cubicBezTo>
                <a:cubicBezTo>
                  <a:pt x="2404" y="99"/>
                  <a:pt x="2404" y="99"/>
                  <a:pt x="2404" y="99"/>
                </a:cubicBezTo>
                <a:cubicBezTo>
                  <a:pt x="2402" y="101"/>
                  <a:pt x="2402" y="101"/>
                  <a:pt x="2402" y="101"/>
                </a:cubicBezTo>
                <a:cubicBezTo>
                  <a:pt x="2407" y="101"/>
                  <a:pt x="2407" y="101"/>
                  <a:pt x="2407" y="101"/>
                </a:cubicBezTo>
                <a:cubicBezTo>
                  <a:pt x="2409" y="105"/>
                  <a:pt x="2409" y="105"/>
                  <a:pt x="2409" y="105"/>
                </a:cubicBezTo>
                <a:cubicBezTo>
                  <a:pt x="2409" y="106"/>
                  <a:pt x="2409" y="106"/>
                  <a:pt x="2409" y="106"/>
                </a:cubicBezTo>
                <a:cubicBezTo>
                  <a:pt x="2412" y="108"/>
                  <a:pt x="2412" y="108"/>
                  <a:pt x="2412" y="108"/>
                </a:cubicBezTo>
                <a:cubicBezTo>
                  <a:pt x="2417" y="109"/>
                  <a:pt x="2417" y="109"/>
                  <a:pt x="2417" y="109"/>
                </a:cubicBezTo>
                <a:cubicBezTo>
                  <a:pt x="2422" y="109"/>
                  <a:pt x="2422" y="109"/>
                  <a:pt x="2422" y="109"/>
                </a:cubicBezTo>
                <a:cubicBezTo>
                  <a:pt x="2427" y="111"/>
                  <a:pt x="2427" y="111"/>
                  <a:pt x="2427" y="111"/>
                </a:cubicBezTo>
                <a:cubicBezTo>
                  <a:pt x="2431" y="114"/>
                  <a:pt x="2431" y="114"/>
                  <a:pt x="2431" y="114"/>
                </a:cubicBezTo>
                <a:cubicBezTo>
                  <a:pt x="2434" y="115"/>
                  <a:pt x="2434" y="115"/>
                  <a:pt x="2434" y="115"/>
                </a:cubicBezTo>
                <a:cubicBezTo>
                  <a:pt x="2428" y="116"/>
                  <a:pt x="2428" y="116"/>
                  <a:pt x="2428" y="116"/>
                </a:cubicBezTo>
                <a:cubicBezTo>
                  <a:pt x="2422" y="115"/>
                  <a:pt x="2422" y="115"/>
                  <a:pt x="2422" y="115"/>
                </a:cubicBezTo>
                <a:cubicBezTo>
                  <a:pt x="2414" y="112"/>
                  <a:pt x="2414" y="112"/>
                  <a:pt x="2414" y="112"/>
                </a:cubicBezTo>
                <a:cubicBezTo>
                  <a:pt x="2408" y="111"/>
                  <a:pt x="2408" y="111"/>
                  <a:pt x="2408" y="111"/>
                </a:cubicBezTo>
                <a:cubicBezTo>
                  <a:pt x="2401" y="109"/>
                  <a:pt x="2401" y="109"/>
                  <a:pt x="2401" y="109"/>
                </a:cubicBezTo>
                <a:cubicBezTo>
                  <a:pt x="2392" y="109"/>
                  <a:pt x="2392" y="109"/>
                  <a:pt x="2392" y="109"/>
                </a:cubicBezTo>
                <a:cubicBezTo>
                  <a:pt x="2389" y="111"/>
                  <a:pt x="2389" y="111"/>
                  <a:pt x="2389" y="111"/>
                </a:cubicBezTo>
                <a:cubicBezTo>
                  <a:pt x="2388" y="111"/>
                  <a:pt x="2388" y="111"/>
                  <a:pt x="2388" y="111"/>
                </a:cubicBezTo>
                <a:cubicBezTo>
                  <a:pt x="2387" y="111"/>
                  <a:pt x="2387" y="111"/>
                  <a:pt x="2387" y="111"/>
                </a:cubicBezTo>
                <a:cubicBezTo>
                  <a:pt x="2387" y="112"/>
                  <a:pt x="2387" y="112"/>
                  <a:pt x="2387" y="112"/>
                </a:cubicBezTo>
                <a:cubicBezTo>
                  <a:pt x="2389" y="112"/>
                  <a:pt x="2389" y="112"/>
                  <a:pt x="2389" y="112"/>
                </a:cubicBezTo>
                <a:cubicBezTo>
                  <a:pt x="2392" y="112"/>
                  <a:pt x="2392" y="112"/>
                  <a:pt x="2392" y="112"/>
                </a:cubicBezTo>
                <a:cubicBezTo>
                  <a:pt x="2394" y="114"/>
                  <a:pt x="2394" y="114"/>
                  <a:pt x="2394" y="114"/>
                </a:cubicBezTo>
                <a:cubicBezTo>
                  <a:pt x="2392" y="115"/>
                  <a:pt x="2392" y="115"/>
                  <a:pt x="2392" y="115"/>
                </a:cubicBezTo>
                <a:cubicBezTo>
                  <a:pt x="2389" y="115"/>
                  <a:pt x="2389" y="115"/>
                  <a:pt x="2389" y="115"/>
                </a:cubicBezTo>
                <a:cubicBezTo>
                  <a:pt x="2385" y="114"/>
                  <a:pt x="2385" y="114"/>
                  <a:pt x="2385" y="114"/>
                </a:cubicBezTo>
                <a:cubicBezTo>
                  <a:pt x="2381" y="114"/>
                  <a:pt x="2381" y="114"/>
                  <a:pt x="2381" y="114"/>
                </a:cubicBezTo>
                <a:cubicBezTo>
                  <a:pt x="2376" y="114"/>
                  <a:pt x="2376" y="114"/>
                  <a:pt x="2376" y="114"/>
                </a:cubicBezTo>
                <a:cubicBezTo>
                  <a:pt x="2378" y="116"/>
                  <a:pt x="2378" y="116"/>
                  <a:pt x="2378" y="116"/>
                </a:cubicBezTo>
                <a:cubicBezTo>
                  <a:pt x="2382" y="118"/>
                  <a:pt x="2382" y="118"/>
                  <a:pt x="2382" y="118"/>
                </a:cubicBezTo>
                <a:cubicBezTo>
                  <a:pt x="2387" y="119"/>
                  <a:pt x="2387" y="119"/>
                  <a:pt x="2387" y="119"/>
                </a:cubicBezTo>
                <a:cubicBezTo>
                  <a:pt x="2391" y="121"/>
                  <a:pt x="2391" y="121"/>
                  <a:pt x="2391" y="121"/>
                </a:cubicBezTo>
                <a:cubicBezTo>
                  <a:pt x="2394" y="121"/>
                  <a:pt x="2394" y="121"/>
                  <a:pt x="2394" y="121"/>
                </a:cubicBezTo>
                <a:cubicBezTo>
                  <a:pt x="2397" y="121"/>
                  <a:pt x="2397" y="121"/>
                  <a:pt x="2397" y="121"/>
                </a:cubicBezTo>
                <a:cubicBezTo>
                  <a:pt x="2398" y="121"/>
                  <a:pt x="2398" y="121"/>
                  <a:pt x="2398" y="121"/>
                </a:cubicBezTo>
                <a:cubicBezTo>
                  <a:pt x="2399" y="121"/>
                  <a:pt x="2399" y="121"/>
                  <a:pt x="2399" y="121"/>
                </a:cubicBezTo>
                <a:cubicBezTo>
                  <a:pt x="2401" y="124"/>
                  <a:pt x="2401" y="124"/>
                  <a:pt x="2401" y="124"/>
                </a:cubicBezTo>
                <a:cubicBezTo>
                  <a:pt x="2404" y="124"/>
                  <a:pt x="2404" y="124"/>
                  <a:pt x="2404" y="124"/>
                </a:cubicBezTo>
                <a:cubicBezTo>
                  <a:pt x="2404" y="125"/>
                  <a:pt x="2404" y="125"/>
                  <a:pt x="2404" y="125"/>
                </a:cubicBezTo>
                <a:cubicBezTo>
                  <a:pt x="2398" y="124"/>
                  <a:pt x="2398" y="124"/>
                  <a:pt x="2398" y="124"/>
                </a:cubicBezTo>
                <a:cubicBezTo>
                  <a:pt x="2392" y="122"/>
                  <a:pt x="2392" y="122"/>
                  <a:pt x="2392" y="122"/>
                </a:cubicBezTo>
                <a:cubicBezTo>
                  <a:pt x="2391" y="122"/>
                  <a:pt x="2391" y="122"/>
                  <a:pt x="2391" y="122"/>
                </a:cubicBezTo>
                <a:cubicBezTo>
                  <a:pt x="2389" y="124"/>
                  <a:pt x="2389" y="124"/>
                  <a:pt x="2389" y="124"/>
                </a:cubicBezTo>
                <a:cubicBezTo>
                  <a:pt x="2388" y="122"/>
                  <a:pt x="2388" y="122"/>
                  <a:pt x="2388" y="122"/>
                </a:cubicBezTo>
                <a:cubicBezTo>
                  <a:pt x="2385" y="122"/>
                  <a:pt x="2385" y="122"/>
                  <a:pt x="2385" y="122"/>
                </a:cubicBezTo>
                <a:cubicBezTo>
                  <a:pt x="2381" y="122"/>
                  <a:pt x="2381" y="122"/>
                  <a:pt x="2381" y="122"/>
                </a:cubicBezTo>
                <a:cubicBezTo>
                  <a:pt x="2376" y="121"/>
                  <a:pt x="2376" y="121"/>
                  <a:pt x="2376" y="121"/>
                </a:cubicBezTo>
                <a:cubicBezTo>
                  <a:pt x="2372" y="119"/>
                  <a:pt x="2372" y="119"/>
                  <a:pt x="2372" y="119"/>
                </a:cubicBezTo>
                <a:cubicBezTo>
                  <a:pt x="2374" y="119"/>
                  <a:pt x="2374" y="119"/>
                  <a:pt x="2374" y="119"/>
                </a:cubicBezTo>
                <a:cubicBezTo>
                  <a:pt x="2374" y="118"/>
                  <a:pt x="2374" y="118"/>
                  <a:pt x="2374" y="118"/>
                </a:cubicBezTo>
                <a:cubicBezTo>
                  <a:pt x="2372" y="116"/>
                  <a:pt x="2372" y="116"/>
                  <a:pt x="2372" y="116"/>
                </a:cubicBezTo>
                <a:cubicBezTo>
                  <a:pt x="2371" y="115"/>
                  <a:pt x="2371" y="115"/>
                  <a:pt x="2371" y="115"/>
                </a:cubicBezTo>
                <a:cubicBezTo>
                  <a:pt x="2371" y="112"/>
                  <a:pt x="2371" y="112"/>
                  <a:pt x="2371" y="112"/>
                </a:cubicBezTo>
                <a:cubicBezTo>
                  <a:pt x="2369" y="109"/>
                  <a:pt x="2369" y="109"/>
                  <a:pt x="2369" y="109"/>
                </a:cubicBezTo>
                <a:cubicBezTo>
                  <a:pt x="2366" y="105"/>
                  <a:pt x="2366" y="105"/>
                  <a:pt x="2366" y="105"/>
                </a:cubicBezTo>
                <a:cubicBezTo>
                  <a:pt x="2362" y="104"/>
                  <a:pt x="2362" y="104"/>
                  <a:pt x="2362" y="104"/>
                </a:cubicBezTo>
                <a:cubicBezTo>
                  <a:pt x="2359" y="104"/>
                  <a:pt x="2359" y="104"/>
                  <a:pt x="2359" y="104"/>
                </a:cubicBezTo>
                <a:cubicBezTo>
                  <a:pt x="2364" y="108"/>
                  <a:pt x="2364" y="108"/>
                  <a:pt x="2364" y="108"/>
                </a:cubicBezTo>
                <a:cubicBezTo>
                  <a:pt x="2365" y="111"/>
                  <a:pt x="2365" y="111"/>
                  <a:pt x="2365" y="111"/>
                </a:cubicBezTo>
                <a:cubicBezTo>
                  <a:pt x="2364" y="112"/>
                  <a:pt x="2364" y="112"/>
                  <a:pt x="2364" y="112"/>
                </a:cubicBezTo>
                <a:cubicBezTo>
                  <a:pt x="2361" y="114"/>
                  <a:pt x="2361" y="114"/>
                  <a:pt x="2361" y="114"/>
                </a:cubicBezTo>
                <a:cubicBezTo>
                  <a:pt x="2356" y="115"/>
                  <a:pt x="2356" y="115"/>
                  <a:pt x="2356" y="115"/>
                </a:cubicBezTo>
                <a:cubicBezTo>
                  <a:pt x="2356" y="116"/>
                  <a:pt x="2356" y="116"/>
                  <a:pt x="2356" y="116"/>
                </a:cubicBezTo>
                <a:cubicBezTo>
                  <a:pt x="2354" y="119"/>
                  <a:pt x="2354" y="119"/>
                  <a:pt x="2354" y="119"/>
                </a:cubicBezTo>
                <a:cubicBezTo>
                  <a:pt x="2361" y="122"/>
                  <a:pt x="2361" y="122"/>
                  <a:pt x="2361" y="122"/>
                </a:cubicBezTo>
                <a:cubicBezTo>
                  <a:pt x="2366" y="126"/>
                  <a:pt x="2366" y="126"/>
                  <a:pt x="2366" y="126"/>
                </a:cubicBezTo>
                <a:cubicBezTo>
                  <a:pt x="2369" y="128"/>
                  <a:pt x="2369" y="128"/>
                  <a:pt x="2369" y="128"/>
                </a:cubicBezTo>
                <a:cubicBezTo>
                  <a:pt x="2371" y="129"/>
                  <a:pt x="2371" y="129"/>
                  <a:pt x="2371" y="129"/>
                </a:cubicBezTo>
                <a:cubicBezTo>
                  <a:pt x="2369" y="132"/>
                  <a:pt x="2369" y="132"/>
                  <a:pt x="2369" y="132"/>
                </a:cubicBezTo>
                <a:cubicBezTo>
                  <a:pt x="2369" y="136"/>
                  <a:pt x="2369" y="136"/>
                  <a:pt x="2369" y="136"/>
                </a:cubicBezTo>
                <a:cubicBezTo>
                  <a:pt x="2371" y="139"/>
                  <a:pt x="2371" y="139"/>
                  <a:pt x="2371" y="139"/>
                </a:cubicBezTo>
                <a:cubicBezTo>
                  <a:pt x="2374" y="141"/>
                  <a:pt x="2374" y="141"/>
                  <a:pt x="2374" y="141"/>
                </a:cubicBezTo>
                <a:cubicBezTo>
                  <a:pt x="2375" y="144"/>
                  <a:pt x="2375" y="144"/>
                  <a:pt x="2375" y="144"/>
                </a:cubicBezTo>
                <a:cubicBezTo>
                  <a:pt x="2376" y="145"/>
                  <a:pt x="2376" y="145"/>
                  <a:pt x="2376" y="145"/>
                </a:cubicBezTo>
                <a:cubicBezTo>
                  <a:pt x="2387" y="145"/>
                  <a:pt x="2387" y="145"/>
                  <a:pt x="2387" y="145"/>
                </a:cubicBezTo>
                <a:cubicBezTo>
                  <a:pt x="2389" y="144"/>
                  <a:pt x="2389" y="144"/>
                  <a:pt x="2389" y="144"/>
                </a:cubicBezTo>
                <a:cubicBezTo>
                  <a:pt x="2394" y="144"/>
                  <a:pt x="2394" y="144"/>
                  <a:pt x="2394" y="144"/>
                </a:cubicBezTo>
                <a:cubicBezTo>
                  <a:pt x="2402" y="145"/>
                  <a:pt x="2402" y="145"/>
                  <a:pt x="2402" y="145"/>
                </a:cubicBezTo>
                <a:cubicBezTo>
                  <a:pt x="2409" y="148"/>
                  <a:pt x="2409" y="148"/>
                  <a:pt x="2409" y="148"/>
                </a:cubicBezTo>
                <a:cubicBezTo>
                  <a:pt x="2412" y="149"/>
                  <a:pt x="2412" y="149"/>
                  <a:pt x="2412" y="149"/>
                </a:cubicBezTo>
                <a:cubicBezTo>
                  <a:pt x="2415" y="152"/>
                  <a:pt x="2415" y="152"/>
                  <a:pt x="2415" y="152"/>
                </a:cubicBezTo>
                <a:cubicBezTo>
                  <a:pt x="2418" y="155"/>
                  <a:pt x="2418" y="155"/>
                  <a:pt x="2418" y="155"/>
                </a:cubicBezTo>
                <a:cubicBezTo>
                  <a:pt x="2418" y="157"/>
                  <a:pt x="2418" y="157"/>
                  <a:pt x="2418" y="157"/>
                </a:cubicBezTo>
                <a:cubicBezTo>
                  <a:pt x="2415" y="157"/>
                  <a:pt x="2415" y="157"/>
                  <a:pt x="2415" y="157"/>
                </a:cubicBezTo>
                <a:cubicBezTo>
                  <a:pt x="2417" y="159"/>
                  <a:pt x="2417" y="159"/>
                  <a:pt x="2417" y="159"/>
                </a:cubicBezTo>
                <a:cubicBezTo>
                  <a:pt x="2418" y="161"/>
                  <a:pt x="2418" y="161"/>
                  <a:pt x="2418" y="161"/>
                </a:cubicBezTo>
                <a:cubicBezTo>
                  <a:pt x="2427" y="162"/>
                  <a:pt x="2427" y="162"/>
                  <a:pt x="2427" y="162"/>
                </a:cubicBezTo>
                <a:cubicBezTo>
                  <a:pt x="2428" y="162"/>
                  <a:pt x="2428" y="162"/>
                  <a:pt x="2428" y="162"/>
                </a:cubicBezTo>
                <a:cubicBezTo>
                  <a:pt x="2430" y="162"/>
                  <a:pt x="2430" y="162"/>
                  <a:pt x="2430" y="162"/>
                </a:cubicBezTo>
                <a:cubicBezTo>
                  <a:pt x="2431" y="164"/>
                  <a:pt x="2431" y="164"/>
                  <a:pt x="2431" y="164"/>
                </a:cubicBezTo>
                <a:cubicBezTo>
                  <a:pt x="2422" y="164"/>
                  <a:pt x="2422" y="164"/>
                  <a:pt x="2422" y="164"/>
                </a:cubicBezTo>
                <a:cubicBezTo>
                  <a:pt x="2417" y="162"/>
                  <a:pt x="2417" y="162"/>
                  <a:pt x="2417" y="162"/>
                </a:cubicBezTo>
                <a:cubicBezTo>
                  <a:pt x="2414" y="161"/>
                  <a:pt x="2414" y="161"/>
                  <a:pt x="2414" y="161"/>
                </a:cubicBezTo>
                <a:cubicBezTo>
                  <a:pt x="2414" y="159"/>
                  <a:pt x="2414" y="159"/>
                  <a:pt x="2414" y="159"/>
                </a:cubicBezTo>
                <a:cubicBezTo>
                  <a:pt x="2414" y="158"/>
                  <a:pt x="2414" y="158"/>
                  <a:pt x="2414" y="158"/>
                </a:cubicBezTo>
                <a:cubicBezTo>
                  <a:pt x="2412" y="155"/>
                  <a:pt x="2412" y="155"/>
                  <a:pt x="2412" y="155"/>
                </a:cubicBezTo>
                <a:cubicBezTo>
                  <a:pt x="2409" y="152"/>
                  <a:pt x="2409" y="152"/>
                  <a:pt x="2409" y="152"/>
                </a:cubicBezTo>
                <a:cubicBezTo>
                  <a:pt x="2407" y="151"/>
                  <a:pt x="2407" y="151"/>
                  <a:pt x="2407" y="151"/>
                </a:cubicBezTo>
                <a:cubicBezTo>
                  <a:pt x="2401" y="148"/>
                  <a:pt x="2401" y="148"/>
                  <a:pt x="2401" y="148"/>
                </a:cubicBezTo>
                <a:cubicBezTo>
                  <a:pt x="2395" y="148"/>
                  <a:pt x="2395" y="148"/>
                  <a:pt x="2395" y="148"/>
                </a:cubicBezTo>
                <a:cubicBezTo>
                  <a:pt x="2389" y="149"/>
                  <a:pt x="2389" y="149"/>
                  <a:pt x="2389" y="149"/>
                </a:cubicBezTo>
                <a:cubicBezTo>
                  <a:pt x="2387" y="149"/>
                  <a:pt x="2387" y="149"/>
                  <a:pt x="2387" y="149"/>
                </a:cubicBezTo>
                <a:cubicBezTo>
                  <a:pt x="2385" y="149"/>
                  <a:pt x="2385" y="149"/>
                  <a:pt x="2385" y="149"/>
                </a:cubicBezTo>
                <a:cubicBezTo>
                  <a:pt x="2385" y="151"/>
                  <a:pt x="2385" y="151"/>
                  <a:pt x="2385" y="151"/>
                </a:cubicBezTo>
                <a:cubicBezTo>
                  <a:pt x="2385" y="154"/>
                  <a:pt x="2385" y="154"/>
                  <a:pt x="2385" y="154"/>
                </a:cubicBezTo>
                <a:cubicBezTo>
                  <a:pt x="2387" y="155"/>
                  <a:pt x="2387" y="155"/>
                  <a:pt x="2387" y="155"/>
                </a:cubicBezTo>
                <a:cubicBezTo>
                  <a:pt x="2392" y="159"/>
                  <a:pt x="2392" y="159"/>
                  <a:pt x="2392" y="159"/>
                </a:cubicBezTo>
                <a:cubicBezTo>
                  <a:pt x="2394" y="161"/>
                  <a:pt x="2394" y="161"/>
                  <a:pt x="2394" y="161"/>
                </a:cubicBezTo>
                <a:cubicBezTo>
                  <a:pt x="2391" y="164"/>
                  <a:pt x="2391" y="164"/>
                  <a:pt x="2391" y="164"/>
                </a:cubicBezTo>
                <a:cubicBezTo>
                  <a:pt x="2389" y="165"/>
                  <a:pt x="2389" y="165"/>
                  <a:pt x="2389" y="165"/>
                </a:cubicBezTo>
                <a:cubicBezTo>
                  <a:pt x="2389" y="167"/>
                  <a:pt x="2389" y="167"/>
                  <a:pt x="2389" y="167"/>
                </a:cubicBezTo>
                <a:cubicBezTo>
                  <a:pt x="2389" y="169"/>
                  <a:pt x="2389" y="169"/>
                  <a:pt x="2389" y="169"/>
                </a:cubicBezTo>
                <a:cubicBezTo>
                  <a:pt x="2388" y="171"/>
                  <a:pt x="2388" y="171"/>
                  <a:pt x="2388" y="171"/>
                </a:cubicBezTo>
                <a:cubicBezTo>
                  <a:pt x="2387" y="172"/>
                  <a:pt x="2387" y="172"/>
                  <a:pt x="2387" y="172"/>
                </a:cubicBezTo>
                <a:cubicBezTo>
                  <a:pt x="2384" y="174"/>
                  <a:pt x="2384" y="174"/>
                  <a:pt x="2384" y="174"/>
                </a:cubicBezTo>
                <a:cubicBezTo>
                  <a:pt x="2381" y="175"/>
                  <a:pt x="2381" y="175"/>
                  <a:pt x="2381" y="175"/>
                </a:cubicBezTo>
                <a:cubicBezTo>
                  <a:pt x="2379" y="175"/>
                  <a:pt x="2379" y="175"/>
                  <a:pt x="2379" y="175"/>
                </a:cubicBezTo>
                <a:cubicBezTo>
                  <a:pt x="2379" y="177"/>
                  <a:pt x="2379" y="177"/>
                  <a:pt x="2379" y="177"/>
                </a:cubicBezTo>
                <a:cubicBezTo>
                  <a:pt x="2379" y="178"/>
                  <a:pt x="2379" y="178"/>
                  <a:pt x="2379" y="178"/>
                </a:cubicBezTo>
                <a:cubicBezTo>
                  <a:pt x="2378" y="179"/>
                  <a:pt x="2378" y="179"/>
                  <a:pt x="2378" y="179"/>
                </a:cubicBezTo>
                <a:cubicBezTo>
                  <a:pt x="2372" y="178"/>
                  <a:pt x="2372" y="178"/>
                  <a:pt x="2372" y="178"/>
                </a:cubicBezTo>
                <a:cubicBezTo>
                  <a:pt x="2364" y="178"/>
                  <a:pt x="2364" y="178"/>
                  <a:pt x="2364" y="178"/>
                </a:cubicBezTo>
                <a:cubicBezTo>
                  <a:pt x="2354" y="177"/>
                  <a:pt x="2354" y="177"/>
                  <a:pt x="2354" y="177"/>
                </a:cubicBezTo>
                <a:cubicBezTo>
                  <a:pt x="2351" y="175"/>
                  <a:pt x="2351" y="175"/>
                  <a:pt x="2351" y="175"/>
                </a:cubicBezTo>
                <a:cubicBezTo>
                  <a:pt x="2346" y="172"/>
                  <a:pt x="2346" y="172"/>
                  <a:pt x="2346" y="172"/>
                </a:cubicBezTo>
                <a:cubicBezTo>
                  <a:pt x="2351" y="172"/>
                  <a:pt x="2351" y="172"/>
                  <a:pt x="2351" y="172"/>
                </a:cubicBezTo>
                <a:cubicBezTo>
                  <a:pt x="2355" y="172"/>
                  <a:pt x="2355" y="172"/>
                  <a:pt x="2355" y="172"/>
                </a:cubicBezTo>
                <a:cubicBezTo>
                  <a:pt x="2358" y="174"/>
                  <a:pt x="2358" y="174"/>
                  <a:pt x="2358" y="174"/>
                </a:cubicBezTo>
                <a:cubicBezTo>
                  <a:pt x="2361" y="174"/>
                  <a:pt x="2361" y="174"/>
                  <a:pt x="2361" y="174"/>
                </a:cubicBezTo>
                <a:cubicBezTo>
                  <a:pt x="2368" y="171"/>
                  <a:pt x="2368" y="171"/>
                  <a:pt x="2368" y="171"/>
                </a:cubicBezTo>
                <a:cubicBezTo>
                  <a:pt x="2372" y="171"/>
                  <a:pt x="2372" y="171"/>
                  <a:pt x="2372" y="171"/>
                </a:cubicBezTo>
                <a:cubicBezTo>
                  <a:pt x="2372" y="169"/>
                  <a:pt x="2372" y="169"/>
                  <a:pt x="2372" y="169"/>
                </a:cubicBezTo>
                <a:cubicBezTo>
                  <a:pt x="2374" y="168"/>
                  <a:pt x="2374" y="168"/>
                  <a:pt x="2374" y="168"/>
                </a:cubicBezTo>
                <a:cubicBezTo>
                  <a:pt x="2372" y="168"/>
                  <a:pt x="2372" y="168"/>
                  <a:pt x="2372" y="168"/>
                </a:cubicBezTo>
                <a:cubicBezTo>
                  <a:pt x="2374" y="167"/>
                  <a:pt x="2374" y="167"/>
                  <a:pt x="2374" y="167"/>
                </a:cubicBezTo>
                <a:cubicBezTo>
                  <a:pt x="2375" y="164"/>
                  <a:pt x="2375" y="164"/>
                  <a:pt x="2375" y="164"/>
                </a:cubicBezTo>
                <a:cubicBezTo>
                  <a:pt x="2376" y="162"/>
                  <a:pt x="2376" y="162"/>
                  <a:pt x="2376" y="162"/>
                </a:cubicBezTo>
                <a:cubicBezTo>
                  <a:pt x="2378" y="162"/>
                  <a:pt x="2378" y="162"/>
                  <a:pt x="2378" y="162"/>
                </a:cubicBezTo>
                <a:cubicBezTo>
                  <a:pt x="2378" y="159"/>
                  <a:pt x="2378" y="159"/>
                  <a:pt x="2378" y="159"/>
                </a:cubicBezTo>
                <a:cubicBezTo>
                  <a:pt x="2376" y="158"/>
                  <a:pt x="2376" y="158"/>
                  <a:pt x="2376" y="158"/>
                </a:cubicBezTo>
                <a:cubicBezTo>
                  <a:pt x="2376" y="157"/>
                  <a:pt x="2376" y="157"/>
                  <a:pt x="2376" y="157"/>
                </a:cubicBezTo>
                <a:cubicBezTo>
                  <a:pt x="2376" y="155"/>
                  <a:pt x="2376" y="155"/>
                  <a:pt x="2376" y="155"/>
                </a:cubicBezTo>
                <a:cubicBezTo>
                  <a:pt x="2378" y="154"/>
                  <a:pt x="2378" y="154"/>
                  <a:pt x="2378" y="154"/>
                </a:cubicBezTo>
                <a:cubicBezTo>
                  <a:pt x="2376" y="152"/>
                  <a:pt x="2376" y="152"/>
                  <a:pt x="2376" y="152"/>
                </a:cubicBezTo>
                <a:cubicBezTo>
                  <a:pt x="2372" y="151"/>
                  <a:pt x="2372" y="151"/>
                  <a:pt x="2372" y="151"/>
                </a:cubicBezTo>
                <a:cubicBezTo>
                  <a:pt x="2368" y="148"/>
                  <a:pt x="2368" y="148"/>
                  <a:pt x="2368" y="148"/>
                </a:cubicBezTo>
                <a:cubicBezTo>
                  <a:pt x="2365" y="147"/>
                  <a:pt x="2365" y="147"/>
                  <a:pt x="2365" y="147"/>
                </a:cubicBezTo>
                <a:cubicBezTo>
                  <a:pt x="2364" y="145"/>
                  <a:pt x="2364" y="145"/>
                  <a:pt x="2364" y="145"/>
                </a:cubicBezTo>
                <a:cubicBezTo>
                  <a:pt x="2364" y="144"/>
                  <a:pt x="2364" y="144"/>
                  <a:pt x="2364" y="144"/>
                </a:cubicBezTo>
                <a:cubicBezTo>
                  <a:pt x="2364" y="141"/>
                  <a:pt x="2364" y="141"/>
                  <a:pt x="2364" y="141"/>
                </a:cubicBezTo>
                <a:cubicBezTo>
                  <a:pt x="2362" y="139"/>
                  <a:pt x="2362" y="139"/>
                  <a:pt x="2362" y="139"/>
                </a:cubicBezTo>
                <a:cubicBezTo>
                  <a:pt x="2362" y="138"/>
                  <a:pt x="2362" y="138"/>
                  <a:pt x="2362" y="138"/>
                </a:cubicBezTo>
                <a:cubicBezTo>
                  <a:pt x="2359" y="135"/>
                  <a:pt x="2359" y="135"/>
                  <a:pt x="2359" y="135"/>
                </a:cubicBezTo>
                <a:cubicBezTo>
                  <a:pt x="2356" y="132"/>
                  <a:pt x="2356" y="132"/>
                  <a:pt x="2356" y="132"/>
                </a:cubicBezTo>
                <a:cubicBezTo>
                  <a:pt x="2358" y="131"/>
                  <a:pt x="2358" y="131"/>
                  <a:pt x="2358" y="131"/>
                </a:cubicBezTo>
                <a:cubicBezTo>
                  <a:pt x="2358" y="129"/>
                  <a:pt x="2358" y="129"/>
                  <a:pt x="2358" y="129"/>
                </a:cubicBezTo>
                <a:cubicBezTo>
                  <a:pt x="2356" y="126"/>
                  <a:pt x="2356" y="126"/>
                  <a:pt x="2356" y="126"/>
                </a:cubicBezTo>
                <a:cubicBezTo>
                  <a:pt x="2354" y="124"/>
                  <a:pt x="2354" y="124"/>
                  <a:pt x="2354" y="124"/>
                </a:cubicBezTo>
                <a:cubicBezTo>
                  <a:pt x="2349" y="122"/>
                  <a:pt x="2349" y="122"/>
                  <a:pt x="2349" y="122"/>
                </a:cubicBezTo>
                <a:cubicBezTo>
                  <a:pt x="2346" y="121"/>
                  <a:pt x="2346" y="121"/>
                  <a:pt x="2346" y="121"/>
                </a:cubicBezTo>
                <a:cubicBezTo>
                  <a:pt x="2344" y="118"/>
                  <a:pt x="2344" y="118"/>
                  <a:pt x="2344" y="118"/>
                </a:cubicBezTo>
                <a:cubicBezTo>
                  <a:pt x="2345" y="118"/>
                  <a:pt x="2345" y="118"/>
                  <a:pt x="2345" y="118"/>
                </a:cubicBezTo>
                <a:cubicBezTo>
                  <a:pt x="2345" y="116"/>
                  <a:pt x="2345" y="116"/>
                  <a:pt x="2345" y="116"/>
                </a:cubicBezTo>
                <a:cubicBezTo>
                  <a:pt x="2345" y="115"/>
                  <a:pt x="2345" y="115"/>
                  <a:pt x="2345" y="115"/>
                </a:cubicBezTo>
                <a:cubicBezTo>
                  <a:pt x="2346" y="112"/>
                  <a:pt x="2346" y="112"/>
                  <a:pt x="2346" y="112"/>
                </a:cubicBezTo>
                <a:cubicBezTo>
                  <a:pt x="2346" y="111"/>
                  <a:pt x="2346" y="111"/>
                  <a:pt x="2346" y="111"/>
                </a:cubicBezTo>
                <a:cubicBezTo>
                  <a:pt x="2345" y="108"/>
                  <a:pt x="2345" y="108"/>
                  <a:pt x="2345" y="108"/>
                </a:cubicBezTo>
                <a:cubicBezTo>
                  <a:pt x="2344" y="106"/>
                  <a:pt x="2344" y="106"/>
                  <a:pt x="2344" y="106"/>
                </a:cubicBezTo>
                <a:cubicBezTo>
                  <a:pt x="2339" y="104"/>
                  <a:pt x="2339" y="104"/>
                  <a:pt x="2339" y="104"/>
                </a:cubicBezTo>
                <a:cubicBezTo>
                  <a:pt x="2333" y="104"/>
                  <a:pt x="2333" y="104"/>
                  <a:pt x="2333" y="104"/>
                </a:cubicBezTo>
                <a:cubicBezTo>
                  <a:pt x="2328" y="104"/>
                  <a:pt x="2328" y="104"/>
                  <a:pt x="2328" y="104"/>
                </a:cubicBezTo>
                <a:cubicBezTo>
                  <a:pt x="2321" y="104"/>
                  <a:pt x="2321" y="104"/>
                  <a:pt x="2321" y="104"/>
                </a:cubicBezTo>
                <a:cubicBezTo>
                  <a:pt x="2315" y="104"/>
                  <a:pt x="2315" y="104"/>
                  <a:pt x="2315" y="104"/>
                </a:cubicBezTo>
                <a:cubicBezTo>
                  <a:pt x="2316" y="102"/>
                  <a:pt x="2316" y="102"/>
                  <a:pt x="2316" y="102"/>
                </a:cubicBezTo>
                <a:cubicBezTo>
                  <a:pt x="2315" y="102"/>
                  <a:pt x="2315" y="102"/>
                  <a:pt x="2315" y="102"/>
                </a:cubicBezTo>
                <a:cubicBezTo>
                  <a:pt x="2313" y="104"/>
                  <a:pt x="2313" y="104"/>
                  <a:pt x="2313" y="104"/>
                </a:cubicBezTo>
                <a:cubicBezTo>
                  <a:pt x="2312" y="106"/>
                  <a:pt x="2312" y="106"/>
                  <a:pt x="2312" y="106"/>
                </a:cubicBezTo>
                <a:cubicBezTo>
                  <a:pt x="2312" y="112"/>
                  <a:pt x="2312" y="112"/>
                  <a:pt x="2312" y="112"/>
                </a:cubicBezTo>
                <a:cubicBezTo>
                  <a:pt x="2312" y="115"/>
                  <a:pt x="2312" y="115"/>
                  <a:pt x="2312" y="115"/>
                </a:cubicBezTo>
                <a:cubicBezTo>
                  <a:pt x="2312" y="116"/>
                  <a:pt x="2312" y="116"/>
                  <a:pt x="2312" y="116"/>
                </a:cubicBezTo>
                <a:cubicBezTo>
                  <a:pt x="2309" y="119"/>
                  <a:pt x="2309" y="119"/>
                  <a:pt x="2309" y="119"/>
                </a:cubicBezTo>
                <a:cubicBezTo>
                  <a:pt x="2305" y="121"/>
                  <a:pt x="2305" y="121"/>
                  <a:pt x="2305" y="121"/>
                </a:cubicBezTo>
                <a:cubicBezTo>
                  <a:pt x="2302" y="122"/>
                  <a:pt x="2302" y="122"/>
                  <a:pt x="2302" y="122"/>
                </a:cubicBezTo>
                <a:cubicBezTo>
                  <a:pt x="2302" y="124"/>
                  <a:pt x="2302" y="124"/>
                  <a:pt x="2302" y="124"/>
                </a:cubicBezTo>
                <a:cubicBezTo>
                  <a:pt x="2303" y="124"/>
                  <a:pt x="2303" y="124"/>
                  <a:pt x="2303" y="124"/>
                </a:cubicBezTo>
                <a:cubicBezTo>
                  <a:pt x="2303" y="125"/>
                  <a:pt x="2303" y="125"/>
                  <a:pt x="2303" y="125"/>
                </a:cubicBezTo>
                <a:cubicBezTo>
                  <a:pt x="2303" y="126"/>
                  <a:pt x="2303" y="126"/>
                  <a:pt x="2303" y="126"/>
                </a:cubicBezTo>
                <a:cubicBezTo>
                  <a:pt x="2306" y="126"/>
                  <a:pt x="2306" y="126"/>
                  <a:pt x="2306" y="126"/>
                </a:cubicBezTo>
                <a:cubicBezTo>
                  <a:pt x="2308" y="126"/>
                  <a:pt x="2308" y="126"/>
                  <a:pt x="2308" y="126"/>
                </a:cubicBezTo>
                <a:cubicBezTo>
                  <a:pt x="2309" y="126"/>
                  <a:pt x="2309" y="126"/>
                  <a:pt x="2309" y="126"/>
                </a:cubicBezTo>
                <a:cubicBezTo>
                  <a:pt x="2311" y="131"/>
                  <a:pt x="2311" y="131"/>
                  <a:pt x="2311" y="131"/>
                </a:cubicBezTo>
                <a:cubicBezTo>
                  <a:pt x="2311" y="132"/>
                  <a:pt x="2311" y="132"/>
                  <a:pt x="2311" y="132"/>
                </a:cubicBezTo>
                <a:cubicBezTo>
                  <a:pt x="2313" y="134"/>
                  <a:pt x="2313" y="134"/>
                  <a:pt x="2313" y="134"/>
                </a:cubicBezTo>
                <a:cubicBezTo>
                  <a:pt x="2313" y="135"/>
                  <a:pt x="2313" y="135"/>
                  <a:pt x="2313" y="135"/>
                </a:cubicBezTo>
                <a:cubicBezTo>
                  <a:pt x="2312" y="135"/>
                  <a:pt x="2312" y="135"/>
                  <a:pt x="2312" y="135"/>
                </a:cubicBezTo>
                <a:cubicBezTo>
                  <a:pt x="2311" y="135"/>
                  <a:pt x="2311" y="135"/>
                  <a:pt x="2311" y="135"/>
                </a:cubicBezTo>
                <a:cubicBezTo>
                  <a:pt x="2311" y="138"/>
                  <a:pt x="2311" y="138"/>
                  <a:pt x="2311" y="138"/>
                </a:cubicBezTo>
                <a:cubicBezTo>
                  <a:pt x="2311" y="139"/>
                  <a:pt x="2311" y="139"/>
                  <a:pt x="2311" y="139"/>
                </a:cubicBezTo>
                <a:cubicBezTo>
                  <a:pt x="2312" y="141"/>
                  <a:pt x="2312" y="141"/>
                  <a:pt x="2312" y="141"/>
                </a:cubicBezTo>
                <a:cubicBezTo>
                  <a:pt x="2313" y="139"/>
                  <a:pt x="2313" y="139"/>
                  <a:pt x="2313" y="139"/>
                </a:cubicBezTo>
                <a:cubicBezTo>
                  <a:pt x="2315" y="139"/>
                  <a:pt x="2315" y="139"/>
                  <a:pt x="2315" y="139"/>
                </a:cubicBezTo>
                <a:cubicBezTo>
                  <a:pt x="2318" y="141"/>
                  <a:pt x="2318" y="141"/>
                  <a:pt x="2318" y="141"/>
                </a:cubicBezTo>
                <a:cubicBezTo>
                  <a:pt x="2321" y="141"/>
                  <a:pt x="2321" y="141"/>
                  <a:pt x="2321" y="141"/>
                </a:cubicBezTo>
                <a:cubicBezTo>
                  <a:pt x="2323" y="141"/>
                  <a:pt x="2323" y="141"/>
                  <a:pt x="2323" y="141"/>
                </a:cubicBezTo>
                <a:cubicBezTo>
                  <a:pt x="2323" y="142"/>
                  <a:pt x="2323" y="142"/>
                  <a:pt x="2323" y="142"/>
                </a:cubicBezTo>
                <a:cubicBezTo>
                  <a:pt x="2325" y="144"/>
                  <a:pt x="2325" y="144"/>
                  <a:pt x="2325" y="144"/>
                </a:cubicBezTo>
                <a:cubicBezTo>
                  <a:pt x="2329" y="147"/>
                  <a:pt x="2329" y="147"/>
                  <a:pt x="2329" y="147"/>
                </a:cubicBezTo>
                <a:cubicBezTo>
                  <a:pt x="2332" y="148"/>
                  <a:pt x="2332" y="148"/>
                  <a:pt x="2332" y="148"/>
                </a:cubicBezTo>
                <a:cubicBezTo>
                  <a:pt x="2333" y="148"/>
                  <a:pt x="2333" y="148"/>
                  <a:pt x="2333" y="148"/>
                </a:cubicBezTo>
                <a:cubicBezTo>
                  <a:pt x="2335" y="148"/>
                  <a:pt x="2335" y="148"/>
                  <a:pt x="2335" y="148"/>
                </a:cubicBezTo>
                <a:cubicBezTo>
                  <a:pt x="2335" y="149"/>
                  <a:pt x="2335" y="149"/>
                  <a:pt x="2335" y="149"/>
                </a:cubicBezTo>
                <a:cubicBezTo>
                  <a:pt x="2336" y="151"/>
                  <a:pt x="2336" y="151"/>
                  <a:pt x="2336" y="151"/>
                </a:cubicBezTo>
                <a:cubicBezTo>
                  <a:pt x="2335" y="152"/>
                  <a:pt x="2335" y="152"/>
                  <a:pt x="2335" y="152"/>
                </a:cubicBezTo>
                <a:cubicBezTo>
                  <a:pt x="2335" y="154"/>
                  <a:pt x="2335" y="154"/>
                  <a:pt x="2335" y="154"/>
                </a:cubicBezTo>
                <a:cubicBezTo>
                  <a:pt x="2335" y="157"/>
                  <a:pt x="2335" y="157"/>
                  <a:pt x="2335" y="157"/>
                </a:cubicBezTo>
                <a:cubicBezTo>
                  <a:pt x="2332" y="155"/>
                  <a:pt x="2332" y="155"/>
                  <a:pt x="2332" y="155"/>
                </a:cubicBezTo>
                <a:cubicBezTo>
                  <a:pt x="2329" y="154"/>
                  <a:pt x="2329" y="154"/>
                  <a:pt x="2329" y="154"/>
                </a:cubicBezTo>
                <a:cubicBezTo>
                  <a:pt x="2322" y="151"/>
                  <a:pt x="2322" y="151"/>
                  <a:pt x="2322" y="151"/>
                </a:cubicBezTo>
                <a:cubicBezTo>
                  <a:pt x="2315" y="148"/>
                  <a:pt x="2315" y="148"/>
                  <a:pt x="2315" y="148"/>
                </a:cubicBezTo>
                <a:cubicBezTo>
                  <a:pt x="2309" y="147"/>
                  <a:pt x="2309" y="147"/>
                  <a:pt x="2309" y="147"/>
                </a:cubicBezTo>
                <a:cubicBezTo>
                  <a:pt x="2306" y="147"/>
                  <a:pt x="2306" y="147"/>
                  <a:pt x="2306" y="147"/>
                </a:cubicBezTo>
                <a:cubicBezTo>
                  <a:pt x="2305" y="145"/>
                  <a:pt x="2305" y="145"/>
                  <a:pt x="2305" y="145"/>
                </a:cubicBezTo>
                <a:cubicBezTo>
                  <a:pt x="2302" y="144"/>
                  <a:pt x="2302" y="144"/>
                  <a:pt x="2302" y="144"/>
                </a:cubicBezTo>
                <a:cubicBezTo>
                  <a:pt x="2299" y="144"/>
                  <a:pt x="2299" y="144"/>
                  <a:pt x="2299" y="144"/>
                </a:cubicBezTo>
                <a:cubicBezTo>
                  <a:pt x="2298" y="145"/>
                  <a:pt x="2298" y="145"/>
                  <a:pt x="2298" y="145"/>
                </a:cubicBezTo>
                <a:cubicBezTo>
                  <a:pt x="2296" y="145"/>
                  <a:pt x="2296" y="145"/>
                  <a:pt x="2296" y="145"/>
                </a:cubicBezTo>
                <a:cubicBezTo>
                  <a:pt x="2296" y="144"/>
                  <a:pt x="2296" y="144"/>
                  <a:pt x="2296" y="144"/>
                </a:cubicBezTo>
                <a:cubicBezTo>
                  <a:pt x="2298" y="144"/>
                  <a:pt x="2298" y="144"/>
                  <a:pt x="2298" y="144"/>
                </a:cubicBezTo>
                <a:cubicBezTo>
                  <a:pt x="2283" y="139"/>
                  <a:pt x="2283" y="139"/>
                  <a:pt x="2283" y="139"/>
                </a:cubicBezTo>
                <a:cubicBezTo>
                  <a:pt x="2270" y="138"/>
                  <a:pt x="2270" y="138"/>
                  <a:pt x="2270" y="138"/>
                </a:cubicBezTo>
                <a:cubicBezTo>
                  <a:pt x="2262" y="138"/>
                  <a:pt x="2262" y="138"/>
                  <a:pt x="2262" y="138"/>
                </a:cubicBezTo>
                <a:cubicBezTo>
                  <a:pt x="2260" y="136"/>
                  <a:pt x="2260" y="136"/>
                  <a:pt x="2260" y="136"/>
                </a:cubicBezTo>
                <a:cubicBezTo>
                  <a:pt x="2257" y="138"/>
                  <a:pt x="2257" y="138"/>
                  <a:pt x="2257" y="138"/>
                </a:cubicBezTo>
                <a:cubicBezTo>
                  <a:pt x="2257" y="139"/>
                  <a:pt x="2257" y="139"/>
                  <a:pt x="2257" y="139"/>
                </a:cubicBezTo>
                <a:cubicBezTo>
                  <a:pt x="2256" y="139"/>
                  <a:pt x="2256" y="139"/>
                  <a:pt x="2256" y="139"/>
                </a:cubicBezTo>
                <a:cubicBezTo>
                  <a:pt x="2255" y="139"/>
                  <a:pt x="2255" y="139"/>
                  <a:pt x="2255" y="139"/>
                </a:cubicBezTo>
                <a:cubicBezTo>
                  <a:pt x="2253" y="141"/>
                  <a:pt x="2253" y="141"/>
                  <a:pt x="2253" y="141"/>
                </a:cubicBezTo>
                <a:cubicBezTo>
                  <a:pt x="2256" y="142"/>
                  <a:pt x="2256" y="142"/>
                  <a:pt x="2256" y="142"/>
                </a:cubicBezTo>
                <a:cubicBezTo>
                  <a:pt x="2259" y="144"/>
                  <a:pt x="2259" y="144"/>
                  <a:pt x="2259" y="144"/>
                </a:cubicBezTo>
                <a:cubicBezTo>
                  <a:pt x="2262" y="145"/>
                  <a:pt x="2262" y="145"/>
                  <a:pt x="2262" y="145"/>
                </a:cubicBezTo>
                <a:cubicBezTo>
                  <a:pt x="2263" y="147"/>
                  <a:pt x="2263" y="147"/>
                  <a:pt x="2263" y="147"/>
                </a:cubicBezTo>
                <a:cubicBezTo>
                  <a:pt x="2263" y="148"/>
                  <a:pt x="2263" y="148"/>
                  <a:pt x="2263" y="148"/>
                </a:cubicBezTo>
                <a:cubicBezTo>
                  <a:pt x="2263" y="149"/>
                  <a:pt x="2263" y="149"/>
                  <a:pt x="2263" y="149"/>
                </a:cubicBezTo>
                <a:cubicBezTo>
                  <a:pt x="2260" y="149"/>
                  <a:pt x="2260" y="149"/>
                  <a:pt x="2260" y="149"/>
                </a:cubicBezTo>
                <a:cubicBezTo>
                  <a:pt x="2257" y="151"/>
                  <a:pt x="2257" y="151"/>
                  <a:pt x="2257" y="151"/>
                </a:cubicBezTo>
                <a:cubicBezTo>
                  <a:pt x="2255" y="151"/>
                  <a:pt x="2255" y="151"/>
                  <a:pt x="2255" y="151"/>
                </a:cubicBezTo>
                <a:cubicBezTo>
                  <a:pt x="2257" y="152"/>
                  <a:pt x="2257" y="152"/>
                  <a:pt x="2257" y="152"/>
                </a:cubicBezTo>
                <a:cubicBezTo>
                  <a:pt x="2257" y="154"/>
                  <a:pt x="2257" y="154"/>
                  <a:pt x="2257" y="154"/>
                </a:cubicBezTo>
                <a:cubicBezTo>
                  <a:pt x="2256" y="155"/>
                  <a:pt x="2256" y="155"/>
                  <a:pt x="2256" y="155"/>
                </a:cubicBezTo>
                <a:cubicBezTo>
                  <a:pt x="2253" y="154"/>
                  <a:pt x="2253" y="154"/>
                  <a:pt x="2253" y="154"/>
                </a:cubicBezTo>
                <a:cubicBezTo>
                  <a:pt x="2252" y="154"/>
                  <a:pt x="2252" y="154"/>
                  <a:pt x="2252" y="154"/>
                </a:cubicBezTo>
                <a:cubicBezTo>
                  <a:pt x="2250" y="152"/>
                  <a:pt x="2250" y="152"/>
                  <a:pt x="2250" y="152"/>
                </a:cubicBezTo>
                <a:cubicBezTo>
                  <a:pt x="2250" y="151"/>
                  <a:pt x="2250" y="151"/>
                  <a:pt x="2250" y="151"/>
                </a:cubicBezTo>
                <a:cubicBezTo>
                  <a:pt x="2252" y="149"/>
                  <a:pt x="2252" y="149"/>
                  <a:pt x="2252" y="149"/>
                </a:cubicBezTo>
                <a:cubicBezTo>
                  <a:pt x="2249" y="148"/>
                  <a:pt x="2249" y="148"/>
                  <a:pt x="2249" y="148"/>
                </a:cubicBezTo>
                <a:cubicBezTo>
                  <a:pt x="2247" y="148"/>
                  <a:pt x="2247" y="148"/>
                  <a:pt x="2247" y="148"/>
                </a:cubicBezTo>
                <a:cubicBezTo>
                  <a:pt x="2249" y="147"/>
                  <a:pt x="2249" y="147"/>
                  <a:pt x="2249" y="147"/>
                </a:cubicBezTo>
                <a:cubicBezTo>
                  <a:pt x="2245" y="147"/>
                  <a:pt x="2245" y="147"/>
                  <a:pt x="2245" y="147"/>
                </a:cubicBezTo>
                <a:cubicBezTo>
                  <a:pt x="2240" y="148"/>
                  <a:pt x="2240" y="148"/>
                  <a:pt x="2240" y="148"/>
                </a:cubicBezTo>
                <a:cubicBezTo>
                  <a:pt x="2242" y="149"/>
                  <a:pt x="2242" y="149"/>
                  <a:pt x="2242" y="149"/>
                </a:cubicBezTo>
                <a:cubicBezTo>
                  <a:pt x="2240" y="149"/>
                  <a:pt x="2240" y="149"/>
                  <a:pt x="2240" y="149"/>
                </a:cubicBezTo>
                <a:cubicBezTo>
                  <a:pt x="2239" y="148"/>
                  <a:pt x="2239" y="148"/>
                  <a:pt x="2239" y="148"/>
                </a:cubicBezTo>
                <a:cubicBezTo>
                  <a:pt x="2239" y="149"/>
                  <a:pt x="2239" y="149"/>
                  <a:pt x="2239" y="149"/>
                </a:cubicBezTo>
                <a:cubicBezTo>
                  <a:pt x="2237" y="149"/>
                  <a:pt x="2237" y="149"/>
                  <a:pt x="2237" y="149"/>
                </a:cubicBezTo>
                <a:cubicBezTo>
                  <a:pt x="2236" y="151"/>
                  <a:pt x="2236" y="151"/>
                  <a:pt x="2236" y="151"/>
                </a:cubicBezTo>
                <a:cubicBezTo>
                  <a:pt x="2235" y="151"/>
                  <a:pt x="2235" y="151"/>
                  <a:pt x="2235" y="151"/>
                </a:cubicBezTo>
                <a:cubicBezTo>
                  <a:pt x="2233" y="152"/>
                  <a:pt x="2233" y="152"/>
                  <a:pt x="2233" y="152"/>
                </a:cubicBezTo>
                <a:cubicBezTo>
                  <a:pt x="2230" y="151"/>
                  <a:pt x="2230" y="151"/>
                  <a:pt x="2230" y="151"/>
                </a:cubicBezTo>
                <a:cubicBezTo>
                  <a:pt x="2226" y="151"/>
                  <a:pt x="2226" y="151"/>
                  <a:pt x="2226" y="151"/>
                </a:cubicBezTo>
                <a:cubicBezTo>
                  <a:pt x="2220" y="151"/>
                  <a:pt x="2220" y="151"/>
                  <a:pt x="2220" y="151"/>
                </a:cubicBezTo>
                <a:cubicBezTo>
                  <a:pt x="2216" y="152"/>
                  <a:pt x="2216" y="152"/>
                  <a:pt x="2216" y="152"/>
                </a:cubicBezTo>
                <a:cubicBezTo>
                  <a:pt x="2214" y="154"/>
                  <a:pt x="2214" y="154"/>
                  <a:pt x="2214" y="154"/>
                </a:cubicBezTo>
                <a:cubicBezTo>
                  <a:pt x="2214" y="157"/>
                  <a:pt x="2214" y="157"/>
                  <a:pt x="2214" y="157"/>
                </a:cubicBezTo>
                <a:cubicBezTo>
                  <a:pt x="2212" y="155"/>
                  <a:pt x="2212" y="155"/>
                  <a:pt x="2212" y="155"/>
                </a:cubicBezTo>
                <a:cubicBezTo>
                  <a:pt x="2210" y="155"/>
                  <a:pt x="2210" y="155"/>
                  <a:pt x="2210" y="155"/>
                </a:cubicBezTo>
                <a:cubicBezTo>
                  <a:pt x="2209" y="157"/>
                  <a:pt x="2209" y="157"/>
                  <a:pt x="2209" y="157"/>
                </a:cubicBezTo>
                <a:cubicBezTo>
                  <a:pt x="2207" y="155"/>
                  <a:pt x="2207" y="155"/>
                  <a:pt x="2207" y="155"/>
                </a:cubicBezTo>
                <a:cubicBezTo>
                  <a:pt x="2206" y="157"/>
                  <a:pt x="2206" y="157"/>
                  <a:pt x="2206" y="157"/>
                </a:cubicBezTo>
                <a:cubicBezTo>
                  <a:pt x="2204" y="157"/>
                  <a:pt x="2204" y="157"/>
                  <a:pt x="2204" y="157"/>
                </a:cubicBezTo>
                <a:cubicBezTo>
                  <a:pt x="2199" y="155"/>
                  <a:pt x="2199" y="155"/>
                  <a:pt x="2199" y="155"/>
                </a:cubicBezTo>
                <a:cubicBezTo>
                  <a:pt x="2200" y="154"/>
                  <a:pt x="2200" y="154"/>
                  <a:pt x="2200" y="154"/>
                </a:cubicBezTo>
                <a:cubicBezTo>
                  <a:pt x="2202" y="154"/>
                  <a:pt x="2202" y="154"/>
                  <a:pt x="2202" y="154"/>
                </a:cubicBezTo>
                <a:cubicBezTo>
                  <a:pt x="2204" y="154"/>
                  <a:pt x="2204" y="154"/>
                  <a:pt x="2204" y="154"/>
                </a:cubicBezTo>
                <a:cubicBezTo>
                  <a:pt x="2203" y="151"/>
                  <a:pt x="2203" y="151"/>
                  <a:pt x="2203" y="151"/>
                </a:cubicBezTo>
                <a:cubicBezTo>
                  <a:pt x="2203" y="149"/>
                  <a:pt x="2203" y="149"/>
                  <a:pt x="2203" y="149"/>
                </a:cubicBezTo>
                <a:cubicBezTo>
                  <a:pt x="2200" y="148"/>
                  <a:pt x="2200" y="148"/>
                  <a:pt x="2200" y="148"/>
                </a:cubicBezTo>
                <a:cubicBezTo>
                  <a:pt x="2203" y="148"/>
                  <a:pt x="2203" y="148"/>
                  <a:pt x="2203" y="148"/>
                </a:cubicBezTo>
                <a:cubicBezTo>
                  <a:pt x="2207" y="147"/>
                  <a:pt x="2207" y="147"/>
                  <a:pt x="2207" y="147"/>
                </a:cubicBezTo>
                <a:cubicBezTo>
                  <a:pt x="2199" y="148"/>
                  <a:pt x="2199" y="148"/>
                  <a:pt x="2199" y="148"/>
                </a:cubicBezTo>
                <a:cubicBezTo>
                  <a:pt x="2193" y="149"/>
                  <a:pt x="2193" y="149"/>
                  <a:pt x="2193" y="149"/>
                </a:cubicBezTo>
                <a:cubicBezTo>
                  <a:pt x="2190" y="152"/>
                  <a:pt x="2190" y="152"/>
                  <a:pt x="2190" y="152"/>
                </a:cubicBezTo>
                <a:cubicBezTo>
                  <a:pt x="2192" y="152"/>
                  <a:pt x="2192" y="152"/>
                  <a:pt x="2192" y="152"/>
                </a:cubicBezTo>
                <a:cubicBezTo>
                  <a:pt x="2194" y="154"/>
                  <a:pt x="2194" y="154"/>
                  <a:pt x="2194" y="154"/>
                </a:cubicBezTo>
                <a:cubicBezTo>
                  <a:pt x="2192" y="155"/>
                  <a:pt x="2192" y="155"/>
                  <a:pt x="2192" y="155"/>
                </a:cubicBezTo>
                <a:cubicBezTo>
                  <a:pt x="2190" y="155"/>
                  <a:pt x="2190" y="155"/>
                  <a:pt x="2190" y="155"/>
                </a:cubicBezTo>
                <a:cubicBezTo>
                  <a:pt x="2190" y="154"/>
                  <a:pt x="2190" y="154"/>
                  <a:pt x="2190" y="154"/>
                </a:cubicBezTo>
                <a:cubicBezTo>
                  <a:pt x="2189" y="152"/>
                  <a:pt x="2189" y="152"/>
                  <a:pt x="2189" y="152"/>
                </a:cubicBezTo>
                <a:cubicBezTo>
                  <a:pt x="2186" y="152"/>
                  <a:pt x="2186" y="152"/>
                  <a:pt x="2186" y="152"/>
                </a:cubicBezTo>
                <a:cubicBezTo>
                  <a:pt x="2184" y="154"/>
                  <a:pt x="2184" y="154"/>
                  <a:pt x="2184" y="154"/>
                </a:cubicBezTo>
                <a:cubicBezTo>
                  <a:pt x="2182" y="154"/>
                  <a:pt x="2182" y="154"/>
                  <a:pt x="2182" y="154"/>
                </a:cubicBezTo>
                <a:cubicBezTo>
                  <a:pt x="2179" y="154"/>
                  <a:pt x="2179" y="154"/>
                  <a:pt x="2179" y="154"/>
                </a:cubicBezTo>
                <a:cubicBezTo>
                  <a:pt x="2174" y="155"/>
                  <a:pt x="2174" y="155"/>
                  <a:pt x="2174" y="155"/>
                </a:cubicBezTo>
                <a:cubicBezTo>
                  <a:pt x="2170" y="158"/>
                  <a:pt x="2170" y="158"/>
                  <a:pt x="2170" y="158"/>
                </a:cubicBezTo>
                <a:cubicBezTo>
                  <a:pt x="2166" y="159"/>
                  <a:pt x="2166" y="159"/>
                  <a:pt x="2166" y="159"/>
                </a:cubicBezTo>
                <a:cubicBezTo>
                  <a:pt x="2160" y="159"/>
                  <a:pt x="2160" y="159"/>
                  <a:pt x="2160" y="159"/>
                </a:cubicBezTo>
                <a:cubicBezTo>
                  <a:pt x="2166" y="162"/>
                  <a:pt x="2166" y="162"/>
                  <a:pt x="2166" y="162"/>
                </a:cubicBezTo>
                <a:cubicBezTo>
                  <a:pt x="2161" y="162"/>
                  <a:pt x="2161" y="162"/>
                  <a:pt x="2161" y="162"/>
                </a:cubicBezTo>
                <a:cubicBezTo>
                  <a:pt x="2157" y="162"/>
                  <a:pt x="2157" y="162"/>
                  <a:pt x="2157" y="162"/>
                </a:cubicBezTo>
                <a:cubicBezTo>
                  <a:pt x="2156" y="164"/>
                  <a:pt x="2156" y="164"/>
                  <a:pt x="2156" y="164"/>
                </a:cubicBezTo>
                <a:cubicBezTo>
                  <a:pt x="2154" y="164"/>
                  <a:pt x="2154" y="164"/>
                  <a:pt x="2154" y="164"/>
                </a:cubicBezTo>
                <a:cubicBezTo>
                  <a:pt x="2156" y="165"/>
                  <a:pt x="2156" y="165"/>
                  <a:pt x="2156" y="165"/>
                </a:cubicBezTo>
                <a:cubicBezTo>
                  <a:pt x="2154" y="168"/>
                  <a:pt x="2154" y="168"/>
                  <a:pt x="2154" y="168"/>
                </a:cubicBezTo>
                <a:cubicBezTo>
                  <a:pt x="2154" y="169"/>
                  <a:pt x="2154" y="169"/>
                  <a:pt x="2154" y="169"/>
                </a:cubicBezTo>
                <a:cubicBezTo>
                  <a:pt x="2156" y="171"/>
                  <a:pt x="2156" y="171"/>
                  <a:pt x="2156" y="171"/>
                </a:cubicBezTo>
                <a:cubicBezTo>
                  <a:pt x="2154" y="171"/>
                  <a:pt x="2154" y="171"/>
                  <a:pt x="2154" y="171"/>
                </a:cubicBezTo>
                <a:cubicBezTo>
                  <a:pt x="2150" y="172"/>
                  <a:pt x="2150" y="172"/>
                  <a:pt x="2150" y="172"/>
                </a:cubicBezTo>
                <a:cubicBezTo>
                  <a:pt x="2147" y="172"/>
                  <a:pt x="2147" y="172"/>
                  <a:pt x="2147" y="172"/>
                </a:cubicBezTo>
                <a:cubicBezTo>
                  <a:pt x="2144" y="174"/>
                  <a:pt x="2144" y="174"/>
                  <a:pt x="2144" y="174"/>
                </a:cubicBezTo>
                <a:cubicBezTo>
                  <a:pt x="2146" y="172"/>
                  <a:pt x="2146" y="172"/>
                  <a:pt x="2146" y="172"/>
                </a:cubicBezTo>
                <a:cubicBezTo>
                  <a:pt x="2141" y="172"/>
                  <a:pt x="2141" y="172"/>
                  <a:pt x="2141" y="172"/>
                </a:cubicBezTo>
                <a:cubicBezTo>
                  <a:pt x="2139" y="171"/>
                  <a:pt x="2139" y="171"/>
                  <a:pt x="2139" y="171"/>
                </a:cubicBezTo>
                <a:cubicBezTo>
                  <a:pt x="2134" y="168"/>
                  <a:pt x="2134" y="168"/>
                  <a:pt x="2134" y="168"/>
                </a:cubicBezTo>
                <a:cubicBezTo>
                  <a:pt x="2131" y="168"/>
                  <a:pt x="2131" y="168"/>
                  <a:pt x="2131" y="168"/>
                </a:cubicBezTo>
                <a:cubicBezTo>
                  <a:pt x="2130" y="167"/>
                  <a:pt x="2130" y="167"/>
                  <a:pt x="2130" y="167"/>
                </a:cubicBezTo>
                <a:cubicBezTo>
                  <a:pt x="2128" y="165"/>
                  <a:pt x="2128" y="165"/>
                  <a:pt x="2128" y="165"/>
                </a:cubicBezTo>
                <a:cubicBezTo>
                  <a:pt x="2130" y="164"/>
                  <a:pt x="2130" y="164"/>
                  <a:pt x="2130" y="164"/>
                </a:cubicBezTo>
                <a:cubicBezTo>
                  <a:pt x="2131" y="164"/>
                  <a:pt x="2131" y="164"/>
                  <a:pt x="2131" y="164"/>
                </a:cubicBezTo>
                <a:cubicBezTo>
                  <a:pt x="2131" y="162"/>
                  <a:pt x="2131" y="162"/>
                  <a:pt x="2131" y="162"/>
                </a:cubicBezTo>
                <a:cubicBezTo>
                  <a:pt x="2137" y="161"/>
                  <a:pt x="2137" y="161"/>
                  <a:pt x="2137" y="161"/>
                </a:cubicBezTo>
                <a:cubicBezTo>
                  <a:pt x="2143" y="161"/>
                  <a:pt x="2143" y="161"/>
                  <a:pt x="2143" y="161"/>
                </a:cubicBezTo>
                <a:cubicBezTo>
                  <a:pt x="2140" y="158"/>
                  <a:pt x="2140" y="158"/>
                  <a:pt x="2140" y="158"/>
                </a:cubicBezTo>
                <a:cubicBezTo>
                  <a:pt x="2136" y="155"/>
                  <a:pt x="2136" y="155"/>
                  <a:pt x="2136" y="155"/>
                </a:cubicBezTo>
                <a:cubicBezTo>
                  <a:pt x="2133" y="154"/>
                  <a:pt x="2133" y="154"/>
                  <a:pt x="2133" y="154"/>
                </a:cubicBezTo>
                <a:cubicBezTo>
                  <a:pt x="2128" y="152"/>
                  <a:pt x="2128" y="152"/>
                  <a:pt x="2128" y="152"/>
                </a:cubicBezTo>
                <a:cubicBezTo>
                  <a:pt x="2123" y="152"/>
                  <a:pt x="2123" y="152"/>
                  <a:pt x="2123" y="152"/>
                </a:cubicBezTo>
                <a:cubicBezTo>
                  <a:pt x="2117" y="152"/>
                  <a:pt x="2117" y="152"/>
                  <a:pt x="2117" y="152"/>
                </a:cubicBezTo>
                <a:cubicBezTo>
                  <a:pt x="2114" y="151"/>
                  <a:pt x="2114" y="151"/>
                  <a:pt x="2114" y="151"/>
                </a:cubicBezTo>
                <a:cubicBezTo>
                  <a:pt x="2111" y="151"/>
                  <a:pt x="2111" y="151"/>
                  <a:pt x="2111" y="151"/>
                </a:cubicBezTo>
                <a:cubicBezTo>
                  <a:pt x="2110" y="151"/>
                  <a:pt x="2110" y="151"/>
                  <a:pt x="2110" y="151"/>
                </a:cubicBezTo>
                <a:cubicBezTo>
                  <a:pt x="2118" y="155"/>
                  <a:pt x="2118" y="155"/>
                  <a:pt x="2118" y="155"/>
                </a:cubicBezTo>
                <a:cubicBezTo>
                  <a:pt x="2120" y="157"/>
                  <a:pt x="2120" y="157"/>
                  <a:pt x="2120" y="157"/>
                </a:cubicBezTo>
                <a:cubicBezTo>
                  <a:pt x="2120" y="158"/>
                  <a:pt x="2120" y="158"/>
                  <a:pt x="2120" y="158"/>
                </a:cubicBezTo>
                <a:cubicBezTo>
                  <a:pt x="2121" y="158"/>
                  <a:pt x="2121" y="158"/>
                  <a:pt x="2121" y="158"/>
                </a:cubicBezTo>
                <a:cubicBezTo>
                  <a:pt x="2120" y="159"/>
                  <a:pt x="2120" y="159"/>
                  <a:pt x="2120" y="159"/>
                </a:cubicBezTo>
                <a:cubicBezTo>
                  <a:pt x="2121" y="159"/>
                  <a:pt x="2121" y="159"/>
                  <a:pt x="2121" y="159"/>
                </a:cubicBezTo>
                <a:cubicBezTo>
                  <a:pt x="2120" y="161"/>
                  <a:pt x="2120" y="161"/>
                  <a:pt x="2120" y="161"/>
                </a:cubicBezTo>
                <a:cubicBezTo>
                  <a:pt x="2120" y="162"/>
                  <a:pt x="2120" y="162"/>
                  <a:pt x="2120" y="162"/>
                </a:cubicBezTo>
                <a:cubicBezTo>
                  <a:pt x="2120" y="164"/>
                  <a:pt x="2120" y="164"/>
                  <a:pt x="2120" y="164"/>
                </a:cubicBezTo>
                <a:cubicBezTo>
                  <a:pt x="2118" y="167"/>
                  <a:pt x="2118" y="167"/>
                  <a:pt x="2118" y="167"/>
                </a:cubicBezTo>
                <a:cubicBezTo>
                  <a:pt x="2120" y="168"/>
                  <a:pt x="2120" y="168"/>
                  <a:pt x="2120" y="168"/>
                </a:cubicBezTo>
                <a:cubicBezTo>
                  <a:pt x="2123" y="169"/>
                  <a:pt x="2123" y="169"/>
                  <a:pt x="2123" y="169"/>
                </a:cubicBezTo>
                <a:cubicBezTo>
                  <a:pt x="2126" y="171"/>
                  <a:pt x="2126" y="171"/>
                  <a:pt x="2126" y="171"/>
                </a:cubicBezTo>
                <a:cubicBezTo>
                  <a:pt x="2127" y="172"/>
                  <a:pt x="2127" y="172"/>
                  <a:pt x="2127" y="172"/>
                </a:cubicBezTo>
                <a:cubicBezTo>
                  <a:pt x="2128" y="174"/>
                  <a:pt x="2128" y="174"/>
                  <a:pt x="2128" y="174"/>
                </a:cubicBezTo>
                <a:cubicBezTo>
                  <a:pt x="2126" y="177"/>
                  <a:pt x="2126" y="177"/>
                  <a:pt x="2126" y="177"/>
                </a:cubicBezTo>
                <a:cubicBezTo>
                  <a:pt x="2126" y="178"/>
                  <a:pt x="2126" y="178"/>
                  <a:pt x="2126" y="178"/>
                </a:cubicBezTo>
                <a:cubicBezTo>
                  <a:pt x="2127" y="184"/>
                  <a:pt x="2127" y="184"/>
                  <a:pt x="2127" y="184"/>
                </a:cubicBezTo>
                <a:cubicBezTo>
                  <a:pt x="2126" y="181"/>
                  <a:pt x="2126" y="181"/>
                  <a:pt x="2126" y="181"/>
                </a:cubicBezTo>
                <a:cubicBezTo>
                  <a:pt x="2123" y="179"/>
                  <a:pt x="2123" y="179"/>
                  <a:pt x="2123" y="179"/>
                </a:cubicBezTo>
                <a:cubicBezTo>
                  <a:pt x="2121" y="181"/>
                  <a:pt x="2121" y="181"/>
                  <a:pt x="2121" y="181"/>
                </a:cubicBezTo>
                <a:cubicBezTo>
                  <a:pt x="2120" y="182"/>
                  <a:pt x="2120" y="182"/>
                  <a:pt x="2120" y="182"/>
                </a:cubicBezTo>
                <a:cubicBezTo>
                  <a:pt x="2118" y="181"/>
                  <a:pt x="2118" y="181"/>
                  <a:pt x="2118" y="181"/>
                </a:cubicBezTo>
                <a:cubicBezTo>
                  <a:pt x="2121" y="179"/>
                  <a:pt x="2121" y="179"/>
                  <a:pt x="2121" y="179"/>
                </a:cubicBezTo>
                <a:cubicBezTo>
                  <a:pt x="2120" y="178"/>
                  <a:pt x="2120" y="178"/>
                  <a:pt x="2120" y="178"/>
                </a:cubicBezTo>
                <a:cubicBezTo>
                  <a:pt x="2118" y="178"/>
                  <a:pt x="2118" y="178"/>
                  <a:pt x="2118" y="178"/>
                </a:cubicBezTo>
                <a:cubicBezTo>
                  <a:pt x="2116" y="177"/>
                  <a:pt x="2116" y="177"/>
                  <a:pt x="2116" y="177"/>
                </a:cubicBezTo>
                <a:cubicBezTo>
                  <a:pt x="2110" y="177"/>
                  <a:pt x="2110" y="177"/>
                  <a:pt x="2110" y="177"/>
                </a:cubicBezTo>
                <a:cubicBezTo>
                  <a:pt x="2107" y="177"/>
                  <a:pt x="2107" y="177"/>
                  <a:pt x="2107" y="177"/>
                </a:cubicBezTo>
                <a:cubicBezTo>
                  <a:pt x="2104" y="178"/>
                  <a:pt x="2104" y="178"/>
                  <a:pt x="2104" y="178"/>
                </a:cubicBezTo>
                <a:cubicBezTo>
                  <a:pt x="2101" y="181"/>
                  <a:pt x="2101" y="181"/>
                  <a:pt x="2101" y="181"/>
                </a:cubicBezTo>
                <a:cubicBezTo>
                  <a:pt x="2098" y="182"/>
                  <a:pt x="2098" y="182"/>
                  <a:pt x="2098" y="182"/>
                </a:cubicBezTo>
                <a:cubicBezTo>
                  <a:pt x="2096" y="184"/>
                  <a:pt x="2096" y="184"/>
                  <a:pt x="2096" y="184"/>
                </a:cubicBezTo>
                <a:cubicBezTo>
                  <a:pt x="2093" y="185"/>
                  <a:pt x="2093" y="185"/>
                  <a:pt x="2093" y="185"/>
                </a:cubicBezTo>
                <a:cubicBezTo>
                  <a:pt x="2090" y="187"/>
                  <a:pt x="2090" y="187"/>
                  <a:pt x="2090" y="187"/>
                </a:cubicBezTo>
                <a:cubicBezTo>
                  <a:pt x="2088" y="188"/>
                  <a:pt x="2088" y="188"/>
                  <a:pt x="2088" y="188"/>
                </a:cubicBezTo>
                <a:cubicBezTo>
                  <a:pt x="2090" y="191"/>
                  <a:pt x="2090" y="191"/>
                  <a:pt x="2090" y="191"/>
                </a:cubicBezTo>
                <a:cubicBezTo>
                  <a:pt x="2094" y="194"/>
                  <a:pt x="2094" y="194"/>
                  <a:pt x="2094" y="194"/>
                </a:cubicBezTo>
                <a:cubicBezTo>
                  <a:pt x="2096" y="197"/>
                  <a:pt x="2096" y="197"/>
                  <a:pt x="2096" y="197"/>
                </a:cubicBezTo>
                <a:cubicBezTo>
                  <a:pt x="2098" y="200"/>
                  <a:pt x="2098" y="200"/>
                  <a:pt x="2098" y="200"/>
                </a:cubicBezTo>
                <a:cubicBezTo>
                  <a:pt x="2096" y="198"/>
                  <a:pt x="2096" y="198"/>
                  <a:pt x="2096" y="198"/>
                </a:cubicBezTo>
                <a:cubicBezTo>
                  <a:pt x="2091" y="198"/>
                  <a:pt x="2091" y="198"/>
                  <a:pt x="2091" y="198"/>
                </a:cubicBezTo>
                <a:cubicBezTo>
                  <a:pt x="2088" y="200"/>
                  <a:pt x="2088" y="200"/>
                  <a:pt x="2088" y="200"/>
                </a:cubicBezTo>
                <a:cubicBezTo>
                  <a:pt x="2087" y="198"/>
                  <a:pt x="2087" y="198"/>
                  <a:pt x="2087" y="198"/>
                </a:cubicBezTo>
                <a:cubicBezTo>
                  <a:pt x="2083" y="197"/>
                  <a:pt x="2083" y="197"/>
                  <a:pt x="2083" y="197"/>
                </a:cubicBezTo>
                <a:cubicBezTo>
                  <a:pt x="2078" y="197"/>
                  <a:pt x="2078" y="197"/>
                  <a:pt x="2078" y="197"/>
                </a:cubicBezTo>
                <a:cubicBezTo>
                  <a:pt x="2077" y="198"/>
                  <a:pt x="2077" y="198"/>
                  <a:pt x="2077" y="198"/>
                </a:cubicBezTo>
                <a:cubicBezTo>
                  <a:pt x="2075" y="198"/>
                  <a:pt x="2075" y="198"/>
                  <a:pt x="2075" y="198"/>
                </a:cubicBezTo>
                <a:cubicBezTo>
                  <a:pt x="2075" y="197"/>
                  <a:pt x="2075" y="197"/>
                  <a:pt x="2075" y="197"/>
                </a:cubicBezTo>
                <a:cubicBezTo>
                  <a:pt x="2077" y="195"/>
                  <a:pt x="2077" y="195"/>
                  <a:pt x="2077" y="195"/>
                </a:cubicBezTo>
                <a:cubicBezTo>
                  <a:pt x="2074" y="195"/>
                  <a:pt x="2074" y="195"/>
                  <a:pt x="2074" y="195"/>
                </a:cubicBezTo>
                <a:cubicBezTo>
                  <a:pt x="2073" y="195"/>
                  <a:pt x="2073" y="195"/>
                  <a:pt x="2073" y="195"/>
                </a:cubicBezTo>
                <a:cubicBezTo>
                  <a:pt x="2068" y="192"/>
                  <a:pt x="2068" y="192"/>
                  <a:pt x="2068" y="192"/>
                </a:cubicBezTo>
                <a:cubicBezTo>
                  <a:pt x="2065" y="192"/>
                  <a:pt x="2065" y="192"/>
                  <a:pt x="2065" y="192"/>
                </a:cubicBezTo>
                <a:cubicBezTo>
                  <a:pt x="2064" y="192"/>
                  <a:pt x="2064" y="192"/>
                  <a:pt x="2064" y="192"/>
                </a:cubicBezTo>
                <a:cubicBezTo>
                  <a:pt x="2063" y="192"/>
                  <a:pt x="2063" y="192"/>
                  <a:pt x="2063" y="192"/>
                </a:cubicBezTo>
                <a:cubicBezTo>
                  <a:pt x="2061" y="194"/>
                  <a:pt x="2061" y="194"/>
                  <a:pt x="2061" y="194"/>
                </a:cubicBezTo>
                <a:cubicBezTo>
                  <a:pt x="2060" y="195"/>
                  <a:pt x="2060" y="195"/>
                  <a:pt x="2060" y="195"/>
                </a:cubicBezTo>
                <a:cubicBezTo>
                  <a:pt x="2063" y="198"/>
                  <a:pt x="2063" y="198"/>
                  <a:pt x="2063" y="198"/>
                </a:cubicBezTo>
                <a:cubicBezTo>
                  <a:pt x="2067" y="201"/>
                  <a:pt x="2067" y="201"/>
                  <a:pt x="2067" y="201"/>
                </a:cubicBezTo>
                <a:cubicBezTo>
                  <a:pt x="2070" y="202"/>
                  <a:pt x="2070" y="202"/>
                  <a:pt x="2070" y="202"/>
                </a:cubicBezTo>
                <a:cubicBezTo>
                  <a:pt x="2071" y="201"/>
                  <a:pt x="2071" y="201"/>
                  <a:pt x="2071" y="201"/>
                </a:cubicBezTo>
                <a:cubicBezTo>
                  <a:pt x="2074" y="201"/>
                  <a:pt x="2074" y="201"/>
                  <a:pt x="2074" y="201"/>
                </a:cubicBezTo>
                <a:cubicBezTo>
                  <a:pt x="2075" y="202"/>
                  <a:pt x="2075" y="202"/>
                  <a:pt x="2075" y="202"/>
                </a:cubicBezTo>
                <a:cubicBezTo>
                  <a:pt x="2075" y="204"/>
                  <a:pt x="2075" y="204"/>
                  <a:pt x="2075" y="204"/>
                </a:cubicBezTo>
                <a:cubicBezTo>
                  <a:pt x="2077" y="205"/>
                  <a:pt x="2077" y="205"/>
                  <a:pt x="2077" y="205"/>
                </a:cubicBezTo>
                <a:cubicBezTo>
                  <a:pt x="2075" y="207"/>
                  <a:pt x="2075" y="207"/>
                  <a:pt x="2075" y="207"/>
                </a:cubicBezTo>
                <a:cubicBezTo>
                  <a:pt x="2074" y="207"/>
                  <a:pt x="2074" y="207"/>
                  <a:pt x="2074" y="207"/>
                </a:cubicBezTo>
                <a:cubicBezTo>
                  <a:pt x="2071" y="208"/>
                  <a:pt x="2071" y="208"/>
                  <a:pt x="2071" y="208"/>
                </a:cubicBezTo>
                <a:cubicBezTo>
                  <a:pt x="2070" y="208"/>
                  <a:pt x="2070" y="208"/>
                  <a:pt x="2070" y="208"/>
                </a:cubicBezTo>
                <a:cubicBezTo>
                  <a:pt x="2063" y="207"/>
                  <a:pt x="2063" y="207"/>
                  <a:pt x="2063" y="207"/>
                </a:cubicBezTo>
                <a:cubicBezTo>
                  <a:pt x="2060" y="205"/>
                  <a:pt x="2060" y="205"/>
                  <a:pt x="2060" y="205"/>
                </a:cubicBezTo>
                <a:cubicBezTo>
                  <a:pt x="2058" y="204"/>
                  <a:pt x="2058" y="204"/>
                  <a:pt x="2058" y="204"/>
                </a:cubicBezTo>
                <a:cubicBezTo>
                  <a:pt x="2057" y="204"/>
                  <a:pt x="2057" y="204"/>
                  <a:pt x="2057" y="204"/>
                </a:cubicBezTo>
                <a:cubicBezTo>
                  <a:pt x="2057" y="202"/>
                  <a:pt x="2057" y="202"/>
                  <a:pt x="2057" y="202"/>
                </a:cubicBezTo>
                <a:cubicBezTo>
                  <a:pt x="2055" y="202"/>
                  <a:pt x="2055" y="202"/>
                  <a:pt x="2055" y="202"/>
                </a:cubicBezTo>
                <a:cubicBezTo>
                  <a:pt x="2053" y="202"/>
                  <a:pt x="2053" y="202"/>
                  <a:pt x="2053" y="202"/>
                </a:cubicBezTo>
                <a:cubicBezTo>
                  <a:pt x="2050" y="202"/>
                  <a:pt x="2050" y="202"/>
                  <a:pt x="2050" y="202"/>
                </a:cubicBezTo>
                <a:cubicBezTo>
                  <a:pt x="2045" y="200"/>
                  <a:pt x="2045" y="200"/>
                  <a:pt x="2045" y="200"/>
                </a:cubicBezTo>
                <a:cubicBezTo>
                  <a:pt x="2047" y="198"/>
                  <a:pt x="2047" y="198"/>
                  <a:pt x="2047" y="198"/>
                </a:cubicBezTo>
                <a:cubicBezTo>
                  <a:pt x="2045" y="198"/>
                  <a:pt x="2045" y="198"/>
                  <a:pt x="2045" y="198"/>
                </a:cubicBezTo>
                <a:cubicBezTo>
                  <a:pt x="2047" y="197"/>
                  <a:pt x="2047" y="197"/>
                  <a:pt x="2047" y="197"/>
                </a:cubicBezTo>
                <a:cubicBezTo>
                  <a:pt x="2045" y="195"/>
                  <a:pt x="2045" y="195"/>
                  <a:pt x="2045" y="195"/>
                </a:cubicBezTo>
                <a:cubicBezTo>
                  <a:pt x="2044" y="194"/>
                  <a:pt x="2044" y="194"/>
                  <a:pt x="2044" y="194"/>
                </a:cubicBezTo>
                <a:cubicBezTo>
                  <a:pt x="2044" y="192"/>
                  <a:pt x="2044" y="192"/>
                  <a:pt x="2044" y="192"/>
                </a:cubicBezTo>
                <a:cubicBezTo>
                  <a:pt x="2042" y="192"/>
                  <a:pt x="2042" y="192"/>
                  <a:pt x="2042" y="192"/>
                </a:cubicBezTo>
                <a:cubicBezTo>
                  <a:pt x="2040" y="190"/>
                  <a:pt x="2040" y="190"/>
                  <a:pt x="2040" y="190"/>
                </a:cubicBezTo>
                <a:cubicBezTo>
                  <a:pt x="2041" y="188"/>
                  <a:pt x="2041" y="188"/>
                  <a:pt x="2041" y="188"/>
                </a:cubicBezTo>
                <a:cubicBezTo>
                  <a:pt x="2042" y="187"/>
                  <a:pt x="2042" y="187"/>
                  <a:pt x="2042" y="187"/>
                </a:cubicBezTo>
                <a:cubicBezTo>
                  <a:pt x="2042" y="185"/>
                  <a:pt x="2042" y="185"/>
                  <a:pt x="2042" y="185"/>
                </a:cubicBezTo>
                <a:cubicBezTo>
                  <a:pt x="2042" y="184"/>
                  <a:pt x="2042" y="184"/>
                  <a:pt x="2042" y="184"/>
                </a:cubicBezTo>
                <a:cubicBezTo>
                  <a:pt x="2040" y="181"/>
                  <a:pt x="2040" y="181"/>
                  <a:pt x="2040" y="181"/>
                </a:cubicBezTo>
                <a:cubicBezTo>
                  <a:pt x="2034" y="179"/>
                  <a:pt x="2034" y="179"/>
                  <a:pt x="2034" y="179"/>
                </a:cubicBezTo>
                <a:cubicBezTo>
                  <a:pt x="2028" y="178"/>
                  <a:pt x="2028" y="178"/>
                  <a:pt x="2028" y="178"/>
                </a:cubicBezTo>
                <a:cubicBezTo>
                  <a:pt x="2030" y="178"/>
                  <a:pt x="2030" y="178"/>
                  <a:pt x="2030" y="178"/>
                </a:cubicBezTo>
                <a:cubicBezTo>
                  <a:pt x="2030" y="177"/>
                  <a:pt x="2030" y="177"/>
                  <a:pt x="2030" y="177"/>
                </a:cubicBezTo>
                <a:cubicBezTo>
                  <a:pt x="2024" y="177"/>
                  <a:pt x="2024" y="177"/>
                  <a:pt x="2024" y="177"/>
                </a:cubicBezTo>
                <a:cubicBezTo>
                  <a:pt x="2027" y="175"/>
                  <a:pt x="2027" y="175"/>
                  <a:pt x="2027" y="175"/>
                </a:cubicBezTo>
                <a:cubicBezTo>
                  <a:pt x="2024" y="174"/>
                  <a:pt x="2024" y="174"/>
                  <a:pt x="2024" y="174"/>
                </a:cubicBezTo>
                <a:cubicBezTo>
                  <a:pt x="2022" y="174"/>
                  <a:pt x="2022" y="174"/>
                  <a:pt x="2022" y="174"/>
                </a:cubicBezTo>
                <a:cubicBezTo>
                  <a:pt x="2021" y="172"/>
                  <a:pt x="2021" y="172"/>
                  <a:pt x="2021" y="172"/>
                </a:cubicBezTo>
                <a:cubicBezTo>
                  <a:pt x="2018" y="172"/>
                  <a:pt x="2018" y="172"/>
                  <a:pt x="2018" y="172"/>
                </a:cubicBezTo>
                <a:cubicBezTo>
                  <a:pt x="2020" y="171"/>
                  <a:pt x="2020" y="171"/>
                  <a:pt x="2020" y="171"/>
                </a:cubicBezTo>
                <a:cubicBezTo>
                  <a:pt x="2017" y="169"/>
                  <a:pt x="2017" y="169"/>
                  <a:pt x="2017" y="169"/>
                </a:cubicBezTo>
                <a:cubicBezTo>
                  <a:pt x="2012" y="168"/>
                  <a:pt x="2012" y="168"/>
                  <a:pt x="2012" y="168"/>
                </a:cubicBezTo>
                <a:cubicBezTo>
                  <a:pt x="2015" y="168"/>
                  <a:pt x="2015" y="168"/>
                  <a:pt x="2015" y="168"/>
                </a:cubicBezTo>
                <a:cubicBezTo>
                  <a:pt x="2018" y="168"/>
                  <a:pt x="2018" y="168"/>
                  <a:pt x="2018" y="168"/>
                </a:cubicBezTo>
                <a:cubicBezTo>
                  <a:pt x="2022" y="169"/>
                  <a:pt x="2022" y="169"/>
                  <a:pt x="2022" y="169"/>
                </a:cubicBezTo>
                <a:cubicBezTo>
                  <a:pt x="2024" y="171"/>
                  <a:pt x="2024" y="171"/>
                  <a:pt x="2024" y="171"/>
                </a:cubicBezTo>
                <a:cubicBezTo>
                  <a:pt x="2027" y="174"/>
                  <a:pt x="2027" y="174"/>
                  <a:pt x="2027" y="174"/>
                </a:cubicBezTo>
                <a:cubicBezTo>
                  <a:pt x="2030" y="174"/>
                  <a:pt x="2030" y="174"/>
                  <a:pt x="2030" y="174"/>
                </a:cubicBezTo>
                <a:cubicBezTo>
                  <a:pt x="2031" y="174"/>
                  <a:pt x="2031" y="174"/>
                  <a:pt x="2031" y="174"/>
                </a:cubicBezTo>
                <a:cubicBezTo>
                  <a:pt x="2032" y="174"/>
                  <a:pt x="2032" y="174"/>
                  <a:pt x="2032" y="174"/>
                </a:cubicBezTo>
                <a:cubicBezTo>
                  <a:pt x="2034" y="172"/>
                  <a:pt x="2034" y="172"/>
                  <a:pt x="2034" y="172"/>
                </a:cubicBezTo>
                <a:cubicBezTo>
                  <a:pt x="2034" y="174"/>
                  <a:pt x="2034" y="174"/>
                  <a:pt x="2034" y="174"/>
                </a:cubicBezTo>
                <a:cubicBezTo>
                  <a:pt x="2035" y="174"/>
                  <a:pt x="2035" y="174"/>
                  <a:pt x="2035" y="174"/>
                </a:cubicBezTo>
                <a:cubicBezTo>
                  <a:pt x="2038" y="175"/>
                  <a:pt x="2038" y="175"/>
                  <a:pt x="2038" y="175"/>
                </a:cubicBezTo>
                <a:cubicBezTo>
                  <a:pt x="2042" y="175"/>
                  <a:pt x="2042" y="175"/>
                  <a:pt x="2042" y="175"/>
                </a:cubicBezTo>
                <a:cubicBezTo>
                  <a:pt x="2048" y="178"/>
                  <a:pt x="2048" y="178"/>
                  <a:pt x="2048" y="178"/>
                </a:cubicBezTo>
                <a:cubicBezTo>
                  <a:pt x="2055" y="178"/>
                  <a:pt x="2055" y="178"/>
                  <a:pt x="2055" y="178"/>
                </a:cubicBezTo>
                <a:cubicBezTo>
                  <a:pt x="2064" y="179"/>
                  <a:pt x="2064" y="179"/>
                  <a:pt x="2064" y="179"/>
                </a:cubicBezTo>
                <a:cubicBezTo>
                  <a:pt x="2071" y="181"/>
                  <a:pt x="2071" y="181"/>
                  <a:pt x="2071" y="181"/>
                </a:cubicBezTo>
                <a:cubicBezTo>
                  <a:pt x="2078" y="181"/>
                  <a:pt x="2078" y="181"/>
                  <a:pt x="2078" y="181"/>
                </a:cubicBezTo>
                <a:cubicBezTo>
                  <a:pt x="2085" y="179"/>
                  <a:pt x="2085" y="179"/>
                  <a:pt x="2085" y="179"/>
                </a:cubicBezTo>
                <a:cubicBezTo>
                  <a:pt x="2090" y="178"/>
                  <a:pt x="2090" y="178"/>
                  <a:pt x="2090" y="178"/>
                </a:cubicBezTo>
                <a:cubicBezTo>
                  <a:pt x="2096" y="174"/>
                  <a:pt x="2096" y="174"/>
                  <a:pt x="2096" y="174"/>
                </a:cubicBezTo>
                <a:cubicBezTo>
                  <a:pt x="2098" y="171"/>
                  <a:pt x="2098" y="171"/>
                  <a:pt x="2098" y="171"/>
                </a:cubicBezTo>
                <a:cubicBezTo>
                  <a:pt x="2097" y="169"/>
                  <a:pt x="2097" y="169"/>
                  <a:pt x="2097" y="169"/>
                </a:cubicBezTo>
                <a:cubicBezTo>
                  <a:pt x="2096" y="168"/>
                  <a:pt x="2096" y="168"/>
                  <a:pt x="2096" y="168"/>
                </a:cubicBezTo>
                <a:cubicBezTo>
                  <a:pt x="2094" y="167"/>
                  <a:pt x="2094" y="167"/>
                  <a:pt x="2094" y="167"/>
                </a:cubicBezTo>
                <a:cubicBezTo>
                  <a:pt x="2094" y="164"/>
                  <a:pt x="2094" y="164"/>
                  <a:pt x="2094" y="164"/>
                </a:cubicBezTo>
                <a:cubicBezTo>
                  <a:pt x="2093" y="162"/>
                  <a:pt x="2093" y="162"/>
                  <a:pt x="2093" y="162"/>
                </a:cubicBezTo>
                <a:cubicBezTo>
                  <a:pt x="2091" y="162"/>
                  <a:pt x="2091" y="162"/>
                  <a:pt x="2091" y="162"/>
                </a:cubicBezTo>
                <a:cubicBezTo>
                  <a:pt x="2088" y="161"/>
                  <a:pt x="2088" y="161"/>
                  <a:pt x="2088" y="161"/>
                </a:cubicBezTo>
                <a:cubicBezTo>
                  <a:pt x="2085" y="159"/>
                  <a:pt x="2085" y="159"/>
                  <a:pt x="2085" y="159"/>
                </a:cubicBezTo>
                <a:cubicBezTo>
                  <a:pt x="2081" y="157"/>
                  <a:pt x="2081" y="157"/>
                  <a:pt x="2081" y="157"/>
                </a:cubicBezTo>
                <a:cubicBezTo>
                  <a:pt x="2081" y="158"/>
                  <a:pt x="2081" y="158"/>
                  <a:pt x="2081" y="158"/>
                </a:cubicBezTo>
                <a:cubicBezTo>
                  <a:pt x="2075" y="157"/>
                  <a:pt x="2075" y="157"/>
                  <a:pt x="2075" y="157"/>
                </a:cubicBezTo>
                <a:cubicBezTo>
                  <a:pt x="2070" y="154"/>
                  <a:pt x="2070" y="154"/>
                  <a:pt x="2070" y="154"/>
                </a:cubicBezTo>
                <a:cubicBezTo>
                  <a:pt x="2071" y="155"/>
                  <a:pt x="2071" y="155"/>
                  <a:pt x="2071" y="155"/>
                </a:cubicBezTo>
                <a:cubicBezTo>
                  <a:pt x="2065" y="152"/>
                  <a:pt x="2065" y="152"/>
                  <a:pt x="2065" y="152"/>
                </a:cubicBezTo>
                <a:cubicBezTo>
                  <a:pt x="2060" y="149"/>
                  <a:pt x="2060" y="149"/>
                  <a:pt x="2060" y="149"/>
                </a:cubicBezTo>
                <a:cubicBezTo>
                  <a:pt x="2045" y="145"/>
                  <a:pt x="2045" y="145"/>
                  <a:pt x="2045" y="145"/>
                </a:cubicBezTo>
                <a:cubicBezTo>
                  <a:pt x="2040" y="145"/>
                  <a:pt x="2040" y="145"/>
                  <a:pt x="2040" y="145"/>
                </a:cubicBezTo>
                <a:cubicBezTo>
                  <a:pt x="2034" y="144"/>
                  <a:pt x="2034" y="144"/>
                  <a:pt x="2034" y="144"/>
                </a:cubicBezTo>
                <a:cubicBezTo>
                  <a:pt x="2028" y="144"/>
                  <a:pt x="2028" y="144"/>
                  <a:pt x="2028" y="144"/>
                </a:cubicBezTo>
                <a:cubicBezTo>
                  <a:pt x="2024" y="144"/>
                  <a:pt x="2024" y="144"/>
                  <a:pt x="2024" y="144"/>
                </a:cubicBezTo>
                <a:cubicBezTo>
                  <a:pt x="2022" y="145"/>
                  <a:pt x="2022" y="145"/>
                  <a:pt x="2022" y="145"/>
                </a:cubicBezTo>
                <a:cubicBezTo>
                  <a:pt x="2021" y="145"/>
                  <a:pt x="2021" y="145"/>
                  <a:pt x="2021" y="145"/>
                </a:cubicBezTo>
                <a:cubicBezTo>
                  <a:pt x="2020" y="147"/>
                  <a:pt x="2020" y="147"/>
                  <a:pt x="2020" y="147"/>
                </a:cubicBezTo>
                <a:cubicBezTo>
                  <a:pt x="2020" y="145"/>
                  <a:pt x="2020" y="145"/>
                  <a:pt x="2020" y="145"/>
                </a:cubicBezTo>
                <a:cubicBezTo>
                  <a:pt x="2021" y="145"/>
                  <a:pt x="2021" y="145"/>
                  <a:pt x="2021" y="145"/>
                </a:cubicBezTo>
                <a:cubicBezTo>
                  <a:pt x="2022" y="144"/>
                  <a:pt x="2022" y="144"/>
                  <a:pt x="2022" y="144"/>
                </a:cubicBezTo>
                <a:cubicBezTo>
                  <a:pt x="2021" y="144"/>
                  <a:pt x="2021" y="144"/>
                  <a:pt x="2021" y="144"/>
                </a:cubicBezTo>
                <a:cubicBezTo>
                  <a:pt x="2022" y="142"/>
                  <a:pt x="2022" y="142"/>
                  <a:pt x="2022" y="142"/>
                </a:cubicBezTo>
                <a:cubicBezTo>
                  <a:pt x="2020" y="142"/>
                  <a:pt x="2020" y="142"/>
                  <a:pt x="2020" y="142"/>
                </a:cubicBezTo>
                <a:cubicBezTo>
                  <a:pt x="2017" y="144"/>
                  <a:pt x="2017" y="144"/>
                  <a:pt x="2017" y="144"/>
                </a:cubicBezTo>
                <a:cubicBezTo>
                  <a:pt x="2018" y="142"/>
                  <a:pt x="2018" y="142"/>
                  <a:pt x="2018" y="142"/>
                </a:cubicBezTo>
                <a:cubicBezTo>
                  <a:pt x="2014" y="141"/>
                  <a:pt x="2014" y="141"/>
                  <a:pt x="2014" y="141"/>
                </a:cubicBezTo>
                <a:cubicBezTo>
                  <a:pt x="2017" y="141"/>
                  <a:pt x="2017" y="141"/>
                  <a:pt x="2017" y="141"/>
                </a:cubicBezTo>
                <a:cubicBezTo>
                  <a:pt x="2018" y="138"/>
                  <a:pt x="2018" y="138"/>
                  <a:pt x="2018" y="138"/>
                </a:cubicBezTo>
                <a:cubicBezTo>
                  <a:pt x="2012" y="138"/>
                  <a:pt x="2012" y="138"/>
                  <a:pt x="2012" y="138"/>
                </a:cubicBezTo>
                <a:cubicBezTo>
                  <a:pt x="2010" y="136"/>
                  <a:pt x="2010" y="136"/>
                  <a:pt x="2010" y="136"/>
                </a:cubicBezTo>
                <a:cubicBezTo>
                  <a:pt x="2008" y="136"/>
                  <a:pt x="2008" y="136"/>
                  <a:pt x="2008" y="136"/>
                </a:cubicBezTo>
                <a:cubicBezTo>
                  <a:pt x="2007" y="136"/>
                  <a:pt x="2007" y="136"/>
                  <a:pt x="2007" y="136"/>
                </a:cubicBezTo>
                <a:cubicBezTo>
                  <a:pt x="2005" y="138"/>
                  <a:pt x="2005" y="138"/>
                  <a:pt x="2005" y="138"/>
                </a:cubicBezTo>
                <a:cubicBezTo>
                  <a:pt x="2004" y="139"/>
                  <a:pt x="2004" y="139"/>
                  <a:pt x="2004" y="139"/>
                </a:cubicBezTo>
                <a:cubicBezTo>
                  <a:pt x="1998" y="138"/>
                  <a:pt x="1998" y="138"/>
                  <a:pt x="1998" y="138"/>
                </a:cubicBezTo>
                <a:cubicBezTo>
                  <a:pt x="1999" y="139"/>
                  <a:pt x="1999" y="139"/>
                  <a:pt x="1999" y="139"/>
                </a:cubicBezTo>
                <a:cubicBezTo>
                  <a:pt x="1997" y="138"/>
                  <a:pt x="1997" y="138"/>
                  <a:pt x="1997" y="138"/>
                </a:cubicBezTo>
                <a:cubicBezTo>
                  <a:pt x="1995" y="139"/>
                  <a:pt x="1995" y="139"/>
                  <a:pt x="1995" y="139"/>
                </a:cubicBezTo>
                <a:cubicBezTo>
                  <a:pt x="1994" y="138"/>
                  <a:pt x="1994" y="138"/>
                  <a:pt x="1994" y="138"/>
                </a:cubicBezTo>
                <a:cubicBezTo>
                  <a:pt x="1992" y="136"/>
                  <a:pt x="1992" y="136"/>
                  <a:pt x="1992" y="136"/>
                </a:cubicBezTo>
                <a:cubicBezTo>
                  <a:pt x="1992" y="139"/>
                  <a:pt x="1992" y="139"/>
                  <a:pt x="1992" y="139"/>
                </a:cubicBezTo>
                <a:cubicBezTo>
                  <a:pt x="1991" y="139"/>
                  <a:pt x="1991" y="139"/>
                  <a:pt x="1991" y="139"/>
                </a:cubicBezTo>
                <a:cubicBezTo>
                  <a:pt x="1991" y="138"/>
                  <a:pt x="1991" y="138"/>
                  <a:pt x="1991" y="138"/>
                </a:cubicBezTo>
                <a:cubicBezTo>
                  <a:pt x="1989" y="138"/>
                  <a:pt x="1989" y="138"/>
                  <a:pt x="1989" y="138"/>
                </a:cubicBezTo>
                <a:cubicBezTo>
                  <a:pt x="1988" y="136"/>
                  <a:pt x="1988" y="136"/>
                  <a:pt x="1988" y="136"/>
                </a:cubicBezTo>
                <a:cubicBezTo>
                  <a:pt x="1987" y="136"/>
                  <a:pt x="1987" y="136"/>
                  <a:pt x="1987" y="136"/>
                </a:cubicBezTo>
                <a:cubicBezTo>
                  <a:pt x="1987" y="135"/>
                  <a:pt x="1987" y="135"/>
                  <a:pt x="1987" y="135"/>
                </a:cubicBezTo>
                <a:cubicBezTo>
                  <a:pt x="1984" y="135"/>
                  <a:pt x="1984" y="135"/>
                  <a:pt x="1984" y="135"/>
                </a:cubicBezTo>
                <a:cubicBezTo>
                  <a:pt x="1979" y="134"/>
                  <a:pt x="1979" y="134"/>
                  <a:pt x="1979" y="134"/>
                </a:cubicBezTo>
                <a:cubicBezTo>
                  <a:pt x="1981" y="134"/>
                  <a:pt x="1981" y="134"/>
                  <a:pt x="1981" y="134"/>
                </a:cubicBezTo>
                <a:cubicBezTo>
                  <a:pt x="1984" y="134"/>
                  <a:pt x="1984" y="134"/>
                  <a:pt x="1984" y="134"/>
                </a:cubicBezTo>
                <a:cubicBezTo>
                  <a:pt x="1988" y="135"/>
                  <a:pt x="1988" y="135"/>
                  <a:pt x="1988" y="135"/>
                </a:cubicBezTo>
                <a:cubicBezTo>
                  <a:pt x="1991" y="134"/>
                  <a:pt x="1991" y="134"/>
                  <a:pt x="1991" y="134"/>
                </a:cubicBezTo>
                <a:cubicBezTo>
                  <a:pt x="1995" y="132"/>
                  <a:pt x="1995" y="132"/>
                  <a:pt x="1995" y="132"/>
                </a:cubicBezTo>
                <a:cubicBezTo>
                  <a:pt x="1998" y="132"/>
                  <a:pt x="1998" y="132"/>
                  <a:pt x="1998" y="132"/>
                </a:cubicBezTo>
                <a:cubicBezTo>
                  <a:pt x="1998" y="131"/>
                  <a:pt x="1998" y="131"/>
                  <a:pt x="1998" y="131"/>
                </a:cubicBezTo>
                <a:cubicBezTo>
                  <a:pt x="1995" y="129"/>
                  <a:pt x="1995" y="129"/>
                  <a:pt x="1995" y="129"/>
                </a:cubicBezTo>
                <a:cubicBezTo>
                  <a:pt x="1991" y="129"/>
                  <a:pt x="1991" y="129"/>
                  <a:pt x="1991" y="129"/>
                </a:cubicBezTo>
                <a:cubicBezTo>
                  <a:pt x="1991" y="128"/>
                  <a:pt x="1991" y="128"/>
                  <a:pt x="1991" y="128"/>
                </a:cubicBezTo>
                <a:cubicBezTo>
                  <a:pt x="1989" y="128"/>
                  <a:pt x="1989" y="128"/>
                  <a:pt x="1989" y="128"/>
                </a:cubicBezTo>
                <a:cubicBezTo>
                  <a:pt x="1988" y="128"/>
                  <a:pt x="1988" y="128"/>
                  <a:pt x="1988" y="128"/>
                </a:cubicBezTo>
                <a:cubicBezTo>
                  <a:pt x="1987" y="128"/>
                  <a:pt x="1987" y="128"/>
                  <a:pt x="1987" y="128"/>
                </a:cubicBezTo>
                <a:cubicBezTo>
                  <a:pt x="1985" y="128"/>
                  <a:pt x="1985" y="128"/>
                  <a:pt x="1985" y="128"/>
                </a:cubicBezTo>
                <a:cubicBezTo>
                  <a:pt x="1984" y="128"/>
                  <a:pt x="1984" y="128"/>
                  <a:pt x="1984" y="128"/>
                </a:cubicBezTo>
                <a:cubicBezTo>
                  <a:pt x="1984" y="126"/>
                  <a:pt x="1984" y="126"/>
                  <a:pt x="1984" y="126"/>
                </a:cubicBezTo>
                <a:cubicBezTo>
                  <a:pt x="1982" y="125"/>
                  <a:pt x="1982" y="125"/>
                  <a:pt x="1982" y="125"/>
                </a:cubicBezTo>
                <a:cubicBezTo>
                  <a:pt x="1978" y="125"/>
                  <a:pt x="1978" y="125"/>
                  <a:pt x="1978" y="125"/>
                </a:cubicBezTo>
                <a:cubicBezTo>
                  <a:pt x="1977" y="128"/>
                  <a:pt x="1977" y="128"/>
                  <a:pt x="1977" y="128"/>
                </a:cubicBezTo>
                <a:cubicBezTo>
                  <a:pt x="1977" y="129"/>
                  <a:pt x="1977" y="129"/>
                  <a:pt x="1977" y="129"/>
                </a:cubicBezTo>
                <a:cubicBezTo>
                  <a:pt x="1975" y="131"/>
                  <a:pt x="1975" y="131"/>
                  <a:pt x="1975" y="131"/>
                </a:cubicBezTo>
                <a:cubicBezTo>
                  <a:pt x="1975" y="129"/>
                  <a:pt x="1975" y="129"/>
                  <a:pt x="1975" y="129"/>
                </a:cubicBezTo>
                <a:cubicBezTo>
                  <a:pt x="1971" y="129"/>
                  <a:pt x="1971" y="129"/>
                  <a:pt x="1971" y="129"/>
                </a:cubicBezTo>
                <a:cubicBezTo>
                  <a:pt x="1975" y="128"/>
                  <a:pt x="1975" y="128"/>
                  <a:pt x="1975" y="128"/>
                </a:cubicBezTo>
                <a:cubicBezTo>
                  <a:pt x="1974" y="128"/>
                  <a:pt x="1974" y="128"/>
                  <a:pt x="1974" y="128"/>
                </a:cubicBezTo>
                <a:cubicBezTo>
                  <a:pt x="1971" y="126"/>
                  <a:pt x="1971" y="126"/>
                  <a:pt x="1971" y="126"/>
                </a:cubicBezTo>
                <a:cubicBezTo>
                  <a:pt x="1974" y="126"/>
                  <a:pt x="1974" y="126"/>
                  <a:pt x="1974" y="126"/>
                </a:cubicBezTo>
                <a:cubicBezTo>
                  <a:pt x="1975" y="125"/>
                  <a:pt x="1975" y="125"/>
                  <a:pt x="1975" y="125"/>
                </a:cubicBezTo>
                <a:cubicBezTo>
                  <a:pt x="1972" y="124"/>
                  <a:pt x="1972" y="124"/>
                  <a:pt x="1972" y="124"/>
                </a:cubicBezTo>
                <a:cubicBezTo>
                  <a:pt x="1971" y="122"/>
                  <a:pt x="1971" y="122"/>
                  <a:pt x="1971" y="122"/>
                </a:cubicBezTo>
                <a:cubicBezTo>
                  <a:pt x="1969" y="124"/>
                  <a:pt x="1969" y="124"/>
                  <a:pt x="1969" y="124"/>
                </a:cubicBezTo>
                <a:cubicBezTo>
                  <a:pt x="1964" y="125"/>
                  <a:pt x="1964" y="125"/>
                  <a:pt x="1964" y="125"/>
                </a:cubicBezTo>
                <a:cubicBezTo>
                  <a:pt x="1966" y="125"/>
                  <a:pt x="1966" y="125"/>
                  <a:pt x="1966" y="125"/>
                </a:cubicBezTo>
                <a:cubicBezTo>
                  <a:pt x="1968" y="126"/>
                  <a:pt x="1968" y="126"/>
                  <a:pt x="1968" y="126"/>
                </a:cubicBezTo>
                <a:cubicBezTo>
                  <a:pt x="1966" y="126"/>
                  <a:pt x="1966" y="126"/>
                  <a:pt x="1966" y="126"/>
                </a:cubicBezTo>
                <a:cubicBezTo>
                  <a:pt x="1964" y="126"/>
                  <a:pt x="1964" y="126"/>
                  <a:pt x="1964" y="126"/>
                </a:cubicBezTo>
                <a:cubicBezTo>
                  <a:pt x="1965" y="128"/>
                  <a:pt x="1965" y="128"/>
                  <a:pt x="1965" y="128"/>
                </a:cubicBezTo>
                <a:cubicBezTo>
                  <a:pt x="1965" y="129"/>
                  <a:pt x="1965" y="129"/>
                  <a:pt x="1965" y="129"/>
                </a:cubicBezTo>
                <a:cubicBezTo>
                  <a:pt x="1964" y="129"/>
                  <a:pt x="1964" y="129"/>
                  <a:pt x="1964" y="129"/>
                </a:cubicBezTo>
                <a:cubicBezTo>
                  <a:pt x="1962" y="129"/>
                  <a:pt x="1962" y="129"/>
                  <a:pt x="1962" y="129"/>
                </a:cubicBezTo>
                <a:cubicBezTo>
                  <a:pt x="1961" y="131"/>
                  <a:pt x="1961" y="131"/>
                  <a:pt x="1961" y="131"/>
                </a:cubicBezTo>
                <a:cubicBezTo>
                  <a:pt x="1959" y="131"/>
                  <a:pt x="1959" y="131"/>
                  <a:pt x="1959" y="131"/>
                </a:cubicBezTo>
                <a:cubicBezTo>
                  <a:pt x="1959" y="129"/>
                  <a:pt x="1959" y="129"/>
                  <a:pt x="1959" y="129"/>
                </a:cubicBezTo>
                <a:cubicBezTo>
                  <a:pt x="1959" y="128"/>
                  <a:pt x="1959" y="128"/>
                  <a:pt x="1959" y="128"/>
                </a:cubicBezTo>
                <a:cubicBezTo>
                  <a:pt x="1958" y="128"/>
                  <a:pt x="1958" y="128"/>
                  <a:pt x="1958" y="128"/>
                </a:cubicBezTo>
                <a:cubicBezTo>
                  <a:pt x="1961" y="126"/>
                  <a:pt x="1961" y="126"/>
                  <a:pt x="1961" y="126"/>
                </a:cubicBezTo>
                <a:cubicBezTo>
                  <a:pt x="1959" y="125"/>
                  <a:pt x="1959" y="125"/>
                  <a:pt x="1959" y="125"/>
                </a:cubicBezTo>
                <a:cubicBezTo>
                  <a:pt x="1955" y="128"/>
                  <a:pt x="1955" y="128"/>
                  <a:pt x="1955" y="128"/>
                </a:cubicBezTo>
                <a:cubicBezTo>
                  <a:pt x="1951" y="131"/>
                  <a:pt x="1951" y="131"/>
                  <a:pt x="1951" y="131"/>
                </a:cubicBezTo>
                <a:cubicBezTo>
                  <a:pt x="1951" y="132"/>
                  <a:pt x="1951" y="132"/>
                  <a:pt x="1951" y="132"/>
                </a:cubicBezTo>
                <a:cubicBezTo>
                  <a:pt x="1949" y="134"/>
                  <a:pt x="1949" y="134"/>
                  <a:pt x="1949" y="134"/>
                </a:cubicBezTo>
                <a:cubicBezTo>
                  <a:pt x="1946" y="134"/>
                  <a:pt x="1946" y="134"/>
                  <a:pt x="1946" y="134"/>
                </a:cubicBezTo>
                <a:cubicBezTo>
                  <a:pt x="1948" y="132"/>
                  <a:pt x="1948" y="132"/>
                  <a:pt x="1948" y="132"/>
                </a:cubicBezTo>
                <a:cubicBezTo>
                  <a:pt x="1949" y="131"/>
                  <a:pt x="1949" y="131"/>
                  <a:pt x="1949" y="131"/>
                </a:cubicBezTo>
                <a:cubicBezTo>
                  <a:pt x="1948" y="129"/>
                  <a:pt x="1948" y="129"/>
                  <a:pt x="1948" y="129"/>
                </a:cubicBezTo>
                <a:cubicBezTo>
                  <a:pt x="1946" y="129"/>
                  <a:pt x="1946" y="129"/>
                  <a:pt x="1946" y="129"/>
                </a:cubicBezTo>
                <a:cubicBezTo>
                  <a:pt x="1951" y="128"/>
                  <a:pt x="1951" y="128"/>
                  <a:pt x="1951" y="128"/>
                </a:cubicBezTo>
                <a:cubicBezTo>
                  <a:pt x="1952" y="126"/>
                  <a:pt x="1952" y="126"/>
                  <a:pt x="1952" y="126"/>
                </a:cubicBezTo>
                <a:cubicBezTo>
                  <a:pt x="1954" y="125"/>
                  <a:pt x="1954" y="125"/>
                  <a:pt x="1954" y="125"/>
                </a:cubicBezTo>
                <a:cubicBezTo>
                  <a:pt x="1951" y="125"/>
                  <a:pt x="1951" y="125"/>
                  <a:pt x="1951" y="125"/>
                </a:cubicBezTo>
                <a:cubicBezTo>
                  <a:pt x="1949" y="125"/>
                  <a:pt x="1949" y="125"/>
                  <a:pt x="1949" y="125"/>
                </a:cubicBezTo>
                <a:cubicBezTo>
                  <a:pt x="1949" y="126"/>
                  <a:pt x="1949" y="126"/>
                  <a:pt x="1949" y="126"/>
                </a:cubicBezTo>
                <a:cubicBezTo>
                  <a:pt x="1948" y="126"/>
                  <a:pt x="1948" y="126"/>
                  <a:pt x="1948" y="126"/>
                </a:cubicBezTo>
                <a:cubicBezTo>
                  <a:pt x="1946" y="125"/>
                  <a:pt x="1946" y="125"/>
                  <a:pt x="1946" y="125"/>
                </a:cubicBezTo>
                <a:cubicBezTo>
                  <a:pt x="1944" y="125"/>
                  <a:pt x="1944" y="125"/>
                  <a:pt x="1944" y="125"/>
                </a:cubicBezTo>
                <a:cubicBezTo>
                  <a:pt x="1942" y="126"/>
                  <a:pt x="1942" y="126"/>
                  <a:pt x="1942" y="126"/>
                </a:cubicBezTo>
                <a:cubicBezTo>
                  <a:pt x="1939" y="126"/>
                  <a:pt x="1939" y="126"/>
                  <a:pt x="1939" y="126"/>
                </a:cubicBezTo>
                <a:cubicBezTo>
                  <a:pt x="1944" y="128"/>
                  <a:pt x="1944" y="128"/>
                  <a:pt x="1944" y="128"/>
                </a:cubicBezTo>
                <a:cubicBezTo>
                  <a:pt x="1941" y="128"/>
                  <a:pt x="1941" y="128"/>
                  <a:pt x="1941" y="128"/>
                </a:cubicBezTo>
                <a:cubicBezTo>
                  <a:pt x="1939" y="129"/>
                  <a:pt x="1939" y="129"/>
                  <a:pt x="1939" y="129"/>
                </a:cubicBezTo>
                <a:cubicBezTo>
                  <a:pt x="1938" y="129"/>
                  <a:pt x="1938" y="129"/>
                  <a:pt x="1938" y="129"/>
                </a:cubicBezTo>
                <a:cubicBezTo>
                  <a:pt x="1935" y="131"/>
                  <a:pt x="1935" y="131"/>
                  <a:pt x="1935" y="131"/>
                </a:cubicBezTo>
                <a:cubicBezTo>
                  <a:pt x="1934" y="132"/>
                  <a:pt x="1934" y="132"/>
                  <a:pt x="1934" y="132"/>
                </a:cubicBezTo>
                <a:cubicBezTo>
                  <a:pt x="1932" y="132"/>
                  <a:pt x="1932" y="132"/>
                  <a:pt x="1932" y="132"/>
                </a:cubicBezTo>
                <a:cubicBezTo>
                  <a:pt x="1932" y="134"/>
                  <a:pt x="1932" y="134"/>
                  <a:pt x="1932" y="134"/>
                </a:cubicBezTo>
                <a:cubicBezTo>
                  <a:pt x="1934" y="135"/>
                  <a:pt x="1934" y="135"/>
                  <a:pt x="1934" y="135"/>
                </a:cubicBezTo>
                <a:cubicBezTo>
                  <a:pt x="1931" y="135"/>
                  <a:pt x="1931" y="135"/>
                  <a:pt x="1931" y="135"/>
                </a:cubicBezTo>
                <a:cubicBezTo>
                  <a:pt x="1929" y="135"/>
                  <a:pt x="1929" y="135"/>
                  <a:pt x="1929" y="135"/>
                </a:cubicBezTo>
                <a:cubicBezTo>
                  <a:pt x="1929" y="134"/>
                  <a:pt x="1929" y="134"/>
                  <a:pt x="1929" y="134"/>
                </a:cubicBezTo>
                <a:cubicBezTo>
                  <a:pt x="1926" y="135"/>
                  <a:pt x="1926" y="135"/>
                  <a:pt x="1926" y="135"/>
                </a:cubicBezTo>
                <a:cubicBezTo>
                  <a:pt x="1928" y="134"/>
                  <a:pt x="1928" y="134"/>
                  <a:pt x="1928" y="134"/>
                </a:cubicBezTo>
                <a:cubicBezTo>
                  <a:pt x="1923" y="132"/>
                  <a:pt x="1923" y="132"/>
                  <a:pt x="1923" y="132"/>
                </a:cubicBezTo>
                <a:cubicBezTo>
                  <a:pt x="1925" y="134"/>
                  <a:pt x="1925" y="134"/>
                  <a:pt x="1925" y="134"/>
                </a:cubicBezTo>
                <a:cubicBezTo>
                  <a:pt x="1923" y="134"/>
                  <a:pt x="1923" y="134"/>
                  <a:pt x="1923" y="134"/>
                </a:cubicBezTo>
                <a:cubicBezTo>
                  <a:pt x="1923" y="132"/>
                  <a:pt x="1923" y="132"/>
                  <a:pt x="1923" y="132"/>
                </a:cubicBezTo>
                <a:cubicBezTo>
                  <a:pt x="1922" y="132"/>
                  <a:pt x="1922" y="132"/>
                  <a:pt x="1922" y="132"/>
                </a:cubicBezTo>
                <a:cubicBezTo>
                  <a:pt x="1921" y="132"/>
                  <a:pt x="1921" y="132"/>
                  <a:pt x="1921" y="132"/>
                </a:cubicBezTo>
                <a:cubicBezTo>
                  <a:pt x="1919" y="132"/>
                  <a:pt x="1919" y="132"/>
                  <a:pt x="1919" y="132"/>
                </a:cubicBezTo>
                <a:cubicBezTo>
                  <a:pt x="1919" y="134"/>
                  <a:pt x="1919" y="134"/>
                  <a:pt x="1919" y="134"/>
                </a:cubicBezTo>
                <a:cubicBezTo>
                  <a:pt x="1921" y="134"/>
                  <a:pt x="1921" y="134"/>
                  <a:pt x="1921" y="134"/>
                </a:cubicBezTo>
                <a:cubicBezTo>
                  <a:pt x="1919" y="135"/>
                  <a:pt x="1919" y="135"/>
                  <a:pt x="1919" y="135"/>
                </a:cubicBezTo>
                <a:cubicBezTo>
                  <a:pt x="1921" y="135"/>
                  <a:pt x="1921" y="135"/>
                  <a:pt x="1921" y="135"/>
                </a:cubicBezTo>
                <a:cubicBezTo>
                  <a:pt x="1922" y="136"/>
                  <a:pt x="1922" y="136"/>
                  <a:pt x="1922" y="136"/>
                </a:cubicBezTo>
                <a:cubicBezTo>
                  <a:pt x="1921" y="138"/>
                  <a:pt x="1921" y="138"/>
                  <a:pt x="1921" y="138"/>
                </a:cubicBezTo>
                <a:cubicBezTo>
                  <a:pt x="1918" y="136"/>
                  <a:pt x="1918" y="136"/>
                  <a:pt x="1918" y="136"/>
                </a:cubicBezTo>
                <a:cubicBezTo>
                  <a:pt x="1915" y="136"/>
                  <a:pt x="1915" y="136"/>
                  <a:pt x="1915" y="136"/>
                </a:cubicBezTo>
                <a:cubicBezTo>
                  <a:pt x="1915" y="138"/>
                  <a:pt x="1915" y="138"/>
                  <a:pt x="1915" y="138"/>
                </a:cubicBezTo>
                <a:cubicBezTo>
                  <a:pt x="1913" y="136"/>
                  <a:pt x="1913" y="136"/>
                  <a:pt x="1913" y="136"/>
                </a:cubicBezTo>
                <a:cubicBezTo>
                  <a:pt x="1913" y="138"/>
                  <a:pt x="1913" y="138"/>
                  <a:pt x="1913" y="138"/>
                </a:cubicBezTo>
                <a:cubicBezTo>
                  <a:pt x="1912" y="138"/>
                  <a:pt x="1912" y="138"/>
                  <a:pt x="1912" y="138"/>
                </a:cubicBezTo>
                <a:cubicBezTo>
                  <a:pt x="1912" y="136"/>
                  <a:pt x="1912" y="136"/>
                  <a:pt x="1912" y="136"/>
                </a:cubicBezTo>
                <a:cubicBezTo>
                  <a:pt x="1911" y="136"/>
                  <a:pt x="1911" y="136"/>
                  <a:pt x="1911" y="136"/>
                </a:cubicBezTo>
                <a:cubicBezTo>
                  <a:pt x="1909" y="138"/>
                  <a:pt x="1909" y="138"/>
                  <a:pt x="1909" y="138"/>
                </a:cubicBezTo>
                <a:cubicBezTo>
                  <a:pt x="1909" y="139"/>
                  <a:pt x="1909" y="139"/>
                  <a:pt x="1909" y="139"/>
                </a:cubicBezTo>
                <a:cubicBezTo>
                  <a:pt x="1912" y="141"/>
                  <a:pt x="1912" y="141"/>
                  <a:pt x="1912" y="141"/>
                </a:cubicBezTo>
                <a:cubicBezTo>
                  <a:pt x="1909" y="141"/>
                  <a:pt x="1909" y="141"/>
                  <a:pt x="1909" y="141"/>
                </a:cubicBezTo>
                <a:cubicBezTo>
                  <a:pt x="1908" y="141"/>
                  <a:pt x="1908" y="141"/>
                  <a:pt x="1908" y="141"/>
                </a:cubicBezTo>
                <a:cubicBezTo>
                  <a:pt x="1906" y="142"/>
                  <a:pt x="1906" y="142"/>
                  <a:pt x="1906" y="142"/>
                </a:cubicBezTo>
                <a:cubicBezTo>
                  <a:pt x="1903" y="144"/>
                  <a:pt x="1903" y="144"/>
                  <a:pt x="1903" y="144"/>
                </a:cubicBezTo>
                <a:cubicBezTo>
                  <a:pt x="1906" y="139"/>
                  <a:pt x="1906" y="139"/>
                  <a:pt x="1906" y="139"/>
                </a:cubicBezTo>
                <a:cubicBezTo>
                  <a:pt x="1908" y="138"/>
                  <a:pt x="1908" y="138"/>
                  <a:pt x="1908" y="138"/>
                </a:cubicBezTo>
                <a:cubicBezTo>
                  <a:pt x="1906" y="135"/>
                  <a:pt x="1906" y="135"/>
                  <a:pt x="1906" y="135"/>
                </a:cubicBezTo>
                <a:cubicBezTo>
                  <a:pt x="1905" y="136"/>
                  <a:pt x="1905" y="136"/>
                  <a:pt x="1905" y="136"/>
                </a:cubicBezTo>
                <a:cubicBezTo>
                  <a:pt x="1903" y="138"/>
                  <a:pt x="1903" y="138"/>
                  <a:pt x="1903" y="138"/>
                </a:cubicBezTo>
                <a:cubicBezTo>
                  <a:pt x="1903" y="139"/>
                  <a:pt x="1903" y="139"/>
                  <a:pt x="1903" y="139"/>
                </a:cubicBezTo>
                <a:cubicBezTo>
                  <a:pt x="1902" y="141"/>
                  <a:pt x="1902" y="141"/>
                  <a:pt x="1902" y="141"/>
                </a:cubicBezTo>
                <a:cubicBezTo>
                  <a:pt x="1901" y="142"/>
                  <a:pt x="1901" y="142"/>
                  <a:pt x="1901" y="142"/>
                </a:cubicBezTo>
                <a:cubicBezTo>
                  <a:pt x="1902" y="138"/>
                  <a:pt x="1902" y="138"/>
                  <a:pt x="1902" y="138"/>
                </a:cubicBezTo>
                <a:cubicBezTo>
                  <a:pt x="1898" y="138"/>
                  <a:pt x="1898" y="138"/>
                  <a:pt x="1898" y="138"/>
                </a:cubicBezTo>
                <a:cubicBezTo>
                  <a:pt x="1896" y="139"/>
                  <a:pt x="1896" y="139"/>
                  <a:pt x="1896" y="139"/>
                </a:cubicBezTo>
                <a:cubicBezTo>
                  <a:pt x="1895" y="141"/>
                  <a:pt x="1895" y="141"/>
                  <a:pt x="1895" y="141"/>
                </a:cubicBezTo>
                <a:cubicBezTo>
                  <a:pt x="1896" y="142"/>
                  <a:pt x="1896" y="142"/>
                  <a:pt x="1896" y="142"/>
                </a:cubicBezTo>
                <a:cubicBezTo>
                  <a:pt x="1895" y="142"/>
                  <a:pt x="1895" y="142"/>
                  <a:pt x="1895" y="142"/>
                </a:cubicBezTo>
                <a:cubicBezTo>
                  <a:pt x="1893" y="141"/>
                  <a:pt x="1893" y="141"/>
                  <a:pt x="1893" y="141"/>
                </a:cubicBezTo>
                <a:cubicBezTo>
                  <a:pt x="1891" y="141"/>
                  <a:pt x="1891" y="141"/>
                  <a:pt x="1891" y="141"/>
                </a:cubicBezTo>
                <a:cubicBezTo>
                  <a:pt x="1893" y="142"/>
                  <a:pt x="1893" y="142"/>
                  <a:pt x="1893" y="142"/>
                </a:cubicBezTo>
                <a:cubicBezTo>
                  <a:pt x="1892" y="144"/>
                  <a:pt x="1892" y="144"/>
                  <a:pt x="1892" y="144"/>
                </a:cubicBezTo>
                <a:cubicBezTo>
                  <a:pt x="1892" y="145"/>
                  <a:pt x="1892" y="145"/>
                  <a:pt x="1892" y="145"/>
                </a:cubicBezTo>
                <a:cubicBezTo>
                  <a:pt x="1891" y="142"/>
                  <a:pt x="1891" y="142"/>
                  <a:pt x="1891" y="142"/>
                </a:cubicBezTo>
                <a:cubicBezTo>
                  <a:pt x="1889" y="142"/>
                  <a:pt x="1889" y="142"/>
                  <a:pt x="1889" y="142"/>
                </a:cubicBezTo>
                <a:cubicBezTo>
                  <a:pt x="1888" y="144"/>
                  <a:pt x="1888" y="144"/>
                  <a:pt x="1888" y="144"/>
                </a:cubicBezTo>
                <a:cubicBezTo>
                  <a:pt x="1888" y="145"/>
                  <a:pt x="1888" y="145"/>
                  <a:pt x="1888" y="145"/>
                </a:cubicBezTo>
                <a:cubicBezTo>
                  <a:pt x="1886" y="145"/>
                  <a:pt x="1886" y="145"/>
                  <a:pt x="1886" y="145"/>
                </a:cubicBezTo>
                <a:cubicBezTo>
                  <a:pt x="1885" y="147"/>
                  <a:pt x="1885" y="147"/>
                  <a:pt x="1885" y="147"/>
                </a:cubicBezTo>
                <a:cubicBezTo>
                  <a:pt x="1883" y="148"/>
                  <a:pt x="1883" y="148"/>
                  <a:pt x="1883" y="148"/>
                </a:cubicBezTo>
                <a:cubicBezTo>
                  <a:pt x="1885" y="148"/>
                  <a:pt x="1885" y="148"/>
                  <a:pt x="1885" y="148"/>
                </a:cubicBezTo>
                <a:cubicBezTo>
                  <a:pt x="1883" y="149"/>
                  <a:pt x="1883" y="149"/>
                  <a:pt x="1883" y="149"/>
                </a:cubicBezTo>
                <a:cubicBezTo>
                  <a:pt x="1882" y="149"/>
                  <a:pt x="1882" y="149"/>
                  <a:pt x="1882" y="149"/>
                </a:cubicBezTo>
                <a:cubicBezTo>
                  <a:pt x="1883" y="151"/>
                  <a:pt x="1883" y="151"/>
                  <a:pt x="1883" y="151"/>
                </a:cubicBezTo>
                <a:cubicBezTo>
                  <a:pt x="1878" y="151"/>
                  <a:pt x="1878" y="151"/>
                  <a:pt x="1878" y="151"/>
                </a:cubicBezTo>
                <a:cubicBezTo>
                  <a:pt x="1876" y="152"/>
                  <a:pt x="1876" y="152"/>
                  <a:pt x="1876" y="152"/>
                </a:cubicBezTo>
                <a:cubicBezTo>
                  <a:pt x="1875" y="152"/>
                  <a:pt x="1875" y="152"/>
                  <a:pt x="1875" y="152"/>
                </a:cubicBezTo>
                <a:cubicBezTo>
                  <a:pt x="1878" y="154"/>
                  <a:pt x="1878" y="154"/>
                  <a:pt x="1878" y="154"/>
                </a:cubicBezTo>
                <a:cubicBezTo>
                  <a:pt x="1876" y="154"/>
                  <a:pt x="1876" y="154"/>
                  <a:pt x="1876" y="154"/>
                </a:cubicBezTo>
                <a:cubicBezTo>
                  <a:pt x="1873" y="154"/>
                  <a:pt x="1873" y="154"/>
                  <a:pt x="1873" y="154"/>
                </a:cubicBezTo>
                <a:cubicBezTo>
                  <a:pt x="1878" y="157"/>
                  <a:pt x="1878" y="157"/>
                  <a:pt x="1878" y="157"/>
                </a:cubicBezTo>
                <a:cubicBezTo>
                  <a:pt x="1872" y="155"/>
                  <a:pt x="1872" y="155"/>
                  <a:pt x="1872" y="155"/>
                </a:cubicBezTo>
                <a:cubicBezTo>
                  <a:pt x="1875" y="157"/>
                  <a:pt x="1875" y="157"/>
                  <a:pt x="1875" y="157"/>
                </a:cubicBezTo>
                <a:cubicBezTo>
                  <a:pt x="1873" y="157"/>
                  <a:pt x="1873" y="157"/>
                  <a:pt x="1873" y="157"/>
                </a:cubicBezTo>
                <a:cubicBezTo>
                  <a:pt x="1876" y="158"/>
                  <a:pt x="1876" y="158"/>
                  <a:pt x="1876" y="158"/>
                </a:cubicBezTo>
                <a:cubicBezTo>
                  <a:pt x="1875" y="158"/>
                  <a:pt x="1875" y="158"/>
                  <a:pt x="1875" y="158"/>
                </a:cubicBezTo>
                <a:cubicBezTo>
                  <a:pt x="1873" y="158"/>
                  <a:pt x="1873" y="158"/>
                  <a:pt x="1873" y="158"/>
                </a:cubicBezTo>
                <a:cubicBezTo>
                  <a:pt x="1875" y="159"/>
                  <a:pt x="1875" y="159"/>
                  <a:pt x="1875" y="159"/>
                </a:cubicBezTo>
                <a:cubicBezTo>
                  <a:pt x="1872" y="158"/>
                  <a:pt x="1872" y="158"/>
                  <a:pt x="1872" y="158"/>
                </a:cubicBezTo>
                <a:cubicBezTo>
                  <a:pt x="1873" y="159"/>
                  <a:pt x="1873" y="159"/>
                  <a:pt x="1873" y="159"/>
                </a:cubicBezTo>
                <a:cubicBezTo>
                  <a:pt x="1872" y="159"/>
                  <a:pt x="1872" y="159"/>
                  <a:pt x="1872" y="159"/>
                </a:cubicBezTo>
                <a:cubicBezTo>
                  <a:pt x="1872" y="158"/>
                  <a:pt x="1872" y="158"/>
                  <a:pt x="1872" y="158"/>
                </a:cubicBezTo>
                <a:cubicBezTo>
                  <a:pt x="1870" y="157"/>
                  <a:pt x="1870" y="157"/>
                  <a:pt x="1870" y="157"/>
                </a:cubicBezTo>
                <a:cubicBezTo>
                  <a:pt x="1868" y="157"/>
                  <a:pt x="1868" y="157"/>
                  <a:pt x="1868" y="157"/>
                </a:cubicBezTo>
                <a:cubicBezTo>
                  <a:pt x="1866" y="157"/>
                  <a:pt x="1866" y="157"/>
                  <a:pt x="1866" y="157"/>
                </a:cubicBezTo>
                <a:cubicBezTo>
                  <a:pt x="1865" y="158"/>
                  <a:pt x="1865" y="158"/>
                  <a:pt x="1865" y="158"/>
                </a:cubicBezTo>
                <a:cubicBezTo>
                  <a:pt x="1868" y="158"/>
                  <a:pt x="1868" y="158"/>
                  <a:pt x="1868" y="158"/>
                </a:cubicBezTo>
                <a:cubicBezTo>
                  <a:pt x="1870" y="158"/>
                  <a:pt x="1870" y="158"/>
                  <a:pt x="1870" y="158"/>
                </a:cubicBezTo>
                <a:cubicBezTo>
                  <a:pt x="1869" y="159"/>
                  <a:pt x="1869" y="159"/>
                  <a:pt x="1869" y="159"/>
                </a:cubicBezTo>
                <a:cubicBezTo>
                  <a:pt x="1866" y="159"/>
                  <a:pt x="1866" y="159"/>
                  <a:pt x="1866" y="159"/>
                </a:cubicBezTo>
                <a:cubicBezTo>
                  <a:pt x="1863" y="159"/>
                  <a:pt x="1863" y="159"/>
                  <a:pt x="1863" y="159"/>
                </a:cubicBezTo>
                <a:cubicBezTo>
                  <a:pt x="1862" y="159"/>
                  <a:pt x="1862" y="159"/>
                  <a:pt x="1862" y="159"/>
                </a:cubicBezTo>
                <a:cubicBezTo>
                  <a:pt x="1862" y="161"/>
                  <a:pt x="1862" y="161"/>
                  <a:pt x="1862" y="161"/>
                </a:cubicBezTo>
                <a:cubicBezTo>
                  <a:pt x="1860" y="162"/>
                  <a:pt x="1860" y="162"/>
                  <a:pt x="1860" y="162"/>
                </a:cubicBezTo>
                <a:cubicBezTo>
                  <a:pt x="1865" y="161"/>
                  <a:pt x="1865" y="161"/>
                  <a:pt x="1865" y="161"/>
                </a:cubicBezTo>
                <a:cubicBezTo>
                  <a:pt x="1868" y="161"/>
                  <a:pt x="1868" y="161"/>
                  <a:pt x="1868" y="161"/>
                </a:cubicBezTo>
                <a:cubicBezTo>
                  <a:pt x="1869" y="162"/>
                  <a:pt x="1869" y="162"/>
                  <a:pt x="1869" y="162"/>
                </a:cubicBezTo>
                <a:cubicBezTo>
                  <a:pt x="1866" y="162"/>
                  <a:pt x="1866" y="162"/>
                  <a:pt x="1866" y="162"/>
                </a:cubicBezTo>
                <a:cubicBezTo>
                  <a:pt x="1865" y="162"/>
                  <a:pt x="1865" y="162"/>
                  <a:pt x="1865" y="162"/>
                </a:cubicBezTo>
                <a:cubicBezTo>
                  <a:pt x="1863" y="162"/>
                  <a:pt x="1863" y="162"/>
                  <a:pt x="1863" y="162"/>
                </a:cubicBezTo>
                <a:cubicBezTo>
                  <a:pt x="1865" y="164"/>
                  <a:pt x="1865" y="164"/>
                  <a:pt x="1865" y="164"/>
                </a:cubicBezTo>
                <a:cubicBezTo>
                  <a:pt x="1866" y="164"/>
                  <a:pt x="1866" y="164"/>
                  <a:pt x="1866" y="164"/>
                </a:cubicBezTo>
                <a:cubicBezTo>
                  <a:pt x="1869" y="164"/>
                  <a:pt x="1869" y="164"/>
                  <a:pt x="1869" y="164"/>
                </a:cubicBezTo>
                <a:cubicBezTo>
                  <a:pt x="1868" y="165"/>
                  <a:pt x="1868" y="165"/>
                  <a:pt x="1868" y="165"/>
                </a:cubicBezTo>
                <a:cubicBezTo>
                  <a:pt x="1866" y="165"/>
                  <a:pt x="1866" y="165"/>
                  <a:pt x="1866" y="165"/>
                </a:cubicBezTo>
                <a:cubicBezTo>
                  <a:pt x="1865" y="164"/>
                  <a:pt x="1865" y="164"/>
                  <a:pt x="1865" y="164"/>
                </a:cubicBezTo>
                <a:cubicBezTo>
                  <a:pt x="1862" y="165"/>
                  <a:pt x="1862" y="165"/>
                  <a:pt x="1862" y="165"/>
                </a:cubicBezTo>
                <a:cubicBezTo>
                  <a:pt x="1863" y="164"/>
                  <a:pt x="1863" y="164"/>
                  <a:pt x="1863" y="164"/>
                </a:cubicBezTo>
                <a:cubicBezTo>
                  <a:pt x="1860" y="164"/>
                  <a:pt x="1860" y="164"/>
                  <a:pt x="1860" y="164"/>
                </a:cubicBezTo>
                <a:cubicBezTo>
                  <a:pt x="1859" y="165"/>
                  <a:pt x="1859" y="165"/>
                  <a:pt x="1859" y="165"/>
                </a:cubicBezTo>
                <a:cubicBezTo>
                  <a:pt x="1856" y="167"/>
                  <a:pt x="1856" y="167"/>
                  <a:pt x="1856" y="167"/>
                </a:cubicBezTo>
                <a:cubicBezTo>
                  <a:pt x="1860" y="167"/>
                  <a:pt x="1860" y="167"/>
                  <a:pt x="1860" y="167"/>
                </a:cubicBezTo>
                <a:cubicBezTo>
                  <a:pt x="1863" y="167"/>
                  <a:pt x="1863" y="167"/>
                  <a:pt x="1863" y="167"/>
                </a:cubicBezTo>
                <a:cubicBezTo>
                  <a:pt x="1867" y="168"/>
                  <a:pt x="1867" y="168"/>
                  <a:pt x="1867" y="168"/>
                </a:cubicBezTo>
                <a:cubicBezTo>
                  <a:pt x="1866" y="168"/>
                  <a:pt x="1866" y="168"/>
                  <a:pt x="1866" y="168"/>
                </a:cubicBezTo>
                <a:cubicBezTo>
                  <a:pt x="1863" y="168"/>
                  <a:pt x="1863" y="168"/>
                  <a:pt x="1863" y="168"/>
                </a:cubicBezTo>
                <a:cubicBezTo>
                  <a:pt x="1862" y="168"/>
                  <a:pt x="1862" y="168"/>
                  <a:pt x="1862" y="168"/>
                </a:cubicBezTo>
                <a:cubicBezTo>
                  <a:pt x="1860" y="168"/>
                  <a:pt x="1860" y="168"/>
                  <a:pt x="1860" y="168"/>
                </a:cubicBezTo>
                <a:cubicBezTo>
                  <a:pt x="1859" y="168"/>
                  <a:pt x="1859" y="168"/>
                  <a:pt x="1859" y="168"/>
                </a:cubicBezTo>
                <a:cubicBezTo>
                  <a:pt x="1858" y="168"/>
                  <a:pt x="1858" y="168"/>
                  <a:pt x="1858" y="168"/>
                </a:cubicBezTo>
                <a:cubicBezTo>
                  <a:pt x="1856" y="169"/>
                  <a:pt x="1856" y="169"/>
                  <a:pt x="1856" y="169"/>
                </a:cubicBezTo>
                <a:cubicBezTo>
                  <a:pt x="1853" y="171"/>
                  <a:pt x="1853" y="171"/>
                  <a:pt x="1853" y="171"/>
                </a:cubicBezTo>
                <a:cubicBezTo>
                  <a:pt x="1849" y="171"/>
                  <a:pt x="1849" y="171"/>
                  <a:pt x="1849" y="171"/>
                </a:cubicBezTo>
                <a:cubicBezTo>
                  <a:pt x="1853" y="172"/>
                  <a:pt x="1853" y="172"/>
                  <a:pt x="1853" y="172"/>
                </a:cubicBezTo>
                <a:cubicBezTo>
                  <a:pt x="1850" y="172"/>
                  <a:pt x="1850" y="172"/>
                  <a:pt x="1850" y="172"/>
                </a:cubicBezTo>
                <a:cubicBezTo>
                  <a:pt x="1849" y="172"/>
                  <a:pt x="1849" y="172"/>
                  <a:pt x="1849" y="172"/>
                </a:cubicBezTo>
                <a:cubicBezTo>
                  <a:pt x="1850" y="174"/>
                  <a:pt x="1850" y="174"/>
                  <a:pt x="1850" y="174"/>
                </a:cubicBezTo>
                <a:cubicBezTo>
                  <a:pt x="1849" y="174"/>
                  <a:pt x="1849" y="174"/>
                  <a:pt x="1849" y="174"/>
                </a:cubicBezTo>
                <a:cubicBezTo>
                  <a:pt x="1846" y="174"/>
                  <a:pt x="1846" y="174"/>
                  <a:pt x="1846" y="174"/>
                </a:cubicBezTo>
                <a:cubicBezTo>
                  <a:pt x="1848" y="175"/>
                  <a:pt x="1848" y="175"/>
                  <a:pt x="1848" y="175"/>
                </a:cubicBezTo>
                <a:cubicBezTo>
                  <a:pt x="1850" y="175"/>
                  <a:pt x="1850" y="175"/>
                  <a:pt x="1850" y="175"/>
                </a:cubicBezTo>
                <a:cubicBezTo>
                  <a:pt x="1848" y="177"/>
                  <a:pt x="1848" y="177"/>
                  <a:pt x="1848" y="177"/>
                </a:cubicBezTo>
                <a:cubicBezTo>
                  <a:pt x="1846" y="177"/>
                  <a:pt x="1846" y="177"/>
                  <a:pt x="1846" y="177"/>
                </a:cubicBezTo>
                <a:cubicBezTo>
                  <a:pt x="1845" y="178"/>
                  <a:pt x="1845" y="178"/>
                  <a:pt x="1845" y="178"/>
                </a:cubicBezTo>
                <a:cubicBezTo>
                  <a:pt x="1846" y="178"/>
                  <a:pt x="1846" y="178"/>
                  <a:pt x="1846" y="178"/>
                </a:cubicBezTo>
                <a:cubicBezTo>
                  <a:pt x="1845" y="179"/>
                  <a:pt x="1845" y="179"/>
                  <a:pt x="1845" y="179"/>
                </a:cubicBezTo>
                <a:cubicBezTo>
                  <a:pt x="1855" y="178"/>
                  <a:pt x="1855" y="178"/>
                  <a:pt x="1855" y="178"/>
                </a:cubicBezTo>
                <a:cubicBezTo>
                  <a:pt x="1852" y="179"/>
                  <a:pt x="1852" y="179"/>
                  <a:pt x="1852" y="179"/>
                </a:cubicBezTo>
                <a:cubicBezTo>
                  <a:pt x="1850" y="179"/>
                  <a:pt x="1850" y="179"/>
                  <a:pt x="1850" y="179"/>
                </a:cubicBezTo>
                <a:cubicBezTo>
                  <a:pt x="1852" y="181"/>
                  <a:pt x="1852" y="181"/>
                  <a:pt x="1852" y="181"/>
                </a:cubicBezTo>
                <a:cubicBezTo>
                  <a:pt x="1849" y="181"/>
                  <a:pt x="1849" y="181"/>
                  <a:pt x="1849" y="181"/>
                </a:cubicBezTo>
                <a:cubicBezTo>
                  <a:pt x="1849" y="179"/>
                  <a:pt x="1849" y="179"/>
                  <a:pt x="1849" y="179"/>
                </a:cubicBezTo>
                <a:cubicBezTo>
                  <a:pt x="1848" y="179"/>
                  <a:pt x="1848" y="179"/>
                  <a:pt x="1848" y="179"/>
                </a:cubicBezTo>
                <a:cubicBezTo>
                  <a:pt x="1842" y="181"/>
                  <a:pt x="1842" y="181"/>
                  <a:pt x="1842" y="181"/>
                </a:cubicBezTo>
                <a:cubicBezTo>
                  <a:pt x="1845" y="182"/>
                  <a:pt x="1845" y="182"/>
                  <a:pt x="1845" y="182"/>
                </a:cubicBezTo>
                <a:cubicBezTo>
                  <a:pt x="1846" y="184"/>
                  <a:pt x="1846" y="184"/>
                  <a:pt x="1846" y="184"/>
                </a:cubicBezTo>
                <a:cubicBezTo>
                  <a:pt x="1843" y="182"/>
                  <a:pt x="1843" y="182"/>
                  <a:pt x="1843" y="182"/>
                </a:cubicBezTo>
                <a:cubicBezTo>
                  <a:pt x="1842" y="184"/>
                  <a:pt x="1842" y="184"/>
                  <a:pt x="1842" y="184"/>
                </a:cubicBezTo>
                <a:cubicBezTo>
                  <a:pt x="1840" y="185"/>
                  <a:pt x="1840" y="185"/>
                  <a:pt x="1840" y="185"/>
                </a:cubicBezTo>
                <a:cubicBezTo>
                  <a:pt x="1839" y="187"/>
                  <a:pt x="1839" y="187"/>
                  <a:pt x="1839" y="187"/>
                </a:cubicBezTo>
                <a:cubicBezTo>
                  <a:pt x="1839" y="188"/>
                  <a:pt x="1839" y="188"/>
                  <a:pt x="1839" y="188"/>
                </a:cubicBezTo>
                <a:cubicBezTo>
                  <a:pt x="1837" y="190"/>
                  <a:pt x="1837" y="190"/>
                  <a:pt x="1837" y="190"/>
                </a:cubicBezTo>
                <a:cubicBezTo>
                  <a:pt x="1837" y="191"/>
                  <a:pt x="1837" y="191"/>
                  <a:pt x="1837" y="191"/>
                </a:cubicBezTo>
                <a:cubicBezTo>
                  <a:pt x="1839" y="190"/>
                  <a:pt x="1839" y="190"/>
                  <a:pt x="1839" y="190"/>
                </a:cubicBezTo>
                <a:cubicBezTo>
                  <a:pt x="1839" y="191"/>
                  <a:pt x="1839" y="191"/>
                  <a:pt x="1839" y="191"/>
                </a:cubicBezTo>
                <a:cubicBezTo>
                  <a:pt x="1840" y="192"/>
                  <a:pt x="1840" y="192"/>
                  <a:pt x="1840" y="192"/>
                </a:cubicBezTo>
                <a:cubicBezTo>
                  <a:pt x="1837" y="194"/>
                  <a:pt x="1837" y="194"/>
                  <a:pt x="1837" y="194"/>
                </a:cubicBezTo>
                <a:cubicBezTo>
                  <a:pt x="1836" y="192"/>
                  <a:pt x="1836" y="192"/>
                  <a:pt x="1836" y="192"/>
                </a:cubicBezTo>
                <a:cubicBezTo>
                  <a:pt x="1835" y="192"/>
                  <a:pt x="1835" y="192"/>
                  <a:pt x="1835" y="192"/>
                </a:cubicBezTo>
                <a:cubicBezTo>
                  <a:pt x="1835" y="194"/>
                  <a:pt x="1835" y="194"/>
                  <a:pt x="1835" y="194"/>
                </a:cubicBezTo>
                <a:cubicBezTo>
                  <a:pt x="1832" y="194"/>
                  <a:pt x="1832" y="194"/>
                  <a:pt x="1832" y="194"/>
                </a:cubicBezTo>
                <a:cubicBezTo>
                  <a:pt x="1830" y="194"/>
                  <a:pt x="1830" y="194"/>
                  <a:pt x="1830" y="194"/>
                </a:cubicBezTo>
                <a:cubicBezTo>
                  <a:pt x="1832" y="195"/>
                  <a:pt x="1832" y="195"/>
                  <a:pt x="1832" y="195"/>
                </a:cubicBezTo>
                <a:cubicBezTo>
                  <a:pt x="1829" y="197"/>
                  <a:pt x="1829" y="197"/>
                  <a:pt x="1829" y="197"/>
                </a:cubicBezTo>
                <a:cubicBezTo>
                  <a:pt x="1830" y="197"/>
                  <a:pt x="1830" y="197"/>
                  <a:pt x="1830" y="197"/>
                </a:cubicBezTo>
                <a:cubicBezTo>
                  <a:pt x="1832" y="197"/>
                  <a:pt x="1832" y="197"/>
                  <a:pt x="1832" y="197"/>
                </a:cubicBezTo>
                <a:cubicBezTo>
                  <a:pt x="1835" y="195"/>
                  <a:pt x="1835" y="195"/>
                  <a:pt x="1835" y="195"/>
                </a:cubicBezTo>
                <a:cubicBezTo>
                  <a:pt x="1836" y="195"/>
                  <a:pt x="1836" y="195"/>
                  <a:pt x="1836" y="195"/>
                </a:cubicBezTo>
                <a:cubicBezTo>
                  <a:pt x="1832" y="197"/>
                  <a:pt x="1832" y="197"/>
                  <a:pt x="1832" y="197"/>
                </a:cubicBezTo>
                <a:cubicBezTo>
                  <a:pt x="1830" y="198"/>
                  <a:pt x="1830" y="198"/>
                  <a:pt x="1830" y="198"/>
                </a:cubicBezTo>
                <a:cubicBezTo>
                  <a:pt x="1833" y="200"/>
                  <a:pt x="1833" y="200"/>
                  <a:pt x="1833" y="200"/>
                </a:cubicBezTo>
                <a:cubicBezTo>
                  <a:pt x="1832" y="200"/>
                  <a:pt x="1832" y="200"/>
                  <a:pt x="1832" y="200"/>
                </a:cubicBezTo>
                <a:cubicBezTo>
                  <a:pt x="1832" y="201"/>
                  <a:pt x="1832" y="201"/>
                  <a:pt x="1832" y="201"/>
                </a:cubicBezTo>
                <a:cubicBezTo>
                  <a:pt x="1829" y="202"/>
                  <a:pt x="1829" y="202"/>
                  <a:pt x="1829" y="202"/>
                </a:cubicBezTo>
                <a:cubicBezTo>
                  <a:pt x="1829" y="201"/>
                  <a:pt x="1829" y="201"/>
                  <a:pt x="1829" y="201"/>
                </a:cubicBezTo>
                <a:cubicBezTo>
                  <a:pt x="1826" y="198"/>
                  <a:pt x="1826" y="198"/>
                  <a:pt x="1826" y="198"/>
                </a:cubicBezTo>
                <a:cubicBezTo>
                  <a:pt x="1825" y="201"/>
                  <a:pt x="1825" y="201"/>
                  <a:pt x="1825" y="201"/>
                </a:cubicBezTo>
                <a:cubicBezTo>
                  <a:pt x="1823" y="201"/>
                  <a:pt x="1823" y="201"/>
                  <a:pt x="1823" y="201"/>
                </a:cubicBezTo>
                <a:cubicBezTo>
                  <a:pt x="1822" y="202"/>
                  <a:pt x="1822" y="202"/>
                  <a:pt x="1822" y="202"/>
                </a:cubicBezTo>
                <a:cubicBezTo>
                  <a:pt x="1820" y="204"/>
                  <a:pt x="1820" y="204"/>
                  <a:pt x="1820" y="204"/>
                </a:cubicBezTo>
                <a:cubicBezTo>
                  <a:pt x="1819" y="204"/>
                  <a:pt x="1819" y="204"/>
                  <a:pt x="1819" y="204"/>
                </a:cubicBezTo>
                <a:cubicBezTo>
                  <a:pt x="1819" y="205"/>
                  <a:pt x="1819" y="205"/>
                  <a:pt x="1819" y="205"/>
                </a:cubicBezTo>
                <a:cubicBezTo>
                  <a:pt x="1817" y="207"/>
                  <a:pt x="1817" y="207"/>
                  <a:pt x="1817" y="207"/>
                </a:cubicBezTo>
                <a:cubicBezTo>
                  <a:pt x="1816" y="207"/>
                  <a:pt x="1816" y="207"/>
                  <a:pt x="1816" y="207"/>
                </a:cubicBezTo>
                <a:cubicBezTo>
                  <a:pt x="1813" y="208"/>
                  <a:pt x="1813" y="208"/>
                  <a:pt x="1813" y="208"/>
                </a:cubicBezTo>
                <a:cubicBezTo>
                  <a:pt x="1814" y="209"/>
                  <a:pt x="1814" y="209"/>
                  <a:pt x="1814" y="209"/>
                </a:cubicBezTo>
                <a:cubicBezTo>
                  <a:pt x="1817" y="208"/>
                  <a:pt x="1817" y="208"/>
                  <a:pt x="1817" y="208"/>
                </a:cubicBezTo>
                <a:cubicBezTo>
                  <a:pt x="1816" y="210"/>
                  <a:pt x="1816" y="210"/>
                  <a:pt x="1816" y="210"/>
                </a:cubicBezTo>
                <a:cubicBezTo>
                  <a:pt x="1819" y="212"/>
                  <a:pt x="1819" y="212"/>
                  <a:pt x="1819" y="212"/>
                </a:cubicBezTo>
                <a:cubicBezTo>
                  <a:pt x="1822" y="211"/>
                  <a:pt x="1822" y="211"/>
                  <a:pt x="1822" y="211"/>
                </a:cubicBezTo>
                <a:cubicBezTo>
                  <a:pt x="1825" y="210"/>
                  <a:pt x="1825" y="210"/>
                  <a:pt x="1825" y="210"/>
                </a:cubicBezTo>
                <a:cubicBezTo>
                  <a:pt x="1826" y="208"/>
                  <a:pt x="1826" y="208"/>
                  <a:pt x="1826" y="208"/>
                </a:cubicBezTo>
                <a:cubicBezTo>
                  <a:pt x="1826" y="207"/>
                  <a:pt x="1826" y="207"/>
                  <a:pt x="1826" y="207"/>
                </a:cubicBezTo>
                <a:cubicBezTo>
                  <a:pt x="1827" y="207"/>
                  <a:pt x="1827" y="207"/>
                  <a:pt x="1827" y="207"/>
                </a:cubicBezTo>
                <a:cubicBezTo>
                  <a:pt x="1830" y="205"/>
                  <a:pt x="1830" y="205"/>
                  <a:pt x="1830" y="205"/>
                </a:cubicBezTo>
                <a:cubicBezTo>
                  <a:pt x="1832" y="205"/>
                  <a:pt x="1832" y="205"/>
                  <a:pt x="1832" y="205"/>
                </a:cubicBezTo>
                <a:cubicBezTo>
                  <a:pt x="1829" y="207"/>
                  <a:pt x="1829" y="207"/>
                  <a:pt x="1829" y="207"/>
                </a:cubicBezTo>
                <a:cubicBezTo>
                  <a:pt x="1827" y="208"/>
                  <a:pt x="1827" y="208"/>
                  <a:pt x="1827" y="208"/>
                </a:cubicBezTo>
                <a:cubicBezTo>
                  <a:pt x="1829" y="208"/>
                  <a:pt x="1829" y="208"/>
                  <a:pt x="1829" y="208"/>
                </a:cubicBezTo>
                <a:cubicBezTo>
                  <a:pt x="1830" y="208"/>
                  <a:pt x="1830" y="208"/>
                  <a:pt x="1830" y="208"/>
                </a:cubicBezTo>
                <a:cubicBezTo>
                  <a:pt x="1826" y="210"/>
                  <a:pt x="1826" y="210"/>
                  <a:pt x="1826" y="210"/>
                </a:cubicBezTo>
                <a:cubicBezTo>
                  <a:pt x="1823" y="211"/>
                  <a:pt x="1823" y="211"/>
                  <a:pt x="1823" y="211"/>
                </a:cubicBezTo>
                <a:cubicBezTo>
                  <a:pt x="1825" y="211"/>
                  <a:pt x="1825" y="211"/>
                  <a:pt x="1825" y="211"/>
                </a:cubicBezTo>
                <a:cubicBezTo>
                  <a:pt x="1825" y="212"/>
                  <a:pt x="1825" y="212"/>
                  <a:pt x="1825" y="212"/>
                </a:cubicBezTo>
                <a:cubicBezTo>
                  <a:pt x="1820" y="212"/>
                  <a:pt x="1820" y="212"/>
                  <a:pt x="1820" y="212"/>
                </a:cubicBezTo>
                <a:cubicBezTo>
                  <a:pt x="1819" y="214"/>
                  <a:pt x="1819" y="214"/>
                  <a:pt x="1819" y="214"/>
                </a:cubicBezTo>
                <a:cubicBezTo>
                  <a:pt x="1817" y="214"/>
                  <a:pt x="1817" y="214"/>
                  <a:pt x="1817" y="214"/>
                </a:cubicBezTo>
                <a:cubicBezTo>
                  <a:pt x="1816" y="214"/>
                  <a:pt x="1816" y="214"/>
                  <a:pt x="1816" y="214"/>
                </a:cubicBezTo>
                <a:cubicBezTo>
                  <a:pt x="1816" y="212"/>
                  <a:pt x="1816" y="212"/>
                  <a:pt x="1816" y="212"/>
                </a:cubicBezTo>
                <a:cubicBezTo>
                  <a:pt x="1815" y="211"/>
                  <a:pt x="1815" y="211"/>
                  <a:pt x="1815" y="211"/>
                </a:cubicBezTo>
                <a:cubicBezTo>
                  <a:pt x="1810" y="212"/>
                  <a:pt x="1810" y="212"/>
                  <a:pt x="1810" y="212"/>
                </a:cubicBezTo>
                <a:cubicBezTo>
                  <a:pt x="1812" y="212"/>
                  <a:pt x="1812" y="212"/>
                  <a:pt x="1812" y="212"/>
                </a:cubicBezTo>
                <a:cubicBezTo>
                  <a:pt x="1810" y="214"/>
                  <a:pt x="1810" y="214"/>
                  <a:pt x="1810" y="214"/>
                </a:cubicBezTo>
                <a:cubicBezTo>
                  <a:pt x="1812" y="214"/>
                  <a:pt x="1812" y="214"/>
                  <a:pt x="1812" y="214"/>
                </a:cubicBezTo>
                <a:cubicBezTo>
                  <a:pt x="1809" y="215"/>
                  <a:pt x="1809" y="215"/>
                  <a:pt x="1809" y="215"/>
                </a:cubicBezTo>
                <a:cubicBezTo>
                  <a:pt x="1809" y="214"/>
                  <a:pt x="1809" y="214"/>
                  <a:pt x="1809" y="214"/>
                </a:cubicBezTo>
                <a:cubicBezTo>
                  <a:pt x="1807" y="214"/>
                  <a:pt x="1807" y="214"/>
                  <a:pt x="1807" y="214"/>
                </a:cubicBezTo>
                <a:cubicBezTo>
                  <a:pt x="1806" y="214"/>
                  <a:pt x="1806" y="214"/>
                  <a:pt x="1806" y="214"/>
                </a:cubicBezTo>
                <a:cubicBezTo>
                  <a:pt x="1805" y="214"/>
                  <a:pt x="1805" y="214"/>
                  <a:pt x="1805" y="214"/>
                </a:cubicBezTo>
                <a:cubicBezTo>
                  <a:pt x="1805" y="215"/>
                  <a:pt x="1805" y="215"/>
                  <a:pt x="1805" y="215"/>
                </a:cubicBezTo>
                <a:cubicBezTo>
                  <a:pt x="1807" y="215"/>
                  <a:pt x="1807" y="215"/>
                  <a:pt x="1807" y="215"/>
                </a:cubicBezTo>
                <a:cubicBezTo>
                  <a:pt x="1802" y="217"/>
                  <a:pt x="1802" y="217"/>
                  <a:pt x="1802" y="217"/>
                </a:cubicBezTo>
                <a:cubicBezTo>
                  <a:pt x="1803" y="218"/>
                  <a:pt x="1803" y="218"/>
                  <a:pt x="1803" y="218"/>
                </a:cubicBezTo>
                <a:cubicBezTo>
                  <a:pt x="1805" y="218"/>
                  <a:pt x="1805" y="218"/>
                  <a:pt x="1805" y="218"/>
                </a:cubicBezTo>
                <a:cubicBezTo>
                  <a:pt x="1803" y="220"/>
                  <a:pt x="1803" y="220"/>
                  <a:pt x="1803" y="220"/>
                </a:cubicBezTo>
                <a:cubicBezTo>
                  <a:pt x="1802" y="220"/>
                  <a:pt x="1802" y="220"/>
                  <a:pt x="1802" y="220"/>
                </a:cubicBezTo>
                <a:cubicBezTo>
                  <a:pt x="1802" y="218"/>
                  <a:pt x="1802" y="218"/>
                  <a:pt x="1802" y="218"/>
                </a:cubicBezTo>
                <a:cubicBezTo>
                  <a:pt x="1800" y="217"/>
                  <a:pt x="1800" y="217"/>
                  <a:pt x="1800" y="217"/>
                </a:cubicBezTo>
                <a:cubicBezTo>
                  <a:pt x="1799" y="217"/>
                  <a:pt x="1799" y="217"/>
                  <a:pt x="1799" y="217"/>
                </a:cubicBezTo>
                <a:cubicBezTo>
                  <a:pt x="1799" y="218"/>
                  <a:pt x="1799" y="218"/>
                  <a:pt x="1799" y="218"/>
                </a:cubicBezTo>
                <a:cubicBezTo>
                  <a:pt x="1800" y="220"/>
                  <a:pt x="1800" y="220"/>
                  <a:pt x="1800" y="220"/>
                </a:cubicBezTo>
                <a:cubicBezTo>
                  <a:pt x="1802" y="221"/>
                  <a:pt x="1802" y="221"/>
                  <a:pt x="1802" y="221"/>
                </a:cubicBezTo>
                <a:cubicBezTo>
                  <a:pt x="1799" y="220"/>
                  <a:pt x="1799" y="220"/>
                  <a:pt x="1799" y="220"/>
                </a:cubicBezTo>
                <a:cubicBezTo>
                  <a:pt x="1799" y="218"/>
                  <a:pt x="1799" y="218"/>
                  <a:pt x="1799" y="218"/>
                </a:cubicBezTo>
                <a:cubicBezTo>
                  <a:pt x="1796" y="218"/>
                  <a:pt x="1796" y="218"/>
                  <a:pt x="1796" y="218"/>
                </a:cubicBezTo>
                <a:cubicBezTo>
                  <a:pt x="1794" y="220"/>
                  <a:pt x="1794" y="220"/>
                  <a:pt x="1794" y="220"/>
                </a:cubicBezTo>
                <a:cubicBezTo>
                  <a:pt x="1793" y="218"/>
                  <a:pt x="1793" y="218"/>
                  <a:pt x="1793" y="218"/>
                </a:cubicBezTo>
                <a:cubicBezTo>
                  <a:pt x="1790" y="218"/>
                  <a:pt x="1790" y="218"/>
                  <a:pt x="1790" y="218"/>
                </a:cubicBezTo>
                <a:cubicBezTo>
                  <a:pt x="1789" y="220"/>
                  <a:pt x="1789" y="220"/>
                  <a:pt x="1789" y="220"/>
                </a:cubicBezTo>
                <a:cubicBezTo>
                  <a:pt x="1792" y="221"/>
                  <a:pt x="1792" y="221"/>
                  <a:pt x="1792" y="221"/>
                </a:cubicBezTo>
                <a:cubicBezTo>
                  <a:pt x="1793" y="221"/>
                  <a:pt x="1793" y="221"/>
                  <a:pt x="1793" y="221"/>
                </a:cubicBezTo>
                <a:cubicBezTo>
                  <a:pt x="1794" y="222"/>
                  <a:pt x="1794" y="222"/>
                  <a:pt x="1794" y="222"/>
                </a:cubicBezTo>
                <a:cubicBezTo>
                  <a:pt x="1793" y="224"/>
                  <a:pt x="1793" y="224"/>
                  <a:pt x="1793" y="224"/>
                </a:cubicBezTo>
                <a:cubicBezTo>
                  <a:pt x="1789" y="222"/>
                  <a:pt x="1789" y="222"/>
                  <a:pt x="1789" y="222"/>
                </a:cubicBezTo>
                <a:cubicBezTo>
                  <a:pt x="1786" y="222"/>
                  <a:pt x="1786" y="222"/>
                  <a:pt x="1786" y="222"/>
                </a:cubicBezTo>
                <a:cubicBezTo>
                  <a:pt x="1783" y="222"/>
                  <a:pt x="1783" y="222"/>
                  <a:pt x="1783" y="222"/>
                </a:cubicBezTo>
                <a:cubicBezTo>
                  <a:pt x="1784" y="224"/>
                  <a:pt x="1784" y="224"/>
                  <a:pt x="1784" y="224"/>
                </a:cubicBezTo>
                <a:cubicBezTo>
                  <a:pt x="1786" y="224"/>
                  <a:pt x="1786" y="224"/>
                  <a:pt x="1786" y="224"/>
                </a:cubicBezTo>
                <a:cubicBezTo>
                  <a:pt x="1782" y="225"/>
                  <a:pt x="1782" y="225"/>
                  <a:pt x="1782" y="225"/>
                </a:cubicBezTo>
                <a:cubicBezTo>
                  <a:pt x="1784" y="225"/>
                  <a:pt x="1784" y="225"/>
                  <a:pt x="1784" y="225"/>
                </a:cubicBezTo>
                <a:cubicBezTo>
                  <a:pt x="1784" y="227"/>
                  <a:pt x="1784" y="227"/>
                  <a:pt x="1784" y="227"/>
                </a:cubicBezTo>
                <a:cubicBezTo>
                  <a:pt x="1784" y="228"/>
                  <a:pt x="1784" y="228"/>
                  <a:pt x="1784" y="228"/>
                </a:cubicBezTo>
                <a:cubicBezTo>
                  <a:pt x="1783" y="227"/>
                  <a:pt x="1783" y="227"/>
                  <a:pt x="1783" y="227"/>
                </a:cubicBezTo>
                <a:cubicBezTo>
                  <a:pt x="1780" y="227"/>
                  <a:pt x="1780" y="227"/>
                  <a:pt x="1780" y="227"/>
                </a:cubicBezTo>
                <a:cubicBezTo>
                  <a:pt x="1780" y="228"/>
                  <a:pt x="1780" y="228"/>
                  <a:pt x="1780" y="228"/>
                </a:cubicBezTo>
                <a:cubicBezTo>
                  <a:pt x="1783" y="230"/>
                  <a:pt x="1783" y="230"/>
                  <a:pt x="1783" y="230"/>
                </a:cubicBezTo>
                <a:cubicBezTo>
                  <a:pt x="1780" y="230"/>
                  <a:pt x="1780" y="230"/>
                  <a:pt x="1780" y="230"/>
                </a:cubicBezTo>
                <a:cubicBezTo>
                  <a:pt x="1779" y="228"/>
                  <a:pt x="1779" y="228"/>
                  <a:pt x="1779" y="228"/>
                </a:cubicBezTo>
                <a:cubicBezTo>
                  <a:pt x="1777" y="228"/>
                  <a:pt x="1777" y="228"/>
                  <a:pt x="1777" y="228"/>
                </a:cubicBezTo>
                <a:cubicBezTo>
                  <a:pt x="1777" y="230"/>
                  <a:pt x="1777" y="230"/>
                  <a:pt x="1777" y="230"/>
                </a:cubicBezTo>
                <a:cubicBezTo>
                  <a:pt x="1776" y="228"/>
                  <a:pt x="1776" y="228"/>
                  <a:pt x="1776" y="228"/>
                </a:cubicBezTo>
                <a:cubicBezTo>
                  <a:pt x="1774" y="228"/>
                  <a:pt x="1774" y="228"/>
                  <a:pt x="1774" y="228"/>
                </a:cubicBezTo>
                <a:cubicBezTo>
                  <a:pt x="1774" y="230"/>
                  <a:pt x="1774" y="230"/>
                  <a:pt x="1774" y="230"/>
                </a:cubicBezTo>
                <a:cubicBezTo>
                  <a:pt x="1772" y="231"/>
                  <a:pt x="1772" y="231"/>
                  <a:pt x="1772" y="231"/>
                </a:cubicBezTo>
                <a:cubicBezTo>
                  <a:pt x="1773" y="232"/>
                  <a:pt x="1773" y="232"/>
                  <a:pt x="1773" y="232"/>
                </a:cubicBezTo>
                <a:cubicBezTo>
                  <a:pt x="1772" y="233"/>
                  <a:pt x="1772" y="233"/>
                  <a:pt x="1772" y="233"/>
                </a:cubicBezTo>
                <a:cubicBezTo>
                  <a:pt x="1772" y="234"/>
                  <a:pt x="1772" y="234"/>
                  <a:pt x="1772" y="234"/>
                </a:cubicBezTo>
                <a:cubicBezTo>
                  <a:pt x="1770" y="234"/>
                  <a:pt x="1770" y="234"/>
                  <a:pt x="1770" y="234"/>
                </a:cubicBezTo>
                <a:cubicBezTo>
                  <a:pt x="1770" y="235"/>
                  <a:pt x="1770" y="235"/>
                  <a:pt x="1770" y="235"/>
                </a:cubicBezTo>
                <a:cubicBezTo>
                  <a:pt x="1772" y="235"/>
                  <a:pt x="1772" y="235"/>
                  <a:pt x="1772" y="235"/>
                </a:cubicBezTo>
                <a:cubicBezTo>
                  <a:pt x="1773" y="235"/>
                  <a:pt x="1773" y="235"/>
                  <a:pt x="1773" y="235"/>
                </a:cubicBezTo>
                <a:cubicBezTo>
                  <a:pt x="1773" y="237"/>
                  <a:pt x="1773" y="237"/>
                  <a:pt x="1773" y="237"/>
                </a:cubicBezTo>
                <a:cubicBezTo>
                  <a:pt x="1770" y="238"/>
                  <a:pt x="1770" y="238"/>
                  <a:pt x="1770" y="238"/>
                </a:cubicBezTo>
                <a:cubicBezTo>
                  <a:pt x="1772" y="238"/>
                  <a:pt x="1772" y="238"/>
                  <a:pt x="1772" y="238"/>
                </a:cubicBezTo>
                <a:cubicBezTo>
                  <a:pt x="1773" y="238"/>
                  <a:pt x="1773" y="238"/>
                  <a:pt x="1773" y="238"/>
                </a:cubicBezTo>
                <a:cubicBezTo>
                  <a:pt x="1776" y="238"/>
                  <a:pt x="1776" y="238"/>
                  <a:pt x="1776" y="238"/>
                </a:cubicBezTo>
                <a:cubicBezTo>
                  <a:pt x="1770" y="240"/>
                  <a:pt x="1770" y="240"/>
                  <a:pt x="1770" y="240"/>
                </a:cubicBezTo>
                <a:cubicBezTo>
                  <a:pt x="1772" y="240"/>
                  <a:pt x="1772" y="240"/>
                  <a:pt x="1772" y="240"/>
                </a:cubicBezTo>
                <a:cubicBezTo>
                  <a:pt x="1770" y="241"/>
                  <a:pt x="1770" y="241"/>
                  <a:pt x="1770" y="241"/>
                </a:cubicBezTo>
                <a:cubicBezTo>
                  <a:pt x="1773" y="241"/>
                  <a:pt x="1773" y="241"/>
                  <a:pt x="1773" y="241"/>
                </a:cubicBezTo>
                <a:cubicBezTo>
                  <a:pt x="1774" y="241"/>
                  <a:pt x="1774" y="241"/>
                  <a:pt x="1774" y="241"/>
                </a:cubicBezTo>
                <a:cubicBezTo>
                  <a:pt x="1779" y="241"/>
                  <a:pt x="1779" y="241"/>
                  <a:pt x="1779" y="241"/>
                </a:cubicBezTo>
                <a:cubicBezTo>
                  <a:pt x="1774" y="243"/>
                  <a:pt x="1774" y="243"/>
                  <a:pt x="1774" y="243"/>
                </a:cubicBezTo>
                <a:cubicBezTo>
                  <a:pt x="1772" y="243"/>
                  <a:pt x="1772" y="243"/>
                  <a:pt x="1772" y="243"/>
                </a:cubicBezTo>
                <a:cubicBezTo>
                  <a:pt x="1770" y="244"/>
                  <a:pt x="1770" y="244"/>
                  <a:pt x="1770" y="244"/>
                </a:cubicBezTo>
                <a:cubicBezTo>
                  <a:pt x="1770" y="245"/>
                  <a:pt x="1770" y="245"/>
                  <a:pt x="1770" y="245"/>
                </a:cubicBezTo>
                <a:cubicBezTo>
                  <a:pt x="1769" y="245"/>
                  <a:pt x="1769" y="245"/>
                  <a:pt x="1769" y="245"/>
                </a:cubicBezTo>
                <a:cubicBezTo>
                  <a:pt x="1770" y="247"/>
                  <a:pt x="1770" y="247"/>
                  <a:pt x="1770" y="247"/>
                </a:cubicBezTo>
                <a:cubicBezTo>
                  <a:pt x="1772" y="248"/>
                  <a:pt x="1772" y="248"/>
                  <a:pt x="1772" y="248"/>
                </a:cubicBezTo>
                <a:cubicBezTo>
                  <a:pt x="1774" y="247"/>
                  <a:pt x="1774" y="247"/>
                  <a:pt x="1774" y="247"/>
                </a:cubicBezTo>
                <a:cubicBezTo>
                  <a:pt x="1776" y="245"/>
                  <a:pt x="1776" y="245"/>
                  <a:pt x="1776" y="245"/>
                </a:cubicBezTo>
                <a:cubicBezTo>
                  <a:pt x="1776" y="248"/>
                  <a:pt x="1776" y="248"/>
                  <a:pt x="1776" y="248"/>
                </a:cubicBezTo>
                <a:cubicBezTo>
                  <a:pt x="1774" y="250"/>
                  <a:pt x="1774" y="250"/>
                  <a:pt x="1774" y="250"/>
                </a:cubicBezTo>
                <a:cubicBezTo>
                  <a:pt x="1773" y="250"/>
                  <a:pt x="1773" y="250"/>
                  <a:pt x="1773" y="250"/>
                </a:cubicBezTo>
                <a:cubicBezTo>
                  <a:pt x="1773" y="248"/>
                  <a:pt x="1773" y="248"/>
                  <a:pt x="1773" y="248"/>
                </a:cubicBezTo>
                <a:cubicBezTo>
                  <a:pt x="1770" y="251"/>
                  <a:pt x="1770" y="251"/>
                  <a:pt x="1770" y="251"/>
                </a:cubicBezTo>
                <a:cubicBezTo>
                  <a:pt x="1772" y="251"/>
                  <a:pt x="1772" y="251"/>
                  <a:pt x="1772" y="251"/>
                </a:cubicBezTo>
                <a:cubicBezTo>
                  <a:pt x="1773" y="253"/>
                  <a:pt x="1773" y="253"/>
                  <a:pt x="1773" y="253"/>
                </a:cubicBezTo>
                <a:cubicBezTo>
                  <a:pt x="1774" y="253"/>
                  <a:pt x="1774" y="253"/>
                  <a:pt x="1774" y="253"/>
                </a:cubicBezTo>
                <a:cubicBezTo>
                  <a:pt x="1776" y="254"/>
                  <a:pt x="1776" y="254"/>
                  <a:pt x="1776" y="254"/>
                </a:cubicBezTo>
                <a:cubicBezTo>
                  <a:pt x="1777" y="255"/>
                  <a:pt x="1777" y="255"/>
                  <a:pt x="1777" y="255"/>
                </a:cubicBezTo>
                <a:cubicBezTo>
                  <a:pt x="1779" y="253"/>
                  <a:pt x="1779" y="253"/>
                  <a:pt x="1779" y="253"/>
                </a:cubicBezTo>
                <a:cubicBezTo>
                  <a:pt x="1782" y="250"/>
                  <a:pt x="1782" y="250"/>
                  <a:pt x="1782" y="250"/>
                </a:cubicBezTo>
                <a:cubicBezTo>
                  <a:pt x="1784" y="250"/>
                  <a:pt x="1784" y="250"/>
                  <a:pt x="1784" y="250"/>
                </a:cubicBezTo>
                <a:cubicBezTo>
                  <a:pt x="1786" y="250"/>
                  <a:pt x="1786" y="250"/>
                  <a:pt x="1786" y="250"/>
                </a:cubicBezTo>
                <a:cubicBezTo>
                  <a:pt x="1790" y="250"/>
                  <a:pt x="1790" y="250"/>
                  <a:pt x="1790" y="250"/>
                </a:cubicBezTo>
                <a:cubicBezTo>
                  <a:pt x="1786" y="251"/>
                  <a:pt x="1786" y="251"/>
                  <a:pt x="1786" y="251"/>
                </a:cubicBezTo>
                <a:cubicBezTo>
                  <a:pt x="1784" y="254"/>
                  <a:pt x="1784" y="254"/>
                  <a:pt x="1784" y="254"/>
                </a:cubicBezTo>
                <a:cubicBezTo>
                  <a:pt x="1784" y="251"/>
                  <a:pt x="1784" y="251"/>
                  <a:pt x="1784" y="251"/>
                </a:cubicBezTo>
                <a:cubicBezTo>
                  <a:pt x="1784" y="250"/>
                  <a:pt x="1784" y="250"/>
                  <a:pt x="1784" y="250"/>
                </a:cubicBezTo>
                <a:cubicBezTo>
                  <a:pt x="1782" y="253"/>
                  <a:pt x="1782" y="253"/>
                  <a:pt x="1782" y="253"/>
                </a:cubicBezTo>
                <a:cubicBezTo>
                  <a:pt x="1780" y="253"/>
                  <a:pt x="1780" y="253"/>
                  <a:pt x="1780" y="253"/>
                </a:cubicBezTo>
                <a:cubicBezTo>
                  <a:pt x="1782" y="254"/>
                  <a:pt x="1782" y="254"/>
                  <a:pt x="1782" y="254"/>
                </a:cubicBezTo>
                <a:cubicBezTo>
                  <a:pt x="1777" y="255"/>
                  <a:pt x="1777" y="255"/>
                  <a:pt x="1777" y="255"/>
                </a:cubicBezTo>
                <a:cubicBezTo>
                  <a:pt x="1776" y="257"/>
                  <a:pt x="1776" y="257"/>
                  <a:pt x="1776" y="257"/>
                </a:cubicBezTo>
                <a:cubicBezTo>
                  <a:pt x="1777" y="258"/>
                  <a:pt x="1777" y="258"/>
                  <a:pt x="1777" y="258"/>
                </a:cubicBezTo>
                <a:cubicBezTo>
                  <a:pt x="1777" y="260"/>
                  <a:pt x="1777" y="260"/>
                  <a:pt x="1777" y="260"/>
                </a:cubicBezTo>
                <a:cubicBezTo>
                  <a:pt x="1776" y="260"/>
                  <a:pt x="1776" y="260"/>
                  <a:pt x="1776" y="260"/>
                </a:cubicBezTo>
                <a:cubicBezTo>
                  <a:pt x="1774" y="260"/>
                  <a:pt x="1774" y="260"/>
                  <a:pt x="1774" y="260"/>
                </a:cubicBezTo>
                <a:cubicBezTo>
                  <a:pt x="1773" y="261"/>
                  <a:pt x="1773" y="261"/>
                  <a:pt x="1773" y="261"/>
                </a:cubicBezTo>
                <a:cubicBezTo>
                  <a:pt x="1774" y="258"/>
                  <a:pt x="1774" y="258"/>
                  <a:pt x="1774" y="258"/>
                </a:cubicBezTo>
                <a:cubicBezTo>
                  <a:pt x="1772" y="260"/>
                  <a:pt x="1772" y="260"/>
                  <a:pt x="1772" y="260"/>
                </a:cubicBezTo>
                <a:cubicBezTo>
                  <a:pt x="1772" y="263"/>
                  <a:pt x="1772" y="263"/>
                  <a:pt x="1772" y="263"/>
                </a:cubicBezTo>
                <a:cubicBezTo>
                  <a:pt x="1772" y="264"/>
                  <a:pt x="1772" y="264"/>
                  <a:pt x="1772" y="264"/>
                </a:cubicBezTo>
                <a:cubicBezTo>
                  <a:pt x="1773" y="264"/>
                  <a:pt x="1773" y="264"/>
                  <a:pt x="1773" y="264"/>
                </a:cubicBezTo>
                <a:cubicBezTo>
                  <a:pt x="1774" y="264"/>
                  <a:pt x="1774" y="264"/>
                  <a:pt x="1774" y="264"/>
                </a:cubicBezTo>
                <a:cubicBezTo>
                  <a:pt x="1777" y="264"/>
                  <a:pt x="1777" y="264"/>
                  <a:pt x="1777" y="264"/>
                </a:cubicBezTo>
                <a:cubicBezTo>
                  <a:pt x="1777" y="263"/>
                  <a:pt x="1777" y="263"/>
                  <a:pt x="1777" y="263"/>
                </a:cubicBezTo>
                <a:cubicBezTo>
                  <a:pt x="1779" y="263"/>
                  <a:pt x="1779" y="263"/>
                  <a:pt x="1779" y="263"/>
                </a:cubicBezTo>
                <a:cubicBezTo>
                  <a:pt x="1780" y="261"/>
                  <a:pt x="1780" y="261"/>
                  <a:pt x="1780" y="261"/>
                </a:cubicBezTo>
                <a:cubicBezTo>
                  <a:pt x="1782" y="261"/>
                  <a:pt x="1782" y="261"/>
                  <a:pt x="1782" y="261"/>
                </a:cubicBezTo>
                <a:cubicBezTo>
                  <a:pt x="1783" y="261"/>
                  <a:pt x="1783" y="261"/>
                  <a:pt x="1783" y="261"/>
                </a:cubicBezTo>
                <a:cubicBezTo>
                  <a:pt x="1779" y="264"/>
                  <a:pt x="1779" y="264"/>
                  <a:pt x="1779" y="264"/>
                </a:cubicBezTo>
                <a:cubicBezTo>
                  <a:pt x="1780" y="264"/>
                  <a:pt x="1780" y="264"/>
                  <a:pt x="1780" y="264"/>
                </a:cubicBezTo>
                <a:cubicBezTo>
                  <a:pt x="1782" y="264"/>
                  <a:pt x="1782" y="264"/>
                  <a:pt x="1782" y="264"/>
                </a:cubicBezTo>
                <a:cubicBezTo>
                  <a:pt x="1783" y="264"/>
                  <a:pt x="1783" y="264"/>
                  <a:pt x="1783" y="264"/>
                </a:cubicBezTo>
                <a:cubicBezTo>
                  <a:pt x="1780" y="265"/>
                  <a:pt x="1780" y="265"/>
                  <a:pt x="1780" y="265"/>
                </a:cubicBezTo>
                <a:cubicBezTo>
                  <a:pt x="1777" y="267"/>
                  <a:pt x="1777" y="267"/>
                  <a:pt x="1777" y="267"/>
                </a:cubicBezTo>
                <a:cubicBezTo>
                  <a:pt x="1779" y="267"/>
                  <a:pt x="1779" y="267"/>
                  <a:pt x="1779" y="267"/>
                </a:cubicBezTo>
                <a:cubicBezTo>
                  <a:pt x="1779" y="268"/>
                  <a:pt x="1779" y="268"/>
                  <a:pt x="1779" y="268"/>
                </a:cubicBezTo>
                <a:cubicBezTo>
                  <a:pt x="1780" y="270"/>
                  <a:pt x="1780" y="270"/>
                  <a:pt x="1780" y="270"/>
                </a:cubicBezTo>
                <a:cubicBezTo>
                  <a:pt x="1777" y="268"/>
                  <a:pt x="1777" y="268"/>
                  <a:pt x="1777" y="268"/>
                </a:cubicBezTo>
                <a:cubicBezTo>
                  <a:pt x="1774" y="268"/>
                  <a:pt x="1774" y="268"/>
                  <a:pt x="1774" y="268"/>
                </a:cubicBezTo>
                <a:cubicBezTo>
                  <a:pt x="1774" y="270"/>
                  <a:pt x="1774" y="270"/>
                  <a:pt x="1774" y="270"/>
                </a:cubicBezTo>
                <a:cubicBezTo>
                  <a:pt x="1774" y="271"/>
                  <a:pt x="1774" y="271"/>
                  <a:pt x="1774" y="271"/>
                </a:cubicBezTo>
                <a:cubicBezTo>
                  <a:pt x="1777" y="276"/>
                  <a:pt x="1777" y="276"/>
                  <a:pt x="1777" y="276"/>
                </a:cubicBezTo>
                <a:cubicBezTo>
                  <a:pt x="1782" y="277"/>
                  <a:pt x="1782" y="277"/>
                  <a:pt x="1782" y="277"/>
                </a:cubicBezTo>
                <a:cubicBezTo>
                  <a:pt x="1784" y="277"/>
                  <a:pt x="1784" y="277"/>
                  <a:pt x="1784" y="277"/>
                </a:cubicBezTo>
                <a:cubicBezTo>
                  <a:pt x="1786" y="277"/>
                  <a:pt x="1786" y="277"/>
                  <a:pt x="1786" y="277"/>
                </a:cubicBezTo>
                <a:cubicBezTo>
                  <a:pt x="1784" y="278"/>
                  <a:pt x="1784" y="278"/>
                  <a:pt x="1784" y="278"/>
                </a:cubicBezTo>
                <a:cubicBezTo>
                  <a:pt x="1787" y="280"/>
                  <a:pt x="1787" y="280"/>
                  <a:pt x="1787" y="280"/>
                </a:cubicBezTo>
                <a:cubicBezTo>
                  <a:pt x="1790" y="280"/>
                  <a:pt x="1790" y="280"/>
                  <a:pt x="1790" y="280"/>
                </a:cubicBezTo>
                <a:cubicBezTo>
                  <a:pt x="1793" y="280"/>
                  <a:pt x="1793" y="280"/>
                  <a:pt x="1793" y="280"/>
                </a:cubicBezTo>
                <a:cubicBezTo>
                  <a:pt x="1797" y="280"/>
                  <a:pt x="1797" y="280"/>
                  <a:pt x="1797" y="280"/>
                </a:cubicBezTo>
                <a:cubicBezTo>
                  <a:pt x="1803" y="277"/>
                  <a:pt x="1803" y="277"/>
                  <a:pt x="1803" y="277"/>
                </a:cubicBezTo>
                <a:cubicBezTo>
                  <a:pt x="1806" y="274"/>
                  <a:pt x="1806" y="274"/>
                  <a:pt x="1806" y="274"/>
                </a:cubicBezTo>
                <a:cubicBezTo>
                  <a:pt x="1809" y="273"/>
                  <a:pt x="1809" y="273"/>
                  <a:pt x="1809" y="273"/>
                </a:cubicBezTo>
                <a:cubicBezTo>
                  <a:pt x="1809" y="271"/>
                  <a:pt x="1809" y="271"/>
                  <a:pt x="1809" y="271"/>
                </a:cubicBezTo>
                <a:cubicBezTo>
                  <a:pt x="1812" y="271"/>
                  <a:pt x="1812" y="271"/>
                  <a:pt x="1812" y="271"/>
                </a:cubicBezTo>
                <a:cubicBezTo>
                  <a:pt x="1810" y="270"/>
                  <a:pt x="1810" y="270"/>
                  <a:pt x="1810" y="270"/>
                </a:cubicBezTo>
                <a:cubicBezTo>
                  <a:pt x="1813" y="268"/>
                  <a:pt x="1813" y="268"/>
                  <a:pt x="1813" y="268"/>
                </a:cubicBezTo>
                <a:cubicBezTo>
                  <a:pt x="1813" y="267"/>
                  <a:pt x="1813" y="267"/>
                  <a:pt x="1813" y="267"/>
                </a:cubicBezTo>
                <a:cubicBezTo>
                  <a:pt x="1816" y="268"/>
                  <a:pt x="1816" y="268"/>
                  <a:pt x="1816" y="268"/>
                </a:cubicBezTo>
                <a:cubicBezTo>
                  <a:pt x="1817" y="268"/>
                  <a:pt x="1817" y="268"/>
                  <a:pt x="1817" y="268"/>
                </a:cubicBezTo>
                <a:cubicBezTo>
                  <a:pt x="1817" y="267"/>
                  <a:pt x="1817" y="267"/>
                  <a:pt x="1817" y="267"/>
                </a:cubicBezTo>
                <a:cubicBezTo>
                  <a:pt x="1820" y="265"/>
                  <a:pt x="1820" y="265"/>
                  <a:pt x="1820" y="265"/>
                </a:cubicBezTo>
                <a:cubicBezTo>
                  <a:pt x="1822" y="263"/>
                  <a:pt x="1822" y="263"/>
                  <a:pt x="1822" y="263"/>
                </a:cubicBezTo>
                <a:cubicBezTo>
                  <a:pt x="1819" y="261"/>
                  <a:pt x="1819" y="261"/>
                  <a:pt x="1819" y="261"/>
                </a:cubicBezTo>
                <a:cubicBezTo>
                  <a:pt x="1820" y="261"/>
                  <a:pt x="1820" y="261"/>
                  <a:pt x="1820" y="261"/>
                </a:cubicBezTo>
                <a:cubicBezTo>
                  <a:pt x="1822" y="260"/>
                  <a:pt x="1822" y="260"/>
                  <a:pt x="1822" y="260"/>
                </a:cubicBezTo>
                <a:cubicBezTo>
                  <a:pt x="1822" y="261"/>
                  <a:pt x="1822" y="261"/>
                  <a:pt x="1822" y="261"/>
                </a:cubicBezTo>
                <a:cubicBezTo>
                  <a:pt x="1823" y="260"/>
                  <a:pt x="1823" y="260"/>
                  <a:pt x="1823" y="260"/>
                </a:cubicBezTo>
                <a:cubicBezTo>
                  <a:pt x="1822" y="258"/>
                  <a:pt x="1822" y="258"/>
                  <a:pt x="1822" y="258"/>
                </a:cubicBezTo>
                <a:cubicBezTo>
                  <a:pt x="1823" y="257"/>
                  <a:pt x="1823" y="257"/>
                  <a:pt x="1823" y="257"/>
                </a:cubicBezTo>
                <a:cubicBezTo>
                  <a:pt x="1825" y="257"/>
                  <a:pt x="1825" y="257"/>
                  <a:pt x="1825" y="257"/>
                </a:cubicBezTo>
                <a:cubicBezTo>
                  <a:pt x="1823" y="258"/>
                  <a:pt x="1823" y="258"/>
                  <a:pt x="1823" y="258"/>
                </a:cubicBezTo>
                <a:cubicBezTo>
                  <a:pt x="1823" y="260"/>
                  <a:pt x="1823" y="260"/>
                  <a:pt x="1823" y="260"/>
                </a:cubicBezTo>
                <a:cubicBezTo>
                  <a:pt x="1823" y="263"/>
                  <a:pt x="1823" y="263"/>
                  <a:pt x="1823" y="263"/>
                </a:cubicBezTo>
                <a:cubicBezTo>
                  <a:pt x="1825" y="265"/>
                  <a:pt x="1825" y="265"/>
                  <a:pt x="1825" y="265"/>
                </a:cubicBezTo>
                <a:cubicBezTo>
                  <a:pt x="1827" y="267"/>
                  <a:pt x="1827" y="267"/>
                  <a:pt x="1827" y="267"/>
                </a:cubicBezTo>
                <a:cubicBezTo>
                  <a:pt x="1829" y="267"/>
                  <a:pt x="1829" y="267"/>
                  <a:pt x="1829" y="267"/>
                </a:cubicBezTo>
                <a:cubicBezTo>
                  <a:pt x="1829" y="268"/>
                  <a:pt x="1829" y="268"/>
                  <a:pt x="1829" y="268"/>
                </a:cubicBezTo>
                <a:cubicBezTo>
                  <a:pt x="1829" y="271"/>
                  <a:pt x="1829" y="271"/>
                  <a:pt x="1829" y="271"/>
                </a:cubicBezTo>
                <a:cubicBezTo>
                  <a:pt x="1829" y="274"/>
                  <a:pt x="1829" y="274"/>
                  <a:pt x="1829" y="274"/>
                </a:cubicBezTo>
                <a:cubicBezTo>
                  <a:pt x="1829" y="276"/>
                  <a:pt x="1829" y="276"/>
                  <a:pt x="1829" y="276"/>
                </a:cubicBezTo>
                <a:cubicBezTo>
                  <a:pt x="1830" y="276"/>
                  <a:pt x="1830" y="276"/>
                  <a:pt x="1830" y="276"/>
                </a:cubicBezTo>
                <a:cubicBezTo>
                  <a:pt x="1832" y="277"/>
                  <a:pt x="1832" y="277"/>
                  <a:pt x="1832" y="277"/>
                </a:cubicBezTo>
                <a:cubicBezTo>
                  <a:pt x="1832" y="276"/>
                  <a:pt x="1832" y="276"/>
                  <a:pt x="1832" y="276"/>
                </a:cubicBezTo>
                <a:cubicBezTo>
                  <a:pt x="1833" y="276"/>
                  <a:pt x="1833" y="276"/>
                  <a:pt x="1833" y="276"/>
                </a:cubicBezTo>
                <a:cubicBezTo>
                  <a:pt x="1832" y="277"/>
                  <a:pt x="1832" y="277"/>
                  <a:pt x="1832" y="277"/>
                </a:cubicBezTo>
                <a:cubicBezTo>
                  <a:pt x="1833" y="277"/>
                  <a:pt x="1833" y="277"/>
                  <a:pt x="1833" y="277"/>
                </a:cubicBezTo>
                <a:cubicBezTo>
                  <a:pt x="1836" y="277"/>
                  <a:pt x="1836" y="277"/>
                  <a:pt x="1836" y="277"/>
                </a:cubicBezTo>
                <a:cubicBezTo>
                  <a:pt x="1835" y="280"/>
                  <a:pt x="1835" y="280"/>
                  <a:pt x="1835" y="280"/>
                </a:cubicBezTo>
                <a:cubicBezTo>
                  <a:pt x="1835" y="283"/>
                  <a:pt x="1835" y="283"/>
                  <a:pt x="1835" y="283"/>
                </a:cubicBezTo>
                <a:cubicBezTo>
                  <a:pt x="1835" y="284"/>
                  <a:pt x="1835" y="284"/>
                  <a:pt x="1835" y="284"/>
                </a:cubicBezTo>
                <a:cubicBezTo>
                  <a:pt x="1836" y="286"/>
                  <a:pt x="1836" y="286"/>
                  <a:pt x="1836" y="286"/>
                </a:cubicBezTo>
                <a:cubicBezTo>
                  <a:pt x="1836" y="288"/>
                  <a:pt x="1836" y="288"/>
                  <a:pt x="1836" y="288"/>
                </a:cubicBezTo>
                <a:cubicBezTo>
                  <a:pt x="1837" y="288"/>
                  <a:pt x="1837" y="288"/>
                  <a:pt x="1837" y="288"/>
                </a:cubicBezTo>
                <a:cubicBezTo>
                  <a:pt x="1839" y="291"/>
                  <a:pt x="1839" y="291"/>
                  <a:pt x="1839" y="291"/>
                </a:cubicBezTo>
                <a:cubicBezTo>
                  <a:pt x="1843" y="296"/>
                  <a:pt x="1843" y="296"/>
                  <a:pt x="1843" y="296"/>
                </a:cubicBezTo>
                <a:cubicBezTo>
                  <a:pt x="1846" y="298"/>
                  <a:pt x="1846" y="298"/>
                  <a:pt x="1846" y="298"/>
                </a:cubicBezTo>
                <a:cubicBezTo>
                  <a:pt x="1846" y="300"/>
                  <a:pt x="1846" y="300"/>
                  <a:pt x="1846" y="300"/>
                </a:cubicBezTo>
                <a:cubicBezTo>
                  <a:pt x="1843" y="300"/>
                  <a:pt x="1843" y="300"/>
                  <a:pt x="1843" y="300"/>
                </a:cubicBezTo>
                <a:cubicBezTo>
                  <a:pt x="1845" y="303"/>
                  <a:pt x="1845" y="303"/>
                  <a:pt x="1845" y="303"/>
                </a:cubicBezTo>
                <a:cubicBezTo>
                  <a:pt x="1842" y="303"/>
                  <a:pt x="1842" y="303"/>
                  <a:pt x="1842" y="303"/>
                </a:cubicBezTo>
                <a:cubicBezTo>
                  <a:pt x="1843" y="306"/>
                  <a:pt x="1843" y="306"/>
                  <a:pt x="1843" y="306"/>
                </a:cubicBezTo>
                <a:cubicBezTo>
                  <a:pt x="1846" y="309"/>
                  <a:pt x="1846" y="309"/>
                  <a:pt x="1846" y="309"/>
                </a:cubicBezTo>
                <a:cubicBezTo>
                  <a:pt x="1848" y="311"/>
                  <a:pt x="1848" y="311"/>
                  <a:pt x="1848" y="311"/>
                </a:cubicBezTo>
                <a:cubicBezTo>
                  <a:pt x="1846" y="314"/>
                  <a:pt x="1846" y="314"/>
                  <a:pt x="1846" y="314"/>
                </a:cubicBezTo>
                <a:cubicBezTo>
                  <a:pt x="1856" y="313"/>
                  <a:pt x="1856" y="313"/>
                  <a:pt x="1856" y="313"/>
                </a:cubicBezTo>
                <a:cubicBezTo>
                  <a:pt x="1859" y="314"/>
                  <a:pt x="1859" y="314"/>
                  <a:pt x="1859" y="314"/>
                </a:cubicBezTo>
                <a:cubicBezTo>
                  <a:pt x="1860" y="314"/>
                  <a:pt x="1860" y="314"/>
                  <a:pt x="1860" y="314"/>
                </a:cubicBezTo>
                <a:cubicBezTo>
                  <a:pt x="1860" y="313"/>
                  <a:pt x="1860" y="313"/>
                  <a:pt x="1860" y="313"/>
                </a:cubicBezTo>
                <a:cubicBezTo>
                  <a:pt x="1859" y="310"/>
                  <a:pt x="1859" y="310"/>
                  <a:pt x="1859" y="310"/>
                </a:cubicBezTo>
                <a:cubicBezTo>
                  <a:pt x="1859" y="309"/>
                  <a:pt x="1859" y="309"/>
                  <a:pt x="1859" y="309"/>
                </a:cubicBezTo>
                <a:cubicBezTo>
                  <a:pt x="1860" y="307"/>
                  <a:pt x="1860" y="307"/>
                  <a:pt x="1860" y="307"/>
                </a:cubicBezTo>
                <a:cubicBezTo>
                  <a:pt x="1862" y="306"/>
                  <a:pt x="1862" y="306"/>
                  <a:pt x="1862" y="306"/>
                </a:cubicBezTo>
                <a:cubicBezTo>
                  <a:pt x="1865" y="306"/>
                  <a:pt x="1865" y="306"/>
                  <a:pt x="1865" y="306"/>
                </a:cubicBezTo>
                <a:cubicBezTo>
                  <a:pt x="1865" y="304"/>
                  <a:pt x="1865" y="304"/>
                  <a:pt x="1865" y="304"/>
                </a:cubicBezTo>
                <a:cubicBezTo>
                  <a:pt x="1868" y="304"/>
                  <a:pt x="1868" y="304"/>
                  <a:pt x="1868" y="304"/>
                </a:cubicBezTo>
                <a:cubicBezTo>
                  <a:pt x="1870" y="304"/>
                  <a:pt x="1870" y="304"/>
                  <a:pt x="1870" y="304"/>
                </a:cubicBezTo>
                <a:cubicBezTo>
                  <a:pt x="1873" y="304"/>
                  <a:pt x="1873" y="304"/>
                  <a:pt x="1873" y="304"/>
                </a:cubicBezTo>
                <a:cubicBezTo>
                  <a:pt x="1876" y="304"/>
                  <a:pt x="1876" y="304"/>
                  <a:pt x="1876" y="304"/>
                </a:cubicBezTo>
                <a:cubicBezTo>
                  <a:pt x="1878" y="301"/>
                  <a:pt x="1878" y="301"/>
                  <a:pt x="1878" y="301"/>
                </a:cubicBezTo>
                <a:cubicBezTo>
                  <a:pt x="1880" y="297"/>
                  <a:pt x="1880" y="297"/>
                  <a:pt x="1880" y="297"/>
                </a:cubicBezTo>
                <a:cubicBezTo>
                  <a:pt x="1880" y="294"/>
                  <a:pt x="1880" y="294"/>
                  <a:pt x="1880" y="294"/>
                </a:cubicBezTo>
                <a:cubicBezTo>
                  <a:pt x="1882" y="293"/>
                  <a:pt x="1882" y="293"/>
                  <a:pt x="1882" y="293"/>
                </a:cubicBezTo>
                <a:cubicBezTo>
                  <a:pt x="1882" y="290"/>
                  <a:pt x="1882" y="290"/>
                  <a:pt x="1882" y="290"/>
                </a:cubicBezTo>
                <a:cubicBezTo>
                  <a:pt x="1883" y="288"/>
                  <a:pt x="1883" y="288"/>
                  <a:pt x="1883" y="288"/>
                </a:cubicBezTo>
                <a:cubicBezTo>
                  <a:pt x="1883" y="287"/>
                  <a:pt x="1883" y="287"/>
                  <a:pt x="1883" y="287"/>
                </a:cubicBezTo>
                <a:cubicBezTo>
                  <a:pt x="1882" y="286"/>
                  <a:pt x="1882" y="286"/>
                  <a:pt x="1882" y="286"/>
                </a:cubicBezTo>
                <a:cubicBezTo>
                  <a:pt x="1883" y="284"/>
                  <a:pt x="1883" y="284"/>
                  <a:pt x="1883" y="284"/>
                </a:cubicBezTo>
                <a:cubicBezTo>
                  <a:pt x="1882" y="283"/>
                  <a:pt x="1882" y="283"/>
                  <a:pt x="1882" y="283"/>
                </a:cubicBezTo>
                <a:cubicBezTo>
                  <a:pt x="1880" y="281"/>
                  <a:pt x="1880" y="281"/>
                  <a:pt x="1880" y="281"/>
                </a:cubicBezTo>
                <a:cubicBezTo>
                  <a:pt x="1883" y="283"/>
                  <a:pt x="1883" y="283"/>
                  <a:pt x="1883" y="283"/>
                </a:cubicBezTo>
                <a:cubicBezTo>
                  <a:pt x="1883" y="281"/>
                  <a:pt x="1883" y="281"/>
                  <a:pt x="1883" y="281"/>
                </a:cubicBezTo>
                <a:cubicBezTo>
                  <a:pt x="1882" y="281"/>
                  <a:pt x="1882" y="281"/>
                  <a:pt x="1882" y="281"/>
                </a:cubicBezTo>
                <a:cubicBezTo>
                  <a:pt x="1883" y="280"/>
                  <a:pt x="1883" y="280"/>
                  <a:pt x="1883" y="280"/>
                </a:cubicBezTo>
                <a:cubicBezTo>
                  <a:pt x="1883" y="277"/>
                  <a:pt x="1883" y="277"/>
                  <a:pt x="1883" y="277"/>
                </a:cubicBezTo>
                <a:cubicBezTo>
                  <a:pt x="1879" y="274"/>
                  <a:pt x="1879" y="274"/>
                  <a:pt x="1879" y="274"/>
                </a:cubicBezTo>
                <a:cubicBezTo>
                  <a:pt x="1882" y="276"/>
                  <a:pt x="1882" y="276"/>
                  <a:pt x="1882" y="276"/>
                </a:cubicBezTo>
                <a:cubicBezTo>
                  <a:pt x="1885" y="274"/>
                  <a:pt x="1885" y="274"/>
                  <a:pt x="1885" y="274"/>
                </a:cubicBezTo>
                <a:cubicBezTo>
                  <a:pt x="1882" y="273"/>
                  <a:pt x="1882" y="273"/>
                  <a:pt x="1882" y="273"/>
                </a:cubicBezTo>
                <a:cubicBezTo>
                  <a:pt x="1883" y="273"/>
                  <a:pt x="1883" y="273"/>
                  <a:pt x="1883" y="273"/>
                </a:cubicBezTo>
                <a:cubicBezTo>
                  <a:pt x="1885" y="273"/>
                  <a:pt x="1885" y="273"/>
                  <a:pt x="1885" y="273"/>
                </a:cubicBezTo>
                <a:cubicBezTo>
                  <a:pt x="1886" y="273"/>
                  <a:pt x="1886" y="273"/>
                  <a:pt x="1886" y="273"/>
                </a:cubicBezTo>
                <a:cubicBezTo>
                  <a:pt x="1886" y="271"/>
                  <a:pt x="1886" y="271"/>
                  <a:pt x="1886" y="271"/>
                </a:cubicBezTo>
                <a:cubicBezTo>
                  <a:pt x="1888" y="271"/>
                  <a:pt x="1888" y="271"/>
                  <a:pt x="1888" y="271"/>
                </a:cubicBezTo>
                <a:cubicBezTo>
                  <a:pt x="1891" y="271"/>
                  <a:pt x="1891" y="271"/>
                  <a:pt x="1891" y="271"/>
                </a:cubicBezTo>
                <a:cubicBezTo>
                  <a:pt x="1889" y="270"/>
                  <a:pt x="1889" y="270"/>
                  <a:pt x="1889" y="270"/>
                </a:cubicBezTo>
                <a:cubicBezTo>
                  <a:pt x="1891" y="270"/>
                  <a:pt x="1891" y="270"/>
                  <a:pt x="1891" y="270"/>
                </a:cubicBezTo>
                <a:cubicBezTo>
                  <a:pt x="1891" y="268"/>
                  <a:pt x="1891" y="268"/>
                  <a:pt x="1891" y="268"/>
                </a:cubicBezTo>
                <a:cubicBezTo>
                  <a:pt x="1892" y="270"/>
                  <a:pt x="1892" y="270"/>
                  <a:pt x="1892" y="270"/>
                </a:cubicBezTo>
                <a:cubicBezTo>
                  <a:pt x="1891" y="267"/>
                  <a:pt x="1891" y="267"/>
                  <a:pt x="1891" y="267"/>
                </a:cubicBezTo>
                <a:cubicBezTo>
                  <a:pt x="1892" y="268"/>
                  <a:pt x="1892" y="268"/>
                  <a:pt x="1892" y="268"/>
                </a:cubicBezTo>
                <a:cubicBezTo>
                  <a:pt x="1893" y="270"/>
                  <a:pt x="1893" y="270"/>
                  <a:pt x="1893" y="270"/>
                </a:cubicBezTo>
                <a:cubicBezTo>
                  <a:pt x="1895" y="268"/>
                  <a:pt x="1895" y="268"/>
                  <a:pt x="1895" y="268"/>
                </a:cubicBezTo>
                <a:cubicBezTo>
                  <a:pt x="1896" y="267"/>
                  <a:pt x="1896" y="267"/>
                  <a:pt x="1896" y="267"/>
                </a:cubicBezTo>
                <a:cubicBezTo>
                  <a:pt x="1899" y="265"/>
                  <a:pt x="1899" y="265"/>
                  <a:pt x="1899" y="265"/>
                </a:cubicBezTo>
                <a:cubicBezTo>
                  <a:pt x="1899" y="264"/>
                  <a:pt x="1899" y="264"/>
                  <a:pt x="1899" y="264"/>
                </a:cubicBezTo>
                <a:cubicBezTo>
                  <a:pt x="1898" y="264"/>
                  <a:pt x="1898" y="264"/>
                  <a:pt x="1898" y="264"/>
                </a:cubicBezTo>
                <a:cubicBezTo>
                  <a:pt x="1896" y="264"/>
                  <a:pt x="1896" y="264"/>
                  <a:pt x="1896" y="264"/>
                </a:cubicBezTo>
                <a:cubicBezTo>
                  <a:pt x="1895" y="263"/>
                  <a:pt x="1895" y="263"/>
                  <a:pt x="1895" y="263"/>
                </a:cubicBezTo>
                <a:cubicBezTo>
                  <a:pt x="1898" y="263"/>
                  <a:pt x="1898" y="263"/>
                  <a:pt x="1898" y="263"/>
                </a:cubicBezTo>
                <a:cubicBezTo>
                  <a:pt x="1901" y="261"/>
                  <a:pt x="1901" y="261"/>
                  <a:pt x="1901" y="261"/>
                </a:cubicBezTo>
                <a:cubicBezTo>
                  <a:pt x="1902" y="260"/>
                  <a:pt x="1902" y="260"/>
                  <a:pt x="1902" y="260"/>
                </a:cubicBezTo>
                <a:cubicBezTo>
                  <a:pt x="1905" y="258"/>
                  <a:pt x="1905" y="258"/>
                  <a:pt x="1905" y="258"/>
                </a:cubicBezTo>
                <a:cubicBezTo>
                  <a:pt x="1902" y="257"/>
                  <a:pt x="1902" y="257"/>
                  <a:pt x="1902" y="257"/>
                </a:cubicBezTo>
                <a:cubicBezTo>
                  <a:pt x="1903" y="257"/>
                  <a:pt x="1903" y="257"/>
                  <a:pt x="1903" y="257"/>
                </a:cubicBezTo>
                <a:cubicBezTo>
                  <a:pt x="1903" y="255"/>
                  <a:pt x="1903" y="255"/>
                  <a:pt x="1903" y="255"/>
                </a:cubicBezTo>
                <a:cubicBezTo>
                  <a:pt x="1902" y="254"/>
                  <a:pt x="1902" y="254"/>
                  <a:pt x="1902" y="254"/>
                </a:cubicBezTo>
                <a:cubicBezTo>
                  <a:pt x="1899" y="253"/>
                  <a:pt x="1899" y="253"/>
                  <a:pt x="1899" y="253"/>
                </a:cubicBezTo>
                <a:cubicBezTo>
                  <a:pt x="1896" y="251"/>
                  <a:pt x="1896" y="251"/>
                  <a:pt x="1896" y="251"/>
                </a:cubicBezTo>
                <a:cubicBezTo>
                  <a:pt x="1893" y="250"/>
                  <a:pt x="1893" y="250"/>
                  <a:pt x="1893" y="250"/>
                </a:cubicBezTo>
                <a:cubicBezTo>
                  <a:pt x="1893" y="248"/>
                  <a:pt x="1893" y="248"/>
                  <a:pt x="1893" y="248"/>
                </a:cubicBezTo>
                <a:cubicBezTo>
                  <a:pt x="1892" y="248"/>
                  <a:pt x="1892" y="248"/>
                  <a:pt x="1892" y="248"/>
                </a:cubicBezTo>
                <a:cubicBezTo>
                  <a:pt x="1891" y="248"/>
                  <a:pt x="1891" y="248"/>
                  <a:pt x="1891" y="248"/>
                </a:cubicBezTo>
                <a:cubicBezTo>
                  <a:pt x="1889" y="247"/>
                  <a:pt x="1889" y="247"/>
                  <a:pt x="1889" y="247"/>
                </a:cubicBezTo>
                <a:cubicBezTo>
                  <a:pt x="1886" y="247"/>
                  <a:pt x="1886" y="247"/>
                  <a:pt x="1886" y="247"/>
                </a:cubicBezTo>
                <a:cubicBezTo>
                  <a:pt x="1888" y="245"/>
                  <a:pt x="1888" y="245"/>
                  <a:pt x="1888" y="245"/>
                </a:cubicBezTo>
                <a:cubicBezTo>
                  <a:pt x="1886" y="244"/>
                  <a:pt x="1886" y="244"/>
                  <a:pt x="1886" y="244"/>
                </a:cubicBezTo>
                <a:cubicBezTo>
                  <a:pt x="1885" y="241"/>
                  <a:pt x="1885" y="241"/>
                  <a:pt x="1885" y="241"/>
                </a:cubicBezTo>
                <a:cubicBezTo>
                  <a:pt x="1885" y="240"/>
                  <a:pt x="1885" y="240"/>
                  <a:pt x="1885" y="240"/>
                </a:cubicBezTo>
                <a:cubicBezTo>
                  <a:pt x="1885" y="238"/>
                  <a:pt x="1885" y="238"/>
                  <a:pt x="1885" y="238"/>
                </a:cubicBezTo>
                <a:cubicBezTo>
                  <a:pt x="1885" y="237"/>
                  <a:pt x="1885" y="237"/>
                  <a:pt x="1885" y="237"/>
                </a:cubicBezTo>
                <a:cubicBezTo>
                  <a:pt x="1885" y="235"/>
                  <a:pt x="1885" y="235"/>
                  <a:pt x="1885" y="235"/>
                </a:cubicBezTo>
                <a:cubicBezTo>
                  <a:pt x="1886" y="234"/>
                  <a:pt x="1886" y="234"/>
                  <a:pt x="1886" y="234"/>
                </a:cubicBezTo>
                <a:cubicBezTo>
                  <a:pt x="1888" y="235"/>
                  <a:pt x="1888" y="235"/>
                  <a:pt x="1888" y="235"/>
                </a:cubicBezTo>
                <a:cubicBezTo>
                  <a:pt x="1888" y="234"/>
                  <a:pt x="1888" y="234"/>
                  <a:pt x="1888" y="234"/>
                </a:cubicBezTo>
                <a:cubicBezTo>
                  <a:pt x="1886" y="231"/>
                  <a:pt x="1886" y="231"/>
                  <a:pt x="1886" y="231"/>
                </a:cubicBezTo>
                <a:cubicBezTo>
                  <a:pt x="1888" y="230"/>
                  <a:pt x="1888" y="230"/>
                  <a:pt x="1888" y="230"/>
                </a:cubicBezTo>
                <a:cubicBezTo>
                  <a:pt x="1889" y="228"/>
                  <a:pt x="1889" y="228"/>
                  <a:pt x="1889" y="228"/>
                </a:cubicBezTo>
                <a:cubicBezTo>
                  <a:pt x="1886" y="227"/>
                  <a:pt x="1886" y="227"/>
                  <a:pt x="1886" y="227"/>
                </a:cubicBezTo>
                <a:cubicBezTo>
                  <a:pt x="1886" y="224"/>
                  <a:pt x="1886" y="224"/>
                  <a:pt x="1886" y="224"/>
                </a:cubicBezTo>
                <a:cubicBezTo>
                  <a:pt x="1888" y="225"/>
                  <a:pt x="1888" y="225"/>
                  <a:pt x="1888" y="225"/>
                </a:cubicBezTo>
                <a:cubicBezTo>
                  <a:pt x="1891" y="224"/>
                  <a:pt x="1891" y="224"/>
                  <a:pt x="1891" y="224"/>
                </a:cubicBezTo>
                <a:cubicBezTo>
                  <a:pt x="1892" y="224"/>
                  <a:pt x="1892" y="224"/>
                  <a:pt x="1892" y="224"/>
                </a:cubicBezTo>
                <a:cubicBezTo>
                  <a:pt x="1892" y="221"/>
                  <a:pt x="1892" y="221"/>
                  <a:pt x="1892" y="221"/>
                </a:cubicBezTo>
                <a:cubicBezTo>
                  <a:pt x="1891" y="220"/>
                  <a:pt x="1891" y="220"/>
                  <a:pt x="1891" y="220"/>
                </a:cubicBezTo>
                <a:cubicBezTo>
                  <a:pt x="1889" y="217"/>
                  <a:pt x="1889" y="217"/>
                  <a:pt x="1889" y="217"/>
                </a:cubicBezTo>
                <a:cubicBezTo>
                  <a:pt x="1891" y="218"/>
                  <a:pt x="1891" y="218"/>
                  <a:pt x="1891" y="218"/>
                </a:cubicBezTo>
                <a:cubicBezTo>
                  <a:pt x="1891" y="220"/>
                  <a:pt x="1891" y="220"/>
                  <a:pt x="1891" y="220"/>
                </a:cubicBezTo>
                <a:cubicBezTo>
                  <a:pt x="1893" y="220"/>
                  <a:pt x="1893" y="220"/>
                  <a:pt x="1893" y="220"/>
                </a:cubicBezTo>
                <a:cubicBezTo>
                  <a:pt x="1895" y="220"/>
                  <a:pt x="1895" y="220"/>
                  <a:pt x="1895" y="220"/>
                </a:cubicBezTo>
                <a:cubicBezTo>
                  <a:pt x="1896" y="220"/>
                  <a:pt x="1896" y="220"/>
                  <a:pt x="1896" y="220"/>
                </a:cubicBezTo>
                <a:cubicBezTo>
                  <a:pt x="1896" y="218"/>
                  <a:pt x="1896" y="218"/>
                  <a:pt x="1896" y="218"/>
                </a:cubicBezTo>
                <a:cubicBezTo>
                  <a:pt x="1895" y="218"/>
                  <a:pt x="1895" y="218"/>
                  <a:pt x="1895" y="218"/>
                </a:cubicBezTo>
                <a:cubicBezTo>
                  <a:pt x="1898" y="217"/>
                  <a:pt x="1898" y="217"/>
                  <a:pt x="1898" y="217"/>
                </a:cubicBezTo>
                <a:cubicBezTo>
                  <a:pt x="1902" y="215"/>
                  <a:pt x="1902" y="215"/>
                  <a:pt x="1902" y="215"/>
                </a:cubicBezTo>
                <a:cubicBezTo>
                  <a:pt x="1905" y="212"/>
                  <a:pt x="1905" y="212"/>
                  <a:pt x="1905" y="212"/>
                </a:cubicBezTo>
                <a:cubicBezTo>
                  <a:pt x="1906" y="212"/>
                  <a:pt x="1906" y="212"/>
                  <a:pt x="1906" y="212"/>
                </a:cubicBezTo>
                <a:cubicBezTo>
                  <a:pt x="1908" y="212"/>
                  <a:pt x="1908" y="212"/>
                  <a:pt x="1908" y="212"/>
                </a:cubicBezTo>
                <a:cubicBezTo>
                  <a:pt x="1909" y="211"/>
                  <a:pt x="1909" y="211"/>
                  <a:pt x="1909" y="211"/>
                </a:cubicBezTo>
                <a:cubicBezTo>
                  <a:pt x="1911" y="211"/>
                  <a:pt x="1911" y="211"/>
                  <a:pt x="1911" y="211"/>
                </a:cubicBezTo>
                <a:cubicBezTo>
                  <a:pt x="1913" y="208"/>
                  <a:pt x="1913" y="208"/>
                  <a:pt x="1913" y="208"/>
                </a:cubicBezTo>
                <a:cubicBezTo>
                  <a:pt x="1913" y="210"/>
                  <a:pt x="1913" y="210"/>
                  <a:pt x="1913" y="210"/>
                </a:cubicBezTo>
                <a:cubicBezTo>
                  <a:pt x="1915" y="208"/>
                  <a:pt x="1915" y="208"/>
                  <a:pt x="1915" y="208"/>
                </a:cubicBezTo>
                <a:cubicBezTo>
                  <a:pt x="1918" y="205"/>
                  <a:pt x="1918" y="205"/>
                  <a:pt x="1918" y="205"/>
                </a:cubicBezTo>
                <a:cubicBezTo>
                  <a:pt x="1921" y="202"/>
                  <a:pt x="1921" y="202"/>
                  <a:pt x="1921" y="202"/>
                </a:cubicBezTo>
                <a:cubicBezTo>
                  <a:pt x="1923" y="201"/>
                  <a:pt x="1923" y="201"/>
                  <a:pt x="1923" y="201"/>
                </a:cubicBezTo>
                <a:cubicBezTo>
                  <a:pt x="1921" y="198"/>
                  <a:pt x="1921" y="198"/>
                  <a:pt x="1921" y="198"/>
                </a:cubicBezTo>
                <a:cubicBezTo>
                  <a:pt x="1921" y="197"/>
                  <a:pt x="1921" y="197"/>
                  <a:pt x="1921" y="197"/>
                </a:cubicBezTo>
                <a:cubicBezTo>
                  <a:pt x="1919" y="195"/>
                  <a:pt x="1919" y="195"/>
                  <a:pt x="1919" y="195"/>
                </a:cubicBezTo>
                <a:cubicBezTo>
                  <a:pt x="1921" y="195"/>
                  <a:pt x="1921" y="195"/>
                  <a:pt x="1921" y="195"/>
                </a:cubicBezTo>
                <a:cubicBezTo>
                  <a:pt x="1923" y="194"/>
                  <a:pt x="1923" y="194"/>
                  <a:pt x="1923" y="194"/>
                </a:cubicBezTo>
                <a:cubicBezTo>
                  <a:pt x="1923" y="192"/>
                  <a:pt x="1923" y="192"/>
                  <a:pt x="1923" y="192"/>
                </a:cubicBezTo>
                <a:cubicBezTo>
                  <a:pt x="1923" y="191"/>
                  <a:pt x="1923" y="191"/>
                  <a:pt x="1923" y="191"/>
                </a:cubicBezTo>
                <a:cubicBezTo>
                  <a:pt x="1922" y="190"/>
                  <a:pt x="1922" y="190"/>
                  <a:pt x="1922" y="190"/>
                </a:cubicBezTo>
                <a:cubicBezTo>
                  <a:pt x="1925" y="190"/>
                  <a:pt x="1925" y="190"/>
                  <a:pt x="1925" y="190"/>
                </a:cubicBezTo>
                <a:cubicBezTo>
                  <a:pt x="1926" y="188"/>
                  <a:pt x="1926" y="188"/>
                  <a:pt x="1926" y="188"/>
                </a:cubicBezTo>
                <a:cubicBezTo>
                  <a:pt x="1925" y="188"/>
                  <a:pt x="1925" y="188"/>
                  <a:pt x="1925" y="188"/>
                </a:cubicBezTo>
                <a:cubicBezTo>
                  <a:pt x="1927" y="187"/>
                  <a:pt x="1927" y="187"/>
                  <a:pt x="1927" y="187"/>
                </a:cubicBezTo>
                <a:cubicBezTo>
                  <a:pt x="1931" y="188"/>
                  <a:pt x="1931" y="188"/>
                  <a:pt x="1931" y="188"/>
                </a:cubicBezTo>
                <a:cubicBezTo>
                  <a:pt x="1929" y="187"/>
                  <a:pt x="1929" y="187"/>
                  <a:pt x="1929" y="187"/>
                </a:cubicBezTo>
                <a:cubicBezTo>
                  <a:pt x="1929" y="185"/>
                  <a:pt x="1929" y="185"/>
                  <a:pt x="1929" y="185"/>
                </a:cubicBezTo>
                <a:cubicBezTo>
                  <a:pt x="1929" y="184"/>
                  <a:pt x="1929" y="184"/>
                  <a:pt x="1929" y="184"/>
                </a:cubicBezTo>
                <a:cubicBezTo>
                  <a:pt x="1931" y="184"/>
                  <a:pt x="1931" y="184"/>
                  <a:pt x="1931" y="184"/>
                </a:cubicBezTo>
                <a:cubicBezTo>
                  <a:pt x="1932" y="185"/>
                  <a:pt x="1932" y="185"/>
                  <a:pt x="1932" y="185"/>
                </a:cubicBezTo>
                <a:cubicBezTo>
                  <a:pt x="1934" y="184"/>
                  <a:pt x="1934" y="184"/>
                  <a:pt x="1934" y="184"/>
                </a:cubicBezTo>
                <a:cubicBezTo>
                  <a:pt x="1938" y="185"/>
                  <a:pt x="1938" y="185"/>
                  <a:pt x="1938" y="185"/>
                </a:cubicBezTo>
                <a:cubicBezTo>
                  <a:pt x="1936" y="184"/>
                  <a:pt x="1936" y="184"/>
                  <a:pt x="1936" y="184"/>
                </a:cubicBezTo>
                <a:cubicBezTo>
                  <a:pt x="1939" y="185"/>
                  <a:pt x="1939" y="185"/>
                  <a:pt x="1939" y="185"/>
                </a:cubicBezTo>
                <a:cubicBezTo>
                  <a:pt x="1941" y="185"/>
                  <a:pt x="1941" y="185"/>
                  <a:pt x="1941" y="185"/>
                </a:cubicBezTo>
                <a:cubicBezTo>
                  <a:pt x="1945" y="184"/>
                  <a:pt x="1945" y="184"/>
                  <a:pt x="1945" y="184"/>
                </a:cubicBezTo>
                <a:cubicBezTo>
                  <a:pt x="1946" y="185"/>
                  <a:pt x="1946" y="185"/>
                  <a:pt x="1946" y="185"/>
                </a:cubicBezTo>
                <a:cubicBezTo>
                  <a:pt x="1949" y="185"/>
                  <a:pt x="1949" y="185"/>
                  <a:pt x="1949" y="185"/>
                </a:cubicBezTo>
                <a:cubicBezTo>
                  <a:pt x="1951" y="187"/>
                  <a:pt x="1951" y="187"/>
                  <a:pt x="1951" y="187"/>
                </a:cubicBezTo>
                <a:cubicBezTo>
                  <a:pt x="1952" y="187"/>
                  <a:pt x="1952" y="187"/>
                  <a:pt x="1952" y="187"/>
                </a:cubicBezTo>
                <a:cubicBezTo>
                  <a:pt x="1956" y="188"/>
                  <a:pt x="1956" y="188"/>
                  <a:pt x="1956" y="188"/>
                </a:cubicBezTo>
                <a:cubicBezTo>
                  <a:pt x="1956" y="190"/>
                  <a:pt x="1956" y="190"/>
                  <a:pt x="1956" y="190"/>
                </a:cubicBezTo>
                <a:cubicBezTo>
                  <a:pt x="1956" y="192"/>
                  <a:pt x="1956" y="192"/>
                  <a:pt x="1956" y="192"/>
                </a:cubicBezTo>
                <a:cubicBezTo>
                  <a:pt x="1958" y="192"/>
                  <a:pt x="1958" y="192"/>
                  <a:pt x="1958" y="192"/>
                </a:cubicBezTo>
                <a:cubicBezTo>
                  <a:pt x="1959" y="194"/>
                  <a:pt x="1959" y="194"/>
                  <a:pt x="1959" y="194"/>
                </a:cubicBezTo>
                <a:cubicBezTo>
                  <a:pt x="1956" y="195"/>
                  <a:pt x="1956" y="195"/>
                  <a:pt x="1956" y="195"/>
                </a:cubicBezTo>
                <a:cubicBezTo>
                  <a:pt x="1958" y="197"/>
                  <a:pt x="1958" y="197"/>
                  <a:pt x="1958" y="197"/>
                </a:cubicBezTo>
                <a:cubicBezTo>
                  <a:pt x="1955" y="195"/>
                  <a:pt x="1955" y="195"/>
                  <a:pt x="1955" y="195"/>
                </a:cubicBezTo>
                <a:cubicBezTo>
                  <a:pt x="1952" y="197"/>
                  <a:pt x="1952" y="197"/>
                  <a:pt x="1952" y="197"/>
                </a:cubicBezTo>
                <a:cubicBezTo>
                  <a:pt x="1949" y="200"/>
                  <a:pt x="1949" y="200"/>
                  <a:pt x="1949" y="200"/>
                </a:cubicBezTo>
                <a:cubicBezTo>
                  <a:pt x="1944" y="204"/>
                  <a:pt x="1944" y="204"/>
                  <a:pt x="1944" y="204"/>
                </a:cubicBezTo>
                <a:cubicBezTo>
                  <a:pt x="1942" y="205"/>
                  <a:pt x="1942" y="205"/>
                  <a:pt x="1942" y="205"/>
                </a:cubicBezTo>
                <a:cubicBezTo>
                  <a:pt x="1941" y="205"/>
                  <a:pt x="1941" y="205"/>
                  <a:pt x="1941" y="205"/>
                </a:cubicBezTo>
                <a:cubicBezTo>
                  <a:pt x="1941" y="207"/>
                  <a:pt x="1941" y="207"/>
                  <a:pt x="1941" y="207"/>
                </a:cubicBezTo>
                <a:cubicBezTo>
                  <a:pt x="1938" y="208"/>
                  <a:pt x="1938" y="208"/>
                  <a:pt x="1938" y="208"/>
                </a:cubicBezTo>
                <a:cubicBezTo>
                  <a:pt x="1936" y="210"/>
                  <a:pt x="1936" y="210"/>
                  <a:pt x="1936" y="210"/>
                </a:cubicBezTo>
                <a:cubicBezTo>
                  <a:pt x="1936" y="211"/>
                  <a:pt x="1936" y="211"/>
                  <a:pt x="1936" y="211"/>
                </a:cubicBezTo>
                <a:cubicBezTo>
                  <a:pt x="1935" y="211"/>
                  <a:pt x="1935" y="211"/>
                  <a:pt x="1935" y="211"/>
                </a:cubicBezTo>
                <a:cubicBezTo>
                  <a:pt x="1934" y="211"/>
                  <a:pt x="1934" y="211"/>
                  <a:pt x="1934" y="211"/>
                </a:cubicBezTo>
                <a:cubicBezTo>
                  <a:pt x="1932" y="212"/>
                  <a:pt x="1932" y="212"/>
                  <a:pt x="1932" y="212"/>
                </a:cubicBezTo>
                <a:cubicBezTo>
                  <a:pt x="1932" y="214"/>
                  <a:pt x="1932" y="214"/>
                  <a:pt x="1932" y="214"/>
                </a:cubicBezTo>
                <a:cubicBezTo>
                  <a:pt x="1929" y="215"/>
                  <a:pt x="1929" y="215"/>
                  <a:pt x="1929" y="215"/>
                </a:cubicBezTo>
                <a:cubicBezTo>
                  <a:pt x="1926" y="215"/>
                  <a:pt x="1926" y="215"/>
                  <a:pt x="1926" y="215"/>
                </a:cubicBezTo>
                <a:cubicBezTo>
                  <a:pt x="1925" y="215"/>
                  <a:pt x="1925" y="215"/>
                  <a:pt x="1925" y="215"/>
                </a:cubicBezTo>
                <a:cubicBezTo>
                  <a:pt x="1925" y="217"/>
                  <a:pt x="1925" y="217"/>
                  <a:pt x="1925" y="217"/>
                </a:cubicBezTo>
                <a:cubicBezTo>
                  <a:pt x="1926" y="218"/>
                  <a:pt x="1926" y="218"/>
                  <a:pt x="1926" y="218"/>
                </a:cubicBezTo>
                <a:cubicBezTo>
                  <a:pt x="1925" y="218"/>
                  <a:pt x="1925" y="218"/>
                  <a:pt x="1925" y="218"/>
                </a:cubicBezTo>
                <a:cubicBezTo>
                  <a:pt x="1923" y="220"/>
                  <a:pt x="1923" y="220"/>
                  <a:pt x="1923" y="220"/>
                </a:cubicBezTo>
                <a:cubicBezTo>
                  <a:pt x="1921" y="222"/>
                  <a:pt x="1921" y="222"/>
                  <a:pt x="1921" y="222"/>
                </a:cubicBezTo>
                <a:cubicBezTo>
                  <a:pt x="1923" y="225"/>
                  <a:pt x="1923" y="225"/>
                  <a:pt x="1923" y="225"/>
                </a:cubicBezTo>
                <a:cubicBezTo>
                  <a:pt x="1923" y="228"/>
                  <a:pt x="1923" y="228"/>
                  <a:pt x="1923" y="228"/>
                </a:cubicBezTo>
                <a:cubicBezTo>
                  <a:pt x="1923" y="230"/>
                  <a:pt x="1923" y="230"/>
                  <a:pt x="1923" y="230"/>
                </a:cubicBezTo>
                <a:cubicBezTo>
                  <a:pt x="1925" y="234"/>
                  <a:pt x="1925" y="234"/>
                  <a:pt x="1925" y="234"/>
                </a:cubicBezTo>
                <a:cubicBezTo>
                  <a:pt x="1928" y="237"/>
                  <a:pt x="1928" y="237"/>
                  <a:pt x="1928" y="237"/>
                </a:cubicBezTo>
                <a:cubicBezTo>
                  <a:pt x="1926" y="237"/>
                  <a:pt x="1926" y="237"/>
                  <a:pt x="1926" y="237"/>
                </a:cubicBezTo>
                <a:cubicBezTo>
                  <a:pt x="1926" y="238"/>
                  <a:pt x="1926" y="238"/>
                  <a:pt x="1926" y="238"/>
                </a:cubicBezTo>
                <a:cubicBezTo>
                  <a:pt x="1926" y="241"/>
                  <a:pt x="1926" y="241"/>
                  <a:pt x="1926" y="241"/>
                </a:cubicBezTo>
                <a:cubicBezTo>
                  <a:pt x="1925" y="243"/>
                  <a:pt x="1925" y="243"/>
                  <a:pt x="1925" y="243"/>
                </a:cubicBezTo>
                <a:cubicBezTo>
                  <a:pt x="1926" y="244"/>
                  <a:pt x="1926" y="244"/>
                  <a:pt x="1926" y="244"/>
                </a:cubicBezTo>
                <a:cubicBezTo>
                  <a:pt x="1926" y="247"/>
                  <a:pt x="1926" y="247"/>
                  <a:pt x="1926" y="247"/>
                </a:cubicBezTo>
                <a:cubicBezTo>
                  <a:pt x="1928" y="248"/>
                  <a:pt x="1928" y="248"/>
                  <a:pt x="1928" y="248"/>
                </a:cubicBezTo>
                <a:cubicBezTo>
                  <a:pt x="1929" y="248"/>
                  <a:pt x="1929" y="248"/>
                  <a:pt x="1929" y="248"/>
                </a:cubicBezTo>
                <a:cubicBezTo>
                  <a:pt x="1931" y="248"/>
                  <a:pt x="1931" y="248"/>
                  <a:pt x="1931" y="248"/>
                </a:cubicBezTo>
                <a:cubicBezTo>
                  <a:pt x="1935" y="250"/>
                  <a:pt x="1935" y="250"/>
                  <a:pt x="1935" y="250"/>
                </a:cubicBezTo>
                <a:cubicBezTo>
                  <a:pt x="1938" y="251"/>
                  <a:pt x="1938" y="251"/>
                  <a:pt x="1938" y="251"/>
                </a:cubicBezTo>
                <a:cubicBezTo>
                  <a:pt x="1939" y="253"/>
                  <a:pt x="1939" y="253"/>
                  <a:pt x="1939" y="253"/>
                </a:cubicBezTo>
                <a:cubicBezTo>
                  <a:pt x="1942" y="251"/>
                  <a:pt x="1942" y="251"/>
                  <a:pt x="1942" y="251"/>
                </a:cubicBezTo>
                <a:cubicBezTo>
                  <a:pt x="1941" y="253"/>
                  <a:pt x="1941" y="253"/>
                  <a:pt x="1941" y="253"/>
                </a:cubicBezTo>
                <a:cubicBezTo>
                  <a:pt x="1942" y="254"/>
                  <a:pt x="1942" y="254"/>
                  <a:pt x="1942" y="254"/>
                </a:cubicBezTo>
                <a:cubicBezTo>
                  <a:pt x="1945" y="255"/>
                  <a:pt x="1945" y="255"/>
                  <a:pt x="1945" y="255"/>
                </a:cubicBezTo>
                <a:cubicBezTo>
                  <a:pt x="1944" y="255"/>
                  <a:pt x="1944" y="255"/>
                  <a:pt x="1944" y="255"/>
                </a:cubicBezTo>
                <a:cubicBezTo>
                  <a:pt x="1942" y="258"/>
                  <a:pt x="1942" y="258"/>
                  <a:pt x="1942" y="258"/>
                </a:cubicBezTo>
                <a:cubicBezTo>
                  <a:pt x="1945" y="257"/>
                  <a:pt x="1945" y="257"/>
                  <a:pt x="1945" y="257"/>
                </a:cubicBezTo>
                <a:cubicBezTo>
                  <a:pt x="1949" y="255"/>
                  <a:pt x="1949" y="255"/>
                  <a:pt x="1949" y="255"/>
                </a:cubicBezTo>
                <a:cubicBezTo>
                  <a:pt x="1954" y="255"/>
                  <a:pt x="1954" y="255"/>
                  <a:pt x="1954" y="255"/>
                </a:cubicBezTo>
                <a:cubicBezTo>
                  <a:pt x="1955" y="255"/>
                  <a:pt x="1955" y="255"/>
                  <a:pt x="1955" y="255"/>
                </a:cubicBezTo>
                <a:cubicBezTo>
                  <a:pt x="1956" y="255"/>
                  <a:pt x="1956" y="255"/>
                  <a:pt x="1956" y="255"/>
                </a:cubicBezTo>
                <a:cubicBezTo>
                  <a:pt x="1958" y="254"/>
                  <a:pt x="1958" y="254"/>
                  <a:pt x="1958" y="254"/>
                </a:cubicBezTo>
                <a:cubicBezTo>
                  <a:pt x="1961" y="253"/>
                  <a:pt x="1961" y="253"/>
                  <a:pt x="1961" y="253"/>
                </a:cubicBezTo>
                <a:cubicBezTo>
                  <a:pt x="1965" y="253"/>
                  <a:pt x="1965" y="253"/>
                  <a:pt x="1965" y="253"/>
                </a:cubicBezTo>
                <a:cubicBezTo>
                  <a:pt x="1968" y="251"/>
                  <a:pt x="1968" y="251"/>
                  <a:pt x="1968" y="251"/>
                </a:cubicBezTo>
                <a:cubicBezTo>
                  <a:pt x="1968" y="253"/>
                  <a:pt x="1968" y="253"/>
                  <a:pt x="1968" y="253"/>
                </a:cubicBezTo>
                <a:cubicBezTo>
                  <a:pt x="1969" y="253"/>
                  <a:pt x="1969" y="253"/>
                  <a:pt x="1969" y="253"/>
                </a:cubicBezTo>
                <a:cubicBezTo>
                  <a:pt x="1969" y="251"/>
                  <a:pt x="1969" y="251"/>
                  <a:pt x="1969" y="251"/>
                </a:cubicBezTo>
                <a:cubicBezTo>
                  <a:pt x="1971" y="251"/>
                  <a:pt x="1971" y="251"/>
                  <a:pt x="1971" y="251"/>
                </a:cubicBezTo>
                <a:cubicBezTo>
                  <a:pt x="1971" y="250"/>
                  <a:pt x="1971" y="250"/>
                  <a:pt x="1971" y="250"/>
                </a:cubicBezTo>
                <a:cubicBezTo>
                  <a:pt x="1972" y="250"/>
                  <a:pt x="1972" y="250"/>
                  <a:pt x="1972" y="250"/>
                </a:cubicBezTo>
                <a:cubicBezTo>
                  <a:pt x="1974" y="251"/>
                  <a:pt x="1974" y="251"/>
                  <a:pt x="1974" y="251"/>
                </a:cubicBezTo>
                <a:cubicBezTo>
                  <a:pt x="1975" y="250"/>
                  <a:pt x="1975" y="250"/>
                  <a:pt x="1975" y="250"/>
                </a:cubicBezTo>
                <a:cubicBezTo>
                  <a:pt x="1977" y="250"/>
                  <a:pt x="1977" y="250"/>
                  <a:pt x="1977" y="250"/>
                </a:cubicBezTo>
                <a:cubicBezTo>
                  <a:pt x="1981" y="248"/>
                  <a:pt x="1981" y="248"/>
                  <a:pt x="1981" y="248"/>
                </a:cubicBezTo>
                <a:cubicBezTo>
                  <a:pt x="1982" y="248"/>
                  <a:pt x="1982" y="248"/>
                  <a:pt x="1982" y="248"/>
                </a:cubicBezTo>
                <a:cubicBezTo>
                  <a:pt x="1984" y="250"/>
                  <a:pt x="1984" y="250"/>
                  <a:pt x="1984" y="250"/>
                </a:cubicBezTo>
                <a:cubicBezTo>
                  <a:pt x="1985" y="250"/>
                  <a:pt x="1985" y="250"/>
                  <a:pt x="1985" y="250"/>
                </a:cubicBezTo>
                <a:cubicBezTo>
                  <a:pt x="1988" y="248"/>
                  <a:pt x="1988" y="248"/>
                  <a:pt x="1988" y="248"/>
                </a:cubicBezTo>
                <a:cubicBezTo>
                  <a:pt x="1990" y="248"/>
                  <a:pt x="1990" y="248"/>
                  <a:pt x="1990" y="248"/>
                </a:cubicBezTo>
                <a:cubicBezTo>
                  <a:pt x="1991" y="248"/>
                  <a:pt x="1991" y="248"/>
                  <a:pt x="1991" y="248"/>
                </a:cubicBezTo>
                <a:cubicBezTo>
                  <a:pt x="1992" y="247"/>
                  <a:pt x="1992" y="247"/>
                  <a:pt x="1992" y="247"/>
                </a:cubicBezTo>
                <a:cubicBezTo>
                  <a:pt x="1994" y="247"/>
                  <a:pt x="1994" y="247"/>
                  <a:pt x="1994" y="247"/>
                </a:cubicBezTo>
                <a:cubicBezTo>
                  <a:pt x="1997" y="247"/>
                  <a:pt x="1997" y="247"/>
                  <a:pt x="1997" y="247"/>
                </a:cubicBezTo>
                <a:cubicBezTo>
                  <a:pt x="1995" y="248"/>
                  <a:pt x="1995" y="248"/>
                  <a:pt x="1995" y="248"/>
                </a:cubicBezTo>
                <a:cubicBezTo>
                  <a:pt x="1998" y="251"/>
                  <a:pt x="1998" y="251"/>
                  <a:pt x="1998" y="251"/>
                </a:cubicBezTo>
                <a:cubicBezTo>
                  <a:pt x="2001" y="253"/>
                  <a:pt x="2001" y="253"/>
                  <a:pt x="2001" y="253"/>
                </a:cubicBezTo>
                <a:cubicBezTo>
                  <a:pt x="2004" y="253"/>
                  <a:pt x="2004" y="253"/>
                  <a:pt x="2004" y="253"/>
                </a:cubicBezTo>
                <a:cubicBezTo>
                  <a:pt x="2007" y="253"/>
                  <a:pt x="2007" y="253"/>
                  <a:pt x="2007" y="253"/>
                </a:cubicBezTo>
                <a:cubicBezTo>
                  <a:pt x="2008" y="254"/>
                  <a:pt x="2008" y="254"/>
                  <a:pt x="2008" y="254"/>
                </a:cubicBezTo>
                <a:cubicBezTo>
                  <a:pt x="2011" y="255"/>
                  <a:pt x="2011" y="255"/>
                  <a:pt x="2011" y="255"/>
                </a:cubicBezTo>
                <a:cubicBezTo>
                  <a:pt x="2011" y="257"/>
                  <a:pt x="2011" y="257"/>
                  <a:pt x="2011" y="257"/>
                </a:cubicBezTo>
                <a:cubicBezTo>
                  <a:pt x="2007" y="255"/>
                  <a:pt x="2007" y="255"/>
                  <a:pt x="2007" y="255"/>
                </a:cubicBezTo>
                <a:cubicBezTo>
                  <a:pt x="2004" y="255"/>
                  <a:pt x="2004" y="255"/>
                  <a:pt x="2004" y="255"/>
                </a:cubicBezTo>
                <a:cubicBezTo>
                  <a:pt x="2002" y="255"/>
                  <a:pt x="2002" y="255"/>
                  <a:pt x="2002" y="255"/>
                </a:cubicBezTo>
                <a:cubicBezTo>
                  <a:pt x="2001" y="257"/>
                  <a:pt x="2001" y="257"/>
                  <a:pt x="2001" y="257"/>
                </a:cubicBezTo>
                <a:cubicBezTo>
                  <a:pt x="1998" y="258"/>
                  <a:pt x="1998" y="258"/>
                  <a:pt x="1998" y="258"/>
                </a:cubicBezTo>
                <a:cubicBezTo>
                  <a:pt x="1997" y="257"/>
                  <a:pt x="1997" y="257"/>
                  <a:pt x="1997" y="257"/>
                </a:cubicBezTo>
                <a:cubicBezTo>
                  <a:pt x="1995" y="257"/>
                  <a:pt x="1995" y="257"/>
                  <a:pt x="1995" y="257"/>
                </a:cubicBezTo>
                <a:cubicBezTo>
                  <a:pt x="1995" y="258"/>
                  <a:pt x="1995" y="258"/>
                  <a:pt x="1995" y="258"/>
                </a:cubicBezTo>
                <a:cubicBezTo>
                  <a:pt x="1994" y="260"/>
                  <a:pt x="1994" y="260"/>
                  <a:pt x="1994" y="260"/>
                </a:cubicBezTo>
                <a:cubicBezTo>
                  <a:pt x="1992" y="258"/>
                  <a:pt x="1992" y="258"/>
                  <a:pt x="1992" y="258"/>
                </a:cubicBezTo>
                <a:cubicBezTo>
                  <a:pt x="1991" y="258"/>
                  <a:pt x="1991" y="258"/>
                  <a:pt x="1991" y="258"/>
                </a:cubicBezTo>
                <a:cubicBezTo>
                  <a:pt x="1991" y="260"/>
                  <a:pt x="1991" y="260"/>
                  <a:pt x="1991" y="260"/>
                </a:cubicBezTo>
                <a:cubicBezTo>
                  <a:pt x="1991" y="261"/>
                  <a:pt x="1991" y="261"/>
                  <a:pt x="1991" y="261"/>
                </a:cubicBezTo>
                <a:cubicBezTo>
                  <a:pt x="1994" y="264"/>
                  <a:pt x="1994" y="264"/>
                  <a:pt x="1994" y="264"/>
                </a:cubicBezTo>
                <a:cubicBezTo>
                  <a:pt x="1991" y="263"/>
                  <a:pt x="1991" y="263"/>
                  <a:pt x="1991" y="263"/>
                </a:cubicBezTo>
                <a:cubicBezTo>
                  <a:pt x="1988" y="263"/>
                  <a:pt x="1988" y="263"/>
                  <a:pt x="1988" y="263"/>
                </a:cubicBezTo>
                <a:cubicBezTo>
                  <a:pt x="1982" y="263"/>
                  <a:pt x="1982" y="263"/>
                  <a:pt x="1982" y="263"/>
                </a:cubicBezTo>
                <a:cubicBezTo>
                  <a:pt x="1975" y="261"/>
                  <a:pt x="1975" y="261"/>
                  <a:pt x="1975" y="261"/>
                </a:cubicBezTo>
                <a:cubicBezTo>
                  <a:pt x="1971" y="261"/>
                  <a:pt x="1971" y="261"/>
                  <a:pt x="1971" y="261"/>
                </a:cubicBezTo>
                <a:cubicBezTo>
                  <a:pt x="1966" y="260"/>
                  <a:pt x="1966" y="260"/>
                  <a:pt x="1966" y="260"/>
                </a:cubicBezTo>
                <a:cubicBezTo>
                  <a:pt x="1966" y="261"/>
                  <a:pt x="1966" y="261"/>
                  <a:pt x="1966" y="261"/>
                </a:cubicBezTo>
                <a:cubicBezTo>
                  <a:pt x="1964" y="261"/>
                  <a:pt x="1964" y="261"/>
                  <a:pt x="1964" y="261"/>
                </a:cubicBezTo>
                <a:cubicBezTo>
                  <a:pt x="1959" y="261"/>
                  <a:pt x="1959" y="261"/>
                  <a:pt x="1959" y="261"/>
                </a:cubicBezTo>
                <a:cubicBezTo>
                  <a:pt x="1959" y="263"/>
                  <a:pt x="1959" y="263"/>
                  <a:pt x="1959" y="263"/>
                </a:cubicBezTo>
                <a:cubicBezTo>
                  <a:pt x="1956" y="263"/>
                  <a:pt x="1956" y="263"/>
                  <a:pt x="1956" y="263"/>
                </a:cubicBezTo>
                <a:cubicBezTo>
                  <a:pt x="1955" y="263"/>
                  <a:pt x="1955" y="263"/>
                  <a:pt x="1955" y="263"/>
                </a:cubicBezTo>
                <a:cubicBezTo>
                  <a:pt x="1952" y="263"/>
                  <a:pt x="1952" y="263"/>
                  <a:pt x="1952" y="263"/>
                </a:cubicBezTo>
                <a:cubicBezTo>
                  <a:pt x="1954" y="264"/>
                  <a:pt x="1954" y="264"/>
                  <a:pt x="1954" y="264"/>
                </a:cubicBezTo>
                <a:cubicBezTo>
                  <a:pt x="1951" y="264"/>
                  <a:pt x="1951" y="264"/>
                  <a:pt x="1951" y="264"/>
                </a:cubicBezTo>
                <a:cubicBezTo>
                  <a:pt x="1948" y="265"/>
                  <a:pt x="1948" y="265"/>
                  <a:pt x="1948" y="265"/>
                </a:cubicBezTo>
                <a:cubicBezTo>
                  <a:pt x="1948" y="268"/>
                  <a:pt x="1948" y="268"/>
                  <a:pt x="1948" y="268"/>
                </a:cubicBezTo>
                <a:cubicBezTo>
                  <a:pt x="1949" y="267"/>
                  <a:pt x="1949" y="267"/>
                  <a:pt x="1949" y="267"/>
                </a:cubicBezTo>
                <a:cubicBezTo>
                  <a:pt x="1948" y="270"/>
                  <a:pt x="1948" y="270"/>
                  <a:pt x="1948" y="270"/>
                </a:cubicBezTo>
                <a:cubicBezTo>
                  <a:pt x="1948" y="271"/>
                  <a:pt x="1948" y="271"/>
                  <a:pt x="1948" y="271"/>
                </a:cubicBezTo>
                <a:cubicBezTo>
                  <a:pt x="1949" y="271"/>
                  <a:pt x="1949" y="271"/>
                  <a:pt x="1949" y="271"/>
                </a:cubicBezTo>
                <a:cubicBezTo>
                  <a:pt x="1949" y="273"/>
                  <a:pt x="1949" y="273"/>
                  <a:pt x="1949" y="273"/>
                </a:cubicBezTo>
                <a:cubicBezTo>
                  <a:pt x="1949" y="274"/>
                  <a:pt x="1949" y="274"/>
                  <a:pt x="1949" y="274"/>
                </a:cubicBezTo>
                <a:cubicBezTo>
                  <a:pt x="1952" y="277"/>
                  <a:pt x="1952" y="277"/>
                  <a:pt x="1952" y="277"/>
                </a:cubicBezTo>
                <a:cubicBezTo>
                  <a:pt x="1955" y="277"/>
                  <a:pt x="1955" y="277"/>
                  <a:pt x="1955" y="277"/>
                </a:cubicBezTo>
                <a:cubicBezTo>
                  <a:pt x="1956" y="277"/>
                  <a:pt x="1956" y="277"/>
                  <a:pt x="1956" y="277"/>
                </a:cubicBezTo>
                <a:cubicBezTo>
                  <a:pt x="1958" y="276"/>
                  <a:pt x="1958" y="276"/>
                  <a:pt x="1958" y="276"/>
                </a:cubicBezTo>
                <a:cubicBezTo>
                  <a:pt x="1959" y="277"/>
                  <a:pt x="1959" y="277"/>
                  <a:pt x="1959" y="277"/>
                </a:cubicBezTo>
                <a:cubicBezTo>
                  <a:pt x="1959" y="278"/>
                  <a:pt x="1959" y="278"/>
                  <a:pt x="1959" y="278"/>
                </a:cubicBezTo>
                <a:cubicBezTo>
                  <a:pt x="1958" y="283"/>
                  <a:pt x="1958" y="283"/>
                  <a:pt x="1958" y="283"/>
                </a:cubicBezTo>
                <a:cubicBezTo>
                  <a:pt x="1958" y="286"/>
                  <a:pt x="1958" y="286"/>
                  <a:pt x="1958" y="286"/>
                </a:cubicBezTo>
                <a:cubicBezTo>
                  <a:pt x="1959" y="288"/>
                  <a:pt x="1959" y="288"/>
                  <a:pt x="1959" y="288"/>
                </a:cubicBezTo>
                <a:cubicBezTo>
                  <a:pt x="1958" y="290"/>
                  <a:pt x="1958" y="290"/>
                  <a:pt x="1958" y="290"/>
                </a:cubicBezTo>
                <a:cubicBezTo>
                  <a:pt x="1956" y="291"/>
                  <a:pt x="1956" y="291"/>
                  <a:pt x="1956" y="291"/>
                </a:cubicBezTo>
                <a:cubicBezTo>
                  <a:pt x="1954" y="293"/>
                  <a:pt x="1954" y="293"/>
                  <a:pt x="1954" y="293"/>
                </a:cubicBezTo>
                <a:cubicBezTo>
                  <a:pt x="1951" y="293"/>
                  <a:pt x="1951" y="293"/>
                  <a:pt x="1951" y="293"/>
                </a:cubicBezTo>
                <a:cubicBezTo>
                  <a:pt x="1948" y="291"/>
                  <a:pt x="1948" y="291"/>
                  <a:pt x="1948" y="291"/>
                </a:cubicBezTo>
                <a:cubicBezTo>
                  <a:pt x="1945" y="288"/>
                  <a:pt x="1945" y="288"/>
                  <a:pt x="1945" y="288"/>
                </a:cubicBezTo>
                <a:cubicBezTo>
                  <a:pt x="1941" y="284"/>
                  <a:pt x="1941" y="284"/>
                  <a:pt x="1941" y="284"/>
                </a:cubicBezTo>
                <a:cubicBezTo>
                  <a:pt x="1939" y="284"/>
                  <a:pt x="1939" y="284"/>
                  <a:pt x="1939" y="284"/>
                </a:cubicBezTo>
                <a:cubicBezTo>
                  <a:pt x="1938" y="284"/>
                  <a:pt x="1938" y="284"/>
                  <a:pt x="1938" y="284"/>
                </a:cubicBezTo>
                <a:cubicBezTo>
                  <a:pt x="1935" y="286"/>
                  <a:pt x="1935" y="286"/>
                  <a:pt x="1935" y="286"/>
                </a:cubicBezTo>
                <a:cubicBezTo>
                  <a:pt x="1932" y="287"/>
                  <a:pt x="1932" y="287"/>
                  <a:pt x="1932" y="287"/>
                </a:cubicBezTo>
                <a:cubicBezTo>
                  <a:pt x="1931" y="290"/>
                  <a:pt x="1931" y="290"/>
                  <a:pt x="1931" y="290"/>
                </a:cubicBezTo>
                <a:cubicBezTo>
                  <a:pt x="1929" y="293"/>
                  <a:pt x="1929" y="293"/>
                  <a:pt x="1929" y="293"/>
                </a:cubicBezTo>
                <a:cubicBezTo>
                  <a:pt x="1928" y="296"/>
                  <a:pt x="1928" y="296"/>
                  <a:pt x="1928" y="296"/>
                </a:cubicBezTo>
                <a:cubicBezTo>
                  <a:pt x="1926" y="297"/>
                  <a:pt x="1926" y="297"/>
                  <a:pt x="1926" y="297"/>
                </a:cubicBezTo>
                <a:cubicBezTo>
                  <a:pt x="1926" y="300"/>
                  <a:pt x="1926" y="300"/>
                  <a:pt x="1926" y="300"/>
                </a:cubicBezTo>
                <a:cubicBezTo>
                  <a:pt x="1926" y="301"/>
                  <a:pt x="1926" y="301"/>
                  <a:pt x="1926" y="301"/>
                </a:cubicBezTo>
                <a:cubicBezTo>
                  <a:pt x="1926" y="303"/>
                  <a:pt x="1926" y="303"/>
                  <a:pt x="1926" y="303"/>
                </a:cubicBezTo>
                <a:cubicBezTo>
                  <a:pt x="1926" y="304"/>
                  <a:pt x="1926" y="304"/>
                  <a:pt x="1926" y="304"/>
                </a:cubicBezTo>
                <a:cubicBezTo>
                  <a:pt x="1928" y="306"/>
                  <a:pt x="1928" y="306"/>
                  <a:pt x="1928" y="306"/>
                </a:cubicBezTo>
                <a:cubicBezTo>
                  <a:pt x="1929" y="311"/>
                  <a:pt x="1929" y="311"/>
                  <a:pt x="1929" y="311"/>
                </a:cubicBezTo>
                <a:cubicBezTo>
                  <a:pt x="1931" y="313"/>
                  <a:pt x="1931" y="313"/>
                  <a:pt x="1931" y="313"/>
                </a:cubicBezTo>
                <a:cubicBezTo>
                  <a:pt x="1932" y="316"/>
                  <a:pt x="1932" y="316"/>
                  <a:pt x="1932" y="316"/>
                </a:cubicBezTo>
                <a:cubicBezTo>
                  <a:pt x="1934" y="316"/>
                  <a:pt x="1934" y="316"/>
                  <a:pt x="1934" y="316"/>
                </a:cubicBezTo>
                <a:cubicBezTo>
                  <a:pt x="1932" y="317"/>
                  <a:pt x="1932" y="317"/>
                  <a:pt x="1932" y="317"/>
                </a:cubicBezTo>
                <a:cubicBezTo>
                  <a:pt x="1932" y="320"/>
                  <a:pt x="1932" y="320"/>
                  <a:pt x="1932" y="320"/>
                </a:cubicBezTo>
                <a:cubicBezTo>
                  <a:pt x="1931" y="320"/>
                  <a:pt x="1931" y="320"/>
                  <a:pt x="1931" y="320"/>
                </a:cubicBezTo>
                <a:cubicBezTo>
                  <a:pt x="1925" y="320"/>
                  <a:pt x="1925" y="320"/>
                  <a:pt x="1925" y="320"/>
                </a:cubicBezTo>
                <a:cubicBezTo>
                  <a:pt x="1926" y="319"/>
                  <a:pt x="1926" y="319"/>
                  <a:pt x="1926" y="319"/>
                </a:cubicBezTo>
                <a:cubicBezTo>
                  <a:pt x="1923" y="320"/>
                  <a:pt x="1923" y="320"/>
                  <a:pt x="1923" y="320"/>
                </a:cubicBezTo>
                <a:cubicBezTo>
                  <a:pt x="1921" y="320"/>
                  <a:pt x="1921" y="320"/>
                  <a:pt x="1921" y="320"/>
                </a:cubicBezTo>
                <a:cubicBezTo>
                  <a:pt x="1919" y="320"/>
                  <a:pt x="1919" y="320"/>
                  <a:pt x="1919" y="320"/>
                </a:cubicBezTo>
                <a:cubicBezTo>
                  <a:pt x="1919" y="321"/>
                  <a:pt x="1919" y="321"/>
                  <a:pt x="1919" y="321"/>
                </a:cubicBezTo>
                <a:cubicBezTo>
                  <a:pt x="1918" y="324"/>
                  <a:pt x="1918" y="324"/>
                  <a:pt x="1918" y="324"/>
                </a:cubicBezTo>
                <a:cubicBezTo>
                  <a:pt x="1919" y="323"/>
                  <a:pt x="1919" y="323"/>
                  <a:pt x="1919" y="323"/>
                </a:cubicBezTo>
                <a:cubicBezTo>
                  <a:pt x="1923" y="323"/>
                  <a:pt x="1923" y="323"/>
                  <a:pt x="1923" y="323"/>
                </a:cubicBezTo>
                <a:cubicBezTo>
                  <a:pt x="1922" y="324"/>
                  <a:pt x="1922" y="324"/>
                  <a:pt x="1922" y="324"/>
                </a:cubicBezTo>
                <a:cubicBezTo>
                  <a:pt x="1921" y="324"/>
                  <a:pt x="1921" y="324"/>
                  <a:pt x="1921" y="324"/>
                </a:cubicBezTo>
                <a:cubicBezTo>
                  <a:pt x="1918" y="327"/>
                  <a:pt x="1918" y="327"/>
                  <a:pt x="1918" y="327"/>
                </a:cubicBezTo>
                <a:cubicBezTo>
                  <a:pt x="1916" y="327"/>
                  <a:pt x="1916" y="327"/>
                  <a:pt x="1916" y="327"/>
                </a:cubicBezTo>
                <a:cubicBezTo>
                  <a:pt x="1913" y="327"/>
                  <a:pt x="1913" y="327"/>
                  <a:pt x="1913" y="327"/>
                </a:cubicBezTo>
                <a:cubicBezTo>
                  <a:pt x="1912" y="329"/>
                  <a:pt x="1912" y="329"/>
                  <a:pt x="1912" y="329"/>
                </a:cubicBezTo>
                <a:cubicBezTo>
                  <a:pt x="1911" y="329"/>
                  <a:pt x="1911" y="329"/>
                  <a:pt x="1911" y="329"/>
                </a:cubicBezTo>
                <a:cubicBezTo>
                  <a:pt x="1911" y="327"/>
                  <a:pt x="1911" y="327"/>
                  <a:pt x="1911" y="327"/>
                </a:cubicBezTo>
                <a:cubicBezTo>
                  <a:pt x="1906" y="327"/>
                  <a:pt x="1906" y="327"/>
                  <a:pt x="1906" y="327"/>
                </a:cubicBezTo>
                <a:cubicBezTo>
                  <a:pt x="1903" y="326"/>
                  <a:pt x="1903" y="326"/>
                  <a:pt x="1903" y="326"/>
                </a:cubicBezTo>
                <a:cubicBezTo>
                  <a:pt x="1902" y="323"/>
                  <a:pt x="1902" y="323"/>
                  <a:pt x="1902" y="323"/>
                </a:cubicBezTo>
                <a:cubicBezTo>
                  <a:pt x="1903" y="323"/>
                  <a:pt x="1903" y="323"/>
                  <a:pt x="1903" y="323"/>
                </a:cubicBezTo>
                <a:cubicBezTo>
                  <a:pt x="1905" y="323"/>
                  <a:pt x="1905" y="323"/>
                  <a:pt x="1905" y="323"/>
                </a:cubicBezTo>
                <a:cubicBezTo>
                  <a:pt x="1902" y="321"/>
                  <a:pt x="1902" y="321"/>
                  <a:pt x="1902" y="321"/>
                </a:cubicBezTo>
                <a:cubicBezTo>
                  <a:pt x="1899" y="321"/>
                  <a:pt x="1899" y="321"/>
                  <a:pt x="1899" y="321"/>
                </a:cubicBezTo>
                <a:cubicBezTo>
                  <a:pt x="1892" y="323"/>
                  <a:pt x="1892" y="323"/>
                  <a:pt x="1892" y="323"/>
                </a:cubicBezTo>
                <a:cubicBezTo>
                  <a:pt x="1885" y="324"/>
                  <a:pt x="1885" y="324"/>
                  <a:pt x="1885" y="324"/>
                </a:cubicBezTo>
                <a:cubicBezTo>
                  <a:pt x="1882" y="326"/>
                  <a:pt x="1882" y="326"/>
                  <a:pt x="1882" y="326"/>
                </a:cubicBezTo>
                <a:cubicBezTo>
                  <a:pt x="1880" y="327"/>
                  <a:pt x="1880" y="327"/>
                  <a:pt x="1880" y="327"/>
                </a:cubicBezTo>
                <a:cubicBezTo>
                  <a:pt x="1878" y="329"/>
                  <a:pt x="1878" y="329"/>
                  <a:pt x="1878" y="329"/>
                </a:cubicBezTo>
                <a:cubicBezTo>
                  <a:pt x="1875" y="330"/>
                  <a:pt x="1875" y="330"/>
                  <a:pt x="1875" y="330"/>
                </a:cubicBezTo>
                <a:cubicBezTo>
                  <a:pt x="1869" y="330"/>
                  <a:pt x="1869" y="330"/>
                  <a:pt x="1869" y="330"/>
                </a:cubicBezTo>
                <a:cubicBezTo>
                  <a:pt x="1865" y="333"/>
                  <a:pt x="1865" y="333"/>
                  <a:pt x="1865" y="333"/>
                </a:cubicBezTo>
                <a:cubicBezTo>
                  <a:pt x="1862" y="333"/>
                  <a:pt x="1862" y="333"/>
                  <a:pt x="1862" y="333"/>
                </a:cubicBezTo>
                <a:cubicBezTo>
                  <a:pt x="1863" y="334"/>
                  <a:pt x="1863" y="334"/>
                  <a:pt x="1863" y="334"/>
                </a:cubicBezTo>
                <a:cubicBezTo>
                  <a:pt x="1863" y="336"/>
                  <a:pt x="1863" y="336"/>
                  <a:pt x="1863" y="336"/>
                </a:cubicBezTo>
                <a:cubicBezTo>
                  <a:pt x="1862" y="336"/>
                  <a:pt x="1862" y="336"/>
                  <a:pt x="1862" y="336"/>
                </a:cubicBezTo>
                <a:cubicBezTo>
                  <a:pt x="1860" y="336"/>
                  <a:pt x="1860" y="336"/>
                  <a:pt x="1860" y="336"/>
                </a:cubicBezTo>
                <a:cubicBezTo>
                  <a:pt x="1860" y="337"/>
                  <a:pt x="1860" y="337"/>
                  <a:pt x="1860" y="337"/>
                </a:cubicBezTo>
                <a:cubicBezTo>
                  <a:pt x="1859" y="336"/>
                  <a:pt x="1859" y="336"/>
                  <a:pt x="1859" y="336"/>
                </a:cubicBezTo>
                <a:cubicBezTo>
                  <a:pt x="1858" y="334"/>
                  <a:pt x="1858" y="334"/>
                  <a:pt x="1858" y="334"/>
                </a:cubicBezTo>
                <a:cubicBezTo>
                  <a:pt x="1856" y="333"/>
                  <a:pt x="1856" y="333"/>
                  <a:pt x="1856" y="333"/>
                </a:cubicBezTo>
                <a:cubicBezTo>
                  <a:pt x="1855" y="331"/>
                  <a:pt x="1855" y="331"/>
                  <a:pt x="1855" y="331"/>
                </a:cubicBezTo>
                <a:cubicBezTo>
                  <a:pt x="1855" y="330"/>
                  <a:pt x="1855" y="330"/>
                  <a:pt x="1855" y="330"/>
                </a:cubicBezTo>
                <a:cubicBezTo>
                  <a:pt x="1853" y="330"/>
                  <a:pt x="1853" y="330"/>
                  <a:pt x="1853" y="330"/>
                </a:cubicBezTo>
                <a:cubicBezTo>
                  <a:pt x="1852" y="331"/>
                  <a:pt x="1852" y="331"/>
                  <a:pt x="1852" y="331"/>
                </a:cubicBezTo>
                <a:cubicBezTo>
                  <a:pt x="1850" y="329"/>
                  <a:pt x="1850" y="329"/>
                  <a:pt x="1850" y="329"/>
                </a:cubicBezTo>
                <a:cubicBezTo>
                  <a:pt x="1848" y="327"/>
                  <a:pt x="1848" y="327"/>
                  <a:pt x="1848" y="327"/>
                </a:cubicBezTo>
                <a:cubicBezTo>
                  <a:pt x="1846" y="327"/>
                  <a:pt x="1846" y="327"/>
                  <a:pt x="1846" y="327"/>
                </a:cubicBezTo>
                <a:cubicBezTo>
                  <a:pt x="1843" y="326"/>
                  <a:pt x="1843" y="326"/>
                  <a:pt x="1843" y="326"/>
                </a:cubicBezTo>
                <a:cubicBezTo>
                  <a:pt x="1840" y="327"/>
                  <a:pt x="1840" y="327"/>
                  <a:pt x="1840" y="327"/>
                </a:cubicBezTo>
                <a:cubicBezTo>
                  <a:pt x="1839" y="329"/>
                  <a:pt x="1839" y="329"/>
                  <a:pt x="1839" y="329"/>
                </a:cubicBezTo>
                <a:cubicBezTo>
                  <a:pt x="1837" y="331"/>
                  <a:pt x="1837" y="331"/>
                  <a:pt x="1837" y="331"/>
                </a:cubicBezTo>
                <a:cubicBezTo>
                  <a:pt x="1837" y="330"/>
                  <a:pt x="1837" y="330"/>
                  <a:pt x="1837" y="330"/>
                </a:cubicBezTo>
                <a:cubicBezTo>
                  <a:pt x="1836" y="330"/>
                  <a:pt x="1836" y="330"/>
                  <a:pt x="1836" y="330"/>
                </a:cubicBezTo>
                <a:cubicBezTo>
                  <a:pt x="1832" y="331"/>
                  <a:pt x="1832" y="331"/>
                  <a:pt x="1832" y="331"/>
                </a:cubicBezTo>
                <a:cubicBezTo>
                  <a:pt x="1833" y="331"/>
                  <a:pt x="1833" y="331"/>
                  <a:pt x="1833" y="331"/>
                </a:cubicBezTo>
                <a:cubicBezTo>
                  <a:pt x="1832" y="333"/>
                  <a:pt x="1832" y="333"/>
                  <a:pt x="1832" y="333"/>
                </a:cubicBezTo>
                <a:cubicBezTo>
                  <a:pt x="1827" y="331"/>
                  <a:pt x="1827" y="331"/>
                  <a:pt x="1827" y="331"/>
                </a:cubicBezTo>
                <a:cubicBezTo>
                  <a:pt x="1826" y="331"/>
                  <a:pt x="1826" y="331"/>
                  <a:pt x="1826" y="331"/>
                </a:cubicBezTo>
                <a:cubicBezTo>
                  <a:pt x="1826" y="333"/>
                  <a:pt x="1826" y="333"/>
                  <a:pt x="1826" y="333"/>
                </a:cubicBezTo>
                <a:cubicBezTo>
                  <a:pt x="1825" y="331"/>
                  <a:pt x="1825" y="331"/>
                  <a:pt x="1825" y="331"/>
                </a:cubicBezTo>
                <a:cubicBezTo>
                  <a:pt x="1827" y="330"/>
                  <a:pt x="1827" y="330"/>
                  <a:pt x="1827" y="330"/>
                </a:cubicBezTo>
                <a:cubicBezTo>
                  <a:pt x="1827" y="327"/>
                  <a:pt x="1827" y="327"/>
                  <a:pt x="1827" y="327"/>
                </a:cubicBezTo>
                <a:cubicBezTo>
                  <a:pt x="1825" y="327"/>
                  <a:pt x="1825" y="327"/>
                  <a:pt x="1825" y="327"/>
                </a:cubicBezTo>
                <a:cubicBezTo>
                  <a:pt x="1823" y="327"/>
                  <a:pt x="1823" y="327"/>
                  <a:pt x="1823" y="327"/>
                </a:cubicBezTo>
                <a:cubicBezTo>
                  <a:pt x="1820" y="327"/>
                  <a:pt x="1820" y="327"/>
                  <a:pt x="1820" y="327"/>
                </a:cubicBezTo>
                <a:cubicBezTo>
                  <a:pt x="1819" y="327"/>
                  <a:pt x="1819" y="327"/>
                  <a:pt x="1819" y="327"/>
                </a:cubicBezTo>
                <a:cubicBezTo>
                  <a:pt x="1819" y="326"/>
                  <a:pt x="1819" y="326"/>
                  <a:pt x="1819" y="326"/>
                </a:cubicBezTo>
                <a:cubicBezTo>
                  <a:pt x="1816" y="326"/>
                  <a:pt x="1816" y="326"/>
                  <a:pt x="1816" y="326"/>
                </a:cubicBezTo>
                <a:cubicBezTo>
                  <a:pt x="1817" y="324"/>
                  <a:pt x="1817" y="324"/>
                  <a:pt x="1817" y="324"/>
                </a:cubicBezTo>
                <a:cubicBezTo>
                  <a:pt x="1816" y="323"/>
                  <a:pt x="1816" y="323"/>
                  <a:pt x="1816" y="323"/>
                </a:cubicBezTo>
                <a:cubicBezTo>
                  <a:pt x="1813" y="321"/>
                  <a:pt x="1813" y="321"/>
                  <a:pt x="1813" y="321"/>
                </a:cubicBezTo>
                <a:cubicBezTo>
                  <a:pt x="1812" y="321"/>
                  <a:pt x="1811" y="321"/>
                  <a:pt x="1810" y="321"/>
                </a:cubicBezTo>
                <a:cubicBezTo>
                  <a:pt x="1812" y="320"/>
                  <a:pt x="1812" y="320"/>
                  <a:pt x="1812" y="320"/>
                </a:cubicBezTo>
                <a:cubicBezTo>
                  <a:pt x="1813" y="320"/>
                  <a:pt x="1813" y="320"/>
                  <a:pt x="1813" y="320"/>
                </a:cubicBezTo>
                <a:cubicBezTo>
                  <a:pt x="1815" y="321"/>
                  <a:pt x="1815" y="321"/>
                  <a:pt x="1815" y="321"/>
                </a:cubicBezTo>
                <a:cubicBezTo>
                  <a:pt x="1813" y="319"/>
                  <a:pt x="1813" y="319"/>
                  <a:pt x="1813" y="319"/>
                </a:cubicBezTo>
                <a:cubicBezTo>
                  <a:pt x="1812" y="319"/>
                  <a:pt x="1812" y="319"/>
                  <a:pt x="1812" y="319"/>
                </a:cubicBezTo>
                <a:cubicBezTo>
                  <a:pt x="1812" y="317"/>
                  <a:pt x="1812" y="317"/>
                  <a:pt x="1812" y="317"/>
                </a:cubicBezTo>
                <a:cubicBezTo>
                  <a:pt x="1813" y="317"/>
                  <a:pt x="1813" y="317"/>
                  <a:pt x="1813" y="317"/>
                </a:cubicBezTo>
                <a:cubicBezTo>
                  <a:pt x="1813" y="316"/>
                  <a:pt x="1813" y="316"/>
                  <a:pt x="1813" y="316"/>
                </a:cubicBezTo>
                <a:cubicBezTo>
                  <a:pt x="1813" y="314"/>
                  <a:pt x="1813" y="314"/>
                  <a:pt x="1813" y="314"/>
                </a:cubicBezTo>
                <a:cubicBezTo>
                  <a:pt x="1813" y="313"/>
                  <a:pt x="1813" y="313"/>
                  <a:pt x="1813" y="313"/>
                </a:cubicBezTo>
                <a:cubicBezTo>
                  <a:pt x="1815" y="311"/>
                  <a:pt x="1815" y="311"/>
                  <a:pt x="1815" y="311"/>
                </a:cubicBezTo>
                <a:cubicBezTo>
                  <a:pt x="1813" y="310"/>
                  <a:pt x="1813" y="310"/>
                  <a:pt x="1813" y="310"/>
                </a:cubicBezTo>
                <a:cubicBezTo>
                  <a:pt x="1815" y="310"/>
                  <a:pt x="1815" y="310"/>
                  <a:pt x="1815" y="310"/>
                </a:cubicBezTo>
                <a:cubicBezTo>
                  <a:pt x="1817" y="310"/>
                  <a:pt x="1817" y="310"/>
                  <a:pt x="1817" y="310"/>
                </a:cubicBezTo>
                <a:cubicBezTo>
                  <a:pt x="1817" y="309"/>
                  <a:pt x="1817" y="309"/>
                  <a:pt x="1817" y="309"/>
                </a:cubicBezTo>
                <a:cubicBezTo>
                  <a:pt x="1816" y="309"/>
                  <a:pt x="1816" y="309"/>
                  <a:pt x="1816" y="309"/>
                </a:cubicBezTo>
                <a:cubicBezTo>
                  <a:pt x="1819" y="307"/>
                  <a:pt x="1819" y="307"/>
                  <a:pt x="1819" y="307"/>
                </a:cubicBezTo>
                <a:cubicBezTo>
                  <a:pt x="1819" y="306"/>
                  <a:pt x="1819" y="306"/>
                  <a:pt x="1819" y="306"/>
                </a:cubicBezTo>
                <a:cubicBezTo>
                  <a:pt x="1820" y="303"/>
                  <a:pt x="1820" y="303"/>
                  <a:pt x="1820" y="303"/>
                </a:cubicBezTo>
                <a:cubicBezTo>
                  <a:pt x="1822" y="303"/>
                  <a:pt x="1822" y="303"/>
                  <a:pt x="1822" y="303"/>
                </a:cubicBezTo>
                <a:cubicBezTo>
                  <a:pt x="1822" y="304"/>
                  <a:pt x="1822" y="304"/>
                  <a:pt x="1822" y="304"/>
                </a:cubicBezTo>
                <a:cubicBezTo>
                  <a:pt x="1823" y="304"/>
                  <a:pt x="1823" y="304"/>
                  <a:pt x="1823" y="304"/>
                </a:cubicBezTo>
                <a:cubicBezTo>
                  <a:pt x="1825" y="304"/>
                  <a:pt x="1825" y="304"/>
                  <a:pt x="1825" y="304"/>
                </a:cubicBezTo>
                <a:cubicBezTo>
                  <a:pt x="1826" y="303"/>
                  <a:pt x="1826" y="303"/>
                  <a:pt x="1826" y="303"/>
                </a:cubicBezTo>
                <a:cubicBezTo>
                  <a:pt x="1826" y="300"/>
                  <a:pt x="1826" y="300"/>
                  <a:pt x="1826" y="300"/>
                </a:cubicBezTo>
                <a:cubicBezTo>
                  <a:pt x="1822" y="298"/>
                  <a:pt x="1822" y="298"/>
                  <a:pt x="1822" y="298"/>
                </a:cubicBezTo>
                <a:cubicBezTo>
                  <a:pt x="1820" y="298"/>
                  <a:pt x="1820" y="298"/>
                  <a:pt x="1820" y="298"/>
                </a:cubicBezTo>
                <a:cubicBezTo>
                  <a:pt x="1819" y="300"/>
                  <a:pt x="1819" y="300"/>
                  <a:pt x="1819" y="300"/>
                </a:cubicBezTo>
                <a:cubicBezTo>
                  <a:pt x="1819" y="298"/>
                  <a:pt x="1819" y="298"/>
                  <a:pt x="1819" y="298"/>
                </a:cubicBezTo>
                <a:cubicBezTo>
                  <a:pt x="1820" y="297"/>
                  <a:pt x="1820" y="297"/>
                  <a:pt x="1820" y="297"/>
                </a:cubicBezTo>
                <a:cubicBezTo>
                  <a:pt x="1819" y="294"/>
                  <a:pt x="1819" y="294"/>
                  <a:pt x="1819" y="294"/>
                </a:cubicBezTo>
                <a:cubicBezTo>
                  <a:pt x="1819" y="293"/>
                  <a:pt x="1819" y="293"/>
                  <a:pt x="1819" y="293"/>
                </a:cubicBezTo>
                <a:cubicBezTo>
                  <a:pt x="1822" y="290"/>
                  <a:pt x="1822" y="290"/>
                  <a:pt x="1822" y="290"/>
                </a:cubicBezTo>
                <a:cubicBezTo>
                  <a:pt x="1822" y="288"/>
                  <a:pt x="1822" y="288"/>
                  <a:pt x="1822" y="288"/>
                </a:cubicBezTo>
                <a:cubicBezTo>
                  <a:pt x="1822" y="287"/>
                  <a:pt x="1822" y="287"/>
                  <a:pt x="1822" y="287"/>
                </a:cubicBezTo>
                <a:cubicBezTo>
                  <a:pt x="1822" y="286"/>
                  <a:pt x="1822" y="286"/>
                  <a:pt x="1822" y="286"/>
                </a:cubicBezTo>
                <a:cubicBezTo>
                  <a:pt x="1823" y="284"/>
                  <a:pt x="1823" y="284"/>
                  <a:pt x="1823" y="284"/>
                </a:cubicBezTo>
                <a:cubicBezTo>
                  <a:pt x="1819" y="286"/>
                  <a:pt x="1819" y="286"/>
                  <a:pt x="1819" y="286"/>
                </a:cubicBezTo>
                <a:cubicBezTo>
                  <a:pt x="1815" y="287"/>
                  <a:pt x="1815" y="287"/>
                  <a:pt x="1815" y="287"/>
                </a:cubicBezTo>
                <a:cubicBezTo>
                  <a:pt x="1813" y="290"/>
                  <a:pt x="1813" y="290"/>
                  <a:pt x="1813" y="290"/>
                </a:cubicBezTo>
                <a:cubicBezTo>
                  <a:pt x="1810" y="291"/>
                  <a:pt x="1810" y="291"/>
                  <a:pt x="1810" y="291"/>
                </a:cubicBezTo>
                <a:cubicBezTo>
                  <a:pt x="1806" y="291"/>
                  <a:pt x="1806" y="291"/>
                  <a:pt x="1806" y="291"/>
                </a:cubicBezTo>
                <a:cubicBezTo>
                  <a:pt x="1802" y="293"/>
                  <a:pt x="1802" y="293"/>
                  <a:pt x="1802" y="293"/>
                </a:cubicBezTo>
                <a:cubicBezTo>
                  <a:pt x="1800" y="294"/>
                  <a:pt x="1800" y="294"/>
                  <a:pt x="1800" y="294"/>
                </a:cubicBezTo>
                <a:cubicBezTo>
                  <a:pt x="1800" y="296"/>
                  <a:pt x="1800" y="296"/>
                  <a:pt x="1800" y="296"/>
                </a:cubicBezTo>
                <a:cubicBezTo>
                  <a:pt x="1802" y="297"/>
                  <a:pt x="1802" y="297"/>
                  <a:pt x="1802" y="297"/>
                </a:cubicBezTo>
                <a:cubicBezTo>
                  <a:pt x="1803" y="296"/>
                  <a:pt x="1803" y="296"/>
                  <a:pt x="1803" y="296"/>
                </a:cubicBezTo>
                <a:cubicBezTo>
                  <a:pt x="1803" y="294"/>
                  <a:pt x="1803" y="294"/>
                  <a:pt x="1803" y="294"/>
                </a:cubicBezTo>
                <a:cubicBezTo>
                  <a:pt x="1806" y="293"/>
                  <a:pt x="1806" y="293"/>
                  <a:pt x="1806" y="293"/>
                </a:cubicBezTo>
                <a:cubicBezTo>
                  <a:pt x="1807" y="293"/>
                  <a:pt x="1807" y="293"/>
                  <a:pt x="1807" y="293"/>
                </a:cubicBezTo>
                <a:cubicBezTo>
                  <a:pt x="1812" y="293"/>
                  <a:pt x="1812" y="293"/>
                  <a:pt x="1812" y="293"/>
                </a:cubicBezTo>
                <a:cubicBezTo>
                  <a:pt x="1809" y="294"/>
                  <a:pt x="1809" y="294"/>
                  <a:pt x="1809" y="294"/>
                </a:cubicBezTo>
                <a:cubicBezTo>
                  <a:pt x="1809" y="296"/>
                  <a:pt x="1809" y="296"/>
                  <a:pt x="1809" y="296"/>
                </a:cubicBezTo>
                <a:cubicBezTo>
                  <a:pt x="1809" y="297"/>
                  <a:pt x="1809" y="297"/>
                  <a:pt x="1809" y="297"/>
                </a:cubicBezTo>
                <a:cubicBezTo>
                  <a:pt x="1810" y="298"/>
                  <a:pt x="1810" y="298"/>
                  <a:pt x="1810" y="298"/>
                </a:cubicBezTo>
                <a:cubicBezTo>
                  <a:pt x="1810" y="300"/>
                  <a:pt x="1810" y="300"/>
                  <a:pt x="1810" y="300"/>
                </a:cubicBezTo>
                <a:cubicBezTo>
                  <a:pt x="1809" y="298"/>
                  <a:pt x="1809" y="298"/>
                  <a:pt x="1809" y="298"/>
                </a:cubicBezTo>
                <a:cubicBezTo>
                  <a:pt x="1807" y="298"/>
                  <a:pt x="1807" y="298"/>
                  <a:pt x="1807" y="298"/>
                </a:cubicBezTo>
                <a:cubicBezTo>
                  <a:pt x="1809" y="297"/>
                  <a:pt x="1809" y="297"/>
                  <a:pt x="1809" y="297"/>
                </a:cubicBezTo>
                <a:cubicBezTo>
                  <a:pt x="1807" y="297"/>
                  <a:pt x="1807" y="297"/>
                  <a:pt x="1807" y="297"/>
                </a:cubicBezTo>
                <a:cubicBezTo>
                  <a:pt x="1806" y="297"/>
                  <a:pt x="1806" y="297"/>
                  <a:pt x="1806" y="297"/>
                </a:cubicBezTo>
                <a:cubicBezTo>
                  <a:pt x="1805" y="298"/>
                  <a:pt x="1805" y="298"/>
                  <a:pt x="1805" y="298"/>
                </a:cubicBezTo>
                <a:cubicBezTo>
                  <a:pt x="1803" y="300"/>
                  <a:pt x="1803" y="300"/>
                  <a:pt x="1803" y="300"/>
                </a:cubicBezTo>
                <a:cubicBezTo>
                  <a:pt x="1803" y="298"/>
                  <a:pt x="1803" y="298"/>
                  <a:pt x="1803" y="298"/>
                </a:cubicBezTo>
                <a:cubicBezTo>
                  <a:pt x="1800" y="298"/>
                  <a:pt x="1800" y="298"/>
                  <a:pt x="1800" y="298"/>
                </a:cubicBezTo>
                <a:cubicBezTo>
                  <a:pt x="1799" y="297"/>
                  <a:pt x="1799" y="297"/>
                  <a:pt x="1799" y="297"/>
                </a:cubicBezTo>
                <a:cubicBezTo>
                  <a:pt x="1799" y="298"/>
                  <a:pt x="1799" y="298"/>
                  <a:pt x="1799" y="298"/>
                </a:cubicBezTo>
                <a:cubicBezTo>
                  <a:pt x="1797" y="303"/>
                  <a:pt x="1797" y="303"/>
                  <a:pt x="1797" y="303"/>
                </a:cubicBezTo>
                <a:cubicBezTo>
                  <a:pt x="1799" y="306"/>
                  <a:pt x="1799" y="306"/>
                  <a:pt x="1799" y="306"/>
                </a:cubicBezTo>
                <a:cubicBezTo>
                  <a:pt x="1800" y="307"/>
                  <a:pt x="1800" y="307"/>
                  <a:pt x="1800" y="307"/>
                </a:cubicBezTo>
                <a:cubicBezTo>
                  <a:pt x="1800" y="309"/>
                  <a:pt x="1800" y="309"/>
                  <a:pt x="1800" y="309"/>
                </a:cubicBezTo>
                <a:cubicBezTo>
                  <a:pt x="1799" y="309"/>
                  <a:pt x="1799" y="309"/>
                  <a:pt x="1799" y="309"/>
                </a:cubicBezTo>
                <a:cubicBezTo>
                  <a:pt x="1799" y="310"/>
                  <a:pt x="1799" y="310"/>
                  <a:pt x="1799" y="310"/>
                </a:cubicBezTo>
                <a:cubicBezTo>
                  <a:pt x="1799" y="313"/>
                  <a:pt x="1799" y="313"/>
                  <a:pt x="1799" y="313"/>
                </a:cubicBezTo>
                <a:cubicBezTo>
                  <a:pt x="1800" y="313"/>
                  <a:pt x="1800" y="313"/>
                  <a:pt x="1800" y="313"/>
                </a:cubicBezTo>
                <a:cubicBezTo>
                  <a:pt x="1800" y="311"/>
                  <a:pt x="1800" y="311"/>
                  <a:pt x="1800" y="311"/>
                </a:cubicBezTo>
                <a:cubicBezTo>
                  <a:pt x="1803" y="314"/>
                  <a:pt x="1803" y="314"/>
                  <a:pt x="1803" y="314"/>
                </a:cubicBezTo>
                <a:cubicBezTo>
                  <a:pt x="1803" y="316"/>
                  <a:pt x="1803" y="316"/>
                  <a:pt x="1803" y="316"/>
                </a:cubicBezTo>
                <a:cubicBezTo>
                  <a:pt x="1802" y="317"/>
                  <a:pt x="1802" y="317"/>
                  <a:pt x="1802" y="317"/>
                </a:cubicBezTo>
                <a:cubicBezTo>
                  <a:pt x="1803" y="317"/>
                  <a:pt x="1803" y="317"/>
                  <a:pt x="1803" y="317"/>
                </a:cubicBezTo>
                <a:cubicBezTo>
                  <a:pt x="1803" y="320"/>
                  <a:pt x="1803" y="320"/>
                  <a:pt x="1803" y="320"/>
                </a:cubicBezTo>
                <a:cubicBezTo>
                  <a:pt x="1805" y="323"/>
                  <a:pt x="1805" y="323"/>
                  <a:pt x="1805" y="323"/>
                </a:cubicBezTo>
                <a:cubicBezTo>
                  <a:pt x="1806" y="324"/>
                  <a:pt x="1806" y="324"/>
                  <a:pt x="1806" y="324"/>
                </a:cubicBezTo>
                <a:cubicBezTo>
                  <a:pt x="1806" y="326"/>
                  <a:pt x="1806" y="326"/>
                  <a:pt x="1806" y="326"/>
                </a:cubicBezTo>
                <a:cubicBezTo>
                  <a:pt x="1805" y="327"/>
                  <a:pt x="1805" y="327"/>
                  <a:pt x="1805" y="327"/>
                </a:cubicBezTo>
                <a:cubicBezTo>
                  <a:pt x="1803" y="329"/>
                  <a:pt x="1803" y="329"/>
                  <a:pt x="1803" y="329"/>
                </a:cubicBezTo>
                <a:cubicBezTo>
                  <a:pt x="1805" y="329"/>
                  <a:pt x="1805" y="329"/>
                  <a:pt x="1805" y="329"/>
                </a:cubicBezTo>
                <a:cubicBezTo>
                  <a:pt x="1806" y="330"/>
                  <a:pt x="1806" y="330"/>
                  <a:pt x="1806" y="330"/>
                </a:cubicBezTo>
                <a:cubicBezTo>
                  <a:pt x="1807" y="331"/>
                  <a:pt x="1807" y="331"/>
                  <a:pt x="1807" y="331"/>
                </a:cubicBezTo>
                <a:cubicBezTo>
                  <a:pt x="1806" y="331"/>
                  <a:pt x="1806" y="331"/>
                  <a:pt x="1806" y="331"/>
                </a:cubicBezTo>
                <a:cubicBezTo>
                  <a:pt x="1806" y="333"/>
                  <a:pt x="1806" y="333"/>
                  <a:pt x="1806" y="333"/>
                </a:cubicBezTo>
                <a:cubicBezTo>
                  <a:pt x="1807" y="333"/>
                  <a:pt x="1807" y="333"/>
                  <a:pt x="1807" y="333"/>
                </a:cubicBezTo>
                <a:cubicBezTo>
                  <a:pt x="1809" y="334"/>
                  <a:pt x="1809" y="334"/>
                  <a:pt x="1809" y="334"/>
                </a:cubicBezTo>
                <a:cubicBezTo>
                  <a:pt x="1807" y="334"/>
                  <a:pt x="1807" y="334"/>
                  <a:pt x="1807" y="334"/>
                </a:cubicBezTo>
                <a:cubicBezTo>
                  <a:pt x="1805" y="334"/>
                  <a:pt x="1805" y="334"/>
                  <a:pt x="1805" y="334"/>
                </a:cubicBezTo>
                <a:cubicBezTo>
                  <a:pt x="1803" y="334"/>
                  <a:pt x="1803" y="334"/>
                  <a:pt x="1803" y="334"/>
                </a:cubicBezTo>
                <a:cubicBezTo>
                  <a:pt x="1802" y="334"/>
                  <a:pt x="1802" y="334"/>
                  <a:pt x="1802" y="334"/>
                </a:cubicBezTo>
                <a:cubicBezTo>
                  <a:pt x="1802" y="336"/>
                  <a:pt x="1802" y="336"/>
                  <a:pt x="1802" y="336"/>
                </a:cubicBezTo>
                <a:cubicBezTo>
                  <a:pt x="1802" y="339"/>
                  <a:pt x="1802" y="339"/>
                  <a:pt x="1802" y="339"/>
                </a:cubicBezTo>
                <a:cubicBezTo>
                  <a:pt x="1800" y="337"/>
                  <a:pt x="1800" y="337"/>
                  <a:pt x="1800" y="337"/>
                </a:cubicBezTo>
                <a:cubicBezTo>
                  <a:pt x="1799" y="337"/>
                  <a:pt x="1799" y="337"/>
                  <a:pt x="1799" y="337"/>
                </a:cubicBezTo>
                <a:cubicBezTo>
                  <a:pt x="1799" y="339"/>
                  <a:pt x="1799" y="339"/>
                  <a:pt x="1799" y="339"/>
                </a:cubicBezTo>
                <a:cubicBezTo>
                  <a:pt x="1797" y="339"/>
                  <a:pt x="1797" y="339"/>
                  <a:pt x="1797" y="339"/>
                </a:cubicBezTo>
                <a:cubicBezTo>
                  <a:pt x="1797" y="337"/>
                  <a:pt x="1797" y="337"/>
                  <a:pt x="1797" y="337"/>
                </a:cubicBezTo>
                <a:cubicBezTo>
                  <a:pt x="1796" y="336"/>
                  <a:pt x="1796" y="336"/>
                  <a:pt x="1796" y="336"/>
                </a:cubicBezTo>
                <a:cubicBezTo>
                  <a:pt x="1790" y="336"/>
                  <a:pt x="1790" y="336"/>
                  <a:pt x="1790" y="336"/>
                </a:cubicBezTo>
                <a:cubicBezTo>
                  <a:pt x="1787" y="337"/>
                  <a:pt x="1787" y="337"/>
                  <a:pt x="1787" y="337"/>
                </a:cubicBezTo>
                <a:cubicBezTo>
                  <a:pt x="1786" y="340"/>
                  <a:pt x="1786" y="340"/>
                  <a:pt x="1786" y="340"/>
                </a:cubicBezTo>
                <a:cubicBezTo>
                  <a:pt x="1784" y="339"/>
                  <a:pt x="1784" y="339"/>
                  <a:pt x="1784" y="339"/>
                </a:cubicBezTo>
                <a:cubicBezTo>
                  <a:pt x="1782" y="339"/>
                  <a:pt x="1782" y="339"/>
                  <a:pt x="1782" y="339"/>
                </a:cubicBezTo>
                <a:cubicBezTo>
                  <a:pt x="1776" y="340"/>
                  <a:pt x="1776" y="340"/>
                  <a:pt x="1776" y="340"/>
                </a:cubicBezTo>
                <a:cubicBezTo>
                  <a:pt x="1773" y="341"/>
                  <a:pt x="1773" y="341"/>
                  <a:pt x="1773" y="341"/>
                </a:cubicBezTo>
                <a:cubicBezTo>
                  <a:pt x="1770" y="343"/>
                  <a:pt x="1770" y="343"/>
                  <a:pt x="1770" y="343"/>
                </a:cubicBezTo>
                <a:cubicBezTo>
                  <a:pt x="1769" y="344"/>
                  <a:pt x="1769" y="344"/>
                  <a:pt x="1769" y="344"/>
                </a:cubicBezTo>
                <a:cubicBezTo>
                  <a:pt x="1766" y="346"/>
                  <a:pt x="1766" y="346"/>
                  <a:pt x="1766" y="346"/>
                </a:cubicBezTo>
                <a:cubicBezTo>
                  <a:pt x="1763" y="346"/>
                  <a:pt x="1763" y="346"/>
                  <a:pt x="1763" y="346"/>
                </a:cubicBezTo>
                <a:cubicBezTo>
                  <a:pt x="1762" y="347"/>
                  <a:pt x="1762" y="347"/>
                  <a:pt x="1762" y="347"/>
                </a:cubicBezTo>
                <a:cubicBezTo>
                  <a:pt x="1760" y="353"/>
                  <a:pt x="1760" y="353"/>
                  <a:pt x="1760" y="353"/>
                </a:cubicBezTo>
                <a:cubicBezTo>
                  <a:pt x="1756" y="359"/>
                  <a:pt x="1756" y="359"/>
                  <a:pt x="1756" y="359"/>
                </a:cubicBezTo>
                <a:cubicBezTo>
                  <a:pt x="1756" y="360"/>
                  <a:pt x="1756" y="360"/>
                  <a:pt x="1756" y="360"/>
                </a:cubicBezTo>
                <a:cubicBezTo>
                  <a:pt x="1759" y="362"/>
                  <a:pt x="1759" y="362"/>
                  <a:pt x="1759" y="362"/>
                </a:cubicBezTo>
                <a:cubicBezTo>
                  <a:pt x="1760" y="362"/>
                  <a:pt x="1760" y="362"/>
                  <a:pt x="1760" y="362"/>
                </a:cubicBezTo>
                <a:cubicBezTo>
                  <a:pt x="1759" y="363"/>
                  <a:pt x="1759" y="363"/>
                  <a:pt x="1759" y="363"/>
                </a:cubicBezTo>
                <a:cubicBezTo>
                  <a:pt x="1757" y="363"/>
                  <a:pt x="1757" y="363"/>
                  <a:pt x="1757" y="363"/>
                </a:cubicBezTo>
                <a:cubicBezTo>
                  <a:pt x="1756" y="363"/>
                  <a:pt x="1756" y="363"/>
                  <a:pt x="1756" y="363"/>
                </a:cubicBezTo>
                <a:cubicBezTo>
                  <a:pt x="1754" y="363"/>
                  <a:pt x="1754" y="363"/>
                  <a:pt x="1754" y="363"/>
                </a:cubicBezTo>
                <a:cubicBezTo>
                  <a:pt x="1756" y="364"/>
                  <a:pt x="1756" y="364"/>
                  <a:pt x="1756" y="364"/>
                </a:cubicBezTo>
                <a:cubicBezTo>
                  <a:pt x="1753" y="363"/>
                  <a:pt x="1753" y="363"/>
                  <a:pt x="1753" y="363"/>
                </a:cubicBezTo>
                <a:cubicBezTo>
                  <a:pt x="1751" y="363"/>
                  <a:pt x="1751" y="363"/>
                  <a:pt x="1751" y="363"/>
                </a:cubicBezTo>
                <a:cubicBezTo>
                  <a:pt x="1749" y="364"/>
                  <a:pt x="1749" y="364"/>
                  <a:pt x="1749" y="364"/>
                </a:cubicBezTo>
                <a:cubicBezTo>
                  <a:pt x="1751" y="366"/>
                  <a:pt x="1751" y="366"/>
                  <a:pt x="1751" y="366"/>
                </a:cubicBezTo>
                <a:cubicBezTo>
                  <a:pt x="1754" y="366"/>
                  <a:pt x="1754" y="366"/>
                  <a:pt x="1754" y="366"/>
                </a:cubicBezTo>
                <a:cubicBezTo>
                  <a:pt x="1757" y="366"/>
                  <a:pt x="1757" y="366"/>
                  <a:pt x="1757" y="366"/>
                </a:cubicBezTo>
                <a:cubicBezTo>
                  <a:pt x="1757" y="367"/>
                  <a:pt x="1757" y="367"/>
                  <a:pt x="1757" y="367"/>
                </a:cubicBezTo>
                <a:cubicBezTo>
                  <a:pt x="1756" y="367"/>
                  <a:pt x="1756" y="367"/>
                  <a:pt x="1756" y="367"/>
                </a:cubicBezTo>
                <a:cubicBezTo>
                  <a:pt x="1754" y="369"/>
                  <a:pt x="1754" y="369"/>
                  <a:pt x="1754" y="369"/>
                </a:cubicBezTo>
                <a:cubicBezTo>
                  <a:pt x="1751" y="367"/>
                  <a:pt x="1751" y="367"/>
                  <a:pt x="1751" y="367"/>
                </a:cubicBezTo>
                <a:cubicBezTo>
                  <a:pt x="1749" y="367"/>
                  <a:pt x="1749" y="367"/>
                  <a:pt x="1749" y="367"/>
                </a:cubicBezTo>
                <a:cubicBezTo>
                  <a:pt x="1749" y="366"/>
                  <a:pt x="1749" y="366"/>
                  <a:pt x="1749" y="366"/>
                </a:cubicBezTo>
                <a:cubicBezTo>
                  <a:pt x="1739" y="370"/>
                  <a:pt x="1739" y="370"/>
                  <a:pt x="1739" y="370"/>
                </a:cubicBezTo>
                <a:cubicBezTo>
                  <a:pt x="1737" y="370"/>
                  <a:pt x="1737" y="370"/>
                  <a:pt x="1737" y="370"/>
                </a:cubicBezTo>
                <a:cubicBezTo>
                  <a:pt x="1734" y="370"/>
                  <a:pt x="1734" y="370"/>
                  <a:pt x="1734" y="370"/>
                </a:cubicBezTo>
                <a:cubicBezTo>
                  <a:pt x="1730" y="373"/>
                  <a:pt x="1730" y="373"/>
                  <a:pt x="1730" y="373"/>
                </a:cubicBezTo>
                <a:cubicBezTo>
                  <a:pt x="1729" y="377"/>
                  <a:pt x="1729" y="377"/>
                  <a:pt x="1729" y="377"/>
                </a:cubicBezTo>
                <a:cubicBezTo>
                  <a:pt x="1729" y="380"/>
                  <a:pt x="1729" y="380"/>
                  <a:pt x="1729" y="380"/>
                </a:cubicBezTo>
                <a:cubicBezTo>
                  <a:pt x="1730" y="382"/>
                  <a:pt x="1730" y="382"/>
                  <a:pt x="1730" y="382"/>
                </a:cubicBezTo>
                <a:cubicBezTo>
                  <a:pt x="1729" y="382"/>
                  <a:pt x="1729" y="382"/>
                  <a:pt x="1729" y="382"/>
                </a:cubicBezTo>
                <a:cubicBezTo>
                  <a:pt x="1727" y="383"/>
                  <a:pt x="1727" y="383"/>
                  <a:pt x="1727" y="383"/>
                </a:cubicBezTo>
                <a:cubicBezTo>
                  <a:pt x="1724" y="384"/>
                  <a:pt x="1724" y="384"/>
                  <a:pt x="1724" y="384"/>
                </a:cubicBezTo>
                <a:cubicBezTo>
                  <a:pt x="1717" y="387"/>
                  <a:pt x="1717" y="387"/>
                  <a:pt x="1717" y="387"/>
                </a:cubicBezTo>
                <a:cubicBezTo>
                  <a:pt x="1714" y="389"/>
                  <a:pt x="1714" y="389"/>
                  <a:pt x="1714" y="389"/>
                </a:cubicBezTo>
                <a:cubicBezTo>
                  <a:pt x="1713" y="390"/>
                  <a:pt x="1713" y="390"/>
                  <a:pt x="1713" y="390"/>
                </a:cubicBezTo>
                <a:cubicBezTo>
                  <a:pt x="1713" y="392"/>
                  <a:pt x="1713" y="392"/>
                  <a:pt x="1713" y="392"/>
                </a:cubicBezTo>
                <a:cubicBezTo>
                  <a:pt x="1716" y="392"/>
                  <a:pt x="1716" y="392"/>
                  <a:pt x="1716" y="392"/>
                </a:cubicBezTo>
                <a:cubicBezTo>
                  <a:pt x="1717" y="392"/>
                  <a:pt x="1717" y="392"/>
                  <a:pt x="1717" y="392"/>
                </a:cubicBezTo>
                <a:cubicBezTo>
                  <a:pt x="1713" y="393"/>
                  <a:pt x="1713" y="393"/>
                  <a:pt x="1713" y="393"/>
                </a:cubicBezTo>
                <a:cubicBezTo>
                  <a:pt x="1710" y="393"/>
                  <a:pt x="1710" y="393"/>
                  <a:pt x="1710" y="393"/>
                </a:cubicBezTo>
                <a:cubicBezTo>
                  <a:pt x="1707" y="393"/>
                  <a:pt x="1707" y="393"/>
                  <a:pt x="1707" y="393"/>
                </a:cubicBezTo>
                <a:cubicBezTo>
                  <a:pt x="1703" y="393"/>
                  <a:pt x="1703" y="393"/>
                  <a:pt x="1703" y="393"/>
                </a:cubicBezTo>
                <a:cubicBezTo>
                  <a:pt x="1700" y="393"/>
                  <a:pt x="1700" y="393"/>
                  <a:pt x="1700" y="393"/>
                </a:cubicBezTo>
                <a:cubicBezTo>
                  <a:pt x="1698" y="392"/>
                  <a:pt x="1698" y="392"/>
                  <a:pt x="1698" y="392"/>
                </a:cubicBezTo>
                <a:cubicBezTo>
                  <a:pt x="1698" y="390"/>
                  <a:pt x="1698" y="390"/>
                  <a:pt x="1698" y="390"/>
                </a:cubicBezTo>
                <a:cubicBezTo>
                  <a:pt x="1698" y="389"/>
                  <a:pt x="1698" y="389"/>
                  <a:pt x="1698" y="389"/>
                </a:cubicBezTo>
                <a:cubicBezTo>
                  <a:pt x="1696" y="389"/>
                  <a:pt x="1696" y="389"/>
                  <a:pt x="1696" y="389"/>
                </a:cubicBezTo>
                <a:cubicBezTo>
                  <a:pt x="1694" y="389"/>
                  <a:pt x="1694" y="389"/>
                  <a:pt x="1694" y="389"/>
                </a:cubicBezTo>
                <a:cubicBezTo>
                  <a:pt x="1691" y="387"/>
                  <a:pt x="1691" y="387"/>
                  <a:pt x="1691" y="387"/>
                </a:cubicBezTo>
                <a:cubicBezTo>
                  <a:pt x="1693" y="390"/>
                  <a:pt x="1693" y="390"/>
                  <a:pt x="1693" y="390"/>
                </a:cubicBezTo>
                <a:cubicBezTo>
                  <a:pt x="1693" y="392"/>
                  <a:pt x="1693" y="392"/>
                  <a:pt x="1693" y="392"/>
                </a:cubicBezTo>
                <a:cubicBezTo>
                  <a:pt x="1694" y="393"/>
                  <a:pt x="1694" y="393"/>
                  <a:pt x="1694" y="393"/>
                </a:cubicBezTo>
                <a:cubicBezTo>
                  <a:pt x="1696" y="395"/>
                  <a:pt x="1696" y="395"/>
                  <a:pt x="1696" y="395"/>
                </a:cubicBezTo>
                <a:cubicBezTo>
                  <a:pt x="1694" y="399"/>
                  <a:pt x="1694" y="399"/>
                  <a:pt x="1694" y="399"/>
                </a:cubicBezTo>
                <a:cubicBezTo>
                  <a:pt x="1696" y="402"/>
                  <a:pt x="1696" y="402"/>
                  <a:pt x="1696" y="402"/>
                </a:cubicBezTo>
                <a:cubicBezTo>
                  <a:pt x="1697" y="402"/>
                  <a:pt x="1697" y="402"/>
                  <a:pt x="1697" y="402"/>
                </a:cubicBezTo>
                <a:cubicBezTo>
                  <a:pt x="1693" y="403"/>
                  <a:pt x="1693" y="403"/>
                  <a:pt x="1693" y="403"/>
                </a:cubicBezTo>
                <a:cubicBezTo>
                  <a:pt x="1691" y="402"/>
                  <a:pt x="1691" y="402"/>
                  <a:pt x="1691" y="402"/>
                </a:cubicBezTo>
                <a:cubicBezTo>
                  <a:pt x="1690" y="402"/>
                  <a:pt x="1690" y="402"/>
                  <a:pt x="1690" y="402"/>
                </a:cubicBezTo>
                <a:cubicBezTo>
                  <a:pt x="1690" y="403"/>
                  <a:pt x="1690" y="403"/>
                  <a:pt x="1690" y="403"/>
                </a:cubicBezTo>
                <a:cubicBezTo>
                  <a:pt x="1688" y="403"/>
                  <a:pt x="1688" y="403"/>
                  <a:pt x="1688" y="403"/>
                </a:cubicBezTo>
                <a:cubicBezTo>
                  <a:pt x="1687" y="402"/>
                  <a:pt x="1687" y="402"/>
                  <a:pt x="1687" y="402"/>
                </a:cubicBezTo>
                <a:cubicBezTo>
                  <a:pt x="1686" y="402"/>
                  <a:pt x="1686" y="402"/>
                  <a:pt x="1686" y="402"/>
                </a:cubicBezTo>
                <a:cubicBezTo>
                  <a:pt x="1683" y="403"/>
                  <a:pt x="1683" y="403"/>
                  <a:pt x="1683" y="403"/>
                </a:cubicBezTo>
                <a:cubicBezTo>
                  <a:pt x="1680" y="402"/>
                  <a:pt x="1680" y="402"/>
                  <a:pt x="1680" y="402"/>
                </a:cubicBezTo>
                <a:cubicBezTo>
                  <a:pt x="1678" y="399"/>
                  <a:pt x="1678" y="399"/>
                  <a:pt x="1678" y="399"/>
                </a:cubicBezTo>
                <a:cubicBezTo>
                  <a:pt x="1677" y="399"/>
                  <a:pt x="1677" y="399"/>
                  <a:pt x="1677" y="399"/>
                </a:cubicBezTo>
                <a:cubicBezTo>
                  <a:pt x="1674" y="400"/>
                  <a:pt x="1674" y="400"/>
                  <a:pt x="1674" y="400"/>
                </a:cubicBezTo>
                <a:cubicBezTo>
                  <a:pt x="1671" y="402"/>
                  <a:pt x="1671" y="402"/>
                  <a:pt x="1671" y="402"/>
                </a:cubicBezTo>
                <a:cubicBezTo>
                  <a:pt x="1664" y="402"/>
                  <a:pt x="1664" y="402"/>
                  <a:pt x="1664" y="402"/>
                </a:cubicBezTo>
                <a:cubicBezTo>
                  <a:pt x="1661" y="403"/>
                  <a:pt x="1661" y="403"/>
                  <a:pt x="1661" y="403"/>
                </a:cubicBezTo>
                <a:cubicBezTo>
                  <a:pt x="1661" y="405"/>
                  <a:pt x="1661" y="405"/>
                  <a:pt x="1661" y="405"/>
                </a:cubicBezTo>
                <a:cubicBezTo>
                  <a:pt x="1660" y="406"/>
                  <a:pt x="1660" y="406"/>
                  <a:pt x="1660" y="406"/>
                </a:cubicBezTo>
                <a:cubicBezTo>
                  <a:pt x="1661" y="406"/>
                  <a:pt x="1661" y="406"/>
                  <a:pt x="1661" y="406"/>
                </a:cubicBezTo>
                <a:cubicBezTo>
                  <a:pt x="1663" y="406"/>
                  <a:pt x="1663" y="406"/>
                  <a:pt x="1663" y="406"/>
                </a:cubicBezTo>
                <a:cubicBezTo>
                  <a:pt x="1664" y="406"/>
                  <a:pt x="1664" y="406"/>
                  <a:pt x="1664" y="406"/>
                </a:cubicBezTo>
                <a:cubicBezTo>
                  <a:pt x="1665" y="407"/>
                  <a:pt x="1665" y="407"/>
                  <a:pt x="1665" y="407"/>
                </a:cubicBezTo>
                <a:cubicBezTo>
                  <a:pt x="1664" y="407"/>
                  <a:pt x="1664" y="407"/>
                  <a:pt x="1664" y="407"/>
                </a:cubicBezTo>
                <a:cubicBezTo>
                  <a:pt x="1665" y="409"/>
                  <a:pt x="1665" y="409"/>
                  <a:pt x="1665" y="409"/>
                </a:cubicBezTo>
                <a:cubicBezTo>
                  <a:pt x="1661" y="410"/>
                  <a:pt x="1661" y="410"/>
                  <a:pt x="1661" y="410"/>
                </a:cubicBezTo>
                <a:cubicBezTo>
                  <a:pt x="1663" y="412"/>
                  <a:pt x="1663" y="412"/>
                  <a:pt x="1663" y="412"/>
                </a:cubicBezTo>
                <a:cubicBezTo>
                  <a:pt x="1665" y="413"/>
                  <a:pt x="1665" y="413"/>
                  <a:pt x="1665" y="413"/>
                </a:cubicBezTo>
                <a:cubicBezTo>
                  <a:pt x="1668" y="413"/>
                  <a:pt x="1668" y="413"/>
                  <a:pt x="1668" y="413"/>
                </a:cubicBezTo>
                <a:cubicBezTo>
                  <a:pt x="1670" y="413"/>
                  <a:pt x="1670" y="413"/>
                  <a:pt x="1670" y="413"/>
                </a:cubicBezTo>
                <a:cubicBezTo>
                  <a:pt x="1673" y="415"/>
                  <a:pt x="1673" y="415"/>
                  <a:pt x="1673" y="415"/>
                </a:cubicBezTo>
                <a:cubicBezTo>
                  <a:pt x="1675" y="413"/>
                  <a:pt x="1675" y="413"/>
                  <a:pt x="1675" y="413"/>
                </a:cubicBezTo>
                <a:cubicBezTo>
                  <a:pt x="1675" y="415"/>
                  <a:pt x="1675" y="415"/>
                  <a:pt x="1675" y="415"/>
                </a:cubicBezTo>
                <a:cubicBezTo>
                  <a:pt x="1677" y="415"/>
                  <a:pt x="1677" y="415"/>
                  <a:pt x="1677" y="415"/>
                </a:cubicBezTo>
                <a:cubicBezTo>
                  <a:pt x="1677" y="416"/>
                  <a:pt x="1677" y="416"/>
                  <a:pt x="1677" y="416"/>
                </a:cubicBezTo>
                <a:cubicBezTo>
                  <a:pt x="1677" y="417"/>
                  <a:pt x="1677" y="417"/>
                  <a:pt x="1677" y="417"/>
                </a:cubicBezTo>
                <a:cubicBezTo>
                  <a:pt x="1680" y="416"/>
                  <a:pt x="1680" y="416"/>
                  <a:pt x="1680" y="416"/>
                </a:cubicBezTo>
                <a:cubicBezTo>
                  <a:pt x="1681" y="416"/>
                  <a:pt x="1681" y="416"/>
                  <a:pt x="1681" y="416"/>
                </a:cubicBezTo>
                <a:cubicBezTo>
                  <a:pt x="1680" y="417"/>
                  <a:pt x="1680" y="417"/>
                  <a:pt x="1680" y="417"/>
                </a:cubicBezTo>
                <a:cubicBezTo>
                  <a:pt x="1681" y="417"/>
                  <a:pt x="1681" y="417"/>
                  <a:pt x="1681" y="417"/>
                </a:cubicBezTo>
                <a:cubicBezTo>
                  <a:pt x="1683" y="417"/>
                  <a:pt x="1683" y="417"/>
                  <a:pt x="1683" y="417"/>
                </a:cubicBezTo>
                <a:cubicBezTo>
                  <a:pt x="1684" y="417"/>
                  <a:pt x="1684" y="417"/>
                  <a:pt x="1684" y="417"/>
                </a:cubicBezTo>
                <a:cubicBezTo>
                  <a:pt x="1684" y="419"/>
                  <a:pt x="1684" y="419"/>
                  <a:pt x="1684" y="419"/>
                </a:cubicBezTo>
                <a:cubicBezTo>
                  <a:pt x="1684" y="420"/>
                  <a:pt x="1684" y="420"/>
                  <a:pt x="1684" y="420"/>
                </a:cubicBezTo>
                <a:cubicBezTo>
                  <a:pt x="1686" y="420"/>
                  <a:pt x="1686" y="420"/>
                  <a:pt x="1686" y="420"/>
                </a:cubicBezTo>
                <a:cubicBezTo>
                  <a:pt x="1687" y="420"/>
                  <a:pt x="1687" y="420"/>
                  <a:pt x="1687" y="420"/>
                </a:cubicBezTo>
                <a:cubicBezTo>
                  <a:pt x="1687" y="422"/>
                  <a:pt x="1687" y="422"/>
                  <a:pt x="1687" y="422"/>
                </a:cubicBezTo>
                <a:cubicBezTo>
                  <a:pt x="1688" y="423"/>
                  <a:pt x="1688" y="423"/>
                  <a:pt x="1688" y="423"/>
                </a:cubicBezTo>
                <a:cubicBezTo>
                  <a:pt x="1687" y="426"/>
                  <a:pt x="1687" y="426"/>
                  <a:pt x="1687" y="426"/>
                </a:cubicBezTo>
                <a:cubicBezTo>
                  <a:pt x="1688" y="429"/>
                  <a:pt x="1688" y="429"/>
                  <a:pt x="1688" y="429"/>
                </a:cubicBezTo>
                <a:cubicBezTo>
                  <a:pt x="1690" y="430"/>
                  <a:pt x="1690" y="430"/>
                  <a:pt x="1690" y="430"/>
                </a:cubicBezTo>
                <a:cubicBezTo>
                  <a:pt x="1694" y="433"/>
                  <a:pt x="1694" y="433"/>
                  <a:pt x="1694" y="433"/>
                </a:cubicBezTo>
                <a:cubicBezTo>
                  <a:pt x="1696" y="433"/>
                  <a:pt x="1696" y="433"/>
                  <a:pt x="1696" y="433"/>
                </a:cubicBezTo>
                <a:cubicBezTo>
                  <a:pt x="1697" y="433"/>
                  <a:pt x="1697" y="433"/>
                  <a:pt x="1697" y="433"/>
                </a:cubicBezTo>
                <a:cubicBezTo>
                  <a:pt x="1697" y="438"/>
                  <a:pt x="1697" y="438"/>
                  <a:pt x="1697" y="438"/>
                </a:cubicBezTo>
                <a:cubicBezTo>
                  <a:pt x="1697" y="440"/>
                  <a:pt x="1697" y="440"/>
                  <a:pt x="1697" y="440"/>
                </a:cubicBezTo>
                <a:cubicBezTo>
                  <a:pt x="1696" y="440"/>
                  <a:pt x="1696" y="440"/>
                  <a:pt x="1696" y="440"/>
                </a:cubicBezTo>
                <a:cubicBezTo>
                  <a:pt x="1696" y="442"/>
                  <a:pt x="1696" y="442"/>
                  <a:pt x="1696" y="442"/>
                </a:cubicBezTo>
                <a:cubicBezTo>
                  <a:pt x="1698" y="443"/>
                  <a:pt x="1698" y="443"/>
                  <a:pt x="1698" y="443"/>
                </a:cubicBezTo>
                <a:cubicBezTo>
                  <a:pt x="1700" y="445"/>
                  <a:pt x="1700" y="445"/>
                  <a:pt x="1700" y="445"/>
                </a:cubicBezTo>
                <a:cubicBezTo>
                  <a:pt x="1697" y="443"/>
                  <a:pt x="1697" y="443"/>
                  <a:pt x="1697" y="443"/>
                </a:cubicBezTo>
                <a:cubicBezTo>
                  <a:pt x="1696" y="450"/>
                  <a:pt x="1696" y="450"/>
                  <a:pt x="1696" y="450"/>
                </a:cubicBezTo>
                <a:cubicBezTo>
                  <a:pt x="1696" y="455"/>
                  <a:pt x="1696" y="455"/>
                  <a:pt x="1696" y="455"/>
                </a:cubicBezTo>
                <a:cubicBezTo>
                  <a:pt x="1697" y="455"/>
                  <a:pt x="1697" y="455"/>
                  <a:pt x="1697" y="455"/>
                </a:cubicBezTo>
                <a:cubicBezTo>
                  <a:pt x="1696" y="456"/>
                  <a:pt x="1696" y="456"/>
                  <a:pt x="1696" y="456"/>
                </a:cubicBezTo>
                <a:cubicBezTo>
                  <a:pt x="1694" y="459"/>
                  <a:pt x="1694" y="459"/>
                  <a:pt x="1694" y="459"/>
                </a:cubicBezTo>
                <a:cubicBezTo>
                  <a:pt x="1694" y="460"/>
                  <a:pt x="1694" y="460"/>
                  <a:pt x="1694" y="460"/>
                </a:cubicBezTo>
                <a:cubicBezTo>
                  <a:pt x="1693" y="468"/>
                  <a:pt x="1693" y="468"/>
                  <a:pt x="1693" y="468"/>
                </a:cubicBezTo>
                <a:cubicBezTo>
                  <a:pt x="1691" y="470"/>
                  <a:pt x="1691" y="470"/>
                  <a:pt x="1691" y="470"/>
                </a:cubicBezTo>
                <a:cubicBezTo>
                  <a:pt x="1690" y="472"/>
                  <a:pt x="1690" y="472"/>
                  <a:pt x="1690" y="472"/>
                </a:cubicBezTo>
                <a:cubicBezTo>
                  <a:pt x="1688" y="473"/>
                  <a:pt x="1688" y="473"/>
                  <a:pt x="1688" y="473"/>
                </a:cubicBezTo>
                <a:cubicBezTo>
                  <a:pt x="1686" y="473"/>
                  <a:pt x="1686" y="473"/>
                  <a:pt x="1686" y="473"/>
                </a:cubicBezTo>
                <a:cubicBezTo>
                  <a:pt x="1683" y="473"/>
                  <a:pt x="1683" y="473"/>
                  <a:pt x="1683" y="473"/>
                </a:cubicBezTo>
                <a:cubicBezTo>
                  <a:pt x="1677" y="472"/>
                  <a:pt x="1677" y="472"/>
                  <a:pt x="1677" y="472"/>
                </a:cubicBezTo>
                <a:cubicBezTo>
                  <a:pt x="1674" y="473"/>
                  <a:pt x="1674" y="473"/>
                  <a:pt x="1674" y="473"/>
                </a:cubicBezTo>
                <a:cubicBezTo>
                  <a:pt x="1673" y="472"/>
                  <a:pt x="1673" y="472"/>
                  <a:pt x="1673" y="472"/>
                </a:cubicBezTo>
                <a:cubicBezTo>
                  <a:pt x="1668" y="472"/>
                  <a:pt x="1668" y="472"/>
                  <a:pt x="1668" y="472"/>
                </a:cubicBezTo>
                <a:cubicBezTo>
                  <a:pt x="1665" y="472"/>
                  <a:pt x="1665" y="472"/>
                  <a:pt x="1665" y="472"/>
                </a:cubicBezTo>
                <a:cubicBezTo>
                  <a:pt x="1660" y="472"/>
                  <a:pt x="1660" y="472"/>
                  <a:pt x="1660" y="472"/>
                </a:cubicBezTo>
                <a:cubicBezTo>
                  <a:pt x="1655" y="472"/>
                  <a:pt x="1655" y="472"/>
                  <a:pt x="1655" y="472"/>
                </a:cubicBezTo>
                <a:cubicBezTo>
                  <a:pt x="1647" y="470"/>
                  <a:pt x="1647" y="470"/>
                  <a:pt x="1647" y="470"/>
                </a:cubicBezTo>
                <a:cubicBezTo>
                  <a:pt x="1641" y="470"/>
                  <a:pt x="1641" y="470"/>
                  <a:pt x="1641" y="470"/>
                </a:cubicBezTo>
                <a:cubicBezTo>
                  <a:pt x="1635" y="470"/>
                  <a:pt x="1635" y="470"/>
                  <a:pt x="1635" y="470"/>
                </a:cubicBezTo>
                <a:cubicBezTo>
                  <a:pt x="1632" y="470"/>
                  <a:pt x="1632" y="470"/>
                  <a:pt x="1632" y="470"/>
                </a:cubicBezTo>
                <a:cubicBezTo>
                  <a:pt x="1631" y="472"/>
                  <a:pt x="1631" y="472"/>
                  <a:pt x="1631" y="472"/>
                </a:cubicBezTo>
                <a:cubicBezTo>
                  <a:pt x="1630" y="469"/>
                  <a:pt x="1630" y="469"/>
                  <a:pt x="1630" y="469"/>
                </a:cubicBezTo>
                <a:cubicBezTo>
                  <a:pt x="1627" y="469"/>
                  <a:pt x="1627" y="469"/>
                  <a:pt x="1627" y="469"/>
                </a:cubicBezTo>
                <a:cubicBezTo>
                  <a:pt x="1625" y="469"/>
                  <a:pt x="1625" y="469"/>
                  <a:pt x="1625" y="469"/>
                </a:cubicBezTo>
                <a:cubicBezTo>
                  <a:pt x="1624" y="468"/>
                  <a:pt x="1624" y="468"/>
                  <a:pt x="1624" y="468"/>
                </a:cubicBezTo>
                <a:cubicBezTo>
                  <a:pt x="1621" y="469"/>
                  <a:pt x="1621" y="469"/>
                  <a:pt x="1621" y="469"/>
                </a:cubicBezTo>
                <a:cubicBezTo>
                  <a:pt x="1621" y="468"/>
                  <a:pt x="1621" y="468"/>
                  <a:pt x="1621" y="468"/>
                </a:cubicBezTo>
                <a:cubicBezTo>
                  <a:pt x="1620" y="469"/>
                  <a:pt x="1620" y="469"/>
                  <a:pt x="1620" y="469"/>
                </a:cubicBezTo>
                <a:cubicBezTo>
                  <a:pt x="1618" y="470"/>
                  <a:pt x="1618" y="470"/>
                  <a:pt x="1618" y="470"/>
                </a:cubicBezTo>
                <a:cubicBezTo>
                  <a:pt x="1617" y="472"/>
                  <a:pt x="1617" y="472"/>
                  <a:pt x="1617" y="472"/>
                </a:cubicBezTo>
                <a:cubicBezTo>
                  <a:pt x="1618" y="472"/>
                  <a:pt x="1618" y="472"/>
                  <a:pt x="1618" y="472"/>
                </a:cubicBezTo>
                <a:cubicBezTo>
                  <a:pt x="1614" y="473"/>
                  <a:pt x="1614" y="473"/>
                  <a:pt x="1614" y="473"/>
                </a:cubicBezTo>
                <a:cubicBezTo>
                  <a:pt x="1611" y="473"/>
                  <a:pt x="1611" y="473"/>
                  <a:pt x="1611" y="473"/>
                </a:cubicBezTo>
                <a:cubicBezTo>
                  <a:pt x="1610" y="475"/>
                  <a:pt x="1610" y="475"/>
                  <a:pt x="1610" y="475"/>
                </a:cubicBezTo>
                <a:cubicBezTo>
                  <a:pt x="1608" y="476"/>
                  <a:pt x="1608" y="476"/>
                  <a:pt x="1608" y="476"/>
                </a:cubicBezTo>
                <a:cubicBezTo>
                  <a:pt x="1607" y="478"/>
                  <a:pt x="1607" y="478"/>
                  <a:pt x="1607" y="478"/>
                </a:cubicBezTo>
                <a:cubicBezTo>
                  <a:pt x="1607" y="479"/>
                  <a:pt x="1607" y="479"/>
                  <a:pt x="1607" y="479"/>
                </a:cubicBezTo>
                <a:cubicBezTo>
                  <a:pt x="1608" y="481"/>
                  <a:pt x="1608" y="481"/>
                  <a:pt x="1608" y="481"/>
                </a:cubicBezTo>
                <a:cubicBezTo>
                  <a:pt x="1610" y="481"/>
                  <a:pt x="1610" y="481"/>
                  <a:pt x="1610" y="481"/>
                </a:cubicBezTo>
                <a:cubicBezTo>
                  <a:pt x="1608" y="482"/>
                  <a:pt x="1608" y="482"/>
                  <a:pt x="1608" y="482"/>
                </a:cubicBezTo>
                <a:cubicBezTo>
                  <a:pt x="1608" y="483"/>
                  <a:pt x="1608" y="483"/>
                  <a:pt x="1608" y="483"/>
                </a:cubicBezTo>
                <a:cubicBezTo>
                  <a:pt x="1608" y="485"/>
                  <a:pt x="1608" y="485"/>
                  <a:pt x="1608" y="485"/>
                </a:cubicBezTo>
                <a:cubicBezTo>
                  <a:pt x="1610" y="483"/>
                  <a:pt x="1610" y="483"/>
                  <a:pt x="1610" y="483"/>
                </a:cubicBezTo>
                <a:cubicBezTo>
                  <a:pt x="1611" y="482"/>
                  <a:pt x="1611" y="482"/>
                  <a:pt x="1611" y="482"/>
                </a:cubicBezTo>
                <a:cubicBezTo>
                  <a:pt x="1611" y="483"/>
                  <a:pt x="1611" y="483"/>
                  <a:pt x="1611" y="483"/>
                </a:cubicBezTo>
                <a:cubicBezTo>
                  <a:pt x="1610" y="485"/>
                  <a:pt x="1610" y="485"/>
                  <a:pt x="1610" y="485"/>
                </a:cubicBezTo>
                <a:cubicBezTo>
                  <a:pt x="1611" y="486"/>
                  <a:pt x="1611" y="486"/>
                  <a:pt x="1611" y="486"/>
                </a:cubicBezTo>
                <a:cubicBezTo>
                  <a:pt x="1610" y="488"/>
                  <a:pt x="1610" y="488"/>
                  <a:pt x="1610" y="488"/>
                </a:cubicBezTo>
                <a:cubicBezTo>
                  <a:pt x="1611" y="488"/>
                  <a:pt x="1611" y="488"/>
                  <a:pt x="1611" y="488"/>
                </a:cubicBezTo>
                <a:cubicBezTo>
                  <a:pt x="1610" y="489"/>
                  <a:pt x="1610" y="489"/>
                  <a:pt x="1610" y="489"/>
                </a:cubicBezTo>
                <a:cubicBezTo>
                  <a:pt x="1610" y="491"/>
                  <a:pt x="1610" y="491"/>
                  <a:pt x="1610" y="491"/>
                </a:cubicBezTo>
                <a:cubicBezTo>
                  <a:pt x="1610" y="492"/>
                  <a:pt x="1610" y="492"/>
                  <a:pt x="1610" y="492"/>
                </a:cubicBezTo>
                <a:cubicBezTo>
                  <a:pt x="1611" y="492"/>
                  <a:pt x="1611" y="492"/>
                  <a:pt x="1611" y="492"/>
                </a:cubicBezTo>
                <a:cubicBezTo>
                  <a:pt x="1610" y="493"/>
                  <a:pt x="1610" y="493"/>
                  <a:pt x="1610" y="493"/>
                </a:cubicBezTo>
                <a:cubicBezTo>
                  <a:pt x="1610" y="495"/>
                  <a:pt x="1610" y="495"/>
                  <a:pt x="1610" y="495"/>
                </a:cubicBezTo>
                <a:cubicBezTo>
                  <a:pt x="1610" y="496"/>
                  <a:pt x="1610" y="496"/>
                  <a:pt x="1610" y="496"/>
                </a:cubicBezTo>
                <a:cubicBezTo>
                  <a:pt x="1610" y="498"/>
                  <a:pt x="1610" y="498"/>
                  <a:pt x="1610" y="498"/>
                </a:cubicBezTo>
                <a:cubicBezTo>
                  <a:pt x="1610" y="502"/>
                  <a:pt x="1610" y="502"/>
                  <a:pt x="1610" y="502"/>
                </a:cubicBezTo>
                <a:cubicBezTo>
                  <a:pt x="1610" y="505"/>
                  <a:pt x="1610" y="505"/>
                  <a:pt x="1610" y="505"/>
                </a:cubicBezTo>
                <a:cubicBezTo>
                  <a:pt x="1610" y="508"/>
                  <a:pt x="1610" y="508"/>
                  <a:pt x="1610" y="508"/>
                </a:cubicBezTo>
                <a:cubicBezTo>
                  <a:pt x="1610" y="509"/>
                  <a:pt x="1610" y="509"/>
                  <a:pt x="1610" y="509"/>
                </a:cubicBezTo>
                <a:cubicBezTo>
                  <a:pt x="1608" y="511"/>
                  <a:pt x="1608" y="511"/>
                  <a:pt x="1608" y="511"/>
                </a:cubicBezTo>
                <a:cubicBezTo>
                  <a:pt x="1607" y="518"/>
                  <a:pt x="1607" y="518"/>
                  <a:pt x="1607" y="518"/>
                </a:cubicBezTo>
                <a:cubicBezTo>
                  <a:pt x="1605" y="524"/>
                  <a:pt x="1605" y="524"/>
                  <a:pt x="1605" y="524"/>
                </a:cubicBezTo>
                <a:cubicBezTo>
                  <a:pt x="1602" y="526"/>
                  <a:pt x="1602" y="526"/>
                  <a:pt x="1602" y="526"/>
                </a:cubicBezTo>
                <a:cubicBezTo>
                  <a:pt x="1601" y="526"/>
                  <a:pt x="1601" y="526"/>
                  <a:pt x="1601" y="526"/>
                </a:cubicBezTo>
                <a:cubicBezTo>
                  <a:pt x="1601" y="528"/>
                  <a:pt x="1601" y="528"/>
                  <a:pt x="1601" y="528"/>
                </a:cubicBezTo>
                <a:cubicBezTo>
                  <a:pt x="1600" y="532"/>
                  <a:pt x="1600" y="532"/>
                  <a:pt x="1600" y="532"/>
                </a:cubicBezTo>
                <a:cubicBezTo>
                  <a:pt x="1598" y="535"/>
                  <a:pt x="1598" y="535"/>
                  <a:pt x="1598" y="535"/>
                </a:cubicBezTo>
                <a:cubicBezTo>
                  <a:pt x="1600" y="536"/>
                  <a:pt x="1600" y="536"/>
                  <a:pt x="1600" y="536"/>
                </a:cubicBezTo>
                <a:cubicBezTo>
                  <a:pt x="1601" y="536"/>
                  <a:pt x="1601" y="536"/>
                  <a:pt x="1601" y="536"/>
                </a:cubicBezTo>
                <a:cubicBezTo>
                  <a:pt x="1602" y="535"/>
                  <a:pt x="1602" y="535"/>
                  <a:pt x="1602" y="535"/>
                </a:cubicBezTo>
                <a:cubicBezTo>
                  <a:pt x="1605" y="532"/>
                  <a:pt x="1605" y="532"/>
                  <a:pt x="1605" y="532"/>
                </a:cubicBezTo>
                <a:cubicBezTo>
                  <a:pt x="1605" y="534"/>
                  <a:pt x="1605" y="534"/>
                  <a:pt x="1605" y="534"/>
                </a:cubicBezTo>
                <a:cubicBezTo>
                  <a:pt x="1605" y="535"/>
                  <a:pt x="1605" y="535"/>
                  <a:pt x="1605" y="535"/>
                </a:cubicBezTo>
                <a:cubicBezTo>
                  <a:pt x="1604" y="536"/>
                  <a:pt x="1604" y="536"/>
                  <a:pt x="1604" y="536"/>
                </a:cubicBezTo>
                <a:cubicBezTo>
                  <a:pt x="1602" y="536"/>
                  <a:pt x="1602" y="536"/>
                  <a:pt x="1602" y="536"/>
                </a:cubicBezTo>
                <a:cubicBezTo>
                  <a:pt x="1601" y="539"/>
                  <a:pt x="1601" y="539"/>
                  <a:pt x="1601" y="539"/>
                </a:cubicBezTo>
                <a:cubicBezTo>
                  <a:pt x="1605" y="539"/>
                  <a:pt x="1605" y="539"/>
                  <a:pt x="1605" y="539"/>
                </a:cubicBezTo>
                <a:cubicBezTo>
                  <a:pt x="1607" y="538"/>
                  <a:pt x="1607" y="538"/>
                  <a:pt x="1607" y="538"/>
                </a:cubicBezTo>
                <a:cubicBezTo>
                  <a:pt x="1607" y="539"/>
                  <a:pt x="1607" y="539"/>
                  <a:pt x="1607" y="539"/>
                </a:cubicBezTo>
                <a:cubicBezTo>
                  <a:pt x="1607" y="541"/>
                  <a:pt x="1607" y="541"/>
                  <a:pt x="1607" y="541"/>
                </a:cubicBezTo>
                <a:cubicBezTo>
                  <a:pt x="1605" y="539"/>
                  <a:pt x="1605" y="539"/>
                  <a:pt x="1605" y="539"/>
                </a:cubicBezTo>
                <a:cubicBezTo>
                  <a:pt x="1607" y="542"/>
                  <a:pt x="1607" y="542"/>
                  <a:pt x="1607" y="542"/>
                </a:cubicBezTo>
                <a:cubicBezTo>
                  <a:pt x="1605" y="546"/>
                  <a:pt x="1605" y="546"/>
                  <a:pt x="1605" y="546"/>
                </a:cubicBezTo>
                <a:cubicBezTo>
                  <a:pt x="1605" y="548"/>
                  <a:pt x="1605" y="548"/>
                  <a:pt x="1605" y="548"/>
                </a:cubicBezTo>
                <a:cubicBezTo>
                  <a:pt x="1605" y="551"/>
                  <a:pt x="1605" y="551"/>
                  <a:pt x="1605" y="551"/>
                </a:cubicBezTo>
                <a:cubicBezTo>
                  <a:pt x="1604" y="555"/>
                  <a:pt x="1604" y="555"/>
                  <a:pt x="1604" y="555"/>
                </a:cubicBezTo>
                <a:cubicBezTo>
                  <a:pt x="1604" y="558"/>
                  <a:pt x="1604" y="558"/>
                  <a:pt x="1604" y="558"/>
                </a:cubicBezTo>
                <a:cubicBezTo>
                  <a:pt x="1604" y="559"/>
                  <a:pt x="1604" y="559"/>
                  <a:pt x="1604" y="559"/>
                </a:cubicBezTo>
                <a:cubicBezTo>
                  <a:pt x="1608" y="558"/>
                  <a:pt x="1608" y="558"/>
                  <a:pt x="1608" y="558"/>
                </a:cubicBezTo>
                <a:cubicBezTo>
                  <a:pt x="1612" y="558"/>
                  <a:pt x="1612" y="558"/>
                  <a:pt x="1612" y="558"/>
                </a:cubicBezTo>
                <a:cubicBezTo>
                  <a:pt x="1617" y="559"/>
                  <a:pt x="1617" y="559"/>
                  <a:pt x="1617" y="559"/>
                </a:cubicBezTo>
                <a:cubicBezTo>
                  <a:pt x="1618" y="558"/>
                  <a:pt x="1618" y="558"/>
                  <a:pt x="1618" y="558"/>
                </a:cubicBezTo>
                <a:cubicBezTo>
                  <a:pt x="1620" y="556"/>
                  <a:pt x="1620" y="556"/>
                  <a:pt x="1620" y="556"/>
                </a:cubicBezTo>
                <a:cubicBezTo>
                  <a:pt x="1620" y="554"/>
                  <a:pt x="1620" y="554"/>
                  <a:pt x="1620" y="554"/>
                </a:cubicBezTo>
                <a:cubicBezTo>
                  <a:pt x="1621" y="556"/>
                  <a:pt x="1621" y="556"/>
                  <a:pt x="1621" y="556"/>
                </a:cubicBezTo>
                <a:cubicBezTo>
                  <a:pt x="1624" y="556"/>
                  <a:pt x="1624" y="556"/>
                  <a:pt x="1624" y="556"/>
                </a:cubicBezTo>
                <a:cubicBezTo>
                  <a:pt x="1625" y="556"/>
                  <a:pt x="1625" y="556"/>
                  <a:pt x="1625" y="556"/>
                </a:cubicBezTo>
                <a:cubicBezTo>
                  <a:pt x="1627" y="555"/>
                  <a:pt x="1627" y="555"/>
                  <a:pt x="1627" y="555"/>
                </a:cubicBezTo>
                <a:cubicBezTo>
                  <a:pt x="1627" y="556"/>
                  <a:pt x="1627" y="556"/>
                  <a:pt x="1627" y="556"/>
                </a:cubicBezTo>
                <a:cubicBezTo>
                  <a:pt x="1628" y="559"/>
                  <a:pt x="1628" y="559"/>
                  <a:pt x="1628" y="559"/>
                </a:cubicBezTo>
                <a:cubicBezTo>
                  <a:pt x="1632" y="562"/>
                  <a:pt x="1632" y="562"/>
                  <a:pt x="1632" y="562"/>
                </a:cubicBezTo>
                <a:cubicBezTo>
                  <a:pt x="1632" y="561"/>
                  <a:pt x="1632" y="561"/>
                  <a:pt x="1632" y="561"/>
                </a:cubicBezTo>
                <a:cubicBezTo>
                  <a:pt x="1634" y="561"/>
                  <a:pt x="1634" y="561"/>
                  <a:pt x="1634" y="561"/>
                </a:cubicBezTo>
                <a:cubicBezTo>
                  <a:pt x="1632" y="562"/>
                  <a:pt x="1632" y="562"/>
                  <a:pt x="1632" y="562"/>
                </a:cubicBezTo>
                <a:cubicBezTo>
                  <a:pt x="1631" y="562"/>
                  <a:pt x="1631" y="562"/>
                  <a:pt x="1631" y="562"/>
                </a:cubicBezTo>
                <a:cubicBezTo>
                  <a:pt x="1631" y="564"/>
                  <a:pt x="1631" y="564"/>
                  <a:pt x="1631" y="564"/>
                </a:cubicBezTo>
                <a:cubicBezTo>
                  <a:pt x="1632" y="564"/>
                  <a:pt x="1632" y="564"/>
                  <a:pt x="1632" y="564"/>
                </a:cubicBezTo>
                <a:cubicBezTo>
                  <a:pt x="1634" y="565"/>
                  <a:pt x="1634" y="565"/>
                  <a:pt x="1634" y="565"/>
                </a:cubicBezTo>
                <a:cubicBezTo>
                  <a:pt x="1634" y="567"/>
                  <a:pt x="1634" y="567"/>
                  <a:pt x="1634" y="567"/>
                </a:cubicBezTo>
                <a:cubicBezTo>
                  <a:pt x="1632" y="567"/>
                  <a:pt x="1632" y="567"/>
                  <a:pt x="1632" y="567"/>
                </a:cubicBezTo>
                <a:cubicBezTo>
                  <a:pt x="1634" y="569"/>
                  <a:pt x="1634" y="569"/>
                  <a:pt x="1634" y="569"/>
                </a:cubicBezTo>
                <a:cubicBezTo>
                  <a:pt x="1635" y="571"/>
                  <a:pt x="1635" y="571"/>
                  <a:pt x="1635" y="571"/>
                </a:cubicBezTo>
                <a:cubicBezTo>
                  <a:pt x="1638" y="572"/>
                  <a:pt x="1638" y="572"/>
                  <a:pt x="1638" y="572"/>
                </a:cubicBezTo>
                <a:cubicBezTo>
                  <a:pt x="1640" y="572"/>
                  <a:pt x="1640" y="572"/>
                  <a:pt x="1640" y="572"/>
                </a:cubicBezTo>
                <a:cubicBezTo>
                  <a:pt x="1641" y="572"/>
                  <a:pt x="1641" y="572"/>
                  <a:pt x="1641" y="572"/>
                </a:cubicBezTo>
                <a:cubicBezTo>
                  <a:pt x="1643" y="571"/>
                  <a:pt x="1643" y="571"/>
                  <a:pt x="1643" y="571"/>
                </a:cubicBezTo>
                <a:cubicBezTo>
                  <a:pt x="1644" y="569"/>
                  <a:pt x="1644" y="569"/>
                  <a:pt x="1644" y="569"/>
                </a:cubicBezTo>
                <a:cubicBezTo>
                  <a:pt x="1645" y="567"/>
                  <a:pt x="1645" y="567"/>
                  <a:pt x="1645" y="567"/>
                </a:cubicBezTo>
                <a:cubicBezTo>
                  <a:pt x="1650" y="567"/>
                  <a:pt x="1650" y="567"/>
                  <a:pt x="1650" y="567"/>
                </a:cubicBezTo>
                <a:cubicBezTo>
                  <a:pt x="1653" y="565"/>
                  <a:pt x="1653" y="565"/>
                  <a:pt x="1653" y="565"/>
                </a:cubicBezTo>
                <a:cubicBezTo>
                  <a:pt x="1654" y="564"/>
                  <a:pt x="1654" y="564"/>
                  <a:pt x="1654" y="564"/>
                </a:cubicBezTo>
                <a:cubicBezTo>
                  <a:pt x="1657" y="564"/>
                  <a:pt x="1657" y="564"/>
                  <a:pt x="1657" y="564"/>
                </a:cubicBezTo>
                <a:cubicBezTo>
                  <a:pt x="1668" y="562"/>
                  <a:pt x="1668" y="562"/>
                  <a:pt x="1668" y="562"/>
                </a:cubicBezTo>
                <a:cubicBezTo>
                  <a:pt x="1671" y="564"/>
                  <a:pt x="1671" y="564"/>
                  <a:pt x="1671" y="564"/>
                </a:cubicBezTo>
                <a:cubicBezTo>
                  <a:pt x="1674" y="562"/>
                  <a:pt x="1674" y="562"/>
                  <a:pt x="1674" y="562"/>
                </a:cubicBezTo>
                <a:cubicBezTo>
                  <a:pt x="1675" y="562"/>
                  <a:pt x="1675" y="562"/>
                  <a:pt x="1675" y="562"/>
                </a:cubicBezTo>
                <a:cubicBezTo>
                  <a:pt x="1678" y="562"/>
                  <a:pt x="1678" y="562"/>
                  <a:pt x="1678" y="562"/>
                </a:cubicBezTo>
                <a:cubicBezTo>
                  <a:pt x="1680" y="562"/>
                  <a:pt x="1680" y="562"/>
                  <a:pt x="1680" y="562"/>
                </a:cubicBezTo>
                <a:cubicBezTo>
                  <a:pt x="1681" y="561"/>
                  <a:pt x="1681" y="561"/>
                  <a:pt x="1681" y="561"/>
                </a:cubicBezTo>
                <a:cubicBezTo>
                  <a:pt x="1683" y="558"/>
                  <a:pt x="1683" y="558"/>
                  <a:pt x="1683" y="558"/>
                </a:cubicBezTo>
                <a:cubicBezTo>
                  <a:pt x="1686" y="554"/>
                  <a:pt x="1686" y="554"/>
                  <a:pt x="1686" y="554"/>
                </a:cubicBezTo>
                <a:cubicBezTo>
                  <a:pt x="1690" y="552"/>
                  <a:pt x="1690" y="552"/>
                  <a:pt x="1690" y="552"/>
                </a:cubicBezTo>
                <a:cubicBezTo>
                  <a:pt x="1694" y="552"/>
                  <a:pt x="1694" y="552"/>
                  <a:pt x="1694" y="552"/>
                </a:cubicBezTo>
                <a:cubicBezTo>
                  <a:pt x="1696" y="551"/>
                  <a:pt x="1696" y="551"/>
                  <a:pt x="1696" y="551"/>
                </a:cubicBezTo>
                <a:cubicBezTo>
                  <a:pt x="1696" y="549"/>
                  <a:pt x="1696" y="549"/>
                  <a:pt x="1696" y="549"/>
                </a:cubicBezTo>
                <a:cubicBezTo>
                  <a:pt x="1697" y="546"/>
                  <a:pt x="1697" y="546"/>
                  <a:pt x="1697" y="546"/>
                </a:cubicBezTo>
                <a:cubicBezTo>
                  <a:pt x="1698" y="542"/>
                  <a:pt x="1698" y="542"/>
                  <a:pt x="1698" y="542"/>
                </a:cubicBezTo>
                <a:cubicBezTo>
                  <a:pt x="1704" y="538"/>
                  <a:pt x="1704" y="538"/>
                  <a:pt x="1704" y="538"/>
                </a:cubicBezTo>
                <a:cubicBezTo>
                  <a:pt x="1706" y="536"/>
                  <a:pt x="1706" y="536"/>
                  <a:pt x="1706" y="536"/>
                </a:cubicBezTo>
                <a:cubicBezTo>
                  <a:pt x="1707" y="535"/>
                  <a:pt x="1707" y="535"/>
                  <a:pt x="1707" y="535"/>
                </a:cubicBezTo>
                <a:cubicBezTo>
                  <a:pt x="1704" y="532"/>
                  <a:pt x="1704" y="532"/>
                  <a:pt x="1704" y="532"/>
                </a:cubicBezTo>
                <a:cubicBezTo>
                  <a:pt x="1703" y="529"/>
                  <a:pt x="1703" y="529"/>
                  <a:pt x="1703" y="529"/>
                </a:cubicBezTo>
                <a:cubicBezTo>
                  <a:pt x="1703" y="525"/>
                  <a:pt x="1703" y="525"/>
                  <a:pt x="1703" y="525"/>
                </a:cubicBezTo>
                <a:cubicBezTo>
                  <a:pt x="1704" y="521"/>
                  <a:pt x="1704" y="521"/>
                  <a:pt x="1704" y="521"/>
                </a:cubicBezTo>
                <a:cubicBezTo>
                  <a:pt x="1707" y="518"/>
                  <a:pt x="1707" y="518"/>
                  <a:pt x="1707" y="518"/>
                </a:cubicBezTo>
                <a:cubicBezTo>
                  <a:pt x="1710" y="515"/>
                  <a:pt x="1710" y="515"/>
                  <a:pt x="1710" y="515"/>
                </a:cubicBezTo>
                <a:cubicBezTo>
                  <a:pt x="1713" y="511"/>
                  <a:pt x="1713" y="511"/>
                  <a:pt x="1713" y="511"/>
                </a:cubicBezTo>
                <a:cubicBezTo>
                  <a:pt x="1714" y="509"/>
                  <a:pt x="1714" y="509"/>
                  <a:pt x="1714" y="509"/>
                </a:cubicBezTo>
                <a:cubicBezTo>
                  <a:pt x="1716" y="509"/>
                  <a:pt x="1716" y="509"/>
                  <a:pt x="1716" y="509"/>
                </a:cubicBezTo>
                <a:cubicBezTo>
                  <a:pt x="1714" y="508"/>
                  <a:pt x="1714" y="508"/>
                  <a:pt x="1714" y="508"/>
                </a:cubicBezTo>
                <a:cubicBezTo>
                  <a:pt x="1719" y="505"/>
                  <a:pt x="1719" y="505"/>
                  <a:pt x="1719" y="505"/>
                </a:cubicBezTo>
                <a:cubicBezTo>
                  <a:pt x="1724" y="502"/>
                  <a:pt x="1724" y="502"/>
                  <a:pt x="1724" y="502"/>
                </a:cubicBezTo>
                <a:cubicBezTo>
                  <a:pt x="1730" y="501"/>
                  <a:pt x="1730" y="501"/>
                  <a:pt x="1730" y="501"/>
                </a:cubicBezTo>
                <a:cubicBezTo>
                  <a:pt x="1733" y="498"/>
                  <a:pt x="1733" y="498"/>
                  <a:pt x="1733" y="498"/>
                </a:cubicBezTo>
                <a:cubicBezTo>
                  <a:pt x="1739" y="496"/>
                  <a:pt x="1739" y="496"/>
                  <a:pt x="1739" y="496"/>
                </a:cubicBezTo>
                <a:cubicBezTo>
                  <a:pt x="1740" y="495"/>
                  <a:pt x="1740" y="495"/>
                  <a:pt x="1740" y="495"/>
                </a:cubicBezTo>
                <a:cubicBezTo>
                  <a:pt x="1741" y="492"/>
                  <a:pt x="1741" y="492"/>
                  <a:pt x="1741" y="492"/>
                </a:cubicBezTo>
                <a:cubicBezTo>
                  <a:pt x="1741" y="491"/>
                  <a:pt x="1741" y="491"/>
                  <a:pt x="1741" y="491"/>
                </a:cubicBezTo>
                <a:cubicBezTo>
                  <a:pt x="1741" y="488"/>
                  <a:pt x="1741" y="488"/>
                  <a:pt x="1741" y="488"/>
                </a:cubicBezTo>
                <a:cubicBezTo>
                  <a:pt x="1742" y="488"/>
                  <a:pt x="1742" y="488"/>
                  <a:pt x="1742" y="488"/>
                </a:cubicBezTo>
                <a:cubicBezTo>
                  <a:pt x="1743" y="488"/>
                  <a:pt x="1743" y="488"/>
                  <a:pt x="1743" y="488"/>
                </a:cubicBezTo>
                <a:cubicBezTo>
                  <a:pt x="1743" y="486"/>
                  <a:pt x="1743" y="486"/>
                  <a:pt x="1743" y="486"/>
                </a:cubicBezTo>
                <a:cubicBezTo>
                  <a:pt x="1740" y="479"/>
                  <a:pt x="1740" y="479"/>
                  <a:pt x="1740" y="479"/>
                </a:cubicBezTo>
                <a:cubicBezTo>
                  <a:pt x="1741" y="478"/>
                  <a:pt x="1741" y="478"/>
                  <a:pt x="1741" y="478"/>
                </a:cubicBezTo>
                <a:cubicBezTo>
                  <a:pt x="1741" y="476"/>
                  <a:pt x="1741" y="476"/>
                  <a:pt x="1741" y="476"/>
                </a:cubicBezTo>
                <a:cubicBezTo>
                  <a:pt x="1743" y="475"/>
                  <a:pt x="1743" y="475"/>
                  <a:pt x="1743" y="475"/>
                </a:cubicBezTo>
                <a:cubicBezTo>
                  <a:pt x="1746" y="473"/>
                  <a:pt x="1746" y="473"/>
                  <a:pt x="1746" y="473"/>
                </a:cubicBezTo>
                <a:cubicBezTo>
                  <a:pt x="1749" y="472"/>
                  <a:pt x="1749" y="472"/>
                  <a:pt x="1749" y="472"/>
                </a:cubicBezTo>
                <a:cubicBezTo>
                  <a:pt x="1751" y="470"/>
                  <a:pt x="1751" y="470"/>
                  <a:pt x="1751" y="470"/>
                </a:cubicBezTo>
                <a:cubicBezTo>
                  <a:pt x="1756" y="472"/>
                  <a:pt x="1756" y="472"/>
                  <a:pt x="1756" y="472"/>
                </a:cubicBezTo>
                <a:cubicBezTo>
                  <a:pt x="1759" y="472"/>
                  <a:pt x="1759" y="472"/>
                  <a:pt x="1759" y="472"/>
                </a:cubicBezTo>
                <a:cubicBezTo>
                  <a:pt x="1759" y="470"/>
                  <a:pt x="1759" y="470"/>
                  <a:pt x="1759" y="470"/>
                </a:cubicBezTo>
                <a:cubicBezTo>
                  <a:pt x="1760" y="472"/>
                  <a:pt x="1760" y="472"/>
                  <a:pt x="1760" y="472"/>
                </a:cubicBezTo>
                <a:cubicBezTo>
                  <a:pt x="1762" y="472"/>
                  <a:pt x="1762" y="472"/>
                  <a:pt x="1762" y="472"/>
                </a:cubicBezTo>
                <a:cubicBezTo>
                  <a:pt x="1763" y="472"/>
                  <a:pt x="1763" y="472"/>
                  <a:pt x="1763" y="472"/>
                </a:cubicBezTo>
                <a:cubicBezTo>
                  <a:pt x="1763" y="470"/>
                  <a:pt x="1763" y="470"/>
                  <a:pt x="1763" y="470"/>
                </a:cubicBezTo>
                <a:cubicBezTo>
                  <a:pt x="1764" y="472"/>
                  <a:pt x="1764" y="472"/>
                  <a:pt x="1764" y="472"/>
                </a:cubicBezTo>
                <a:cubicBezTo>
                  <a:pt x="1763" y="472"/>
                  <a:pt x="1763" y="472"/>
                  <a:pt x="1763" y="472"/>
                </a:cubicBezTo>
                <a:cubicBezTo>
                  <a:pt x="1763" y="473"/>
                  <a:pt x="1763" y="473"/>
                  <a:pt x="1763" y="473"/>
                </a:cubicBezTo>
                <a:cubicBezTo>
                  <a:pt x="1764" y="473"/>
                  <a:pt x="1764" y="473"/>
                  <a:pt x="1764" y="473"/>
                </a:cubicBezTo>
                <a:cubicBezTo>
                  <a:pt x="1766" y="473"/>
                  <a:pt x="1766" y="473"/>
                  <a:pt x="1766" y="473"/>
                </a:cubicBezTo>
                <a:cubicBezTo>
                  <a:pt x="1766" y="475"/>
                  <a:pt x="1766" y="475"/>
                  <a:pt x="1766" y="475"/>
                </a:cubicBezTo>
                <a:cubicBezTo>
                  <a:pt x="1769" y="476"/>
                  <a:pt x="1769" y="476"/>
                  <a:pt x="1769" y="476"/>
                </a:cubicBezTo>
                <a:cubicBezTo>
                  <a:pt x="1773" y="476"/>
                  <a:pt x="1773" y="476"/>
                  <a:pt x="1773" y="476"/>
                </a:cubicBezTo>
                <a:cubicBezTo>
                  <a:pt x="1774" y="476"/>
                  <a:pt x="1774" y="476"/>
                  <a:pt x="1774" y="476"/>
                </a:cubicBezTo>
                <a:cubicBezTo>
                  <a:pt x="1776" y="476"/>
                  <a:pt x="1776" y="476"/>
                  <a:pt x="1776" y="476"/>
                </a:cubicBezTo>
                <a:cubicBezTo>
                  <a:pt x="1780" y="475"/>
                  <a:pt x="1780" y="475"/>
                  <a:pt x="1780" y="475"/>
                </a:cubicBezTo>
                <a:cubicBezTo>
                  <a:pt x="1780" y="473"/>
                  <a:pt x="1780" y="473"/>
                  <a:pt x="1780" y="473"/>
                </a:cubicBezTo>
                <a:cubicBezTo>
                  <a:pt x="1786" y="470"/>
                  <a:pt x="1786" y="470"/>
                  <a:pt x="1786" y="470"/>
                </a:cubicBezTo>
                <a:cubicBezTo>
                  <a:pt x="1789" y="468"/>
                  <a:pt x="1789" y="468"/>
                  <a:pt x="1789" y="468"/>
                </a:cubicBezTo>
                <a:cubicBezTo>
                  <a:pt x="1789" y="467"/>
                  <a:pt x="1789" y="467"/>
                  <a:pt x="1789" y="467"/>
                </a:cubicBezTo>
                <a:cubicBezTo>
                  <a:pt x="1790" y="468"/>
                  <a:pt x="1790" y="468"/>
                  <a:pt x="1790" y="468"/>
                </a:cubicBezTo>
                <a:cubicBezTo>
                  <a:pt x="1792" y="468"/>
                  <a:pt x="1792" y="468"/>
                  <a:pt x="1792" y="468"/>
                </a:cubicBezTo>
                <a:cubicBezTo>
                  <a:pt x="1796" y="466"/>
                  <a:pt x="1796" y="466"/>
                  <a:pt x="1796" y="466"/>
                </a:cubicBezTo>
                <a:cubicBezTo>
                  <a:pt x="1797" y="465"/>
                  <a:pt x="1797" y="465"/>
                  <a:pt x="1797" y="465"/>
                </a:cubicBezTo>
                <a:cubicBezTo>
                  <a:pt x="1799" y="462"/>
                  <a:pt x="1799" y="462"/>
                  <a:pt x="1799" y="462"/>
                </a:cubicBezTo>
                <a:cubicBezTo>
                  <a:pt x="1802" y="459"/>
                  <a:pt x="1802" y="459"/>
                  <a:pt x="1802" y="459"/>
                </a:cubicBezTo>
                <a:cubicBezTo>
                  <a:pt x="1805" y="459"/>
                  <a:pt x="1805" y="459"/>
                  <a:pt x="1805" y="459"/>
                </a:cubicBezTo>
                <a:cubicBezTo>
                  <a:pt x="1809" y="460"/>
                  <a:pt x="1809" y="460"/>
                  <a:pt x="1809" y="460"/>
                </a:cubicBezTo>
                <a:cubicBezTo>
                  <a:pt x="1812" y="462"/>
                  <a:pt x="1812" y="462"/>
                  <a:pt x="1812" y="462"/>
                </a:cubicBezTo>
                <a:cubicBezTo>
                  <a:pt x="1817" y="465"/>
                  <a:pt x="1817" y="465"/>
                  <a:pt x="1817" y="465"/>
                </a:cubicBezTo>
                <a:cubicBezTo>
                  <a:pt x="1819" y="466"/>
                  <a:pt x="1819" y="466"/>
                  <a:pt x="1819" y="466"/>
                </a:cubicBezTo>
                <a:cubicBezTo>
                  <a:pt x="1820" y="469"/>
                  <a:pt x="1820" y="469"/>
                  <a:pt x="1820" y="469"/>
                </a:cubicBezTo>
                <a:cubicBezTo>
                  <a:pt x="1823" y="479"/>
                  <a:pt x="1823" y="479"/>
                  <a:pt x="1823" y="479"/>
                </a:cubicBezTo>
                <a:cubicBezTo>
                  <a:pt x="1825" y="479"/>
                  <a:pt x="1825" y="479"/>
                  <a:pt x="1825" y="479"/>
                </a:cubicBezTo>
                <a:cubicBezTo>
                  <a:pt x="1827" y="482"/>
                  <a:pt x="1827" y="482"/>
                  <a:pt x="1827" y="482"/>
                </a:cubicBezTo>
                <a:cubicBezTo>
                  <a:pt x="1829" y="483"/>
                  <a:pt x="1829" y="483"/>
                  <a:pt x="1829" y="483"/>
                </a:cubicBezTo>
                <a:cubicBezTo>
                  <a:pt x="1829" y="486"/>
                  <a:pt x="1829" y="486"/>
                  <a:pt x="1829" y="486"/>
                </a:cubicBezTo>
                <a:cubicBezTo>
                  <a:pt x="1832" y="486"/>
                  <a:pt x="1832" y="486"/>
                  <a:pt x="1832" y="486"/>
                </a:cubicBezTo>
                <a:cubicBezTo>
                  <a:pt x="1833" y="486"/>
                  <a:pt x="1833" y="486"/>
                  <a:pt x="1833" y="486"/>
                </a:cubicBezTo>
                <a:cubicBezTo>
                  <a:pt x="1836" y="489"/>
                  <a:pt x="1836" y="489"/>
                  <a:pt x="1836" y="489"/>
                </a:cubicBezTo>
                <a:cubicBezTo>
                  <a:pt x="1837" y="491"/>
                  <a:pt x="1837" y="491"/>
                  <a:pt x="1837" y="491"/>
                </a:cubicBezTo>
                <a:cubicBezTo>
                  <a:pt x="1839" y="492"/>
                  <a:pt x="1839" y="492"/>
                  <a:pt x="1839" y="492"/>
                </a:cubicBezTo>
                <a:cubicBezTo>
                  <a:pt x="1845" y="498"/>
                  <a:pt x="1845" y="498"/>
                  <a:pt x="1845" y="498"/>
                </a:cubicBezTo>
                <a:cubicBezTo>
                  <a:pt x="1849" y="501"/>
                  <a:pt x="1849" y="501"/>
                  <a:pt x="1849" y="501"/>
                </a:cubicBezTo>
                <a:cubicBezTo>
                  <a:pt x="1850" y="502"/>
                  <a:pt x="1850" y="502"/>
                  <a:pt x="1850" y="502"/>
                </a:cubicBezTo>
                <a:cubicBezTo>
                  <a:pt x="1852" y="502"/>
                  <a:pt x="1852" y="502"/>
                  <a:pt x="1852" y="502"/>
                </a:cubicBezTo>
                <a:cubicBezTo>
                  <a:pt x="1855" y="502"/>
                  <a:pt x="1855" y="502"/>
                  <a:pt x="1855" y="502"/>
                </a:cubicBezTo>
                <a:cubicBezTo>
                  <a:pt x="1858" y="502"/>
                  <a:pt x="1858" y="502"/>
                  <a:pt x="1858" y="502"/>
                </a:cubicBezTo>
                <a:cubicBezTo>
                  <a:pt x="1859" y="502"/>
                  <a:pt x="1859" y="502"/>
                  <a:pt x="1859" y="502"/>
                </a:cubicBezTo>
                <a:cubicBezTo>
                  <a:pt x="1859" y="503"/>
                  <a:pt x="1859" y="503"/>
                  <a:pt x="1859" y="503"/>
                </a:cubicBezTo>
                <a:cubicBezTo>
                  <a:pt x="1860" y="506"/>
                  <a:pt x="1860" y="506"/>
                  <a:pt x="1860" y="506"/>
                </a:cubicBezTo>
                <a:cubicBezTo>
                  <a:pt x="1863" y="508"/>
                  <a:pt x="1863" y="508"/>
                  <a:pt x="1863" y="508"/>
                </a:cubicBezTo>
                <a:cubicBezTo>
                  <a:pt x="1865" y="508"/>
                  <a:pt x="1865" y="508"/>
                  <a:pt x="1865" y="508"/>
                </a:cubicBezTo>
                <a:cubicBezTo>
                  <a:pt x="1866" y="508"/>
                  <a:pt x="1866" y="508"/>
                  <a:pt x="1866" y="508"/>
                </a:cubicBezTo>
                <a:cubicBezTo>
                  <a:pt x="1865" y="511"/>
                  <a:pt x="1865" y="511"/>
                  <a:pt x="1865" y="511"/>
                </a:cubicBezTo>
                <a:cubicBezTo>
                  <a:pt x="1869" y="509"/>
                  <a:pt x="1869" y="509"/>
                  <a:pt x="1869" y="509"/>
                </a:cubicBezTo>
                <a:cubicBezTo>
                  <a:pt x="1870" y="511"/>
                  <a:pt x="1870" y="511"/>
                  <a:pt x="1870" y="511"/>
                </a:cubicBezTo>
                <a:cubicBezTo>
                  <a:pt x="1872" y="512"/>
                  <a:pt x="1872" y="512"/>
                  <a:pt x="1872" y="512"/>
                </a:cubicBezTo>
                <a:cubicBezTo>
                  <a:pt x="1872" y="515"/>
                  <a:pt x="1872" y="515"/>
                  <a:pt x="1872" y="515"/>
                </a:cubicBezTo>
                <a:cubicBezTo>
                  <a:pt x="1873" y="516"/>
                  <a:pt x="1873" y="516"/>
                  <a:pt x="1873" y="516"/>
                </a:cubicBezTo>
                <a:cubicBezTo>
                  <a:pt x="1875" y="516"/>
                  <a:pt x="1875" y="516"/>
                  <a:pt x="1875" y="516"/>
                </a:cubicBezTo>
                <a:cubicBezTo>
                  <a:pt x="1876" y="518"/>
                  <a:pt x="1876" y="518"/>
                  <a:pt x="1876" y="518"/>
                </a:cubicBezTo>
                <a:cubicBezTo>
                  <a:pt x="1878" y="518"/>
                  <a:pt x="1878" y="518"/>
                  <a:pt x="1878" y="518"/>
                </a:cubicBezTo>
                <a:cubicBezTo>
                  <a:pt x="1879" y="518"/>
                  <a:pt x="1879" y="518"/>
                  <a:pt x="1879" y="518"/>
                </a:cubicBezTo>
                <a:cubicBezTo>
                  <a:pt x="1880" y="518"/>
                  <a:pt x="1880" y="518"/>
                  <a:pt x="1880" y="518"/>
                </a:cubicBezTo>
                <a:cubicBezTo>
                  <a:pt x="1882" y="522"/>
                  <a:pt x="1882" y="522"/>
                  <a:pt x="1882" y="522"/>
                </a:cubicBezTo>
                <a:cubicBezTo>
                  <a:pt x="1883" y="525"/>
                  <a:pt x="1883" y="525"/>
                  <a:pt x="1883" y="525"/>
                </a:cubicBezTo>
                <a:cubicBezTo>
                  <a:pt x="1885" y="531"/>
                  <a:pt x="1885" y="531"/>
                  <a:pt x="1885" y="531"/>
                </a:cubicBezTo>
                <a:cubicBezTo>
                  <a:pt x="1886" y="532"/>
                  <a:pt x="1886" y="532"/>
                  <a:pt x="1886" y="532"/>
                </a:cubicBezTo>
                <a:cubicBezTo>
                  <a:pt x="1886" y="535"/>
                  <a:pt x="1886" y="535"/>
                  <a:pt x="1886" y="535"/>
                </a:cubicBezTo>
                <a:cubicBezTo>
                  <a:pt x="1885" y="536"/>
                  <a:pt x="1885" y="536"/>
                  <a:pt x="1885" y="536"/>
                </a:cubicBezTo>
                <a:cubicBezTo>
                  <a:pt x="1883" y="536"/>
                  <a:pt x="1883" y="536"/>
                  <a:pt x="1883" y="536"/>
                </a:cubicBezTo>
                <a:cubicBezTo>
                  <a:pt x="1883" y="539"/>
                  <a:pt x="1883" y="539"/>
                  <a:pt x="1883" y="539"/>
                </a:cubicBezTo>
                <a:cubicBezTo>
                  <a:pt x="1880" y="542"/>
                  <a:pt x="1880" y="542"/>
                  <a:pt x="1880" y="542"/>
                </a:cubicBezTo>
                <a:cubicBezTo>
                  <a:pt x="1880" y="544"/>
                  <a:pt x="1880" y="544"/>
                  <a:pt x="1880" y="544"/>
                </a:cubicBezTo>
                <a:cubicBezTo>
                  <a:pt x="1880" y="545"/>
                  <a:pt x="1880" y="545"/>
                  <a:pt x="1880" y="545"/>
                </a:cubicBezTo>
                <a:cubicBezTo>
                  <a:pt x="1882" y="546"/>
                  <a:pt x="1882" y="546"/>
                  <a:pt x="1882" y="546"/>
                </a:cubicBezTo>
                <a:cubicBezTo>
                  <a:pt x="1883" y="546"/>
                  <a:pt x="1883" y="546"/>
                  <a:pt x="1883" y="546"/>
                </a:cubicBezTo>
                <a:cubicBezTo>
                  <a:pt x="1888" y="542"/>
                  <a:pt x="1888" y="542"/>
                  <a:pt x="1888" y="542"/>
                </a:cubicBezTo>
                <a:cubicBezTo>
                  <a:pt x="1891" y="539"/>
                  <a:pt x="1891" y="539"/>
                  <a:pt x="1891" y="539"/>
                </a:cubicBezTo>
                <a:cubicBezTo>
                  <a:pt x="1891" y="538"/>
                  <a:pt x="1891" y="538"/>
                  <a:pt x="1891" y="538"/>
                </a:cubicBezTo>
                <a:cubicBezTo>
                  <a:pt x="1891" y="535"/>
                  <a:pt x="1891" y="535"/>
                  <a:pt x="1891" y="535"/>
                </a:cubicBezTo>
                <a:cubicBezTo>
                  <a:pt x="1893" y="534"/>
                  <a:pt x="1893" y="534"/>
                  <a:pt x="1893" y="534"/>
                </a:cubicBezTo>
                <a:cubicBezTo>
                  <a:pt x="1896" y="532"/>
                  <a:pt x="1896" y="532"/>
                  <a:pt x="1896" y="532"/>
                </a:cubicBezTo>
                <a:cubicBezTo>
                  <a:pt x="1896" y="531"/>
                  <a:pt x="1896" y="531"/>
                  <a:pt x="1896" y="531"/>
                </a:cubicBezTo>
                <a:cubicBezTo>
                  <a:pt x="1896" y="526"/>
                  <a:pt x="1896" y="526"/>
                  <a:pt x="1896" y="526"/>
                </a:cubicBezTo>
                <a:cubicBezTo>
                  <a:pt x="1893" y="525"/>
                  <a:pt x="1893" y="525"/>
                  <a:pt x="1893" y="525"/>
                </a:cubicBezTo>
                <a:cubicBezTo>
                  <a:pt x="1891" y="524"/>
                  <a:pt x="1891" y="524"/>
                  <a:pt x="1891" y="524"/>
                </a:cubicBezTo>
                <a:cubicBezTo>
                  <a:pt x="1889" y="522"/>
                  <a:pt x="1889" y="522"/>
                  <a:pt x="1889" y="522"/>
                </a:cubicBezTo>
                <a:cubicBezTo>
                  <a:pt x="1889" y="521"/>
                  <a:pt x="1889" y="521"/>
                  <a:pt x="1889" y="521"/>
                </a:cubicBezTo>
                <a:cubicBezTo>
                  <a:pt x="1892" y="515"/>
                  <a:pt x="1892" y="515"/>
                  <a:pt x="1892" y="515"/>
                </a:cubicBezTo>
                <a:cubicBezTo>
                  <a:pt x="1893" y="512"/>
                  <a:pt x="1893" y="512"/>
                  <a:pt x="1893" y="512"/>
                </a:cubicBezTo>
                <a:cubicBezTo>
                  <a:pt x="1898" y="512"/>
                  <a:pt x="1898" y="512"/>
                  <a:pt x="1898" y="512"/>
                </a:cubicBezTo>
                <a:cubicBezTo>
                  <a:pt x="1898" y="513"/>
                  <a:pt x="1898" y="513"/>
                  <a:pt x="1898" y="513"/>
                </a:cubicBezTo>
                <a:cubicBezTo>
                  <a:pt x="1901" y="515"/>
                  <a:pt x="1901" y="515"/>
                  <a:pt x="1901" y="515"/>
                </a:cubicBezTo>
                <a:cubicBezTo>
                  <a:pt x="1903" y="515"/>
                  <a:pt x="1903" y="515"/>
                  <a:pt x="1903" y="515"/>
                </a:cubicBezTo>
                <a:cubicBezTo>
                  <a:pt x="1905" y="516"/>
                  <a:pt x="1905" y="516"/>
                  <a:pt x="1905" y="516"/>
                </a:cubicBezTo>
                <a:cubicBezTo>
                  <a:pt x="1906" y="519"/>
                  <a:pt x="1906" y="519"/>
                  <a:pt x="1906" y="519"/>
                </a:cubicBezTo>
                <a:cubicBezTo>
                  <a:pt x="1908" y="521"/>
                  <a:pt x="1908" y="521"/>
                  <a:pt x="1908" y="521"/>
                </a:cubicBezTo>
                <a:cubicBezTo>
                  <a:pt x="1909" y="521"/>
                  <a:pt x="1909" y="521"/>
                  <a:pt x="1909" y="521"/>
                </a:cubicBezTo>
                <a:cubicBezTo>
                  <a:pt x="1911" y="519"/>
                  <a:pt x="1911" y="519"/>
                  <a:pt x="1911" y="519"/>
                </a:cubicBezTo>
                <a:cubicBezTo>
                  <a:pt x="1911" y="518"/>
                  <a:pt x="1911" y="518"/>
                  <a:pt x="1911" y="518"/>
                </a:cubicBezTo>
                <a:cubicBezTo>
                  <a:pt x="1911" y="515"/>
                  <a:pt x="1911" y="515"/>
                  <a:pt x="1911" y="515"/>
                </a:cubicBezTo>
                <a:cubicBezTo>
                  <a:pt x="1909" y="513"/>
                  <a:pt x="1909" y="513"/>
                  <a:pt x="1909" y="513"/>
                </a:cubicBezTo>
                <a:cubicBezTo>
                  <a:pt x="1908" y="512"/>
                  <a:pt x="1908" y="512"/>
                  <a:pt x="1908" y="512"/>
                </a:cubicBezTo>
                <a:cubicBezTo>
                  <a:pt x="1902" y="509"/>
                  <a:pt x="1902" y="509"/>
                  <a:pt x="1902" y="509"/>
                </a:cubicBezTo>
                <a:cubicBezTo>
                  <a:pt x="1898" y="506"/>
                  <a:pt x="1898" y="506"/>
                  <a:pt x="1898" y="506"/>
                </a:cubicBezTo>
                <a:cubicBezTo>
                  <a:pt x="1893" y="503"/>
                  <a:pt x="1893" y="503"/>
                  <a:pt x="1893" y="503"/>
                </a:cubicBezTo>
                <a:cubicBezTo>
                  <a:pt x="1889" y="502"/>
                  <a:pt x="1889" y="502"/>
                  <a:pt x="1889" y="502"/>
                </a:cubicBezTo>
                <a:cubicBezTo>
                  <a:pt x="1886" y="501"/>
                  <a:pt x="1886" y="501"/>
                  <a:pt x="1886" y="501"/>
                </a:cubicBezTo>
                <a:cubicBezTo>
                  <a:pt x="1882" y="498"/>
                  <a:pt x="1882" y="498"/>
                  <a:pt x="1882" y="498"/>
                </a:cubicBezTo>
                <a:cubicBezTo>
                  <a:pt x="1883" y="496"/>
                  <a:pt x="1883" y="496"/>
                  <a:pt x="1883" y="496"/>
                </a:cubicBezTo>
                <a:cubicBezTo>
                  <a:pt x="1885" y="493"/>
                  <a:pt x="1885" y="493"/>
                  <a:pt x="1885" y="493"/>
                </a:cubicBezTo>
                <a:cubicBezTo>
                  <a:pt x="1885" y="492"/>
                  <a:pt x="1885" y="492"/>
                  <a:pt x="1885" y="492"/>
                </a:cubicBezTo>
                <a:cubicBezTo>
                  <a:pt x="1882" y="492"/>
                  <a:pt x="1882" y="492"/>
                  <a:pt x="1882" y="492"/>
                </a:cubicBezTo>
                <a:cubicBezTo>
                  <a:pt x="1879" y="492"/>
                  <a:pt x="1879" y="492"/>
                  <a:pt x="1879" y="492"/>
                </a:cubicBezTo>
                <a:cubicBezTo>
                  <a:pt x="1875" y="492"/>
                  <a:pt x="1875" y="492"/>
                  <a:pt x="1875" y="492"/>
                </a:cubicBezTo>
                <a:cubicBezTo>
                  <a:pt x="1872" y="491"/>
                  <a:pt x="1872" y="491"/>
                  <a:pt x="1872" y="491"/>
                </a:cubicBezTo>
                <a:cubicBezTo>
                  <a:pt x="1865" y="486"/>
                  <a:pt x="1865" y="486"/>
                  <a:pt x="1865" y="486"/>
                </a:cubicBezTo>
                <a:cubicBezTo>
                  <a:pt x="1862" y="483"/>
                  <a:pt x="1862" y="483"/>
                  <a:pt x="1862" y="483"/>
                </a:cubicBezTo>
                <a:cubicBezTo>
                  <a:pt x="1860" y="481"/>
                  <a:pt x="1860" y="481"/>
                  <a:pt x="1860" y="481"/>
                </a:cubicBezTo>
                <a:cubicBezTo>
                  <a:pt x="1859" y="476"/>
                  <a:pt x="1859" y="476"/>
                  <a:pt x="1859" y="476"/>
                </a:cubicBezTo>
                <a:cubicBezTo>
                  <a:pt x="1856" y="470"/>
                  <a:pt x="1856" y="470"/>
                  <a:pt x="1856" y="470"/>
                </a:cubicBezTo>
                <a:cubicBezTo>
                  <a:pt x="1853" y="469"/>
                  <a:pt x="1853" y="469"/>
                  <a:pt x="1853" y="469"/>
                </a:cubicBezTo>
                <a:cubicBezTo>
                  <a:pt x="1850" y="468"/>
                  <a:pt x="1850" y="468"/>
                  <a:pt x="1850" y="468"/>
                </a:cubicBezTo>
                <a:cubicBezTo>
                  <a:pt x="1846" y="465"/>
                  <a:pt x="1846" y="465"/>
                  <a:pt x="1846" y="465"/>
                </a:cubicBezTo>
                <a:cubicBezTo>
                  <a:pt x="1843" y="462"/>
                  <a:pt x="1843" y="462"/>
                  <a:pt x="1843" y="462"/>
                </a:cubicBezTo>
                <a:cubicBezTo>
                  <a:pt x="1840" y="458"/>
                  <a:pt x="1840" y="458"/>
                  <a:pt x="1840" y="458"/>
                </a:cubicBezTo>
                <a:cubicBezTo>
                  <a:pt x="1840" y="455"/>
                  <a:pt x="1840" y="455"/>
                  <a:pt x="1840" y="455"/>
                </a:cubicBezTo>
                <a:cubicBezTo>
                  <a:pt x="1842" y="453"/>
                  <a:pt x="1842" y="453"/>
                  <a:pt x="1842" y="453"/>
                </a:cubicBezTo>
                <a:cubicBezTo>
                  <a:pt x="1843" y="453"/>
                  <a:pt x="1843" y="453"/>
                  <a:pt x="1843" y="453"/>
                </a:cubicBezTo>
                <a:cubicBezTo>
                  <a:pt x="1843" y="452"/>
                  <a:pt x="1843" y="452"/>
                  <a:pt x="1843" y="452"/>
                </a:cubicBezTo>
                <a:cubicBezTo>
                  <a:pt x="1843" y="450"/>
                  <a:pt x="1843" y="450"/>
                  <a:pt x="1843" y="450"/>
                </a:cubicBezTo>
                <a:cubicBezTo>
                  <a:pt x="1842" y="450"/>
                  <a:pt x="1842" y="450"/>
                  <a:pt x="1842" y="450"/>
                </a:cubicBezTo>
                <a:cubicBezTo>
                  <a:pt x="1840" y="446"/>
                  <a:pt x="1840" y="446"/>
                  <a:pt x="1840" y="446"/>
                </a:cubicBezTo>
                <a:cubicBezTo>
                  <a:pt x="1842" y="445"/>
                  <a:pt x="1842" y="445"/>
                  <a:pt x="1842" y="445"/>
                </a:cubicBezTo>
                <a:cubicBezTo>
                  <a:pt x="1845" y="443"/>
                  <a:pt x="1845" y="443"/>
                  <a:pt x="1845" y="443"/>
                </a:cubicBezTo>
                <a:cubicBezTo>
                  <a:pt x="1843" y="445"/>
                  <a:pt x="1843" y="445"/>
                  <a:pt x="1843" y="445"/>
                </a:cubicBezTo>
                <a:cubicBezTo>
                  <a:pt x="1845" y="445"/>
                  <a:pt x="1845" y="445"/>
                  <a:pt x="1845" y="445"/>
                </a:cubicBezTo>
                <a:cubicBezTo>
                  <a:pt x="1846" y="443"/>
                  <a:pt x="1846" y="443"/>
                  <a:pt x="1846" y="443"/>
                </a:cubicBezTo>
                <a:cubicBezTo>
                  <a:pt x="1849" y="442"/>
                  <a:pt x="1849" y="442"/>
                  <a:pt x="1849" y="442"/>
                </a:cubicBezTo>
                <a:cubicBezTo>
                  <a:pt x="1852" y="440"/>
                  <a:pt x="1852" y="440"/>
                  <a:pt x="1852" y="440"/>
                </a:cubicBezTo>
                <a:cubicBezTo>
                  <a:pt x="1853" y="440"/>
                  <a:pt x="1853" y="440"/>
                  <a:pt x="1853" y="440"/>
                </a:cubicBezTo>
                <a:cubicBezTo>
                  <a:pt x="1853" y="442"/>
                  <a:pt x="1853" y="442"/>
                  <a:pt x="1853" y="442"/>
                </a:cubicBezTo>
                <a:cubicBezTo>
                  <a:pt x="1854" y="441"/>
                  <a:pt x="1854" y="441"/>
                  <a:pt x="1854" y="441"/>
                </a:cubicBezTo>
                <a:cubicBezTo>
                  <a:pt x="1857" y="444"/>
                  <a:pt x="1857" y="444"/>
                  <a:pt x="1857" y="444"/>
                </a:cubicBezTo>
                <a:cubicBezTo>
                  <a:pt x="1856" y="445"/>
                  <a:pt x="1856" y="445"/>
                  <a:pt x="1856" y="445"/>
                </a:cubicBezTo>
                <a:cubicBezTo>
                  <a:pt x="1855" y="445"/>
                  <a:pt x="1855" y="445"/>
                  <a:pt x="1855" y="445"/>
                </a:cubicBezTo>
                <a:cubicBezTo>
                  <a:pt x="1855" y="448"/>
                  <a:pt x="1855" y="448"/>
                  <a:pt x="1855" y="448"/>
                </a:cubicBezTo>
                <a:cubicBezTo>
                  <a:pt x="1856" y="449"/>
                  <a:pt x="1856" y="449"/>
                  <a:pt x="1856" y="449"/>
                </a:cubicBezTo>
                <a:cubicBezTo>
                  <a:pt x="1858" y="449"/>
                  <a:pt x="1858" y="449"/>
                  <a:pt x="1858" y="449"/>
                </a:cubicBezTo>
                <a:cubicBezTo>
                  <a:pt x="1856" y="450"/>
                  <a:pt x="1856" y="450"/>
                  <a:pt x="1856" y="450"/>
                </a:cubicBezTo>
                <a:cubicBezTo>
                  <a:pt x="1858" y="452"/>
                  <a:pt x="1858" y="452"/>
                  <a:pt x="1858" y="452"/>
                </a:cubicBezTo>
                <a:cubicBezTo>
                  <a:pt x="1859" y="455"/>
                  <a:pt x="1859" y="455"/>
                  <a:pt x="1859" y="455"/>
                </a:cubicBezTo>
                <a:cubicBezTo>
                  <a:pt x="1860" y="450"/>
                  <a:pt x="1860" y="450"/>
                  <a:pt x="1860" y="450"/>
                </a:cubicBezTo>
                <a:cubicBezTo>
                  <a:pt x="1862" y="450"/>
                  <a:pt x="1862" y="450"/>
                  <a:pt x="1862" y="450"/>
                </a:cubicBezTo>
                <a:cubicBezTo>
                  <a:pt x="1862" y="448"/>
                  <a:pt x="1862" y="448"/>
                  <a:pt x="1862" y="448"/>
                </a:cubicBezTo>
                <a:cubicBezTo>
                  <a:pt x="1863" y="448"/>
                  <a:pt x="1863" y="448"/>
                  <a:pt x="1863" y="448"/>
                </a:cubicBezTo>
                <a:cubicBezTo>
                  <a:pt x="1865" y="446"/>
                  <a:pt x="1865" y="446"/>
                  <a:pt x="1865" y="446"/>
                </a:cubicBezTo>
                <a:cubicBezTo>
                  <a:pt x="1868" y="448"/>
                  <a:pt x="1868" y="448"/>
                  <a:pt x="1868" y="448"/>
                </a:cubicBezTo>
                <a:cubicBezTo>
                  <a:pt x="1869" y="450"/>
                  <a:pt x="1869" y="450"/>
                  <a:pt x="1869" y="450"/>
                </a:cubicBezTo>
                <a:cubicBezTo>
                  <a:pt x="1870" y="453"/>
                  <a:pt x="1870" y="453"/>
                  <a:pt x="1870" y="453"/>
                </a:cubicBezTo>
                <a:cubicBezTo>
                  <a:pt x="1870" y="456"/>
                  <a:pt x="1870" y="456"/>
                  <a:pt x="1870" y="456"/>
                </a:cubicBezTo>
                <a:cubicBezTo>
                  <a:pt x="1873" y="459"/>
                  <a:pt x="1873" y="459"/>
                  <a:pt x="1873" y="459"/>
                </a:cubicBezTo>
                <a:cubicBezTo>
                  <a:pt x="1876" y="460"/>
                  <a:pt x="1876" y="460"/>
                  <a:pt x="1876" y="460"/>
                </a:cubicBezTo>
                <a:cubicBezTo>
                  <a:pt x="1872" y="460"/>
                  <a:pt x="1872" y="460"/>
                  <a:pt x="1872" y="460"/>
                </a:cubicBezTo>
                <a:cubicBezTo>
                  <a:pt x="1875" y="465"/>
                  <a:pt x="1875" y="465"/>
                  <a:pt x="1875" y="465"/>
                </a:cubicBezTo>
                <a:cubicBezTo>
                  <a:pt x="1879" y="468"/>
                  <a:pt x="1879" y="468"/>
                  <a:pt x="1879" y="468"/>
                </a:cubicBezTo>
                <a:cubicBezTo>
                  <a:pt x="1880" y="469"/>
                  <a:pt x="1880" y="469"/>
                  <a:pt x="1880" y="469"/>
                </a:cubicBezTo>
                <a:cubicBezTo>
                  <a:pt x="1882" y="470"/>
                  <a:pt x="1882" y="470"/>
                  <a:pt x="1882" y="470"/>
                </a:cubicBezTo>
                <a:cubicBezTo>
                  <a:pt x="1883" y="470"/>
                  <a:pt x="1883" y="470"/>
                  <a:pt x="1883" y="470"/>
                </a:cubicBezTo>
                <a:cubicBezTo>
                  <a:pt x="1888" y="470"/>
                  <a:pt x="1888" y="470"/>
                  <a:pt x="1888" y="470"/>
                </a:cubicBezTo>
                <a:cubicBezTo>
                  <a:pt x="1892" y="472"/>
                  <a:pt x="1892" y="472"/>
                  <a:pt x="1892" y="472"/>
                </a:cubicBezTo>
                <a:cubicBezTo>
                  <a:pt x="1898" y="478"/>
                  <a:pt x="1898" y="478"/>
                  <a:pt x="1898" y="478"/>
                </a:cubicBezTo>
                <a:cubicBezTo>
                  <a:pt x="1899" y="479"/>
                  <a:pt x="1899" y="479"/>
                  <a:pt x="1899" y="479"/>
                </a:cubicBezTo>
                <a:cubicBezTo>
                  <a:pt x="1901" y="479"/>
                  <a:pt x="1901" y="479"/>
                  <a:pt x="1901" y="479"/>
                </a:cubicBezTo>
                <a:cubicBezTo>
                  <a:pt x="1902" y="479"/>
                  <a:pt x="1902" y="479"/>
                  <a:pt x="1902" y="479"/>
                </a:cubicBezTo>
                <a:cubicBezTo>
                  <a:pt x="1903" y="481"/>
                  <a:pt x="1903" y="481"/>
                  <a:pt x="1903" y="481"/>
                </a:cubicBezTo>
                <a:cubicBezTo>
                  <a:pt x="1906" y="482"/>
                  <a:pt x="1906" y="482"/>
                  <a:pt x="1906" y="482"/>
                </a:cubicBezTo>
                <a:cubicBezTo>
                  <a:pt x="1907" y="482"/>
                  <a:pt x="1907" y="482"/>
                  <a:pt x="1907" y="482"/>
                </a:cubicBezTo>
                <a:cubicBezTo>
                  <a:pt x="1908" y="484"/>
                  <a:pt x="1909" y="485"/>
                  <a:pt x="1909" y="485"/>
                </a:cubicBezTo>
                <a:cubicBezTo>
                  <a:pt x="1910" y="486"/>
                  <a:pt x="1911" y="493"/>
                  <a:pt x="1912" y="493"/>
                </a:cubicBezTo>
                <a:cubicBezTo>
                  <a:pt x="1913" y="494"/>
                  <a:pt x="1921" y="493"/>
                  <a:pt x="1921" y="493"/>
                </a:cubicBezTo>
                <a:cubicBezTo>
                  <a:pt x="1922" y="493"/>
                  <a:pt x="1922" y="493"/>
                  <a:pt x="1922" y="493"/>
                </a:cubicBezTo>
                <a:cubicBezTo>
                  <a:pt x="1922" y="496"/>
                  <a:pt x="1922" y="496"/>
                  <a:pt x="1922" y="496"/>
                </a:cubicBezTo>
                <a:cubicBezTo>
                  <a:pt x="1921" y="499"/>
                  <a:pt x="1921" y="499"/>
                  <a:pt x="1921" y="499"/>
                </a:cubicBezTo>
                <a:cubicBezTo>
                  <a:pt x="1922" y="501"/>
                  <a:pt x="1922" y="501"/>
                  <a:pt x="1922" y="501"/>
                </a:cubicBezTo>
                <a:cubicBezTo>
                  <a:pt x="1922" y="502"/>
                  <a:pt x="1922" y="502"/>
                  <a:pt x="1922" y="502"/>
                </a:cubicBezTo>
                <a:cubicBezTo>
                  <a:pt x="1922" y="505"/>
                  <a:pt x="1922" y="505"/>
                  <a:pt x="1922" y="505"/>
                </a:cubicBezTo>
                <a:cubicBezTo>
                  <a:pt x="1922" y="506"/>
                  <a:pt x="1922" y="506"/>
                  <a:pt x="1922" y="506"/>
                </a:cubicBezTo>
                <a:cubicBezTo>
                  <a:pt x="1921" y="506"/>
                  <a:pt x="1921" y="506"/>
                  <a:pt x="1921" y="506"/>
                </a:cubicBezTo>
                <a:cubicBezTo>
                  <a:pt x="1921" y="508"/>
                  <a:pt x="1921" y="508"/>
                  <a:pt x="1921" y="508"/>
                </a:cubicBezTo>
                <a:cubicBezTo>
                  <a:pt x="1921" y="509"/>
                  <a:pt x="1921" y="509"/>
                  <a:pt x="1921" y="509"/>
                </a:cubicBezTo>
                <a:cubicBezTo>
                  <a:pt x="1922" y="512"/>
                  <a:pt x="1922" y="512"/>
                  <a:pt x="1922" y="512"/>
                </a:cubicBezTo>
                <a:cubicBezTo>
                  <a:pt x="1922" y="513"/>
                  <a:pt x="1922" y="513"/>
                  <a:pt x="1922" y="513"/>
                </a:cubicBezTo>
                <a:cubicBezTo>
                  <a:pt x="1921" y="513"/>
                  <a:pt x="1921" y="513"/>
                  <a:pt x="1921" y="513"/>
                </a:cubicBezTo>
                <a:cubicBezTo>
                  <a:pt x="1925" y="516"/>
                  <a:pt x="1925" y="516"/>
                  <a:pt x="1925" y="516"/>
                </a:cubicBezTo>
                <a:cubicBezTo>
                  <a:pt x="1926" y="518"/>
                  <a:pt x="1926" y="518"/>
                  <a:pt x="1926" y="518"/>
                </a:cubicBezTo>
                <a:cubicBezTo>
                  <a:pt x="1928" y="521"/>
                  <a:pt x="1928" y="521"/>
                  <a:pt x="1928" y="521"/>
                </a:cubicBezTo>
                <a:cubicBezTo>
                  <a:pt x="1928" y="522"/>
                  <a:pt x="1928" y="522"/>
                  <a:pt x="1928" y="522"/>
                </a:cubicBezTo>
                <a:cubicBezTo>
                  <a:pt x="1929" y="523"/>
                  <a:pt x="1929" y="523"/>
                  <a:pt x="1929" y="523"/>
                </a:cubicBezTo>
                <a:cubicBezTo>
                  <a:pt x="1928" y="524"/>
                  <a:pt x="1928" y="524"/>
                  <a:pt x="1928" y="524"/>
                </a:cubicBezTo>
                <a:cubicBezTo>
                  <a:pt x="1929" y="524"/>
                  <a:pt x="1929" y="524"/>
                  <a:pt x="1929" y="524"/>
                </a:cubicBezTo>
                <a:cubicBezTo>
                  <a:pt x="1931" y="525"/>
                  <a:pt x="1931" y="525"/>
                  <a:pt x="1931" y="525"/>
                </a:cubicBezTo>
                <a:cubicBezTo>
                  <a:pt x="1932" y="528"/>
                  <a:pt x="1932" y="528"/>
                  <a:pt x="1932" y="528"/>
                </a:cubicBezTo>
                <a:cubicBezTo>
                  <a:pt x="1935" y="529"/>
                  <a:pt x="1935" y="529"/>
                  <a:pt x="1935" y="529"/>
                </a:cubicBezTo>
                <a:cubicBezTo>
                  <a:pt x="1936" y="532"/>
                  <a:pt x="1936" y="532"/>
                  <a:pt x="1936" y="532"/>
                </a:cubicBezTo>
                <a:cubicBezTo>
                  <a:pt x="1938" y="532"/>
                  <a:pt x="1938" y="532"/>
                  <a:pt x="1938" y="532"/>
                </a:cubicBezTo>
                <a:cubicBezTo>
                  <a:pt x="1939" y="531"/>
                  <a:pt x="1939" y="531"/>
                  <a:pt x="1939" y="531"/>
                </a:cubicBezTo>
                <a:cubicBezTo>
                  <a:pt x="1941" y="532"/>
                  <a:pt x="1941" y="532"/>
                  <a:pt x="1941" y="532"/>
                </a:cubicBezTo>
                <a:cubicBezTo>
                  <a:pt x="1942" y="532"/>
                  <a:pt x="1942" y="532"/>
                  <a:pt x="1942" y="532"/>
                </a:cubicBezTo>
                <a:cubicBezTo>
                  <a:pt x="1941" y="534"/>
                  <a:pt x="1941" y="534"/>
                  <a:pt x="1941" y="534"/>
                </a:cubicBezTo>
                <a:cubicBezTo>
                  <a:pt x="1938" y="532"/>
                  <a:pt x="1938" y="532"/>
                  <a:pt x="1938" y="532"/>
                </a:cubicBezTo>
                <a:cubicBezTo>
                  <a:pt x="1936" y="534"/>
                  <a:pt x="1936" y="534"/>
                  <a:pt x="1936" y="534"/>
                </a:cubicBezTo>
                <a:cubicBezTo>
                  <a:pt x="1938" y="535"/>
                  <a:pt x="1938" y="535"/>
                  <a:pt x="1938" y="535"/>
                </a:cubicBezTo>
                <a:cubicBezTo>
                  <a:pt x="1939" y="536"/>
                  <a:pt x="1939" y="536"/>
                  <a:pt x="1939" y="536"/>
                </a:cubicBezTo>
                <a:cubicBezTo>
                  <a:pt x="1941" y="539"/>
                  <a:pt x="1941" y="539"/>
                  <a:pt x="1941" y="539"/>
                </a:cubicBezTo>
                <a:cubicBezTo>
                  <a:pt x="1942" y="542"/>
                  <a:pt x="1942" y="542"/>
                  <a:pt x="1942" y="542"/>
                </a:cubicBezTo>
                <a:cubicBezTo>
                  <a:pt x="1944" y="539"/>
                  <a:pt x="1944" y="539"/>
                  <a:pt x="1944" y="539"/>
                </a:cubicBezTo>
                <a:cubicBezTo>
                  <a:pt x="1945" y="541"/>
                  <a:pt x="1945" y="541"/>
                  <a:pt x="1945" y="541"/>
                </a:cubicBezTo>
                <a:cubicBezTo>
                  <a:pt x="1946" y="541"/>
                  <a:pt x="1946" y="541"/>
                  <a:pt x="1946" y="541"/>
                </a:cubicBezTo>
                <a:cubicBezTo>
                  <a:pt x="1951" y="541"/>
                  <a:pt x="1951" y="541"/>
                  <a:pt x="1951" y="541"/>
                </a:cubicBezTo>
                <a:cubicBezTo>
                  <a:pt x="1954" y="541"/>
                  <a:pt x="1954" y="541"/>
                  <a:pt x="1954" y="541"/>
                </a:cubicBezTo>
                <a:cubicBezTo>
                  <a:pt x="1955" y="541"/>
                  <a:pt x="1955" y="541"/>
                  <a:pt x="1955" y="541"/>
                </a:cubicBezTo>
                <a:cubicBezTo>
                  <a:pt x="1956" y="539"/>
                  <a:pt x="1956" y="539"/>
                  <a:pt x="1956" y="539"/>
                </a:cubicBezTo>
                <a:cubicBezTo>
                  <a:pt x="1958" y="542"/>
                  <a:pt x="1958" y="542"/>
                  <a:pt x="1958" y="542"/>
                </a:cubicBezTo>
                <a:cubicBezTo>
                  <a:pt x="1959" y="541"/>
                  <a:pt x="1959" y="541"/>
                  <a:pt x="1959" y="541"/>
                </a:cubicBezTo>
                <a:cubicBezTo>
                  <a:pt x="1961" y="542"/>
                  <a:pt x="1961" y="542"/>
                  <a:pt x="1961" y="542"/>
                </a:cubicBezTo>
                <a:cubicBezTo>
                  <a:pt x="1964" y="544"/>
                  <a:pt x="1964" y="544"/>
                  <a:pt x="1964" y="544"/>
                </a:cubicBezTo>
                <a:cubicBezTo>
                  <a:pt x="1965" y="544"/>
                  <a:pt x="1965" y="544"/>
                  <a:pt x="1965" y="544"/>
                </a:cubicBezTo>
                <a:cubicBezTo>
                  <a:pt x="1964" y="545"/>
                  <a:pt x="1964" y="545"/>
                  <a:pt x="1964" y="545"/>
                </a:cubicBezTo>
                <a:cubicBezTo>
                  <a:pt x="1962" y="546"/>
                  <a:pt x="1962" y="546"/>
                  <a:pt x="1962" y="546"/>
                </a:cubicBezTo>
                <a:cubicBezTo>
                  <a:pt x="1961" y="546"/>
                  <a:pt x="1961" y="546"/>
                  <a:pt x="1961" y="546"/>
                </a:cubicBezTo>
                <a:cubicBezTo>
                  <a:pt x="1958" y="545"/>
                  <a:pt x="1958" y="545"/>
                  <a:pt x="1958" y="545"/>
                </a:cubicBezTo>
                <a:cubicBezTo>
                  <a:pt x="1956" y="544"/>
                  <a:pt x="1956" y="544"/>
                  <a:pt x="1956" y="544"/>
                </a:cubicBezTo>
                <a:cubicBezTo>
                  <a:pt x="1954" y="542"/>
                  <a:pt x="1954" y="542"/>
                  <a:pt x="1954" y="542"/>
                </a:cubicBezTo>
                <a:cubicBezTo>
                  <a:pt x="1951" y="541"/>
                  <a:pt x="1951" y="541"/>
                  <a:pt x="1951" y="541"/>
                </a:cubicBezTo>
                <a:cubicBezTo>
                  <a:pt x="1949" y="542"/>
                  <a:pt x="1949" y="542"/>
                  <a:pt x="1949" y="542"/>
                </a:cubicBezTo>
                <a:cubicBezTo>
                  <a:pt x="1948" y="542"/>
                  <a:pt x="1948" y="542"/>
                  <a:pt x="1948" y="542"/>
                </a:cubicBezTo>
                <a:cubicBezTo>
                  <a:pt x="1946" y="544"/>
                  <a:pt x="1946" y="544"/>
                  <a:pt x="1946" y="544"/>
                </a:cubicBezTo>
                <a:cubicBezTo>
                  <a:pt x="1945" y="544"/>
                  <a:pt x="1945" y="544"/>
                  <a:pt x="1945" y="544"/>
                </a:cubicBezTo>
                <a:cubicBezTo>
                  <a:pt x="1944" y="545"/>
                  <a:pt x="1944" y="545"/>
                  <a:pt x="1944" y="545"/>
                </a:cubicBezTo>
                <a:cubicBezTo>
                  <a:pt x="1942" y="546"/>
                  <a:pt x="1942" y="546"/>
                  <a:pt x="1942" y="546"/>
                </a:cubicBezTo>
                <a:cubicBezTo>
                  <a:pt x="1946" y="551"/>
                  <a:pt x="1946" y="551"/>
                  <a:pt x="1946" y="551"/>
                </a:cubicBezTo>
                <a:cubicBezTo>
                  <a:pt x="1948" y="554"/>
                  <a:pt x="1948" y="554"/>
                  <a:pt x="1948" y="554"/>
                </a:cubicBezTo>
                <a:cubicBezTo>
                  <a:pt x="1948" y="555"/>
                  <a:pt x="1948" y="555"/>
                  <a:pt x="1948" y="555"/>
                </a:cubicBezTo>
                <a:cubicBezTo>
                  <a:pt x="1948" y="558"/>
                  <a:pt x="1948" y="558"/>
                  <a:pt x="1948" y="558"/>
                </a:cubicBezTo>
                <a:cubicBezTo>
                  <a:pt x="1948" y="559"/>
                  <a:pt x="1948" y="559"/>
                  <a:pt x="1948" y="559"/>
                </a:cubicBezTo>
                <a:cubicBezTo>
                  <a:pt x="1949" y="561"/>
                  <a:pt x="1949" y="561"/>
                  <a:pt x="1949" y="561"/>
                </a:cubicBezTo>
                <a:cubicBezTo>
                  <a:pt x="1952" y="562"/>
                  <a:pt x="1952" y="562"/>
                  <a:pt x="1952" y="562"/>
                </a:cubicBezTo>
                <a:cubicBezTo>
                  <a:pt x="1952" y="561"/>
                  <a:pt x="1952" y="561"/>
                  <a:pt x="1952" y="561"/>
                </a:cubicBezTo>
                <a:cubicBezTo>
                  <a:pt x="1952" y="559"/>
                  <a:pt x="1952" y="559"/>
                  <a:pt x="1952" y="559"/>
                </a:cubicBezTo>
                <a:cubicBezTo>
                  <a:pt x="1954" y="559"/>
                  <a:pt x="1954" y="559"/>
                  <a:pt x="1954" y="559"/>
                </a:cubicBezTo>
                <a:cubicBezTo>
                  <a:pt x="1955" y="561"/>
                  <a:pt x="1955" y="561"/>
                  <a:pt x="1955" y="561"/>
                </a:cubicBezTo>
                <a:cubicBezTo>
                  <a:pt x="1956" y="564"/>
                  <a:pt x="1956" y="564"/>
                  <a:pt x="1956" y="564"/>
                </a:cubicBezTo>
                <a:cubicBezTo>
                  <a:pt x="1956" y="567"/>
                  <a:pt x="1956" y="567"/>
                  <a:pt x="1956" y="567"/>
                </a:cubicBezTo>
                <a:cubicBezTo>
                  <a:pt x="1958" y="567"/>
                  <a:pt x="1958" y="567"/>
                  <a:pt x="1958" y="567"/>
                </a:cubicBezTo>
                <a:cubicBezTo>
                  <a:pt x="1959" y="562"/>
                  <a:pt x="1959" y="562"/>
                  <a:pt x="1959" y="562"/>
                </a:cubicBezTo>
                <a:cubicBezTo>
                  <a:pt x="1961" y="562"/>
                  <a:pt x="1961" y="562"/>
                  <a:pt x="1961" y="562"/>
                </a:cubicBezTo>
                <a:cubicBezTo>
                  <a:pt x="1966" y="567"/>
                  <a:pt x="1966" y="567"/>
                  <a:pt x="1966" y="567"/>
                </a:cubicBezTo>
                <a:cubicBezTo>
                  <a:pt x="1965" y="565"/>
                  <a:pt x="1965" y="565"/>
                  <a:pt x="1965" y="565"/>
                </a:cubicBezTo>
                <a:cubicBezTo>
                  <a:pt x="1964" y="564"/>
                  <a:pt x="1964" y="564"/>
                  <a:pt x="1964" y="564"/>
                </a:cubicBezTo>
                <a:cubicBezTo>
                  <a:pt x="1964" y="561"/>
                  <a:pt x="1964" y="561"/>
                  <a:pt x="1964" y="561"/>
                </a:cubicBezTo>
                <a:cubicBezTo>
                  <a:pt x="1964" y="559"/>
                  <a:pt x="1964" y="559"/>
                  <a:pt x="1964" y="559"/>
                </a:cubicBezTo>
                <a:cubicBezTo>
                  <a:pt x="1961" y="555"/>
                  <a:pt x="1961" y="555"/>
                  <a:pt x="1961" y="555"/>
                </a:cubicBezTo>
                <a:cubicBezTo>
                  <a:pt x="1961" y="551"/>
                  <a:pt x="1961" y="551"/>
                  <a:pt x="1961" y="551"/>
                </a:cubicBezTo>
                <a:cubicBezTo>
                  <a:pt x="1964" y="554"/>
                  <a:pt x="1964" y="554"/>
                  <a:pt x="1964" y="554"/>
                </a:cubicBezTo>
                <a:cubicBezTo>
                  <a:pt x="1965" y="554"/>
                  <a:pt x="1965" y="554"/>
                  <a:pt x="1965" y="554"/>
                </a:cubicBezTo>
                <a:cubicBezTo>
                  <a:pt x="1965" y="555"/>
                  <a:pt x="1965" y="555"/>
                  <a:pt x="1965" y="555"/>
                </a:cubicBezTo>
                <a:cubicBezTo>
                  <a:pt x="1968" y="554"/>
                  <a:pt x="1968" y="554"/>
                  <a:pt x="1968" y="554"/>
                </a:cubicBezTo>
                <a:cubicBezTo>
                  <a:pt x="1968" y="552"/>
                  <a:pt x="1968" y="552"/>
                  <a:pt x="1968" y="552"/>
                </a:cubicBezTo>
                <a:cubicBezTo>
                  <a:pt x="1966" y="551"/>
                  <a:pt x="1966" y="551"/>
                  <a:pt x="1966" y="551"/>
                </a:cubicBezTo>
                <a:cubicBezTo>
                  <a:pt x="1966" y="552"/>
                  <a:pt x="1966" y="552"/>
                  <a:pt x="1966" y="552"/>
                </a:cubicBezTo>
                <a:cubicBezTo>
                  <a:pt x="1965" y="551"/>
                  <a:pt x="1965" y="551"/>
                  <a:pt x="1965" y="551"/>
                </a:cubicBezTo>
                <a:cubicBezTo>
                  <a:pt x="1965" y="549"/>
                  <a:pt x="1965" y="549"/>
                  <a:pt x="1965" y="549"/>
                </a:cubicBezTo>
                <a:cubicBezTo>
                  <a:pt x="1964" y="548"/>
                  <a:pt x="1964" y="548"/>
                  <a:pt x="1964" y="548"/>
                </a:cubicBezTo>
                <a:cubicBezTo>
                  <a:pt x="1964" y="546"/>
                  <a:pt x="1964" y="546"/>
                  <a:pt x="1964" y="546"/>
                </a:cubicBezTo>
                <a:cubicBezTo>
                  <a:pt x="1965" y="546"/>
                  <a:pt x="1965" y="546"/>
                  <a:pt x="1965" y="546"/>
                </a:cubicBezTo>
                <a:cubicBezTo>
                  <a:pt x="1968" y="546"/>
                  <a:pt x="1968" y="546"/>
                  <a:pt x="1968" y="546"/>
                </a:cubicBezTo>
                <a:cubicBezTo>
                  <a:pt x="1972" y="548"/>
                  <a:pt x="1972" y="548"/>
                  <a:pt x="1972" y="548"/>
                </a:cubicBezTo>
                <a:cubicBezTo>
                  <a:pt x="1975" y="551"/>
                  <a:pt x="1975" y="551"/>
                  <a:pt x="1975" y="551"/>
                </a:cubicBezTo>
                <a:cubicBezTo>
                  <a:pt x="1975" y="548"/>
                  <a:pt x="1975" y="548"/>
                  <a:pt x="1975" y="548"/>
                </a:cubicBezTo>
                <a:cubicBezTo>
                  <a:pt x="1974" y="545"/>
                  <a:pt x="1974" y="545"/>
                  <a:pt x="1974" y="545"/>
                </a:cubicBezTo>
                <a:cubicBezTo>
                  <a:pt x="1974" y="544"/>
                  <a:pt x="1974" y="544"/>
                  <a:pt x="1974" y="544"/>
                </a:cubicBezTo>
                <a:cubicBezTo>
                  <a:pt x="1972" y="542"/>
                  <a:pt x="1972" y="542"/>
                  <a:pt x="1972" y="542"/>
                </a:cubicBezTo>
                <a:cubicBezTo>
                  <a:pt x="1966" y="538"/>
                  <a:pt x="1966" y="538"/>
                  <a:pt x="1966" y="538"/>
                </a:cubicBezTo>
                <a:cubicBezTo>
                  <a:pt x="1965" y="538"/>
                  <a:pt x="1965" y="538"/>
                  <a:pt x="1965" y="538"/>
                </a:cubicBezTo>
                <a:cubicBezTo>
                  <a:pt x="1965" y="536"/>
                  <a:pt x="1965" y="536"/>
                  <a:pt x="1965" y="536"/>
                </a:cubicBezTo>
                <a:cubicBezTo>
                  <a:pt x="1964" y="536"/>
                  <a:pt x="1964" y="536"/>
                  <a:pt x="1964" y="536"/>
                </a:cubicBezTo>
                <a:cubicBezTo>
                  <a:pt x="1961" y="535"/>
                  <a:pt x="1961" y="535"/>
                  <a:pt x="1961" y="535"/>
                </a:cubicBezTo>
                <a:cubicBezTo>
                  <a:pt x="1958" y="534"/>
                  <a:pt x="1958" y="534"/>
                  <a:pt x="1958" y="534"/>
                </a:cubicBezTo>
                <a:cubicBezTo>
                  <a:pt x="1961" y="534"/>
                  <a:pt x="1961" y="534"/>
                  <a:pt x="1961" y="534"/>
                </a:cubicBezTo>
                <a:cubicBezTo>
                  <a:pt x="1962" y="532"/>
                  <a:pt x="1962" y="532"/>
                  <a:pt x="1962" y="532"/>
                </a:cubicBezTo>
                <a:cubicBezTo>
                  <a:pt x="1961" y="531"/>
                  <a:pt x="1961" y="531"/>
                  <a:pt x="1961" y="531"/>
                </a:cubicBezTo>
                <a:cubicBezTo>
                  <a:pt x="1961" y="529"/>
                  <a:pt x="1961" y="529"/>
                  <a:pt x="1961" y="529"/>
                </a:cubicBezTo>
                <a:cubicBezTo>
                  <a:pt x="1961" y="528"/>
                  <a:pt x="1961" y="528"/>
                  <a:pt x="1961" y="528"/>
                </a:cubicBezTo>
                <a:cubicBezTo>
                  <a:pt x="1962" y="528"/>
                  <a:pt x="1962" y="528"/>
                  <a:pt x="1962" y="528"/>
                </a:cubicBezTo>
                <a:cubicBezTo>
                  <a:pt x="1964" y="528"/>
                  <a:pt x="1964" y="528"/>
                  <a:pt x="1964" y="528"/>
                </a:cubicBezTo>
                <a:cubicBezTo>
                  <a:pt x="1964" y="529"/>
                  <a:pt x="1964" y="529"/>
                  <a:pt x="1964" y="529"/>
                </a:cubicBezTo>
                <a:cubicBezTo>
                  <a:pt x="1964" y="531"/>
                  <a:pt x="1964" y="531"/>
                  <a:pt x="1964" y="531"/>
                </a:cubicBezTo>
                <a:cubicBezTo>
                  <a:pt x="1965" y="531"/>
                  <a:pt x="1965" y="531"/>
                  <a:pt x="1965" y="531"/>
                </a:cubicBezTo>
                <a:cubicBezTo>
                  <a:pt x="1965" y="529"/>
                  <a:pt x="1965" y="529"/>
                  <a:pt x="1965" y="529"/>
                </a:cubicBezTo>
                <a:cubicBezTo>
                  <a:pt x="1964" y="526"/>
                  <a:pt x="1964" y="526"/>
                  <a:pt x="1964" y="526"/>
                </a:cubicBezTo>
                <a:cubicBezTo>
                  <a:pt x="1959" y="521"/>
                  <a:pt x="1959" y="521"/>
                  <a:pt x="1959" y="521"/>
                </a:cubicBezTo>
                <a:cubicBezTo>
                  <a:pt x="1958" y="518"/>
                  <a:pt x="1958" y="518"/>
                  <a:pt x="1958" y="518"/>
                </a:cubicBezTo>
                <a:cubicBezTo>
                  <a:pt x="1956" y="515"/>
                  <a:pt x="1956" y="515"/>
                  <a:pt x="1956" y="515"/>
                </a:cubicBezTo>
                <a:cubicBezTo>
                  <a:pt x="1958" y="512"/>
                  <a:pt x="1958" y="512"/>
                  <a:pt x="1958" y="512"/>
                </a:cubicBezTo>
                <a:cubicBezTo>
                  <a:pt x="1961" y="511"/>
                  <a:pt x="1961" y="511"/>
                  <a:pt x="1961" y="511"/>
                </a:cubicBezTo>
                <a:cubicBezTo>
                  <a:pt x="1961" y="512"/>
                  <a:pt x="1961" y="512"/>
                  <a:pt x="1961" y="512"/>
                </a:cubicBezTo>
                <a:cubicBezTo>
                  <a:pt x="1959" y="512"/>
                  <a:pt x="1959" y="512"/>
                  <a:pt x="1959" y="512"/>
                </a:cubicBezTo>
                <a:cubicBezTo>
                  <a:pt x="1962" y="513"/>
                  <a:pt x="1962" y="513"/>
                  <a:pt x="1962" y="513"/>
                </a:cubicBezTo>
                <a:cubicBezTo>
                  <a:pt x="1965" y="516"/>
                  <a:pt x="1965" y="516"/>
                  <a:pt x="1965" y="516"/>
                </a:cubicBezTo>
                <a:cubicBezTo>
                  <a:pt x="1965" y="515"/>
                  <a:pt x="1965" y="515"/>
                  <a:pt x="1965" y="515"/>
                </a:cubicBezTo>
                <a:cubicBezTo>
                  <a:pt x="1966" y="515"/>
                  <a:pt x="1966" y="515"/>
                  <a:pt x="1966" y="515"/>
                </a:cubicBezTo>
                <a:cubicBezTo>
                  <a:pt x="1969" y="518"/>
                  <a:pt x="1969" y="518"/>
                  <a:pt x="1969" y="518"/>
                </a:cubicBezTo>
                <a:cubicBezTo>
                  <a:pt x="1971" y="518"/>
                  <a:pt x="1971" y="518"/>
                  <a:pt x="1971" y="518"/>
                </a:cubicBezTo>
                <a:cubicBezTo>
                  <a:pt x="1972" y="518"/>
                  <a:pt x="1972" y="518"/>
                  <a:pt x="1972" y="518"/>
                </a:cubicBezTo>
                <a:cubicBezTo>
                  <a:pt x="1969" y="515"/>
                  <a:pt x="1969" y="515"/>
                  <a:pt x="1969" y="515"/>
                </a:cubicBezTo>
                <a:cubicBezTo>
                  <a:pt x="1969" y="513"/>
                  <a:pt x="1969" y="513"/>
                  <a:pt x="1969" y="513"/>
                </a:cubicBezTo>
                <a:cubicBezTo>
                  <a:pt x="1971" y="513"/>
                  <a:pt x="1971" y="513"/>
                  <a:pt x="1971" y="513"/>
                </a:cubicBezTo>
                <a:cubicBezTo>
                  <a:pt x="1974" y="515"/>
                  <a:pt x="1974" y="515"/>
                  <a:pt x="1974" y="515"/>
                </a:cubicBezTo>
                <a:cubicBezTo>
                  <a:pt x="1975" y="516"/>
                  <a:pt x="1975" y="516"/>
                  <a:pt x="1975" y="516"/>
                </a:cubicBezTo>
                <a:cubicBezTo>
                  <a:pt x="1977" y="516"/>
                  <a:pt x="1977" y="516"/>
                  <a:pt x="1977" y="516"/>
                </a:cubicBezTo>
                <a:cubicBezTo>
                  <a:pt x="1975" y="513"/>
                  <a:pt x="1975" y="513"/>
                  <a:pt x="1975" y="513"/>
                </a:cubicBezTo>
                <a:cubicBezTo>
                  <a:pt x="1972" y="512"/>
                  <a:pt x="1972" y="512"/>
                  <a:pt x="1972" y="512"/>
                </a:cubicBezTo>
                <a:cubicBezTo>
                  <a:pt x="1971" y="512"/>
                  <a:pt x="1971" y="512"/>
                  <a:pt x="1971" y="512"/>
                </a:cubicBezTo>
                <a:cubicBezTo>
                  <a:pt x="1971" y="511"/>
                  <a:pt x="1971" y="511"/>
                  <a:pt x="1971" y="511"/>
                </a:cubicBezTo>
                <a:cubicBezTo>
                  <a:pt x="1969" y="511"/>
                  <a:pt x="1969" y="511"/>
                  <a:pt x="1969" y="511"/>
                </a:cubicBezTo>
                <a:cubicBezTo>
                  <a:pt x="1969" y="508"/>
                  <a:pt x="1969" y="508"/>
                  <a:pt x="1969" y="508"/>
                </a:cubicBezTo>
                <a:cubicBezTo>
                  <a:pt x="1971" y="508"/>
                  <a:pt x="1971" y="508"/>
                  <a:pt x="1971" y="508"/>
                </a:cubicBezTo>
                <a:cubicBezTo>
                  <a:pt x="1974" y="509"/>
                  <a:pt x="1974" y="509"/>
                  <a:pt x="1974" y="509"/>
                </a:cubicBezTo>
                <a:cubicBezTo>
                  <a:pt x="1974" y="508"/>
                  <a:pt x="1974" y="508"/>
                  <a:pt x="1974" y="508"/>
                </a:cubicBezTo>
                <a:cubicBezTo>
                  <a:pt x="1977" y="506"/>
                  <a:pt x="1977" y="506"/>
                  <a:pt x="1977" y="506"/>
                </a:cubicBezTo>
                <a:cubicBezTo>
                  <a:pt x="1978" y="506"/>
                  <a:pt x="1978" y="506"/>
                  <a:pt x="1978" y="506"/>
                </a:cubicBezTo>
                <a:cubicBezTo>
                  <a:pt x="1979" y="506"/>
                  <a:pt x="1979" y="506"/>
                  <a:pt x="1979" y="506"/>
                </a:cubicBezTo>
                <a:cubicBezTo>
                  <a:pt x="1981" y="506"/>
                  <a:pt x="1981" y="506"/>
                  <a:pt x="1981" y="506"/>
                </a:cubicBezTo>
                <a:cubicBezTo>
                  <a:pt x="1984" y="505"/>
                  <a:pt x="1984" y="505"/>
                  <a:pt x="1984" y="505"/>
                </a:cubicBezTo>
                <a:cubicBezTo>
                  <a:pt x="1985" y="506"/>
                  <a:pt x="1985" y="506"/>
                  <a:pt x="1985" y="506"/>
                </a:cubicBezTo>
                <a:cubicBezTo>
                  <a:pt x="1991" y="506"/>
                  <a:pt x="1991" y="506"/>
                  <a:pt x="1991" y="506"/>
                </a:cubicBezTo>
                <a:cubicBezTo>
                  <a:pt x="1994" y="508"/>
                  <a:pt x="1994" y="508"/>
                  <a:pt x="1994" y="508"/>
                </a:cubicBezTo>
                <a:cubicBezTo>
                  <a:pt x="1995" y="509"/>
                  <a:pt x="1995" y="509"/>
                  <a:pt x="1995" y="509"/>
                </a:cubicBezTo>
                <a:cubicBezTo>
                  <a:pt x="1997" y="511"/>
                  <a:pt x="1997" y="511"/>
                  <a:pt x="1997" y="511"/>
                </a:cubicBezTo>
                <a:cubicBezTo>
                  <a:pt x="1998" y="511"/>
                  <a:pt x="1998" y="511"/>
                  <a:pt x="1998" y="511"/>
                </a:cubicBezTo>
                <a:cubicBezTo>
                  <a:pt x="2001" y="509"/>
                  <a:pt x="2001" y="509"/>
                  <a:pt x="2001" y="509"/>
                </a:cubicBezTo>
                <a:cubicBezTo>
                  <a:pt x="2002" y="509"/>
                  <a:pt x="2002" y="509"/>
                  <a:pt x="2002" y="509"/>
                </a:cubicBezTo>
                <a:cubicBezTo>
                  <a:pt x="2002" y="511"/>
                  <a:pt x="2002" y="511"/>
                  <a:pt x="2002" y="511"/>
                </a:cubicBezTo>
                <a:cubicBezTo>
                  <a:pt x="2002" y="512"/>
                  <a:pt x="2002" y="512"/>
                  <a:pt x="2002" y="512"/>
                </a:cubicBezTo>
                <a:cubicBezTo>
                  <a:pt x="2005" y="511"/>
                  <a:pt x="2005" y="511"/>
                  <a:pt x="2005" y="511"/>
                </a:cubicBezTo>
                <a:cubicBezTo>
                  <a:pt x="2008" y="508"/>
                  <a:pt x="2008" y="508"/>
                  <a:pt x="2008" y="508"/>
                </a:cubicBezTo>
                <a:cubicBezTo>
                  <a:pt x="2010" y="506"/>
                  <a:pt x="2010" y="506"/>
                  <a:pt x="2010" y="506"/>
                </a:cubicBezTo>
                <a:cubicBezTo>
                  <a:pt x="2012" y="505"/>
                  <a:pt x="2012" y="505"/>
                  <a:pt x="2012" y="505"/>
                </a:cubicBezTo>
                <a:cubicBezTo>
                  <a:pt x="2014" y="505"/>
                  <a:pt x="2014" y="505"/>
                  <a:pt x="2014" y="505"/>
                </a:cubicBezTo>
                <a:cubicBezTo>
                  <a:pt x="2015" y="505"/>
                  <a:pt x="2015" y="505"/>
                  <a:pt x="2015" y="505"/>
                </a:cubicBezTo>
                <a:cubicBezTo>
                  <a:pt x="2018" y="503"/>
                  <a:pt x="2018" y="503"/>
                  <a:pt x="2018" y="503"/>
                </a:cubicBezTo>
                <a:cubicBezTo>
                  <a:pt x="2022" y="505"/>
                  <a:pt x="2022" y="505"/>
                  <a:pt x="2022" y="505"/>
                </a:cubicBezTo>
                <a:cubicBezTo>
                  <a:pt x="2025" y="505"/>
                  <a:pt x="2025" y="505"/>
                  <a:pt x="2025" y="505"/>
                </a:cubicBezTo>
                <a:cubicBezTo>
                  <a:pt x="2027" y="503"/>
                  <a:pt x="2027" y="503"/>
                  <a:pt x="2027" y="503"/>
                </a:cubicBezTo>
                <a:cubicBezTo>
                  <a:pt x="2028" y="502"/>
                  <a:pt x="2028" y="502"/>
                  <a:pt x="2028" y="502"/>
                </a:cubicBezTo>
                <a:cubicBezTo>
                  <a:pt x="2027" y="502"/>
                  <a:pt x="2027" y="502"/>
                  <a:pt x="2027" y="502"/>
                </a:cubicBezTo>
                <a:cubicBezTo>
                  <a:pt x="2020" y="499"/>
                  <a:pt x="2020" y="499"/>
                  <a:pt x="2020" y="499"/>
                </a:cubicBezTo>
                <a:cubicBezTo>
                  <a:pt x="2015" y="495"/>
                  <a:pt x="2015" y="495"/>
                  <a:pt x="2015" y="495"/>
                </a:cubicBezTo>
                <a:cubicBezTo>
                  <a:pt x="2015" y="493"/>
                  <a:pt x="2015" y="493"/>
                  <a:pt x="2015" y="493"/>
                </a:cubicBezTo>
                <a:cubicBezTo>
                  <a:pt x="2015" y="492"/>
                  <a:pt x="2015" y="492"/>
                  <a:pt x="2015" y="492"/>
                </a:cubicBezTo>
                <a:cubicBezTo>
                  <a:pt x="2014" y="492"/>
                  <a:pt x="2014" y="492"/>
                  <a:pt x="2014" y="492"/>
                </a:cubicBezTo>
                <a:cubicBezTo>
                  <a:pt x="2014" y="491"/>
                  <a:pt x="2014" y="491"/>
                  <a:pt x="2014" y="491"/>
                </a:cubicBezTo>
                <a:cubicBezTo>
                  <a:pt x="2011" y="486"/>
                  <a:pt x="2011" y="486"/>
                  <a:pt x="2011" y="486"/>
                </a:cubicBezTo>
                <a:cubicBezTo>
                  <a:pt x="2008" y="485"/>
                  <a:pt x="2008" y="485"/>
                  <a:pt x="2008" y="485"/>
                </a:cubicBezTo>
                <a:cubicBezTo>
                  <a:pt x="2010" y="485"/>
                  <a:pt x="2010" y="485"/>
                  <a:pt x="2010" y="485"/>
                </a:cubicBezTo>
                <a:cubicBezTo>
                  <a:pt x="2011" y="483"/>
                  <a:pt x="2011" y="483"/>
                  <a:pt x="2011" y="483"/>
                </a:cubicBezTo>
                <a:cubicBezTo>
                  <a:pt x="2012" y="482"/>
                  <a:pt x="2012" y="482"/>
                  <a:pt x="2012" y="482"/>
                </a:cubicBezTo>
                <a:cubicBezTo>
                  <a:pt x="2012" y="479"/>
                  <a:pt x="2012" y="479"/>
                  <a:pt x="2012" y="479"/>
                </a:cubicBezTo>
                <a:cubicBezTo>
                  <a:pt x="2012" y="476"/>
                  <a:pt x="2012" y="476"/>
                  <a:pt x="2012" y="476"/>
                </a:cubicBezTo>
                <a:cubicBezTo>
                  <a:pt x="2014" y="473"/>
                  <a:pt x="2014" y="473"/>
                  <a:pt x="2014" y="473"/>
                </a:cubicBezTo>
                <a:cubicBezTo>
                  <a:pt x="2017" y="472"/>
                  <a:pt x="2017" y="472"/>
                  <a:pt x="2017" y="472"/>
                </a:cubicBezTo>
                <a:cubicBezTo>
                  <a:pt x="2018" y="472"/>
                  <a:pt x="2018" y="472"/>
                  <a:pt x="2018" y="472"/>
                </a:cubicBezTo>
                <a:cubicBezTo>
                  <a:pt x="2020" y="472"/>
                  <a:pt x="2020" y="472"/>
                  <a:pt x="2020" y="472"/>
                </a:cubicBezTo>
                <a:cubicBezTo>
                  <a:pt x="2020" y="469"/>
                  <a:pt x="2020" y="469"/>
                  <a:pt x="2020" y="469"/>
                </a:cubicBezTo>
                <a:cubicBezTo>
                  <a:pt x="2020" y="468"/>
                  <a:pt x="2020" y="468"/>
                  <a:pt x="2020" y="468"/>
                </a:cubicBezTo>
                <a:cubicBezTo>
                  <a:pt x="2020" y="465"/>
                  <a:pt x="2020" y="465"/>
                  <a:pt x="2020" y="465"/>
                </a:cubicBezTo>
                <a:cubicBezTo>
                  <a:pt x="2020" y="460"/>
                  <a:pt x="2020" y="460"/>
                  <a:pt x="2020" y="460"/>
                </a:cubicBezTo>
                <a:cubicBezTo>
                  <a:pt x="2021" y="459"/>
                  <a:pt x="2021" y="459"/>
                  <a:pt x="2021" y="459"/>
                </a:cubicBezTo>
                <a:cubicBezTo>
                  <a:pt x="2022" y="456"/>
                  <a:pt x="2022" y="456"/>
                  <a:pt x="2022" y="456"/>
                </a:cubicBezTo>
                <a:cubicBezTo>
                  <a:pt x="2021" y="458"/>
                  <a:pt x="2021" y="458"/>
                  <a:pt x="2021" y="458"/>
                </a:cubicBezTo>
                <a:cubicBezTo>
                  <a:pt x="2021" y="456"/>
                  <a:pt x="2021" y="456"/>
                  <a:pt x="2021" y="456"/>
                </a:cubicBezTo>
                <a:cubicBezTo>
                  <a:pt x="2021" y="453"/>
                  <a:pt x="2021" y="453"/>
                  <a:pt x="2021" y="453"/>
                </a:cubicBezTo>
                <a:cubicBezTo>
                  <a:pt x="2021" y="452"/>
                  <a:pt x="2021" y="452"/>
                  <a:pt x="2021" y="452"/>
                </a:cubicBezTo>
                <a:cubicBezTo>
                  <a:pt x="2022" y="450"/>
                  <a:pt x="2022" y="450"/>
                  <a:pt x="2022" y="450"/>
                </a:cubicBezTo>
                <a:cubicBezTo>
                  <a:pt x="2022" y="452"/>
                  <a:pt x="2022" y="452"/>
                  <a:pt x="2022" y="452"/>
                </a:cubicBezTo>
                <a:cubicBezTo>
                  <a:pt x="2022" y="455"/>
                  <a:pt x="2022" y="455"/>
                  <a:pt x="2022" y="455"/>
                </a:cubicBezTo>
                <a:cubicBezTo>
                  <a:pt x="2025" y="455"/>
                  <a:pt x="2025" y="455"/>
                  <a:pt x="2025" y="455"/>
                </a:cubicBezTo>
                <a:cubicBezTo>
                  <a:pt x="2028" y="453"/>
                  <a:pt x="2028" y="453"/>
                  <a:pt x="2028" y="453"/>
                </a:cubicBezTo>
                <a:cubicBezTo>
                  <a:pt x="2030" y="450"/>
                  <a:pt x="2030" y="450"/>
                  <a:pt x="2030" y="450"/>
                </a:cubicBezTo>
                <a:cubicBezTo>
                  <a:pt x="2030" y="448"/>
                  <a:pt x="2030" y="448"/>
                  <a:pt x="2030" y="448"/>
                </a:cubicBezTo>
                <a:cubicBezTo>
                  <a:pt x="2030" y="446"/>
                  <a:pt x="2030" y="446"/>
                  <a:pt x="2030" y="446"/>
                </a:cubicBezTo>
                <a:cubicBezTo>
                  <a:pt x="2028" y="445"/>
                  <a:pt x="2028" y="445"/>
                  <a:pt x="2028" y="445"/>
                </a:cubicBezTo>
                <a:cubicBezTo>
                  <a:pt x="2030" y="443"/>
                  <a:pt x="2030" y="443"/>
                  <a:pt x="2030" y="443"/>
                </a:cubicBezTo>
                <a:cubicBezTo>
                  <a:pt x="2028" y="443"/>
                  <a:pt x="2028" y="443"/>
                  <a:pt x="2028" y="443"/>
                </a:cubicBezTo>
                <a:cubicBezTo>
                  <a:pt x="2028" y="440"/>
                  <a:pt x="2028" y="440"/>
                  <a:pt x="2028" y="440"/>
                </a:cubicBezTo>
                <a:cubicBezTo>
                  <a:pt x="2030" y="442"/>
                  <a:pt x="2030" y="442"/>
                  <a:pt x="2030" y="442"/>
                </a:cubicBezTo>
                <a:cubicBezTo>
                  <a:pt x="2031" y="442"/>
                  <a:pt x="2031" y="442"/>
                  <a:pt x="2031" y="442"/>
                </a:cubicBezTo>
                <a:cubicBezTo>
                  <a:pt x="2034" y="439"/>
                  <a:pt x="2034" y="439"/>
                  <a:pt x="2034" y="439"/>
                </a:cubicBezTo>
                <a:cubicBezTo>
                  <a:pt x="2033" y="441"/>
                  <a:pt x="2033" y="441"/>
                  <a:pt x="2033" y="441"/>
                </a:cubicBezTo>
                <a:cubicBezTo>
                  <a:pt x="2034" y="440"/>
                  <a:pt x="2034" y="440"/>
                  <a:pt x="2034" y="440"/>
                </a:cubicBezTo>
                <a:cubicBezTo>
                  <a:pt x="2035" y="438"/>
                  <a:pt x="2035" y="438"/>
                  <a:pt x="2035" y="438"/>
                </a:cubicBezTo>
                <a:cubicBezTo>
                  <a:pt x="2039" y="438"/>
                  <a:pt x="2045" y="437"/>
                  <a:pt x="2046" y="436"/>
                </a:cubicBezTo>
                <a:cubicBezTo>
                  <a:pt x="2046" y="435"/>
                  <a:pt x="2046" y="433"/>
                  <a:pt x="2046" y="429"/>
                </a:cubicBezTo>
                <a:cubicBezTo>
                  <a:pt x="2047" y="429"/>
                  <a:pt x="2047" y="429"/>
                  <a:pt x="2047" y="429"/>
                </a:cubicBezTo>
                <a:cubicBezTo>
                  <a:pt x="2047" y="427"/>
                  <a:pt x="2047" y="427"/>
                  <a:pt x="2047" y="427"/>
                </a:cubicBezTo>
                <a:cubicBezTo>
                  <a:pt x="2048" y="427"/>
                  <a:pt x="2048" y="427"/>
                  <a:pt x="2048" y="427"/>
                </a:cubicBezTo>
                <a:cubicBezTo>
                  <a:pt x="2048" y="429"/>
                  <a:pt x="2048" y="429"/>
                  <a:pt x="2048" y="429"/>
                </a:cubicBezTo>
                <a:cubicBezTo>
                  <a:pt x="2050" y="429"/>
                  <a:pt x="2050" y="429"/>
                  <a:pt x="2050" y="429"/>
                </a:cubicBezTo>
                <a:cubicBezTo>
                  <a:pt x="2051" y="429"/>
                  <a:pt x="2051" y="429"/>
                  <a:pt x="2051" y="429"/>
                </a:cubicBezTo>
                <a:cubicBezTo>
                  <a:pt x="2051" y="426"/>
                  <a:pt x="2051" y="426"/>
                  <a:pt x="2051" y="426"/>
                </a:cubicBezTo>
                <a:cubicBezTo>
                  <a:pt x="2053" y="429"/>
                  <a:pt x="2053" y="429"/>
                  <a:pt x="2053" y="429"/>
                </a:cubicBezTo>
                <a:cubicBezTo>
                  <a:pt x="2054" y="429"/>
                  <a:pt x="2054" y="429"/>
                  <a:pt x="2054" y="429"/>
                </a:cubicBezTo>
                <a:cubicBezTo>
                  <a:pt x="2055" y="430"/>
                  <a:pt x="2055" y="430"/>
                  <a:pt x="2055" y="430"/>
                </a:cubicBezTo>
                <a:cubicBezTo>
                  <a:pt x="2054" y="430"/>
                  <a:pt x="2054" y="430"/>
                  <a:pt x="2054" y="430"/>
                </a:cubicBezTo>
                <a:cubicBezTo>
                  <a:pt x="2051" y="430"/>
                  <a:pt x="2051" y="430"/>
                  <a:pt x="2051" y="430"/>
                </a:cubicBezTo>
                <a:cubicBezTo>
                  <a:pt x="2050" y="430"/>
                  <a:pt x="2050" y="430"/>
                  <a:pt x="2050" y="430"/>
                </a:cubicBezTo>
                <a:cubicBezTo>
                  <a:pt x="2051" y="432"/>
                  <a:pt x="2051" y="432"/>
                  <a:pt x="2051" y="432"/>
                </a:cubicBezTo>
                <a:cubicBezTo>
                  <a:pt x="2053" y="432"/>
                  <a:pt x="2053" y="432"/>
                  <a:pt x="2053" y="432"/>
                </a:cubicBezTo>
                <a:cubicBezTo>
                  <a:pt x="2051" y="433"/>
                  <a:pt x="2051" y="433"/>
                  <a:pt x="2051" y="433"/>
                </a:cubicBezTo>
                <a:cubicBezTo>
                  <a:pt x="2054" y="433"/>
                  <a:pt x="2054" y="433"/>
                  <a:pt x="2054" y="433"/>
                </a:cubicBezTo>
                <a:cubicBezTo>
                  <a:pt x="2055" y="435"/>
                  <a:pt x="2055" y="435"/>
                  <a:pt x="2055" y="435"/>
                </a:cubicBezTo>
                <a:cubicBezTo>
                  <a:pt x="2058" y="436"/>
                  <a:pt x="2058" y="436"/>
                  <a:pt x="2058" y="436"/>
                </a:cubicBezTo>
                <a:cubicBezTo>
                  <a:pt x="2061" y="436"/>
                  <a:pt x="2061" y="436"/>
                  <a:pt x="2061" y="436"/>
                </a:cubicBezTo>
                <a:cubicBezTo>
                  <a:pt x="2064" y="436"/>
                  <a:pt x="2064" y="436"/>
                  <a:pt x="2064" y="436"/>
                </a:cubicBezTo>
                <a:cubicBezTo>
                  <a:pt x="2067" y="436"/>
                  <a:pt x="2067" y="436"/>
                  <a:pt x="2067" y="436"/>
                </a:cubicBezTo>
                <a:cubicBezTo>
                  <a:pt x="2070" y="436"/>
                  <a:pt x="2070" y="436"/>
                  <a:pt x="2070" y="436"/>
                </a:cubicBezTo>
                <a:cubicBezTo>
                  <a:pt x="2071" y="436"/>
                  <a:pt x="2071" y="436"/>
                  <a:pt x="2071" y="436"/>
                </a:cubicBezTo>
                <a:cubicBezTo>
                  <a:pt x="2071" y="438"/>
                  <a:pt x="2071" y="438"/>
                  <a:pt x="2071" y="438"/>
                </a:cubicBezTo>
                <a:cubicBezTo>
                  <a:pt x="2073" y="439"/>
                  <a:pt x="2073" y="439"/>
                  <a:pt x="2073" y="439"/>
                </a:cubicBezTo>
                <a:cubicBezTo>
                  <a:pt x="2071" y="440"/>
                  <a:pt x="2071" y="440"/>
                  <a:pt x="2071" y="440"/>
                </a:cubicBezTo>
                <a:cubicBezTo>
                  <a:pt x="2068" y="440"/>
                  <a:pt x="2068" y="440"/>
                  <a:pt x="2068" y="440"/>
                </a:cubicBezTo>
                <a:cubicBezTo>
                  <a:pt x="2064" y="442"/>
                  <a:pt x="2064" y="442"/>
                  <a:pt x="2064" y="442"/>
                </a:cubicBezTo>
                <a:cubicBezTo>
                  <a:pt x="2061" y="445"/>
                  <a:pt x="2061" y="445"/>
                  <a:pt x="2061" y="445"/>
                </a:cubicBezTo>
                <a:cubicBezTo>
                  <a:pt x="2060" y="446"/>
                  <a:pt x="2060" y="446"/>
                  <a:pt x="2060" y="446"/>
                </a:cubicBezTo>
                <a:cubicBezTo>
                  <a:pt x="2061" y="446"/>
                  <a:pt x="2061" y="446"/>
                  <a:pt x="2061" y="446"/>
                </a:cubicBezTo>
                <a:cubicBezTo>
                  <a:pt x="2063" y="446"/>
                  <a:pt x="2063" y="446"/>
                  <a:pt x="2063" y="446"/>
                </a:cubicBezTo>
                <a:cubicBezTo>
                  <a:pt x="2065" y="446"/>
                  <a:pt x="2065" y="446"/>
                  <a:pt x="2065" y="446"/>
                </a:cubicBezTo>
                <a:cubicBezTo>
                  <a:pt x="2070" y="449"/>
                  <a:pt x="2070" y="449"/>
                  <a:pt x="2070" y="449"/>
                </a:cubicBezTo>
                <a:cubicBezTo>
                  <a:pt x="2071" y="450"/>
                  <a:pt x="2071" y="450"/>
                  <a:pt x="2071" y="450"/>
                </a:cubicBezTo>
                <a:cubicBezTo>
                  <a:pt x="2073" y="453"/>
                  <a:pt x="2073" y="453"/>
                  <a:pt x="2073" y="453"/>
                </a:cubicBezTo>
                <a:cubicBezTo>
                  <a:pt x="2071" y="456"/>
                  <a:pt x="2071" y="456"/>
                  <a:pt x="2071" y="456"/>
                </a:cubicBezTo>
                <a:cubicBezTo>
                  <a:pt x="2070" y="456"/>
                  <a:pt x="2070" y="456"/>
                  <a:pt x="2070" y="456"/>
                </a:cubicBezTo>
                <a:cubicBezTo>
                  <a:pt x="2073" y="459"/>
                  <a:pt x="2073" y="459"/>
                  <a:pt x="2073" y="459"/>
                </a:cubicBezTo>
                <a:cubicBezTo>
                  <a:pt x="2075" y="459"/>
                  <a:pt x="2075" y="459"/>
                  <a:pt x="2075" y="459"/>
                </a:cubicBezTo>
                <a:cubicBezTo>
                  <a:pt x="2080" y="458"/>
                  <a:pt x="2080" y="458"/>
                  <a:pt x="2080" y="458"/>
                </a:cubicBezTo>
                <a:cubicBezTo>
                  <a:pt x="2081" y="455"/>
                  <a:pt x="2081" y="455"/>
                  <a:pt x="2081" y="455"/>
                </a:cubicBezTo>
                <a:cubicBezTo>
                  <a:pt x="2084" y="453"/>
                  <a:pt x="2084" y="453"/>
                  <a:pt x="2084" y="453"/>
                </a:cubicBezTo>
                <a:cubicBezTo>
                  <a:pt x="2087" y="453"/>
                  <a:pt x="2087" y="453"/>
                  <a:pt x="2087" y="453"/>
                </a:cubicBezTo>
                <a:cubicBezTo>
                  <a:pt x="2090" y="452"/>
                  <a:pt x="2090" y="452"/>
                  <a:pt x="2090" y="452"/>
                </a:cubicBezTo>
                <a:cubicBezTo>
                  <a:pt x="2091" y="450"/>
                  <a:pt x="2091" y="450"/>
                  <a:pt x="2091" y="450"/>
                </a:cubicBezTo>
                <a:cubicBezTo>
                  <a:pt x="2093" y="450"/>
                  <a:pt x="2093" y="450"/>
                  <a:pt x="2093" y="450"/>
                </a:cubicBezTo>
                <a:cubicBezTo>
                  <a:pt x="2093" y="449"/>
                  <a:pt x="2093" y="449"/>
                  <a:pt x="2093" y="449"/>
                </a:cubicBezTo>
                <a:cubicBezTo>
                  <a:pt x="2094" y="449"/>
                  <a:pt x="2094" y="449"/>
                  <a:pt x="2094" y="449"/>
                </a:cubicBezTo>
                <a:cubicBezTo>
                  <a:pt x="2096" y="450"/>
                  <a:pt x="2096" y="450"/>
                  <a:pt x="2096" y="450"/>
                </a:cubicBezTo>
                <a:cubicBezTo>
                  <a:pt x="2100" y="450"/>
                  <a:pt x="2100" y="450"/>
                  <a:pt x="2100" y="450"/>
                </a:cubicBezTo>
                <a:cubicBezTo>
                  <a:pt x="2101" y="450"/>
                  <a:pt x="2101" y="450"/>
                  <a:pt x="2101" y="450"/>
                </a:cubicBezTo>
                <a:cubicBezTo>
                  <a:pt x="2103" y="449"/>
                  <a:pt x="2103" y="449"/>
                  <a:pt x="2103" y="449"/>
                </a:cubicBezTo>
                <a:cubicBezTo>
                  <a:pt x="2103" y="448"/>
                  <a:pt x="2103" y="448"/>
                  <a:pt x="2103" y="448"/>
                </a:cubicBezTo>
                <a:cubicBezTo>
                  <a:pt x="2104" y="446"/>
                  <a:pt x="2104" y="446"/>
                  <a:pt x="2104" y="446"/>
                </a:cubicBezTo>
                <a:cubicBezTo>
                  <a:pt x="2101" y="445"/>
                  <a:pt x="2101" y="445"/>
                  <a:pt x="2101" y="445"/>
                </a:cubicBezTo>
                <a:cubicBezTo>
                  <a:pt x="2098" y="445"/>
                  <a:pt x="2098" y="445"/>
                  <a:pt x="2098" y="445"/>
                </a:cubicBezTo>
                <a:cubicBezTo>
                  <a:pt x="2097" y="446"/>
                  <a:pt x="2097" y="446"/>
                  <a:pt x="2097" y="446"/>
                </a:cubicBezTo>
                <a:cubicBezTo>
                  <a:pt x="2096" y="445"/>
                  <a:pt x="2096" y="445"/>
                  <a:pt x="2096" y="445"/>
                </a:cubicBezTo>
                <a:cubicBezTo>
                  <a:pt x="2094" y="446"/>
                  <a:pt x="2094" y="446"/>
                  <a:pt x="2094" y="446"/>
                </a:cubicBezTo>
                <a:cubicBezTo>
                  <a:pt x="2093" y="446"/>
                  <a:pt x="2093" y="446"/>
                  <a:pt x="2093" y="446"/>
                </a:cubicBezTo>
                <a:cubicBezTo>
                  <a:pt x="2090" y="445"/>
                  <a:pt x="2090" y="445"/>
                  <a:pt x="2090" y="445"/>
                </a:cubicBezTo>
                <a:cubicBezTo>
                  <a:pt x="2087" y="442"/>
                  <a:pt x="2087" y="442"/>
                  <a:pt x="2087" y="442"/>
                </a:cubicBezTo>
                <a:cubicBezTo>
                  <a:pt x="2091" y="448"/>
                  <a:pt x="2091" y="448"/>
                  <a:pt x="2091" y="448"/>
                </a:cubicBezTo>
                <a:cubicBezTo>
                  <a:pt x="2088" y="446"/>
                  <a:pt x="2088" y="446"/>
                  <a:pt x="2088" y="446"/>
                </a:cubicBezTo>
                <a:cubicBezTo>
                  <a:pt x="2087" y="446"/>
                  <a:pt x="2087" y="446"/>
                  <a:pt x="2087" y="446"/>
                </a:cubicBezTo>
                <a:cubicBezTo>
                  <a:pt x="2087" y="445"/>
                  <a:pt x="2087" y="445"/>
                  <a:pt x="2087" y="445"/>
                </a:cubicBezTo>
                <a:cubicBezTo>
                  <a:pt x="2087" y="443"/>
                  <a:pt x="2087" y="443"/>
                  <a:pt x="2087" y="443"/>
                </a:cubicBezTo>
                <a:cubicBezTo>
                  <a:pt x="2084" y="442"/>
                  <a:pt x="2084" y="442"/>
                  <a:pt x="2084" y="442"/>
                </a:cubicBezTo>
                <a:cubicBezTo>
                  <a:pt x="2083" y="440"/>
                  <a:pt x="2083" y="440"/>
                  <a:pt x="2083" y="440"/>
                </a:cubicBezTo>
                <a:cubicBezTo>
                  <a:pt x="2083" y="439"/>
                  <a:pt x="2083" y="439"/>
                  <a:pt x="2083" y="439"/>
                </a:cubicBezTo>
                <a:cubicBezTo>
                  <a:pt x="2080" y="440"/>
                  <a:pt x="2080" y="440"/>
                  <a:pt x="2080" y="440"/>
                </a:cubicBezTo>
                <a:cubicBezTo>
                  <a:pt x="2081" y="439"/>
                  <a:pt x="2081" y="439"/>
                  <a:pt x="2081" y="439"/>
                </a:cubicBezTo>
                <a:cubicBezTo>
                  <a:pt x="2081" y="438"/>
                  <a:pt x="2081" y="438"/>
                  <a:pt x="2081" y="438"/>
                </a:cubicBezTo>
                <a:cubicBezTo>
                  <a:pt x="2080" y="439"/>
                  <a:pt x="2080" y="439"/>
                  <a:pt x="2080" y="439"/>
                </a:cubicBezTo>
                <a:cubicBezTo>
                  <a:pt x="2078" y="438"/>
                  <a:pt x="2078" y="438"/>
                  <a:pt x="2078" y="438"/>
                </a:cubicBezTo>
                <a:cubicBezTo>
                  <a:pt x="2077" y="438"/>
                  <a:pt x="2077" y="438"/>
                  <a:pt x="2077" y="438"/>
                </a:cubicBezTo>
                <a:cubicBezTo>
                  <a:pt x="2075" y="436"/>
                  <a:pt x="2075" y="436"/>
                  <a:pt x="2075" y="436"/>
                </a:cubicBezTo>
                <a:cubicBezTo>
                  <a:pt x="2074" y="438"/>
                  <a:pt x="2074" y="438"/>
                  <a:pt x="2074" y="438"/>
                </a:cubicBezTo>
                <a:cubicBezTo>
                  <a:pt x="2071" y="435"/>
                  <a:pt x="2071" y="435"/>
                  <a:pt x="2071" y="435"/>
                </a:cubicBezTo>
                <a:cubicBezTo>
                  <a:pt x="2075" y="435"/>
                  <a:pt x="2075" y="435"/>
                  <a:pt x="2075" y="435"/>
                </a:cubicBezTo>
                <a:cubicBezTo>
                  <a:pt x="2077" y="433"/>
                  <a:pt x="2077" y="433"/>
                  <a:pt x="2077" y="433"/>
                </a:cubicBezTo>
                <a:cubicBezTo>
                  <a:pt x="2078" y="436"/>
                  <a:pt x="2078" y="436"/>
                  <a:pt x="2078" y="436"/>
                </a:cubicBezTo>
                <a:cubicBezTo>
                  <a:pt x="2078" y="435"/>
                  <a:pt x="2078" y="435"/>
                  <a:pt x="2078" y="435"/>
                </a:cubicBezTo>
                <a:cubicBezTo>
                  <a:pt x="2080" y="436"/>
                  <a:pt x="2080" y="436"/>
                  <a:pt x="2080" y="436"/>
                </a:cubicBezTo>
                <a:cubicBezTo>
                  <a:pt x="2080" y="438"/>
                  <a:pt x="2080" y="438"/>
                  <a:pt x="2080" y="438"/>
                </a:cubicBezTo>
                <a:cubicBezTo>
                  <a:pt x="2081" y="438"/>
                  <a:pt x="2081" y="438"/>
                  <a:pt x="2081" y="438"/>
                </a:cubicBezTo>
                <a:cubicBezTo>
                  <a:pt x="2081" y="435"/>
                  <a:pt x="2081" y="435"/>
                  <a:pt x="2081" y="435"/>
                </a:cubicBezTo>
                <a:cubicBezTo>
                  <a:pt x="2083" y="436"/>
                  <a:pt x="2083" y="436"/>
                  <a:pt x="2083" y="436"/>
                </a:cubicBezTo>
                <a:cubicBezTo>
                  <a:pt x="2083" y="438"/>
                  <a:pt x="2083" y="438"/>
                  <a:pt x="2083" y="438"/>
                </a:cubicBezTo>
                <a:cubicBezTo>
                  <a:pt x="2084" y="438"/>
                  <a:pt x="2084" y="438"/>
                  <a:pt x="2084" y="438"/>
                </a:cubicBezTo>
                <a:cubicBezTo>
                  <a:pt x="2084" y="435"/>
                  <a:pt x="2084" y="435"/>
                  <a:pt x="2084" y="435"/>
                </a:cubicBezTo>
                <a:cubicBezTo>
                  <a:pt x="2087" y="433"/>
                  <a:pt x="2087" y="433"/>
                  <a:pt x="2087" y="433"/>
                </a:cubicBezTo>
                <a:cubicBezTo>
                  <a:pt x="2087" y="432"/>
                  <a:pt x="2087" y="432"/>
                  <a:pt x="2087" y="432"/>
                </a:cubicBezTo>
                <a:cubicBezTo>
                  <a:pt x="2088" y="432"/>
                  <a:pt x="2088" y="432"/>
                  <a:pt x="2088" y="432"/>
                </a:cubicBezTo>
                <a:cubicBezTo>
                  <a:pt x="2088" y="433"/>
                  <a:pt x="2088" y="433"/>
                  <a:pt x="2088" y="433"/>
                </a:cubicBezTo>
                <a:cubicBezTo>
                  <a:pt x="2085" y="436"/>
                  <a:pt x="2085" y="436"/>
                  <a:pt x="2085" y="436"/>
                </a:cubicBezTo>
                <a:cubicBezTo>
                  <a:pt x="2088" y="435"/>
                  <a:pt x="2088" y="435"/>
                  <a:pt x="2088" y="435"/>
                </a:cubicBezTo>
                <a:cubicBezTo>
                  <a:pt x="2090" y="433"/>
                  <a:pt x="2090" y="433"/>
                  <a:pt x="2090" y="433"/>
                </a:cubicBezTo>
                <a:cubicBezTo>
                  <a:pt x="2091" y="430"/>
                  <a:pt x="2091" y="430"/>
                  <a:pt x="2091" y="430"/>
                </a:cubicBezTo>
                <a:cubicBezTo>
                  <a:pt x="2094" y="429"/>
                  <a:pt x="2094" y="429"/>
                  <a:pt x="2094" y="429"/>
                </a:cubicBezTo>
                <a:cubicBezTo>
                  <a:pt x="2097" y="429"/>
                  <a:pt x="2097" y="429"/>
                  <a:pt x="2097" y="429"/>
                </a:cubicBezTo>
                <a:cubicBezTo>
                  <a:pt x="2100" y="427"/>
                  <a:pt x="2100" y="427"/>
                  <a:pt x="2100" y="427"/>
                </a:cubicBezTo>
                <a:cubicBezTo>
                  <a:pt x="2101" y="427"/>
                  <a:pt x="2101" y="427"/>
                  <a:pt x="2101" y="427"/>
                </a:cubicBezTo>
                <a:cubicBezTo>
                  <a:pt x="2104" y="429"/>
                  <a:pt x="2104" y="429"/>
                  <a:pt x="2104" y="429"/>
                </a:cubicBezTo>
                <a:cubicBezTo>
                  <a:pt x="2106" y="426"/>
                  <a:pt x="2106" y="426"/>
                  <a:pt x="2106" y="426"/>
                </a:cubicBezTo>
                <a:cubicBezTo>
                  <a:pt x="2108" y="425"/>
                  <a:pt x="2108" y="425"/>
                  <a:pt x="2108" y="425"/>
                </a:cubicBezTo>
                <a:cubicBezTo>
                  <a:pt x="2110" y="425"/>
                  <a:pt x="2110" y="425"/>
                  <a:pt x="2110" y="425"/>
                </a:cubicBezTo>
                <a:cubicBezTo>
                  <a:pt x="2111" y="423"/>
                  <a:pt x="2111" y="423"/>
                  <a:pt x="2111" y="423"/>
                </a:cubicBezTo>
                <a:cubicBezTo>
                  <a:pt x="2114" y="423"/>
                  <a:pt x="2114" y="423"/>
                  <a:pt x="2114" y="423"/>
                </a:cubicBezTo>
                <a:cubicBezTo>
                  <a:pt x="2117" y="423"/>
                  <a:pt x="2117" y="423"/>
                  <a:pt x="2117" y="423"/>
                </a:cubicBezTo>
                <a:cubicBezTo>
                  <a:pt x="2118" y="422"/>
                  <a:pt x="2118" y="422"/>
                  <a:pt x="2118" y="422"/>
                </a:cubicBezTo>
                <a:cubicBezTo>
                  <a:pt x="2120" y="422"/>
                  <a:pt x="2120" y="422"/>
                  <a:pt x="2120" y="422"/>
                </a:cubicBezTo>
                <a:cubicBezTo>
                  <a:pt x="2121" y="422"/>
                  <a:pt x="2121" y="422"/>
                  <a:pt x="2121" y="422"/>
                </a:cubicBezTo>
                <a:cubicBezTo>
                  <a:pt x="2124" y="422"/>
                  <a:pt x="2124" y="422"/>
                  <a:pt x="2124" y="422"/>
                </a:cubicBezTo>
                <a:cubicBezTo>
                  <a:pt x="2127" y="420"/>
                  <a:pt x="2127" y="420"/>
                  <a:pt x="2127" y="420"/>
                </a:cubicBezTo>
                <a:cubicBezTo>
                  <a:pt x="2128" y="420"/>
                  <a:pt x="2128" y="420"/>
                  <a:pt x="2128" y="420"/>
                </a:cubicBezTo>
                <a:cubicBezTo>
                  <a:pt x="2128" y="422"/>
                  <a:pt x="2128" y="422"/>
                  <a:pt x="2128" y="422"/>
                </a:cubicBezTo>
                <a:cubicBezTo>
                  <a:pt x="2130" y="423"/>
                  <a:pt x="2130" y="423"/>
                  <a:pt x="2130" y="423"/>
                </a:cubicBezTo>
                <a:cubicBezTo>
                  <a:pt x="2127" y="425"/>
                  <a:pt x="2127" y="425"/>
                  <a:pt x="2127" y="425"/>
                </a:cubicBezTo>
                <a:cubicBezTo>
                  <a:pt x="2124" y="426"/>
                  <a:pt x="2124" y="426"/>
                  <a:pt x="2124" y="426"/>
                </a:cubicBezTo>
                <a:cubicBezTo>
                  <a:pt x="2121" y="427"/>
                  <a:pt x="2121" y="427"/>
                  <a:pt x="2121" y="427"/>
                </a:cubicBezTo>
                <a:cubicBezTo>
                  <a:pt x="2121" y="429"/>
                  <a:pt x="2121" y="429"/>
                  <a:pt x="2121" y="429"/>
                </a:cubicBezTo>
                <a:cubicBezTo>
                  <a:pt x="2118" y="429"/>
                  <a:pt x="2118" y="429"/>
                  <a:pt x="2118" y="429"/>
                </a:cubicBezTo>
                <a:cubicBezTo>
                  <a:pt x="2116" y="429"/>
                  <a:pt x="2116" y="429"/>
                  <a:pt x="2116" y="429"/>
                </a:cubicBezTo>
                <a:cubicBezTo>
                  <a:pt x="2114" y="429"/>
                  <a:pt x="2114" y="429"/>
                  <a:pt x="2114" y="429"/>
                </a:cubicBezTo>
                <a:cubicBezTo>
                  <a:pt x="2116" y="430"/>
                  <a:pt x="2116" y="430"/>
                  <a:pt x="2116" y="430"/>
                </a:cubicBezTo>
                <a:cubicBezTo>
                  <a:pt x="2116" y="432"/>
                  <a:pt x="2116" y="432"/>
                  <a:pt x="2116" y="432"/>
                </a:cubicBezTo>
                <a:cubicBezTo>
                  <a:pt x="2120" y="433"/>
                  <a:pt x="2120" y="433"/>
                  <a:pt x="2120" y="433"/>
                </a:cubicBezTo>
                <a:cubicBezTo>
                  <a:pt x="2121" y="435"/>
                  <a:pt x="2121" y="435"/>
                  <a:pt x="2121" y="435"/>
                </a:cubicBezTo>
                <a:cubicBezTo>
                  <a:pt x="2123" y="438"/>
                  <a:pt x="2123" y="438"/>
                  <a:pt x="2123" y="438"/>
                </a:cubicBezTo>
                <a:cubicBezTo>
                  <a:pt x="2121" y="436"/>
                  <a:pt x="2121" y="436"/>
                  <a:pt x="2121" y="436"/>
                </a:cubicBezTo>
                <a:cubicBezTo>
                  <a:pt x="2120" y="436"/>
                  <a:pt x="2120" y="436"/>
                  <a:pt x="2120" y="436"/>
                </a:cubicBezTo>
                <a:cubicBezTo>
                  <a:pt x="2118" y="438"/>
                  <a:pt x="2118" y="438"/>
                  <a:pt x="2118" y="438"/>
                </a:cubicBezTo>
                <a:cubicBezTo>
                  <a:pt x="2117" y="440"/>
                  <a:pt x="2117" y="440"/>
                  <a:pt x="2117" y="440"/>
                </a:cubicBezTo>
                <a:cubicBezTo>
                  <a:pt x="2116" y="442"/>
                  <a:pt x="2116" y="442"/>
                  <a:pt x="2116" y="442"/>
                </a:cubicBezTo>
                <a:cubicBezTo>
                  <a:pt x="2114" y="442"/>
                  <a:pt x="2114" y="442"/>
                  <a:pt x="2114" y="442"/>
                </a:cubicBezTo>
                <a:cubicBezTo>
                  <a:pt x="2114" y="445"/>
                  <a:pt x="2114" y="445"/>
                  <a:pt x="2114" y="445"/>
                </a:cubicBezTo>
                <a:cubicBezTo>
                  <a:pt x="2116" y="443"/>
                  <a:pt x="2116" y="443"/>
                  <a:pt x="2116" y="443"/>
                </a:cubicBezTo>
                <a:cubicBezTo>
                  <a:pt x="2116" y="445"/>
                  <a:pt x="2116" y="445"/>
                  <a:pt x="2116" y="445"/>
                </a:cubicBezTo>
                <a:cubicBezTo>
                  <a:pt x="2116" y="448"/>
                  <a:pt x="2116" y="448"/>
                  <a:pt x="2116" y="448"/>
                </a:cubicBezTo>
                <a:cubicBezTo>
                  <a:pt x="2111" y="446"/>
                  <a:pt x="2111" y="446"/>
                  <a:pt x="2111" y="446"/>
                </a:cubicBezTo>
                <a:cubicBezTo>
                  <a:pt x="2110" y="446"/>
                  <a:pt x="2110" y="446"/>
                  <a:pt x="2110" y="446"/>
                </a:cubicBezTo>
                <a:cubicBezTo>
                  <a:pt x="2111" y="448"/>
                  <a:pt x="2111" y="448"/>
                  <a:pt x="2111" y="448"/>
                </a:cubicBezTo>
                <a:cubicBezTo>
                  <a:pt x="2107" y="446"/>
                  <a:pt x="2107" y="446"/>
                  <a:pt x="2107" y="446"/>
                </a:cubicBezTo>
                <a:cubicBezTo>
                  <a:pt x="2106" y="445"/>
                  <a:pt x="2106" y="445"/>
                  <a:pt x="2106" y="445"/>
                </a:cubicBezTo>
                <a:cubicBezTo>
                  <a:pt x="2104" y="446"/>
                  <a:pt x="2104" y="446"/>
                  <a:pt x="2104" y="446"/>
                </a:cubicBezTo>
                <a:cubicBezTo>
                  <a:pt x="2106" y="446"/>
                  <a:pt x="2106" y="446"/>
                  <a:pt x="2106" y="446"/>
                </a:cubicBezTo>
                <a:cubicBezTo>
                  <a:pt x="2107" y="448"/>
                  <a:pt x="2107" y="448"/>
                  <a:pt x="2107" y="448"/>
                </a:cubicBezTo>
                <a:cubicBezTo>
                  <a:pt x="2106" y="448"/>
                  <a:pt x="2106" y="448"/>
                  <a:pt x="2106" y="448"/>
                </a:cubicBezTo>
                <a:cubicBezTo>
                  <a:pt x="2104" y="449"/>
                  <a:pt x="2104" y="449"/>
                  <a:pt x="2104" y="449"/>
                </a:cubicBezTo>
                <a:cubicBezTo>
                  <a:pt x="2110" y="450"/>
                  <a:pt x="2110" y="450"/>
                  <a:pt x="2110" y="450"/>
                </a:cubicBezTo>
                <a:cubicBezTo>
                  <a:pt x="2111" y="452"/>
                  <a:pt x="2111" y="452"/>
                  <a:pt x="2111" y="452"/>
                </a:cubicBezTo>
                <a:cubicBezTo>
                  <a:pt x="2113" y="453"/>
                  <a:pt x="2113" y="453"/>
                  <a:pt x="2113" y="453"/>
                </a:cubicBezTo>
                <a:cubicBezTo>
                  <a:pt x="2117" y="456"/>
                  <a:pt x="2117" y="456"/>
                  <a:pt x="2117" y="456"/>
                </a:cubicBezTo>
                <a:cubicBezTo>
                  <a:pt x="2118" y="456"/>
                  <a:pt x="2118" y="456"/>
                  <a:pt x="2118" y="456"/>
                </a:cubicBezTo>
                <a:cubicBezTo>
                  <a:pt x="2118" y="455"/>
                  <a:pt x="2118" y="455"/>
                  <a:pt x="2118" y="455"/>
                </a:cubicBezTo>
                <a:cubicBezTo>
                  <a:pt x="2121" y="456"/>
                  <a:pt x="2121" y="456"/>
                  <a:pt x="2121" y="456"/>
                </a:cubicBezTo>
                <a:cubicBezTo>
                  <a:pt x="2123" y="459"/>
                  <a:pt x="2123" y="459"/>
                  <a:pt x="2123" y="459"/>
                </a:cubicBezTo>
                <a:cubicBezTo>
                  <a:pt x="2130" y="462"/>
                  <a:pt x="2130" y="462"/>
                  <a:pt x="2130" y="462"/>
                </a:cubicBezTo>
                <a:cubicBezTo>
                  <a:pt x="2137" y="468"/>
                  <a:pt x="2137" y="468"/>
                  <a:pt x="2137" y="468"/>
                </a:cubicBezTo>
                <a:cubicBezTo>
                  <a:pt x="2143" y="473"/>
                  <a:pt x="2143" y="473"/>
                  <a:pt x="2143" y="473"/>
                </a:cubicBezTo>
                <a:cubicBezTo>
                  <a:pt x="2144" y="473"/>
                  <a:pt x="2144" y="473"/>
                  <a:pt x="2144" y="473"/>
                </a:cubicBezTo>
                <a:cubicBezTo>
                  <a:pt x="2147" y="475"/>
                  <a:pt x="2147" y="475"/>
                  <a:pt x="2147" y="475"/>
                </a:cubicBezTo>
                <a:cubicBezTo>
                  <a:pt x="2150" y="476"/>
                  <a:pt x="2150" y="476"/>
                  <a:pt x="2150" y="476"/>
                </a:cubicBezTo>
                <a:cubicBezTo>
                  <a:pt x="2154" y="478"/>
                  <a:pt x="2154" y="478"/>
                  <a:pt x="2154" y="478"/>
                </a:cubicBezTo>
                <a:cubicBezTo>
                  <a:pt x="2157" y="479"/>
                  <a:pt x="2157" y="479"/>
                  <a:pt x="2157" y="479"/>
                </a:cubicBezTo>
                <a:cubicBezTo>
                  <a:pt x="2159" y="481"/>
                  <a:pt x="2159" y="481"/>
                  <a:pt x="2159" y="481"/>
                </a:cubicBezTo>
                <a:cubicBezTo>
                  <a:pt x="2161" y="482"/>
                  <a:pt x="2161" y="482"/>
                  <a:pt x="2161" y="482"/>
                </a:cubicBezTo>
                <a:cubicBezTo>
                  <a:pt x="2166" y="491"/>
                  <a:pt x="2166" y="491"/>
                  <a:pt x="2166" y="491"/>
                </a:cubicBezTo>
                <a:cubicBezTo>
                  <a:pt x="2166" y="493"/>
                  <a:pt x="2166" y="493"/>
                  <a:pt x="2166" y="493"/>
                </a:cubicBezTo>
                <a:cubicBezTo>
                  <a:pt x="2166" y="496"/>
                  <a:pt x="2166" y="496"/>
                  <a:pt x="2166" y="496"/>
                </a:cubicBezTo>
                <a:cubicBezTo>
                  <a:pt x="2164" y="498"/>
                  <a:pt x="2164" y="498"/>
                  <a:pt x="2164" y="498"/>
                </a:cubicBezTo>
                <a:cubicBezTo>
                  <a:pt x="2153" y="505"/>
                  <a:pt x="2153" y="505"/>
                  <a:pt x="2153" y="505"/>
                </a:cubicBezTo>
                <a:cubicBezTo>
                  <a:pt x="2149" y="506"/>
                  <a:pt x="2149" y="506"/>
                  <a:pt x="2149" y="506"/>
                </a:cubicBezTo>
                <a:cubicBezTo>
                  <a:pt x="2144" y="505"/>
                  <a:pt x="2144" y="505"/>
                  <a:pt x="2144" y="505"/>
                </a:cubicBezTo>
                <a:cubicBezTo>
                  <a:pt x="2141" y="503"/>
                  <a:pt x="2141" y="503"/>
                  <a:pt x="2141" y="503"/>
                </a:cubicBezTo>
                <a:cubicBezTo>
                  <a:pt x="2139" y="503"/>
                  <a:pt x="2139" y="503"/>
                  <a:pt x="2139" y="503"/>
                </a:cubicBezTo>
                <a:cubicBezTo>
                  <a:pt x="2134" y="505"/>
                  <a:pt x="2134" y="505"/>
                  <a:pt x="2134" y="505"/>
                </a:cubicBezTo>
                <a:cubicBezTo>
                  <a:pt x="2131" y="506"/>
                  <a:pt x="2131" y="506"/>
                  <a:pt x="2131" y="506"/>
                </a:cubicBezTo>
                <a:cubicBezTo>
                  <a:pt x="2127" y="506"/>
                  <a:pt x="2127" y="506"/>
                  <a:pt x="2127" y="506"/>
                </a:cubicBezTo>
                <a:cubicBezTo>
                  <a:pt x="2124" y="505"/>
                  <a:pt x="2124" y="505"/>
                  <a:pt x="2124" y="505"/>
                </a:cubicBezTo>
                <a:cubicBezTo>
                  <a:pt x="2124" y="503"/>
                  <a:pt x="2124" y="503"/>
                  <a:pt x="2124" y="503"/>
                </a:cubicBezTo>
                <a:cubicBezTo>
                  <a:pt x="2123" y="503"/>
                  <a:pt x="2123" y="503"/>
                  <a:pt x="2123" y="503"/>
                </a:cubicBezTo>
                <a:cubicBezTo>
                  <a:pt x="2121" y="505"/>
                  <a:pt x="2121" y="505"/>
                  <a:pt x="2121" y="505"/>
                </a:cubicBezTo>
                <a:cubicBezTo>
                  <a:pt x="2118" y="503"/>
                  <a:pt x="2118" y="503"/>
                  <a:pt x="2118" y="503"/>
                </a:cubicBezTo>
                <a:cubicBezTo>
                  <a:pt x="2114" y="501"/>
                  <a:pt x="2114" y="501"/>
                  <a:pt x="2114" y="501"/>
                </a:cubicBezTo>
                <a:cubicBezTo>
                  <a:pt x="2111" y="501"/>
                  <a:pt x="2111" y="501"/>
                  <a:pt x="2111" y="501"/>
                </a:cubicBezTo>
                <a:cubicBezTo>
                  <a:pt x="2110" y="501"/>
                  <a:pt x="2110" y="501"/>
                  <a:pt x="2110" y="501"/>
                </a:cubicBezTo>
                <a:cubicBezTo>
                  <a:pt x="2108" y="502"/>
                  <a:pt x="2108" y="502"/>
                  <a:pt x="2108" y="502"/>
                </a:cubicBezTo>
                <a:cubicBezTo>
                  <a:pt x="2107" y="501"/>
                  <a:pt x="2107" y="501"/>
                  <a:pt x="2107" y="501"/>
                </a:cubicBezTo>
                <a:cubicBezTo>
                  <a:pt x="2106" y="498"/>
                  <a:pt x="2106" y="498"/>
                  <a:pt x="2106" y="498"/>
                </a:cubicBezTo>
                <a:cubicBezTo>
                  <a:pt x="2104" y="495"/>
                  <a:pt x="2104" y="495"/>
                  <a:pt x="2104" y="495"/>
                </a:cubicBezTo>
                <a:cubicBezTo>
                  <a:pt x="2103" y="495"/>
                  <a:pt x="2103" y="495"/>
                  <a:pt x="2103" y="495"/>
                </a:cubicBezTo>
                <a:cubicBezTo>
                  <a:pt x="2101" y="495"/>
                  <a:pt x="2101" y="495"/>
                  <a:pt x="2101" y="495"/>
                </a:cubicBezTo>
                <a:cubicBezTo>
                  <a:pt x="2100" y="496"/>
                  <a:pt x="2100" y="496"/>
                  <a:pt x="2100" y="496"/>
                </a:cubicBezTo>
                <a:cubicBezTo>
                  <a:pt x="2097" y="495"/>
                  <a:pt x="2097" y="495"/>
                  <a:pt x="2097" y="495"/>
                </a:cubicBezTo>
                <a:cubicBezTo>
                  <a:pt x="2094" y="493"/>
                  <a:pt x="2094" y="493"/>
                  <a:pt x="2094" y="493"/>
                </a:cubicBezTo>
                <a:cubicBezTo>
                  <a:pt x="2093" y="492"/>
                  <a:pt x="2093" y="492"/>
                  <a:pt x="2093" y="492"/>
                </a:cubicBezTo>
                <a:cubicBezTo>
                  <a:pt x="2094" y="491"/>
                  <a:pt x="2094" y="491"/>
                  <a:pt x="2094" y="491"/>
                </a:cubicBezTo>
                <a:cubicBezTo>
                  <a:pt x="2091" y="491"/>
                  <a:pt x="2091" y="491"/>
                  <a:pt x="2091" y="491"/>
                </a:cubicBezTo>
                <a:cubicBezTo>
                  <a:pt x="2090" y="492"/>
                  <a:pt x="2090" y="492"/>
                  <a:pt x="2090" y="492"/>
                </a:cubicBezTo>
                <a:cubicBezTo>
                  <a:pt x="2085" y="492"/>
                  <a:pt x="2085" y="492"/>
                  <a:pt x="2085" y="492"/>
                </a:cubicBezTo>
                <a:cubicBezTo>
                  <a:pt x="2083" y="492"/>
                  <a:pt x="2083" y="492"/>
                  <a:pt x="2083" y="492"/>
                </a:cubicBezTo>
                <a:cubicBezTo>
                  <a:pt x="2077" y="492"/>
                  <a:pt x="2077" y="492"/>
                  <a:pt x="2077" y="492"/>
                </a:cubicBezTo>
                <a:cubicBezTo>
                  <a:pt x="2070" y="492"/>
                  <a:pt x="2070" y="492"/>
                  <a:pt x="2070" y="492"/>
                </a:cubicBezTo>
                <a:cubicBezTo>
                  <a:pt x="2064" y="495"/>
                  <a:pt x="2064" y="495"/>
                  <a:pt x="2064" y="495"/>
                </a:cubicBezTo>
                <a:cubicBezTo>
                  <a:pt x="2058" y="498"/>
                  <a:pt x="2058" y="498"/>
                  <a:pt x="2058" y="498"/>
                </a:cubicBezTo>
                <a:cubicBezTo>
                  <a:pt x="2055" y="499"/>
                  <a:pt x="2055" y="499"/>
                  <a:pt x="2055" y="499"/>
                </a:cubicBezTo>
                <a:cubicBezTo>
                  <a:pt x="2053" y="501"/>
                  <a:pt x="2053" y="501"/>
                  <a:pt x="2053" y="501"/>
                </a:cubicBezTo>
                <a:cubicBezTo>
                  <a:pt x="2053" y="503"/>
                  <a:pt x="2053" y="503"/>
                  <a:pt x="2053" y="503"/>
                </a:cubicBezTo>
                <a:cubicBezTo>
                  <a:pt x="2050" y="503"/>
                  <a:pt x="2050" y="503"/>
                  <a:pt x="2050" y="503"/>
                </a:cubicBezTo>
                <a:cubicBezTo>
                  <a:pt x="2045" y="503"/>
                  <a:pt x="2045" y="503"/>
                  <a:pt x="2045" y="503"/>
                </a:cubicBezTo>
                <a:cubicBezTo>
                  <a:pt x="2040" y="503"/>
                  <a:pt x="2040" y="503"/>
                  <a:pt x="2040" y="503"/>
                </a:cubicBezTo>
                <a:cubicBezTo>
                  <a:pt x="2035" y="503"/>
                  <a:pt x="2035" y="503"/>
                  <a:pt x="2035" y="503"/>
                </a:cubicBezTo>
                <a:cubicBezTo>
                  <a:pt x="2031" y="502"/>
                  <a:pt x="2031" y="502"/>
                  <a:pt x="2031" y="502"/>
                </a:cubicBezTo>
                <a:cubicBezTo>
                  <a:pt x="2028" y="503"/>
                  <a:pt x="2028" y="503"/>
                  <a:pt x="2028" y="503"/>
                </a:cubicBezTo>
                <a:cubicBezTo>
                  <a:pt x="2027" y="505"/>
                  <a:pt x="2027" y="505"/>
                  <a:pt x="2027" y="505"/>
                </a:cubicBezTo>
                <a:cubicBezTo>
                  <a:pt x="2028" y="506"/>
                  <a:pt x="2028" y="506"/>
                  <a:pt x="2028" y="506"/>
                </a:cubicBezTo>
                <a:cubicBezTo>
                  <a:pt x="2030" y="508"/>
                  <a:pt x="2030" y="508"/>
                  <a:pt x="2030" y="508"/>
                </a:cubicBezTo>
                <a:cubicBezTo>
                  <a:pt x="2032" y="508"/>
                  <a:pt x="2032" y="508"/>
                  <a:pt x="2032" y="508"/>
                </a:cubicBezTo>
                <a:cubicBezTo>
                  <a:pt x="2037" y="509"/>
                  <a:pt x="2037" y="509"/>
                  <a:pt x="2037" y="509"/>
                </a:cubicBezTo>
                <a:cubicBezTo>
                  <a:pt x="2031" y="509"/>
                  <a:pt x="2031" y="509"/>
                  <a:pt x="2031" y="509"/>
                </a:cubicBezTo>
                <a:cubicBezTo>
                  <a:pt x="2028" y="509"/>
                  <a:pt x="2028" y="509"/>
                  <a:pt x="2028" y="509"/>
                </a:cubicBezTo>
                <a:cubicBezTo>
                  <a:pt x="2025" y="512"/>
                  <a:pt x="2025" y="512"/>
                  <a:pt x="2025" y="512"/>
                </a:cubicBezTo>
                <a:cubicBezTo>
                  <a:pt x="2028" y="512"/>
                  <a:pt x="2028" y="512"/>
                  <a:pt x="2028" y="512"/>
                </a:cubicBezTo>
                <a:cubicBezTo>
                  <a:pt x="2030" y="512"/>
                  <a:pt x="2030" y="512"/>
                  <a:pt x="2030" y="512"/>
                </a:cubicBezTo>
                <a:cubicBezTo>
                  <a:pt x="2027" y="513"/>
                  <a:pt x="2027" y="513"/>
                  <a:pt x="2027" y="513"/>
                </a:cubicBezTo>
                <a:cubicBezTo>
                  <a:pt x="2025" y="513"/>
                  <a:pt x="2025" y="513"/>
                  <a:pt x="2025" y="513"/>
                </a:cubicBezTo>
                <a:cubicBezTo>
                  <a:pt x="2021" y="513"/>
                  <a:pt x="2021" y="513"/>
                  <a:pt x="2021" y="513"/>
                </a:cubicBezTo>
                <a:cubicBezTo>
                  <a:pt x="2018" y="513"/>
                  <a:pt x="2018" y="513"/>
                  <a:pt x="2018" y="513"/>
                </a:cubicBezTo>
                <a:cubicBezTo>
                  <a:pt x="2015" y="513"/>
                  <a:pt x="2015" y="513"/>
                  <a:pt x="2015" y="513"/>
                </a:cubicBezTo>
                <a:cubicBezTo>
                  <a:pt x="2017" y="512"/>
                  <a:pt x="2017" y="512"/>
                  <a:pt x="2017" y="512"/>
                </a:cubicBezTo>
                <a:cubicBezTo>
                  <a:pt x="2012" y="512"/>
                  <a:pt x="2012" y="512"/>
                  <a:pt x="2012" y="512"/>
                </a:cubicBezTo>
                <a:cubicBezTo>
                  <a:pt x="2014" y="513"/>
                  <a:pt x="2014" y="513"/>
                  <a:pt x="2014" y="513"/>
                </a:cubicBezTo>
                <a:cubicBezTo>
                  <a:pt x="2010" y="513"/>
                  <a:pt x="2010" y="513"/>
                  <a:pt x="2010" y="513"/>
                </a:cubicBezTo>
                <a:cubicBezTo>
                  <a:pt x="2008" y="512"/>
                  <a:pt x="2008" y="512"/>
                  <a:pt x="2008" y="512"/>
                </a:cubicBezTo>
                <a:cubicBezTo>
                  <a:pt x="2007" y="513"/>
                  <a:pt x="2007" y="513"/>
                  <a:pt x="2007" y="513"/>
                </a:cubicBezTo>
                <a:cubicBezTo>
                  <a:pt x="2004" y="513"/>
                  <a:pt x="2004" y="513"/>
                  <a:pt x="2004" y="513"/>
                </a:cubicBezTo>
                <a:cubicBezTo>
                  <a:pt x="2002" y="513"/>
                  <a:pt x="2002" y="513"/>
                  <a:pt x="2002" y="513"/>
                </a:cubicBezTo>
                <a:cubicBezTo>
                  <a:pt x="1999" y="516"/>
                  <a:pt x="1999" y="516"/>
                  <a:pt x="1999" y="516"/>
                </a:cubicBezTo>
                <a:cubicBezTo>
                  <a:pt x="1997" y="518"/>
                  <a:pt x="1997" y="518"/>
                  <a:pt x="1997" y="518"/>
                </a:cubicBezTo>
                <a:cubicBezTo>
                  <a:pt x="1997" y="522"/>
                  <a:pt x="1997" y="522"/>
                  <a:pt x="1997" y="522"/>
                </a:cubicBezTo>
                <a:cubicBezTo>
                  <a:pt x="1997" y="525"/>
                  <a:pt x="1997" y="525"/>
                  <a:pt x="1997" y="525"/>
                </a:cubicBezTo>
                <a:cubicBezTo>
                  <a:pt x="1998" y="526"/>
                  <a:pt x="1998" y="526"/>
                  <a:pt x="1998" y="526"/>
                </a:cubicBezTo>
                <a:cubicBezTo>
                  <a:pt x="2001" y="525"/>
                  <a:pt x="2001" y="525"/>
                  <a:pt x="2001" y="525"/>
                </a:cubicBezTo>
                <a:cubicBezTo>
                  <a:pt x="2004" y="525"/>
                  <a:pt x="2004" y="525"/>
                  <a:pt x="2004" y="525"/>
                </a:cubicBezTo>
                <a:cubicBezTo>
                  <a:pt x="2005" y="525"/>
                  <a:pt x="2005" y="525"/>
                  <a:pt x="2005" y="525"/>
                </a:cubicBezTo>
                <a:cubicBezTo>
                  <a:pt x="2002" y="528"/>
                  <a:pt x="2002" y="528"/>
                  <a:pt x="2002" y="528"/>
                </a:cubicBezTo>
                <a:cubicBezTo>
                  <a:pt x="2004" y="529"/>
                  <a:pt x="2004" y="529"/>
                  <a:pt x="2004" y="529"/>
                </a:cubicBezTo>
                <a:cubicBezTo>
                  <a:pt x="2005" y="532"/>
                  <a:pt x="2005" y="532"/>
                  <a:pt x="2005" y="532"/>
                </a:cubicBezTo>
                <a:cubicBezTo>
                  <a:pt x="2005" y="534"/>
                  <a:pt x="2005" y="534"/>
                  <a:pt x="2005" y="534"/>
                </a:cubicBezTo>
                <a:cubicBezTo>
                  <a:pt x="2007" y="534"/>
                  <a:pt x="2007" y="534"/>
                  <a:pt x="2007" y="534"/>
                </a:cubicBezTo>
                <a:cubicBezTo>
                  <a:pt x="2005" y="535"/>
                  <a:pt x="2005" y="535"/>
                  <a:pt x="2005" y="535"/>
                </a:cubicBezTo>
                <a:cubicBezTo>
                  <a:pt x="2004" y="536"/>
                  <a:pt x="2004" y="536"/>
                  <a:pt x="2004" y="536"/>
                </a:cubicBezTo>
                <a:cubicBezTo>
                  <a:pt x="2007" y="538"/>
                  <a:pt x="2007" y="538"/>
                  <a:pt x="2007" y="538"/>
                </a:cubicBezTo>
                <a:cubicBezTo>
                  <a:pt x="2008" y="539"/>
                  <a:pt x="2008" y="539"/>
                  <a:pt x="2008" y="539"/>
                </a:cubicBezTo>
                <a:cubicBezTo>
                  <a:pt x="2008" y="541"/>
                  <a:pt x="2008" y="541"/>
                  <a:pt x="2008" y="541"/>
                </a:cubicBezTo>
                <a:cubicBezTo>
                  <a:pt x="2005" y="541"/>
                  <a:pt x="2005" y="541"/>
                  <a:pt x="2005" y="541"/>
                </a:cubicBezTo>
                <a:cubicBezTo>
                  <a:pt x="2004" y="541"/>
                  <a:pt x="2004" y="541"/>
                  <a:pt x="2004" y="541"/>
                </a:cubicBezTo>
                <a:cubicBezTo>
                  <a:pt x="2004" y="542"/>
                  <a:pt x="2004" y="542"/>
                  <a:pt x="2004" y="542"/>
                </a:cubicBezTo>
                <a:cubicBezTo>
                  <a:pt x="2005" y="544"/>
                  <a:pt x="2005" y="544"/>
                  <a:pt x="2005" y="544"/>
                </a:cubicBezTo>
                <a:cubicBezTo>
                  <a:pt x="2005" y="545"/>
                  <a:pt x="2005" y="545"/>
                  <a:pt x="2005" y="545"/>
                </a:cubicBezTo>
                <a:cubicBezTo>
                  <a:pt x="2008" y="545"/>
                  <a:pt x="2008" y="545"/>
                  <a:pt x="2008" y="545"/>
                </a:cubicBezTo>
                <a:cubicBezTo>
                  <a:pt x="2011" y="546"/>
                  <a:pt x="2011" y="546"/>
                  <a:pt x="2011" y="546"/>
                </a:cubicBezTo>
                <a:cubicBezTo>
                  <a:pt x="2011" y="548"/>
                  <a:pt x="2011" y="548"/>
                  <a:pt x="2011" y="548"/>
                </a:cubicBezTo>
                <a:cubicBezTo>
                  <a:pt x="2011" y="549"/>
                  <a:pt x="2011" y="549"/>
                  <a:pt x="2011" y="549"/>
                </a:cubicBezTo>
                <a:cubicBezTo>
                  <a:pt x="2008" y="551"/>
                  <a:pt x="2008" y="551"/>
                  <a:pt x="2008" y="551"/>
                </a:cubicBezTo>
                <a:cubicBezTo>
                  <a:pt x="2010" y="551"/>
                  <a:pt x="2010" y="551"/>
                  <a:pt x="2010" y="551"/>
                </a:cubicBezTo>
                <a:cubicBezTo>
                  <a:pt x="2011" y="554"/>
                  <a:pt x="2011" y="554"/>
                  <a:pt x="2011" y="554"/>
                </a:cubicBezTo>
                <a:cubicBezTo>
                  <a:pt x="2011" y="555"/>
                  <a:pt x="2011" y="555"/>
                  <a:pt x="2011" y="555"/>
                </a:cubicBezTo>
                <a:cubicBezTo>
                  <a:pt x="2012" y="554"/>
                  <a:pt x="2012" y="554"/>
                  <a:pt x="2012" y="554"/>
                </a:cubicBezTo>
                <a:cubicBezTo>
                  <a:pt x="2014" y="555"/>
                  <a:pt x="2014" y="555"/>
                  <a:pt x="2014" y="555"/>
                </a:cubicBezTo>
                <a:cubicBezTo>
                  <a:pt x="2014" y="558"/>
                  <a:pt x="2014" y="558"/>
                  <a:pt x="2014" y="558"/>
                </a:cubicBezTo>
                <a:cubicBezTo>
                  <a:pt x="2012" y="558"/>
                  <a:pt x="2012" y="558"/>
                  <a:pt x="2012" y="558"/>
                </a:cubicBezTo>
                <a:cubicBezTo>
                  <a:pt x="2011" y="558"/>
                  <a:pt x="2011" y="558"/>
                  <a:pt x="2011" y="558"/>
                </a:cubicBezTo>
                <a:cubicBezTo>
                  <a:pt x="2012" y="559"/>
                  <a:pt x="2012" y="559"/>
                  <a:pt x="2012" y="559"/>
                </a:cubicBezTo>
                <a:cubicBezTo>
                  <a:pt x="2014" y="559"/>
                  <a:pt x="2014" y="559"/>
                  <a:pt x="2014" y="559"/>
                </a:cubicBezTo>
                <a:cubicBezTo>
                  <a:pt x="2017" y="558"/>
                  <a:pt x="2017" y="558"/>
                  <a:pt x="2017" y="558"/>
                </a:cubicBezTo>
                <a:cubicBezTo>
                  <a:pt x="2022" y="559"/>
                  <a:pt x="2022" y="559"/>
                  <a:pt x="2022" y="559"/>
                </a:cubicBezTo>
                <a:cubicBezTo>
                  <a:pt x="2021" y="561"/>
                  <a:pt x="2021" y="561"/>
                  <a:pt x="2021" y="561"/>
                </a:cubicBezTo>
                <a:cubicBezTo>
                  <a:pt x="2020" y="562"/>
                  <a:pt x="2020" y="562"/>
                  <a:pt x="2020" y="562"/>
                </a:cubicBezTo>
                <a:cubicBezTo>
                  <a:pt x="2018" y="562"/>
                  <a:pt x="2018" y="562"/>
                  <a:pt x="2018" y="562"/>
                </a:cubicBezTo>
                <a:cubicBezTo>
                  <a:pt x="2015" y="562"/>
                  <a:pt x="2015" y="562"/>
                  <a:pt x="2015" y="562"/>
                </a:cubicBezTo>
                <a:cubicBezTo>
                  <a:pt x="2014" y="564"/>
                  <a:pt x="2014" y="564"/>
                  <a:pt x="2014" y="564"/>
                </a:cubicBezTo>
                <a:cubicBezTo>
                  <a:pt x="2017" y="564"/>
                  <a:pt x="2017" y="564"/>
                  <a:pt x="2017" y="564"/>
                </a:cubicBezTo>
                <a:cubicBezTo>
                  <a:pt x="2021" y="562"/>
                  <a:pt x="2021" y="562"/>
                  <a:pt x="2021" y="562"/>
                </a:cubicBezTo>
                <a:cubicBezTo>
                  <a:pt x="2020" y="564"/>
                  <a:pt x="2020" y="564"/>
                  <a:pt x="2020" y="564"/>
                </a:cubicBezTo>
                <a:cubicBezTo>
                  <a:pt x="2021" y="564"/>
                  <a:pt x="2021" y="564"/>
                  <a:pt x="2021" y="564"/>
                </a:cubicBezTo>
                <a:cubicBezTo>
                  <a:pt x="2021" y="565"/>
                  <a:pt x="2021" y="565"/>
                  <a:pt x="2021" y="565"/>
                </a:cubicBezTo>
                <a:cubicBezTo>
                  <a:pt x="2022" y="564"/>
                  <a:pt x="2022" y="564"/>
                  <a:pt x="2022" y="564"/>
                </a:cubicBezTo>
                <a:cubicBezTo>
                  <a:pt x="2025" y="561"/>
                  <a:pt x="2025" y="561"/>
                  <a:pt x="2025" y="561"/>
                </a:cubicBezTo>
                <a:cubicBezTo>
                  <a:pt x="2027" y="562"/>
                  <a:pt x="2027" y="562"/>
                  <a:pt x="2027" y="562"/>
                </a:cubicBezTo>
                <a:cubicBezTo>
                  <a:pt x="2030" y="564"/>
                  <a:pt x="2030" y="564"/>
                  <a:pt x="2030" y="564"/>
                </a:cubicBezTo>
                <a:cubicBezTo>
                  <a:pt x="2031" y="564"/>
                  <a:pt x="2031" y="564"/>
                  <a:pt x="2031" y="564"/>
                </a:cubicBezTo>
                <a:cubicBezTo>
                  <a:pt x="2032" y="564"/>
                  <a:pt x="2032" y="564"/>
                  <a:pt x="2032" y="564"/>
                </a:cubicBezTo>
                <a:cubicBezTo>
                  <a:pt x="2032" y="565"/>
                  <a:pt x="2032" y="565"/>
                  <a:pt x="2032" y="565"/>
                </a:cubicBezTo>
                <a:cubicBezTo>
                  <a:pt x="2034" y="567"/>
                  <a:pt x="2034" y="567"/>
                  <a:pt x="2034" y="567"/>
                </a:cubicBezTo>
                <a:cubicBezTo>
                  <a:pt x="2035" y="569"/>
                  <a:pt x="2035" y="569"/>
                  <a:pt x="2035" y="569"/>
                </a:cubicBezTo>
                <a:cubicBezTo>
                  <a:pt x="2038" y="571"/>
                  <a:pt x="2038" y="571"/>
                  <a:pt x="2038" y="571"/>
                </a:cubicBezTo>
                <a:cubicBezTo>
                  <a:pt x="2041" y="571"/>
                  <a:pt x="2041" y="571"/>
                  <a:pt x="2041" y="571"/>
                </a:cubicBezTo>
                <a:cubicBezTo>
                  <a:pt x="2044" y="569"/>
                  <a:pt x="2044" y="569"/>
                  <a:pt x="2044" y="569"/>
                </a:cubicBezTo>
                <a:cubicBezTo>
                  <a:pt x="2045" y="569"/>
                  <a:pt x="2045" y="569"/>
                  <a:pt x="2045" y="569"/>
                </a:cubicBezTo>
                <a:cubicBezTo>
                  <a:pt x="2047" y="569"/>
                  <a:pt x="2047" y="569"/>
                  <a:pt x="2047" y="569"/>
                </a:cubicBezTo>
                <a:cubicBezTo>
                  <a:pt x="2048" y="569"/>
                  <a:pt x="2048" y="569"/>
                  <a:pt x="2048" y="569"/>
                </a:cubicBezTo>
                <a:cubicBezTo>
                  <a:pt x="2050" y="567"/>
                  <a:pt x="2050" y="567"/>
                  <a:pt x="2050" y="567"/>
                </a:cubicBezTo>
                <a:cubicBezTo>
                  <a:pt x="2050" y="564"/>
                  <a:pt x="2050" y="564"/>
                  <a:pt x="2050" y="564"/>
                </a:cubicBezTo>
                <a:cubicBezTo>
                  <a:pt x="2050" y="562"/>
                  <a:pt x="2050" y="562"/>
                  <a:pt x="2050" y="562"/>
                </a:cubicBezTo>
                <a:cubicBezTo>
                  <a:pt x="2051" y="561"/>
                  <a:pt x="2051" y="561"/>
                  <a:pt x="2051" y="561"/>
                </a:cubicBezTo>
                <a:cubicBezTo>
                  <a:pt x="2055" y="561"/>
                  <a:pt x="2055" y="561"/>
                  <a:pt x="2055" y="561"/>
                </a:cubicBezTo>
                <a:cubicBezTo>
                  <a:pt x="2060" y="564"/>
                  <a:pt x="2060" y="564"/>
                  <a:pt x="2060" y="564"/>
                </a:cubicBezTo>
                <a:cubicBezTo>
                  <a:pt x="2065" y="565"/>
                  <a:pt x="2065" y="565"/>
                  <a:pt x="2065" y="565"/>
                </a:cubicBezTo>
                <a:cubicBezTo>
                  <a:pt x="2068" y="568"/>
                  <a:pt x="2068" y="568"/>
                  <a:pt x="2068" y="568"/>
                </a:cubicBezTo>
                <a:cubicBezTo>
                  <a:pt x="2073" y="572"/>
                  <a:pt x="2073" y="572"/>
                  <a:pt x="2073" y="572"/>
                </a:cubicBezTo>
                <a:cubicBezTo>
                  <a:pt x="2075" y="572"/>
                  <a:pt x="2075" y="572"/>
                  <a:pt x="2075" y="572"/>
                </a:cubicBezTo>
                <a:cubicBezTo>
                  <a:pt x="2078" y="572"/>
                  <a:pt x="2078" y="572"/>
                  <a:pt x="2078" y="572"/>
                </a:cubicBezTo>
                <a:cubicBezTo>
                  <a:pt x="2081" y="571"/>
                  <a:pt x="2081" y="571"/>
                  <a:pt x="2081" y="571"/>
                </a:cubicBezTo>
                <a:cubicBezTo>
                  <a:pt x="2084" y="571"/>
                  <a:pt x="2084" y="571"/>
                  <a:pt x="2084" y="571"/>
                </a:cubicBezTo>
                <a:cubicBezTo>
                  <a:pt x="2085" y="571"/>
                  <a:pt x="2085" y="571"/>
                  <a:pt x="2085" y="571"/>
                </a:cubicBezTo>
                <a:cubicBezTo>
                  <a:pt x="2087" y="569"/>
                  <a:pt x="2087" y="569"/>
                  <a:pt x="2087" y="569"/>
                </a:cubicBezTo>
                <a:cubicBezTo>
                  <a:pt x="2088" y="569"/>
                  <a:pt x="2088" y="569"/>
                  <a:pt x="2088" y="569"/>
                </a:cubicBezTo>
                <a:cubicBezTo>
                  <a:pt x="2091" y="564"/>
                  <a:pt x="2091" y="564"/>
                  <a:pt x="2091" y="564"/>
                </a:cubicBezTo>
                <a:cubicBezTo>
                  <a:pt x="2094" y="562"/>
                  <a:pt x="2094" y="562"/>
                  <a:pt x="2094" y="562"/>
                </a:cubicBezTo>
                <a:cubicBezTo>
                  <a:pt x="2097" y="562"/>
                  <a:pt x="2097" y="562"/>
                  <a:pt x="2097" y="562"/>
                </a:cubicBezTo>
                <a:cubicBezTo>
                  <a:pt x="2104" y="565"/>
                  <a:pt x="2104" y="565"/>
                  <a:pt x="2104" y="565"/>
                </a:cubicBezTo>
                <a:cubicBezTo>
                  <a:pt x="2106" y="564"/>
                  <a:pt x="2106" y="564"/>
                  <a:pt x="2106" y="564"/>
                </a:cubicBezTo>
                <a:cubicBezTo>
                  <a:pt x="2107" y="562"/>
                  <a:pt x="2107" y="562"/>
                  <a:pt x="2107" y="562"/>
                </a:cubicBezTo>
                <a:cubicBezTo>
                  <a:pt x="2110" y="561"/>
                  <a:pt x="2110" y="561"/>
                  <a:pt x="2110" y="561"/>
                </a:cubicBezTo>
                <a:cubicBezTo>
                  <a:pt x="2111" y="561"/>
                  <a:pt x="2111" y="561"/>
                  <a:pt x="2111" y="561"/>
                </a:cubicBezTo>
                <a:cubicBezTo>
                  <a:pt x="2113" y="562"/>
                  <a:pt x="2113" y="562"/>
                  <a:pt x="2113" y="562"/>
                </a:cubicBezTo>
                <a:cubicBezTo>
                  <a:pt x="2113" y="564"/>
                  <a:pt x="2113" y="564"/>
                  <a:pt x="2113" y="564"/>
                </a:cubicBezTo>
                <a:cubicBezTo>
                  <a:pt x="2111" y="567"/>
                  <a:pt x="2111" y="567"/>
                  <a:pt x="2111" y="567"/>
                </a:cubicBezTo>
                <a:cubicBezTo>
                  <a:pt x="2110" y="568"/>
                  <a:pt x="2110" y="568"/>
                  <a:pt x="2110" y="568"/>
                </a:cubicBezTo>
                <a:cubicBezTo>
                  <a:pt x="2108" y="569"/>
                  <a:pt x="2108" y="569"/>
                  <a:pt x="2108" y="569"/>
                </a:cubicBezTo>
                <a:cubicBezTo>
                  <a:pt x="2110" y="569"/>
                  <a:pt x="2110" y="569"/>
                  <a:pt x="2110" y="569"/>
                </a:cubicBezTo>
                <a:cubicBezTo>
                  <a:pt x="2111" y="572"/>
                  <a:pt x="2111" y="572"/>
                  <a:pt x="2111" y="572"/>
                </a:cubicBezTo>
                <a:cubicBezTo>
                  <a:pt x="2111" y="574"/>
                  <a:pt x="2111" y="574"/>
                  <a:pt x="2111" y="574"/>
                </a:cubicBezTo>
                <a:cubicBezTo>
                  <a:pt x="2110" y="574"/>
                  <a:pt x="2110" y="574"/>
                  <a:pt x="2110" y="574"/>
                </a:cubicBezTo>
                <a:cubicBezTo>
                  <a:pt x="2110" y="578"/>
                  <a:pt x="2110" y="578"/>
                  <a:pt x="2110" y="578"/>
                </a:cubicBezTo>
                <a:cubicBezTo>
                  <a:pt x="2111" y="581"/>
                  <a:pt x="2111" y="581"/>
                  <a:pt x="2111" y="581"/>
                </a:cubicBezTo>
                <a:cubicBezTo>
                  <a:pt x="2111" y="582"/>
                  <a:pt x="2111" y="582"/>
                  <a:pt x="2111" y="582"/>
                </a:cubicBezTo>
                <a:cubicBezTo>
                  <a:pt x="2111" y="584"/>
                  <a:pt x="2111" y="584"/>
                  <a:pt x="2111" y="584"/>
                </a:cubicBezTo>
                <a:cubicBezTo>
                  <a:pt x="2111" y="588"/>
                  <a:pt x="2111" y="588"/>
                  <a:pt x="2111" y="588"/>
                </a:cubicBezTo>
                <a:cubicBezTo>
                  <a:pt x="2113" y="591"/>
                  <a:pt x="2113" y="591"/>
                  <a:pt x="2113" y="591"/>
                </a:cubicBezTo>
                <a:cubicBezTo>
                  <a:pt x="2113" y="592"/>
                  <a:pt x="2113" y="592"/>
                  <a:pt x="2113" y="592"/>
                </a:cubicBezTo>
                <a:cubicBezTo>
                  <a:pt x="2113" y="594"/>
                  <a:pt x="2113" y="594"/>
                  <a:pt x="2113" y="594"/>
                </a:cubicBezTo>
                <a:cubicBezTo>
                  <a:pt x="2110" y="595"/>
                  <a:pt x="2110" y="595"/>
                  <a:pt x="2110" y="595"/>
                </a:cubicBezTo>
                <a:cubicBezTo>
                  <a:pt x="2110" y="598"/>
                  <a:pt x="2110" y="598"/>
                  <a:pt x="2110" y="598"/>
                </a:cubicBezTo>
                <a:cubicBezTo>
                  <a:pt x="2108" y="601"/>
                  <a:pt x="2108" y="601"/>
                  <a:pt x="2108" y="601"/>
                </a:cubicBezTo>
                <a:cubicBezTo>
                  <a:pt x="2107" y="607"/>
                  <a:pt x="2107" y="607"/>
                  <a:pt x="2107" y="607"/>
                </a:cubicBezTo>
                <a:cubicBezTo>
                  <a:pt x="2106" y="610"/>
                  <a:pt x="2106" y="610"/>
                  <a:pt x="2106" y="610"/>
                </a:cubicBezTo>
                <a:cubicBezTo>
                  <a:pt x="2104" y="612"/>
                  <a:pt x="2104" y="612"/>
                  <a:pt x="2104" y="612"/>
                </a:cubicBezTo>
                <a:cubicBezTo>
                  <a:pt x="2104" y="614"/>
                  <a:pt x="2104" y="614"/>
                  <a:pt x="2104" y="614"/>
                </a:cubicBezTo>
                <a:cubicBezTo>
                  <a:pt x="2104" y="615"/>
                  <a:pt x="2104" y="615"/>
                  <a:pt x="2104" y="615"/>
                </a:cubicBezTo>
                <a:cubicBezTo>
                  <a:pt x="2103" y="618"/>
                  <a:pt x="2103" y="618"/>
                  <a:pt x="2103" y="618"/>
                </a:cubicBezTo>
                <a:cubicBezTo>
                  <a:pt x="2103" y="620"/>
                  <a:pt x="2103" y="620"/>
                  <a:pt x="2103" y="620"/>
                </a:cubicBezTo>
                <a:cubicBezTo>
                  <a:pt x="2101" y="627"/>
                  <a:pt x="2101" y="627"/>
                  <a:pt x="2101" y="627"/>
                </a:cubicBezTo>
                <a:cubicBezTo>
                  <a:pt x="2098" y="632"/>
                  <a:pt x="2098" y="632"/>
                  <a:pt x="2098" y="632"/>
                </a:cubicBezTo>
                <a:cubicBezTo>
                  <a:pt x="2100" y="634"/>
                  <a:pt x="2100" y="634"/>
                  <a:pt x="2100" y="634"/>
                </a:cubicBezTo>
                <a:cubicBezTo>
                  <a:pt x="2098" y="635"/>
                  <a:pt x="2098" y="635"/>
                  <a:pt x="2098" y="635"/>
                </a:cubicBezTo>
                <a:cubicBezTo>
                  <a:pt x="2097" y="637"/>
                  <a:pt x="2097" y="637"/>
                  <a:pt x="2097" y="637"/>
                </a:cubicBezTo>
                <a:cubicBezTo>
                  <a:pt x="2097" y="637"/>
                  <a:pt x="2097" y="638"/>
                  <a:pt x="2096" y="638"/>
                </a:cubicBezTo>
                <a:cubicBezTo>
                  <a:pt x="2096" y="637"/>
                  <a:pt x="2096" y="637"/>
                  <a:pt x="2096" y="637"/>
                </a:cubicBezTo>
                <a:cubicBezTo>
                  <a:pt x="2091" y="640"/>
                  <a:pt x="2091" y="640"/>
                  <a:pt x="2091" y="640"/>
                </a:cubicBezTo>
                <a:cubicBezTo>
                  <a:pt x="2087" y="640"/>
                  <a:pt x="2087" y="640"/>
                  <a:pt x="2087" y="640"/>
                </a:cubicBezTo>
                <a:cubicBezTo>
                  <a:pt x="2084" y="641"/>
                  <a:pt x="2084" y="641"/>
                  <a:pt x="2084" y="641"/>
                </a:cubicBezTo>
                <a:cubicBezTo>
                  <a:pt x="2084" y="640"/>
                  <a:pt x="2084" y="640"/>
                  <a:pt x="2084" y="640"/>
                </a:cubicBezTo>
                <a:cubicBezTo>
                  <a:pt x="2083" y="640"/>
                  <a:pt x="2083" y="640"/>
                  <a:pt x="2083" y="640"/>
                </a:cubicBezTo>
                <a:cubicBezTo>
                  <a:pt x="2080" y="640"/>
                  <a:pt x="2080" y="640"/>
                  <a:pt x="2080" y="640"/>
                </a:cubicBezTo>
                <a:cubicBezTo>
                  <a:pt x="2078" y="640"/>
                  <a:pt x="2078" y="640"/>
                  <a:pt x="2078" y="640"/>
                </a:cubicBezTo>
                <a:cubicBezTo>
                  <a:pt x="2077" y="640"/>
                  <a:pt x="2077" y="640"/>
                  <a:pt x="2077" y="640"/>
                </a:cubicBezTo>
                <a:cubicBezTo>
                  <a:pt x="2073" y="637"/>
                  <a:pt x="2073" y="637"/>
                  <a:pt x="2073" y="637"/>
                </a:cubicBezTo>
                <a:cubicBezTo>
                  <a:pt x="2074" y="638"/>
                  <a:pt x="2074" y="638"/>
                  <a:pt x="2074" y="638"/>
                </a:cubicBezTo>
                <a:cubicBezTo>
                  <a:pt x="2074" y="640"/>
                  <a:pt x="2074" y="640"/>
                  <a:pt x="2074" y="640"/>
                </a:cubicBezTo>
                <a:cubicBezTo>
                  <a:pt x="2073" y="641"/>
                  <a:pt x="2073" y="641"/>
                  <a:pt x="2073" y="641"/>
                </a:cubicBezTo>
                <a:cubicBezTo>
                  <a:pt x="2071" y="640"/>
                  <a:pt x="2071" y="640"/>
                  <a:pt x="2071" y="640"/>
                </a:cubicBezTo>
                <a:cubicBezTo>
                  <a:pt x="2070" y="638"/>
                  <a:pt x="2070" y="638"/>
                  <a:pt x="2070" y="638"/>
                </a:cubicBezTo>
                <a:cubicBezTo>
                  <a:pt x="2068" y="638"/>
                  <a:pt x="2068" y="638"/>
                  <a:pt x="2068" y="638"/>
                </a:cubicBezTo>
                <a:cubicBezTo>
                  <a:pt x="2068" y="637"/>
                  <a:pt x="2068" y="637"/>
                  <a:pt x="2068" y="637"/>
                </a:cubicBezTo>
                <a:cubicBezTo>
                  <a:pt x="2068" y="634"/>
                  <a:pt x="2068" y="634"/>
                  <a:pt x="2068" y="634"/>
                </a:cubicBezTo>
                <a:cubicBezTo>
                  <a:pt x="2065" y="635"/>
                  <a:pt x="2065" y="635"/>
                  <a:pt x="2065" y="635"/>
                </a:cubicBezTo>
                <a:cubicBezTo>
                  <a:pt x="2064" y="635"/>
                  <a:pt x="2064" y="635"/>
                  <a:pt x="2064" y="635"/>
                </a:cubicBezTo>
                <a:cubicBezTo>
                  <a:pt x="2063" y="634"/>
                  <a:pt x="2063" y="634"/>
                  <a:pt x="2063" y="634"/>
                </a:cubicBezTo>
                <a:cubicBezTo>
                  <a:pt x="2061" y="632"/>
                  <a:pt x="2061" y="632"/>
                  <a:pt x="2061" y="632"/>
                </a:cubicBezTo>
                <a:cubicBezTo>
                  <a:pt x="2058" y="632"/>
                  <a:pt x="2058" y="632"/>
                  <a:pt x="2058" y="632"/>
                </a:cubicBezTo>
                <a:cubicBezTo>
                  <a:pt x="2060" y="634"/>
                  <a:pt x="2060" y="634"/>
                  <a:pt x="2060" y="634"/>
                </a:cubicBezTo>
                <a:cubicBezTo>
                  <a:pt x="2058" y="635"/>
                  <a:pt x="2058" y="635"/>
                  <a:pt x="2058" y="635"/>
                </a:cubicBezTo>
                <a:cubicBezTo>
                  <a:pt x="2054" y="635"/>
                  <a:pt x="2054" y="635"/>
                  <a:pt x="2054" y="635"/>
                </a:cubicBezTo>
                <a:cubicBezTo>
                  <a:pt x="2053" y="634"/>
                  <a:pt x="2053" y="634"/>
                  <a:pt x="2053" y="634"/>
                </a:cubicBezTo>
                <a:cubicBezTo>
                  <a:pt x="2051" y="637"/>
                  <a:pt x="2051" y="637"/>
                  <a:pt x="2051" y="637"/>
                </a:cubicBezTo>
                <a:cubicBezTo>
                  <a:pt x="2050" y="638"/>
                  <a:pt x="2050" y="638"/>
                  <a:pt x="2050" y="638"/>
                </a:cubicBezTo>
                <a:cubicBezTo>
                  <a:pt x="2048" y="637"/>
                  <a:pt x="2048" y="637"/>
                  <a:pt x="2048" y="637"/>
                </a:cubicBezTo>
                <a:cubicBezTo>
                  <a:pt x="2045" y="640"/>
                  <a:pt x="2045" y="640"/>
                  <a:pt x="2045" y="640"/>
                </a:cubicBezTo>
                <a:cubicBezTo>
                  <a:pt x="2041" y="643"/>
                  <a:pt x="2041" y="643"/>
                  <a:pt x="2041" y="643"/>
                </a:cubicBezTo>
                <a:cubicBezTo>
                  <a:pt x="2037" y="644"/>
                  <a:pt x="2037" y="644"/>
                  <a:pt x="2037" y="644"/>
                </a:cubicBezTo>
                <a:cubicBezTo>
                  <a:pt x="2032" y="641"/>
                  <a:pt x="2032" y="641"/>
                  <a:pt x="2032" y="641"/>
                </a:cubicBezTo>
                <a:cubicBezTo>
                  <a:pt x="2028" y="640"/>
                  <a:pt x="2028" y="640"/>
                  <a:pt x="2028" y="640"/>
                </a:cubicBezTo>
                <a:cubicBezTo>
                  <a:pt x="2024" y="640"/>
                  <a:pt x="2024" y="640"/>
                  <a:pt x="2024" y="640"/>
                </a:cubicBezTo>
                <a:cubicBezTo>
                  <a:pt x="2022" y="638"/>
                  <a:pt x="2022" y="638"/>
                  <a:pt x="2022" y="638"/>
                </a:cubicBezTo>
                <a:cubicBezTo>
                  <a:pt x="2018" y="638"/>
                  <a:pt x="2018" y="638"/>
                  <a:pt x="2018" y="638"/>
                </a:cubicBezTo>
                <a:cubicBezTo>
                  <a:pt x="2015" y="635"/>
                  <a:pt x="2015" y="635"/>
                  <a:pt x="2015" y="635"/>
                </a:cubicBezTo>
                <a:cubicBezTo>
                  <a:pt x="2005" y="634"/>
                  <a:pt x="2005" y="634"/>
                  <a:pt x="2005" y="634"/>
                </a:cubicBezTo>
                <a:cubicBezTo>
                  <a:pt x="2001" y="634"/>
                  <a:pt x="2001" y="634"/>
                  <a:pt x="2001" y="634"/>
                </a:cubicBezTo>
                <a:cubicBezTo>
                  <a:pt x="1997" y="634"/>
                  <a:pt x="1997" y="634"/>
                  <a:pt x="1997" y="634"/>
                </a:cubicBezTo>
                <a:cubicBezTo>
                  <a:pt x="1994" y="634"/>
                  <a:pt x="1994" y="634"/>
                  <a:pt x="1994" y="634"/>
                </a:cubicBezTo>
                <a:cubicBezTo>
                  <a:pt x="1992" y="634"/>
                  <a:pt x="1992" y="634"/>
                  <a:pt x="1992" y="634"/>
                </a:cubicBezTo>
                <a:cubicBezTo>
                  <a:pt x="1991" y="632"/>
                  <a:pt x="1991" y="632"/>
                  <a:pt x="1991" y="632"/>
                </a:cubicBezTo>
                <a:cubicBezTo>
                  <a:pt x="1991" y="630"/>
                  <a:pt x="1991" y="630"/>
                  <a:pt x="1991" y="630"/>
                </a:cubicBezTo>
                <a:cubicBezTo>
                  <a:pt x="1988" y="628"/>
                  <a:pt x="1988" y="628"/>
                  <a:pt x="1988" y="628"/>
                </a:cubicBezTo>
                <a:cubicBezTo>
                  <a:pt x="1984" y="628"/>
                  <a:pt x="1984" y="628"/>
                  <a:pt x="1984" y="628"/>
                </a:cubicBezTo>
                <a:cubicBezTo>
                  <a:pt x="1979" y="627"/>
                  <a:pt x="1979" y="627"/>
                  <a:pt x="1979" y="627"/>
                </a:cubicBezTo>
                <a:cubicBezTo>
                  <a:pt x="1977" y="625"/>
                  <a:pt x="1977" y="625"/>
                  <a:pt x="1977" y="625"/>
                </a:cubicBezTo>
                <a:cubicBezTo>
                  <a:pt x="1972" y="625"/>
                  <a:pt x="1972" y="625"/>
                  <a:pt x="1972" y="625"/>
                </a:cubicBezTo>
                <a:cubicBezTo>
                  <a:pt x="1969" y="624"/>
                  <a:pt x="1969" y="624"/>
                  <a:pt x="1969" y="624"/>
                </a:cubicBezTo>
                <a:cubicBezTo>
                  <a:pt x="1968" y="624"/>
                  <a:pt x="1968" y="624"/>
                  <a:pt x="1968" y="624"/>
                </a:cubicBezTo>
                <a:cubicBezTo>
                  <a:pt x="1968" y="622"/>
                  <a:pt x="1968" y="622"/>
                  <a:pt x="1968" y="622"/>
                </a:cubicBezTo>
                <a:cubicBezTo>
                  <a:pt x="1968" y="620"/>
                  <a:pt x="1968" y="620"/>
                  <a:pt x="1968" y="620"/>
                </a:cubicBezTo>
                <a:cubicBezTo>
                  <a:pt x="1965" y="618"/>
                  <a:pt x="1965" y="618"/>
                  <a:pt x="1965" y="618"/>
                </a:cubicBezTo>
                <a:cubicBezTo>
                  <a:pt x="1958" y="615"/>
                  <a:pt x="1958" y="615"/>
                  <a:pt x="1958" y="615"/>
                </a:cubicBezTo>
                <a:cubicBezTo>
                  <a:pt x="1951" y="615"/>
                  <a:pt x="1951" y="615"/>
                  <a:pt x="1951" y="615"/>
                </a:cubicBezTo>
                <a:cubicBezTo>
                  <a:pt x="1948" y="617"/>
                  <a:pt x="1948" y="617"/>
                  <a:pt x="1948" y="617"/>
                </a:cubicBezTo>
                <a:cubicBezTo>
                  <a:pt x="1945" y="617"/>
                  <a:pt x="1945" y="617"/>
                  <a:pt x="1945" y="617"/>
                </a:cubicBezTo>
                <a:cubicBezTo>
                  <a:pt x="1941" y="618"/>
                  <a:pt x="1941" y="618"/>
                  <a:pt x="1941" y="618"/>
                </a:cubicBezTo>
                <a:cubicBezTo>
                  <a:pt x="1936" y="621"/>
                  <a:pt x="1936" y="621"/>
                  <a:pt x="1936" y="621"/>
                </a:cubicBezTo>
                <a:cubicBezTo>
                  <a:pt x="1934" y="624"/>
                  <a:pt x="1934" y="624"/>
                  <a:pt x="1934" y="624"/>
                </a:cubicBezTo>
                <a:cubicBezTo>
                  <a:pt x="1932" y="627"/>
                  <a:pt x="1932" y="627"/>
                  <a:pt x="1932" y="627"/>
                </a:cubicBezTo>
                <a:cubicBezTo>
                  <a:pt x="1931" y="631"/>
                  <a:pt x="1931" y="631"/>
                  <a:pt x="1931" y="631"/>
                </a:cubicBezTo>
                <a:cubicBezTo>
                  <a:pt x="1932" y="635"/>
                  <a:pt x="1932" y="635"/>
                  <a:pt x="1932" y="635"/>
                </a:cubicBezTo>
                <a:cubicBezTo>
                  <a:pt x="1934" y="638"/>
                  <a:pt x="1934" y="638"/>
                  <a:pt x="1934" y="638"/>
                </a:cubicBezTo>
                <a:cubicBezTo>
                  <a:pt x="1934" y="641"/>
                  <a:pt x="1934" y="641"/>
                  <a:pt x="1934" y="641"/>
                </a:cubicBezTo>
                <a:cubicBezTo>
                  <a:pt x="1932" y="645"/>
                  <a:pt x="1932" y="645"/>
                  <a:pt x="1932" y="645"/>
                </a:cubicBezTo>
                <a:cubicBezTo>
                  <a:pt x="1929" y="648"/>
                  <a:pt x="1929" y="648"/>
                  <a:pt x="1929" y="648"/>
                </a:cubicBezTo>
                <a:cubicBezTo>
                  <a:pt x="1926" y="650"/>
                  <a:pt x="1926" y="650"/>
                  <a:pt x="1926" y="650"/>
                </a:cubicBezTo>
                <a:cubicBezTo>
                  <a:pt x="1922" y="651"/>
                  <a:pt x="1922" y="651"/>
                  <a:pt x="1922" y="651"/>
                </a:cubicBezTo>
                <a:cubicBezTo>
                  <a:pt x="1919" y="651"/>
                  <a:pt x="1919" y="651"/>
                  <a:pt x="1919" y="651"/>
                </a:cubicBezTo>
                <a:cubicBezTo>
                  <a:pt x="1916" y="650"/>
                  <a:pt x="1916" y="650"/>
                  <a:pt x="1916" y="650"/>
                </a:cubicBezTo>
                <a:cubicBezTo>
                  <a:pt x="1912" y="645"/>
                  <a:pt x="1912" y="645"/>
                  <a:pt x="1912" y="645"/>
                </a:cubicBezTo>
                <a:cubicBezTo>
                  <a:pt x="1905" y="641"/>
                  <a:pt x="1905" y="641"/>
                  <a:pt x="1905" y="641"/>
                </a:cubicBezTo>
                <a:cubicBezTo>
                  <a:pt x="1896" y="638"/>
                  <a:pt x="1896" y="638"/>
                  <a:pt x="1896" y="638"/>
                </a:cubicBezTo>
                <a:cubicBezTo>
                  <a:pt x="1889" y="638"/>
                  <a:pt x="1889" y="638"/>
                  <a:pt x="1889" y="638"/>
                </a:cubicBezTo>
                <a:cubicBezTo>
                  <a:pt x="1886" y="637"/>
                  <a:pt x="1886" y="637"/>
                  <a:pt x="1886" y="637"/>
                </a:cubicBezTo>
                <a:cubicBezTo>
                  <a:pt x="1882" y="635"/>
                  <a:pt x="1882" y="635"/>
                  <a:pt x="1882" y="635"/>
                </a:cubicBezTo>
                <a:cubicBezTo>
                  <a:pt x="1880" y="632"/>
                  <a:pt x="1880" y="632"/>
                  <a:pt x="1880" y="632"/>
                </a:cubicBezTo>
                <a:cubicBezTo>
                  <a:pt x="1879" y="628"/>
                  <a:pt x="1879" y="628"/>
                  <a:pt x="1879" y="628"/>
                </a:cubicBezTo>
                <a:cubicBezTo>
                  <a:pt x="1878" y="625"/>
                  <a:pt x="1878" y="625"/>
                  <a:pt x="1878" y="625"/>
                </a:cubicBezTo>
                <a:cubicBezTo>
                  <a:pt x="1876" y="622"/>
                  <a:pt x="1876" y="622"/>
                  <a:pt x="1876" y="622"/>
                </a:cubicBezTo>
                <a:cubicBezTo>
                  <a:pt x="1873" y="621"/>
                  <a:pt x="1873" y="621"/>
                  <a:pt x="1873" y="621"/>
                </a:cubicBezTo>
                <a:cubicBezTo>
                  <a:pt x="1870" y="621"/>
                  <a:pt x="1870" y="621"/>
                  <a:pt x="1870" y="621"/>
                </a:cubicBezTo>
                <a:cubicBezTo>
                  <a:pt x="1863" y="618"/>
                  <a:pt x="1863" y="618"/>
                  <a:pt x="1863" y="618"/>
                </a:cubicBezTo>
                <a:cubicBezTo>
                  <a:pt x="1856" y="615"/>
                  <a:pt x="1856" y="615"/>
                  <a:pt x="1856" y="615"/>
                </a:cubicBezTo>
                <a:cubicBezTo>
                  <a:pt x="1853" y="615"/>
                  <a:pt x="1853" y="615"/>
                  <a:pt x="1853" y="615"/>
                </a:cubicBezTo>
                <a:cubicBezTo>
                  <a:pt x="1849" y="617"/>
                  <a:pt x="1849" y="617"/>
                  <a:pt x="1849" y="617"/>
                </a:cubicBezTo>
                <a:cubicBezTo>
                  <a:pt x="1845" y="617"/>
                  <a:pt x="1845" y="617"/>
                  <a:pt x="1845" y="617"/>
                </a:cubicBezTo>
                <a:cubicBezTo>
                  <a:pt x="1842" y="615"/>
                  <a:pt x="1842" y="615"/>
                  <a:pt x="1842" y="615"/>
                </a:cubicBezTo>
                <a:cubicBezTo>
                  <a:pt x="1835" y="611"/>
                  <a:pt x="1835" y="611"/>
                  <a:pt x="1835" y="611"/>
                </a:cubicBezTo>
                <a:cubicBezTo>
                  <a:pt x="1832" y="611"/>
                  <a:pt x="1832" y="611"/>
                  <a:pt x="1832" y="611"/>
                </a:cubicBezTo>
                <a:cubicBezTo>
                  <a:pt x="1830" y="610"/>
                  <a:pt x="1830" y="610"/>
                  <a:pt x="1830" y="610"/>
                </a:cubicBezTo>
                <a:cubicBezTo>
                  <a:pt x="1829" y="608"/>
                  <a:pt x="1829" y="608"/>
                  <a:pt x="1829" y="608"/>
                </a:cubicBezTo>
                <a:cubicBezTo>
                  <a:pt x="1829" y="607"/>
                  <a:pt x="1829" y="607"/>
                  <a:pt x="1829" y="607"/>
                </a:cubicBezTo>
                <a:cubicBezTo>
                  <a:pt x="1829" y="605"/>
                  <a:pt x="1829" y="605"/>
                  <a:pt x="1829" y="605"/>
                </a:cubicBezTo>
                <a:cubicBezTo>
                  <a:pt x="1827" y="607"/>
                  <a:pt x="1827" y="607"/>
                  <a:pt x="1827" y="607"/>
                </a:cubicBezTo>
                <a:cubicBezTo>
                  <a:pt x="1826" y="607"/>
                  <a:pt x="1826" y="607"/>
                  <a:pt x="1826" y="607"/>
                </a:cubicBezTo>
                <a:cubicBezTo>
                  <a:pt x="1825" y="607"/>
                  <a:pt x="1825" y="607"/>
                  <a:pt x="1825" y="607"/>
                </a:cubicBezTo>
                <a:cubicBezTo>
                  <a:pt x="1825" y="604"/>
                  <a:pt x="1825" y="604"/>
                  <a:pt x="1825" y="604"/>
                </a:cubicBezTo>
                <a:cubicBezTo>
                  <a:pt x="1823" y="605"/>
                  <a:pt x="1823" y="605"/>
                  <a:pt x="1823" y="605"/>
                </a:cubicBezTo>
                <a:cubicBezTo>
                  <a:pt x="1822" y="605"/>
                  <a:pt x="1822" y="605"/>
                  <a:pt x="1822" y="605"/>
                </a:cubicBezTo>
                <a:cubicBezTo>
                  <a:pt x="1819" y="602"/>
                  <a:pt x="1819" y="602"/>
                  <a:pt x="1819" y="602"/>
                </a:cubicBezTo>
                <a:cubicBezTo>
                  <a:pt x="1817" y="598"/>
                  <a:pt x="1817" y="598"/>
                  <a:pt x="1817" y="598"/>
                </a:cubicBezTo>
                <a:cubicBezTo>
                  <a:pt x="1819" y="597"/>
                  <a:pt x="1819" y="597"/>
                  <a:pt x="1819" y="597"/>
                </a:cubicBezTo>
                <a:cubicBezTo>
                  <a:pt x="1823" y="592"/>
                  <a:pt x="1823" y="592"/>
                  <a:pt x="1823" y="592"/>
                </a:cubicBezTo>
                <a:cubicBezTo>
                  <a:pt x="1827" y="588"/>
                  <a:pt x="1827" y="588"/>
                  <a:pt x="1827" y="588"/>
                </a:cubicBezTo>
                <a:cubicBezTo>
                  <a:pt x="1829" y="585"/>
                  <a:pt x="1829" y="585"/>
                  <a:pt x="1829" y="585"/>
                </a:cubicBezTo>
                <a:cubicBezTo>
                  <a:pt x="1829" y="581"/>
                  <a:pt x="1829" y="581"/>
                  <a:pt x="1829" y="581"/>
                </a:cubicBezTo>
                <a:cubicBezTo>
                  <a:pt x="1827" y="578"/>
                  <a:pt x="1827" y="578"/>
                  <a:pt x="1827" y="578"/>
                </a:cubicBezTo>
                <a:cubicBezTo>
                  <a:pt x="1825" y="577"/>
                  <a:pt x="1825" y="577"/>
                  <a:pt x="1825" y="577"/>
                </a:cubicBezTo>
                <a:cubicBezTo>
                  <a:pt x="1823" y="574"/>
                  <a:pt x="1823" y="574"/>
                  <a:pt x="1823" y="574"/>
                </a:cubicBezTo>
                <a:cubicBezTo>
                  <a:pt x="1822" y="571"/>
                  <a:pt x="1822" y="571"/>
                  <a:pt x="1822" y="571"/>
                </a:cubicBezTo>
                <a:cubicBezTo>
                  <a:pt x="1823" y="568"/>
                  <a:pt x="1823" y="568"/>
                  <a:pt x="1823" y="568"/>
                </a:cubicBezTo>
                <a:cubicBezTo>
                  <a:pt x="1825" y="567"/>
                  <a:pt x="1825" y="567"/>
                  <a:pt x="1825" y="567"/>
                </a:cubicBezTo>
                <a:cubicBezTo>
                  <a:pt x="1829" y="562"/>
                  <a:pt x="1829" y="562"/>
                  <a:pt x="1829" y="562"/>
                </a:cubicBezTo>
                <a:cubicBezTo>
                  <a:pt x="1829" y="561"/>
                  <a:pt x="1829" y="561"/>
                  <a:pt x="1829" y="561"/>
                </a:cubicBezTo>
                <a:cubicBezTo>
                  <a:pt x="1827" y="559"/>
                  <a:pt x="1827" y="559"/>
                  <a:pt x="1827" y="559"/>
                </a:cubicBezTo>
                <a:cubicBezTo>
                  <a:pt x="1826" y="559"/>
                  <a:pt x="1826" y="559"/>
                  <a:pt x="1826" y="559"/>
                </a:cubicBezTo>
                <a:cubicBezTo>
                  <a:pt x="1825" y="561"/>
                  <a:pt x="1825" y="561"/>
                  <a:pt x="1825" y="561"/>
                </a:cubicBezTo>
                <a:cubicBezTo>
                  <a:pt x="1822" y="562"/>
                  <a:pt x="1822" y="562"/>
                  <a:pt x="1822" y="562"/>
                </a:cubicBezTo>
                <a:cubicBezTo>
                  <a:pt x="1820" y="562"/>
                  <a:pt x="1820" y="562"/>
                  <a:pt x="1820" y="562"/>
                </a:cubicBezTo>
                <a:cubicBezTo>
                  <a:pt x="1820" y="561"/>
                  <a:pt x="1820" y="561"/>
                  <a:pt x="1820" y="561"/>
                </a:cubicBezTo>
                <a:cubicBezTo>
                  <a:pt x="1819" y="559"/>
                  <a:pt x="1819" y="559"/>
                  <a:pt x="1819" y="559"/>
                </a:cubicBezTo>
                <a:cubicBezTo>
                  <a:pt x="1819" y="558"/>
                  <a:pt x="1819" y="558"/>
                  <a:pt x="1819" y="558"/>
                </a:cubicBezTo>
                <a:cubicBezTo>
                  <a:pt x="1817" y="556"/>
                  <a:pt x="1817" y="556"/>
                  <a:pt x="1817" y="556"/>
                </a:cubicBezTo>
                <a:cubicBezTo>
                  <a:pt x="1816" y="555"/>
                  <a:pt x="1816" y="555"/>
                  <a:pt x="1816" y="555"/>
                </a:cubicBezTo>
                <a:cubicBezTo>
                  <a:pt x="1816" y="556"/>
                  <a:pt x="1816" y="556"/>
                  <a:pt x="1816" y="556"/>
                </a:cubicBezTo>
                <a:cubicBezTo>
                  <a:pt x="1815" y="558"/>
                  <a:pt x="1815" y="558"/>
                  <a:pt x="1815" y="558"/>
                </a:cubicBezTo>
                <a:cubicBezTo>
                  <a:pt x="1815" y="556"/>
                  <a:pt x="1815" y="556"/>
                  <a:pt x="1815" y="556"/>
                </a:cubicBezTo>
                <a:cubicBezTo>
                  <a:pt x="1815" y="555"/>
                  <a:pt x="1815" y="555"/>
                  <a:pt x="1815" y="555"/>
                </a:cubicBezTo>
                <a:cubicBezTo>
                  <a:pt x="1813" y="555"/>
                  <a:pt x="1813" y="555"/>
                  <a:pt x="1813" y="555"/>
                </a:cubicBezTo>
                <a:cubicBezTo>
                  <a:pt x="1810" y="555"/>
                  <a:pt x="1810" y="555"/>
                  <a:pt x="1810" y="555"/>
                </a:cubicBezTo>
                <a:cubicBezTo>
                  <a:pt x="1807" y="556"/>
                  <a:pt x="1807" y="556"/>
                  <a:pt x="1807" y="556"/>
                </a:cubicBezTo>
                <a:cubicBezTo>
                  <a:pt x="1805" y="559"/>
                  <a:pt x="1805" y="559"/>
                  <a:pt x="1805" y="559"/>
                </a:cubicBezTo>
                <a:cubicBezTo>
                  <a:pt x="1802" y="559"/>
                  <a:pt x="1802" y="559"/>
                  <a:pt x="1802" y="559"/>
                </a:cubicBezTo>
                <a:cubicBezTo>
                  <a:pt x="1802" y="561"/>
                  <a:pt x="1802" y="561"/>
                  <a:pt x="1802" y="561"/>
                </a:cubicBezTo>
                <a:cubicBezTo>
                  <a:pt x="1794" y="561"/>
                  <a:pt x="1794" y="561"/>
                  <a:pt x="1794" y="561"/>
                </a:cubicBezTo>
                <a:cubicBezTo>
                  <a:pt x="1793" y="561"/>
                  <a:pt x="1793" y="561"/>
                  <a:pt x="1793" y="561"/>
                </a:cubicBezTo>
                <a:cubicBezTo>
                  <a:pt x="1792" y="561"/>
                  <a:pt x="1792" y="561"/>
                  <a:pt x="1792" y="561"/>
                </a:cubicBezTo>
                <a:cubicBezTo>
                  <a:pt x="1792" y="559"/>
                  <a:pt x="1792" y="559"/>
                  <a:pt x="1792" y="559"/>
                </a:cubicBezTo>
                <a:cubicBezTo>
                  <a:pt x="1787" y="558"/>
                  <a:pt x="1787" y="558"/>
                  <a:pt x="1787" y="558"/>
                </a:cubicBezTo>
                <a:cubicBezTo>
                  <a:pt x="1786" y="558"/>
                  <a:pt x="1786" y="558"/>
                  <a:pt x="1786" y="558"/>
                </a:cubicBezTo>
                <a:cubicBezTo>
                  <a:pt x="1786" y="559"/>
                  <a:pt x="1786" y="559"/>
                  <a:pt x="1786" y="559"/>
                </a:cubicBezTo>
                <a:cubicBezTo>
                  <a:pt x="1782" y="561"/>
                  <a:pt x="1782" y="561"/>
                  <a:pt x="1782" y="561"/>
                </a:cubicBezTo>
                <a:cubicBezTo>
                  <a:pt x="1779" y="559"/>
                  <a:pt x="1779" y="559"/>
                  <a:pt x="1779" y="559"/>
                </a:cubicBezTo>
                <a:cubicBezTo>
                  <a:pt x="1776" y="558"/>
                  <a:pt x="1776" y="558"/>
                  <a:pt x="1776" y="558"/>
                </a:cubicBezTo>
                <a:cubicBezTo>
                  <a:pt x="1774" y="558"/>
                  <a:pt x="1774" y="558"/>
                  <a:pt x="1774" y="558"/>
                </a:cubicBezTo>
                <a:cubicBezTo>
                  <a:pt x="1774" y="559"/>
                  <a:pt x="1774" y="559"/>
                  <a:pt x="1774" y="559"/>
                </a:cubicBezTo>
                <a:cubicBezTo>
                  <a:pt x="1774" y="561"/>
                  <a:pt x="1774" y="561"/>
                  <a:pt x="1774" y="561"/>
                </a:cubicBezTo>
                <a:cubicBezTo>
                  <a:pt x="1772" y="561"/>
                  <a:pt x="1772" y="561"/>
                  <a:pt x="1772" y="561"/>
                </a:cubicBezTo>
                <a:cubicBezTo>
                  <a:pt x="1769" y="562"/>
                  <a:pt x="1769" y="562"/>
                  <a:pt x="1769" y="562"/>
                </a:cubicBezTo>
                <a:cubicBezTo>
                  <a:pt x="1766" y="564"/>
                  <a:pt x="1766" y="564"/>
                  <a:pt x="1766" y="564"/>
                </a:cubicBezTo>
                <a:cubicBezTo>
                  <a:pt x="1764" y="564"/>
                  <a:pt x="1764" y="564"/>
                  <a:pt x="1764" y="564"/>
                </a:cubicBezTo>
                <a:cubicBezTo>
                  <a:pt x="1762" y="564"/>
                  <a:pt x="1762" y="564"/>
                  <a:pt x="1762" y="564"/>
                </a:cubicBezTo>
                <a:cubicBezTo>
                  <a:pt x="1759" y="561"/>
                  <a:pt x="1759" y="561"/>
                  <a:pt x="1759" y="561"/>
                </a:cubicBezTo>
                <a:cubicBezTo>
                  <a:pt x="1756" y="561"/>
                  <a:pt x="1756" y="561"/>
                  <a:pt x="1756" y="561"/>
                </a:cubicBezTo>
                <a:cubicBezTo>
                  <a:pt x="1750" y="561"/>
                  <a:pt x="1750" y="561"/>
                  <a:pt x="1750" y="561"/>
                </a:cubicBezTo>
                <a:cubicBezTo>
                  <a:pt x="1744" y="562"/>
                  <a:pt x="1744" y="562"/>
                  <a:pt x="1744" y="562"/>
                </a:cubicBezTo>
                <a:cubicBezTo>
                  <a:pt x="1740" y="562"/>
                  <a:pt x="1740" y="562"/>
                  <a:pt x="1740" y="562"/>
                </a:cubicBezTo>
                <a:cubicBezTo>
                  <a:pt x="1739" y="562"/>
                  <a:pt x="1739" y="562"/>
                  <a:pt x="1739" y="562"/>
                </a:cubicBezTo>
                <a:cubicBezTo>
                  <a:pt x="1737" y="562"/>
                  <a:pt x="1737" y="562"/>
                  <a:pt x="1737" y="562"/>
                </a:cubicBezTo>
                <a:cubicBezTo>
                  <a:pt x="1736" y="564"/>
                  <a:pt x="1736" y="564"/>
                  <a:pt x="1736" y="564"/>
                </a:cubicBezTo>
                <a:cubicBezTo>
                  <a:pt x="1734" y="564"/>
                  <a:pt x="1734" y="564"/>
                  <a:pt x="1734" y="564"/>
                </a:cubicBezTo>
                <a:cubicBezTo>
                  <a:pt x="1731" y="565"/>
                  <a:pt x="1731" y="565"/>
                  <a:pt x="1731" y="565"/>
                </a:cubicBezTo>
                <a:cubicBezTo>
                  <a:pt x="1726" y="565"/>
                  <a:pt x="1726" y="565"/>
                  <a:pt x="1726" y="565"/>
                </a:cubicBezTo>
                <a:cubicBezTo>
                  <a:pt x="1721" y="565"/>
                  <a:pt x="1721" y="565"/>
                  <a:pt x="1721" y="565"/>
                </a:cubicBezTo>
                <a:cubicBezTo>
                  <a:pt x="1711" y="568"/>
                  <a:pt x="1711" y="568"/>
                  <a:pt x="1711" y="568"/>
                </a:cubicBezTo>
                <a:cubicBezTo>
                  <a:pt x="1707" y="571"/>
                  <a:pt x="1707" y="571"/>
                  <a:pt x="1707" y="571"/>
                </a:cubicBezTo>
                <a:cubicBezTo>
                  <a:pt x="1704" y="574"/>
                  <a:pt x="1704" y="574"/>
                  <a:pt x="1704" y="574"/>
                </a:cubicBezTo>
                <a:cubicBezTo>
                  <a:pt x="1703" y="575"/>
                  <a:pt x="1703" y="575"/>
                  <a:pt x="1703" y="575"/>
                </a:cubicBezTo>
                <a:cubicBezTo>
                  <a:pt x="1701" y="575"/>
                  <a:pt x="1701" y="575"/>
                  <a:pt x="1701" y="575"/>
                </a:cubicBezTo>
                <a:cubicBezTo>
                  <a:pt x="1700" y="575"/>
                  <a:pt x="1700" y="575"/>
                  <a:pt x="1700" y="575"/>
                </a:cubicBezTo>
                <a:cubicBezTo>
                  <a:pt x="1698" y="575"/>
                  <a:pt x="1698" y="575"/>
                  <a:pt x="1698" y="575"/>
                </a:cubicBezTo>
                <a:cubicBezTo>
                  <a:pt x="1697" y="577"/>
                  <a:pt x="1697" y="577"/>
                  <a:pt x="1697" y="577"/>
                </a:cubicBezTo>
                <a:cubicBezTo>
                  <a:pt x="1696" y="577"/>
                  <a:pt x="1696" y="577"/>
                  <a:pt x="1696" y="577"/>
                </a:cubicBezTo>
                <a:cubicBezTo>
                  <a:pt x="1694" y="577"/>
                  <a:pt x="1694" y="577"/>
                  <a:pt x="1694" y="577"/>
                </a:cubicBezTo>
                <a:cubicBezTo>
                  <a:pt x="1691" y="578"/>
                  <a:pt x="1691" y="578"/>
                  <a:pt x="1691" y="578"/>
                </a:cubicBezTo>
                <a:cubicBezTo>
                  <a:pt x="1690" y="581"/>
                  <a:pt x="1690" y="581"/>
                  <a:pt x="1690" y="581"/>
                </a:cubicBezTo>
                <a:cubicBezTo>
                  <a:pt x="1688" y="582"/>
                  <a:pt x="1688" y="582"/>
                  <a:pt x="1688" y="582"/>
                </a:cubicBezTo>
                <a:cubicBezTo>
                  <a:pt x="1686" y="582"/>
                  <a:pt x="1686" y="582"/>
                  <a:pt x="1686" y="582"/>
                </a:cubicBezTo>
                <a:cubicBezTo>
                  <a:pt x="1683" y="585"/>
                  <a:pt x="1683" y="585"/>
                  <a:pt x="1683" y="585"/>
                </a:cubicBezTo>
                <a:cubicBezTo>
                  <a:pt x="1677" y="585"/>
                  <a:pt x="1677" y="585"/>
                  <a:pt x="1677" y="585"/>
                </a:cubicBezTo>
                <a:cubicBezTo>
                  <a:pt x="1675" y="585"/>
                  <a:pt x="1675" y="585"/>
                  <a:pt x="1675" y="585"/>
                </a:cubicBezTo>
                <a:cubicBezTo>
                  <a:pt x="1673" y="585"/>
                  <a:pt x="1673" y="585"/>
                  <a:pt x="1673" y="585"/>
                </a:cubicBezTo>
                <a:cubicBezTo>
                  <a:pt x="1671" y="584"/>
                  <a:pt x="1671" y="584"/>
                  <a:pt x="1671" y="584"/>
                </a:cubicBezTo>
                <a:cubicBezTo>
                  <a:pt x="1671" y="585"/>
                  <a:pt x="1671" y="585"/>
                  <a:pt x="1671" y="585"/>
                </a:cubicBezTo>
                <a:cubicBezTo>
                  <a:pt x="1670" y="584"/>
                  <a:pt x="1670" y="584"/>
                  <a:pt x="1670" y="584"/>
                </a:cubicBezTo>
                <a:cubicBezTo>
                  <a:pt x="1670" y="581"/>
                  <a:pt x="1670" y="581"/>
                  <a:pt x="1670" y="581"/>
                </a:cubicBezTo>
                <a:cubicBezTo>
                  <a:pt x="1667" y="582"/>
                  <a:pt x="1667" y="582"/>
                  <a:pt x="1667" y="582"/>
                </a:cubicBezTo>
                <a:cubicBezTo>
                  <a:pt x="1665" y="584"/>
                  <a:pt x="1665" y="584"/>
                  <a:pt x="1665" y="584"/>
                </a:cubicBezTo>
                <a:cubicBezTo>
                  <a:pt x="1658" y="584"/>
                  <a:pt x="1658" y="584"/>
                  <a:pt x="1658" y="584"/>
                </a:cubicBezTo>
                <a:cubicBezTo>
                  <a:pt x="1653" y="584"/>
                  <a:pt x="1653" y="584"/>
                  <a:pt x="1653" y="584"/>
                </a:cubicBezTo>
                <a:cubicBezTo>
                  <a:pt x="1650" y="584"/>
                  <a:pt x="1650" y="584"/>
                  <a:pt x="1650" y="584"/>
                </a:cubicBezTo>
                <a:cubicBezTo>
                  <a:pt x="1647" y="582"/>
                  <a:pt x="1647" y="582"/>
                  <a:pt x="1647" y="582"/>
                </a:cubicBezTo>
                <a:cubicBezTo>
                  <a:pt x="1645" y="579"/>
                  <a:pt x="1645" y="579"/>
                  <a:pt x="1645" y="579"/>
                </a:cubicBezTo>
                <a:cubicBezTo>
                  <a:pt x="1644" y="577"/>
                  <a:pt x="1644" y="577"/>
                  <a:pt x="1644" y="577"/>
                </a:cubicBezTo>
                <a:cubicBezTo>
                  <a:pt x="1643" y="575"/>
                  <a:pt x="1643" y="575"/>
                  <a:pt x="1643" y="575"/>
                </a:cubicBezTo>
                <a:cubicBezTo>
                  <a:pt x="1641" y="575"/>
                  <a:pt x="1641" y="575"/>
                  <a:pt x="1641" y="575"/>
                </a:cubicBezTo>
                <a:cubicBezTo>
                  <a:pt x="1637" y="575"/>
                  <a:pt x="1637" y="575"/>
                  <a:pt x="1637" y="575"/>
                </a:cubicBezTo>
                <a:cubicBezTo>
                  <a:pt x="1635" y="578"/>
                  <a:pt x="1635" y="578"/>
                  <a:pt x="1635" y="578"/>
                </a:cubicBezTo>
                <a:cubicBezTo>
                  <a:pt x="1634" y="581"/>
                  <a:pt x="1634" y="581"/>
                  <a:pt x="1634" y="581"/>
                </a:cubicBezTo>
                <a:cubicBezTo>
                  <a:pt x="1630" y="592"/>
                  <a:pt x="1630" y="592"/>
                  <a:pt x="1630" y="592"/>
                </a:cubicBezTo>
                <a:cubicBezTo>
                  <a:pt x="1625" y="598"/>
                  <a:pt x="1625" y="598"/>
                  <a:pt x="1625" y="598"/>
                </a:cubicBezTo>
                <a:cubicBezTo>
                  <a:pt x="1621" y="602"/>
                  <a:pt x="1621" y="602"/>
                  <a:pt x="1621" y="602"/>
                </a:cubicBezTo>
                <a:cubicBezTo>
                  <a:pt x="1608" y="608"/>
                  <a:pt x="1608" y="608"/>
                  <a:pt x="1608" y="608"/>
                </a:cubicBezTo>
                <a:cubicBezTo>
                  <a:pt x="1604" y="612"/>
                  <a:pt x="1604" y="612"/>
                  <a:pt x="1604" y="612"/>
                </a:cubicBezTo>
                <a:cubicBezTo>
                  <a:pt x="1600" y="617"/>
                  <a:pt x="1600" y="617"/>
                  <a:pt x="1600" y="617"/>
                </a:cubicBezTo>
                <a:cubicBezTo>
                  <a:pt x="1597" y="618"/>
                  <a:pt x="1597" y="618"/>
                  <a:pt x="1597" y="618"/>
                </a:cubicBezTo>
                <a:cubicBezTo>
                  <a:pt x="1595" y="621"/>
                  <a:pt x="1595" y="621"/>
                  <a:pt x="1595" y="621"/>
                </a:cubicBezTo>
                <a:cubicBezTo>
                  <a:pt x="1595" y="624"/>
                  <a:pt x="1595" y="624"/>
                  <a:pt x="1595" y="624"/>
                </a:cubicBezTo>
                <a:cubicBezTo>
                  <a:pt x="1594" y="628"/>
                  <a:pt x="1594" y="628"/>
                  <a:pt x="1594" y="628"/>
                </a:cubicBezTo>
                <a:cubicBezTo>
                  <a:pt x="1589" y="632"/>
                  <a:pt x="1589" y="632"/>
                  <a:pt x="1589" y="632"/>
                </a:cubicBezTo>
                <a:cubicBezTo>
                  <a:pt x="1588" y="640"/>
                  <a:pt x="1588" y="640"/>
                  <a:pt x="1588" y="640"/>
                </a:cubicBezTo>
                <a:cubicBezTo>
                  <a:pt x="1587" y="645"/>
                  <a:pt x="1587" y="645"/>
                  <a:pt x="1587" y="645"/>
                </a:cubicBezTo>
                <a:cubicBezTo>
                  <a:pt x="1587" y="647"/>
                  <a:pt x="1587" y="647"/>
                  <a:pt x="1587" y="647"/>
                </a:cubicBezTo>
                <a:cubicBezTo>
                  <a:pt x="1588" y="647"/>
                  <a:pt x="1588" y="647"/>
                  <a:pt x="1588" y="647"/>
                </a:cubicBezTo>
                <a:cubicBezTo>
                  <a:pt x="1589" y="650"/>
                  <a:pt x="1589" y="650"/>
                  <a:pt x="1589" y="650"/>
                </a:cubicBezTo>
                <a:cubicBezTo>
                  <a:pt x="1589" y="653"/>
                  <a:pt x="1589" y="653"/>
                  <a:pt x="1589" y="653"/>
                </a:cubicBezTo>
                <a:cubicBezTo>
                  <a:pt x="1587" y="658"/>
                  <a:pt x="1587" y="658"/>
                  <a:pt x="1587" y="658"/>
                </a:cubicBezTo>
                <a:cubicBezTo>
                  <a:pt x="1582" y="664"/>
                  <a:pt x="1582" y="664"/>
                  <a:pt x="1582" y="664"/>
                </a:cubicBezTo>
                <a:cubicBezTo>
                  <a:pt x="1578" y="668"/>
                  <a:pt x="1578" y="668"/>
                  <a:pt x="1578" y="668"/>
                </a:cubicBezTo>
                <a:cubicBezTo>
                  <a:pt x="1568" y="677"/>
                  <a:pt x="1568" y="677"/>
                  <a:pt x="1568" y="677"/>
                </a:cubicBezTo>
                <a:cubicBezTo>
                  <a:pt x="1562" y="680"/>
                  <a:pt x="1562" y="680"/>
                  <a:pt x="1562" y="680"/>
                </a:cubicBezTo>
                <a:cubicBezTo>
                  <a:pt x="1557" y="681"/>
                  <a:pt x="1557" y="681"/>
                  <a:pt x="1557" y="681"/>
                </a:cubicBezTo>
                <a:cubicBezTo>
                  <a:pt x="1549" y="683"/>
                  <a:pt x="1549" y="683"/>
                  <a:pt x="1549" y="683"/>
                </a:cubicBezTo>
                <a:cubicBezTo>
                  <a:pt x="1546" y="687"/>
                  <a:pt x="1546" y="687"/>
                  <a:pt x="1546" y="687"/>
                </a:cubicBezTo>
                <a:cubicBezTo>
                  <a:pt x="1544" y="694"/>
                  <a:pt x="1544" y="694"/>
                  <a:pt x="1544" y="694"/>
                </a:cubicBezTo>
                <a:cubicBezTo>
                  <a:pt x="1539" y="700"/>
                  <a:pt x="1539" y="700"/>
                  <a:pt x="1539" y="700"/>
                </a:cubicBezTo>
                <a:cubicBezTo>
                  <a:pt x="1534" y="704"/>
                  <a:pt x="1534" y="704"/>
                  <a:pt x="1534" y="704"/>
                </a:cubicBezTo>
                <a:cubicBezTo>
                  <a:pt x="1532" y="706"/>
                  <a:pt x="1532" y="706"/>
                  <a:pt x="1532" y="706"/>
                </a:cubicBezTo>
                <a:cubicBezTo>
                  <a:pt x="1529" y="708"/>
                  <a:pt x="1529" y="708"/>
                  <a:pt x="1529" y="708"/>
                </a:cubicBezTo>
                <a:cubicBezTo>
                  <a:pt x="1526" y="716"/>
                  <a:pt x="1526" y="716"/>
                  <a:pt x="1526" y="716"/>
                </a:cubicBezTo>
                <a:cubicBezTo>
                  <a:pt x="1525" y="723"/>
                  <a:pt x="1525" y="723"/>
                  <a:pt x="1525" y="723"/>
                </a:cubicBezTo>
                <a:cubicBezTo>
                  <a:pt x="1524" y="727"/>
                  <a:pt x="1524" y="727"/>
                  <a:pt x="1524" y="727"/>
                </a:cubicBezTo>
                <a:cubicBezTo>
                  <a:pt x="1521" y="730"/>
                  <a:pt x="1521" y="730"/>
                  <a:pt x="1521" y="730"/>
                </a:cubicBezTo>
                <a:cubicBezTo>
                  <a:pt x="1515" y="736"/>
                  <a:pt x="1515" y="736"/>
                  <a:pt x="1515" y="736"/>
                </a:cubicBezTo>
                <a:cubicBezTo>
                  <a:pt x="1514" y="739"/>
                  <a:pt x="1514" y="739"/>
                  <a:pt x="1514" y="739"/>
                </a:cubicBezTo>
                <a:cubicBezTo>
                  <a:pt x="1514" y="741"/>
                  <a:pt x="1514" y="741"/>
                  <a:pt x="1514" y="741"/>
                </a:cubicBezTo>
                <a:cubicBezTo>
                  <a:pt x="1512" y="744"/>
                  <a:pt x="1512" y="744"/>
                  <a:pt x="1512" y="744"/>
                </a:cubicBezTo>
                <a:cubicBezTo>
                  <a:pt x="1509" y="749"/>
                  <a:pt x="1509" y="749"/>
                  <a:pt x="1509" y="749"/>
                </a:cubicBezTo>
                <a:cubicBezTo>
                  <a:pt x="1508" y="750"/>
                  <a:pt x="1508" y="750"/>
                  <a:pt x="1508" y="750"/>
                </a:cubicBezTo>
                <a:cubicBezTo>
                  <a:pt x="1508" y="751"/>
                  <a:pt x="1508" y="751"/>
                  <a:pt x="1508" y="751"/>
                </a:cubicBezTo>
                <a:cubicBezTo>
                  <a:pt x="1506" y="754"/>
                  <a:pt x="1506" y="754"/>
                  <a:pt x="1506" y="754"/>
                </a:cubicBezTo>
                <a:cubicBezTo>
                  <a:pt x="1505" y="757"/>
                  <a:pt x="1505" y="757"/>
                  <a:pt x="1505" y="757"/>
                </a:cubicBezTo>
                <a:cubicBezTo>
                  <a:pt x="1505" y="759"/>
                  <a:pt x="1505" y="759"/>
                  <a:pt x="1505" y="759"/>
                </a:cubicBezTo>
                <a:cubicBezTo>
                  <a:pt x="1503" y="760"/>
                  <a:pt x="1503" y="760"/>
                  <a:pt x="1503" y="760"/>
                </a:cubicBezTo>
                <a:cubicBezTo>
                  <a:pt x="1501" y="761"/>
                  <a:pt x="1501" y="761"/>
                  <a:pt x="1501" y="761"/>
                </a:cubicBezTo>
                <a:cubicBezTo>
                  <a:pt x="1498" y="769"/>
                  <a:pt x="1498" y="769"/>
                  <a:pt x="1498" y="769"/>
                </a:cubicBezTo>
                <a:cubicBezTo>
                  <a:pt x="1497" y="771"/>
                  <a:pt x="1497" y="771"/>
                  <a:pt x="1497" y="771"/>
                </a:cubicBezTo>
                <a:cubicBezTo>
                  <a:pt x="1498" y="774"/>
                  <a:pt x="1498" y="774"/>
                  <a:pt x="1498" y="774"/>
                </a:cubicBezTo>
                <a:cubicBezTo>
                  <a:pt x="1499" y="777"/>
                  <a:pt x="1499" y="777"/>
                  <a:pt x="1499" y="777"/>
                </a:cubicBezTo>
                <a:cubicBezTo>
                  <a:pt x="1501" y="780"/>
                  <a:pt x="1501" y="780"/>
                  <a:pt x="1501" y="780"/>
                </a:cubicBezTo>
                <a:cubicBezTo>
                  <a:pt x="1501" y="782"/>
                  <a:pt x="1501" y="782"/>
                  <a:pt x="1501" y="782"/>
                </a:cubicBezTo>
                <a:cubicBezTo>
                  <a:pt x="1502" y="783"/>
                  <a:pt x="1502" y="783"/>
                  <a:pt x="1502" y="783"/>
                </a:cubicBezTo>
                <a:cubicBezTo>
                  <a:pt x="1503" y="782"/>
                  <a:pt x="1503" y="782"/>
                  <a:pt x="1503" y="782"/>
                </a:cubicBezTo>
                <a:cubicBezTo>
                  <a:pt x="1506" y="787"/>
                  <a:pt x="1506" y="787"/>
                  <a:pt x="1506" y="787"/>
                </a:cubicBezTo>
                <a:cubicBezTo>
                  <a:pt x="1506" y="790"/>
                  <a:pt x="1506" y="790"/>
                  <a:pt x="1506" y="790"/>
                </a:cubicBezTo>
                <a:cubicBezTo>
                  <a:pt x="1505" y="792"/>
                  <a:pt x="1505" y="792"/>
                  <a:pt x="1505" y="792"/>
                </a:cubicBezTo>
                <a:cubicBezTo>
                  <a:pt x="1505" y="796"/>
                  <a:pt x="1505" y="796"/>
                  <a:pt x="1505" y="796"/>
                </a:cubicBezTo>
                <a:cubicBezTo>
                  <a:pt x="1504" y="798"/>
                  <a:pt x="1504" y="798"/>
                  <a:pt x="1504" y="798"/>
                </a:cubicBezTo>
                <a:cubicBezTo>
                  <a:pt x="1503" y="799"/>
                  <a:pt x="1503" y="799"/>
                  <a:pt x="1503" y="799"/>
                </a:cubicBezTo>
                <a:cubicBezTo>
                  <a:pt x="1502" y="800"/>
                  <a:pt x="1502" y="800"/>
                  <a:pt x="1502" y="800"/>
                </a:cubicBezTo>
                <a:cubicBezTo>
                  <a:pt x="1503" y="802"/>
                  <a:pt x="1503" y="802"/>
                  <a:pt x="1503" y="802"/>
                </a:cubicBezTo>
                <a:cubicBezTo>
                  <a:pt x="1505" y="803"/>
                  <a:pt x="1505" y="803"/>
                  <a:pt x="1505" y="803"/>
                </a:cubicBezTo>
                <a:cubicBezTo>
                  <a:pt x="1506" y="806"/>
                  <a:pt x="1506" y="806"/>
                  <a:pt x="1506" y="806"/>
                </a:cubicBezTo>
                <a:cubicBezTo>
                  <a:pt x="1506" y="809"/>
                  <a:pt x="1506" y="809"/>
                  <a:pt x="1506" y="809"/>
                </a:cubicBezTo>
                <a:cubicBezTo>
                  <a:pt x="1506" y="816"/>
                  <a:pt x="1506" y="816"/>
                  <a:pt x="1506" y="816"/>
                </a:cubicBezTo>
                <a:cubicBezTo>
                  <a:pt x="1506" y="822"/>
                  <a:pt x="1506" y="822"/>
                  <a:pt x="1506" y="822"/>
                </a:cubicBezTo>
                <a:cubicBezTo>
                  <a:pt x="1506" y="829"/>
                  <a:pt x="1506" y="829"/>
                  <a:pt x="1506" y="829"/>
                </a:cubicBezTo>
                <a:cubicBezTo>
                  <a:pt x="1503" y="833"/>
                  <a:pt x="1503" y="833"/>
                  <a:pt x="1503" y="833"/>
                </a:cubicBezTo>
                <a:cubicBezTo>
                  <a:pt x="1502" y="839"/>
                  <a:pt x="1502" y="839"/>
                  <a:pt x="1502" y="839"/>
                </a:cubicBezTo>
                <a:cubicBezTo>
                  <a:pt x="1501" y="843"/>
                  <a:pt x="1501" y="843"/>
                  <a:pt x="1501" y="843"/>
                </a:cubicBezTo>
                <a:cubicBezTo>
                  <a:pt x="1501" y="844"/>
                  <a:pt x="1501" y="844"/>
                  <a:pt x="1501" y="844"/>
                </a:cubicBezTo>
                <a:cubicBezTo>
                  <a:pt x="1500" y="848"/>
                  <a:pt x="1500" y="848"/>
                  <a:pt x="1500" y="848"/>
                </a:cubicBezTo>
                <a:cubicBezTo>
                  <a:pt x="1499" y="852"/>
                  <a:pt x="1499" y="852"/>
                  <a:pt x="1499" y="852"/>
                </a:cubicBezTo>
                <a:cubicBezTo>
                  <a:pt x="1496" y="856"/>
                  <a:pt x="1496" y="856"/>
                  <a:pt x="1496" y="856"/>
                </a:cubicBezTo>
                <a:cubicBezTo>
                  <a:pt x="1493" y="860"/>
                  <a:pt x="1493" y="860"/>
                  <a:pt x="1493" y="860"/>
                </a:cubicBezTo>
                <a:cubicBezTo>
                  <a:pt x="1491" y="862"/>
                  <a:pt x="1491" y="862"/>
                  <a:pt x="1491" y="862"/>
                </a:cubicBezTo>
                <a:cubicBezTo>
                  <a:pt x="1489" y="863"/>
                  <a:pt x="1489" y="863"/>
                  <a:pt x="1489" y="863"/>
                </a:cubicBezTo>
                <a:cubicBezTo>
                  <a:pt x="1488" y="865"/>
                  <a:pt x="1488" y="865"/>
                  <a:pt x="1488" y="865"/>
                </a:cubicBezTo>
                <a:cubicBezTo>
                  <a:pt x="1491" y="863"/>
                  <a:pt x="1491" y="863"/>
                  <a:pt x="1491" y="863"/>
                </a:cubicBezTo>
                <a:cubicBezTo>
                  <a:pt x="1493" y="865"/>
                  <a:pt x="1493" y="865"/>
                  <a:pt x="1493" y="865"/>
                </a:cubicBezTo>
                <a:cubicBezTo>
                  <a:pt x="1495" y="869"/>
                  <a:pt x="1495" y="869"/>
                  <a:pt x="1495" y="869"/>
                </a:cubicBezTo>
                <a:cubicBezTo>
                  <a:pt x="1496" y="875"/>
                  <a:pt x="1496" y="875"/>
                  <a:pt x="1496" y="875"/>
                </a:cubicBezTo>
                <a:cubicBezTo>
                  <a:pt x="1499" y="872"/>
                  <a:pt x="1499" y="872"/>
                  <a:pt x="1499" y="872"/>
                </a:cubicBezTo>
                <a:cubicBezTo>
                  <a:pt x="1502" y="872"/>
                  <a:pt x="1502" y="872"/>
                  <a:pt x="1502" y="872"/>
                </a:cubicBezTo>
                <a:cubicBezTo>
                  <a:pt x="1499" y="873"/>
                  <a:pt x="1499" y="873"/>
                  <a:pt x="1499" y="873"/>
                </a:cubicBezTo>
                <a:cubicBezTo>
                  <a:pt x="1496" y="876"/>
                  <a:pt x="1496" y="876"/>
                  <a:pt x="1496" y="876"/>
                </a:cubicBezTo>
                <a:cubicBezTo>
                  <a:pt x="1499" y="875"/>
                  <a:pt x="1499" y="875"/>
                  <a:pt x="1499" y="875"/>
                </a:cubicBezTo>
                <a:cubicBezTo>
                  <a:pt x="1501" y="873"/>
                  <a:pt x="1501" y="873"/>
                  <a:pt x="1501" y="873"/>
                </a:cubicBezTo>
                <a:cubicBezTo>
                  <a:pt x="1499" y="876"/>
                  <a:pt x="1499" y="876"/>
                  <a:pt x="1499" y="876"/>
                </a:cubicBezTo>
                <a:cubicBezTo>
                  <a:pt x="1498" y="878"/>
                  <a:pt x="1498" y="878"/>
                  <a:pt x="1498" y="878"/>
                </a:cubicBezTo>
                <a:cubicBezTo>
                  <a:pt x="1499" y="878"/>
                  <a:pt x="1499" y="878"/>
                  <a:pt x="1499" y="878"/>
                </a:cubicBezTo>
                <a:cubicBezTo>
                  <a:pt x="1499" y="879"/>
                  <a:pt x="1499" y="879"/>
                  <a:pt x="1499" y="879"/>
                </a:cubicBezTo>
                <a:cubicBezTo>
                  <a:pt x="1499" y="880"/>
                  <a:pt x="1499" y="880"/>
                  <a:pt x="1499" y="880"/>
                </a:cubicBezTo>
                <a:cubicBezTo>
                  <a:pt x="1501" y="882"/>
                  <a:pt x="1501" y="882"/>
                  <a:pt x="1501" y="882"/>
                </a:cubicBezTo>
                <a:cubicBezTo>
                  <a:pt x="1503" y="882"/>
                  <a:pt x="1503" y="882"/>
                  <a:pt x="1503" y="882"/>
                </a:cubicBezTo>
                <a:cubicBezTo>
                  <a:pt x="1506" y="880"/>
                  <a:pt x="1506" y="880"/>
                  <a:pt x="1506" y="880"/>
                </a:cubicBezTo>
                <a:cubicBezTo>
                  <a:pt x="1511" y="880"/>
                  <a:pt x="1511" y="880"/>
                  <a:pt x="1511" y="880"/>
                </a:cubicBezTo>
                <a:cubicBezTo>
                  <a:pt x="1506" y="882"/>
                  <a:pt x="1506" y="882"/>
                  <a:pt x="1506" y="882"/>
                </a:cubicBezTo>
                <a:cubicBezTo>
                  <a:pt x="1503" y="882"/>
                  <a:pt x="1503" y="882"/>
                  <a:pt x="1503" y="882"/>
                </a:cubicBezTo>
                <a:cubicBezTo>
                  <a:pt x="1503" y="883"/>
                  <a:pt x="1503" y="883"/>
                  <a:pt x="1503" y="883"/>
                </a:cubicBezTo>
                <a:cubicBezTo>
                  <a:pt x="1501" y="883"/>
                  <a:pt x="1501" y="883"/>
                  <a:pt x="1501" y="883"/>
                </a:cubicBezTo>
                <a:cubicBezTo>
                  <a:pt x="1499" y="883"/>
                  <a:pt x="1499" y="883"/>
                  <a:pt x="1499" y="883"/>
                </a:cubicBezTo>
                <a:cubicBezTo>
                  <a:pt x="1498" y="880"/>
                  <a:pt x="1498" y="880"/>
                  <a:pt x="1498" y="880"/>
                </a:cubicBezTo>
                <a:cubicBezTo>
                  <a:pt x="1496" y="882"/>
                  <a:pt x="1496" y="882"/>
                  <a:pt x="1496" y="882"/>
                </a:cubicBezTo>
                <a:cubicBezTo>
                  <a:pt x="1496" y="886"/>
                  <a:pt x="1496" y="886"/>
                  <a:pt x="1496" y="886"/>
                </a:cubicBezTo>
                <a:cubicBezTo>
                  <a:pt x="1496" y="889"/>
                  <a:pt x="1496" y="889"/>
                  <a:pt x="1496" y="889"/>
                </a:cubicBezTo>
                <a:cubicBezTo>
                  <a:pt x="1496" y="891"/>
                  <a:pt x="1496" y="891"/>
                  <a:pt x="1496" y="891"/>
                </a:cubicBezTo>
                <a:cubicBezTo>
                  <a:pt x="1496" y="893"/>
                  <a:pt x="1496" y="893"/>
                  <a:pt x="1496" y="893"/>
                </a:cubicBezTo>
                <a:cubicBezTo>
                  <a:pt x="1496" y="895"/>
                  <a:pt x="1496" y="895"/>
                  <a:pt x="1496" y="895"/>
                </a:cubicBezTo>
                <a:cubicBezTo>
                  <a:pt x="1496" y="896"/>
                  <a:pt x="1496" y="896"/>
                  <a:pt x="1496" y="896"/>
                </a:cubicBezTo>
                <a:cubicBezTo>
                  <a:pt x="1498" y="898"/>
                  <a:pt x="1498" y="898"/>
                  <a:pt x="1498" y="898"/>
                </a:cubicBezTo>
                <a:cubicBezTo>
                  <a:pt x="1501" y="898"/>
                  <a:pt x="1501" y="898"/>
                  <a:pt x="1501" y="898"/>
                </a:cubicBezTo>
                <a:cubicBezTo>
                  <a:pt x="1502" y="896"/>
                  <a:pt x="1502" y="896"/>
                  <a:pt x="1502" y="896"/>
                </a:cubicBezTo>
                <a:cubicBezTo>
                  <a:pt x="1503" y="896"/>
                  <a:pt x="1503" y="896"/>
                  <a:pt x="1503" y="896"/>
                </a:cubicBezTo>
                <a:cubicBezTo>
                  <a:pt x="1501" y="899"/>
                  <a:pt x="1501" y="899"/>
                  <a:pt x="1501" y="899"/>
                </a:cubicBezTo>
                <a:cubicBezTo>
                  <a:pt x="1502" y="901"/>
                  <a:pt x="1502" y="901"/>
                  <a:pt x="1502" y="901"/>
                </a:cubicBezTo>
                <a:cubicBezTo>
                  <a:pt x="1503" y="902"/>
                  <a:pt x="1503" y="902"/>
                  <a:pt x="1503" y="902"/>
                </a:cubicBezTo>
                <a:cubicBezTo>
                  <a:pt x="1506" y="902"/>
                  <a:pt x="1506" y="902"/>
                  <a:pt x="1506" y="902"/>
                </a:cubicBezTo>
                <a:cubicBezTo>
                  <a:pt x="1505" y="905"/>
                  <a:pt x="1505" y="905"/>
                  <a:pt x="1505" y="905"/>
                </a:cubicBezTo>
                <a:cubicBezTo>
                  <a:pt x="1509" y="903"/>
                  <a:pt x="1509" y="903"/>
                  <a:pt x="1509" y="903"/>
                </a:cubicBezTo>
                <a:cubicBezTo>
                  <a:pt x="1512" y="902"/>
                  <a:pt x="1512" y="902"/>
                  <a:pt x="1512" y="902"/>
                </a:cubicBezTo>
                <a:cubicBezTo>
                  <a:pt x="1514" y="902"/>
                  <a:pt x="1514" y="902"/>
                  <a:pt x="1514" y="902"/>
                </a:cubicBezTo>
                <a:cubicBezTo>
                  <a:pt x="1515" y="902"/>
                  <a:pt x="1515" y="902"/>
                  <a:pt x="1515" y="902"/>
                </a:cubicBezTo>
                <a:cubicBezTo>
                  <a:pt x="1518" y="902"/>
                  <a:pt x="1518" y="902"/>
                  <a:pt x="1518" y="902"/>
                </a:cubicBezTo>
                <a:cubicBezTo>
                  <a:pt x="1516" y="903"/>
                  <a:pt x="1516" y="903"/>
                  <a:pt x="1516" y="903"/>
                </a:cubicBezTo>
                <a:cubicBezTo>
                  <a:pt x="1515" y="903"/>
                  <a:pt x="1515" y="903"/>
                  <a:pt x="1515" y="903"/>
                </a:cubicBezTo>
                <a:cubicBezTo>
                  <a:pt x="1514" y="902"/>
                  <a:pt x="1514" y="902"/>
                  <a:pt x="1514" y="902"/>
                </a:cubicBezTo>
                <a:cubicBezTo>
                  <a:pt x="1511" y="905"/>
                  <a:pt x="1511" y="905"/>
                  <a:pt x="1511" y="905"/>
                </a:cubicBezTo>
                <a:cubicBezTo>
                  <a:pt x="1512" y="906"/>
                  <a:pt x="1512" y="906"/>
                  <a:pt x="1512" y="906"/>
                </a:cubicBezTo>
                <a:cubicBezTo>
                  <a:pt x="1514" y="905"/>
                  <a:pt x="1514" y="905"/>
                  <a:pt x="1514" y="905"/>
                </a:cubicBezTo>
                <a:cubicBezTo>
                  <a:pt x="1515" y="905"/>
                  <a:pt x="1515" y="905"/>
                  <a:pt x="1515" y="905"/>
                </a:cubicBezTo>
                <a:cubicBezTo>
                  <a:pt x="1516" y="906"/>
                  <a:pt x="1516" y="906"/>
                  <a:pt x="1516" y="906"/>
                </a:cubicBezTo>
                <a:cubicBezTo>
                  <a:pt x="1514" y="906"/>
                  <a:pt x="1514" y="906"/>
                  <a:pt x="1514" y="906"/>
                </a:cubicBezTo>
                <a:cubicBezTo>
                  <a:pt x="1512" y="908"/>
                  <a:pt x="1512" y="908"/>
                  <a:pt x="1512" y="908"/>
                </a:cubicBezTo>
                <a:cubicBezTo>
                  <a:pt x="1512" y="909"/>
                  <a:pt x="1512" y="909"/>
                  <a:pt x="1512" y="909"/>
                </a:cubicBezTo>
                <a:cubicBezTo>
                  <a:pt x="1514" y="909"/>
                  <a:pt x="1514" y="909"/>
                  <a:pt x="1514" y="909"/>
                </a:cubicBezTo>
                <a:cubicBezTo>
                  <a:pt x="1512" y="911"/>
                  <a:pt x="1512" y="911"/>
                  <a:pt x="1512" y="911"/>
                </a:cubicBezTo>
                <a:cubicBezTo>
                  <a:pt x="1515" y="912"/>
                  <a:pt x="1515" y="912"/>
                  <a:pt x="1515" y="912"/>
                </a:cubicBezTo>
                <a:cubicBezTo>
                  <a:pt x="1516" y="915"/>
                  <a:pt x="1516" y="915"/>
                  <a:pt x="1516" y="915"/>
                </a:cubicBezTo>
                <a:cubicBezTo>
                  <a:pt x="1521" y="913"/>
                  <a:pt x="1521" y="913"/>
                  <a:pt x="1521" y="913"/>
                </a:cubicBezTo>
                <a:cubicBezTo>
                  <a:pt x="1519" y="916"/>
                  <a:pt x="1519" y="916"/>
                  <a:pt x="1519" y="916"/>
                </a:cubicBezTo>
                <a:cubicBezTo>
                  <a:pt x="1519" y="919"/>
                  <a:pt x="1519" y="919"/>
                  <a:pt x="1519" y="919"/>
                </a:cubicBezTo>
                <a:cubicBezTo>
                  <a:pt x="1521" y="918"/>
                  <a:pt x="1521" y="918"/>
                  <a:pt x="1521" y="918"/>
                </a:cubicBezTo>
                <a:cubicBezTo>
                  <a:pt x="1521" y="919"/>
                  <a:pt x="1521" y="919"/>
                  <a:pt x="1521" y="919"/>
                </a:cubicBezTo>
                <a:cubicBezTo>
                  <a:pt x="1522" y="916"/>
                  <a:pt x="1522" y="916"/>
                  <a:pt x="1522" y="916"/>
                </a:cubicBezTo>
                <a:cubicBezTo>
                  <a:pt x="1521" y="922"/>
                  <a:pt x="1521" y="922"/>
                  <a:pt x="1521" y="922"/>
                </a:cubicBezTo>
                <a:cubicBezTo>
                  <a:pt x="1522" y="921"/>
                  <a:pt x="1522" y="921"/>
                  <a:pt x="1522" y="921"/>
                </a:cubicBezTo>
                <a:cubicBezTo>
                  <a:pt x="1522" y="923"/>
                  <a:pt x="1522" y="923"/>
                  <a:pt x="1522" y="923"/>
                </a:cubicBezTo>
                <a:cubicBezTo>
                  <a:pt x="1524" y="925"/>
                  <a:pt x="1524" y="925"/>
                  <a:pt x="1524" y="925"/>
                </a:cubicBezTo>
                <a:cubicBezTo>
                  <a:pt x="1526" y="926"/>
                  <a:pt x="1526" y="926"/>
                  <a:pt x="1526" y="926"/>
                </a:cubicBezTo>
                <a:cubicBezTo>
                  <a:pt x="1526" y="928"/>
                  <a:pt x="1526" y="928"/>
                  <a:pt x="1526" y="928"/>
                </a:cubicBezTo>
                <a:cubicBezTo>
                  <a:pt x="1528" y="926"/>
                  <a:pt x="1528" y="926"/>
                  <a:pt x="1528" y="926"/>
                </a:cubicBezTo>
                <a:cubicBezTo>
                  <a:pt x="1529" y="928"/>
                  <a:pt x="1529" y="928"/>
                  <a:pt x="1529" y="928"/>
                </a:cubicBezTo>
                <a:cubicBezTo>
                  <a:pt x="1529" y="929"/>
                  <a:pt x="1529" y="929"/>
                  <a:pt x="1529" y="929"/>
                </a:cubicBezTo>
                <a:cubicBezTo>
                  <a:pt x="1531" y="929"/>
                  <a:pt x="1531" y="929"/>
                  <a:pt x="1531" y="929"/>
                </a:cubicBezTo>
                <a:cubicBezTo>
                  <a:pt x="1532" y="929"/>
                  <a:pt x="1532" y="929"/>
                  <a:pt x="1532" y="929"/>
                </a:cubicBezTo>
                <a:cubicBezTo>
                  <a:pt x="1532" y="931"/>
                  <a:pt x="1532" y="931"/>
                  <a:pt x="1532" y="931"/>
                </a:cubicBezTo>
                <a:cubicBezTo>
                  <a:pt x="1534" y="934"/>
                  <a:pt x="1534" y="934"/>
                  <a:pt x="1534" y="934"/>
                </a:cubicBezTo>
                <a:cubicBezTo>
                  <a:pt x="1534" y="935"/>
                  <a:pt x="1534" y="935"/>
                  <a:pt x="1534" y="935"/>
                </a:cubicBezTo>
                <a:cubicBezTo>
                  <a:pt x="1535" y="934"/>
                  <a:pt x="1535" y="934"/>
                  <a:pt x="1535" y="934"/>
                </a:cubicBezTo>
                <a:cubicBezTo>
                  <a:pt x="1535" y="935"/>
                  <a:pt x="1535" y="935"/>
                  <a:pt x="1535" y="935"/>
                </a:cubicBezTo>
                <a:cubicBezTo>
                  <a:pt x="1535" y="938"/>
                  <a:pt x="1535" y="938"/>
                  <a:pt x="1535" y="938"/>
                </a:cubicBezTo>
                <a:cubicBezTo>
                  <a:pt x="1536" y="936"/>
                  <a:pt x="1536" y="936"/>
                  <a:pt x="1536" y="936"/>
                </a:cubicBezTo>
                <a:cubicBezTo>
                  <a:pt x="1536" y="939"/>
                  <a:pt x="1536" y="939"/>
                  <a:pt x="1536" y="939"/>
                </a:cubicBezTo>
                <a:cubicBezTo>
                  <a:pt x="1538" y="938"/>
                  <a:pt x="1538" y="938"/>
                  <a:pt x="1538" y="938"/>
                </a:cubicBezTo>
                <a:cubicBezTo>
                  <a:pt x="1538" y="939"/>
                  <a:pt x="1538" y="939"/>
                  <a:pt x="1538" y="939"/>
                </a:cubicBezTo>
                <a:cubicBezTo>
                  <a:pt x="1536" y="939"/>
                  <a:pt x="1536" y="939"/>
                  <a:pt x="1536" y="939"/>
                </a:cubicBezTo>
                <a:cubicBezTo>
                  <a:pt x="1536" y="941"/>
                  <a:pt x="1536" y="941"/>
                  <a:pt x="1536" y="941"/>
                </a:cubicBezTo>
                <a:cubicBezTo>
                  <a:pt x="1538" y="942"/>
                  <a:pt x="1538" y="942"/>
                  <a:pt x="1538" y="942"/>
                </a:cubicBezTo>
                <a:cubicBezTo>
                  <a:pt x="1539" y="944"/>
                  <a:pt x="1539" y="944"/>
                  <a:pt x="1539" y="944"/>
                </a:cubicBezTo>
                <a:cubicBezTo>
                  <a:pt x="1538" y="945"/>
                  <a:pt x="1538" y="945"/>
                  <a:pt x="1538" y="945"/>
                </a:cubicBezTo>
                <a:cubicBezTo>
                  <a:pt x="1538" y="946"/>
                  <a:pt x="1538" y="946"/>
                  <a:pt x="1538" y="946"/>
                </a:cubicBezTo>
                <a:cubicBezTo>
                  <a:pt x="1541" y="948"/>
                  <a:pt x="1541" y="948"/>
                  <a:pt x="1541" y="948"/>
                </a:cubicBezTo>
                <a:cubicBezTo>
                  <a:pt x="1542" y="946"/>
                  <a:pt x="1542" y="946"/>
                  <a:pt x="1542" y="946"/>
                </a:cubicBezTo>
                <a:cubicBezTo>
                  <a:pt x="1542" y="948"/>
                  <a:pt x="1542" y="948"/>
                  <a:pt x="1542" y="948"/>
                </a:cubicBezTo>
                <a:cubicBezTo>
                  <a:pt x="1541" y="948"/>
                  <a:pt x="1541" y="948"/>
                  <a:pt x="1541" y="948"/>
                </a:cubicBezTo>
                <a:cubicBezTo>
                  <a:pt x="1539" y="948"/>
                  <a:pt x="1539" y="948"/>
                  <a:pt x="1539" y="948"/>
                </a:cubicBezTo>
                <a:cubicBezTo>
                  <a:pt x="1539" y="949"/>
                  <a:pt x="1539" y="949"/>
                  <a:pt x="1539" y="949"/>
                </a:cubicBezTo>
                <a:cubicBezTo>
                  <a:pt x="1539" y="951"/>
                  <a:pt x="1539" y="951"/>
                  <a:pt x="1539" y="951"/>
                </a:cubicBezTo>
                <a:cubicBezTo>
                  <a:pt x="1538" y="949"/>
                  <a:pt x="1538" y="949"/>
                  <a:pt x="1538" y="949"/>
                </a:cubicBezTo>
                <a:cubicBezTo>
                  <a:pt x="1536" y="951"/>
                  <a:pt x="1536" y="951"/>
                  <a:pt x="1536" y="951"/>
                </a:cubicBezTo>
                <a:cubicBezTo>
                  <a:pt x="1538" y="951"/>
                  <a:pt x="1538" y="951"/>
                  <a:pt x="1538" y="951"/>
                </a:cubicBezTo>
                <a:cubicBezTo>
                  <a:pt x="1541" y="952"/>
                  <a:pt x="1541" y="952"/>
                  <a:pt x="1541" y="952"/>
                </a:cubicBezTo>
                <a:cubicBezTo>
                  <a:pt x="1541" y="955"/>
                  <a:pt x="1541" y="955"/>
                  <a:pt x="1541" y="955"/>
                </a:cubicBezTo>
                <a:cubicBezTo>
                  <a:pt x="1542" y="958"/>
                  <a:pt x="1542" y="958"/>
                  <a:pt x="1542" y="958"/>
                </a:cubicBezTo>
                <a:cubicBezTo>
                  <a:pt x="1544" y="959"/>
                  <a:pt x="1544" y="959"/>
                  <a:pt x="1544" y="959"/>
                </a:cubicBezTo>
                <a:cubicBezTo>
                  <a:pt x="1545" y="959"/>
                  <a:pt x="1545" y="959"/>
                  <a:pt x="1545" y="959"/>
                </a:cubicBezTo>
                <a:cubicBezTo>
                  <a:pt x="1546" y="958"/>
                  <a:pt x="1546" y="958"/>
                  <a:pt x="1546" y="958"/>
                </a:cubicBezTo>
                <a:cubicBezTo>
                  <a:pt x="1546" y="959"/>
                  <a:pt x="1546" y="959"/>
                  <a:pt x="1546" y="959"/>
                </a:cubicBezTo>
                <a:cubicBezTo>
                  <a:pt x="1546" y="961"/>
                  <a:pt x="1546" y="961"/>
                  <a:pt x="1546" y="961"/>
                </a:cubicBezTo>
                <a:cubicBezTo>
                  <a:pt x="1549" y="961"/>
                  <a:pt x="1549" y="961"/>
                  <a:pt x="1549" y="961"/>
                </a:cubicBezTo>
                <a:cubicBezTo>
                  <a:pt x="1546" y="962"/>
                  <a:pt x="1546" y="962"/>
                  <a:pt x="1546" y="962"/>
                </a:cubicBezTo>
                <a:cubicBezTo>
                  <a:pt x="1548" y="964"/>
                  <a:pt x="1548" y="964"/>
                  <a:pt x="1548" y="964"/>
                </a:cubicBezTo>
                <a:cubicBezTo>
                  <a:pt x="1546" y="964"/>
                  <a:pt x="1546" y="964"/>
                  <a:pt x="1546" y="964"/>
                </a:cubicBezTo>
                <a:cubicBezTo>
                  <a:pt x="1558" y="969"/>
                  <a:pt x="1558" y="969"/>
                  <a:pt x="1558" y="969"/>
                </a:cubicBezTo>
                <a:cubicBezTo>
                  <a:pt x="1559" y="972"/>
                  <a:pt x="1559" y="972"/>
                  <a:pt x="1559" y="972"/>
                </a:cubicBezTo>
                <a:cubicBezTo>
                  <a:pt x="1562" y="975"/>
                  <a:pt x="1562" y="975"/>
                  <a:pt x="1562" y="975"/>
                </a:cubicBezTo>
                <a:cubicBezTo>
                  <a:pt x="1565" y="977"/>
                  <a:pt x="1565" y="977"/>
                  <a:pt x="1565" y="977"/>
                </a:cubicBezTo>
                <a:cubicBezTo>
                  <a:pt x="1567" y="977"/>
                  <a:pt x="1567" y="977"/>
                  <a:pt x="1567" y="977"/>
                </a:cubicBezTo>
                <a:cubicBezTo>
                  <a:pt x="1567" y="978"/>
                  <a:pt x="1567" y="978"/>
                  <a:pt x="1567" y="978"/>
                </a:cubicBezTo>
                <a:cubicBezTo>
                  <a:pt x="1569" y="981"/>
                  <a:pt x="1569" y="981"/>
                  <a:pt x="1569" y="981"/>
                </a:cubicBezTo>
                <a:cubicBezTo>
                  <a:pt x="1574" y="982"/>
                  <a:pt x="1574" y="982"/>
                  <a:pt x="1574" y="982"/>
                </a:cubicBezTo>
                <a:cubicBezTo>
                  <a:pt x="1584" y="994"/>
                  <a:pt x="1584" y="994"/>
                  <a:pt x="1584" y="994"/>
                </a:cubicBezTo>
                <a:cubicBezTo>
                  <a:pt x="1589" y="997"/>
                  <a:pt x="1589" y="997"/>
                  <a:pt x="1589" y="997"/>
                </a:cubicBezTo>
                <a:cubicBezTo>
                  <a:pt x="1595" y="1001"/>
                  <a:pt x="1595" y="1001"/>
                  <a:pt x="1595" y="1001"/>
                </a:cubicBezTo>
                <a:cubicBezTo>
                  <a:pt x="1598" y="1002"/>
                  <a:pt x="1598" y="1002"/>
                  <a:pt x="1598" y="1002"/>
                </a:cubicBezTo>
                <a:cubicBezTo>
                  <a:pt x="1601" y="1004"/>
                  <a:pt x="1601" y="1004"/>
                  <a:pt x="1601" y="1004"/>
                </a:cubicBezTo>
                <a:cubicBezTo>
                  <a:pt x="1602" y="1005"/>
                  <a:pt x="1602" y="1005"/>
                  <a:pt x="1602" y="1005"/>
                </a:cubicBezTo>
                <a:cubicBezTo>
                  <a:pt x="1604" y="1005"/>
                  <a:pt x="1604" y="1005"/>
                  <a:pt x="1604" y="1005"/>
                </a:cubicBezTo>
                <a:cubicBezTo>
                  <a:pt x="1605" y="1005"/>
                  <a:pt x="1605" y="1005"/>
                  <a:pt x="1605" y="1005"/>
                </a:cubicBezTo>
                <a:cubicBezTo>
                  <a:pt x="1607" y="1005"/>
                  <a:pt x="1607" y="1005"/>
                  <a:pt x="1607" y="1005"/>
                </a:cubicBezTo>
                <a:cubicBezTo>
                  <a:pt x="1608" y="1004"/>
                  <a:pt x="1608" y="1004"/>
                  <a:pt x="1608" y="1004"/>
                </a:cubicBezTo>
                <a:cubicBezTo>
                  <a:pt x="1611" y="1002"/>
                  <a:pt x="1611" y="1002"/>
                  <a:pt x="1611" y="1002"/>
                </a:cubicBezTo>
                <a:cubicBezTo>
                  <a:pt x="1615" y="1001"/>
                  <a:pt x="1615" y="1001"/>
                  <a:pt x="1615" y="1001"/>
                </a:cubicBezTo>
                <a:cubicBezTo>
                  <a:pt x="1620" y="999"/>
                  <a:pt x="1620" y="999"/>
                  <a:pt x="1620" y="999"/>
                </a:cubicBezTo>
                <a:cubicBezTo>
                  <a:pt x="1624" y="997"/>
                  <a:pt x="1624" y="997"/>
                  <a:pt x="1624" y="997"/>
                </a:cubicBezTo>
                <a:cubicBezTo>
                  <a:pt x="1630" y="995"/>
                  <a:pt x="1630" y="995"/>
                  <a:pt x="1630" y="995"/>
                </a:cubicBezTo>
                <a:cubicBezTo>
                  <a:pt x="1635" y="995"/>
                  <a:pt x="1635" y="995"/>
                  <a:pt x="1635" y="995"/>
                </a:cubicBezTo>
                <a:cubicBezTo>
                  <a:pt x="1634" y="994"/>
                  <a:pt x="1634" y="994"/>
                  <a:pt x="1634" y="994"/>
                </a:cubicBezTo>
                <a:cubicBezTo>
                  <a:pt x="1637" y="994"/>
                  <a:pt x="1637" y="994"/>
                  <a:pt x="1637" y="994"/>
                </a:cubicBezTo>
                <a:cubicBezTo>
                  <a:pt x="1637" y="995"/>
                  <a:pt x="1637" y="995"/>
                  <a:pt x="1637" y="995"/>
                </a:cubicBezTo>
                <a:cubicBezTo>
                  <a:pt x="1638" y="994"/>
                  <a:pt x="1638" y="994"/>
                  <a:pt x="1638" y="994"/>
                </a:cubicBezTo>
                <a:cubicBezTo>
                  <a:pt x="1644" y="992"/>
                  <a:pt x="1644" y="992"/>
                  <a:pt x="1644" y="992"/>
                </a:cubicBezTo>
                <a:cubicBezTo>
                  <a:pt x="1641" y="994"/>
                  <a:pt x="1641" y="994"/>
                  <a:pt x="1641" y="994"/>
                </a:cubicBezTo>
                <a:cubicBezTo>
                  <a:pt x="1648" y="994"/>
                  <a:pt x="1648" y="994"/>
                  <a:pt x="1648" y="994"/>
                </a:cubicBezTo>
                <a:cubicBezTo>
                  <a:pt x="1645" y="992"/>
                  <a:pt x="1645" y="992"/>
                  <a:pt x="1645" y="992"/>
                </a:cubicBezTo>
                <a:cubicBezTo>
                  <a:pt x="1647" y="992"/>
                  <a:pt x="1647" y="992"/>
                  <a:pt x="1647" y="992"/>
                </a:cubicBezTo>
                <a:cubicBezTo>
                  <a:pt x="1648" y="992"/>
                  <a:pt x="1648" y="992"/>
                  <a:pt x="1648" y="992"/>
                </a:cubicBezTo>
                <a:cubicBezTo>
                  <a:pt x="1650" y="994"/>
                  <a:pt x="1650" y="994"/>
                  <a:pt x="1650" y="994"/>
                </a:cubicBezTo>
                <a:cubicBezTo>
                  <a:pt x="1651" y="994"/>
                  <a:pt x="1651" y="994"/>
                  <a:pt x="1651" y="994"/>
                </a:cubicBezTo>
                <a:cubicBezTo>
                  <a:pt x="1655" y="994"/>
                  <a:pt x="1655" y="994"/>
                  <a:pt x="1655" y="994"/>
                </a:cubicBezTo>
                <a:cubicBezTo>
                  <a:pt x="1657" y="994"/>
                  <a:pt x="1657" y="994"/>
                  <a:pt x="1657" y="994"/>
                </a:cubicBezTo>
                <a:cubicBezTo>
                  <a:pt x="1658" y="992"/>
                  <a:pt x="1658" y="992"/>
                  <a:pt x="1658" y="992"/>
                </a:cubicBezTo>
                <a:cubicBezTo>
                  <a:pt x="1660" y="994"/>
                  <a:pt x="1660" y="994"/>
                  <a:pt x="1660" y="994"/>
                </a:cubicBezTo>
                <a:cubicBezTo>
                  <a:pt x="1661" y="995"/>
                  <a:pt x="1661" y="995"/>
                  <a:pt x="1661" y="995"/>
                </a:cubicBezTo>
                <a:cubicBezTo>
                  <a:pt x="1663" y="997"/>
                  <a:pt x="1663" y="997"/>
                  <a:pt x="1663" y="997"/>
                </a:cubicBezTo>
                <a:cubicBezTo>
                  <a:pt x="1665" y="997"/>
                  <a:pt x="1665" y="997"/>
                  <a:pt x="1665" y="997"/>
                </a:cubicBezTo>
                <a:cubicBezTo>
                  <a:pt x="1668" y="998"/>
                  <a:pt x="1668" y="998"/>
                  <a:pt x="1668" y="998"/>
                </a:cubicBezTo>
                <a:cubicBezTo>
                  <a:pt x="1670" y="999"/>
                  <a:pt x="1670" y="999"/>
                  <a:pt x="1670" y="999"/>
                </a:cubicBezTo>
                <a:cubicBezTo>
                  <a:pt x="1671" y="999"/>
                  <a:pt x="1671" y="999"/>
                  <a:pt x="1671" y="999"/>
                </a:cubicBezTo>
                <a:cubicBezTo>
                  <a:pt x="1673" y="999"/>
                  <a:pt x="1673" y="999"/>
                  <a:pt x="1673" y="999"/>
                </a:cubicBezTo>
                <a:cubicBezTo>
                  <a:pt x="1677" y="997"/>
                  <a:pt x="1677" y="997"/>
                  <a:pt x="1677" y="997"/>
                </a:cubicBezTo>
                <a:cubicBezTo>
                  <a:pt x="1681" y="995"/>
                  <a:pt x="1681" y="995"/>
                  <a:pt x="1681" y="995"/>
                </a:cubicBezTo>
                <a:cubicBezTo>
                  <a:pt x="1686" y="994"/>
                  <a:pt x="1686" y="994"/>
                  <a:pt x="1686" y="994"/>
                </a:cubicBezTo>
                <a:cubicBezTo>
                  <a:pt x="1688" y="992"/>
                  <a:pt x="1688" y="992"/>
                  <a:pt x="1688" y="992"/>
                </a:cubicBezTo>
                <a:cubicBezTo>
                  <a:pt x="1694" y="988"/>
                  <a:pt x="1694" y="988"/>
                  <a:pt x="1694" y="988"/>
                </a:cubicBezTo>
                <a:cubicBezTo>
                  <a:pt x="1701" y="987"/>
                  <a:pt x="1701" y="987"/>
                  <a:pt x="1701" y="987"/>
                </a:cubicBezTo>
                <a:cubicBezTo>
                  <a:pt x="1704" y="985"/>
                  <a:pt x="1704" y="985"/>
                  <a:pt x="1704" y="985"/>
                </a:cubicBezTo>
                <a:cubicBezTo>
                  <a:pt x="1706" y="987"/>
                  <a:pt x="1706" y="987"/>
                  <a:pt x="1706" y="987"/>
                </a:cubicBezTo>
                <a:cubicBezTo>
                  <a:pt x="1707" y="985"/>
                  <a:pt x="1707" y="985"/>
                  <a:pt x="1707" y="985"/>
                </a:cubicBezTo>
                <a:cubicBezTo>
                  <a:pt x="1708" y="984"/>
                  <a:pt x="1708" y="984"/>
                  <a:pt x="1708" y="984"/>
                </a:cubicBezTo>
                <a:cubicBezTo>
                  <a:pt x="1710" y="982"/>
                  <a:pt x="1710" y="982"/>
                  <a:pt x="1710" y="982"/>
                </a:cubicBezTo>
                <a:cubicBezTo>
                  <a:pt x="1711" y="981"/>
                  <a:pt x="1711" y="981"/>
                  <a:pt x="1711" y="981"/>
                </a:cubicBezTo>
                <a:cubicBezTo>
                  <a:pt x="1719" y="979"/>
                  <a:pt x="1719" y="979"/>
                  <a:pt x="1719" y="979"/>
                </a:cubicBezTo>
                <a:cubicBezTo>
                  <a:pt x="1718" y="979"/>
                  <a:pt x="1718" y="979"/>
                  <a:pt x="1718" y="979"/>
                </a:cubicBezTo>
                <a:cubicBezTo>
                  <a:pt x="1721" y="978"/>
                  <a:pt x="1721" y="978"/>
                  <a:pt x="1721" y="978"/>
                </a:cubicBezTo>
                <a:cubicBezTo>
                  <a:pt x="1723" y="978"/>
                  <a:pt x="1723" y="978"/>
                  <a:pt x="1723" y="978"/>
                </a:cubicBezTo>
                <a:cubicBezTo>
                  <a:pt x="1729" y="978"/>
                  <a:pt x="1729" y="978"/>
                  <a:pt x="1729" y="978"/>
                </a:cubicBezTo>
                <a:cubicBezTo>
                  <a:pt x="1737" y="978"/>
                  <a:pt x="1737" y="978"/>
                  <a:pt x="1737" y="978"/>
                </a:cubicBezTo>
                <a:cubicBezTo>
                  <a:pt x="1737" y="977"/>
                  <a:pt x="1737" y="977"/>
                  <a:pt x="1737" y="977"/>
                </a:cubicBezTo>
                <a:cubicBezTo>
                  <a:pt x="1737" y="975"/>
                  <a:pt x="1737" y="975"/>
                  <a:pt x="1737" y="975"/>
                </a:cubicBezTo>
                <a:cubicBezTo>
                  <a:pt x="1739" y="975"/>
                  <a:pt x="1739" y="975"/>
                  <a:pt x="1739" y="975"/>
                </a:cubicBezTo>
                <a:cubicBezTo>
                  <a:pt x="1740" y="975"/>
                  <a:pt x="1740" y="975"/>
                  <a:pt x="1740" y="975"/>
                </a:cubicBezTo>
                <a:cubicBezTo>
                  <a:pt x="1743" y="974"/>
                  <a:pt x="1743" y="974"/>
                  <a:pt x="1743" y="974"/>
                </a:cubicBezTo>
                <a:cubicBezTo>
                  <a:pt x="1740" y="977"/>
                  <a:pt x="1740" y="977"/>
                  <a:pt x="1740" y="977"/>
                </a:cubicBezTo>
                <a:cubicBezTo>
                  <a:pt x="1743" y="977"/>
                  <a:pt x="1743" y="977"/>
                  <a:pt x="1743" y="977"/>
                </a:cubicBezTo>
                <a:cubicBezTo>
                  <a:pt x="1749" y="978"/>
                  <a:pt x="1749" y="978"/>
                  <a:pt x="1749" y="978"/>
                </a:cubicBezTo>
                <a:cubicBezTo>
                  <a:pt x="1751" y="979"/>
                  <a:pt x="1751" y="979"/>
                  <a:pt x="1751" y="979"/>
                </a:cubicBezTo>
                <a:cubicBezTo>
                  <a:pt x="1754" y="981"/>
                  <a:pt x="1754" y="981"/>
                  <a:pt x="1754" y="981"/>
                </a:cubicBezTo>
                <a:cubicBezTo>
                  <a:pt x="1757" y="987"/>
                  <a:pt x="1757" y="987"/>
                  <a:pt x="1757" y="987"/>
                </a:cubicBezTo>
                <a:cubicBezTo>
                  <a:pt x="1759" y="988"/>
                  <a:pt x="1759" y="988"/>
                  <a:pt x="1759" y="988"/>
                </a:cubicBezTo>
                <a:cubicBezTo>
                  <a:pt x="1760" y="988"/>
                  <a:pt x="1760" y="988"/>
                  <a:pt x="1760" y="988"/>
                </a:cubicBezTo>
                <a:cubicBezTo>
                  <a:pt x="1762" y="988"/>
                  <a:pt x="1762" y="988"/>
                  <a:pt x="1762" y="988"/>
                </a:cubicBezTo>
                <a:cubicBezTo>
                  <a:pt x="1763" y="988"/>
                  <a:pt x="1763" y="988"/>
                  <a:pt x="1763" y="988"/>
                </a:cubicBezTo>
                <a:cubicBezTo>
                  <a:pt x="1760" y="989"/>
                  <a:pt x="1760" y="989"/>
                  <a:pt x="1760" y="989"/>
                </a:cubicBezTo>
                <a:cubicBezTo>
                  <a:pt x="1759" y="989"/>
                  <a:pt x="1759" y="989"/>
                  <a:pt x="1759" y="989"/>
                </a:cubicBezTo>
                <a:cubicBezTo>
                  <a:pt x="1760" y="991"/>
                  <a:pt x="1760" y="991"/>
                  <a:pt x="1760" y="991"/>
                </a:cubicBezTo>
                <a:cubicBezTo>
                  <a:pt x="1762" y="989"/>
                  <a:pt x="1762" y="989"/>
                  <a:pt x="1762" y="989"/>
                </a:cubicBezTo>
                <a:cubicBezTo>
                  <a:pt x="1764" y="989"/>
                  <a:pt x="1764" y="989"/>
                  <a:pt x="1764" y="989"/>
                </a:cubicBezTo>
                <a:cubicBezTo>
                  <a:pt x="1763" y="991"/>
                  <a:pt x="1763" y="991"/>
                  <a:pt x="1763" y="991"/>
                </a:cubicBezTo>
                <a:cubicBezTo>
                  <a:pt x="1762" y="992"/>
                  <a:pt x="1762" y="992"/>
                  <a:pt x="1762" y="992"/>
                </a:cubicBezTo>
                <a:cubicBezTo>
                  <a:pt x="1762" y="994"/>
                  <a:pt x="1762" y="994"/>
                  <a:pt x="1762" y="994"/>
                </a:cubicBezTo>
                <a:cubicBezTo>
                  <a:pt x="1762" y="995"/>
                  <a:pt x="1762" y="995"/>
                  <a:pt x="1762" y="995"/>
                </a:cubicBezTo>
                <a:cubicBezTo>
                  <a:pt x="1763" y="998"/>
                  <a:pt x="1763" y="998"/>
                  <a:pt x="1763" y="998"/>
                </a:cubicBezTo>
                <a:cubicBezTo>
                  <a:pt x="1763" y="1001"/>
                  <a:pt x="1763" y="1001"/>
                  <a:pt x="1763" y="1001"/>
                </a:cubicBezTo>
                <a:cubicBezTo>
                  <a:pt x="1764" y="1002"/>
                  <a:pt x="1764" y="1002"/>
                  <a:pt x="1764" y="1002"/>
                </a:cubicBezTo>
                <a:cubicBezTo>
                  <a:pt x="1767" y="1004"/>
                  <a:pt x="1767" y="1004"/>
                  <a:pt x="1767" y="1004"/>
                </a:cubicBezTo>
                <a:cubicBezTo>
                  <a:pt x="1769" y="1005"/>
                  <a:pt x="1769" y="1005"/>
                  <a:pt x="1769" y="1005"/>
                </a:cubicBezTo>
                <a:cubicBezTo>
                  <a:pt x="1769" y="1004"/>
                  <a:pt x="1769" y="1004"/>
                  <a:pt x="1769" y="1004"/>
                </a:cubicBezTo>
                <a:cubicBezTo>
                  <a:pt x="1770" y="1007"/>
                  <a:pt x="1770" y="1007"/>
                  <a:pt x="1770" y="1007"/>
                </a:cubicBezTo>
                <a:cubicBezTo>
                  <a:pt x="1772" y="1004"/>
                  <a:pt x="1772" y="1004"/>
                  <a:pt x="1772" y="1004"/>
                </a:cubicBezTo>
                <a:cubicBezTo>
                  <a:pt x="1772" y="1005"/>
                  <a:pt x="1772" y="1005"/>
                  <a:pt x="1772" y="1005"/>
                </a:cubicBezTo>
                <a:cubicBezTo>
                  <a:pt x="1774" y="1005"/>
                  <a:pt x="1774" y="1005"/>
                  <a:pt x="1774" y="1005"/>
                </a:cubicBezTo>
                <a:cubicBezTo>
                  <a:pt x="1776" y="1005"/>
                  <a:pt x="1776" y="1005"/>
                  <a:pt x="1776" y="1005"/>
                </a:cubicBezTo>
                <a:cubicBezTo>
                  <a:pt x="1777" y="1002"/>
                  <a:pt x="1777" y="1002"/>
                  <a:pt x="1777" y="1002"/>
                </a:cubicBezTo>
                <a:cubicBezTo>
                  <a:pt x="1777" y="1001"/>
                  <a:pt x="1777" y="1001"/>
                  <a:pt x="1777" y="1001"/>
                </a:cubicBezTo>
                <a:cubicBezTo>
                  <a:pt x="1779" y="999"/>
                  <a:pt x="1779" y="999"/>
                  <a:pt x="1779" y="999"/>
                </a:cubicBezTo>
                <a:cubicBezTo>
                  <a:pt x="1779" y="1002"/>
                  <a:pt x="1779" y="1002"/>
                  <a:pt x="1779" y="1002"/>
                </a:cubicBezTo>
                <a:cubicBezTo>
                  <a:pt x="1780" y="1005"/>
                  <a:pt x="1780" y="1005"/>
                  <a:pt x="1780" y="1005"/>
                </a:cubicBezTo>
                <a:cubicBezTo>
                  <a:pt x="1780" y="1002"/>
                  <a:pt x="1780" y="1002"/>
                  <a:pt x="1780" y="1002"/>
                </a:cubicBezTo>
                <a:cubicBezTo>
                  <a:pt x="1782" y="1004"/>
                  <a:pt x="1782" y="1004"/>
                  <a:pt x="1782" y="1004"/>
                </a:cubicBezTo>
                <a:cubicBezTo>
                  <a:pt x="1783" y="1002"/>
                  <a:pt x="1783" y="1002"/>
                  <a:pt x="1783" y="1002"/>
                </a:cubicBezTo>
                <a:cubicBezTo>
                  <a:pt x="1782" y="1001"/>
                  <a:pt x="1782" y="1001"/>
                  <a:pt x="1782" y="1001"/>
                </a:cubicBezTo>
                <a:cubicBezTo>
                  <a:pt x="1783" y="1001"/>
                  <a:pt x="1783" y="1001"/>
                  <a:pt x="1783" y="1001"/>
                </a:cubicBezTo>
                <a:cubicBezTo>
                  <a:pt x="1784" y="1002"/>
                  <a:pt x="1784" y="1002"/>
                  <a:pt x="1784" y="1002"/>
                </a:cubicBezTo>
                <a:cubicBezTo>
                  <a:pt x="1786" y="1002"/>
                  <a:pt x="1786" y="1002"/>
                  <a:pt x="1786" y="1002"/>
                </a:cubicBezTo>
                <a:cubicBezTo>
                  <a:pt x="1787" y="1001"/>
                  <a:pt x="1787" y="1001"/>
                  <a:pt x="1787" y="1001"/>
                </a:cubicBezTo>
                <a:cubicBezTo>
                  <a:pt x="1787" y="1002"/>
                  <a:pt x="1787" y="1002"/>
                  <a:pt x="1787" y="1002"/>
                </a:cubicBezTo>
                <a:cubicBezTo>
                  <a:pt x="1789" y="1002"/>
                  <a:pt x="1789" y="1002"/>
                  <a:pt x="1789" y="1002"/>
                </a:cubicBezTo>
                <a:cubicBezTo>
                  <a:pt x="1793" y="1002"/>
                  <a:pt x="1793" y="1002"/>
                  <a:pt x="1793" y="1002"/>
                </a:cubicBezTo>
                <a:cubicBezTo>
                  <a:pt x="1796" y="1002"/>
                  <a:pt x="1796" y="1002"/>
                  <a:pt x="1796" y="1002"/>
                </a:cubicBezTo>
                <a:cubicBezTo>
                  <a:pt x="1796" y="1001"/>
                  <a:pt x="1796" y="1001"/>
                  <a:pt x="1796" y="1001"/>
                </a:cubicBezTo>
                <a:cubicBezTo>
                  <a:pt x="1796" y="998"/>
                  <a:pt x="1796" y="998"/>
                  <a:pt x="1796" y="998"/>
                </a:cubicBezTo>
                <a:cubicBezTo>
                  <a:pt x="1797" y="998"/>
                  <a:pt x="1797" y="998"/>
                  <a:pt x="1797" y="998"/>
                </a:cubicBezTo>
                <a:cubicBezTo>
                  <a:pt x="1797" y="999"/>
                  <a:pt x="1797" y="999"/>
                  <a:pt x="1797" y="999"/>
                </a:cubicBezTo>
                <a:cubicBezTo>
                  <a:pt x="1799" y="1001"/>
                  <a:pt x="1799" y="1001"/>
                  <a:pt x="1799" y="1001"/>
                </a:cubicBezTo>
                <a:cubicBezTo>
                  <a:pt x="1799" y="1000"/>
                  <a:pt x="1799" y="1000"/>
                  <a:pt x="1799" y="1000"/>
                </a:cubicBezTo>
                <a:cubicBezTo>
                  <a:pt x="1800" y="1000"/>
                  <a:pt x="1800" y="1000"/>
                  <a:pt x="1800" y="1000"/>
                </a:cubicBezTo>
                <a:cubicBezTo>
                  <a:pt x="1799" y="1002"/>
                  <a:pt x="1799" y="1002"/>
                  <a:pt x="1799" y="1002"/>
                </a:cubicBezTo>
                <a:cubicBezTo>
                  <a:pt x="1802" y="1004"/>
                  <a:pt x="1802" y="1004"/>
                  <a:pt x="1802" y="1004"/>
                </a:cubicBezTo>
                <a:cubicBezTo>
                  <a:pt x="1800" y="1001"/>
                  <a:pt x="1800" y="1001"/>
                  <a:pt x="1800" y="1001"/>
                </a:cubicBezTo>
                <a:cubicBezTo>
                  <a:pt x="1802" y="1002"/>
                  <a:pt x="1802" y="1002"/>
                  <a:pt x="1802" y="1002"/>
                </a:cubicBezTo>
                <a:cubicBezTo>
                  <a:pt x="1803" y="1001"/>
                  <a:pt x="1803" y="1001"/>
                  <a:pt x="1803" y="1001"/>
                </a:cubicBezTo>
                <a:cubicBezTo>
                  <a:pt x="1805" y="1004"/>
                  <a:pt x="1805" y="1004"/>
                  <a:pt x="1805" y="1004"/>
                </a:cubicBezTo>
                <a:cubicBezTo>
                  <a:pt x="1805" y="1008"/>
                  <a:pt x="1805" y="1008"/>
                  <a:pt x="1805" y="1008"/>
                </a:cubicBezTo>
                <a:cubicBezTo>
                  <a:pt x="1806" y="1009"/>
                  <a:pt x="1806" y="1009"/>
                  <a:pt x="1806" y="1009"/>
                </a:cubicBezTo>
                <a:cubicBezTo>
                  <a:pt x="1807" y="1009"/>
                  <a:pt x="1807" y="1009"/>
                  <a:pt x="1807" y="1009"/>
                </a:cubicBezTo>
                <a:cubicBezTo>
                  <a:pt x="1809" y="1009"/>
                  <a:pt x="1809" y="1009"/>
                  <a:pt x="1809" y="1009"/>
                </a:cubicBezTo>
                <a:cubicBezTo>
                  <a:pt x="1809" y="1011"/>
                  <a:pt x="1809" y="1011"/>
                  <a:pt x="1809" y="1011"/>
                </a:cubicBezTo>
                <a:cubicBezTo>
                  <a:pt x="1810" y="1011"/>
                  <a:pt x="1810" y="1011"/>
                  <a:pt x="1810" y="1011"/>
                </a:cubicBezTo>
                <a:cubicBezTo>
                  <a:pt x="1810" y="1009"/>
                  <a:pt x="1810" y="1009"/>
                  <a:pt x="1810" y="1009"/>
                </a:cubicBezTo>
                <a:cubicBezTo>
                  <a:pt x="1812" y="1009"/>
                  <a:pt x="1812" y="1009"/>
                  <a:pt x="1812" y="1009"/>
                </a:cubicBezTo>
                <a:cubicBezTo>
                  <a:pt x="1813" y="1008"/>
                  <a:pt x="1813" y="1008"/>
                  <a:pt x="1813" y="1008"/>
                </a:cubicBezTo>
                <a:cubicBezTo>
                  <a:pt x="1812" y="1011"/>
                  <a:pt x="1812" y="1011"/>
                  <a:pt x="1812" y="1011"/>
                </a:cubicBezTo>
                <a:cubicBezTo>
                  <a:pt x="1813" y="1011"/>
                  <a:pt x="1813" y="1011"/>
                  <a:pt x="1813" y="1011"/>
                </a:cubicBezTo>
                <a:cubicBezTo>
                  <a:pt x="1812" y="1012"/>
                  <a:pt x="1812" y="1012"/>
                  <a:pt x="1812" y="1012"/>
                </a:cubicBezTo>
                <a:cubicBezTo>
                  <a:pt x="1812" y="1014"/>
                  <a:pt x="1812" y="1014"/>
                  <a:pt x="1812" y="1014"/>
                </a:cubicBezTo>
                <a:cubicBezTo>
                  <a:pt x="1812" y="1015"/>
                  <a:pt x="1812" y="1015"/>
                  <a:pt x="1812" y="1015"/>
                </a:cubicBezTo>
                <a:cubicBezTo>
                  <a:pt x="1813" y="1015"/>
                  <a:pt x="1813" y="1015"/>
                  <a:pt x="1813" y="1015"/>
                </a:cubicBezTo>
                <a:cubicBezTo>
                  <a:pt x="1813" y="1017"/>
                  <a:pt x="1813" y="1017"/>
                  <a:pt x="1813" y="1017"/>
                </a:cubicBezTo>
                <a:cubicBezTo>
                  <a:pt x="1815" y="1020"/>
                  <a:pt x="1815" y="1020"/>
                  <a:pt x="1815" y="1020"/>
                </a:cubicBezTo>
                <a:cubicBezTo>
                  <a:pt x="1816" y="1024"/>
                  <a:pt x="1816" y="1024"/>
                  <a:pt x="1816" y="1024"/>
                </a:cubicBezTo>
                <a:cubicBezTo>
                  <a:pt x="1815" y="1028"/>
                  <a:pt x="1815" y="1028"/>
                  <a:pt x="1815" y="1028"/>
                </a:cubicBezTo>
                <a:cubicBezTo>
                  <a:pt x="1815" y="1031"/>
                  <a:pt x="1815" y="1031"/>
                  <a:pt x="1815" y="1031"/>
                </a:cubicBezTo>
                <a:cubicBezTo>
                  <a:pt x="1815" y="1032"/>
                  <a:pt x="1815" y="1032"/>
                  <a:pt x="1815" y="1032"/>
                </a:cubicBezTo>
                <a:cubicBezTo>
                  <a:pt x="1815" y="1037"/>
                  <a:pt x="1815" y="1037"/>
                  <a:pt x="1815" y="1037"/>
                </a:cubicBezTo>
                <a:cubicBezTo>
                  <a:pt x="1813" y="1040"/>
                  <a:pt x="1813" y="1040"/>
                  <a:pt x="1813" y="1040"/>
                </a:cubicBezTo>
                <a:cubicBezTo>
                  <a:pt x="1813" y="1042"/>
                  <a:pt x="1813" y="1042"/>
                  <a:pt x="1813" y="1042"/>
                </a:cubicBezTo>
                <a:cubicBezTo>
                  <a:pt x="1812" y="1042"/>
                  <a:pt x="1812" y="1042"/>
                  <a:pt x="1812" y="1042"/>
                </a:cubicBezTo>
                <a:cubicBezTo>
                  <a:pt x="1810" y="1045"/>
                  <a:pt x="1810" y="1045"/>
                  <a:pt x="1810" y="1045"/>
                </a:cubicBezTo>
                <a:cubicBezTo>
                  <a:pt x="1809" y="1047"/>
                  <a:pt x="1809" y="1047"/>
                  <a:pt x="1809" y="1047"/>
                </a:cubicBezTo>
                <a:cubicBezTo>
                  <a:pt x="1809" y="1048"/>
                  <a:pt x="1809" y="1048"/>
                  <a:pt x="1809" y="1048"/>
                </a:cubicBezTo>
                <a:cubicBezTo>
                  <a:pt x="1810" y="1050"/>
                  <a:pt x="1810" y="1050"/>
                  <a:pt x="1810" y="1050"/>
                </a:cubicBezTo>
                <a:cubicBezTo>
                  <a:pt x="1812" y="1050"/>
                  <a:pt x="1812" y="1050"/>
                  <a:pt x="1812" y="1050"/>
                </a:cubicBezTo>
                <a:cubicBezTo>
                  <a:pt x="1815" y="1050"/>
                  <a:pt x="1815" y="1050"/>
                  <a:pt x="1815" y="1050"/>
                </a:cubicBezTo>
                <a:cubicBezTo>
                  <a:pt x="1815" y="1051"/>
                  <a:pt x="1815" y="1051"/>
                  <a:pt x="1815" y="1051"/>
                </a:cubicBezTo>
                <a:cubicBezTo>
                  <a:pt x="1813" y="1051"/>
                  <a:pt x="1813" y="1051"/>
                  <a:pt x="1813" y="1051"/>
                </a:cubicBezTo>
                <a:cubicBezTo>
                  <a:pt x="1812" y="1051"/>
                  <a:pt x="1812" y="1051"/>
                  <a:pt x="1812" y="1051"/>
                </a:cubicBezTo>
                <a:cubicBezTo>
                  <a:pt x="1812" y="1054"/>
                  <a:pt x="1812" y="1054"/>
                  <a:pt x="1812" y="1054"/>
                </a:cubicBezTo>
                <a:cubicBezTo>
                  <a:pt x="1812" y="1057"/>
                  <a:pt x="1812" y="1057"/>
                  <a:pt x="1812" y="1057"/>
                </a:cubicBezTo>
                <a:cubicBezTo>
                  <a:pt x="1810" y="1057"/>
                  <a:pt x="1810" y="1057"/>
                  <a:pt x="1810" y="1057"/>
                </a:cubicBezTo>
                <a:cubicBezTo>
                  <a:pt x="1809" y="1057"/>
                  <a:pt x="1809" y="1057"/>
                  <a:pt x="1809" y="1057"/>
                </a:cubicBezTo>
                <a:cubicBezTo>
                  <a:pt x="1810" y="1058"/>
                  <a:pt x="1810" y="1058"/>
                  <a:pt x="1810" y="1058"/>
                </a:cubicBezTo>
                <a:cubicBezTo>
                  <a:pt x="1813" y="1061"/>
                  <a:pt x="1813" y="1061"/>
                  <a:pt x="1813" y="1061"/>
                </a:cubicBezTo>
                <a:cubicBezTo>
                  <a:pt x="1817" y="1063"/>
                  <a:pt x="1817" y="1063"/>
                  <a:pt x="1817" y="1063"/>
                </a:cubicBezTo>
                <a:cubicBezTo>
                  <a:pt x="1815" y="1063"/>
                  <a:pt x="1815" y="1063"/>
                  <a:pt x="1815" y="1063"/>
                </a:cubicBezTo>
                <a:cubicBezTo>
                  <a:pt x="1815" y="1064"/>
                  <a:pt x="1815" y="1064"/>
                  <a:pt x="1815" y="1064"/>
                </a:cubicBezTo>
                <a:cubicBezTo>
                  <a:pt x="1812" y="1063"/>
                  <a:pt x="1812" y="1063"/>
                  <a:pt x="1812" y="1063"/>
                </a:cubicBezTo>
                <a:cubicBezTo>
                  <a:pt x="1810" y="1064"/>
                  <a:pt x="1810" y="1064"/>
                  <a:pt x="1810" y="1064"/>
                </a:cubicBezTo>
                <a:cubicBezTo>
                  <a:pt x="1809" y="1061"/>
                  <a:pt x="1809" y="1061"/>
                  <a:pt x="1809" y="1061"/>
                </a:cubicBezTo>
                <a:cubicBezTo>
                  <a:pt x="1809" y="1063"/>
                  <a:pt x="1809" y="1063"/>
                  <a:pt x="1809" y="1063"/>
                </a:cubicBezTo>
                <a:cubicBezTo>
                  <a:pt x="1809" y="1064"/>
                  <a:pt x="1809" y="1064"/>
                  <a:pt x="1809" y="1064"/>
                </a:cubicBezTo>
                <a:cubicBezTo>
                  <a:pt x="1809" y="1068"/>
                  <a:pt x="1809" y="1068"/>
                  <a:pt x="1809" y="1068"/>
                </a:cubicBezTo>
                <a:cubicBezTo>
                  <a:pt x="1807" y="1073"/>
                  <a:pt x="1807" y="1073"/>
                  <a:pt x="1807" y="1073"/>
                </a:cubicBezTo>
                <a:cubicBezTo>
                  <a:pt x="1805" y="1077"/>
                  <a:pt x="1805" y="1077"/>
                  <a:pt x="1805" y="1077"/>
                </a:cubicBezTo>
                <a:cubicBezTo>
                  <a:pt x="1805" y="1074"/>
                  <a:pt x="1805" y="1074"/>
                  <a:pt x="1805" y="1074"/>
                </a:cubicBezTo>
                <a:cubicBezTo>
                  <a:pt x="1803" y="1074"/>
                  <a:pt x="1803" y="1074"/>
                  <a:pt x="1803" y="1074"/>
                </a:cubicBezTo>
                <a:cubicBezTo>
                  <a:pt x="1803" y="1075"/>
                  <a:pt x="1803" y="1075"/>
                  <a:pt x="1803" y="1075"/>
                </a:cubicBezTo>
                <a:cubicBezTo>
                  <a:pt x="1802" y="1073"/>
                  <a:pt x="1802" y="1073"/>
                  <a:pt x="1802" y="1073"/>
                </a:cubicBezTo>
                <a:cubicBezTo>
                  <a:pt x="1802" y="1075"/>
                  <a:pt x="1802" y="1075"/>
                  <a:pt x="1802" y="1075"/>
                </a:cubicBezTo>
                <a:cubicBezTo>
                  <a:pt x="1803" y="1077"/>
                  <a:pt x="1803" y="1077"/>
                  <a:pt x="1803" y="1077"/>
                </a:cubicBezTo>
                <a:cubicBezTo>
                  <a:pt x="1806" y="1081"/>
                  <a:pt x="1806" y="1081"/>
                  <a:pt x="1806" y="1081"/>
                </a:cubicBezTo>
                <a:cubicBezTo>
                  <a:pt x="1807" y="1084"/>
                  <a:pt x="1807" y="1084"/>
                  <a:pt x="1807" y="1084"/>
                </a:cubicBezTo>
                <a:cubicBezTo>
                  <a:pt x="1809" y="1083"/>
                  <a:pt x="1809" y="1083"/>
                  <a:pt x="1809" y="1083"/>
                </a:cubicBezTo>
                <a:cubicBezTo>
                  <a:pt x="1809" y="1084"/>
                  <a:pt x="1809" y="1084"/>
                  <a:pt x="1809" y="1084"/>
                </a:cubicBezTo>
                <a:cubicBezTo>
                  <a:pt x="1809" y="1085"/>
                  <a:pt x="1809" y="1085"/>
                  <a:pt x="1809" y="1085"/>
                </a:cubicBezTo>
                <a:cubicBezTo>
                  <a:pt x="1810" y="1085"/>
                  <a:pt x="1810" y="1085"/>
                  <a:pt x="1810" y="1085"/>
                </a:cubicBezTo>
                <a:cubicBezTo>
                  <a:pt x="1812" y="1087"/>
                  <a:pt x="1812" y="1087"/>
                  <a:pt x="1812" y="1087"/>
                </a:cubicBezTo>
                <a:cubicBezTo>
                  <a:pt x="1807" y="1087"/>
                  <a:pt x="1807" y="1087"/>
                  <a:pt x="1807" y="1087"/>
                </a:cubicBezTo>
                <a:cubicBezTo>
                  <a:pt x="1807" y="1088"/>
                  <a:pt x="1807" y="1088"/>
                  <a:pt x="1807" y="1088"/>
                </a:cubicBezTo>
                <a:cubicBezTo>
                  <a:pt x="1809" y="1090"/>
                  <a:pt x="1809" y="1090"/>
                  <a:pt x="1809" y="1090"/>
                </a:cubicBezTo>
                <a:cubicBezTo>
                  <a:pt x="1810" y="1094"/>
                  <a:pt x="1810" y="1094"/>
                  <a:pt x="1810" y="1094"/>
                </a:cubicBezTo>
                <a:cubicBezTo>
                  <a:pt x="1812" y="1097"/>
                  <a:pt x="1812" y="1097"/>
                  <a:pt x="1812" y="1097"/>
                </a:cubicBezTo>
                <a:cubicBezTo>
                  <a:pt x="1813" y="1098"/>
                  <a:pt x="1813" y="1098"/>
                  <a:pt x="1813" y="1098"/>
                </a:cubicBezTo>
                <a:cubicBezTo>
                  <a:pt x="1819" y="1104"/>
                  <a:pt x="1819" y="1104"/>
                  <a:pt x="1819" y="1104"/>
                </a:cubicBezTo>
                <a:cubicBezTo>
                  <a:pt x="1823" y="1110"/>
                  <a:pt x="1823" y="1110"/>
                  <a:pt x="1823" y="1110"/>
                </a:cubicBezTo>
                <a:cubicBezTo>
                  <a:pt x="1827" y="1114"/>
                  <a:pt x="1827" y="1114"/>
                  <a:pt x="1827" y="1114"/>
                </a:cubicBezTo>
                <a:cubicBezTo>
                  <a:pt x="1830" y="1118"/>
                  <a:pt x="1830" y="1118"/>
                  <a:pt x="1830" y="1118"/>
                </a:cubicBezTo>
                <a:cubicBezTo>
                  <a:pt x="1835" y="1123"/>
                  <a:pt x="1835" y="1123"/>
                  <a:pt x="1835" y="1123"/>
                </a:cubicBezTo>
                <a:cubicBezTo>
                  <a:pt x="1837" y="1126"/>
                  <a:pt x="1837" y="1126"/>
                  <a:pt x="1837" y="1126"/>
                </a:cubicBezTo>
                <a:cubicBezTo>
                  <a:pt x="1839" y="1128"/>
                  <a:pt x="1839" y="1128"/>
                  <a:pt x="1839" y="1128"/>
                </a:cubicBezTo>
                <a:cubicBezTo>
                  <a:pt x="1840" y="1131"/>
                  <a:pt x="1840" y="1131"/>
                  <a:pt x="1840" y="1131"/>
                </a:cubicBezTo>
                <a:cubicBezTo>
                  <a:pt x="1840" y="1133"/>
                  <a:pt x="1840" y="1133"/>
                  <a:pt x="1840" y="1133"/>
                </a:cubicBezTo>
                <a:cubicBezTo>
                  <a:pt x="1842" y="1133"/>
                  <a:pt x="1842" y="1133"/>
                  <a:pt x="1842" y="1133"/>
                </a:cubicBezTo>
                <a:cubicBezTo>
                  <a:pt x="1845" y="1129"/>
                  <a:pt x="1845" y="1129"/>
                  <a:pt x="1845" y="1129"/>
                </a:cubicBezTo>
                <a:cubicBezTo>
                  <a:pt x="1845" y="1130"/>
                  <a:pt x="1845" y="1130"/>
                  <a:pt x="1845" y="1130"/>
                </a:cubicBezTo>
                <a:cubicBezTo>
                  <a:pt x="1842" y="1133"/>
                  <a:pt x="1842" y="1133"/>
                  <a:pt x="1842" y="1133"/>
                </a:cubicBezTo>
                <a:cubicBezTo>
                  <a:pt x="1842" y="1134"/>
                  <a:pt x="1842" y="1134"/>
                  <a:pt x="1842" y="1134"/>
                </a:cubicBezTo>
                <a:cubicBezTo>
                  <a:pt x="1842" y="1136"/>
                  <a:pt x="1842" y="1136"/>
                  <a:pt x="1842" y="1136"/>
                </a:cubicBezTo>
                <a:cubicBezTo>
                  <a:pt x="1843" y="1137"/>
                  <a:pt x="1843" y="1137"/>
                  <a:pt x="1843" y="1137"/>
                </a:cubicBezTo>
                <a:cubicBezTo>
                  <a:pt x="1843" y="1140"/>
                  <a:pt x="1843" y="1140"/>
                  <a:pt x="1843" y="1140"/>
                </a:cubicBezTo>
                <a:cubicBezTo>
                  <a:pt x="1843" y="1141"/>
                  <a:pt x="1843" y="1141"/>
                  <a:pt x="1843" y="1141"/>
                </a:cubicBezTo>
                <a:cubicBezTo>
                  <a:pt x="1843" y="1143"/>
                  <a:pt x="1843" y="1143"/>
                  <a:pt x="1843" y="1143"/>
                </a:cubicBezTo>
                <a:cubicBezTo>
                  <a:pt x="1846" y="1146"/>
                  <a:pt x="1846" y="1146"/>
                  <a:pt x="1846" y="1146"/>
                </a:cubicBezTo>
                <a:cubicBezTo>
                  <a:pt x="1848" y="1146"/>
                  <a:pt x="1848" y="1146"/>
                  <a:pt x="1848" y="1146"/>
                </a:cubicBezTo>
                <a:cubicBezTo>
                  <a:pt x="1850" y="1144"/>
                  <a:pt x="1850" y="1144"/>
                  <a:pt x="1850" y="1144"/>
                </a:cubicBezTo>
                <a:cubicBezTo>
                  <a:pt x="1855" y="1144"/>
                  <a:pt x="1855" y="1144"/>
                  <a:pt x="1855" y="1144"/>
                </a:cubicBezTo>
                <a:cubicBezTo>
                  <a:pt x="1852" y="1146"/>
                  <a:pt x="1852" y="1146"/>
                  <a:pt x="1852" y="1146"/>
                </a:cubicBezTo>
                <a:cubicBezTo>
                  <a:pt x="1850" y="1147"/>
                  <a:pt x="1850" y="1147"/>
                  <a:pt x="1850" y="1147"/>
                </a:cubicBezTo>
                <a:cubicBezTo>
                  <a:pt x="1846" y="1147"/>
                  <a:pt x="1846" y="1147"/>
                  <a:pt x="1846" y="1147"/>
                </a:cubicBezTo>
                <a:cubicBezTo>
                  <a:pt x="1845" y="1149"/>
                  <a:pt x="1845" y="1149"/>
                  <a:pt x="1845" y="1149"/>
                </a:cubicBezTo>
                <a:cubicBezTo>
                  <a:pt x="1845" y="1151"/>
                  <a:pt x="1845" y="1151"/>
                  <a:pt x="1845" y="1151"/>
                </a:cubicBezTo>
                <a:cubicBezTo>
                  <a:pt x="1848" y="1156"/>
                  <a:pt x="1848" y="1156"/>
                  <a:pt x="1848" y="1156"/>
                </a:cubicBezTo>
                <a:cubicBezTo>
                  <a:pt x="1849" y="1159"/>
                  <a:pt x="1849" y="1159"/>
                  <a:pt x="1849" y="1159"/>
                </a:cubicBezTo>
                <a:cubicBezTo>
                  <a:pt x="1850" y="1161"/>
                  <a:pt x="1850" y="1161"/>
                  <a:pt x="1850" y="1161"/>
                </a:cubicBezTo>
                <a:cubicBezTo>
                  <a:pt x="1852" y="1166"/>
                  <a:pt x="1852" y="1166"/>
                  <a:pt x="1852" y="1166"/>
                </a:cubicBezTo>
                <a:cubicBezTo>
                  <a:pt x="1856" y="1174"/>
                  <a:pt x="1856" y="1174"/>
                  <a:pt x="1856" y="1174"/>
                </a:cubicBezTo>
                <a:cubicBezTo>
                  <a:pt x="1858" y="1179"/>
                  <a:pt x="1858" y="1179"/>
                  <a:pt x="1858" y="1179"/>
                </a:cubicBezTo>
                <a:cubicBezTo>
                  <a:pt x="1858" y="1183"/>
                  <a:pt x="1858" y="1183"/>
                  <a:pt x="1858" y="1183"/>
                </a:cubicBezTo>
                <a:cubicBezTo>
                  <a:pt x="1856" y="1184"/>
                  <a:pt x="1856" y="1184"/>
                  <a:pt x="1856" y="1184"/>
                </a:cubicBezTo>
                <a:cubicBezTo>
                  <a:pt x="1856" y="1186"/>
                  <a:pt x="1856" y="1186"/>
                  <a:pt x="1856" y="1186"/>
                </a:cubicBezTo>
                <a:cubicBezTo>
                  <a:pt x="1853" y="1189"/>
                  <a:pt x="1853" y="1189"/>
                  <a:pt x="1853" y="1189"/>
                </a:cubicBezTo>
                <a:cubicBezTo>
                  <a:pt x="1855" y="1192"/>
                  <a:pt x="1855" y="1192"/>
                  <a:pt x="1855" y="1192"/>
                </a:cubicBezTo>
                <a:cubicBezTo>
                  <a:pt x="1855" y="1196"/>
                  <a:pt x="1855" y="1196"/>
                  <a:pt x="1855" y="1196"/>
                </a:cubicBezTo>
                <a:cubicBezTo>
                  <a:pt x="1856" y="1200"/>
                  <a:pt x="1856" y="1200"/>
                  <a:pt x="1856" y="1200"/>
                </a:cubicBezTo>
                <a:cubicBezTo>
                  <a:pt x="1858" y="1203"/>
                  <a:pt x="1858" y="1203"/>
                  <a:pt x="1858" y="1203"/>
                </a:cubicBezTo>
                <a:cubicBezTo>
                  <a:pt x="1859" y="1206"/>
                  <a:pt x="1859" y="1206"/>
                  <a:pt x="1859" y="1206"/>
                </a:cubicBezTo>
                <a:cubicBezTo>
                  <a:pt x="1862" y="1213"/>
                  <a:pt x="1862" y="1213"/>
                  <a:pt x="1862" y="1213"/>
                </a:cubicBezTo>
                <a:cubicBezTo>
                  <a:pt x="1863" y="1223"/>
                  <a:pt x="1863" y="1223"/>
                  <a:pt x="1863" y="1223"/>
                </a:cubicBezTo>
                <a:cubicBezTo>
                  <a:pt x="1862" y="1227"/>
                  <a:pt x="1862" y="1227"/>
                  <a:pt x="1862" y="1227"/>
                </a:cubicBezTo>
                <a:cubicBezTo>
                  <a:pt x="1860" y="1232"/>
                  <a:pt x="1860" y="1232"/>
                  <a:pt x="1860" y="1232"/>
                </a:cubicBezTo>
                <a:cubicBezTo>
                  <a:pt x="1859" y="1235"/>
                  <a:pt x="1859" y="1235"/>
                  <a:pt x="1859" y="1235"/>
                </a:cubicBezTo>
                <a:cubicBezTo>
                  <a:pt x="1856" y="1236"/>
                  <a:pt x="1856" y="1236"/>
                  <a:pt x="1856" y="1236"/>
                </a:cubicBezTo>
                <a:cubicBezTo>
                  <a:pt x="1853" y="1237"/>
                  <a:pt x="1853" y="1237"/>
                  <a:pt x="1853" y="1237"/>
                </a:cubicBezTo>
                <a:cubicBezTo>
                  <a:pt x="1853" y="1239"/>
                  <a:pt x="1853" y="1239"/>
                  <a:pt x="1853" y="1239"/>
                </a:cubicBezTo>
                <a:cubicBezTo>
                  <a:pt x="1852" y="1243"/>
                  <a:pt x="1852" y="1243"/>
                  <a:pt x="1852" y="1243"/>
                </a:cubicBezTo>
                <a:cubicBezTo>
                  <a:pt x="1848" y="1247"/>
                  <a:pt x="1848" y="1247"/>
                  <a:pt x="1848" y="1247"/>
                </a:cubicBezTo>
                <a:cubicBezTo>
                  <a:pt x="1846" y="1250"/>
                  <a:pt x="1846" y="1250"/>
                  <a:pt x="1846" y="1250"/>
                </a:cubicBezTo>
                <a:cubicBezTo>
                  <a:pt x="1846" y="1255"/>
                  <a:pt x="1846" y="1255"/>
                  <a:pt x="1846" y="1255"/>
                </a:cubicBezTo>
                <a:cubicBezTo>
                  <a:pt x="1845" y="1259"/>
                  <a:pt x="1845" y="1259"/>
                  <a:pt x="1845" y="1259"/>
                </a:cubicBezTo>
                <a:cubicBezTo>
                  <a:pt x="1845" y="1263"/>
                  <a:pt x="1845" y="1263"/>
                  <a:pt x="1845" y="1263"/>
                </a:cubicBezTo>
                <a:cubicBezTo>
                  <a:pt x="1843" y="1268"/>
                  <a:pt x="1843" y="1268"/>
                  <a:pt x="1843" y="1268"/>
                </a:cubicBezTo>
                <a:cubicBezTo>
                  <a:pt x="1842" y="1272"/>
                  <a:pt x="1842" y="1272"/>
                  <a:pt x="1842" y="1272"/>
                </a:cubicBezTo>
                <a:cubicBezTo>
                  <a:pt x="1842" y="1273"/>
                  <a:pt x="1842" y="1273"/>
                  <a:pt x="1842" y="1273"/>
                </a:cubicBezTo>
                <a:cubicBezTo>
                  <a:pt x="1842" y="1275"/>
                  <a:pt x="1842" y="1275"/>
                  <a:pt x="1842" y="1275"/>
                </a:cubicBezTo>
                <a:cubicBezTo>
                  <a:pt x="1840" y="1278"/>
                  <a:pt x="1840" y="1278"/>
                  <a:pt x="1840" y="1278"/>
                </a:cubicBezTo>
                <a:cubicBezTo>
                  <a:pt x="1837" y="1280"/>
                  <a:pt x="1837" y="1280"/>
                  <a:pt x="1837" y="1280"/>
                </a:cubicBezTo>
                <a:cubicBezTo>
                  <a:pt x="1839" y="1283"/>
                  <a:pt x="1839" y="1283"/>
                  <a:pt x="1839" y="1283"/>
                </a:cubicBezTo>
                <a:cubicBezTo>
                  <a:pt x="1837" y="1292"/>
                  <a:pt x="1837" y="1292"/>
                  <a:pt x="1837" y="1292"/>
                </a:cubicBezTo>
                <a:cubicBezTo>
                  <a:pt x="1837" y="1300"/>
                  <a:pt x="1837" y="1300"/>
                  <a:pt x="1837" y="1300"/>
                </a:cubicBezTo>
                <a:cubicBezTo>
                  <a:pt x="1837" y="1306"/>
                  <a:pt x="1837" y="1306"/>
                  <a:pt x="1837" y="1306"/>
                </a:cubicBezTo>
                <a:cubicBezTo>
                  <a:pt x="1839" y="1311"/>
                  <a:pt x="1839" y="1311"/>
                  <a:pt x="1839" y="1311"/>
                </a:cubicBezTo>
                <a:cubicBezTo>
                  <a:pt x="1840" y="1315"/>
                  <a:pt x="1840" y="1315"/>
                  <a:pt x="1840" y="1315"/>
                </a:cubicBezTo>
                <a:cubicBezTo>
                  <a:pt x="1843" y="1319"/>
                  <a:pt x="1843" y="1319"/>
                  <a:pt x="1843" y="1319"/>
                </a:cubicBezTo>
                <a:cubicBezTo>
                  <a:pt x="1846" y="1323"/>
                  <a:pt x="1846" y="1323"/>
                  <a:pt x="1846" y="1323"/>
                </a:cubicBezTo>
                <a:cubicBezTo>
                  <a:pt x="1849" y="1328"/>
                  <a:pt x="1849" y="1328"/>
                  <a:pt x="1849" y="1328"/>
                </a:cubicBezTo>
                <a:cubicBezTo>
                  <a:pt x="1853" y="1338"/>
                  <a:pt x="1853" y="1338"/>
                  <a:pt x="1853" y="1338"/>
                </a:cubicBezTo>
                <a:cubicBezTo>
                  <a:pt x="1856" y="1348"/>
                  <a:pt x="1856" y="1348"/>
                  <a:pt x="1856" y="1348"/>
                </a:cubicBezTo>
                <a:cubicBezTo>
                  <a:pt x="1859" y="1352"/>
                  <a:pt x="1859" y="1352"/>
                  <a:pt x="1859" y="1352"/>
                </a:cubicBezTo>
                <a:cubicBezTo>
                  <a:pt x="1862" y="1358"/>
                  <a:pt x="1862" y="1358"/>
                  <a:pt x="1862" y="1358"/>
                </a:cubicBezTo>
                <a:cubicBezTo>
                  <a:pt x="1863" y="1362"/>
                  <a:pt x="1863" y="1362"/>
                  <a:pt x="1863" y="1362"/>
                </a:cubicBezTo>
                <a:cubicBezTo>
                  <a:pt x="1866" y="1366"/>
                  <a:pt x="1866" y="1366"/>
                  <a:pt x="1866" y="1366"/>
                </a:cubicBezTo>
                <a:cubicBezTo>
                  <a:pt x="1869" y="1369"/>
                  <a:pt x="1869" y="1369"/>
                  <a:pt x="1869" y="1369"/>
                </a:cubicBezTo>
                <a:cubicBezTo>
                  <a:pt x="1870" y="1375"/>
                  <a:pt x="1870" y="1375"/>
                  <a:pt x="1870" y="1375"/>
                </a:cubicBezTo>
                <a:cubicBezTo>
                  <a:pt x="1870" y="1378"/>
                  <a:pt x="1870" y="1378"/>
                  <a:pt x="1870" y="1378"/>
                </a:cubicBezTo>
                <a:cubicBezTo>
                  <a:pt x="1869" y="1381"/>
                  <a:pt x="1869" y="1381"/>
                  <a:pt x="1869" y="1381"/>
                </a:cubicBezTo>
                <a:cubicBezTo>
                  <a:pt x="1869" y="1388"/>
                  <a:pt x="1869" y="1388"/>
                  <a:pt x="1869" y="1388"/>
                </a:cubicBezTo>
                <a:cubicBezTo>
                  <a:pt x="1869" y="1392"/>
                  <a:pt x="1869" y="1392"/>
                  <a:pt x="1869" y="1392"/>
                </a:cubicBezTo>
                <a:cubicBezTo>
                  <a:pt x="1870" y="1398"/>
                  <a:pt x="1870" y="1398"/>
                  <a:pt x="1870" y="1398"/>
                </a:cubicBezTo>
                <a:cubicBezTo>
                  <a:pt x="1873" y="1407"/>
                  <a:pt x="1873" y="1407"/>
                  <a:pt x="1873" y="1407"/>
                </a:cubicBezTo>
                <a:cubicBezTo>
                  <a:pt x="1873" y="1412"/>
                  <a:pt x="1873" y="1412"/>
                  <a:pt x="1873" y="1412"/>
                </a:cubicBezTo>
                <a:cubicBezTo>
                  <a:pt x="1875" y="1417"/>
                  <a:pt x="1875" y="1417"/>
                  <a:pt x="1875" y="1417"/>
                </a:cubicBezTo>
                <a:cubicBezTo>
                  <a:pt x="1875" y="1422"/>
                  <a:pt x="1875" y="1422"/>
                  <a:pt x="1875" y="1422"/>
                </a:cubicBezTo>
                <a:cubicBezTo>
                  <a:pt x="1875" y="1424"/>
                  <a:pt x="1875" y="1424"/>
                  <a:pt x="1875" y="1424"/>
                </a:cubicBezTo>
                <a:cubicBezTo>
                  <a:pt x="1875" y="1425"/>
                  <a:pt x="1875" y="1425"/>
                  <a:pt x="1875" y="1425"/>
                </a:cubicBezTo>
                <a:cubicBezTo>
                  <a:pt x="1876" y="1428"/>
                  <a:pt x="1876" y="1428"/>
                  <a:pt x="1876" y="1428"/>
                </a:cubicBezTo>
                <a:cubicBezTo>
                  <a:pt x="1876" y="1431"/>
                  <a:pt x="1876" y="1431"/>
                  <a:pt x="1876" y="1431"/>
                </a:cubicBezTo>
                <a:cubicBezTo>
                  <a:pt x="1879" y="1435"/>
                  <a:pt x="1879" y="1435"/>
                  <a:pt x="1879" y="1435"/>
                </a:cubicBezTo>
                <a:cubicBezTo>
                  <a:pt x="1879" y="1440"/>
                  <a:pt x="1879" y="1440"/>
                  <a:pt x="1879" y="1440"/>
                </a:cubicBezTo>
                <a:cubicBezTo>
                  <a:pt x="1883" y="1447"/>
                  <a:pt x="1883" y="1447"/>
                  <a:pt x="1883" y="1447"/>
                </a:cubicBezTo>
                <a:cubicBezTo>
                  <a:pt x="1887" y="1450"/>
                  <a:pt x="1887" y="1450"/>
                  <a:pt x="1887" y="1450"/>
                </a:cubicBezTo>
                <a:cubicBezTo>
                  <a:pt x="1890" y="1463"/>
                  <a:pt x="1893" y="1478"/>
                  <a:pt x="1895" y="1482"/>
                </a:cubicBezTo>
                <a:cubicBezTo>
                  <a:pt x="1896" y="1484"/>
                  <a:pt x="1900" y="1486"/>
                  <a:pt x="1905" y="1487"/>
                </a:cubicBezTo>
                <a:cubicBezTo>
                  <a:pt x="1909" y="1494"/>
                  <a:pt x="1909" y="1494"/>
                  <a:pt x="1909" y="1494"/>
                </a:cubicBezTo>
                <a:cubicBezTo>
                  <a:pt x="1912" y="1500"/>
                  <a:pt x="1912" y="1500"/>
                  <a:pt x="1912" y="1500"/>
                </a:cubicBezTo>
                <a:cubicBezTo>
                  <a:pt x="1912" y="1507"/>
                  <a:pt x="1912" y="1507"/>
                  <a:pt x="1912" y="1507"/>
                </a:cubicBezTo>
                <a:cubicBezTo>
                  <a:pt x="1912" y="1511"/>
                  <a:pt x="1912" y="1511"/>
                  <a:pt x="1912" y="1511"/>
                </a:cubicBezTo>
                <a:cubicBezTo>
                  <a:pt x="1911" y="1513"/>
                  <a:pt x="1911" y="1513"/>
                  <a:pt x="1911" y="1513"/>
                </a:cubicBezTo>
                <a:cubicBezTo>
                  <a:pt x="1908" y="1511"/>
                  <a:pt x="1908" y="1511"/>
                  <a:pt x="1908" y="1511"/>
                </a:cubicBezTo>
                <a:cubicBezTo>
                  <a:pt x="1908" y="1514"/>
                  <a:pt x="1908" y="1514"/>
                  <a:pt x="1908" y="1514"/>
                </a:cubicBezTo>
                <a:cubicBezTo>
                  <a:pt x="1906" y="1516"/>
                  <a:pt x="1906" y="1516"/>
                  <a:pt x="1906" y="1516"/>
                </a:cubicBezTo>
                <a:cubicBezTo>
                  <a:pt x="1908" y="1516"/>
                  <a:pt x="1908" y="1516"/>
                  <a:pt x="1908" y="1516"/>
                </a:cubicBezTo>
                <a:cubicBezTo>
                  <a:pt x="1909" y="1517"/>
                  <a:pt x="1909" y="1517"/>
                  <a:pt x="1909" y="1517"/>
                </a:cubicBezTo>
                <a:cubicBezTo>
                  <a:pt x="1909" y="1518"/>
                  <a:pt x="1909" y="1518"/>
                  <a:pt x="1909" y="1518"/>
                </a:cubicBezTo>
                <a:cubicBezTo>
                  <a:pt x="1912" y="1521"/>
                  <a:pt x="1912" y="1521"/>
                  <a:pt x="1912" y="1521"/>
                </a:cubicBezTo>
                <a:cubicBezTo>
                  <a:pt x="1913" y="1524"/>
                  <a:pt x="1913" y="1524"/>
                  <a:pt x="1913" y="1524"/>
                </a:cubicBezTo>
                <a:cubicBezTo>
                  <a:pt x="1913" y="1527"/>
                  <a:pt x="1913" y="1527"/>
                  <a:pt x="1913" y="1527"/>
                </a:cubicBezTo>
                <a:cubicBezTo>
                  <a:pt x="1912" y="1530"/>
                  <a:pt x="1912" y="1530"/>
                  <a:pt x="1912" y="1530"/>
                </a:cubicBezTo>
                <a:cubicBezTo>
                  <a:pt x="1912" y="1533"/>
                  <a:pt x="1912" y="1533"/>
                  <a:pt x="1912" y="1533"/>
                </a:cubicBezTo>
                <a:cubicBezTo>
                  <a:pt x="1913" y="1534"/>
                  <a:pt x="1913" y="1534"/>
                  <a:pt x="1913" y="1534"/>
                </a:cubicBezTo>
                <a:cubicBezTo>
                  <a:pt x="1913" y="1531"/>
                  <a:pt x="1913" y="1531"/>
                  <a:pt x="1913" y="1531"/>
                </a:cubicBezTo>
                <a:cubicBezTo>
                  <a:pt x="1915" y="1530"/>
                  <a:pt x="1915" y="1530"/>
                  <a:pt x="1915" y="1530"/>
                </a:cubicBezTo>
                <a:cubicBezTo>
                  <a:pt x="1916" y="1530"/>
                  <a:pt x="1916" y="1530"/>
                  <a:pt x="1916" y="1530"/>
                </a:cubicBezTo>
                <a:cubicBezTo>
                  <a:pt x="1918" y="1531"/>
                  <a:pt x="1918" y="1531"/>
                  <a:pt x="1918" y="1531"/>
                </a:cubicBezTo>
                <a:cubicBezTo>
                  <a:pt x="1918" y="1534"/>
                  <a:pt x="1918" y="1534"/>
                  <a:pt x="1918" y="1534"/>
                </a:cubicBezTo>
                <a:cubicBezTo>
                  <a:pt x="1922" y="1534"/>
                  <a:pt x="1922" y="1534"/>
                  <a:pt x="1922" y="1534"/>
                </a:cubicBezTo>
                <a:cubicBezTo>
                  <a:pt x="1923" y="1536"/>
                  <a:pt x="1923" y="1536"/>
                  <a:pt x="1923" y="1536"/>
                </a:cubicBezTo>
                <a:cubicBezTo>
                  <a:pt x="1923" y="1537"/>
                  <a:pt x="1923" y="1537"/>
                  <a:pt x="1923" y="1537"/>
                </a:cubicBezTo>
                <a:cubicBezTo>
                  <a:pt x="1926" y="1538"/>
                  <a:pt x="1926" y="1538"/>
                  <a:pt x="1926" y="1538"/>
                </a:cubicBezTo>
                <a:cubicBezTo>
                  <a:pt x="1929" y="1540"/>
                  <a:pt x="1929" y="1540"/>
                  <a:pt x="1929" y="1540"/>
                </a:cubicBezTo>
                <a:cubicBezTo>
                  <a:pt x="1931" y="1540"/>
                  <a:pt x="1931" y="1540"/>
                  <a:pt x="1931" y="1540"/>
                </a:cubicBezTo>
                <a:cubicBezTo>
                  <a:pt x="1932" y="1538"/>
                  <a:pt x="1932" y="1538"/>
                  <a:pt x="1932" y="1538"/>
                </a:cubicBezTo>
                <a:cubicBezTo>
                  <a:pt x="1936" y="1536"/>
                  <a:pt x="1936" y="1536"/>
                  <a:pt x="1936" y="1536"/>
                </a:cubicBezTo>
                <a:cubicBezTo>
                  <a:pt x="1941" y="1534"/>
                  <a:pt x="1941" y="1534"/>
                  <a:pt x="1941" y="1534"/>
                </a:cubicBezTo>
                <a:cubicBezTo>
                  <a:pt x="1946" y="1534"/>
                  <a:pt x="1946" y="1534"/>
                  <a:pt x="1946" y="1534"/>
                </a:cubicBezTo>
                <a:cubicBezTo>
                  <a:pt x="1951" y="1534"/>
                  <a:pt x="1951" y="1534"/>
                  <a:pt x="1951" y="1534"/>
                </a:cubicBezTo>
                <a:cubicBezTo>
                  <a:pt x="1952" y="1534"/>
                  <a:pt x="1952" y="1534"/>
                  <a:pt x="1952" y="1534"/>
                </a:cubicBezTo>
                <a:cubicBezTo>
                  <a:pt x="1954" y="1531"/>
                  <a:pt x="1954" y="1531"/>
                  <a:pt x="1954" y="1531"/>
                </a:cubicBezTo>
                <a:cubicBezTo>
                  <a:pt x="1956" y="1530"/>
                  <a:pt x="1956" y="1530"/>
                  <a:pt x="1956" y="1530"/>
                </a:cubicBezTo>
                <a:cubicBezTo>
                  <a:pt x="1962" y="1530"/>
                  <a:pt x="1962" y="1530"/>
                  <a:pt x="1962" y="1530"/>
                </a:cubicBezTo>
                <a:cubicBezTo>
                  <a:pt x="1962" y="1528"/>
                  <a:pt x="1962" y="1528"/>
                  <a:pt x="1962" y="1528"/>
                </a:cubicBezTo>
                <a:cubicBezTo>
                  <a:pt x="1965" y="1530"/>
                  <a:pt x="1965" y="1530"/>
                  <a:pt x="1965" y="1530"/>
                </a:cubicBezTo>
                <a:cubicBezTo>
                  <a:pt x="1966" y="1530"/>
                  <a:pt x="1966" y="1530"/>
                  <a:pt x="1966" y="1530"/>
                </a:cubicBezTo>
                <a:cubicBezTo>
                  <a:pt x="1969" y="1530"/>
                  <a:pt x="1969" y="1530"/>
                  <a:pt x="1969" y="1530"/>
                </a:cubicBezTo>
                <a:cubicBezTo>
                  <a:pt x="1975" y="1528"/>
                  <a:pt x="1975" y="1528"/>
                  <a:pt x="1975" y="1528"/>
                </a:cubicBezTo>
                <a:cubicBezTo>
                  <a:pt x="1981" y="1530"/>
                  <a:pt x="1981" y="1530"/>
                  <a:pt x="1981" y="1530"/>
                </a:cubicBezTo>
                <a:cubicBezTo>
                  <a:pt x="1985" y="1531"/>
                  <a:pt x="1985" y="1531"/>
                  <a:pt x="1985" y="1531"/>
                </a:cubicBezTo>
                <a:cubicBezTo>
                  <a:pt x="1988" y="1528"/>
                  <a:pt x="1988" y="1528"/>
                  <a:pt x="1988" y="1528"/>
                </a:cubicBezTo>
                <a:cubicBezTo>
                  <a:pt x="1989" y="1528"/>
                  <a:pt x="1989" y="1528"/>
                  <a:pt x="1989" y="1528"/>
                </a:cubicBezTo>
                <a:cubicBezTo>
                  <a:pt x="1992" y="1528"/>
                  <a:pt x="1992" y="1528"/>
                  <a:pt x="1992" y="1528"/>
                </a:cubicBezTo>
                <a:cubicBezTo>
                  <a:pt x="1994" y="1530"/>
                  <a:pt x="1994" y="1530"/>
                  <a:pt x="1994" y="1530"/>
                </a:cubicBezTo>
                <a:cubicBezTo>
                  <a:pt x="1997" y="1530"/>
                  <a:pt x="1997" y="1530"/>
                  <a:pt x="1997" y="1530"/>
                </a:cubicBezTo>
                <a:cubicBezTo>
                  <a:pt x="1995" y="1528"/>
                  <a:pt x="1995" y="1528"/>
                  <a:pt x="1995" y="1528"/>
                </a:cubicBezTo>
                <a:cubicBezTo>
                  <a:pt x="1995" y="1527"/>
                  <a:pt x="1995" y="1527"/>
                  <a:pt x="1995" y="1527"/>
                </a:cubicBezTo>
                <a:cubicBezTo>
                  <a:pt x="1998" y="1526"/>
                  <a:pt x="1998" y="1526"/>
                  <a:pt x="1998" y="1526"/>
                </a:cubicBezTo>
                <a:cubicBezTo>
                  <a:pt x="2001" y="1526"/>
                  <a:pt x="2001" y="1526"/>
                  <a:pt x="2001" y="1526"/>
                </a:cubicBezTo>
                <a:cubicBezTo>
                  <a:pt x="2005" y="1526"/>
                  <a:pt x="2005" y="1526"/>
                  <a:pt x="2005" y="1526"/>
                </a:cubicBezTo>
                <a:cubicBezTo>
                  <a:pt x="2012" y="1523"/>
                  <a:pt x="2012" y="1523"/>
                  <a:pt x="2012" y="1523"/>
                </a:cubicBezTo>
                <a:cubicBezTo>
                  <a:pt x="2018" y="1518"/>
                  <a:pt x="2018" y="1518"/>
                  <a:pt x="2018" y="1518"/>
                </a:cubicBezTo>
                <a:cubicBezTo>
                  <a:pt x="2032" y="1507"/>
                  <a:pt x="2032" y="1507"/>
                  <a:pt x="2032" y="1507"/>
                </a:cubicBezTo>
                <a:cubicBezTo>
                  <a:pt x="2037" y="1503"/>
                  <a:pt x="2037" y="1503"/>
                  <a:pt x="2037" y="1503"/>
                </a:cubicBezTo>
                <a:cubicBezTo>
                  <a:pt x="2041" y="1497"/>
                  <a:pt x="2041" y="1497"/>
                  <a:pt x="2041" y="1497"/>
                </a:cubicBezTo>
                <a:cubicBezTo>
                  <a:pt x="2047" y="1491"/>
                  <a:pt x="2047" y="1491"/>
                  <a:pt x="2047" y="1491"/>
                </a:cubicBezTo>
                <a:cubicBezTo>
                  <a:pt x="2053" y="1485"/>
                  <a:pt x="2053" y="1485"/>
                  <a:pt x="2053" y="1485"/>
                </a:cubicBezTo>
                <a:cubicBezTo>
                  <a:pt x="2058" y="1477"/>
                  <a:pt x="2058" y="1477"/>
                  <a:pt x="2058" y="1477"/>
                </a:cubicBezTo>
                <a:cubicBezTo>
                  <a:pt x="2060" y="1474"/>
                  <a:pt x="2060" y="1474"/>
                  <a:pt x="2060" y="1474"/>
                </a:cubicBezTo>
                <a:cubicBezTo>
                  <a:pt x="2061" y="1473"/>
                  <a:pt x="2061" y="1473"/>
                  <a:pt x="2061" y="1473"/>
                </a:cubicBezTo>
                <a:cubicBezTo>
                  <a:pt x="2064" y="1467"/>
                  <a:pt x="2064" y="1467"/>
                  <a:pt x="2064" y="1467"/>
                </a:cubicBezTo>
                <a:cubicBezTo>
                  <a:pt x="2067" y="1462"/>
                  <a:pt x="2067" y="1462"/>
                  <a:pt x="2067" y="1462"/>
                </a:cubicBezTo>
                <a:cubicBezTo>
                  <a:pt x="2070" y="1460"/>
                  <a:pt x="2070" y="1460"/>
                  <a:pt x="2070" y="1460"/>
                </a:cubicBezTo>
                <a:cubicBezTo>
                  <a:pt x="2073" y="1460"/>
                  <a:pt x="2073" y="1460"/>
                  <a:pt x="2073" y="1460"/>
                </a:cubicBezTo>
                <a:cubicBezTo>
                  <a:pt x="2073" y="1458"/>
                  <a:pt x="2073" y="1458"/>
                  <a:pt x="2073" y="1458"/>
                </a:cubicBezTo>
                <a:cubicBezTo>
                  <a:pt x="2075" y="1457"/>
                  <a:pt x="2075" y="1457"/>
                  <a:pt x="2075" y="1457"/>
                </a:cubicBezTo>
                <a:cubicBezTo>
                  <a:pt x="2077" y="1455"/>
                  <a:pt x="2077" y="1455"/>
                  <a:pt x="2077" y="1455"/>
                </a:cubicBezTo>
                <a:cubicBezTo>
                  <a:pt x="2080" y="1450"/>
                  <a:pt x="2080" y="1450"/>
                  <a:pt x="2080" y="1450"/>
                </a:cubicBezTo>
                <a:cubicBezTo>
                  <a:pt x="2084" y="1432"/>
                  <a:pt x="2084" y="1432"/>
                  <a:pt x="2084" y="1432"/>
                </a:cubicBezTo>
                <a:cubicBezTo>
                  <a:pt x="2085" y="1431"/>
                  <a:pt x="2085" y="1431"/>
                  <a:pt x="2085" y="1431"/>
                </a:cubicBezTo>
                <a:cubicBezTo>
                  <a:pt x="2085" y="1428"/>
                  <a:pt x="2085" y="1428"/>
                  <a:pt x="2085" y="1428"/>
                </a:cubicBezTo>
                <a:cubicBezTo>
                  <a:pt x="2085" y="1422"/>
                  <a:pt x="2085" y="1422"/>
                  <a:pt x="2085" y="1422"/>
                </a:cubicBezTo>
                <a:cubicBezTo>
                  <a:pt x="2084" y="1422"/>
                  <a:pt x="2084" y="1422"/>
                  <a:pt x="2084" y="1422"/>
                </a:cubicBezTo>
                <a:cubicBezTo>
                  <a:pt x="2083" y="1422"/>
                  <a:pt x="2083" y="1422"/>
                  <a:pt x="2083" y="1422"/>
                </a:cubicBezTo>
                <a:cubicBezTo>
                  <a:pt x="2080" y="1419"/>
                  <a:pt x="2080" y="1419"/>
                  <a:pt x="2080" y="1419"/>
                </a:cubicBezTo>
                <a:cubicBezTo>
                  <a:pt x="2083" y="1418"/>
                  <a:pt x="2083" y="1418"/>
                  <a:pt x="2083" y="1418"/>
                </a:cubicBezTo>
                <a:cubicBezTo>
                  <a:pt x="2084" y="1415"/>
                  <a:pt x="2084" y="1415"/>
                  <a:pt x="2084" y="1415"/>
                </a:cubicBezTo>
                <a:cubicBezTo>
                  <a:pt x="2085" y="1414"/>
                  <a:pt x="2085" y="1414"/>
                  <a:pt x="2085" y="1414"/>
                </a:cubicBezTo>
                <a:cubicBezTo>
                  <a:pt x="2088" y="1411"/>
                  <a:pt x="2088" y="1411"/>
                  <a:pt x="2088" y="1411"/>
                </a:cubicBezTo>
                <a:cubicBezTo>
                  <a:pt x="2096" y="1408"/>
                  <a:pt x="2096" y="1408"/>
                  <a:pt x="2096" y="1408"/>
                </a:cubicBezTo>
                <a:cubicBezTo>
                  <a:pt x="2103" y="1405"/>
                  <a:pt x="2103" y="1405"/>
                  <a:pt x="2103" y="1405"/>
                </a:cubicBezTo>
                <a:cubicBezTo>
                  <a:pt x="2108" y="1402"/>
                  <a:pt x="2108" y="1402"/>
                  <a:pt x="2108" y="1402"/>
                </a:cubicBezTo>
                <a:cubicBezTo>
                  <a:pt x="2114" y="1399"/>
                  <a:pt x="2114" y="1399"/>
                  <a:pt x="2114" y="1399"/>
                </a:cubicBezTo>
                <a:cubicBezTo>
                  <a:pt x="2117" y="1395"/>
                  <a:pt x="2117" y="1395"/>
                  <a:pt x="2117" y="1395"/>
                </a:cubicBezTo>
                <a:cubicBezTo>
                  <a:pt x="2117" y="1392"/>
                  <a:pt x="2117" y="1392"/>
                  <a:pt x="2117" y="1392"/>
                </a:cubicBezTo>
                <a:cubicBezTo>
                  <a:pt x="2117" y="1391"/>
                  <a:pt x="2117" y="1391"/>
                  <a:pt x="2117" y="1391"/>
                </a:cubicBezTo>
                <a:cubicBezTo>
                  <a:pt x="2116" y="1391"/>
                  <a:pt x="2116" y="1391"/>
                  <a:pt x="2116" y="1391"/>
                </a:cubicBezTo>
                <a:cubicBezTo>
                  <a:pt x="2116" y="1388"/>
                  <a:pt x="2116" y="1388"/>
                  <a:pt x="2116" y="1388"/>
                </a:cubicBezTo>
                <a:cubicBezTo>
                  <a:pt x="2116" y="1385"/>
                  <a:pt x="2116" y="1385"/>
                  <a:pt x="2116" y="1385"/>
                </a:cubicBezTo>
                <a:cubicBezTo>
                  <a:pt x="2118" y="1378"/>
                  <a:pt x="2118" y="1378"/>
                  <a:pt x="2118" y="1378"/>
                </a:cubicBezTo>
                <a:cubicBezTo>
                  <a:pt x="2117" y="1374"/>
                  <a:pt x="2117" y="1374"/>
                  <a:pt x="2117" y="1374"/>
                </a:cubicBezTo>
                <a:cubicBezTo>
                  <a:pt x="2118" y="1368"/>
                  <a:pt x="2118" y="1368"/>
                  <a:pt x="2118" y="1368"/>
                </a:cubicBezTo>
                <a:cubicBezTo>
                  <a:pt x="2118" y="1366"/>
                  <a:pt x="2118" y="1366"/>
                  <a:pt x="2118" y="1366"/>
                </a:cubicBezTo>
                <a:cubicBezTo>
                  <a:pt x="2117" y="1369"/>
                  <a:pt x="2117" y="1369"/>
                  <a:pt x="2117" y="1369"/>
                </a:cubicBezTo>
                <a:cubicBezTo>
                  <a:pt x="2117" y="1372"/>
                  <a:pt x="2117" y="1372"/>
                  <a:pt x="2117" y="1372"/>
                </a:cubicBezTo>
                <a:cubicBezTo>
                  <a:pt x="2116" y="1369"/>
                  <a:pt x="2116" y="1369"/>
                  <a:pt x="2116" y="1369"/>
                </a:cubicBezTo>
                <a:cubicBezTo>
                  <a:pt x="2116" y="1368"/>
                  <a:pt x="2116" y="1368"/>
                  <a:pt x="2116" y="1368"/>
                </a:cubicBezTo>
                <a:cubicBezTo>
                  <a:pt x="2116" y="1362"/>
                  <a:pt x="2116" y="1362"/>
                  <a:pt x="2116" y="1362"/>
                </a:cubicBezTo>
                <a:cubicBezTo>
                  <a:pt x="2114" y="1359"/>
                  <a:pt x="2114" y="1359"/>
                  <a:pt x="2114" y="1359"/>
                </a:cubicBezTo>
                <a:cubicBezTo>
                  <a:pt x="2114" y="1355"/>
                  <a:pt x="2114" y="1355"/>
                  <a:pt x="2114" y="1355"/>
                </a:cubicBezTo>
                <a:cubicBezTo>
                  <a:pt x="2114" y="1352"/>
                  <a:pt x="2114" y="1352"/>
                  <a:pt x="2114" y="1352"/>
                </a:cubicBezTo>
                <a:cubicBezTo>
                  <a:pt x="2113" y="1349"/>
                  <a:pt x="2113" y="1349"/>
                  <a:pt x="2113" y="1349"/>
                </a:cubicBezTo>
                <a:cubicBezTo>
                  <a:pt x="2113" y="1348"/>
                  <a:pt x="2113" y="1348"/>
                  <a:pt x="2113" y="1348"/>
                </a:cubicBezTo>
                <a:cubicBezTo>
                  <a:pt x="2110" y="1345"/>
                  <a:pt x="2110" y="1345"/>
                  <a:pt x="2110" y="1345"/>
                </a:cubicBezTo>
                <a:cubicBezTo>
                  <a:pt x="2110" y="1342"/>
                  <a:pt x="2110" y="1342"/>
                  <a:pt x="2110" y="1342"/>
                </a:cubicBezTo>
                <a:cubicBezTo>
                  <a:pt x="2110" y="1341"/>
                  <a:pt x="2110" y="1341"/>
                  <a:pt x="2110" y="1341"/>
                </a:cubicBezTo>
                <a:cubicBezTo>
                  <a:pt x="2110" y="1339"/>
                  <a:pt x="2110" y="1339"/>
                  <a:pt x="2110" y="1339"/>
                </a:cubicBezTo>
                <a:cubicBezTo>
                  <a:pt x="2110" y="1336"/>
                  <a:pt x="2110" y="1336"/>
                  <a:pt x="2110" y="1336"/>
                </a:cubicBezTo>
                <a:cubicBezTo>
                  <a:pt x="2110" y="1335"/>
                  <a:pt x="2110" y="1335"/>
                  <a:pt x="2110" y="1335"/>
                </a:cubicBezTo>
                <a:cubicBezTo>
                  <a:pt x="2110" y="1333"/>
                  <a:pt x="2110" y="1333"/>
                  <a:pt x="2110" y="1333"/>
                </a:cubicBezTo>
                <a:cubicBezTo>
                  <a:pt x="2111" y="1335"/>
                  <a:pt x="2111" y="1335"/>
                  <a:pt x="2111" y="1335"/>
                </a:cubicBezTo>
                <a:cubicBezTo>
                  <a:pt x="2113" y="1336"/>
                  <a:pt x="2113" y="1336"/>
                  <a:pt x="2113" y="1336"/>
                </a:cubicBezTo>
                <a:cubicBezTo>
                  <a:pt x="2114" y="1335"/>
                  <a:pt x="2114" y="1335"/>
                  <a:pt x="2114" y="1335"/>
                </a:cubicBezTo>
                <a:cubicBezTo>
                  <a:pt x="2116" y="1333"/>
                  <a:pt x="2116" y="1333"/>
                  <a:pt x="2116" y="1333"/>
                </a:cubicBezTo>
                <a:cubicBezTo>
                  <a:pt x="2121" y="1328"/>
                  <a:pt x="2121" y="1328"/>
                  <a:pt x="2121" y="1328"/>
                </a:cubicBezTo>
                <a:cubicBezTo>
                  <a:pt x="2124" y="1325"/>
                  <a:pt x="2124" y="1325"/>
                  <a:pt x="2124" y="1325"/>
                </a:cubicBezTo>
                <a:cubicBezTo>
                  <a:pt x="2127" y="1322"/>
                  <a:pt x="2127" y="1322"/>
                  <a:pt x="2127" y="1322"/>
                </a:cubicBezTo>
                <a:cubicBezTo>
                  <a:pt x="2128" y="1322"/>
                  <a:pt x="2128" y="1322"/>
                  <a:pt x="2128" y="1322"/>
                </a:cubicBezTo>
                <a:cubicBezTo>
                  <a:pt x="2128" y="1321"/>
                  <a:pt x="2128" y="1321"/>
                  <a:pt x="2128" y="1321"/>
                </a:cubicBezTo>
                <a:cubicBezTo>
                  <a:pt x="2130" y="1322"/>
                  <a:pt x="2130" y="1322"/>
                  <a:pt x="2130" y="1322"/>
                </a:cubicBezTo>
                <a:cubicBezTo>
                  <a:pt x="2130" y="1319"/>
                  <a:pt x="2130" y="1319"/>
                  <a:pt x="2130" y="1319"/>
                </a:cubicBezTo>
                <a:cubicBezTo>
                  <a:pt x="2131" y="1318"/>
                  <a:pt x="2131" y="1318"/>
                  <a:pt x="2131" y="1318"/>
                </a:cubicBezTo>
                <a:cubicBezTo>
                  <a:pt x="2134" y="1315"/>
                  <a:pt x="2134" y="1315"/>
                  <a:pt x="2134" y="1315"/>
                </a:cubicBezTo>
                <a:cubicBezTo>
                  <a:pt x="2137" y="1312"/>
                  <a:pt x="2137" y="1312"/>
                  <a:pt x="2137" y="1312"/>
                </a:cubicBezTo>
                <a:cubicBezTo>
                  <a:pt x="2137" y="1311"/>
                  <a:pt x="2137" y="1311"/>
                  <a:pt x="2137" y="1311"/>
                </a:cubicBezTo>
                <a:cubicBezTo>
                  <a:pt x="2136" y="1309"/>
                  <a:pt x="2136" y="1309"/>
                  <a:pt x="2136" y="1309"/>
                </a:cubicBezTo>
                <a:cubicBezTo>
                  <a:pt x="2139" y="1309"/>
                  <a:pt x="2139" y="1309"/>
                  <a:pt x="2139" y="1309"/>
                </a:cubicBezTo>
                <a:cubicBezTo>
                  <a:pt x="2140" y="1308"/>
                  <a:pt x="2140" y="1308"/>
                  <a:pt x="2140" y="1308"/>
                </a:cubicBezTo>
                <a:cubicBezTo>
                  <a:pt x="2144" y="1305"/>
                  <a:pt x="2144" y="1305"/>
                  <a:pt x="2144" y="1305"/>
                </a:cubicBezTo>
                <a:cubicBezTo>
                  <a:pt x="2147" y="1303"/>
                  <a:pt x="2147" y="1303"/>
                  <a:pt x="2147" y="1303"/>
                </a:cubicBezTo>
                <a:cubicBezTo>
                  <a:pt x="2151" y="1300"/>
                  <a:pt x="2151" y="1300"/>
                  <a:pt x="2151" y="1300"/>
                </a:cubicBezTo>
                <a:cubicBezTo>
                  <a:pt x="2153" y="1300"/>
                  <a:pt x="2153" y="1300"/>
                  <a:pt x="2153" y="1300"/>
                </a:cubicBezTo>
                <a:cubicBezTo>
                  <a:pt x="2157" y="1299"/>
                  <a:pt x="2157" y="1299"/>
                  <a:pt x="2157" y="1299"/>
                </a:cubicBezTo>
                <a:cubicBezTo>
                  <a:pt x="2160" y="1298"/>
                  <a:pt x="2160" y="1298"/>
                  <a:pt x="2160" y="1298"/>
                </a:cubicBezTo>
                <a:cubicBezTo>
                  <a:pt x="2163" y="1296"/>
                  <a:pt x="2163" y="1296"/>
                  <a:pt x="2163" y="1296"/>
                </a:cubicBezTo>
                <a:cubicBezTo>
                  <a:pt x="2164" y="1295"/>
                  <a:pt x="2164" y="1295"/>
                  <a:pt x="2164" y="1295"/>
                </a:cubicBezTo>
                <a:cubicBezTo>
                  <a:pt x="2167" y="1293"/>
                  <a:pt x="2167" y="1293"/>
                  <a:pt x="2167" y="1293"/>
                </a:cubicBezTo>
                <a:cubicBezTo>
                  <a:pt x="2171" y="1289"/>
                  <a:pt x="2171" y="1289"/>
                  <a:pt x="2171" y="1289"/>
                </a:cubicBezTo>
                <a:cubicBezTo>
                  <a:pt x="2176" y="1283"/>
                  <a:pt x="2176" y="1283"/>
                  <a:pt x="2176" y="1283"/>
                </a:cubicBezTo>
                <a:cubicBezTo>
                  <a:pt x="2179" y="1279"/>
                  <a:pt x="2179" y="1279"/>
                  <a:pt x="2179" y="1279"/>
                </a:cubicBezTo>
                <a:cubicBezTo>
                  <a:pt x="2182" y="1276"/>
                  <a:pt x="2182" y="1276"/>
                  <a:pt x="2182" y="1276"/>
                </a:cubicBezTo>
                <a:cubicBezTo>
                  <a:pt x="2183" y="1273"/>
                  <a:pt x="2183" y="1273"/>
                  <a:pt x="2183" y="1273"/>
                </a:cubicBezTo>
                <a:cubicBezTo>
                  <a:pt x="2183" y="1272"/>
                  <a:pt x="2183" y="1272"/>
                  <a:pt x="2183" y="1272"/>
                </a:cubicBezTo>
                <a:cubicBezTo>
                  <a:pt x="2182" y="1272"/>
                  <a:pt x="2182" y="1272"/>
                  <a:pt x="2182" y="1272"/>
                </a:cubicBezTo>
                <a:cubicBezTo>
                  <a:pt x="2183" y="1270"/>
                  <a:pt x="2183" y="1270"/>
                  <a:pt x="2183" y="1270"/>
                </a:cubicBezTo>
                <a:cubicBezTo>
                  <a:pt x="2183" y="1269"/>
                  <a:pt x="2183" y="1269"/>
                  <a:pt x="2183" y="1269"/>
                </a:cubicBezTo>
                <a:cubicBezTo>
                  <a:pt x="2184" y="1266"/>
                  <a:pt x="2184" y="1266"/>
                  <a:pt x="2184" y="1266"/>
                </a:cubicBezTo>
                <a:cubicBezTo>
                  <a:pt x="2186" y="1263"/>
                  <a:pt x="2186" y="1263"/>
                  <a:pt x="2186" y="1263"/>
                </a:cubicBezTo>
                <a:cubicBezTo>
                  <a:pt x="2184" y="1262"/>
                  <a:pt x="2184" y="1262"/>
                  <a:pt x="2184" y="1262"/>
                </a:cubicBezTo>
                <a:cubicBezTo>
                  <a:pt x="2183" y="1263"/>
                  <a:pt x="2183" y="1263"/>
                  <a:pt x="2183" y="1263"/>
                </a:cubicBezTo>
                <a:cubicBezTo>
                  <a:pt x="2184" y="1260"/>
                  <a:pt x="2184" y="1260"/>
                  <a:pt x="2184" y="1260"/>
                </a:cubicBezTo>
                <a:cubicBezTo>
                  <a:pt x="2184" y="1259"/>
                  <a:pt x="2184" y="1259"/>
                  <a:pt x="2184" y="1259"/>
                </a:cubicBezTo>
                <a:cubicBezTo>
                  <a:pt x="2183" y="1259"/>
                  <a:pt x="2183" y="1259"/>
                  <a:pt x="2183" y="1259"/>
                </a:cubicBezTo>
                <a:cubicBezTo>
                  <a:pt x="2183" y="1253"/>
                  <a:pt x="2183" y="1253"/>
                  <a:pt x="2183" y="1253"/>
                </a:cubicBezTo>
                <a:cubicBezTo>
                  <a:pt x="2183" y="1250"/>
                  <a:pt x="2183" y="1250"/>
                  <a:pt x="2183" y="1250"/>
                </a:cubicBezTo>
                <a:cubicBezTo>
                  <a:pt x="2183" y="1249"/>
                  <a:pt x="2183" y="1249"/>
                  <a:pt x="2183" y="1249"/>
                </a:cubicBezTo>
                <a:cubicBezTo>
                  <a:pt x="2182" y="1247"/>
                  <a:pt x="2182" y="1247"/>
                  <a:pt x="2182" y="1247"/>
                </a:cubicBezTo>
                <a:cubicBezTo>
                  <a:pt x="2183" y="1246"/>
                  <a:pt x="2183" y="1246"/>
                  <a:pt x="2183" y="1246"/>
                </a:cubicBezTo>
                <a:cubicBezTo>
                  <a:pt x="2183" y="1243"/>
                  <a:pt x="2183" y="1243"/>
                  <a:pt x="2183" y="1243"/>
                </a:cubicBezTo>
                <a:cubicBezTo>
                  <a:pt x="2182" y="1242"/>
                  <a:pt x="2182" y="1242"/>
                  <a:pt x="2182" y="1242"/>
                </a:cubicBezTo>
                <a:cubicBezTo>
                  <a:pt x="2183" y="1239"/>
                  <a:pt x="2183" y="1239"/>
                  <a:pt x="2183" y="1239"/>
                </a:cubicBezTo>
                <a:cubicBezTo>
                  <a:pt x="2183" y="1237"/>
                  <a:pt x="2183" y="1237"/>
                  <a:pt x="2183" y="1237"/>
                </a:cubicBezTo>
                <a:cubicBezTo>
                  <a:pt x="2183" y="1235"/>
                  <a:pt x="2183" y="1235"/>
                  <a:pt x="2183" y="1235"/>
                </a:cubicBezTo>
                <a:cubicBezTo>
                  <a:pt x="2183" y="1233"/>
                  <a:pt x="2183" y="1233"/>
                  <a:pt x="2183" y="1233"/>
                </a:cubicBezTo>
                <a:cubicBezTo>
                  <a:pt x="2183" y="1232"/>
                  <a:pt x="2183" y="1232"/>
                  <a:pt x="2183" y="1232"/>
                </a:cubicBezTo>
                <a:cubicBezTo>
                  <a:pt x="2183" y="1230"/>
                  <a:pt x="2183" y="1230"/>
                  <a:pt x="2183" y="1230"/>
                </a:cubicBezTo>
                <a:cubicBezTo>
                  <a:pt x="2183" y="1226"/>
                  <a:pt x="2183" y="1226"/>
                  <a:pt x="2183" y="1226"/>
                </a:cubicBezTo>
                <a:cubicBezTo>
                  <a:pt x="2183" y="1223"/>
                  <a:pt x="2183" y="1223"/>
                  <a:pt x="2183" y="1223"/>
                </a:cubicBezTo>
                <a:cubicBezTo>
                  <a:pt x="2182" y="1220"/>
                  <a:pt x="2182" y="1220"/>
                  <a:pt x="2182" y="1220"/>
                </a:cubicBezTo>
                <a:cubicBezTo>
                  <a:pt x="2182" y="1219"/>
                  <a:pt x="2182" y="1219"/>
                  <a:pt x="2182" y="1219"/>
                </a:cubicBezTo>
                <a:cubicBezTo>
                  <a:pt x="2183" y="1217"/>
                  <a:pt x="2183" y="1217"/>
                  <a:pt x="2183" y="1217"/>
                </a:cubicBezTo>
                <a:cubicBezTo>
                  <a:pt x="2183" y="1214"/>
                  <a:pt x="2183" y="1214"/>
                  <a:pt x="2183" y="1214"/>
                </a:cubicBezTo>
                <a:cubicBezTo>
                  <a:pt x="2184" y="1213"/>
                  <a:pt x="2184" y="1213"/>
                  <a:pt x="2184" y="1213"/>
                </a:cubicBezTo>
                <a:cubicBezTo>
                  <a:pt x="2183" y="1212"/>
                  <a:pt x="2183" y="1212"/>
                  <a:pt x="2183" y="1212"/>
                </a:cubicBezTo>
                <a:cubicBezTo>
                  <a:pt x="2184" y="1210"/>
                  <a:pt x="2184" y="1210"/>
                  <a:pt x="2184" y="1210"/>
                </a:cubicBezTo>
                <a:cubicBezTo>
                  <a:pt x="2183" y="1209"/>
                  <a:pt x="2183" y="1209"/>
                  <a:pt x="2183" y="1209"/>
                </a:cubicBezTo>
                <a:cubicBezTo>
                  <a:pt x="2182" y="1209"/>
                  <a:pt x="2182" y="1209"/>
                  <a:pt x="2182" y="1209"/>
                </a:cubicBezTo>
                <a:cubicBezTo>
                  <a:pt x="2182" y="1206"/>
                  <a:pt x="2182" y="1206"/>
                  <a:pt x="2182" y="1206"/>
                </a:cubicBezTo>
                <a:cubicBezTo>
                  <a:pt x="2180" y="1204"/>
                  <a:pt x="2180" y="1204"/>
                  <a:pt x="2180" y="1204"/>
                </a:cubicBezTo>
                <a:cubicBezTo>
                  <a:pt x="2177" y="1203"/>
                  <a:pt x="2177" y="1203"/>
                  <a:pt x="2177" y="1203"/>
                </a:cubicBezTo>
                <a:cubicBezTo>
                  <a:pt x="2177" y="1204"/>
                  <a:pt x="2177" y="1204"/>
                  <a:pt x="2177" y="1204"/>
                </a:cubicBezTo>
                <a:cubicBezTo>
                  <a:pt x="2176" y="1202"/>
                  <a:pt x="2176" y="1202"/>
                  <a:pt x="2176" y="1202"/>
                </a:cubicBezTo>
                <a:cubicBezTo>
                  <a:pt x="2174" y="1202"/>
                  <a:pt x="2174" y="1202"/>
                  <a:pt x="2174" y="1202"/>
                </a:cubicBezTo>
                <a:cubicBezTo>
                  <a:pt x="2174" y="1200"/>
                  <a:pt x="2174" y="1200"/>
                  <a:pt x="2174" y="1200"/>
                </a:cubicBezTo>
                <a:cubicBezTo>
                  <a:pt x="2174" y="1199"/>
                  <a:pt x="2174" y="1199"/>
                  <a:pt x="2174" y="1199"/>
                </a:cubicBezTo>
                <a:cubicBezTo>
                  <a:pt x="2174" y="1196"/>
                  <a:pt x="2174" y="1196"/>
                  <a:pt x="2174" y="1196"/>
                </a:cubicBezTo>
                <a:cubicBezTo>
                  <a:pt x="2173" y="1194"/>
                  <a:pt x="2173" y="1194"/>
                  <a:pt x="2173" y="1194"/>
                </a:cubicBezTo>
                <a:cubicBezTo>
                  <a:pt x="2173" y="1192"/>
                  <a:pt x="2173" y="1192"/>
                  <a:pt x="2173" y="1192"/>
                </a:cubicBezTo>
                <a:cubicBezTo>
                  <a:pt x="2173" y="1190"/>
                  <a:pt x="2173" y="1190"/>
                  <a:pt x="2173" y="1190"/>
                </a:cubicBezTo>
                <a:cubicBezTo>
                  <a:pt x="2171" y="1189"/>
                  <a:pt x="2171" y="1189"/>
                  <a:pt x="2171" y="1189"/>
                </a:cubicBezTo>
                <a:cubicBezTo>
                  <a:pt x="2171" y="1187"/>
                  <a:pt x="2171" y="1187"/>
                  <a:pt x="2171" y="1187"/>
                </a:cubicBezTo>
                <a:cubicBezTo>
                  <a:pt x="2170" y="1186"/>
                  <a:pt x="2170" y="1186"/>
                  <a:pt x="2170" y="1186"/>
                </a:cubicBezTo>
                <a:cubicBezTo>
                  <a:pt x="2171" y="1186"/>
                  <a:pt x="2171" y="1186"/>
                  <a:pt x="2171" y="1186"/>
                </a:cubicBezTo>
                <a:cubicBezTo>
                  <a:pt x="2170" y="1184"/>
                  <a:pt x="2170" y="1184"/>
                  <a:pt x="2170" y="1184"/>
                </a:cubicBezTo>
                <a:cubicBezTo>
                  <a:pt x="2169" y="1182"/>
                  <a:pt x="2169" y="1182"/>
                  <a:pt x="2169" y="1182"/>
                </a:cubicBezTo>
                <a:cubicBezTo>
                  <a:pt x="2170" y="1179"/>
                  <a:pt x="2170" y="1179"/>
                  <a:pt x="2170" y="1179"/>
                </a:cubicBezTo>
                <a:cubicBezTo>
                  <a:pt x="2170" y="1176"/>
                  <a:pt x="2170" y="1176"/>
                  <a:pt x="2170" y="1176"/>
                </a:cubicBezTo>
                <a:cubicBezTo>
                  <a:pt x="2171" y="1171"/>
                  <a:pt x="2171" y="1171"/>
                  <a:pt x="2171" y="1171"/>
                </a:cubicBezTo>
                <a:cubicBezTo>
                  <a:pt x="2170" y="1171"/>
                  <a:pt x="2170" y="1171"/>
                  <a:pt x="2170" y="1171"/>
                </a:cubicBezTo>
                <a:cubicBezTo>
                  <a:pt x="2169" y="1171"/>
                  <a:pt x="2169" y="1171"/>
                  <a:pt x="2169" y="1171"/>
                </a:cubicBezTo>
                <a:cubicBezTo>
                  <a:pt x="2170" y="1167"/>
                  <a:pt x="2170" y="1167"/>
                  <a:pt x="2170" y="1167"/>
                </a:cubicBezTo>
                <a:cubicBezTo>
                  <a:pt x="2170" y="1166"/>
                  <a:pt x="2170" y="1166"/>
                  <a:pt x="2170" y="1166"/>
                </a:cubicBezTo>
                <a:cubicBezTo>
                  <a:pt x="2171" y="1163"/>
                  <a:pt x="2171" y="1163"/>
                  <a:pt x="2171" y="1163"/>
                </a:cubicBezTo>
                <a:cubicBezTo>
                  <a:pt x="2171" y="1160"/>
                  <a:pt x="2171" y="1160"/>
                  <a:pt x="2171" y="1160"/>
                </a:cubicBezTo>
                <a:cubicBezTo>
                  <a:pt x="2171" y="1159"/>
                  <a:pt x="2171" y="1159"/>
                  <a:pt x="2171" y="1159"/>
                </a:cubicBezTo>
                <a:cubicBezTo>
                  <a:pt x="2170" y="1159"/>
                  <a:pt x="2170" y="1159"/>
                  <a:pt x="2170" y="1159"/>
                </a:cubicBezTo>
                <a:cubicBezTo>
                  <a:pt x="2169" y="1156"/>
                  <a:pt x="2169" y="1156"/>
                  <a:pt x="2169" y="1156"/>
                </a:cubicBezTo>
                <a:cubicBezTo>
                  <a:pt x="2167" y="1154"/>
                  <a:pt x="2167" y="1154"/>
                  <a:pt x="2167" y="1154"/>
                </a:cubicBezTo>
                <a:cubicBezTo>
                  <a:pt x="2164" y="1151"/>
                  <a:pt x="2164" y="1151"/>
                  <a:pt x="2164" y="1151"/>
                </a:cubicBezTo>
                <a:cubicBezTo>
                  <a:pt x="2164" y="1150"/>
                  <a:pt x="2164" y="1150"/>
                  <a:pt x="2164" y="1150"/>
                </a:cubicBezTo>
                <a:cubicBezTo>
                  <a:pt x="2163" y="1147"/>
                  <a:pt x="2163" y="1147"/>
                  <a:pt x="2163" y="1147"/>
                </a:cubicBezTo>
                <a:cubicBezTo>
                  <a:pt x="2164" y="1144"/>
                  <a:pt x="2164" y="1144"/>
                  <a:pt x="2164" y="1144"/>
                </a:cubicBezTo>
                <a:cubicBezTo>
                  <a:pt x="2166" y="1140"/>
                  <a:pt x="2166" y="1140"/>
                  <a:pt x="2166" y="1140"/>
                </a:cubicBezTo>
                <a:cubicBezTo>
                  <a:pt x="2166" y="1138"/>
                  <a:pt x="2166" y="1138"/>
                  <a:pt x="2166" y="1138"/>
                </a:cubicBezTo>
                <a:cubicBezTo>
                  <a:pt x="2171" y="1128"/>
                  <a:pt x="2171" y="1128"/>
                  <a:pt x="2171" y="1128"/>
                </a:cubicBezTo>
                <a:cubicBezTo>
                  <a:pt x="2173" y="1124"/>
                  <a:pt x="2173" y="1124"/>
                  <a:pt x="2173" y="1124"/>
                </a:cubicBezTo>
                <a:cubicBezTo>
                  <a:pt x="2174" y="1121"/>
                  <a:pt x="2174" y="1121"/>
                  <a:pt x="2174" y="1121"/>
                </a:cubicBezTo>
                <a:cubicBezTo>
                  <a:pt x="2174" y="1120"/>
                  <a:pt x="2174" y="1120"/>
                  <a:pt x="2174" y="1120"/>
                </a:cubicBezTo>
                <a:cubicBezTo>
                  <a:pt x="2176" y="1118"/>
                  <a:pt x="2176" y="1118"/>
                  <a:pt x="2176" y="1118"/>
                </a:cubicBezTo>
                <a:cubicBezTo>
                  <a:pt x="2176" y="1116"/>
                  <a:pt x="2176" y="1116"/>
                  <a:pt x="2176" y="1116"/>
                </a:cubicBezTo>
                <a:cubicBezTo>
                  <a:pt x="2179" y="1110"/>
                  <a:pt x="2179" y="1110"/>
                  <a:pt x="2179" y="1110"/>
                </a:cubicBezTo>
                <a:cubicBezTo>
                  <a:pt x="2180" y="1108"/>
                  <a:pt x="2180" y="1108"/>
                  <a:pt x="2180" y="1108"/>
                </a:cubicBezTo>
                <a:cubicBezTo>
                  <a:pt x="2182" y="1106"/>
                  <a:pt x="2182" y="1106"/>
                  <a:pt x="2182" y="1106"/>
                </a:cubicBezTo>
                <a:cubicBezTo>
                  <a:pt x="2182" y="1101"/>
                  <a:pt x="2182" y="1101"/>
                  <a:pt x="2182" y="1101"/>
                </a:cubicBezTo>
                <a:cubicBezTo>
                  <a:pt x="2183" y="1100"/>
                  <a:pt x="2183" y="1100"/>
                  <a:pt x="2183" y="1100"/>
                </a:cubicBezTo>
                <a:cubicBezTo>
                  <a:pt x="2184" y="1100"/>
                  <a:pt x="2184" y="1100"/>
                  <a:pt x="2184" y="1100"/>
                </a:cubicBezTo>
                <a:cubicBezTo>
                  <a:pt x="2187" y="1098"/>
                  <a:pt x="2187" y="1098"/>
                  <a:pt x="2187" y="1098"/>
                </a:cubicBezTo>
                <a:cubicBezTo>
                  <a:pt x="2187" y="1097"/>
                  <a:pt x="2187" y="1097"/>
                  <a:pt x="2187" y="1097"/>
                </a:cubicBezTo>
                <a:cubicBezTo>
                  <a:pt x="2189" y="1096"/>
                  <a:pt x="2189" y="1096"/>
                  <a:pt x="2189" y="1096"/>
                </a:cubicBezTo>
                <a:cubicBezTo>
                  <a:pt x="2190" y="1097"/>
                  <a:pt x="2190" y="1097"/>
                  <a:pt x="2190" y="1097"/>
                </a:cubicBezTo>
                <a:cubicBezTo>
                  <a:pt x="2190" y="1094"/>
                  <a:pt x="2190" y="1094"/>
                  <a:pt x="2190" y="1094"/>
                </a:cubicBezTo>
                <a:cubicBezTo>
                  <a:pt x="2189" y="1091"/>
                  <a:pt x="2189" y="1091"/>
                  <a:pt x="2189" y="1091"/>
                </a:cubicBezTo>
                <a:cubicBezTo>
                  <a:pt x="2190" y="1093"/>
                  <a:pt x="2190" y="1093"/>
                  <a:pt x="2190" y="1093"/>
                </a:cubicBezTo>
                <a:cubicBezTo>
                  <a:pt x="2190" y="1091"/>
                  <a:pt x="2190" y="1091"/>
                  <a:pt x="2190" y="1091"/>
                </a:cubicBezTo>
                <a:cubicBezTo>
                  <a:pt x="2192" y="1093"/>
                  <a:pt x="2192" y="1093"/>
                  <a:pt x="2192" y="1093"/>
                </a:cubicBezTo>
                <a:cubicBezTo>
                  <a:pt x="2194" y="1091"/>
                  <a:pt x="2194" y="1091"/>
                  <a:pt x="2194" y="1091"/>
                </a:cubicBezTo>
                <a:cubicBezTo>
                  <a:pt x="2197" y="1088"/>
                  <a:pt x="2197" y="1088"/>
                  <a:pt x="2197" y="1088"/>
                </a:cubicBezTo>
                <a:cubicBezTo>
                  <a:pt x="2200" y="1083"/>
                  <a:pt x="2200" y="1083"/>
                  <a:pt x="2200" y="1083"/>
                </a:cubicBezTo>
                <a:cubicBezTo>
                  <a:pt x="2203" y="1077"/>
                  <a:pt x="2203" y="1077"/>
                  <a:pt x="2203" y="1077"/>
                </a:cubicBezTo>
                <a:cubicBezTo>
                  <a:pt x="2204" y="1077"/>
                  <a:pt x="2204" y="1077"/>
                  <a:pt x="2204" y="1077"/>
                </a:cubicBezTo>
                <a:cubicBezTo>
                  <a:pt x="2206" y="1074"/>
                  <a:pt x="2206" y="1074"/>
                  <a:pt x="2206" y="1074"/>
                </a:cubicBezTo>
                <a:cubicBezTo>
                  <a:pt x="2210" y="1068"/>
                  <a:pt x="2210" y="1068"/>
                  <a:pt x="2210" y="1068"/>
                </a:cubicBezTo>
                <a:cubicBezTo>
                  <a:pt x="2220" y="1057"/>
                  <a:pt x="2220" y="1057"/>
                  <a:pt x="2220" y="1057"/>
                </a:cubicBezTo>
                <a:cubicBezTo>
                  <a:pt x="2230" y="1047"/>
                  <a:pt x="2230" y="1047"/>
                  <a:pt x="2230" y="1047"/>
                </a:cubicBezTo>
                <a:cubicBezTo>
                  <a:pt x="2235" y="1042"/>
                  <a:pt x="2235" y="1042"/>
                  <a:pt x="2235" y="1042"/>
                </a:cubicBezTo>
                <a:cubicBezTo>
                  <a:pt x="2240" y="1038"/>
                  <a:pt x="2240" y="1038"/>
                  <a:pt x="2240" y="1038"/>
                </a:cubicBezTo>
                <a:cubicBezTo>
                  <a:pt x="2252" y="1030"/>
                  <a:pt x="2252" y="1030"/>
                  <a:pt x="2252" y="1030"/>
                </a:cubicBezTo>
                <a:cubicBezTo>
                  <a:pt x="2262" y="1020"/>
                  <a:pt x="2262" y="1020"/>
                  <a:pt x="2262" y="1020"/>
                </a:cubicBezTo>
                <a:cubicBezTo>
                  <a:pt x="2272" y="1007"/>
                  <a:pt x="2272" y="1007"/>
                  <a:pt x="2272" y="1007"/>
                </a:cubicBezTo>
                <a:cubicBezTo>
                  <a:pt x="2275" y="1001"/>
                  <a:pt x="2275" y="1001"/>
                  <a:pt x="2275" y="1001"/>
                </a:cubicBezTo>
                <a:cubicBezTo>
                  <a:pt x="2279" y="995"/>
                  <a:pt x="2279" y="995"/>
                  <a:pt x="2279" y="995"/>
                </a:cubicBezTo>
                <a:cubicBezTo>
                  <a:pt x="2282" y="989"/>
                  <a:pt x="2282" y="989"/>
                  <a:pt x="2282" y="989"/>
                </a:cubicBezTo>
                <a:cubicBezTo>
                  <a:pt x="2286" y="982"/>
                  <a:pt x="2286" y="982"/>
                  <a:pt x="2286" y="982"/>
                </a:cubicBezTo>
                <a:cubicBezTo>
                  <a:pt x="2288" y="977"/>
                  <a:pt x="2288" y="977"/>
                  <a:pt x="2288" y="977"/>
                </a:cubicBezTo>
                <a:cubicBezTo>
                  <a:pt x="2290" y="969"/>
                  <a:pt x="2290" y="969"/>
                  <a:pt x="2290" y="969"/>
                </a:cubicBezTo>
                <a:cubicBezTo>
                  <a:pt x="2293" y="965"/>
                  <a:pt x="2293" y="965"/>
                  <a:pt x="2293" y="965"/>
                </a:cubicBezTo>
                <a:cubicBezTo>
                  <a:pt x="2295" y="961"/>
                  <a:pt x="2295" y="961"/>
                  <a:pt x="2295" y="961"/>
                </a:cubicBezTo>
                <a:cubicBezTo>
                  <a:pt x="2296" y="956"/>
                  <a:pt x="2296" y="956"/>
                  <a:pt x="2296" y="956"/>
                </a:cubicBezTo>
                <a:cubicBezTo>
                  <a:pt x="2299" y="954"/>
                  <a:pt x="2299" y="954"/>
                  <a:pt x="2299" y="954"/>
                </a:cubicBezTo>
                <a:cubicBezTo>
                  <a:pt x="2301" y="948"/>
                  <a:pt x="2301" y="948"/>
                  <a:pt x="2301" y="948"/>
                </a:cubicBezTo>
                <a:cubicBezTo>
                  <a:pt x="2303" y="944"/>
                  <a:pt x="2303" y="944"/>
                  <a:pt x="2303" y="944"/>
                </a:cubicBezTo>
                <a:cubicBezTo>
                  <a:pt x="2305" y="939"/>
                  <a:pt x="2305" y="939"/>
                  <a:pt x="2305" y="939"/>
                </a:cubicBezTo>
                <a:cubicBezTo>
                  <a:pt x="2308" y="936"/>
                  <a:pt x="2308" y="936"/>
                  <a:pt x="2308" y="936"/>
                </a:cubicBezTo>
                <a:cubicBezTo>
                  <a:pt x="2308" y="931"/>
                  <a:pt x="2308" y="931"/>
                  <a:pt x="2308" y="931"/>
                </a:cubicBezTo>
                <a:cubicBezTo>
                  <a:pt x="2308" y="925"/>
                  <a:pt x="2308" y="925"/>
                  <a:pt x="2308" y="925"/>
                </a:cubicBezTo>
                <a:cubicBezTo>
                  <a:pt x="2309" y="923"/>
                  <a:pt x="2309" y="923"/>
                  <a:pt x="2309" y="923"/>
                </a:cubicBezTo>
                <a:cubicBezTo>
                  <a:pt x="2311" y="923"/>
                  <a:pt x="2311" y="923"/>
                  <a:pt x="2311" y="923"/>
                </a:cubicBezTo>
                <a:cubicBezTo>
                  <a:pt x="2313" y="922"/>
                  <a:pt x="2313" y="922"/>
                  <a:pt x="2313" y="922"/>
                </a:cubicBezTo>
                <a:cubicBezTo>
                  <a:pt x="2312" y="921"/>
                  <a:pt x="2312" y="921"/>
                  <a:pt x="2312" y="921"/>
                </a:cubicBezTo>
                <a:cubicBezTo>
                  <a:pt x="2311" y="922"/>
                  <a:pt x="2311" y="922"/>
                  <a:pt x="2311" y="922"/>
                </a:cubicBezTo>
                <a:cubicBezTo>
                  <a:pt x="2309" y="922"/>
                  <a:pt x="2309" y="922"/>
                  <a:pt x="2309" y="922"/>
                </a:cubicBezTo>
                <a:cubicBezTo>
                  <a:pt x="2311" y="921"/>
                  <a:pt x="2311" y="921"/>
                  <a:pt x="2311" y="921"/>
                </a:cubicBezTo>
                <a:cubicBezTo>
                  <a:pt x="2311" y="918"/>
                  <a:pt x="2311" y="918"/>
                  <a:pt x="2311" y="918"/>
                </a:cubicBezTo>
                <a:cubicBezTo>
                  <a:pt x="2311" y="913"/>
                  <a:pt x="2311" y="913"/>
                  <a:pt x="2311" y="913"/>
                </a:cubicBezTo>
                <a:cubicBezTo>
                  <a:pt x="2311" y="909"/>
                  <a:pt x="2311" y="909"/>
                  <a:pt x="2311" y="909"/>
                </a:cubicBezTo>
                <a:cubicBezTo>
                  <a:pt x="2311" y="905"/>
                  <a:pt x="2311" y="905"/>
                  <a:pt x="2311" y="905"/>
                </a:cubicBezTo>
                <a:cubicBezTo>
                  <a:pt x="2311" y="903"/>
                  <a:pt x="2311" y="903"/>
                  <a:pt x="2311" y="903"/>
                </a:cubicBezTo>
                <a:cubicBezTo>
                  <a:pt x="2309" y="902"/>
                  <a:pt x="2309" y="902"/>
                  <a:pt x="2309" y="902"/>
                </a:cubicBezTo>
                <a:cubicBezTo>
                  <a:pt x="2305" y="902"/>
                  <a:pt x="2305" y="902"/>
                  <a:pt x="2305" y="902"/>
                </a:cubicBezTo>
                <a:cubicBezTo>
                  <a:pt x="2302" y="903"/>
                  <a:pt x="2302" y="903"/>
                  <a:pt x="2302" y="903"/>
                </a:cubicBezTo>
                <a:cubicBezTo>
                  <a:pt x="2299" y="906"/>
                  <a:pt x="2299" y="906"/>
                  <a:pt x="2299" y="906"/>
                </a:cubicBezTo>
                <a:cubicBezTo>
                  <a:pt x="2296" y="908"/>
                  <a:pt x="2296" y="908"/>
                  <a:pt x="2296" y="908"/>
                </a:cubicBezTo>
                <a:cubicBezTo>
                  <a:pt x="2292" y="908"/>
                  <a:pt x="2292" y="908"/>
                  <a:pt x="2292" y="908"/>
                </a:cubicBezTo>
                <a:cubicBezTo>
                  <a:pt x="2288" y="911"/>
                  <a:pt x="2288" y="911"/>
                  <a:pt x="2288" y="911"/>
                </a:cubicBezTo>
                <a:cubicBezTo>
                  <a:pt x="2283" y="911"/>
                  <a:pt x="2283" y="911"/>
                  <a:pt x="2283" y="911"/>
                </a:cubicBezTo>
                <a:cubicBezTo>
                  <a:pt x="2280" y="911"/>
                  <a:pt x="2280" y="911"/>
                  <a:pt x="2280" y="911"/>
                </a:cubicBezTo>
                <a:cubicBezTo>
                  <a:pt x="2279" y="911"/>
                  <a:pt x="2279" y="911"/>
                  <a:pt x="2279" y="911"/>
                </a:cubicBezTo>
                <a:cubicBezTo>
                  <a:pt x="2273" y="912"/>
                  <a:pt x="2273" y="912"/>
                  <a:pt x="2273" y="912"/>
                </a:cubicBezTo>
                <a:cubicBezTo>
                  <a:pt x="2270" y="912"/>
                  <a:pt x="2270" y="912"/>
                  <a:pt x="2270" y="912"/>
                </a:cubicBezTo>
                <a:cubicBezTo>
                  <a:pt x="2268" y="912"/>
                  <a:pt x="2268" y="912"/>
                  <a:pt x="2268" y="912"/>
                </a:cubicBezTo>
                <a:cubicBezTo>
                  <a:pt x="2265" y="912"/>
                  <a:pt x="2265" y="912"/>
                  <a:pt x="2265" y="912"/>
                </a:cubicBezTo>
                <a:cubicBezTo>
                  <a:pt x="2263" y="913"/>
                  <a:pt x="2263" y="913"/>
                  <a:pt x="2263" y="913"/>
                </a:cubicBezTo>
                <a:cubicBezTo>
                  <a:pt x="2259" y="916"/>
                  <a:pt x="2259" y="916"/>
                  <a:pt x="2259" y="916"/>
                </a:cubicBezTo>
                <a:cubicBezTo>
                  <a:pt x="2255" y="918"/>
                  <a:pt x="2255" y="918"/>
                  <a:pt x="2255" y="918"/>
                </a:cubicBezTo>
                <a:cubicBezTo>
                  <a:pt x="2250" y="918"/>
                  <a:pt x="2250" y="918"/>
                  <a:pt x="2250" y="918"/>
                </a:cubicBezTo>
                <a:cubicBezTo>
                  <a:pt x="2246" y="916"/>
                  <a:pt x="2246" y="916"/>
                  <a:pt x="2246" y="916"/>
                </a:cubicBezTo>
                <a:cubicBezTo>
                  <a:pt x="2243" y="918"/>
                  <a:pt x="2243" y="918"/>
                  <a:pt x="2243" y="918"/>
                </a:cubicBezTo>
                <a:cubicBezTo>
                  <a:pt x="2237" y="922"/>
                  <a:pt x="2237" y="922"/>
                  <a:pt x="2237" y="922"/>
                </a:cubicBezTo>
                <a:cubicBezTo>
                  <a:pt x="2233" y="922"/>
                  <a:pt x="2233" y="922"/>
                  <a:pt x="2233" y="922"/>
                </a:cubicBezTo>
                <a:cubicBezTo>
                  <a:pt x="2230" y="922"/>
                  <a:pt x="2230" y="922"/>
                  <a:pt x="2230" y="922"/>
                </a:cubicBezTo>
                <a:cubicBezTo>
                  <a:pt x="2226" y="921"/>
                  <a:pt x="2226" y="921"/>
                  <a:pt x="2226" y="921"/>
                </a:cubicBezTo>
                <a:cubicBezTo>
                  <a:pt x="2223" y="918"/>
                  <a:pt x="2223" y="918"/>
                  <a:pt x="2223" y="918"/>
                </a:cubicBezTo>
                <a:cubicBezTo>
                  <a:pt x="2220" y="912"/>
                  <a:pt x="2220" y="912"/>
                  <a:pt x="2220" y="912"/>
                </a:cubicBezTo>
                <a:cubicBezTo>
                  <a:pt x="2217" y="909"/>
                  <a:pt x="2217" y="909"/>
                  <a:pt x="2217" y="909"/>
                </a:cubicBezTo>
                <a:cubicBezTo>
                  <a:pt x="2216" y="908"/>
                  <a:pt x="2216" y="908"/>
                  <a:pt x="2216" y="908"/>
                </a:cubicBezTo>
                <a:cubicBezTo>
                  <a:pt x="2214" y="910"/>
                  <a:pt x="2214" y="910"/>
                  <a:pt x="2214" y="910"/>
                </a:cubicBezTo>
                <a:cubicBezTo>
                  <a:pt x="2214" y="909"/>
                  <a:pt x="2214" y="909"/>
                  <a:pt x="2214" y="909"/>
                </a:cubicBezTo>
                <a:cubicBezTo>
                  <a:pt x="2214" y="908"/>
                  <a:pt x="2214" y="908"/>
                  <a:pt x="2214" y="908"/>
                </a:cubicBezTo>
                <a:cubicBezTo>
                  <a:pt x="2214" y="906"/>
                  <a:pt x="2214" y="906"/>
                  <a:pt x="2214" y="906"/>
                </a:cubicBezTo>
                <a:cubicBezTo>
                  <a:pt x="2210" y="908"/>
                  <a:pt x="2210" y="908"/>
                  <a:pt x="2210" y="908"/>
                </a:cubicBezTo>
                <a:cubicBezTo>
                  <a:pt x="2209" y="908"/>
                  <a:pt x="2209" y="908"/>
                  <a:pt x="2209" y="908"/>
                </a:cubicBezTo>
                <a:cubicBezTo>
                  <a:pt x="2207" y="906"/>
                  <a:pt x="2207" y="906"/>
                  <a:pt x="2207" y="906"/>
                </a:cubicBezTo>
                <a:cubicBezTo>
                  <a:pt x="2209" y="906"/>
                  <a:pt x="2209" y="906"/>
                  <a:pt x="2209" y="906"/>
                </a:cubicBezTo>
                <a:cubicBezTo>
                  <a:pt x="2210" y="903"/>
                  <a:pt x="2210" y="903"/>
                  <a:pt x="2210" y="903"/>
                </a:cubicBezTo>
                <a:cubicBezTo>
                  <a:pt x="2214" y="902"/>
                  <a:pt x="2214" y="902"/>
                  <a:pt x="2214" y="902"/>
                </a:cubicBezTo>
                <a:cubicBezTo>
                  <a:pt x="2217" y="901"/>
                  <a:pt x="2217" y="901"/>
                  <a:pt x="2217" y="901"/>
                </a:cubicBezTo>
                <a:cubicBezTo>
                  <a:pt x="2217" y="898"/>
                  <a:pt x="2217" y="898"/>
                  <a:pt x="2217" y="898"/>
                </a:cubicBezTo>
                <a:cubicBezTo>
                  <a:pt x="2216" y="895"/>
                  <a:pt x="2216" y="895"/>
                  <a:pt x="2216" y="895"/>
                </a:cubicBezTo>
                <a:cubicBezTo>
                  <a:pt x="2213" y="891"/>
                  <a:pt x="2213" y="891"/>
                  <a:pt x="2213" y="891"/>
                </a:cubicBezTo>
                <a:cubicBezTo>
                  <a:pt x="2212" y="889"/>
                  <a:pt x="2212" y="889"/>
                  <a:pt x="2212" y="889"/>
                </a:cubicBezTo>
                <a:cubicBezTo>
                  <a:pt x="2210" y="888"/>
                  <a:pt x="2210" y="888"/>
                  <a:pt x="2210" y="888"/>
                </a:cubicBezTo>
                <a:cubicBezTo>
                  <a:pt x="2207" y="885"/>
                  <a:pt x="2207" y="885"/>
                  <a:pt x="2207" y="885"/>
                </a:cubicBezTo>
                <a:cubicBezTo>
                  <a:pt x="2206" y="883"/>
                  <a:pt x="2206" y="883"/>
                  <a:pt x="2206" y="883"/>
                </a:cubicBezTo>
                <a:cubicBezTo>
                  <a:pt x="2203" y="881"/>
                  <a:pt x="2203" y="881"/>
                  <a:pt x="2203" y="881"/>
                </a:cubicBezTo>
                <a:cubicBezTo>
                  <a:pt x="2203" y="880"/>
                  <a:pt x="2203" y="880"/>
                  <a:pt x="2203" y="880"/>
                </a:cubicBezTo>
                <a:cubicBezTo>
                  <a:pt x="2202" y="879"/>
                  <a:pt x="2202" y="879"/>
                  <a:pt x="2202" y="879"/>
                </a:cubicBezTo>
                <a:cubicBezTo>
                  <a:pt x="2200" y="878"/>
                  <a:pt x="2200" y="878"/>
                  <a:pt x="2200" y="878"/>
                </a:cubicBezTo>
                <a:cubicBezTo>
                  <a:pt x="2197" y="875"/>
                  <a:pt x="2197" y="875"/>
                  <a:pt x="2197" y="875"/>
                </a:cubicBezTo>
                <a:cubicBezTo>
                  <a:pt x="2194" y="872"/>
                  <a:pt x="2194" y="872"/>
                  <a:pt x="2194" y="872"/>
                </a:cubicBezTo>
                <a:cubicBezTo>
                  <a:pt x="2193" y="869"/>
                  <a:pt x="2193" y="869"/>
                  <a:pt x="2193" y="869"/>
                </a:cubicBezTo>
                <a:cubicBezTo>
                  <a:pt x="2190" y="866"/>
                  <a:pt x="2190" y="866"/>
                  <a:pt x="2190" y="866"/>
                </a:cubicBezTo>
                <a:cubicBezTo>
                  <a:pt x="2187" y="865"/>
                  <a:pt x="2187" y="865"/>
                  <a:pt x="2187" y="865"/>
                </a:cubicBezTo>
                <a:cubicBezTo>
                  <a:pt x="2183" y="861"/>
                  <a:pt x="2183" y="861"/>
                  <a:pt x="2183" y="861"/>
                </a:cubicBezTo>
                <a:cubicBezTo>
                  <a:pt x="2183" y="860"/>
                  <a:pt x="2183" y="860"/>
                  <a:pt x="2183" y="860"/>
                </a:cubicBezTo>
                <a:cubicBezTo>
                  <a:pt x="2165" y="843"/>
                  <a:pt x="2165" y="843"/>
                  <a:pt x="2165" y="843"/>
                </a:cubicBezTo>
                <a:cubicBezTo>
                  <a:pt x="2164" y="840"/>
                  <a:pt x="2164" y="840"/>
                  <a:pt x="2164" y="840"/>
                </a:cubicBezTo>
                <a:cubicBezTo>
                  <a:pt x="2161" y="829"/>
                  <a:pt x="2161" y="829"/>
                  <a:pt x="2161" y="829"/>
                </a:cubicBezTo>
                <a:cubicBezTo>
                  <a:pt x="2160" y="825"/>
                  <a:pt x="2160" y="825"/>
                  <a:pt x="2160" y="825"/>
                </a:cubicBezTo>
                <a:cubicBezTo>
                  <a:pt x="2157" y="819"/>
                  <a:pt x="2157" y="819"/>
                  <a:pt x="2157" y="819"/>
                </a:cubicBezTo>
                <a:cubicBezTo>
                  <a:pt x="2156" y="817"/>
                  <a:pt x="2156" y="817"/>
                  <a:pt x="2156" y="817"/>
                </a:cubicBezTo>
                <a:cubicBezTo>
                  <a:pt x="2154" y="817"/>
                  <a:pt x="2154" y="817"/>
                  <a:pt x="2154" y="817"/>
                </a:cubicBezTo>
                <a:cubicBezTo>
                  <a:pt x="2154" y="816"/>
                  <a:pt x="2154" y="816"/>
                  <a:pt x="2154" y="816"/>
                </a:cubicBezTo>
                <a:cubicBezTo>
                  <a:pt x="2153" y="815"/>
                  <a:pt x="2153" y="815"/>
                  <a:pt x="2153" y="815"/>
                </a:cubicBezTo>
                <a:cubicBezTo>
                  <a:pt x="2151" y="815"/>
                  <a:pt x="2151" y="815"/>
                  <a:pt x="2151" y="815"/>
                </a:cubicBezTo>
                <a:cubicBezTo>
                  <a:pt x="2150" y="813"/>
                  <a:pt x="2150" y="813"/>
                  <a:pt x="2150" y="813"/>
                </a:cubicBezTo>
                <a:cubicBezTo>
                  <a:pt x="2147" y="810"/>
                  <a:pt x="2147" y="810"/>
                  <a:pt x="2147" y="810"/>
                </a:cubicBezTo>
                <a:cubicBezTo>
                  <a:pt x="2146" y="809"/>
                  <a:pt x="2146" y="809"/>
                  <a:pt x="2146" y="809"/>
                </a:cubicBezTo>
                <a:cubicBezTo>
                  <a:pt x="2143" y="807"/>
                  <a:pt x="2143" y="807"/>
                  <a:pt x="2143" y="807"/>
                </a:cubicBezTo>
                <a:cubicBezTo>
                  <a:pt x="2141" y="804"/>
                  <a:pt x="2141" y="804"/>
                  <a:pt x="2141" y="804"/>
                </a:cubicBezTo>
                <a:cubicBezTo>
                  <a:pt x="2140" y="797"/>
                  <a:pt x="2140" y="797"/>
                  <a:pt x="2140" y="797"/>
                </a:cubicBezTo>
                <a:cubicBezTo>
                  <a:pt x="2139" y="792"/>
                  <a:pt x="2139" y="792"/>
                  <a:pt x="2139" y="792"/>
                </a:cubicBezTo>
                <a:cubicBezTo>
                  <a:pt x="2139" y="784"/>
                  <a:pt x="2139" y="784"/>
                  <a:pt x="2139" y="784"/>
                </a:cubicBezTo>
                <a:cubicBezTo>
                  <a:pt x="2139" y="782"/>
                  <a:pt x="2139" y="782"/>
                  <a:pt x="2139" y="782"/>
                </a:cubicBezTo>
                <a:cubicBezTo>
                  <a:pt x="2137" y="779"/>
                  <a:pt x="2137" y="779"/>
                  <a:pt x="2137" y="779"/>
                </a:cubicBezTo>
                <a:cubicBezTo>
                  <a:pt x="2137" y="777"/>
                  <a:pt x="2137" y="777"/>
                  <a:pt x="2137" y="777"/>
                </a:cubicBezTo>
                <a:cubicBezTo>
                  <a:pt x="2139" y="776"/>
                  <a:pt x="2139" y="776"/>
                  <a:pt x="2139" y="776"/>
                </a:cubicBezTo>
                <a:cubicBezTo>
                  <a:pt x="2140" y="777"/>
                  <a:pt x="2140" y="777"/>
                  <a:pt x="2140" y="777"/>
                </a:cubicBezTo>
                <a:cubicBezTo>
                  <a:pt x="2139" y="774"/>
                  <a:pt x="2139" y="774"/>
                  <a:pt x="2139" y="774"/>
                </a:cubicBezTo>
                <a:cubicBezTo>
                  <a:pt x="2137" y="773"/>
                  <a:pt x="2137" y="773"/>
                  <a:pt x="2137" y="773"/>
                </a:cubicBezTo>
                <a:cubicBezTo>
                  <a:pt x="2134" y="769"/>
                  <a:pt x="2134" y="769"/>
                  <a:pt x="2134" y="769"/>
                </a:cubicBezTo>
                <a:cubicBezTo>
                  <a:pt x="2134" y="764"/>
                  <a:pt x="2134" y="764"/>
                  <a:pt x="2134" y="764"/>
                </a:cubicBezTo>
                <a:cubicBezTo>
                  <a:pt x="2134" y="763"/>
                  <a:pt x="2134" y="763"/>
                  <a:pt x="2134" y="763"/>
                </a:cubicBezTo>
                <a:cubicBezTo>
                  <a:pt x="2131" y="761"/>
                  <a:pt x="2131" y="761"/>
                  <a:pt x="2131" y="761"/>
                </a:cubicBezTo>
                <a:cubicBezTo>
                  <a:pt x="2128" y="759"/>
                  <a:pt x="2128" y="759"/>
                  <a:pt x="2128" y="759"/>
                </a:cubicBezTo>
                <a:cubicBezTo>
                  <a:pt x="2126" y="754"/>
                  <a:pt x="2126" y="754"/>
                  <a:pt x="2126" y="754"/>
                </a:cubicBezTo>
                <a:cubicBezTo>
                  <a:pt x="2121" y="753"/>
                  <a:pt x="2121" y="753"/>
                  <a:pt x="2121" y="753"/>
                </a:cubicBezTo>
                <a:cubicBezTo>
                  <a:pt x="2118" y="749"/>
                  <a:pt x="2118" y="749"/>
                  <a:pt x="2118" y="749"/>
                </a:cubicBezTo>
                <a:cubicBezTo>
                  <a:pt x="2118" y="747"/>
                  <a:pt x="2118" y="747"/>
                  <a:pt x="2118" y="747"/>
                </a:cubicBezTo>
                <a:cubicBezTo>
                  <a:pt x="2117" y="743"/>
                  <a:pt x="2117" y="743"/>
                  <a:pt x="2117" y="743"/>
                </a:cubicBezTo>
                <a:cubicBezTo>
                  <a:pt x="2117" y="737"/>
                  <a:pt x="2117" y="737"/>
                  <a:pt x="2117" y="737"/>
                </a:cubicBezTo>
                <a:cubicBezTo>
                  <a:pt x="2120" y="739"/>
                  <a:pt x="2120" y="739"/>
                  <a:pt x="2120" y="739"/>
                </a:cubicBezTo>
                <a:cubicBezTo>
                  <a:pt x="2118" y="736"/>
                  <a:pt x="2118" y="736"/>
                  <a:pt x="2118" y="736"/>
                </a:cubicBezTo>
                <a:cubicBezTo>
                  <a:pt x="2116" y="733"/>
                  <a:pt x="2116" y="733"/>
                  <a:pt x="2116" y="733"/>
                </a:cubicBezTo>
                <a:cubicBezTo>
                  <a:pt x="2111" y="727"/>
                  <a:pt x="2111" y="727"/>
                  <a:pt x="2111" y="727"/>
                </a:cubicBezTo>
                <a:cubicBezTo>
                  <a:pt x="2101" y="708"/>
                  <a:pt x="2101" y="708"/>
                  <a:pt x="2101" y="708"/>
                </a:cubicBezTo>
                <a:cubicBezTo>
                  <a:pt x="2098" y="703"/>
                  <a:pt x="2098" y="703"/>
                  <a:pt x="2098" y="703"/>
                </a:cubicBezTo>
                <a:cubicBezTo>
                  <a:pt x="2097" y="700"/>
                  <a:pt x="2097" y="700"/>
                  <a:pt x="2097" y="700"/>
                </a:cubicBezTo>
                <a:cubicBezTo>
                  <a:pt x="2097" y="698"/>
                  <a:pt x="2097" y="698"/>
                  <a:pt x="2097" y="698"/>
                </a:cubicBezTo>
                <a:cubicBezTo>
                  <a:pt x="2097" y="697"/>
                  <a:pt x="2097" y="697"/>
                  <a:pt x="2097" y="697"/>
                </a:cubicBezTo>
                <a:cubicBezTo>
                  <a:pt x="2096" y="694"/>
                  <a:pt x="2096" y="694"/>
                  <a:pt x="2096" y="694"/>
                </a:cubicBezTo>
                <a:cubicBezTo>
                  <a:pt x="2093" y="690"/>
                  <a:pt x="2093" y="690"/>
                  <a:pt x="2093" y="690"/>
                </a:cubicBezTo>
                <a:cubicBezTo>
                  <a:pt x="2091" y="687"/>
                  <a:pt x="2091" y="687"/>
                  <a:pt x="2091" y="687"/>
                </a:cubicBezTo>
                <a:cubicBezTo>
                  <a:pt x="2091" y="686"/>
                  <a:pt x="2091" y="686"/>
                  <a:pt x="2091" y="686"/>
                </a:cubicBezTo>
                <a:cubicBezTo>
                  <a:pt x="2091" y="684"/>
                  <a:pt x="2091" y="684"/>
                  <a:pt x="2091" y="684"/>
                </a:cubicBezTo>
                <a:cubicBezTo>
                  <a:pt x="2090" y="683"/>
                  <a:pt x="2090" y="683"/>
                  <a:pt x="2090" y="683"/>
                </a:cubicBezTo>
                <a:cubicBezTo>
                  <a:pt x="2087" y="680"/>
                  <a:pt x="2087" y="680"/>
                  <a:pt x="2087" y="680"/>
                </a:cubicBezTo>
                <a:cubicBezTo>
                  <a:pt x="2081" y="671"/>
                  <a:pt x="2081" y="671"/>
                  <a:pt x="2081" y="671"/>
                </a:cubicBezTo>
                <a:cubicBezTo>
                  <a:pt x="2080" y="667"/>
                  <a:pt x="2080" y="667"/>
                  <a:pt x="2080" y="667"/>
                </a:cubicBezTo>
                <a:cubicBezTo>
                  <a:pt x="2077" y="661"/>
                  <a:pt x="2077" y="661"/>
                  <a:pt x="2077" y="661"/>
                </a:cubicBezTo>
                <a:cubicBezTo>
                  <a:pt x="2077" y="660"/>
                  <a:pt x="2077" y="660"/>
                  <a:pt x="2077" y="660"/>
                </a:cubicBezTo>
                <a:cubicBezTo>
                  <a:pt x="2077" y="658"/>
                  <a:pt x="2077" y="658"/>
                  <a:pt x="2077" y="658"/>
                </a:cubicBezTo>
                <a:cubicBezTo>
                  <a:pt x="2078" y="655"/>
                  <a:pt x="2078" y="655"/>
                  <a:pt x="2078" y="655"/>
                </a:cubicBezTo>
                <a:cubicBezTo>
                  <a:pt x="2080" y="660"/>
                  <a:pt x="2080" y="660"/>
                  <a:pt x="2080" y="660"/>
                </a:cubicBezTo>
                <a:cubicBezTo>
                  <a:pt x="2083" y="665"/>
                  <a:pt x="2083" y="665"/>
                  <a:pt x="2083" y="665"/>
                </a:cubicBezTo>
                <a:cubicBezTo>
                  <a:pt x="2085" y="668"/>
                  <a:pt x="2085" y="668"/>
                  <a:pt x="2085" y="668"/>
                </a:cubicBezTo>
                <a:cubicBezTo>
                  <a:pt x="2087" y="670"/>
                  <a:pt x="2087" y="670"/>
                  <a:pt x="2087" y="670"/>
                </a:cubicBezTo>
                <a:cubicBezTo>
                  <a:pt x="2087" y="673"/>
                  <a:pt x="2087" y="673"/>
                  <a:pt x="2087" y="673"/>
                </a:cubicBezTo>
                <a:cubicBezTo>
                  <a:pt x="2087" y="674"/>
                  <a:pt x="2087" y="674"/>
                  <a:pt x="2087" y="674"/>
                </a:cubicBezTo>
                <a:cubicBezTo>
                  <a:pt x="2088" y="675"/>
                  <a:pt x="2088" y="675"/>
                  <a:pt x="2088" y="675"/>
                </a:cubicBezTo>
                <a:cubicBezTo>
                  <a:pt x="2091" y="678"/>
                  <a:pt x="2091" y="678"/>
                  <a:pt x="2091" y="678"/>
                </a:cubicBezTo>
                <a:cubicBezTo>
                  <a:pt x="2096" y="683"/>
                  <a:pt x="2096" y="683"/>
                  <a:pt x="2096" y="683"/>
                </a:cubicBezTo>
                <a:cubicBezTo>
                  <a:pt x="2100" y="686"/>
                  <a:pt x="2100" y="686"/>
                  <a:pt x="2100" y="686"/>
                </a:cubicBezTo>
                <a:cubicBezTo>
                  <a:pt x="2100" y="683"/>
                  <a:pt x="2100" y="683"/>
                  <a:pt x="2100" y="683"/>
                </a:cubicBezTo>
                <a:cubicBezTo>
                  <a:pt x="2101" y="680"/>
                  <a:pt x="2101" y="680"/>
                  <a:pt x="2101" y="680"/>
                </a:cubicBezTo>
                <a:cubicBezTo>
                  <a:pt x="2101" y="677"/>
                  <a:pt x="2101" y="677"/>
                  <a:pt x="2101" y="677"/>
                </a:cubicBezTo>
                <a:cubicBezTo>
                  <a:pt x="2103" y="674"/>
                  <a:pt x="2103" y="674"/>
                  <a:pt x="2103" y="674"/>
                </a:cubicBezTo>
                <a:cubicBezTo>
                  <a:pt x="2104" y="668"/>
                  <a:pt x="2104" y="668"/>
                  <a:pt x="2104" y="668"/>
                </a:cubicBezTo>
                <a:cubicBezTo>
                  <a:pt x="2104" y="664"/>
                  <a:pt x="2104" y="664"/>
                  <a:pt x="2104" y="664"/>
                </a:cubicBezTo>
                <a:cubicBezTo>
                  <a:pt x="2106" y="663"/>
                  <a:pt x="2106" y="663"/>
                  <a:pt x="2106" y="663"/>
                </a:cubicBezTo>
                <a:cubicBezTo>
                  <a:pt x="2106" y="661"/>
                  <a:pt x="2106" y="661"/>
                  <a:pt x="2106" y="661"/>
                </a:cubicBezTo>
                <a:cubicBezTo>
                  <a:pt x="2107" y="662"/>
                  <a:pt x="2107" y="662"/>
                  <a:pt x="2107" y="662"/>
                </a:cubicBezTo>
                <a:cubicBezTo>
                  <a:pt x="2107" y="664"/>
                  <a:pt x="2107" y="664"/>
                  <a:pt x="2107" y="664"/>
                </a:cubicBezTo>
                <a:cubicBezTo>
                  <a:pt x="2106" y="667"/>
                  <a:pt x="2106" y="667"/>
                  <a:pt x="2106" y="667"/>
                </a:cubicBezTo>
                <a:cubicBezTo>
                  <a:pt x="2106" y="671"/>
                  <a:pt x="2106" y="671"/>
                  <a:pt x="2106" y="671"/>
                </a:cubicBezTo>
                <a:cubicBezTo>
                  <a:pt x="2106" y="675"/>
                  <a:pt x="2106" y="675"/>
                  <a:pt x="2106" y="675"/>
                </a:cubicBezTo>
                <a:cubicBezTo>
                  <a:pt x="2104" y="678"/>
                  <a:pt x="2104" y="678"/>
                  <a:pt x="2104" y="678"/>
                </a:cubicBezTo>
                <a:cubicBezTo>
                  <a:pt x="2104" y="680"/>
                  <a:pt x="2104" y="680"/>
                  <a:pt x="2104" y="680"/>
                </a:cubicBezTo>
                <a:cubicBezTo>
                  <a:pt x="2104" y="681"/>
                  <a:pt x="2104" y="681"/>
                  <a:pt x="2104" y="681"/>
                </a:cubicBezTo>
                <a:cubicBezTo>
                  <a:pt x="2106" y="681"/>
                  <a:pt x="2106" y="681"/>
                  <a:pt x="2106" y="681"/>
                </a:cubicBezTo>
                <a:cubicBezTo>
                  <a:pt x="2107" y="680"/>
                  <a:pt x="2107" y="680"/>
                  <a:pt x="2107" y="680"/>
                </a:cubicBezTo>
                <a:cubicBezTo>
                  <a:pt x="2110" y="681"/>
                  <a:pt x="2110" y="681"/>
                  <a:pt x="2110" y="681"/>
                </a:cubicBezTo>
                <a:cubicBezTo>
                  <a:pt x="2113" y="683"/>
                  <a:pt x="2113" y="683"/>
                  <a:pt x="2113" y="683"/>
                </a:cubicBezTo>
                <a:cubicBezTo>
                  <a:pt x="2114" y="687"/>
                  <a:pt x="2114" y="687"/>
                  <a:pt x="2114" y="687"/>
                </a:cubicBezTo>
                <a:cubicBezTo>
                  <a:pt x="2120" y="696"/>
                  <a:pt x="2120" y="696"/>
                  <a:pt x="2120" y="696"/>
                </a:cubicBezTo>
                <a:cubicBezTo>
                  <a:pt x="2126" y="706"/>
                  <a:pt x="2126" y="706"/>
                  <a:pt x="2126" y="706"/>
                </a:cubicBezTo>
                <a:cubicBezTo>
                  <a:pt x="2128" y="708"/>
                  <a:pt x="2128" y="708"/>
                  <a:pt x="2128" y="708"/>
                </a:cubicBezTo>
                <a:cubicBezTo>
                  <a:pt x="2130" y="710"/>
                  <a:pt x="2130" y="710"/>
                  <a:pt x="2130" y="710"/>
                </a:cubicBezTo>
                <a:cubicBezTo>
                  <a:pt x="2130" y="711"/>
                  <a:pt x="2130" y="711"/>
                  <a:pt x="2130" y="711"/>
                </a:cubicBezTo>
                <a:cubicBezTo>
                  <a:pt x="2131" y="713"/>
                  <a:pt x="2131" y="713"/>
                  <a:pt x="2131" y="713"/>
                </a:cubicBezTo>
                <a:cubicBezTo>
                  <a:pt x="2133" y="716"/>
                  <a:pt x="2133" y="716"/>
                  <a:pt x="2133" y="716"/>
                </a:cubicBezTo>
                <a:cubicBezTo>
                  <a:pt x="2137" y="720"/>
                  <a:pt x="2137" y="720"/>
                  <a:pt x="2137" y="720"/>
                </a:cubicBezTo>
                <a:cubicBezTo>
                  <a:pt x="2137" y="723"/>
                  <a:pt x="2137" y="723"/>
                  <a:pt x="2137" y="723"/>
                </a:cubicBezTo>
                <a:cubicBezTo>
                  <a:pt x="2137" y="724"/>
                  <a:pt x="2137" y="724"/>
                  <a:pt x="2137" y="724"/>
                </a:cubicBezTo>
                <a:cubicBezTo>
                  <a:pt x="2136" y="726"/>
                  <a:pt x="2136" y="726"/>
                  <a:pt x="2136" y="726"/>
                </a:cubicBezTo>
                <a:cubicBezTo>
                  <a:pt x="2139" y="730"/>
                  <a:pt x="2139" y="730"/>
                  <a:pt x="2139" y="730"/>
                </a:cubicBezTo>
                <a:cubicBezTo>
                  <a:pt x="2140" y="731"/>
                  <a:pt x="2140" y="731"/>
                  <a:pt x="2140" y="731"/>
                </a:cubicBezTo>
                <a:cubicBezTo>
                  <a:pt x="2141" y="733"/>
                  <a:pt x="2141" y="733"/>
                  <a:pt x="2141" y="733"/>
                </a:cubicBezTo>
                <a:cubicBezTo>
                  <a:pt x="2144" y="734"/>
                  <a:pt x="2144" y="734"/>
                  <a:pt x="2144" y="734"/>
                </a:cubicBezTo>
                <a:cubicBezTo>
                  <a:pt x="2147" y="736"/>
                  <a:pt x="2147" y="736"/>
                  <a:pt x="2147" y="736"/>
                </a:cubicBezTo>
                <a:cubicBezTo>
                  <a:pt x="2151" y="740"/>
                  <a:pt x="2151" y="740"/>
                  <a:pt x="2151" y="740"/>
                </a:cubicBezTo>
                <a:cubicBezTo>
                  <a:pt x="2154" y="744"/>
                  <a:pt x="2154" y="744"/>
                  <a:pt x="2154" y="744"/>
                </a:cubicBezTo>
                <a:cubicBezTo>
                  <a:pt x="2156" y="749"/>
                  <a:pt x="2156" y="749"/>
                  <a:pt x="2156" y="749"/>
                </a:cubicBezTo>
                <a:cubicBezTo>
                  <a:pt x="2157" y="750"/>
                  <a:pt x="2157" y="750"/>
                  <a:pt x="2157" y="750"/>
                </a:cubicBezTo>
                <a:cubicBezTo>
                  <a:pt x="2159" y="751"/>
                  <a:pt x="2159" y="751"/>
                  <a:pt x="2159" y="751"/>
                </a:cubicBezTo>
                <a:cubicBezTo>
                  <a:pt x="2157" y="751"/>
                  <a:pt x="2157" y="751"/>
                  <a:pt x="2157" y="751"/>
                </a:cubicBezTo>
                <a:cubicBezTo>
                  <a:pt x="2159" y="753"/>
                  <a:pt x="2159" y="753"/>
                  <a:pt x="2159" y="753"/>
                </a:cubicBezTo>
                <a:cubicBezTo>
                  <a:pt x="2160" y="757"/>
                  <a:pt x="2160" y="757"/>
                  <a:pt x="2160" y="757"/>
                </a:cubicBezTo>
                <a:cubicBezTo>
                  <a:pt x="2160" y="761"/>
                  <a:pt x="2160" y="761"/>
                  <a:pt x="2160" y="761"/>
                </a:cubicBezTo>
                <a:cubicBezTo>
                  <a:pt x="2160" y="766"/>
                  <a:pt x="2160" y="766"/>
                  <a:pt x="2160" y="766"/>
                </a:cubicBezTo>
                <a:cubicBezTo>
                  <a:pt x="2161" y="772"/>
                  <a:pt x="2161" y="772"/>
                  <a:pt x="2161" y="772"/>
                </a:cubicBezTo>
                <a:cubicBezTo>
                  <a:pt x="2161" y="774"/>
                  <a:pt x="2161" y="774"/>
                  <a:pt x="2161" y="774"/>
                </a:cubicBezTo>
                <a:cubicBezTo>
                  <a:pt x="2163" y="777"/>
                  <a:pt x="2163" y="777"/>
                  <a:pt x="2163" y="777"/>
                </a:cubicBezTo>
                <a:cubicBezTo>
                  <a:pt x="2166" y="782"/>
                  <a:pt x="2166" y="782"/>
                  <a:pt x="2166" y="782"/>
                </a:cubicBezTo>
                <a:cubicBezTo>
                  <a:pt x="2170" y="786"/>
                  <a:pt x="2170" y="786"/>
                  <a:pt x="2170" y="786"/>
                </a:cubicBezTo>
                <a:cubicBezTo>
                  <a:pt x="2173" y="787"/>
                  <a:pt x="2173" y="787"/>
                  <a:pt x="2173" y="787"/>
                </a:cubicBezTo>
                <a:cubicBezTo>
                  <a:pt x="2176" y="789"/>
                  <a:pt x="2176" y="789"/>
                  <a:pt x="2176" y="789"/>
                </a:cubicBezTo>
                <a:cubicBezTo>
                  <a:pt x="2180" y="793"/>
                  <a:pt x="2180" y="793"/>
                  <a:pt x="2180" y="793"/>
                </a:cubicBezTo>
                <a:cubicBezTo>
                  <a:pt x="2182" y="794"/>
                  <a:pt x="2182" y="794"/>
                  <a:pt x="2182" y="794"/>
                </a:cubicBezTo>
                <a:cubicBezTo>
                  <a:pt x="2183" y="797"/>
                  <a:pt x="2183" y="797"/>
                  <a:pt x="2183" y="797"/>
                </a:cubicBezTo>
                <a:cubicBezTo>
                  <a:pt x="2184" y="799"/>
                  <a:pt x="2184" y="799"/>
                  <a:pt x="2184" y="799"/>
                </a:cubicBezTo>
                <a:cubicBezTo>
                  <a:pt x="2186" y="802"/>
                  <a:pt x="2186" y="802"/>
                  <a:pt x="2186" y="802"/>
                </a:cubicBezTo>
                <a:cubicBezTo>
                  <a:pt x="2187" y="806"/>
                  <a:pt x="2187" y="806"/>
                  <a:pt x="2187" y="806"/>
                </a:cubicBezTo>
                <a:cubicBezTo>
                  <a:pt x="2189" y="809"/>
                  <a:pt x="2189" y="809"/>
                  <a:pt x="2189" y="809"/>
                </a:cubicBezTo>
                <a:cubicBezTo>
                  <a:pt x="2190" y="812"/>
                  <a:pt x="2190" y="812"/>
                  <a:pt x="2190" y="812"/>
                </a:cubicBezTo>
                <a:cubicBezTo>
                  <a:pt x="2192" y="815"/>
                  <a:pt x="2192" y="815"/>
                  <a:pt x="2192" y="815"/>
                </a:cubicBezTo>
                <a:cubicBezTo>
                  <a:pt x="2194" y="820"/>
                  <a:pt x="2194" y="820"/>
                  <a:pt x="2194" y="820"/>
                </a:cubicBezTo>
                <a:cubicBezTo>
                  <a:pt x="2200" y="825"/>
                  <a:pt x="2200" y="825"/>
                  <a:pt x="2200" y="825"/>
                </a:cubicBezTo>
                <a:cubicBezTo>
                  <a:pt x="2202" y="827"/>
                  <a:pt x="2202" y="827"/>
                  <a:pt x="2202" y="827"/>
                </a:cubicBezTo>
                <a:cubicBezTo>
                  <a:pt x="2202" y="830"/>
                  <a:pt x="2202" y="830"/>
                  <a:pt x="2202" y="830"/>
                </a:cubicBezTo>
                <a:cubicBezTo>
                  <a:pt x="2203" y="830"/>
                  <a:pt x="2203" y="830"/>
                  <a:pt x="2203" y="830"/>
                </a:cubicBezTo>
                <a:cubicBezTo>
                  <a:pt x="2204" y="832"/>
                  <a:pt x="2204" y="832"/>
                  <a:pt x="2204" y="832"/>
                </a:cubicBezTo>
                <a:cubicBezTo>
                  <a:pt x="2206" y="835"/>
                  <a:pt x="2206" y="835"/>
                  <a:pt x="2206" y="835"/>
                </a:cubicBezTo>
                <a:cubicBezTo>
                  <a:pt x="2207" y="837"/>
                  <a:pt x="2207" y="837"/>
                  <a:pt x="2207" y="837"/>
                </a:cubicBezTo>
                <a:cubicBezTo>
                  <a:pt x="2207" y="840"/>
                  <a:pt x="2207" y="840"/>
                  <a:pt x="2207" y="840"/>
                </a:cubicBezTo>
                <a:cubicBezTo>
                  <a:pt x="2207" y="842"/>
                  <a:pt x="2207" y="842"/>
                  <a:pt x="2207" y="842"/>
                </a:cubicBezTo>
                <a:cubicBezTo>
                  <a:pt x="2209" y="843"/>
                  <a:pt x="2209" y="843"/>
                  <a:pt x="2209" y="843"/>
                </a:cubicBezTo>
                <a:cubicBezTo>
                  <a:pt x="2209" y="846"/>
                  <a:pt x="2209" y="846"/>
                  <a:pt x="2209" y="846"/>
                </a:cubicBezTo>
                <a:cubicBezTo>
                  <a:pt x="2207" y="850"/>
                  <a:pt x="2207" y="850"/>
                  <a:pt x="2207" y="850"/>
                </a:cubicBezTo>
                <a:cubicBezTo>
                  <a:pt x="2207" y="853"/>
                  <a:pt x="2207" y="853"/>
                  <a:pt x="2207" y="853"/>
                </a:cubicBezTo>
                <a:cubicBezTo>
                  <a:pt x="2209" y="856"/>
                  <a:pt x="2209" y="856"/>
                  <a:pt x="2209" y="856"/>
                </a:cubicBezTo>
                <a:cubicBezTo>
                  <a:pt x="2207" y="856"/>
                  <a:pt x="2207" y="856"/>
                  <a:pt x="2207" y="856"/>
                </a:cubicBezTo>
                <a:cubicBezTo>
                  <a:pt x="2206" y="856"/>
                  <a:pt x="2206" y="856"/>
                  <a:pt x="2206" y="856"/>
                </a:cubicBezTo>
                <a:cubicBezTo>
                  <a:pt x="2209" y="858"/>
                  <a:pt x="2209" y="858"/>
                  <a:pt x="2209" y="858"/>
                </a:cubicBezTo>
                <a:cubicBezTo>
                  <a:pt x="2210" y="862"/>
                  <a:pt x="2210" y="862"/>
                  <a:pt x="2210" y="862"/>
                </a:cubicBezTo>
                <a:cubicBezTo>
                  <a:pt x="2213" y="873"/>
                  <a:pt x="2213" y="873"/>
                  <a:pt x="2213" y="873"/>
                </a:cubicBezTo>
                <a:cubicBezTo>
                  <a:pt x="2214" y="876"/>
                  <a:pt x="2214" y="876"/>
                  <a:pt x="2214" y="876"/>
                </a:cubicBezTo>
                <a:cubicBezTo>
                  <a:pt x="2214" y="879"/>
                  <a:pt x="2214" y="879"/>
                  <a:pt x="2214" y="879"/>
                </a:cubicBezTo>
                <a:cubicBezTo>
                  <a:pt x="2214" y="882"/>
                  <a:pt x="2214" y="882"/>
                  <a:pt x="2214" y="882"/>
                </a:cubicBezTo>
                <a:cubicBezTo>
                  <a:pt x="2216" y="885"/>
                  <a:pt x="2216" y="885"/>
                  <a:pt x="2216" y="885"/>
                </a:cubicBezTo>
                <a:cubicBezTo>
                  <a:pt x="2216" y="886"/>
                  <a:pt x="2216" y="886"/>
                  <a:pt x="2216" y="886"/>
                </a:cubicBezTo>
                <a:cubicBezTo>
                  <a:pt x="2217" y="889"/>
                  <a:pt x="2217" y="889"/>
                  <a:pt x="2217" y="889"/>
                </a:cubicBezTo>
                <a:cubicBezTo>
                  <a:pt x="2217" y="891"/>
                  <a:pt x="2217" y="891"/>
                  <a:pt x="2217" y="891"/>
                </a:cubicBezTo>
                <a:cubicBezTo>
                  <a:pt x="2220" y="891"/>
                  <a:pt x="2220" y="891"/>
                  <a:pt x="2220" y="891"/>
                </a:cubicBezTo>
                <a:cubicBezTo>
                  <a:pt x="2222" y="891"/>
                  <a:pt x="2222" y="891"/>
                  <a:pt x="2222" y="891"/>
                </a:cubicBezTo>
                <a:cubicBezTo>
                  <a:pt x="2223" y="892"/>
                  <a:pt x="2223" y="892"/>
                  <a:pt x="2223" y="892"/>
                </a:cubicBezTo>
                <a:cubicBezTo>
                  <a:pt x="2226" y="892"/>
                  <a:pt x="2226" y="892"/>
                  <a:pt x="2226" y="892"/>
                </a:cubicBezTo>
                <a:cubicBezTo>
                  <a:pt x="2230" y="891"/>
                  <a:pt x="2230" y="891"/>
                  <a:pt x="2230" y="891"/>
                </a:cubicBezTo>
                <a:cubicBezTo>
                  <a:pt x="2232" y="891"/>
                  <a:pt x="2232" y="891"/>
                  <a:pt x="2232" y="891"/>
                </a:cubicBezTo>
                <a:cubicBezTo>
                  <a:pt x="2235" y="891"/>
                  <a:pt x="2235" y="891"/>
                  <a:pt x="2235" y="891"/>
                </a:cubicBezTo>
                <a:cubicBezTo>
                  <a:pt x="2235" y="889"/>
                  <a:pt x="2235" y="889"/>
                  <a:pt x="2235" y="889"/>
                </a:cubicBezTo>
                <a:cubicBezTo>
                  <a:pt x="2236" y="891"/>
                  <a:pt x="2236" y="891"/>
                  <a:pt x="2236" y="891"/>
                </a:cubicBezTo>
                <a:cubicBezTo>
                  <a:pt x="2237" y="888"/>
                  <a:pt x="2237" y="888"/>
                  <a:pt x="2237" y="888"/>
                </a:cubicBezTo>
                <a:cubicBezTo>
                  <a:pt x="2239" y="886"/>
                  <a:pt x="2239" y="886"/>
                  <a:pt x="2239" y="886"/>
                </a:cubicBezTo>
                <a:cubicBezTo>
                  <a:pt x="2240" y="886"/>
                  <a:pt x="2240" y="886"/>
                  <a:pt x="2240" y="886"/>
                </a:cubicBezTo>
                <a:cubicBezTo>
                  <a:pt x="2243" y="883"/>
                  <a:pt x="2243" y="883"/>
                  <a:pt x="2243" y="883"/>
                </a:cubicBezTo>
                <a:cubicBezTo>
                  <a:pt x="2246" y="882"/>
                  <a:pt x="2246" y="882"/>
                  <a:pt x="2246" y="882"/>
                </a:cubicBezTo>
                <a:cubicBezTo>
                  <a:pt x="2256" y="880"/>
                  <a:pt x="2256" y="880"/>
                  <a:pt x="2256" y="880"/>
                </a:cubicBezTo>
                <a:cubicBezTo>
                  <a:pt x="2259" y="880"/>
                  <a:pt x="2259" y="880"/>
                  <a:pt x="2259" y="880"/>
                </a:cubicBezTo>
                <a:cubicBezTo>
                  <a:pt x="2262" y="879"/>
                  <a:pt x="2262" y="879"/>
                  <a:pt x="2262" y="879"/>
                </a:cubicBezTo>
                <a:cubicBezTo>
                  <a:pt x="2266" y="876"/>
                  <a:pt x="2266" y="876"/>
                  <a:pt x="2266" y="876"/>
                </a:cubicBezTo>
                <a:cubicBezTo>
                  <a:pt x="2269" y="875"/>
                  <a:pt x="2269" y="875"/>
                  <a:pt x="2269" y="875"/>
                </a:cubicBezTo>
                <a:cubicBezTo>
                  <a:pt x="2272" y="873"/>
                  <a:pt x="2272" y="873"/>
                  <a:pt x="2272" y="873"/>
                </a:cubicBezTo>
                <a:cubicBezTo>
                  <a:pt x="2273" y="873"/>
                  <a:pt x="2273" y="873"/>
                  <a:pt x="2273" y="873"/>
                </a:cubicBezTo>
                <a:cubicBezTo>
                  <a:pt x="2276" y="873"/>
                  <a:pt x="2276" y="873"/>
                  <a:pt x="2276" y="873"/>
                </a:cubicBezTo>
                <a:cubicBezTo>
                  <a:pt x="2280" y="872"/>
                  <a:pt x="2280" y="872"/>
                  <a:pt x="2280" y="872"/>
                </a:cubicBezTo>
                <a:cubicBezTo>
                  <a:pt x="2282" y="869"/>
                  <a:pt x="2282" y="869"/>
                  <a:pt x="2282" y="869"/>
                </a:cubicBezTo>
                <a:cubicBezTo>
                  <a:pt x="2285" y="866"/>
                  <a:pt x="2285" y="866"/>
                  <a:pt x="2285" y="866"/>
                </a:cubicBezTo>
                <a:cubicBezTo>
                  <a:pt x="2289" y="863"/>
                  <a:pt x="2289" y="863"/>
                  <a:pt x="2289" y="863"/>
                </a:cubicBezTo>
                <a:cubicBezTo>
                  <a:pt x="2295" y="862"/>
                  <a:pt x="2295" y="862"/>
                  <a:pt x="2295" y="862"/>
                </a:cubicBezTo>
                <a:cubicBezTo>
                  <a:pt x="2301" y="860"/>
                  <a:pt x="2301" y="860"/>
                  <a:pt x="2301" y="860"/>
                </a:cubicBezTo>
                <a:cubicBezTo>
                  <a:pt x="2305" y="859"/>
                  <a:pt x="2305" y="859"/>
                  <a:pt x="2305" y="859"/>
                </a:cubicBezTo>
                <a:cubicBezTo>
                  <a:pt x="2311" y="856"/>
                  <a:pt x="2311" y="856"/>
                  <a:pt x="2311" y="856"/>
                </a:cubicBezTo>
                <a:cubicBezTo>
                  <a:pt x="2313" y="855"/>
                  <a:pt x="2313" y="855"/>
                  <a:pt x="2313" y="855"/>
                </a:cubicBezTo>
                <a:cubicBezTo>
                  <a:pt x="2315" y="853"/>
                  <a:pt x="2315" y="853"/>
                  <a:pt x="2315" y="853"/>
                </a:cubicBezTo>
                <a:cubicBezTo>
                  <a:pt x="2318" y="852"/>
                  <a:pt x="2318" y="852"/>
                  <a:pt x="2318" y="852"/>
                </a:cubicBezTo>
                <a:cubicBezTo>
                  <a:pt x="2319" y="852"/>
                  <a:pt x="2319" y="852"/>
                  <a:pt x="2319" y="852"/>
                </a:cubicBezTo>
                <a:cubicBezTo>
                  <a:pt x="2321" y="850"/>
                  <a:pt x="2321" y="850"/>
                  <a:pt x="2321" y="850"/>
                </a:cubicBezTo>
                <a:cubicBezTo>
                  <a:pt x="2321" y="848"/>
                  <a:pt x="2321" y="848"/>
                  <a:pt x="2321" y="848"/>
                </a:cubicBezTo>
                <a:cubicBezTo>
                  <a:pt x="2321" y="843"/>
                  <a:pt x="2321" y="843"/>
                  <a:pt x="2321" y="843"/>
                </a:cubicBezTo>
                <a:cubicBezTo>
                  <a:pt x="2322" y="842"/>
                  <a:pt x="2322" y="842"/>
                  <a:pt x="2322" y="842"/>
                </a:cubicBezTo>
                <a:cubicBezTo>
                  <a:pt x="2325" y="839"/>
                  <a:pt x="2325" y="839"/>
                  <a:pt x="2325" y="839"/>
                </a:cubicBezTo>
                <a:cubicBezTo>
                  <a:pt x="2331" y="836"/>
                  <a:pt x="2331" y="836"/>
                  <a:pt x="2331" y="836"/>
                </a:cubicBezTo>
                <a:cubicBezTo>
                  <a:pt x="2335" y="836"/>
                  <a:pt x="2335" y="836"/>
                  <a:pt x="2335" y="836"/>
                </a:cubicBezTo>
                <a:cubicBezTo>
                  <a:pt x="2338" y="835"/>
                  <a:pt x="2338" y="835"/>
                  <a:pt x="2338" y="835"/>
                </a:cubicBezTo>
                <a:cubicBezTo>
                  <a:pt x="2342" y="833"/>
                  <a:pt x="2342" y="833"/>
                  <a:pt x="2342" y="833"/>
                </a:cubicBezTo>
                <a:cubicBezTo>
                  <a:pt x="2345" y="832"/>
                  <a:pt x="2345" y="832"/>
                  <a:pt x="2345" y="832"/>
                </a:cubicBezTo>
                <a:cubicBezTo>
                  <a:pt x="2348" y="832"/>
                  <a:pt x="2348" y="832"/>
                  <a:pt x="2348" y="832"/>
                </a:cubicBezTo>
                <a:cubicBezTo>
                  <a:pt x="2349" y="833"/>
                  <a:pt x="2349" y="833"/>
                  <a:pt x="2349" y="833"/>
                </a:cubicBezTo>
                <a:cubicBezTo>
                  <a:pt x="2351" y="833"/>
                  <a:pt x="2351" y="833"/>
                  <a:pt x="2351" y="833"/>
                </a:cubicBezTo>
                <a:cubicBezTo>
                  <a:pt x="2352" y="833"/>
                  <a:pt x="2352" y="833"/>
                  <a:pt x="2352" y="833"/>
                </a:cubicBezTo>
                <a:cubicBezTo>
                  <a:pt x="2355" y="830"/>
                  <a:pt x="2355" y="830"/>
                  <a:pt x="2355" y="830"/>
                </a:cubicBezTo>
                <a:cubicBezTo>
                  <a:pt x="2356" y="829"/>
                  <a:pt x="2356" y="829"/>
                  <a:pt x="2356" y="829"/>
                </a:cubicBezTo>
                <a:cubicBezTo>
                  <a:pt x="2355" y="826"/>
                  <a:pt x="2355" y="826"/>
                  <a:pt x="2355" y="826"/>
                </a:cubicBezTo>
                <a:cubicBezTo>
                  <a:pt x="2356" y="823"/>
                  <a:pt x="2356" y="823"/>
                  <a:pt x="2356" y="823"/>
                </a:cubicBezTo>
                <a:cubicBezTo>
                  <a:pt x="2359" y="820"/>
                  <a:pt x="2359" y="820"/>
                  <a:pt x="2359" y="820"/>
                </a:cubicBezTo>
                <a:cubicBezTo>
                  <a:pt x="2362" y="820"/>
                  <a:pt x="2362" y="820"/>
                  <a:pt x="2362" y="820"/>
                </a:cubicBezTo>
                <a:cubicBezTo>
                  <a:pt x="2366" y="820"/>
                  <a:pt x="2366" y="820"/>
                  <a:pt x="2366" y="820"/>
                </a:cubicBezTo>
                <a:cubicBezTo>
                  <a:pt x="2369" y="817"/>
                  <a:pt x="2369" y="817"/>
                  <a:pt x="2369" y="817"/>
                </a:cubicBezTo>
                <a:cubicBezTo>
                  <a:pt x="2371" y="815"/>
                  <a:pt x="2371" y="815"/>
                  <a:pt x="2371" y="815"/>
                </a:cubicBezTo>
                <a:cubicBezTo>
                  <a:pt x="2371" y="812"/>
                  <a:pt x="2371" y="812"/>
                  <a:pt x="2371" y="812"/>
                </a:cubicBezTo>
                <a:cubicBezTo>
                  <a:pt x="2372" y="809"/>
                  <a:pt x="2372" y="809"/>
                  <a:pt x="2372" y="809"/>
                </a:cubicBezTo>
                <a:cubicBezTo>
                  <a:pt x="2375" y="807"/>
                  <a:pt x="2375" y="807"/>
                  <a:pt x="2375" y="807"/>
                </a:cubicBezTo>
                <a:cubicBezTo>
                  <a:pt x="2382" y="806"/>
                  <a:pt x="2382" y="806"/>
                  <a:pt x="2382" y="806"/>
                </a:cubicBezTo>
                <a:cubicBezTo>
                  <a:pt x="2384" y="806"/>
                  <a:pt x="2384" y="806"/>
                  <a:pt x="2384" y="806"/>
                </a:cubicBezTo>
                <a:cubicBezTo>
                  <a:pt x="2384" y="804"/>
                  <a:pt x="2384" y="804"/>
                  <a:pt x="2384" y="804"/>
                </a:cubicBezTo>
                <a:cubicBezTo>
                  <a:pt x="2384" y="802"/>
                  <a:pt x="2384" y="802"/>
                  <a:pt x="2384" y="802"/>
                </a:cubicBezTo>
                <a:cubicBezTo>
                  <a:pt x="2382" y="797"/>
                  <a:pt x="2382" y="797"/>
                  <a:pt x="2382" y="797"/>
                </a:cubicBezTo>
                <a:cubicBezTo>
                  <a:pt x="2384" y="793"/>
                  <a:pt x="2384" y="793"/>
                  <a:pt x="2384" y="793"/>
                </a:cubicBezTo>
                <a:cubicBezTo>
                  <a:pt x="2384" y="789"/>
                  <a:pt x="2384" y="789"/>
                  <a:pt x="2384" y="789"/>
                </a:cubicBezTo>
                <a:cubicBezTo>
                  <a:pt x="2385" y="786"/>
                  <a:pt x="2385" y="786"/>
                  <a:pt x="2385" y="786"/>
                </a:cubicBezTo>
                <a:cubicBezTo>
                  <a:pt x="2387" y="784"/>
                  <a:pt x="2387" y="784"/>
                  <a:pt x="2387" y="784"/>
                </a:cubicBezTo>
                <a:cubicBezTo>
                  <a:pt x="2388" y="783"/>
                  <a:pt x="2388" y="783"/>
                  <a:pt x="2388" y="783"/>
                </a:cubicBezTo>
                <a:cubicBezTo>
                  <a:pt x="2388" y="784"/>
                  <a:pt x="2388" y="784"/>
                  <a:pt x="2388" y="784"/>
                </a:cubicBezTo>
                <a:cubicBezTo>
                  <a:pt x="2389" y="786"/>
                  <a:pt x="2389" y="786"/>
                  <a:pt x="2389" y="786"/>
                </a:cubicBezTo>
                <a:cubicBezTo>
                  <a:pt x="2391" y="786"/>
                  <a:pt x="2391" y="786"/>
                  <a:pt x="2391" y="786"/>
                </a:cubicBezTo>
                <a:cubicBezTo>
                  <a:pt x="2392" y="784"/>
                  <a:pt x="2392" y="784"/>
                  <a:pt x="2392" y="784"/>
                </a:cubicBezTo>
                <a:cubicBezTo>
                  <a:pt x="2392" y="782"/>
                  <a:pt x="2392" y="782"/>
                  <a:pt x="2392" y="782"/>
                </a:cubicBezTo>
                <a:cubicBezTo>
                  <a:pt x="2394" y="777"/>
                  <a:pt x="2394" y="777"/>
                  <a:pt x="2394" y="777"/>
                </a:cubicBezTo>
                <a:cubicBezTo>
                  <a:pt x="2397" y="774"/>
                  <a:pt x="2397" y="774"/>
                  <a:pt x="2397" y="774"/>
                </a:cubicBezTo>
                <a:cubicBezTo>
                  <a:pt x="2399" y="772"/>
                  <a:pt x="2399" y="772"/>
                  <a:pt x="2399" y="772"/>
                </a:cubicBezTo>
                <a:cubicBezTo>
                  <a:pt x="2401" y="769"/>
                  <a:pt x="2401" y="769"/>
                  <a:pt x="2401" y="769"/>
                </a:cubicBezTo>
                <a:cubicBezTo>
                  <a:pt x="2405" y="761"/>
                  <a:pt x="2405" y="761"/>
                  <a:pt x="2405" y="761"/>
                </a:cubicBezTo>
                <a:cubicBezTo>
                  <a:pt x="2405" y="759"/>
                  <a:pt x="2405" y="759"/>
                  <a:pt x="2405" y="759"/>
                </a:cubicBezTo>
                <a:cubicBezTo>
                  <a:pt x="2405" y="757"/>
                  <a:pt x="2405" y="757"/>
                  <a:pt x="2405" y="757"/>
                </a:cubicBezTo>
                <a:cubicBezTo>
                  <a:pt x="2404" y="757"/>
                  <a:pt x="2404" y="757"/>
                  <a:pt x="2404" y="757"/>
                </a:cubicBezTo>
                <a:cubicBezTo>
                  <a:pt x="2401" y="756"/>
                  <a:pt x="2401" y="756"/>
                  <a:pt x="2401" y="756"/>
                </a:cubicBezTo>
                <a:cubicBezTo>
                  <a:pt x="2399" y="754"/>
                  <a:pt x="2399" y="754"/>
                  <a:pt x="2399" y="754"/>
                </a:cubicBezTo>
                <a:cubicBezTo>
                  <a:pt x="2395" y="749"/>
                  <a:pt x="2395" y="749"/>
                  <a:pt x="2395" y="749"/>
                </a:cubicBezTo>
                <a:cubicBezTo>
                  <a:pt x="2392" y="744"/>
                  <a:pt x="2392" y="744"/>
                  <a:pt x="2392" y="744"/>
                </a:cubicBezTo>
                <a:cubicBezTo>
                  <a:pt x="2391" y="743"/>
                  <a:pt x="2391" y="743"/>
                  <a:pt x="2391" y="743"/>
                </a:cubicBezTo>
                <a:cubicBezTo>
                  <a:pt x="2388" y="741"/>
                  <a:pt x="2388" y="741"/>
                  <a:pt x="2388" y="741"/>
                </a:cubicBezTo>
                <a:cubicBezTo>
                  <a:pt x="2381" y="740"/>
                  <a:pt x="2381" y="740"/>
                  <a:pt x="2381" y="740"/>
                </a:cubicBezTo>
                <a:cubicBezTo>
                  <a:pt x="2374" y="739"/>
                  <a:pt x="2374" y="739"/>
                  <a:pt x="2374" y="739"/>
                </a:cubicBezTo>
                <a:cubicBezTo>
                  <a:pt x="2371" y="737"/>
                  <a:pt x="2371" y="737"/>
                  <a:pt x="2371" y="737"/>
                </a:cubicBezTo>
                <a:cubicBezTo>
                  <a:pt x="2368" y="734"/>
                  <a:pt x="2368" y="734"/>
                  <a:pt x="2368" y="734"/>
                </a:cubicBezTo>
                <a:cubicBezTo>
                  <a:pt x="2362" y="726"/>
                  <a:pt x="2362" y="726"/>
                  <a:pt x="2362" y="726"/>
                </a:cubicBezTo>
                <a:cubicBezTo>
                  <a:pt x="2365" y="723"/>
                  <a:pt x="2365" y="723"/>
                  <a:pt x="2365" y="723"/>
                </a:cubicBezTo>
                <a:cubicBezTo>
                  <a:pt x="2362" y="721"/>
                  <a:pt x="2362" y="721"/>
                  <a:pt x="2362" y="721"/>
                </a:cubicBezTo>
                <a:cubicBezTo>
                  <a:pt x="2361" y="717"/>
                  <a:pt x="2361" y="717"/>
                  <a:pt x="2361" y="717"/>
                </a:cubicBezTo>
                <a:cubicBezTo>
                  <a:pt x="2359" y="716"/>
                  <a:pt x="2359" y="716"/>
                  <a:pt x="2359" y="716"/>
                </a:cubicBezTo>
                <a:cubicBezTo>
                  <a:pt x="2359" y="714"/>
                  <a:pt x="2359" y="714"/>
                  <a:pt x="2359" y="714"/>
                </a:cubicBezTo>
                <a:cubicBezTo>
                  <a:pt x="2358" y="714"/>
                  <a:pt x="2358" y="714"/>
                  <a:pt x="2358" y="714"/>
                </a:cubicBezTo>
                <a:cubicBezTo>
                  <a:pt x="2358" y="713"/>
                  <a:pt x="2358" y="713"/>
                  <a:pt x="2358" y="713"/>
                </a:cubicBezTo>
                <a:cubicBezTo>
                  <a:pt x="2358" y="710"/>
                  <a:pt x="2358" y="710"/>
                  <a:pt x="2358" y="710"/>
                </a:cubicBezTo>
                <a:cubicBezTo>
                  <a:pt x="2358" y="708"/>
                  <a:pt x="2358" y="708"/>
                  <a:pt x="2358" y="708"/>
                </a:cubicBezTo>
                <a:cubicBezTo>
                  <a:pt x="2356" y="708"/>
                  <a:pt x="2356" y="708"/>
                  <a:pt x="2356" y="708"/>
                </a:cubicBezTo>
                <a:cubicBezTo>
                  <a:pt x="2355" y="713"/>
                  <a:pt x="2355" y="713"/>
                  <a:pt x="2355" y="713"/>
                </a:cubicBezTo>
                <a:cubicBezTo>
                  <a:pt x="2351" y="716"/>
                  <a:pt x="2351" y="716"/>
                  <a:pt x="2351" y="716"/>
                </a:cubicBezTo>
                <a:cubicBezTo>
                  <a:pt x="2348" y="720"/>
                  <a:pt x="2348" y="720"/>
                  <a:pt x="2348" y="720"/>
                </a:cubicBezTo>
                <a:cubicBezTo>
                  <a:pt x="2345" y="724"/>
                  <a:pt x="2345" y="724"/>
                  <a:pt x="2345" y="724"/>
                </a:cubicBezTo>
                <a:cubicBezTo>
                  <a:pt x="2342" y="727"/>
                  <a:pt x="2342" y="727"/>
                  <a:pt x="2342" y="727"/>
                </a:cubicBezTo>
                <a:cubicBezTo>
                  <a:pt x="2341" y="731"/>
                  <a:pt x="2341" y="731"/>
                  <a:pt x="2341" y="731"/>
                </a:cubicBezTo>
                <a:cubicBezTo>
                  <a:pt x="2339" y="733"/>
                  <a:pt x="2339" y="733"/>
                  <a:pt x="2339" y="733"/>
                </a:cubicBezTo>
                <a:cubicBezTo>
                  <a:pt x="2338" y="734"/>
                  <a:pt x="2338" y="734"/>
                  <a:pt x="2338" y="734"/>
                </a:cubicBezTo>
                <a:cubicBezTo>
                  <a:pt x="2336" y="733"/>
                  <a:pt x="2336" y="733"/>
                  <a:pt x="2336" y="733"/>
                </a:cubicBezTo>
                <a:cubicBezTo>
                  <a:pt x="2335" y="733"/>
                  <a:pt x="2335" y="733"/>
                  <a:pt x="2335" y="733"/>
                </a:cubicBezTo>
                <a:cubicBezTo>
                  <a:pt x="2336" y="734"/>
                  <a:pt x="2336" y="734"/>
                  <a:pt x="2336" y="734"/>
                </a:cubicBezTo>
                <a:cubicBezTo>
                  <a:pt x="2333" y="736"/>
                  <a:pt x="2333" y="736"/>
                  <a:pt x="2333" y="736"/>
                </a:cubicBezTo>
                <a:cubicBezTo>
                  <a:pt x="2331" y="736"/>
                  <a:pt x="2331" y="736"/>
                  <a:pt x="2331" y="736"/>
                </a:cubicBezTo>
                <a:cubicBezTo>
                  <a:pt x="2325" y="736"/>
                  <a:pt x="2325" y="736"/>
                  <a:pt x="2325" y="736"/>
                </a:cubicBezTo>
                <a:cubicBezTo>
                  <a:pt x="2321" y="736"/>
                  <a:pt x="2321" y="736"/>
                  <a:pt x="2321" y="736"/>
                </a:cubicBezTo>
                <a:cubicBezTo>
                  <a:pt x="2318" y="734"/>
                  <a:pt x="2318" y="734"/>
                  <a:pt x="2318" y="734"/>
                </a:cubicBezTo>
                <a:cubicBezTo>
                  <a:pt x="2316" y="736"/>
                  <a:pt x="2316" y="736"/>
                  <a:pt x="2316" y="736"/>
                </a:cubicBezTo>
                <a:cubicBezTo>
                  <a:pt x="2312" y="737"/>
                  <a:pt x="2312" y="737"/>
                  <a:pt x="2312" y="737"/>
                </a:cubicBezTo>
                <a:cubicBezTo>
                  <a:pt x="2311" y="737"/>
                  <a:pt x="2311" y="737"/>
                  <a:pt x="2311" y="737"/>
                </a:cubicBezTo>
                <a:cubicBezTo>
                  <a:pt x="2309" y="737"/>
                  <a:pt x="2309" y="737"/>
                  <a:pt x="2309" y="737"/>
                </a:cubicBezTo>
                <a:cubicBezTo>
                  <a:pt x="2308" y="733"/>
                  <a:pt x="2308" y="733"/>
                  <a:pt x="2308" y="733"/>
                </a:cubicBezTo>
                <a:cubicBezTo>
                  <a:pt x="2307" y="734"/>
                  <a:pt x="2307" y="734"/>
                  <a:pt x="2307" y="734"/>
                </a:cubicBezTo>
                <a:cubicBezTo>
                  <a:pt x="2306" y="733"/>
                  <a:pt x="2306" y="733"/>
                  <a:pt x="2306" y="733"/>
                </a:cubicBezTo>
                <a:cubicBezTo>
                  <a:pt x="2303" y="733"/>
                  <a:pt x="2303" y="733"/>
                  <a:pt x="2303" y="733"/>
                </a:cubicBezTo>
                <a:cubicBezTo>
                  <a:pt x="2303" y="731"/>
                  <a:pt x="2303" y="731"/>
                  <a:pt x="2303" y="731"/>
                </a:cubicBezTo>
                <a:cubicBezTo>
                  <a:pt x="2305" y="729"/>
                  <a:pt x="2305" y="729"/>
                  <a:pt x="2305" y="729"/>
                </a:cubicBezTo>
                <a:cubicBezTo>
                  <a:pt x="2303" y="729"/>
                  <a:pt x="2303" y="729"/>
                  <a:pt x="2303" y="729"/>
                </a:cubicBezTo>
                <a:cubicBezTo>
                  <a:pt x="2302" y="730"/>
                  <a:pt x="2302" y="730"/>
                  <a:pt x="2302" y="730"/>
                </a:cubicBezTo>
                <a:cubicBezTo>
                  <a:pt x="2302" y="729"/>
                  <a:pt x="2302" y="729"/>
                  <a:pt x="2302" y="729"/>
                </a:cubicBezTo>
                <a:cubicBezTo>
                  <a:pt x="2303" y="727"/>
                  <a:pt x="2303" y="727"/>
                  <a:pt x="2303" y="727"/>
                </a:cubicBezTo>
                <a:cubicBezTo>
                  <a:pt x="2305" y="724"/>
                  <a:pt x="2305" y="724"/>
                  <a:pt x="2305" y="724"/>
                </a:cubicBezTo>
                <a:cubicBezTo>
                  <a:pt x="2305" y="720"/>
                  <a:pt x="2305" y="720"/>
                  <a:pt x="2305" y="720"/>
                </a:cubicBezTo>
                <a:cubicBezTo>
                  <a:pt x="2303" y="718"/>
                  <a:pt x="2303" y="718"/>
                  <a:pt x="2303" y="718"/>
                </a:cubicBezTo>
                <a:cubicBezTo>
                  <a:pt x="2303" y="716"/>
                  <a:pt x="2303" y="716"/>
                  <a:pt x="2303" y="716"/>
                </a:cubicBezTo>
                <a:cubicBezTo>
                  <a:pt x="2305" y="713"/>
                  <a:pt x="2305" y="713"/>
                  <a:pt x="2305" y="713"/>
                </a:cubicBezTo>
                <a:cubicBezTo>
                  <a:pt x="2303" y="711"/>
                  <a:pt x="2303" y="711"/>
                  <a:pt x="2303" y="711"/>
                </a:cubicBezTo>
                <a:cubicBezTo>
                  <a:pt x="2302" y="710"/>
                  <a:pt x="2302" y="710"/>
                  <a:pt x="2302" y="710"/>
                </a:cubicBezTo>
                <a:cubicBezTo>
                  <a:pt x="2299" y="708"/>
                  <a:pt x="2299" y="708"/>
                  <a:pt x="2299" y="708"/>
                </a:cubicBezTo>
                <a:cubicBezTo>
                  <a:pt x="2298" y="710"/>
                  <a:pt x="2298" y="710"/>
                  <a:pt x="2298" y="710"/>
                </a:cubicBezTo>
                <a:cubicBezTo>
                  <a:pt x="2296" y="716"/>
                  <a:pt x="2296" y="716"/>
                  <a:pt x="2296" y="716"/>
                </a:cubicBezTo>
                <a:cubicBezTo>
                  <a:pt x="2296" y="717"/>
                  <a:pt x="2296" y="717"/>
                  <a:pt x="2296" y="717"/>
                </a:cubicBezTo>
                <a:cubicBezTo>
                  <a:pt x="2295" y="716"/>
                  <a:pt x="2295" y="716"/>
                  <a:pt x="2295" y="716"/>
                </a:cubicBezTo>
                <a:cubicBezTo>
                  <a:pt x="2295" y="717"/>
                  <a:pt x="2295" y="717"/>
                  <a:pt x="2295" y="717"/>
                </a:cubicBezTo>
                <a:cubicBezTo>
                  <a:pt x="2295" y="720"/>
                  <a:pt x="2295" y="720"/>
                  <a:pt x="2295" y="720"/>
                </a:cubicBezTo>
                <a:cubicBezTo>
                  <a:pt x="2298" y="727"/>
                  <a:pt x="2298" y="727"/>
                  <a:pt x="2298" y="727"/>
                </a:cubicBezTo>
                <a:cubicBezTo>
                  <a:pt x="2298" y="728"/>
                  <a:pt x="2298" y="728"/>
                  <a:pt x="2298" y="728"/>
                </a:cubicBezTo>
                <a:cubicBezTo>
                  <a:pt x="2296" y="727"/>
                  <a:pt x="2296" y="727"/>
                  <a:pt x="2296" y="727"/>
                </a:cubicBezTo>
                <a:cubicBezTo>
                  <a:pt x="2295" y="724"/>
                  <a:pt x="2295" y="724"/>
                  <a:pt x="2295" y="724"/>
                </a:cubicBezTo>
                <a:cubicBezTo>
                  <a:pt x="2292" y="718"/>
                  <a:pt x="2292" y="718"/>
                  <a:pt x="2292" y="718"/>
                </a:cubicBezTo>
                <a:cubicBezTo>
                  <a:pt x="2289" y="716"/>
                  <a:pt x="2289" y="716"/>
                  <a:pt x="2289" y="716"/>
                </a:cubicBezTo>
                <a:cubicBezTo>
                  <a:pt x="2288" y="713"/>
                  <a:pt x="2288" y="713"/>
                  <a:pt x="2288" y="713"/>
                </a:cubicBezTo>
                <a:cubicBezTo>
                  <a:pt x="2289" y="714"/>
                  <a:pt x="2289" y="714"/>
                  <a:pt x="2289" y="714"/>
                </a:cubicBezTo>
                <a:cubicBezTo>
                  <a:pt x="2286" y="710"/>
                  <a:pt x="2286" y="710"/>
                  <a:pt x="2286" y="710"/>
                </a:cubicBezTo>
                <a:cubicBezTo>
                  <a:pt x="2285" y="708"/>
                  <a:pt x="2285" y="708"/>
                  <a:pt x="2285" y="708"/>
                </a:cubicBezTo>
                <a:cubicBezTo>
                  <a:pt x="2285" y="707"/>
                  <a:pt x="2285" y="707"/>
                  <a:pt x="2285" y="707"/>
                </a:cubicBezTo>
                <a:cubicBezTo>
                  <a:pt x="2286" y="708"/>
                  <a:pt x="2286" y="708"/>
                  <a:pt x="2286" y="708"/>
                </a:cubicBezTo>
                <a:cubicBezTo>
                  <a:pt x="2288" y="707"/>
                  <a:pt x="2288" y="707"/>
                  <a:pt x="2288" y="707"/>
                </a:cubicBezTo>
                <a:cubicBezTo>
                  <a:pt x="2288" y="704"/>
                  <a:pt x="2288" y="704"/>
                  <a:pt x="2288" y="704"/>
                </a:cubicBezTo>
                <a:cubicBezTo>
                  <a:pt x="2286" y="703"/>
                  <a:pt x="2286" y="703"/>
                  <a:pt x="2286" y="703"/>
                </a:cubicBezTo>
                <a:cubicBezTo>
                  <a:pt x="2285" y="700"/>
                  <a:pt x="2285" y="700"/>
                  <a:pt x="2285" y="700"/>
                </a:cubicBezTo>
                <a:cubicBezTo>
                  <a:pt x="2282" y="697"/>
                  <a:pt x="2282" y="697"/>
                  <a:pt x="2282" y="697"/>
                </a:cubicBezTo>
                <a:cubicBezTo>
                  <a:pt x="2279" y="696"/>
                  <a:pt x="2279" y="696"/>
                  <a:pt x="2279" y="696"/>
                </a:cubicBezTo>
                <a:cubicBezTo>
                  <a:pt x="2279" y="693"/>
                  <a:pt x="2279" y="693"/>
                  <a:pt x="2279" y="693"/>
                </a:cubicBezTo>
                <a:cubicBezTo>
                  <a:pt x="2278" y="694"/>
                  <a:pt x="2278" y="694"/>
                  <a:pt x="2278" y="694"/>
                </a:cubicBezTo>
                <a:cubicBezTo>
                  <a:pt x="2276" y="693"/>
                  <a:pt x="2276" y="693"/>
                  <a:pt x="2276" y="693"/>
                </a:cubicBezTo>
                <a:cubicBezTo>
                  <a:pt x="2275" y="690"/>
                  <a:pt x="2275" y="690"/>
                  <a:pt x="2275" y="690"/>
                </a:cubicBezTo>
                <a:cubicBezTo>
                  <a:pt x="2275" y="688"/>
                  <a:pt x="2275" y="688"/>
                  <a:pt x="2275" y="688"/>
                </a:cubicBezTo>
                <a:cubicBezTo>
                  <a:pt x="2273" y="688"/>
                  <a:pt x="2273" y="688"/>
                  <a:pt x="2273" y="688"/>
                </a:cubicBezTo>
                <a:cubicBezTo>
                  <a:pt x="2270" y="687"/>
                  <a:pt x="2270" y="687"/>
                  <a:pt x="2270" y="687"/>
                </a:cubicBezTo>
                <a:cubicBezTo>
                  <a:pt x="2269" y="686"/>
                  <a:pt x="2269" y="686"/>
                  <a:pt x="2269" y="686"/>
                </a:cubicBezTo>
                <a:cubicBezTo>
                  <a:pt x="2269" y="684"/>
                  <a:pt x="2269" y="684"/>
                  <a:pt x="2269" y="684"/>
                </a:cubicBezTo>
                <a:cubicBezTo>
                  <a:pt x="2269" y="681"/>
                  <a:pt x="2269" y="681"/>
                  <a:pt x="2269" y="681"/>
                </a:cubicBezTo>
                <a:cubicBezTo>
                  <a:pt x="2266" y="678"/>
                  <a:pt x="2266" y="678"/>
                  <a:pt x="2266" y="678"/>
                </a:cubicBezTo>
                <a:cubicBezTo>
                  <a:pt x="2265" y="675"/>
                  <a:pt x="2265" y="675"/>
                  <a:pt x="2265" y="675"/>
                </a:cubicBezTo>
                <a:cubicBezTo>
                  <a:pt x="2263" y="675"/>
                  <a:pt x="2263" y="675"/>
                  <a:pt x="2263" y="675"/>
                </a:cubicBezTo>
                <a:cubicBezTo>
                  <a:pt x="2262" y="671"/>
                  <a:pt x="2262" y="671"/>
                  <a:pt x="2262" y="671"/>
                </a:cubicBezTo>
                <a:cubicBezTo>
                  <a:pt x="2260" y="667"/>
                  <a:pt x="2260" y="667"/>
                  <a:pt x="2260" y="667"/>
                </a:cubicBezTo>
                <a:cubicBezTo>
                  <a:pt x="2257" y="664"/>
                  <a:pt x="2257" y="664"/>
                  <a:pt x="2257" y="664"/>
                </a:cubicBezTo>
                <a:cubicBezTo>
                  <a:pt x="2255" y="664"/>
                  <a:pt x="2255" y="664"/>
                  <a:pt x="2255" y="664"/>
                </a:cubicBezTo>
                <a:cubicBezTo>
                  <a:pt x="2256" y="661"/>
                  <a:pt x="2256" y="661"/>
                  <a:pt x="2256" y="661"/>
                </a:cubicBezTo>
                <a:cubicBezTo>
                  <a:pt x="2257" y="660"/>
                  <a:pt x="2257" y="660"/>
                  <a:pt x="2257" y="660"/>
                </a:cubicBezTo>
                <a:cubicBezTo>
                  <a:pt x="2259" y="661"/>
                  <a:pt x="2259" y="661"/>
                  <a:pt x="2259" y="661"/>
                </a:cubicBezTo>
                <a:cubicBezTo>
                  <a:pt x="2259" y="658"/>
                  <a:pt x="2259" y="658"/>
                  <a:pt x="2259" y="658"/>
                </a:cubicBezTo>
                <a:cubicBezTo>
                  <a:pt x="2258" y="655"/>
                  <a:pt x="2258" y="655"/>
                  <a:pt x="2258" y="655"/>
                </a:cubicBezTo>
                <a:cubicBezTo>
                  <a:pt x="2259" y="655"/>
                  <a:pt x="2259" y="655"/>
                  <a:pt x="2259" y="655"/>
                </a:cubicBezTo>
                <a:cubicBezTo>
                  <a:pt x="2263" y="655"/>
                  <a:pt x="2263" y="655"/>
                  <a:pt x="2263" y="655"/>
                </a:cubicBezTo>
                <a:cubicBezTo>
                  <a:pt x="2265" y="655"/>
                  <a:pt x="2265" y="655"/>
                  <a:pt x="2265" y="655"/>
                </a:cubicBezTo>
                <a:cubicBezTo>
                  <a:pt x="2265" y="654"/>
                  <a:pt x="2265" y="654"/>
                  <a:pt x="2265" y="654"/>
                </a:cubicBezTo>
                <a:cubicBezTo>
                  <a:pt x="2268" y="654"/>
                  <a:pt x="2268" y="654"/>
                  <a:pt x="2268" y="654"/>
                </a:cubicBezTo>
                <a:cubicBezTo>
                  <a:pt x="2268" y="653"/>
                  <a:pt x="2268" y="653"/>
                  <a:pt x="2268" y="653"/>
                </a:cubicBezTo>
                <a:cubicBezTo>
                  <a:pt x="2268" y="650"/>
                  <a:pt x="2268" y="650"/>
                  <a:pt x="2268" y="650"/>
                </a:cubicBezTo>
                <a:cubicBezTo>
                  <a:pt x="2268" y="648"/>
                  <a:pt x="2268" y="648"/>
                  <a:pt x="2268" y="648"/>
                </a:cubicBezTo>
                <a:cubicBezTo>
                  <a:pt x="2269" y="648"/>
                  <a:pt x="2269" y="648"/>
                  <a:pt x="2269" y="648"/>
                </a:cubicBezTo>
                <a:cubicBezTo>
                  <a:pt x="2269" y="649"/>
                  <a:pt x="2269" y="649"/>
                  <a:pt x="2269" y="649"/>
                </a:cubicBezTo>
                <a:cubicBezTo>
                  <a:pt x="2269" y="650"/>
                  <a:pt x="2269" y="650"/>
                  <a:pt x="2269" y="650"/>
                </a:cubicBezTo>
                <a:cubicBezTo>
                  <a:pt x="2268" y="650"/>
                  <a:pt x="2268" y="650"/>
                  <a:pt x="2268" y="650"/>
                </a:cubicBezTo>
                <a:cubicBezTo>
                  <a:pt x="2269" y="651"/>
                  <a:pt x="2269" y="651"/>
                  <a:pt x="2269" y="651"/>
                </a:cubicBezTo>
                <a:cubicBezTo>
                  <a:pt x="2270" y="653"/>
                  <a:pt x="2270" y="653"/>
                  <a:pt x="2270" y="653"/>
                </a:cubicBezTo>
                <a:cubicBezTo>
                  <a:pt x="2271" y="654"/>
                  <a:pt x="2271" y="654"/>
                  <a:pt x="2271" y="654"/>
                </a:cubicBezTo>
                <a:cubicBezTo>
                  <a:pt x="2272" y="654"/>
                  <a:pt x="2272" y="654"/>
                  <a:pt x="2272" y="654"/>
                </a:cubicBezTo>
                <a:cubicBezTo>
                  <a:pt x="2273" y="653"/>
                  <a:pt x="2273" y="653"/>
                  <a:pt x="2273" y="653"/>
                </a:cubicBezTo>
                <a:cubicBezTo>
                  <a:pt x="2275" y="654"/>
                  <a:pt x="2275" y="654"/>
                  <a:pt x="2275" y="654"/>
                </a:cubicBezTo>
                <a:cubicBezTo>
                  <a:pt x="2276" y="654"/>
                  <a:pt x="2276" y="654"/>
                  <a:pt x="2276" y="654"/>
                </a:cubicBezTo>
                <a:cubicBezTo>
                  <a:pt x="2277" y="655"/>
                  <a:pt x="2277" y="655"/>
                  <a:pt x="2277" y="655"/>
                </a:cubicBezTo>
                <a:cubicBezTo>
                  <a:pt x="2279" y="659"/>
                  <a:pt x="2279" y="659"/>
                  <a:pt x="2279" y="659"/>
                </a:cubicBezTo>
                <a:cubicBezTo>
                  <a:pt x="2280" y="658"/>
                  <a:pt x="2280" y="658"/>
                  <a:pt x="2280" y="658"/>
                </a:cubicBezTo>
                <a:cubicBezTo>
                  <a:pt x="2282" y="659"/>
                  <a:pt x="2282" y="659"/>
                  <a:pt x="2282" y="659"/>
                </a:cubicBezTo>
                <a:cubicBezTo>
                  <a:pt x="2283" y="660"/>
                  <a:pt x="2283" y="660"/>
                  <a:pt x="2283" y="660"/>
                </a:cubicBezTo>
                <a:cubicBezTo>
                  <a:pt x="2281" y="661"/>
                  <a:pt x="2281" y="661"/>
                  <a:pt x="2281" y="661"/>
                </a:cubicBezTo>
                <a:cubicBezTo>
                  <a:pt x="2279" y="660"/>
                  <a:pt x="2279" y="660"/>
                  <a:pt x="2279" y="660"/>
                </a:cubicBezTo>
                <a:cubicBezTo>
                  <a:pt x="2283" y="667"/>
                  <a:pt x="2283" y="667"/>
                  <a:pt x="2283" y="667"/>
                </a:cubicBezTo>
                <a:cubicBezTo>
                  <a:pt x="2284" y="667"/>
                  <a:pt x="2284" y="667"/>
                  <a:pt x="2284" y="667"/>
                </a:cubicBezTo>
                <a:cubicBezTo>
                  <a:pt x="2285" y="666"/>
                  <a:pt x="2285" y="666"/>
                  <a:pt x="2285" y="666"/>
                </a:cubicBezTo>
                <a:cubicBezTo>
                  <a:pt x="2288" y="667"/>
                  <a:pt x="2288" y="667"/>
                  <a:pt x="2288" y="667"/>
                </a:cubicBezTo>
                <a:cubicBezTo>
                  <a:pt x="2289" y="667"/>
                  <a:pt x="2289" y="667"/>
                  <a:pt x="2289" y="667"/>
                </a:cubicBezTo>
                <a:cubicBezTo>
                  <a:pt x="2290" y="667"/>
                  <a:pt x="2290" y="667"/>
                  <a:pt x="2290" y="667"/>
                </a:cubicBezTo>
                <a:cubicBezTo>
                  <a:pt x="2291" y="668"/>
                  <a:pt x="2291" y="668"/>
                  <a:pt x="2291" y="668"/>
                </a:cubicBezTo>
                <a:cubicBezTo>
                  <a:pt x="2290" y="668"/>
                  <a:pt x="2290" y="668"/>
                  <a:pt x="2290" y="668"/>
                </a:cubicBezTo>
                <a:cubicBezTo>
                  <a:pt x="2288" y="669"/>
                  <a:pt x="2288" y="669"/>
                  <a:pt x="2288" y="669"/>
                </a:cubicBezTo>
                <a:cubicBezTo>
                  <a:pt x="2286" y="669"/>
                  <a:pt x="2286" y="669"/>
                  <a:pt x="2286" y="669"/>
                </a:cubicBezTo>
                <a:cubicBezTo>
                  <a:pt x="2284" y="672"/>
                  <a:pt x="2284" y="672"/>
                  <a:pt x="2284" y="672"/>
                </a:cubicBezTo>
                <a:cubicBezTo>
                  <a:pt x="2283" y="674"/>
                  <a:pt x="2283" y="674"/>
                  <a:pt x="2283" y="674"/>
                </a:cubicBezTo>
                <a:cubicBezTo>
                  <a:pt x="2285" y="676"/>
                  <a:pt x="2285" y="676"/>
                  <a:pt x="2285" y="676"/>
                </a:cubicBezTo>
                <a:cubicBezTo>
                  <a:pt x="2288" y="678"/>
                  <a:pt x="2288" y="678"/>
                  <a:pt x="2288" y="678"/>
                </a:cubicBezTo>
                <a:cubicBezTo>
                  <a:pt x="2289" y="680"/>
                  <a:pt x="2289" y="680"/>
                  <a:pt x="2289" y="680"/>
                </a:cubicBezTo>
                <a:cubicBezTo>
                  <a:pt x="2288" y="683"/>
                  <a:pt x="2288" y="683"/>
                  <a:pt x="2288" y="683"/>
                </a:cubicBezTo>
                <a:cubicBezTo>
                  <a:pt x="2288" y="685"/>
                  <a:pt x="2288" y="685"/>
                  <a:pt x="2288" y="685"/>
                </a:cubicBezTo>
                <a:cubicBezTo>
                  <a:pt x="2289" y="686"/>
                  <a:pt x="2289" y="686"/>
                  <a:pt x="2289" y="686"/>
                </a:cubicBezTo>
                <a:cubicBezTo>
                  <a:pt x="2291" y="687"/>
                  <a:pt x="2291" y="687"/>
                  <a:pt x="2291" y="687"/>
                </a:cubicBezTo>
                <a:cubicBezTo>
                  <a:pt x="2292" y="685"/>
                  <a:pt x="2292" y="685"/>
                  <a:pt x="2292" y="685"/>
                </a:cubicBezTo>
                <a:cubicBezTo>
                  <a:pt x="2293" y="684"/>
                  <a:pt x="2293" y="684"/>
                  <a:pt x="2293" y="684"/>
                </a:cubicBezTo>
                <a:cubicBezTo>
                  <a:pt x="2293" y="685"/>
                  <a:pt x="2293" y="685"/>
                  <a:pt x="2293" y="685"/>
                </a:cubicBezTo>
                <a:cubicBezTo>
                  <a:pt x="2295" y="686"/>
                  <a:pt x="2295" y="686"/>
                  <a:pt x="2295" y="686"/>
                </a:cubicBezTo>
                <a:cubicBezTo>
                  <a:pt x="2296" y="691"/>
                  <a:pt x="2296" y="691"/>
                  <a:pt x="2296" y="691"/>
                </a:cubicBezTo>
                <a:cubicBezTo>
                  <a:pt x="2297" y="691"/>
                  <a:pt x="2297" y="691"/>
                  <a:pt x="2297" y="691"/>
                </a:cubicBezTo>
                <a:cubicBezTo>
                  <a:pt x="2298" y="687"/>
                  <a:pt x="2298" y="687"/>
                  <a:pt x="2298" y="687"/>
                </a:cubicBezTo>
                <a:cubicBezTo>
                  <a:pt x="2299" y="687"/>
                  <a:pt x="2299" y="687"/>
                  <a:pt x="2299" y="687"/>
                </a:cubicBezTo>
                <a:cubicBezTo>
                  <a:pt x="2300" y="688"/>
                  <a:pt x="2300" y="688"/>
                  <a:pt x="2300" y="688"/>
                </a:cubicBezTo>
                <a:cubicBezTo>
                  <a:pt x="2302" y="690"/>
                  <a:pt x="2302" y="690"/>
                  <a:pt x="2302" y="690"/>
                </a:cubicBezTo>
                <a:cubicBezTo>
                  <a:pt x="2303" y="691"/>
                  <a:pt x="2303" y="691"/>
                  <a:pt x="2303" y="691"/>
                </a:cubicBezTo>
                <a:cubicBezTo>
                  <a:pt x="2302" y="684"/>
                  <a:pt x="2302" y="684"/>
                  <a:pt x="2302" y="684"/>
                </a:cubicBezTo>
                <a:cubicBezTo>
                  <a:pt x="2303" y="684"/>
                  <a:pt x="2303" y="684"/>
                  <a:pt x="2303" y="684"/>
                </a:cubicBezTo>
                <a:cubicBezTo>
                  <a:pt x="2306" y="684"/>
                  <a:pt x="2306" y="684"/>
                  <a:pt x="2306" y="684"/>
                </a:cubicBezTo>
                <a:cubicBezTo>
                  <a:pt x="2309" y="687"/>
                  <a:pt x="2309" y="687"/>
                  <a:pt x="2309" y="687"/>
                </a:cubicBezTo>
                <a:cubicBezTo>
                  <a:pt x="2313" y="688"/>
                  <a:pt x="2313" y="688"/>
                  <a:pt x="2313" y="688"/>
                </a:cubicBezTo>
                <a:cubicBezTo>
                  <a:pt x="2315" y="690"/>
                  <a:pt x="2315" y="690"/>
                  <a:pt x="2315" y="690"/>
                </a:cubicBezTo>
                <a:cubicBezTo>
                  <a:pt x="2313" y="691"/>
                  <a:pt x="2313" y="691"/>
                  <a:pt x="2313" y="691"/>
                </a:cubicBezTo>
                <a:cubicBezTo>
                  <a:pt x="2321" y="694"/>
                  <a:pt x="2321" y="694"/>
                  <a:pt x="2321" y="694"/>
                </a:cubicBezTo>
                <a:cubicBezTo>
                  <a:pt x="2323" y="696"/>
                  <a:pt x="2323" y="696"/>
                  <a:pt x="2323" y="696"/>
                </a:cubicBezTo>
                <a:cubicBezTo>
                  <a:pt x="2325" y="697"/>
                  <a:pt x="2325" y="697"/>
                  <a:pt x="2325" y="697"/>
                </a:cubicBezTo>
                <a:cubicBezTo>
                  <a:pt x="2328" y="698"/>
                  <a:pt x="2328" y="698"/>
                  <a:pt x="2328" y="698"/>
                </a:cubicBezTo>
                <a:cubicBezTo>
                  <a:pt x="2329" y="700"/>
                  <a:pt x="2329" y="700"/>
                  <a:pt x="2329" y="700"/>
                </a:cubicBezTo>
                <a:cubicBezTo>
                  <a:pt x="2333" y="700"/>
                  <a:pt x="2333" y="700"/>
                  <a:pt x="2333" y="700"/>
                </a:cubicBezTo>
                <a:cubicBezTo>
                  <a:pt x="2338" y="701"/>
                  <a:pt x="2338" y="701"/>
                  <a:pt x="2338" y="701"/>
                </a:cubicBezTo>
                <a:cubicBezTo>
                  <a:pt x="2339" y="703"/>
                  <a:pt x="2339" y="703"/>
                  <a:pt x="2339" y="703"/>
                </a:cubicBezTo>
                <a:cubicBezTo>
                  <a:pt x="2342" y="703"/>
                  <a:pt x="2342" y="703"/>
                  <a:pt x="2342" y="703"/>
                </a:cubicBezTo>
                <a:cubicBezTo>
                  <a:pt x="2344" y="700"/>
                  <a:pt x="2344" y="700"/>
                  <a:pt x="2344" y="700"/>
                </a:cubicBezTo>
                <a:cubicBezTo>
                  <a:pt x="2346" y="698"/>
                  <a:pt x="2346" y="698"/>
                  <a:pt x="2346" y="698"/>
                </a:cubicBezTo>
                <a:cubicBezTo>
                  <a:pt x="2348" y="698"/>
                  <a:pt x="2348" y="698"/>
                  <a:pt x="2348" y="698"/>
                </a:cubicBezTo>
                <a:cubicBezTo>
                  <a:pt x="2349" y="698"/>
                  <a:pt x="2349" y="698"/>
                  <a:pt x="2349" y="698"/>
                </a:cubicBezTo>
                <a:cubicBezTo>
                  <a:pt x="2349" y="697"/>
                  <a:pt x="2349" y="697"/>
                  <a:pt x="2349" y="697"/>
                </a:cubicBezTo>
                <a:cubicBezTo>
                  <a:pt x="2351" y="697"/>
                  <a:pt x="2351" y="697"/>
                  <a:pt x="2351" y="697"/>
                </a:cubicBezTo>
                <a:cubicBezTo>
                  <a:pt x="2351" y="696"/>
                  <a:pt x="2351" y="696"/>
                  <a:pt x="2351" y="696"/>
                </a:cubicBezTo>
                <a:cubicBezTo>
                  <a:pt x="2353" y="696"/>
                  <a:pt x="2353" y="696"/>
                  <a:pt x="2353" y="696"/>
                </a:cubicBezTo>
                <a:cubicBezTo>
                  <a:pt x="2354" y="695"/>
                  <a:pt x="2354" y="695"/>
                  <a:pt x="2354" y="695"/>
                </a:cubicBezTo>
                <a:cubicBezTo>
                  <a:pt x="2355" y="694"/>
                  <a:pt x="2355" y="694"/>
                  <a:pt x="2355" y="694"/>
                </a:cubicBezTo>
                <a:cubicBezTo>
                  <a:pt x="2358" y="693"/>
                  <a:pt x="2358" y="693"/>
                  <a:pt x="2358" y="693"/>
                </a:cubicBezTo>
                <a:cubicBezTo>
                  <a:pt x="2361" y="694"/>
                  <a:pt x="2361" y="694"/>
                  <a:pt x="2361" y="694"/>
                </a:cubicBezTo>
                <a:cubicBezTo>
                  <a:pt x="2364" y="694"/>
                  <a:pt x="2364" y="694"/>
                  <a:pt x="2364" y="694"/>
                </a:cubicBezTo>
                <a:cubicBezTo>
                  <a:pt x="2366" y="697"/>
                  <a:pt x="2366" y="697"/>
                  <a:pt x="2366" y="697"/>
                </a:cubicBezTo>
                <a:cubicBezTo>
                  <a:pt x="2366" y="700"/>
                  <a:pt x="2366" y="700"/>
                  <a:pt x="2366" y="700"/>
                </a:cubicBezTo>
                <a:cubicBezTo>
                  <a:pt x="2368" y="706"/>
                  <a:pt x="2368" y="706"/>
                  <a:pt x="2368" y="706"/>
                </a:cubicBezTo>
                <a:cubicBezTo>
                  <a:pt x="2369" y="710"/>
                  <a:pt x="2369" y="710"/>
                  <a:pt x="2369" y="710"/>
                </a:cubicBezTo>
                <a:cubicBezTo>
                  <a:pt x="2371" y="711"/>
                  <a:pt x="2371" y="711"/>
                  <a:pt x="2371" y="711"/>
                </a:cubicBezTo>
                <a:cubicBezTo>
                  <a:pt x="2375" y="713"/>
                  <a:pt x="2375" y="713"/>
                  <a:pt x="2375" y="713"/>
                </a:cubicBezTo>
                <a:cubicBezTo>
                  <a:pt x="2376" y="713"/>
                  <a:pt x="2376" y="713"/>
                  <a:pt x="2376" y="713"/>
                </a:cubicBezTo>
                <a:cubicBezTo>
                  <a:pt x="2376" y="714"/>
                  <a:pt x="2376" y="714"/>
                  <a:pt x="2376" y="714"/>
                </a:cubicBezTo>
                <a:cubicBezTo>
                  <a:pt x="2378" y="714"/>
                  <a:pt x="2378" y="714"/>
                  <a:pt x="2378" y="714"/>
                </a:cubicBezTo>
                <a:cubicBezTo>
                  <a:pt x="2379" y="714"/>
                  <a:pt x="2379" y="714"/>
                  <a:pt x="2379" y="714"/>
                </a:cubicBezTo>
                <a:cubicBezTo>
                  <a:pt x="2381" y="716"/>
                  <a:pt x="2381" y="716"/>
                  <a:pt x="2381" y="716"/>
                </a:cubicBezTo>
                <a:cubicBezTo>
                  <a:pt x="2382" y="716"/>
                  <a:pt x="2382" y="716"/>
                  <a:pt x="2382" y="716"/>
                </a:cubicBezTo>
                <a:cubicBezTo>
                  <a:pt x="2385" y="716"/>
                  <a:pt x="2385" y="716"/>
                  <a:pt x="2385" y="716"/>
                </a:cubicBezTo>
                <a:cubicBezTo>
                  <a:pt x="2388" y="716"/>
                  <a:pt x="2388" y="716"/>
                  <a:pt x="2388" y="716"/>
                </a:cubicBezTo>
                <a:cubicBezTo>
                  <a:pt x="2389" y="716"/>
                  <a:pt x="2389" y="716"/>
                  <a:pt x="2389" y="716"/>
                </a:cubicBezTo>
                <a:cubicBezTo>
                  <a:pt x="2392" y="717"/>
                  <a:pt x="2392" y="717"/>
                  <a:pt x="2392" y="717"/>
                </a:cubicBezTo>
                <a:cubicBezTo>
                  <a:pt x="2394" y="717"/>
                  <a:pt x="2394" y="717"/>
                  <a:pt x="2394" y="717"/>
                </a:cubicBezTo>
                <a:cubicBezTo>
                  <a:pt x="2398" y="717"/>
                  <a:pt x="2398" y="717"/>
                  <a:pt x="2398" y="717"/>
                </a:cubicBezTo>
                <a:cubicBezTo>
                  <a:pt x="2402" y="718"/>
                  <a:pt x="2402" y="718"/>
                  <a:pt x="2402" y="718"/>
                </a:cubicBezTo>
                <a:cubicBezTo>
                  <a:pt x="2408" y="718"/>
                  <a:pt x="2408" y="718"/>
                  <a:pt x="2408" y="718"/>
                </a:cubicBezTo>
                <a:cubicBezTo>
                  <a:pt x="2409" y="717"/>
                  <a:pt x="2409" y="717"/>
                  <a:pt x="2409" y="717"/>
                </a:cubicBezTo>
                <a:cubicBezTo>
                  <a:pt x="2411" y="718"/>
                  <a:pt x="2411" y="718"/>
                  <a:pt x="2411" y="718"/>
                </a:cubicBezTo>
                <a:cubicBezTo>
                  <a:pt x="2412" y="720"/>
                  <a:pt x="2412" y="720"/>
                  <a:pt x="2412" y="720"/>
                </a:cubicBezTo>
                <a:cubicBezTo>
                  <a:pt x="2415" y="720"/>
                  <a:pt x="2415" y="720"/>
                  <a:pt x="2415" y="720"/>
                </a:cubicBezTo>
                <a:cubicBezTo>
                  <a:pt x="2418" y="721"/>
                  <a:pt x="2418" y="721"/>
                  <a:pt x="2418" y="721"/>
                </a:cubicBezTo>
                <a:cubicBezTo>
                  <a:pt x="2421" y="721"/>
                  <a:pt x="2421" y="721"/>
                  <a:pt x="2421" y="721"/>
                </a:cubicBezTo>
                <a:cubicBezTo>
                  <a:pt x="2421" y="720"/>
                  <a:pt x="2421" y="720"/>
                  <a:pt x="2421" y="720"/>
                </a:cubicBezTo>
                <a:cubicBezTo>
                  <a:pt x="2422" y="720"/>
                  <a:pt x="2422" y="720"/>
                  <a:pt x="2422" y="720"/>
                </a:cubicBezTo>
                <a:cubicBezTo>
                  <a:pt x="2423" y="720"/>
                  <a:pt x="2423" y="720"/>
                  <a:pt x="2423" y="720"/>
                </a:cubicBezTo>
                <a:cubicBezTo>
                  <a:pt x="2424" y="721"/>
                  <a:pt x="2424" y="721"/>
                  <a:pt x="2424" y="721"/>
                </a:cubicBezTo>
                <a:cubicBezTo>
                  <a:pt x="2425" y="723"/>
                  <a:pt x="2425" y="723"/>
                  <a:pt x="2425" y="723"/>
                </a:cubicBezTo>
                <a:cubicBezTo>
                  <a:pt x="2428" y="721"/>
                  <a:pt x="2428" y="721"/>
                  <a:pt x="2428" y="721"/>
                </a:cubicBezTo>
                <a:cubicBezTo>
                  <a:pt x="2428" y="720"/>
                  <a:pt x="2428" y="720"/>
                  <a:pt x="2428" y="720"/>
                </a:cubicBezTo>
                <a:cubicBezTo>
                  <a:pt x="2430" y="720"/>
                  <a:pt x="2430" y="720"/>
                  <a:pt x="2430" y="720"/>
                </a:cubicBezTo>
                <a:cubicBezTo>
                  <a:pt x="2431" y="721"/>
                  <a:pt x="2431" y="721"/>
                  <a:pt x="2431" y="721"/>
                </a:cubicBezTo>
                <a:cubicBezTo>
                  <a:pt x="2432" y="721"/>
                  <a:pt x="2432" y="721"/>
                  <a:pt x="2432" y="721"/>
                </a:cubicBezTo>
                <a:cubicBezTo>
                  <a:pt x="2432" y="720"/>
                  <a:pt x="2432" y="720"/>
                  <a:pt x="2432" y="720"/>
                </a:cubicBezTo>
                <a:cubicBezTo>
                  <a:pt x="2437" y="720"/>
                  <a:pt x="2437" y="720"/>
                  <a:pt x="2437" y="720"/>
                </a:cubicBezTo>
                <a:cubicBezTo>
                  <a:pt x="2444" y="720"/>
                  <a:pt x="2444" y="720"/>
                  <a:pt x="2444" y="720"/>
                </a:cubicBezTo>
                <a:cubicBezTo>
                  <a:pt x="2444" y="718"/>
                  <a:pt x="2444" y="718"/>
                  <a:pt x="2444" y="718"/>
                </a:cubicBezTo>
                <a:cubicBezTo>
                  <a:pt x="2447" y="718"/>
                  <a:pt x="2447" y="718"/>
                  <a:pt x="2447" y="718"/>
                </a:cubicBezTo>
                <a:cubicBezTo>
                  <a:pt x="2451" y="718"/>
                  <a:pt x="2451" y="718"/>
                  <a:pt x="2451" y="718"/>
                </a:cubicBezTo>
                <a:cubicBezTo>
                  <a:pt x="2450" y="717"/>
                  <a:pt x="2450" y="717"/>
                  <a:pt x="2450" y="717"/>
                </a:cubicBezTo>
                <a:cubicBezTo>
                  <a:pt x="2451" y="717"/>
                  <a:pt x="2451" y="717"/>
                  <a:pt x="2451" y="717"/>
                </a:cubicBezTo>
                <a:cubicBezTo>
                  <a:pt x="2452" y="718"/>
                  <a:pt x="2452" y="718"/>
                  <a:pt x="2452" y="718"/>
                </a:cubicBezTo>
                <a:cubicBezTo>
                  <a:pt x="2455" y="720"/>
                  <a:pt x="2455" y="720"/>
                  <a:pt x="2455" y="720"/>
                </a:cubicBezTo>
                <a:cubicBezTo>
                  <a:pt x="2457" y="720"/>
                  <a:pt x="2457" y="720"/>
                  <a:pt x="2457" y="720"/>
                </a:cubicBezTo>
                <a:cubicBezTo>
                  <a:pt x="2458" y="720"/>
                  <a:pt x="2458" y="720"/>
                  <a:pt x="2458" y="720"/>
                </a:cubicBezTo>
                <a:cubicBezTo>
                  <a:pt x="2458" y="721"/>
                  <a:pt x="2458" y="721"/>
                  <a:pt x="2458" y="721"/>
                </a:cubicBezTo>
                <a:cubicBezTo>
                  <a:pt x="2460" y="720"/>
                  <a:pt x="2460" y="720"/>
                  <a:pt x="2460" y="720"/>
                </a:cubicBezTo>
                <a:cubicBezTo>
                  <a:pt x="2461" y="718"/>
                  <a:pt x="2461" y="718"/>
                  <a:pt x="2461" y="718"/>
                </a:cubicBezTo>
                <a:cubicBezTo>
                  <a:pt x="2465" y="718"/>
                  <a:pt x="2465" y="718"/>
                  <a:pt x="2465" y="718"/>
                </a:cubicBezTo>
                <a:cubicBezTo>
                  <a:pt x="2473" y="717"/>
                  <a:pt x="2473" y="717"/>
                  <a:pt x="2473" y="717"/>
                </a:cubicBezTo>
                <a:cubicBezTo>
                  <a:pt x="2475" y="717"/>
                  <a:pt x="2475" y="717"/>
                  <a:pt x="2475" y="717"/>
                </a:cubicBezTo>
                <a:cubicBezTo>
                  <a:pt x="2475" y="716"/>
                  <a:pt x="2475" y="716"/>
                  <a:pt x="2475" y="716"/>
                </a:cubicBezTo>
                <a:cubicBezTo>
                  <a:pt x="2477" y="716"/>
                  <a:pt x="2477" y="716"/>
                  <a:pt x="2477" y="716"/>
                </a:cubicBezTo>
                <a:cubicBezTo>
                  <a:pt x="2475" y="717"/>
                  <a:pt x="2475" y="717"/>
                  <a:pt x="2475" y="717"/>
                </a:cubicBezTo>
                <a:cubicBezTo>
                  <a:pt x="2480" y="717"/>
                  <a:pt x="2480" y="717"/>
                  <a:pt x="2480" y="717"/>
                </a:cubicBezTo>
                <a:cubicBezTo>
                  <a:pt x="2483" y="720"/>
                  <a:pt x="2483" y="720"/>
                  <a:pt x="2483" y="720"/>
                </a:cubicBezTo>
                <a:cubicBezTo>
                  <a:pt x="2483" y="724"/>
                  <a:pt x="2483" y="724"/>
                  <a:pt x="2483" y="724"/>
                </a:cubicBezTo>
                <a:cubicBezTo>
                  <a:pt x="2483" y="726"/>
                  <a:pt x="2483" y="726"/>
                  <a:pt x="2483" y="726"/>
                </a:cubicBezTo>
                <a:cubicBezTo>
                  <a:pt x="2485" y="726"/>
                  <a:pt x="2485" y="726"/>
                  <a:pt x="2485" y="726"/>
                </a:cubicBezTo>
                <a:cubicBezTo>
                  <a:pt x="2488" y="726"/>
                  <a:pt x="2488" y="726"/>
                  <a:pt x="2488" y="726"/>
                </a:cubicBezTo>
                <a:cubicBezTo>
                  <a:pt x="2490" y="727"/>
                  <a:pt x="2490" y="727"/>
                  <a:pt x="2490" y="727"/>
                </a:cubicBezTo>
                <a:cubicBezTo>
                  <a:pt x="2490" y="729"/>
                  <a:pt x="2490" y="729"/>
                  <a:pt x="2490" y="729"/>
                </a:cubicBezTo>
                <a:cubicBezTo>
                  <a:pt x="2490" y="731"/>
                  <a:pt x="2490" y="731"/>
                  <a:pt x="2490" y="731"/>
                </a:cubicBezTo>
                <a:cubicBezTo>
                  <a:pt x="2491" y="731"/>
                  <a:pt x="2491" y="731"/>
                  <a:pt x="2491" y="731"/>
                </a:cubicBezTo>
                <a:cubicBezTo>
                  <a:pt x="2490" y="733"/>
                  <a:pt x="2490" y="733"/>
                  <a:pt x="2490" y="733"/>
                </a:cubicBezTo>
                <a:cubicBezTo>
                  <a:pt x="2491" y="734"/>
                  <a:pt x="2491" y="734"/>
                  <a:pt x="2491" y="734"/>
                </a:cubicBezTo>
                <a:cubicBezTo>
                  <a:pt x="2494" y="736"/>
                  <a:pt x="2494" y="736"/>
                  <a:pt x="2494" y="736"/>
                </a:cubicBezTo>
                <a:cubicBezTo>
                  <a:pt x="2493" y="737"/>
                  <a:pt x="2493" y="737"/>
                  <a:pt x="2493" y="737"/>
                </a:cubicBezTo>
                <a:cubicBezTo>
                  <a:pt x="2495" y="737"/>
                  <a:pt x="2495" y="737"/>
                  <a:pt x="2495" y="737"/>
                </a:cubicBezTo>
                <a:cubicBezTo>
                  <a:pt x="2495" y="740"/>
                  <a:pt x="2495" y="740"/>
                  <a:pt x="2495" y="740"/>
                </a:cubicBezTo>
                <a:cubicBezTo>
                  <a:pt x="2497" y="740"/>
                  <a:pt x="2497" y="740"/>
                  <a:pt x="2497" y="740"/>
                </a:cubicBezTo>
                <a:cubicBezTo>
                  <a:pt x="2497" y="739"/>
                  <a:pt x="2497" y="739"/>
                  <a:pt x="2497" y="739"/>
                </a:cubicBezTo>
                <a:cubicBezTo>
                  <a:pt x="2500" y="740"/>
                  <a:pt x="2500" y="740"/>
                  <a:pt x="2500" y="740"/>
                </a:cubicBezTo>
                <a:cubicBezTo>
                  <a:pt x="2500" y="737"/>
                  <a:pt x="2500" y="737"/>
                  <a:pt x="2500" y="737"/>
                </a:cubicBezTo>
                <a:cubicBezTo>
                  <a:pt x="2501" y="740"/>
                  <a:pt x="2501" y="740"/>
                  <a:pt x="2501" y="740"/>
                </a:cubicBezTo>
                <a:cubicBezTo>
                  <a:pt x="2501" y="743"/>
                  <a:pt x="2501" y="743"/>
                  <a:pt x="2501" y="743"/>
                </a:cubicBezTo>
                <a:cubicBezTo>
                  <a:pt x="2504" y="743"/>
                  <a:pt x="2504" y="743"/>
                  <a:pt x="2504" y="743"/>
                </a:cubicBezTo>
                <a:cubicBezTo>
                  <a:pt x="2505" y="741"/>
                  <a:pt x="2505" y="741"/>
                  <a:pt x="2505" y="741"/>
                </a:cubicBezTo>
                <a:cubicBezTo>
                  <a:pt x="2504" y="744"/>
                  <a:pt x="2504" y="744"/>
                  <a:pt x="2504" y="744"/>
                </a:cubicBezTo>
                <a:cubicBezTo>
                  <a:pt x="2507" y="746"/>
                  <a:pt x="2507" y="746"/>
                  <a:pt x="2507" y="746"/>
                </a:cubicBezTo>
                <a:cubicBezTo>
                  <a:pt x="2508" y="747"/>
                  <a:pt x="2508" y="747"/>
                  <a:pt x="2508" y="747"/>
                </a:cubicBezTo>
                <a:cubicBezTo>
                  <a:pt x="2508" y="749"/>
                  <a:pt x="2508" y="749"/>
                  <a:pt x="2508" y="749"/>
                </a:cubicBezTo>
                <a:cubicBezTo>
                  <a:pt x="2514" y="751"/>
                  <a:pt x="2514" y="751"/>
                  <a:pt x="2514" y="751"/>
                </a:cubicBezTo>
                <a:cubicBezTo>
                  <a:pt x="2520" y="754"/>
                  <a:pt x="2520" y="754"/>
                  <a:pt x="2520" y="754"/>
                </a:cubicBezTo>
                <a:cubicBezTo>
                  <a:pt x="2521" y="753"/>
                  <a:pt x="2521" y="753"/>
                  <a:pt x="2521" y="753"/>
                </a:cubicBezTo>
                <a:cubicBezTo>
                  <a:pt x="2523" y="751"/>
                  <a:pt x="2523" y="751"/>
                  <a:pt x="2523" y="751"/>
                </a:cubicBezTo>
                <a:cubicBezTo>
                  <a:pt x="2528" y="751"/>
                  <a:pt x="2528" y="751"/>
                  <a:pt x="2528" y="751"/>
                </a:cubicBezTo>
                <a:cubicBezTo>
                  <a:pt x="2528" y="750"/>
                  <a:pt x="2528" y="750"/>
                  <a:pt x="2528" y="750"/>
                </a:cubicBezTo>
                <a:cubicBezTo>
                  <a:pt x="2530" y="749"/>
                  <a:pt x="2530" y="749"/>
                  <a:pt x="2530" y="749"/>
                </a:cubicBezTo>
                <a:cubicBezTo>
                  <a:pt x="2530" y="750"/>
                  <a:pt x="2530" y="750"/>
                  <a:pt x="2530" y="750"/>
                </a:cubicBezTo>
                <a:cubicBezTo>
                  <a:pt x="2528" y="751"/>
                  <a:pt x="2528" y="751"/>
                  <a:pt x="2528" y="751"/>
                </a:cubicBezTo>
                <a:cubicBezTo>
                  <a:pt x="2527" y="756"/>
                  <a:pt x="2527" y="756"/>
                  <a:pt x="2527" y="756"/>
                </a:cubicBezTo>
                <a:cubicBezTo>
                  <a:pt x="2523" y="759"/>
                  <a:pt x="2523" y="759"/>
                  <a:pt x="2523" y="759"/>
                </a:cubicBezTo>
                <a:cubicBezTo>
                  <a:pt x="2521" y="759"/>
                  <a:pt x="2521" y="759"/>
                  <a:pt x="2521" y="759"/>
                </a:cubicBezTo>
                <a:cubicBezTo>
                  <a:pt x="2520" y="759"/>
                  <a:pt x="2520" y="759"/>
                  <a:pt x="2520" y="759"/>
                </a:cubicBezTo>
                <a:cubicBezTo>
                  <a:pt x="2517" y="760"/>
                  <a:pt x="2517" y="760"/>
                  <a:pt x="2517" y="760"/>
                </a:cubicBezTo>
                <a:cubicBezTo>
                  <a:pt x="2516" y="760"/>
                  <a:pt x="2516" y="760"/>
                  <a:pt x="2516" y="760"/>
                </a:cubicBezTo>
                <a:cubicBezTo>
                  <a:pt x="2514" y="759"/>
                  <a:pt x="2514" y="759"/>
                  <a:pt x="2514" y="759"/>
                </a:cubicBezTo>
                <a:cubicBezTo>
                  <a:pt x="2513" y="759"/>
                  <a:pt x="2513" y="759"/>
                  <a:pt x="2513" y="759"/>
                </a:cubicBezTo>
                <a:cubicBezTo>
                  <a:pt x="2513" y="760"/>
                  <a:pt x="2513" y="760"/>
                  <a:pt x="2513" y="760"/>
                </a:cubicBezTo>
                <a:cubicBezTo>
                  <a:pt x="2514" y="763"/>
                  <a:pt x="2514" y="763"/>
                  <a:pt x="2514" y="763"/>
                </a:cubicBezTo>
                <a:cubicBezTo>
                  <a:pt x="2520" y="769"/>
                  <a:pt x="2520" y="769"/>
                  <a:pt x="2520" y="769"/>
                </a:cubicBezTo>
                <a:cubicBezTo>
                  <a:pt x="2526" y="774"/>
                  <a:pt x="2526" y="774"/>
                  <a:pt x="2526" y="774"/>
                </a:cubicBezTo>
                <a:cubicBezTo>
                  <a:pt x="2530" y="779"/>
                  <a:pt x="2530" y="779"/>
                  <a:pt x="2530" y="779"/>
                </a:cubicBezTo>
                <a:cubicBezTo>
                  <a:pt x="2536" y="782"/>
                  <a:pt x="2536" y="782"/>
                  <a:pt x="2536" y="782"/>
                </a:cubicBezTo>
                <a:cubicBezTo>
                  <a:pt x="2538" y="782"/>
                  <a:pt x="2538" y="782"/>
                  <a:pt x="2538" y="782"/>
                </a:cubicBezTo>
                <a:cubicBezTo>
                  <a:pt x="2540" y="782"/>
                  <a:pt x="2540" y="782"/>
                  <a:pt x="2540" y="782"/>
                </a:cubicBezTo>
                <a:cubicBezTo>
                  <a:pt x="2544" y="779"/>
                  <a:pt x="2544" y="779"/>
                  <a:pt x="2544" y="779"/>
                </a:cubicBezTo>
                <a:cubicBezTo>
                  <a:pt x="2550" y="776"/>
                  <a:pt x="2550" y="776"/>
                  <a:pt x="2550" y="776"/>
                </a:cubicBezTo>
                <a:cubicBezTo>
                  <a:pt x="2551" y="774"/>
                  <a:pt x="2551" y="774"/>
                  <a:pt x="2551" y="774"/>
                </a:cubicBezTo>
                <a:cubicBezTo>
                  <a:pt x="2551" y="773"/>
                  <a:pt x="2551" y="773"/>
                  <a:pt x="2551" y="773"/>
                </a:cubicBezTo>
                <a:cubicBezTo>
                  <a:pt x="2553" y="770"/>
                  <a:pt x="2553" y="770"/>
                  <a:pt x="2553" y="770"/>
                </a:cubicBezTo>
                <a:cubicBezTo>
                  <a:pt x="2553" y="769"/>
                  <a:pt x="2553" y="769"/>
                  <a:pt x="2553" y="769"/>
                </a:cubicBezTo>
                <a:cubicBezTo>
                  <a:pt x="2549" y="767"/>
                  <a:pt x="2549" y="767"/>
                  <a:pt x="2549" y="767"/>
                </a:cubicBezTo>
                <a:cubicBezTo>
                  <a:pt x="2550" y="766"/>
                  <a:pt x="2550" y="766"/>
                  <a:pt x="2550" y="766"/>
                </a:cubicBezTo>
                <a:cubicBezTo>
                  <a:pt x="2551" y="766"/>
                  <a:pt x="2551" y="766"/>
                  <a:pt x="2551" y="766"/>
                </a:cubicBezTo>
                <a:cubicBezTo>
                  <a:pt x="2550" y="764"/>
                  <a:pt x="2550" y="764"/>
                  <a:pt x="2550" y="764"/>
                </a:cubicBezTo>
                <a:cubicBezTo>
                  <a:pt x="2551" y="764"/>
                  <a:pt x="2551" y="764"/>
                  <a:pt x="2551" y="764"/>
                </a:cubicBezTo>
                <a:cubicBezTo>
                  <a:pt x="2553" y="761"/>
                  <a:pt x="2553" y="761"/>
                  <a:pt x="2553" y="761"/>
                </a:cubicBezTo>
                <a:cubicBezTo>
                  <a:pt x="2551" y="760"/>
                  <a:pt x="2551" y="760"/>
                  <a:pt x="2551" y="760"/>
                </a:cubicBezTo>
                <a:cubicBezTo>
                  <a:pt x="2553" y="760"/>
                  <a:pt x="2553" y="760"/>
                  <a:pt x="2553" y="760"/>
                </a:cubicBezTo>
                <a:cubicBezTo>
                  <a:pt x="2553" y="759"/>
                  <a:pt x="2553" y="759"/>
                  <a:pt x="2553" y="759"/>
                </a:cubicBezTo>
                <a:cubicBezTo>
                  <a:pt x="2556" y="760"/>
                  <a:pt x="2556" y="760"/>
                  <a:pt x="2556" y="760"/>
                </a:cubicBezTo>
                <a:cubicBezTo>
                  <a:pt x="2559" y="761"/>
                  <a:pt x="2559" y="761"/>
                  <a:pt x="2559" y="761"/>
                </a:cubicBezTo>
                <a:cubicBezTo>
                  <a:pt x="2557" y="761"/>
                  <a:pt x="2557" y="761"/>
                  <a:pt x="2557" y="761"/>
                </a:cubicBezTo>
                <a:cubicBezTo>
                  <a:pt x="2556" y="763"/>
                  <a:pt x="2556" y="763"/>
                  <a:pt x="2556" y="763"/>
                </a:cubicBezTo>
                <a:cubicBezTo>
                  <a:pt x="2554" y="763"/>
                  <a:pt x="2554" y="763"/>
                  <a:pt x="2554" y="763"/>
                </a:cubicBezTo>
                <a:cubicBezTo>
                  <a:pt x="2556" y="764"/>
                  <a:pt x="2556" y="764"/>
                  <a:pt x="2556" y="764"/>
                </a:cubicBezTo>
                <a:cubicBezTo>
                  <a:pt x="2557" y="764"/>
                  <a:pt x="2557" y="764"/>
                  <a:pt x="2557" y="764"/>
                </a:cubicBezTo>
                <a:cubicBezTo>
                  <a:pt x="2556" y="767"/>
                  <a:pt x="2556" y="767"/>
                  <a:pt x="2556" y="767"/>
                </a:cubicBezTo>
                <a:cubicBezTo>
                  <a:pt x="2557" y="769"/>
                  <a:pt x="2557" y="769"/>
                  <a:pt x="2557" y="769"/>
                </a:cubicBezTo>
                <a:cubicBezTo>
                  <a:pt x="2560" y="769"/>
                  <a:pt x="2560" y="769"/>
                  <a:pt x="2560" y="769"/>
                </a:cubicBezTo>
                <a:cubicBezTo>
                  <a:pt x="2557" y="770"/>
                  <a:pt x="2557" y="770"/>
                  <a:pt x="2557" y="770"/>
                </a:cubicBezTo>
                <a:cubicBezTo>
                  <a:pt x="2557" y="773"/>
                  <a:pt x="2557" y="773"/>
                  <a:pt x="2557" y="773"/>
                </a:cubicBezTo>
                <a:cubicBezTo>
                  <a:pt x="2557" y="774"/>
                  <a:pt x="2557" y="774"/>
                  <a:pt x="2557" y="774"/>
                </a:cubicBezTo>
                <a:cubicBezTo>
                  <a:pt x="2559" y="776"/>
                  <a:pt x="2559" y="776"/>
                  <a:pt x="2559" y="776"/>
                </a:cubicBezTo>
                <a:cubicBezTo>
                  <a:pt x="2559" y="777"/>
                  <a:pt x="2559" y="777"/>
                  <a:pt x="2559" y="777"/>
                </a:cubicBezTo>
                <a:cubicBezTo>
                  <a:pt x="2560" y="776"/>
                  <a:pt x="2560" y="776"/>
                  <a:pt x="2560" y="776"/>
                </a:cubicBezTo>
                <a:cubicBezTo>
                  <a:pt x="2560" y="777"/>
                  <a:pt x="2560" y="777"/>
                  <a:pt x="2560" y="777"/>
                </a:cubicBezTo>
                <a:cubicBezTo>
                  <a:pt x="2561" y="780"/>
                  <a:pt x="2561" y="780"/>
                  <a:pt x="2561" y="780"/>
                </a:cubicBezTo>
                <a:cubicBezTo>
                  <a:pt x="2561" y="783"/>
                  <a:pt x="2561" y="783"/>
                  <a:pt x="2561" y="783"/>
                </a:cubicBezTo>
                <a:cubicBezTo>
                  <a:pt x="2561" y="784"/>
                  <a:pt x="2561" y="784"/>
                  <a:pt x="2561" y="784"/>
                </a:cubicBezTo>
                <a:cubicBezTo>
                  <a:pt x="2560" y="790"/>
                  <a:pt x="2560" y="790"/>
                  <a:pt x="2560" y="790"/>
                </a:cubicBezTo>
                <a:cubicBezTo>
                  <a:pt x="2560" y="796"/>
                  <a:pt x="2560" y="796"/>
                  <a:pt x="2560" y="796"/>
                </a:cubicBezTo>
                <a:cubicBezTo>
                  <a:pt x="2561" y="797"/>
                  <a:pt x="2561" y="797"/>
                  <a:pt x="2561" y="797"/>
                </a:cubicBezTo>
                <a:cubicBezTo>
                  <a:pt x="2561" y="799"/>
                  <a:pt x="2561" y="799"/>
                  <a:pt x="2561" y="799"/>
                </a:cubicBezTo>
                <a:cubicBezTo>
                  <a:pt x="2561" y="800"/>
                  <a:pt x="2561" y="800"/>
                  <a:pt x="2561" y="800"/>
                </a:cubicBezTo>
                <a:cubicBezTo>
                  <a:pt x="2563" y="800"/>
                  <a:pt x="2563" y="800"/>
                  <a:pt x="2563" y="800"/>
                </a:cubicBezTo>
                <a:cubicBezTo>
                  <a:pt x="2566" y="802"/>
                  <a:pt x="2566" y="802"/>
                  <a:pt x="2566" y="802"/>
                </a:cubicBezTo>
                <a:cubicBezTo>
                  <a:pt x="2563" y="802"/>
                  <a:pt x="2563" y="802"/>
                  <a:pt x="2563" y="802"/>
                </a:cubicBezTo>
                <a:cubicBezTo>
                  <a:pt x="2563" y="806"/>
                  <a:pt x="2563" y="806"/>
                  <a:pt x="2563" y="806"/>
                </a:cubicBezTo>
                <a:cubicBezTo>
                  <a:pt x="2564" y="803"/>
                  <a:pt x="2564" y="803"/>
                  <a:pt x="2564" y="803"/>
                </a:cubicBezTo>
                <a:cubicBezTo>
                  <a:pt x="2564" y="804"/>
                  <a:pt x="2564" y="804"/>
                  <a:pt x="2564" y="804"/>
                </a:cubicBezTo>
                <a:cubicBezTo>
                  <a:pt x="2564" y="806"/>
                  <a:pt x="2564" y="806"/>
                  <a:pt x="2564" y="806"/>
                </a:cubicBezTo>
                <a:cubicBezTo>
                  <a:pt x="2564" y="807"/>
                  <a:pt x="2564" y="807"/>
                  <a:pt x="2564" y="807"/>
                </a:cubicBezTo>
                <a:cubicBezTo>
                  <a:pt x="2564" y="809"/>
                  <a:pt x="2564" y="809"/>
                  <a:pt x="2564" y="809"/>
                </a:cubicBezTo>
                <a:cubicBezTo>
                  <a:pt x="2564" y="810"/>
                  <a:pt x="2564" y="810"/>
                  <a:pt x="2564" y="810"/>
                </a:cubicBezTo>
                <a:cubicBezTo>
                  <a:pt x="2566" y="813"/>
                  <a:pt x="2566" y="813"/>
                  <a:pt x="2566" y="813"/>
                </a:cubicBezTo>
                <a:cubicBezTo>
                  <a:pt x="2564" y="812"/>
                  <a:pt x="2564" y="812"/>
                  <a:pt x="2564" y="812"/>
                </a:cubicBezTo>
                <a:cubicBezTo>
                  <a:pt x="2564" y="813"/>
                  <a:pt x="2564" y="813"/>
                  <a:pt x="2564" y="813"/>
                </a:cubicBezTo>
                <a:cubicBezTo>
                  <a:pt x="2566" y="816"/>
                  <a:pt x="2566" y="816"/>
                  <a:pt x="2566" y="816"/>
                </a:cubicBezTo>
                <a:cubicBezTo>
                  <a:pt x="2566" y="817"/>
                  <a:pt x="2566" y="817"/>
                  <a:pt x="2566" y="817"/>
                </a:cubicBezTo>
                <a:cubicBezTo>
                  <a:pt x="2567" y="820"/>
                  <a:pt x="2567" y="820"/>
                  <a:pt x="2567" y="820"/>
                </a:cubicBezTo>
                <a:cubicBezTo>
                  <a:pt x="2569" y="826"/>
                  <a:pt x="2569" y="826"/>
                  <a:pt x="2569" y="826"/>
                </a:cubicBezTo>
                <a:cubicBezTo>
                  <a:pt x="2570" y="833"/>
                  <a:pt x="2570" y="833"/>
                  <a:pt x="2570" y="833"/>
                </a:cubicBezTo>
                <a:cubicBezTo>
                  <a:pt x="2571" y="840"/>
                  <a:pt x="2571" y="840"/>
                  <a:pt x="2571" y="840"/>
                </a:cubicBezTo>
                <a:cubicBezTo>
                  <a:pt x="2574" y="845"/>
                  <a:pt x="2574" y="845"/>
                  <a:pt x="2574" y="845"/>
                </a:cubicBezTo>
                <a:cubicBezTo>
                  <a:pt x="2576" y="849"/>
                  <a:pt x="2576" y="849"/>
                  <a:pt x="2576" y="849"/>
                </a:cubicBezTo>
                <a:cubicBezTo>
                  <a:pt x="2577" y="850"/>
                  <a:pt x="2577" y="850"/>
                  <a:pt x="2577" y="850"/>
                </a:cubicBezTo>
                <a:cubicBezTo>
                  <a:pt x="2579" y="852"/>
                  <a:pt x="2579" y="852"/>
                  <a:pt x="2579" y="852"/>
                </a:cubicBezTo>
                <a:cubicBezTo>
                  <a:pt x="2579" y="853"/>
                  <a:pt x="2579" y="853"/>
                  <a:pt x="2579" y="853"/>
                </a:cubicBezTo>
                <a:cubicBezTo>
                  <a:pt x="2580" y="855"/>
                  <a:pt x="2580" y="855"/>
                  <a:pt x="2580" y="855"/>
                </a:cubicBezTo>
                <a:cubicBezTo>
                  <a:pt x="2579" y="855"/>
                  <a:pt x="2579" y="855"/>
                  <a:pt x="2579" y="855"/>
                </a:cubicBezTo>
                <a:cubicBezTo>
                  <a:pt x="2580" y="856"/>
                  <a:pt x="2580" y="856"/>
                  <a:pt x="2580" y="856"/>
                </a:cubicBezTo>
                <a:cubicBezTo>
                  <a:pt x="2581" y="859"/>
                  <a:pt x="2581" y="859"/>
                  <a:pt x="2581" y="859"/>
                </a:cubicBezTo>
                <a:cubicBezTo>
                  <a:pt x="2583" y="860"/>
                  <a:pt x="2583" y="860"/>
                  <a:pt x="2583" y="860"/>
                </a:cubicBezTo>
                <a:cubicBezTo>
                  <a:pt x="2583" y="862"/>
                  <a:pt x="2583" y="862"/>
                  <a:pt x="2583" y="862"/>
                </a:cubicBezTo>
                <a:cubicBezTo>
                  <a:pt x="2583" y="863"/>
                  <a:pt x="2583" y="863"/>
                  <a:pt x="2583" y="863"/>
                </a:cubicBezTo>
                <a:cubicBezTo>
                  <a:pt x="2586" y="865"/>
                  <a:pt x="2586" y="865"/>
                  <a:pt x="2586" y="865"/>
                </a:cubicBezTo>
                <a:cubicBezTo>
                  <a:pt x="2586" y="868"/>
                  <a:pt x="2586" y="868"/>
                  <a:pt x="2586" y="868"/>
                </a:cubicBezTo>
                <a:cubicBezTo>
                  <a:pt x="2587" y="869"/>
                  <a:pt x="2587" y="869"/>
                  <a:pt x="2587" y="869"/>
                </a:cubicBezTo>
                <a:cubicBezTo>
                  <a:pt x="2589" y="870"/>
                  <a:pt x="2589" y="870"/>
                  <a:pt x="2589" y="870"/>
                </a:cubicBezTo>
                <a:cubicBezTo>
                  <a:pt x="2587" y="870"/>
                  <a:pt x="2587" y="870"/>
                  <a:pt x="2587" y="870"/>
                </a:cubicBezTo>
                <a:cubicBezTo>
                  <a:pt x="2589" y="873"/>
                  <a:pt x="2589" y="873"/>
                  <a:pt x="2589" y="873"/>
                </a:cubicBezTo>
                <a:cubicBezTo>
                  <a:pt x="2590" y="878"/>
                  <a:pt x="2590" y="878"/>
                  <a:pt x="2590" y="878"/>
                </a:cubicBezTo>
                <a:cubicBezTo>
                  <a:pt x="2592" y="883"/>
                  <a:pt x="2592" y="883"/>
                  <a:pt x="2592" y="883"/>
                </a:cubicBezTo>
                <a:cubicBezTo>
                  <a:pt x="2594" y="893"/>
                  <a:pt x="2594" y="893"/>
                  <a:pt x="2594" y="893"/>
                </a:cubicBezTo>
                <a:cubicBezTo>
                  <a:pt x="2600" y="902"/>
                  <a:pt x="2600" y="902"/>
                  <a:pt x="2600" y="902"/>
                </a:cubicBezTo>
                <a:cubicBezTo>
                  <a:pt x="2607" y="913"/>
                  <a:pt x="2607" y="913"/>
                  <a:pt x="2607" y="913"/>
                </a:cubicBezTo>
                <a:cubicBezTo>
                  <a:pt x="2610" y="922"/>
                  <a:pt x="2610" y="922"/>
                  <a:pt x="2610" y="922"/>
                </a:cubicBezTo>
                <a:cubicBezTo>
                  <a:pt x="2612" y="925"/>
                  <a:pt x="2612" y="925"/>
                  <a:pt x="2612" y="925"/>
                </a:cubicBezTo>
                <a:cubicBezTo>
                  <a:pt x="2612" y="926"/>
                  <a:pt x="2612" y="926"/>
                  <a:pt x="2612" y="926"/>
                </a:cubicBezTo>
                <a:cubicBezTo>
                  <a:pt x="2612" y="928"/>
                  <a:pt x="2612" y="928"/>
                  <a:pt x="2612" y="928"/>
                </a:cubicBezTo>
                <a:cubicBezTo>
                  <a:pt x="2613" y="926"/>
                  <a:pt x="2613" y="926"/>
                  <a:pt x="2613" y="926"/>
                </a:cubicBezTo>
                <a:cubicBezTo>
                  <a:pt x="2613" y="929"/>
                  <a:pt x="2613" y="929"/>
                  <a:pt x="2613" y="929"/>
                </a:cubicBezTo>
                <a:cubicBezTo>
                  <a:pt x="2614" y="931"/>
                  <a:pt x="2614" y="931"/>
                  <a:pt x="2614" y="931"/>
                </a:cubicBezTo>
                <a:cubicBezTo>
                  <a:pt x="2616" y="935"/>
                  <a:pt x="2616" y="935"/>
                  <a:pt x="2616" y="935"/>
                </a:cubicBezTo>
                <a:cubicBezTo>
                  <a:pt x="2614" y="934"/>
                  <a:pt x="2614" y="934"/>
                  <a:pt x="2614" y="934"/>
                </a:cubicBezTo>
                <a:cubicBezTo>
                  <a:pt x="2614" y="932"/>
                  <a:pt x="2614" y="932"/>
                  <a:pt x="2614" y="932"/>
                </a:cubicBezTo>
                <a:cubicBezTo>
                  <a:pt x="2614" y="931"/>
                  <a:pt x="2614" y="931"/>
                  <a:pt x="2614" y="931"/>
                </a:cubicBezTo>
                <a:cubicBezTo>
                  <a:pt x="2613" y="932"/>
                  <a:pt x="2613" y="932"/>
                  <a:pt x="2613" y="932"/>
                </a:cubicBezTo>
                <a:cubicBezTo>
                  <a:pt x="2613" y="934"/>
                  <a:pt x="2613" y="934"/>
                  <a:pt x="2613" y="934"/>
                </a:cubicBezTo>
                <a:cubicBezTo>
                  <a:pt x="2614" y="936"/>
                  <a:pt x="2614" y="936"/>
                  <a:pt x="2614" y="936"/>
                </a:cubicBezTo>
                <a:cubicBezTo>
                  <a:pt x="2616" y="941"/>
                  <a:pt x="2616" y="941"/>
                  <a:pt x="2616" y="941"/>
                </a:cubicBezTo>
                <a:cubicBezTo>
                  <a:pt x="2616" y="942"/>
                  <a:pt x="2616" y="942"/>
                  <a:pt x="2616" y="942"/>
                </a:cubicBezTo>
                <a:cubicBezTo>
                  <a:pt x="2617" y="942"/>
                  <a:pt x="2617" y="942"/>
                  <a:pt x="2617" y="942"/>
                </a:cubicBezTo>
                <a:cubicBezTo>
                  <a:pt x="2617" y="944"/>
                  <a:pt x="2617" y="944"/>
                  <a:pt x="2617" y="944"/>
                </a:cubicBezTo>
                <a:cubicBezTo>
                  <a:pt x="2620" y="946"/>
                  <a:pt x="2620" y="946"/>
                  <a:pt x="2620" y="946"/>
                </a:cubicBezTo>
                <a:cubicBezTo>
                  <a:pt x="2624" y="952"/>
                  <a:pt x="2624" y="952"/>
                  <a:pt x="2624" y="952"/>
                </a:cubicBezTo>
                <a:cubicBezTo>
                  <a:pt x="2627" y="954"/>
                  <a:pt x="2627" y="954"/>
                  <a:pt x="2627" y="954"/>
                </a:cubicBezTo>
                <a:cubicBezTo>
                  <a:pt x="2630" y="954"/>
                  <a:pt x="2630" y="954"/>
                  <a:pt x="2630" y="954"/>
                </a:cubicBezTo>
                <a:cubicBezTo>
                  <a:pt x="2633" y="952"/>
                  <a:pt x="2633" y="952"/>
                  <a:pt x="2633" y="952"/>
                </a:cubicBezTo>
                <a:cubicBezTo>
                  <a:pt x="2636" y="949"/>
                  <a:pt x="2636" y="949"/>
                  <a:pt x="2636" y="949"/>
                </a:cubicBezTo>
                <a:cubicBezTo>
                  <a:pt x="2636" y="946"/>
                  <a:pt x="2636" y="946"/>
                  <a:pt x="2636" y="946"/>
                </a:cubicBezTo>
                <a:cubicBezTo>
                  <a:pt x="2637" y="945"/>
                  <a:pt x="2637" y="945"/>
                  <a:pt x="2637" y="945"/>
                </a:cubicBezTo>
                <a:cubicBezTo>
                  <a:pt x="2637" y="942"/>
                  <a:pt x="2637" y="942"/>
                  <a:pt x="2637" y="942"/>
                </a:cubicBezTo>
                <a:cubicBezTo>
                  <a:pt x="2640" y="941"/>
                  <a:pt x="2640" y="941"/>
                  <a:pt x="2640" y="941"/>
                </a:cubicBezTo>
                <a:cubicBezTo>
                  <a:pt x="2646" y="938"/>
                  <a:pt x="2646" y="938"/>
                  <a:pt x="2646" y="938"/>
                </a:cubicBezTo>
                <a:cubicBezTo>
                  <a:pt x="2647" y="938"/>
                  <a:pt x="2647" y="938"/>
                  <a:pt x="2647" y="938"/>
                </a:cubicBezTo>
                <a:cubicBezTo>
                  <a:pt x="2645" y="936"/>
                  <a:pt x="2645" y="936"/>
                  <a:pt x="2645" y="936"/>
                </a:cubicBezTo>
                <a:cubicBezTo>
                  <a:pt x="2645" y="934"/>
                  <a:pt x="2645" y="934"/>
                  <a:pt x="2645" y="934"/>
                </a:cubicBezTo>
                <a:cubicBezTo>
                  <a:pt x="2647" y="931"/>
                  <a:pt x="2647" y="931"/>
                  <a:pt x="2647" y="931"/>
                </a:cubicBezTo>
                <a:cubicBezTo>
                  <a:pt x="2649" y="929"/>
                  <a:pt x="2649" y="929"/>
                  <a:pt x="2649" y="929"/>
                </a:cubicBezTo>
                <a:cubicBezTo>
                  <a:pt x="2649" y="926"/>
                  <a:pt x="2649" y="926"/>
                  <a:pt x="2649" y="926"/>
                </a:cubicBezTo>
                <a:cubicBezTo>
                  <a:pt x="2649" y="925"/>
                  <a:pt x="2649" y="925"/>
                  <a:pt x="2649" y="925"/>
                </a:cubicBezTo>
                <a:cubicBezTo>
                  <a:pt x="2650" y="923"/>
                  <a:pt x="2650" y="923"/>
                  <a:pt x="2650" y="923"/>
                </a:cubicBezTo>
                <a:cubicBezTo>
                  <a:pt x="2653" y="923"/>
                  <a:pt x="2653" y="923"/>
                  <a:pt x="2653" y="923"/>
                </a:cubicBezTo>
                <a:cubicBezTo>
                  <a:pt x="2656" y="923"/>
                  <a:pt x="2656" y="923"/>
                  <a:pt x="2656" y="923"/>
                </a:cubicBezTo>
                <a:cubicBezTo>
                  <a:pt x="2655" y="915"/>
                  <a:pt x="2655" y="915"/>
                  <a:pt x="2655" y="915"/>
                </a:cubicBezTo>
                <a:cubicBezTo>
                  <a:pt x="2655" y="912"/>
                  <a:pt x="2655" y="912"/>
                  <a:pt x="2655" y="912"/>
                </a:cubicBezTo>
                <a:cubicBezTo>
                  <a:pt x="2653" y="909"/>
                  <a:pt x="2653" y="909"/>
                  <a:pt x="2653" y="909"/>
                </a:cubicBezTo>
                <a:cubicBezTo>
                  <a:pt x="2653" y="908"/>
                  <a:pt x="2653" y="908"/>
                  <a:pt x="2653" y="908"/>
                </a:cubicBezTo>
                <a:cubicBezTo>
                  <a:pt x="2655" y="906"/>
                  <a:pt x="2655" y="906"/>
                  <a:pt x="2655" y="906"/>
                </a:cubicBezTo>
                <a:cubicBezTo>
                  <a:pt x="2655" y="901"/>
                  <a:pt x="2655" y="901"/>
                  <a:pt x="2655" y="901"/>
                </a:cubicBezTo>
                <a:cubicBezTo>
                  <a:pt x="2656" y="896"/>
                  <a:pt x="2656" y="896"/>
                  <a:pt x="2656" y="896"/>
                </a:cubicBezTo>
                <a:cubicBezTo>
                  <a:pt x="2659" y="891"/>
                  <a:pt x="2659" y="891"/>
                  <a:pt x="2659" y="891"/>
                </a:cubicBezTo>
                <a:cubicBezTo>
                  <a:pt x="2659" y="886"/>
                  <a:pt x="2659" y="886"/>
                  <a:pt x="2659" y="886"/>
                </a:cubicBezTo>
                <a:cubicBezTo>
                  <a:pt x="2659" y="882"/>
                  <a:pt x="2659" y="882"/>
                  <a:pt x="2659" y="882"/>
                </a:cubicBezTo>
                <a:cubicBezTo>
                  <a:pt x="2657" y="880"/>
                  <a:pt x="2657" y="880"/>
                  <a:pt x="2657" y="880"/>
                </a:cubicBezTo>
                <a:cubicBezTo>
                  <a:pt x="2656" y="879"/>
                  <a:pt x="2656" y="879"/>
                  <a:pt x="2656" y="879"/>
                </a:cubicBezTo>
                <a:cubicBezTo>
                  <a:pt x="2655" y="878"/>
                  <a:pt x="2655" y="878"/>
                  <a:pt x="2655" y="878"/>
                </a:cubicBezTo>
                <a:cubicBezTo>
                  <a:pt x="2656" y="878"/>
                  <a:pt x="2656" y="878"/>
                  <a:pt x="2656" y="878"/>
                </a:cubicBezTo>
                <a:cubicBezTo>
                  <a:pt x="2657" y="880"/>
                  <a:pt x="2657" y="880"/>
                  <a:pt x="2657" y="880"/>
                </a:cubicBezTo>
                <a:cubicBezTo>
                  <a:pt x="2656" y="873"/>
                  <a:pt x="2656" y="873"/>
                  <a:pt x="2656" y="873"/>
                </a:cubicBezTo>
                <a:cubicBezTo>
                  <a:pt x="2656" y="868"/>
                  <a:pt x="2656" y="868"/>
                  <a:pt x="2656" y="868"/>
                </a:cubicBezTo>
                <a:cubicBezTo>
                  <a:pt x="2655" y="863"/>
                  <a:pt x="2655" y="863"/>
                  <a:pt x="2655" y="863"/>
                </a:cubicBezTo>
                <a:cubicBezTo>
                  <a:pt x="2653" y="860"/>
                  <a:pt x="2653" y="860"/>
                  <a:pt x="2653" y="860"/>
                </a:cubicBezTo>
                <a:cubicBezTo>
                  <a:pt x="2653" y="858"/>
                  <a:pt x="2653" y="858"/>
                  <a:pt x="2653" y="858"/>
                </a:cubicBezTo>
                <a:cubicBezTo>
                  <a:pt x="2655" y="855"/>
                  <a:pt x="2655" y="855"/>
                  <a:pt x="2655" y="855"/>
                </a:cubicBezTo>
                <a:cubicBezTo>
                  <a:pt x="2656" y="850"/>
                  <a:pt x="2656" y="850"/>
                  <a:pt x="2656" y="850"/>
                </a:cubicBezTo>
                <a:cubicBezTo>
                  <a:pt x="2660" y="848"/>
                  <a:pt x="2660" y="848"/>
                  <a:pt x="2660" y="848"/>
                </a:cubicBezTo>
                <a:cubicBezTo>
                  <a:pt x="2662" y="848"/>
                  <a:pt x="2662" y="848"/>
                  <a:pt x="2662" y="848"/>
                </a:cubicBezTo>
                <a:cubicBezTo>
                  <a:pt x="2662" y="846"/>
                  <a:pt x="2662" y="846"/>
                  <a:pt x="2662" y="846"/>
                </a:cubicBezTo>
                <a:cubicBezTo>
                  <a:pt x="2663" y="848"/>
                  <a:pt x="2663" y="848"/>
                  <a:pt x="2663" y="848"/>
                </a:cubicBezTo>
                <a:cubicBezTo>
                  <a:pt x="2665" y="849"/>
                  <a:pt x="2665" y="849"/>
                  <a:pt x="2665" y="849"/>
                </a:cubicBezTo>
                <a:cubicBezTo>
                  <a:pt x="2666" y="843"/>
                  <a:pt x="2666" y="843"/>
                  <a:pt x="2666" y="843"/>
                </a:cubicBezTo>
                <a:cubicBezTo>
                  <a:pt x="2666" y="842"/>
                  <a:pt x="2666" y="842"/>
                  <a:pt x="2666" y="842"/>
                </a:cubicBezTo>
                <a:cubicBezTo>
                  <a:pt x="2667" y="842"/>
                  <a:pt x="2667" y="842"/>
                  <a:pt x="2667" y="842"/>
                </a:cubicBezTo>
                <a:cubicBezTo>
                  <a:pt x="2675" y="840"/>
                  <a:pt x="2675" y="840"/>
                  <a:pt x="2675" y="840"/>
                </a:cubicBezTo>
                <a:cubicBezTo>
                  <a:pt x="2678" y="840"/>
                  <a:pt x="2678" y="840"/>
                  <a:pt x="2678" y="840"/>
                </a:cubicBezTo>
                <a:cubicBezTo>
                  <a:pt x="2679" y="837"/>
                  <a:pt x="2679" y="837"/>
                  <a:pt x="2679" y="837"/>
                </a:cubicBezTo>
                <a:cubicBezTo>
                  <a:pt x="2679" y="836"/>
                  <a:pt x="2679" y="836"/>
                  <a:pt x="2679" y="836"/>
                </a:cubicBezTo>
                <a:cubicBezTo>
                  <a:pt x="2679" y="835"/>
                  <a:pt x="2679" y="835"/>
                  <a:pt x="2679" y="835"/>
                </a:cubicBezTo>
                <a:cubicBezTo>
                  <a:pt x="2678" y="833"/>
                  <a:pt x="2678" y="833"/>
                  <a:pt x="2678" y="833"/>
                </a:cubicBezTo>
                <a:cubicBezTo>
                  <a:pt x="2680" y="829"/>
                  <a:pt x="2680" y="829"/>
                  <a:pt x="2680" y="829"/>
                </a:cubicBezTo>
                <a:cubicBezTo>
                  <a:pt x="2685" y="826"/>
                  <a:pt x="2685" y="826"/>
                  <a:pt x="2685" y="826"/>
                </a:cubicBezTo>
                <a:cubicBezTo>
                  <a:pt x="2688" y="825"/>
                  <a:pt x="2688" y="825"/>
                  <a:pt x="2688" y="825"/>
                </a:cubicBezTo>
                <a:cubicBezTo>
                  <a:pt x="2689" y="823"/>
                  <a:pt x="2689" y="823"/>
                  <a:pt x="2689" y="823"/>
                </a:cubicBezTo>
                <a:cubicBezTo>
                  <a:pt x="2690" y="822"/>
                  <a:pt x="2690" y="822"/>
                  <a:pt x="2690" y="822"/>
                </a:cubicBezTo>
                <a:cubicBezTo>
                  <a:pt x="2692" y="820"/>
                  <a:pt x="2692" y="820"/>
                  <a:pt x="2692" y="820"/>
                </a:cubicBezTo>
                <a:cubicBezTo>
                  <a:pt x="2692" y="817"/>
                  <a:pt x="2692" y="817"/>
                  <a:pt x="2692" y="817"/>
                </a:cubicBezTo>
                <a:cubicBezTo>
                  <a:pt x="2695" y="817"/>
                  <a:pt x="2695" y="817"/>
                  <a:pt x="2695" y="817"/>
                </a:cubicBezTo>
                <a:cubicBezTo>
                  <a:pt x="2699" y="813"/>
                  <a:pt x="2699" y="813"/>
                  <a:pt x="2699" y="813"/>
                </a:cubicBezTo>
                <a:cubicBezTo>
                  <a:pt x="2702" y="809"/>
                  <a:pt x="2702" y="809"/>
                  <a:pt x="2702" y="809"/>
                </a:cubicBezTo>
                <a:cubicBezTo>
                  <a:pt x="2703" y="804"/>
                  <a:pt x="2703" y="804"/>
                  <a:pt x="2703" y="804"/>
                </a:cubicBezTo>
                <a:cubicBezTo>
                  <a:pt x="2706" y="800"/>
                  <a:pt x="2706" y="800"/>
                  <a:pt x="2706" y="800"/>
                </a:cubicBezTo>
                <a:cubicBezTo>
                  <a:pt x="2709" y="799"/>
                  <a:pt x="2709" y="799"/>
                  <a:pt x="2709" y="799"/>
                </a:cubicBezTo>
                <a:cubicBezTo>
                  <a:pt x="2710" y="796"/>
                  <a:pt x="2710" y="796"/>
                  <a:pt x="2710" y="796"/>
                </a:cubicBezTo>
                <a:cubicBezTo>
                  <a:pt x="2709" y="797"/>
                  <a:pt x="2709" y="797"/>
                  <a:pt x="2709" y="797"/>
                </a:cubicBezTo>
                <a:cubicBezTo>
                  <a:pt x="2708" y="799"/>
                  <a:pt x="2708" y="799"/>
                  <a:pt x="2708" y="799"/>
                </a:cubicBezTo>
                <a:cubicBezTo>
                  <a:pt x="2709" y="796"/>
                  <a:pt x="2709" y="796"/>
                  <a:pt x="2709" y="796"/>
                </a:cubicBezTo>
                <a:cubicBezTo>
                  <a:pt x="2710" y="793"/>
                  <a:pt x="2710" y="793"/>
                  <a:pt x="2710" y="793"/>
                </a:cubicBezTo>
                <a:cubicBezTo>
                  <a:pt x="2712" y="793"/>
                  <a:pt x="2712" y="793"/>
                  <a:pt x="2712" y="793"/>
                </a:cubicBezTo>
                <a:cubicBezTo>
                  <a:pt x="2712" y="794"/>
                  <a:pt x="2712" y="794"/>
                  <a:pt x="2712" y="794"/>
                </a:cubicBezTo>
                <a:cubicBezTo>
                  <a:pt x="2712" y="796"/>
                  <a:pt x="2712" y="796"/>
                  <a:pt x="2712" y="796"/>
                </a:cubicBezTo>
                <a:cubicBezTo>
                  <a:pt x="2718" y="794"/>
                  <a:pt x="2718" y="794"/>
                  <a:pt x="2718" y="794"/>
                </a:cubicBezTo>
                <a:cubicBezTo>
                  <a:pt x="2722" y="792"/>
                  <a:pt x="2722" y="792"/>
                  <a:pt x="2722" y="792"/>
                </a:cubicBezTo>
                <a:cubicBezTo>
                  <a:pt x="2721" y="792"/>
                  <a:pt x="2721" y="792"/>
                  <a:pt x="2721" y="792"/>
                </a:cubicBezTo>
                <a:cubicBezTo>
                  <a:pt x="2722" y="790"/>
                  <a:pt x="2722" y="790"/>
                  <a:pt x="2722" y="790"/>
                </a:cubicBezTo>
                <a:cubicBezTo>
                  <a:pt x="2725" y="787"/>
                  <a:pt x="2725" y="787"/>
                  <a:pt x="2725" y="787"/>
                </a:cubicBezTo>
                <a:cubicBezTo>
                  <a:pt x="2726" y="786"/>
                  <a:pt x="2726" y="786"/>
                  <a:pt x="2726" y="786"/>
                </a:cubicBezTo>
                <a:cubicBezTo>
                  <a:pt x="2726" y="784"/>
                  <a:pt x="2726" y="784"/>
                  <a:pt x="2726" y="784"/>
                </a:cubicBezTo>
                <a:cubicBezTo>
                  <a:pt x="2728" y="783"/>
                  <a:pt x="2728" y="783"/>
                  <a:pt x="2728" y="783"/>
                </a:cubicBezTo>
                <a:cubicBezTo>
                  <a:pt x="2726" y="779"/>
                  <a:pt x="2726" y="779"/>
                  <a:pt x="2726" y="779"/>
                </a:cubicBezTo>
                <a:cubicBezTo>
                  <a:pt x="2726" y="774"/>
                  <a:pt x="2726" y="774"/>
                  <a:pt x="2726" y="774"/>
                </a:cubicBezTo>
                <a:cubicBezTo>
                  <a:pt x="2728" y="772"/>
                  <a:pt x="2728" y="772"/>
                  <a:pt x="2728" y="772"/>
                </a:cubicBezTo>
                <a:cubicBezTo>
                  <a:pt x="2731" y="770"/>
                  <a:pt x="2731" y="770"/>
                  <a:pt x="2731" y="770"/>
                </a:cubicBezTo>
                <a:cubicBezTo>
                  <a:pt x="2736" y="769"/>
                  <a:pt x="2736" y="769"/>
                  <a:pt x="2736" y="769"/>
                </a:cubicBezTo>
                <a:cubicBezTo>
                  <a:pt x="2739" y="764"/>
                  <a:pt x="2739" y="764"/>
                  <a:pt x="2739" y="764"/>
                </a:cubicBezTo>
                <a:cubicBezTo>
                  <a:pt x="2739" y="763"/>
                  <a:pt x="2739" y="763"/>
                  <a:pt x="2739" y="763"/>
                </a:cubicBezTo>
                <a:cubicBezTo>
                  <a:pt x="2741" y="764"/>
                  <a:pt x="2741" y="764"/>
                  <a:pt x="2741" y="764"/>
                </a:cubicBezTo>
                <a:cubicBezTo>
                  <a:pt x="2741" y="767"/>
                  <a:pt x="2741" y="767"/>
                  <a:pt x="2741" y="767"/>
                </a:cubicBezTo>
                <a:cubicBezTo>
                  <a:pt x="2742" y="770"/>
                  <a:pt x="2742" y="770"/>
                  <a:pt x="2742" y="770"/>
                </a:cubicBezTo>
                <a:cubicBezTo>
                  <a:pt x="2742" y="769"/>
                  <a:pt x="2742" y="769"/>
                  <a:pt x="2742" y="769"/>
                </a:cubicBezTo>
                <a:cubicBezTo>
                  <a:pt x="2743" y="769"/>
                  <a:pt x="2743" y="769"/>
                  <a:pt x="2743" y="769"/>
                </a:cubicBezTo>
                <a:cubicBezTo>
                  <a:pt x="2743" y="767"/>
                  <a:pt x="2743" y="767"/>
                  <a:pt x="2743" y="767"/>
                </a:cubicBezTo>
                <a:cubicBezTo>
                  <a:pt x="2743" y="766"/>
                  <a:pt x="2743" y="766"/>
                  <a:pt x="2743" y="766"/>
                </a:cubicBezTo>
                <a:cubicBezTo>
                  <a:pt x="2745" y="769"/>
                  <a:pt x="2745" y="769"/>
                  <a:pt x="2745" y="769"/>
                </a:cubicBezTo>
                <a:cubicBezTo>
                  <a:pt x="2745" y="766"/>
                  <a:pt x="2745" y="766"/>
                  <a:pt x="2745" y="766"/>
                </a:cubicBezTo>
                <a:cubicBezTo>
                  <a:pt x="2745" y="764"/>
                  <a:pt x="2745" y="764"/>
                  <a:pt x="2745" y="764"/>
                </a:cubicBezTo>
                <a:cubicBezTo>
                  <a:pt x="2745" y="763"/>
                  <a:pt x="2745" y="763"/>
                  <a:pt x="2745" y="763"/>
                </a:cubicBezTo>
                <a:cubicBezTo>
                  <a:pt x="2746" y="761"/>
                  <a:pt x="2746" y="761"/>
                  <a:pt x="2746" y="761"/>
                </a:cubicBezTo>
                <a:cubicBezTo>
                  <a:pt x="2745" y="764"/>
                  <a:pt x="2745" y="764"/>
                  <a:pt x="2745" y="764"/>
                </a:cubicBezTo>
                <a:cubicBezTo>
                  <a:pt x="2746" y="763"/>
                  <a:pt x="2746" y="763"/>
                  <a:pt x="2746" y="763"/>
                </a:cubicBezTo>
                <a:cubicBezTo>
                  <a:pt x="2746" y="766"/>
                  <a:pt x="2746" y="766"/>
                  <a:pt x="2746" y="766"/>
                </a:cubicBezTo>
                <a:cubicBezTo>
                  <a:pt x="2746" y="769"/>
                  <a:pt x="2746" y="769"/>
                  <a:pt x="2746" y="769"/>
                </a:cubicBezTo>
                <a:cubicBezTo>
                  <a:pt x="2748" y="769"/>
                  <a:pt x="2748" y="769"/>
                  <a:pt x="2748" y="769"/>
                </a:cubicBezTo>
                <a:cubicBezTo>
                  <a:pt x="2749" y="767"/>
                  <a:pt x="2749" y="767"/>
                  <a:pt x="2749" y="767"/>
                </a:cubicBezTo>
                <a:cubicBezTo>
                  <a:pt x="2749" y="769"/>
                  <a:pt x="2749" y="769"/>
                  <a:pt x="2749" y="769"/>
                </a:cubicBezTo>
                <a:cubicBezTo>
                  <a:pt x="2751" y="769"/>
                  <a:pt x="2751" y="769"/>
                  <a:pt x="2751" y="769"/>
                </a:cubicBezTo>
                <a:cubicBezTo>
                  <a:pt x="2751" y="767"/>
                  <a:pt x="2751" y="767"/>
                  <a:pt x="2751" y="767"/>
                </a:cubicBezTo>
                <a:cubicBezTo>
                  <a:pt x="2749" y="764"/>
                  <a:pt x="2749" y="764"/>
                  <a:pt x="2749" y="764"/>
                </a:cubicBezTo>
                <a:cubicBezTo>
                  <a:pt x="2751" y="766"/>
                  <a:pt x="2751" y="766"/>
                  <a:pt x="2751" y="766"/>
                </a:cubicBezTo>
                <a:cubicBezTo>
                  <a:pt x="2751" y="763"/>
                  <a:pt x="2751" y="763"/>
                  <a:pt x="2751" y="763"/>
                </a:cubicBezTo>
                <a:cubicBezTo>
                  <a:pt x="2752" y="766"/>
                  <a:pt x="2752" y="766"/>
                  <a:pt x="2752" y="766"/>
                </a:cubicBezTo>
                <a:cubicBezTo>
                  <a:pt x="2753" y="769"/>
                  <a:pt x="2753" y="769"/>
                  <a:pt x="2753" y="769"/>
                </a:cubicBezTo>
                <a:cubicBezTo>
                  <a:pt x="2753" y="767"/>
                  <a:pt x="2753" y="767"/>
                  <a:pt x="2753" y="767"/>
                </a:cubicBezTo>
                <a:cubicBezTo>
                  <a:pt x="2753" y="764"/>
                  <a:pt x="2753" y="764"/>
                  <a:pt x="2753" y="764"/>
                </a:cubicBezTo>
                <a:cubicBezTo>
                  <a:pt x="2755" y="769"/>
                  <a:pt x="2755" y="769"/>
                  <a:pt x="2755" y="769"/>
                </a:cubicBezTo>
                <a:cubicBezTo>
                  <a:pt x="2756" y="766"/>
                  <a:pt x="2756" y="766"/>
                  <a:pt x="2756" y="766"/>
                </a:cubicBezTo>
                <a:cubicBezTo>
                  <a:pt x="2758" y="767"/>
                  <a:pt x="2758" y="767"/>
                  <a:pt x="2758" y="767"/>
                </a:cubicBezTo>
                <a:cubicBezTo>
                  <a:pt x="2758" y="766"/>
                  <a:pt x="2758" y="766"/>
                  <a:pt x="2758" y="766"/>
                </a:cubicBezTo>
                <a:cubicBezTo>
                  <a:pt x="2759" y="766"/>
                  <a:pt x="2759" y="766"/>
                  <a:pt x="2759" y="766"/>
                </a:cubicBezTo>
                <a:cubicBezTo>
                  <a:pt x="2759" y="764"/>
                  <a:pt x="2759" y="764"/>
                  <a:pt x="2759" y="764"/>
                </a:cubicBezTo>
                <a:cubicBezTo>
                  <a:pt x="2759" y="763"/>
                  <a:pt x="2759" y="763"/>
                  <a:pt x="2759" y="763"/>
                </a:cubicBezTo>
                <a:cubicBezTo>
                  <a:pt x="2759" y="760"/>
                  <a:pt x="2759" y="760"/>
                  <a:pt x="2759" y="760"/>
                </a:cubicBezTo>
                <a:cubicBezTo>
                  <a:pt x="2759" y="759"/>
                  <a:pt x="2759" y="759"/>
                  <a:pt x="2759" y="759"/>
                </a:cubicBezTo>
                <a:cubicBezTo>
                  <a:pt x="2761" y="757"/>
                  <a:pt x="2761" y="757"/>
                  <a:pt x="2761" y="757"/>
                </a:cubicBezTo>
                <a:cubicBezTo>
                  <a:pt x="2761" y="761"/>
                  <a:pt x="2761" y="761"/>
                  <a:pt x="2761" y="761"/>
                </a:cubicBezTo>
                <a:cubicBezTo>
                  <a:pt x="2761" y="764"/>
                  <a:pt x="2761" y="764"/>
                  <a:pt x="2761" y="764"/>
                </a:cubicBezTo>
                <a:cubicBezTo>
                  <a:pt x="2762" y="761"/>
                  <a:pt x="2762" y="761"/>
                  <a:pt x="2762" y="761"/>
                </a:cubicBezTo>
                <a:cubicBezTo>
                  <a:pt x="2762" y="764"/>
                  <a:pt x="2762" y="764"/>
                  <a:pt x="2762" y="764"/>
                </a:cubicBezTo>
                <a:cubicBezTo>
                  <a:pt x="2762" y="766"/>
                  <a:pt x="2762" y="766"/>
                  <a:pt x="2762" y="766"/>
                </a:cubicBezTo>
                <a:cubicBezTo>
                  <a:pt x="2764" y="764"/>
                  <a:pt x="2764" y="764"/>
                  <a:pt x="2764" y="764"/>
                </a:cubicBezTo>
                <a:cubicBezTo>
                  <a:pt x="2764" y="766"/>
                  <a:pt x="2764" y="766"/>
                  <a:pt x="2764" y="766"/>
                </a:cubicBezTo>
                <a:cubicBezTo>
                  <a:pt x="2764" y="767"/>
                  <a:pt x="2764" y="767"/>
                  <a:pt x="2764" y="767"/>
                </a:cubicBezTo>
                <a:cubicBezTo>
                  <a:pt x="2765" y="767"/>
                  <a:pt x="2765" y="767"/>
                  <a:pt x="2765" y="767"/>
                </a:cubicBezTo>
                <a:cubicBezTo>
                  <a:pt x="2765" y="766"/>
                  <a:pt x="2765" y="766"/>
                  <a:pt x="2765" y="766"/>
                </a:cubicBezTo>
                <a:cubicBezTo>
                  <a:pt x="2765" y="760"/>
                  <a:pt x="2765" y="760"/>
                  <a:pt x="2765" y="760"/>
                </a:cubicBezTo>
                <a:cubicBezTo>
                  <a:pt x="2766" y="763"/>
                  <a:pt x="2766" y="763"/>
                  <a:pt x="2766" y="763"/>
                </a:cubicBezTo>
                <a:cubicBezTo>
                  <a:pt x="2768" y="761"/>
                  <a:pt x="2768" y="761"/>
                  <a:pt x="2768" y="761"/>
                </a:cubicBezTo>
                <a:cubicBezTo>
                  <a:pt x="2768" y="760"/>
                  <a:pt x="2768" y="760"/>
                  <a:pt x="2768" y="760"/>
                </a:cubicBezTo>
                <a:cubicBezTo>
                  <a:pt x="2766" y="756"/>
                  <a:pt x="2766" y="756"/>
                  <a:pt x="2766" y="756"/>
                </a:cubicBezTo>
                <a:cubicBezTo>
                  <a:pt x="2765" y="754"/>
                  <a:pt x="2765" y="754"/>
                  <a:pt x="2765" y="754"/>
                </a:cubicBezTo>
                <a:cubicBezTo>
                  <a:pt x="2765" y="751"/>
                  <a:pt x="2765" y="751"/>
                  <a:pt x="2765" y="751"/>
                </a:cubicBezTo>
                <a:cubicBezTo>
                  <a:pt x="2765" y="750"/>
                  <a:pt x="2765" y="750"/>
                  <a:pt x="2765" y="750"/>
                </a:cubicBezTo>
                <a:cubicBezTo>
                  <a:pt x="2766" y="749"/>
                  <a:pt x="2766" y="749"/>
                  <a:pt x="2766" y="749"/>
                </a:cubicBezTo>
                <a:cubicBezTo>
                  <a:pt x="2766" y="747"/>
                  <a:pt x="2766" y="747"/>
                  <a:pt x="2766" y="747"/>
                </a:cubicBezTo>
                <a:cubicBezTo>
                  <a:pt x="2765" y="746"/>
                  <a:pt x="2765" y="746"/>
                  <a:pt x="2765" y="746"/>
                </a:cubicBezTo>
                <a:cubicBezTo>
                  <a:pt x="2766" y="744"/>
                  <a:pt x="2766" y="744"/>
                  <a:pt x="2766" y="744"/>
                </a:cubicBezTo>
                <a:cubicBezTo>
                  <a:pt x="2765" y="744"/>
                  <a:pt x="2765" y="744"/>
                  <a:pt x="2765" y="744"/>
                </a:cubicBezTo>
                <a:cubicBezTo>
                  <a:pt x="2765" y="743"/>
                  <a:pt x="2765" y="743"/>
                  <a:pt x="2765" y="743"/>
                </a:cubicBezTo>
                <a:cubicBezTo>
                  <a:pt x="2766" y="743"/>
                  <a:pt x="2766" y="743"/>
                  <a:pt x="2766" y="743"/>
                </a:cubicBezTo>
                <a:cubicBezTo>
                  <a:pt x="2766" y="744"/>
                  <a:pt x="2766" y="744"/>
                  <a:pt x="2766" y="744"/>
                </a:cubicBezTo>
                <a:cubicBezTo>
                  <a:pt x="2766" y="746"/>
                  <a:pt x="2766" y="746"/>
                  <a:pt x="2766" y="746"/>
                </a:cubicBezTo>
                <a:cubicBezTo>
                  <a:pt x="2768" y="749"/>
                  <a:pt x="2768" y="749"/>
                  <a:pt x="2768" y="749"/>
                </a:cubicBezTo>
                <a:cubicBezTo>
                  <a:pt x="2768" y="750"/>
                  <a:pt x="2768" y="750"/>
                  <a:pt x="2768" y="750"/>
                </a:cubicBezTo>
                <a:cubicBezTo>
                  <a:pt x="2769" y="754"/>
                  <a:pt x="2769" y="754"/>
                  <a:pt x="2769" y="754"/>
                </a:cubicBezTo>
                <a:cubicBezTo>
                  <a:pt x="2771" y="756"/>
                  <a:pt x="2771" y="756"/>
                  <a:pt x="2771" y="756"/>
                </a:cubicBezTo>
                <a:cubicBezTo>
                  <a:pt x="2772" y="756"/>
                  <a:pt x="2772" y="756"/>
                  <a:pt x="2772" y="756"/>
                </a:cubicBezTo>
                <a:cubicBezTo>
                  <a:pt x="2772" y="754"/>
                  <a:pt x="2772" y="754"/>
                  <a:pt x="2772" y="754"/>
                </a:cubicBezTo>
                <a:cubicBezTo>
                  <a:pt x="2774" y="756"/>
                  <a:pt x="2774" y="756"/>
                  <a:pt x="2774" y="756"/>
                </a:cubicBezTo>
                <a:cubicBezTo>
                  <a:pt x="2775" y="756"/>
                  <a:pt x="2775" y="756"/>
                  <a:pt x="2775" y="756"/>
                </a:cubicBezTo>
                <a:cubicBezTo>
                  <a:pt x="2775" y="754"/>
                  <a:pt x="2775" y="754"/>
                  <a:pt x="2775" y="754"/>
                </a:cubicBezTo>
                <a:cubicBezTo>
                  <a:pt x="2776" y="753"/>
                  <a:pt x="2776" y="753"/>
                  <a:pt x="2776" y="753"/>
                </a:cubicBezTo>
                <a:cubicBezTo>
                  <a:pt x="2778" y="751"/>
                  <a:pt x="2778" y="751"/>
                  <a:pt x="2778" y="751"/>
                </a:cubicBezTo>
                <a:cubicBezTo>
                  <a:pt x="2778" y="754"/>
                  <a:pt x="2778" y="754"/>
                  <a:pt x="2778" y="754"/>
                </a:cubicBezTo>
                <a:cubicBezTo>
                  <a:pt x="2779" y="757"/>
                  <a:pt x="2779" y="757"/>
                  <a:pt x="2779" y="757"/>
                </a:cubicBezTo>
                <a:cubicBezTo>
                  <a:pt x="2782" y="761"/>
                  <a:pt x="2782" y="761"/>
                  <a:pt x="2782" y="761"/>
                </a:cubicBezTo>
                <a:cubicBezTo>
                  <a:pt x="2784" y="764"/>
                  <a:pt x="2784" y="764"/>
                  <a:pt x="2784" y="764"/>
                </a:cubicBezTo>
                <a:cubicBezTo>
                  <a:pt x="2786" y="770"/>
                  <a:pt x="2786" y="770"/>
                  <a:pt x="2786" y="770"/>
                </a:cubicBezTo>
                <a:cubicBezTo>
                  <a:pt x="2786" y="774"/>
                  <a:pt x="2786" y="774"/>
                  <a:pt x="2786" y="774"/>
                </a:cubicBezTo>
                <a:cubicBezTo>
                  <a:pt x="2789" y="777"/>
                  <a:pt x="2789" y="777"/>
                  <a:pt x="2789" y="777"/>
                </a:cubicBezTo>
                <a:cubicBezTo>
                  <a:pt x="2790" y="779"/>
                  <a:pt x="2790" y="779"/>
                  <a:pt x="2790" y="779"/>
                </a:cubicBezTo>
                <a:cubicBezTo>
                  <a:pt x="2791" y="780"/>
                  <a:pt x="2791" y="780"/>
                  <a:pt x="2791" y="780"/>
                </a:cubicBezTo>
                <a:cubicBezTo>
                  <a:pt x="2792" y="783"/>
                  <a:pt x="2792" y="783"/>
                  <a:pt x="2792" y="783"/>
                </a:cubicBezTo>
                <a:cubicBezTo>
                  <a:pt x="2795" y="784"/>
                  <a:pt x="2795" y="784"/>
                  <a:pt x="2795" y="784"/>
                </a:cubicBezTo>
                <a:cubicBezTo>
                  <a:pt x="2796" y="787"/>
                  <a:pt x="2796" y="787"/>
                  <a:pt x="2796" y="787"/>
                </a:cubicBezTo>
                <a:cubicBezTo>
                  <a:pt x="2796" y="786"/>
                  <a:pt x="2796" y="786"/>
                  <a:pt x="2796" y="786"/>
                </a:cubicBezTo>
                <a:cubicBezTo>
                  <a:pt x="2796" y="783"/>
                  <a:pt x="2796" y="783"/>
                  <a:pt x="2796" y="783"/>
                </a:cubicBezTo>
                <a:cubicBezTo>
                  <a:pt x="2798" y="786"/>
                  <a:pt x="2798" y="786"/>
                  <a:pt x="2798" y="786"/>
                </a:cubicBezTo>
                <a:cubicBezTo>
                  <a:pt x="2798" y="787"/>
                  <a:pt x="2798" y="787"/>
                  <a:pt x="2798" y="787"/>
                </a:cubicBezTo>
                <a:cubicBezTo>
                  <a:pt x="2798" y="789"/>
                  <a:pt x="2798" y="789"/>
                  <a:pt x="2798" y="789"/>
                </a:cubicBezTo>
                <a:cubicBezTo>
                  <a:pt x="2799" y="790"/>
                  <a:pt x="2799" y="790"/>
                  <a:pt x="2799" y="790"/>
                </a:cubicBezTo>
                <a:cubicBezTo>
                  <a:pt x="2800" y="789"/>
                  <a:pt x="2800" y="789"/>
                  <a:pt x="2800" y="789"/>
                </a:cubicBezTo>
                <a:cubicBezTo>
                  <a:pt x="2802" y="789"/>
                  <a:pt x="2802" y="789"/>
                  <a:pt x="2802" y="789"/>
                </a:cubicBezTo>
                <a:cubicBezTo>
                  <a:pt x="2801" y="792"/>
                  <a:pt x="2801" y="792"/>
                  <a:pt x="2801" y="792"/>
                </a:cubicBezTo>
                <a:cubicBezTo>
                  <a:pt x="2802" y="793"/>
                  <a:pt x="2802" y="793"/>
                  <a:pt x="2802" y="793"/>
                </a:cubicBezTo>
                <a:cubicBezTo>
                  <a:pt x="2802" y="792"/>
                  <a:pt x="2802" y="792"/>
                  <a:pt x="2802" y="792"/>
                </a:cubicBezTo>
                <a:cubicBezTo>
                  <a:pt x="2804" y="794"/>
                  <a:pt x="2804" y="794"/>
                  <a:pt x="2804" y="794"/>
                </a:cubicBezTo>
                <a:cubicBezTo>
                  <a:pt x="2802" y="790"/>
                  <a:pt x="2802" y="790"/>
                  <a:pt x="2802" y="790"/>
                </a:cubicBezTo>
                <a:cubicBezTo>
                  <a:pt x="2804" y="790"/>
                  <a:pt x="2804" y="790"/>
                  <a:pt x="2804" y="790"/>
                </a:cubicBezTo>
                <a:cubicBezTo>
                  <a:pt x="2805" y="792"/>
                  <a:pt x="2805" y="792"/>
                  <a:pt x="2805" y="792"/>
                </a:cubicBezTo>
                <a:cubicBezTo>
                  <a:pt x="2807" y="793"/>
                  <a:pt x="2807" y="793"/>
                  <a:pt x="2807" y="793"/>
                </a:cubicBezTo>
                <a:cubicBezTo>
                  <a:pt x="2808" y="793"/>
                  <a:pt x="2808" y="793"/>
                  <a:pt x="2808" y="793"/>
                </a:cubicBezTo>
                <a:cubicBezTo>
                  <a:pt x="2808" y="794"/>
                  <a:pt x="2808" y="794"/>
                  <a:pt x="2808" y="794"/>
                </a:cubicBezTo>
                <a:cubicBezTo>
                  <a:pt x="2811" y="796"/>
                  <a:pt x="2811" y="796"/>
                  <a:pt x="2811" y="796"/>
                </a:cubicBezTo>
                <a:cubicBezTo>
                  <a:pt x="2811" y="797"/>
                  <a:pt x="2811" y="797"/>
                  <a:pt x="2811" y="797"/>
                </a:cubicBezTo>
                <a:cubicBezTo>
                  <a:pt x="2812" y="799"/>
                  <a:pt x="2812" y="799"/>
                  <a:pt x="2812" y="799"/>
                </a:cubicBezTo>
                <a:cubicBezTo>
                  <a:pt x="2814" y="800"/>
                  <a:pt x="2814" y="800"/>
                  <a:pt x="2814" y="800"/>
                </a:cubicBezTo>
                <a:cubicBezTo>
                  <a:pt x="2815" y="803"/>
                  <a:pt x="2815" y="803"/>
                  <a:pt x="2815" y="803"/>
                </a:cubicBezTo>
                <a:cubicBezTo>
                  <a:pt x="2815" y="806"/>
                  <a:pt x="2815" y="806"/>
                  <a:pt x="2815" y="806"/>
                </a:cubicBezTo>
                <a:cubicBezTo>
                  <a:pt x="2815" y="807"/>
                  <a:pt x="2815" y="807"/>
                  <a:pt x="2815" y="807"/>
                </a:cubicBezTo>
                <a:cubicBezTo>
                  <a:pt x="2818" y="809"/>
                  <a:pt x="2818" y="809"/>
                  <a:pt x="2818" y="809"/>
                </a:cubicBezTo>
                <a:cubicBezTo>
                  <a:pt x="2817" y="809"/>
                  <a:pt x="2817" y="809"/>
                  <a:pt x="2817" y="809"/>
                </a:cubicBezTo>
                <a:cubicBezTo>
                  <a:pt x="2818" y="812"/>
                  <a:pt x="2818" y="812"/>
                  <a:pt x="2818" y="812"/>
                </a:cubicBezTo>
                <a:cubicBezTo>
                  <a:pt x="2819" y="815"/>
                  <a:pt x="2819" y="815"/>
                  <a:pt x="2819" y="815"/>
                </a:cubicBezTo>
                <a:cubicBezTo>
                  <a:pt x="2821" y="817"/>
                  <a:pt x="2821" y="817"/>
                  <a:pt x="2821" y="817"/>
                </a:cubicBezTo>
                <a:cubicBezTo>
                  <a:pt x="2822" y="822"/>
                  <a:pt x="2822" y="822"/>
                  <a:pt x="2822" y="822"/>
                </a:cubicBezTo>
                <a:cubicBezTo>
                  <a:pt x="2824" y="826"/>
                  <a:pt x="2824" y="826"/>
                  <a:pt x="2824" y="826"/>
                </a:cubicBezTo>
                <a:cubicBezTo>
                  <a:pt x="2824" y="827"/>
                  <a:pt x="2824" y="827"/>
                  <a:pt x="2824" y="827"/>
                </a:cubicBezTo>
                <a:cubicBezTo>
                  <a:pt x="2824" y="829"/>
                  <a:pt x="2824" y="829"/>
                  <a:pt x="2824" y="829"/>
                </a:cubicBezTo>
                <a:cubicBezTo>
                  <a:pt x="2822" y="832"/>
                  <a:pt x="2822" y="832"/>
                  <a:pt x="2822" y="832"/>
                </a:cubicBezTo>
                <a:cubicBezTo>
                  <a:pt x="2822" y="835"/>
                  <a:pt x="2822" y="835"/>
                  <a:pt x="2822" y="835"/>
                </a:cubicBezTo>
                <a:cubicBezTo>
                  <a:pt x="2821" y="842"/>
                  <a:pt x="2821" y="842"/>
                  <a:pt x="2821" y="842"/>
                </a:cubicBezTo>
                <a:cubicBezTo>
                  <a:pt x="2821" y="845"/>
                  <a:pt x="2821" y="845"/>
                  <a:pt x="2821" y="845"/>
                </a:cubicBezTo>
                <a:cubicBezTo>
                  <a:pt x="2822" y="846"/>
                  <a:pt x="2822" y="846"/>
                  <a:pt x="2822" y="846"/>
                </a:cubicBezTo>
                <a:cubicBezTo>
                  <a:pt x="2825" y="843"/>
                  <a:pt x="2825" y="843"/>
                  <a:pt x="2825" y="843"/>
                </a:cubicBezTo>
                <a:cubicBezTo>
                  <a:pt x="2827" y="840"/>
                  <a:pt x="2827" y="840"/>
                  <a:pt x="2827" y="840"/>
                </a:cubicBezTo>
                <a:cubicBezTo>
                  <a:pt x="2827" y="843"/>
                  <a:pt x="2827" y="843"/>
                  <a:pt x="2827" y="843"/>
                </a:cubicBezTo>
                <a:cubicBezTo>
                  <a:pt x="2825" y="846"/>
                  <a:pt x="2825" y="846"/>
                  <a:pt x="2825" y="846"/>
                </a:cubicBezTo>
                <a:cubicBezTo>
                  <a:pt x="2827" y="846"/>
                  <a:pt x="2827" y="846"/>
                  <a:pt x="2827" y="846"/>
                </a:cubicBezTo>
                <a:cubicBezTo>
                  <a:pt x="2828" y="843"/>
                  <a:pt x="2828" y="843"/>
                  <a:pt x="2828" y="843"/>
                </a:cubicBezTo>
                <a:cubicBezTo>
                  <a:pt x="2828" y="845"/>
                  <a:pt x="2828" y="845"/>
                  <a:pt x="2828" y="845"/>
                </a:cubicBezTo>
                <a:cubicBezTo>
                  <a:pt x="2831" y="843"/>
                  <a:pt x="2831" y="843"/>
                  <a:pt x="2831" y="843"/>
                </a:cubicBezTo>
                <a:cubicBezTo>
                  <a:pt x="2829" y="846"/>
                  <a:pt x="2829" y="846"/>
                  <a:pt x="2829" y="846"/>
                </a:cubicBezTo>
                <a:cubicBezTo>
                  <a:pt x="2829" y="849"/>
                  <a:pt x="2829" y="849"/>
                  <a:pt x="2829" y="849"/>
                </a:cubicBezTo>
                <a:cubicBezTo>
                  <a:pt x="2831" y="849"/>
                  <a:pt x="2831" y="849"/>
                  <a:pt x="2831" y="849"/>
                </a:cubicBezTo>
                <a:cubicBezTo>
                  <a:pt x="2831" y="848"/>
                  <a:pt x="2831" y="848"/>
                  <a:pt x="2831" y="848"/>
                </a:cubicBezTo>
                <a:cubicBezTo>
                  <a:pt x="2832" y="845"/>
                  <a:pt x="2832" y="845"/>
                  <a:pt x="2832" y="845"/>
                </a:cubicBezTo>
                <a:cubicBezTo>
                  <a:pt x="2832" y="846"/>
                  <a:pt x="2832" y="846"/>
                  <a:pt x="2832" y="846"/>
                </a:cubicBezTo>
                <a:cubicBezTo>
                  <a:pt x="2834" y="849"/>
                  <a:pt x="2834" y="849"/>
                  <a:pt x="2834" y="849"/>
                </a:cubicBezTo>
                <a:cubicBezTo>
                  <a:pt x="2834" y="848"/>
                  <a:pt x="2834" y="848"/>
                  <a:pt x="2834" y="848"/>
                </a:cubicBezTo>
                <a:cubicBezTo>
                  <a:pt x="2834" y="846"/>
                  <a:pt x="2834" y="846"/>
                  <a:pt x="2834" y="846"/>
                </a:cubicBezTo>
                <a:cubicBezTo>
                  <a:pt x="2835" y="845"/>
                  <a:pt x="2835" y="845"/>
                  <a:pt x="2835" y="845"/>
                </a:cubicBezTo>
                <a:cubicBezTo>
                  <a:pt x="2835" y="848"/>
                  <a:pt x="2835" y="848"/>
                  <a:pt x="2835" y="848"/>
                </a:cubicBezTo>
                <a:cubicBezTo>
                  <a:pt x="2835" y="849"/>
                  <a:pt x="2835" y="849"/>
                  <a:pt x="2835" y="849"/>
                </a:cubicBezTo>
                <a:cubicBezTo>
                  <a:pt x="2835" y="850"/>
                  <a:pt x="2835" y="850"/>
                  <a:pt x="2835" y="850"/>
                </a:cubicBezTo>
                <a:cubicBezTo>
                  <a:pt x="2837" y="849"/>
                  <a:pt x="2837" y="849"/>
                  <a:pt x="2837" y="849"/>
                </a:cubicBezTo>
                <a:cubicBezTo>
                  <a:pt x="2838" y="848"/>
                  <a:pt x="2838" y="848"/>
                  <a:pt x="2838" y="848"/>
                </a:cubicBezTo>
                <a:cubicBezTo>
                  <a:pt x="2840" y="843"/>
                  <a:pt x="2840" y="843"/>
                  <a:pt x="2840" y="843"/>
                </a:cubicBezTo>
                <a:cubicBezTo>
                  <a:pt x="2841" y="843"/>
                  <a:pt x="2841" y="843"/>
                  <a:pt x="2841" y="843"/>
                </a:cubicBezTo>
                <a:cubicBezTo>
                  <a:pt x="2842" y="843"/>
                  <a:pt x="2842" y="843"/>
                  <a:pt x="2842" y="843"/>
                </a:cubicBezTo>
                <a:lnTo>
                  <a:pt x="2842" y="842"/>
                </a:lnTo>
                <a:close/>
                <a:moveTo>
                  <a:pt x="3034" y="756"/>
                </a:moveTo>
                <a:cubicBezTo>
                  <a:pt x="3036" y="760"/>
                  <a:pt x="3036" y="760"/>
                  <a:pt x="3036" y="760"/>
                </a:cubicBezTo>
                <a:cubicBezTo>
                  <a:pt x="3034" y="759"/>
                  <a:pt x="3034" y="759"/>
                  <a:pt x="3034" y="759"/>
                </a:cubicBezTo>
                <a:lnTo>
                  <a:pt x="3034" y="756"/>
                </a:lnTo>
                <a:close/>
                <a:moveTo>
                  <a:pt x="1773" y="245"/>
                </a:moveTo>
                <a:cubicBezTo>
                  <a:pt x="1773" y="247"/>
                  <a:pt x="1773" y="247"/>
                  <a:pt x="1773" y="247"/>
                </a:cubicBezTo>
                <a:cubicBezTo>
                  <a:pt x="1772" y="245"/>
                  <a:pt x="1772" y="245"/>
                  <a:pt x="1772" y="245"/>
                </a:cubicBezTo>
                <a:cubicBezTo>
                  <a:pt x="1774" y="244"/>
                  <a:pt x="1774" y="244"/>
                  <a:pt x="1774" y="244"/>
                </a:cubicBezTo>
                <a:lnTo>
                  <a:pt x="1773" y="245"/>
                </a:lnTo>
                <a:close/>
                <a:moveTo>
                  <a:pt x="1774" y="263"/>
                </a:moveTo>
                <a:cubicBezTo>
                  <a:pt x="1773" y="263"/>
                  <a:pt x="1773" y="263"/>
                  <a:pt x="1773" y="263"/>
                </a:cubicBezTo>
                <a:cubicBezTo>
                  <a:pt x="1774" y="261"/>
                  <a:pt x="1774" y="261"/>
                  <a:pt x="1774" y="261"/>
                </a:cubicBezTo>
                <a:lnTo>
                  <a:pt x="1774" y="263"/>
                </a:lnTo>
                <a:close/>
                <a:moveTo>
                  <a:pt x="1779" y="234"/>
                </a:moveTo>
                <a:cubicBezTo>
                  <a:pt x="1779" y="233"/>
                  <a:pt x="1779" y="233"/>
                  <a:pt x="1779" y="233"/>
                </a:cubicBezTo>
                <a:cubicBezTo>
                  <a:pt x="1777" y="233"/>
                  <a:pt x="1777" y="233"/>
                  <a:pt x="1777" y="233"/>
                </a:cubicBezTo>
                <a:cubicBezTo>
                  <a:pt x="1776" y="232"/>
                  <a:pt x="1776" y="232"/>
                  <a:pt x="1776" y="232"/>
                </a:cubicBezTo>
                <a:cubicBezTo>
                  <a:pt x="1779" y="231"/>
                  <a:pt x="1779" y="231"/>
                  <a:pt x="1779" y="231"/>
                </a:cubicBezTo>
                <a:cubicBezTo>
                  <a:pt x="1782" y="233"/>
                  <a:pt x="1782" y="233"/>
                  <a:pt x="1782" y="233"/>
                </a:cubicBezTo>
                <a:lnTo>
                  <a:pt x="1779" y="234"/>
                </a:lnTo>
                <a:close/>
                <a:moveTo>
                  <a:pt x="1790" y="241"/>
                </a:moveTo>
                <a:cubicBezTo>
                  <a:pt x="1789" y="243"/>
                  <a:pt x="1789" y="243"/>
                  <a:pt x="1789" y="243"/>
                </a:cubicBezTo>
                <a:cubicBezTo>
                  <a:pt x="1790" y="244"/>
                  <a:pt x="1790" y="244"/>
                  <a:pt x="1790" y="244"/>
                </a:cubicBezTo>
                <a:cubicBezTo>
                  <a:pt x="1787" y="244"/>
                  <a:pt x="1787" y="244"/>
                  <a:pt x="1787" y="244"/>
                </a:cubicBezTo>
                <a:cubicBezTo>
                  <a:pt x="1789" y="243"/>
                  <a:pt x="1789" y="243"/>
                  <a:pt x="1789" y="243"/>
                </a:cubicBezTo>
                <a:cubicBezTo>
                  <a:pt x="1787" y="243"/>
                  <a:pt x="1787" y="243"/>
                  <a:pt x="1787" y="243"/>
                </a:cubicBezTo>
                <a:cubicBezTo>
                  <a:pt x="1786" y="241"/>
                  <a:pt x="1786" y="241"/>
                  <a:pt x="1786" y="241"/>
                </a:cubicBezTo>
                <a:cubicBezTo>
                  <a:pt x="1784" y="241"/>
                  <a:pt x="1784" y="241"/>
                  <a:pt x="1784" y="241"/>
                </a:cubicBezTo>
                <a:cubicBezTo>
                  <a:pt x="1783" y="241"/>
                  <a:pt x="1783" y="241"/>
                  <a:pt x="1783" y="241"/>
                </a:cubicBezTo>
                <a:cubicBezTo>
                  <a:pt x="1784" y="240"/>
                  <a:pt x="1784" y="240"/>
                  <a:pt x="1784" y="240"/>
                </a:cubicBezTo>
                <a:cubicBezTo>
                  <a:pt x="1786" y="240"/>
                  <a:pt x="1786" y="240"/>
                  <a:pt x="1786" y="240"/>
                </a:cubicBezTo>
                <a:cubicBezTo>
                  <a:pt x="1790" y="240"/>
                  <a:pt x="1790" y="240"/>
                  <a:pt x="1790" y="240"/>
                </a:cubicBezTo>
                <a:cubicBezTo>
                  <a:pt x="1789" y="241"/>
                  <a:pt x="1789" y="241"/>
                  <a:pt x="1789" y="241"/>
                </a:cubicBezTo>
                <a:lnTo>
                  <a:pt x="1790" y="241"/>
                </a:lnTo>
                <a:close/>
                <a:moveTo>
                  <a:pt x="1790" y="228"/>
                </a:moveTo>
                <a:cubicBezTo>
                  <a:pt x="1787" y="230"/>
                  <a:pt x="1787" y="230"/>
                  <a:pt x="1787" y="230"/>
                </a:cubicBezTo>
                <a:cubicBezTo>
                  <a:pt x="1789" y="228"/>
                  <a:pt x="1789" y="228"/>
                  <a:pt x="1789" y="228"/>
                </a:cubicBezTo>
                <a:cubicBezTo>
                  <a:pt x="1789" y="227"/>
                  <a:pt x="1789" y="227"/>
                  <a:pt x="1789" y="227"/>
                </a:cubicBezTo>
                <a:cubicBezTo>
                  <a:pt x="1787" y="225"/>
                  <a:pt x="1787" y="225"/>
                  <a:pt x="1787" y="225"/>
                </a:cubicBezTo>
                <a:cubicBezTo>
                  <a:pt x="1790" y="227"/>
                  <a:pt x="1790" y="227"/>
                  <a:pt x="1790" y="227"/>
                </a:cubicBezTo>
                <a:cubicBezTo>
                  <a:pt x="1789" y="228"/>
                  <a:pt x="1789" y="228"/>
                  <a:pt x="1789" y="228"/>
                </a:cubicBezTo>
                <a:lnTo>
                  <a:pt x="1790" y="228"/>
                </a:lnTo>
                <a:close/>
                <a:moveTo>
                  <a:pt x="1794" y="240"/>
                </a:moveTo>
                <a:cubicBezTo>
                  <a:pt x="1792" y="241"/>
                  <a:pt x="1792" y="241"/>
                  <a:pt x="1792" y="241"/>
                </a:cubicBezTo>
                <a:cubicBezTo>
                  <a:pt x="1792" y="240"/>
                  <a:pt x="1792" y="240"/>
                  <a:pt x="1792" y="240"/>
                </a:cubicBezTo>
                <a:cubicBezTo>
                  <a:pt x="1792" y="238"/>
                  <a:pt x="1792" y="238"/>
                  <a:pt x="1792" y="238"/>
                </a:cubicBezTo>
                <a:cubicBezTo>
                  <a:pt x="1794" y="237"/>
                  <a:pt x="1794" y="237"/>
                  <a:pt x="1794" y="237"/>
                </a:cubicBezTo>
                <a:cubicBezTo>
                  <a:pt x="1793" y="240"/>
                  <a:pt x="1793" y="240"/>
                  <a:pt x="1793" y="240"/>
                </a:cubicBezTo>
                <a:lnTo>
                  <a:pt x="1794" y="240"/>
                </a:lnTo>
                <a:close/>
                <a:moveTo>
                  <a:pt x="1796" y="221"/>
                </a:moveTo>
                <a:cubicBezTo>
                  <a:pt x="1799" y="221"/>
                  <a:pt x="1799" y="221"/>
                  <a:pt x="1799" y="221"/>
                </a:cubicBezTo>
                <a:cubicBezTo>
                  <a:pt x="1800" y="222"/>
                  <a:pt x="1800" y="222"/>
                  <a:pt x="1800" y="222"/>
                </a:cubicBezTo>
                <a:lnTo>
                  <a:pt x="1796" y="221"/>
                </a:lnTo>
                <a:close/>
                <a:moveTo>
                  <a:pt x="1842" y="190"/>
                </a:moveTo>
                <a:cubicBezTo>
                  <a:pt x="1840" y="188"/>
                  <a:pt x="1840" y="188"/>
                  <a:pt x="1840" y="188"/>
                </a:cubicBezTo>
                <a:cubicBezTo>
                  <a:pt x="1843" y="188"/>
                  <a:pt x="1843" y="188"/>
                  <a:pt x="1843" y="188"/>
                </a:cubicBezTo>
                <a:lnTo>
                  <a:pt x="1842" y="190"/>
                </a:lnTo>
                <a:close/>
                <a:moveTo>
                  <a:pt x="1882" y="155"/>
                </a:moveTo>
                <a:cubicBezTo>
                  <a:pt x="1880" y="154"/>
                  <a:pt x="1880" y="154"/>
                  <a:pt x="1880" y="154"/>
                </a:cubicBezTo>
                <a:cubicBezTo>
                  <a:pt x="1883" y="154"/>
                  <a:pt x="1883" y="154"/>
                  <a:pt x="1883" y="154"/>
                </a:cubicBezTo>
                <a:lnTo>
                  <a:pt x="1882" y="155"/>
                </a:lnTo>
                <a:close/>
                <a:moveTo>
                  <a:pt x="1899" y="144"/>
                </a:moveTo>
                <a:cubicBezTo>
                  <a:pt x="1898" y="142"/>
                  <a:pt x="1898" y="142"/>
                  <a:pt x="1898" y="142"/>
                </a:cubicBezTo>
                <a:cubicBezTo>
                  <a:pt x="1899" y="142"/>
                  <a:pt x="1899" y="142"/>
                  <a:pt x="1899" y="142"/>
                </a:cubicBezTo>
                <a:lnTo>
                  <a:pt x="1899" y="144"/>
                </a:lnTo>
                <a:close/>
                <a:moveTo>
                  <a:pt x="1840" y="329"/>
                </a:moveTo>
                <a:cubicBezTo>
                  <a:pt x="1842" y="327"/>
                  <a:pt x="1842" y="327"/>
                  <a:pt x="1842" y="327"/>
                </a:cubicBezTo>
                <a:cubicBezTo>
                  <a:pt x="1843" y="327"/>
                  <a:pt x="1843" y="327"/>
                  <a:pt x="1843" y="327"/>
                </a:cubicBezTo>
                <a:lnTo>
                  <a:pt x="1840" y="329"/>
                </a:lnTo>
                <a:close/>
                <a:moveTo>
                  <a:pt x="1509" y="882"/>
                </a:moveTo>
                <a:cubicBezTo>
                  <a:pt x="1511" y="882"/>
                  <a:pt x="1511" y="882"/>
                  <a:pt x="1511" y="882"/>
                </a:cubicBezTo>
                <a:cubicBezTo>
                  <a:pt x="1508" y="883"/>
                  <a:pt x="1508" y="883"/>
                  <a:pt x="1508" y="883"/>
                </a:cubicBezTo>
                <a:lnTo>
                  <a:pt x="1509" y="882"/>
                </a:lnTo>
                <a:close/>
                <a:moveTo>
                  <a:pt x="1501" y="896"/>
                </a:moveTo>
                <a:cubicBezTo>
                  <a:pt x="1499" y="896"/>
                  <a:pt x="1499" y="896"/>
                  <a:pt x="1499" y="896"/>
                </a:cubicBezTo>
                <a:cubicBezTo>
                  <a:pt x="1502" y="895"/>
                  <a:pt x="1502" y="895"/>
                  <a:pt x="1502" y="895"/>
                </a:cubicBezTo>
                <a:cubicBezTo>
                  <a:pt x="1505" y="895"/>
                  <a:pt x="1505" y="895"/>
                  <a:pt x="1505" y="895"/>
                </a:cubicBezTo>
                <a:lnTo>
                  <a:pt x="1501" y="896"/>
                </a:lnTo>
                <a:close/>
                <a:moveTo>
                  <a:pt x="1511" y="892"/>
                </a:moveTo>
                <a:cubicBezTo>
                  <a:pt x="1511" y="893"/>
                  <a:pt x="1511" y="893"/>
                  <a:pt x="1511" y="893"/>
                </a:cubicBezTo>
                <a:cubicBezTo>
                  <a:pt x="1509" y="893"/>
                  <a:pt x="1509" y="893"/>
                  <a:pt x="1509" y="893"/>
                </a:cubicBezTo>
                <a:cubicBezTo>
                  <a:pt x="1508" y="893"/>
                  <a:pt x="1508" y="893"/>
                  <a:pt x="1508" y="893"/>
                </a:cubicBezTo>
                <a:cubicBezTo>
                  <a:pt x="1505" y="892"/>
                  <a:pt x="1505" y="892"/>
                  <a:pt x="1505" y="892"/>
                </a:cubicBezTo>
                <a:cubicBezTo>
                  <a:pt x="1502" y="893"/>
                  <a:pt x="1502" y="893"/>
                  <a:pt x="1502" y="893"/>
                </a:cubicBezTo>
                <a:cubicBezTo>
                  <a:pt x="1501" y="893"/>
                  <a:pt x="1501" y="893"/>
                  <a:pt x="1501" y="893"/>
                </a:cubicBezTo>
                <a:cubicBezTo>
                  <a:pt x="1498" y="892"/>
                  <a:pt x="1498" y="892"/>
                  <a:pt x="1498" y="892"/>
                </a:cubicBezTo>
                <a:cubicBezTo>
                  <a:pt x="1498" y="891"/>
                  <a:pt x="1498" y="891"/>
                  <a:pt x="1498" y="891"/>
                </a:cubicBezTo>
                <a:cubicBezTo>
                  <a:pt x="1499" y="892"/>
                  <a:pt x="1499" y="892"/>
                  <a:pt x="1499" y="892"/>
                </a:cubicBezTo>
                <a:cubicBezTo>
                  <a:pt x="1501" y="892"/>
                  <a:pt x="1501" y="892"/>
                  <a:pt x="1501" y="892"/>
                </a:cubicBezTo>
                <a:cubicBezTo>
                  <a:pt x="1503" y="892"/>
                  <a:pt x="1503" y="892"/>
                  <a:pt x="1503" y="892"/>
                </a:cubicBezTo>
                <a:cubicBezTo>
                  <a:pt x="1505" y="891"/>
                  <a:pt x="1505" y="891"/>
                  <a:pt x="1505" y="891"/>
                </a:cubicBezTo>
                <a:cubicBezTo>
                  <a:pt x="1508" y="892"/>
                  <a:pt x="1508" y="892"/>
                  <a:pt x="1508" y="892"/>
                </a:cubicBezTo>
                <a:cubicBezTo>
                  <a:pt x="1511" y="892"/>
                  <a:pt x="1511" y="892"/>
                  <a:pt x="1511" y="892"/>
                </a:cubicBezTo>
                <a:cubicBezTo>
                  <a:pt x="1511" y="891"/>
                  <a:pt x="1511" y="891"/>
                  <a:pt x="1511" y="891"/>
                </a:cubicBezTo>
                <a:cubicBezTo>
                  <a:pt x="1512" y="889"/>
                  <a:pt x="1512" y="889"/>
                  <a:pt x="1512" y="889"/>
                </a:cubicBezTo>
                <a:lnTo>
                  <a:pt x="1511" y="892"/>
                </a:lnTo>
                <a:close/>
                <a:moveTo>
                  <a:pt x="1599" y="702"/>
                </a:moveTo>
                <a:cubicBezTo>
                  <a:pt x="1599" y="701"/>
                  <a:pt x="1599" y="701"/>
                  <a:pt x="1599" y="700"/>
                </a:cubicBezTo>
                <a:cubicBezTo>
                  <a:pt x="1600" y="691"/>
                  <a:pt x="1600" y="691"/>
                  <a:pt x="1600" y="691"/>
                </a:cubicBezTo>
                <a:lnTo>
                  <a:pt x="1599" y="702"/>
                </a:lnTo>
                <a:close/>
                <a:moveTo>
                  <a:pt x="1600" y="689"/>
                </a:moveTo>
                <a:cubicBezTo>
                  <a:pt x="1599" y="689"/>
                  <a:pt x="1599" y="689"/>
                  <a:pt x="1599" y="689"/>
                </a:cubicBezTo>
                <a:cubicBezTo>
                  <a:pt x="1600" y="687"/>
                  <a:pt x="1600" y="687"/>
                  <a:pt x="1600" y="687"/>
                </a:cubicBezTo>
                <a:cubicBezTo>
                  <a:pt x="1600" y="689"/>
                  <a:pt x="1600" y="689"/>
                  <a:pt x="1600" y="689"/>
                </a:cubicBezTo>
                <a:close/>
                <a:moveTo>
                  <a:pt x="1651" y="992"/>
                </a:moveTo>
                <a:cubicBezTo>
                  <a:pt x="1650" y="992"/>
                  <a:pt x="1650" y="992"/>
                  <a:pt x="1650" y="992"/>
                </a:cubicBezTo>
                <a:cubicBezTo>
                  <a:pt x="1651" y="991"/>
                  <a:pt x="1651" y="991"/>
                  <a:pt x="1651" y="991"/>
                </a:cubicBezTo>
                <a:lnTo>
                  <a:pt x="1651" y="992"/>
                </a:lnTo>
                <a:close/>
                <a:moveTo>
                  <a:pt x="1696" y="859"/>
                </a:moveTo>
                <a:cubicBezTo>
                  <a:pt x="1697" y="859"/>
                  <a:pt x="1697" y="859"/>
                  <a:pt x="1697" y="859"/>
                </a:cubicBezTo>
                <a:cubicBezTo>
                  <a:pt x="1700" y="860"/>
                  <a:pt x="1700" y="860"/>
                  <a:pt x="1700" y="860"/>
                </a:cubicBezTo>
                <a:lnTo>
                  <a:pt x="1696" y="859"/>
                </a:lnTo>
                <a:close/>
                <a:moveTo>
                  <a:pt x="1816" y="1100"/>
                </a:moveTo>
                <a:cubicBezTo>
                  <a:pt x="1815" y="1098"/>
                  <a:pt x="1815" y="1098"/>
                  <a:pt x="1815" y="1098"/>
                </a:cubicBezTo>
                <a:cubicBezTo>
                  <a:pt x="1816" y="1098"/>
                  <a:pt x="1816" y="1098"/>
                  <a:pt x="1816" y="1098"/>
                </a:cubicBezTo>
                <a:cubicBezTo>
                  <a:pt x="1817" y="1100"/>
                  <a:pt x="1817" y="1100"/>
                  <a:pt x="1817" y="1100"/>
                </a:cubicBezTo>
                <a:lnTo>
                  <a:pt x="1816" y="1100"/>
                </a:lnTo>
                <a:close/>
                <a:moveTo>
                  <a:pt x="1856" y="1130"/>
                </a:moveTo>
                <a:cubicBezTo>
                  <a:pt x="1855" y="1127"/>
                  <a:pt x="1855" y="1127"/>
                  <a:pt x="1855" y="1127"/>
                </a:cubicBezTo>
                <a:cubicBezTo>
                  <a:pt x="1856" y="1129"/>
                  <a:pt x="1856" y="1129"/>
                  <a:pt x="1856" y="1129"/>
                </a:cubicBezTo>
                <a:lnTo>
                  <a:pt x="1856" y="1130"/>
                </a:lnTo>
                <a:close/>
                <a:moveTo>
                  <a:pt x="1936" y="1405"/>
                </a:moveTo>
                <a:cubicBezTo>
                  <a:pt x="1936" y="1404"/>
                  <a:pt x="1936" y="1404"/>
                  <a:pt x="1935" y="1403"/>
                </a:cubicBezTo>
                <a:cubicBezTo>
                  <a:pt x="1936" y="1404"/>
                  <a:pt x="1936" y="1404"/>
                  <a:pt x="1936" y="1404"/>
                </a:cubicBezTo>
                <a:lnTo>
                  <a:pt x="1936" y="1405"/>
                </a:lnTo>
                <a:close/>
                <a:moveTo>
                  <a:pt x="2071" y="1184"/>
                </a:moveTo>
                <a:cubicBezTo>
                  <a:pt x="2070" y="1184"/>
                  <a:pt x="2070" y="1184"/>
                  <a:pt x="2070" y="1184"/>
                </a:cubicBezTo>
                <a:cubicBezTo>
                  <a:pt x="2068" y="1183"/>
                  <a:pt x="2068" y="1183"/>
                  <a:pt x="2068" y="1183"/>
                </a:cubicBezTo>
                <a:cubicBezTo>
                  <a:pt x="2065" y="1182"/>
                  <a:pt x="2065" y="1182"/>
                  <a:pt x="2065" y="1182"/>
                </a:cubicBezTo>
                <a:cubicBezTo>
                  <a:pt x="2064" y="1182"/>
                  <a:pt x="2064" y="1182"/>
                  <a:pt x="2064" y="1182"/>
                </a:cubicBezTo>
                <a:cubicBezTo>
                  <a:pt x="2064" y="1180"/>
                  <a:pt x="2064" y="1180"/>
                  <a:pt x="2064" y="1180"/>
                </a:cubicBezTo>
                <a:cubicBezTo>
                  <a:pt x="2063" y="1180"/>
                  <a:pt x="2063" y="1180"/>
                  <a:pt x="2063" y="1180"/>
                </a:cubicBezTo>
                <a:cubicBezTo>
                  <a:pt x="2064" y="1177"/>
                  <a:pt x="2064" y="1177"/>
                  <a:pt x="2064" y="1177"/>
                </a:cubicBezTo>
                <a:cubicBezTo>
                  <a:pt x="2064" y="1174"/>
                  <a:pt x="2064" y="1174"/>
                  <a:pt x="2064" y="1174"/>
                </a:cubicBezTo>
                <a:cubicBezTo>
                  <a:pt x="2063" y="1173"/>
                  <a:pt x="2063" y="1173"/>
                  <a:pt x="2063" y="1173"/>
                </a:cubicBezTo>
                <a:cubicBezTo>
                  <a:pt x="2061" y="1171"/>
                  <a:pt x="2061" y="1171"/>
                  <a:pt x="2061" y="1171"/>
                </a:cubicBezTo>
                <a:cubicBezTo>
                  <a:pt x="2061" y="1170"/>
                  <a:pt x="2061" y="1170"/>
                  <a:pt x="2061" y="1170"/>
                </a:cubicBezTo>
                <a:cubicBezTo>
                  <a:pt x="2060" y="1166"/>
                  <a:pt x="2060" y="1166"/>
                  <a:pt x="2060" y="1166"/>
                </a:cubicBezTo>
                <a:cubicBezTo>
                  <a:pt x="2057" y="1163"/>
                  <a:pt x="2057" y="1163"/>
                  <a:pt x="2057" y="1163"/>
                </a:cubicBezTo>
                <a:cubicBezTo>
                  <a:pt x="2055" y="1160"/>
                  <a:pt x="2055" y="1160"/>
                  <a:pt x="2055" y="1160"/>
                </a:cubicBezTo>
                <a:cubicBezTo>
                  <a:pt x="2053" y="1159"/>
                  <a:pt x="2053" y="1159"/>
                  <a:pt x="2053" y="1159"/>
                </a:cubicBezTo>
                <a:cubicBezTo>
                  <a:pt x="2048" y="1147"/>
                  <a:pt x="2048" y="1147"/>
                  <a:pt x="2048" y="1147"/>
                </a:cubicBezTo>
                <a:cubicBezTo>
                  <a:pt x="2048" y="1146"/>
                  <a:pt x="2048" y="1146"/>
                  <a:pt x="2048" y="1146"/>
                </a:cubicBezTo>
                <a:cubicBezTo>
                  <a:pt x="2050" y="1143"/>
                  <a:pt x="2050" y="1143"/>
                  <a:pt x="2050" y="1143"/>
                </a:cubicBezTo>
                <a:cubicBezTo>
                  <a:pt x="2050" y="1140"/>
                  <a:pt x="2050" y="1140"/>
                  <a:pt x="2050" y="1140"/>
                </a:cubicBezTo>
                <a:cubicBezTo>
                  <a:pt x="2048" y="1139"/>
                  <a:pt x="2048" y="1139"/>
                  <a:pt x="2048" y="1139"/>
                </a:cubicBezTo>
                <a:cubicBezTo>
                  <a:pt x="2048" y="1136"/>
                  <a:pt x="2048" y="1136"/>
                  <a:pt x="2048" y="1136"/>
                </a:cubicBezTo>
                <a:cubicBezTo>
                  <a:pt x="2047" y="1131"/>
                  <a:pt x="2047" y="1131"/>
                  <a:pt x="2047" y="1131"/>
                </a:cubicBezTo>
                <a:cubicBezTo>
                  <a:pt x="2048" y="1126"/>
                  <a:pt x="2048" y="1126"/>
                  <a:pt x="2048" y="1126"/>
                </a:cubicBezTo>
                <a:cubicBezTo>
                  <a:pt x="2048" y="1123"/>
                  <a:pt x="2048" y="1123"/>
                  <a:pt x="2048" y="1123"/>
                </a:cubicBezTo>
                <a:cubicBezTo>
                  <a:pt x="2047" y="1124"/>
                  <a:pt x="2047" y="1124"/>
                  <a:pt x="2047" y="1124"/>
                </a:cubicBezTo>
                <a:cubicBezTo>
                  <a:pt x="2048" y="1120"/>
                  <a:pt x="2048" y="1120"/>
                  <a:pt x="2048" y="1120"/>
                </a:cubicBezTo>
                <a:cubicBezTo>
                  <a:pt x="2048" y="1117"/>
                  <a:pt x="2048" y="1117"/>
                  <a:pt x="2048" y="1117"/>
                </a:cubicBezTo>
                <a:cubicBezTo>
                  <a:pt x="2047" y="1113"/>
                  <a:pt x="2047" y="1113"/>
                  <a:pt x="2047" y="1113"/>
                </a:cubicBezTo>
                <a:cubicBezTo>
                  <a:pt x="2048" y="1110"/>
                  <a:pt x="2048" y="1110"/>
                  <a:pt x="2048" y="1110"/>
                </a:cubicBezTo>
                <a:cubicBezTo>
                  <a:pt x="2048" y="1107"/>
                  <a:pt x="2048" y="1107"/>
                  <a:pt x="2048" y="1107"/>
                </a:cubicBezTo>
                <a:cubicBezTo>
                  <a:pt x="2048" y="1106"/>
                  <a:pt x="2048" y="1106"/>
                  <a:pt x="2048" y="1106"/>
                </a:cubicBezTo>
                <a:cubicBezTo>
                  <a:pt x="2050" y="1108"/>
                  <a:pt x="2050" y="1108"/>
                  <a:pt x="2050" y="1108"/>
                </a:cubicBezTo>
                <a:cubicBezTo>
                  <a:pt x="2048" y="1110"/>
                  <a:pt x="2048" y="1110"/>
                  <a:pt x="2048" y="1110"/>
                </a:cubicBezTo>
                <a:cubicBezTo>
                  <a:pt x="2050" y="1113"/>
                  <a:pt x="2050" y="1113"/>
                  <a:pt x="2050" y="1113"/>
                </a:cubicBezTo>
                <a:cubicBezTo>
                  <a:pt x="2050" y="1117"/>
                  <a:pt x="2050" y="1117"/>
                  <a:pt x="2050" y="1117"/>
                </a:cubicBezTo>
                <a:cubicBezTo>
                  <a:pt x="2054" y="1126"/>
                  <a:pt x="2054" y="1126"/>
                  <a:pt x="2054" y="1126"/>
                </a:cubicBezTo>
                <a:cubicBezTo>
                  <a:pt x="2053" y="1128"/>
                  <a:pt x="2053" y="1128"/>
                  <a:pt x="2053" y="1128"/>
                </a:cubicBezTo>
                <a:cubicBezTo>
                  <a:pt x="2053" y="1130"/>
                  <a:pt x="2053" y="1130"/>
                  <a:pt x="2053" y="1130"/>
                </a:cubicBezTo>
                <a:cubicBezTo>
                  <a:pt x="2055" y="1134"/>
                  <a:pt x="2055" y="1134"/>
                  <a:pt x="2055" y="1134"/>
                </a:cubicBezTo>
                <a:cubicBezTo>
                  <a:pt x="2055" y="1139"/>
                  <a:pt x="2055" y="1139"/>
                  <a:pt x="2055" y="1139"/>
                </a:cubicBezTo>
                <a:cubicBezTo>
                  <a:pt x="2057" y="1143"/>
                  <a:pt x="2057" y="1143"/>
                  <a:pt x="2057" y="1143"/>
                </a:cubicBezTo>
                <a:cubicBezTo>
                  <a:pt x="2057" y="1144"/>
                  <a:pt x="2057" y="1144"/>
                  <a:pt x="2057" y="1144"/>
                </a:cubicBezTo>
                <a:cubicBezTo>
                  <a:pt x="2057" y="1146"/>
                  <a:pt x="2057" y="1146"/>
                  <a:pt x="2057" y="1146"/>
                </a:cubicBezTo>
                <a:cubicBezTo>
                  <a:pt x="2054" y="1149"/>
                  <a:pt x="2054" y="1149"/>
                  <a:pt x="2054" y="1149"/>
                </a:cubicBezTo>
                <a:cubicBezTo>
                  <a:pt x="2054" y="1150"/>
                  <a:pt x="2054" y="1150"/>
                  <a:pt x="2054" y="1150"/>
                </a:cubicBezTo>
                <a:cubicBezTo>
                  <a:pt x="2055" y="1151"/>
                  <a:pt x="2055" y="1151"/>
                  <a:pt x="2055" y="1151"/>
                </a:cubicBezTo>
                <a:cubicBezTo>
                  <a:pt x="2057" y="1153"/>
                  <a:pt x="2057" y="1153"/>
                  <a:pt x="2057" y="1153"/>
                </a:cubicBezTo>
                <a:cubicBezTo>
                  <a:pt x="2058" y="1153"/>
                  <a:pt x="2058" y="1153"/>
                  <a:pt x="2058" y="1153"/>
                </a:cubicBezTo>
                <a:cubicBezTo>
                  <a:pt x="2061" y="1156"/>
                  <a:pt x="2061" y="1156"/>
                  <a:pt x="2061" y="1156"/>
                </a:cubicBezTo>
                <a:cubicBezTo>
                  <a:pt x="2064" y="1160"/>
                  <a:pt x="2064" y="1160"/>
                  <a:pt x="2064" y="1160"/>
                </a:cubicBezTo>
                <a:cubicBezTo>
                  <a:pt x="2065" y="1167"/>
                  <a:pt x="2065" y="1167"/>
                  <a:pt x="2065" y="1167"/>
                </a:cubicBezTo>
                <a:cubicBezTo>
                  <a:pt x="2071" y="1183"/>
                  <a:pt x="2071" y="1183"/>
                  <a:pt x="2071" y="1183"/>
                </a:cubicBezTo>
                <a:cubicBezTo>
                  <a:pt x="2071" y="1184"/>
                  <a:pt x="2071" y="1184"/>
                  <a:pt x="2071" y="1184"/>
                </a:cubicBezTo>
                <a:close/>
                <a:moveTo>
                  <a:pt x="2118" y="1257"/>
                </a:moveTo>
                <a:cubicBezTo>
                  <a:pt x="2118" y="1262"/>
                  <a:pt x="2118" y="1262"/>
                  <a:pt x="2118" y="1262"/>
                </a:cubicBezTo>
                <a:cubicBezTo>
                  <a:pt x="2114" y="1256"/>
                  <a:pt x="2114" y="1256"/>
                  <a:pt x="2114" y="1256"/>
                </a:cubicBezTo>
                <a:cubicBezTo>
                  <a:pt x="2114" y="1259"/>
                  <a:pt x="2114" y="1259"/>
                  <a:pt x="2114" y="1259"/>
                </a:cubicBezTo>
                <a:cubicBezTo>
                  <a:pt x="2113" y="1259"/>
                  <a:pt x="2113" y="1259"/>
                  <a:pt x="2113" y="1259"/>
                </a:cubicBezTo>
                <a:cubicBezTo>
                  <a:pt x="2111" y="1257"/>
                  <a:pt x="2111" y="1257"/>
                  <a:pt x="2111" y="1257"/>
                </a:cubicBezTo>
                <a:cubicBezTo>
                  <a:pt x="2111" y="1253"/>
                  <a:pt x="2111" y="1253"/>
                  <a:pt x="2111" y="1253"/>
                </a:cubicBezTo>
                <a:cubicBezTo>
                  <a:pt x="2111" y="1250"/>
                  <a:pt x="2111" y="1250"/>
                  <a:pt x="2111" y="1250"/>
                </a:cubicBezTo>
                <a:cubicBezTo>
                  <a:pt x="2110" y="1249"/>
                  <a:pt x="2110" y="1249"/>
                  <a:pt x="2110" y="1249"/>
                </a:cubicBezTo>
                <a:cubicBezTo>
                  <a:pt x="2108" y="1247"/>
                  <a:pt x="2108" y="1247"/>
                  <a:pt x="2108" y="1247"/>
                </a:cubicBezTo>
                <a:cubicBezTo>
                  <a:pt x="2108" y="1243"/>
                  <a:pt x="2108" y="1243"/>
                  <a:pt x="2108" y="1243"/>
                </a:cubicBezTo>
                <a:cubicBezTo>
                  <a:pt x="2108" y="1240"/>
                  <a:pt x="2108" y="1240"/>
                  <a:pt x="2108" y="1240"/>
                </a:cubicBezTo>
                <a:cubicBezTo>
                  <a:pt x="2104" y="1232"/>
                  <a:pt x="2104" y="1232"/>
                  <a:pt x="2104" y="1232"/>
                </a:cubicBezTo>
                <a:cubicBezTo>
                  <a:pt x="2104" y="1230"/>
                  <a:pt x="2104" y="1230"/>
                  <a:pt x="2104" y="1230"/>
                </a:cubicBezTo>
                <a:cubicBezTo>
                  <a:pt x="2106" y="1227"/>
                  <a:pt x="2106" y="1227"/>
                  <a:pt x="2106" y="1227"/>
                </a:cubicBezTo>
                <a:cubicBezTo>
                  <a:pt x="2107" y="1225"/>
                  <a:pt x="2107" y="1225"/>
                  <a:pt x="2107" y="1225"/>
                </a:cubicBezTo>
                <a:cubicBezTo>
                  <a:pt x="2108" y="1222"/>
                  <a:pt x="2108" y="1222"/>
                  <a:pt x="2108" y="1222"/>
                </a:cubicBezTo>
                <a:cubicBezTo>
                  <a:pt x="2107" y="1210"/>
                  <a:pt x="2107" y="1210"/>
                  <a:pt x="2107" y="1210"/>
                </a:cubicBezTo>
                <a:cubicBezTo>
                  <a:pt x="2108" y="1207"/>
                  <a:pt x="2108" y="1207"/>
                  <a:pt x="2108" y="1207"/>
                </a:cubicBezTo>
                <a:cubicBezTo>
                  <a:pt x="2108" y="1206"/>
                  <a:pt x="2108" y="1206"/>
                  <a:pt x="2108" y="1206"/>
                </a:cubicBezTo>
                <a:cubicBezTo>
                  <a:pt x="2107" y="1204"/>
                  <a:pt x="2107" y="1204"/>
                  <a:pt x="2107" y="1204"/>
                </a:cubicBezTo>
                <a:cubicBezTo>
                  <a:pt x="2104" y="1200"/>
                  <a:pt x="2104" y="1200"/>
                  <a:pt x="2104" y="1200"/>
                </a:cubicBezTo>
                <a:cubicBezTo>
                  <a:pt x="2104" y="1197"/>
                  <a:pt x="2104" y="1197"/>
                  <a:pt x="2104" y="1197"/>
                </a:cubicBezTo>
                <a:cubicBezTo>
                  <a:pt x="2104" y="1196"/>
                  <a:pt x="2104" y="1196"/>
                  <a:pt x="2104" y="1196"/>
                </a:cubicBezTo>
                <a:cubicBezTo>
                  <a:pt x="2106" y="1194"/>
                  <a:pt x="2106" y="1194"/>
                  <a:pt x="2106" y="1194"/>
                </a:cubicBezTo>
                <a:cubicBezTo>
                  <a:pt x="2107" y="1194"/>
                  <a:pt x="2107" y="1194"/>
                  <a:pt x="2107" y="1194"/>
                </a:cubicBezTo>
                <a:cubicBezTo>
                  <a:pt x="2110" y="1199"/>
                  <a:pt x="2110" y="1199"/>
                  <a:pt x="2110" y="1199"/>
                </a:cubicBezTo>
                <a:cubicBezTo>
                  <a:pt x="2111" y="1203"/>
                  <a:pt x="2111" y="1203"/>
                  <a:pt x="2111" y="1203"/>
                </a:cubicBezTo>
                <a:cubicBezTo>
                  <a:pt x="2113" y="1210"/>
                  <a:pt x="2113" y="1210"/>
                  <a:pt x="2113" y="1210"/>
                </a:cubicBezTo>
                <a:cubicBezTo>
                  <a:pt x="2113" y="1213"/>
                  <a:pt x="2113" y="1213"/>
                  <a:pt x="2113" y="1213"/>
                </a:cubicBezTo>
                <a:cubicBezTo>
                  <a:pt x="2113" y="1217"/>
                  <a:pt x="2113" y="1217"/>
                  <a:pt x="2113" y="1217"/>
                </a:cubicBezTo>
                <a:cubicBezTo>
                  <a:pt x="2116" y="1220"/>
                  <a:pt x="2116" y="1220"/>
                  <a:pt x="2116" y="1220"/>
                </a:cubicBezTo>
                <a:cubicBezTo>
                  <a:pt x="2116" y="1223"/>
                  <a:pt x="2116" y="1223"/>
                  <a:pt x="2116" y="1223"/>
                </a:cubicBezTo>
                <a:cubicBezTo>
                  <a:pt x="2116" y="1227"/>
                  <a:pt x="2116" y="1227"/>
                  <a:pt x="2116" y="1227"/>
                </a:cubicBezTo>
                <a:cubicBezTo>
                  <a:pt x="2116" y="1229"/>
                  <a:pt x="2116" y="1229"/>
                  <a:pt x="2116" y="1229"/>
                </a:cubicBezTo>
                <a:cubicBezTo>
                  <a:pt x="2113" y="1232"/>
                  <a:pt x="2113" y="1232"/>
                  <a:pt x="2113" y="1232"/>
                </a:cubicBezTo>
                <a:cubicBezTo>
                  <a:pt x="2114" y="1237"/>
                  <a:pt x="2114" y="1237"/>
                  <a:pt x="2114" y="1237"/>
                </a:cubicBezTo>
                <a:cubicBezTo>
                  <a:pt x="2114" y="1240"/>
                  <a:pt x="2114" y="1240"/>
                  <a:pt x="2114" y="1240"/>
                </a:cubicBezTo>
                <a:cubicBezTo>
                  <a:pt x="2114" y="1243"/>
                  <a:pt x="2114" y="1243"/>
                  <a:pt x="2114" y="1243"/>
                </a:cubicBezTo>
                <a:cubicBezTo>
                  <a:pt x="2114" y="1249"/>
                  <a:pt x="2114" y="1249"/>
                  <a:pt x="2114" y="1249"/>
                </a:cubicBezTo>
                <a:cubicBezTo>
                  <a:pt x="2114" y="1252"/>
                  <a:pt x="2114" y="1252"/>
                  <a:pt x="2114" y="1252"/>
                </a:cubicBezTo>
                <a:cubicBezTo>
                  <a:pt x="2116" y="1252"/>
                  <a:pt x="2116" y="1252"/>
                  <a:pt x="2116" y="1252"/>
                </a:cubicBezTo>
                <a:cubicBezTo>
                  <a:pt x="2117" y="1255"/>
                  <a:pt x="2117" y="1255"/>
                  <a:pt x="2117" y="1255"/>
                </a:cubicBezTo>
                <a:lnTo>
                  <a:pt x="2118" y="1257"/>
                </a:lnTo>
                <a:close/>
                <a:moveTo>
                  <a:pt x="2078" y="1094"/>
                </a:moveTo>
                <a:cubicBezTo>
                  <a:pt x="2078" y="1091"/>
                  <a:pt x="2078" y="1091"/>
                  <a:pt x="2078" y="1091"/>
                </a:cubicBezTo>
                <a:cubicBezTo>
                  <a:pt x="2078" y="1088"/>
                  <a:pt x="2078" y="1088"/>
                  <a:pt x="2078" y="1088"/>
                </a:cubicBezTo>
                <a:cubicBezTo>
                  <a:pt x="2080" y="1085"/>
                  <a:pt x="2080" y="1085"/>
                  <a:pt x="2080" y="1085"/>
                </a:cubicBezTo>
                <a:cubicBezTo>
                  <a:pt x="2080" y="1084"/>
                  <a:pt x="2080" y="1084"/>
                  <a:pt x="2080" y="1084"/>
                </a:cubicBezTo>
                <a:cubicBezTo>
                  <a:pt x="2081" y="1083"/>
                  <a:pt x="2081" y="1083"/>
                  <a:pt x="2081" y="1083"/>
                </a:cubicBezTo>
                <a:cubicBezTo>
                  <a:pt x="2080" y="1078"/>
                  <a:pt x="2080" y="1078"/>
                  <a:pt x="2080" y="1078"/>
                </a:cubicBezTo>
                <a:cubicBezTo>
                  <a:pt x="2080" y="1077"/>
                  <a:pt x="2080" y="1077"/>
                  <a:pt x="2080" y="1077"/>
                </a:cubicBezTo>
                <a:cubicBezTo>
                  <a:pt x="2080" y="1074"/>
                  <a:pt x="2080" y="1074"/>
                  <a:pt x="2080" y="1074"/>
                </a:cubicBezTo>
                <a:cubicBezTo>
                  <a:pt x="2081" y="1071"/>
                  <a:pt x="2081" y="1071"/>
                  <a:pt x="2081" y="1071"/>
                </a:cubicBezTo>
                <a:cubicBezTo>
                  <a:pt x="2083" y="1068"/>
                  <a:pt x="2083" y="1068"/>
                  <a:pt x="2083" y="1068"/>
                </a:cubicBezTo>
                <a:cubicBezTo>
                  <a:pt x="2081" y="1067"/>
                  <a:pt x="2081" y="1067"/>
                  <a:pt x="2081" y="1067"/>
                </a:cubicBezTo>
                <a:cubicBezTo>
                  <a:pt x="2083" y="1065"/>
                  <a:pt x="2083" y="1065"/>
                  <a:pt x="2083" y="1065"/>
                </a:cubicBezTo>
                <a:cubicBezTo>
                  <a:pt x="2084" y="1065"/>
                  <a:pt x="2084" y="1065"/>
                  <a:pt x="2084" y="1065"/>
                </a:cubicBezTo>
                <a:cubicBezTo>
                  <a:pt x="2087" y="1064"/>
                  <a:pt x="2087" y="1064"/>
                  <a:pt x="2087" y="1064"/>
                </a:cubicBezTo>
                <a:cubicBezTo>
                  <a:pt x="2088" y="1064"/>
                  <a:pt x="2088" y="1064"/>
                  <a:pt x="2088" y="1064"/>
                </a:cubicBezTo>
                <a:cubicBezTo>
                  <a:pt x="2090" y="1061"/>
                  <a:pt x="2090" y="1061"/>
                  <a:pt x="2090" y="1061"/>
                </a:cubicBezTo>
                <a:cubicBezTo>
                  <a:pt x="2090" y="1063"/>
                  <a:pt x="2090" y="1063"/>
                  <a:pt x="2090" y="1063"/>
                </a:cubicBezTo>
                <a:cubicBezTo>
                  <a:pt x="2093" y="1064"/>
                  <a:pt x="2093" y="1064"/>
                  <a:pt x="2093" y="1064"/>
                </a:cubicBezTo>
                <a:cubicBezTo>
                  <a:pt x="2094" y="1063"/>
                  <a:pt x="2094" y="1063"/>
                  <a:pt x="2094" y="1063"/>
                </a:cubicBezTo>
                <a:cubicBezTo>
                  <a:pt x="2096" y="1061"/>
                  <a:pt x="2096" y="1061"/>
                  <a:pt x="2096" y="1061"/>
                </a:cubicBezTo>
                <a:cubicBezTo>
                  <a:pt x="2097" y="1061"/>
                  <a:pt x="2097" y="1061"/>
                  <a:pt x="2097" y="1061"/>
                </a:cubicBezTo>
                <a:cubicBezTo>
                  <a:pt x="2097" y="1060"/>
                  <a:pt x="2097" y="1060"/>
                  <a:pt x="2097" y="1060"/>
                </a:cubicBezTo>
                <a:cubicBezTo>
                  <a:pt x="2097" y="1058"/>
                  <a:pt x="2097" y="1058"/>
                  <a:pt x="2097" y="1058"/>
                </a:cubicBezTo>
                <a:cubicBezTo>
                  <a:pt x="2098" y="1058"/>
                  <a:pt x="2098" y="1058"/>
                  <a:pt x="2098" y="1058"/>
                </a:cubicBezTo>
                <a:cubicBezTo>
                  <a:pt x="2100" y="1060"/>
                  <a:pt x="2100" y="1060"/>
                  <a:pt x="2100" y="1060"/>
                </a:cubicBezTo>
                <a:cubicBezTo>
                  <a:pt x="2100" y="1061"/>
                  <a:pt x="2100" y="1061"/>
                  <a:pt x="2100" y="1061"/>
                </a:cubicBezTo>
                <a:cubicBezTo>
                  <a:pt x="2101" y="1061"/>
                  <a:pt x="2101" y="1061"/>
                  <a:pt x="2101" y="1061"/>
                </a:cubicBezTo>
                <a:cubicBezTo>
                  <a:pt x="2103" y="1060"/>
                  <a:pt x="2103" y="1060"/>
                  <a:pt x="2103" y="1060"/>
                </a:cubicBezTo>
                <a:cubicBezTo>
                  <a:pt x="2103" y="1061"/>
                  <a:pt x="2103" y="1061"/>
                  <a:pt x="2103" y="1061"/>
                </a:cubicBezTo>
                <a:cubicBezTo>
                  <a:pt x="2104" y="1063"/>
                  <a:pt x="2104" y="1063"/>
                  <a:pt x="2104" y="1063"/>
                </a:cubicBezTo>
                <a:cubicBezTo>
                  <a:pt x="2106" y="1063"/>
                  <a:pt x="2106" y="1063"/>
                  <a:pt x="2106" y="1063"/>
                </a:cubicBezTo>
                <a:cubicBezTo>
                  <a:pt x="2107" y="1067"/>
                  <a:pt x="2107" y="1067"/>
                  <a:pt x="2107" y="1067"/>
                </a:cubicBezTo>
                <a:cubicBezTo>
                  <a:pt x="2110" y="1068"/>
                  <a:pt x="2110" y="1068"/>
                  <a:pt x="2110" y="1068"/>
                </a:cubicBezTo>
                <a:cubicBezTo>
                  <a:pt x="2113" y="1067"/>
                  <a:pt x="2113" y="1067"/>
                  <a:pt x="2113" y="1067"/>
                </a:cubicBezTo>
                <a:cubicBezTo>
                  <a:pt x="2114" y="1067"/>
                  <a:pt x="2114" y="1067"/>
                  <a:pt x="2114" y="1067"/>
                </a:cubicBezTo>
                <a:cubicBezTo>
                  <a:pt x="2117" y="1068"/>
                  <a:pt x="2117" y="1068"/>
                  <a:pt x="2117" y="1068"/>
                </a:cubicBezTo>
                <a:cubicBezTo>
                  <a:pt x="2111" y="1070"/>
                  <a:pt x="2111" y="1070"/>
                  <a:pt x="2111" y="1070"/>
                </a:cubicBezTo>
                <a:cubicBezTo>
                  <a:pt x="2111" y="1071"/>
                  <a:pt x="2111" y="1071"/>
                  <a:pt x="2111" y="1071"/>
                </a:cubicBezTo>
                <a:cubicBezTo>
                  <a:pt x="2108" y="1071"/>
                  <a:pt x="2108" y="1071"/>
                  <a:pt x="2108" y="1071"/>
                </a:cubicBezTo>
                <a:cubicBezTo>
                  <a:pt x="2107" y="1074"/>
                  <a:pt x="2107" y="1074"/>
                  <a:pt x="2107" y="1074"/>
                </a:cubicBezTo>
                <a:cubicBezTo>
                  <a:pt x="2107" y="1077"/>
                  <a:pt x="2107" y="1077"/>
                  <a:pt x="2107" y="1077"/>
                </a:cubicBezTo>
                <a:cubicBezTo>
                  <a:pt x="2107" y="1078"/>
                  <a:pt x="2107" y="1078"/>
                  <a:pt x="2107" y="1078"/>
                </a:cubicBezTo>
                <a:cubicBezTo>
                  <a:pt x="2106" y="1081"/>
                  <a:pt x="2106" y="1081"/>
                  <a:pt x="2106" y="1081"/>
                </a:cubicBezTo>
                <a:cubicBezTo>
                  <a:pt x="2106" y="1083"/>
                  <a:pt x="2106" y="1083"/>
                  <a:pt x="2106" y="1083"/>
                </a:cubicBezTo>
                <a:cubicBezTo>
                  <a:pt x="2104" y="1084"/>
                  <a:pt x="2104" y="1084"/>
                  <a:pt x="2104" y="1084"/>
                </a:cubicBezTo>
                <a:cubicBezTo>
                  <a:pt x="2106" y="1085"/>
                  <a:pt x="2106" y="1085"/>
                  <a:pt x="2106" y="1085"/>
                </a:cubicBezTo>
                <a:cubicBezTo>
                  <a:pt x="2103" y="1084"/>
                  <a:pt x="2103" y="1084"/>
                  <a:pt x="2103" y="1084"/>
                </a:cubicBezTo>
                <a:cubicBezTo>
                  <a:pt x="2101" y="1085"/>
                  <a:pt x="2101" y="1085"/>
                  <a:pt x="2101" y="1085"/>
                </a:cubicBezTo>
                <a:cubicBezTo>
                  <a:pt x="2103" y="1087"/>
                  <a:pt x="2103" y="1087"/>
                  <a:pt x="2103" y="1087"/>
                </a:cubicBezTo>
                <a:cubicBezTo>
                  <a:pt x="2101" y="1088"/>
                  <a:pt x="2101" y="1088"/>
                  <a:pt x="2101" y="1088"/>
                </a:cubicBezTo>
                <a:cubicBezTo>
                  <a:pt x="2101" y="1090"/>
                  <a:pt x="2101" y="1090"/>
                  <a:pt x="2101" y="1090"/>
                </a:cubicBezTo>
                <a:cubicBezTo>
                  <a:pt x="2098" y="1090"/>
                  <a:pt x="2098" y="1090"/>
                  <a:pt x="2098" y="1090"/>
                </a:cubicBezTo>
                <a:cubicBezTo>
                  <a:pt x="2098" y="1091"/>
                  <a:pt x="2098" y="1091"/>
                  <a:pt x="2098" y="1091"/>
                </a:cubicBezTo>
                <a:cubicBezTo>
                  <a:pt x="2100" y="1091"/>
                  <a:pt x="2100" y="1091"/>
                  <a:pt x="2100" y="1091"/>
                </a:cubicBezTo>
                <a:cubicBezTo>
                  <a:pt x="2101" y="1091"/>
                  <a:pt x="2101" y="1091"/>
                  <a:pt x="2101" y="1091"/>
                </a:cubicBezTo>
                <a:cubicBezTo>
                  <a:pt x="2098" y="1093"/>
                  <a:pt x="2098" y="1093"/>
                  <a:pt x="2098" y="1093"/>
                </a:cubicBezTo>
                <a:cubicBezTo>
                  <a:pt x="2097" y="1093"/>
                  <a:pt x="2097" y="1093"/>
                  <a:pt x="2097" y="1093"/>
                </a:cubicBezTo>
                <a:cubicBezTo>
                  <a:pt x="2101" y="1094"/>
                  <a:pt x="2101" y="1094"/>
                  <a:pt x="2101" y="1094"/>
                </a:cubicBezTo>
                <a:cubicBezTo>
                  <a:pt x="2103" y="1094"/>
                  <a:pt x="2103" y="1094"/>
                  <a:pt x="2103" y="1094"/>
                </a:cubicBezTo>
                <a:cubicBezTo>
                  <a:pt x="2104" y="1094"/>
                  <a:pt x="2104" y="1094"/>
                  <a:pt x="2104" y="1094"/>
                </a:cubicBezTo>
                <a:cubicBezTo>
                  <a:pt x="2103" y="1096"/>
                  <a:pt x="2103" y="1096"/>
                  <a:pt x="2103" y="1096"/>
                </a:cubicBezTo>
                <a:cubicBezTo>
                  <a:pt x="2100" y="1097"/>
                  <a:pt x="2100" y="1097"/>
                  <a:pt x="2100" y="1097"/>
                </a:cubicBezTo>
                <a:cubicBezTo>
                  <a:pt x="2100" y="1100"/>
                  <a:pt x="2100" y="1100"/>
                  <a:pt x="2100" y="1100"/>
                </a:cubicBezTo>
                <a:cubicBezTo>
                  <a:pt x="2096" y="1098"/>
                  <a:pt x="2096" y="1098"/>
                  <a:pt x="2096" y="1098"/>
                </a:cubicBezTo>
                <a:cubicBezTo>
                  <a:pt x="2094" y="1097"/>
                  <a:pt x="2094" y="1097"/>
                  <a:pt x="2094" y="1097"/>
                </a:cubicBezTo>
                <a:cubicBezTo>
                  <a:pt x="2093" y="1098"/>
                  <a:pt x="2093" y="1098"/>
                  <a:pt x="2093" y="1098"/>
                </a:cubicBezTo>
                <a:cubicBezTo>
                  <a:pt x="2093" y="1100"/>
                  <a:pt x="2093" y="1100"/>
                  <a:pt x="2093" y="1100"/>
                </a:cubicBezTo>
                <a:cubicBezTo>
                  <a:pt x="2091" y="1098"/>
                  <a:pt x="2091" y="1098"/>
                  <a:pt x="2091" y="1098"/>
                </a:cubicBezTo>
                <a:cubicBezTo>
                  <a:pt x="2090" y="1097"/>
                  <a:pt x="2090" y="1097"/>
                  <a:pt x="2090" y="1097"/>
                </a:cubicBezTo>
                <a:cubicBezTo>
                  <a:pt x="2088" y="1098"/>
                  <a:pt x="2088" y="1098"/>
                  <a:pt x="2088" y="1098"/>
                </a:cubicBezTo>
                <a:cubicBezTo>
                  <a:pt x="2087" y="1098"/>
                  <a:pt x="2087" y="1098"/>
                  <a:pt x="2087" y="1098"/>
                </a:cubicBezTo>
                <a:cubicBezTo>
                  <a:pt x="2085" y="1096"/>
                  <a:pt x="2085" y="1096"/>
                  <a:pt x="2085" y="1096"/>
                </a:cubicBezTo>
                <a:cubicBezTo>
                  <a:pt x="2084" y="1097"/>
                  <a:pt x="2084" y="1097"/>
                  <a:pt x="2084" y="1097"/>
                </a:cubicBezTo>
                <a:cubicBezTo>
                  <a:pt x="2084" y="1100"/>
                  <a:pt x="2084" y="1100"/>
                  <a:pt x="2084" y="1100"/>
                </a:cubicBezTo>
                <a:cubicBezTo>
                  <a:pt x="2083" y="1100"/>
                  <a:pt x="2083" y="1100"/>
                  <a:pt x="2083" y="1100"/>
                </a:cubicBezTo>
                <a:cubicBezTo>
                  <a:pt x="2083" y="1103"/>
                  <a:pt x="2083" y="1103"/>
                  <a:pt x="2083" y="1103"/>
                </a:cubicBezTo>
                <a:cubicBezTo>
                  <a:pt x="2081" y="1101"/>
                  <a:pt x="2081" y="1101"/>
                  <a:pt x="2081" y="1101"/>
                </a:cubicBezTo>
                <a:cubicBezTo>
                  <a:pt x="2080" y="1103"/>
                  <a:pt x="2080" y="1103"/>
                  <a:pt x="2080" y="1103"/>
                </a:cubicBezTo>
                <a:cubicBezTo>
                  <a:pt x="2080" y="1097"/>
                  <a:pt x="2080" y="1097"/>
                  <a:pt x="2080" y="1097"/>
                </a:cubicBezTo>
                <a:cubicBezTo>
                  <a:pt x="2078" y="1096"/>
                  <a:pt x="2078" y="1096"/>
                  <a:pt x="2078" y="1096"/>
                </a:cubicBezTo>
                <a:lnTo>
                  <a:pt x="2078" y="1094"/>
                </a:lnTo>
                <a:close/>
                <a:moveTo>
                  <a:pt x="2313" y="562"/>
                </a:moveTo>
                <a:cubicBezTo>
                  <a:pt x="2312" y="562"/>
                  <a:pt x="2312" y="562"/>
                  <a:pt x="2312" y="562"/>
                </a:cubicBezTo>
                <a:cubicBezTo>
                  <a:pt x="2309" y="561"/>
                  <a:pt x="2309" y="561"/>
                  <a:pt x="2309" y="561"/>
                </a:cubicBezTo>
                <a:cubicBezTo>
                  <a:pt x="2308" y="561"/>
                  <a:pt x="2308" y="561"/>
                  <a:pt x="2308" y="561"/>
                </a:cubicBezTo>
                <a:cubicBezTo>
                  <a:pt x="2303" y="561"/>
                  <a:pt x="2303" y="561"/>
                  <a:pt x="2303" y="561"/>
                </a:cubicBezTo>
                <a:cubicBezTo>
                  <a:pt x="2295" y="564"/>
                  <a:pt x="2295" y="564"/>
                  <a:pt x="2295" y="564"/>
                </a:cubicBezTo>
                <a:cubicBezTo>
                  <a:pt x="2290" y="565"/>
                  <a:pt x="2290" y="565"/>
                  <a:pt x="2290" y="565"/>
                </a:cubicBezTo>
                <a:cubicBezTo>
                  <a:pt x="2288" y="564"/>
                  <a:pt x="2288" y="564"/>
                  <a:pt x="2288" y="564"/>
                </a:cubicBezTo>
                <a:cubicBezTo>
                  <a:pt x="2280" y="562"/>
                  <a:pt x="2280" y="562"/>
                  <a:pt x="2280" y="562"/>
                </a:cubicBezTo>
                <a:cubicBezTo>
                  <a:pt x="2273" y="558"/>
                  <a:pt x="2273" y="558"/>
                  <a:pt x="2273" y="558"/>
                </a:cubicBezTo>
                <a:cubicBezTo>
                  <a:pt x="2270" y="556"/>
                  <a:pt x="2270" y="556"/>
                  <a:pt x="2270" y="556"/>
                </a:cubicBezTo>
                <a:cubicBezTo>
                  <a:pt x="2268" y="554"/>
                  <a:pt x="2268" y="554"/>
                  <a:pt x="2268" y="554"/>
                </a:cubicBezTo>
                <a:cubicBezTo>
                  <a:pt x="2263" y="552"/>
                  <a:pt x="2263" y="552"/>
                  <a:pt x="2263" y="552"/>
                </a:cubicBezTo>
                <a:cubicBezTo>
                  <a:pt x="2257" y="551"/>
                  <a:pt x="2257" y="551"/>
                  <a:pt x="2257" y="551"/>
                </a:cubicBezTo>
                <a:cubicBezTo>
                  <a:pt x="2255" y="549"/>
                  <a:pt x="2255" y="549"/>
                  <a:pt x="2255" y="549"/>
                </a:cubicBezTo>
                <a:cubicBezTo>
                  <a:pt x="2255" y="546"/>
                  <a:pt x="2255" y="546"/>
                  <a:pt x="2255" y="546"/>
                </a:cubicBezTo>
                <a:cubicBezTo>
                  <a:pt x="2252" y="541"/>
                  <a:pt x="2252" y="541"/>
                  <a:pt x="2252" y="541"/>
                </a:cubicBezTo>
                <a:cubicBezTo>
                  <a:pt x="2250" y="539"/>
                  <a:pt x="2250" y="539"/>
                  <a:pt x="2250" y="539"/>
                </a:cubicBezTo>
                <a:cubicBezTo>
                  <a:pt x="2252" y="539"/>
                  <a:pt x="2252" y="539"/>
                  <a:pt x="2252" y="539"/>
                </a:cubicBezTo>
                <a:cubicBezTo>
                  <a:pt x="2252" y="535"/>
                  <a:pt x="2252" y="535"/>
                  <a:pt x="2252" y="535"/>
                </a:cubicBezTo>
                <a:cubicBezTo>
                  <a:pt x="2252" y="531"/>
                  <a:pt x="2252" y="531"/>
                  <a:pt x="2252" y="531"/>
                </a:cubicBezTo>
                <a:cubicBezTo>
                  <a:pt x="2253" y="531"/>
                  <a:pt x="2253" y="531"/>
                  <a:pt x="2253" y="531"/>
                </a:cubicBezTo>
                <a:cubicBezTo>
                  <a:pt x="2253" y="532"/>
                  <a:pt x="2253" y="532"/>
                  <a:pt x="2253" y="532"/>
                </a:cubicBezTo>
                <a:cubicBezTo>
                  <a:pt x="2255" y="532"/>
                  <a:pt x="2255" y="532"/>
                  <a:pt x="2255" y="532"/>
                </a:cubicBezTo>
                <a:cubicBezTo>
                  <a:pt x="2255" y="529"/>
                  <a:pt x="2255" y="529"/>
                  <a:pt x="2255" y="529"/>
                </a:cubicBezTo>
                <a:cubicBezTo>
                  <a:pt x="2256" y="526"/>
                  <a:pt x="2256" y="526"/>
                  <a:pt x="2256" y="526"/>
                </a:cubicBezTo>
                <a:cubicBezTo>
                  <a:pt x="2255" y="524"/>
                  <a:pt x="2255" y="524"/>
                  <a:pt x="2255" y="524"/>
                </a:cubicBezTo>
                <a:cubicBezTo>
                  <a:pt x="2255" y="521"/>
                  <a:pt x="2255" y="521"/>
                  <a:pt x="2255" y="521"/>
                </a:cubicBezTo>
                <a:cubicBezTo>
                  <a:pt x="2256" y="516"/>
                  <a:pt x="2256" y="516"/>
                  <a:pt x="2256" y="516"/>
                </a:cubicBezTo>
                <a:cubicBezTo>
                  <a:pt x="2259" y="513"/>
                  <a:pt x="2259" y="513"/>
                  <a:pt x="2259" y="513"/>
                </a:cubicBezTo>
                <a:cubicBezTo>
                  <a:pt x="2262" y="513"/>
                  <a:pt x="2262" y="513"/>
                  <a:pt x="2262" y="513"/>
                </a:cubicBezTo>
                <a:cubicBezTo>
                  <a:pt x="2266" y="515"/>
                  <a:pt x="2266" y="515"/>
                  <a:pt x="2266" y="515"/>
                </a:cubicBezTo>
                <a:cubicBezTo>
                  <a:pt x="2263" y="512"/>
                  <a:pt x="2263" y="512"/>
                  <a:pt x="2263" y="512"/>
                </a:cubicBezTo>
                <a:cubicBezTo>
                  <a:pt x="2259" y="511"/>
                  <a:pt x="2259" y="511"/>
                  <a:pt x="2259" y="511"/>
                </a:cubicBezTo>
                <a:cubicBezTo>
                  <a:pt x="2256" y="511"/>
                  <a:pt x="2256" y="511"/>
                  <a:pt x="2256" y="511"/>
                </a:cubicBezTo>
                <a:cubicBezTo>
                  <a:pt x="2255" y="509"/>
                  <a:pt x="2255" y="509"/>
                  <a:pt x="2255" y="509"/>
                </a:cubicBezTo>
                <a:cubicBezTo>
                  <a:pt x="2255" y="508"/>
                  <a:pt x="2255" y="508"/>
                  <a:pt x="2255" y="508"/>
                </a:cubicBezTo>
                <a:cubicBezTo>
                  <a:pt x="2253" y="508"/>
                  <a:pt x="2253" y="508"/>
                  <a:pt x="2253" y="508"/>
                </a:cubicBezTo>
                <a:cubicBezTo>
                  <a:pt x="2247" y="499"/>
                  <a:pt x="2247" y="499"/>
                  <a:pt x="2247" y="499"/>
                </a:cubicBezTo>
                <a:cubicBezTo>
                  <a:pt x="2245" y="496"/>
                  <a:pt x="2245" y="496"/>
                  <a:pt x="2245" y="496"/>
                </a:cubicBezTo>
                <a:cubicBezTo>
                  <a:pt x="2242" y="493"/>
                  <a:pt x="2242" y="493"/>
                  <a:pt x="2242" y="493"/>
                </a:cubicBezTo>
                <a:cubicBezTo>
                  <a:pt x="2240" y="495"/>
                  <a:pt x="2240" y="495"/>
                  <a:pt x="2240" y="495"/>
                </a:cubicBezTo>
                <a:cubicBezTo>
                  <a:pt x="2240" y="493"/>
                  <a:pt x="2240" y="493"/>
                  <a:pt x="2240" y="493"/>
                </a:cubicBezTo>
                <a:cubicBezTo>
                  <a:pt x="2239" y="492"/>
                  <a:pt x="2239" y="492"/>
                  <a:pt x="2239" y="492"/>
                </a:cubicBezTo>
                <a:cubicBezTo>
                  <a:pt x="2235" y="486"/>
                  <a:pt x="2235" y="486"/>
                  <a:pt x="2235" y="486"/>
                </a:cubicBezTo>
                <a:cubicBezTo>
                  <a:pt x="2230" y="482"/>
                  <a:pt x="2230" y="482"/>
                  <a:pt x="2230" y="482"/>
                </a:cubicBezTo>
                <a:cubicBezTo>
                  <a:pt x="2229" y="481"/>
                  <a:pt x="2229" y="481"/>
                  <a:pt x="2229" y="481"/>
                </a:cubicBezTo>
                <a:cubicBezTo>
                  <a:pt x="2227" y="478"/>
                  <a:pt x="2227" y="478"/>
                  <a:pt x="2227" y="478"/>
                </a:cubicBezTo>
                <a:cubicBezTo>
                  <a:pt x="2226" y="476"/>
                  <a:pt x="2226" y="476"/>
                  <a:pt x="2226" y="476"/>
                </a:cubicBezTo>
                <a:cubicBezTo>
                  <a:pt x="2227" y="473"/>
                  <a:pt x="2227" y="473"/>
                  <a:pt x="2227" y="473"/>
                </a:cubicBezTo>
                <a:cubicBezTo>
                  <a:pt x="2226" y="472"/>
                  <a:pt x="2226" y="472"/>
                  <a:pt x="2226" y="472"/>
                </a:cubicBezTo>
                <a:cubicBezTo>
                  <a:pt x="2226" y="470"/>
                  <a:pt x="2226" y="470"/>
                  <a:pt x="2226" y="470"/>
                </a:cubicBezTo>
                <a:cubicBezTo>
                  <a:pt x="2225" y="470"/>
                  <a:pt x="2225" y="470"/>
                  <a:pt x="2225" y="470"/>
                </a:cubicBezTo>
                <a:cubicBezTo>
                  <a:pt x="2225" y="469"/>
                  <a:pt x="2225" y="469"/>
                  <a:pt x="2225" y="469"/>
                </a:cubicBezTo>
                <a:cubicBezTo>
                  <a:pt x="2225" y="468"/>
                  <a:pt x="2225" y="468"/>
                  <a:pt x="2225" y="468"/>
                </a:cubicBezTo>
                <a:cubicBezTo>
                  <a:pt x="2225" y="466"/>
                  <a:pt x="2225" y="466"/>
                  <a:pt x="2225" y="466"/>
                </a:cubicBezTo>
                <a:cubicBezTo>
                  <a:pt x="2223" y="463"/>
                  <a:pt x="2223" y="463"/>
                  <a:pt x="2223" y="463"/>
                </a:cubicBezTo>
                <a:cubicBezTo>
                  <a:pt x="2219" y="460"/>
                  <a:pt x="2219" y="460"/>
                  <a:pt x="2219" y="460"/>
                </a:cubicBezTo>
                <a:cubicBezTo>
                  <a:pt x="2216" y="459"/>
                  <a:pt x="2216" y="459"/>
                  <a:pt x="2216" y="459"/>
                </a:cubicBezTo>
                <a:cubicBezTo>
                  <a:pt x="2214" y="458"/>
                  <a:pt x="2214" y="458"/>
                  <a:pt x="2214" y="458"/>
                </a:cubicBezTo>
                <a:cubicBezTo>
                  <a:pt x="2214" y="456"/>
                  <a:pt x="2214" y="456"/>
                  <a:pt x="2214" y="456"/>
                </a:cubicBezTo>
                <a:cubicBezTo>
                  <a:pt x="2216" y="455"/>
                  <a:pt x="2216" y="455"/>
                  <a:pt x="2216" y="455"/>
                </a:cubicBezTo>
                <a:cubicBezTo>
                  <a:pt x="2217" y="453"/>
                  <a:pt x="2217" y="453"/>
                  <a:pt x="2217" y="453"/>
                </a:cubicBezTo>
                <a:cubicBezTo>
                  <a:pt x="2220" y="448"/>
                  <a:pt x="2220" y="448"/>
                  <a:pt x="2220" y="448"/>
                </a:cubicBezTo>
                <a:cubicBezTo>
                  <a:pt x="2220" y="445"/>
                  <a:pt x="2220" y="445"/>
                  <a:pt x="2220" y="445"/>
                </a:cubicBezTo>
                <a:cubicBezTo>
                  <a:pt x="2219" y="440"/>
                  <a:pt x="2219" y="440"/>
                  <a:pt x="2219" y="440"/>
                </a:cubicBezTo>
                <a:cubicBezTo>
                  <a:pt x="2222" y="442"/>
                  <a:pt x="2222" y="442"/>
                  <a:pt x="2222" y="442"/>
                </a:cubicBezTo>
                <a:cubicBezTo>
                  <a:pt x="2222" y="440"/>
                  <a:pt x="2222" y="440"/>
                  <a:pt x="2222" y="440"/>
                </a:cubicBezTo>
                <a:cubicBezTo>
                  <a:pt x="2225" y="442"/>
                  <a:pt x="2225" y="442"/>
                  <a:pt x="2225" y="442"/>
                </a:cubicBezTo>
                <a:cubicBezTo>
                  <a:pt x="2226" y="440"/>
                  <a:pt x="2226" y="440"/>
                  <a:pt x="2226" y="440"/>
                </a:cubicBezTo>
                <a:cubicBezTo>
                  <a:pt x="2227" y="440"/>
                  <a:pt x="2227" y="440"/>
                  <a:pt x="2227" y="440"/>
                </a:cubicBezTo>
                <a:cubicBezTo>
                  <a:pt x="2230" y="440"/>
                  <a:pt x="2230" y="440"/>
                  <a:pt x="2230" y="440"/>
                </a:cubicBezTo>
                <a:cubicBezTo>
                  <a:pt x="2230" y="439"/>
                  <a:pt x="2230" y="439"/>
                  <a:pt x="2230" y="439"/>
                </a:cubicBezTo>
                <a:cubicBezTo>
                  <a:pt x="2233" y="439"/>
                  <a:pt x="2233" y="439"/>
                  <a:pt x="2233" y="439"/>
                </a:cubicBezTo>
                <a:cubicBezTo>
                  <a:pt x="2232" y="438"/>
                  <a:pt x="2232" y="438"/>
                  <a:pt x="2232" y="438"/>
                </a:cubicBezTo>
                <a:cubicBezTo>
                  <a:pt x="2233" y="438"/>
                  <a:pt x="2233" y="438"/>
                  <a:pt x="2233" y="438"/>
                </a:cubicBezTo>
                <a:cubicBezTo>
                  <a:pt x="2232" y="436"/>
                  <a:pt x="2232" y="436"/>
                  <a:pt x="2232" y="436"/>
                </a:cubicBezTo>
                <a:cubicBezTo>
                  <a:pt x="2235" y="436"/>
                  <a:pt x="2235" y="436"/>
                  <a:pt x="2235" y="436"/>
                </a:cubicBezTo>
                <a:cubicBezTo>
                  <a:pt x="2235" y="435"/>
                  <a:pt x="2235" y="435"/>
                  <a:pt x="2235" y="435"/>
                </a:cubicBezTo>
                <a:cubicBezTo>
                  <a:pt x="2237" y="436"/>
                  <a:pt x="2237" y="436"/>
                  <a:pt x="2237" y="436"/>
                </a:cubicBezTo>
                <a:cubicBezTo>
                  <a:pt x="2236" y="433"/>
                  <a:pt x="2236" y="433"/>
                  <a:pt x="2236" y="433"/>
                </a:cubicBezTo>
                <a:cubicBezTo>
                  <a:pt x="2237" y="433"/>
                  <a:pt x="2237" y="433"/>
                  <a:pt x="2237" y="433"/>
                </a:cubicBezTo>
                <a:cubicBezTo>
                  <a:pt x="2237" y="432"/>
                  <a:pt x="2237" y="432"/>
                  <a:pt x="2237" y="432"/>
                </a:cubicBezTo>
                <a:cubicBezTo>
                  <a:pt x="2239" y="432"/>
                  <a:pt x="2239" y="432"/>
                  <a:pt x="2239" y="432"/>
                </a:cubicBezTo>
                <a:cubicBezTo>
                  <a:pt x="2237" y="430"/>
                  <a:pt x="2237" y="430"/>
                  <a:pt x="2237" y="430"/>
                </a:cubicBezTo>
                <a:cubicBezTo>
                  <a:pt x="2240" y="430"/>
                  <a:pt x="2240" y="430"/>
                  <a:pt x="2240" y="430"/>
                </a:cubicBezTo>
                <a:cubicBezTo>
                  <a:pt x="2242" y="430"/>
                  <a:pt x="2242" y="430"/>
                  <a:pt x="2242" y="430"/>
                </a:cubicBezTo>
                <a:cubicBezTo>
                  <a:pt x="2243" y="430"/>
                  <a:pt x="2243" y="430"/>
                  <a:pt x="2243" y="430"/>
                </a:cubicBezTo>
                <a:cubicBezTo>
                  <a:pt x="2247" y="427"/>
                  <a:pt x="2247" y="427"/>
                  <a:pt x="2247" y="427"/>
                </a:cubicBezTo>
                <a:cubicBezTo>
                  <a:pt x="2249" y="426"/>
                  <a:pt x="2249" y="426"/>
                  <a:pt x="2249" y="426"/>
                </a:cubicBezTo>
                <a:cubicBezTo>
                  <a:pt x="2250" y="426"/>
                  <a:pt x="2250" y="426"/>
                  <a:pt x="2250" y="426"/>
                </a:cubicBezTo>
                <a:cubicBezTo>
                  <a:pt x="2253" y="425"/>
                  <a:pt x="2253" y="425"/>
                  <a:pt x="2253" y="425"/>
                </a:cubicBezTo>
                <a:cubicBezTo>
                  <a:pt x="2255" y="423"/>
                  <a:pt x="2255" y="423"/>
                  <a:pt x="2255" y="423"/>
                </a:cubicBezTo>
                <a:cubicBezTo>
                  <a:pt x="2256" y="423"/>
                  <a:pt x="2256" y="423"/>
                  <a:pt x="2256" y="423"/>
                </a:cubicBezTo>
                <a:cubicBezTo>
                  <a:pt x="2260" y="425"/>
                  <a:pt x="2260" y="425"/>
                  <a:pt x="2260" y="425"/>
                </a:cubicBezTo>
                <a:cubicBezTo>
                  <a:pt x="2266" y="426"/>
                  <a:pt x="2266" y="426"/>
                  <a:pt x="2266" y="426"/>
                </a:cubicBezTo>
                <a:cubicBezTo>
                  <a:pt x="2268" y="426"/>
                  <a:pt x="2268" y="426"/>
                  <a:pt x="2268" y="426"/>
                </a:cubicBezTo>
                <a:cubicBezTo>
                  <a:pt x="2270" y="425"/>
                  <a:pt x="2270" y="425"/>
                  <a:pt x="2270" y="425"/>
                </a:cubicBezTo>
                <a:cubicBezTo>
                  <a:pt x="2273" y="425"/>
                  <a:pt x="2273" y="425"/>
                  <a:pt x="2273" y="425"/>
                </a:cubicBezTo>
                <a:cubicBezTo>
                  <a:pt x="2276" y="426"/>
                  <a:pt x="2276" y="426"/>
                  <a:pt x="2276" y="426"/>
                </a:cubicBezTo>
                <a:cubicBezTo>
                  <a:pt x="2278" y="429"/>
                  <a:pt x="2278" y="429"/>
                  <a:pt x="2278" y="429"/>
                </a:cubicBezTo>
                <a:cubicBezTo>
                  <a:pt x="2280" y="433"/>
                  <a:pt x="2280" y="433"/>
                  <a:pt x="2280" y="433"/>
                </a:cubicBezTo>
                <a:cubicBezTo>
                  <a:pt x="2280" y="436"/>
                  <a:pt x="2280" y="436"/>
                  <a:pt x="2280" y="436"/>
                </a:cubicBezTo>
                <a:cubicBezTo>
                  <a:pt x="2279" y="439"/>
                  <a:pt x="2279" y="439"/>
                  <a:pt x="2279" y="439"/>
                </a:cubicBezTo>
                <a:cubicBezTo>
                  <a:pt x="2278" y="440"/>
                  <a:pt x="2278" y="440"/>
                  <a:pt x="2278" y="440"/>
                </a:cubicBezTo>
                <a:cubicBezTo>
                  <a:pt x="2278" y="443"/>
                  <a:pt x="2278" y="443"/>
                  <a:pt x="2278" y="443"/>
                </a:cubicBezTo>
                <a:cubicBezTo>
                  <a:pt x="2280" y="445"/>
                  <a:pt x="2280" y="445"/>
                  <a:pt x="2280" y="445"/>
                </a:cubicBezTo>
                <a:cubicBezTo>
                  <a:pt x="2283" y="446"/>
                  <a:pt x="2283" y="446"/>
                  <a:pt x="2283" y="446"/>
                </a:cubicBezTo>
                <a:cubicBezTo>
                  <a:pt x="2280" y="448"/>
                  <a:pt x="2280" y="448"/>
                  <a:pt x="2280" y="448"/>
                </a:cubicBezTo>
                <a:cubicBezTo>
                  <a:pt x="2278" y="446"/>
                  <a:pt x="2278" y="446"/>
                  <a:pt x="2278" y="446"/>
                </a:cubicBezTo>
                <a:cubicBezTo>
                  <a:pt x="2272" y="446"/>
                  <a:pt x="2272" y="446"/>
                  <a:pt x="2272" y="446"/>
                </a:cubicBezTo>
                <a:cubicBezTo>
                  <a:pt x="2269" y="446"/>
                  <a:pt x="2269" y="446"/>
                  <a:pt x="2269" y="446"/>
                </a:cubicBezTo>
                <a:cubicBezTo>
                  <a:pt x="2268" y="445"/>
                  <a:pt x="2268" y="445"/>
                  <a:pt x="2268" y="445"/>
                </a:cubicBezTo>
                <a:cubicBezTo>
                  <a:pt x="2265" y="446"/>
                  <a:pt x="2265" y="446"/>
                  <a:pt x="2265" y="446"/>
                </a:cubicBezTo>
                <a:cubicBezTo>
                  <a:pt x="2262" y="450"/>
                  <a:pt x="2262" y="450"/>
                  <a:pt x="2262" y="450"/>
                </a:cubicBezTo>
                <a:cubicBezTo>
                  <a:pt x="2260" y="452"/>
                  <a:pt x="2260" y="452"/>
                  <a:pt x="2260" y="452"/>
                </a:cubicBezTo>
                <a:cubicBezTo>
                  <a:pt x="2262" y="453"/>
                  <a:pt x="2262" y="453"/>
                  <a:pt x="2262" y="453"/>
                </a:cubicBezTo>
                <a:cubicBezTo>
                  <a:pt x="2265" y="456"/>
                  <a:pt x="2265" y="456"/>
                  <a:pt x="2265" y="456"/>
                </a:cubicBezTo>
                <a:cubicBezTo>
                  <a:pt x="2268" y="458"/>
                  <a:pt x="2268" y="458"/>
                  <a:pt x="2268" y="458"/>
                </a:cubicBezTo>
                <a:cubicBezTo>
                  <a:pt x="2263" y="458"/>
                  <a:pt x="2263" y="458"/>
                  <a:pt x="2263" y="458"/>
                </a:cubicBezTo>
                <a:cubicBezTo>
                  <a:pt x="2260" y="456"/>
                  <a:pt x="2260" y="456"/>
                  <a:pt x="2260" y="456"/>
                </a:cubicBezTo>
                <a:cubicBezTo>
                  <a:pt x="2256" y="456"/>
                  <a:pt x="2256" y="456"/>
                  <a:pt x="2256" y="456"/>
                </a:cubicBezTo>
                <a:cubicBezTo>
                  <a:pt x="2253" y="456"/>
                  <a:pt x="2253" y="456"/>
                  <a:pt x="2253" y="456"/>
                </a:cubicBezTo>
                <a:cubicBezTo>
                  <a:pt x="2253" y="458"/>
                  <a:pt x="2253" y="458"/>
                  <a:pt x="2253" y="458"/>
                </a:cubicBezTo>
                <a:cubicBezTo>
                  <a:pt x="2253" y="459"/>
                  <a:pt x="2253" y="459"/>
                  <a:pt x="2253" y="459"/>
                </a:cubicBezTo>
                <a:cubicBezTo>
                  <a:pt x="2256" y="460"/>
                  <a:pt x="2256" y="460"/>
                  <a:pt x="2256" y="460"/>
                </a:cubicBezTo>
                <a:cubicBezTo>
                  <a:pt x="2260" y="462"/>
                  <a:pt x="2260" y="462"/>
                  <a:pt x="2260" y="462"/>
                </a:cubicBezTo>
                <a:cubicBezTo>
                  <a:pt x="2262" y="465"/>
                  <a:pt x="2262" y="465"/>
                  <a:pt x="2262" y="465"/>
                </a:cubicBezTo>
                <a:cubicBezTo>
                  <a:pt x="2265" y="468"/>
                  <a:pt x="2265" y="468"/>
                  <a:pt x="2265" y="468"/>
                </a:cubicBezTo>
                <a:cubicBezTo>
                  <a:pt x="2266" y="470"/>
                  <a:pt x="2266" y="470"/>
                  <a:pt x="2266" y="470"/>
                </a:cubicBezTo>
                <a:cubicBezTo>
                  <a:pt x="2268" y="472"/>
                  <a:pt x="2268" y="472"/>
                  <a:pt x="2268" y="472"/>
                </a:cubicBezTo>
                <a:cubicBezTo>
                  <a:pt x="2268" y="473"/>
                  <a:pt x="2268" y="473"/>
                  <a:pt x="2268" y="473"/>
                </a:cubicBezTo>
                <a:cubicBezTo>
                  <a:pt x="2269" y="475"/>
                  <a:pt x="2269" y="475"/>
                  <a:pt x="2269" y="475"/>
                </a:cubicBezTo>
                <a:cubicBezTo>
                  <a:pt x="2270" y="475"/>
                  <a:pt x="2270" y="475"/>
                  <a:pt x="2270" y="475"/>
                </a:cubicBezTo>
                <a:cubicBezTo>
                  <a:pt x="2272" y="475"/>
                  <a:pt x="2272" y="475"/>
                  <a:pt x="2272" y="475"/>
                </a:cubicBezTo>
                <a:cubicBezTo>
                  <a:pt x="2272" y="476"/>
                  <a:pt x="2272" y="476"/>
                  <a:pt x="2272" y="476"/>
                </a:cubicBezTo>
                <a:cubicBezTo>
                  <a:pt x="2275" y="479"/>
                  <a:pt x="2275" y="479"/>
                  <a:pt x="2275" y="479"/>
                </a:cubicBezTo>
                <a:cubicBezTo>
                  <a:pt x="2276" y="479"/>
                  <a:pt x="2276" y="479"/>
                  <a:pt x="2276" y="479"/>
                </a:cubicBezTo>
                <a:cubicBezTo>
                  <a:pt x="2279" y="479"/>
                  <a:pt x="2279" y="479"/>
                  <a:pt x="2279" y="479"/>
                </a:cubicBezTo>
                <a:cubicBezTo>
                  <a:pt x="2283" y="481"/>
                  <a:pt x="2283" y="481"/>
                  <a:pt x="2283" y="481"/>
                </a:cubicBezTo>
                <a:cubicBezTo>
                  <a:pt x="2285" y="482"/>
                  <a:pt x="2285" y="482"/>
                  <a:pt x="2285" y="482"/>
                </a:cubicBezTo>
                <a:cubicBezTo>
                  <a:pt x="2285" y="483"/>
                  <a:pt x="2285" y="483"/>
                  <a:pt x="2285" y="483"/>
                </a:cubicBezTo>
                <a:cubicBezTo>
                  <a:pt x="2285" y="485"/>
                  <a:pt x="2285" y="485"/>
                  <a:pt x="2285" y="485"/>
                </a:cubicBezTo>
                <a:cubicBezTo>
                  <a:pt x="2283" y="489"/>
                  <a:pt x="2283" y="489"/>
                  <a:pt x="2283" y="489"/>
                </a:cubicBezTo>
                <a:cubicBezTo>
                  <a:pt x="2283" y="492"/>
                  <a:pt x="2283" y="492"/>
                  <a:pt x="2283" y="492"/>
                </a:cubicBezTo>
                <a:cubicBezTo>
                  <a:pt x="2285" y="495"/>
                  <a:pt x="2285" y="495"/>
                  <a:pt x="2285" y="495"/>
                </a:cubicBezTo>
                <a:cubicBezTo>
                  <a:pt x="2288" y="492"/>
                  <a:pt x="2288" y="492"/>
                  <a:pt x="2288" y="492"/>
                </a:cubicBezTo>
                <a:cubicBezTo>
                  <a:pt x="2289" y="491"/>
                  <a:pt x="2289" y="491"/>
                  <a:pt x="2289" y="491"/>
                </a:cubicBezTo>
                <a:cubicBezTo>
                  <a:pt x="2290" y="489"/>
                  <a:pt x="2290" y="489"/>
                  <a:pt x="2290" y="489"/>
                </a:cubicBezTo>
                <a:cubicBezTo>
                  <a:pt x="2292" y="488"/>
                  <a:pt x="2292" y="488"/>
                  <a:pt x="2292" y="488"/>
                </a:cubicBezTo>
                <a:cubicBezTo>
                  <a:pt x="2293" y="488"/>
                  <a:pt x="2293" y="488"/>
                  <a:pt x="2293" y="488"/>
                </a:cubicBezTo>
                <a:cubicBezTo>
                  <a:pt x="2295" y="488"/>
                  <a:pt x="2295" y="488"/>
                  <a:pt x="2295" y="488"/>
                </a:cubicBezTo>
                <a:cubicBezTo>
                  <a:pt x="2298" y="488"/>
                  <a:pt x="2298" y="488"/>
                  <a:pt x="2298" y="488"/>
                </a:cubicBezTo>
                <a:cubicBezTo>
                  <a:pt x="2301" y="492"/>
                  <a:pt x="2301" y="492"/>
                  <a:pt x="2301" y="492"/>
                </a:cubicBezTo>
                <a:cubicBezTo>
                  <a:pt x="2302" y="496"/>
                  <a:pt x="2302" y="496"/>
                  <a:pt x="2302" y="496"/>
                </a:cubicBezTo>
                <a:cubicBezTo>
                  <a:pt x="2303" y="498"/>
                  <a:pt x="2303" y="498"/>
                  <a:pt x="2303" y="498"/>
                </a:cubicBezTo>
                <a:cubicBezTo>
                  <a:pt x="2306" y="499"/>
                  <a:pt x="2306" y="499"/>
                  <a:pt x="2306" y="499"/>
                </a:cubicBezTo>
                <a:cubicBezTo>
                  <a:pt x="2309" y="501"/>
                  <a:pt x="2309" y="501"/>
                  <a:pt x="2309" y="501"/>
                </a:cubicBezTo>
                <a:cubicBezTo>
                  <a:pt x="2311" y="503"/>
                  <a:pt x="2311" y="503"/>
                  <a:pt x="2311" y="503"/>
                </a:cubicBezTo>
                <a:cubicBezTo>
                  <a:pt x="2311" y="505"/>
                  <a:pt x="2311" y="505"/>
                  <a:pt x="2311" y="505"/>
                </a:cubicBezTo>
                <a:cubicBezTo>
                  <a:pt x="2309" y="506"/>
                  <a:pt x="2309" y="506"/>
                  <a:pt x="2309" y="506"/>
                </a:cubicBezTo>
                <a:cubicBezTo>
                  <a:pt x="2308" y="506"/>
                  <a:pt x="2308" y="506"/>
                  <a:pt x="2308" y="506"/>
                </a:cubicBezTo>
                <a:cubicBezTo>
                  <a:pt x="2308" y="505"/>
                  <a:pt x="2308" y="505"/>
                  <a:pt x="2308" y="505"/>
                </a:cubicBezTo>
                <a:cubicBezTo>
                  <a:pt x="2306" y="505"/>
                  <a:pt x="2306" y="505"/>
                  <a:pt x="2306" y="505"/>
                </a:cubicBezTo>
                <a:cubicBezTo>
                  <a:pt x="2306" y="506"/>
                  <a:pt x="2306" y="506"/>
                  <a:pt x="2306" y="506"/>
                </a:cubicBezTo>
                <a:cubicBezTo>
                  <a:pt x="2308" y="508"/>
                  <a:pt x="2308" y="508"/>
                  <a:pt x="2308" y="508"/>
                </a:cubicBezTo>
                <a:cubicBezTo>
                  <a:pt x="2306" y="508"/>
                  <a:pt x="2306" y="508"/>
                  <a:pt x="2306" y="508"/>
                </a:cubicBezTo>
                <a:cubicBezTo>
                  <a:pt x="2303" y="508"/>
                  <a:pt x="2303" y="508"/>
                  <a:pt x="2303" y="508"/>
                </a:cubicBezTo>
                <a:cubicBezTo>
                  <a:pt x="2301" y="509"/>
                  <a:pt x="2301" y="509"/>
                  <a:pt x="2301" y="509"/>
                </a:cubicBezTo>
                <a:cubicBezTo>
                  <a:pt x="2299" y="506"/>
                  <a:pt x="2299" y="506"/>
                  <a:pt x="2299" y="506"/>
                </a:cubicBezTo>
                <a:cubicBezTo>
                  <a:pt x="2299" y="505"/>
                  <a:pt x="2299" y="505"/>
                  <a:pt x="2299" y="505"/>
                </a:cubicBezTo>
                <a:cubicBezTo>
                  <a:pt x="2298" y="506"/>
                  <a:pt x="2298" y="506"/>
                  <a:pt x="2298" y="506"/>
                </a:cubicBezTo>
                <a:cubicBezTo>
                  <a:pt x="2298" y="508"/>
                  <a:pt x="2298" y="508"/>
                  <a:pt x="2298" y="508"/>
                </a:cubicBezTo>
                <a:cubicBezTo>
                  <a:pt x="2296" y="506"/>
                  <a:pt x="2296" y="506"/>
                  <a:pt x="2296" y="506"/>
                </a:cubicBezTo>
                <a:cubicBezTo>
                  <a:pt x="2295" y="506"/>
                  <a:pt x="2295" y="506"/>
                  <a:pt x="2295" y="506"/>
                </a:cubicBezTo>
                <a:cubicBezTo>
                  <a:pt x="2293" y="506"/>
                  <a:pt x="2293" y="506"/>
                  <a:pt x="2293" y="506"/>
                </a:cubicBezTo>
                <a:cubicBezTo>
                  <a:pt x="2293" y="505"/>
                  <a:pt x="2293" y="505"/>
                  <a:pt x="2293" y="505"/>
                </a:cubicBezTo>
                <a:cubicBezTo>
                  <a:pt x="2292" y="503"/>
                  <a:pt x="2292" y="503"/>
                  <a:pt x="2292" y="503"/>
                </a:cubicBezTo>
                <a:cubicBezTo>
                  <a:pt x="2290" y="502"/>
                  <a:pt x="2290" y="502"/>
                  <a:pt x="2290" y="502"/>
                </a:cubicBezTo>
                <a:cubicBezTo>
                  <a:pt x="2290" y="503"/>
                  <a:pt x="2290" y="503"/>
                  <a:pt x="2290" y="503"/>
                </a:cubicBezTo>
                <a:cubicBezTo>
                  <a:pt x="2292" y="505"/>
                  <a:pt x="2292" y="505"/>
                  <a:pt x="2292" y="505"/>
                </a:cubicBezTo>
                <a:cubicBezTo>
                  <a:pt x="2292" y="508"/>
                  <a:pt x="2292" y="508"/>
                  <a:pt x="2292" y="508"/>
                </a:cubicBezTo>
                <a:cubicBezTo>
                  <a:pt x="2290" y="515"/>
                  <a:pt x="2290" y="515"/>
                  <a:pt x="2290" y="515"/>
                </a:cubicBezTo>
                <a:cubicBezTo>
                  <a:pt x="2292" y="518"/>
                  <a:pt x="2292" y="518"/>
                  <a:pt x="2292" y="518"/>
                </a:cubicBezTo>
                <a:cubicBezTo>
                  <a:pt x="2293" y="519"/>
                  <a:pt x="2293" y="519"/>
                  <a:pt x="2293" y="519"/>
                </a:cubicBezTo>
                <a:cubicBezTo>
                  <a:pt x="2295" y="519"/>
                  <a:pt x="2295" y="519"/>
                  <a:pt x="2295" y="519"/>
                </a:cubicBezTo>
                <a:cubicBezTo>
                  <a:pt x="2293" y="518"/>
                  <a:pt x="2293" y="518"/>
                  <a:pt x="2293" y="518"/>
                </a:cubicBezTo>
                <a:cubicBezTo>
                  <a:pt x="2298" y="518"/>
                  <a:pt x="2298" y="518"/>
                  <a:pt x="2298" y="518"/>
                </a:cubicBezTo>
                <a:cubicBezTo>
                  <a:pt x="2301" y="519"/>
                  <a:pt x="2301" y="519"/>
                  <a:pt x="2301" y="519"/>
                </a:cubicBezTo>
                <a:cubicBezTo>
                  <a:pt x="2301" y="521"/>
                  <a:pt x="2301" y="521"/>
                  <a:pt x="2301" y="521"/>
                </a:cubicBezTo>
                <a:cubicBezTo>
                  <a:pt x="2301" y="522"/>
                  <a:pt x="2301" y="522"/>
                  <a:pt x="2301" y="522"/>
                </a:cubicBezTo>
                <a:cubicBezTo>
                  <a:pt x="2301" y="524"/>
                  <a:pt x="2301" y="524"/>
                  <a:pt x="2301" y="524"/>
                </a:cubicBezTo>
                <a:cubicBezTo>
                  <a:pt x="2302" y="524"/>
                  <a:pt x="2302" y="524"/>
                  <a:pt x="2302" y="524"/>
                </a:cubicBezTo>
                <a:cubicBezTo>
                  <a:pt x="2303" y="525"/>
                  <a:pt x="2303" y="525"/>
                  <a:pt x="2303" y="525"/>
                </a:cubicBezTo>
                <a:cubicBezTo>
                  <a:pt x="2301" y="525"/>
                  <a:pt x="2301" y="525"/>
                  <a:pt x="2301" y="525"/>
                </a:cubicBezTo>
                <a:cubicBezTo>
                  <a:pt x="2299" y="524"/>
                  <a:pt x="2299" y="524"/>
                  <a:pt x="2299" y="524"/>
                </a:cubicBezTo>
                <a:cubicBezTo>
                  <a:pt x="2299" y="522"/>
                  <a:pt x="2299" y="522"/>
                  <a:pt x="2299" y="522"/>
                </a:cubicBezTo>
                <a:cubicBezTo>
                  <a:pt x="2298" y="525"/>
                  <a:pt x="2298" y="525"/>
                  <a:pt x="2298" y="525"/>
                </a:cubicBezTo>
                <a:cubicBezTo>
                  <a:pt x="2299" y="528"/>
                  <a:pt x="2299" y="528"/>
                  <a:pt x="2299" y="528"/>
                </a:cubicBezTo>
                <a:cubicBezTo>
                  <a:pt x="2299" y="526"/>
                  <a:pt x="2299" y="526"/>
                  <a:pt x="2299" y="526"/>
                </a:cubicBezTo>
                <a:cubicBezTo>
                  <a:pt x="2301" y="526"/>
                  <a:pt x="2301" y="526"/>
                  <a:pt x="2301" y="526"/>
                </a:cubicBezTo>
                <a:cubicBezTo>
                  <a:pt x="2302" y="528"/>
                  <a:pt x="2302" y="528"/>
                  <a:pt x="2302" y="528"/>
                </a:cubicBezTo>
                <a:cubicBezTo>
                  <a:pt x="2303" y="531"/>
                  <a:pt x="2303" y="531"/>
                  <a:pt x="2303" y="531"/>
                </a:cubicBezTo>
                <a:cubicBezTo>
                  <a:pt x="2305" y="531"/>
                  <a:pt x="2305" y="531"/>
                  <a:pt x="2305" y="531"/>
                </a:cubicBezTo>
                <a:cubicBezTo>
                  <a:pt x="2305" y="529"/>
                  <a:pt x="2305" y="529"/>
                  <a:pt x="2305" y="529"/>
                </a:cubicBezTo>
                <a:cubicBezTo>
                  <a:pt x="2306" y="532"/>
                  <a:pt x="2306" y="532"/>
                  <a:pt x="2306" y="532"/>
                </a:cubicBezTo>
                <a:cubicBezTo>
                  <a:pt x="2308" y="532"/>
                  <a:pt x="2308" y="532"/>
                  <a:pt x="2308" y="532"/>
                </a:cubicBezTo>
                <a:cubicBezTo>
                  <a:pt x="2308" y="534"/>
                  <a:pt x="2308" y="534"/>
                  <a:pt x="2308" y="534"/>
                </a:cubicBezTo>
                <a:cubicBezTo>
                  <a:pt x="2308" y="536"/>
                  <a:pt x="2308" y="536"/>
                  <a:pt x="2308" y="536"/>
                </a:cubicBezTo>
                <a:cubicBezTo>
                  <a:pt x="2308" y="539"/>
                  <a:pt x="2308" y="539"/>
                  <a:pt x="2308" y="539"/>
                </a:cubicBezTo>
                <a:cubicBezTo>
                  <a:pt x="2309" y="549"/>
                  <a:pt x="2309" y="549"/>
                  <a:pt x="2309" y="549"/>
                </a:cubicBezTo>
                <a:cubicBezTo>
                  <a:pt x="2310" y="550"/>
                  <a:pt x="2310" y="550"/>
                  <a:pt x="2310" y="550"/>
                </a:cubicBezTo>
                <a:cubicBezTo>
                  <a:pt x="2311" y="554"/>
                  <a:pt x="2311" y="554"/>
                  <a:pt x="2311" y="554"/>
                </a:cubicBezTo>
                <a:cubicBezTo>
                  <a:pt x="2312" y="558"/>
                  <a:pt x="2312" y="558"/>
                  <a:pt x="2312" y="558"/>
                </a:cubicBezTo>
                <a:cubicBezTo>
                  <a:pt x="2313" y="561"/>
                  <a:pt x="2313" y="561"/>
                  <a:pt x="2313" y="561"/>
                </a:cubicBezTo>
                <a:lnTo>
                  <a:pt x="2313" y="562"/>
                </a:lnTo>
                <a:close/>
                <a:moveTo>
                  <a:pt x="2365" y="456"/>
                </a:moveTo>
                <a:cubicBezTo>
                  <a:pt x="2365" y="460"/>
                  <a:pt x="2365" y="460"/>
                  <a:pt x="2365" y="460"/>
                </a:cubicBezTo>
                <a:cubicBezTo>
                  <a:pt x="2361" y="463"/>
                  <a:pt x="2361" y="463"/>
                  <a:pt x="2361" y="463"/>
                </a:cubicBezTo>
                <a:cubicBezTo>
                  <a:pt x="2358" y="463"/>
                  <a:pt x="2358" y="463"/>
                  <a:pt x="2358" y="463"/>
                </a:cubicBezTo>
                <a:cubicBezTo>
                  <a:pt x="2354" y="463"/>
                  <a:pt x="2354" y="463"/>
                  <a:pt x="2354" y="463"/>
                </a:cubicBezTo>
                <a:cubicBezTo>
                  <a:pt x="2352" y="465"/>
                  <a:pt x="2352" y="465"/>
                  <a:pt x="2352" y="465"/>
                </a:cubicBezTo>
                <a:cubicBezTo>
                  <a:pt x="2351" y="463"/>
                  <a:pt x="2351" y="463"/>
                  <a:pt x="2351" y="463"/>
                </a:cubicBezTo>
                <a:cubicBezTo>
                  <a:pt x="2351" y="462"/>
                  <a:pt x="2351" y="462"/>
                  <a:pt x="2351" y="462"/>
                </a:cubicBezTo>
                <a:cubicBezTo>
                  <a:pt x="2349" y="460"/>
                  <a:pt x="2349" y="460"/>
                  <a:pt x="2349" y="460"/>
                </a:cubicBezTo>
                <a:cubicBezTo>
                  <a:pt x="2344" y="460"/>
                  <a:pt x="2344" y="460"/>
                  <a:pt x="2344" y="460"/>
                </a:cubicBezTo>
                <a:cubicBezTo>
                  <a:pt x="2342" y="460"/>
                  <a:pt x="2342" y="460"/>
                  <a:pt x="2342" y="460"/>
                </a:cubicBezTo>
                <a:cubicBezTo>
                  <a:pt x="2341" y="459"/>
                  <a:pt x="2341" y="459"/>
                  <a:pt x="2341" y="459"/>
                </a:cubicBezTo>
                <a:cubicBezTo>
                  <a:pt x="2341" y="455"/>
                  <a:pt x="2341" y="455"/>
                  <a:pt x="2341" y="455"/>
                </a:cubicBezTo>
                <a:cubicBezTo>
                  <a:pt x="2339" y="452"/>
                  <a:pt x="2339" y="452"/>
                  <a:pt x="2339" y="452"/>
                </a:cubicBezTo>
                <a:cubicBezTo>
                  <a:pt x="2339" y="448"/>
                  <a:pt x="2339" y="448"/>
                  <a:pt x="2339" y="448"/>
                </a:cubicBezTo>
                <a:cubicBezTo>
                  <a:pt x="2341" y="445"/>
                  <a:pt x="2341" y="445"/>
                  <a:pt x="2341" y="445"/>
                </a:cubicBezTo>
                <a:cubicBezTo>
                  <a:pt x="2341" y="445"/>
                  <a:pt x="2341" y="444"/>
                  <a:pt x="2341" y="444"/>
                </a:cubicBezTo>
                <a:cubicBezTo>
                  <a:pt x="2341" y="443"/>
                  <a:pt x="2341" y="443"/>
                  <a:pt x="2341" y="443"/>
                </a:cubicBezTo>
                <a:cubicBezTo>
                  <a:pt x="2341" y="442"/>
                  <a:pt x="2341" y="442"/>
                  <a:pt x="2341" y="442"/>
                </a:cubicBezTo>
                <a:cubicBezTo>
                  <a:pt x="2341" y="442"/>
                  <a:pt x="2341" y="441"/>
                  <a:pt x="2341" y="441"/>
                </a:cubicBezTo>
                <a:cubicBezTo>
                  <a:pt x="2341" y="440"/>
                  <a:pt x="2341" y="440"/>
                  <a:pt x="2341" y="440"/>
                </a:cubicBezTo>
                <a:cubicBezTo>
                  <a:pt x="2342" y="439"/>
                  <a:pt x="2342" y="439"/>
                  <a:pt x="2342" y="439"/>
                </a:cubicBezTo>
                <a:cubicBezTo>
                  <a:pt x="2344" y="439"/>
                  <a:pt x="2344" y="439"/>
                  <a:pt x="2344" y="439"/>
                </a:cubicBezTo>
                <a:cubicBezTo>
                  <a:pt x="2348" y="438"/>
                  <a:pt x="2348" y="438"/>
                  <a:pt x="2348" y="438"/>
                </a:cubicBezTo>
                <a:cubicBezTo>
                  <a:pt x="2348" y="439"/>
                  <a:pt x="2348" y="439"/>
                  <a:pt x="2348" y="439"/>
                </a:cubicBezTo>
                <a:cubicBezTo>
                  <a:pt x="2346" y="439"/>
                  <a:pt x="2346" y="439"/>
                  <a:pt x="2346" y="439"/>
                </a:cubicBezTo>
                <a:cubicBezTo>
                  <a:pt x="2346" y="440"/>
                  <a:pt x="2346" y="440"/>
                  <a:pt x="2346" y="440"/>
                </a:cubicBezTo>
                <a:cubicBezTo>
                  <a:pt x="2349" y="440"/>
                  <a:pt x="2349" y="440"/>
                  <a:pt x="2349" y="440"/>
                </a:cubicBezTo>
                <a:cubicBezTo>
                  <a:pt x="2351" y="442"/>
                  <a:pt x="2351" y="442"/>
                  <a:pt x="2351" y="442"/>
                </a:cubicBezTo>
                <a:cubicBezTo>
                  <a:pt x="2351" y="440"/>
                  <a:pt x="2351" y="440"/>
                  <a:pt x="2351" y="440"/>
                </a:cubicBezTo>
                <a:cubicBezTo>
                  <a:pt x="2351" y="438"/>
                  <a:pt x="2351" y="438"/>
                  <a:pt x="2351" y="438"/>
                </a:cubicBezTo>
                <a:cubicBezTo>
                  <a:pt x="2349" y="435"/>
                  <a:pt x="2349" y="435"/>
                  <a:pt x="2349" y="435"/>
                </a:cubicBezTo>
                <a:cubicBezTo>
                  <a:pt x="2348" y="433"/>
                  <a:pt x="2348" y="433"/>
                  <a:pt x="2348" y="433"/>
                </a:cubicBezTo>
                <a:cubicBezTo>
                  <a:pt x="2351" y="435"/>
                  <a:pt x="2351" y="435"/>
                  <a:pt x="2351" y="435"/>
                </a:cubicBezTo>
                <a:cubicBezTo>
                  <a:pt x="2352" y="435"/>
                  <a:pt x="2352" y="435"/>
                  <a:pt x="2352" y="435"/>
                </a:cubicBezTo>
                <a:cubicBezTo>
                  <a:pt x="2352" y="436"/>
                  <a:pt x="2352" y="436"/>
                  <a:pt x="2352" y="436"/>
                </a:cubicBezTo>
                <a:cubicBezTo>
                  <a:pt x="2356" y="436"/>
                  <a:pt x="2356" y="436"/>
                  <a:pt x="2356" y="436"/>
                </a:cubicBezTo>
                <a:cubicBezTo>
                  <a:pt x="2358" y="438"/>
                  <a:pt x="2358" y="438"/>
                  <a:pt x="2358" y="438"/>
                </a:cubicBezTo>
                <a:cubicBezTo>
                  <a:pt x="2356" y="438"/>
                  <a:pt x="2356" y="438"/>
                  <a:pt x="2356" y="438"/>
                </a:cubicBezTo>
                <a:cubicBezTo>
                  <a:pt x="2355" y="438"/>
                  <a:pt x="2355" y="438"/>
                  <a:pt x="2355" y="438"/>
                </a:cubicBezTo>
                <a:cubicBezTo>
                  <a:pt x="2356" y="439"/>
                  <a:pt x="2356" y="439"/>
                  <a:pt x="2356" y="439"/>
                </a:cubicBezTo>
                <a:cubicBezTo>
                  <a:pt x="2359" y="442"/>
                  <a:pt x="2359" y="442"/>
                  <a:pt x="2359" y="442"/>
                </a:cubicBezTo>
                <a:cubicBezTo>
                  <a:pt x="2356" y="442"/>
                  <a:pt x="2356" y="442"/>
                  <a:pt x="2356" y="442"/>
                </a:cubicBezTo>
                <a:cubicBezTo>
                  <a:pt x="2354" y="442"/>
                  <a:pt x="2354" y="442"/>
                  <a:pt x="2354" y="442"/>
                </a:cubicBezTo>
                <a:cubicBezTo>
                  <a:pt x="2352" y="442"/>
                  <a:pt x="2352" y="442"/>
                  <a:pt x="2352" y="442"/>
                </a:cubicBezTo>
                <a:cubicBezTo>
                  <a:pt x="2355" y="443"/>
                  <a:pt x="2355" y="443"/>
                  <a:pt x="2355" y="443"/>
                </a:cubicBezTo>
                <a:cubicBezTo>
                  <a:pt x="2358" y="443"/>
                  <a:pt x="2358" y="443"/>
                  <a:pt x="2358" y="443"/>
                </a:cubicBezTo>
                <a:cubicBezTo>
                  <a:pt x="2361" y="443"/>
                  <a:pt x="2361" y="443"/>
                  <a:pt x="2361" y="443"/>
                </a:cubicBezTo>
                <a:cubicBezTo>
                  <a:pt x="2361" y="446"/>
                  <a:pt x="2361" y="446"/>
                  <a:pt x="2361" y="446"/>
                </a:cubicBezTo>
                <a:cubicBezTo>
                  <a:pt x="2361" y="448"/>
                  <a:pt x="2361" y="448"/>
                  <a:pt x="2361" y="448"/>
                </a:cubicBezTo>
                <a:cubicBezTo>
                  <a:pt x="2361" y="449"/>
                  <a:pt x="2361" y="449"/>
                  <a:pt x="2361" y="449"/>
                </a:cubicBezTo>
                <a:cubicBezTo>
                  <a:pt x="2362" y="450"/>
                  <a:pt x="2362" y="450"/>
                  <a:pt x="2362" y="450"/>
                </a:cubicBezTo>
                <a:cubicBezTo>
                  <a:pt x="2365" y="455"/>
                  <a:pt x="2365" y="455"/>
                  <a:pt x="2365" y="455"/>
                </a:cubicBezTo>
                <a:cubicBezTo>
                  <a:pt x="2366" y="455"/>
                  <a:pt x="2366" y="455"/>
                  <a:pt x="2366" y="455"/>
                </a:cubicBezTo>
                <a:lnTo>
                  <a:pt x="2365" y="456"/>
                </a:lnTo>
                <a:close/>
                <a:moveTo>
                  <a:pt x="2398" y="578"/>
                </a:moveTo>
                <a:cubicBezTo>
                  <a:pt x="2398" y="578"/>
                  <a:pt x="2398" y="578"/>
                  <a:pt x="2398" y="577"/>
                </a:cubicBezTo>
                <a:cubicBezTo>
                  <a:pt x="2399" y="578"/>
                  <a:pt x="2399" y="578"/>
                  <a:pt x="2399" y="578"/>
                </a:cubicBezTo>
                <a:cubicBezTo>
                  <a:pt x="2398" y="578"/>
                  <a:pt x="2398" y="578"/>
                  <a:pt x="2398" y="578"/>
                </a:cubicBezTo>
                <a:close/>
                <a:moveTo>
                  <a:pt x="2774" y="686"/>
                </a:moveTo>
                <a:cubicBezTo>
                  <a:pt x="2774" y="685"/>
                  <a:pt x="2774" y="685"/>
                  <a:pt x="2774" y="685"/>
                </a:cubicBezTo>
                <a:cubicBezTo>
                  <a:pt x="2774" y="685"/>
                  <a:pt x="2774" y="685"/>
                  <a:pt x="2775" y="686"/>
                </a:cubicBezTo>
                <a:cubicBezTo>
                  <a:pt x="2774" y="686"/>
                  <a:pt x="2774" y="686"/>
                  <a:pt x="2774" y="686"/>
                </a:cubicBezTo>
                <a:close/>
                <a:moveTo>
                  <a:pt x="2801" y="786"/>
                </a:moveTo>
                <a:cubicBezTo>
                  <a:pt x="2800" y="787"/>
                  <a:pt x="2800" y="787"/>
                  <a:pt x="2800" y="787"/>
                </a:cubicBezTo>
                <a:cubicBezTo>
                  <a:pt x="2801" y="784"/>
                  <a:pt x="2801" y="784"/>
                  <a:pt x="2801" y="784"/>
                </a:cubicBezTo>
                <a:lnTo>
                  <a:pt x="2801" y="786"/>
                </a:lnTo>
                <a:close/>
                <a:moveTo>
                  <a:pt x="1737" y="521"/>
                </a:moveTo>
                <a:cubicBezTo>
                  <a:pt x="1734" y="522"/>
                  <a:pt x="1734" y="522"/>
                  <a:pt x="1734" y="522"/>
                </a:cubicBezTo>
                <a:cubicBezTo>
                  <a:pt x="1733" y="525"/>
                  <a:pt x="1733" y="525"/>
                  <a:pt x="1733" y="525"/>
                </a:cubicBezTo>
                <a:cubicBezTo>
                  <a:pt x="1736" y="525"/>
                  <a:pt x="1736" y="525"/>
                  <a:pt x="1736" y="525"/>
                </a:cubicBezTo>
                <a:cubicBezTo>
                  <a:pt x="1736" y="526"/>
                  <a:pt x="1736" y="526"/>
                  <a:pt x="1736" y="526"/>
                </a:cubicBezTo>
                <a:cubicBezTo>
                  <a:pt x="1737" y="528"/>
                  <a:pt x="1737" y="528"/>
                  <a:pt x="1737" y="528"/>
                </a:cubicBezTo>
                <a:cubicBezTo>
                  <a:pt x="1740" y="528"/>
                  <a:pt x="1740" y="528"/>
                  <a:pt x="1740" y="528"/>
                </a:cubicBezTo>
                <a:cubicBezTo>
                  <a:pt x="1741" y="526"/>
                  <a:pt x="1741" y="526"/>
                  <a:pt x="1741" y="526"/>
                </a:cubicBezTo>
                <a:cubicBezTo>
                  <a:pt x="1743" y="524"/>
                  <a:pt x="1743" y="524"/>
                  <a:pt x="1743" y="524"/>
                </a:cubicBezTo>
                <a:cubicBezTo>
                  <a:pt x="1744" y="524"/>
                  <a:pt x="1744" y="524"/>
                  <a:pt x="1744" y="524"/>
                </a:cubicBezTo>
                <a:cubicBezTo>
                  <a:pt x="1744" y="522"/>
                  <a:pt x="1744" y="522"/>
                  <a:pt x="1744" y="522"/>
                </a:cubicBezTo>
                <a:cubicBezTo>
                  <a:pt x="1741" y="522"/>
                  <a:pt x="1741" y="522"/>
                  <a:pt x="1741" y="522"/>
                </a:cubicBezTo>
                <a:cubicBezTo>
                  <a:pt x="1740" y="521"/>
                  <a:pt x="1740" y="521"/>
                  <a:pt x="1740" y="521"/>
                </a:cubicBezTo>
                <a:cubicBezTo>
                  <a:pt x="1741" y="519"/>
                  <a:pt x="1741" y="519"/>
                  <a:pt x="1741" y="519"/>
                </a:cubicBezTo>
                <a:cubicBezTo>
                  <a:pt x="1737" y="521"/>
                  <a:pt x="1737" y="521"/>
                  <a:pt x="1737" y="521"/>
                </a:cubicBezTo>
                <a:close/>
                <a:moveTo>
                  <a:pt x="2002" y="512"/>
                </a:moveTo>
                <a:cubicBezTo>
                  <a:pt x="1999" y="512"/>
                  <a:pt x="1999" y="512"/>
                  <a:pt x="1999" y="512"/>
                </a:cubicBezTo>
                <a:cubicBezTo>
                  <a:pt x="1998" y="515"/>
                  <a:pt x="1998" y="515"/>
                  <a:pt x="1998" y="515"/>
                </a:cubicBezTo>
                <a:cubicBezTo>
                  <a:pt x="1997" y="518"/>
                  <a:pt x="1997" y="518"/>
                  <a:pt x="1997" y="518"/>
                </a:cubicBezTo>
                <a:cubicBezTo>
                  <a:pt x="1999" y="515"/>
                  <a:pt x="1999" y="515"/>
                  <a:pt x="1999" y="515"/>
                </a:cubicBezTo>
                <a:lnTo>
                  <a:pt x="2002" y="512"/>
                </a:lnTo>
                <a:close/>
                <a:moveTo>
                  <a:pt x="2313" y="701"/>
                </a:moveTo>
                <a:cubicBezTo>
                  <a:pt x="2312" y="702"/>
                  <a:pt x="2312" y="702"/>
                  <a:pt x="2312" y="702"/>
                </a:cubicBezTo>
                <a:cubicBezTo>
                  <a:pt x="2310" y="701"/>
                  <a:pt x="2310" y="701"/>
                  <a:pt x="2310" y="701"/>
                </a:cubicBezTo>
                <a:cubicBezTo>
                  <a:pt x="2309" y="701"/>
                  <a:pt x="2309" y="701"/>
                  <a:pt x="2309" y="701"/>
                </a:cubicBezTo>
                <a:cubicBezTo>
                  <a:pt x="2309" y="702"/>
                  <a:pt x="2309" y="702"/>
                  <a:pt x="2309" y="702"/>
                </a:cubicBezTo>
                <a:cubicBezTo>
                  <a:pt x="2308" y="702"/>
                  <a:pt x="2308" y="702"/>
                  <a:pt x="2308" y="702"/>
                </a:cubicBezTo>
                <a:cubicBezTo>
                  <a:pt x="2307" y="706"/>
                  <a:pt x="2307" y="706"/>
                  <a:pt x="2307" y="706"/>
                </a:cubicBezTo>
                <a:cubicBezTo>
                  <a:pt x="2314" y="706"/>
                  <a:pt x="2314" y="706"/>
                  <a:pt x="2314" y="706"/>
                </a:cubicBezTo>
                <a:cubicBezTo>
                  <a:pt x="2317" y="707"/>
                  <a:pt x="2317" y="707"/>
                  <a:pt x="2317" y="707"/>
                </a:cubicBezTo>
                <a:cubicBezTo>
                  <a:pt x="2318" y="708"/>
                  <a:pt x="2318" y="708"/>
                  <a:pt x="2318" y="708"/>
                </a:cubicBezTo>
                <a:cubicBezTo>
                  <a:pt x="2319" y="708"/>
                  <a:pt x="2319" y="708"/>
                  <a:pt x="2319" y="708"/>
                </a:cubicBezTo>
                <a:cubicBezTo>
                  <a:pt x="2320" y="710"/>
                  <a:pt x="2320" y="710"/>
                  <a:pt x="2320" y="710"/>
                </a:cubicBezTo>
                <a:cubicBezTo>
                  <a:pt x="2332" y="708"/>
                  <a:pt x="2332" y="708"/>
                  <a:pt x="2332" y="708"/>
                </a:cubicBezTo>
                <a:cubicBezTo>
                  <a:pt x="2334" y="709"/>
                  <a:pt x="2334" y="709"/>
                  <a:pt x="2334" y="709"/>
                </a:cubicBezTo>
                <a:cubicBezTo>
                  <a:pt x="2336" y="707"/>
                  <a:pt x="2336" y="707"/>
                  <a:pt x="2336" y="707"/>
                </a:cubicBezTo>
                <a:cubicBezTo>
                  <a:pt x="2335" y="706"/>
                  <a:pt x="2335" y="706"/>
                  <a:pt x="2335" y="706"/>
                </a:cubicBezTo>
                <a:cubicBezTo>
                  <a:pt x="2332" y="707"/>
                  <a:pt x="2332" y="707"/>
                  <a:pt x="2332" y="707"/>
                </a:cubicBezTo>
                <a:cubicBezTo>
                  <a:pt x="2330" y="706"/>
                  <a:pt x="2330" y="706"/>
                  <a:pt x="2330" y="706"/>
                </a:cubicBezTo>
                <a:cubicBezTo>
                  <a:pt x="2329" y="705"/>
                  <a:pt x="2329" y="705"/>
                  <a:pt x="2329" y="705"/>
                </a:cubicBezTo>
                <a:cubicBezTo>
                  <a:pt x="2324" y="705"/>
                  <a:pt x="2324" y="705"/>
                  <a:pt x="2324" y="705"/>
                </a:cubicBezTo>
                <a:cubicBezTo>
                  <a:pt x="2323" y="705"/>
                  <a:pt x="2323" y="705"/>
                  <a:pt x="2323" y="705"/>
                </a:cubicBezTo>
                <a:cubicBezTo>
                  <a:pt x="2323" y="704"/>
                  <a:pt x="2323" y="704"/>
                  <a:pt x="2323" y="704"/>
                </a:cubicBezTo>
                <a:cubicBezTo>
                  <a:pt x="2321" y="703"/>
                  <a:pt x="2321" y="703"/>
                  <a:pt x="2321" y="703"/>
                </a:cubicBezTo>
                <a:cubicBezTo>
                  <a:pt x="2315" y="704"/>
                  <a:pt x="2315" y="704"/>
                  <a:pt x="2315" y="704"/>
                </a:cubicBezTo>
                <a:cubicBezTo>
                  <a:pt x="2314" y="703"/>
                  <a:pt x="2314" y="703"/>
                  <a:pt x="2314" y="703"/>
                </a:cubicBezTo>
                <a:cubicBezTo>
                  <a:pt x="2313" y="703"/>
                  <a:pt x="2313" y="703"/>
                  <a:pt x="2313" y="703"/>
                </a:cubicBezTo>
                <a:cubicBezTo>
                  <a:pt x="2314" y="702"/>
                  <a:pt x="2314" y="702"/>
                  <a:pt x="2314" y="702"/>
                </a:cubicBezTo>
                <a:lnTo>
                  <a:pt x="2313" y="701"/>
                </a:lnTo>
                <a:close/>
                <a:moveTo>
                  <a:pt x="2277" y="670"/>
                </a:moveTo>
                <a:cubicBezTo>
                  <a:pt x="2278" y="670"/>
                  <a:pt x="2278" y="670"/>
                  <a:pt x="2278" y="670"/>
                </a:cubicBezTo>
                <a:cubicBezTo>
                  <a:pt x="2279" y="671"/>
                  <a:pt x="2279" y="671"/>
                  <a:pt x="2279" y="671"/>
                </a:cubicBezTo>
                <a:cubicBezTo>
                  <a:pt x="2279" y="669"/>
                  <a:pt x="2279" y="669"/>
                  <a:pt x="2279" y="669"/>
                </a:cubicBezTo>
                <a:cubicBezTo>
                  <a:pt x="2279" y="668"/>
                  <a:pt x="2279" y="668"/>
                  <a:pt x="2279" y="668"/>
                </a:cubicBezTo>
                <a:cubicBezTo>
                  <a:pt x="2278" y="666"/>
                  <a:pt x="2278" y="666"/>
                  <a:pt x="2278" y="666"/>
                </a:cubicBezTo>
                <a:cubicBezTo>
                  <a:pt x="2276" y="668"/>
                  <a:pt x="2276" y="668"/>
                  <a:pt x="2276" y="668"/>
                </a:cubicBezTo>
                <a:lnTo>
                  <a:pt x="2277" y="670"/>
                </a:lnTo>
                <a:close/>
                <a:moveTo>
                  <a:pt x="1725" y="531"/>
                </a:moveTo>
                <a:cubicBezTo>
                  <a:pt x="1724" y="532"/>
                  <a:pt x="1724" y="532"/>
                  <a:pt x="1724" y="532"/>
                </a:cubicBezTo>
                <a:cubicBezTo>
                  <a:pt x="1722" y="532"/>
                  <a:pt x="1722" y="532"/>
                  <a:pt x="1722" y="532"/>
                </a:cubicBezTo>
                <a:cubicBezTo>
                  <a:pt x="1722" y="534"/>
                  <a:pt x="1722" y="534"/>
                  <a:pt x="1722" y="534"/>
                </a:cubicBezTo>
                <a:cubicBezTo>
                  <a:pt x="1723" y="534"/>
                  <a:pt x="1723" y="534"/>
                  <a:pt x="1723" y="534"/>
                </a:cubicBezTo>
                <a:cubicBezTo>
                  <a:pt x="1725" y="533"/>
                  <a:pt x="1725" y="533"/>
                  <a:pt x="1725" y="533"/>
                </a:cubicBezTo>
                <a:cubicBezTo>
                  <a:pt x="1725" y="531"/>
                  <a:pt x="1725" y="531"/>
                  <a:pt x="1725" y="531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prstClr val="black"/>
              </a:solidFill>
              <a:latin typeface="Arial Narrow" panose="020B0606020202030204" pitchFamily="34" charset="0"/>
            </a:endParaRPr>
          </a:p>
        </p:txBody>
      </p:sp>
      <p:sp>
        <p:nvSpPr>
          <p:cNvPr id="197" name="Oval 196"/>
          <p:cNvSpPr/>
          <p:nvPr/>
        </p:nvSpPr>
        <p:spPr>
          <a:xfrm>
            <a:off x="5939344" y="1692163"/>
            <a:ext cx="482359" cy="482359"/>
          </a:xfrm>
          <a:prstGeom prst="ellipse">
            <a:avLst/>
          </a:prstGeom>
          <a:solidFill>
            <a:srgbClr val="FFD4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tr-TR">
              <a:latin typeface="Arial Narrow" panose="020B0606020202030204" pitchFamily="34" charset="0"/>
            </a:endParaRPr>
          </a:p>
        </p:txBody>
      </p:sp>
      <p:sp>
        <p:nvSpPr>
          <p:cNvPr id="198" name="Pie 197"/>
          <p:cNvSpPr/>
          <p:nvPr/>
        </p:nvSpPr>
        <p:spPr>
          <a:xfrm>
            <a:off x="5879976" y="1632795"/>
            <a:ext cx="601094" cy="601094"/>
          </a:xfrm>
          <a:prstGeom prst="pie">
            <a:avLst>
              <a:gd name="adj1" fmla="val 3281665"/>
              <a:gd name="adj2" fmla="val 16200000"/>
            </a:avLst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tr-TR">
              <a:latin typeface="Arial Narrow" panose="020B0606020202030204" pitchFamily="34" charset="0"/>
            </a:endParaRPr>
          </a:p>
        </p:txBody>
      </p:sp>
      <p:sp>
        <p:nvSpPr>
          <p:cNvPr id="200" name="Oval 199"/>
          <p:cNvSpPr/>
          <p:nvPr/>
        </p:nvSpPr>
        <p:spPr>
          <a:xfrm>
            <a:off x="2946783" y="2120216"/>
            <a:ext cx="482359" cy="482359"/>
          </a:xfrm>
          <a:prstGeom prst="ellipse">
            <a:avLst/>
          </a:prstGeom>
          <a:solidFill>
            <a:srgbClr val="FFD4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tr-TR">
              <a:latin typeface="Arial Narrow" panose="020B0606020202030204" pitchFamily="34" charset="0"/>
            </a:endParaRPr>
          </a:p>
        </p:txBody>
      </p:sp>
      <p:sp>
        <p:nvSpPr>
          <p:cNvPr id="201" name="Pie 200"/>
          <p:cNvSpPr/>
          <p:nvPr/>
        </p:nvSpPr>
        <p:spPr>
          <a:xfrm>
            <a:off x="2887415" y="2060848"/>
            <a:ext cx="601094" cy="601094"/>
          </a:xfrm>
          <a:prstGeom prst="pie">
            <a:avLst>
              <a:gd name="adj1" fmla="val 4975165"/>
              <a:gd name="adj2" fmla="val 16200000"/>
            </a:avLst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tr-TR" dirty="0">
              <a:latin typeface="Arial Narrow" panose="020B0606020202030204" pitchFamily="34" charset="0"/>
            </a:endParaRPr>
          </a:p>
        </p:txBody>
      </p:sp>
      <p:sp>
        <p:nvSpPr>
          <p:cNvPr id="203" name="Oval 202"/>
          <p:cNvSpPr/>
          <p:nvPr/>
        </p:nvSpPr>
        <p:spPr>
          <a:xfrm>
            <a:off x="3851112" y="3920416"/>
            <a:ext cx="482359" cy="482359"/>
          </a:xfrm>
          <a:prstGeom prst="ellipse">
            <a:avLst/>
          </a:prstGeom>
          <a:solidFill>
            <a:srgbClr val="FFD4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tr-TR">
              <a:latin typeface="Arial Narrow" panose="020B0606020202030204" pitchFamily="34" charset="0"/>
            </a:endParaRPr>
          </a:p>
        </p:txBody>
      </p:sp>
      <p:sp>
        <p:nvSpPr>
          <p:cNvPr id="204" name="Pie 203"/>
          <p:cNvSpPr/>
          <p:nvPr/>
        </p:nvSpPr>
        <p:spPr>
          <a:xfrm>
            <a:off x="3791744" y="3861048"/>
            <a:ext cx="601094" cy="601094"/>
          </a:xfrm>
          <a:prstGeom prst="pie">
            <a:avLst>
              <a:gd name="adj1" fmla="val 19027276"/>
              <a:gd name="adj2" fmla="val 16200000"/>
            </a:avLst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tr-TR">
              <a:latin typeface="Arial Narrow" panose="020B0606020202030204" pitchFamily="34" charset="0"/>
            </a:endParaRPr>
          </a:p>
        </p:txBody>
      </p:sp>
      <p:sp>
        <p:nvSpPr>
          <p:cNvPr id="225" name="Rounded Rectangle 224"/>
          <p:cNvSpPr/>
          <p:nvPr/>
        </p:nvSpPr>
        <p:spPr>
          <a:xfrm>
            <a:off x="2779972" y="2719911"/>
            <a:ext cx="815978" cy="216000"/>
          </a:xfrm>
          <a:prstGeom prst="roundRect">
            <a:avLst>
              <a:gd name="adj" fmla="val 50000"/>
            </a:avLst>
          </a:prstGeom>
          <a:solidFill>
            <a:srgbClr val="FE6B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tr-TR" sz="1000" dirty="0">
                <a:solidFill>
                  <a:schemeClr val="bg1"/>
                </a:solidFill>
                <a:latin typeface="Arial Narrow" panose="020B0606020202030204" pitchFamily="34" charset="0"/>
              </a:rPr>
              <a:t>Kuzey Amerika</a:t>
            </a:r>
          </a:p>
        </p:txBody>
      </p:sp>
      <p:sp>
        <p:nvSpPr>
          <p:cNvPr id="226" name="Rounded Rectangle 225"/>
          <p:cNvSpPr/>
          <p:nvPr/>
        </p:nvSpPr>
        <p:spPr>
          <a:xfrm>
            <a:off x="3684301" y="4521509"/>
            <a:ext cx="815978" cy="216000"/>
          </a:xfrm>
          <a:prstGeom prst="roundRect">
            <a:avLst>
              <a:gd name="adj" fmla="val 50000"/>
            </a:avLst>
          </a:prstGeom>
          <a:solidFill>
            <a:srgbClr val="FE6B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tr-TR" sz="1000" dirty="0">
                <a:solidFill>
                  <a:schemeClr val="bg1"/>
                </a:solidFill>
                <a:latin typeface="Arial Narrow" panose="020B0606020202030204" pitchFamily="34" charset="0"/>
              </a:rPr>
              <a:t>Güney Amerika</a:t>
            </a:r>
          </a:p>
        </p:txBody>
      </p:sp>
      <p:sp>
        <p:nvSpPr>
          <p:cNvPr id="227" name="Rounded Rectangle 226"/>
          <p:cNvSpPr/>
          <p:nvPr/>
        </p:nvSpPr>
        <p:spPr>
          <a:xfrm>
            <a:off x="5772533" y="2303248"/>
            <a:ext cx="815978" cy="216000"/>
          </a:xfrm>
          <a:prstGeom prst="roundRect">
            <a:avLst>
              <a:gd name="adj" fmla="val 50000"/>
            </a:avLst>
          </a:prstGeom>
          <a:solidFill>
            <a:srgbClr val="FE6B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tr-TR" sz="1000" dirty="0">
                <a:solidFill>
                  <a:schemeClr val="bg1"/>
                </a:solidFill>
                <a:latin typeface="Arial Narrow" panose="020B0606020202030204" pitchFamily="34" charset="0"/>
              </a:rPr>
              <a:t>Avrupa</a:t>
            </a:r>
          </a:p>
        </p:txBody>
      </p:sp>
      <p:sp>
        <p:nvSpPr>
          <p:cNvPr id="229" name="Oval 228"/>
          <p:cNvSpPr/>
          <p:nvPr/>
        </p:nvSpPr>
        <p:spPr>
          <a:xfrm>
            <a:off x="5998711" y="3127527"/>
            <a:ext cx="482359" cy="482359"/>
          </a:xfrm>
          <a:prstGeom prst="ellipse">
            <a:avLst/>
          </a:prstGeom>
          <a:solidFill>
            <a:srgbClr val="FFD4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tr-TR">
              <a:latin typeface="Arial Narrow" panose="020B0606020202030204" pitchFamily="34" charset="0"/>
            </a:endParaRPr>
          </a:p>
        </p:txBody>
      </p:sp>
      <p:sp>
        <p:nvSpPr>
          <p:cNvPr id="230" name="Pie 229"/>
          <p:cNvSpPr/>
          <p:nvPr/>
        </p:nvSpPr>
        <p:spPr>
          <a:xfrm>
            <a:off x="5939343" y="3068159"/>
            <a:ext cx="601094" cy="601094"/>
          </a:xfrm>
          <a:prstGeom prst="pie">
            <a:avLst>
              <a:gd name="adj1" fmla="val 17924690"/>
              <a:gd name="adj2" fmla="val 16200000"/>
            </a:avLst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tr-TR">
              <a:latin typeface="Arial Narrow" panose="020B0606020202030204" pitchFamily="34" charset="0"/>
            </a:endParaRPr>
          </a:p>
        </p:txBody>
      </p:sp>
      <p:sp>
        <p:nvSpPr>
          <p:cNvPr id="231" name="Rounded Rectangle 230"/>
          <p:cNvSpPr/>
          <p:nvPr/>
        </p:nvSpPr>
        <p:spPr>
          <a:xfrm>
            <a:off x="5831900" y="3728620"/>
            <a:ext cx="815978" cy="216000"/>
          </a:xfrm>
          <a:prstGeom prst="roundRect">
            <a:avLst>
              <a:gd name="adj" fmla="val 50000"/>
            </a:avLst>
          </a:prstGeom>
          <a:solidFill>
            <a:srgbClr val="FE6B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tr-TR" sz="1000" dirty="0">
                <a:solidFill>
                  <a:schemeClr val="bg1"/>
                </a:solidFill>
                <a:latin typeface="Arial Narrow" panose="020B0606020202030204" pitchFamily="34" charset="0"/>
              </a:rPr>
              <a:t>Afrika</a:t>
            </a:r>
          </a:p>
        </p:txBody>
      </p:sp>
      <p:sp>
        <p:nvSpPr>
          <p:cNvPr id="232" name="Oval 231"/>
          <p:cNvSpPr/>
          <p:nvPr/>
        </p:nvSpPr>
        <p:spPr>
          <a:xfrm>
            <a:off x="7883560" y="1872442"/>
            <a:ext cx="482359" cy="482359"/>
          </a:xfrm>
          <a:prstGeom prst="ellipse">
            <a:avLst/>
          </a:prstGeom>
          <a:solidFill>
            <a:srgbClr val="FFD4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tr-TR">
              <a:latin typeface="Arial Narrow" panose="020B0606020202030204" pitchFamily="34" charset="0"/>
            </a:endParaRPr>
          </a:p>
        </p:txBody>
      </p:sp>
      <p:sp>
        <p:nvSpPr>
          <p:cNvPr id="233" name="Pie 232"/>
          <p:cNvSpPr/>
          <p:nvPr/>
        </p:nvSpPr>
        <p:spPr>
          <a:xfrm>
            <a:off x="7824192" y="1813074"/>
            <a:ext cx="601094" cy="601094"/>
          </a:xfrm>
          <a:prstGeom prst="pie">
            <a:avLst>
              <a:gd name="adj1" fmla="val 1563758"/>
              <a:gd name="adj2" fmla="val 16200000"/>
            </a:avLst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tr-TR">
              <a:latin typeface="Arial Narrow" panose="020B0606020202030204" pitchFamily="34" charset="0"/>
            </a:endParaRPr>
          </a:p>
        </p:txBody>
      </p:sp>
      <p:sp>
        <p:nvSpPr>
          <p:cNvPr id="234" name="Rounded Rectangle 233"/>
          <p:cNvSpPr/>
          <p:nvPr/>
        </p:nvSpPr>
        <p:spPr>
          <a:xfrm>
            <a:off x="7716749" y="2473535"/>
            <a:ext cx="815978" cy="216000"/>
          </a:xfrm>
          <a:prstGeom prst="roundRect">
            <a:avLst>
              <a:gd name="adj" fmla="val 50000"/>
            </a:avLst>
          </a:prstGeom>
          <a:solidFill>
            <a:srgbClr val="FE6B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tr-TR" sz="1000" dirty="0">
                <a:solidFill>
                  <a:schemeClr val="bg1"/>
                </a:solidFill>
                <a:latin typeface="Arial Narrow" panose="020B0606020202030204" pitchFamily="34" charset="0"/>
              </a:rPr>
              <a:t>Asya</a:t>
            </a:r>
          </a:p>
        </p:txBody>
      </p:sp>
      <p:sp>
        <p:nvSpPr>
          <p:cNvPr id="235" name="Oval 234"/>
          <p:cNvSpPr/>
          <p:nvPr/>
        </p:nvSpPr>
        <p:spPr>
          <a:xfrm>
            <a:off x="9179704" y="4064432"/>
            <a:ext cx="482359" cy="482359"/>
          </a:xfrm>
          <a:prstGeom prst="ellipse">
            <a:avLst/>
          </a:prstGeom>
          <a:solidFill>
            <a:srgbClr val="FFD4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tr-TR">
              <a:latin typeface="Arial Narrow" panose="020B0606020202030204" pitchFamily="34" charset="0"/>
            </a:endParaRPr>
          </a:p>
        </p:txBody>
      </p:sp>
      <p:sp>
        <p:nvSpPr>
          <p:cNvPr id="236" name="Pie 235"/>
          <p:cNvSpPr/>
          <p:nvPr/>
        </p:nvSpPr>
        <p:spPr>
          <a:xfrm>
            <a:off x="9120336" y="4005064"/>
            <a:ext cx="601094" cy="601094"/>
          </a:xfrm>
          <a:prstGeom prst="pie">
            <a:avLst>
              <a:gd name="adj1" fmla="val 8061301"/>
              <a:gd name="adj2" fmla="val 16200000"/>
            </a:avLst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tr-TR">
              <a:latin typeface="Arial Narrow" panose="020B0606020202030204" pitchFamily="34" charset="0"/>
            </a:endParaRPr>
          </a:p>
        </p:txBody>
      </p:sp>
      <p:sp>
        <p:nvSpPr>
          <p:cNvPr id="237" name="Rounded Rectangle 236"/>
          <p:cNvSpPr/>
          <p:nvPr/>
        </p:nvSpPr>
        <p:spPr>
          <a:xfrm>
            <a:off x="9012893" y="4665525"/>
            <a:ext cx="815978" cy="216000"/>
          </a:xfrm>
          <a:prstGeom prst="roundRect">
            <a:avLst>
              <a:gd name="adj" fmla="val 50000"/>
            </a:avLst>
          </a:prstGeom>
          <a:solidFill>
            <a:srgbClr val="FE6B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tr-TR" sz="1000" dirty="0">
                <a:solidFill>
                  <a:schemeClr val="bg1"/>
                </a:solidFill>
                <a:latin typeface="Arial Narrow" panose="020B0606020202030204" pitchFamily="34" charset="0"/>
              </a:rPr>
              <a:t>Avustralya</a:t>
            </a:r>
          </a:p>
        </p:txBody>
      </p:sp>
    </p:spTree>
    <p:extLst>
      <p:ext uri="{BB962C8B-B14F-4D97-AF65-F5344CB8AC3E}">
        <p14:creationId xmlns:p14="http://schemas.microsoft.com/office/powerpoint/2010/main" val="216263413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/>
          </p:cNvSpPr>
          <p:nvPr/>
        </p:nvSpPr>
        <p:spPr>
          <a:xfrm flipH="1">
            <a:off x="2207569" y="2040870"/>
            <a:ext cx="2828291" cy="2828291"/>
          </a:xfrm>
          <a:custGeom>
            <a:avLst/>
            <a:gdLst>
              <a:gd name="connsiteX0" fmla="*/ 1285099 w 2570198"/>
              <a:gd name="connsiteY0" fmla="*/ 189 h 2400489"/>
              <a:gd name="connsiteX1" fmla="*/ 789799 w 2570198"/>
              <a:gd name="connsiteY1" fmla="*/ 701229 h 2400489"/>
              <a:gd name="connsiteX2" fmla="*/ 843139 w 2570198"/>
              <a:gd name="connsiteY2" fmla="*/ 998409 h 2400489"/>
              <a:gd name="connsiteX3" fmla="*/ 1003159 w 2570198"/>
              <a:gd name="connsiteY3" fmla="*/ 1303209 h 2400489"/>
              <a:gd name="connsiteX4" fmla="*/ 865999 w 2570198"/>
              <a:gd name="connsiteY4" fmla="*/ 1661349 h 2400489"/>
              <a:gd name="connsiteX5" fmla="*/ 35419 w 2570198"/>
              <a:gd name="connsiteY5" fmla="*/ 2080449 h 2400489"/>
              <a:gd name="connsiteX6" fmla="*/ 27799 w 2570198"/>
              <a:gd name="connsiteY6" fmla="*/ 2400489 h 2400489"/>
              <a:gd name="connsiteX7" fmla="*/ 1285099 w 2570198"/>
              <a:gd name="connsiteY7" fmla="*/ 2400489 h 2400489"/>
              <a:gd name="connsiteX8" fmla="*/ 2542399 w 2570198"/>
              <a:gd name="connsiteY8" fmla="*/ 2400489 h 2400489"/>
              <a:gd name="connsiteX9" fmla="*/ 2534779 w 2570198"/>
              <a:gd name="connsiteY9" fmla="*/ 2080449 h 2400489"/>
              <a:gd name="connsiteX10" fmla="*/ 1704199 w 2570198"/>
              <a:gd name="connsiteY10" fmla="*/ 1661349 h 2400489"/>
              <a:gd name="connsiteX11" fmla="*/ 1567039 w 2570198"/>
              <a:gd name="connsiteY11" fmla="*/ 1303209 h 2400489"/>
              <a:gd name="connsiteX12" fmla="*/ 1727059 w 2570198"/>
              <a:gd name="connsiteY12" fmla="*/ 998409 h 2400489"/>
              <a:gd name="connsiteX13" fmla="*/ 1780399 w 2570198"/>
              <a:gd name="connsiteY13" fmla="*/ 701229 h 2400489"/>
              <a:gd name="connsiteX14" fmla="*/ 1285099 w 2570198"/>
              <a:gd name="connsiteY14" fmla="*/ 189 h 2400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70198" h="2400489">
                <a:moveTo>
                  <a:pt x="1285099" y="189"/>
                </a:moveTo>
                <a:cubicBezTo>
                  <a:pt x="838059" y="-9971"/>
                  <a:pt x="627239" y="391349"/>
                  <a:pt x="789799" y="701229"/>
                </a:cubicBezTo>
                <a:cubicBezTo>
                  <a:pt x="670419" y="708849"/>
                  <a:pt x="718679" y="1028889"/>
                  <a:pt x="843139" y="998409"/>
                </a:cubicBezTo>
                <a:cubicBezTo>
                  <a:pt x="850759" y="1130489"/>
                  <a:pt x="911719" y="1224469"/>
                  <a:pt x="1003159" y="1303209"/>
                </a:cubicBezTo>
                <a:cubicBezTo>
                  <a:pt x="1026019" y="1491169"/>
                  <a:pt x="972679" y="1587689"/>
                  <a:pt x="865999" y="1661349"/>
                </a:cubicBezTo>
                <a:cubicBezTo>
                  <a:pt x="589139" y="1801049"/>
                  <a:pt x="213219" y="1727389"/>
                  <a:pt x="35419" y="2080449"/>
                </a:cubicBezTo>
                <a:cubicBezTo>
                  <a:pt x="-20461" y="2202369"/>
                  <a:pt x="-141" y="2309049"/>
                  <a:pt x="27799" y="2400489"/>
                </a:cubicBezTo>
                <a:lnTo>
                  <a:pt x="1285099" y="2400489"/>
                </a:lnTo>
                <a:lnTo>
                  <a:pt x="2542399" y="2400489"/>
                </a:lnTo>
                <a:cubicBezTo>
                  <a:pt x="2570339" y="2309049"/>
                  <a:pt x="2590659" y="2202369"/>
                  <a:pt x="2534779" y="2080449"/>
                </a:cubicBezTo>
                <a:cubicBezTo>
                  <a:pt x="2356979" y="1727389"/>
                  <a:pt x="1981059" y="1801049"/>
                  <a:pt x="1704199" y="1661349"/>
                </a:cubicBezTo>
                <a:cubicBezTo>
                  <a:pt x="1597519" y="1587689"/>
                  <a:pt x="1544179" y="1491169"/>
                  <a:pt x="1567039" y="1303209"/>
                </a:cubicBezTo>
                <a:cubicBezTo>
                  <a:pt x="1658479" y="1224469"/>
                  <a:pt x="1719439" y="1130489"/>
                  <a:pt x="1727059" y="998409"/>
                </a:cubicBezTo>
                <a:cubicBezTo>
                  <a:pt x="1851519" y="1028889"/>
                  <a:pt x="1899779" y="708849"/>
                  <a:pt x="1780399" y="701229"/>
                </a:cubicBezTo>
                <a:cubicBezTo>
                  <a:pt x="1942959" y="391349"/>
                  <a:pt x="1732139" y="-9971"/>
                  <a:pt x="1285099" y="189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9" name="Freeform 48"/>
          <p:cNvSpPr>
            <a:spLocks/>
          </p:cNvSpPr>
          <p:nvPr/>
        </p:nvSpPr>
        <p:spPr>
          <a:xfrm flipH="1">
            <a:off x="2207569" y="3511580"/>
            <a:ext cx="2828291" cy="1357580"/>
          </a:xfrm>
          <a:custGeom>
            <a:avLst/>
            <a:gdLst>
              <a:gd name="connsiteX0" fmla="*/ 2272173 w 3600000"/>
              <a:gd name="connsiteY0" fmla="*/ 0 h 1728000"/>
              <a:gd name="connsiteX1" fmla="*/ 1327827 w 3600000"/>
              <a:gd name="connsiteY1" fmla="*/ 0 h 1728000"/>
              <a:gd name="connsiteX2" fmla="*/ 1405095 w 3600000"/>
              <a:gd name="connsiteY2" fmla="*/ 82415 h 1728000"/>
              <a:gd name="connsiteX3" fmla="*/ 1212979 w 3600000"/>
              <a:gd name="connsiteY3" fmla="*/ 619516 h 1728000"/>
              <a:gd name="connsiteX4" fmla="*/ 49610 w 3600000"/>
              <a:gd name="connsiteY4" fmla="*/ 1248038 h 1728000"/>
              <a:gd name="connsiteX5" fmla="*/ 38937 w 3600000"/>
              <a:gd name="connsiteY5" fmla="*/ 1728000 h 1728000"/>
              <a:gd name="connsiteX6" fmla="*/ 1800000 w 3600000"/>
              <a:gd name="connsiteY6" fmla="*/ 1728000 h 1728000"/>
              <a:gd name="connsiteX7" fmla="*/ 3561063 w 3600000"/>
              <a:gd name="connsiteY7" fmla="*/ 1728000 h 1728000"/>
              <a:gd name="connsiteX8" fmla="*/ 3550390 w 3600000"/>
              <a:gd name="connsiteY8" fmla="*/ 1248038 h 1728000"/>
              <a:gd name="connsiteX9" fmla="*/ 2387021 w 3600000"/>
              <a:gd name="connsiteY9" fmla="*/ 619516 h 1728000"/>
              <a:gd name="connsiteX10" fmla="*/ 2194905 w 3600000"/>
              <a:gd name="connsiteY10" fmla="*/ 82415 h 172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00000" h="1728000">
                <a:moveTo>
                  <a:pt x="2272173" y="0"/>
                </a:moveTo>
                <a:lnTo>
                  <a:pt x="1327827" y="0"/>
                </a:lnTo>
                <a:lnTo>
                  <a:pt x="1405095" y="82415"/>
                </a:lnTo>
                <a:cubicBezTo>
                  <a:pt x="1437115" y="364298"/>
                  <a:pt x="1362403" y="509048"/>
                  <a:pt x="1212979" y="619516"/>
                </a:cubicBezTo>
                <a:cubicBezTo>
                  <a:pt x="825190" y="829023"/>
                  <a:pt x="298650" y="718556"/>
                  <a:pt x="49610" y="1248038"/>
                </a:cubicBezTo>
                <a:cubicBezTo>
                  <a:pt x="-28659" y="1430881"/>
                  <a:pt x="-198" y="1590868"/>
                  <a:pt x="38937" y="1728000"/>
                </a:cubicBezTo>
                <a:lnTo>
                  <a:pt x="1800000" y="1728000"/>
                </a:lnTo>
                <a:lnTo>
                  <a:pt x="3561063" y="1728000"/>
                </a:lnTo>
                <a:cubicBezTo>
                  <a:pt x="3600198" y="1590868"/>
                  <a:pt x="3628659" y="1430881"/>
                  <a:pt x="3550390" y="1248038"/>
                </a:cubicBezTo>
                <a:cubicBezTo>
                  <a:pt x="3301351" y="718556"/>
                  <a:pt x="2774811" y="829023"/>
                  <a:pt x="2387021" y="619516"/>
                </a:cubicBezTo>
                <a:cubicBezTo>
                  <a:pt x="2237598" y="509048"/>
                  <a:pt x="2162886" y="364298"/>
                  <a:pt x="2194905" y="82415"/>
                </a:cubicBezTo>
                <a:close/>
              </a:path>
            </a:pathLst>
          </a:cu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1" name="Freeform 10"/>
          <p:cNvSpPr>
            <a:spLocks/>
          </p:cNvSpPr>
          <p:nvPr/>
        </p:nvSpPr>
        <p:spPr>
          <a:xfrm flipH="1">
            <a:off x="5441894" y="2039737"/>
            <a:ext cx="848487" cy="848487"/>
          </a:xfrm>
          <a:custGeom>
            <a:avLst/>
            <a:gdLst>
              <a:gd name="connsiteX0" fmla="*/ 1285099 w 2570198"/>
              <a:gd name="connsiteY0" fmla="*/ 189 h 2400489"/>
              <a:gd name="connsiteX1" fmla="*/ 789799 w 2570198"/>
              <a:gd name="connsiteY1" fmla="*/ 701229 h 2400489"/>
              <a:gd name="connsiteX2" fmla="*/ 843139 w 2570198"/>
              <a:gd name="connsiteY2" fmla="*/ 998409 h 2400489"/>
              <a:gd name="connsiteX3" fmla="*/ 1003159 w 2570198"/>
              <a:gd name="connsiteY3" fmla="*/ 1303209 h 2400489"/>
              <a:gd name="connsiteX4" fmla="*/ 865999 w 2570198"/>
              <a:gd name="connsiteY4" fmla="*/ 1661349 h 2400489"/>
              <a:gd name="connsiteX5" fmla="*/ 35419 w 2570198"/>
              <a:gd name="connsiteY5" fmla="*/ 2080449 h 2400489"/>
              <a:gd name="connsiteX6" fmla="*/ 27799 w 2570198"/>
              <a:gd name="connsiteY6" fmla="*/ 2400489 h 2400489"/>
              <a:gd name="connsiteX7" fmla="*/ 1285099 w 2570198"/>
              <a:gd name="connsiteY7" fmla="*/ 2400489 h 2400489"/>
              <a:gd name="connsiteX8" fmla="*/ 2542399 w 2570198"/>
              <a:gd name="connsiteY8" fmla="*/ 2400489 h 2400489"/>
              <a:gd name="connsiteX9" fmla="*/ 2534779 w 2570198"/>
              <a:gd name="connsiteY9" fmla="*/ 2080449 h 2400489"/>
              <a:gd name="connsiteX10" fmla="*/ 1704199 w 2570198"/>
              <a:gd name="connsiteY10" fmla="*/ 1661349 h 2400489"/>
              <a:gd name="connsiteX11" fmla="*/ 1567039 w 2570198"/>
              <a:gd name="connsiteY11" fmla="*/ 1303209 h 2400489"/>
              <a:gd name="connsiteX12" fmla="*/ 1727059 w 2570198"/>
              <a:gd name="connsiteY12" fmla="*/ 998409 h 2400489"/>
              <a:gd name="connsiteX13" fmla="*/ 1780399 w 2570198"/>
              <a:gd name="connsiteY13" fmla="*/ 701229 h 2400489"/>
              <a:gd name="connsiteX14" fmla="*/ 1285099 w 2570198"/>
              <a:gd name="connsiteY14" fmla="*/ 189 h 2400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70198" h="2400489">
                <a:moveTo>
                  <a:pt x="1285099" y="189"/>
                </a:moveTo>
                <a:cubicBezTo>
                  <a:pt x="838059" y="-9971"/>
                  <a:pt x="627239" y="391349"/>
                  <a:pt x="789799" y="701229"/>
                </a:cubicBezTo>
                <a:cubicBezTo>
                  <a:pt x="670419" y="708849"/>
                  <a:pt x="718679" y="1028889"/>
                  <a:pt x="843139" y="998409"/>
                </a:cubicBezTo>
                <a:cubicBezTo>
                  <a:pt x="850759" y="1130489"/>
                  <a:pt x="911719" y="1224469"/>
                  <a:pt x="1003159" y="1303209"/>
                </a:cubicBezTo>
                <a:cubicBezTo>
                  <a:pt x="1026019" y="1491169"/>
                  <a:pt x="972679" y="1587689"/>
                  <a:pt x="865999" y="1661349"/>
                </a:cubicBezTo>
                <a:cubicBezTo>
                  <a:pt x="589139" y="1801049"/>
                  <a:pt x="213219" y="1727389"/>
                  <a:pt x="35419" y="2080449"/>
                </a:cubicBezTo>
                <a:cubicBezTo>
                  <a:pt x="-20461" y="2202369"/>
                  <a:pt x="-141" y="2309049"/>
                  <a:pt x="27799" y="2400489"/>
                </a:cubicBezTo>
                <a:lnTo>
                  <a:pt x="1285099" y="2400489"/>
                </a:lnTo>
                <a:lnTo>
                  <a:pt x="2542399" y="2400489"/>
                </a:lnTo>
                <a:cubicBezTo>
                  <a:pt x="2570339" y="2309049"/>
                  <a:pt x="2590659" y="2202369"/>
                  <a:pt x="2534779" y="2080449"/>
                </a:cubicBezTo>
                <a:cubicBezTo>
                  <a:pt x="2356979" y="1727389"/>
                  <a:pt x="1981059" y="1801049"/>
                  <a:pt x="1704199" y="1661349"/>
                </a:cubicBezTo>
                <a:cubicBezTo>
                  <a:pt x="1597519" y="1587689"/>
                  <a:pt x="1544179" y="1491169"/>
                  <a:pt x="1567039" y="1303209"/>
                </a:cubicBezTo>
                <a:cubicBezTo>
                  <a:pt x="1658479" y="1224469"/>
                  <a:pt x="1719439" y="1130489"/>
                  <a:pt x="1727059" y="998409"/>
                </a:cubicBezTo>
                <a:cubicBezTo>
                  <a:pt x="1851519" y="1028889"/>
                  <a:pt x="1899779" y="708849"/>
                  <a:pt x="1780399" y="701229"/>
                </a:cubicBezTo>
                <a:cubicBezTo>
                  <a:pt x="1942959" y="391349"/>
                  <a:pt x="1732139" y="-9971"/>
                  <a:pt x="1285099" y="189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0" name="Freeform 49"/>
          <p:cNvSpPr>
            <a:spLocks/>
          </p:cNvSpPr>
          <p:nvPr/>
        </p:nvSpPr>
        <p:spPr>
          <a:xfrm flipH="1">
            <a:off x="5441894" y="2803376"/>
            <a:ext cx="848487" cy="84849"/>
          </a:xfrm>
          <a:custGeom>
            <a:avLst/>
            <a:gdLst>
              <a:gd name="connsiteX0" fmla="*/ 1076005 w 1080000"/>
              <a:gd name="connsiteY0" fmla="*/ 0 h 108000"/>
              <a:gd name="connsiteX1" fmla="*/ 3996 w 1080000"/>
              <a:gd name="connsiteY1" fmla="*/ 0 h 108000"/>
              <a:gd name="connsiteX2" fmla="*/ 2826 w 1080000"/>
              <a:gd name="connsiteY2" fmla="*/ 3865 h 108000"/>
              <a:gd name="connsiteX3" fmla="*/ 11681 w 1080000"/>
              <a:gd name="connsiteY3" fmla="*/ 108000 h 108000"/>
              <a:gd name="connsiteX4" fmla="*/ 540000 w 1080000"/>
              <a:gd name="connsiteY4" fmla="*/ 108000 h 108000"/>
              <a:gd name="connsiteX5" fmla="*/ 1068319 w 1080000"/>
              <a:gd name="connsiteY5" fmla="*/ 108000 h 108000"/>
              <a:gd name="connsiteX6" fmla="*/ 1077174 w 1080000"/>
              <a:gd name="connsiteY6" fmla="*/ 3865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0000" h="108000">
                <a:moveTo>
                  <a:pt x="1076005" y="0"/>
                </a:moveTo>
                <a:lnTo>
                  <a:pt x="3996" y="0"/>
                </a:lnTo>
                <a:lnTo>
                  <a:pt x="2826" y="3865"/>
                </a:lnTo>
                <a:cubicBezTo>
                  <a:pt x="-4128" y="42434"/>
                  <a:pt x="2876" y="77146"/>
                  <a:pt x="11681" y="108000"/>
                </a:cubicBezTo>
                <a:lnTo>
                  <a:pt x="540000" y="108000"/>
                </a:lnTo>
                <a:lnTo>
                  <a:pt x="1068319" y="108000"/>
                </a:lnTo>
                <a:cubicBezTo>
                  <a:pt x="1077124" y="77146"/>
                  <a:pt x="1084129" y="42434"/>
                  <a:pt x="1077174" y="3865"/>
                </a:cubicBezTo>
                <a:close/>
              </a:path>
            </a:pathLst>
          </a:cu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5" name="Freeform 14"/>
          <p:cNvSpPr>
            <a:spLocks/>
          </p:cNvSpPr>
          <p:nvPr/>
        </p:nvSpPr>
        <p:spPr>
          <a:xfrm flipH="1">
            <a:off x="6460412" y="2039737"/>
            <a:ext cx="848487" cy="848487"/>
          </a:xfrm>
          <a:custGeom>
            <a:avLst/>
            <a:gdLst>
              <a:gd name="connsiteX0" fmla="*/ 1285099 w 2570198"/>
              <a:gd name="connsiteY0" fmla="*/ 189 h 2400489"/>
              <a:gd name="connsiteX1" fmla="*/ 789799 w 2570198"/>
              <a:gd name="connsiteY1" fmla="*/ 701229 h 2400489"/>
              <a:gd name="connsiteX2" fmla="*/ 843139 w 2570198"/>
              <a:gd name="connsiteY2" fmla="*/ 998409 h 2400489"/>
              <a:gd name="connsiteX3" fmla="*/ 1003159 w 2570198"/>
              <a:gd name="connsiteY3" fmla="*/ 1303209 h 2400489"/>
              <a:gd name="connsiteX4" fmla="*/ 865999 w 2570198"/>
              <a:gd name="connsiteY4" fmla="*/ 1661349 h 2400489"/>
              <a:gd name="connsiteX5" fmla="*/ 35419 w 2570198"/>
              <a:gd name="connsiteY5" fmla="*/ 2080449 h 2400489"/>
              <a:gd name="connsiteX6" fmla="*/ 27799 w 2570198"/>
              <a:gd name="connsiteY6" fmla="*/ 2400489 h 2400489"/>
              <a:gd name="connsiteX7" fmla="*/ 1285099 w 2570198"/>
              <a:gd name="connsiteY7" fmla="*/ 2400489 h 2400489"/>
              <a:gd name="connsiteX8" fmla="*/ 2542399 w 2570198"/>
              <a:gd name="connsiteY8" fmla="*/ 2400489 h 2400489"/>
              <a:gd name="connsiteX9" fmla="*/ 2534779 w 2570198"/>
              <a:gd name="connsiteY9" fmla="*/ 2080449 h 2400489"/>
              <a:gd name="connsiteX10" fmla="*/ 1704199 w 2570198"/>
              <a:gd name="connsiteY10" fmla="*/ 1661349 h 2400489"/>
              <a:gd name="connsiteX11" fmla="*/ 1567039 w 2570198"/>
              <a:gd name="connsiteY11" fmla="*/ 1303209 h 2400489"/>
              <a:gd name="connsiteX12" fmla="*/ 1727059 w 2570198"/>
              <a:gd name="connsiteY12" fmla="*/ 998409 h 2400489"/>
              <a:gd name="connsiteX13" fmla="*/ 1780399 w 2570198"/>
              <a:gd name="connsiteY13" fmla="*/ 701229 h 2400489"/>
              <a:gd name="connsiteX14" fmla="*/ 1285099 w 2570198"/>
              <a:gd name="connsiteY14" fmla="*/ 189 h 2400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70198" h="2400489">
                <a:moveTo>
                  <a:pt x="1285099" y="189"/>
                </a:moveTo>
                <a:cubicBezTo>
                  <a:pt x="838059" y="-9971"/>
                  <a:pt x="627239" y="391349"/>
                  <a:pt x="789799" y="701229"/>
                </a:cubicBezTo>
                <a:cubicBezTo>
                  <a:pt x="670419" y="708849"/>
                  <a:pt x="718679" y="1028889"/>
                  <a:pt x="843139" y="998409"/>
                </a:cubicBezTo>
                <a:cubicBezTo>
                  <a:pt x="850759" y="1130489"/>
                  <a:pt x="911719" y="1224469"/>
                  <a:pt x="1003159" y="1303209"/>
                </a:cubicBezTo>
                <a:cubicBezTo>
                  <a:pt x="1026019" y="1491169"/>
                  <a:pt x="972679" y="1587689"/>
                  <a:pt x="865999" y="1661349"/>
                </a:cubicBezTo>
                <a:cubicBezTo>
                  <a:pt x="589139" y="1801049"/>
                  <a:pt x="213219" y="1727389"/>
                  <a:pt x="35419" y="2080449"/>
                </a:cubicBezTo>
                <a:cubicBezTo>
                  <a:pt x="-20461" y="2202369"/>
                  <a:pt x="-141" y="2309049"/>
                  <a:pt x="27799" y="2400489"/>
                </a:cubicBezTo>
                <a:lnTo>
                  <a:pt x="1285099" y="2400489"/>
                </a:lnTo>
                <a:lnTo>
                  <a:pt x="2542399" y="2400489"/>
                </a:lnTo>
                <a:cubicBezTo>
                  <a:pt x="2570339" y="2309049"/>
                  <a:pt x="2590659" y="2202369"/>
                  <a:pt x="2534779" y="2080449"/>
                </a:cubicBezTo>
                <a:cubicBezTo>
                  <a:pt x="2356979" y="1727389"/>
                  <a:pt x="1981059" y="1801049"/>
                  <a:pt x="1704199" y="1661349"/>
                </a:cubicBezTo>
                <a:cubicBezTo>
                  <a:pt x="1597519" y="1587689"/>
                  <a:pt x="1544179" y="1491169"/>
                  <a:pt x="1567039" y="1303209"/>
                </a:cubicBezTo>
                <a:cubicBezTo>
                  <a:pt x="1658479" y="1224469"/>
                  <a:pt x="1719439" y="1130489"/>
                  <a:pt x="1727059" y="998409"/>
                </a:cubicBezTo>
                <a:cubicBezTo>
                  <a:pt x="1851519" y="1028889"/>
                  <a:pt x="1899779" y="708849"/>
                  <a:pt x="1780399" y="701229"/>
                </a:cubicBezTo>
                <a:cubicBezTo>
                  <a:pt x="1942959" y="391349"/>
                  <a:pt x="1732139" y="-9971"/>
                  <a:pt x="1285099" y="189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1" name="Freeform 50"/>
          <p:cNvSpPr>
            <a:spLocks/>
          </p:cNvSpPr>
          <p:nvPr/>
        </p:nvSpPr>
        <p:spPr>
          <a:xfrm flipH="1">
            <a:off x="6460412" y="2718527"/>
            <a:ext cx="848487" cy="169697"/>
          </a:xfrm>
          <a:custGeom>
            <a:avLst/>
            <a:gdLst>
              <a:gd name="connsiteX0" fmla="*/ 1011696 w 1080000"/>
              <a:gd name="connsiteY0" fmla="*/ 0 h 216000"/>
              <a:gd name="connsiteX1" fmla="*/ 68304 w 1080000"/>
              <a:gd name="connsiteY1" fmla="*/ 0 h 216000"/>
              <a:gd name="connsiteX2" fmla="*/ 46559 w 1080000"/>
              <a:gd name="connsiteY2" fmla="*/ 20882 h 216000"/>
              <a:gd name="connsiteX3" fmla="*/ 14883 w 1080000"/>
              <a:gd name="connsiteY3" fmla="*/ 72011 h 216000"/>
              <a:gd name="connsiteX4" fmla="*/ 11681 w 1080000"/>
              <a:gd name="connsiteY4" fmla="*/ 216000 h 216000"/>
              <a:gd name="connsiteX5" fmla="*/ 540000 w 1080000"/>
              <a:gd name="connsiteY5" fmla="*/ 216000 h 216000"/>
              <a:gd name="connsiteX6" fmla="*/ 1068319 w 1080000"/>
              <a:gd name="connsiteY6" fmla="*/ 216000 h 216000"/>
              <a:gd name="connsiteX7" fmla="*/ 1065117 w 1080000"/>
              <a:gd name="connsiteY7" fmla="*/ 72011 h 216000"/>
              <a:gd name="connsiteX8" fmla="*/ 1033442 w 1080000"/>
              <a:gd name="connsiteY8" fmla="*/ 20882 h 2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0000" h="216000">
                <a:moveTo>
                  <a:pt x="1011696" y="0"/>
                </a:moveTo>
                <a:lnTo>
                  <a:pt x="68304" y="0"/>
                </a:lnTo>
                <a:lnTo>
                  <a:pt x="46559" y="20882"/>
                </a:lnTo>
                <a:cubicBezTo>
                  <a:pt x="34862" y="35300"/>
                  <a:pt x="24222" y="52156"/>
                  <a:pt x="14883" y="72011"/>
                </a:cubicBezTo>
                <a:cubicBezTo>
                  <a:pt x="-8598" y="126864"/>
                  <a:pt x="-59" y="174861"/>
                  <a:pt x="11681" y="216000"/>
                </a:cubicBezTo>
                <a:lnTo>
                  <a:pt x="540000" y="216000"/>
                </a:lnTo>
                <a:lnTo>
                  <a:pt x="1068319" y="216000"/>
                </a:lnTo>
                <a:cubicBezTo>
                  <a:pt x="1080059" y="174861"/>
                  <a:pt x="1088598" y="126864"/>
                  <a:pt x="1065117" y="72011"/>
                </a:cubicBezTo>
                <a:cubicBezTo>
                  <a:pt x="1055778" y="52156"/>
                  <a:pt x="1045138" y="35300"/>
                  <a:pt x="1033442" y="20882"/>
                </a:cubicBezTo>
                <a:close/>
              </a:path>
            </a:pathLst>
          </a:cu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Freeform 18"/>
          <p:cNvSpPr>
            <a:spLocks/>
          </p:cNvSpPr>
          <p:nvPr/>
        </p:nvSpPr>
        <p:spPr>
          <a:xfrm flipH="1">
            <a:off x="7478930" y="2039737"/>
            <a:ext cx="848487" cy="848487"/>
          </a:xfrm>
          <a:custGeom>
            <a:avLst/>
            <a:gdLst>
              <a:gd name="connsiteX0" fmla="*/ 1285099 w 2570198"/>
              <a:gd name="connsiteY0" fmla="*/ 189 h 2400489"/>
              <a:gd name="connsiteX1" fmla="*/ 789799 w 2570198"/>
              <a:gd name="connsiteY1" fmla="*/ 701229 h 2400489"/>
              <a:gd name="connsiteX2" fmla="*/ 843139 w 2570198"/>
              <a:gd name="connsiteY2" fmla="*/ 998409 h 2400489"/>
              <a:gd name="connsiteX3" fmla="*/ 1003159 w 2570198"/>
              <a:gd name="connsiteY3" fmla="*/ 1303209 h 2400489"/>
              <a:gd name="connsiteX4" fmla="*/ 865999 w 2570198"/>
              <a:gd name="connsiteY4" fmla="*/ 1661349 h 2400489"/>
              <a:gd name="connsiteX5" fmla="*/ 35419 w 2570198"/>
              <a:gd name="connsiteY5" fmla="*/ 2080449 h 2400489"/>
              <a:gd name="connsiteX6" fmla="*/ 27799 w 2570198"/>
              <a:gd name="connsiteY6" fmla="*/ 2400489 h 2400489"/>
              <a:gd name="connsiteX7" fmla="*/ 1285099 w 2570198"/>
              <a:gd name="connsiteY7" fmla="*/ 2400489 h 2400489"/>
              <a:gd name="connsiteX8" fmla="*/ 2542399 w 2570198"/>
              <a:gd name="connsiteY8" fmla="*/ 2400489 h 2400489"/>
              <a:gd name="connsiteX9" fmla="*/ 2534779 w 2570198"/>
              <a:gd name="connsiteY9" fmla="*/ 2080449 h 2400489"/>
              <a:gd name="connsiteX10" fmla="*/ 1704199 w 2570198"/>
              <a:gd name="connsiteY10" fmla="*/ 1661349 h 2400489"/>
              <a:gd name="connsiteX11" fmla="*/ 1567039 w 2570198"/>
              <a:gd name="connsiteY11" fmla="*/ 1303209 h 2400489"/>
              <a:gd name="connsiteX12" fmla="*/ 1727059 w 2570198"/>
              <a:gd name="connsiteY12" fmla="*/ 998409 h 2400489"/>
              <a:gd name="connsiteX13" fmla="*/ 1780399 w 2570198"/>
              <a:gd name="connsiteY13" fmla="*/ 701229 h 2400489"/>
              <a:gd name="connsiteX14" fmla="*/ 1285099 w 2570198"/>
              <a:gd name="connsiteY14" fmla="*/ 189 h 2400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70198" h="2400489">
                <a:moveTo>
                  <a:pt x="1285099" y="189"/>
                </a:moveTo>
                <a:cubicBezTo>
                  <a:pt x="838059" y="-9971"/>
                  <a:pt x="627239" y="391349"/>
                  <a:pt x="789799" y="701229"/>
                </a:cubicBezTo>
                <a:cubicBezTo>
                  <a:pt x="670419" y="708849"/>
                  <a:pt x="718679" y="1028889"/>
                  <a:pt x="843139" y="998409"/>
                </a:cubicBezTo>
                <a:cubicBezTo>
                  <a:pt x="850759" y="1130489"/>
                  <a:pt x="911719" y="1224469"/>
                  <a:pt x="1003159" y="1303209"/>
                </a:cubicBezTo>
                <a:cubicBezTo>
                  <a:pt x="1026019" y="1491169"/>
                  <a:pt x="972679" y="1587689"/>
                  <a:pt x="865999" y="1661349"/>
                </a:cubicBezTo>
                <a:cubicBezTo>
                  <a:pt x="589139" y="1801049"/>
                  <a:pt x="213219" y="1727389"/>
                  <a:pt x="35419" y="2080449"/>
                </a:cubicBezTo>
                <a:cubicBezTo>
                  <a:pt x="-20461" y="2202369"/>
                  <a:pt x="-141" y="2309049"/>
                  <a:pt x="27799" y="2400489"/>
                </a:cubicBezTo>
                <a:lnTo>
                  <a:pt x="1285099" y="2400489"/>
                </a:lnTo>
                <a:lnTo>
                  <a:pt x="2542399" y="2400489"/>
                </a:lnTo>
                <a:cubicBezTo>
                  <a:pt x="2570339" y="2309049"/>
                  <a:pt x="2590659" y="2202369"/>
                  <a:pt x="2534779" y="2080449"/>
                </a:cubicBezTo>
                <a:cubicBezTo>
                  <a:pt x="2356979" y="1727389"/>
                  <a:pt x="1981059" y="1801049"/>
                  <a:pt x="1704199" y="1661349"/>
                </a:cubicBezTo>
                <a:cubicBezTo>
                  <a:pt x="1597519" y="1587689"/>
                  <a:pt x="1544179" y="1491169"/>
                  <a:pt x="1567039" y="1303209"/>
                </a:cubicBezTo>
                <a:cubicBezTo>
                  <a:pt x="1658479" y="1224469"/>
                  <a:pt x="1719439" y="1130489"/>
                  <a:pt x="1727059" y="998409"/>
                </a:cubicBezTo>
                <a:cubicBezTo>
                  <a:pt x="1851519" y="1028889"/>
                  <a:pt x="1899779" y="708849"/>
                  <a:pt x="1780399" y="701229"/>
                </a:cubicBezTo>
                <a:cubicBezTo>
                  <a:pt x="1942959" y="391349"/>
                  <a:pt x="1732139" y="-9971"/>
                  <a:pt x="1285099" y="189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2" name="Freeform 51"/>
          <p:cNvSpPr>
            <a:spLocks/>
          </p:cNvSpPr>
          <p:nvPr/>
        </p:nvSpPr>
        <p:spPr>
          <a:xfrm flipH="1">
            <a:off x="7478930" y="2633677"/>
            <a:ext cx="848487" cy="254546"/>
          </a:xfrm>
          <a:custGeom>
            <a:avLst/>
            <a:gdLst>
              <a:gd name="connsiteX0" fmla="*/ 735838 w 1080000"/>
              <a:gd name="connsiteY0" fmla="*/ 0 h 324000"/>
              <a:gd name="connsiteX1" fmla="*/ 344162 w 1080000"/>
              <a:gd name="connsiteY1" fmla="*/ 0 h 324000"/>
              <a:gd name="connsiteX2" fmla="*/ 318560 w 1080000"/>
              <a:gd name="connsiteY2" fmla="*/ 11087 h 324000"/>
              <a:gd name="connsiteX3" fmla="*/ 14883 w 1080000"/>
              <a:gd name="connsiteY3" fmla="*/ 180011 h 324000"/>
              <a:gd name="connsiteX4" fmla="*/ 11681 w 1080000"/>
              <a:gd name="connsiteY4" fmla="*/ 324000 h 324000"/>
              <a:gd name="connsiteX5" fmla="*/ 540000 w 1080000"/>
              <a:gd name="connsiteY5" fmla="*/ 324000 h 324000"/>
              <a:gd name="connsiteX6" fmla="*/ 1068319 w 1080000"/>
              <a:gd name="connsiteY6" fmla="*/ 324000 h 324000"/>
              <a:gd name="connsiteX7" fmla="*/ 1065117 w 1080000"/>
              <a:gd name="connsiteY7" fmla="*/ 180011 h 324000"/>
              <a:gd name="connsiteX8" fmla="*/ 761440 w 1080000"/>
              <a:gd name="connsiteY8" fmla="*/ 11087 h 32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0000" h="324000">
                <a:moveTo>
                  <a:pt x="735838" y="0"/>
                </a:moveTo>
                <a:lnTo>
                  <a:pt x="344162" y="0"/>
                </a:lnTo>
                <a:lnTo>
                  <a:pt x="318560" y="11087"/>
                </a:lnTo>
                <a:cubicBezTo>
                  <a:pt x="209368" y="49022"/>
                  <a:pt x="80256" y="41022"/>
                  <a:pt x="14883" y="180011"/>
                </a:cubicBezTo>
                <a:cubicBezTo>
                  <a:pt x="-8598" y="234864"/>
                  <a:pt x="-59" y="282861"/>
                  <a:pt x="11681" y="324000"/>
                </a:cubicBezTo>
                <a:lnTo>
                  <a:pt x="540000" y="324000"/>
                </a:lnTo>
                <a:lnTo>
                  <a:pt x="1068319" y="324000"/>
                </a:lnTo>
                <a:cubicBezTo>
                  <a:pt x="1080059" y="282861"/>
                  <a:pt x="1088598" y="234864"/>
                  <a:pt x="1065117" y="180011"/>
                </a:cubicBezTo>
                <a:cubicBezTo>
                  <a:pt x="999744" y="41022"/>
                  <a:pt x="870633" y="49022"/>
                  <a:pt x="761440" y="11087"/>
                </a:cubicBezTo>
                <a:close/>
              </a:path>
            </a:pathLst>
          </a:cu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3" name="Freeform 22"/>
          <p:cNvSpPr>
            <a:spLocks/>
          </p:cNvSpPr>
          <p:nvPr/>
        </p:nvSpPr>
        <p:spPr>
          <a:xfrm flipH="1">
            <a:off x="8497447" y="2039737"/>
            <a:ext cx="848487" cy="848487"/>
          </a:xfrm>
          <a:custGeom>
            <a:avLst/>
            <a:gdLst>
              <a:gd name="connsiteX0" fmla="*/ 1285099 w 2570198"/>
              <a:gd name="connsiteY0" fmla="*/ 189 h 2400489"/>
              <a:gd name="connsiteX1" fmla="*/ 789799 w 2570198"/>
              <a:gd name="connsiteY1" fmla="*/ 701229 h 2400489"/>
              <a:gd name="connsiteX2" fmla="*/ 843139 w 2570198"/>
              <a:gd name="connsiteY2" fmla="*/ 998409 h 2400489"/>
              <a:gd name="connsiteX3" fmla="*/ 1003159 w 2570198"/>
              <a:gd name="connsiteY3" fmla="*/ 1303209 h 2400489"/>
              <a:gd name="connsiteX4" fmla="*/ 865999 w 2570198"/>
              <a:gd name="connsiteY4" fmla="*/ 1661349 h 2400489"/>
              <a:gd name="connsiteX5" fmla="*/ 35419 w 2570198"/>
              <a:gd name="connsiteY5" fmla="*/ 2080449 h 2400489"/>
              <a:gd name="connsiteX6" fmla="*/ 27799 w 2570198"/>
              <a:gd name="connsiteY6" fmla="*/ 2400489 h 2400489"/>
              <a:gd name="connsiteX7" fmla="*/ 1285099 w 2570198"/>
              <a:gd name="connsiteY7" fmla="*/ 2400489 h 2400489"/>
              <a:gd name="connsiteX8" fmla="*/ 2542399 w 2570198"/>
              <a:gd name="connsiteY8" fmla="*/ 2400489 h 2400489"/>
              <a:gd name="connsiteX9" fmla="*/ 2534779 w 2570198"/>
              <a:gd name="connsiteY9" fmla="*/ 2080449 h 2400489"/>
              <a:gd name="connsiteX10" fmla="*/ 1704199 w 2570198"/>
              <a:gd name="connsiteY10" fmla="*/ 1661349 h 2400489"/>
              <a:gd name="connsiteX11" fmla="*/ 1567039 w 2570198"/>
              <a:gd name="connsiteY11" fmla="*/ 1303209 h 2400489"/>
              <a:gd name="connsiteX12" fmla="*/ 1727059 w 2570198"/>
              <a:gd name="connsiteY12" fmla="*/ 998409 h 2400489"/>
              <a:gd name="connsiteX13" fmla="*/ 1780399 w 2570198"/>
              <a:gd name="connsiteY13" fmla="*/ 701229 h 2400489"/>
              <a:gd name="connsiteX14" fmla="*/ 1285099 w 2570198"/>
              <a:gd name="connsiteY14" fmla="*/ 189 h 2400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70198" h="2400489">
                <a:moveTo>
                  <a:pt x="1285099" y="189"/>
                </a:moveTo>
                <a:cubicBezTo>
                  <a:pt x="838059" y="-9971"/>
                  <a:pt x="627239" y="391349"/>
                  <a:pt x="789799" y="701229"/>
                </a:cubicBezTo>
                <a:cubicBezTo>
                  <a:pt x="670419" y="708849"/>
                  <a:pt x="718679" y="1028889"/>
                  <a:pt x="843139" y="998409"/>
                </a:cubicBezTo>
                <a:cubicBezTo>
                  <a:pt x="850759" y="1130489"/>
                  <a:pt x="911719" y="1224469"/>
                  <a:pt x="1003159" y="1303209"/>
                </a:cubicBezTo>
                <a:cubicBezTo>
                  <a:pt x="1026019" y="1491169"/>
                  <a:pt x="972679" y="1587689"/>
                  <a:pt x="865999" y="1661349"/>
                </a:cubicBezTo>
                <a:cubicBezTo>
                  <a:pt x="589139" y="1801049"/>
                  <a:pt x="213219" y="1727389"/>
                  <a:pt x="35419" y="2080449"/>
                </a:cubicBezTo>
                <a:cubicBezTo>
                  <a:pt x="-20461" y="2202369"/>
                  <a:pt x="-141" y="2309049"/>
                  <a:pt x="27799" y="2400489"/>
                </a:cubicBezTo>
                <a:lnTo>
                  <a:pt x="1285099" y="2400489"/>
                </a:lnTo>
                <a:lnTo>
                  <a:pt x="2542399" y="2400489"/>
                </a:lnTo>
                <a:cubicBezTo>
                  <a:pt x="2570339" y="2309049"/>
                  <a:pt x="2590659" y="2202369"/>
                  <a:pt x="2534779" y="2080449"/>
                </a:cubicBezTo>
                <a:cubicBezTo>
                  <a:pt x="2356979" y="1727389"/>
                  <a:pt x="1981059" y="1801049"/>
                  <a:pt x="1704199" y="1661349"/>
                </a:cubicBezTo>
                <a:cubicBezTo>
                  <a:pt x="1597519" y="1587689"/>
                  <a:pt x="1544179" y="1491169"/>
                  <a:pt x="1567039" y="1303209"/>
                </a:cubicBezTo>
                <a:cubicBezTo>
                  <a:pt x="1658479" y="1224469"/>
                  <a:pt x="1719439" y="1130489"/>
                  <a:pt x="1727059" y="998409"/>
                </a:cubicBezTo>
                <a:cubicBezTo>
                  <a:pt x="1851519" y="1028889"/>
                  <a:pt x="1899779" y="708849"/>
                  <a:pt x="1780399" y="701229"/>
                </a:cubicBezTo>
                <a:cubicBezTo>
                  <a:pt x="1942959" y="391349"/>
                  <a:pt x="1732139" y="-9971"/>
                  <a:pt x="1285099" y="189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3" name="Freeform 52"/>
          <p:cNvSpPr>
            <a:spLocks/>
          </p:cNvSpPr>
          <p:nvPr/>
        </p:nvSpPr>
        <p:spPr>
          <a:xfrm flipH="1">
            <a:off x="8497447" y="2548829"/>
            <a:ext cx="848487" cy="339395"/>
          </a:xfrm>
          <a:custGeom>
            <a:avLst/>
            <a:gdLst>
              <a:gd name="connsiteX0" fmla="*/ 658346 w 1080000"/>
              <a:gd name="connsiteY0" fmla="*/ 0 h 432000"/>
              <a:gd name="connsiteX1" fmla="*/ 421654 w 1080000"/>
              <a:gd name="connsiteY1" fmla="*/ 0 h 432000"/>
              <a:gd name="connsiteX2" fmla="*/ 413123 w 1080000"/>
              <a:gd name="connsiteY2" fmla="*/ 38174 h 432000"/>
              <a:gd name="connsiteX3" fmla="*/ 363894 w 1080000"/>
              <a:gd name="connsiteY3" fmla="*/ 99455 h 432000"/>
              <a:gd name="connsiteX4" fmla="*/ 14883 w 1080000"/>
              <a:gd name="connsiteY4" fmla="*/ 288011 h 432000"/>
              <a:gd name="connsiteX5" fmla="*/ 11681 w 1080000"/>
              <a:gd name="connsiteY5" fmla="*/ 432000 h 432000"/>
              <a:gd name="connsiteX6" fmla="*/ 540000 w 1080000"/>
              <a:gd name="connsiteY6" fmla="*/ 432000 h 432000"/>
              <a:gd name="connsiteX7" fmla="*/ 1068319 w 1080000"/>
              <a:gd name="connsiteY7" fmla="*/ 432000 h 432000"/>
              <a:gd name="connsiteX8" fmla="*/ 1065117 w 1080000"/>
              <a:gd name="connsiteY8" fmla="*/ 288011 h 432000"/>
              <a:gd name="connsiteX9" fmla="*/ 716106 w 1080000"/>
              <a:gd name="connsiteY9" fmla="*/ 99455 h 432000"/>
              <a:gd name="connsiteX10" fmla="*/ 666877 w 1080000"/>
              <a:gd name="connsiteY10" fmla="*/ 38174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80000" h="432000">
                <a:moveTo>
                  <a:pt x="658346" y="0"/>
                </a:moveTo>
                <a:lnTo>
                  <a:pt x="421654" y="0"/>
                </a:lnTo>
                <a:lnTo>
                  <a:pt x="413123" y="38174"/>
                </a:lnTo>
                <a:cubicBezTo>
                  <a:pt x="403118" y="63743"/>
                  <a:pt x="386308" y="82885"/>
                  <a:pt x="363894" y="99455"/>
                </a:cubicBezTo>
                <a:cubicBezTo>
                  <a:pt x="247557" y="162307"/>
                  <a:pt x="89595" y="129167"/>
                  <a:pt x="14883" y="288011"/>
                </a:cubicBezTo>
                <a:cubicBezTo>
                  <a:pt x="-8598" y="342864"/>
                  <a:pt x="-59" y="390861"/>
                  <a:pt x="11681" y="432000"/>
                </a:cubicBezTo>
                <a:lnTo>
                  <a:pt x="540000" y="432000"/>
                </a:lnTo>
                <a:lnTo>
                  <a:pt x="1068319" y="432000"/>
                </a:lnTo>
                <a:cubicBezTo>
                  <a:pt x="1080059" y="390861"/>
                  <a:pt x="1088598" y="342864"/>
                  <a:pt x="1065117" y="288011"/>
                </a:cubicBezTo>
                <a:cubicBezTo>
                  <a:pt x="990405" y="129167"/>
                  <a:pt x="832443" y="162307"/>
                  <a:pt x="716106" y="99455"/>
                </a:cubicBezTo>
                <a:cubicBezTo>
                  <a:pt x="693693" y="82885"/>
                  <a:pt x="676883" y="63743"/>
                  <a:pt x="666877" y="38174"/>
                </a:cubicBezTo>
                <a:close/>
              </a:path>
            </a:pathLst>
          </a:cu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3" name="Freeform 42"/>
          <p:cNvSpPr>
            <a:spLocks/>
          </p:cNvSpPr>
          <p:nvPr/>
        </p:nvSpPr>
        <p:spPr>
          <a:xfrm flipH="1">
            <a:off x="9515965" y="2039737"/>
            <a:ext cx="848487" cy="848487"/>
          </a:xfrm>
          <a:custGeom>
            <a:avLst/>
            <a:gdLst>
              <a:gd name="connsiteX0" fmla="*/ 1285099 w 2570198"/>
              <a:gd name="connsiteY0" fmla="*/ 189 h 2400489"/>
              <a:gd name="connsiteX1" fmla="*/ 789799 w 2570198"/>
              <a:gd name="connsiteY1" fmla="*/ 701229 h 2400489"/>
              <a:gd name="connsiteX2" fmla="*/ 843139 w 2570198"/>
              <a:gd name="connsiteY2" fmla="*/ 998409 h 2400489"/>
              <a:gd name="connsiteX3" fmla="*/ 1003159 w 2570198"/>
              <a:gd name="connsiteY3" fmla="*/ 1303209 h 2400489"/>
              <a:gd name="connsiteX4" fmla="*/ 865999 w 2570198"/>
              <a:gd name="connsiteY4" fmla="*/ 1661349 h 2400489"/>
              <a:gd name="connsiteX5" fmla="*/ 35419 w 2570198"/>
              <a:gd name="connsiteY5" fmla="*/ 2080449 h 2400489"/>
              <a:gd name="connsiteX6" fmla="*/ 27799 w 2570198"/>
              <a:gd name="connsiteY6" fmla="*/ 2400489 h 2400489"/>
              <a:gd name="connsiteX7" fmla="*/ 1285099 w 2570198"/>
              <a:gd name="connsiteY7" fmla="*/ 2400489 h 2400489"/>
              <a:gd name="connsiteX8" fmla="*/ 2542399 w 2570198"/>
              <a:gd name="connsiteY8" fmla="*/ 2400489 h 2400489"/>
              <a:gd name="connsiteX9" fmla="*/ 2534779 w 2570198"/>
              <a:gd name="connsiteY9" fmla="*/ 2080449 h 2400489"/>
              <a:gd name="connsiteX10" fmla="*/ 1704199 w 2570198"/>
              <a:gd name="connsiteY10" fmla="*/ 1661349 h 2400489"/>
              <a:gd name="connsiteX11" fmla="*/ 1567039 w 2570198"/>
              <a:gd name="connsiteY11" fmla="*/ 1303209 h 2400489"/>
              <a:gd name="connsiteX12" fmla="*/ 1727059 w 2570198"/>
              <a:gd name="connsiteY12" fmla="*/ 998409 h 2400489"/>
              <a:gd name="connsiteX13" fmla="*/ 1780399 w 2570198"/>
              <a:gd name="connsiteY13" fmla="*/ 701229 h 2400489"/>
              <a:gd name="connsiteX14" fmla="*/ 1285099 w 2570198"/>
              <a:gd name="connsiteY14" fmla="*/ 189 h 2400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70198" h="2400489">
                <a:moveTo>
                  <a:pt x="1285099" y="189"/>
                </a:moveTo>
                <a:cubicBezTo>
                  <a:pt x="838059" y="-9971"/>
                  <a:pt x="627239" y="391349"/>
                  <a:pt x="789799" y="701229"/>
                </a:cubicBezTo>
                <a:cubicBezTo>
                  <a:pt x="670419" y="708849"/>
                  <a:pt x="718679" y="1028889"/>
                  <a:pt x="843139" y="998409"/>
                </a:cubicBezTo>
                <a:cubicBezTo>
                  <a:pt x="850759" y="1130489"/>
                  <a:pt x="911719" y="1224469"/>
                  <a:pt x="1003159" y="1303209"/>
                </a:cubicBezTo>
                <a:cubicBezTo>
                  <a:pt x="1026019" y="1491169"/>
                  <a:pt x="972679" y="1587689"/>
                  <a:pt x="865999" y="1661349"/>
                </a:cubicBezTo>
                <a:cubicBezTo>
                  <a:pt x="589139" y="1801049"/>
                  <a:pt x="213219" y="1727389"/>
                  <a:pt x="35419" y="2080449"/>
                </a:cubicBezTo>
                <a:cubicBezTo>
                  <a:pt x="-20461" y="2202369"/>
                  <a:pt x="-141" y="2309049"/>
                  <a:pt x="27799" y="2400489"/>
                </a:cubicBezTo>
                <a:lnTo>
                  <a:pt x="1285099" y="2400489"/>
                </a:lnTo>
                <a:lnTo>
                  <a:pt x="2542399" y="2400489"/>
                </a:lnTo>
                <a:cubicBezTo>
                  <a:pt x="2570339" y="2309049"/>
                  <a:pt x="2590659" y="2202369"/>
                  <a:pt x="2534779" y="2080449"/>
                </a:cubicBezTo>
                <a:cubicBezTo>
                  <a:pt x="2356979" y="1727389"/>
                  <a:pt x="1981059" y="1801049"/>
                  <a:pt x="1704199" y="1661349"/>
                </a:cubicBezTo>
                <a:cubicBezTo>
                  <a:pt x="1597519" y="1587689"/>
                  <a:pt x="1544179" y="1491169"/>
                  <a:pt x="1567039" y="1303209"/>
                </a:cubicBezTo>
                <a:cubicBezTo>
                  <a:pt x="1658479" y="1224469"/>
                  <a:pt x="1719439" y="1130489"/>
                  <a:pt x="1727059" y="998409"/>
                </a:cubicBezTo>
                <a:cubicBezTo>
                  <a:pt x="1851519" y="1028889"/>
                  <a:pt x="1899779" y="708849"/>
                  <a:pt x="1780399" y="701229"/>
                </a:cubicBezTo>
                <a:cubicBezTo>
                  <a:pt x="1942959" y="391349"/>
                  <a:pt x="1732139" y="-9971"/>
                  <a:pt x="1285099" y="189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4" name="Freeform 53"/>
          <p:cNvSpPr>
            <a:spLocks/>
          </p:cNvSpPr>
          <p:nvPr/>
        </p:nvSpPr>
        <p:spPr>
          <a:xfrm flipH="1">
            <a:off x="9515965" y="2463980"/>
            <a:ext cx="848487" cy="424244"/>
          </a:xfrm>
          <a:custGeom>
            <a:avLst/>
            <a:gdLst>
              <a:gd name="connsiteX0" fmla="*/ 694890 w 1080000"/>
              <a:gd name="connsiteY0" fmla="*/ 0 h 540000"/>
              <a:gd name="connsiteX1" fmla="*/ 385110 w 1080000"/>
              <a:gd name="connsiteY1" fmla="*/ 0 h 540000"/>
              <a:gd name="connsiteX2" fmla="*/ 421528 w 1080000"/>
              <a:gd name="connsiteY2" fmla="*/ 46325 h 540000"/>
              <a:gd name="connsiteX3" fmla="*/ 363894 w 1080000"/>
              <a:gd name="connsiteY3" fmla="*/ 207455 h 540000"/>
              <a:gd name="connsiteX4" fmla="*/ 14883 w 1080000"/>
              <a:gd name="connsiteY4" fmla="*/ 396011 h 540000"/>
              <a:gd name="connsiteX5" fmla="*/ 11681 w 1080000"/>
              <a:gd name="connsiteY5" fmla="*/ 540000 h 540000"/>
              <a:gd name="connsiteX6" fmla="*/ 540000 w 1080000"/>
              <a:gd name="connsiteY6" fmla="*/ 540000 h 540000"/>
              <a:gd name="connsiteX7" fmla="*/ 1068319 w 1080000"/>
              <a:gd name="connsiteY7" fmla="*/ 540000 h 540000"/>
              <a:gd name="connsiteX8" fmla="*/ 1065117 w 1080000"/>
              <a:gd name="connsiteY8" fmla="*/ 396011 h 540000"/>
              <a:gd name="connsiteX9" fmla="*/ 716106 w 1080000"/>
              <a:gd name="connsiteY9" fmla="*/ 207455 h 540000"/>
              <a:gd name="connsiteX10" fmla="*/ 658472 w 1080000"/>
              <a:gd name="connsiteY10" fmla="*/ 4632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80000" h="540000">
                <a:moveTo>
                  <a:pt x="694890" y="0"/>
                </a:moveTo>
                <a:lnTo>
                  <a:pt x="385110" y="0"/>
                </a:lnTo>
                <a:lnTo>
                  <a:pt x="421528" y="46325"/>
                </a:lnTo>
                <a:cubicBezTo>
                  <a:pt x="431134" y="130890"/>
                  <a:pt x="408721" y="174315"/>
                  <a:pt x="363894" y="207455"/>
                </a:cubicBezTo>
                <a:cubicBezTo>
                  <a:pt x="247557" y="270307"/>
                  <a:pt x="89595" y="237167"/>
                  <a:pt x="14883" y="396011"/>
                </a:cubicBezTo>
                <a:cubicBezTo>
                  <a:pt x="-8598" y="450864"/>
                  <a:pt x="-59" y="498861"/>
                  <a:pt x="11681" y="540000"/>
                </a:cubicBezTo>
                <a:lnTo>
                  <a:pt x="540000" y="540000"/>
                </a:lnTo>
                <a:lnTo>
                  <a:pt x="1068319" y="540000"/>
                </a:lnTo>
                <a:cubicBezTo>
                  <a:pt x="1080059" y="498861"/>
                  <a:pt x="1088598" y="450864"/>
                  <a:pt x="1065117" y="396011"/>
                </a:cubicBezTo>
                <a:cubicBezTo>
                  <a:pt x="990405" y="237167"/>
                  <a:pt x="832443" y="270307"/>
                  <a:pt x="716106" y="207455"/>
                </a:cubicBezTo>
                <a:cubicBezTo>
                  <a:pt x="671279" y="174315"/>
                  <a:pt x="648866" y="130890"/>
                  <a:pt x="658472" y="46325"/>
                </a:cubicBezTo>
                <a:close/>
              </a:path>
            </a:pathLst>
          </a:cu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0" name="TextBox 59"/>
          <p:cNvSpPr txBox="1"/>
          <p:nvPr/>
        </p:nvSpPr>
        <p:spPr>
          <a:xfrm>
            <a:off x="1631504" y="2747644"/>
            <a:ext cx="1304064" cy="83099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tr-TR" sz="4800" dirty="0">
                <a:solidFill>
                  <a:srgbClr val="2944A1"/>
                </a:solidFill>
                <a:latin typeface="Arial Narrow" panose="020B0606020202030204" pitchFamily="34" charset="0"/>
              </a:rPr>
              <a:t>%48</a:t>
            </a:r>
          </a:p>
        </p:txBody>
      </p:sp>
      <p:cxnSp>
        <p:nvCxnSpPr>
          <p:cNvPr id="61" name="Straight Connector 60"/>
          <p:cNvCxnSpPr/>
          <p:nvPr/>
        </p:nvCxnSpPr>
        <p:spPr>
          <a:xfrm>
            <a:off x="1703512" y="3511580"/>
            <a:ext cx="1440000" cy="0"/>
          </a:xfrm>
          <a:prstGeom prst="line">
            <a:avLst/>
          </a:prstGeom>
          <a:ln w="28575">
            <a:solidFill>
              <a:srgbClr val="2944A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5441893" y="2804744"/>
            <a:ext cx="848487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tr-TR" sz="2800" dirty="0">
                <a:solidFill>
                  <a:srgbClr val="2944A1"/>
                </a:solidFill>
                <a:latin typeface="Arial Narrow" panose="020B0606020202030204" pitchFamily="34" charset="0"/>
              </a:rPr>
              <a:t>%10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6460412" y="2804744"/>
            <a:ext cx="848487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tr-TR" sz="2800" dirty="0">
                <a:solidFill>
                  <a:srgbClr val="2944A1"/>
                </a:solidFill>
                <a:latin typeface="Arial Narrow" panose="020B0606020202030204" pitchFamily="34" charset="0"/>
              </a:rPr>
              <a:t>%20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7478931" y="2804744"/>
            <a:ext cx="848487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tr-TR" sz="2800" dirty="0">
                <a:solidFill>
                  <a:srgbClr val="2944A1"/>
                </a:solidFill>
                <a:latin typeface="Arial Narrow" panose="020B0606020202030204" pitchFamily="34" charset="0"/>
              </a:rPr>
              <a:t>%30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497450" y="2804744"/>
            <a:ext cx="848487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tr-TR" sz="2800" dirty="0">
                <a:solidFill>
                  <a:srgbClr val="2944A1"/>
                </a:solidFill>
                <a:latin typeface="Arial Narrow" panose="020B0606020202030204" pitchFamily="34" charset="0"/>
              </a:rPr>
              <a:t>%40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9515969" y="2804744"/>
            <a:ext cx="848487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tr-TR" sz="2800" dirty="0">
                <a:solidFill>
                  <a:srgbClr val="2944A1"/>
                </a:solidFill>
                <a:latin typeface="Arial Narrow" panose="020B0606020202030204" pitchFamily="34" charset="0"/>
              </a:rPr>
              <a:t>%50</a:t>
            </a:r>
          </a:p>
        </p:txBody>
      </p:sp>
      <p:grpSp>
        <p:nvGrpSpPr>
          <p:cNvPr id="2051" name="Group 2050"/>
          <p:cNvGrpSpPr/>
          <p:nvPr/>
        </p:nvGrpSpPr>
        <p:grpSpPr>
          <a:xfrm>
            <a:off x="5441889" y="3652272"/>
            <a:ext cx="4922563" cy="1288896"/>
            <a:chOff x="3917888" y="3516617"/>
            <a:chExt cx="4922563" cy="1288896"/>
          </a:xfrm>
        </p:grpSpPr>
        <p:sp>
          <p:nvSpPr>
            <p:cNvPr id="27" name="Freeform 26"/>
            <p:cNvSpPr>
              <a:spLocks/>
            </p:cNvSpPr>
            <p:nvPr/>
          </p:nvSpPr>
          <p:spPr>
            <a:xfrm flipH="1">
              <a:off x="3917893" y="3516617"/>
              <a:ext cx="848487" cy="848487"/>
            </a:xfrm>
            <a:custGeom>
              <a:avLst/>
              <a:gdLst>
                <a:gd name="connsiteX0" fmla="*/ 1285099 w 2570198"/>
                <a:gd name="connsiteY0" fmla="*/ 189 h 2400489"/>
                <a:gd name="connsiteX1" fmla="*/ 789799 w 2570198"/>
                <a:gd name="connsiteY1" fmla="*/ 701229 h 2400489"/>
                <a:gd name="connsiteX2" fmla="*/ 843139 w 2570198"/>
                <a:gd name="connsiteY2" fmla="*/ 998409 h 2400489"/>
                <a:gd name="connsiteX3" fmla="*/ 1003159 w 2570198"/>
                <a:gd name="connsiteY3" fmla="*/ 1303209 h 2400489"/>
                <a:gd name="connsiteX4" fmla="*/ 865999 w 2570198"/>
                <a:gd name="connsiteY4" fmla="*/ 1661349 h 2400489"/>
                <a:gd name="connsiteX5" fmla="*/ 35419 w 2570198"/>
                <a:gd name="connsiteY5" fmla="*/ 2080449 h 2400489"/>
                <a:gd name="connsiteX6" fmla="*/ 27799 w 2570198"/>
                <a:gd name="connsiteY6" fmla="*/ 2400489 h 2400489"/>
                <a:gd name="connsiteX7" fmla="*/ 1285099 w 2570198"/>
                <a:gd name="connsiteY7" fmla="*/ 2400489 h 2400489"/>
                <a:gd name="connsiteX8" fmla="*/ 2542399 w 2570198"/>
                <a:gd name="connsiteY8" fmla="*/ 2400489 h 2400489"/>
                <a:gd name="connsiteX9" fmla="*/ 2534779 w 2570198"/>
                <a:gd name="connsiteY9" fmla="*/ 2080449 h 2400489"/>
                <a:gd name="connsiteX10" fmla="*/ 1704199 w 2570198"/>
                <a:gd name="connsiteY10" fmla="*/ 1661349 h 2400489"/>
                <a:gd name="connsiteX11" fmla="*/ 1567039 w 2570198"/>
                <a:gd name="connsiteY11" fmla="*/ 1303209 h 2400489"/>
                <a:gd name="connsiteX12" fmla="*/ 1727059 w 2570198"/>
                <a:gd name="connsiteY12" fmla="*/ 998409 h 2400489"/>
                <a:gd name="connsiteX13" fmla="*/ 1780399 w 2570198"/>
                <a:gd name="connsiteY13" fmla="*/ 701229 h 2400489"/>
                <a:gd name="connsiteX14" fmla="*/ 1285099 w 2570198"/>
                <a:gd name="connsiteY14" fmla="*/ 189 h 240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70198" h="2400489">
                  <a:moveTo>
                    <a:pt x="1285099" y="189"/>
                  </a:moveTo>
                  <a:cubicBezTo>
                    <a:pt x="838059" y="-9971"/>
                    <a:pt x="627239" y="391349"/>
                    <a:pt x="789799" y="701229"/>
                  </a:cubicBezTo>
                  <a:cubicBezTo>
                    <a:pt x="670419" y="708849"/>
                    <a:pt x="718679" y="1028889"/>
                    <a:pt x="843139" y="998409"/>
                  </a:cubicBezTo>
                  <a:cubicBezTo>
                    <a:pt x="850759" y="1130489"/>
                    <a:pt x="911719" y="1224469"/>
                    <a:pt x="1003159" y="1303209"/>
                  </a:cubicBezTo>
                  <a:cubicBezTo>
                    <a:pt x="1026019" y="1491169"/>
                    <a:pt x="972679" y="1587689"/>
                    <a:pt x="865999" y="1661349"/>
                  </a:cubicBezTo>
                  <a:cubicBezTo>
                    <a:pt x="589139" y="1801049"/>
                    <a:pt x="213219" y="1727389"/>
                    <a:pt x="35419" y="2080449"/>
                  </a:cubicBezTo>
                  <a:cubicBezTo>
                    <a:pt x="-20461" y="2202369"/>
                    <a:pt x="-141" y="2309049"/>
                    <a:pt x="27799" y="2400489"/>
                  </a:cubicBezTo>
                  <a:lnTo>
                    <a:pt x="1285099" y="2400489"/>
                  </a:lnTo>
                  <a:lnTo>
                    <a:pt x="2542399" y="2400489"/>
                  </a:lnTo>
                  <a:cubicBezTo>
                    <a:pt x="2570339" y="2309049"/>
                    <a:pt x="2590659" y="2202369"/>
                    <a:pt x="2534779" y="2080449"/>
                  </a:cubicBezTo>
                  <a:cubicBezTo>
                    <a:pt x="2356979" y="1727389"/>
                    <a:pt x="1981059" y="1801049"/>
                    <a:pt x="1704199" y="1661349"/>
                  </a:cubicBezTo>
                  <a:cubicBezTo>
                    <a:pt x="1597519" y="1587689"/>
                    <a:pt x="1544179" y="1491169"/>
                    <a:pt x="1567039" y="1303209"/>
                  </a:cubicBezTo>
                  <a:cubicBezTo>
                    <a:pt x="1658479" y="1224469"/>
                    <a:pt x="1719439" y="1130489"/>
                    <a:pt x="1727059" y="998409"/>
                  </a:cubicBezTo>
                  <a:cubicBezTo>
                    <a:pt x="1851519" y="1028889"/>
                    <a:pt x="1899779" y="708849"/>
                    <a:pt x="1780399" y="701229"/>
                  </a:cubicBezTo>
                  <a:cubicBezTo>
                    <a:pt x="1942959" y="391349"/>
                    <a:pt x="1732139" y="-9971"/>
                    <a:pt x="1285099" y="18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>
            <a:xfrm flipH="1">
              <a:off x="3917893" y="3856012"/>
              <a:ext cx="848487" cy="509092"/>
            </a:xfrm>
            <a:custGeom>
              <a:avLst/>
              <a:gdLst>
                <a:gd name="connsiteX0" fmla="*/ 759654 w 1080000"/>
                <a:gd name="connsiteY0" fmla="*/ 0 h 648000"/>
                <a:gd name="connsiteX1" fmla="*/ 320346 w 1080000"/>
                <a:gd name="connsiteY1" fmla="*/ 0 h 648000"/>
                <a:gd name="connsiteX2" fmla="*/ 321668 w 1080000"/>
                <a:gd name="connsiteY2" fmla="*/ 2569 h 648000"/>
                <a:gd name="connsiteX3" fmla="*/ 354288 w 1080000"/>
                <a:gd name="connsiteY3" fmla="*/ 17193 h 648000"/>
                <a:gd name="connsiteX4" fmla="*/ 421529 w 1080000"/>
                <a:gd name="connsiteY4" fmla="*/ 154325 h 648000"/>
                <a:gd name="connsiteX5" fmla="*/ 363894 w 1080000"/>
                <a:gd name="connsiteY5" fmla="*/ 315455 h 648000"/>
                <a:gd name="connsiteX6" fmla="*/ 14883 w 1080000"/>
                <a:gd name="connsiteY6" fmla="*/ 504011 h 648000"/>
                <a:gd name="connsiteX7" fmla="*/ 11681 w 1080000"/>
                <a:gd name="connsiteY7" fmla="*/ 648000 h 648000"/>
                <a:gd name="connsiteX8" fmla="*/ 540000 w 1080000"/>
                <a:gd name="connsiteY8" fmla="*/ 648000 h 648000"/>
                <a:gd name="connsiteX9" fmla="*/ 1068319 w 1080000"/>
                <a:gd name="connsiteY9" fmla="*/ 648000 h 648000"/>
                <a:gd name="connsiteX10" fmla="*/ 1065117 w 1080000"/>
                <a:gd name="connsiteY10" fmla="*/ 504011 h 648000"/>
                <a:gd name="connsiteX11" fmla="*/ 716106 w 1080000"/>
                <a:gd name="connsiteY11" fmla="*/ 315455 h 648000"/>
                <a:gd name="connsiteX12" fmla="*/ 658472 w 1080000"/>
                <a:gd name="connsiteY12" fmla="*/ 154325 h 648000"/>
                <a:gd name="connsiteX13" fmla="*/ 725712 w 1080000"/>
                <a:gd name="connsiteY13" fmla="*/ 17193 h 648000"/>
                <a:gd name="connsiteX14" fmla="*/ 758332 w 1080000"/>
                <a:gd name="connsiteY14" fmla="*/ 2569 h 64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0000" h="648000">
                  <a:moveTo>
                    <a:pt x="759654" y="0"/>
                  </a:moveTo>
                  <a:lnTo>
                    <a:pt x="320346" y="0"/>
                  </a:lnTo>
                  <a:lnTo>
                    <a:pt x="321668" y="2569"/>
                  </a:lnTo>
                  <a:cubicBezTo>
                    <a:pt x="330140" y="14193"/>
                    <a:pt x="341214" y="20621"/>
                    <a:pt x="354288" y="17193"/>
                  </a:cubicBezTo>
                  <a:cubicBezTo>
                    <a:pt x="357490" y="76617"/>
                    <a:pt x="383106" y="118899"/>
                    <a:pt x="421529" y="154325"/>
                  </a:cubicBezTo>
                  <a:cubicBezTo>
                    <a:pt x="431135" y="238890"/>
                    <a:pt x="408721" y="282315"/>
                    <a:pt x="363894" y="315455"/>
                  </a:cubicBezTo>
                  <a:cubicBezTo>
                    <a:pt x="247557" y="378307"/>
                    <a:pt x="89595" y="345167"/>
                    <a:pt x="14883" y="504011"/>
                  </a:cubicBezTo>
                  <a:cubicBezTo>
                    <a:pt x="-8598" y="558864"/>
                    <a:pt x="-59" y="606861"/>
                    <a:pt x="11681" y="648000"/>
                  </a:cubicBezTo>
                  <a:lnTo>
                    <a:pt x="540000" y="648000"/>
                  </a:lnTo>
                  <a:lnTo>
                    <a:pt x="1068319" y="648000"/>
                  </a:lnTo>
                  <a:cubicBezTo>
                    <a:pt x="1080059" y="606861"/>
                    <a:pt x="1088598" y="558864"/>
                    <a:pt x="1065117" y="504011"/>
                  </a:cubicBezTo>
                  <a:cubicBezTo>
                    <a:pt x="990405" y="345167"/>
                    <a:pt x="832443" y="378307"/>
                    <a:pt x="716106" y="315455"/>
                  </a:cubicBezTo>
                  <a:cubicBezTo>
                    <a:pt x="671279" y="282315"/>
                    <a:pt x="648866" y="238890"/>
                    <a:pt x="658472" y="154325"/>
                  </a:cubicBezTo>
                  <a:cubicBezTo>
                    <a:pt x="696895" y="118899"/>
                    <a:pt x="722510" y="76617"/>
                    <a:pt x="725712" y="17193"/>
                  </a:cubicBezTo>
                  <a:cubicBezTo>
                    <a:pt x="738787" y="20621"/>
                    <a:pt x="749860" y="14193"/>
                    <a:pt x="758332" y="2569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>
            <a:xfrm flipH="1">
              <a:off x="4936411" y="3516617"/>
              <a:ext cx="848487" cy="848487"/>
            </a:xfrm>
            <a:custGeom>
              <a:avLst/>
              <a:gdLst>
                <a:gd name="connsiteX0" fmla="*/ 1285099 w 2570198"/>
                <a:gd name="connsiteY0" fmla="*/ 189 h 2400489"/>
                <a:gd name="connsiteX1" fmla="*/ 789799 w 2570198"/>
                <a:gd name="connsiteY1" fmla="*/ 701229 h 2400489"/>
                <a:gd name="connsiteX2" fmla="*/ 843139 w 2570198"/>
                <a:gd name="connsiteY2" fmla="*/ 998409 h 2400489"/>
                <a:gd name="connsiteX3" fmla="*/ 1003159 w 2570198"/>
                <a:gd name="connsiteY3" fmla="*/ 1303209 h 2400489"/>
                <a:gd name="connsiteX4" fmla="*/ 865999 w 2570198"/>
                <a:gd name="connsiteY4" fmla="*/ 1661349 h 2400489"/>
                <a:gd name="connsiteX5" fmla="*/ 35419 w 2570198"/>
                <a:gd name="connsiteY5" fmla="*/ 2080449 h 2400489"/>
                <a:gd name="connsiteX6" fmla="*/ 27799 w 2570198"/>
                <a:gd name="connsiteY6" fmla="*/ 2400489 h 2400489"/>
                <a:gd name="connsiteX7" fmla="*/ 1285099 w 2570198"/>
                <a:gd name="connsiteY7" fmla="*/ 2400489 h 2400489"/>
                <a:gd name="connsiteX8" fmla="*/ 2542399 w 2570198"/>
                <a:gd name="connsiteY8" fmla="*/ 2400489 h 2400489"/>
                <a:gd name="connsiteX9" fmla="*/ 2534779 w 2570198"/>
                <a:gd name="connsiteY9" fmla="*/ 2080449 h 2400489"/>
                <a:gd name="connsiteX10" fmla="*/ 1704199 w 2570198"/>
                <a:gd name="connsiteY10" fmla="*/ 1661349 h 2400489"/>
                <a:gd name="connsiteX11" fmla="*/ 1567039 w 2570198"/>
                <a:gd name="connsiteY11" fmla="*/ 1303209 h 2400489"/>
                <a:gd name="connsiteX12" fmla="*/ 1727059 w 2570198"/>
                <a:gd name="connsiteY12" fmla="*/ 998409 h 2400489"/>
                <a:gd name="connsiteX13" fmla="*/ 1780399 w 2570198"/>
                <a:gd name="connsiteY13" fmla="*/ 701229 h 2400489"/>
                <a:gd name="connsiteX14" fmla="*/ 1285099 w 2570198"/>
                <a:gd name="connsiteY14" fmla="*/ 189 h 240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70198" h="2400489">
                  <a:moveTo>
                    <a:pt x="1285099" y="189"/>
                  </a:moveTo>
                  <a:cubicBezTo>
                    <a:pt x="838059" y="-9971"/>
                    <a:pt x="627239" y="391349"/>
                    <a:pt x="789799" y="701229"/>
                  </a:cubicBezTo>
                  <a:cubicBezTo>
                    <a:pt x="670419" y="708849"/>
                    <a:pt x="718679" y="1028889"/>
                    <a:pt x="843139" y="998409"/>
                  </a:cubicBezTo>
                  <a:cubicBezTo>
                    <a:pt x="850759" y="1130489"/>
                    <a:pt x="911719" y="1224469"/>
                    <a:pt x="1003159" y="1303209"/>
                  </a:cubicBezTo>
                  <a:cubicBezTo>
                    <a:pt x="1026019" y="1491169"/>
                    <a:pt x="972679" y="1587689"/>
                    <a:pt x="865999" y="1661349"/>
                  </a:cubicBezTo>
                  <a:cubicBezTo>
                    <a:pt x="589139" y="1801049"/>
                    <a:pt x="213219" y="1727389"/>
                    <a:pt x="35419" y="2080449"/>
                  </a:cubicBezTo>
                  <a:cubicBezTo>
                    <a:pt x="-20461" y="2202369"/>
                    <a:pt x="-141" y="2309049"/>
                    <a:pt x="27799" y="2400489"/>
                  </a:cubicBezTo>
                  <a:lnTo>
                    <a:pt x="1285099" y="2400489"/>
                  </a:lnTo>
                  <a:lnTo>
                    <a:pt x="2542399" y="2400489"/>
                  </a:lnTo>
                  <a:cubicBezTo>
                    <a:pt x="2570339" y="2309049"/>
                    <a:pt x="2590659" y="2202369"/>
                    <a:pt x="2534779" y="2080449"/>
                  </a:cubicBezTo>
                  <a:cubicBezTo>
                    <a:pt x="2356979" y="1727389"/>
                    <a:pt x="1981059" y="1801049"/>
                    <a:pt x="1704199" y="1661349"/>
                  </a:cubicBezTo>
                  <a:cubicBezTo>
                    <a:pt x="1597519" y="1587689"/>
                    <a:pt x="1544179" y="1491169"/>
                    <a:pt x="1567039" y="1303209"/>
                  </a:cubicBezTo>
                  <a:cubicBezTo>
                    <a:pt x="1658479" y="1224469"/>
                    <a:pt x="1719439" y="1130489"/>
                    <a:pt x="1727059" y="998409"/>
                  </a:cubicBezTo>
                  <a:cubicBezTo>
                    <a:pt x="1851519" y="1028889"/>
                    <a:pt x="1899779" y="708849"/>
                    <a:pt x="1780399" y="701229"/>
                  </a:cubicBezTo>
                  <a:cubicBezTo>
                    <a:pt x="1942959" y="391349"/>
                    <a:pt x="1732139" y="-9971"/>
                    <a:pt x="1285099" y="18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>
            <a:xfrm flipH="1">
              <a:off x="4936411" y="3771163"/>
              <a:ext cx="848487" cy="593941"/>
            </a:xfrm>
            <a:custGeom>
              <a:avLst/>
              <a:gdLst>
                <a:gd name="connsiteX0" fmla="*/ 764388 w 1080000"/>
                <a:gd name="connsiteY0" fmla="*/ 0 h 756000"/>
                <a:gd name="connsiteX1" fmla="*/ 315613 w 1080000"/>
                <a:gd name="connsiteY1" fmla="*/ 0 h 756000"/>
                <a:gd name="connsiteX2" fmla="*/ 306860 w 1080000"/>
                <a:gd name="connsiteY2" fmla="*/ 15755 h 756000"/>
                <a:gd name="connsiteX3" fmla="*/ 354288 w 1080000"/>
                <a:gd name="connsiteY3" fmla="*/ 125193 h 756000"/>
                <a:gd name="connsiteX4" fmla="*/ 421529 w 1080000"/>
                <a:gd name="connsiteY4" fmla="*/ 262325 h 756000"/>
                <a:gd name="connsiteX5" fmla="*/ 363894 w 1080000"/>
                <a:gd name="connsiteY5" fmla="*/ 423455 h 756000"/>
                <a:gd name="connsiteX6" fmla="*/ 14883 w 1080000"/>
                <a:gd name="connsiteY6" fmla="*/ 612011 h 756000"/>
                <a:gd name="connsiteX7" fmla="*/ 11681 w 1080000"/>
                <a:gd name="connsiteY7" fmla="*/ 756000 h 756000"/>
                <a:gd name="connsiteX8" fmla="*/ 540000 w 1080000"/>
                <a:gd name="connsiteY8" fmla="*/ 756000 h 756000"/>
                <a:gd name="connsiteX9" fmla="*/ 1068319 w 1080000"/>
                <a:gd name="connsiteY9" fmla="*/ 756000 h 756000"/>
                <a:gd name="connsiteX10" fmla="*/ 1065117 w 1080000"/>
                <a:gd name="connsiteY10" fmla="*/ 612011 h 756000"/>
                <a:gd name="connsiteX11" fmla="*/ 716106 w 1080000"/>
                <a:gd name="connsiteY11" fmla="*/ 423455 h 756000"/>
                <a:gd name="connsiteX12" fmla="*/ 658472 w 1080000"/>
                <a:gd name="connsiteY12" fmla="*/ 262325 h 756000"/>
                <a:gd name="connsiteX13" fmla="*/ 725712 w 1080000"/>
                <a:gd name="connsiteY13" fmla="*/ 125193 h 756000"/>
                <a:gd name="connsiteX14" fmla="*/ 773141 w 1080000"/>
                <a:gd name="connsiteY14" fmla="*/ 15755 h 75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0000" h="756000">
                  <a:moveTo>
                    <a:pt x="764388" y="0"/>
                  </a:moveTo>
                  <a:lnTo>
                    <a:pt x="315613" y="0"/>
                  </a:lnTo>
                  <a:lnTo>
                    <a:pt x="306860" y="15755"/>
                  </a:lnTo>
                  <a:cubicBezTo>
                    <a:pt x="293852" y="57055"/>
                    <a:pt x="315064" y="135478"/>
                    <a:pt x="354288" y="125193"/>
                  </a:cubicBezTo>
                  <a:cubicBezTo>
                    <a:pt x="357490" y="184617"/>
                    <a:pt x="383106" y="226899"/>
                    <a:pt x="421529" y="262325"/>
                  </a:cubicBezTo>
                  <a:cubicBezTo>
                    <a:pt x="431135" y="346890"/>
                    <a:pt x="408721" y="390315"/>
                    <a:pt x="363894" y="423455"/>
                  </a:cubicBezTo>
                  <a:cubicBezTo>
                    <a:pt x="247557" y="486307"/>
                    <a:pt x="89595" y="453167"/>
                    <a:pt x="14883" y="612011"/>
                  </a:cubicBezTo>
                  <a:cubicBezTo>
                    <a:pt x="-8598" y="666864"/>
                    <a:pt x="-59" y="714861"/>
                    <a:pt x="11681" y="756000"/>
                  </a:cubicBezTo>
                  <a:lnTo>
                    <a:pt x="540000" y="756000"/>
                  </a:lnTo>
                  <a:lnTo>
                    <a:pt x="1068319" y="756000"/>
                  </a:lnTo>
                  <a:cubicBezTo>
                    <a:pt x="1080059" y="714861"/>
                    <a:pt x="1088598" y="666864"/>
                    <a:pt x="1065117" y="612011"/>
                  </a:cubicBezTo>
                  <a:cubicBezTo>
                    <a:pt x="990405" y="453167"/>
                    <a:pt x="832443" y="486307"/>
                    <a:pt x="716106" y="423455"/>
                  </a:cubicBezTo>
                  <a:cubicBezTo>
                    <a:pt x="671279" y="390315"/>
                    <a:pt x="648866" y="346890"/>
                    <a:pt x="658472" y="262325"/>
                  </a:cubicBezTo>
                  <a:cubicBezTo>
                    <a:pt x="696895" y="226899"/>
                    <a:pt x="722510" y="184617"/>
                    <a:pt x="725712" y="125193"/>
                  </a:cubicBezTo>
                  <a:cubicBezTo>
                    <a:pt x="764936" y="135478"/>
                    <a:pt x="786149" y="57055"/>
                    <a:pt x="773141" y="15755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>
            <a:xfrm flipH="1">
              <a:off x="5954929" y="3516617"/>
              <a:ext cx="848487" cy="848487"/>
            </a:xfrm>
            <a:custGeom>
              <a:avLst/>
              <a:gdLst>
                <a:gd name="connsiteX0" fmla="*/ 1285099 w 2570198"/>
                <a:gd name="connsiteY0" fmla="*/ 189 h 2400489"/>
                <a:gd name="connsiteX1" fmla="*/ 789799 w 2570198"/>
                <a:gd name="connsiteY1" fmla="*/ 701229 h 2400489"/>
                <a:gd name="connsiteX2" fmla="*/ 843139 w 2570198"/>
                <a:gd name="connsiteY2" fmla="*/ 998409 h 2400489"/>
                <a:gd name="connsiteX3" fmla="*/ 1003159 w 2570198"/>
                <a:gd name="connsiteY3" fmla="*/ 1303209 h 2400489"/>
                <a:gd name="connsiteX4" fmla="*/ 865999 w 2570198"/>
                <a:gd name="connsiteY4" fmla="*/ 1661349 h 2400489"/>
                <a:gd name="connsiteX5" fmla="*/ 35419 w 2570198"/>
                <a:gd name="connsiteY5" fmla="*/ 2080449 h 2400489"/>
                <a:gd name="connsiteX6" fmla="*/ 27799 w 2570198"/>
                <a:gd name="connsiteY6" fmla="*/ 2400489 h 2400489"/>
                <a:gd name="connsiteX7" fmla="*/ 1285099 w 2570198"/>
                <a:gd name="connsiteY7" fmla="*/ 2400489 h 2400489"/>
                <a:gd name="connsiteX8" fmla="*/ 2542399 w 2570198"/>
                <a:gd name="connsiteY8" fmla="*/ 2400489 h 2400489"/>
                <a:gd name="connsiteX9" fmla="*/ 2534779 w 2570198"/>
                <a:gd name="connsiteY9" fmla="*/ 2080449 h 2400489"/>
                <a:gd name="connsiteX10" fmla="*/ 1704199 w 2570198"/>
                <a:gd name="connsiteY10" fmla="*/ 1661349 h 2400489"/>
                <a:gd name="connsiteX11" fmla="*/ 1567039 w 2570198"/>
                <a:gd name="connsiteY11" fmla="*/ 1303209 h 2400489"/>
                <a:gd name="connsiteX12" fmla="*/ 1727059 w 2570198"/>
                <a:gd name="connsiteY12" fmla="*/ 998409 h 2400489"/>
                <a:gd name="connsiteX13" fmla="*/ 1780399 w 2570198"/>
                <a:gd name="connsiteY13" fmla="*/ 701229 h 2400489"/>
                <a:gd name="connsiteX14" fmla="*/ 1285099 w 2570198"/>
                <a:gd name="connsiteY14" fmla="*/ 189 h 240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70198" h="2400489">
                  <a:moveTo>
                    <a:pt x="1285099" y="189"/>
                  </a:moveTo>
                  <a:cubicBezTo>
                    <a:pt x="838059" y="-9971"/>
                    <a:pt x="627239" y="391349"/>
                    <a:pt x="789799" y="701229"/>
                  </a:cubicBezTo>
                  <a:cubicBezTo>
                    <a:pt x="670419" y="708849"/>
                    <a:pt x="718679" y="1028889"/>
                    <a:pt x="843139" y="998409"/>
                  </a:cubicBezTo>
                  <a:cubicBezTo>
                    <a:pt x="850759" y="1130489"/>
                    <a:pt x="911719" y="1224469"/>
                    <a:pt x="1003159" y="1303209"/>
                  </a:cubicBezTo>
                  <a:cubicBezTo>
                    <a:pt x="1026019" y="1491169"/>
                    <a:pt x="972679" y="1587689"/>
                    <a:pt x="865999" y="1661349"/>
                  </a:cubicBezTo>
                  <a:cubicBezTo>
                    <a:pt x="589139" y="1801049"/>
                    <a:pt x="213219" y="1727389"/>
                    <a:pt x="35419" y="2080449"/>
                  </a:cubicBezTo>
                  <a:cubicBezTo>
                    <a:pt x="-20461" y="2202369"/>
                    <a:pt x="-141" y="2309049"/>
                    <a:pt x="27799" y="2400489"/>
                  </a:cubicBezTo>
                  <a:lnTo>
                    <a:pt x="1285099" y="2400489"/>
                  </a:lnTo>
                  <a:lnTo>
                    <a:pt x="2542399" y="2400489"/>
                  </a:lnTo>
                  <a:cubicBezTo>
                    <a:pt x="2570339" y="2309049"/>
                    <a:pt x="2590659" y="2202369"/>
                    <a:pt x="2534779" y="2080449"/>
                  </a:cubicBezTo>
                  <a:cubicBezTo>
                    <a:pt x="2356979" y="1727389"/>
                    <a:pt x="1981059" y="1801049"/>
                    <a:pt x="1704199" y="1661349"/>
                  </a:cubicBezTo>
                  <a:cubicBezTo>
                    <a:pt x="1597519" y="1587689"/>
                    <a:pt x="1544179" y="1491169"/>
                    <a:pt x="1567039" y="1303209"/>
                  </a:cubicBezTo>
                  <a:cubicBezTo>
                    <a:pt x="1658479" y="1224469"/>
                    <a:pt x="1719439" y="1130489"/>
                    <a:pt x="1727059" y="998409"/>
                  </a:cubicBezTo>
                  <a:cubicBezTo>
                    <a:pt x="1851519" y="1028889"/>
                    <a:pt x="1899779" y="708849"/>
                    <a:pt x="1780399" y="701229"/>
                  </a:cubicBezTo>
                  <a:cubicBezTo>
                    <a:pt x="1942959" y="391349"/>
                    <a:pt x="1732139" y="-9971"/>
                    <a:pt x="1285099" y="18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>
            <a:xfrm flipH="1">
              <a:off x="5954929" y="3686314"/>
              <a:ext cx="848487" cy="678790"/>
            </a:xfrm>
            <a:custGeom>
              <a:avLst/>
              <a:gdLst>
                <a:gd name="connsiteX0" fmla="*/ 770109 w 1080000"/>
                <a:gd name="connsiteY0" fmla="*/ 0 h 864000"/>
                <a:gd name="connsiteX1" fmla="*/ 309891 w 1080000"/>
                <a:gd name="connsiteY1" fmla="*/ 0 h 864000"/>
                <a:gd name="connsiteX2" fmla="*/ 313501 w 1080000"/>
                <a:gd name="connsiteY2" fmla="*/ 45721 h 864000"/>
                <a:gd name="connsiteX3" fmla="*/ 331875 w 1080000"/>
                <a:gd name="connsiteY3" fmla="*/ 99489 h 864000"/>
                <a:gd name="connsiteX4" fmla="*/ 354288 w 1080000"/>
                <a:gd name="connsiteY4" fmla="*/ 233193 h 864000"/>
                <a:gd name="connsiteX5" fmla="*/ 421529 w 1080000"/>
                <a:gd name="connsiteY5" fmla="*/ 370325 h 864000"/>
                <a:gd name="connsiteX6" fmla="*/ 363894 w 1080000"/>
                <a:gd name="connsiteY6" fmla="*/ 531455 h 864000"/>
                <a:gd name="connsiteX7" fmla="*/ 14883 w 1080000"/>
                <a:gd name="connsiteY7" fmla="*/ 720011 h 864000"/>
                <a:gd name="connsiteX8" fmla="*/ 11681 w 1080000"/>
                <a:gd name="connsiteY8" fmla="*/ 864000 h 864000"/>
                <a:gd name="connsiteX9" fmla="*/ 540000 w 1080000"/>
                <a:gd name="connsiteY9" fmla="*/ 864000 h 864000"/>
                <a:gd name="connsiteX10" fmla="*/ 1068319 w 1080000"/>
                <a:gd name="connsiteY10" fmla="*/ 864000 h 864000"/>
                <a:gd name="connsiteX11" fmla="*/ 1065117 w 1080000"/>
                <a:gd name="connsiteY11" fmla="*/ 720011 h 864000"/>
                <a:gd name="connsiteX12" fmla="*/ 716106 w 1080000"/>
                <a:gd name="connsiteY12" fmla="*/ 531455 h 864000"/>
                <a:gd name="connsiteX13" fmla="*/ 658472 w 1080000"/>
                <a:gd name="connsiteY13" fmla="*/ 370325 h 864000"/>
                <a:gd name="connsiteX14" fmla="*/ 725712 w 1080000"/>
                <a:gd name="connsiteY14" fmla="*/ 233193 h 864000"/>
                <a:gd name="connsiteX15" fmla="*/ 748126 w 1080000"/>
                <a:gd name="connsiteY15" fmla="*/ 99489 h 864000"/>
                <a:gd name="connsiteX16" fmla="*/ 766499 w 1080000"/>
                <a:gd name="connsiteY16" fmla="*/ 45721 h 86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0000" h="864000">
                  <a:moveTo>
                    <a:pt x="770109" y="0"/>
                  </a:moveTo>
                  <a:lnTo>
                    <a:pt x="309891" y="0"/>
                  </a:lnTo>
                  <a:lnTo>
                    <a:pt x="313501" y="45721"/>
                  </a:lnTo>
                  <a:cubicBezTo>
                    <a:pt x="317249" y="63992"/>
                    <a:pt x="323336" y="82062"/>
                    <a:pt x="331875" y="99489"/>
                  </a:cubicBezTo>
                  <a:cubicBezTo>
                    <a:pt x="281711" y="102917"/>
                    <a:pt x="301990" y="246906"/>
                    <a:pt x="354288" y="233193"/>
                  </a:cubicBezTo>
                  <a:cubicBezTo>
                    <a:pt x="357490" y="292617"/>
                    <a:pt x="383106" y="334899"/>
                    <a:pt x="421529" y="370325"/>
                  </a:cubicBezTo>
                  <a:cubicBezTo>
                    <a:pt x="431135" y="454890"/>
                    <a:pt x="408721" y="498315"/>
                    <a:pt x="363894" y="531455"/>
                  </a:cubicBezTo>
                  <a:cubicBezTo>
                    <a:pt x="247557" y="594307"/>
                    <a:pt x="89595" y="561167"/>
                    <a:pt x="14883" y="720011"/>
                  </a:cubicBezTo>
                  <a:cubicBezTo>
                    <a:pt x="-8598" y="774864"/>
                    <a:pt x="-59" y="822861"/>
                    <a:pt x="11681" y="864000"/>
                  </a:cubicBezTo>
                  <a:lnTo>
                    <a:pt x="540000" y="864000"/>
                  </a:lnTo>
                  <a:lnTo>
                    <a:pt x="1068319" y="864000"/>
                  </a:lnTo>
                  <a:cubicBezTo>
                    <a:pt x="1080059" y="822861"/>
                    <a:pt x="1088598" y="774864"/>
                    <a:pt x="1065117" y="720011"/>
                  </a:cubicBezTo>
                  <a:cubicBezTo>
                    <a:pt x="990405" y="561167"/>
                    <a:pt x="832443" y="594307"/>
                    <a:pt x="716106" y="531455"/>
                  </a:cubicBezTo>
                  <a:cubicBezTo>
                    <a:pt x="671279" y="498315"/>
                    <a:pt x="648866" y="454890"/>
                    <a:pt x="658472" y="370325"/>
                  </a:cubicBezTo>
                  <a:cubicBezTo>
                    <a:pt x="696895" y="334899"/>
                    <a:pt x="722510" y="292617"/>
                    <a:pt x="725712" y="233193"/>
                  </a:cubicBezTo>
                  <a:cubicBezTo>
                    <a:pt x="778011" y="246906"/>
                    <a:pt x="798289" y="102917"/>
                    <a:pt x="748126" y="99489"/>
                  </a:cubicBezTo>
                  <a:cubicBezTo>
                    <a:pt x="756664" y="82062"/>
                    <a:pt x="762751" y="63992"/>
                    <a:pt x="766499" y="45721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>
            <a:xfrm flipH="1">
              <a:off x="6973446" y="3516617"/>
              <a:ext cx="848487" cy="848487"/>
            </a:xfrm>
            <a:custGeom>
              <a:avLst/>
              <a:gdLst>
                <a:gd name="connsiteX0" fmla="*/ 1285099 w 2570198"/>
                <a:gd name="connsiteY0" fmla="*/ 189 h 2400489"/>
                <a:gd name="connsiteX1" fmla="*/ 789799 w 2570198"/>
                <a:gd name="connsiteY1" fmla="*/ 701229 h 2400489"/>
                <a:gd name="connsiteX2" fmla="*/ 843139 w 2570198"/>
                <a:gd name="connsiteY2" fmla="*/ 998409 h 2400489"/>
                <a:gd name="connsiteX3" fmla="*/ 1003159 w 2570198"/>
                <a:gd name="connsiteY3" fmla="*/ 1303209 h 2400489"/>
                <a:gd name="connsiteX4" fmla="*/ 865999 w 2570198"/>
                <a:gd name="connsiteY4" fmla="*/ 1661349 h 2400489"/>
                <a:gd name="connsiteX5" fmla="*/ 35419 w 2570198"/>
                <a:gd name="connsiteY5" fmla="*/ 2080449 h 2400489"/>
                <a:gd name="connsiteX6" fmla="*/ 27799 w 2570198"/>
                <a:gd name="connsiteY6" fmla="*/ 2400489 h 2400489"/>
                <a:gd name="connsiteX7" fmla="*/ 1285099 w 2570198"/>
                <a:gd name="connsiteY7" fmla="*/ 2400489 h 2400489"/>
                <a:gd name="connsiteX8" fmla="*/ 2542399 w 2570198"/>
                <a:gd name="connsiteY8" fmla="*/ 2400489 h 2400489"/>
                <a:gd name="connsiteX9" fmla="*/ 2534779 w 2570198"/>
                <a:gd name="connsiteY9" fmla="*/ 2080449 h 2400489"/>
                <a:gd name="connsiteX10" fmla="*/ 1704199 w 2570198"/>
                <a:gd name="connsiteY10" fmla="*/ 1661349 h 2400489"/>
                <a:gd name="connsiteX11" fmla="*/ 1567039 w 2570198"/>
                <a:gd name="connsiteY11" fmla="*/ 1303209 h 2400489"/>
                <a:gd name="connsiteX12" fmla="*/ 1727059 w 2570198"/>
                <a:gd name="connsiteY12" fmla="*/ 998409 h 2400489"/>
                <a:gd name="connsiteX13" fmla="*/ 1780399 w 2570198"/>
                <a:gd name="connsiteY13" fmla="*/ 701229 h 2400489"/>
                <a:gd name="connsiteX14" fmla="*/ 1285099 w 2570198"/>
                <a:gd name="connsiteY14" fmla="*/ 189 h 240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70198" h="2400489">
                  <a:moveTo>
                    <a:pt x="1285099" y="189"/>
                  </a:moveTo>
                  <a:cubicBezTo>
                    <a:pt x="838059" y="-9971"/>
                    <a:pt x="627239" y="391349"/>
                    <a:pt x="789799" y="701229"/>
                  </a:cubicBezTo>
                  <a:cubicBezTo>
                    <a:pt x="670419" y="708849"/>
                    <a:pt x="718679" y="1028889"/>
                    <a:pt x="843139" y="998409"/>
                  </a:cubicBezTo>
                  <a:cubicBezTo>
                    <a:pt x="850759" y="1130489"/>
                    <a:pt x="911719" y="1224469"/>
                    <a:pt x="1003159" y="1303209"/>
                  </a:cubicBezTo>
                  <a:cubicBezTo>
                    <a:pt x="1026019" y="1491169"/>
                    <a:pt x="972679" y="1587689"/>
                    <a:pt x="865999" y="1661349"/>
                  </a:cubicBezTo>
                  <a:cubicBezTo>
                    <a:pt x="589139" y="1801049"/>
                    <a:pt x="213219" y="1727389"/>
                    <a:pt x="35419" y="2080449"/>
                  </a:cubicBezTo>
                  <a:cubicBezTo>
                    <a:pt x="-20461" y="2202369"/>
                    <a:pt x="-141" y="2309049"/>
                    <a:pt x="27799" y="2400489"/>
                  </a:cubicBezTo>
                  <a:lnTo>
                    <a:pt x="1285099" y="2400489"/>
                  </a:lnTo>
                  <a:lnTo>
                    <a:pt x="2542399" y="2400489"/>
                  </a:lnTo>
                  <a:cubicBezTo>
                    <a:pt x="2570339" y="2309049"/>
                    <a:pt x="2590659" y="2202369"/>
                    <a:pt x="2534779" y="2080449"/>
                  </a:cubicBezTo>
                  <a:cubicBezTo>
                    <a:pt x="2356979" y="1727389"/>
                    <a:pt x="1981059" y="1801049"/>
                    <a:pt x="1704199" y="1661349"/>
                  </a:cubicBezTo>
                  <a:cubicBezTo>
                    <a:pt x="1597519" y="1587689"/>
                    <a:pt x="1544179" y="1491169"/>
                    <a:pt x="1567039" y="1303209"/>
                  </a:cubicBezTo>
                  <a:cubicBezTo>
                    <a:pt x="1658479" y="1224469"/>
                    <a:pt x="1719439" y="1130489"/>
                    <a:pt x="1727059" y="998409"/>
                  </a:cubicBezTo>
                  <a:cubicBezTo>
                    <a:pt x="1851519" y="1028889"/>
                    <a:pt x="1899779" y="708849"/>
                    <a:pt x="1780399" y="701229"/>
                  </a:cubicBezTo>
                  <a:cubicBezTo>
                    <a:pt x="1942959" y="391349"/>
                    <a:pt x="1732139" y="-9971"/>
                    <a:pt x="1285099" y="18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>
            <a:xfrm flipH="1">
              <a:off x="6973446" y="3601465"/>
              <a:ext cx="848487" cy="763639"/>
            </a:xfrm>
            <a:custGeom>
              <a:avLst/>
              <a:gdLst>
                <a:gd name="connsiteX0" fmla="*/ 741969 w 1080000"/>
                <a:gd name="connsiteY0" fmla="*/ 0 h 972000"/>
                <a:gd name="connsiteX1" fmla="*/ 338031 w 1080000"/>
                <a:gd name="connsiteY1" fmla="*/ 0 h 972000"/>
                <a:gd name="connsiteX2" fmla="*/ 318178 w 1080000"/>
                <a:gd name="connsiteY2" fmla="*/ 45220 h 972000"/>
                <a:gd name="connsiteX3" fmla="*/ 331874 w 1080000"/>
                <a:gd name="connsiteY3" fmla="*/ 207489 h 972000"/>
                <a:gd name="connsiteX4" fmla="*/ 354288 w 1080000"/>
                <a:gd name="connsiteY4" fmla="*/ 341193 h 972000"/>
                <a:gd name="connsiteX5" fmla="*/ 421528 w 1080000"/>
                <a:gd name="connsiteY5" fmla="*/ 478325 h 972000"/>
                <a:gd name="connsiteX6" fmla="*/ 363894 w 1080000"/>
                <a:gd name="connsiteY6" fmla="*/ 639455 h 972000"/>
                <a:gd name="connsiteX7" fmla="*/ 14883 w 1080000"/>
                <a:gd name="connsiteY7" fmla="*/ 828011 h 972000"/>
                <a:gd name="connsiteX8" fmla="*/ 11681 w 1080000"/>
                <a:gd name="connsiteY8" fmla="*/ 972000 h 972000"/>
                <a:gd name="connsiteX9" fmla="*/ 540000 w 1080000"/>
                <a:gd name="connsiteY9" fmla="*/ 972000 h 972000"/>
                <a:gd name="connsiteX10" fmla="*/ 1068319 w 1080000"/>
                <a:gd name="connsiteY10" fmla="*/ 972000 h 972000"/>
                <a:gd name="connsiteX11" fmla="*/ 1065117 w 1080000"/>
                <a:gd name="connsiteY11" fmla="*/ 828011 h 972000"/>
                <a:gd name="connsiteX12" fmla="*/ 716106 w 1080000"/>
                <a:gd name="connsiteY12" fmla="*/ 639455 h 972000"/>
                <a:gd name="connsiteX13" fmla="*/ 658472 w 1080000"/>
                <a:gd name="connsiteY13" fmla="*/ 478325 h 972000"/>
                <a:gd name="connsiteX14" fmla="*/ 725712 w 1080000"/>
                <a:gd name="connsiteY14" fmla="*/ 341193 h 972000"/>
                <a:gd name="connsiteX15" fmla="*/ 748126 w 1080000"/>
                <a:gd name="connsiteY15" fmla="*/ 207489 h 972000"/>
                <a:gd name="connsiteX16" fmla="*/ 761822 w 1080000"/>
                <a:gd name="connsiteY16" fmla="*/ 45220 h 9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0000" h="972000">
                  <a:moveTo>
                    <a:pt x="741969" y="0"/>
                  </a:moveTo>
                  <a:lnTo>
                    <a:pt x="338031" y="0"/>
                  </a:lnTo>
                  <a:lnTo>
                    <a:pt x="318178" y="45220"/>
                  </a:lnTo>
                  <a:cubicBezTo>
                    <a:pt x="302706" y="97140"/>
                    <a:pt x="306258" y="155207"/>
                    <a:pt x="331874" y="207489"/>
                  </a:cubicBezTo>
                  <a:cubicBezTo>
                    <a:pt x="281711" y="210917"/>
                    <a:pt x="301990" y="354906"/>
                    <a:pt x="354288" y="341193"/>
                  </a:cubicBezTo>
                  <a:cubicBezTo>
                    <a:pt x="357490" y="400617"/>
                    <a:pt x="383105" y="442899"/>
                    <a:pt x="421528" y="478325"/>
                  </a:cubicBezTo>
                  <a:cubicBezTo>
                    <a:pt x="431134" y="562890"/>
                    <a:pt x="408721" y="606315"/>
                    <a:pt x="363894" y="639455"/>
                  </a:cubicBezTo>
                  <a:cubicBezTo>
                    <a:pt x="247557" y="702307"/>
                    <a:pt x="89595" y="669167"/>
                    <a:pt x="14883" y="828011"/>
                  </a:cubicBezTo>
                  <a:cubicBezTo>
                    <a:pt x="-8598" y="882864"/>
                    <a:pt x="-59" y="930861"/>
                    <a:pt x="11681" y="972000"/>
                  </a:cubicBezTo>
                  <a:lnTo>
                    <a:pt x="540000" y="972000"/>
                  </a:lnTo>
                  <a:lnTo>
                    <a:pt x="1068319" y="972000"/>
                  </a:lnTo>
                  <a:cubicBezTo>
                    <a:pt x="1080059" y="930861"/>
                    <a:pt x="1088598" y="882864"/>
                    <a:pt x="1065117" y="828011"/>
                  </a:cubicBezTo>
                  <a:cubicBezTo>
                    <a:pt x="990405" y="669167"/>
                    <a:pt x="832443" y="702307"/>
                    <a:pt x="716106" y="639455"/>
                  </a:cubicBezTo>
                  <a:cubicBezTo>
                    <a:pt x="671279" y="606315"/>
                    <a:pt x="648866" y="562890"/>
                    <a:pt x="658472" y="478325"/>
                  </a:cubicBezTo>
                  <a:cubicBezTo>
                    <a:pt x="696895" y="442899"/>
                    <a:pt x="722510" y="400617"/>
                    <a:pt x="725712" y="341193"/>
                  </a:cubicBezTo>
                  <a:cubicBezTo>
                    <a:pt x="778011" y="354906"/>
                    <a:pt x="798289" y="210917"/>
                    <a:pt x="748126" y="207489"/>
                  </a:cubicBezTo>
                  <a:cubicBezTo>
                    <a:pt x="773741" y="155207"/>
                    <a:pt x="777293" y="97140"/>
                    <a:pt x="761822" y="45220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>
            <a:xfrm flipH="1">
              <a:off x="7991964" y="3516617"/>
              <a:ext cx="848487" cy="848487"/>
            </a:xfrm>
            <a:custGeom>
              <a:avLst/>
              <a:gdLst>
                <a:gd name="connsiteX0" fmla="*/ 1285099 w 2570198"/>
                <a:gd name="connsiteY0" fmla="*/ 189 h 2400489"/>
                <a:gd name="connsiteX1" fmla="*/ 789799 w 2570198"/>
                <a:gd name="connsiteY1" fmla="*/ 701229 h 2400489"/>
                <a:gd name="connsiteX2" fmla="*/ 843139 w 2570198"/>
                <a:gd name="connsiteY2" fmla="*/ 998409 h 2400489"/>
                <a:gd name="connsiteX3" fmla="*/ 1003159 w 2570198"/>
                <a:gd name="connsiteY3" fmla="*/ 1303209 h 2400489"/>
                <a:gd name="connsiteX4" fmla="*/ 865999 w 2570198"/>
                <a:gd name="connsiteY4" fmla="*/ 1661349 h 2400489"/>
                <a:gd name="connsiteX5" fmla="*/ 35419 w 2570198"/>
                <a:gd name="connsiteY5" fmla="*/ 2080449 h 2400489"/>
                <a:gd name="connsiteX6" fmla="*/ 27799 w 2570198"/>
                <a:gd name="connsiteY6" fmla="*/ 2400489 h 2400489"/>
                <a:gd name="connsiteX7" fmla="*/ 1285099 w 2570198"/>
                <a:gd name="connsiteY7" fmla="*/ 2400489 h 2400489"/>
                <a:gd name="connsiteX8" fmla="*/ 2542399 w 2570198"/>
                <a:gd name="connsiteY8" fmla="*/ 2400489 h 2400489"/>
                <a:gd name="connsiteX9" fmla="*/ 2534779 w 2570198"/>
                <a:gd name="connsiteY9" fmla="*/ 2080449 h 2400489"/>
                <a:gd name="connsiteX10" fmla="*/ 1704199 w 2570198"/>
                <a:gd name="connsiteY10" fmla="*/ 1661349 h 2400489"/>
                <a:gd name="connsiteX11" fmla="*/ 1567039 w 2570198"/>
                <a:gd name="connsiteY11" fmla="*/ 1303209 h 2400489"/>
                <a:gd name="connsiteX12" fmla="*/ 1727059 w 2570198"/>
                <a:gd name="connsiteY12" fmla="*/ 998409 h 2400489"/>
                <a:gd name="connsiteX13" fmla="*/ 1780399 w 2570198"/>
                <a:gd name="connsiteY13" fmla="*/ 701229 h 2400489"/>
                <a:gd name="connsiteX14" fmla="*/ 1285099 w 2570198"/>
                <a:gd name="connsiteY14" fmla="*/ 189 h 240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70198" h="2400489">
                  <a:moveTo>
                    <a:pt x="1285099" y="189"/>
                  </a:moveTo>
                  <a:cubicBezTo>
                    <a:pt x="838059" y="-9971"/>
                    <a:pt x="627239" y="391349"/>
                    <a:pt x="789799" y="701229"/>
                  </a:cubicBezTo>
                  <a:cubicBezTo>
                    <a:pt x="670419" y="708849"/>
                    <a:pt x="718679" y="1028889"/>
                    <a:pt x="843139" y="998409"/>
                  </a:cubicBezTo>
                  <a:cubicBezTo>
                    <a:pt x="850759" y="1130489"/>
                    <a:pt x="911719" y="1224469"/>
                    <a:pt x="1003159" y="1303209"/>
                  </a:cubicBezTo>
                  <a:cubicBezTo>
                    <a:pt x="1026019" y="1491169"/>
                    <a:pt x="972679" y="1587689"/>
                    <a:pt x="865999" y="1661349"/>
                  </a:cubicBezTo>
                  <a:cubicBezTo>
                    <a:pt x="589139" y="1801049"/>
                    <a:pt x="213219" y="1727389"/>
                    <a:pt x="35419" y="2080449"/>
                  </a:cubicBezTo>
                  <a:cubicBezTo>
                    <a:pt x="-20461" y="2202369"/>
                    <a:pt x="-141" y="2309049"/>
                    <a:pt x="27799" y="2400489"/>
                  </a:cubicBezTo>
                  <a:lnTo>
                    <a:pt x="1285099" y="2400489"/>
                  </a:lnTo>
                  <a:lnTo>
                    <a:pt x="2542399" y="2400489"/>
                  </a:lnTo>
                  <a:cubicBezTo>
                    <a:pt x="2570339" y="2309049"/>
                    <a:pt x="2590659" y="2202369"/>
                    <a:pt x="2534779" y="2080449"/>
                  </a:cubicBezTo>
                  <a:cubicBezTo>
                    <a:pt x="2356979" y="1727389"/>
                    <a:pt x="1981059" y="1801049"/>
                    <a:pt x="1704199" y="1661349"/>
                  </a:cubicBezTo>
                  <a:cubicBezTo>
                    <a:pt x="1597519" y="1587689"/>
                    <a:pt x="1544179" y="1491169"/>
                    <a:pt x="1567039" y="1303209"/>
                  </a:cubicBezTo>
                  <a:cubicBezTo>
                    <a:pt x="1658479" y="1224469"/>
                    <a:pt x="1719439" y="1130489"/>
                    <a:pt x="1727059" y="998409"/>
                  </a:cubicBezTo>
                  <a:cubicBezTo>
                    <a:pt x="1851519" y="1028889"/>
                    <a:pt x="1899779" y="708849"/>
                    <a:pt x="1780399" y="701229"/>
                  </a:cubicBezTo>
                  <a:cubicBezTo>
                    <a:pt x="1942959" y="391349"/>
                    <a:pt x="1732139" y="-9971"/>
                    <a:pt x="1285099" y="18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>
            <a:xfrm flipH="1">
              <a:off x="7991964" y="3516617"/>
              <a:ext cx="848487" cy="848487"/>
            </a:xfrm>
            <a:custGeom>
              <a:avLst/>
              <a:gdLst>
                <a:gd name="connsiteX0" fmla="*/ 1285099 w 2570198"/>
                <a:gd name="connsiteY0" fmla="*/ 189 h 2400489"/>
                <a:gd name="connsiteX1" fmla="*/ 789799 w 2570198"/>
                <a:gd name="connsiteY1" fmla="*/ 701229 h 2400489"/>
                <a:gd name="connsiteX2" fmla="*/ 843139 w 2570198"/>
                <a:gd name="connsiteY2" fmla="*/ 998409 h 2400489"/>
                <a:gd name="connsiteX3" fmla="*/ 1003159 w 2570198"/>
                <a:gd name="connsiteY3" fmla="*/ 1303209 h 2400489"/>
                <a:gd name="connsiteX4" fmla="*/ 865999 w 2570198"/>
                <a:gd name="connsiteY4" fmla="*/ 1661349 h 2400489"/>
                <a:gd name="connsiteX5" fmla="*/ 35419 w 2570198"/>
                <a:gd name="connsiteY5" fmla="*/ 2080449 h 2400489"/>
                <a:gd name="connsiteX6" fmla="*/ 27799 w 2570198"/>
                <a:gd name="connsiteY6" fmla="*/ 2400489 h 2400489"/>
                <a:gd name="connsiteX7" fmla="*/ 1285099 w 2570198"/>
                <a:gd name="connsiteY7" fmla="*/ 2400489 h 2400489"/>
                <a:gd name="connsiteX8" fmla="*/ 2542399 w 2570198"/>
                <a:gd name="connsiteY8" fmla="*/ 2400489 h 2400489"/>
                <a:gd name="connsiteX9" fmla="*/ 2534779 w 2570198"/>
                <a:gd name="connsiteY9" fmla="*/ 2080449 h 2400489"/>
                <a:gd name="connsiteX10" fmla="*/ 1704199 w 2570198"/>
                <a:gd name="connsiteY10" fmla="*/ 1661349 h 2400489"/>
                <a:gd name="connsiteX11" fmla="*/ 1567039 w 2570198"/>
                <a:gd name="connsiteY11" fmla="*/ 1303209 h 2400489"/>
                <a:gd name="connsiteX12" fmla="*/ 1727059 w 2570198"/>
                <a:gd name="connsiteY12" fmla="*/ 998409 h 2400489"/>
                <a:gd name="connsiteX13" fmla="*/ 1780399 w 2570198"/>
                <a:gd name="connsiteY13" fmla="*/ 701229 h 2400489"/>
                <a:gd name="connsiteX14" fmla="*/ 1285099 w 2570198"/>
                <a:gd name="connsiteY14" fmla="*/ 189 h 240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70198" h="2400489">
                  <a:moveTo>
                    <a:pt x="1285099" y="189"/>
                  </a:moveTo>
                  <a:cubicBezTo>
                    <a:pt x="838059" y="-9971"/>
                    <a:pt x="627239" y="391349"/>
                    <a:pt x="789799" y="701229"/>
                  </a:cubicBezTo>
                  <a:cubicBezTo>
                    <a:pt x="670419" y="708849"/>
                    <a:pt x="718679" y="1028889"/>
                    <a:pt x="843139" y="998409"/>
                  </a:cubicBezTo>
                  <a:cubicBezTo>
                    <a:pt x="850759" y="1130489"/>
                    <a:pt x="911719" y="1224469"/>
                    <a:pt x="1003159" y="1303209"/>
                  </a:cubicBezTo>
                  <a:cubicBezTo>
                    <a:pt x="1026019" y="1491169"/>
                    <a:pt x="972679" y="1587689"/>
                    <a:pt x="865999" y="1661349"/>
                  </a:cubicBezTo>
                  <a:cubicBezTo>
                    <a:pt x="589139" y="1801049"/>
                    <a:pt x="213219" y="1727389"/>
                    <a:pt x="35419" y="2080449"/>
                  </a:cubicBezTo>
                  <a:cubicBezTo>
                    <a:pt x="-20461" y="2202369"/>
                    <a:pt x="-141" y="2309049"/>
                    <a:pt x="27799" y="2400489"/>
                  </a:cubicBezTo>
                  <a:lnTo>
                    <a:pt x="1285099" y="2400489"/>
                  </a:lnTo>
                  <a:lnTo>
                    <a:pt x="2542399" y="2400489"/>
                  </a:lnTo>
                  <a:cubicBezTo>
                    <a:pt x="2570339" y="2309049"/>
                    <a:pt x="2590659" y="2202369"/>
                    <a:pt x="2534779" y="2080449"/>
                  </a:cubicBezTo>
                  <a:cubicBezTo>
                    <a:pt x="2356979" y="1727389"/>
                    <a:pt x="1981059" y="1801049"/>
                    <a:pt x="1704199" y="1661349"/>
                  </a:cubicBezTo>
                  <a:cubicBezTo>
                    <a:pt x="1597519" y="1587689"/>
                    <a:pt x="1544179" y="1491169"/>
                    <a:pt x="1567039" y="1303209"/>
                  </a:cubicBezTo>
                  <a:cubicBezTo>
                    <a:pt x="1658479" y="1224469"/>
                    <a:pt x="1719439" y="1130489"/>
                    <a:pt x="1727059" y="998409"/>
                  </a:cubicBezTo>
                  <a:cubicBezTo>
                    <a:pt x="1851519" y="1028889"/>
                    <a:pt x="1899779" y="708849"/>
                    <a:pt x="1780399" y="701229"/>
                  </a:cubicBezTo>
                  <a:cubicBezTo>
                    <a:pt x="1942959" y="391349"/>
                    <a:pt x="1732139" y="-9971"/>
                    <a:pt x="1285099" y="189"/>
                  </a:cubicBezTo>
                  <a:close/>
                </a:path>
              </a:pathLst>
            </a:custGeom>
            <a:solidFill>
              <a:srgbClr val="2944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917888" y="4282293"/>
              <a:ext cx="848487" cy="52322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pPr algn="ctr"/>
              <a:r>
                <a:rPr lang="tr-TR" sz="2800" dirty="0">
                  <a:solidFill>
                    <a:srgbClr val="2944A1"/>
                  </a:solidFill>
                  <a:latin typeface="Arial Narrow" panose="020B0606020202030204" pitchFamily="34" charset="0"/>
                </a:rPr>
                <a:t>%60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4936407" y="4282293"/>
              <a:ext cx="848487" cy="52322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pPr algn="ctr"/>
              <a:r>
                <a:rPr lang="tr-TR" sz="2800" dirty="0">
                  <a:solidFill>
                    <a:srgbClr val="2944A1"/>
                  </a:solidFill>
                  <a:latin typeface="Arial Narrow" panose="020B0606020202030204" pitchFamily="34" charset="0"/>
                </a:rPr>
                <a:t>%70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5954926" y="4282293"/>
              <a:ext cx="848487" cy="52322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pPr algn="ctr"/>
              <a:r>
                <a:rPr lang="tr-TR" sz="2800" dirty="0">
                  <a:solidFill>
                    <a:srgbClr val="2944A1"/>
                  </a:solidFill>
                  <a:latin typeface="Arial Narrow" panose="020B0606020202030204" pitchFamily="34" charset="0"/>
                </a:rPr>
                <a:t>%80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6973445" y="4282293"/>
              <a:ext cx="848487" cy="52322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pPr algn="ctr"/>
              <a:r>
                <a:rPr lang="tr-TR" sz="2800" dirty="0">
                  <a:solidFill>
                    <a:srgbClr val="2944A1"/>
                  </a:solidFill>
                  <a:latin typeface="Arial Narrow" panose="020B0606020202030204" pitchFamily="34" charset="0"/>
                </a:rPr>
                <a:t>%90</a:t>
              </a: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7991964" y="4282293"/>
              <a:ext cx="848487" cy="523220"/>
            </a:xfrm>
            <a:prstGeom prst="rect">
              <a:avLst/>
            </a:prstGeom>
            <a:noFill/>
          </p:spPr>
          <p:txBody>
            <a:bodyPr wrap="square" lIns="0" rIns="0" rtlCol="0" anchor="b">
              <a:spAutoFit/>
            </a:bodyPr>
            <a:lstStyle/>
            <a:p>
              <a:pPr algn="ctr"/>
              <a:r>
                <a:rPr lang="tr-TR" sz="2800" dirty="0">
                  <a:solidFill>
                    <a:srgbClr val="2944A1"/>
                  </a:solidFill>
                  <a:latin typeface="Arial Narrow" panose="020B0606020202030204" pitchFamily="34" charset="0"/>
                </a:rPr>
                <a:t>%100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2607318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>
            <a:spLocks noChangeAspect="1"/>
          </p:cNvSpPr>
          <p:nvPr/>
        </p:nvSpPr>
        <p:spPr>
          <a:xfrm flipH="1">
            <a:off x="1919537" y="1700808"/>
            <a:ext cx="1512409" cy="3600000"/>
          </a:xfrm>
          <a:custGeom>
            <a:avLst/>
            <a:gdLst/>
            <a:ahLst/>
            <a:cxnLst/>
            <a:rect l="l" t="t" r="r" b="b"/>
            <a:pathLst>
              <a:path w="1136650" h="2727528">
                <a:moveTo>
                  <a:pt x="695326" y="1987755"/>
                </a:moveTo>
                <a:lnTo>
                  <a:pt x="709613" y="2097292"/>
                </a:lnTo>
                <a:lnTo>
                  <a:pt x="690563" y="2140155"/>
                </a:lnTo>
                <a:lnTo>
                  <a:pt x="690563" y="2202067"/>
                </a:lnTo>
                <a:lnTo>
                  <a:pt x="709613" y="2287792"/>
                </a:lnTo>
                <a:lnTo>
                  <a:pt x="728663" y="2406855"/>
                </a:lnTo>
                <a:lnTo>
                  <a:pt x="738188" y="2344942"/>
                </a:lnTo>
                <a:lnTo>
                  <a:pt x="747713" y="2278267"/>
                </a:lnTo>
                <a:lnTo>
                  <a:pt x="747713" y="2206830"/>
                </a:lnTo>
                <a:lnTo>
                  <a:pt x="757238" y="2121105"/>
                </a:lnTo>
                <a:lnTo>
                  <a:pt x="747713" y="2068717"/>
                </a:lnTo>
                <a:close/>
                <a:moveTo>
                  <a:pt x="857251" y="349455"/>
                </a:moveTo>
                <a:lnTo>
                  <a:pt x="847726" y="373267"/>
                </a:lnTo>
                <a:lnTo>
                  <a:pt x="833438" y="382792"/>
                </a:lnTo>
                <a:lnTo>
                  <a:pt x="781051" y="397080"/>
                </a:lnTo>
                <a:lnTo>
                  <a:pt x="842963" y="439942"/>
                </a:lnTo>
                <a:lnTo>
                  <a:pt x="890588" y="463755"/>
                </a:lnTo>
                <a:lnTo>
                  <a:pt x="914401" y="454230"/>
                </a:lnTo>
                <a:lnTo>
                  <a:pt x="904876" y="420892"/>
                </a:lnTo>
                <a:lnTo>
                  <a:pt x="885826" y="387555"/>
                </a:lnTo>
                <a:close/>
                <a:moveTo>
                  <a:pt x="754857" y="526"/>
                </a:moveTo>
                <a:cubicBezTo>
                  <a:pt x="766234" y="-392"/>
                  <a:pt x="777611" y="-193"/>
                  <a:pt x="788988" y="1791"/>
                </a:cubicBezTo>
                <a:lnTo>
                  <a:pt x="893763" y="84341"/>
                </a:lnTo>
                <a:cubicBezTo>
                  <a:pt x="897996" y="126674"/>
                  <a:pt x="882915" y="123500"/>
                  <a:pt x="877888" y="139904"/>
                </a:cubicBezTo>
                <a:cubicBezTo>
                  <a:pt x="872861" y="156308"/>
                  <a:pt x="851958" y="170860"/>
                  <a:pt x="863600" y="182766"/>
                </a:cubicBezTo>
                <a:cubicBezTo>
                  <a:pt x="875242" y="194672"/>
                  <a:pt x="925778" y="195996"/>
                  <a:pt x="947738" y="211342"/>
                </a:cubicBezTo>
                <a:cubicBezTo>
                  <a:pt x="969698" y="226688"/>
                  <a:pt x="983457" y="249706"/>
                  <a:pt x="995363" y="274841"/>
                </a:cubicBezTo>
                <a:lnTo>
                  <a:pt x="976313" y="376441"/>
                </a:lnTo>
                <a:cubicBezTo>
                  <a:pt x="987426" y="402371"/>
                  <a:pt x="989013" y="433062"/>
                  <a:pt x="1000126" y="458992"/>
                </a:cubicBezTo>
                <a:lnTo>
                  <a:pt x="1058863" y="517728"/>
                </a:lnTo>
                <a:lnTo>
                  <a:pt x="1136650" y="665366"/>
                </a:lnTo>
                <a:lnTo>
                  <a:pt x="1122363" y="782841"/>
                </a:lnTo>
                <a:lnTo>
                  <a:pt x="1058863" y="833641"/>
                </a:lnTo>
                <a:lnTo>
                  <a:pt x="931863" y="820941"/>
                </a:lnTo>
                <a:lnTo>
                  <a:pt x="995363" y="1138441"/>
                </a:lnTo>
                <a:lnTo>
                  <a:pt x="1046163" y="1417841"/>
                </a:lnTo>
                <a:lnTo>
                  <a:pt x="982663" y="1506741"/>
                </a:lnTo>
                <a:lnTo>
                  <a:pt x="957263" y="1748041"/>
                </a:lnTo>
                <a:lnTo>
                  <a:pt x="938213" y="2090941"/>
                </a:lnTo>
                <a:cubicBezTo>
                  <a:pt x="930276" y="2129571"/>
                  <a:pt x="908051" y="2168200"/>
                  <a:pt x="900114" y="2206830"/>
                </a:cubicBezTo>
                <a:lnTo>
                  <a:pt x="893763" y="2319541"/>
                </a:lnTo>
                <a:lnTo>
                  <a:pt x="868363" y="2522741"/>
                </a:lnTo>
                <a:lnTo>
                  <a:pt x="855663" y="2624341"/>
                </a:lnTo>
                <a:cubicBezTo>
                  <a:pt x="856192" y="2646037"/>
                  <a:pt x="856722" y="2667733"/>
                  <a:pt x="857251" y="2689429"/>
                </a:cubicBezTo>
                <a:lnTo>
                  <a:pt x="804863" y="2727528"/>
                </a:lnTo>
                <a:cubicBezTo>
                  <a:pt x="787401" y="2726470"/>
                  <a:pt x="748508" y="2720650"/>
                  <a:pt x="733427" y="2706892"/>
                </a:cubicBezTo>
                <a:cubicBezTo>
                  <a:pt x="718346" y="2693134"/>
                  <a:pt x="730252" y="2652124"/>
                  <a:pt x="714377" y="2644980"/>
                </a:cubicBezTo>
                <a:cubicBezTo>
                  <a:pt x="688977" y="2651330"/>
                  <a:pt x="677864" y="2695780"/>
                  <a:pt x="652464" y="2702130"/>
                </a:cubicBezTo>
                <a:lnTo>
                  <a:pt x="522288" y="2708479"/>
                </a:lnTo>
                <a:lnTo>
                  <a:pt x="538163" y="2598941"/>
                </a:lnTo>
                <a:lnTo>
                  <a:pt x="601663" y="2560841"/>
                </a:lnTo>
                <a:cubicBezTo>
                  <a:pt x="597959" y="2534912"/>
                  <a:pt x="613306" y="2508984"/>
                  <a:pt x="609602" y="2483055"/>
                </a:cubicBezTo>
                <a:lnTo>
                  <a:pt x="550863" y="2306841"/>
                </a:lnTo>
                <a:lnTo>
                  <a:pt x="511175" y="2121103"/>
                </a:lnTo>
                <a:lnTo>
                  <a:pt x="487363" y="1938541"/>
                </a:lnTo>
                <a:lnTo>
                  <a:pt x="385763" y="1697241"/>
                </a:lnTo>
                <a:lnTo>
                  <a:pt x="360363" y="1430541"/>
                </a:lnTo>
                <a:lnTo>
                  <a:pt x="360363" y="1227341"/>
                </a:lnTo>
                <a:cubicBezTo>
                  <a:pt x="367243" y="1183950"/>
                  <a:pt x="416984" y="1159608"/>
                  <a:pt x="423864" y="1116217"/>
                </a:cubicBezTo>
                <a:cubicBezTo>
                  <a:pt x="423334" y="1081292"/>
                  <a:pt x="422805" y="1046366"/>
                  <a:pt x="422275" y="1011441"/>
                </a:cubicBezTo>
                <a:cubicBezTo>
                  <a:pt x="410369" y="990803"/>
                  <a:pt x="366449" y="1024672"/>
                  <a:pt x="347664" y="1016205"/>
                </a:cubicBezTo>
                <a:cubicBezTo>
                  <a:pt x="328879" y="1007738"/>
                  <a:pt x="331524" y="984983"/>
                  <a:pt x="309563" y="960641"/>
                </a:cubicBezTo>
                <a:lnTo>
                  <a:pt x="220663" y="846341"/>
                </a:lnTo>
                <a:lnTo>
                  <a:pt x="238126" y="693941"/>
                </a:lnTo>
                <a:cubicBezTo>
                  <a:pt x="206376" y="680712"/>
                  <a:pt x="193677" y="638909"/>
                  <a:pt x="161927" y="625680"/>
                </a:cubicBezTo>
                <a:lnTo>
                  <a:pt x="111125" y="616153"/>
                </a:lnTo>
                <a:lnTo>
                  <a:pt x="31751" y="581228"/>
                </a:lnTo>
                <a:lnTo>
                  <a:pt x="0" y="505028"/>
                </a:lnTo>
                <a:lnTo>
                  <a:pt x="33338" y="439942"/>
                </a:lnTo>
                <a:cubicBezTo>
                  <a:pt x="55563" y="439942"/>
                  <a:pt x="120651" y="497092"/>
                  <a:pt x="142876" y="497092"/>
                </a:cubicBezTo>
                <a:lnTo>
                  <a:pt x="131763" y="439941"/>
                </a:lnTo>
                <a:lnTo>
                  <a:pt x="195263" y="503441"/>
                </a:lnTo>
                <a:lnTo>
                  <a:pt x="258763" y="592341"/>
                </a:lnTo>
                <a:lnTo>
                  <a:pt x="315913" y="693941"/>
                </a:lnTo>
                <a:lnTo>
                  <a:pt x="334963" y="541541"/>
                </a:lnTo>
                <a:lnTo>
                  <a:pt x="398463" y="474866"/>
                </a:lnTo>
                <a:lnTo>
                  <a:pt x="468313" y="436766"/>
                </a:lnTo>
                <a:lnTo>
                  <a:pt x="539751" y="420891"/>
                </a:lnTo>
                <a:lnTo>
                  <a:pt x="581026" y="370091"/>
                </a:lnTo>
                <a:lnTo>
                  <a:pt x="466726" y="327229"/>
                </a:lnTo>
                <a:lnTo>
                  <a:pt x="500063" y="198641"/>
                </a:lnTo>
                <a:lnTo>
                  <a:pt x="576263" y="71641"/>
                </a:lnTo>
                <a:lnTo>
                  <a:pt x="652463" y="20841"/>
                </a:lnTo>
                <a:cubicBezTo>
                  <a:pt x="686594" y="16079"/>
                  <a:pt x="720726" y="3280"/>
                  <a:pt x="754857" y="52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" name="Freeform 2"/>
          <p:cNvSpPr>
            <a:spLocks noChangeAspect="1"/>
          </p:cNvSpPr>
          <p:nvPr/>
        </p:nvSpPr>
        <p:spPr>
          <a:xfrm>
            <a:off x="8688289" y="1700808"/>
            <a:ext cx="1620179" cy="3600000"/>
          </a:xfrm>
          <a:custGeom>
            <a:avLst/>
            <a:gdLst/>
            <a:ahLst/>
            <a:cxnLst/>
            <a:rect l="l" t="t" r="r" b="b"/>
            <a:pathLst>
              <a:path w="2219093" h="4906537">
                <a:moveTo>
                  <a:pt x="1371427" y="504128"/>
                </a:moveTo>
                <a:lnTo>
                  <a:pt x="1349996" y="563659"/>
                </a:lnTo>
                <a:lnTo>
                  <a:pt x="1328565" y="596997"/>
                </a:lnTo>
                <a:lnTo>
                  <a:pt x="1283321" y="623191"/>
                </a:lnTo>
                <a:lnTo>
                  <a:pt x="1323802" y="656528"/>
                </a:lnTo>
                <a:lnTo>
                  <a:pt x="1326184" y="754159"/>
                </a:lnTo>
                <a:lnTo>
                  <a:pt x="1404765" y="775591"/>
                </a:lnTo>
                <a:lnTo>
                  <a:pt x="1452390" y="794641"/>
                </a:lnTo>
                <a:lnTo>
                  <a:pt x="1502396" y="799403"/>
                </a:lnTo>
                <a:lnTo>
                  <a:pt x="1550021" y="780353"/>
                </a:lnTo>
                <a:lnTo>
                  <a:pt x="1630984" y="770828"/>
                </a:lnTo>
                <a:lnTo>
                  <a:pt x="1711946" y="797022"/>
                </a:lnTo>
                <a:cubicBezTo>
                  <a:pt x="1711152" y="776384"/>
                  <a:pt x="1710359" y="755747"/>
                  <a:pt x="1709565" y="735109"/>
                </a:cubicBezTo>
                <a:lnTo>
                  <a:pt x="1650034" y="673197"/>
                </a:lnTo>
                <a:lnTo>
                  <a:pt x="1604790" y="632716"/>
                </a:lnTo>
                <a:lnTo>
                  <a:pt x="1542877" y="611284"/>
                </a:lnTo>
                <a:lnTo>
                  <a:pt x="1497634" y="611284"/>
                </a:lnTo>
                <a:lnTo>
                  <a:pt x="1452390" y="587472"/>
                </a:lnTo>
                <a:lnTo>
                  <a:pt x="1419052" y="570803"/>
                </a:lnTo>
                <a:close/>
                <a:moveTo>
                  <a:pt x="1182030" y="0"/>
                </a:moveTo>
                <a:lnTo>
                  <a:pt x="1304693" y="0"/>
                </a:lnTo>
                <a:lnTo>
                  <a:pt x="1405054" y="89210"/>
                </a:lnTo>
                <a:lnTo>
                  <a:pt x="1449659" y="178419"/>
                </a:lnTo>
                <a:lnTo>
                  <a:pt x="1449659" y="289932"/>
                </a:lnTo>
                <a:lnTo>
                  <a:pt x="1561171" y="323385"/>
                </a:lnTo>
                <a:lnTo>
                  <a:pt x="1628079" y="468351"/>
                </a:lnTo>
                <a:lnTo>
                  <a:pt x="1728440" y="512956"/>
                </a:lnTo>
                <a:lnTo>
                  <a:pt x="1839952" y="591015"/>
                </a:lnTo>
                <a:lnTo>
                  <a:pt x="1996069" y="646771"/>
                </a:lnTo>
                <a:lnTo>
                  <a:pt x="2074127" y="724829"/>
                </a:lnTo>
                <a:lnTo>
                  <a:pt x="2219093" y="903249"/>
                </a:lnTo>
                <a:lnTo>
                  <a:pt x="2208059" y="1032300"/>
                </a:lnTo>
                <a:lnTo>
                  <a:pt x="2107581" y="1126273"/>
                </a:lnTo>
                <a:lnTo>
                  <a:pt x="1873405" y="1271239"/>
                </a:lnTo>
                <a:lnTo>
                  <a:pt x="1739591" y="1382751"/>
                </a:lnTo>
                <a:lnTo>
                  <a:pt x="1694986" y="1550019"/>
                </a:lnTo>
                <a:lnTo>
                  <a:pt x="1694986" y="1717288"/>
                </a:lnTo>
                <a:lnTo>
                  <a:pt x="1717288" y="1929161"/>
                </a:lnTo>
                <a:lnTo>
                  <a:pt x="1717288" y="2040673"/>
                </a:lnTo>
                <a:lnTo>
                  <a:pt x="1650381" y="2085278"/>
                </a:lnTo>
                <a:lnTo>
                  <a:pt x="1728440" y="2207941"/>
                </a:lnTo>
                <a:lnTo>
                  <a:pt x="1739591" y="2397512"/>
                </a:lnTo>
                <a:lnTo>
                  <a:pt x="1739591" y="2776654"/>
                </a:lnTo>
                <a:lnTo>
                  <a:pt x="1672683" y="3133493"/>
                </a:lnTo>
                <a:lnTo>
                  <a:pt x="1594625" y="3546088"/>
                </a:lnTo>
                <a:lnTo>
                  <a:pt x="1583474" y="3836019"/>
                </a:lnTo>
                <a:lnTo>
                  <a:pt x="1561171" y="4092498"/>
                </a:lnTo>
                <a:lnTo>
                  <a:pt x="1538869" y="4293219"/>
                </a:lnTo>
                <a:lnTo>
                  <a:pt x="1561171" y="4471639"/>
                </a:lnTo>
                <a:lnTo>
                  <a:pt x="1605776" y="4527395"/>
                </a:lnTo>
                <a:lnTo>
                  <a:pt x="1717288" y="4638907"/>
                </a:lnTo>
                <a:lnTo>
                  <a:pt x="1706137" y="4739268"/>
                </a:lnTo>
                <a:lnTo>
                  <a:pt x="1594625" y="4750419"/>
                </a:lnTo>
                <a:lnTo>
                  <a:pt x="1438508" y="4750419"/>
                </a:lnTo>
                <a:lnTo>
                  <a:pt x="1371600" y="4683512"/>
                </a:lnTo>
                <a:lnTo>
                  <a:pt x="1282391" y="4638907"/>
                </a:lnTo>
                <a:lnTo>
                  <a:pt x="1226635" y="4583151"/>
                </a:lnTo>
                <a:lnTo>
                  <a:pt x="1215483" y="4360127"/>
                </a:lnTo>
                <a:lnTo>
                  <a:pt x="1237786" y="4114800"/>
                </a:lnTo>
                <a:lnTo>
                  <a:pt x="1248937" y="3601844"/>
                </a:lnTo>
                <a:lnTo>
                  <a:pt x="1226635" y="3122341"/>
                </a:lnTo>
                <a:lnTo>
                  <a:pt x="1170879" y="2910468"/>
                </a:lnTo>
                <a:lnTo>
                  <a:pt x="1126274" y="3155795"/>
                </a:lnTo>
                <a:lnTo>
                  <a:pt x="1059366" y="3445727"/>
                </a:lnTo>
                <a:lnTo>
                  <a:pt x="947854" y="3791415"/>
                </a:lnTo>
                <a:lnTo>
                  <a:pt x="847493" y="4181707"/>
                </a:lnTo>
                <a:lnTo>
                  <a:pt x="724830" y="4549698"/>
                </a:lnTo>
                <a:lnTo>
                  <a:pt x="747132" y="4683512"/>
                </a:lnTo>
                <a:lnTo>
                  <a:pt x="724830" y="4761571"/>
                </a:lnTo>
                <a:lnTo>
                  <a:pt x="591015" y="4839629"/>
                </a:lnTo>
                <a:lnTo>
                  <a:pt x="557561" y="4783873"/>
                </a:lnTo>
                <a:lnTo>
                  <a:pt x="490654" y="4817327"/>
                </a:lnTo>
                <a:lnTo>
                  <a:pt x="278781" y="4895385"/>
                </a:lnTo>
                <a:lnTo>
                  <a:pt x="100361" y="4906537"/>
                </a:lnTo>
                <a:lnTo>
                  <a:pt x="0" y="4850780"/>
                </a:lnTo>
                <a:lnTo>
                  <a:pt x="0" y="4761571"/>
                </a:lnTo>
                <a:lnTo>
                  <a:pt x="78059" y="4716966"/>
                </a:lnTo>
                <a:lnTo>
                  <a:pt x="178420" y="4650058"/>
                </a:lnTo>
                <a:lnTo>
                  <a:pt x="301083" y="4583151"/>
                </a:lnTo>
                <a:lnTo>
                  <a:pt x="367991" y="4527395"/>
                </a:lnTo>
                <a:lnTo>
                  <a:pt x="301083" y="4449337"/>
                </a:lnTo>
                <a:lnTo>
                  <a:pt x="401444" y="4192858"/>
                </a:lnTo>
                <a:lnTo>
                  <a:pt x="512957" y="3847171"/>
                </a:lnTo>
                <a:lnTo>
                  <a:pt x="602166" y="3412273"/>
                </a:lnTo>
                <a:lnTo>
                  <a:pt x="635620" y="3066585"/>
                </a:lnTo>
                <a:lnTo>
                  <a:pt x="669074" y="2665141"/>
                </a:lnTo>
                <a:lnTo>
                  <a:pt x="724830" y="2297151"/>
                </a:lnTo>
                <a:lnTo>
                  <a:pt x="769435" y="2129883"/>
                </a:lnTo>
                <a:lnTo>
                  <a:pt x="680225" y="2096429"/>
                </a:lnTo>
                <a:lnTo>
                  <a:pt x="724830" y="1873405"/>
                </a:lnTo>
                <a:lnTo>
                  <a:pt x="724830" y="1694985"/>
                </a:lnTo>
                <a:lnTo>
                  <a:pt x="702527" y="1483112"/>
                </a:lnTo>
                <a:lnTo>
                  <a:pt x="691376" y="1661532"/>
                </a:lnTo>
                <a:lnTo>
                  <a:pt x="624469" y="1828800"/>
                </a:lnTo>
                <a:lnTo>
                  <a:pt x="591015" y="2007219"/>
                </a:lnTo>
                <a:lnTo>
                  <a:pt x="557561" y="2152185"/>
                </a:lnTo>
                <a:lnTo>
                  <a:pt x="535259" y="2263698"/>
                </a:lnTo>
                <a:lnTo>
                  <a:pt x="568713" y="2375210"/>
                </a:lnTo>
                <a:lnTo>
                  <a:pt x="479503" y="2397512"/>
                </a:lnTo>
                <a:lnTo>
                  <a:pt x="535259" y="2509024"/>
                </a:lnTo>
                <a:lnTo>
                  <a:pt x="568713" y="2631688"/>
                </a:lnTo>
                <a:lnTo>
                  <a:pt x="542286" y="2758591"/>
                </a:lnTo>
                <a:lnTo>
                  <a:pt x="490654" y="2687444"/>
                </a:lnTo>
                <a:lnTo>
                  <a:pt x="535259" y="2843561"/>
                </a:lnTo>
                <a:lnTo>
                  <a:pt x="436409" y="2782404"/>
                </a:lnTo>
                <a:lnTo>
                  <a:pt x="385415" y="2693949"/>
                </a:lnTo>
                <a:lnTo>
                  <a:pt x="350335" y="2578429"/>
                </a:lnTo>
                <a:lnTo>
                  <a:pt x="345688" y="2453268"/>
                </a:lnTo>
                <a:lnTo>
                  <a:pt x="356840" y="2330605"/>
                </a:lnTo>
                <a:lnTo>
                  <a:pt x="312235" y="2330605"/>
                </a:lnTo>
                <a:lnTo>
                  <a:pt x="334537" y="2219093"/>
                </a:lnTo>
                <a:lnTo>
                  <a:pt x="334537" y="2096429"/>
                </a:lnTo>
                <a:lnTo>
                  <a:pt x="334537" y="1918010"/>
                </a:lnTo>
                <a:lnTo>
                  <a:pt x="367991" y="1761893"/>
                </a:lnTo>
                <a:lnTo>
                  <a:pt x="367991" y="1527717"/>
                </a:lnTo>
                <a:lnTo>
                  <a:pt x="446049" y="1059366"/>
                </a:lnTo>
                <a:lnTo>
                  <a:pt x="535259" y="903249"/>
                </a:lnTo>
                <a:lnTo>
                  <a:pt x="635620" y="880946"/>
                </a:lnTo>
                <a:lnTo>
                  <a:pt x="735981" y="847493"/>
                </a:lnTo>
                <a:lnTo>
                  <a:pt x="836342" y="802888"/>
                </a:lnTo>
                <a:lnTo>
                  <a:pt x="925552" y="758283"/>
                </a:lnTo>
                <a:lnTo>
                  <a:pt x="946983" y="668202"/>
                </a:lnTo>
                <a:lnTo>
                  <a:pt x="1001984" y="634864"/>
                </a:lnTo>
                <a:lnTo>
                  <a:pt x="1013890" y="578353"/>
                </a:lnTo>
                <a:lnTo>
                  <a:pt x="1001984" y="498669"/>
                </a:lnTo>
                <a:lnTo>
                  <a:pt x="957379" y="425373"/>
                </a:lnTo>
                <a:lnTo>
                  <a:pt x="937458" y="302709"/>
                </a:lnTo>
                <a:lnTo>
                  <a:pt x="963767" y="279535"/>
                </a:lnTo>
                <a:lnTo>
                  <a:pt x="980901" y="196947"/>
                </a:lnTo>
                <a:cubicBezTo>
                  <a:pt x="985547" y="176154"/>
                  <a:pt x="987813" y="143456"/>
                  <a:pt x="992459" y="122663"/>
                </a:cubicBezTo>
                <a:lnTo>
                  <a:pt x="1059366" y="4460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" name="Freeform 7"/>
          <p:cNvSpPr>
            <a:spLocks noChangeAspect="1"/>
          </p:cNvSpPr>
          <p:nvPr/>
        </p:nvSpPr>
        <p:spPr>
          <a:xfrm flipH="1">
            <a:off x="1919537" y="2420808"/>
            <a:ext cx="1489967" cy="2880000"/>
          </a:xfrm>
          <a:custGeom>
            <a:avLst/>
            <a:gdLst>
              <a:gd name="connsiteX0" fmla="*/ 902748 w 1489967"/>
              <a:gd name="connsiteY0" fmla="*/ 1903591 h 2880000"/>
              <a:gd name="connsiteX1" fmla="*/ 972453 w 1489967"/>
              <a:gd name="connsiteY1" fmla="*/ 2010451 h 2880000"/>
              <a:gd name="connsiteX2" fmla="*/ 985127 w 1489967"/>
              <a:gd name="connsiteY2" fmla="*/ 2079597 h 2880000"/>
              <a:gd name="connsiteX3" fmla="*/ 972453 w 1489967"/>
              <a:gd name="connsiteY3" fmla="*/ 2192743 h 2880000"/>
              <a:gd name="connsiteX4" fmla="*/ 972453 w 1489967"/>
              <a:gd name="connsiteY4" fmla="*/ 2287031 h 2880000"/>
              <a:gd name="connsiteX5" fmla="*/ 959780 w 1489967"/>
              <a:gd name="connsiteY5" fmla="*/ 2375034 h 2880000"/>
              <a:gd name="connsiteX6" fmla="*/ 947106 w 1489967"/>
              <a:gd name="connsiteY6" fmla="*/ 2456751 h 2880000"/>
              <a:gd name="connsiteX7" fmla="*/ 921758 w 1489967"/>
              <a:gd name="connsiteY7" fmla="*/ 2299603 h 2880000"/>
              <a:gd name="connsiteX8" fmla="*/ 896410 w 1489967"/>
              <a:gd name="connsiteY8" fmla="*/ 2186457 h 2880000"/>
              <a:gd name="connsiteX9" fmla="*/ 896410 w 1489967"/>
              <a:gd name="connsiteY9" fmla="*/ 2104740 h 2880000"/>
              <a:gd name="connsiteX10" fmla="*/ 921758 w 1489967"/>
              <a:gd name="connsiteY10" fmla="*/ 2048166 h 2880000"/>
              <a:gd name="connsiteX11" fmla="*/ 1405938 w 1489967"/>
              <a:gd name="connsiteY11" fmla="*/ 0 h 2880000"/>
              <a:gd name="connsiteX12" fmla="*/ 422595 w 1489967"/>
              <a:gd name="connsiteY12" fmla="*/ 0 h 2880000"/>
              <a:gd name="connsiteX13" fmla="*/ 397907 w 1489967"/>
              <a:gd name="connsiteY13" fmla="*/ 195917 h 2880000"/>
              <a:gd name="connsiteX14" fmla="*/ 321864 w 1489967"/>
              <a:gd name="connsiteY14" fmla="*/ 61817 h 2880000"/>
              <a:gd name="connsiteX15" fmla="*/ 277351 w 1489967"/>
              <a:gd name="connsiteY15" fmla="*/ 0 h 2880000"/>
              <a:gd name="connsiteX16" fmla="*/ 0 w 1489967"/>
              <a:gd name="connsiteY16" fmla="*/ 0 h 2880000"/>
              <a:gd name="connsiteX17" fmla="*/ 19805 w 1489967"/>
              <a:gd name="connsiteY17" fmla="*/ 47149 h 2880000"/>
              <a:gd name="connsiteX18" fmla="*/ 125419 w 1489967"/>
              <a:gd name="connsiteY18" fmla="*/ 93246 h 2880000"/>
              <a:gd name="connsiteX19" fmla="*/ 193016 w 1489967"/>
              <a:gd name="connsiteY19" fmla="*/ 105820 h 2880000"/>
              <a:gd name="connsiteX20" fmla="*/ 294405 w 1489967"/>
              <a:gd name="connsiteY20" fmla="*/ 195917 h 2880000"/>
              <a:gd name="connsiteX21" fmla="*/ 271169 w 1489967"/>
              <a:gd name="connsiteY21" fmla="*/ 397066 h 2880000"/>
              <a:gd name="connsiteX22" fmla="*/ 389458 w 1489967"/>
              <a:gd name="connsiteY22" fmla="*/ 547928 h 2880000"/>
              <a:gd name="connsiteX23" fmla="*/ 440154 w 1489967"/>
              <a:gd name="connsiteY23" fmla="*/ 621265 h 2880000"/>
              <a:gd name="connsiteX24" fmla="*/ 539431 w 1489967"/>
              <a:gd name="connsiteY24" fmla="*/ 614977 h 2880000"/>
              <a:gd name="connsiteX25" fmla="*/ 541545 w 1489967"/>
              <a:gd name="connsiteY25" fmla="*/ 753269 h 2880000"/>
              <a:gd name="connsiteX26" fmla="*/ 457052 w 1489967"/>
              <a:gd name="connsiteY26" fmla="*/ 899939 h 2880000"/>
              <a:gd name="connsiteX27" fmla="*/ 457052 w 1489967"/>
              <a:gd name="connsiteY27" fmla="*/ 1168138 h 2880000"/>
              <a:gd name="connsiteX28" fmla="*/ 490848 w 1489967"/>
              <a:gd name="connsiteY28" fmla="*/ 1520149 h 2880000"/>
              <a:gd name="connsiteX29" fmla="*/ 626036 w 1489967"/>
              <a:gd name="connsiteY29" fmla="*/ 1838635 h 2880000"/>
              <a:gd name="connsiteX30" fmla="*/ 657720 w 1489967"/>
              <a:gd name="connsiteY30" fmla="*/ 2079594 h 2880000"/>
              <a:gd name="connsiteX31" fmla="*/ 710528 w 1489967"/>
              <a:gd name="connsiteY31" fmla="*/ 2324745 h 2880000"/>
              <a:gd name="connsiteX32" fmla="*/ 788685 w 1489967"/>
              <a:gd name="connsiteY32" fmla="*/ 2557326 h 2880000"/>
              <a:gd name="connsiteX33" fmla="*/ 778122 w 1489967"/>
              <a:gd name="connsiteY33" fmla="*/ 2659994 h 2880000"/>
              <a:gd name="connsiteX34" fmla="*/ 693630 w 1489967"/>
              <a:gd name="connsiteY34" fmla="*/ 2710281 h 2880000"/>
              <a:gd name="connsiteX35" fmla="*/ 672506 w 1489967"/>
              <a:gd name="connsiteY35" fmla="*/ 2854858 h 2880000"/>
              <a:gd name="connsiteX36" fmla="*/ 845717 w 1489967"/>
              <a:gd name="connsiteY36" fmla="*/ 2846478 h 2880000"/>
              <a:gd name="connsiteX37" fmla="*/ 928097 w 1489967"/>
              <a:gd name="connsiteY37" fmla="*/ 2771047 h 2880000"/>
              <a:gd name="connsiteX38" fmla="*/ 953445 w 1489967"/>
              <a:gd name="connsiteY38" fmla="*/ 2852763 h 2880000"/>
              <a:gd name="connsiteX39" fmla="*/ 1048496 w 1489967"/>
              <a:gd name="connsiteY39" fmla="*/ 2880000 h 2880000"/>
              <a:gd name="connsiteX40" fmla="*/ 1118203 w 1489967"/>
              <a:gd name="connsiteY40" fmla="*/ 2829714 h 2880000"/>
              <a:gd name="connsiteX41" fmla="*/ 1116090 w 1489967"/>
              <a:gd name="connsiteY41" fmla="*/ 2743806 h 2880000"/>
              <a:gd name="connsiteX42" fmla="*/ 1132989 w 1489967"/>
              <a:gd name="connsiteY42" fmla="*/ 2609707 h 2880000"/>
              <a:gd name="connsiteX43" fmla="*/ 1166785 w 1489967"/>
              <a:gd name="connsiteY43" fmla="*/ 2341508 h 2880000"/>
              <a:gd name="connsiteX44" fmla="*/ 1175236 w 1489967"/>
              <a:gd name="connsiteY44" fmla="*/ 2192743 h 2880000"/>
              <a:gd name="connsiteX45" fmla="*/ 1225930 w 1489967"/>
              <a:gd name="connsiteY45" fmla="*/ 2039784 h 2880000"/>
              <a:gd name="connsiteX46" fmla="*/ 1251277 w 1489967"/>
              <a:gd name="connsiteY46" fmla="*/ 1587198 h 2880000"/>
              <a:gd name="connsiteX47" fmla="*/ 1285074 w 1489967"/>
              <a:gd name="connsiteY47" fmla="*/ 1268712 h 2880000"/>
              <a:gd name="connsiteX48" fmla="*/ 1369566 w 1489967"/>
              <a:gd name="connsiteY48" fmla="*/ 1151375 h 2880000"/>
              <a:gd name="connsiteX49" fmla="*/ 1301973 w 1489967"/>
              <a:gd name="connsiteY49" fmla="*/ 782602 h 2880000"/>
              <a:gd name="connsiteX50" fmla="*/ 1217481 w 1489967"/>
              <a:gd name="connsiteY50" fmla="*/ 363541 h 2880000"/>
              <a:gd name="connsiteX51" fmla="*/ 1386465 w 1489967"/>
              <a:gd name="connsiteY51" fmla="*/ 380303 h 2880000"/>
              <a:gd name="connsiteX52" fmla="*/ 1470957 w 1489967"/>
              <a:gd name="connsiteY52" fmla="*/ 313254 h 2880000"/>
              <a:gd name="connsiteX53" fmla="*/ 1489967 w 1489967"/>
              <a:gd name="connsiteY53" fmla="*/ 158201 h 288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489967" h="2880000">
                <a:moveTo>
                  <a:pt x="902748" y="1903591"/>
                </a:moveTo>
                <a:lnTo>
                  <a:pt x="972453" y="2010451"/>
                </a:lnTo>
                <a:lnTo>
                  <a:pt x="985127" y="2079597"/>
                </a:lnTo>
                <a:lnTo>
                  <a:pt x="972453" y="2192743"/>
                </a:lnTo>
                <a:lnTo>
                  <a:pt x="972453" y="2287031"/>
                </a:lnTo>
                <a:lnTo>
                  <a:pt x="959780" y="2375034"/>
                </a:lnTo>
                <a:lnTo>
                  <a:pt x="947106" y="2456751"/>
                </a:lnTo>
                <a:lnTo>
                  <a:pt x="921758" y="2299603"/>
                </a:lnTo>
                <a:lnTo>
                  <a:pt x="896410" y="2186457"/>
                </a:lnTo>
                <a:lnTo>
                  <a:pt x="896410" y="2104740"/>
                </a:lnTo>
                <a:lnTo>
                  <a:pt x="921758" y="2048166"/>
                </a:lnTo>
                <a:close/>
                <a:moveTo>
                  <a:pt x="1405938" y="0"/>
                </a:moveTo>
                <a:lnTo>
                  <a:pt x="422595" y="0"/>
                </a:lnTo>
                <a:lnTo>
                  <a:pt x="397907" y="195917"/>
                </a:lnTo>
                <a:lnTo>
                  <a:pt x="321864" y="61817"/>
                </a:lnTo>
                <a:lnTo>
                  <a:pt x="277351" y="0"/>
                </a:lnTo>
                <a:lnTo>
                  <a:pt x="0" y="0"/>
                </a:lnTo>
                <a:lnTo>
                  <a:pt x="19805" y="47149"/>
                </a:lnTo>
                <a:lnTo>
                  <a:pt x="125419" y="93246"/>
                </a:lnTo>
                <a:lnTo>
                  <a:pt x="193016" y="105820"/>
                </a:lnTo>
                <a:cubicBezTo>
                  <a:pt x="235262" y="123281"/>
                  <a:pt x="252159" y="178456"/>
                  <a:pt x="294405" y="195917"/>
                </a:cubicBezTo>
                <a:lnTo>
                  <a:pt x="271169" y="397066"/>
                </a:lnTo>
                <a:lnTo>
                  <a:pt x="389458" y="547928"/>
                </a:lnTo>
                <a:cubicBezTo>
                  <a:pt x="418679" y="580056"/>
                  <a:pt x="415159" y="610090"/>
                  <a:pt x="440154" y="621265"/>
                </a:cubicBezTo>
                <a:cubicBezTo>
                  <a:pt x="465149" y="632441"/>
                  <a:pt x="523589" y="587738"/>
                  <a:pt x="539431" y="614977"/>
                </a:cubicBezTo>
                <a:cubicBezTo>
                  <a:pt x="540136" y="661074"/>
                  <a:pt x="540840" y="707172"/>
                  <a:pt x="541545" y="753269"/>
                </a:cubicBezTo>
                <a:cubicBezTo>
                  <a:pt x="532391" y="810539"/>
                  <a:pt x="466206" y="842668"/>
                  <a:pt x="457052" y="899939"/>
                </a:cubicBezTo>
                <a:lnTo>
                  <a:pt x="457052" y="1168138"/>
                </a:lnTo>
                <a:lnTo>
                  <a:pt x="490848" y="1520149"/>
                </a:lnTo>
                <a:lnTo>
                  <a:pt x="626036" y="1838635"/>
                </a:lnTo>
                <a:lnTo>
                  <a:pt x="657720" y="2079594"/>
                </a:lnTo>
                <a:lnTo>
                  <a:pt x="710528" y="2324745"/>
                </a:lnTo>
                <a:lnTo>
                  <a:pt x="788685" y="2557326"/>
                </a:lnTo>
                <a:cubicBezTo>
                  <a:pt x="793614" y="2591549"/>
                  <a:pt x="773193" y="2625771"/>
                  <a:pt x="778122" y="2659994"/>
                </a:cubicBezTo>
                <a:lnTo>
                  <a:pt x="693630" y="2710281"/>
                </a:lnTo>
                <a:lnTo>
                  <a:pt x="672506" y="2854858"/>
                </a:lnTo>
                <a:lnTo>
                  <a:pt x="845717" y="2846478"/>
                </a:lnTo>
                <a:cubicBezTo>
                  <a:pt x="879513" y="2838097"/>
                  <a:pt x="894300" y="2779428"/>
                  <a:pt x="928097" y="2771047"/>
                </a:cubicBezTo>
                <a:cubicBezTo>
                  <a:pt x="949220" y="2780476"/>
                  <a:pt x="933378" y="2834604"/>
                  <a:pt x="953445" y="2852763"/>
                </a:cubicBezTo>
                <a:cubicBezTo>
                  <a:pt x="973511" y="2870922"/>
                  <a:pt x="1025262" y="2878604"/>
                  <a:pt x="1048496" y="2880000"/>
                </a:cubicBezTo>
                <a:lnTo>
                  <a:pt x="1118203" y="2829714"/>
                </a:lnTo>
                <a:cubicBezTo>
                  <a:pt x="1117499" y="2801078"/>
                  <a:pt x="1116794" y="2772442"/>
                  <a:pt x="1116090" y="2743806"/>
                </a:cubicBezTo>
                <a:lnTo>
                  <a:pt x="1132989" y="2609707"/>
                </a:lnTo>
                <a:lnTo>
                  <a:pt x="1166785" y="2341508"/>
                </a:lnTo>
                <a:lnTo>
                  <a:pt x="1175236" y="2192743"/>
                </a:lnTo>
                <a:cubicBezTo>
                  <a:pt x="1185797" y="2141756"/>
                  <a:pt x="1215369" y="2090771"/>
                  <a:pt x="1225930" y="2039784"/>
                </a:cubicBezTo>
                <a:lnTo>
                  <a:pt x="1251277" y="1587198"/>
                </a:lnTo>
                <a:lnTo>
                  <a:pt x="1285074" y="1268712"/>
                </a:lnTo>
                <a:lnTo>
                  <a:pt x="1369566" y="1151375"/>
                </a:lnTo>
                <a:lnTo>
                  <a:pt x="1301973" y="782602"/>
                </a:lnTo>
                <a:lnTo>
                  <a:pt x="1217481" y="363541"/>
                </a:lnTo>
                <a:lnTo>
                  <a:pt x="1386465" y="380303"/>
                </a:lnTo>
                <a:lnTo>
                  <a:pt x="1470957" y="313254"/>
                </a:lnTo>
                <a:lnTo>
                  <a:pt x="1489967" y="158201"/>
                </a:lnTo>
                <a:close/>
              </a:path>
            </a:pathLst>
          </a:custGeom>
          <a:solidFill>
            <a:srgbClr val="FE6B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tr-TR"/>
          </a:p>
        </p:txBody>
      </p:sp>
      <p:sp>
        <p:nvSpPr>
          <p:cNvPr id="10" name="Freeform 9"/>
          <p:cNvSpPr>
            <a:spLocks noChangeAspect="1"/>
          </p:cNvSpPr>
          <p:nvPr/>
        </p:nvSpPr>
        <p:spPr>
          <a:xfrm>
            <a:off x="8688288" y="3572808"/>
            <a:ext cx="1270090" cy="1728000"/>
          </a:xfrm>
          <a:custGeom>
            <a:avLst/>
            <a:gdLst>
              <a:gd name="connsiteX0" fmla="*/ 501079 w 1270090"/>
              <a:gd name="connsiteY0" fmla="*/ 0 h 1728000"/>
              <a:gd name="connsiteX1" fmla="*/ 1270090 w 1270090"/>
              <a:gd name="connsiteY1" fmla="*/ 0 h 1728000"/>
              <a:gd name="connsiteX2" fmla="*/ 1270090 w 1270090"/>
              <a:gd name="connsiteY2" fmla="*/ 165273 h 1728000"/>
              <a:gd name="connsiteX3" fmla="*/ 1221241 w 1270090"/>
              <a:gd name="connsiteY3" fmla="*/ 427091 h 1728000"/>
              <a:gd name="connsiteX4" fmla="*/ 1164250 w 1270090"/>
              <a:gd name="connsiteY4" fmla="*/ 729818 h 1728000"/>
              <a:gd name="connsiteX5" fmla="*/ 1156108 w 1270090"/>
              <a:gd name="connsiteY5" fmla="*/ 942545 h 1728000"/>
              <a:gd name="connsiteX6" fmla="*/ 1139825 w 1270090"/>
              <a:gd name="connsiteY6" fmla="*/ 1130727 h 1728000"/>
              <a:gd name="connsiteX7" fmla="*/ 1123542 w 1270090"/>
              <a:gd name="connsiteY7" fmla="*/ 1277999 h 1728000"/>
              <a:gd name="connsiteX8" fmla="*/ 1139825 w 1270090"/>
              <a:gd name="connsiteY8" fmla="*/ 1408909 h 1728000"/>
              <a:gd name="connsiteX9" fmla="*/ 1172391 w 1270090"/>
              <a:gd name="connsiteY9" fmla="*/ 1449818 h 1728000"/>
              <a:gd name="connsiteX10" fmla="*/ 1253807 w 1270090"/>
              <a:gd name="connsiteY10" fmla="*/ 1531636 h 1728000"/>
              <a:gd name="connsiteX11" fmla="*/ 1245665 w 1270090"/>
              <a:gd name="connsiteY11" fmla="*/ 1605272 h 1728000"/>
              <a:gd name="connsiteX12" fmla="*/ 1164250 w 1270090"/>
              <a:gd name="connsiteY12" fmla="*/ 1613454 h 1728000"/>
              <a:gd name="connsiteX13" fmla="*/ 1050267 w 1270090"/>
              <a:gd name="connsiteY13" fmla="*/ 1613454 h 1728000"/>
              <a:gd name="connsiteX14" fmla="*/ 1001417 w 1270090"/>
              <a:gd name="connsiteY14" fmla="*/ 1564363 h 1728000"/>
              <a:gd name="connsiteX15" fmla="*/ 936285 w 1270090"/>
              <a:gd name="connsiteY15" fmla="*/ 1531636 h 1728000"/>
              <a:gd name="connsiteX16" fmla="*/ 895577 w 1270090"/>
              <a:gd name="connsiteY16" fmla="*/ 1490727 h 1728000"/>
              <a:gd name="connsiteX17" fmla="*/ 887435 w 1270090"/>
              <a:gd name="connsiteY17" fmla="*/ 1327091 h 1728000"/>
              <a:gd name="connsiteX18" fmla="*/ 903718 w 1270090"/>
              <a:gd name="connsiteY18" fmla="*/ 1147091 h 1728000"/>
              <a:gd name="connsiteX19" fmla="*/ 911860 w 1270090"/>
              <a:gd name="connsiteY19" fmla="*/ 770727 h 1728000"/>
              <a:gd name="connsiteX20" fmla="*/ 895577 w 1270090"/>
              <a:gd name="connsiteY20" fmla="*/ 418909 h 1728000"/>
              <a:gd name="connsiteX21" fmla="*/ 854869 w 1270090"/>
              <a:gd name="connsiteY21" fmla="*/ 263454 h 1728000"/>
              <a:gd name="connsiteX22" fmla="*/ 822303 w 1270090"/>
              <a:gd name="connsiteY22" fmla="*/ 443454 h 1728000"/>
              <a:gd name="connsiteX23" fmla="*/ 773453 w 1270090"/>
              <a:gd name="connsiteY23" fmla="*/ 656182 h 1728000"/>
              <a:gd name="connsiteX24" fmla="*/ 692037 w 1270090"/>
              <a:gd name="connsiteY24" fmla="*/ 909818 h 1728000"/>
              <a:gd name="connsiteX25" fmla="*/ 618762 w 1270090"/>
              <a:gd name="connsiteY25" fmla="*/ 1196181 h 1728000"/>
              <a:gd name="connsiteX26" fmla="*/ 529205 w 1270090"/>
              <a:gd name="connsiteY26" fmla="*/ 1466182 h 1728000"/>
              <a:gd name="connsiteX27" fmla="*/ 545488 w 1270090"/>
              <a:gd name="connsiteY27" fmla="*/ 1564363 h 1728000"/>
              <a:gd name="connsiteX28" fmla="*/ 529205 w 1270090"/>
              <a:gd name="connsiteY28" fmla="*/ 1621636 h 1728000"/>
              <a:gd name="connsiteX29" fmla="*/ 431505 w 1270090"/>
              <a:gd name="connsiteY29" fmla="*/ 1678909 h 1728000"/>
              <a:gd name="connsiteX30" fmla="*/ 407080 w 1270090"/>
              <a:gd name="connsiteY30" fmla="*/ 1638000 h 1728000"/>
              <a:gd name="connsiteX31" fmla="*/ 358231 w 1270090"/>
              <a:gd name="connsiteY31" fmla="*/ 1662545 h 1728000"/>
              <a:gd name="connsiteX32" fmla="*/ 203541 w 1270090"/>
              <a:gd name="connsiteY32" fmla="*/ 1719818 h 1728000"/>
              <a:gd name="connsiteX33" fmla="*/ 73275 w 1270090"/>
              <a:gd name="connsiteY33" fmla="*/ 1728000 h 1728000"/>
              <a:gd name="connsiteX34" fmla="*/ 0 w 1270090"/>
              <a:gd name="connsiteY34" fmla="*/ 1687090 h 1728000"/>
              <a:gd name="connsiteX35" fmla="*/ 0 w 1270090"/>
              <a:gd name="connsiteY35" fmla="*/ 1621636 h 1728000"/>
              <a:gd name="connsiteX36" fmla="*/ 56992 w 1270090"/>
              <a:gd name="connsiteY36" fmla="*/ 1588909 h 1728000"/>
              <a:gd name="connsiteX37" fmla="*/ 130266 w 1270090"/>
              <a:gd name="connsiteY37" fmla="*/ 1539818 h 1728000"/>
              <a:gd name="connsiteX38" fmla="*/ 219824 w 1270090"/>
              <a:gd name="connsiteY38" fmla="*/ 1490727 h 1728000"/>
              <a:gd name="connsiteX39" fmla="*/ 268674 w 1270090"/>
              <a:gd name="connsiteY39" fmla="*/ 1449818 h 1728000"/>
              <a:gd name="connsiteX40" fmla="*/ 219824 w 1270090"/>
              <a:gd name="connsiteY40" fmla="*/ 1392546 h 1728000"/>
              <a:gd name="connsiteX41" fmla="*/ 293098 w 1270090"/>
              <a:gd name="connsiteY41" fmla="*/ 1204363 h 1728000"/>
              <a:gd name="connsiteX42" fmla="*/ 374515 w 1270090"/>
              <a:gd name="connsiteY42" fmla="*/ 950727 h 1728000"/>
              <a:gd name="connsiteX43" fmla="*/ 439647 w 1270090"/>
              <a:gd name="connsiteY43" fmla="*/ 631636 h 1728000"/>
              <a:gd name="connsiteX44" fmla="*/ 464072 w 1270090"/>
              <a:gd name="connsiteY44" fmla="*/ 378000 h 1728000"/>
              <a:gd name="connsiteX45" fmla="*/ 488497 w 1270090"/>
              <a:gd name="connsiteY45" fmla="*/ 83454 h 1728000"/>
              <a:gd name="connsiteX46" fmla="*/ 255050 w 1270090"/>
              <a:gd name="connsiteY46" fmla="*/ 0 h 1728000"/>
              <a:gd name="connsiteX47" fmla="*/ 399235 w 1270090"/>
              <a:gd name="connsiteY47" fmla="*/ 0 h 1728000"/>
              <a:gd name="connsiteX48" fmla="*/ 415223 w 1270090"/>
              <a:gd name="connsiteY48" fmla="*/ 58909 h 1728000"/>
              <a:gd name="connsiteX49" fmla="*/ 395928 w 1270090"/>
              <a:gd name="connsiteY49" fmla="*/ 152020 h 1728000"/>
              <a:gd name="connsiteX50" fmla="*/ 358231 w 1270090"/>
              <a:gd name="connsiteY50" fmla="*/ 99818 h 1728000"/>
              <a:gd name="connsiteX51" fmla="*/ 390797 w 1270090"/>
              <a:gd name="connsiteY51" fmla="*/ 214364 h 1728000"/>
              <a:gd name="connsiteX52" fmla="*/ 318626 w 1270090"/>
              <a:gd name="connsiteY52" fmla="*/ 169492 h 1728000"/>
              <a:gd name="connsiteX53" fmla="*/ 281395 w 1270090"/>
              <a:gd name="connsiteY53" fmla="*/ 104591 h 1728000"/>
              <a:gd name="connsiteX54" fmla="*/ 255783 w 1270090"/>
              <a:gd name="connsiteY54" fmla="*/ 19832 h 172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70090" h="1728000">
                <a:moveTo>
                  <a:pt x="501079" y="0"/>
                </a:moveTo>
                <a:lnTo>
                  <a:pt x="1270090" y="0"/>
                </a:lnTo>
                <a:lnTo>
                  <a:pt x="1270090" y="165273"/>
                </a:lnTo>
                <a:lnTo>
                  <a:pt x="1221241" y="427091"/>
                </a:lnTo>
                <a:lnTo>
                  <a:pt x="1164250" y="729818"/>
                </a:lnTo>
                <a:lnTo>
                  <a:pt x="1156108" y="942545"/>
                </a:lnTo>
                <a:lnTo>
                  <a:pt x="1139825" y="1130727"/>
                </a:lnTo>
                <a:lnTo>
                  <a:pt x="1123542" y="1277999"/>
                </a:lnTo>
                <a:lnTo>
                  <a:pt x="1139825" y="1408909"/>
                </a:lnTo>
                <a:lnTo>
                  <a:pt x="1172391" y="1449818"/>
                </a:lnTo>
                <a:lnTo>
                  <a:pt x="1253807" y="1531636"/>
                </a:lnTo>
                <a:lnTo>
                  <a:pt x="1245665" y="1605272"/>
                </a:lnTo>
                <a:lnTo>
                  <a:pt x="1164250" y="1613454"/>
                </a:lnTo>
                <a:lnTo>
                  <a:pt x="1050267" y="1613454"/>
                </a:lnTo>
                <a:lnTo>
                  <a:pt x="1001417" y="1564363"/>
                </a:lnTo>
                <a:lnTo>
                  <a:pt x="936285" y="1531636"/>
                </a:lnTo>
                <a:lnTo>
                  <a:pt x="895577" y="1490727"/>
                </a:lnTo>
                <a:lnTo>
                  <a:pt x="887435" y="1327091"/>
                </a:lnTo>
                <a:lnTo>
                  <a:pt x="903718" y="1147091"/>
                </a:lnTo>
                <a:lnTo>
                  <a:pt x="911860" y="770727"/>
                </a:lnTo>
                <a:lnTo>
                  <a:pt x="895577" y="418909"/>
                </a:lnTo>
                <a:lnTo>
                  <a:pt x="854869" y="263454"/>
                </a:lnTo>
                <a:lnTo>
                  <a:pt x="822303" y="443454"/>
                </a:lnTo>
                <a:lnTo>
                  <a:pt x="773453" y="656182"/>
                </a:lnTo>
                <a:lnTo>
                  <a:pt x="692037" y="909818"/>
                </a:lnTo>
                <a:lnTo>
                  <a:pt x="618762" y="1196181"/>
                </a:lnTo>
                <a:lnTo>
                  <a:pt x="529205" y="1466182"/>
                </a:lnTo>
                <a:lnTo>
                  <a:pt x="545488" y="1564363"/>
                </a:lnTo>
                <a:lnTo>
                  <a:pt x="529205" y="1621636"/>
                </a:lnTo>
                <a:lnTo>
                  <a:pt x="431505" y="1678909"/>
                </a:lnTo>
                <a:lnTo>
                  <a:pt x="407080" y="1638000"/>
                </a:lnTo>
                <a:lnTo>
                  <a:pt x="358231" y="1662545"/>
                </a:lnTo>
                <a:lnTo>
                  <a:pt x="203541" y="1719818"/>
                </a:lnTo>
                <a:lnTo>
                  <a:pt x="73275" y="1728000"/>
                </a:lnTo>
                <a:lnTo>
                  <a:pt x="0" y="1687090"/>
                </a:lnTo>
                <a:lnTo>
                  <a:pt x="0" y="1621636"/>
                </a:lnTo>
                <a:lnTo>
                  <a:pt x="56992" y="1588909"/>
                </a:lnTo>
                <a:lnTo>
                  <a:pt x="130266" y="1539818"/>
                </a:lnTo>
                <a:lnTo>
                  <a:pt x="219824" y="1490727"/>
                </a:lnTo>
                <a:lnTo>
                  <a:pt x="268674" y="1449818"/>
                </a:lnTo>
                <a:lnTo>
                  <a:pt x="219824" y="1392546"/>
                </a:lnTo>
                <a:lnTo>
                  <a:pt x="293098" y="1204363"/>
                </a:lnTo>
                <a:lnTo>
                  <a:pt x="374515" y="950727"/>
                </a:lnTo>
                <a:lnTo>
                  <a:pt x="439647" y="631636"/>
                </a:lnTo>
                <a:lnTo>
                  <a:pt x="464072" y="378000"/>
                </a:lnTo>
                <a:lnTo>
                  <a:pt x="488497" y="83454"/>
                </a:lnTo>
                <a:close/>
                <a:moveTo>
                  <a:pt x="255050" y="0"/>
                </a:moveTo>
                <a:lnTo>
                  <a:pt x="399235" y="0"/>
                </a:lnTo>
                <a:lnTo>
                  <a:pt x="415223" y="58909"/>
                </a:lnTo>
                <a:lnTo>
                  <a:pt x="395928" y="152020"/>
                </a:lnTo>
                <a:lnTo>
                  <a:pt x="358231" y="99818"/>
                </a:lnTo>
                <a:lnTo>
                  <a:pt x="390797" y="214364"/>
                </a:lnTo>
                <a:lnTo>
                  <a:pt x="318626" y="169492"/>
                </a:lnTo>
                <a:lnTo>
                  <a:pt x="281395" y="104591"/>
                </a:lnTo>
                <a:lnTo>
                  <a:pt x="255783" y="19832"/>
                </a:lnTo>
                <a:close/>
              </a:path>
            </a:pathLst>
          </a:cu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tr-TR"/>
          </a:p>
        </p:txBody>
      </p:sp>
      <p:sp>
        <p:nvSpPr>
          <p:cNvPr id="11" name="TextBox 10"/>
          <p:cNvSpPr txBox="1"/>
          <p:nvPr/>
        </p:nvSpPr>
        <p:spPr>
          <a:xfrm>
            <a:off x="3431945" y="2481502"/>
            <a:ext cx="2352502" cy="156966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tr-TR" sz="9600" dirty="0">
                <a:solidFill>
                  <a:srgbClr val="FE6B3A"/>
                </a:solidFill>
                <a:latin typeface="Arial Narrow" panose="020B0606020202030204" pitchFamily="34" charset="0"/>
              </a:rPr>
              <a:t>%80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307845" y="2481502"/>
            <a:ext cx="2352502" cy="156966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tr-TR" sz="9600" dirty="0">
                <a:solidFill>
                  <a:srgbClr val="2944A1"/>
                </a:solidFill>
                <a:latin typeface="Arial Narrow" panose="020B0606020202030204" pitchFamily="34" charset="0"/>
              </a:rPr>
              <a:t>%48</a:t>
            </a:r>
          </a:p>
        </p:txBody>
      </p:sp>
      <p:cxnSp>
        <p:nvCxnSpPr>
          <p:cNvPr id="13" name="Straight Connector 12"/>
          <p:cNvCxnSpPr/>
          <p:nvPr/>
        </p:nvCxnSpPr>
        <p:spPr>
          <a:xfrm>
            <a:off x="6096000" y="1124744"/>
            <a:ext cx="0" cy="478800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3463813" y="3954693"/>
            <a:ext cx="2288766" cy="1754326"/>
          </a:xfrm>
          <a:prstGeom prst="rect">
            <a:avLst/>
          </a:prstGeom>
          <a:noFill/>
        </p:spPr>
        <p:txBody>
          <a:bodyPr wrap="square" lIns="180000" rIns="180000" rtlCol="0" anchor="ctr">
            <a:spAutoFit/>
          </a:bodyPr>
          <a:lstStyle/>
          <a:p>
            <a:pPr algn="ctr"/>
            <a:r>
              <a:rPr lang="tr-TR" dirty="0">
                <a:solidFill>
                  <a:schemeClr val="bg1">
                    <a:lumMod val="50000"/>
                  </a:schemeClr>
                </a:solidFill>
                <a:latin typeface="Arial Narrow" panose="020B0606020202030204" pitchFamily="34" charset="0"/>
              </a:rPr>
              <a:t>Lorem ipsum dolor sit amet, consectetur adipiscing elit, sed do eiusmod tempor incididunt ut labore et dolore magna aliqua.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339713" y="3954693"/>
            <a:ext cx="2288766" cy="1754326"/>
          </a:xfrm>
          <a:prstGeom prst="rect">
            <a:avLst/>
          </a:prstGeom>
          <a:noFill/>
        </p:spPr>
        <p:txBody>
          <a:bodyPr wrap="square" lIns="180000" rIns="180000" rtlCol="0" anchor="ctr">
            <a:spAutoFit/>
          </a:bodyPr>
          <a:lstStyle/>
          <a:p>
            <a:pPr algn="ctr"/>
            <a:r>
              <a:rPr lang="tr-TR" dirty="0">
                <a:solidFill>
                  <a:schemeClr val="bg1">
                    <a:lumMod val="50000"/>
                  </a:schemeClr>
                </a:solidFill>
                <a:latin typeface="Arial Narrow" panose="020B0606020202030204" pitchFamily="34" charset="0"/>
              </a:rPr>
              <a:t>Lorem ipsum dolor sit amet, consectetur adipiscing elit, sed do eiusmod tempor incididunt ut labore et dolore magna aliqua.</a:t>
            </a:r>
          </a:p>
        </p:txBody>
      </p:sp>
    </p:spTree>
    <p:extLst>
      <p:ext uri="{BB962C8B-B14F-4D97-AF65-F5344CB8AC3E}">
        <p14:creationId xmlns:p14="http://schemas.microsoft.com/office/powerpoint/2010/main" val="164189787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 dirty="0"/>
              <a:t>Seçilen Nesneleri Hizalama</a:t>
            </a:r>
          </a:p>
        </p:txBody>
      </p:sp>
      <p:sp>
        <p:nvSpPr>
          <p:cNvPr id="4" name="Rectangle 3"/>
          <p:cNvSpPr/>
          <p:nvPr/>
        </p:nvSpPr>
        <p:spPr>
          <a:xfrm>
            <a:off x="9048328" y="5445224"/>
            <a:ext cx="720000" cy="450000"/>
          </a:xfrm>
          <a:prstGeom prst="rect">
            <a:avLst/>
          </a:prstGeom>
          <a:solidFill>
            <a:schemeClr val="accent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" name="Hexagon 5"/>
          <p:cNvSpPr/>
          <p:nvPr/>
        </p:nvSpPr>
        <p:spPr>
          <a:xfrm>
            <a:off x="4245145" y="3316483"/>
            <a:ext cx="720000" cy="450000"/>
          </a:xfrm>
          <a:prstGeom prst="hexagon">
            <a:avLst/>
          </a:prstGeom>
          <a:solidFill>
            <a:schemeClr val="bg1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" name="Oval 7"/>
          <p:cNvSpPr/>
          <p:nvPr/>
        </p:nvSpPr>
        <p:spPr>
          <a:xfrm>
            <a:off x="3071664" y="2181790"/>
            <a:ext cx="720000" cy="450000"/>
          </a:xfrm>
          <a:prstGeom prst="ellipse">
            <a:avLst/>
          </a:prstGeom>
          <a:solidFill>
            <a:schemeClr val="accent2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6303329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  <p:bldP spid="8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2657872" y="1124744"/>
            <a:ext cx="2304256" cy="5267888"/>
            <a:chOff x="1511829" y="1124744"/>
            <a:chExt cx="2304256" cy="5267888"/>
          </a:xfrm>
        </p:grpSpPr>
        <p:grpSp>
          <p:nvGrpSpPr>
            <p:cNvPr id="5" name="Group 4"/>
            <p:cNvGrpSpPr/>
            <p:nvPr/>
          </p:nvGrpSpPr>
          <p:grpSpPr>
            <a:xfrm>
              <a:off x="1511829" y="1124744"/>
              <a:ext cx="2304256" cy="2304256"/>
              <a:chOff x="683568" y="1988840"/>
              <a:chExt cx="2664296" cy="2664296"/>
            </a:xfrm>
          </p:grpSpPr>
          <p:sp>
            <p:nvSpPr>
              <p:cNvPr id="2" name="Oval 1"/>
              <p:cNvSpPr/>
              <p:nvPr/>
            </p:nvSpPr>
            <p:spPr>
              <a:xfrm>
                <a:off x="683568" y="1988840"/>
                <a:ext cx="2664296" cy="266429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rIns="0" rtlCol="0" anchor="ctr"/>
              <a:lstStyle/>
              <a:p>
                <a:pPr algn="ctr"/>
                <a:endParaRPr lang="tr-TR" sz="5400">
                  <a:solidFill>
                    <a:schemeClr val="bg1">
                      <a:lumMod val="50000"/>
                    </a:schemeClr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3" name="Pie 2"/>
              <p:cNvSpPr/>
              <p:nvPr/>
            </p:nvSpPr>
            <p:spPr>
              <a:xfrm>
                <a:off x="683568" y="1988840"/>
                <a:ext cx="2664296" cy="2664296"/>
              </a:xfrm>
              <a:prstGeom prst="pie">
                <a:avLst>
                  <a:gd name="adj1" fmla="val 16190505"/>
                  <a:gd name="adj2" fmla="val 11400709"/>
                </a:avLst>
              </a:prstGeom>
              <a:solidFill>
                <a:srgbClr val="2944A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rIns="0" rtlCol="0" anchor="ctr"/>
              <a:lstStyle/>
              <a:p>
                <a:pPr algn="ctr"/>
                <a:endParaRPr lang="tr-TR" sz="5400">
                  <a:solidFill>
                    <a:schemeClr val="bg1">
                      <a:lumMod val="50000"/>
                    </a:schemeClr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4" name="Oval 3"/>
              <p:cNvSpPr/>
              <p:nvPr/>
            </p:nvSpPr>
            <p:spPr>
              <a:xfrm>
                <a:off x="1043608" y="2348880"/>
                <a:ext cx="1944216" cy="19442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rIns="0" rtlCol="0" anchor="ctr"/>
              <a:lstStyle/>
              <a:p>
                <a:pPr algn="ctr"/>
                <a:r>
                  <a:rPr lang="tr-TR" sz="5400" dirty="0">
                    <a:solidFill>
                      <a:srgbClr val="2944A1"/>
                    </a:solidFill>
                    <a:latin typeface="Arial Narrow" panose="020B0606020202030204" pitchFamily="34" charset="0"/>
                  </a:rPr>
                  <a:t>%80</a:t>
                </a:r>
              </a:p>
            </p:txBody>
          </p:sp>
        </p:grpSp>
        <p:sp>
          <p:nvSpPr>
            <p:cNvPr id="10" name="TextBox 9"/>
            <p:cNvSpPr txBox="1"/>
            <p:nvPr/>
          </p:nvSpPr>
          <p:spPr>
            <a:xfrm>
              <a:off x="1519574" y="4638306"/>
              <a:ext cx="2288766" cy="1754326"/>
            </a:xfrm>
            <a:prstGeom prst="rect">
              <a:avLst/>
            </a:prstGeom>
            <a:noFill/>
          </p:spPr>
          <p:txBody>
            <a:bodyPr wrap="square" lIns="180000" rIns="180000" rtlCol="0" anchor="ctr">
              <a:spAutoFit/>
            </a:bodyPr>
            <a:lstStyle/>
            <a:p>
              <a:pPr algn="ctr"/>
              <a:r>
                <a:rPr lang="tr-TR" dirty="0">
                  <a:solidFill>
                    <a:schemeClr val="bg1">
                      <a:lumMod val="50000"/>
                    </a:schemeClr>
                  </a:solidFill>
                  <a:latin typeface="Arial Narrow" panose="020B0606020202030204" pitchFamily="34" charset="0"/>
                </a:rPr>
                <a:t>Lorem ipsum dolor sit amet, consectetur adipiscing elit, sed do eiusmod tempor incididunt ut labore et dolore magna aliqua.</a:t>
              </a: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1522340" y="3816686"/>
              <a:ext cx="2283235" cy="40011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/>
              <a:r>
                <a:rPr lang="tr-TR" sz="2000" dirty="0">
                  <a:solidFill>
                    <a:srgbClr val="2944A1"/>
                  </a:solidFill>
                  <a:latin typeface="Arial Narrow" panose="020B0606020202030204" pitchFamily="34" charset="0"/>
                </a:rPr>
                <a:t>CONSECTETUR</a:t>
              </a:r>
              <a:endParaRPr lang="tr-TR" sz="2000" dirty="0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7229872" y="1124744"/>
            <a:ext cx="2304256" cy="5267888"/>
            <a:chOff x="5327914" y="1124744"/>
            <a:chExt cx="2304256" cy="5267888"/>
          </a:xfrm>
        </p:grpSpPr>
        <p:grpSp>
          <p:nvGrpSpPr>
            <p:cNvPr id="6" name="Group 5"/>
            <p:cNvGrpSpPr/>
            <p:nvPr/>
          </p:nvGrpSpPr>
          <p:grpSpPr>
            <a:xfrm>
              <a:off x="5327914" y="1124744"/>
              <a:ext cx="2304256" cy="2304256"/>
              <a:chOff x="683568" y="1988840"/>
              <a:chExt cx="2664296" cy="2664296"/>
            </a:xfrm>
          </p:grpSpPr>
          <p:sp>
            <p:nvSpPr>
              <p:cNvPr id="7" name="Oval 6"/>
              <p:cNvSpPr/>
              <p:nvPr/>
            </p:nvSpPr>
            <p:spPr>
              <a:xfrm>
                <a:off x="683568" y="1988840"/>
                <a:ext cx="2664296" cy="266429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rIns="0" rtlCol="0" anchor="ctr"/>
              <a:lstStyle/>
              <a:p>
                <a:pPr algn="ctr"/>
                <a:endParaRPr lang="tr-TR" sz="5400">
                  <a:solidFill>
                    <a:schemeClr val="bg1">
                      <a:lumMod val="50000"/>
                    </a:schemeClr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8" name="Pie 7"/>
              <p:cNvSpPr/>
              <p:nvPr/>
            </p:nvSpPr>
            <p:spPr>
              <a:xfrm>
                <a:off x="683568" y="1988840"/>
                <a:ext cx="2664296" cy="2664296"/>
              </a:xfrm>
              <a:prstGeom prst="pie">
                <a:avLst>
                  <a:gd name="adj1" fmla="val 16190505"/>
                  <a:gd name="adj2" fmla="val 5053373"/>
                </a:avLst>
              </a:prstGeom>
              <a:solidFill>
                <a:srgbClr val="FE6B3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rIns="0" rtlCol="0" anchor="ctr"/>
              <a:lstStyle/>
              <a:p>
                <a:pPr algn="ctr"/>
                <a:endParaRPr lang="tr-TR" sz="5400">
                  <a:solidFill>
                    <a:schemeClr val="bg1">
                      <a:lumMod val="50000"/>
                    </a:schemeClr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043608" y="2348880"/>
                <a:ext cx="1944216" cy="19442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rIns="0" rtlCol="0" anchor="ctr"/>
              <a:lstStyle/>
              <a:p>
                <a:pPr algn="ctr"/>
                <a:r>
                  <a:rPr lang="tr-TR" sz="5400" dirty="0">
                    <a:solidFill>
                      <a:srgbClr val="FE6B3A"/>
                    </a:solidFill>
                    <a:latin typeface="Arial Narrow" panose="020B0606020202030204" pitchFamily="34" charset="0"/>
                  </a:rPr>
                  <a:t>%48</a:t>
                </a:r>
              </a:p>
            </p:txBody>
          </p:sp>
        </p:grpSp>
        <p:sp>
          <p:nvSpPr>
            <p:cNvPr id="11" name="TextBox 10"/>
            <p:cNvSpPr txBox="1"/>
            <p:nvPr/>
          </p:nvSpPr>
          <p:spPr>
            <a:xfrm>
              <a:off x="5335659" y="4638306"/>
              <a:ext cx="2288766" cy="1754326"/>
            </a:xfrm>
            <a:prstGeom prst="rect">
              <a:avLst/>
            </a:prstGeom>
            <a:noFill/>
          </p:spPr>
          <p:txBody>
            <a:bodyPr wrap="square" lIns="180000" rIns="180000" rtlCol="0" anchor="ctr">
              <a:spAutoFit/>
            </a:bodyPr>
            <a:lstStyle/>
            <a:p>
              <a:pPr algn="ctr"/>
              <a:r>
                <a:rPr lang="tr-TR" dirty="0">
                  <a:solidFill>
                    <a:schemeClr val="bg1">
                      <a:lumMod val="50000"/>
                    </a:schemeClr>
                  </a:solidFill>
                  <a:latin typeface="Arial Narrow" panose="020B0606020202030204" pitchFamily="34" charset="0"/>
                </a:rPr>
                <a:t>Lorem ipsum dolor sit amet, consectetur adipiscing elit, sed do eiusmod tempor incididunt ut labore et dolore magna aliqua.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5336767" y="3816686"/>
              <a:ext cx="2286550" cy="40011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/>
              <a:r>
                <a:rPr lang="tr-TR" sz="2000" dirty="0">
                  <a:solidFill>
                    <a:srgbClr val="FE6B3A"/>
                  </a:solidFill>
                  <a:latin typeface="Arial Narrow" panose="020B0606020202030204" pitchFamily="34" charset="0"/>
                </a:rPr>
                <a:t>DOLORE MAGNA</a:t>
              </a:r>
              <a:endParaRPr lang="tr-TR" sz="2000" dirty="0"/>
            </a:p>
          </p:txBody>
        </p:sp>
      </p:grpSp>
      <p:cxnSp>
        <p:nvCxnSpPr>
          <p:cNvPr id="14" name="Straight Connector 13"/>
          <p:cNvCxnSpPr/>
          <p:nvPr/>
        </p:nvCxnSpPr>
        <p:spPr>
          <a:xfrm>
            <a:off x="6096000" y="1124744"/>
            <a:ext cx="0" cy="478800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87018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/>
          <p:cNvGrpSpPr/>
          <p:nvPr/>
        </p:nvGrpSpPr>
        <p:grpSpPr>
          <a:xfrm>
            <a:off x="1775520" y="764704"/>
            <a:ext cx="8892480" cy="2127360"/>
            <a:chOff x="251520" y="2381760"/>
            <a:chExt cx="8892480" cy="2127360"/>
          </a:xfrm>
        </p:grpSpPr>
        <p:grpSp>
          <p:nvGrpSpPr>
            <p:cNvPr id="5" name="Group 4"/>
            <p:cNvGrpSpPr/>
            <p:nvPr/>
          </p:nvGrpSpPr>
          <p:grpSpPr>
            <a:xfrm>
              <a:off x="251520" y="2583160"/>
              <a:ext cx="1925960" cy="1925960"/>
              <a:chOff x="683568" y="1988840"/>
              <a:chExt cx="2664296" cy="2664296"/>
            </a:xfrm>
          </p:grpSpPr>
          <p:sp>
            <p:nvSpPr>
              <p:cNvPr id="2" name="Oval 1"/>
              <p:cNvSpPr/>
              <p:nvPr/>
            </p:nvSpPr>
            <p:spPr>
              <a:xfrm>
                <a:off x="683568" y="1988840"/>
                <a:ext cx="2664296" cy="266429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rIns="0" rtlCol="0" anchor="ctr"/>
              <a:lstStyle/>
              <a:p>
                <a:pPr algn="ctr"/>
                <a:endParaRPr lang="tr-TR" sz="5400">
                  <a:solidFill>
                    <a:schemeClr val="bg1">
                      <a:lumMod val="50000"/>
                    </a:schemeClr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3" name="Pie 2"/>
              <p:cNvSpPr/>
              <p:nvPr/>
            </p:nvSpPr>
            <p:spPr>
              <a:xfrm>
                <a:off x="683568" y="1988840"/>
                <a:ext cx="2664296" cy="2664296"/>
              </a:xfrm>
              <a:prstGeom prst="pie">
                <a:avLst>
                  <a:gd name="adj1" fmla="val 16190505"/>
                  <a:gd name="adj2" fmla="val 11400709"/>
                </a:avLst>
              </a:prstGeom>
              <a:solidFill>
                <a:srgbClr val="2944A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rIns="0" rtlCol="0" anchor="ctr"/>
              <a:lstStyle/>
              <a:p>
                <a:pPr algn="ctr"/>
                <a:endParaRPr lang="tr-TR" sz="5400">
                  <a:solidFill>
                    <a:schemeClr val="bg1">
                      <a:lumMod val="50000"/>
                    </a:schemeClr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4" name="Oval 3"/>
              <p:cNvSpPr/>
              <p:nvPr/>
            </p:nvSpPr>
            <p:spPr>
              <a:xfrm>
                <a:off x="1043608" y="2348880"/>
                <a:ext cx="1944216" cy="19442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rIns="0" rtlCol="0" anchor="ctr"/>
              <a:lstStyle/>
              <a:p>
                <a:pPr algn="ctr"/>
                <a:endParaRPr lang="tr-TR" sz="5400" dirty="0">
                  <a:solidFill>
                    <a:srgbClr val="2944A1"/>
                  </a:solidFill>
                  <a:latin typeface="Arial Narrow" panose="020B0606020202030204" pitchFamily="34" charset="0"/>
                </a:endParaRPr>
              </a:p>
            </p:txBody>
          </p:sp>
        </p:grpSp>
        <p:sp>
          <p:nvSpPr>
            <p:cNvPr id="10" name="TextBox 9"/>
            <p:cNvSpPr txBox="1"/>
            <p:nvPr/>
          </p:nvSpPr>
          <p:spPr>
            <a:xfrm>
              <a:off x="2626807" y="3573239"/>
              <a:ext cx="1945193" cy="584775"/>
            </a:xfrm>
            <a:prstGeom prst="rect">
              <a:avLst/>
            </a:prstGeom>
            <a:noFill/>
          </p:spPr>
          <p:txBody>
            <a:bodyPr wrap="square" lIns="90000" rIns="180000" rtlCol="0" anchor="ctr">
              <a:spAutoFit/>
            </a:bodyPr>
            <a:lstStyle/>
            <a:p>
              <a:r>
                <a:rPr lang="tr-TR" sz="1600" dirty="0">
                  <a:solidFill>
                    <a:schemeClr val="bg1">
                      <a:lumMod val="50000"/>
                    </a:schemeClr>
                  </a:solidFill>
                  <a:latin typeface="Arial Narrow" panose="020B0606020202030204" pitchFamily="34" charset="0"/>
                </a:rPr>
                <a:t>Lorem ipsum</a:t>
              </a:r>
            </a:p>
            <a:p>
              <a:r>
                <a:rPr lang="tr-TR" sz="1600" dirty="0">
                  <a:solidFill>
                    <a:schemeClr val="bg1">
                      <a:lumMod val="50000"/>
                    </a:schemeClr>
                  </a:solidFill>
                  <a:latin typeface="Arial Narrow" panose="020B0606020202030204" pitchFamily="34" charset="0"/>
                </a:rPr>
                <a:t>dolor sit amet</a:t>
              </a: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2626807" y="3143697"/>
              <a:ext cx="1945194" cy="40011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r>
                <a:rPr lang="tr-TR" sz="2000" dirty="0">
                  <a:solidFill>
                    <a:srgbClr val="2944A1"/>
                  </a:solidFill>
                  <a:latin typeface="Arial Narrow" panose="020B0606020202030204" pitchFamily="34" charset="0"/>
                </a:rPr>
                <a:t>CONSECTETUR</a:t>
              </a:r>
              <a:endParaRPr lang="tr-TR" sz="2000" dirty="0"/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4823520" y="2583160"/>
              <a:ext cx="1925960" cy="1925960"/>
              <a:chOff x="683568" y="1988840"/>
              <a:chExt cx="2664296" cy="2664296"/>
            </a:xfrm>
          </p:grpSpPr>
          <p:sp>
            <p:nvSpPr>
              <p:cNvPr id="7" name="Oval 6"/>
              <p:cNvSpPr/>
              <p:nvPr/>
            </p:nvSpPr>
            <p:spPr>
              <a:xfrm>
                <a:off x="683568" y="1988840"/>
                <a:ext cx="2664296" cy="266429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rIns="0" rtlCol="0" anchor="ctr"/>
              <a:lstStyle/>
              <a:p>
                <a:pPr algn="ctr"/>
                <a:endParaRPr lang="tr-TR" sz="5400">
                  <a:solidFill>
                    <a:schemeClr val="bg1">
                      <a:lumMod val="50000"/>
                    </a:schemeClr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8" name="Pie 7"/>
              <p:cNvSpPr/>
              <p:nvPr/>
            </p:nvSpPr>
            <p:spPr>
              <a:xfrm>
                <a:off x="683568" y="1988840"/>
                <a:ext cx="2664296" cy="2664296"/>
              </a:xfrm>
              <a:prstGeom prst="pie">
                <a:avLst>
                  <a:gd name="adj1" fmla="val 16190505"/>
                  <a:gd name="adj2" fmla="val 5053373"/>
                </a:avLst>
              </a:prstGeom>
              <a:solidFill>
                <a:srgbClr val="FE6B3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rIns="0" rtlCol="0" anchor="ctr"/>
              <a:lstStyle/>
              <a:p>
                <a:pPr algn="ctr"/>
                <a:endParaRPr lang="tr-TR" sz="5400">
                  <a:solidFill>
                    <a:schemeClr val="bg1">
                      <a:lumMod val="50000"/>
                    </a:schemeClr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043608" y="2348880"/>
                <a:ext cx="1944216" cy="19442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rIns="0" rtlCol="0" anchor="ctr"/>
              <a:lstStyle/>
              <a:p>
                <a:pPr algn="ctr"/>
                <a:endParaRPr lang="tr-TR" sz="5400" dirty="0">
                  <a:solidFill>
                    <a:srgbClr val="FE6B3A"/>
                  </a:solidFill>
                  <a:latin typeface="Arial Narrow" panose="020B0606020202030204" pitchFamily="34" charset="0"/>
                </a:endParaRPr>
              </a:p>
            </p:txBody>
          </p:sp>
        </p:grpSp>
        <p:sp>
          <p:nvSpPr>
            <p:cNvPr id="13" name="Rectangle 12"/>
            <p:cNvSpPr/>
            <p:nvPr/>
          </p:nvSpPr>
          <p:spPr>
            <a:xfrm>
              <a:off x="7149775" y="3143697"/>
              <a:ext cx="1994225" cy="40011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r>
                <a:rPr lang="tr-TR" sz="2000" dirty="0">
                  <a:solidFill>
                    <a:srgbClr val="FE6B3A"/>
                  </a:solidFill>
                  <a:latin typeface="Arial Narrow" panose="020B0606020202030204" pitchFamily="34" charset="0"/>
                </a:rPr>
                <a:t>DOLORE MAGNA</a:t>
              </a:r>
              <a:endParaRPr lang="tr-TR" sz="2000" dirty="0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2614957" y="2381760"/>
              <a:ext cx="1321195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ctr"/>
              <a:r>
                <a:rPr lang="tr-TR" sz="5400" dirty="0">
                  <a:solidFill>
                    <a:srgbClr val="2944A1"/>
                  </a:solidFill>
                  <a:latin typeface="Arial Narrow" panose="020B0606020202030204" pitchFamily="34" charset="0"/>
                </a:rPr>
                <a:t>%80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7178802" y="2390704"/>
              <a:ext cx="1321196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ctr"/>
              <a:r>
                <a:rPr lang="tr-TR" sz="5400" dirty="0">
                  <a:solidFill>
                    <a:srgbClr val="FE6B3A"/>
                  </a:solidFill>
                  <a:latin typeface="Arial Narrow" panose="020B0606020202030204" pitchFamily="34" charset="0"/>
                </a:rPr>
                <a:t>%48</a:t>
              </a:r>
            </a:p>
          </p:txBody>
        </p:sp>
        <p:cxnSp>
          <p:nvCxnSpPr>
            <p:cNvPr id="21" name="Straight Connector 20"/>
            <p:cNvCxnSpPr/>
            <p:nvPr/>
          </p:nvCxnSpPr>
          <p:spPr>
            <a:xfrm>
              <a:off x="1288098" y="2583160"/>
              <a:ext cx="1326859" cy="0"/>
            </a:xfrm>
            <a:prstGeom prst="line">
              <a:avLst/>
            </a:prstGeom>
            <a:ln w="28575">
              <a:solidFill>
                <a:schemeClr val="bg1">
                  <a:lumMod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/>
          </p:nvCxnSpPr>
          <p:spPr>
            <a:xfrm>
              <a:off x="2614957" y="2583160"/>
              <a:ext cx="0" cy="1512000"/>
            </a:xfrm>
            <a:prstGeom prst="line">
              <a:avLst/>
            </a:prstGeom>
            <a:ln w="28575">
              <a:solidFill>
                <a:schemeClr val="bg1">
                  <a:lumMod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/>
          </p:nvCxnSpPr>
          <p:spPr>
            <a:xfrm>
              <a:off x="5837429" y="2583160"/>
              <a:ext cx="1326859" cy="0"/>
            </a:xfrm>
            <a:prstGeom prst="line">
              <a:avLst/>
            </a:prstGeom>
            <a:ln w="28575">
              <a:solidFill>
                <a:schemeClr val="bg1">
                  <a:lumMod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/>
          </p:nvCxnSpPr>
          <p:spPr>
            <a:xfrm>
              <a:off x="7164288" y="2583160"/>
              <a:ext cx="0" cy="1512000"/>
            </a:xfrm>
            <a:prstGeom prst="line">
              <a:avLst/>
            </a:prstGeom>
            <a:ln w="28575">
              <a:solidFill>
                <a:schemeClr val="bg1">
                  <a:lumMod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TextBox 24"/>
            <p:cNvSpPr txBox="1"/>
            <p:nvPr/>
          </p:nvSpPr>
          <p:spPr>
            <a:xfrm>
              <a:off x="7164288" y="3573239"/>
              <a:ext cx="1979712" cy="584775"/>
            </a:xfrm>
            <a:prstGeom prst="rect">
              <a:avLst/>
            </a:prstGeom>
            <a:noFill/>
          </p:spPr>
          <p:txBody>
            <a:bodyPr wrap="square" lIns="90000" rIns="180000" rtlCol="0" anchor="ctr">
              <a:spAutoFit/>
            </a:bodyPr>
            <a:lstStyle/>
            <a:p>
              <a:r>
                <a:rPr lang="tr-TR" sz="1600" dirty="0">
                  <a:solidFill>
                    <a:schemeClr val="bg1">
                      <a:lumMod val="50000"/>
                    </a:schemeClr>
                  </a:solidFill>
                  <a:latin typeface="Arial Narrow" panose="020B0606020202030204" pitchFamily="34" charset="0"/>
                </a:rPr>
                <a:t>Lorem ipsum</a:t>
              </a:r>
            </a:p>
            <a:p>
              <a:r>
                <a:rPr lang="tr-TR" sz="1600" dirty="0">
                  <a:solidFill>
                    <a:schemeClr val="bg1">
                      <a:lumMod val="50000"/>
                    </a:schemeClr>
                  </a:solidFill>
                  <a:latin typeface="Arial Narrow" panose="020B0606020202030204" pitchFamily="34" charset="0"/>
                </a:rPr>
                <a:t>dolor sit amet</a:t>
              </a:r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5343588" y="3129807"/>
              <a:ext cx="885824" cy="828000"/>
              <a:chOff x="3714750" y="2609679"/>
              <a:chExt cx="885824" cy="828845"/>
            </a:xfrm>
          </p:grpSpPr>
          <p:sp>
            <p:nvSpPr>
              <p:cNvPr id="27" name="Freeform 26"/>
              <p:cNvSpPr/>
              <p:nvPr/>
            </p:nvSpPr>
            <p:spPr>
              <a:xfrm>
                <a:off x="3714750" y="2926308"/>
                <a:ext cx="404044" cy="293439"/>
              </a:xfrm>
              <a:custGeom>
                <a:avLst/>
                <a:gdLst>
                  <a:gd name="connsiteX0" fmla="*/ 400050 w 400050"/>
                  <a:gd name="connsiteY0" fmla="*/ 241300 h 260350"/>
                  <a:gd name="connsiteX1" fmla="*/ 146050 w 400050"/>
                  <a:gd name="connsiteY1" fmla="*/ 260350 h 260350"/>
                  <a:gd name="connsiteX2" fmla="*/ 0 w 400050"/>
                  <a:gd name="connsiteY2" fmla="*/ 0 h 260350"/>
                  <a:gd name="connsiteX3" fmla="*/ 400050 w 400050"/>
                  <a:gd name="connsiteY3" fmla="*/ 241300 h 260350"/>
                  <a:gd name="connsiteX0" fmla="*/ 400050 w 400050"/>
                  <a:gd name="connsiteY0" fmla="*/ 241300 h 281931"/>
                  <a:gd name="connsiteX1" fmla="*/ 146050 w 400050"/>
                  <a:gd name="connsiteY1" fmla="*/ 260350 h 281931"/>
                  <a:gd name="connsiteX2" fmla="*/ 0 w 400050"/>
                  <a:gd name="connsiteY2" fmla="*/ 0 h 281931"/>
                  <a:gd name="connsiteX3" fmla="*/ 400050 w 400050"/>
                  <a:gd name="connsiteY3" fmla="*/ 241300 h 281931"/>
                  <a:gd name="connsiteX0" fmla="*/ 400050 w 400050"/>
                  <a:gd name="connsiteY0" fmla="*/ 241300 h 292154"/>
                  <a:gd name="connsiteX1" fmla="*/ 146050 w 400050"/>
                  <a:gd name="connsiteY1" fmla="*/ 260350 h 292154"/>
                  <a:gd name="connsiteX2" fmla="*/ 0 w 400050"/>
                  <a:gd name="connsiteY2" fmla="*/ 0 h 292154"/>
                  <a:gd name="connsiteX3" fmla="*/ 400050 w 400050"/>
                  <a:gd name="connsiteY3" fmla="*/ 241300 h 292154"/>
                  <a:gd name="connsiteX0" fmla="*/ 400050 w 400050"/>
                  <a:gd name="connsiteY0" fmla="*/ 241300 h 292154"/>
                  <a:gd name="connsiteX1" fmla="*/ 146050 w 400050"/>
                  <a:gd name="connsiteY1" fmla="*/ 260350 h 292154"/>
                  <a:gd name="connsiteX2" fmla="*/ 0 w 400050"/>
                  <a:gd name="connsiteY2" fmla="*/ 0 h 292154"/>
                  <a:gd name="connsiteX3" fmla="*/ 400050 w 400050"/>
                  <a:gd name="connsiteY3" fmla="*/ 241300 h 292154"/>
                  <a:gd name="connsiteX0" fmla="*/ 400050 w 400050"/>
                  <a:gd name="connsiteY0" fmla="*/ 241300 h 292154"/>
                  <a:gd name="connsiteX1" fmla="*/ 146050 w 400050"/>
                  <a:gd name="connsiteY1" fmla="*/ 260350 h 292154"/>
                  <a:gd name="connsiteX2" fmla="*/ 0 w 400050"/>
                  <a:gd name="connsiteY2" fmla="*/ 0 h 292154"/>
                  <a:gd name="connsiteX3" fmla="*/ 400050 w 400050"/>
                  <a:gd name="connsiteY3" fmla="*/ 241300 h 292154"/>
                  <a:gd name="connsiteX0" fmla="*/ 400050 w 400050"/>
                  <a:gd name="connsiteY0" fmla="*/ 251516 h 302370"/>
                  <a:gd name="connsiteX1" fmla="*/ 146050 w 400050"/>
                  <a:gd name="connsiteY1" fmla="*/ 270566 h 302370"/>
                  <a:gd name="connsiteX2" fmla="*/ 0 w 400050"/>
                  <a:gd name="connsiteY2" fmla="*/ 10216 h 302370"/>
                  <a:gd name="connsiteX3" fmla="*/ 400050 w 400050"/>
                  <a:gd name="connsiteY3" fmla="*/ 251516 h 302370"/>
                  <a:gd name="connsiteX0" fmla="*/ 400050 w 404044"/>
                  <a:gd name="connsiteY0" fmla="*/ 255042 h 305896"/>
                  <a:gd name="connsiteX1" fmla="*/ 146050 w 404044"/>
                  <a:gd name="connsiteY1" fmla="*/ 274092 h 305896"/>
                  <a:gd name="connsiteX2" fmla="*/ 0 w 404044"/>
                  <a:gd name="connsiteY2" fmla="*/ 13742 h 305896"/>
                  <a:gd name="connsiteX3" fmla="*/ 400050 w 404044"/>
                  <a:gd name="connsiteY3" fmla="*/ 255042 h 305896"/>
                  <a:gd name="connsiteX0" fmla="*/ 400050 w 404044"/>
                  <a:gd name="connsiteY0" fmla="*/ 255042 h 319763"/>
                  <a:gd name="connsiteX1" fmla="*/ 146050 w 404044"/>
                  <a:gd name="connsiteY1" fmla="*/ 274092 h 319763"/>
                  <a:gd name="connsiteX2" fmla="*/ 0 w 404044"/>
                  <a:gd name="connsiteY2" fmla="*/ 13742 h 319763"/>
                  <a:gd name="connsiteX3" fmla="*/ 400050 w 404044"/>
                  <a:gd name="connsiteY3" fmla="*/ 255042 h 319763"/>
                  <a:gd name="connsiteX0" fmla="*/ 400050 w 404044"/>
                  <a:gd name="connsiteY0" fmla="*/ 255042 h 306136"/>
                  <a:gd name="connsiteX1" fmla="*/ 146050 w 404044"/>
                  <a:gd name="connsiteY1" fmla="*/ 274092 h 306136"/>
                  <a:gd name="connsiteX2" fmla="*/ 0 w 404044"/>
                  <a:gd name="connsiteY2" fmla="*/ 13742 h 306136"/>
                  <a:gd name="connsiteX3" fmla="*/ 400050 w 404044"/>
                  <a:gd name="connsiteY3" fmla="*/ 255042 h 306136"/>
                  <a:gd name="connsiteX0" fmla="*/ 400050 w 404044"/>
                  <a:gd name="connsiteY0" fmla="*/ 255042 h 306136"/>
                  <a:gd name="connsiteX1" fmla="*/ 146050 w 404044"/>
                  <a:gd name="connsiteY1" fmla="*/ 274092 h 306136"/>
                  <a:gd name="connsiteX2" fmla="*/ 0 w 404044"/>
                  <a:gd name="connsiteY2" fmla="*/ 13742 h 306136"/>
                  <a:gd name="connsiteX3" fmla="*/ 400050 w 404044"/>
                  <a:gd name="connsiteY3" fmla="*/ 255042 h 306136"/>
                  <a:gd name="connsiteX0" fmla="*/ 400050 w 404044"/>
                  <a:gd name="connsiteY0" fmla="*/ 255042 h 301492"/>
                  <a:gd name="connsiteX1" fmla="*/ 146050 w 404044"/>
                  <a:gd name="connsiteY1" fmla="*/ 274092 h 301492"/>
                  <a:gd name="connsiteX2" fmla="*/ 0 w 404044"/>
                  <a:gd name="connsiteY2" fmla="*/ 13742 h 301492"/>
                  <a:gd name="connsiteX3" fmla="*/ 400050 w 404044"/>
                  <a:gd name="connsiteY3" fmla="*/ 255042 h 301492"/>
                  <a:gd name="connsiteX0" fmla="*/ 400050 w 404044"/>
                  <a:gd name="connsiteY0" fmla="*/ 255042 h 299375"/>
                  <a:gd name="connsiteX1" fmla="*/ 146050 w 404044"/>
                  <a:gd name="connsiteY1" fmla="*/ 274092 h 299375"/>
                  <a:gd name="connsiteX2" fmla="*/ 0 w 404044"/>
                  <a:gd name="connsiteY2" fmla="*/ 13742 h 299375"/>
                  <a:gd name="connsiteX3" fmla="*/ 400050 w 404044"/>
                  <a:gd name="connsiteY3" fmla="*/ 255042 h 299375"/>
                  <a:gd name="connsiteX0" fmla="*/ 400050 w 404044"/>
                  <a:gd name="connsiteY0" fmla="*/ 255042 h 299375"/>
                  <a:gd name="connsiteX1" fmla="*/ 146050 w 404044"/>
                  <a:gd name="connsiteY1" fmla="*/ 274092 h 299375"/>
                  <a:gd name="connsiteX2" fmla="*/ 0 w 404044"/>
                  <a:gd name="connsiteY2" fmla="*/ 13742 h 299375"/>
                  <a:gd name="connsiteX3" fmla="*/ 400050 w 404044"/>
                  <a:gd name="connsiteY3" fmla="*/ 255042 h 299375"/>
                  <a:gd name="connsiteX0" fmla="*/ 400050 w 404044"/>
                  <a:gd name="connsiteY0" fmla="*/ 255042 h 303609"/>
                  <a:gd name="connsiteX1" fmla="*/ 146050 w 404044"/>
                  <a:gd name="connsiteY1" fmla="*/ 274092 h 303609"/>
                  <a:gd name="connsiteX2" fmla="*/ 0 w 404044"/>
                  <a:gd name="connsiteY2" fmla="*/ 13742 h 303609"/>
                  <a:gd name="connsiteX3" fmla="*/ 400050 w 404044"/>
                  <a:gd name="connsiteY3" fmla="*/ 255042 h 303609"/>
                  <a:gd name="connsiteX0" fmla="*/ 400050 w 404044"/>
                  <a:gd name="connsiteY0" fmla="*/ 255042 h 293439"/>
                  <a:gd name="connsiteX1" fmla="*/ 155575 w 404044"/>
                  <a:gd name="connsiteY1" fmla="*/ 259804 h 293439"/>
                  <a:gd name="connsiteX2" fmla="*/ 0 w 404044"/>
                  <a:gd name="connsiteY2" fmla="*/ 13742 h 293439"/>
                  <a:gd name="connsiteX3" fmla="*/ 400050 w 404044"/>
                  <a:gd name="connsiteY3" fmla="*/ 255042 h 29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4044" h="293439">
                    <a:moveTo>
                      <a:pt x="400050" y="255042"/>
                    </a:moveTo>
                    <a:cubicBezTo>
                      <a:pt x="367242" y="279384"/>
                      <a:pt x="263790" y="325156"/>
                      <a:pt x="155575" y="259804"/>
                    </a:cubicBezTo>
                    <a:cubicBezTo>
                      <a:pt x="47360" y="194452"/>
                      <a:pt x="32014" y="95764"/>
                      <a:pt x="0" y="13742"/>
                    </a:cubicBezTo>
                    <a:cubicBezTo>
                      <a:pt x="226219" y="-46318"/>
                      <a:pt x="435768" y="100790"/>
                      <a:pt x="400050" y="255042"/>
                    </a:cubicBezTo>
                    <a:close/>
                  </a:path>
                </a:pathLst>
              </a:custGeom>
              <a:noFill/>
              <a:ln>
                <a:solidFill>
                  <a:srgbClr val="FE6B3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sp>
            <p:nvSpPr>
              <p:cNvPr id="28" name="Freeform 27"/>
              <p:cNvSpPr/>
              <p:nvPr/>
            </p:nvSpPr>
            <p:spPr>
              <a:xfrm rot="3458650">
                <a:off x="3946821" y="2664981"/>
                <a:ext cx="404044" cy="293439"/>
              </a:xfrm>
              <a:custGeom>
                <a:avLst/>
                <a:gdLst>
                  <a:gd name="connsiteX0" fmla="*/ 400050 w 400050"/>
                  <a:gd name="connsiteY0" fmla="*/ 241300 h 260350"/>
                  <a:gd name="connsiteX1" fmla="*/ 146050 w 400050"/>
                  <a:gd name="connsiteY1" fmla="*/ 260350 h 260350"/>
                  <a:gd name="connsiteX2" fmla="*/ 0 w 400050"/>
                  <a:gd name="connsiteY2" fmla="*/ 0 h 260350"/>
                  <a:gd name="connsiteX3" fmla="*/ 400050 w 400050"/>
                  <a:gd name="connsiteY3" fmla="*/ 241300 h 260350"/>
                  <a:gd name="connsiteX0" fmla="*/ 400050 w 400050"/>
                  <a:gd name="connsiteY0" fmla="*/ 241300 h 281931"/>
                  <a:gd name="connsiteX1" fmla="*/ 146050 w 400050"/>
                  <a:gd name="connsiteY1" fmla="*/ 260350 h 281931"/>
                  <a:gd name="connsiteX2" fmla="*/ 0 w 400050"/>
                  <a:gd name="connsiteY2" fmla="*/ 0 h 281931"/>
                  <a:gd name="connsiteX3" fmla="*/ 400050 w 400050"/>
                  <a:gd name="connsiteY3" fmla="*/ 241300 h 281931"/>
                  <a:gd name="connsiteX0" fmla="*/ 400050 w 400050"/>
                  <a:gd name="connsiteY0" fmla="*/ 241300 h 292154"/>
                  <a:gd name="connsiteX1" fmla="*/ 146050 w 400050"/>
                  <a:gd name="connsiteY1" fmla="*/ 260350 h 292154"/>
                  <a:gd name="connsiteX2" fmla="*/ 0 w 400050"/>
                  <a:gd name="connsiteY2" fmla="*/ 0 h 292154"/>
                  <a:gd name="connsiteX3" fmla="*/ 400050 w 400050"/>
                  <a:gd name="connsiteY3" fmla="*/ 241300 h 292154"/>
                  <a:gd name="connsiteX0" fmla="*/ 400050 w 400050"/>
                  <a:gd name="connsiteY0" fmla="*/ 241300 h 292154"/>
                  <a:gd name="connsiteX1" fmla="*/ 146050 w 400050"/>
                  <a:gd name="connsiteY1" fmla="*/ 260350 h 292154"/>
                  <a:gd name="connsiteX2" fmla="*/ 0 w 400050"/>
                  <a:gd name="connsiteY2" fmla="*/ 0 h 292154"/>
                  <a:gd name="connsiteX3" fmla="*/ 400050 w 400050"/>
                  <a:gd name="connsiteY3" fmla="*/ 241300 h 292154"/>
                  <a:gd name="connsiteX0" fmla="*/ 400050 w 400050"/>
                  <a:gd name="connsiteY0" fmla="*/ 241300 h 292154"/>
                  <a:gd name="connsiteX1" fmla="*/ 146050 w 400050"/>
                  <a:gd name="connsiteY1" fmla="*/ 260350 h 292154"/>
                  <a:gd name="connsiteX2" fmla="*/ 0 w 400050"/>
                  <a:gd name="connsiteY2" fmla="*/ 0 h 292154"/>
                  <a:gd name="connsiteX3" fmla="*/ 400050 w 400050"/>
                  <a:gd name="connsiteY3" fmla="*/ 241300 h 292154"/>
                  <a:gd name="connsiteX0" fmla="*/ 400050 w 400050"/>
                  <a:gd name="connsiteY0" fmla="*/ 251516 h 302370"/>
                  <a:gd name="connsiteX1" fmla="*/ 146050 w 400050"/>
                  <a:gd name="connsiteY1" fmla="*/ 270566 h 302370"/>
                  <a:gd name="connsiteX2" fmla="*/ 0 w 400050"/>
                  <a:gd name="connsiteY2" fmla="*/ 10216 h 302370"/>
                  <a:gd name="connsiteX3" fmla="*/ 400050 w 400050"/>
                  <a:gd name="connsiteY3" fmla="*/ 251516 h 302370"/>
                  <a:gd name="connsiteX0" fmla="*/ 400050 w 404044"/>
                  <a:gd name="connsiteY0" fmla="*/ 255042 h 305896"/>
                  <a:gd name="connsiteX1" fmla="*/ 146050 w 404044"/>
                  <a:gd name="connsiteY1" fmla="*/ 274092 h 305896"/>
                  <a:gd name="connsiteX2" fmla="*/ 0 w 404044"/>
                  <a:gd name="connsiteY2" fmla="*/ 13742 h 305896"/>
                  <a:gd name="connsiteX3" fmla="*/ 400050 w 404044"/>
                  <a:gd name="connsiteY3" fmla="*/ 255042 h 305896"/>
                  <a:gd name="connsiteX0" fmla="*/ 400050 w 404044"/>
                  <a:gd name="connsiteY0" fmla="*/ 255042 h 319763"/>
                  <a:gd name="connsiteX1" fmla="*/ 146050 w 404044"/>
                  <a:gd name="connsiteY1" fmla="*/ 274092 h 319763"/>
                  <a:gd name="connsiteX2" fmla="*/ 0 w 404044"/>
                  <a:gd name="connsiteY2" fmla="*/ 13742 h 319763"/>
                  <a:gd name="connsiteX3" fmla="*/ 400050 w 404044"/>
                  <a:gd name="connsiteY3" fmla="*/ 255042 h 319763"/>
                  <a:gd name="connsiteX0" fmla="*/ 400050 w 404044"/>
                  <a:gd name="connsiteY0" fmla="*/ 255042 h 306136"/>
                  <a:gd name="connsiteX1" fmla="*/ 146050 w 404044"/>
                  <a:gd name="connsiteY1" fmla="*/ 274092 h 306136"/>
                  <a:gd name="connsiteX2" fmla="*/ 0 w 404044"/>
                  <a:gd name="connsiteY2" fmla="*/ 13742 h 306136"/>
                  <a:gd name="connsiteX3" fmla="*/ 400050 w 404044"/>
                  <a:gd name="connsiteY3" fmla="*/ 255042 h 306136"/>
                  <a:gd name="connsiteX0" fmla="*/ 400050 w 404044"/>
                  <a:gd name="connsiteY0" fmla="*/ 255042 h 306136"/>
                  <a:gd name="connsiteX1" fmla="*/ 146050 w 404044"/>
                  <a:gd name="connsiteY1" fmla="*/ 274092 h 306136"/>
                  <a:gd name="connsiteX2" fmla="*/ 0 w 404044"/>
                  <a:gd name="connsiteY2" fmla="*/ 13742 h 306136"/>
                  <a:gd name="connsiteX3" fmla="*/ 400050 w 404044"/>
                  <a:gd name="connsiteY3" fmla="*/ 255042 h 306136"/>
                  <a:gd name="connsiteX0" fmla="*/ 400050 w 404044"/>
                  <a:gd name="connsiteY0" fmla="*/ 255042 h 301492"/>
                  <a:gd name="connsiteX1" fmla="*/ 146050 w 404044"/>
                  <a:gd name="connsiteY1" fmla="*/ 274092 h 301492"/>
                  <a:gd name="connsiteX2" fmla="*/ 0 w 404044"/>
                  <a:gd name="connsiteY2" fmla="*/ 13742 h 301492"/>
                  <a:gd name="connsiteX3" fmla="*/ 400050 w 404044"/>
                  <a:gd name="connsiteY3" fmla="*/ 255042 h 301492"/>
                  <a:gd name="connsiteX0" fmla="*/ 400050 w 404044"/>
                  <a:gd name="connsiteY0" fmla="*/ 255042 h 299375"/>
                  <a:gd name="connsiteX1" fmla="*/ 146050 w 404044"/>
                  <a:gd name="connsiteY1" fmla="*/ 274092 h 299375"/>
                  <a:gd name="connsiteX2" fmla="*/ 0 w 404044"/>
                  <a:gd name="connsiteY2" fmla="*/ 13742 h 299375"/>
                  <a:gd name="connsiteX3" fmla="*/ 400050 w 404044"/>
                  <a:gd name="connsiteY3" fmla="*/ 255042 h 299375"/>
                  <a:gd name="connsiteX0" fmla="*/ 400050 w 404044"/>
                  <a:gd name="connsiteY0" fmla="*/ 255042 h 299375"/>
                  <a:gd name="connsiteX1" fmla="*/ 146050 w 404044"/>
                  <a:gd name="connsiteY1" fmla="*/ 274092 h 299375"/>
                  <a:gd name="connsiteX2" fmla="*/ 0 w 404044"/>
                  <a:gd name="connsiteY2" fmla="*/ 13742 h 299375"/>
                  <a:gd name="connsiteX3" fmla="*/ 400050 w 404044"/>
                  <a:gd name="connsiteY3" fmla="*/ 255042 h 299375"/>
                  <a:gd name="connsiteX0" fmla="*/ 400050 w 404044"/>
                  <a:gd name="connsiteY0" fmla="*/ 255042 h 303609"/>
                  <a:gd name="connsiteX1" fmla="*/ 146050 w 404044"/>
                  <a:gd name="connsiteY1" fmla="*/ 274092 h 303609"/>
                  <a:gd name="connsiteX2" fmla="*/ 0 w 404044"/>
                  <a:gd name="connsiteY2" fmla="*/ 13742 h 303609"/>
                  <a:gd name="connsiteX3" fmla="*/ 400050 w 404044"/>
                  <a:gd name="connsiteY3" fmla="*/ 255042 h 303609"/>
                  <a:gd name="connsiteX0" fmla="*/ 400050 w 404044"/>
                  <a:gd name="connsiteY0" fmla="*/ 255042 h 293439"/>
                  <a:gd name="connsiteX1" fmla="*/ 155575 w 404044"/>
                  <a:gd name="connsiteY1" fmla="*/ 259804 h 293439"/>
                  <a:gd name="connsiteX2" fmla="*/ 0 w 404044"/>
                  <a:gd name="connsiteY2" fmla="*/ 13742 h 293439"/>
                  <a:gd name="connsiteX3" fmla="*/ 400050 w 404044"/>
                  <a:gd name="connsiteY3" fmla="*/ 255042 h 29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4044" h="293439">
                    <a:moveTo>
                      <a:pt x="400050" y="255042"/>
                    </a:moveTo>
                    <a:cubicBezTo>
                      <a:pt x="367242" y="279384"/>
                      <a:pt x="263790" y="325156"/>
                      <a:pt x="155575" y="259804"/>
                    </a:cubicBezTo>
                    <a:cubicBezTo>
                      <a:pt x="47360" y="194452"/>
                      <a:pt x="32014" y="95764"/>
                      <a:pt x="0" y="13742"/>
                    </a:cubicBezTo>
                    <a:cubicBezTo>
                      <a:pt x="226219" y="-46318"/>
                      <a:pt x="435768" y="100790"/>
                      <a:pt x="400050" y="255042"/>
                    </a:cubicBezTo>
                    <a:close/>
                  </a:path>
                </a:pathLst>
              </a:custGeom>
              <a:noFill/>
              <a:ln>
                <a:solidFill>
                  <a:srgbClr val="FE6B3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sp>
            <p:nvSpPr>
              <p:cNvPr id="29" name="Freeform 28"/>
              <p:cNvSpPr/>
              <p:nvPr/>
            </p:nvSpPr>
            <p:spPr>
              <a:xfrm>
                <a:off x="3774281" y="2971800"/>
                <a:ext cx="345282" cy="207169"/>
              </a:xfrm>
              <a:custGeom>
                <a:avLst/>
                <a:gdLst>
                  <a:gd name="connsiteX0" fmla="*/ 0 w 345282"/>
                  <a:gd name="connsiteY0" fmla="*/ 0 h 207169"/>
                  <a:gd name="connsiteX1" fmla="*/ 345282 w 345282"/>
                  <a:gd name="connsiteY1" fmla="*/ 207169 h 207169"/>
                  <a:gd name="connsiteX0" fmla="*/ 0 w 345282"/>
                  <a:gd name="connsiteY0" fmla="*/ 0 h 207169"/>
                  <a:gd name="connsiteX1" fmla="*/ 345282 w 345282"/>
                  <a:gd name="connsiteY1" fmla="*/ 207169 h 207169"/>
                  <a:gd name="connsiteX0" fmla="*/ 0 w 345282"/>
                  <a:gd name="connsiteY0" fmla="*/ 0 h 207169"/>
                  <a:gd name="connsiteX1" fmla="*/ 345282 w 345282"/>
                  <a:gd name="connsiteY1" fmla="*/ 207169 h 207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5282" h="207169">
                    <a:moveTo>
                      <a:pt x="0" y="0"/>
                    </a:moveTo>
                    <a:cubicBezTo>
                      <a:pt x="86519" y="152400"/>
                      <a:pt x="208756" y="164306"/>
                      <a:pt x="345282" y="207169"/>
                    </a:cubicBezTo>
                  </a:path>
                </a:pathLst>
              </a:custGeom>
              <a:noFill/>
              <a:ln>
                <a:solidFill>
                  <a:srgbClr val="FE6B3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sp>
            <p:nvSpPr>
              <p:cNvPr id="30" name="Freeform 29"/>
              <p:cNvSpPr/>
              <p:nvPr/>
            </p:nvSpPr>
            <p:spPr>
              <a:xfrm rot="3419551" flipH="1" flipV="1">
                <a:off x="3978583" y="2734532"/>
                <a:ext cx="345282" cy="207169"/>
              </a:xfrm>
              <a:custGeom>
                <a:avLst/>
                <a:gdLst>
                  <a:gd name="connsiteX0" fmla="*/ 0 w 345282"/>
                  <a:gd name="connsiteY0" fmla="*/ 0 h 207169"/>
                  <a:gd name="connsiteX1" fmla="*/ 345282 w 345282"/>
                  <a:gd name="connsiteY1" fmla="*/ 207169 h 207169"/>
                  <a:gd name="connsiteX0" fmla="*/ 0 w 345282"/>
                  <a:gd name="connsiteY0" fmla="*/ 0 h 207169"/>
                  <a:gd name="connsiteX1" fmla="*/ 345282 w 345282"/>
                  <a:gd name="connsiteY1" fmla="*/ 207169 h 207169"/>
                  <a:gd name="connsiteX0" fmla="*/ 0 w 345282"/>
                  <a:gd name="connsiteY0" fmla="*/ 0 h 207169"/>
                  <a:gd name="connsiteX1" fmla="*/ 345282 w 345282"/>
                  <a:gd name="connsiteY1" fmla="*/ 207169 h 207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5282" h="207169">
                    <a:moveTo>
                      <a:pt x="0" y="0"/>
                    </a:moveTo>
                    <a:cubicBezTo>
                      <a:pt x="86519" y="152400"/>
                      <a:pt x="208756" y="164306"/>
                      <a:pt x="345282" y="207169"/>
                    </a:cubicBezTo>
                  </a:path>
                </a:pathLst>
              </a:custGeom>
              <a:noFill/>
              <a:ln>
                <a:solidFill>
                  <a:srgbClr val="FE6B3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sp>
            <p:nvSpPr>
              <p:cNvPr id="31" name="Freeform 30"/>
              <p:cNvSpPr/>
              <p:nvPr/>
            </p:nvSpPr>
            <p:spPr>
              <a:xfrm>
                <a:off x="4169073" y="2907693"/>
                <a:ext cx="431501" cy="530831"/>
              </a:xfrm>
              <a:custGeom>
                <a:avLst/>
                <a:gdLst>
                  <a:gd name="connsiteX0" fmla="*/ 0 w 390525"/>
                  <a:gd name="connsiteY0" fmla="*/ 507206 h 507206"/>
                  <a:gd name="connsiteX1" fmla="*/ 390525 w 390525"/>
                  <a:gd name="connsiteY1" fmla="*/ 0 h 507206"/>
                  <a:gd name="connsiteX2" fmla="*/ 21431 w 390525"/>
                  <a:gd name="connsiteY2" fmla="*/ 309562 h 507206"/>
                  <a:gd name="connsiteX3" fmla="*/ 0 w 390525"/>
                  <a:gd name="connsiteY3" fmla="*/ 507206 h 507206"/>
                  <a:gd name="connsiteX0" fmla="*/ 25953 w 416478"/>
                  <a:gd name="connsiteY0" fmla="*/ 507206 h 507206"/>
                  <a:gd name="connsiteX1" fmla="*/ 416478 w 416478"/>
                  <a:gd name="connsiteY1" fmla="*/ 0 h 507206"/>
                  <a:gd name="connsiteX2" fmla="*/ 47384 w 416478"/>
                  <a:gd name="connsiteY2" fmla="*/ 309562 h 507206"/>
                  <a:gd name="connsiteX3" fmla="*/ 25953 w 416478"/>
                  <a:gd name="connsiteY3" fmla="*/ 507206 h 507206"/>
                  <a:gd name="connsiteX0" fmla="*/ 40976 w 431501"/>
                  <a:gd name="connsiteY0" fmla="*/ 530831 h 530831"/>
                  <a:gd name="connsiteX1" fmla="*/ 431501 w 431501"/>
                  <a:gd name="connsiteY1" fmla="*/ 23625 h 530831"/>
                  <a:gd name="connsiteX2" fmla="*/ 62407 w 431501"/>
                  <a:gd name="connsiteY2" fmla="*/ 333187 h 530831"/>
                  <a:gd name="connsiteX3" fmla="*/ 40976 w 431501"/>
                  <a:gd name="connsiteY3" fmla="*/ 530831 h 530831"/>
                  <a:gd name="connsiteX0" fmla="*/ 40976 w 431501"/>
                  <a:gd name="connsiteY0" fmla="*/ 530831 h 530831"/>
                  <a:gd name="connsiteX1" fmla="*/ 431501 w 431501"/>
                  <a:gd name="connsiteY1" fmla="*/ 23625 h 530831"/>
                  <a:gd name="connsiteX2" fmla="*/ 62407 w 431501"/>
                  <a:gd name="connsiteY2" fmla="*/ 333187 h 530831"/>
                  <a:gd name="connsiteX3" fmla="*/ 40976 w 431501"/>
                  <a:gd name="connsiteY3" fmla="*/ 530831 h 530831"/>
                  <a:gd name="connsiteX0" fmla="*/ 40976 w 431501"/>
                  <a:gd name="connsiteY0" fmla="*/ 530831 h 530831"/>
                  <a:gd name="connsiteX1" fmla="*/ 431501 w 431501"/>
                  <a:gd name="connsiteY1" fmla="*/ 23625 h 530831"/>
                  <a:gd name="connsiteX2" fmla="*/ 62407 w 431501"/>
                  <a:gd name="connsiteY2" fmla="*/ 333187 h 530831"/>
                  <a:gd name="connsiteX3" fmla="*/ 40976 w 431501"/>
                  <a:gd name="connsiteY3" fmla="*/ 530831 h 530831"/>
                  <a:gd name="connsiteX0" fmla="*/ 40976 w 431501"/>
                  <a:gd name="connsiteY0" fmla="*/ 530831 h 530831"/>
                  <a:gd name="connsiteX1" fmla="*/ 431501 w 431501"/>
                  <a:gd name="connsiteY1" fmla="*/ 23625 h 530831"/>
                  <a:gd name="connsiteX2" fmla="*/ 62407 w 431501"/>
                  <a:gd name="connsiteY2" fmla="*/ 333187 h 530831"/>
                  <a:gd name="connsiteX3" fmla="*/ 40976 w 431501"/>
                  <a:gd name="connsiteY3" fmla="*/ 530831 h 530831"/>
                  <a:gd name="connsiteX0" fmla="*/ 40976 w 431501"/>
                  <a:gd name="connsiteY0" fmla="*/ 530831 h 530831"/>
                  <a:gd name="connsiteX1" fmla="*/ 431501 w 431501"/>
                  <a:gd name="connsiteY1" fmla="*/ 23625 h 530831"/>
                  <a:gd name="connsiteX2" fmla="*/ 62407 w 431501"/>
                  <a:gd name="connsiteY2" fmla="*/ 333187 h 530831"/>
                  <a:gd name="connsiteX3" fmla="*/ 40976 w 431501"/>
                  <a:gd name="connsiteY3" fmla="*/ 530831 h 530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1501" h="530831">
                    <a:moveTo>
                      <a:pt x="40976" y="530831"/>
                    </a:moveTo>
                    <a:cubicBezTo>
                      <a:pt x="-88405" y="323662"/>
                      <a:pt x="101301" y="-104963"/>
                      <a:pt x="431501" y="23625"/>
                    </a:cubicBezTo>
                    <a:cubicBezTo>
                      <a:pt x="365620" y="257781"/>
                      <a:pt x="206869" y="360969"/>
                      <a:pt x="62407" y="333187"/>
                    </a:cubicBezTo>
                    <a:cubicBezTo>
                      <a:pt x="81457" y="413355"/>
                      <a:pt x="62407" y="464950"/>
                      <a:pt x="40976" y="530831"/>
                    </a:cubicBezTo>
                    <a:close/>
                  </a:path>
                </a:pathLst>
              </a:custGeom>
              <a:noFill/>
              <a:ln>
                <a:solidFill>
                  <a:srgbClr val="FE6B3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sp>
            <p:nvSpPr>
              <p:cNvPr id="32" name="Freeform 31"/>
              <p:cNvSpPr/>
              <p:nvPr/>
            </p:nvSpPr>
            <p:spPr>
              <a:xfrm>
                <a:off x="4202726" y="2966584"/>
                <a:ext cx="338318" cy="457654"/>
              </a:xfrm>
              <a:custGeom>
                <a:avLst/>
                <a:gdLst>
                  <a:gd name="connsiteX0" fmla="*/ 0 w 330994"/>
                  <a:gd name="connsiteY0" fmla="*/ 457200 h 457200"/>
                  <a:gd name="connsiteX1" fmla="*/ 330994 w 330994"/>
                  <a:gd name="connsiteY1" fmla="*/ 0 h 457200"/>
                  <a:gd name="connsiteX0" fmla="*/ 7480 w 338474"/>
                  <a:gd name="connsiteY0" fmla="*/ 457200 h 457200"/>
                  <a:gd name="connsiteX1" fmla="*/ 338474 w 338474"/>
                  <a:gd name="connsiteY1" fmla="*/ 0 h 457200"/>
                  <a:gd name="connsiteX0" fmla="*/ 7324 w 338318"/>
                  <a:gd name="connsiteY0" fmla="*/ 457654 h 457654"/>
                  <a:gd name="connsiteX1" fmla="*/ 338318 w 338318"/>
                  <a:gd name="connsiteY1" fmla="*/ 454 h 45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38318" h="457654">
                    <a:moveTo>
                      <a:pt x="7324" y="457654"/>
                    </a:moveTo>
                    <a:cubicBezTo>
                      <a:pt x="-49033" y="212385"/>
                      <a:pt x="235131" y="-11452"/>
                      <a:pt x="338318" y="454"/>
                    </a:cubicBezTo>
                  </a:path>
                </a:pathLst>
              </a:custGeom>
              <a:noFill/>
              <a:ln>
                <a:solidFill>
                  <a:srgbClr val="FE6B3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</p:grpSp>
        <p:grpSp>
          <p:nvGrpSpPr>
            <p:cNvPr id="33" name="Group 32"/>
            <p:cNvGrpSpPr/>
            <p:nvPr/>
          </p:nvGrpSpPr>
          <p:grpSpPr>
            <a:xfrm>
              <a:off x="713680" y="3129807"/>
              <a:ext cx="924503" cy="828000"/>
              <a:chOff x="1011742" y="4799532"/>
              <a:chExt cx="924503" cy="885735"/>
            </a:xfrm>
          </p:grpSpPr>
          <p:sp>
            <p:nvSpPr>
              <p:cNvPr id="34" name="Freeform 33"/>
              <p:cNvSpPr/>
              <p:nvPr/>
            </p:nvSpPr>
            <p:spPr>
              <a:xfrm>
                <a:off x="1011742" y="5092701"/>
                <a:ext cx="324506" cy="469878"/>
              </a:xfrm>
              <a:custGeom>
                <a:avLst/>
                <a:gdLst>
                  <a:gd name="connsiteX0" fmla="*/ 19050 w 57150"/>
                  <a:gd name="connsiteY0" fmla="*/ 0 h 463550"/>
                  <a:gd name="connsiteX1" fmla="*/ 0 w 57150"/>
                  <a:gd name="connsiteY1" fmla="*/ 460375 h 463550"/>
                  <a:gd name="connsiteX2" fmla="*/ 57150 w 57150"/>
                  <a:gd name="connsiteY2" fmla="*/ 463550 h 463550"/>
                  <a:gd name="connsiteX3" fmla="*/ 19050 w 57150"/>
                  <a:gd name="connsiteY3" fmla="*/ 0 h 463550"/>
                  <a:gd name="connsiteX0" fmla="*/ 152495 w 190595"/>
                  <a:gd name="connsiteY0" fmla="*/ 0 h 463550"/>
                  <a:gd name="connsiteX1" fmla="*/ 133445 w 190595"/>
                  <a:gd name="connsiteY1" fmla="*/ 460375 h 463550"/>
                  <a:gd name="connsiteX2" fmla="*/ 190595 w 190595"/>
                  <a:gd name="connsiteY2" fmla="*/ 463550 h 463550"/>
                  <a:gd name="connsiteX3" fmla="*/ 152495 w 190595"/>
                  <a:gd name="connsiteY3" fmla="*/ 0 h 463550"/>
                  <a:gd name="connsiteX0" fmla="*/ 152495 w 190595"/>
                  <a:gd name="connsiteY0" fmla="*/ 0 h 463550"/>
                  <a:gd name="connsiteX1" fmla="*/ 133445 w 190595"/>
                  <a:gd name="connsiteY1" fmla="*/ 460375 h 463550"/>
                  <a:gd name="connsiteX2" fmla="*/ 190595 w 190595"/>
                  <a:gd name="connsiteY2" fmla="*/ 463550 h 463550"/>
                  <a:gd name="connsiteX3" fmla="*/ 152495 w 190595"/>
                  <a:gd name="connsiteY3" fmla="*/ 0 h 463550"/>
                  <a:gd name="connsiteX0" fmla="*/ 152495 w 190595"/>
                  <a:gd name="connsiteY0" fmla="*/ 0 h 463550"/>
                  <a:gd name="connsiteX1" fmla="*/ 133445 w 190595"/>
                  <a:gd name="connsiteY1" fmla="*/ 460375 h 463550"/>
                  <a:gd name="connsiteX2" fmla="*/ 190595 w 190595"/>
                  <a:gd name="connsiteY2" fmla="*/ 463550 h 463550"/>
                  <a:gd name="connsiteX3" fmla="*/ 152495 w 190595"/>
                  <a:gd name="connsiteY3" fmla="*/ 0 h 463550"/>
                  <a:gd name="connsiteX0" fmla="*/ 152495 w 302927"/>
                  <a:gd name="connsiteY0" fmla="*/ 0 h 463550"/>
                  <a:gd name="connsiteX1" fmla="*/ 133445 w 302927"/>
                  <a:gd name="connsiteY1" fmla="*/ 460375 h 463550"/>
                  <a:gd name="connsiteX2" fmla="*/ 190595 w 302927"/>
                  <a:gd name="connsiteY2" fmla="*/ 463550 h 463550"/>
                  <a:gd name="connsiteX3" fmla="*/ 152495 w 302927"/>
                  <a:gd name="connsiteY3" fmla="*/ 0 h 463550"/>
                  <a:gd name="connsiteX0" fmla="*/ 152495 w 312793"/>
                  <a:gd name="connsiteY0" fmla="*/ 0 h 463550"/>
                  <a:gd name="connsiteX1" fmla="*/ 133445 w 312793"/>
                  <a:gd name="connsiteY1" fmla="*/ 460375 h 463550"/>
                  <a:gd name="connsiteX2" fmla="*/ 190595 w 312793"/>
                  <a:gd name="connsiteY2" fmla="*/ 463550 h 463550"/>
                  <a:gd name="connsiteX3" fmla="*/ 152495 w 312793"/>
                  <a:gd name="connsiteY3" fmla="*/ 0 h 463550"/>
                  <a:gd name="connsiteX0" fmla="*/ 152495 w 312793"/>
                  <a:gd name="connsiteY0" fmla="*/ 0 h 469949"/>
                  <a:gd name="connsiteX1" fmla="*/ 133445 w 312793"/>
                  <a:gd name="connsiteY1" fmla="*/ 460375 h 469949"/>
                  <a:gd name="connsiteX2" fmla="*/ 190595 w 312793"/>
                  <a:gd name="connsiteY2" fmla="*/ 463550 h 469949"/>
                  <a:gd name="connsiteX3" fmla="*/ 152495 w 312793"/>
                  <a:gd name="connsiteY3" fmla="*/ 0 h 469949"/>
                  <a:gd name="connsiteX0" fmla="*/ 152495 w 312793"/>
                  <a:gd name="connsiteY0" fmla="*/ 0 h 474514"/>
                  <a:gd name="connsiteX1" fmla="*/ 133445 w 312793"/>
                  <a:gd name="connsiteY1" fmla="*/ 460375 h 474514"/>
                  <a:gd name="connsiteX2" fmla="*/ 190595 w 312793"/>
                  <a:gd name="connsiteY2" fmla="*/ 463550 h 474514"/>
                  <a:gd name="connsiteX3" fmla="*/ 152495 w 312793"/>
                  <a:gd name="connsiteY3" fmla="*/ 0 h 474514"/>
                  <a:gd name="connsiteX0" fmla="*/ 157903 w 318201"/>
                  <a:gd name="connsiteY0" fmla="*/ 0 h 476923"/>
                  <a:gd name="connsiteX1" fmla="*/ 131709 w 318201"/>
                  <a:gd name="connsiteY1" fmla="*/ 465138 h 476923"/>
                  <a:gd name="connsiteX2" fmla="*/ 196003 w 318201"/>
                  <a:gd name="connsiteY2" fmla="*/ 463550 h 476923"/>
                  <a:gd name="connsiteX3" fmla="*/ 157903 w 318201"/>
                  <a:gd name="connsiteY3" fmla="*/ 0 h 476923"/>
                  <a:gd name="connsiteX0" fmla="*/ 157903 w 318201"/>
                  <a:gd name="connsiteY0" fmla="*/ 0 h 475060"/>
                  <a:gd name="connsiteX1" fmla="*/ 131709 w 318201"/>
                  <a:gd name="connsiteY1" fmla="*/ 465138 h 475060"/>
                  <a:gd name="connsiteX2" fmla="*/ 196003 w 318201"/>
                  <a:gd name="connsiteY2" fmla="*/ 463550 h 475060"/>
                  <a:gd name="connsiteX3" fmla="*/ 157903 w 318201"/>
                  <a:gd name="connsiteY3" fmla="*/ 0 h 475060"/>
                  <a:gd name="connsiteX0" fmla="*/ 157903 w 318201"/>
                  <a:gd name="connsiteY0" fmla="*/ 0 h 473342"/>
                  <a:gd name="connsiteX1" fmla="*/ 131709 w 318201"/>
                  <a:gd name="connsiteY1" fmla="*/ 465138 h 473342"/>
                  <a:gd name="connsiteX2" fmla="*/ 196003 w 318201"/>
                  <a:gd name="connsiteY2" fmla="*/ 463550 h 473342"/>
                  <a:gd name="connsiteX3" fmla="*/ 157903 w 318201"/>
                  <a:gd name="connsiteY3" fmla="*/ 0 h 473342"/>
                  <a:gd name="connsiteX0" fmla="*/ 157903 w 318201"/>
                  <a:gd name="connsiteY0" fmla="*/ 0 h 469878"/>
                  <a:gd name="connsiteX1" fmla="*/ 131709 w 318201"/>
                  <a:gd name="connsiteY1" fmla="*/ 465138 h 469878"/>
                  <a:gd name="connsiteX2" fmla="*/ 196003 w 318201"/>
                  <a:gd name="connsiteY2" fmla="*/ 463550 h 469878"/>
                  <a:gd name="connsiteX3" fmla="*/ 157903 w 318201"/>
                  <a:gd name="connsiteY3" fmla="*/ 0 h 469878"/>
                  <a:gd name="connsiteX0" fmla="*/ 157903 w 316227"/>
                  <a:gd name="connsiteY0" fmla="*/ 0 h 469878"/>
                  <a:gd name="connsiteX1" fmla="*/ 131709 w 316227"/>
                  <a:gd name="connsiteY1" fmla="*/ 465138 h 469878"/>
                  <a:gd name="connsiteX2" fmla="*/ 196003 w 316227"/>
                  <a:gd name="connsiteY2" fmla="*/ 463550 h 469878"/>
                  <a:gd name="connsiteX3" fmla="*/ 157903 w 316227"/>
                  <a:gd name="connsiteY3" fmla="*/ 0 h 469878"/>
                  <a:gd name="connsiteX0" fmla="*/ 166182 w 324506"/>
                  <a:gd name="connsiteY0" fmla="*/ 0 h 469878"/>
                  <a:gd name="connsiteX1" fmla="*/ 139988 w 324506"/>
                  <a:gd name="connsiteY1" fmla="*/ 465138 h 469878"/>
                  <a:gd name="connsiteX2" fmla="*/ 204282 w 324506"/>
                  <a:gd name="connsiteY2" fmla="*/ 463550 h 469878"/>
                  <a:gd name="connsiteX3" fmla="*/ 166182 w 324506"/>
                  <a:gd name="connsiteY3" fmla="*/ 0 h 469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4506" h="469878">
                    <a:moveTo>
                      <a:pt x="166182" y="0"/>
                    </a:moveTo>
                    <a:cubicBezTo>
                      <a:pt x="121732" y="82814"/>
                      <a:pt x="-167987" y="292630"/>
                      <a:pt x="139988" y="465138"/>
                    </a:cubicBezTo>
                    <a:cubicBezTo>
                      <a:pt x="173324" y="473340"/>
                      <a:pt x="173326" y="469636"/>
                      <a:pt x="204282" y="463550"/>
                    </a:cubicBezTo>
                    <a:cubicBezTo>
                      <a:pt x="486857" y="286808"/>
                      <a:pt x="185232" y="41805"/>
                      <a:pt x="166182" y="0"/>
                    </a:cubicBezTo>
                    <a:close/>
                  </a:path>
                </a:pathLst>
              </a:custGeom>
              <a:noFill/>
              <a:ln>
                <a:solidFill>
                  <a:srgbClr val="2944A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sp>
            <p:nvSpPr>
              <p:cNvPr id="35" name="Freeform 34"/>
              <p:cNvSpPr/>
              <p:nvPr/>
            </p:nvSpPr>
            <p:spPr>
              <a:xfrm>
                <a:off x="1285876" y="4799532"/>
                <a:ext cx="529607" cy="885735"/>
              </a:xfrm>
              <a:custGeom>
                <a:avLst/>
                <a:gdLst>
                  <a:gd name="connsiteX0" fmla="*/ 19050 w 57150"/>
                  <a:gd name="connsiteY0" fmla="*/ 0 h 463550"/>
                  <a:gd name="connsiteX1" fmla="*/ 0 w 57150"/>
                  <a:gd name="connsiteY1" fmla="*/ 460375 h 463550"/>
                  <a:gd name="connsiteX2" fmla="*/ 57150 w 57150"/>
                  <a:gd name="connsiteY2" fmla="*/ 463550 h 463550"/>
                  <a:gd name="connsiteX3" fmla="*/ 19050 w 57150"/>
                  <a:gd name="connsiteY3" fmla="*/ 0 h 463550"/>
                  <a:gd name="connsiteX0" fmla="*/ 152495 w 190595"/>
                  <a:gd name="connsiteY0" fmla="*/ 0 h 463550"/>
                  <a:gd name="connsiteX1" fmla="*/ 133445 w 190595"/>
                  <a:gd name="connsiteY1" fmla="*/ 460375 h 463550"/>
                  <a:gd name="connsiteX2" fmla="*/ 190595 w 190595"/>
                  <a:gd name="connsiteY2" fmla="*/ 463550 h 463550"/>
                  <a:gd name="connsiteX3" fmla="*/ 152495 w 190595"/>
                  <a:gd name="connsiteY3" fmla="*/ 0 h 463550"/>
                  <a:gd name="connsiteX0" fmla="*/ 152495 w 190595"/>
                  <a:gd name="connsiteY0" fmla="*/ 0 h 463550"/>
                  <a:gd name="connsiteX1" fmla="*/ 133445 w 190595"/>
                  <a:gd name="connsiteY1" fmla="*/ 460375 h 463550"/>
                  <a:gd name="connsiteX2" fmla="*/ 190595 w 190595"/>
                  <a:gd name="connsiteY2" fmla="*/ 463550 h 463550"/>
                  <a:gd name="connsiteX3" fmla="*/ 152495 w 190595"/>
                  <a:gd name="connsiteY3" fmla="*/ 0 h 463550"/>
                  <a:gd name="connsiteX0" fmla="*/ 152495 w 190595"/>
                  <a:gd name="connsiteY0" fmla="*/ 0 h 463550"/>
                  <a:gd name="connsiteX1" fmla="*/ 133445 w 190595"/>
                  <a:gd name="connsiteY1" fmla="*/ 460375 h 463550"/>
                  <a:gd name="connsiteX2" fmla="*/ 190595 w 190595"/>
                  <a:gd name="connsiteY2" fmla="*/ 463550 h 463550"/>
                  <a:gd name="connsiteX3" fmla="*/ 152495 w 190595"/>
                  <a:gd name="connsiteY3" fmla="*/ 0 h 463550"/>
                  <a:gd name="connsiteX0" fmla="*/ 152495 w 302927"/>
                  <a:gd name="connsiteY0" fmla="*/ 0 h 463550"/>
                  <a:gd name="connsiteX1" fmla="*/ 133445 w 302927"/>
                  <a:gd name="connsiteY1" fmla="*/ 460375 h 463550"/>
                  <a:gd name="connsiteX2" fmla="*/ 190595 w 302927"/>
                  <a:gd name="connsiteY2" fmla="*/ 463550 h 463550"/>
                  <a:gd name="connsiteX3" fmla="*/ 152495 w 302927"/>
                  <a:gd name="connsiteY3" fmla="*/ 0 h 463550"/>
                  <a:gd name="connsiteX0" fmla="*/ 152495 w 312793"/>
                  <a:gd name="connsiteY0" fmla="*/ 0 h 463550"/>
                  <a:gd name="connsiteX1" fmla="*/ 133445 w 312793"/>
                  <a:gd name="connsiteY1" fmla="*/ 460375 h 463550"/>
                  <a:gd name="connsiteX2" fmla="*/ 190595 w 312793"/>
                  <a:gd name="connsiteY2" fmla="*/ 463550 h 463550"/>
                  <a:gd name="connsiteX3" fmla="*/ 152495 w 312793"/>
                  <a:gd name="connsiteY3" fmla="*/ 0 h 463550"/>
                  <a:gd name="connsiteX0" fmla="*/ 152495 w 312793"/>
                  <a:gd name="connsiteY0" fmla="*/ 0 h 469949"/>
                  <a:gd name="connsiteX1" fmla="*/ 133445 w 312793"/>
                  <a:gd name="connsiteY1" fmla="*/ 460375 h 469949"/>
                  <a:gd name="connsiteX2" fmla="*/ 190595 w 312793"/>
                  <a:gd name="connsiteY2" fmla="*/ 463550 h 469949"/>
                  <a:gd name="connsiteX3" fmla="*/ 152495 w 312793"/>
                  <a:gd name="connsiteY3" fmla="*/ 0 h 469949"/>
                  <a:gd name="connsiteX0" fmla="*/ 152495 w 312793"/>
                  <a:gd name="connsiteY0" fmla="*/ 0 h 474514"/>
                  <a:gd name="connsiteX1" fmla="*/ 133445 w 312793"/>
                  <a:gd name="connsiteY1" fmla="*/ 460375 h 474514"/>
                  <a:gd name="connsiteX2" fmla="*/ 190595 w 312793"/>
                  <a:gd name="connsiteY2" fmla="*/ 463550 h 474514"/>
                  <a:gd name="connsiteX3" fmla="*/ 152495 w 312793"/>
                  <a:gd name="connsiteY3" fmla="*/ 0 h 474514"/>
                  <a:gd name="connsiteX0" fmla="*/ 157903 w 318201"/>
                  <a:gd name="connsiteY0" fmla="*/ 0 h 476923"/>
                  <a:gd name="connsiteX1" fmla="*/ 131709 w 318201"/>
                  <a:gd name="connsiteY1" fmla="*/ 465138 h 476923"/>
                  <a:gd name="connsiteX2" fmla="*/ 196003 w 318201"/>
                  <a:gd name="connsiteY2" fmla="*/ 463550 h 476923"/>
                  <a:gd name="connsiteX3" fmla="*/ 157903 w 318201"/>
                  <a:gd name="connsiteY3" fmla="*/ 0 h 476923"/>
                  <a:gd name="connsiteX0" fmla="*/ 157903 w 318201"/>
                  <a:gd name="connsiteY0" fmla="*/ 0 h 475060"/>
                  <a:gd name="connsiteX1" fmla="*/ 131709 w 318201"/>
                  <a:gd name="connsiteY1" fmla="*/ 465138 h 475060"/>
                  <a:gd name="connsiteX2" fmla="*/ 196003 w 318201"/>
                  <a:gd name="connsiteY2" fmla="*/ 463550 h 475060"/>
                  <a:gd name="connsiteX3" fmla="*/ 157903 w 318201"/>
                  <a:gd name="connsiteY3" fmla="*/ 0 h 475060"/>
                  <a:gd name="connsiteX0" fmla="*/ 157903 w 318201"/>
                  <a:gd name="connsiteY0" fmla="*/ 0 h 473342"/>
                  <a:gd name="connsiteX1" fmla="*/ 131709 w 318201"/>
                  <a:gd name="connsiteY1" fmla="*/ 465138 h 473342"/>
                  <a:gd name="connsiteX2" fmla="*/ 196003 w 318201"/>
                  <a:gd name="connsiteY2" fmla="*/ 463550 h 473342"/>
                  <a:gd name="connsiteX3" fmla="*/ 157903 w 318201"/>
                  <a:gd name="connsiteY3" fmla="*/ 0 h 473342"/>
                  <a:gd name="connsiteX0" fmla="*/ 157903 w 318201"/>
                  <a:gd name="connsiteY0" fmla="*/ 0 h 469878"/>
                  <a:gd name="connsiteX1" fmla="*/ 131709 w 318201"/>
                  <a:gd name="connsiteY1" fmla="*/ 465138 h 469878"/>
                  <a:gd name="connsiteX2" fmla="*/ 196003 w 318201"/>
                  <a:gd name="connsiteY2" fmla="*/ 463550 h 469878"/>
                  <a:gd name="connsiteX3" fmla="*/ 157903 w 318201"/>
                  <a:gd name="connsiteY3" fmla="*/ 0 h 469878"/>
                  <a:gd name="connsiteX0" fmla="*/ 157903 w 316227"/>
                  <a:gd name="connsiteY0" fmla="*/ 0 h 469878"/>
                  <a:gd name="connsiteX1" fmla="*/ 131709 w 316227"/>
                  <a:gd name="connsiteY1" fmla="*/ 465138 h 469878"/>
                  <a:gd name="connsiteX2" fmla="*/ 196003 w 316227"/>
                  <a:gd name="connsiteY2" fmla="*/ 463550 h 469878"/>
                  <a:gd name="connsiteX3" fmla="*/ 157903 w 316227"/>
                  <a:gd name="connsiteY3" fmla="*/ 0 h 469878"/>
                  <a:gd name="connsiteX0" fmla="*/ 166182 w 324506"/>
                  <a:gd name="connsiteY0" fmla="*/ 0 h 469878"/>
                  <a:gd name="connsiteX1" fmla="*/ 139988 w 324506"/>
                  <a:gd name="connsiteY1" fmla="*/ 465138 h 469878"/>
                  <a:gd name="connsiteX2" fmla="*/ 204282 w 324506"/>
                  <a:gd name="connsiteY2" fmla="*/ 463550 h 469878"/>
                  <a:gd name="connsiteX3" fmla="*/ 166182 w 324506"/>
                  <a:gd name="connsiteY3" fmla="*/ 0 h 469878"/>
                  <a:gd name="connsiteX0" fmla="*/ 150550 w 308874"/>
                  <a:gd name="connsiteY0" fmla="*/ 7243 h 477121"/>
                  <a:gd name="connsiteX1" fmla="*/ 143 w 308874"/>
                  <a:gd name="connsiteY1" fmla="*/ 204005 h 477121"/>
                  <a:gd name="connsiteX2" fmla="*/ 124356 w 308874"/>
                  <a:gd name="connsiteY2" fmla="*/ 472381 h 477121"/>
                  <a:gd name="connsiteX3" fmla="*/ 188650 w 308874"/>
                  <a:gd name="connsiteY3" fmla="*/ 470793 h 477121"/>
                  <a:gd name="connsiteX4" fmla="*/ 150550 w 308874"/>
                  <a:gd name="connsiteY4" fmla="*/ 7243 h 477121"/>
                  <a:gd name="connsiteX0" fmla="*/ 161038 w 319362"/>
                  <a:gd name="connsiteY0" fmla="*/ 7243 h 477121"/>
                  <a:gd name="connsiteX1" fmla="*/ 10631 w 319362"/>
                  <a:gd name="connsiteY1" fmla="*/ 204005 h 477121"/>
                  <a:gd name="connsiteX2" fmla="*/ 16357 w 319362"/>
                  <a:gd name="connsiteY2" fmla="*/ 405262 h 477121"/>
                  <a:gd name="connsiteX3" fmla="*/ 134844 w 319362"/>
                  <a:gd name="connsiteY3" fmla="*/ 472381 h 477121"/>
                  <a:gd name="connsiteX4" fmla="*/ 199138 w 319362"/>
                  <a:gd name="connsiteY4" fmla="*/ 470793 h 477121"/>
                  <a:gd name="connsiteX5" fmla="*/ 161038 w 319362"/>
                  <a:gd name="connsiteY5" fmla="*/ 7243 h 477121"/>
                  <a:gd name="connsiteX0" fmla="*/ 161038 w 319362"/>
                  <a:gd name="connsiteY0" fmla="*/ 7243 h 477121"/>
                  <a:gd name="connsiteX1" fmla="*/ 10631 w 319362"/>
                  <a:gd name="connsiteY1" fmla="*/ 204005 h 477121"/>
                  <a:gd name="connsiteX2" fmla="*/ 16357 w 319362"/>
                  <a:gd name="connsiteY2" fmla="*/ 405262 h 477121"/>
                  <a:gd name="connsiteX3" fmla="*/ 134844 w 319362"/>
                  <a:gd name="connsiteY3" fmla="*/ 472381 h 477121"/>
                  <a:gd name="connsiteX4" fmla="*/ 199138 w 319362"/>
                  <a:gd name="connsiteY4" fmla="*/ 470793 h 477121"/>
                  <a:gd name="connsiteX5" fmla="*/ 161038 w 319362"/>
                  <a:gd name="connsiteY5" fmla="*/ 7243 h 477121"/>
                  <a:gd name="connsiteX0" fmla="*/ 161038 w 319362"/>
                  <a:gd name="connsiteY0" fmla="*/ 7243 h 480777"/>
                  <a:gd name="connsiteX1" fmla="*/ 10631 w 319362"/>
                  <a:gd name="connsiteY1" fmla="*/ 204005 h 480777"/>
                  <a:gd name="connsiteX2" fmla="*/ 16357 w 319362"/>
                  <a:gd name="connsiteY2" fmla="*/ 405262 h 480777"/>
                  <a:gd name="connsiteX3" fmla="*/ 133413 w 319362"/>
                  <a:gd name="connsiteY3" fmla="*/ 477444 h 480777"/>
                  <a:gd name="connsiteX4" fmla="*/ 199138 w 319362"/>
                  <a:gd name="connsiteY4" fmla="*/ 470793 h 480777"/>
                  <a:gd name="connsiteX5" fmla="*/ 161038 w 319362"/>
                  <a:gd name="connsiteY5" fmla="*/ 7243 h 480777"/>
                  <a:gd name="connsiteX0" fmla="*/ 161038 w 319362"/>
                  <a:gd name="connsiteY0" fmla="*/ 7243 h 478061"/>
                  <a:gd name="connsiteX1" fmla="*/ 10631 w 319362"/>
                  <a:gd name="connsiteY1" fmla="*/ 204005 h 478061"/>
                  <a:gd name="connsiteX2" fmla="*/ 16357 w 319362"/>
                  <a:gd name="connsiteY2" fmla="*/ 405262 h 478061"/>
                  <a:gd name="connsiteX3" fmla="*/ 133413 w 319362"/>
                  <a:gd name="connsiteY3" fmla="*/ 477444 h 478061"/>
                  <a:gd name="connsiteX4" fmla="*/ 199138 w 319362"/>
                  <a:gd name="connsiteY4" fmla="*/ 470793 h 478061"/>
                  <a:gd name="connsiteX5" fmla="*/ 161038 w 319362"/>
                  <a:gd name="connsiteY5" fmla="*/ 7243 h 478061"/>
                  <a:gd name="connsiteX0" fmla="*/ 161038 w 319362"/>
                  <a:gd name="connsiteY0" fmla="*/ 7243 h 478061"/>
                  <a:gd name="connsiteX1" fmla="*/ 10631 w 319362"/>
                  <a:gd name="connsiteY1" fmla="*/ 204005 h 478061"/>
                  <a:gd name="connsiteX2" fmla="*/ 16357 w 319362"/>
                  <a:gd name="connsiteY2" fmla="*/ 405262 h 478061"/>
                  <a:gd name="connsiteX3" fmla="*/ 133413 w 319362"/>
                  <a:gd name="connsiteY3" fmla="*/ 477444 h 478061"/>
                  <a:gd name="connsiteX4" fmla="*/ 199138 w 319362"/>
                  <a:gd name="connsiteY4" fmla="*/ 470793 h 478061"/>
                  <a:gd name="connsiteX5" fmla="*/ 161038 w 319362"/>
                  <a:gd name="connsiteY5" fmla="*/ 7243 h 478061"/>
                  <a:gd name="connsiteX0" fmla="*/ 151761 w 310085"/>
                  <a:gd name="connsiteY0" fmla="*/ 7243 h 478061"/>
                  <a:gd name="connsiteX1" fmla="*/ 1354 w 310085"/>
                  <a:gd name="connsiteY1" fmla="*/ 204005 h 478061"/>
                  <a:gd name="connsiteX2" fmla="*/ 7080 w 310085"/>
                  <a:gd name="connsiteY2" fmla="*/ 405262 h 478061"/>
                  <a:gd name="connsiteX3" fmla="*/ 124136 w 310085"/>
                  <a:gd name="connsiteY3" fmla="*/ 477444 h 478061"/>
                  <a:gd name="connsiteX4" fmla="*/ 189861 w 310085"/>
                  <a:gd name="connsiteY4" fmla="*/ 470793 h 478061"/>
                  <a:gd name="connsiteX5" fmla="*/ 151761 w 310085"/>
                  <a:gd name="connsiteY5" fmla="*/ 7243 h 478061"/>
                  <a:gd name="connsiteX0" fmla="*/ 150407 w 308731"/>
                  <a:gd name="connsiteY0" fmla="*/ 7243 h 478061"/>
                  <a:gd name="connsiteX1" fmla="*/ 0 w 308731"/>
                  <a:gd name="connsiteY1" fmla="*/ 204005 h 478061"/>
                  <a:gd name="connsiteX2" fmla="*/ 5726 w 308731"/>
                  <a:gd name="connsiteY2" fmla="*/ 405262 h 478061"/>
                  <a:gd name="connsiteX3" fmla="*/ 122782 w 308731"/>
                  <a:gd name="connsiteY3" fmla="*/ 477444 h 478061"/>
                  <a:gd name="connsiteX4" fmla="*/ 188507 w 308731"/>
                  <a:gd name="connsiteY4" fmla="*/ 470793 h 478061"/>
                  <a:gd name="connsiteX5" fmla="*/ 150407 w 308731"/>
                  <a:gd name="connsiteY5" fmla="*/ 7243 h 478061"/>
                  <a:gd name="connsiteX0" fmla="*/ 150407 w 308731"/>
                  <a:gd name="connsiteY0" fmla="*/ 6988 h 477806"/>
                  <a:gd name="connsiteX1" fmla="*/ 0 w 308731"/>
                  <a:gd name="connsiteY1" fmla="*/ 203750 h 477806"/>
                  <a:gd name="connsiteX2" fmla="*/ 5726 w 308731"/>
                  <a:gd name="connsiteY2" fmla="*/ 405007 h 477806"/>
                  <a:gd name="connsiteX3" fmla="*/ 122782 w 308731"/>
                  <a:gd name="connsiteY3" fmla="*/ 477189 h 477806"/>
                  <a:gd name="connsiteX4" fmla="*/ 188507 w 308731"/>
                  <a:gd name="connsiteY4" fmla="*/ 470538 h 477806"/>
                  <a:gd name="connsiteX5" fmla="*/ 150407 w 308731"/>
                  <a:gd name="connsiteY5" fmla="*/ 6988 h 477806"/>
                  <a:gd name="connsiteX0" fmla="*/ 150407 w 308731"/>
                  <a:gd name="connsiteY0" fmla="*/ 0 h 470818"/>
                  <a:gd name="connsiteX1" fmla="*/ 0 w 308731"/>
                  <a:gd name="connsiteY1" fmla="*/ 196762 h 470818"/>
                  <a:gd name="connsiteX2" fmla="*/ 5726 w 308731"/>
                  <a:gd name="connsiteY2" fmla="*/ 398019 h 470818"/>
                  <a:gd name="connsiteX3" fmla="*/ 122782 w 308731"/>
                  <a:gd name="connsiteY3" fmla="*/ 470201 h 470818"/>
                  <a:gd name="connsiteX4" fmla="*/ 188507 w 308731"/>
                  <a:gd name="connsiteY4" fmla="*/ 463550 h 470818"/>
                  <a:gd name="connsiteX5" fmla="*/ 150407 w 308731"/>
                  <a:gd name="connsiteY5" fmla="*/ 0 h 470818"/>
                  <a:gd name="connsiteX0" fmla="*/ 150407 w 312635"/>
                  <a:gd name="connsiteY0" fmla="*/ 0 h 470818"/>
                  <a:gd name="connsiteX1" fmla="*/ 0 w 312635"/>
                  <a:gd name="connsiteY1" fmla="*/ 196762 h 470818"/>
                  <a:gd name="connsiteX2" fmla="*/ 5726 w 312635"/>
                  <a:gd name="connsiteY2" fmla="*/ 398019 h 470818"/>
                  <a:gd name="connsiteX3" fmla="*/ 122782 w 312635"/>
                  <a:gd name="connsiteY3" fmla="*/ 470201 h 470818"/>
                  <a:gd name="connsiteX4" fmla="*/ 188507 w 312635"/>
                  <a:gd name="connsiteY4" fmla="*/ 463550 h 470818"/>
                  <a:gd name="connsiteX5" fmla="*/ 150407 w 312635"/>
                  <a:gd name="connsiteY5" fmla="*/ 0 h 470818"/>
                  <a:gd name="connsiteX0" fmla="*/ 150407 w 318358"/>
                  <a:gd name="connsiteY0" fmla="*/ 0 h 470818"/>
                  <a:gd name="connsiteX1" fmla="*/ 0 w 318358"/>
                  <a:gd name="connsiteY1" fmla="*/ 196762 h 470818"/>
                  <a:gd name="connsiteX2" fmla="*/ 5726 w 318358"/>
                  <a:gd name="connsiteY2" fmla="*/ 398019 h 470818"/>
                  <a:gd name="connsiteX3" fmla="*/ 122782 w 318358"/>
                  <a:gd name="connsiteY3" fmla="*/ 470201 h 470818"/>
                  <a:gd name="connsiteX4" fmla="*/ 188507 w 318358"/>
                  <a:gd name="connsiteY4" fmla="*/ 463550 h 470818"/>
                  <a:gd name="connsiteX5" fmla="*/ 150407 w 318358"/>
                  <a:gd name="connsiteY5" fmla="*/ 0 h 470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8358" h="470818">
                    <a:moveTo>
                      <a:pt x="150407" y="0"/>
                    </a:moveTo>
                    <a:cubicBezTo>
                      <a:pt x="99188" y="60383"/>
                      <a:pt x="47309" y="126834"/>
                      <a:pt x="0" y="196762"/>
                    </a:cubicBezTo>
                    <a:cubicBezTo>
                      <a:pt x="47934" y="235884"/>
                      <a:pt x="102401" y="333038"/>
                      <a:pt x="5726" y="398019"/>
                    </a:cubicBezTo>
                    <a:cubicBezTo>
                      <a:pt x="26428" y="442748"/>
                      <a:pt x="87070" y="464975"/>
                      <a:pt x="122782" y="470201"/>
                    </a:cubicBezTo>
                    <a:cubicBezTo>
                      <a:pt x="157549" y="472074"/>
                      <a:pt x="157551" y="469636"/>
                      <a:pt x="188507" y="463550"/>
                    </a:cubicBezTo>
                    <a:cubicBezTo>
                      <a:pt x="483965" y="366552"/>
                      <a:pt x="188066" y="48133"/>
                      <a:pt x="150407" y="0"/>
                    </a:cubicBezTo>
                    <a:close/>
                  </a:path>
                </a:pathLst>
              </a:custGeom>
              <a:noFill/>
              <a:ln>
                <a:solidFill>
                  <a:srgbClr val="2944A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sp>
            <p:nvSpPr>
              <p:cNvPr id="36" name="Freeform 35"/>
              <p:cNvSpPr/>
              <p:nvPr/>
            </p:nvSpPr>
            <p:spPr>
              <a:xfrm>
                <a:off x="1697832" y="4830306"/>
                <a:ext cx="238413" cy="393523"/>
              </a:xfrm>
              <a:custGeom>
                <a:avLst/>
                <a:gdLst>
                  <a:gd name="connsiteX0" fmla="*/ 19050 w 57150"/>
                  <a:gd name="connsiteY0" fmla="*/ 0 h 463550"/>
                  <a:gd name="connsiteX1" fmla="*/ 0 w 57150"/>
                  <a:gd name="connsiteY1" fmla="*/ 460375 h 463550"/>
                  <a:gd name="connsiteX2" fmla="*/ 57150 w 57150"/>
                  <a:gd name="connsiteY2" fmla="*/ 463550 h 463550"/>
                  <a:gd name="connsiteX3" fmla="*/ 19050 w 57150"/>
                  <a:gd name="connsiteY3" fmla="*/ 0 h 463550"/>
                  <a:gd name="connsiteX0" fmla="*/ 152495 w 190595"/>
                  <a:gd name="connsiteY0" fmla="*/ 0 h 463550"/>
                  <a:gd name="connsiteX1" fmla="*/ 133445 w 190595"/>
                  <a:gd name="connsiteY1" fmla="*/ 460375 h 463550"/>
                  <a:gd name="connsiteX2" fmla="*/ 190595 w 190595"/>
                  <a:gd name="connsiteY2" fmla="*/ 463550 h 463550"/>
                  <a:gd name="connsiteX3" fmla="*/ 152495 w 190595"/>
                  <a:gd name="connsiteY3" fmla="*/ 0 h 463550"/>
                  <a:gd name="connsiteX0" fmla="*/ 152495 w 190595"/>
                  <a:gd name="connsiteY0" fmla="*/ 0 h 463550"/>
                  <a:gd name="connsiteX1" fmla="*/ 133445 w 190595"/>
                  <a:gd name="connsiteY1" fmla="*/ 460375 h 463550"/>
                  <a:gd name="connsiteX2" fmla="*/ 190595 w 190595"/>
                  <a:gd name="connsiteY2" fmla="*/ 463550 h 463550"/>
                  <a:gd name="connsiteX3" fmla="*/ 152495 w 190595"/>
                  <a:gd name="connsiteY3" fmla="*/ 0 h 463550"/>
                  <a:gd name="connsiteX0" fmla="*/ 152495 w 190595"/>
                  <a:gd name="connsiteY0" fmla="*/ 0 h 463550"/>
                  <a:gd name="connsiteX1" fmla="*/ 133445 w 190595"/>
                  <a:gd name="connsiteY1" fmla="*/ 460375 h 463550"/>
                  <a:gd name="connsiteX2" fmla="*/ 190595 w 190595"/>
                  <a:gd name="connsiteY2" fmla="*/ 463550 h 463550"/>
                  <a:gd name="connsiteX3" fmla="*/ 152495 w 190595"/>
                  <a:gd name="connsiteY3" fmla="*/ 0 h 463550"/>
                  <a:gd name="connsiteX0" fmla="*/ 152495 w 302927"/>
                  <a:gd name="connsiteY0" fmla="*/ 0 h 463550"/>
                  <a:gd name="connsiteX1" fmla="*/ 133445 w 302927"/>
                  <a:gd name="connsiteY1" fmla="*/ 460375 h 463550"/>
                  <a:gd name="connsiteX2" fmla="*/ 190595 w 302927"/>
                  <a:gd name="connsiteY2" fmla="*/ 463550 h 463550"/>
                  <a:gd name="connsiteX3" fmla="*/ 152495 w 302927"/>
                  <a:gd name="connsiteY3" fmla="*/ 0 h 463550"/>
                  <a:gd name="connsiteX0" fmla="*/ 152495 w 312793"/>
                  <a:gd name="connsiteY0" fmla="*/ 0 h 463550"/>
                  <a:gd name="connsiteX1" fmla="*/ 133445 w 312793"/>
                  <a:gd name="connsiteY1" fmla="*/ 460375 h 463550"/>
                  <a:gd name="connsiteX2" fmla="*/ 190595 w 312793"/>
                  <a:gd name="connsiteY2" fmla="*/ 463550 h 463550"/>
                  <a:gd name="connsiteX3" fmla="*/ 152495 w 312793"/>
                  <a:gd name="connsiteY3" fmla="*/ 0 h 463550"/>
                  <a:gd name="connsiteX0" fmla="*/ 152495 w 312793"/>
                  <a:gd name="connsiteY0" fmla="*/ 0 h 469949"/>
                  <a:gd name="connsiteX1" fmla="*/ 133445 w 312793"/>
                  <a:gd name="connsiteY1" fmla="*/ 460375 h 469949"/>
                  <a:gd name="connsiteX2" fmla="*/ 190595 w 312793"/>
                  <a:gd name="connsiteY2" fmla="*/ 463550 h 469949"/>
                  <a:gd name="connsiteX3" fmla="*/ 152495 w 312793"/>
                  <a:gd name="connsiteY3" fmla="*/ 0 h 469949"/>
                  <a:gd name="connsiteX0" fmla="*/ 152495 w 312793"/>
                  <a:gd name="connsiteY0" fmla="*/ 0 h 474514"/>
                  <a:gd name="connsiteX1" fmla="*/ 133445 w 312793"/>
                  <a:gd name="connsiteY1" fmla="*/ 460375 h 474514"/>
                  <a:gd name="connsiteX2" fmla="*/ 190595 w 312793"/>
                  <a:gd name="connsiteY2" fmla="*/ 463550 h 474514"/>
                  <a:gd name="connsiteX3" fmla="*/ 152495 w 312793"/>
                  <a:gd name="connsiteY3" fmla="*/ 0 h 474514"/>
                  <a:gd name="connsiteX0" fmla="*/ 157903 w 318201"/>
                  <a:gd name="connsiteY0" fmla="*/ 0 h 476923"/>
                  <a:gd name="connsiteX1" fmla="*/ 131709 w 318201"/>
                  <a:gd name="connsiteY1" fmla="*/ 465138 h 476923"/>
                  <a:gd name="connsiteX2" fmla="*/ 196003 w 318201"/>
                  <a:gd name="connsiteY2" fmla="*/ 463550 h 476923"/>
                  <a:gd name="connsiteX3" fmla="*/ 157903 w 318201"/>
                  <a:gd name="connsiteY3" fmla="*/ 0 h 476923"/>
                  <a:gd name="connsiteX0" fmla="*/ 157903 w 318201"/>
                  <a:gd name="connsiteY0" fmla="*/ 0 h 475060"/>
                  <a:gd name="connsiteX1" fmla="*/ 131709 w 318201"/>
                  <a:gd name="connsiteY1" fmla="*/ 465138 h 475060"/>
                  <a:gd name="connsiteX2" fmla="*/ 196003 w 318201"/>
                  <a:gd name="connsiteY2" fmla="*/ 463550 h 475060"/>
                  <a:gd name="connsiteX3" fmla="*/ 157903 w 318201"/>
                  <a:gd name="connsiteY3" fmla="*/ 0 h 475060"/>
                  <a:gd name="connsiteX0" fmla="*/ 157903 w 318201"/>
                  <a:gd name="connsiteY0" fmla="*/ 0 h 473342"/>
                  <a:gd name="connsiteX1" fmla="*/ 131709 w 318201"/>
                  <a:gd name="connsiteY1" fmla="*/ 465138 h 473342"/>
                  <a:gd name="connsiteX2" fmla="*/ 196003 w 318201"/>
                  <a:gd name="connsiteY2" fmla="*/ 463550 h 473342"/>
                  <a:gd name="connsiteX3" fmla="*/ 157903 w 318201"/>
                  <a:gd name="connsiteY3" fmla="*/ 0 h 473342"/>
                  <a:gd name="connsiteX0" fmla="*/ 157903 w 318201"/>
                  <a:gd name="connsiteY0" fmla="*/ 0 h 469878"/>
                  <a:gd name="connsiteX1" fmla="*/ 131709 w 318201"/>
                  <a:gd name="connsiteY1" fmla="*/ 465138 h 469878"/>
                  <a:gd name="connsiteX2" fmla="*/ 196003 w 318201"/>
                  <a:gd name="connsiteY2" fmla="*/ 463550 h 469878"/>
                  <a:gd name="connsiteX3" fmla="*/ 157903 w 318201"/>
                  <a:gd name="connsiteY3" fmla="*/ 0 h 469878"/>
                  <a:gd name="connsiteX0" fmla="*/ 157903 w 316227"/>
                  <a:gd name="connsiteY0" fmla="*/ 0 h 469878"/>
                  <a:gd name="connsiteX1" fmla="*/ 131709 w 316227"/>
                  <a:gd name="connsiteY1" fmla="*/ 465138 h 469878"/>
                  <a:gd name="connsiteX2" fmla="*/ 196003 w 316227"/>
                  <a:gd name="connsiteY2" fmla="*/ 463550 h 469878"/>
                  <a:gd name="connsiteX3" fmla="*/ 157903 w 316227"/>
                  <a:gd name="connsiteY3" fmla="*/ 0 h 469878"/>
                  <a:gd name="connsiteX0" fmla="*/ 166182 w 324506"/>
                  <a:gd name="connsiteY0" fmla="*/ 0 h 469878"/>
                  <a:gd name="connsiteX1" fmla="*/ 139988 w 324506"/>
                  <a:gd name="connsiteY1" fmla="*/ 465138 h 469878"/>
                  <a:gd name="connsiteX2" fmla="*/ 204282 w 324506"/>
                  <a:gd name="connsiteY2" fmla="*/ 463550 h 469878"/>
                  <a:gd name="connsiteX3" fmla="*/ 166182 w 324506"/>
                  <a:gd name="connsiteY3" fmla="*/ 0 h 469878"/>
                  <a:gd name="connsiteX0" fmla="*/ 131955 w 290279"/>
                  <a:gd name="connsiteY0" fmla="*/ 0 h 464125"/>
                  <a:gd name="connsiteX1" fmla="*/ 154057 w 290279"/>
                  <a:gd name="connsiteY1" fmla="*/ 417452 h 464125"/>
                  <a:gd name="connsiteX2" fmla="*/ 170055 w 290279"/>
                  <a:gd name="connsiteY2" fmla="*/ 463550 h 464125"/>
                  <a:gd name="connsiteX3" fmla="*/ 131955 w 290279"/>
                  <a:gd name="connsiteY3" fmla="*/ 0 h 464125"/>
                  <a:gd name="connsiteX0" fmla="*/ 102383 w 260707"/>
                  <a:gd name="connsiteY0" fmla="*/ 11542 h 475667"/>
                  <a:gd name="connsiteX1" fmla="*/ 123 w 260707"/>
                  <a:gd name="connsiteY1" fmla="*/ 164486 h 475667"/>
                  <a:gd name="connsiteX2" fmla="*/ 124485 w 260707"/>
                  <a:gd name="connsiteY2" fmla="*/ 428994 h 475667"/>
                  <a:gd name="connsiteX3" fmla="*/ 140483 w 260707"/>
                  <a:gd name="connsiteY3" fmla="*/ 475092 h 475667"/>
                  <a:gd name="connsiteX4" fmla="*/ 102383 w 260707"/>
                  <a:gd name="connsiteY4" fmla="*/ 11542 h 475667"/>
                  <a:gd name="connsiteX0" fmla="*/ 121141 w 279465"/>
                  <a:gd name="connsiteY0" fmla="*/ 11364 h 475489"/>
                  <a:gd name="connsiteX1" fmla="*/ 99 w 279465"/>
                  <a:gd name="connsiteY1" fmla="*/ 167112 h 475489"/>
                  <a:gd name="connsiteX2" fmla="*/ 143243 w 279465"/>
                  <a:gd name="connsiteY2" fmla="*/ 428816 h 475489"/>
                  <a:gd name="connsiteX3" fmla="*/ 159241 w 279465"/>
                  <a:gd name="connsiteY3" fmla="*/ 474914 h 475489"/>
                  <a:gd name="connsiteX4" fmla="*/ 121141 w 279465"/>
                  <a:gd name="connsiteY4" fmla="*/ 11364 h 475489"/>
                  <a:gd name="connsiteX0" fmla="*/ 121042 w 279366"/>
                  <a:gd name="connsiteY0" fmla="*/ 10445 h 474570"/>
                  <a:gd name="connsiteX1" fmla="*/ 0 w 279366"/>
                  <a:gd name="connsiteY1" fmla="*/ 166193 h 474570"/>
                  <a:gd name="connsiteX2" fmla="*/ 143144 w 279366"/>
                  <a:gd name="connsiteY2" fmla="*/ 427897 h 474570"/>
                  <a:gd name="connsiteX3" fmla="*/ 159142 w 279366"/>
                  <a:gd name="connsiteY3" fmla="*/ 473995 h 474570"/>
                  <a:gd name="connsiteX4" fmla="*/ 121042 w 279366"/>
                  <a:gd name="connsiteY4" fmla="*/ 10445 h 474570"/>
                  <a:gd name="connsiteX0" fmla="*/ 121042 w 279366"/>
                  <a:gd name="connsiteY0" fmla="*/ 0 h 464125"/>
                  <a:gd name="connsiteX1" fmla="*/ 0 w 279366"/>
                  <a:gd name="connsiteY1" fmla="*/ 155748 h 464125"/>
                  <a:gd name="connsiteX2" fmla="*/ 143144 w 279366"/>
                  <a:gd name="connsiteY2" fmla="*/ 417452 h 464125"/>
                  <a:gd name="connsiteX3" fmla="*/ 159142 w 279366"/>
                  <a:gd name="connsiteY3" fmla="*/ 463550 h 464125"/>
                  <a:gd name="connsiteX4" fmla="*/ 121042 w 279366"/>
                  <a:gd name="connsiteY4" fmla="*/ 0 h 464125"/>
                  <a:gd name="connsiteX0" fmla="*/ 110310 w 268634"/>
                  <a:gd name="connsiteY0" fmla="*/ 0 h 464125"/>
                  <a:gd name="connsiteX1" fmla="*/ 0 w 268634"/>
                  <a:gd name="connsiteY1" fmla="*/ 147333 h 464125"/>
                  <a:gd name="connsiteX2" fmla="*/ 132412 w 268634"/>
                  <a:gd name="connsiteY2" fmla="*/ 417452 h 464125"/>
                  <a:gd name="connsiteX3" fmla="*/ 148410 w 268634"/>
                  <a:gd name="connsiteY3" fmla="*/ 463550 h 464125"/>
                  <a:gd name="connsiteX4" fmla="*/ 110310 w 268634"/>
                  <a:gd name="connsiteY4" fmla="*/ 0 h 464125"/>
                  <a:gd name="connsiteX0" fmla="*/ 110310 w 268634"/>
                  <a:gd name="connsiteY0" fmla="*/ 0 h 464125"/>
                  <a:gd name="connsiteX1" fmla="*/ 0 w 268634"/>
                  <a:gd name="connsiteY1" fmla="*/ 147333 h 464125"/>
                  <a:gd name="connsiteX2" fmla="*/ 132412 w 268634"/>
                  <a:gd name="connsiteY2" fmla="*/ 417452 h 464125"/>
                  <a:gd name="connsiteX3" fmla="*/ 148410 w 268634"/>
                  <a:gd name="connsiteY3" fmla="*/ 463550 h 464125"/>
                  <a:gd name="connsiteX4" fmla="*/ 110310 w 268634"/>
                  <a:gd name="connsiteY4" fmla="*/ 0 h 464125"/>
                  <a:gd name="connsiteX0" fmla="*/ 110310 w 268634"/>
                  <a:gd name="connsiteY0" fmla="*/ 0 h 464816"/>
                  <a:gd name="connsiteX1" fmla="*/ 0 w 268634"/>
                  <a:gd name="connsiteY1" fmla="*/ 147333 h 464816"/>
                  <a:gd name="connsiteX2" fmla="*/ 132412 w 268634"/>
                  <a:gd name="connsiteY2" fmla="*/ 417452 h 464816"/>
                  <a:gd name="connsiteX3" fmla="*/ 148410 w 268634"/>
                  <a:gd name="connsiteY3" fmla="*/ 463550 h 464816"/>
                  <a:gd name="connsiteX4" fmla="*/ 110310 w 268634"/>
                  <a:gd name="connsiteY4" fmla="*/ 0 h 464816"/>
                  <a:gd name="connsiteX0" fmla="*/ 110310 w 268634"/>
                  <a:gd name="connsiteY0" fmla="*/ 0 h 463550"/>
                  <a:gd name="connsiteX1" fmla="*/ 0 w 268634"/>
                  <a:gd name="connsiteY1" fmla="*/ 147333 h 463550"/>
                  <a:gd name="connsiteX2" fmla="*/ 132412 w 268634"/>
                  <a:gd name="connsiteY2" fmla="*/ 417452 h 463550"/>
                  <a:gd name="connsiteX3" fmla="*/ 148410 w 268634"/>
                  <a:gd name="connsiteY3" fmla="*/ 463550 h 463550"/>
                  <a:gd name="connsiteX4" fmla="*/ 110310 w 268634"/>
                  <a:gd name="connsiteY4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8634" h="463550">
                    <a:moveTo>
                      <a:pt x="110310" y="0"/>
                    </a:moveTo>
                    <a:cubicBezTo>
                      <a:pt x="58298" y="46408"/>
                      <a:pt x="44611" y="94588"/>
                      <a:pt x="0" y="147333"/>
                    </a:cubicBezTo>
                    <a:cubicBezTo>
                      <a:pt x="54662" y="216908"/>
                      <a:pt x="107230" y="365684"/>
                      <a:pt x="132412" y="417452"/>
                    </a:cubicBezTo>
                    <a:cubicBezTo>
                      <a:pt x="144284" y="453705"/>
                      <a:pt x="133552" y="433172"/>
                      <a:pt x="148410" y="463550"/>
                    </a:cubicBezTo>
                    <a:cubicBezTo>
                      <a:pt x="430985" y="286808"/>
                      <a:pt x="129360" y="41805"/>
                      <a:pt x="110310" y="0"/>
                    </a:cubicBezTo>
                    <a:close/>
                  </a:path>
                </a:pathLst>
              </a:custGeom>
              <a:noFill/>
              <a:ln>
                <a:solidFill>
                  <a:srgbClr val="2944A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sp>
            <p:nvSpPr>
              <p:cNvPr id="37" name="Freeform 36"/>
              <p:cNvSpPr/>
              <p:nvPr/>
            </p:nvSpPr>
            <p:spPr>
              <a:xfrm>
                <a:off x="1219200" y="5374481"/>
                <a:ext cx="69056" cy="123825"/>
              </a:xfrm>
              <a:custGeom>
                <a:avLst/>
                <a:gdLst>
                  <a:gd name="connsiteX0" fmla="*/ 69056 w 69056"/>
                  <a:gd name="connsiteY0" fmla="*/ 0 h 123825"/>
                  <a:gd name="connsiteX1" fmla="*/ 0 w 69056"/>
                  <a:gd name="connsiteY1" fmla="*/ 123825 h 123825"/>
                  <a:gd name="connsiteX0" fmla="*/ 69056 w 69056"/>
                  <a:gd name="connsiteY0" fmla="*/ 0 h 123825"/>
                  <a:gd name="connsiteX1" fmla="*/ 0 w 69056"/>
                  <a:gd name="connsiteY1" fmla="*/ 123825 h 123825"/>
                  <a:gd name="connsiteX0" fmla="*/ 69056 w 69056"/>
                  <a:gd name="connsiteY0" fmla="*/ 0 h 123825"/>
                  <a:gd name="connsiteX1" fmla="*/ 0 w 69056"/>
                  <a:gd name="connsiteY1" fmla="*/ 123825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056" h="123825">
                    <a:moveTo>
                      <a:pt x="69056" y="0"/>
                    </a:moveTo>
                    <a:cubicBezTo>
                      <a:pt x="65087" y="67468"/>
                      <a:pt x="34925" y="89694"/>
                      <a:pt x="0" y="123825"/>
                    </a:cubicBezTo>
                  </a:path>
                </a:pathLst>
              </a:custGeom>
              <a:noFill/>
              <a:ln>
                <a:solidFill>
                  <a:srgbClr val="2944A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sp>
            <p:nvSpPr>
              <p:cNvPr id="38" name="Freeform 37"/>
              <p:cNvSpPr/>
              <p:nvPr/>
            </p:nvSpPr>
            <p:spPr>
              <a:xfrm>
                <a:off x="1610917" y="5373217"/>
                <a:ext cx="145628" cy="248914"/>
              </a:xfrm>
              <a:custGeom>
                <a:avLst/>
                <a:gdLst>
                  <a:gd name="connsiteX0" fmla="*/ 69056 w 69056"/>
                  <a:gd name="connsiteY0" fmla="*/ 0 h 123825"/>
                  <a:gd name="connsiteX1" fmla="*/ 0 w 69056"/>
                  <a:gd name="connsiteY1" fmla="*/ 123825 h 123825"/>
                  <a:gd name="connsiteX0" fmla="*/ 69056 w 69056"/>
                  <a:gd name="connsiteY0" fmla="*/ 0 h 123825"/>
                  <a:gd name="connsiteX1" fmla="*/ 0 w 69056"/>
                  <a:gd name="connsiteY1" fmla="*/ 123825 h 123825"/>
                  <a:gd name="connsiteX0" fmla="*/ 69056 w 69056"/>
                  <a:gd name="connsiteY0" fmla="*/ 0 h 123825"/>
                  <a:gd name="connsiteX1" fmla="*/ 0 w 69056"/>
                  <a:gd name="connsiteY1" fmla="*/ 123825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056" h="123825">
                    <a:moveTo>
                      <a:pt x="69056" y="0"/>
                    </a:moveTo>
                    <a:cubicBezTo>
                      <a:pt x="65087" y="67468"/>
                      <a:pt x="34925" y="89694"/>
                      <a:pt x="0" y="123825"/>
                    </a:cubicBezTo>
                  </a:path>
                </a:pathLst>
              </a:custGeom>
              <a:noFill/>
              <a:ln>
                <a:solidFill>
                  <a:srgbClr val="2944A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sp>
            <p:nvSpPr>
              <p:cNvPr id="39" name="Freeform 38"/>
              <p:cNvSpPr/>
              <p:nvPr/>
            </p:nvSpPr>
            <p:spPr>
              <a:xfrm>
                <a:off x="1840458" y="5097089"/>
                <a:ext cx="45719" cy="69429"/>
              </a:xfrm>
              <a:custGeom>
                <a:avLst/>
                <a:gdLst>
                  <a:gd name="connsiteX0" fmla="*/ 69056 w 69056"/>
                  <a:gd name="connsiteY0" fmla="*/ 0 h 123825"/>
                  <a:gd name="connsiteX1" fmla="*/ 0 w 69056"/>
                  <a:gd name="connsiteY1" fmla="*/ 123825 h 123825"/>
                  <a:gd name="connsiteX0" fmla="*/ 69056 w 69056"/>
                  <a:gd name="connsiteY0" fmla="*/ 0 h 123825"/>
                  <a:gd name="connsiteX1" fmla="*/ 0 w 69056"/>
                  <a:gd name="connsiteY1" fmla="*/ 123825 h 123825"/>
                  <a:gd name="connsiteX0" fmla="*/ 69056 w 69056"/>
                  <a:gd name="connsiteY0" fmla="*/ 0 h 123825"/>
                  <a:gd name="connsiteX1" fmla="*/ 0 w 69056"/>
                  <a:gd name="connsiteY1" fmla="*/ 123825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056" h="123825">
                    <a:moveTo>
                      <a:pt x="69056" y="0"/>
                    </a:moveTo>
                    <a:cubicBezTo>
                      <a:pt x="65087" y="67468"/>
                      <a:pt x="34925" y="89694"/>
                      <a:pt x="0" y="123825"/>
                    </a:cubicBezTo>
                  </a:path>
                </a:pathLst>
              </a:custGeom>
              <a:noFill/>
              <a:ln>
                <a:solidFill>
                  <a:srgbClr val="2944A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</p:grpSp>
      </p:grpSp>
      <p:grpSp>
        <p:nvGrpSpPr>
          <p:cNvPr id="42" name="Group 41"/>
          <p:cNvGrpSpPr/>
          <p:nvPr/>
        </p:nvGrpSpPr>
        <p:grpSpPr>
          <a:xfrm>
            <a:off x="1775520" y="4062448"/>
            <a:ext cx="1925960" cy="1925960"/>
            <a:chOff x="683568" y="1988840"/>
            <a:chExt cx="2664296" cy="2664296"/>
          </a:xfrm>
        </p:grpSpPr>
        <p:sp>
          <p:nvSpPr>
            <p:cNvPr id="72" name="Pie 71"/>
            <p:cNvSpPr/>
            <p:nvPr/>
          </p:nvSpPr>
          <p:spPr>
            <a:xfrm>
              <a:off x="683568" y="1988840"/>
              <a:ext cx="2664296" cy="2664296"/>
            </a:xfrm>
            <a:prstGeom prst="pie">
              <a:avLst>
                <a:gd name="adj1" fmla="val 16190505"/>
                <a:gd name="adj2" fmla="val 18979546"/>
              </a:avLst>
            </a:prstGeom>
            <a:solidFill>
              <a:srgbClr val="19AFB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endParaRPr lang="tr-TR" sz="5400">
                <a:solidFill>
                  <a:schemeClr val="bg1">
                    <a:lumMod val="50000"/>
                  </a:schemeClr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73" name="Oval 72"/>
            <p:cNvSpPr/>
            <p:nvPr/>
          </p:nvSpPr>
          <p:spPr>
            <a:xfrm>
              <a:off x="895194" y="2200466"/>
              <a:ext cx="2241043" cy="2241043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19AFB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endParaRPr lang="tr-TR" sz="5400" dirty="0">
                <a:solidFill>
                  <a:srgbClr val="2944A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43" name="TextBox 42"/>
          <p:cNvSpPr txBox="1"/>
          <p:nvPr/>
        </p:nvSpPr>
        <p:spPr>
          <a:xfrm>
            <a:off x="4150808" y="5052528"/>
            <a:ext cx="1945193" cy="584775"/>
          </a:xfrm>
          <a:prstGeom prst="rect">
            <a:avLst/>
          </a:prstGeom>
          <a:noFill/>
        </p:spPr>
        <p:txBody>
          <a:bodyPr wrap="square" lIns="90000" rIns="180000" rtlCol="0" anchor="ctr">
            <a:spAutoFit/>
          </a:bodyPr>
          <a:lstStyle/>
          <a:p>
            <a:r>
              <a:rPr lang="tr-TR" sz="1600" dirty="0">
                <a:solidFill>
                  <a:schemeClr val="bg1">
                    <a:lumMod val="50000"/>
                  </a:schemeClr>
                </a:solidFill>
                <a:latin typeface="Arial Narrow" panose="020B0606020202030204" pitchFamily="34" charset="0"/>
              </a:rPr>
              <a:t>Lorem ipsum</a:t>
            </a:r>
          </a:p>
          <a:p>
            <a:r>
              <a:rPr lang="tr-TR" sz="1600" dirty="0">
                <a:solidFill>
                  <a:schemeClr val="bg1">
                    <a:lumMod val="50000"/>
                  </a:schemeClr>
                </a:solidFill>
                <a:latin typeface="Arial Narrow" panose="020B0606020202030204" pitchFamily="34" charset="0"/>
              </a:rPr>
              <a:t>dolor sit amet</a:t>
            </a:r>
          </a:p>
        </p:txBody>
      </p:sp>
      <p:sp>
        <p:nvSpPr>
          <p:cNvPr id="44" name="Rectangle 43"/>
          <p:cNvSpPr/>
          <p:nvPr/>
        </p:nvSpPr>
        <p:spPr>
          <a:xfrm>
            <a:off x="4150807" y="4622985"/>
            <a:ext cx="1945194" cy="40011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r>
              <a:rPr lang="tr-TR" sz="2000" dirty="0">
                <a:solidFill>
                  <a:srgbClr val="19AFBF"/>
                </a:solidFill>
                <a:latin typeface="Arial Narrow" panose="020B0606020202030204" pitchFamily="34" charset="0"/>
              </a:rPr>
              <a:t>CONSECTETUR</a:t>
            </a:r>
            <a:endParaRPr lang="tr-TR" sz="2000" dirty="0">
              <a:solidFill>
                <a:srgbClr val="19AFBF"/>
              </a:solidFill>
            </a:endParaRPr>
          </a:p>
        </p:txBody>
      </p:sp>
      <p:grpSp>
        <p:nvGrpSpPr>
          <p:cNvPr id="45" name="Group 44"/>
          <p:cNvGrpSpPr/>
          <p:nvPr/>
        </p:nvGrpSpPr>
        <p:grpSpPr>
          <a:xfrm>
            <a:off x="6347520" y="4062448"/>
            <a:ext cx="1925960" cy="1925960"/>
            <a:chOff x="683568" y="1988840"/>
            <a:chExt cx="2664296" cy="2664296"/>
          </a:xfrm>
        </p:grpSpPr>
        <p:sp>
          <p:nvSpPr>
            <p:cNvPr id="69" name="Pie 68"/>
            <p:cNvSpPr/>
            <p:nvPr/>
          </p:nvSpPr>
          <p:spPr>
            <a:xfrm>
              <a:off x="683568" y="1988840"/>
              <a:ext cx="2664296" cy="2664296"/>
            </a:xfrm>
            <a:prstGeom prst="pie">
              <a:avLst>
                <a:gd name="adj1" fmla="val 16190505"/>
                <a:gd name="adj2" fmla="val 15471712"/>
              </a:avLst>
            </a:prstGeom>
            <a:solidFill>
              <a:srgbClr val="FFD4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endParaRPr lang="tr-TR" sz="5400">
                <a:solidFill>
                  <a:schemeClr val="bg1">
                    <a:lumMod val="50000"/>
                  </a:schemeClr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70" name="Oval 69"/>
            <p:cNvSpPr/>
            <p:nvPr/>
          </p:nvSpPr>
          <p:spPr>
            <a:xfrm>
              <a:off x="895194" y="2200466"/>
              <a:ext cx="2241043" cy="2241043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D41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endParaRPr lang="tr-TR" sz="5400" dirty="0">
                <a:solidFill>
                  <a:srgbClr val="FE6B3A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46" name="Rectangle 45"/>
          <p:cNvSpPr/>
          <p:nvPr/>
        </p:nvSpPr>
        <p:spPr>
          <a:xfrm>
            <a:off x="8673776" y="4622985"/>
            <a:ext cx="1994225" cy="40011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r>
              <a:rPr lang="tr-TR" sz="2000" dirty="0">
                <a:solidFill>
                  <a:srgbClr val="FFD418"/>
                </a:solidFill>
                <a:latin typeface="Arial Narrow" panose="020B0606020202030204" pitchFamily="34" charset="0"/>
              </a:rPr>
              <a:t>DOLORE MAGNA</a:t>
            </a:r>
            <a:endParaRPr lang="tr-TR" sz="2000" dirty="0">
              <a:solidFill>
                <a:srgbClr val="FFD418"/>
              </a:solidFill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4138957" y="3861048"/>
            <a:ext cx="1321196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tr-TR" sz="5400" dirty="0">
                <a:solidFill>
                  <a:srgbClr val="19AFBF"/>
                </a:solidFill>
                <a:latin typeface="Arial Narrow" panose="020B0606020202030204" pitchFamily="34" charset="0"/>
              </a:rPr>
              <a:t>%12</a:t>
            </a:r>
          </a:p>
        </p:txBody>
      </p:sp>
      <p:sp>
        <p:nvSpPr>
          <p:cNvPr id="48" name="Rectangle 47"/>
          <p:cNvSpPr/>
          <p:nvPr/>
        </p:nvSpPr>
        <p:spPr>
          <a:xfrm>
            <a:off x="8702802" y="3869992"/>
            <a:ext cx="1321196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tr-TR" sz="5400" dirty="0">
                <a:solidFill>
                  <a:srgbClr val="FFD418"/>
                </a:solidFill>
                <a:latin typeface="Arial Narrow" panose="020B0606020202030204" pitchFamily="34" charset="0"/>
              </a:rPr>
              <a:t>%96</a:t>
            </a:r>
          </a:p>
        </p:txBody>
      </p:sp>
      <p:cxnSp>
        <p:nvCxnSpPr>
          <p:cNvPr id="49" name="Straight Connector 48"/>
          <p:cNvCxnSpPr/>
          <p:nvPr/>
        </p:nvCxnSpPr>
        <p:spPr>
          <a:xfrm>
            <a:off x="2812099" y="4062448"/>
            <a:ext cx="1326859" cy="0"/>
          </a:xfrm>
          <a:prstGeom prst="line">
            <a:avLst/>
          </a:prstGeom>
          <a:ln w="28575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/>
        </p:nvCxnSpPr>
        <p:spPr>
          <a:xfrm>
            <a:off x="4138957" y="4062448"/>
            <a:ext cx="0" cy="1512000"/>
          </a:xfrm>
          <a:prstGeom prst="line">
            <a:avLst/>
          </a:prstGeom>
          <a:ln w="28575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/>
        </p:nvCxnSpPr>
        <p:spPr>
          <a:xfrm>
            <a:off x="7361430" y="4062448"/>
            <a:ext cx="1326859" cy="0"/>
          </a:xfrm>
          <a:prstGeom prst="line">
            <a:avLst/>
          </a:prstGeom>
          <a:ln w="28575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/>
          <p:cNvCxnSpPr/>
          <p:nvPr/>
        </p:nvCxnSpPr>
        <p:spPr>
          <a:xfrm>
            <a:off x="8688288" y="4062448"/>
            <a:ext cx="0" cy="1512000"/>
          </a:xfrm>
          <a:prstGeom prst="line">
            <a:avLst/>
          </a:prstGeom>
          <a:ln w="28575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/>
          <p:cNvSpPr txBox="1"/>
          <p:nvPr/>
        </p:nvSpPr>
        <p:spPr>
          <a:xfrm>
            <a:off x="8702802" y="5052528"/>
            <a:ext cx="1965198" cy="584775"/>
          </a:xfrm>
          <a:prstGeom prst="rect">
            <a:avLst/>
          </a:prstGeom>
          <a:noFill/>
        </p:spPr>
        <p:txBody>
          <a:bodyPr wrap="square" lIns="90000" rIns="180000" rtlCol="0" anchor="ctr">
            <a:spAutoFit/>
          </a:bodyPr>
          <a:lstStyle/>
          <a:p>
            <a:r>
              <a:rPr lang="tr-TR" sz="1600" dirty="0">
                <a:solidFill>
                  <a:schemeClr val="bg1">
                    <a:lumMod val="50000"/>
                  </a:schemeClr>
                </a:solidFill>
                <a:latin typeface="Arial Narrow" panose="020B0606020202030204" pitchFamily="34" charset="0"/>
              </a:rPr>
              <a:t>Lorem ipsum</a:t>
            </a:r>
          </a:p>
          <a:p>
            <a:r>
              <a:rPr lang="tr-TR" sz="1600" dirty="0">
                <a:solidFill>
                  <a:schemeClr val="bg1">
                    <a:lumMod val="50000"/>
                  </a:schemeClr>
                </a:solidFill>
                <a:latin typeface="Arial Narrow" panose="020B0606020202030204" pitchFamily="34" charset="0"/>
              </a:rPr>
              <a:t>dolor sit amet</a:t>
            </a:r>
          </a:p>
        </p:txBody>
      </p:sp>
      <p:grpSp>
        <p:nvGrpSpPr>
          <p:cNvPr id="54" name="Group 53"/>
          <p:cNvGrpSpPr/>
          <p:nvPr/>
        </p:nvGrpSpPr>
        <p:grpSpPr>
          <a:xfrm>
            <a:off x="6867588" y="4609095"/>
            <a:ext cx="885824" cy="828000"/>
            <a:chOff x="3714750" y="2609679"/>
            <a:chExt cx="885824" cy="828845"/>
          </a:xfrm>
        </p:grpSpPr>
        <p:sp>
          <p:nvSpPr>
            <p:cNvPr id="62" name="Freeform 61"/>
            <p:cNvSpPr/>
            <p:nvPr/>
          </p:nvSpPr>
          <p:spPr>
            <a:xfrm>
              <a:off x="3714750" y="2926308"/>
              <a:ext cx="404044" cy="293439"/>
            </a:xfrm>
            <a:custGeom>
              <a:avLst/>
              <a:gdLst>
                <a:gd name="connsiteX0" fmla="*/ 400050 w 400050"/>
                <a:gd name="connsiteY0" fmla="*/ 241300 h 260350"/>
                <a:gd name="connsiteX1" fmla="*/ 146050 w 400050"/>
                <a:gd name="connsiteY1" fmla="*/ 260350 h 260350"/>
                <a:gd name="connsiteX2" fmla="*/ 0 w 400050"/>
                <a:gd name="connsiteY2" fmla="*/ 0 h 260350"/>
                <a:gd name="connsiteX3" fmla="*/ 400050 w 400050"/>
                <a:gd name="connsiteY3" fmla="*/ 241300 h 260350"/>
                <a:gd name="connsiteX0" fmla="*/ 400050 w 400050"/>
                <a:gd name="connsiteY0" fmla="*/ 241300 h 281931"/>
                <a:gd name="connsiteX1" fmla="*/ 146050 w 400050"/>
                <a:gd name="connsiteY1" fmla="*/ 260350 h 281931"/>
                <a:gd name="connsiteX2" fmla="*/ 0 w 400050"/>
                <a:gd name="connsiteY2" fmla="*/ 0 h 281931"/>
                <a:gd name="connsiteX3" fmla="*/ 400050 w 400050"/>
                <a:gd name="connsiteY3" fmla="*/ 241300 h 281931"/>
                <a:gd name="connsiteX0" fmla="*/ 400050 w 400050"/>
                <a:gd name="connsiteY0" fmla="*/ 241300 h 292154"/>
                <a:gd name="connsiteX1" fmla="*/ 146050 w 400050"/>
                <a:gd name="connsiteY1" fmla="*/ 260350 h 292154"/>
                <a:gd name="connsiteX2" fmla="*/ 0 w 400050"/>
                <a:gd name="connsiteY2" fmla="*/ 0 h 292154"/>
                <a:gd name="connsiteX3" fmla="*/ 400050 w 400050"/>
                <a:gd name="connsiteY3" fmla="*/ 241300 h 292154"/>
                <a:gd name="connsiteX0" fmla="*/ 400050 w 400050"/>
                <a:gd name="connsiteY0" fmla="*/ 241300 h 292154"/>
                <a:gd name="connsiteX1" fmla="*/ 146050 w 400050"/>
                <a:gd name="connsiteY1" fmla="*/ 260350 h 292154"/>
                <a:gd name="connsiteX2" fmla="*/ 0 w 400050"/>
                <a:gd name="connsiteY2" fmla="*/ 0 h 292154"/>
                <a:gd name="connsiteX3" fmla="*/ 400050 w 400050"/>
                <a:gd name="connsiteY3" fmla="*/ 241300 h 292154"/>
                <a:gd name="connsiteX0" fmla="*/ 400050 w 400050"/>
                <a:gd name="connsiteY0" fmla="*/ 241300 h 292154"/>
                <a:gd name="connsiteX1" fmla="*/ 146050 w 400050"/>
                <a:gd name="connsiteY1" fmla="*/ 260350 h 292154"/>
                <a:gd name="connsiteX2" fmla="*/ 0 w 400050"/>
                <a:gd name="connsiteY2" fmla="*/ 0 h 292154"/>
                <a:gd name="connsiteX3" fmla="*/ 400050 w 400050"/>
                <a:gd name="connsiteY3" fmla="*/ 241300 h 292154"/>
                <a:gd name="connsiteX0" fmla="*/ 400050 w 400050"/>
                <a:gd name="connsiteY0" fmla="*/ 251516 h 302370"/>
                <a:gd name="connsiteX1" fmla="*/ 146050 w 400050"/>
                <a:gd name="connsiteY1" fmla="*/ 270566 h 302370"/>
                <a:gd name="connsiteX2" fmla="*/ 0 w 400050"/>
                <a:gd name="connsiteY2" fmla="*/ 10216 h 302370"/>
                <a:gd name="connsiteX3" fmla="*/ 400050 w 400050"/>
                <a:gd name="connsiteY3" fmla="*/ 251516 h 302370"/>
                <a:gd name="connsiteX0" fmla="*/ 400050 w 404044"/>
                <a:gd name="connsiteY0" fmla="*/ 255042 h 305896"/>
                <a:gd name="connsiteX1" fmla="*/ 146050 w 404044"/>
                <a:gd name="connsiteY1" fmla="*/ 274092 h 305896"/>
                <a:gd name="connsiteX2" fmla="*/ 0 w 404044"/>
                <a:gd name="connsiteY2" fmla="*/ 13742 h 305896"/>
                <a:gd name="connsiteX3" fmla="*/ 400050 w 404044"/>
                <a:gd name="connsiteY3" fmla="*/ 255042 h 305896"/>
                <a:gd name="connsiteX0" fmla="*/ 400050 w 404044"/>
                <a:gd name="connsiteY0" fmla="*/ 255042 h 319763"/>
                <a:gd name="connsiteX1" fmla="*/ 146050 w 404044"/>
                <a:gd name="connsiteY1" fmla="*/ 274092 h 319763"/>
                <a:gd name="connsiteX2" fmla="*/ 0 w 404044"/>
                <a:gd name="connsiteY2" fmla="*/ 13742 h 319763"/>
                <a:gd name="connsiteX3" fmla="*/ 400050 w 404044"/>
                <a:gd name="connsiteY3" fmla="*/ 255042 h 319763"/>
                <a:gd name="connsiteX0" fmla="*/ 400050 w 404044"/>
                <a:gd name="connsiteY0" fmla="*/ 255042 h 306136"/>
                <a:gd name="connsiteX1" fmla="*/ 146050 w 404044"/>
                <a:gd name="connsiteY1" fmla="*/ 274092 h 306136"/>
                <a:gd name="connsiteX2" fmla="*/ 0 w 404044"/>
                <a:gd name="connsiteY2" fmla="*/ 13742 h 306136"/>
                <a:gd name="connsiteX3" fmla="*/ 400050 w 404044"/>
                <a:gd name="connsiteY3" fmla="*/ 255042 h 306136"/>
                <a:gd name="connsiteX0" fmla="*/ 400050 w 404044"/>
                <a:gd name="connsiteY0" fmla="*/ 255042 h 306136"/>
                <a:gd name="connsiteX1" fmla="*/ 146050 w 404044"/>
                <a:gd name="connsiteY1" fmla="*/ 274092 h 306136"/>
                <a:gd name="connsiteX2" fmla="*/ 0 w 404044"/>
                <a:gd name="connsiteY2" fmla="*/ 13742 h 306136"/>
                <a:gd name="connsiteX3" fmla="*/ 400050 w 404044"/>
                <a:gd name="connsiteY3" fmla="*/ 255042 h 306136"/>
                <a:gd name="connsiteX0" fmla="*/ 400050 w 404044"/>
                <a:gd name="connsiteY0" fmla="*/ 255042 h 301492"/>
                <a:gd name="connsiteX1" fmla="*/ 146050 w 404044"/>
                <a:gd name="connsiteY1" fmla="*/ 274092 h 301492"/>
                <a:gd name="connsiteX2" fmla="*/ 0 w 404044"/>
                <a:gd name="connsiteY2" fmla="*/ 13742 h 301492"/>
                <a:gd name="connsiteX3" fmla="*/ 400050 w 404044"/>
                <a:gd name="connsiteY3" fmla="*/ 255042 h 301492"/>
                <a:gd name="connsiteX0" fmla="*/ 400050 w 404044"/>
                <a:gd name="connsiteY0" fmla="*/ 255042 h 299375"/>
                <a:gd name="connsiteX1" fmla="*/ 146050 w 404044"/>
                <a:gd name="connsiteY1" fmla="*/ 274092 h 299375"/>
                <a:gd name="connsiteX2" fmla="*/ 0 w 404044"/>
                <a:gd name="connsiteY2" fmla="*/ 13742 h 299375"/>
                <a:gd name="connsiteX3" fmla="*/ 400050 w 404044"/>
                <a:gd name="connsiteY3" fmla="*/ 255042 h 299375"/>
                <a:gd name="connsiteX0" fmla="*/ 400050 w 404044"/>
                <a:gd name="connsiteY0" fmla="*/ 255042 h 299375"/>
                <a:gd name="connsiteX1" fmla="*/ 146050 w 404044"/>
                <a:gd name="connsiteY1" fmla="*/ 274092 h 299375"/>
                <a:gd name="connsiteX2" fmla="*/ 0 w 404044"/>
                <a:gd name="connsiteY2" fmla="*/ 13742 h 299375"/>
                <a:gd name="connsiteX3" fmla="*/ 400050 w 404044"/>
                <a:gd name="connsiteY3" fmla="*/ 255042 h 299375"/>
                <a:gd name="connsiteX0" fmla="*/ 400050 w 404044"/>
                <a:gd name="connsiteY0" fmla="*/ 255042 h 303609"/>
                <a:gd name="connsiteX1" fmla="*/ 146050 w 404044"/>
                <a:gd name="connsiteY1" fmla="*/ 274092 h 303609"/>
                <a:gd name="connsiteX2" fmla="*/ 0 w 404044"/>
                <a:gd name="connsiteY2" fmla="*/ 13742 h 303609"/>
                <a:gd name="connsiteX3" fmla="*/ 400050 w 404044"/>
                <a:gd name="connsiteY3" fmla="*/ 255042 h 303609"/>
                <a:gd name="connsiteX0" fmla="*/ 400050 w 404044"/>
                <a:gd name="connsiteY0" fmla="*/ 255042 h 293439"/>
                <a:gd name="connsiteX1" fmla="*/ 155575 w 404044"/>
                <a:gd name="connsiteY1" fmla="*/ 259804 h 293439"/>
                <a:gd name="connsiteX2" fmla="*/ 0 w 404044"/>
                <a:gd name="connsiteY2" fmla="*/ 13742 h 293439"/>
                <a:gd name="connsiteX3" fmla="*/ 400050 w 404044"/>
                <a:gd name="connsiteY3" fmla="*/ 255042 h 29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044" h="293439">
                  <a:moveTo>
                    <a:pt x="400050" y="255042"/>
                  </a:moveTo>
                  <a:cubicBezTo>
                    <a:pt x="367242" y="279384"/>
                    <a:pt x="263790" y="325156"/>
                    <a:pt x="155575" y="259804"/>
                  </a:cubicBezTo>
                  <a:cubicBezTo>
                    <a:pt x="47360" y="194452"/>
                    <a:pt x="32014" y="95764"/>
                    <a:pt x="0" y="13742"/>
                  </a:cubicBezTo>
                  <a:cubicBezTo>
                    <a:pt x="226219" y="-46318"/>
                    <a:pt x="435768" y="100790"/>
                    <a:pt x="400050" y="255042"/>
                  </a:cubicBezTo>
                  <a:close/>
                </a:path>
              </a:pathLst>
            </a:custGeom>
            <a:noFill/>
            <a:ln>
              <a:solidFill>
                <a:srgbClr val="FFD41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3" name="Freeform 62"/>
            <p:cNvSpPr/>
            <p:nvPr/>
          </p:nvSpPr>
          <p:spPr>
            <a:xfrm rot="3458650">
              <a:off x="3946821" y="2664981"/>
              <a:ext cx="404044" cy="293439"/>
            </a:xfrm>
            <a:custGeom>
              <a:avLst/>
              <a:gdLst>
                <a:gd name="connsiteX0" fmla="*/ 400050 w 400050"/>
                <a:gd name="connsiteY0" fmla="*/ 241300 h 260350"/>
                <a:gd name="connsiteX1" fmla="*/ 146050 w 400050"/>
                <a:gd name="connsiteY1" fmla="*/ 260350 h 260350"/>
                <a:gd name="connsiteX2" fmla="*/ 0 w 400050"/>
                <a:gd name="connsiteY2" fmla="*/ 0 h 260350"/>
                <a:gd name="connsiteX3" fmla="*/ 400050 w 400050"/>
                <a:gd name="connsiteY3" fmla="*/ 241300 h 260350"/>
                <a:gd name="connsiteX0" fmla="*/ 400050 w 400050"/>
                <a:gd name="connsiteY0" fmla="*/ 241300 h 281931"/>
                <a:gd name="connsiteX1" fmla="*/ 146050 w 400050"/>
                <a:gd name="connsiteY1" fmla="*/ 260350 h 281931"/>
                <a:gd name="connsiteX2" fmla="*/ 0 w 400050"/>
                <a:gd name="connsiteY2" fmla="*/ 0 h 281931"/>
                <a:gd name="connsiteX3" fmla="*/ 400050 w 400050"/>
                <a:gd name="connsiteY3" fmla="*/ 241300 h 281931"/>
                <a:gd name="connsiteX0" fmla="*/ 400050 w 400050"/>
                <a:gd name="connsiteY0" fmla="*/ 241300 h 292154"/>
                <a:gd name="connsiteX1" fmla="*/ 146050 w 400050"/>
                <a:gd name="connsiteY1" fmla="*/ 260350 h 292154"/>
                <a:gd name="connsiteX2" fmla="*/ 0 w 400050"/>
                <a:gd name="connsiteY2" fmla="*/ 0 h 292154"/>
                <a:gd name="connsiteX3" fmla="*/ 400050 w 400050"/>
                <a:gd name="connsiteY3" fmla="*/ 241300 h 292154"/>
                <a:gd name="connsiteX0" fmla="*/ 400050 w 400050"/>
                <a:gd name="connsiteY0" fmla="*/ 241300 h 292154"/>
                <a:gd name="connsiteX1" fmla="*/ 146050 w 400050"/>
                <a:gd name="connsiteY1" fmla="*/ 260350 h 292154"/>
                <a:gd name="connsiteX2" fmla="*/ 0 w 400050"/>
                <a:gd name="connsiteY2" fmla="*/ 0 h 292154"/>
                <a:gd name="connsiteX3" fmla="*/ 400050 w 400050"/>
                <a:gd name="connsiteY3" fmla="*/ 241300 h 292154"/>
                <a:gd name="connsiteX0" fmla="*/ 400050 w 400050"/>
                <a:gd name="connsiteY0" fmla="*/ 241300 h 292154"/>
                <a:gd name="connsiteX1" fmla="*/ 146050 w 400050"/>
                <a:gd name="connsiteY1" fmla="*/ 260350 h 292154"/>
                <a:gd name="connsiteX2" fmla="*/ 0 w 400050"/>
                <a:gd name="connsiteY2" fmla="*/ 0 h 292154"/>
                <a:gd name="connsiteX3" fmla="*/ 400050 w 400050"/>
                <a:gd name="connsiteY3" fmla="*/ 241300 h 292154"/>
                <a:gd name="connsiteX0" fmla="*/ 400050 w 400050"/>
                <a:gd name="connsiteY0" fmla="*/ 251516 h 302370"/>
                <a:gd name="connsiteX1" fmla="*/ 146050 w 400050"/>
                <a:gd name="connsiteY1" fmla="*/ 270566 h 302370"/>
                <a:gd name="connsiteX2" fmla="*/ 0 w 400050"/>
                <a:gd name="connsiteY2" fmla="*/ 10216 h 302370"/>
                <a:gd name="connsiteX3" fmla="*/ 400050 w 400050"/>
                <a:gd name="connsiteY3" fmla="*/ 251516 h 302370"/>
                <a:gd name="connsiteX0" fmla="*/ 400050 w 404044"/>
                <a:gd name="connsiteY0" fmla="*/ 255042 h 305896"/>
                <a:gd name="connsiteX1" fmla="*/ 146050 w 404044"/>
                <a:gd name="connsiteY1" fmla="*/ 274092 h 305896"/>
                <a:gd name="connsiteX2" fmla="*/ 0 w 404044"/>
                <a:gd name="connsiteY2" fmla="*/ 13742 h 305896"/>
                <a:gd name="connsiteX3" fmla="*/ 400050 w 404044"/>
                <a:gd name="connsiteY3" fmla="*/ 255042 h 305896"/>
                <a:gd name="connsiteX0" fmla="*/ 400050 w 404044"/>
                <a:gd name="connsiteY0" fmla="*/ 255042 h 319763"/>
                <a:gd name="connsiteX1" fmla="*/ 146050 w 404044"/>
                <a:gd name="connsiteY1" fmla="*/ 274092 h 319763"/>
                <a:gd name="connsiteX2" fmla="*/ 0 w 404044"/>
                <a:gd name="connsiteY2" fmla="*/ 13742 h 319763"/>
                <a:gd name="connsiteX3" fmla="*/ 400050 w 404044"/>
                <a:gd name="connsiteY3" fmla="*/ 255042 h 319763"/>
                <a:gd name="connsiteX0" fmla="*/ 400050 w 404044"/>
                <a:gd name="connsiteY0" fmla="*/ 255042 h 306136"/>
                <a:gd name="connsiteX1" fmla="*/ 146050 w 404044"/>
                <a:gd name="connsiteY1" fmla="*/ 274092 h 306136"/>
                <a:gd name="connsiteX2" fmla="*/ 0 w 404044"/>
                <a:gd name="connsiteY2" fmla="*/ 13742 h 306136"/>
                <a:gd name="connsiteX3" fmla="*/ 400050 w 404044"/>
                <a:gd name="connsiteY3" fmla="*/ 255042 h 306136"/>
                <a:gd name="connsiteX0" fmla="*/ 400050 w 404044"/>
                <a:gd name="connsiteY0" fmla="*/ 255042 h 306136"/>
                <a:gd name="connsiteX1" fmla="*/ 146050 w 404044"/>
                <a:gd name="connsiteY1" fmla="*/ 274092 h 306136"/>
                <a:gd name="connsiteX2" fmla="*/ 0 w 404044"/>
                <a:gd name="connsiteY2" fmla="*/ 13742 h 306136"/>
                <a:gd name="connsiteX3" fmla="*/ 400050 w 404044"/>
                <a:gd name="connsiteY3" fmla="*/ 255042 h 306136"/>
                <a:gd name="connsiteX0" fmla="*/ 400050 w 404044"/>
                <a:gd name="connsiteY0" fmla="*/ 255042 h 301492"/>
                <a:gd name="connsiteX1" fmla="*/ 146050 w 404044"/>
                <a:gd name="connsiteY1" fmla="*/ 274092 h 301492"/>
                <a:gd name="connsiteX2" fmla="*/ 0 w 404044"/>
                <a:gd name="connsiteY2" fmla="*/ 13742 h 301492"/>
                <a:gd name="connsiteX3" fmla="*/ 400050 w 404044"/>
                <a:gd name="connsiteY3" fmla="*/ 255042 h 301492"/>
                <a:gd name="connsiteX0" fmla="*/ 400050 w 404044"/>
                <a:gd name="connsiteY0" fmla="*/ 255042 h 299375"/>
                <a:gd name="connsiteX1" fmla="*/ 146050 w 404044"/>
                <a:gd name="connsiteY1" fmla="*/ 274092 h 299375"/>
                <a:gd name="connsiteX2" fmla="*/ 0 w 404044"/>
                <a:gd name="connsiteY2" fmla="*/ 13742 h 299375"/>
                <a:gd name="connsiteX3" fmla="*/ 400050 w 404044"/>
                <a:gd name="connsiteY3" fmla="*/ 255042 h 299375"/>
                <a:gd name="connsiteX0" fmla="*/ 400050 w 404044"/>
                <a:gd name="connsiteY0" fmla="*/ 255042 h 299375"/>
                <a:gd name="connsiteX1" fmla="*/ 146050 w 404044"/>
                <a:gd name="connsiteY1" fmla="*/ 274092 h 299375"/>
                <a:gd name="connsiteX2" fmla="*/ 0 w 404044"/>
                <a:gd name="connsiteY2" fmla="*/ 13742 h 299375"/>
                <a:gd name="connsiteX3" fmla="*/ 400050 w 404044"/>
                <a:gd name="connsiteY3" fmla="*/ 255042 h 299375"/>
                <a:gd name="connsiteX0" fmla="*/ 400050 w 404044"/>
                <a:gd name="connsiteY0" fmla="*/ 255042 h 303609"/>
                <a:gd name="connsiteX1" fmla="*/ 146050 w 404044"/>
                <a:gd name="connsiteY1" fmla="*/ 274092 h 303609"/>
                <a:gd name="connsiteX2" fmla="*/ 0 w 404044"/>
                <a:gd name="connsiteY2" fmla="*/ 13742 h 303609"/>
                <a:gd name="connsiteX3" fmla="*/ 400050 w 404044"/>
                <a:gd name="connsiteY3" fmla="*/ 255042 h 303609"/>
                <a:gd name="connsiteX0" fmla="*/ 400050 w 404044"/>
                <a:gd name="connsiteY0" fmla="*/ 255042 h 293439"/>
                <a:gd name="connsiteX1" fmla="*/ 155575 w 404044"/>
                <a:gd name="connsiteY1" fmla="*/ 259804 h 293439"/>
                <a:gd name="connsiteX2" fmla="*/ 0 w 404044"/>
                <a:gd name="connsiteY2" fmla="*/ 13742 h 293439"/>
                <a:gd name="connsiteX3" fmla="*/ 400050 w 404044"/>
                <a:gd name="connsiteY3" fmla="*/ 255042 h 29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044" h="293439">
                  <a:moveTo>
                    <a:pt x="400050" y="255042"/>
                  </a:moveTo>
                  <a:cubicBezTo>
                    <a:pt x="367242" y="279384"/>
                    <a:pt x="263790" y="325156"/>
                    <a:pt x="155575" y="259804"/>
                  </a:cubicBezTo>
                  <a:cubicBezTo>
                    <a:pt x="47360" y="194452"/>
                    <a:pt x="32014" y="95764"/>
                    <a:pt x="0" y="13742"/>
                  </a:cubicBezTo>
                  <a:cubicBezTo>
                    <a:pt x="226219" y="-46318"/>
                    <a:pt x="435768" y="100790"/>
                    <a:pt x="400050" y="255042"/>
                  </a:cubicBezTo>
                  <a:close/>
                </a:path>
              </a:pathLst>
            </a:custGeom>
            <a:noFill/>
            <a:ln>
              <a:solidFill>
                <a:srgbClr val="FFD41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4" name="Freeform 63"/>
            <p:cNvSpPr/>
            <p:nvPr/>
          </p:nvSpPr>
          <p:spPr>
            <a:xfrm>
              <a:off x="3774281" y="2971800"/>
              <a:ext cx="345282" cy="207169"/>
            </a:xfrm>
            <a:custGeom>
              <a:avLst/>
              <a:gdLst>
                <a:gd name="connsiteX0" fmla="*/ 0 w 345282"/>
                <a:gd name="connsiteY0" fmla="*/ 0 h 207169"/>
                <a:gd name="connsiteX1" fmla="*/ 345282 w 345282"/>
                <a:gd name="connsiteY1" fmla="*/ 207169 h 207169"/>
                <a:gd name="connsiteX0" fmla="*/ 0 w 345282"/>
                <a:gd name="connsiteY0" fmla="*/ 0 h 207169"/>
                <a:gd name="connsiteX1" fmla="*/ 345282 w 345282"/>
                <a:gd name="connsiteY1" fmla="*/ 207169 h 207169"/>
                <a:gd name="connsiteX0" fmla="*/ 0 w 345282"/>
                <a:gd name="connsiteY0" fmla="*/ 0 h 207169"/>
                <a:gd name="connsiteX1" fmla="*/ 345282 w 345282"/>
                <a:gd name="connsiteY1" fmla="*/ 207169 h 207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5282" h="207169">
                  <a:moveTo>
                    <a:pt x="0" y="0"/>
                  </a:moveTo>
                  <a:cubicBezTo>
                    <a:pt x="86519" y="152400"/>
                    <a:pt x="208756" y="164306"/>
                    <a:pt x="345282" y="207169"/>
                  </a:cubicBezTo>
                </a:path>
              </a:pathLst>
            </a:custGeom>
            <a:noFill/>
            <a:ln>
              <a:solidFill>
                <a:srgbClr val="FFD41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5" name="Freeform 64"/>
            <p:cNvSpPr/>
            <p:nvPr/>
          </p:nvSpPr>
          <p:spPr>
            <a:xfrm rot="3419551" flipH="1" flipV="1">
              <a:off x="3978583" y="2734532"/>
              <a:ext cx="345282" cy="207169"/>
            </a:xfrm>
            <a:custGeom>
              <a:avLst/>
              <a:gdLst>
                <a:gd name="connsiteX0" fmla="*/ 0 w 345282"/>
                <a:gd name="connsiteY0" fmla="*/ 0 h 207169"/>
                <a:gd name="connsiteX1" fmla="*/ 345282 w 345282"/>
                <a:gd name="connsiteY1" fmla="*/ 207169 h 207169"/>
                <a:gd name="connsiteX0" fmla="*/ 0 w 345282"/>
                <a:gd name="connsiteY0" fmla="*/ 0 h 207169"/>
                <a:gd name="connsiteX1" fmla="*/ 345282 w 345282"/>
                <a:gd name="connsiteY1" fmla="*/ 207169 h 207169"/>
                <a:gd name="connsiteX0" fmla="*/ 0 w 345282"/>
                <a:gd name="connsiteY0" fmla="*/ 0 h 207169"/>
                <a:gd name="connsiteX1" fmla="*/ 345282 w 345282"/>
                <a:gd name="connsiteY1" fmla="*/ 207169 h 207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5282" h="207169">
                  <a:moveTo>
                    <a:pt x="0" y="0"/>
                  </a:moveTo>
                  <a:cubicBezTo>
                    <a:pt x="86519" y="152400"/>
                    <a:pt x="208756" y="164306"/>
                    <a:pt x="345282" y="207169"/>
                  </a:cubicBezTo>
                </a:path>
              </a:pathLst>
            </a:custGeom>
            <a:noFill/>
            <a:ln>
              <a:solidFill>
                <a:srgbClr val="FFD41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6" name="Freeform 65"/>
            <p:cNvSpPr/>
            <p:nvPr/>
          </p:nvSpPr>
          <p:spPr>
            <a:xfrm>
              <a:off x="4169073" y="2907693"/>
              <a:ext cx="431501" cy="530831"/>
            </a:xfrm>
            <a:custGeom>
              <a:avLst/>
              <a:gdLst>
                <a:gd name="connsiteX0" fmla="*/ 0 w 390525"/>
                <a:gd name="connsiteY0" fmla="*/ 507206 h 507206"/>
                <a:gd name="connsiteX1" fmla="*/ 390525 w 390525"/>
                <a:gd name="connsiteY1" fmla="*/ 0 h 507206"/>
                <a:gd name="connsiteX2" fmla="*/ 21431 w 390525"/>
                <a:gd name="connsiteY2" fmla="*/ 309562 h 507206"/>
                <a:gd name="connsiteX3" fmla="*/ 0 w 390525"/>
                <a:gd name="connsiteY3" fmla="*/ 507206 h 507206"/>
                <a:gd name="connsiteX0" fmla="*/ 25953 w 416478"/>
                <a:gd name="connsiteY0" fmla="*/ 507206 h 507206"/>
                <a:gd name="connsiteX1" fmla="*/ 416478 w 416478"/>
                <a:gd name="connsiteY1" fmla="*/ 0 h 507206"/>
                <a:gd name="connsiteX2" fmla="*/ 47384 w 416478"/>
                <a:gd name="connsiteY2" fmla="*/ 309562 h 507206"/>
                <a:gd name="connsiteX3" fmla="*/ 25953 w 416478"/>
                <a:gd name="connsiteY3" fmla="*/ 507206 h 507206"/>
                <a:gd name="connsiteX0" fmla="*/ 40976 w 431501"/>
                <a:gd name="connsiteY0" fmla="*/ 530831 h 530831"/>
                <a:gd name="connsiteX1" fmla="*/ 431501 w 431501"/>
                <a:gd name="connsiteY1" fmla="*/ 23625 h 530831"/>
                <a:gd name="connsiteX2" fmla="*/ 62407 w 431501"/>
                <a:gd name="connsiteY2" fmla="*/ 333187 h 530831"/>
                <a:gd name="connsiteX3" fmla="*/ 40976 w 431501"/>
                <a:gd name="connsiteY3" fmla="*/ 530831 h 530831"/>
                <a:gd name="connsiteX0" fmla="*/ 40976 w 431501"/>
                <a:gd name="connsiteY0" fmla="*/ 530831 h 530831"/>
                <a:gd name="connsiteX1" fmla="*/ 431501 w 431501"/>
                <a:gd name="connsiteY1" fmla="*/ 23625 h 530831"/>
                <a:gd name="connsiteX2" fmla="*/ 62407 w 431501"/>
                <a:gd name="connsiteY2" fmla="*/ 333187 h 530831"/>
                <a:gd name="connsiteX3" fmla="*/ 40976 w 431501"/>
                <a:gd name="connsiteY3" fmla="*/ 530831 h 530831"/>
                <a:gd name="connsiteX0" fmla="*/ 40976 w 431501"/>
                <a:gd name="connsiteY0" fmla="*/ 530831 h 530831"/>
                <a:gd name="connsiteX1" fmla="*/ 431501 w 431501"/>
                <a:gd name="connsiteY1" fmla="*/ 23625 h 530831"/>
                <a:gd name="connsiteX2" fmla="*/ 62407 w 431501"/>
                <a:gd name="connsiteY2" fmla="*/ 333187 h 530831"/>
                <a:gd name="connsiteX3" fmla="*/ 40976 w 431501"/>
                <a:gd name="connsiteY3" fmla="*/ 530831 h 530831"/>
                <a:gd name="connsiteX0" fmla="*/ 40976 w 431501"/>
                <a:gd name="connsiteY0" fmla="*/ 530831 h 530831"/>
                <a:gd name="connsiteX1" fmla="*/ 431501 w 431501"/>
                <a:gd name="connsiteY1" fmla="*/ 23625 h 530831"/>
                <a:gd name="connsiteX2" fmla="*/ 62407 w 431501"/>
                <a:gd name="connsiteY2" fmla="*/ 333187 h 530831"/>
                <a:gd name="connsiteX3" fmla="*/ 40976 w 431501"/>
                <a:gd name="connsiteY3" fmla="*/ 530831 h 530831"/>
                <a:gd name="connsiteX0" fmla="*/ 40976 w 431501"/>
                <a:gd name="connsiteY0" fmla="*/ 530831 h 530831"/>
                <a:gd name="connsiteX1" fmla="*/ 431501 w 431501"/>
                <a:gd name="connsiteY1" fmla="*/ 23625 h 530831"/>
                <a:gd name="connsiteX2" fmla="*/ 62407 w 431501"/>
                <a:gd name="connsiteY2" fmla="*/ 333187 h 530831"/>
                <a:gd name="connsiteX3" fmla="*/ 40976 w 431501"/>
                <a:gd name="connsiteY3" fmla="*/ 530831 h 530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501" h="530831">
                  <a:moveTo>
                    <a:pt x="40976" y="530831"/>
                  </a:moveTo>
                  <a:cubicBezTo>
                    <a:pt x="-88405" y="323662"/>
                    <a:pt x="101301" y="-104963"/>
                    <a:pt x="431501" y="23625"/>
                  </a:cubicBezTo>
                  <a:cubicBezTo>
                    <a:pt x="365620" y="257781"/>
                    <a:pt x="206869" y="360969"/>
                    <a:pt x="62407" y="333187"/>
                  </a:cubicBezTo>
                  <a:cubicBezTo>
                    <a:pt x="81457" y="413355"/>
                    <a:pt x="62407" y="464950"/>
                    <a:pt x="40976" y="530831"/>
                  </a:cubicBezTo>
                  <a:close/>
                </a:path>
              </a:pathLst>
            </a:custGeom>
            <a:noFill/>
            <a:ln>
              <a:solidFill>
                <a:srgbClr val="FFD41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7" name="Freeform 66"/>
            <p:cNvSpPr/>
            <p:nvPr/>
          </p:nvSpPr>
          <p:spPr>
            <a:xfrm>
              <a:off x="4202726" y="2966584"/>
              <a:ext cx="338318" cy="457654"/>
            </a:xfrm>
            <a:custGeom>
              <a:avLst/>
              <a:gdLst>
                <a:gd name="connsiteX0" fmla="*/ 0 w 330994"/>
                <a:gd name="connsiteY0" fmla="*/ 457200 h 457200"/>
                <a:gd name="connsiteX1" fmla="*/ 330994 w 330994"/>
                <a:gd name="connsiteY1" fmla="*/ 0 h 457200"/>
                <a:gd name="connsiteX0" fmla="*/ 7480 w 338474"/>
                <a:gd name="connsiteY0" fmla="*/ 457200 h 457200"/>
                <a:gd name="connsiteX1" fmla="*/ 338474 w 338474"/>
                <a:gd name="connsiteY1" fmla="*/ 0 h 457200"/>
                <a:gd name="connsiteX0" fmla="*/ 7324 w 338318"/>
                <a:gd name="connsiteY0" fmla="*/ 457654 h 457654"/>
                <a:gd name="connsiteX1" fmla="*/ 338318 w 338318"/>
                <a:gd name="connsiteY1" fmla="*/ 454 h 457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8318" h="457654">
                  <a:moveTo>
                    <a:pt x="7324" y="457654"/>
                  </a:moveTo>
                  <a:cubicBezTo>
                    <a:pt x="-49033" y="212385"/>
                    <a:pt x="235131" y="-11452"/>
                    <a:pt x="338318" y="454"/>
                  </a:cubicBezTo>
                </a:path>
              </a:pathLst>
            </a:custGeom>
            <a:noFill/>
            <a:ln>
              <a:solidFill>
                <a:srgbClr val="FFD41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2237681" y="4609095"/>
            <a:ext cx="924503" cy="828000"/>
            <a:chOff x="1011742" y="4799532"/>
            <a:chExt cx="924503" cy="885735"/>
          </a:xfrm>
        </p:grpSpPr>
        <p:sp>
          <p:nvSpPr>
            <p:cNvPr id="56" name="Freeform 55"/>
            <p:cNvSpPr/>
            <p:nvPr/>
          </p:nvSpPr>
          <p:spPr>
            <a:xfrm>
              <a:off x="1011742" y="5092701"/>
              <a:ext cx="324506" cy="469878"/>
            </a:xfrm>
            <a:custGeom>
              <a:avLst/>
              <a:gdLst>
                <a:gd name="connsiteX0" fmla="*/ 19050 w 57150"/>
                <a:gd name="connsiteY0" fmla="*/ 0 h 463550"/>
                <a:gd name="connsiteX1" fmla="*/ 0 w 57150"/>
                <a:gd name="connsiteY1" fmla="*/ 460375 h 463550"/>
                <a:gd name="connsiteX2" fmla="*/ 57150 w 57150"/>
                <a:gd name="connsiteY2" fmla="*/ 463550 h 463550"/>
                <a:gd name="connsiteX3" fmla="*/ 19050 w 57150"/>
                <a:gd name="connsiteY3" fmla="*/ 0 h 463550"/>
                <a:gd name="connsiteX0" fmla="*/ 152495 w 190595"/>
                <a:gd name="connsiteY0" fmla="*/ 0 h 463550"/>
                <a:gd name="connsiteX1" fmla="*/ 133445 w 190595"/>
                <a:gd name="connsiteY1" fmla="*/ 460375 h 463550"/>
                <a:gd name="connsiteX2" fmla="*/ 190595 w 190595"/>
                <a:gd name="connsiteY2" fmla="*/ 463550 h 463550"/>
                <a:gd name="connsiteX3" fmla="*/ 152495 w 190595"/>
                <a:gd name="connsiteY3" fmla="*/ 0 h 463550"/>
                <a:gd name="connsiteX0" fmla="*/ 152495 w 190595"/>
                <a:gd name="connsiteY0" fmla="*/ 0 h 463550"/>
                <a:gd name="connsiteX1" fmla="*/ 133445 w 190595"/>
                <a:gd name="connsiteY1" fmla="*/ 460375 h 463550"/>
                <a:gd name="connsiteX2" fmla="*/ 190595 w 190595"/>
                <a:gd name="connsiteY2" fmla="*/ 463550 h 463550"/>
                <a:gd name="connsiteX3" fmla="*/ 152495 w 190595"/>
                <a:gd name="connsiteY3" fmla="*/ 0 h 463550"/>
                <a:gd name="connsiteX0" fmla="*/ 152495 w 190595"/>
                <a:gd name="connsiteY0" fmla="*/ 0 h 463550"/>
                <a:gd name="connsiteX1" fmla="*/ 133445 w 190595"/>
                <a:gd name="connsiteY1" fmla="*/ 460375 h 463550"/>
                <a:gd name="connsiteX2" fmla="*/ 190595 w 190595"/>
                <a:gd name="connsiteY2" fmla="*/ 463550 h 463550"/>
                <a:gd name="connsiteX3" fmla="*/ 152495 w 190595"/>
                <a:gd name="connsiteY3" fmla="*/ 0 h 463550"/>
                <a:gd name="connsiteX0" fmla="*/ 152495 w 302927"/>
                <a:gd name="connsiteY0" fmla="*/ 0 h 463550"/>
                <a:gd name="connsiteX1" fmla="*/ 133445 w 302927"/>
                <a:gd name="connsiteY1" fmla="*/ 460375 h 463550"/>
                <a:gd name="connsiteX2" fmla="*/ 190595 w 302927"/>
                <a:gd name="connsiteY2" fmla="*/ 463550 h 463550"/>
                <a:gd name="connsiteX3" fmla="*/ 152495 w 302927"/>
                <a:gd name="connsiteY3" fmla="*/ 0 h 463550"/>
                <a:gd name="connsiteX0" fmla="*/ 152495 w 312793"/>
                <a:gd name="connsiteY0" fmla="*/ 0 h 463550"/>
                <a:gd name="connsiteX1" fmla="*/ 133445 w 312793"/>
                <a:gd name="connsiteY1" fmla="*/ 460375 h 463550"/>
                <a:gd name="connsiteX2" fmla="*/ 190595 w 312793"/>
                <a:gd name="connsiteY2" fmla="*/ 463550 h 463550"/>
                <a:gd name="connsiteX3" fmla="*/ 152495 w 312793"/>
                <a:gd name="connsiteY3" fmla="*/ 0 h 463550"/>
                <a:gd name="connsiteX0" fmla="*/ 152495 w 312793"/>
                <a:gd name="connsiteY0" fmla="*/ 0 h 469949"/>
                <a:gd name="connsiteX1" fmla="*/ 133445 w 312793"/>
                <a:gd name="connsiteY1" fmla="*/ 460375 h 469949"/>
                <a:gd name="connsiteX2" fmla="*/ 190595 w 312793"/>
                <a:gd name="connsiteY2" fmla="*/ 463550 h 469949"/>
                <a:gd name="connsiteX3" fmla="*/ 152495 w 312793"/>
                <a:gd name="connsiteY3" fmla="*/ 0 h 469949"/>
                <a:gd name="connsiteX0" fmla="*/ 152495 w 312793"/>
                <a:gd name="connsiteY0" fmla="*/ 0 h 474514"/>
                <a:gd name="connsiteX1" fmla="*/ 133445 w 312793"/>
                <a:gd name="connsiteY1" fmla="*/ 460375 h 474514"/>
                <a:gd name="connsiteX2" fmla="*/ 190595 w 312793"/>
                <a:gd name="connsiteY2" fmla="*/ 463550 h 474514"/>
                <a:gd name="connsiteX3" fmla="*/ 152495 w 312793"/>
                <a:gd name="connsiteY3" fmla="*/ 0 h 474514"/>
                <a:gd name="connsiteX0" fmla="*/ 157903 w 318201"/>
                <a:gd name="connsiteY0" fmla="*/ 0 h 476923"/>
                <a:gd name="connsiteX1" fmla="*/ 131709 w 318201"/>
                <a:gd name="connsiteY1" fmla="*/ 465138 h 476923"/>
                <a:gd name="connsiteX2" fmla="*/ 196003 w 318201"/>
                <a:gd name="connsiteY2" fmla="*/ 463550 h 476923"/>
                <a:gd name="connsiteX3" fmla="*/ 157903 w 318201"/>
                <a:gd name="connsiteY3" fmla="*/ 0 h 476923"/>
                <a:gd name="connsiteX0" fmla="*/ 157903 w 318201"/>
                <a:gd name="connsiteY0" fmla="*/ 0 h 475060"/>
                <a:gd name="connsiteX1" fmla="*/ 131709 w 318201"/>
                <a:gd name="connsiteY1" fmla="*/ 465138 h 475060"/>
                <a:gd name="connsiteX2" fmla="*/ 196003 w 318201"/>
                <a:gd name="connsiteY2" fmla="*/ 463550 h 475060"/>
                <a:gd name="connsiteX3" fmla="*/ 157903 w 318201"/>
                <a:gd name="connsiteY3" fmla="*/ 0 h 475060"/>
                <a:gd name="connsiteX0" fmla="*/ 157903 w 318201"/>
                <a:gd name="connsiteY0" fmla="*/ 0 h 473342"/>
                <a:gd name="connsiteX1" fmla="*/ 131709 w 318201"/>
                <a:gd name="connsiteY1" fmla="*/ 465138 h 473342"/>
                <a:gd name="connsiteX2" fmla="*/ 196003 w 318201"/>
                <a:gd name="connsiteY2" fmla="*/ 463550 h 473342"/>
                <a:gd name="connsiteX3" fmla="*/ 157903 w 318201"/>
                <a:gd name="connsiteY3" fmla="*/ 0 h 473342"/>
                <a:gd name="connsiteX0" fmla="*/ 157903 w 318201"/>
                <a:gd name="connsiteY0" fmla="*/ 0 h 469878"/>
                <a:gd name="connsiteX1" fmla="*/ 131709 w 318201"/>
                <a:gd name="connsiteY1" fmla="*/ 465138 h 469878"/>
                <a:gd name="connsiteX2" fmla="*/ 196003 w 318201"/>
                <a:gd name="connsiteY2" fmla="*/ 463550 h 469878"/>
                <a:gd name="connsiteX3" fmla="*/ 157903 w 318201"/>
                <a:gd name="connsiteY3" fmla="*/ 0 h 469878"/>
                <a:gd name="connsiteX0" fmla="*/ 157903 w 316227"/>
                <a:gd name="connsiteY0" fmla="*/ 0 h 469878"/>
                <a:gd name="connsiteX1" fmla="*/ 131709 w 316227"/>
                <a:gd name="connsiteY1" fmla="*/ 465138 h 469878"/>
                <a:gd name="connsiteX2" fmla="*/ 196003 w 316227"/>
                <a:gd name="connsiteY2" fmla="*/ 463550 h 469878"/>
                <a:gd name="connsiteX3" fmla="*/ 157903 w 316227"/>
                <a:gd name="connsiteY3" fmla="*/ 0 h 469878"/>
                <a:gd name="connsiteX0" fmla="*/ 166182 w 324506"/>
                <a:gd name="connsiteY0" fmla="*/ 0 h 469878"/>
                <a:gd name="connsiteX1" fmla="*/ 139988 w 324506"/>
                <a:gd name="connsiteY1" fmla="*/ 465138 h 469878"/>
                <a:gd name="connsiteX2" fmla="*/ 204282 w 324506"/>
                <a:gd name="connsiteY2" fmla="*/ 463550 h 469878"/>
                <a:gd name="connsiteX3" fmla="*/ 166182 w 324506"/>
                <a:gd name="connsiteY3" fmla="*/ 0 h 469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4506" h="469878">
                  <a:moveTo>
                    <a:pt x="166182" y="0"/>
                  </a:moveTo>
                  <a:cubicBezTo>
                    <a:pt x="121732" y="82814"/>
                    <a:pt x="-167987" y="292630"/>
                    <a:pt x="139988" y="465138"/>
                  </a:cubicBezTo>
                  <a:cubicBezTo>
                    <a:pt x="173324" y="473340"/>
                    <a:pt x="173326" y="469636"/>
                    <a:pt x="204282" y="463550"/>
                  </a:cubicBezTo>
                  <a:cubicBezTo>
                    <a:pt x="486857" y="286808"/>
                    <a:pt x="185232" y="41805"/>
                    <a:pt x="166182" y="0"/>
                  </a:cubicBezTo>
                  <a:close/>
                </a:path>
              </a:pathLst>
            </a:custGeom>
            <a:noFill/>
            <a:ln>
              <a:solidFill>
                <a:srgbClr val="19AFB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57" name="Freeform 56"/>
            <p:cNvSpPr/>
            <p:nvPr/>
          </p:nvSpPr>
          <p:spPr>
            <a:xfrm>
              <a:off x="1285876" y="4799532"/>
              <a:ext cx="529607" cy="885735"/>
            </a:xfrm>
            <a:custGeom>
              <a:avLst/>
              <a:gdLst>
                <a:gd name="connsiteX0" fmla="*/ 19050 w 57150"/>
                <a:gd name="connsiteY0" fmla="*/ 0 h 463550"/>
                <a:gd name="connsiteX1" fmla="*/ 0 w 57150"/>
                <a:gd name="connsiteY1" fmla="*/ 460375 h 463550"/>
                <a:gd name="connsiteX2" fmla="*/ 57150 w 57150"/>
                <a:gd name="connsiteY2" fmla="*/ 463550 h 463550"/>
                <a:gd name="connsiteX3" fmla="*/ 19050 w 57150"/>
                <a:gd name="connsiteY3" fmla="*/ 0 h 463550"/>
                <a:gd name="connsiteX0" fmla="*/ 152495 w 190595"/>
                <a:gd name="connsiteY0" fmla="*/ 0 h 463550"/>
                <a:gd name="connsiteX1" fmla="*/ 133445 w 190595"/>
                <a:gd name="connsiteY1" fmla="*/ 460375 h 463550"/>
                <a:gd name="connsiteX2" fmla="*/ 190595 w 190595"/>
                <a:gd name="connsiteY2" fmla="*/ 463550 h 463550"/>
                <a:gd name="connsiteX3" fmla="*/ 152495 w 190595"/>
                <a:gd name="connsiteY3" fmla="*/ 0 h 463550"/>
                <a:gd name="connsiteX0" fmla="*/ 152495 w 190595"/>
                <a:gd name="connsiteY0" fmla="*/ 0 h 463550"/>
                <a:gd name="connsiteX1" fmla="*/ 133445 w 190595"/>
                <a:gd name="connsiteY1" fmla="*/ 460375 h 463550"/>
                <a:gd name="connsiteX2" fmla="*/ 190595 w 190595"/>
                <a:gd name="connsiteY2" fmla="*/ 463550 h 463550"/>
                <a:gd name="connsiteX3" fmla="*/ 152495 w 190595"/>
                <a:gd name="connsiteY3" fmla="*/ 0 h 463550"/>
                <a:gd name="connsiteX0" fmla="*/ 152495 w 190595"/>
                <a:gd name="connsiteY0" fmla="*/ 0 h 463550"/>
                <a:gd name="connsiteX1" fmla="*/ 133445 w 190595"/>
                <a:gd name="connsiteY1" fmla="*/ 460375 h 463550"/>
                <a:gd name="connsiteX2" fmla="*/ 190595 w 190595"/>
                <a:gd name="connsiteY2" fmla="*/ 463550 h 463550"/>
                <a:gd name="connsiteX3" fmla="*/ 152495 w 190595"/>
                <a:gd name="connsiteY3" fmla="*/ 0 h 463550"/>
                <a:gd name="connsiteX0" fmla="*/ 152495 w 302927"/>
                <a:gd name="connsiteY0" fmla="*/ 0 h 463550"/>
                <a:gd name="connsiteX1" fmla="*/ 133445 w 302927"/>
                <a:gd name="connsiteY1" fmla="*/ 460375 h 463550"/>
                <a:gd name="connsiteX2" fmla="*/ 190595 w 302927"/>
                <a:gd name="connsiteY2" fmla="*/ 463550 h 463550"/>
                <a:gd name="connsiteX3" fmla="*/ 152495 w 302927"/>
                <a:gd name="connsiteY3" fmla="*/ 0 h 463550"/>
                <a:gd name="connsiteX0" fmla="*/ 152495 w 312793"/>
                <a:gd name="connsiteY0" fmla="*/ 0 h 463550"/>
                <a:gd name="connsiteX1" fmla="*/ 133445 w 312793"/>
                <a:gd name="connsiteY1" fmla="*/ 460375 h 463550"/>
                <a:gd name="connsiteX2" fmla="*/ 190595 w 312793"/>
                <a:gd name="connsiteY2" fmla="*/ 463550 h 463550"/>
                <a:gd name="connsiteX3" fmla="*/ 152495 w 312793"/>
                <a:gd name="connsiteY3" fmla="*/ 0 h 463550"/>
                <a:gd name="connsiteX0" fmla="*/ 152495 w 312793"/>
                <a:gd name="connsiteY0" fmla="*/ 0 h 469949"/>
                <a:gd name="connsiteX1" fmla="*/ 133445 w 312793"/>
                <a:gd name="connsiteY1" fmla="*/ 460375 h 469949"/>
                <a:gd name="connsiteX2" fmla="*/ 190595 w 312793"/>
                <a:gd name="connsiteY2" fmla="*/ 463550 h 469949"/>
                <a:gd name="connsiteX3" fmla="*/ 152495 w 312793"/>
                <a:gd name="connsiteY3" fmla="*/ 0 h 469949"/>
                <a:gd name="connsiteX0" fmla="*/ 152495 w 312793"/>
                <a:gd name="connsiteY0" fmla="*/ 0 h 474514"/>
                <a:gd name="connsiteX1" fmla="*/ 133445 w 312793"/>
                <a:gd name="connsiteY1" fmla="*/ 460375 h 474514"/>
                <a:gd name="connsiteX2" fmla="*/ 190595 w 312793"/>
                <a:gd name="connsiteY2" fmla="*/ 463550 h 474514"/>
                <a:gd name="connsiteX3" fmla="*/ 152495 w 312793"/>
                <a:gd name="connsiteY3" fmla="*/ 0 h 474514"/>
                <a:gd name="connsiteX0" fmla="*/ 157903 w 318201"/>
                <a:gd name="connsiteY0" fmla="*/ 0 h 476923"/>
                <a:gd name="connsiteX1" fmla="*/ 131709 w 318201"/>
                <a:gd name="connsiteY1" fmla="*/ 465138 h 476923"/>
                <a:gd name="connsiteX2" fmla="*/ 196003 w 318201"/>
                <a:gd name="connsiteY2" fmla="*/ 463550 h 476923"/>
                <a:gd name="connsiteX3" fmla="*/ 157903 w 318201"/>
                <a:gd name="connsiteY3" fmla="*/ 0 h 476923"/>
                <a:gd name="connsiteX0" fmla="*/ 157903 w 318201"/>
                <a:gd name="connsiteY0" fmla="*/ 0 h 475060"/>
                <a:gd name="connsiteX1" fmla="*/ 131709 w 318201"/>
                <a:gd name="connsiteY1" fmla="*/ 465138 h 475060"/>
                <a:gd name="connsiteX2" fmla="*/ 196003 w 318201"/>
                <a:gd name="connsiteY2" fmla="*/ 463550 h 475060"/>
                <a:gd name="connsiteX3" fmla="*/ 157903 w 318201"/>
                <a:gd name="connsiteY3" fmla="*/ 0 h 475060"/>
                <a:gd name="connsiteX0" fmla="*/ 157903 w 318201"/>
                <a:gd name="connsiteY0" fmla="*/ 0 h 473342"/>
                <a:gd name="connsiteX1" fmla="*/ 131709 w 318201"/>
                <a:gd name="connsiteY1" fmla="*/ 465138 h 473342"/>
                <a:gd name="connsiteX2" fmla="*/ 196003 w 318201"/>
                <a:gd name="connsiteY2" fmla="*/ 463550 h 473342"/>
                <a:gd name="connsiteX3" fmla="*/ 157903 w 318201"/>
                <a:gd name="connsiteY3" fmla="*/ 0 h 473342"/>
                <a:gd name="connsiteX0" fmla="*/ 157903 w 318201"/>
                <a:gd name="connsiteY0" fmla="*/ 0 h 469878"/>
                <a:gd name="connsiteX1" fmla="*/ 131709 w 318201"/>
                <a:gd name="connsiteY1" fmla="*/ 465138 h 469878"/>
                <a:gd name="connsiteX2" fmla="*/ 196003 w 318201"/>
                <a:gd name="connsiteY2" fmla="*/ 463550 h 469878"/>
                <a:gd name="connsiteX3" fmla="*/ 157903 w 318201"/>
                <a:gd name="connsiteY3" fmla="*/ 0 h 469878"/>
                <a:gd name="connsiteX0" fmla="*/ 157903 w 316227"/>
                <a:gd name="connsiteY0" fmla="*/ 0 h 469878"/>
                <a:gd name="connsiteX1" fmla="*/ 131709 w 316227"/>
                <a:gd name="connsiteY1" fmla="*/ 465138 h 469878"/>
                <a:gd name="connsiteX2" fmla="*/ 196003 w 316227"/>
                <a:gd name="connsiteY2" fmla="*/ 463550 h 469878"/>
                <a:gd name="connsiteX3" fmla="*/ 157903 w 316227"/>
                <a:gd name="connsiteY3" fmla="*/ 0 h 469878"/>
                <a:gd name="connsiteX0" fmla="*/ 166182 w 324506"/>
                <a:gd name="connsiteY0" fmla="*/ 0 h 469878"/>
                <a:gd name="connsiteX1" fmla="*/ 139988 w 324506"/>
                <a:gd name="connsiteY1" fmla="*/ 465138 h 469878"/>
                <a:gd name="connsiteX2" fmla="*/ 204282 w 324506"/>
                <a:gd name="connsiteY2" fmla="*/ 463550 h 469878"/>
                <a:gd name="connsiteX3" fmla="*/ 166182 w 324506"/>
                <a:gd name="connsiteY3" fmla="*/ 0 h 469878"/>
                <a:gd name="connsiteX0" fmla="*/ 150550 w 308874"/>
                <a:gd name="connsiteY0" fmla="*/ 7243 h 477121"/>
                <a:gd name="connsiteX1" fmla="*/ 143 w 308874"/>
                <a:gd name="connsiteY1" fmla="*/ 204005 h 477121"/>
                <a:gd name="connsiteX2" fmla="*/ 124356 w 308874"/>
                <a:gd name="connsiteY2" fmla="*/ 472381 h 477121"/>
                <a:gd name="connsiteX3" fmla="*/ 188650 w 308874"/>
                <a:gd name="connsiteY3" fmla="*/ 470793 h 477121"/>
                <a:gd name="connsiteX4" fmla="*/ 150550 w 308874"/>
                <a:gd name="connsiteY4" fmla="*/ 7243 h 477121"/>
                <a:gd name="connsiteX0" fmla="*/ 161038 w 319362"/>
                <a:gd name="connsiteY0" fmla="*/ 7243 h 477121"/>
                <a:gd name="connsiteX1" fmla="*/ 10631 w 319362"/>
                <a:gd name="connsiteY1" fmla="*/ 204005 h 477121"/>
                <a:gd name="connsiteX2" fmla="*/ 16357 w 319362"/>
                <a:gd name="connsiteY2" fmla="*/ 405262 h 477121"/>
                <a:gd name="connsiteX3" fmla="*/ 134844 w 319362"/>
                <a:gd name="connsiteY3" fmla="*/ 472381 h 477121"/>
                <a:gd name="connsiteX4" fmla="*/ 199138 w 319362"/>
                <a:gd name="connsiteY4" fmla="*/ 470793 h 477121"/>
                <a:gd name="connsiteX5" fmla="*/ 161038 w 319362"/>
                <a:gd name="connsiteY5" fmla="*/ 7243 h 477121"/>
                <a:gd name="connsiteX0" fmla="*/ 161038 w 319362"/>
                <a:gd name="connsiteY0" fmla="*/ 7243 h 477121"/>
                <a:gd name="connsiteX1" fmla="*/ 10631 w 319362"/>
                <a:gd name="connsiteY1" fmla="*/ 204005 h 477121"/>
                <a:gd name="connsiteX2" fmla="*/ 16357 w 319362"/>
                <a:gd name="connsiteY2" fmla="*/ 405262 h 477121"/>
                <a:gd name="connsiteX3" fmla="*/ 134844 w 319362"/>
                <a:gd name="connsiteY3" fmla="*/ 472381 h 477121"/>
                <a:gd name="connsiteX4" fmla="*/ 199138 w 319362"/>
                <a:gd name="connsiteY4" fmla="*/ 470793 h 477121"/>
                <a:gd name="connsiteX5" fmla="*/ 161038 w 319362"/>
                <a:gd name="connsiteY5" fmla="*/ 7243 h 477121"/>
                <a:gd name="connsiteX0" fmla="*/ 161038 w 319362"/>
                <a:gd name="connsiteY0" fmla="*/ 7243 h 480777"/>
                <a:gd name="connsiteX1" fmla="*/ 10631 w 319362"/>
                <a:gd name="connsiteY1" fmla="*/ 204005 h 480777"/>
                <a:gd name="connsiteX2" fmla="*/ 16357 w 319362"/>
                <a:gd name="connsiteY2" fmla="*/ 405262 h 480777"/>
                <a:gd name="connsiteX3" fmla="*/ 133413 w 319362"/>
                <a:gd name="connsiteY3" fmla="*/ 477444 h 480777"/>
                <a:gd name="connsiteX4" fmla="*/ 199138 w 319362"/>
                <a:gd name="connsiteY4" fmla="*/ 470793 h 480777"/>
                <a:gd name="connsiteX5" fmla="*/ 161038 w 319362"/>
                <a:gd name="connsiteY5" fmla="*/ 7243 h 480777"/>
                <a:gd name="connsiteX0" fmla="*/ 161038 w 319362"/>
                <a:gd name="connsiteY0" fmla="*/ 7243 h 478061"/>
                <a:gd name="connsiteX1" fmla="*/ 10631 w 319362"/>
                <a:gd name="connsiteY1" fmla="*/ 204005 h 478061"/>
                <a:gd name="connsiteX2" fmla="*/ 16357 w 319362"/>
                <a:gd name="connsiteY2" fmla="*/ 405262 h 478061"/>
                <a:gd name="connsiteX3" fmla="*/ 133413 w 319362"/>
                <a:gd name="connsiteY3" fmla="*/ 477444 h 478061"/>
                <a:gd name="connsiteX4" fmla="*/ 199138 w 319362"/>
                <a:gd name="connsiteY4" fmla="*/ 470793 h 478061"/>
                <a:gd name="connsiteX5" fmla="*/ 161038 w 319362"/>
                <a:gd name="connsiteY5" fmla="*/ 7243 h 478061"/>
                <a:gd name="connsiteX0" fmla="*/ 161038 w 319362"/>
                <a:gd name="connsiteY0" fmla="*/ 7243 h 478061"/>
                <a:gd name="connsiteX1" fmla="*/ 10631 w 319362"/>
                <a:gd name="connsiteY1" fmla="*/ 204005 h 478061"/>
                <a:gd name="connsiteX2" fmla="*/ 16357 w 319362"/>
                <a:gd name="connsiteY2" fmla="*/ 405262 h 478061"/>
                <a:gd name="connsiteX3" fmla="*/ 133413 w 319362"/>
                <a:gd name="connsiteY3" fmla="*/ 477444 h 478061"/>
                <a:gd name="connsiteX4" fmla="*/ 199138 w 319362"/>
                <a:gd name="connsiteY4" fmla="*/ 470793 h 478061"/>
                <a:gd name="connsiteX5" fmla="*/ 161038 w 319362"/>
                <a:gd name="connsiteY5" fmla="*/ 7243 h 478061"/>
                <a:gd name="connsiteX0" fmla="*/ 151761 w 310085"/>
                <a:gd name="connsiteY0" fmla="*/ 7243 h 478061"/>
                <a:gd name="connsiteX1" fmla="*/ 1354 w 310085"/>
                <a:gd name="connsiteY1" fmla="*/ 204005 h 478061"/>
                <a:gd name="connsiteX2" fmla="*/ 7080 w 310085"/>
                <a:gd name="connsiteY2" fmla="*/ 405262 h 478061"/>
                <a:gd name="connsiteX3" fmla="*/ 124136 w 310085"/>
                <a:gd name="connsiteY3" fmla="*/ 477444 h 478061"/>
                <a:gd name="connsiteX4" fmla="*/ 189861 w 310085"/>
                <a:gd name="connsiteY4" fmla="*/ 470793 h 478061"/>
                <a:gd name="connsiteX5" fmla="*/ 151761 w 310085"/>
                <a:gd name="connsiteY5" fmla="*/ 7243 h 478061"/>
                <a:gd name="connsiteX0" fmla="*/ 150407 w 308731"/>
                <a:gd name="connsiteY0" fmla="*/ 7243 h 478061"/>
                <a:gd name="connsiteX1" fmla="*/ 0 w 308731"/>
                <a:gd name="connsiteY1" fmla="*/ 204005 h 478061"/>
                <a:gd name="connsiteX2" fmla="*/ 5726 w 308731"/>
                <a:gd name="connsiteY2" fmla="*/ 405262 h 478061"/>
                <a:gd name="connsiteX3" fmla="*/ 122782 w 308731"/>
                <a:gd name="connsiteY3" fmla="*/ 477444 h 478061"/>
                <a:gd name="connsiteX4" fmla="*/ 188507 w 308731"/>
                <a:gd name="connsiteY4" fmla="*/ 470793 h 478061"/>
                <a:gd name="connsiteX5" fmla="*/ 150407 w 308731"/>
                <a:gd name="connsiteY5" fmla="*/ 7243 h 478061"/>
                <a:gd name="connsiteX0" fmla="*/ 150407 w 308731"/>
                <a:gd name="connsiteY0" fmla="*/ 6988 h 477806"/>
                <a:gd name="connsiteX1" fmla="*/ 0 w 308731"/>
                <a:gd name="connsiteY1" fmla="*/ 203750 h 477806"/>
                <a:gd name="connsiteX2" fmla="*/ 5726 w 308731"/>
                <a:gd name="connsiteY2" fmla="*/ 405007 h 477806"/>
                <a:gd name="connsiteX3" fmla="*/ 122782 w 308731"/>
                <a:gd name="connsiteY3" fmla="*/ 477189 h 477806"/>
                <a:gd name="connsiteX4" fmla="*/ 188507 w 308731"/>
                <a:gd name="connsiteY4" fmla="*/ 470538 h 477806"/>
                <a:gd name="connsiteX5" fmla="*/ 150407 w 308731"/>
                <a:gd name="connsiteY5" fmla="*/ 6988 h 477806"/>
                <a:gd name="connsiteX0" fmla="*/ 150407 w 308731"/>
                <a:gd name="connsiteY0" fmla="*/ 0 h 470818"/>
                <a:gd name="connsiteX1" fmla="*/ 0 w 308731"/>
                <a:gd name="connsiteY1" fmla="*/ 196762 h 470818"/>
                <a:gd name="connsiteX2" fmla="*/ 5726 w 308731"/>
                <a:gd name="connsiteY2" fmla="*/ 398019 h 470818"/>
                <a:gd name="connsiteX3" fmla="*/ 122782 w 308731"/>
                <a:gd name="connsiteY3" fmla="*/ 470201 h 470818"/>
                <a:gd name="connsiteX4" fmla="*/ 188507 w 308731"/>
                <a:gd name="connsiteY4" fmla="*/ 463550 h 470818"/>
                <a:gd name="connsiteX5" fmla="*/ 150407 w 308731"/>
                <a:gd name="connsiteY5" fmla="*/ 0 h 470818"/>
                <a:gd name="connsiteX0" fmla="*/ 150407 w 312635"/>
                <a:gd name="connsiteY0" fmla="*/ 0 h 470818"/>
                <a:gd name="connsiteX1" fmla="*/ 0 w 312635"/>
                <a:gd name="connsiteY1" fmla="*/ 196762 h 470818"/>
                <a:gd name="connsiteX2" fmla="*/ 5726 w 312635"/>
                <a:gd name="connsiteY2" fmla="*/ 398019 h 470818"/>
                <a:gd name="connsiteX3" fmla="*/ 122782 w 312635"/>
                <a:gd name="connsiteY3" fmla="*/ 470201 h 470818"/>
                <a:gd name="connsiteX4" fmla="*/ 188507 w 312635"/>
                <a:gd name="connsiteY4" fmla="*/ 463550 h 470818"/>
                <a:gd name="connsiteX5" fmla="*/ 150407 w 312635"/>
                <a:gd name="connsiteY5" fmla="*/ 0 h 470818"/>
                <a:gd name="connsiteX0" fmla="*/ 150407 w 318358"/>
                <a:gd name="connsiteY0" fmla="*/ 0 h 470818"/>
                <a:gd name="connsiteX1" fmla="*/ 0 w 318358"/>
                <a:gd name="connsiteY1" fmla="*/ 196762 h 470818"/>
                <a:gd name="connsiteX2" fmla="*/ 5726 w 318358"/>
                <a:gd name="connsiteY2" fmla="*/ 398019 h 470818"/>
                <a:gd name="connsiteX3" fmla="*/ 122782 w 318358"/>
                <a:gd name="connsiteY3" fmla="*/ 470201 h 470818"/>
                <a:gd name="connsiteX4" fmla="*/ 188507 w 318358"/>
                <a:gd name="connsiteY4" fmla="*/ 463550 h 470818"/>
                <a:gd name="connsiteX5" fmla="*/ 150407 w 318358"/>
                <a:gd name="connsiteY5" fmla="*/ 0 h 47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358" h="470818">
                  <a:moveTo>
                    <a:pt x="150407" y="0"/>
                  </a:moveTo>
                  <a:cubicBezTo>
                    <a:pt x="99188" y="60383"/>
                    <a:pt x="47309" y="126834"/>
                    <a:pt x="0" y="196762"/>
                  </a:cubicBezTo>
                  <a:cubicBezTo>
                    <a:pt x="47934" y="235884"/>
                    <a:pt x="102401" y="333038"/>
                    <a:pt x="5726" y="398019"/>
                  </a:cubicBezTo>
                  <a:cubicBezTo>
                    <a:pt x="26428" y="442748"/>
                    <a:pt x="87070" y="464975"/>
                    <a:pt x="122782" y="470201"/>
                  </a:cubicBezTo>
                  <a:cubicBezTo>
                    <a:pt x="157549" y="472074"/>
                    <a:pt x="157551" y="469636"/>
                    <a:pt x="188507" y="463550"/>
                  </a:cubicBezTo>
                  <a:cubicBezTo>
                    <a:pt x="483965" y="366552"/>
                    <a:pt x="188066" y="48133"/>
                    <a:pt x="150407" y="0"/>
                  </a:cubicBezTo>
                  <a:close/>
                </a:path>
              </a:pathLst>
            </a:custGeom>
            <a:noFill/>
            <a:ln>
              <a:solidFill>
                <a:srgbClr val="19AFB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58" name="Freeform 57"/>
            <p:cNvSpPr/>
            <p:nvPr/>
          </p:nvSpPr>
          <p:spPr>
            <a:xfrm>
              <a:off x="1697832" y="4830306"/>
              <a:ext cx="238413" cy="393523"/>
            </a:xfrm>
            <a:custGeom>
              <a:avLst/>
              <a:gdLst>
                <a:gd name="connsiteX0" fmla="*/ 19050 w 57150"/>
                <a:gd name="connsiteY0" fmla="*/ 0 h 463550"/>
                <a:gd name="connsiteX1" fmla="*/ 0 w 57150"/>
                <a:gd name="connsiteY1" fmla="*/ 460375 h 463550"/>
                <a:gd name="connsiteX2" fmla="*/ 57150 w 57150"/>
                <a:gd name="connsiteY2" fmla="*/ 463550 h 463550"/>
                <a:gd name="connsiteX3" fmla="*/ 19050 w 57150"/>
                <a:gd name="connsiteY3" fmla="*/ 0 h 463550"/>
                <a:gd name="connsiteX0" fmla="*/ 152495 w 190595"/>
                <a:gd name="connsiteY0" fmla="*/ 0 h 463550"/>
                <a:gd name="connsiteX1" fmla="*/ 133445 w 190595"/>
                <a:gd name="connsiteY1" fmla="*/ 460375 h 463550"/>
                <a:gd name="connsiteX2" fmla="*/ 190595 w 190595"/>
                <a:gd name="connsiteY2" fmla="*/ 463550 h 463550"/>
                <a:gd name="connsiteX3" fmla="*/ 152495 w 190595"/>
                <a:gd name="connsiteY3" fmla="*/ 0 h 463550"/>
                <a:gd name="connsiteX0" fmla="*/ 152495 w 190595"/>
                <a:gd name="connsiteY0" fmla="*/ 0 h 463550"/>
                <a:gd name="connsiteX1" fmla="*/ 133445 w 190595"/>
                <a:gd name="connsiteY1" fmla="*/ 460375 h 463550"/>
                <a:gd name="connsiteX2" fmla="*/ 190595 w 190595"/>
                <a:gd name="connsiteY2" fmla="*/ 463550 h 463550"/>
                <a:gd name="connsiteX3" fmla="*/ 152495 w 190595"/>
                <a:gd name="connsiteY3" fmla="*/ 0 h 463550"/>
                <a:gd name="connsiteX0" fmla="*/ 152495 w 190595"/>
                <a:gd name="connsiteY0" fmla="*/ 0 h 463550"/>
                <a:gd name="connsiteX1" fmla="*/ 133445 w 190595"/>
                <a:gd name="connsiteY1" fmla="*/ 460375 h 463550"/>
                <a:gd name="connsiteX2" fmla="*/ 190595 w 190595"/>
                <a:gd name="connsiteY2" fmla="*/ 463550 h 463550"/>
                <a:gd name="connsiteX3" fmla="*/ 152495 w 190595"/>
                <a:gd name="connsiteY3" fmla="*/ 0 h 463550"/>
                <a:gd name="connsiteX0" fmla="*/ 152495 w 302927"/>
                <a:gd name="connsiteY0" fmla="*/ 0 h 463550"/>
                <a:gd name="connsiteX1" fmla="*/ 133445 w 302927"/>
                <a:gd name="connsiteY1" fmla="*/ 460375 h 463550"/>
                <a:gd name="connsiteX2" fmla="*/ 190595 w 302927"/>
                <a:gd name="connsiteY2" fmla="*/ 463550 h 463550"/>
                <a:gd name="connsiteX3" fmla="*/ 152495 w 302927"/>
                <a:gd name="connsiteY3" fmla="*/ 0 h 463550"/>
                <a:gd name="connsiteX0" fmla="*/ 152495 w 312793"/>
                <a:gd name="connsiteY0" fmla="*/ 0 h 463550"/>
                <a:gd name="connsiteX1" fmla="*/ 133445 w 312793"/>
                <a:gd name="connsiteY1" fmla="*/ 460375 h 463550"/>
                <a:gd name="connsiteX2" fmla="*/ 190595 w 312793"/>
                <a:gd name="connsiteY2" fmla="*/ 463550 h 463550"/>
                <a:gd name="connsiteX3" fmla="*/ 152495 w 312793"/>
                <a:gd name="connsiteY3" fmla="*/ 0 h 463550"/>
                <a:gd name="connsiteX0" fmla="*/ 152495 w 312793"/>
                <a:gd name="connsiteY0" fmla="*/ 0 h 469949"/>
                <a:gd name="connsiteX1" fmla="*/ 133445 w 312793"/>
                <a:gd name="connsiteY1" fmla="*/ 460375 h 469949"/>
                <a:gd name="connsiteX2" fmla="*/ 190595 w 312793"/>
                <a:gd name="connsiteY2" fmla="*/ 463550 h 469949"/>
                <a:gd name="connsiteX3" fmla="*/ 152495 w 312793"/>
                <a:gd name="connsiteY3" fmla="*/ 0 h 469949"/>
                <a:gd name="connsiteX0" fmla="*/ 152495 w 312793"/>
                <a:gd name="connsiteY0" fmla="*/ 0 h 474514"/>
                <a:gd name="connsiteX1" fmla="*/ 133445 w 312793"/>
                <a:gd name="connsiteY1" fmla="*/ 460375 h 474514"/>
                <a:gd name="connsiteX2" fmla="*/ 190595 w 312793"/>
                <a:gd name="connsiteY2" fmla="*/ 463550 h 474514"/>
                <a:gd name="connsiteX3" fmla="*/ 152495 w 312793"/>
                <a:gd name="connsiteY3" fmla="*/ 0 h 474514"/>
                <a:gd name="connsiteX0" fmla="*/ 157903 w 318201"/>
                <a:gd name="connsiteY0" fmla="*/ 0 h 476923"/>
                <a:gd name="connsiteX1" fmla="*/ 131709 w 318201"/>
                <a:gd name="connsiteY1" fmla="*/ 465138 h 476923"/>
                <a:gd name="connsiteX2" fmla="*/ 196003 w 318201"/>
                <a:gd name="connsiteY2" fmla="*/ 463550 h 476923"/>
                <a:gd name="connsiteX3" fmla="*/ 157903 w 318201"/>
                <a:gd name="connsiteY3" fmla="*/ 0 h 476923"/>
                <a:gd name="connsiteX0" fmla="*/ 157903 w 318201"/>
                <a:gd name="connsiteY0" fmla="*/ 0 h 475060"/>
                <a:gd name="connsiteX1" fmla="*/ 131709 w 318201"/>
                <a:gd name="connsiteY1" fmla="*/ 465138 h 475060"/>
                <a:gd name="connsiteX2" fmla="*/ 196003 w 318201"/>
                <a:gd name="connsiteY2" fmla="*/ 463550 h 475060"/>
                <a:gd name="connsiteX3" fmla="*/ 157903 w 318201"/>
                <a:gd name="connsiteY3" fmla="*/ 0 h 475060"/>
                <a:gd name="connsiteX0" fmla="*/ 157903 w 318201"/>
                <a:gd name="connsiteY0" fmla="*/ 0 h 473342"/>
                <a:gd name="connsiteX1" fmla="*/ 131709 w 318201"/>
                <a:gd name="connsiteY1" fmla="*/ 465138 h 473342"/>
                <a:gd name="connsiteX2" fmla="*/ 196003 w 318201"/>
                <a:gd name="connsiteY2" fmla="*/ 463550 h 473342"/>
                <a:gd name="connsiteX3" fmla="*/ 157903 w 318201"/>
                <a:gd name="connsiteY3" fmla="*/ 0 h 473342"/>
                <a:gd name="connsiteX0" fmla="*/ 157903 w 318201"/>
                <a:gd name="connsiteY0" fmla="*/ 0 h 469878"/>
                <a:gd name="connsiteX1" fmla="*/ 131709 w 318201"/>
                <a:gd name="connsiteY1" fmla="*/ 465138 h 469878"/>
                <a:gd name="connsiteX2" fmla="*/ 196003 w 318201"/>
                <a:gd name="connsiteY2" fmla="*/ 463550 h 469878"/>
                <a:gd name="connsiteX3" fmla="*/ 157903 w 318201"/>
                <a:gd name="connsiteY3" fmla="*/ 0 h 469878"/>
                <a:gd name="connsiteX0" fmla="*/ 157903 w 316227"/>
                <a:gd name="connsiteY0" fmla="*/ 0 h 469878"/>
                <a:gd name="connsiteX1" fmla="*/ 131709 w 316227"/>
                <a:gd name="connsiteY1" fmla="*/ 465138 h 469878"/>
                <a:gd name="connsiteX2" fmla="*/ 196003 w 316227"/>
                <a:gd name="connsiteY2" fmla="*/ 463550 h 469878"/>
                <a:gd name="connsiteX3" fmla="*/ 157903 w 316227"/>
                <a:gd name="connsiteY3" fmla="*/ 0 h 469878"/>
                <a:gd name="connsiteX0" fmla="*/ 166182 w 324506"/>
                <a:gd name="connsiteY0" fmla="*/ 0 h 469878"/>
                <a:gd name="connsiteX1" fmla="*/ 139988 w 324506"/>
                <a:gd name="connsiteY1" fmla="*/ 465138 h 469878"/>
                <a:gd name="connsiteX2" fmla="*/ 204282 w 324506"/>
                <a:gd name="connsiteY2" fmla="*/ 463550 h 469878"/>
                <a:gd name="connsiteX3" fmla="*/ 166182 w 324506"/>
                <a:gd name="connsiteY3" fmla="*/ 0 h 469878"/>
                <a:gd name="connsiteX0" fmla="*/ 131955 w 290279"/>
                <a:gd name="connsiteY0" fmla="*/ 0 h 464125"/>
                <a:gd name="connsiteX1" fmla="*/ 154057 w 290279"/>
                <a:gd name="connsiteY1" fmla="*/ 417452 h 464125"/>
                <a:gd name="connsiteX2" fmla="*/ 170055 w 290279"/>
                <a:gd name="connsiteY2" fmla="*/ 463550 h 464125"/>
                <a:gd name="connsiteX3" fmla="*/ 131955 w 290279"/>
                <a:gd name="connsiteY3" fmla="*/ 0 h 464125"/>
                <a:gd name="connsiteX0" fmla="*/ 102383 w 260707"/>
                <a:gd name="connsiteY0" fmla="*/ 11542 h 475667"/>
                <a:gd name="connsiteX1" fmla="*/ 123 w 260707"/>
                <a:gd name="connsiteY1" fmla="*/ 164486 h 475667"/>
                <a:gd name="connsiteX2" fmla="*/ 124485 w 260707"/>
                <a:gd name="connsiteY2" fmla="*/ 428994 h 475667"/>
                <a:gd name="connsiteX3" fmla="*/ 140483 w 260707"/>
                <a:gd name="connsiteY3" fmla="*/ 475092 h 475667"/>
                <a:gd name="connsiteX4" fmla="*/ 102383 w 260707"/>
                <a:gd name="connsiteY4" fmla="*/ 11542 h 475667"/>
                <a:gd name="connsiteX0" fmla="*/ 121141 w 279465"/>
                <a:gd name="connsiteY0" fmla="*/ 11364 h 475489"/>
                <a:gd name="connsiteX1" fmla="*/ 99 w 279465"/>
                <a:gd name="connsiteY1" fmla="*/ 167112 h 475489"/>
                <a:gd name="connsiteX2" fmla="*/ 143243 w 279465"/>
                <a:gd name="connsiteY2" fmla="*/ 428816 h 475489"/>
                <a:gd name="connsiteX3" fmla="*/ 159241 w 279465"/>
                <a:gd name="connsiteY3" fmla="*/ 474914 h 475489"/>
                <a:gd name="connsiteX4" fmla="*/ 121141 w 279465"/>
                <a:gd name="connsiteY4" fmla="*/ 11364 h 475489"/>
                <a:gd name="connsiteX0" fmla="*/ 121042 w 279366"/>
                <a:gd name="connsiteY0" fmla="*/ 10445 h 474570"/>
                <a:gd name="connsiteX1" fmla="*/ 0 w 279366"/>
                <a:gd name="connsiteY1" fmla="*/ 166193 h 474570"/>
                <a:gd name="connsiteX2" fmla="*/ 143144 w 279366"/>
                <a:gd name="connsiteY2" fmla="*/ 427897 h 474570"/>
                <a:gd name="connsiteX3" fmla="*/ 159142 w 279366"/>
                <a:gd name="connsiteY3" fmla="*/ 473995 h 474570"/>
                <a:gd name="connsiteX4" fmla="*/ 121042 w 279366"/>
                <a:gd name="connsiteY4" fmla="*/ 10445 h 474570"/>
                <a:gd name="connsiteX0" fmla="*/ 121042 w 279366"/>
                <a:gd name="connsiteY0" fmla="*/ 0 h 464125"/>
                <a:gd name="connsiteX1" fmla="*/ 0 w 279366"/>
                <a:gd name="connsiteY1" fmla="*/ 155748 h 464125"/>
                <a:gd name="connsiteX2" fmla="*/ 143144 w 279366"/>
                <a:gd name="connsiteY2" fmla="*/ 417452 h 464125"/>
                <a:gd name="connsiteX3" fmla="*/ 159142 w 279366"/>
                <a:gd name="connsiteY3" fmla="*/ 463550 h 464125"/>
                <a:gd name="connsiteX4" fmla="*/ 121042 w 279366"/>
                <a:gd name="connsiteY4" fmla="*/ 0 h 464125"/>
                <a:gd name="connsiteX0" fmla="*/ 110310 w 268634"/>
                <a:gd name="connsiteY0" fmla="*/ 0 h 464125"/>
                <a:gd name="connsiteX1" fmla="*/ 0 w 268634"/>
                <a:gd name="connsiteY1" fmla="*/ 147333 h 464125"/>
                <a:gd name="connsiteX2" fmla="*/ 132412 w 268634"/>
                <a:gd name="connsiteY2" fmla="*/ 417452 h 464125"/>
                <a:gd name="connsiteX3" fmla="*/ 148410 w 268634"/>
                <a:gd name="connsiteY3" fmla="*/ 463550 h 464125"/>
                <a:gd name="connsiteX4" fmla="*/ 110310 w 268634"/>
                <a:gd name="connsiteY4" fmla="*/ 0 h 464125"/>
                <a:gd name="connsiteX0" fmla="*/ 110310 w 268634"/>
                <a:gd name="connsiteY0" fmla="*/ 0 h 464125"/>
                <a:gd name="connsiteX1" fmla="*/ 0 w 268634"/>
                <a:gd name="connsiteY1" fmla="*/ 147333 h 464125"/>
                <a:gd name="connsiteX2" fmla="*/ 132412 w 268634"/>
                <a:gd name="connsiteY2" fmla="*/ 417452 h 464125"/>
                <a:gd name="connsiteX3" fmla="*/ 148410 w 268634"/>
                <a:gd name="connsiteY3" fmla="*/ 463550 h 464125"/>
                <a:gd name="connsiteX4" fmla="*/ 110310 w 268634"/>
                <a:gd name="connsiteY4" fmla="*/ 0 h 464125"/>
                <a:gd name="connsiteX0" fmla="*/ 110310 w 268634"/>
                <a:gd name="connsiteY0" fmla="*/ 0 h 464816"/>
                <a:gd name="connsiteX1" fmla="*/ 0 w 268634"/>
                <a:gd name="connsiteY1" fmla="*/ 147333 h 464816"/>
                <a:gd name="connsiteX2" fmla="*/ 132412 w 268634"/>
                <a:gd name="connsiteY2" fmla="*/ 417452 h 464816"/>
                <a:gd name="connsiteX3" fmla="*/ 148410 w 268634"/>
                <a:gd name="connsiteY3" fmla="*/ 463550 h 464816"/>
                <a:gd name="connsiteX4" fmla="*/ 110310 w 268634"/>
                <a:gd name="connsiteY4" fmla="*/ 0 h 464816"/>
                <a:gd name="connsiteX0" fmla="*/ 110310 w 268634"/>
                <a:gd name="connsiteY0" fmla="*/ 0 h 463550"/>
                <a:gd name="connsiteX1" fmla="*/ 0 w 268634"/>
                <a:gd name="connsiteY1" fmla="*/ 147333 h 463550"/>
                <a:gd name="connsiteX2" fmla="*/ 132412 w 268634"/>
                <a:gd name="connsiteY2" fmla="*/ 417452 h 463550"/>
                <a:gd name="connsiteX3" fmla="*/ 148410 w 268634"/>
                <a:gd name="connsiteY3" fmla="*/ 463550 h 463550"/>
                <a:gd name="connsiteX4" fmla="*/ 110310 w 268634"/>
                <a:gd name="connsiteY4" fmla="*/ 0 h 46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8634" h="463550">
                  <a:moveTo>
                    <a:pt x="110310" y="0"/>
                  </a:moveTo>
                  <a:cubicBezTo>
                    <a:pt x="58298" y="46408"/>
                    <a:pt x="44611" y="94588"/>
                    <a:pt x="0" y="147333"/>
                  </a:cubicBezTo>
                  <a:cubicBezTo>
                    <a:pt x="54662" y="216908"/>
                    <a:pt x="107230" y="365684"/>
                    <a:pt x="132412" y="417452"/>
                  </a:cubicBezTo>
                  <a:cubicBezTo>
                    <a:pt x="144284" y="453705"/>
                    <a:pt x="133552" y="433172"/>
                    <a:pt x="148410" y="463550"/>
                  </a:cubicBezTo>
                  <a:cubicBezTo>
                    <a:pt x="430985" y="286808"/>
                    <a:pt x="129360" y="41805"/>
                    <a:pt x="110310" y="0"/>
                  </a:cubicBezTo>
                  <a:close/>
                </a:path>
              </a:pathLst>
            </a:custGeom>
            <a:noFill/>
            <a:ln>
              <a:solidFill>
                <a:srgbClr val="19AFB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59" name="Freeform 58"/>
            <p:cNvSpPr/>
            <p:nvPr/>
          </p:nvSpPr>
          <p:spPr>
            <a:xfrm>
              <a:off x="1219200" y="5374481"/>
              <a:ext cx="69056" cy="123825"/>
            </a:xfrm>
            <a:custGeom>
              <a:avLst/>
              <a:gdLst>
                <a:gd name="connsiteX0" fmla="*/ 69056 w 69056"/>
                <a:gd name="connsiteY0" fmla="*/ 0 h 123825"/>
                <a:gd name="connsiteX1" fmla="*/ 0 w 69056"/>
                <a:gd name="connsiteY1" fmla="*/ 123825 h 123825"/>
                <a:gd name="connsiteX0" fmla="*/ 69056 w 69056"/>
                <a:gd name="connsiteY0" fmla="*/ 0 h 123825"/>
                <a:gd name="connsiteX1" fmla="*/ 0 w 69056"/>
                <a:gd name="connsiteY1" fmla="*/ 123825 h 123825"/>
                <a:gd name="connsiteX0" fmla="*/ 69056 w 69056"/>
                <a:gd name="connsiteY0" fmla="*/ 0 h 123825"/>
                <a:gd name="connsiteX1" fmla="*/ 0 w 69056"/>
                <a:gd name="connsiteY1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056" h="123825">
                  <a:moveTo>
                    <a:pt x="69056" y="0"/>
                  </a:moveTo>
                  <a:cubicBezTo>
                    <a:pt x="65087" y="67468"/>
                    <a:pt x="34925" y="89694"/>
                    <a:pt x="0" y="123825"/>
                  </a:cubicBezTo>
                </a:path>
              </a:pathLst>
            </a:custGeom>
            <a:noFill/>
            <a:ln>
              <a:solidFill>
                <a:srgbClr val="19AFB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0" name="Freeform 59"/>
            <p:cNvSpPr/>
            <p:nvPr/>
          </p:nvSpPr>
          <p:spPr>
            <a:xfrm>
              <a:off x="1610917" y="5373217"/>
              <a:ext cx="145628" cy="248914"/>
            </a:xfrm>
            <a:custGeom>
              <a:avLst/>
              <a:gdLst>
                <a:gd name="connsiteX0" fmla="*/ 69056 w 69056"/>
                <a:gd name="connsiteY0" fmla="*/ 0 h 123825"/>
                <a:gd name="connsiteX1" fmla="*/ 0 w 69056"/>
                <a:gd name="connsiteY1" fmla="*/ 123825 h 123825"/>
                <a:gd name="connsiteX0" fmla="*/ 69056 w 69056"/>
                <a:gd name="connsiteY0" fmla="*/ 0 h 123825"/>
                <a:gd name="connsiteX1" fmla="*/ 0 w 69056"/>
                <a:gd name="connsiteY1" fmla="*/ 123825 h 123825"/>
                <a:gd name="connsiteX0" fmla="*/ 69056 w 69056"/>
                <a:gd name="connsiteY0" fmla="*/ 0 h 123825"/>
                <a:gd name="connsiteX1" fmla="*/ 0 w 69056"/>
                <a:gd name="connsiteY1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056" h="123825">
                  <a:moveTo>
                    <a:pt x="69056" y="0"/>
                  </a:moveTo>
                  <a:cubicBezTo>
                    <a:pt x="65087" y="67468"/>
                    <a:pt x="34925" y="89694"/>
                    <a:pt x="0" y="123825"/>
                  </a:cubicBezTo>
                </a:path>
              </a:pathLst>
            </a:custGeom>
            <a:noFill/>
            <a:ln>
              <a:solidFill>
                <a:srgbClr val="19AFB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1" name="Freeform 60"/>
            <p:cNvSpPr/>
            <p:nvPr/>
          </p:nvSpPr>
          <p:spPr>
            <a:xfrm>
              <a:off x="1840458" y="5097089"/>
              <a:ext cx="45719" cy="69429"/>
            </a:xfrm>
            <a:custGeom>
              <a:avLst/>
              <a:gdLst>
                <a:gd name="connsiteX0" fmla="*/ 69056 w 69056"/>
                <a:gd name="connsiteY0" fmla="*/ 0 h 123825"/>
                <a:gd name="connsiteX1" fmla="*/ 0 w 69056"/>
                <a:gd name="connsiteY1" fmla="*/ 123825 h 123825"/>
                <a:gd name="connsiteX0" fmla="*/ 69056 w 69056"/>
                <a:gd name="connsiteY0" fmla="*/ 0 h 123825"/>
                <a:gd name="connsiteX1" fmla="*/ 0 w 69056"/>
                <a:gd name="connsiteY1" fmla="*/ 123825 h 123825"/>
                <a:gd name="connsiteX0" fmla="*/ 69056 w 69056"/>
                <a:gd name="connsiteY0" fmla="*/ 0 h 123825"/>
                <a:gd name="connsiteX1" fmla="*/ 0 w 69056"/>
                <a:gd name="connsiteY1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056" h="123825">
                  <a:moveTo>
                    <a:pt x="69056" y="0"/>
                  </a:moveTo>
                  <a:cubicBezTo>
                    <a:pt x="65087" y="67468"/>
                    <a:pt x="34925" y="89694"/>
                    <a:pt x="0" y="123825"/>
                  </a:cubicBezTo>
                </a:path>
              </a:pathLst>
            </a:custGeom>
            <a:noFill/>
            <a:ln>
              <a:solidFill>
                <a:srgbClr val="19AFB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50647141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>
          <a:xfrm>
            <a:off x="3810000" y="1304764"/>
            <a:ext cx="0" cy="4248472"/>
          </a:xfrm>
          <a:prstGeom prst="line">
            <a:avLst/>
          </a:prstGeom>
          <a:ln w="285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3"/>
          <p:cNvCxnSpPr/>
          <p:nvPr/>
        </p:nvCxnSpPr>
        <p:spPr>
          <a:xfrm>
            <a:off x="6096000" y="1304764"/>
            <a:ext cx="0" cy="4248472"/>
          </a:xfrm>
          <a:prstGeom prst="line">
            <a:avLst/>
          </a:prstGeom>
          <a:ln w="285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8382000" y="1304764"/>
            <a:ext cx="0" cy="4248472"/>
          </a:xfrm>
          <a:prstGeom prst="line">
            <a:avLst/>
          </a:prstGeom>
          <a:ln w="285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1526214" y="1269245"/>
            <a:ext cx="2283232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tr-TR" sz="8000" dirty="0">
                <a:solidFill>
                  <a:srgbClr val="2944A1"/>
                </a:solidFill>
                <a:latin typeface="Arial Narrow" panose="020B0606020202030204" pitchFamily="34" charset="0"/>
              </a:rPr>
              <a:t>48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524000" y="2987081"/>
            <a:ext cx="2288766" cy="2246769"/>
          </a:xfrm>
          <a:prstGeom prst="rect">
            <a:avLst/>
          </a:prstGeom>
          <a:noFill/>
        </p:spPr>
        <p:txBody>
          <a:bodyPr wrap="square" lIns="180000" rIns="180000" rtlCol="0" anchor="ctr">
            <a:spAutoFit/>
          </a:bodyPr>
          <a:lstStyle/>
          <a:p>
            <a:pPr algn="ctr"/>
            <a:r>
              <a:rPr lang="tr-TR" sz="2000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Lorem ipsum dolor sit amet, </a:t>
            </a:r>
            <a:r>
              <a:rPr lang="tr-TR" sz="2000" dirty="0">
                <a:solidFill>
                  <a:srgbClr val="2944A1"/>
                </a:solidFill>
                <a:latin typeface="Arial Narrow" panose="020B0606020202030204" pitchFamily="34" charset="0"/>
              </a:rPr>
              <a:t>consectetur</a:t>
            </a: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anose="020B0606020202030204" pitchFamily="34" charset="0"/>
              </a:rPr>
              <a:t> </a:t>
            </a:r>
            <a:r>
              <a:rPr lang="tr-TR" sz="2000" dirty="0">
                <a:solidFill>
                  <a:srgbClr val="2944A1"/>
                </a:solidFill>
                <a:latin typeface="Arial Narrow" panose="020B0606020202030204" pitchFamily="34" charset="0"/>
              </a:rPr>
              <a:t>adipiscing</a:t>
            </a: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anose="020B0606020202030204" pitchFamily="34" charset="0"/>
              </a:rPr>
              <a:t> </a:t>
            </a:r>
            <a:r>
              <a:rPr lang="tr-TR" sz="2000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elit, sed do eiusmod tempor incididunt ut labore et dolore magna aliqua.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811660" y="1269245"/>
            <a:ext cx="2283232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tr-TR" sz="8000" dirty="0">
                <a:solidFill>
                  <a:srgbClr val="19AFBF"/>
                </a:solidFill>
                <a:latin typeface="Arial Narrow" panose="020B0606020202030204" pitchFamily="34" charset="0"/>
              </a:rPr>
              <a:t>120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809078" y="2987081"/>
            <a:ext cx="2288766" cy="2246769"/>
          </a:xfrm>
          <a:prstGeom prst="rect">
            <a:avLst/>
          </a:prstGeom>
          <a:noFill/>
        </p:spPr>
        <p:txBody>
          <a:bodyPr wrap="square" lIns="180000" rIns="180000" rtlCol="0" anchor="ctr">
            <a:spAutoFit/>
          </a:bodyPr>
          <a:lstStyle/>
          <a:p>
            <a:pPr algn="ctr"/>
            <a:r>
              <a:rPr lang="tr-TR" sz="2000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Lorem ipsum dolor sit amet, consectetur adipiscing elit, sed do </a:t>
            </a:r>
            <a:r>
              <a:rPr lang="tr-TR" sz="2000" dirty="0">
                <a:solidFill>
                  <a:srgbClr val="19AFBF"/>
                </a:solidFill>
                <a:latin typeface="Arial Narrow" panose="020B0606020202030204" pitchFamily="34" charset="0"/>
              </a:rPr>
              <a:t>eiusmod tempor </a:t>
            </a:r>
            <a:r>
              <a:rPr lang="tr-TR" sz="2000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incididunt ut labore et dolore magna aliqua.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097106" y="1269245"/>
            <a:ext cx="2283232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tr-TR" sz="8000" dirty="0">
                <a:solidFill>
                  <a:srgbClr val="FFD418"/>
                </a:solidFill>
                <a:latin typeface="Arial Narrow" panose="020B0606020202030204" pitchFamily="34" charset="0"/>
              </a:rPr>
              <a:t>80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094156" y="2987081"/>
            <a:ext cx="2288766" cy="2246769"/>
          </a:xfrm>
          <a:prstGeom prst="rect">
            <a:avLst/>
          </a:prstGeom>
          <a:noFill/>
        </p:spPr>
        <p:txBody>
          <a:bodyPr wrap="square" lIns="180000" rIns="180000" rtlCol="0" anchor="ctr">
            <a:spAutoFit/>
          </a:bodyPr>
          <a:lstStyle/>
          <a:p>
            <a:pPr algn="ctr"/>
            <a:r>
              <a:rPr lang="tr-TR" sz="2000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Lorem ipsum dolor sit amet, consectetur adipiscing elit, sed do eiusmod tempor </a:t>
            </a:r>
            <a:r>
              <a:rPr lang="tr-TR" sz="2000" dirty="0">
                <a:solidFill>
                  <a:srgbClr val="FFD418"/>
                </a:solidFill>
                <a:latin typeface="Arial Narrow" panose="020B0606020202030204" pitchFamily="34" charset="0"/>
              </a:rPr>
              <a:t>incididunt</a:t>
            </a: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anose="020B0606020202030204" pitchFamily="34" charset="0"/>
              </a:rPr>
              <a:t> </a:t>
            </a:r>
            <a:r>
              <a:rPr lang="tr-TR" sz="2000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ut labore et dolore magna aliqua.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8382552" y="1269245"/>
            <a:ext cx="2283232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tr-TR" sz="8000" dirty="0">
                <a:solidFill>
                  <a:srgbClr val="FE6B3A"/>
                </a:solidFill>
                <a:latin typeface="Arial Narrow" panose="020B0606020202030204" pitchFamily="34" charset="0"/>
              </a:rPr>
              <a:t>212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8379234" y="2987081"/>
            <a:ext cx="2288766" cy="2246769"/>
          </a:xfrm>
          <a:prstGeom prst="rect">
            <a:avLst/>
          </a:prstGeom>
          <a:noFill/>
        </p:spPr>
        <p:txBody>
          <a:bodyPr wrap="square" lIns="180000" rIns="180000" rtlCol="0" anchor="ctr">
            <a:spAutoFit/>
          </a:bodyPr>
          <a:lstStyle/>
          <a:p>
            <a:pPr algn="ctr"/>
            <a:r>
              <a:rPr lang="tr-TR" sz="2000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Lorem ipsum dolor sit amet, consectetur adipiscing elit, sed do eiusmod tempor incididunt ut labore et </a:t>
            </a:r>
            <a:r>
              <a:rPr lang="tr-TR" sz="2000" dirty="0">
                <a:solidFill>
                  <a:srgbClr val="FE6B3A"/>
                </a:solidFill>
                <a:latin typeface="Arial Narrow" panose="020B0606020202030204" pitchFamily="34" charset="0"/>
              </a:rPr>
              <a:t>dolore magna </a:t>
            </a:r>
            <a:r>
              <a:rPr lang="tr-TR" sz="2000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aliqua.</a:t>
            </a:r>
          </a:p>
        </p:txBody>
      </p:sp>
    </p:spTree>
    <p:extLst>
      <p:ext uri="{BB962C8B-B14F-4D97-AF65-F5344CB8AC3E}">
        <p14:creationId xmlns:p14="http://schemas.microsoft.com/office/powerpoint/2010/main" val="366837540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>
          <a:xfrm>
            <a:off x="3810000" y="1124744"/>
            <a:ext cx="0" cy="478800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3"/>
          <p:cNvCxnSpPr/>
          <p:nvPr/>
        </p:nvCxnSpPr>
        <p:spPr>
          <a:xfrm>
            <a:off x="6096000" y="1124744"/>
            <a:ext cx="0" cy="478800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8382000" y="1124744"/>
            <a:ext cx="0" cy="478800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1526214" y="923820"/>
            <a:ext cx="2283232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tr-TR" sz="8000" dirty="0">
                <a:solidFill>
                  <a:srgbClr val="2944A1"/>
                </a:solidFill>
                <a:latin typeface="Arial Narrow" panose="020B0606020202030204" pitchFamily="34" charset="0"/>
              </a:rPr>
              <a:t>%48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524000" y="4179855"/>
            <a:ext cx="2288766" cy="1754326"/>
          </a:xfrm>
          <a:prstGeom prst="rect">
            <a:avLst/>
          </a:prstGeom>
          <a:noFill/>
        </p:spPr>
        <p:txBody>
          <a:bodyPr wrap="square" lIns="180000" rIns="180000" rtlCol="0" anchor="ctr">
            <a:spAutoFit/>
          </a:bodyPr>
          <a:lstStyle/>
          <a:p>
            <a:pPr algn="ctr"/>
            <a:r>
              <a:rPr lang="tr-TR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Lorem ipsum dolor sit amet</a:t>
            </a:r>
            <a:r>
              <a:rPr lang="tr-TR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, consectetur adipiscing </a:t>
            </a:r>
            <a:r>
              <a:rPr lang="tr-TR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elit, sed do eiusmod tempor incididunt ut labore et dolore magna aliqua.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767830" y="2580003"/>
            <a:ext cx="1800000" cy="36004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3" name="Rectangle 22"/>
          <p:cNvSpPr/>
          <p:nvPr/>
        </p:nvSpPr>
        <p:spPr>
          <a:xfrm>
            <a:off x="1767830" y="2580003"/>
            <a:ext cx="864000" cy="360040"/>
          </a:xfrm>
          <a:prstGeom prst="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" name="Rectangle 5"/>
          <p:cNvSpPr/>
          <p:nvPr/>
        </p:nvSpPr>
        <p:spPr>
          <a:xfrm>
            <a:off x="1524001" y="3394157"/>
            <a:ext cx="2283235" cy="40011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tr-TR" sz="2000" dirty="0">
                <a:solidFill>
                  <a:srgbClr val="2944A1"/>
                </a:solidFill>
                <a:latin typeface="Arial Narrow" panose="020B0606020202030204" pitchFamily="34" charset="0"/>
              </a:rPr>
              <a:t>CONSECTETUR</a:t>
            </a:r>
            <a:endParaRPr lang="tr-TR" sz="2000" dirty="0"/>
          </a:p>
        </p:txBody>
      </p:sp>
      <p:sp>
        <p:nvSpPr>
          <p:cNvPr id="11" name="TextBox 10"/>
          <p:cNvSpPr txBox="1"/>
          <p:nvPr/>
        </p:nvSpPr>
        <p:spPr>
          <a:xfrm>
            <a:off x="3811660" y="923820"/>
            <a:ext cx="2283232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tr-TR" sz="8000" dirty="0">
                <a:solidFill>
                  <a:srgbClr val="19AFBF"/>
                </a:solidFill>
                <a:latin typeface="Arial Narrow" panose="020B0606020202030204" pitchFamily="34" charset="0"/>
              </a:rPr>
              <a:t>%12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809078" y="4179855"/>
            <a:ext cx="2288766" cy="1754326"/>
          </a:xfrm>
          <a:prstGeom prst="rect">
            <a:avLst/>
          </a:prstGeom>
          <a:noFill/>
        </p:spPr>
        <p:txBody>
          <a:bodyPr wrap="square" lIns="180000" rIns="180000" rtlCol="0" anchor="ctr">
            <a:spAutoFit/>
          </a:bodyPr>
          <a:lstStyle/>
          <a:p>
            <a:pPr algn="ctr"/>
            <a:r>
              <a:rPr lang="tr-TR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Lorem ipsum dolor sit amet, consectetur adipiscing elit, sed </a:t>
            </a:r>
            <a:r>
              <a:rPr lang="tr-TR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do eiusmod tempor </a:t>
            </a:r>
            <a:r>
              <a:rPr lang="tr-TR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incididunt ut labore et dolore magna aliqua.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4053276" y="2580003"/>
            <a:ext cx="1800000" cy="36004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1" name="Rectangle 20"/>
          <p:cNvSpPr/>
          <p:nvPr/>
        </p:nvSpPr>
        <p:spPr>
          <a:xfrm>
            <a:off x="4053276" y="2580003"/>
            <a:ext cx="216000" cy="360040"/>
          </a:xfrm>
          <a:prstGeom prst="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" name="Rectangle 8"/>
          <p:cNvSpPr/>
          <p:nvPr/>
        </p:nvSpPr>
        <p:spPr>
          <a:xfrm>
            <a:off x="3807235" y="3394157"/>
            <a:ext cx="2289871" cy="40011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tr-TR" sz="2000" dirty="0">
                <a:solidFill>
                  <a:srgbClr val="19AFBF"/>
                </a:solidFill>
                <a:latin typeface="Arial Narrow" panose="020B0606020202030204" pitchFamily="34" charset="0"/>
              </a:rPr>
              <a:t>EİUSMOD TEMPOR</a:t>
            </a:r>
            <a:endParaRPr lang="tr-TR" sz="2000" dirty="0"/>
          </a:p>
        </p:txBody>
      </p:sp>
      <p:sp>
        <p:nvSpPr>
          <p:cNvPr id="13" name="TextBox 12"/>
          <p:cNvSpPr txBox="1"/>
          <p:nvPr/>
        </p:nvSpPr>
        <p:spPr>
          <a:xfrm>
            <a:off x="6097106" y="923820"/>
            <a:ext cx="2283232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tr-TR" sz="8000" dirty="0">
                <a:solidFill>
                  <a:srgbClr val="FFD418"/>
                </a:solidFill>
                <a:latin typeface="Arial Narrow" panose="020B0606020202030204" pitchFamily="34" charset="0"/>
              </a:rPr>
              <a:t>%80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094156" y="4179855"/>
            <a:ext cx="2288766" cy="1754326"/>
          </a:xfrm>
          <a:prstGeom prst="rect">
            <a:avLst/>
          </a:prstGeom>
          <a:noFill/>
        </p:spPr>
        <p:txBody>
          <a:bodyPr wrap="square" lIns="180000" rIns="180000" rtlCol="0" anchor="ctr">
            <a:spAutoFit/>
          </a:bodyPr>
          <a:lstStyle/>
          <a:p>
            <a:pPr algn="ctr"/>
            <a:r>
              <a:rPr lang="tr-TR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Lorem ipsum dolor sit amet, consectetur adipiscing elit, sed do eiusmod </a:t>
            </a:r>
            <a:r>
              <a:rPr lang="tr-TR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tempor incididunt </a:t>
            </a:r>
            <a:r>
              <a:rPr lang="tr-TR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ut labore et dolore magna aliqua.</a:t>
            </a:r>
          </a:p>
        </p:txBody>
      </p:sp>
      <p:sp>
        <p:nvSpPr>
          <p:cNvPr id="2" name="Rectangle 1"/>
          <p:cNvSpPr/>
          <p:nvPr/>
        </p:nvSpPr>
        <p:spPr>
          <a:xfrm>
            <a:off x="6338722" y="2580003"/>
            <a:ext cx="1800000" cy="36004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0" name="Rectangle 19"/>
          <p:cNvSpPr/>
          <p:nvPr/>
        </p:nvSpPr>
        <p:spPr>
          <a:xfrm>
            <a:off x="6338722" y="2580003"/>
            <a:ext cx="1440000" cy="360040"/>
          </a:xfrm>
          <a:prstGeom prst="rect">
            <a:avLst/>
          </a:prstGeom>
          <a:solidFill>
            <a:srgbClr val="FFD4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" name="Rectangle 9"/>
          <p:cNvSpPr/>
          <p:nvPr/>
        </p:nvSpPr>
        <p:spPr>
          <a:xfrm>
            <a:off x="6097106" y="3394157"/>
            <a:ext cx="2282128" cy="40011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tr-TR" sz="2000" dirty="0">
                <a:solidFill>
                  <a:srgbClr val="FFD418"/>
                </a:solidFill>
                <a:latin typeface="Arial Narrow" panose="020B0606020202030204" pitchFamily="34" charset="0"/>
              </a:rPr>
              <a:t>İNCİDİDUNT</a:t>
            </a:r>
            <a:endParaRPr lang="tr-TR" sz="2000" dirty="0"/>
          </a:p>
        </p:txBody>
      </p:sp>
      <p:sp>
        <p:nvSpPr>
          <p:cNvPr id="15" name="TextBox 14"/>
          <p:cNvSpPr txBox="1"/>
          <p:nvPr/>
        </p:nvSpPr>
        <p:spPr>
          <a:xfrm>
            <a:off x="8382552" y="923820"/>
            <a:ext cx="2283232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tr-TR" sz="8000" dirty="0">
                <a:solidFill>
                  <a:srgbClr val="FE6B3A"/>
                </a:solidFill>
                <a:latin typeface="Arial Narrow" panose="020B0606020202030204" pitchFamily="34" charset="0"/>
              </a:rPr>
              <a:t>%21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8379234" y="4179855"/>
            <a:ext cx="2288766" cy="1754326"/>
          </a:xfrm>
          <a:prstGeom prst="rect">
            <a:avLst/>
          </a:prstGeom>
          <a:noFill/>
        </p:spPr>
        <p:txBody>
          <a:bodyPr wrap="square" lIns="180000" rIns="180000" rtlCol="0" anchor="ctr">
            <a:spAutoFit/>
          </a:bodyPr>
          <a:lstStyle/>
          <a:p>
            <a:pPr algn="ctr"/>
            <a:r>
              <a:rPr lang="tr-TR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Lorem ipsum dolor sit amet, consectetur adipiscing elit, sed do eiusmod tempor incididunt ut labore </a:t>
            </a:r>
            <a:r>
              <a:rPr lang="tr-TR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et dolore magna aliqua</a:t>
            </a:r>
            <a:r>
              <a:rPr lang="tr-TR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.</a:t>
            </a:r>
          </a:p>
        </p:txBody>
      </p:sp>
      <p:sp>
        <p:nvSpPr>
          <p:cNvPr id="18" name="Rectangle 17"/>
          <p:cNvSpPr/>
          <p:nvPr/>
        </p:nvSpPr>
        <p:spPr>
          <a:xfrm>
            <a:off x="8624168" y="2580003"/>
            <a:ext cx="1800000" cy="36004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2" name="Rectangle 21"/>
          <p:cNvSpPr/>
          <p:nvPr/>
        </p:nvSpPr>
        <p:spPr>
          <a:xfrm>
            <a:off x="8624168" y="2580003"/>
            <a:ext cx="378000" cy="360040"/>
          </a:xfrm>
          <a:prstGeom prst="rect">
            <a:avLst/>
          </a:prstGeom>
          <a:solidFill>
            <a:srgbClr val="FE6B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" name="Rectangle 23"/>
          <p:cNvSpPr/>
          <p:nvPr/>
        </p:nvSpPr>
        <p:spPr>
          <a:xfrm>
            <a:off x="8379234" y="3394157"/>
            <a:ext cx="2286550" cy="40011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tr-TR" sz="2000" dirty="0">
                <a:solidFill>
                  <a:srgbClr val="FE6B3A"/>
                </a:solidFill>
                <a:latin typeface="Arial Narrow" panose="020B0606020202030204" pitchFamily="34" charset="0"/>
              </a:rPr>
              <a:t>DOLORE MAGNA</a:t>
            </a:r>
            <a:endParaRPr lang="tr-TR" sz="2000" dirty="0"/>
          </a:p>
        </p:txBody>
      </p:sp>
    </p:spTree>
    <p:extLst>
      <p:ext uri="{BB962C8B-B14F-4D97-AF65-F5344CB8AC3E}">
        <p14:creationId xmlns:p14="http://schemas.microsoft.com/office/powerpoint/2010/main" val="122899293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525770" y="2746706"/>
            <a:ext cx="1825580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tr-TR" sz="6600" dirty="0">
                <a:solidFill>
                  <a:srgbClr val="2944A1"/>
                </a:solidFill>
                <a:latin typeface="Arial Narrow" panose="020B0606020202030204" pitchFamily="34" charset="0"/>
              </a:rPr>
              <a:t>%48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524001" y="4364522"/>
            <a:ext cx="1830005" cy="1384995"/>
          </a:xfrm>
          <a:prstGeom prst="rect">
            <a:avLst/>
          </a:prstGeom>
          <a:noFill/>
        </p:spPr>
        <p:txBody>
          <a:bodyPr wrap="square" lIns="180000" rIns="180000" rtlCol="0" anchor="ctr">
            <a:spAutoFit/>
          </a:bodyPr>
          <a:lstStyle/>
          <a:p>
            <a:pPr algn="ctr"/>
            <a:r>
              <a:rPr lang="tr-TR" sz="1400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Lorem ipsum dolor sit amet</a:t>
            </a:r>
            <a:r>
              <a:rPr lang="tr-TR" sz="140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, consectetur adipiscing </a:t>
            </a:r>
            <a:r>
              <a:rPr lang="tr-TR" sz="1400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elit, sed do eiusmod tempor incididunt ut labore et dolore magna aliqua.</a:t>
            </a:r>
          </a:p>
        </p:txBody>
      </p:sp>
      <p:sp>
        <p:nvSpPr>
          <p:cNvPr id="29" name="Freeform 28"/>
          <p:cNvSpPr/>
          <p:nvPr/>
        </p:nvSpPr>
        <p:spPr>
          <a:xfrm>
            <a:off x="2154415" y="1448872"/>
            <a:ext cx="568293" cy="828000"/>
          </a:xfrm>
          <a:custGeom>
            <a:avLst/>
            <a:gdLst>
              <a:gd name="connsiteX0" fmla="*/ 215900 w 514350"/>
              <a:gd name="connsiteY0" fmla="*/ 882650 h 882650"/>
              <a:gd name="connsiteX1" fmla="*/ 0 w 514350"/>
              <a:gd name="connsiteY1" fmla="*/ 520700 h 882650"/>
              <a:gd name="connsiteX2" fmla="*/ 25400 w 514350"/>
              <a:gd name="connsiteY2" fmla="*/ 603250 h 882650"/>
              <a:gd name="connsiteX3" fmla="*/ 146050 w 514350"/>
              <a:gd name="connsiteY3" fmla="*/ 711200 h 882650"/>
              <a:gd name="connsiteX4" fmla="*/ 88900 w 514350"/>
              <a:gd name="connsiteY4" fmla="*/ 565150 h 882650"/>
              <a:gd name="connsiteX5" fmla="*/ 95250 w 514350"/>
              <a:gd name="connsiteY5" fmla="*/ 349250 h 882650"/>
              <a:gd name="connsiteX6" fmla="*/ 152400 w 514350"/>
              <a:gd name="connsiteY6" fmla="*/ 527050 h 882650"/>
              <a:gd name="connsiteX7" fmla="*/ 203200 w 514350"/>
              <a:gd name="connsiteY7" fmla="*/ 228600 h 882650"/>
              <a:gd name="connsiteX8" fmla="*/ 241300 w 514350"/>
              <a:gd name="connsiteY8" fmla="*/ 0 h 882650"/>
              <a:gd name="connsiteX9" fmla="*/ 368300 w 514350"/>
              <a:gd name="connsiteY9" fmla="*/ 152400 h 882650"/>
              <a:gd name="connsiteX10" fmla="*/ 241300 w 514350"/>
              <a:gd name="connsiteY10" fmla="*/ 425450 h 882650"/>
              <a:gd name="connsiteX11" fmla="*/ 393700 w 514350"/>
              <a:gd name="connsiteY11" fmla="*/ 279400 h 882650"/>
              <a:gd name="connsiteX12" fmla="*/ 368300 w 514350"/>
              <a:gd name="connsiteY12" fmla="*/ 501650 h 882650"/>
              <a:gd name="connsiteX13" fmla="*/ 387350 w 514350"/>
              <a:gd name="connsiteY13" fmla="*/ 673100 h 882650"/>
              <a:gd name="connsiteX14" fmla="*/ 438150 w 514350"/>
              <a:gd name="connsiteY14" fmla="*/ 571500 h 882650"/>
              <a:gd name="connsiteX15" fmla="*/ 400050 w 514350"/>
              <a:gd name="connsiteY15" fmla="*/ 406400 h 882650"/>
              <a:gd name="connsiteX16" fmla="*/ 514350 w 514350"/>
              <a:gd name="connsiteY16" fmla="*/ 685800 h 882650"/>
              <a:gd name="connsiteX17" fmla="*/ 215900 w 514350"/>
              <a:gd name="connsiteY17" fmla="*/ 882650 h 882650"/>
              <a:gd name="connsiteX0" fmla="*/ 215900 w 514350"/>
              <a:gd name="connsiteY0" fmla="*/ 882650 h 882650"/>
              <a:gd name="connsiteX1" fmla="*/ 0 w 514350"/>
              <a:gd name="connsiteY1" fmla="*/ 520700 h 882650"/>
              <a:gd name="connsiteX2" fmla="*/ 25400 w 514350"/>
              <a:gd name="connsiteY2" fmla="*/ 603250 h 882650"/>
              <a:gd name="connsiteX3" fmla="*/ 146050 w 514350"/>
              <a:gd name="connsiteY3" fmla="*/ 711200 h 882650"/>
              <a:gd name="connsiteX4" fmla="*/ 88900 w 514350"/>
              <a:gd name="connsiteY4" fmla="*/ 565150 h 882650"/>
              <a:gd name="connsiteX5" fmla="*/ 95250 w 514350"/>
              <a:gd name="connsiteY5" fmla="*/ 349250 h 882650"/>
              <a:gd name="connsiteX6" fmla="*/ 152400 w 514350"/>
              <a:gd name="connsiteY6" fmla="*/ 527050 h 882650"/>
              <a:gd name="connsiteX7" fmla="*/ 203200 w 514350"/>
              <a:gd name="connsiteY7" fmla="*/ 228600 h 882650"/>
              <a:gd name="connsiteX8" fmla="*/ 241300 w 514350"/>
              <a:gd name="connsiteY8" fmla="*/ 0 h 882650"/>
              <a:gd name="connsiteX9" fmla="*/ 368300 w 514350"/>
              <a:gd name="connsiteY9" fmla="*/ 152400 h 882650"/>
              <a:gd name="connsiteX10" fmla="*/ 241300 w 514350"/>
              <a:gd name="connsiteY10" fmla="*/ 425450 h 882650"/>
              <a:gd name="connsiteX11" fmla="*/ 393700 w 514350"/>
              <a:gd name="connsiteY11" fmla="*/ 279400 h 882650"/>
              <a:gd name="connsiteX12" fmla="*/ 368300 w 514350"/>
              <a:gd name="connsiteY12" fmla="*/ 501650 h 882650"/>
              <a:gd name="connsiteX13" fmla="*/ 387350 w 514350"/>
              <a:gd name="connsiteY13" fmla="*/ 673100 h 882650"/>
              <a:gd name="connsiteX14" fmla="*/ 438150 w 514350"/>
              <a:gd name="connsiteY14" fmla="*/ 571500 h 882650"/>
              <a:gd name="connsiteX15" fmla="*/ 400050 w 514350"/>
              <a:gd name="connsiteY15" fmla="*/ 406400 h 882650"/>
              <a:gd name="connsiteX16" fmla="*/ 514350 w 514350"/>
              <a:gd name="connsiteY16" fmla="*/ 685800 h 882650"/>
              <a:gd name="connsiteX17" fmla="*/ 215900 w 514350"/>
              <a:gd name="connsiteY17" fmla="*/ 882650 h 882650"/>
              <a:gd name="connsiteX0" fmla="*/ 215900 w 514350"/>
              <a:gd name="connsiteY0" fmla="*/ 882650 h 882650"/>
              <a:gd name="connsiteX1" fmla="*/ 0 w 514350"/>
              <a:gd name="connsiteY1" fmla="*/ 520700 h 882650"/>
              <a:gd name="connsiteX2" fmla="*/ 25400 w 514350"/>
              <a:gd name="connsiteY2" fmla="*/ 603250 h 882650"/>
              <a:gd name="connsiteX3" fmla="*/ 146050 w 514350"/>
              <a:gd name="connsiteY3" fmla="*/ 711200 h 882650"/>
              <a:gd name="connsiteX4" fmla="*/ 88900 w 514350"/>
              <a:gd name="connsiteY4" fmla="*/ 565150 h 882650"/>
              <a:gd name="connsiteX5" fmla="*/ 95250 w 514350"/>
              <a:gd name="connsiteY5" fmla="*/ 349250 h 882650"/>
              <a:gd name="connsiteX6" fmla="*/ 152400 w 514350"/>
              <a:gd name="connsiteY6" fmla="*/ 527050 h 882650"/>
              <a:gd name="connsiteX7" fmla="*/ 203200 w 514350"/>
              <a:gd name="connsiteY7" fmla="*/ 228600 h 882650"/>
              <a:gd name="connsiteX8" fmla="*/ 241300 w 514350"/>
              <a:gd name="connsiteY8" fmla="*/ 0 h 882650"/>
              <a:gd name="connsiteX9" fmla="*/ 368300 w 514350"/>
              <a:gd name="connsiteY9" fmla="*/ 152400 h 882650"/>
              <a:gd name="connsiteX10" fmla="*/ 241300 w 514350"/>
              <a:gd name="connsiteY10" fmla="*/ 425450 h 882650"/>
              <a:gd name="connsiteX11" fmla="*/ 393700 w 514350"/>
              <a:gd name="connsiteY11" fmla="*/ 279400 h 882650"/>
              <a:gd name="connsiteX12" fmla="*/ 368300 w 514350"/>
              <a:gd name="connsiteY12" fmla="*/ 501650 h 882650"/>
              <a:gd name="connsiteX13" fmla="*/ 387350 w 514350"/>
              <a:gd name="connsiteY13" fmla="*/ 673100 h 882650"/>
              <a:gd name="connsiteX14" fmla="*/ 438150 w 514350"/>
              <a:gd name="connsiteY14" fmla="*/ 571500 h 882650"/>
              <a:gd name="connsiteX15" fmla="*/ 400050 w 514350"/>
              <a:gd name="connsiteY15" fmla="*/ 406400 h 882650"/>
              <a:gd name="connsiteX16" fmla="*/ 514350 w 514350"/>
              <a:gd name="connsiteY16" fmla="*/ 685800 h 882650"/>
              <a:gd name="connsiteX17" fmla="*/ 215900 w 514350"/>
              <a:gd name="connsiteY17" fmla="*/ 882650 h 882650"/>
              <a:gd name="connsiteX0" fmla="*/ 242739 w 541189"/>
              <a:gd name="connsiteY0" fmla="*/ 882650 h 882650"/>
              <a:gd name="connsiteX1" fmla="*/ 26839 w 541189"/>
              <a:gd name="connsiteY1" fmla="*/ 520700 h 882650"/>
              <a:gd name="connsiteX2" fmla="*/ 52239 w 541189"/>
              <a:gd name="connsiteY2" fmla="*/ 603250 h 882650"/>
              <a:gd name="connsiteX3" fmla="*/ 172889 w 541189"/>
              <a:gd name="connsiteY3" fmla="*/ 711200 h 882650"/>
              <a:gd name="connsiteX4" fmla="*/ 115739 w 541189"/>
              <a:gd name="connsiteY4" fmla="*/ 565150 h 882650"/>
              <a:gd name="connsiteX5" fmla="*/ 122089 w 541189"/>
              <a:gd name="connsiteY5" fmla="*/ 349250 h 882650"/>
              <a:gd name="connsiteX6" fmla="*/ 179239 w 541189"/>
              <a:gd name="connsiteY6" fmla="*/ 527050 h 882650"/>
              <a:gd name="connsiteX7" fmla="*/ 230039 w 541189"/>
              <a:gd name="connsiteY7" fmla="*/ 228600 h 882650"/>
              <a:gd name="connsiteX8" fmla="*/ 268139 w 541189"/>
              <a:gd name="connsiteY8" fmla="*/ 0 h 882650"/>
              <a:gd name="connsiteX9" fmla="*/ 395139 w 541189"/>
              <a:gd name="connsiteY9" fmla="*/ 152400 h 882650"/>
              <a:gd name="connsiteX10" fmla="*/ 268139 w 541189"/>
              <a:gd name="connsiteY10" fmla="*/ 425450 h 882650"/>
              <a:gd name="connsiteX11" fmla="*/ 420539 w 541189"/>
              <a:gd name="connsiteY11" fmla="*/ 279400 h 882650"/>
              <a:gd name="connsiteX12" fmla="*/ 395139 w 541189"/>
              <a:gd name="connsiteY12" fmla="*/ 501650 h 882650"/>
              <a:gd name="connsiteX13" fmla="*/ 414189 w 541189"/>
              <a:gd name="connsiteY13" fmla="*/ 673100 h 882650"/>
              <a:gd name="connsiteX14" fmla="*/ 464989 w 541189"/>
              <a:gd name="connsiteY14" fmla="*/ 571500 h 882650"/>
              <a:gd name="connsiteX15" fmla="*/ 426889 w 541189"/>
              <a:gd name="connsiteY15" fmla="*/ 406400 h 882650"/>
              <a:gd name="connsiteX16" fmla="*/ 541189 w 541189"/>
              <a:gd name="connsiteY16" fmla="*/ 685800 h 882650"/>
              <a:gd name="connsiteX17" fmla="*/ 242739 w 541189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34076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34076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34076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34076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11851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11851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11851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11851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11851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11851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11851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11851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11851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11851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11851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11851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6"/>
              <a:gd name="connsiteX1" fmla="*/ 45176 w 559526"/>
              <a:gd name="connsiteY1" fmla="*/ 520700 h 882656"/>
              <a:gd name="connsiteX2" fmla="*/ 70576 w 559526"/>
              <a:gd name="connsiteY2" fmla="*/ 603250 h 882656"/>
              <a:gd name="connsiteX3" fmla="*/ 191226 w 559526"/>
              <a:gd name="connsiteY3" fmla="*/ 711200 h 882656"/>
              <a:gd name="connsiteX4" fmla="*/ 111851 w 559526"/>
              <a:gd name="connsiteY4" fmla="*/ 565150 h 882656"/>
              <a:gd name="connsiteX5" fmla="*/ 140426 w 559526"/>
              <a:gd name="connsiteY5" fmla="*/ 349250 h 882656"/>
              <a:gd name="connsiteX6" fmla="*/ 197576 w 559526"/>
              <a:gd name="connsiteY6" fmla="*/ 527050 h 882656"/>
              <a:gd name="connsiteX7" fmla="*/ 248376 w 559526"/>
              <a:gd name="connsiteY7" fmla="*/ 228600 h 882656"/>
              <a:gd name="connsiteX8" fmla="*/ 286476 w 559526"/>
              <a:gd name="connsiteY8" fmla="*/ 0 h 882656"/>
              <a:gd name="connsiteX9" fmla="*/ 413476 w 559526"/>
              <a:gd name="connsiteY9" fmla="*/ 152400 h 882656"/>
              <a:gd name="connsiteX10" fmla="*/ 286476 w 559526"/>
              <a:gd name="connsiteY10" fmla="*/ 425450 h 882656"/>
              <a:gd name="connsiteX11" fmla="*/ 438876 w 559526"/>
              <a:gd name="connsiteY11" fmla="*/ 279400 h 882656"/>
              <a:gd name="connsiteX12" fmla="*/ 413476 w 559526"/>
              <a:gd name="connsiteY12" fmla="*/ 501650 h 882656"/>
              <a:gd name="connsiteX13" fmla="*/ 432526 w 559526"/>
              <a:gd name="connsiteY13" fmla="*/ 673100 h 882656"/>
              <a:gd name="connsiteX14" fmla="*/ 483326 w 559526"/>
              <a:gd name="connsiteY14" fmla="*/ 571500 h 882656"/>
              <a:gd name="connsiteX15" fmla="*/ 445226 w 559526"/>
              <a:gd name="connsiteY15" fmla="*/ 406400 h 882656"/>
              <a:gd name="connsiteX16" fmla="*/ 559526 w 559526"/>
              <a:gd name="connsiteY16" fmla="*/ 685800 h 882656"/>
              <a:gd name="connsiteX17" fmla="*/ 261076 w 559526"/>
              <a:gd name="connsiteY17" fmla="*/ 882650 h 882656"/>
              <a:gd name="connsiteX0" fmla="*/ 261076 w 559526"/>
              <a:gd name="connsiteY0" fmla="*/ 882650 h 882655"/>
              <a:gd name="connsiteX1" fmla="*/ 45176 w 559526"/>
              <a:gd name="connsiteY1" fmla="*/ 520700 h 882655"/>
              <a:gd name="connsiteX2" fmla="*/ 70576 w 559526"/>
              <a:gd name="connsiteY2" fmla="*/ 603250 h 882655"/>
              <a:gd name="connsiteX3" fmla="*/ 191226 w 559526"/>
              <a:gd name="connsiteY3" fmla="*/ 711200 h 882655"/>
              <a:gd name="connsiteX4" fmla="*/ 111851 w 559526"/>
              <a:gd name="connsiteY4" fmla="*/ 565150 h 882655"/>
              <a:gd name="connsiteX5" fmla="*/ 140426 w 559526"/>
              <a:gd name="connsiteY5" fmla="*/ 349250 h 882655"/>
              <a:gd name="connsiteX6" fmla="*/ 197576 w 559526"/>
              <a:gd name="connsiteY6" fmla="*/ 527050 h 882655"/>
              <a:gd name="connsiteX7" fmla="*/ 248376 w 559526"/>
              <a:gd name="connsiteY7" fmla="*/ 228600 h 882655"/>
              <a:gd name="connsiteX8" fmla="*/ 286476 w 559526"/>
              <a:gd name="connsiteY8" fmla="*/ 0 h 882655"/>
              <a:gd name="connsiteX9" fmla="*/ 413476 w 559526"/>
              <a:gd name="connsiteY9" fmla="*/ 152400 h 882655"/>
              <a:gd name="connsiteX10" fmla="*/ 286476 w 559526"/>
              <a:gd name="connsiteY10" fmla="*/ 425450 h 882655"/>
              <a:gd name="connsiteX11" fmla="*/ 438876 w 559526"/>
              <a:gd name="connsiteY11" fmla="*/ 279400 h 882655"/>
              <a:gd name="connsiteX12" fmla="*/ 413476 w 559526"/>
              <a:gd name="connsiteY12" fmla="*/ 501650 h 882655"/>
              <a:gd name="connsiteX13" fmla="*/ 432526 w 559526"/>
              <a:gd name="connsiteY13" fmla="*/ 673100 h 882655"/>
              <a:gd name="connsiteX14" fmla="*/ 483326 w 559526"/>
              <a:gd name="connsiteY14" fmla="*/ 571500 h 882655"/>
              <a:gd name="connsiteX15" fmla="*/ 445226 w 559526"/>
              <a:gd name="connsiteY15" fmla="*/ 406400 h 882655"/>
              <a:gd name="connsiteX16" fmla="*/ 559526 w 559526"/>
              <a:gd name="connsiteY16" fmla="*/ 685800 h 882655"/>
              <a:gd name="connsiteX17" fmla="*/ 261076 w 559526"/>
              <a:gd name="connsiteY17" fmla="*/ 882650 h 882655"/>
              <a:gd name="connsiteX0" fmla="*/ 261076 w 564399"/>
              <a:gd name="connsiteY0" fmla="*/ 882650 h 882655"/>
              <a:gd name="connsiteX1" fmla="*/ 45176 w 564399"/>
              <a:gd name="connsiteY1" fmla="*/ 520700 h 882655"/>
              <a:gd name="connsiteX2" fmla="*/ 70576 w 564399"/>
              <a:gd name="connsiteY2" fmla="*/ 603250 h 882655"/>
              <a:gd name="connsiteX3" fmla="*/ 191226 w 564399"/>
              <a:gd name="connsiteY3" fmla="*/ 711200 h 882655"/>
              <a:gd name="connsiteX4" fmla="*/ 111851 w 564399"/>
              <a:gd name="connsiteY4" fmla="*/ 565150 h 882655"/>
              <a:gd name="connsiteX5" fmla="*/ 140426 w 564399"/>
              <a:gd name="connsiteY5" fmla="*/ 349250 h 882655"/>
              <a:gd name="connsiteX6" fmla="*/ 197576 w 564399"/>
              <a:gd name="connsiteY6" fmla="*/ 527050 h 882655"/>
              <a:gd name="connsiteX7" fmla="*/ 248376 w 564399"/>
              <a:gd name="connsiteY7" fmla="*/ 228600 h 882655"/>
              <a:gd name="connsiteX8" fmla="*/ 286476 w 564399"/>
              <a:gd name="connsiteY8" fmla="*/ 0 h 882655"/>
              <a:gd name="connsiteX9" fmla="*/ 413476 w 564399"/>
              <a:gd name="connsiteY9" fmla="*/ 152400 h 882655"/>
              <a:gd name="connsiteX10" fmla="*/ 286476 w 564399"/>
              <a:gd name="connsiteY10" fmla="*/ 425450 h 882655"/>
              <a:gd name="connsiteX11" fmla="*/ 438876 w 564399"/>
              <a:gd name="connsiteY11" fmla="*/ 279400 h 882655"/>
              <a:gd name="connsiteX12" fmla="*/ 413476 w 564399"/>
              <a:gd name="connsiteY12" fmla="*/ 501650 h 882655"/>
              <a:gd name="connsiteX13" fmla="*/ 432526 w 564399"/>
              <a:gd name="connsiteY13" fmla="*/ 673100 h 882655"/>
              <a:gd name="connsiteX14" fmla="*/ 483326 w 564399"/>
              <a:gd name="connsiteY14" fmla="*/ 571500 h 882655"/>
              <a:gd name="connsiteX15" fmla="*/ 445226 w 564399"/>
              <a:gd name="connsiteY15" fmla="*/ 406400 h 882655"/>
              <a:gd name="connsiteX16" fmla="*/ 559526 w 564399"/>
              <a:gd name="connsiteY16" fmla="*/ 685800 h 882655"/>
              <a:gd name="connsiteX17" fmla="*/ 261076 w 564399"/>
              <a:gd name="connsiteY17" fmla="*/ 882650 h 882655"/>
              <a:gd name="connsiteX0" fmla="*/ 261076 w 565359"/>
              <a:gd name="connsiteY0" fmla="*/ 882650 h 882655"/>
              <a:gd name="connsiteX1" fmla="*/ 45176 w 565359"/>
              <a:gd name="connsiteY1" fmla="*/ 520700 h 882655"/>
              <a:gd name="connsiteX2" fmla="*/ 70576 w 565359"/>
              <a:gd name="connsiteY2" fmla="*/ 603250 h 882655"/>
              <a:gd name="connsiteX3" fmla="*/ 191226 w 565359"/>
              <a:gd name="connsiteY3" fmla="*/ 711200 h 882655"/>
              <a:gd name="connsiteX4" fmla="*/ 111851 w 565359"/>
              <a:gd name="connsiteY4" fmla="*/ 565150 h 882655"/>
              <a:gd name="connsiteX5" fmla="*/ 140426 w 565359"/>
              <a:gd name="connsiteY5" fmla="*/ 349250 h 882655"/>
              <a:gd name="connsiteX6" fmla="*/ 197576 w 565359"/>
              <a:gd name="connsiteY6" fmla="*/ 527050 h 882655"/>
              <a:gd name="connsiteX7" fmla="*/ 248376 w 565359"/>
              <a:gd name="connsiteY7" fmla="*/ 228600 h 882655"/>
              <a:gd name="connsiteX8" fmla="*/ 286476 w 565359"/>
              <a:gd name="connsiteY8" fmla="*/ 0 h 882655"/>
              <a:gd name="connsiteX9" fmla="*/ 413476 w 565359"/>
              <a:gd name="connsiteY9" fmla="*/ 152400 h 882655"/>
              <a:gd name="connsiteX10" fmla="*/ 286476 w 565359"/>
              <a:gd name="connsiteY10" fmla="*/ 425450 h 882655"/>
              <a:gd name="connsiteX11" fmla="*/ 438876 w 565359"/>
              <a:gd name="connsiteY11" fmla="*/ 279400 h 882655"/>
              <a:gd name="connsiteX12" fmla="*/ 413476 w 565359"/>
              <a:gd name="connsiteY12" fmla="*/ 501650 h 882655"/>
              <a:gd name="connsiteX13" fmla="*/ 432526 w 565359"/>
              <a:gd name="connsiteY13" fmla="*/ 673100 h 882655"/>
              <a:gd name="connsiteX14" fmla="*/ 483326 w 565359"/>
              <a:gd name="connsiteY14" fmla="*/ 571500 h 882655"/>
              <a:gd name="connsiteX15" fmla="*/ 445226 w 565359"/>
              <a:gd name="connsiteY15" fmla="*/ 406400 h 882655"/>
              <a:gd name="connsiteX16" fmla="*/ 559526 w 565359"/>
              <a:gd name="connsiteY16" fmla="*/ 685800 h 882655"/>
              <a:gd name="connsiteX17" fmla="*/ 261076 w 565359"/>
              <a:gd name="connsiteY17" fmla="*/ 882650 h 882655"/>
              <a:gd name="connsiteX0" fmla="*/ 261076 w 565359"/>
              <a:gd name="connsiteY0" fmla="*/ 882650 h 882655"/>
              <a:gd name="connsiteX1" fmla="*/ 45176 w 565359"/>
              <a:gd name="connsiteY1" fmla="*/ 520700 h 882655"/>
              <a:gd name="connsiteX2" fmla="*/ 70576 w 565359"/>
              <a:gd name="connsiteY2" fmla="*/ 603250 h 882655"/>
              <a:gd name="connsiteX3" fmla="*/ 191226 w 565359"/>
              <a:gd name="connsiteY3" fmla="*/ 711200 h 882655"/>
              <a:gd name="connsiteX4" fmla="*/ 111851 w 565359"/>
              <a:gd name="connsiteY4" fmla="*/ 565150 h 882655"/>
              <a:gd name="connsiteX5" fmla="*/ 140426 w 565359"/>
              <a:gd name="connsiteY5" fmla="*/ 349250 h 882655"/>
              <a:gd name="connsiteX6" fmla="*/ 197576 w 565359"/>
              <a:gd name="connsiteY6" fmla="*/ 527050 h 882655"/>
              <a:gd name="connsiteX7" fmla="*/ 248376 w 565359"/>
              <a:gd name="connsiteY7" fmla="*/ 228600 h 882655"/>
              <a:gd name="connsiteX8" fmla="*/ 286476 w 565359"/>
              <a:gd name="connsiteY8" fmla="*/ 0 h 882655"/>
              <a:gd name="connsiteX9" fmla="*/ 413476 w 565359"/>
              <a:gd name="connsiteY9" fmla="*/ 152400 h 882655"/>
              <a:gd name="connsiteX10" fmla="*/ 286476 w 565359"/>
              <a:gd name="connsiteY10" fmla="*/ 425450 h 882655"/>
              <a:gd name="connsiteX11" fmla="*/ 438876 w 565359"/>
              <a:gd name="connsiteY11" fmla="*/ 279400 h 882655"/>
              <a:gd name="connsiteX12" fmla="*/ 413476 w 565359"/>
              <a:gd name="connsiteY12" fmla="*/ 501650 h 882655"/>
              <a:gd name="connsiteX13" fmla="*/ 432526 w 565359"/>
              <a:gd name="connsiteY13" fmla="*/ 673100 h 882655"/>
              <a:gd name="connsiteX14" fmla="*/ 483326 w 565359"/>
              <a:gd name="connsiteY14" fmla="*/ 571500 h 882655"/>
              <a:gd name="connsiteX15" fmla="*/ 445226 w 565359"/>
              <a:gd name="connsiteY15" fmla="*/ 406400 h 882655"/>
              <a:gd name="connsiteX16" fmla="*/ 559526 w 565359"/>
              <a:gd name="connsiteY16" fmla="*/ 685800 h 882655"/>
              <a:gd name="connsiteX17" fmla="*/ 261076 w 565359"/>
              <a:gd name="connsiteY17" fmla="*/ 882650 h 882655"/>
              <a:gd name="connsiteX0" fmla="*/ 261076 w 565359"/>
              <a:gd name="connsiteY0" fmla="*/ 882650 h 882655"/>
              <a:gd name="connsiteX1" fmla="*/ 45176 w 565359"/>
              <a:gd name="connsiteY1" fmla="*/ 520700 h 882655"/>
              <a:gd name="connsiteX2" fmla="*/ 70576 w 565359"/>
              <a:gd name="connsiteY2" fmla="*/ 603250 h 882655"/>
              <a:gd name="connsiteX3" fmla="*/ 191226 w 565359"/>
              <a:gd name="connsiteY3" fmla="*/ 711200 h 882655"/>
              <a:gd name="connsiteX4" fmla="*/ 111851 w 565359"/>
              <a:gd name="connsiteY4" fmla="*/ 565150 h 882655"/>
              <a:gd name="connsiteX5" fmla="*/ 140426 w 565359"/>
              <a:gd name="connsiteY5" fmla="*/ 349250 h 882655"/>
              <a:gd name="connsiteX6" fmla="*/ 197576 w 565359"/>
              <a:gd name="connsiteY6" fmla="*/ 527050 h 882655"/>
              <a:gd name="connsiteX7" fmla="*/ 248376 w 565359"/>
              <a:gd name="connsiteY7" fmla="*/ 228600 h 882655"/>
              <a:gd name="connsiteX8" fmla="*/ 286476 w 565359"/>
              <a:gd name="connsiteY8" fmla="*/ 0 h 882655"/>
              <a:gd name="connsiteX9" fmla="*/ 413476 w 565359"/>
              <a:gd name="connsiteY9" fmla="*/ 152400 h 882655"/>
              <a:gd name="connsiteX10" fmla="*/ 286476 w 565359"/>
              <a:gd name="connsiteY10" fmla="*/ 425450 h 882655"/>
              <a:gd name="connsiteX11" fmla="*/ 438876 w 565359"/>
              <a:gd name="connsiteY11" fmla="*/ 279400 h 882655"/>
              <a:gd name="connsiteX12" fmla="*/ 413476 w 565359"/>
              <a:gd name="connsiteY12" fmla="*/ 501650 h 882655"/>
              <a:gd name="connsiteX13" fmla="*/ 432526 w 565359"/>
              <a:gd name="connsiteY13" fmla="*/ 673100 h 882655"/>
              <a:gd name="connsiteX14" fmla="*/ 483326 w 565359"/>
              <a:gd name="connsiteY14" fmla="*/ 571500 h 882655"/>
              <a:gd name="connsiteX15" fmla="*/ 445226 w 565359"/>
              <a:gd name="connsiteY15" fmla="*/ 406400 h 882655"/>
              <a:gd name="connsiteX16" fmla="*/ 559526 w 565359"/>
              <a:gd name="connsiteY16" fmla="*/ 685800 h 882655"/>
              <a:gd name="connsiteX17" fmla="*/ 261076 w 565359"/>
              <a:gd name="connsiteY17" fmla="*/ 882650 h 882655"/>
              <a:gd name="connsiteX0" fmla="*/ 261076 w 565359"/>
              <a:gd name="connsiteY0" fmla="*/ 882650 h 882655"/>
              <a:gd name="connsiteX1" fmla="*/ 45176 w 565359"/>
              <a:gd name="connsiteY1" fmla="*/ 520700 h 882655"/>
              <a:gd name="connsiteX2" fmla="*/ 70576 w 565359"/>
              <a:gd name="connsiteY2" fmla="*/ 603250 h 882655"/>
              <a:gd name="connsiteX3" fmla="*/ 191226 w 565359"/>
              <a:gd name="connsiteY3" fmla="*/ 711200 h 882655"/>
              <a:gd name="connsiteX4" fmla="*/ 111851 w 565359"/>
              <a:gd name="connsiteY4" fmla="*/ 565150 h 882655"/>
              <a:gd name="connsiteX5" fmla="*/ 140426 w 565359"/>
              <a:gd name="connsiteY5" fmla="*/ 349250 h 882655"/>
              <a:gd name="connsiteX6" fmla="*/ 197576 w 565359"/>
              <a:gd name="connsiteY6" fmla="*/ 527050 h 882655"/>
              <a:gd name="connsiteX7" fmla="*/ 248376 w 565359"/>
              <a:gd name="connsiteY7" fmla="*/ 228600 h 882655"/>
              <a:gd name="connsiteX8" fmla="*/ 286476 w 565359"/>
              <a:gd name="connsiteY8" fmla="*/ 0 h 882655"/>
              <a:gd name="connsiteX9" fmla="*/ 413476 w 565359"/>
              <a:gd name="connsiteY9" fmla="*/ 152400 h 882655"/>
              <a:gd name="connsiteX10" fmla="*/ 286476 w 565359"/>
              <a:gd name="connsiteY10" fmla="*/ 425450 h 882655"/>
              <a:gd name="connsiteX11" fmla="*/ 438876 w 565359"/>
              <a:gd name="connsiteY11" fmla="*/ 279400 h 882655"/>
              <a:gd name="connsiteX12" fmla="*/ 413476 w 565359"/>
              <a:gd name="connsiteY12" fmla="*/ 501650 h 882655"/>
              <a:gd name="connsiteX13" fmla="*/ 432526 w 565359"/>
              <a:gd name="connsiteY13" fmla="*/ 673100 h 882655"/>
              <a:gd name="connsiteX14" fmla="*/ 483326 w 565359"/>
              <a:gd name="connsiteY14" fmla="*/ 571500 h 882655"/>
              <a:gd name="connsiteX15" fmla="*/ 445226 w 565359"/>
              <a:gd name="connsiteY15" fmla="*/ 406400 h 882655"/>
              <a:gd name="connsiteX16" fmla="*/ 559526 w 565359"/>
              <a:gd name="connsiteY16" fmla="*/ 685800 h 882655"/>
              <a:gd name="connsiteX17" fmla="*/ 261076 w 565359"/>
              <a:gd name="connsiteY17" fmla="*/ 882650 h 882655"/>
              <a:gd name="connsiteX0" fmla="*/ 261076 w 565359"/>
              <a:gd name="connsiteY0" fmla="*/ 882650 h 882655"/>
              <a:gd name="connsiteX1" fmla="*/ 45176 w 565359"/>
              <a:gd name="connsiteY1" fmla="*/ 520700 h 882655"/>
              <a:gd name="connsiteX2" fmla="*/ 70576 w 565359"/>
              <a:gd name="connsiteY2" fmla="*/ 603250 h 882655"/>
              <a:gd name="connsiteX3" fmla="*/ 191226 w 565359"/>
              <a:gd name="connsiteY3" fmla="*/ 711200 h 882655"/>
              <a:gd name="connsiteX4" fmla="*/ 111851 w 565359"/>
              <a:gd name="connsiteY4" fmla="*/ 565150 h 882655"/>
              <a:gd name="connsiteX5" fmla="*/ 140426 w 565359"/>
              <a:gd name="connsiteY5" fmla="*/ 349250 h 882655"/>
              <a:gd name="connsiteX6" fmla="*/ 197576 w 565359"/>
              <a:gd name="connsiteY6" fmla="*/ 527050 h 882655"/>
              <a:gd name="connsiteX7" fmla="*/ 248376 w 565359"/>
              <a:gd name="connsiteY7" fmla="*/ 228600 h 882655"/>
              <a:gd name="connsiteX8" fmla="*/ 286476 w 565359"/>
              <a:gd name="connsiteY8" fmla="*/ 0 h 882655"/>
              <a:gd name="connsiteX9" fmla="*/ 413476 w 565359"/>
              <a:gd name="connsiteY9" fmla="*/ 152400 h 882655"/>
              <a:gd name="connsiteX10" fmla="*/ 286476 w 565359"/>
              <a:gd name="connsiteY10" fmla="*/ 425450 h 882655"/>
              <a:gd name="connsiteX11" fmla="*/ 438876 w 565359"/>
              <a:gd name="connsiteY11" fmla="*/ 279400 h 882655"/>
              <a:gd name="connsiteX12" fmla="*/ 413476 w 565359"/>
              <a:gd name="connsiteY12" fmla="*/ 501650 h 882655"/>
              <a:gd name="connsiteX13" fmla="*/ 432526 w 565359"/>
              <a:gd name="connsiteY13" fmla="*/ 673100 h 882655"/>
              <a:gd name="connsiteX14" fmla="*/ 483326 w 565359"/>
              <a:gd name="connsiteY14" fmla="*/ 571500 h 882655"/>
              <a:gd name="connsiteX15" fmla="*/ 445226 w 565359"/>
              <a:gd name="connsiteY15" fmla="*/ 406400 h 882655"/>
              <a:gd name="connsiteX16" fmla="*/ 559526 w 565359"/>
              <a:gd name="connsiteY16" fmla="*/ 685800 h 882655"/>
              <a:gd name="connsiteX17" fmla="*/ 261076 w 565359"/>
              <a:gd name="connsiteY17" fmla="*/ 882650 h 882655"/>
              <a:gd name="connsiteX0" fmla="*/ 261076 w 565359"/>
              <a:gd name="connsiteY0" fmla="*/ 882650 h 882655"/>
              <a:gd name="connsiteX1" fmla="*/ 45176 w 565359"/>
              <a:gd name="connsiteY1" fmla="*/ 520700 h 882655"/>
              <a:gd name="connsiteX2" fmla="*/ 70576 w 565359"/>
              <a:gd name="connsiteY2" fmla="*/ 603250 h 882655"/>
              <a:gd name="connsiteX3" fmla="*/ 191226 w 565359"/>
              <a:gd name="connsiteY3" fmla="*/ 711200 h 882655"/>
              <a:gd name="connsiteX4" fmla="*/ 111851 w 565359"/>
              <a:gd name="connsiteY4" fmla="*/ 565150 h 882655"/>
              <a:gd name="connsiteX5" fmla="*/ 140426 w 565359"/>
              <a:gd name="connsiteY5" fmla="*/ 349250 h 882655"/>
              <a:gd name="connsiteX6" fmla="*/ 197576 w 565359"/>
              <a:gd name="connsiteY6" fmla="*/ 527050 h 882655"/>
              <a:gd name="connsiteX7" fmla="*/ 248376 w 565359"/>
              <a:gd name="connsiteY7" fmla="*/ 228600 h 882655"/>
              <a:gd name="connsiteX8" fmla="*/ 286476 w 565359"/>
              <a:gd name="connsiteY8" fmla="*/ 0 h 882655"/>
              <a:gd name="connsiteX9" fmla="*/ 413476 w 565359"/>
              <a:gd name="connsiteY9" fmla="*/ 152400 h 882655"/>
              <a:gd name="connsiteX10" fmla="*/ 286476 w 565359"/>
              <a:gd name="connsiteY10" fmla="*/ 425450 h 882655"/>
              <a:gd name="connsiteX11" fmla="*/ 438876 w 565359"/>
              <a:gd name="connsiteY11" fmla="*/ 279400 h 882655"/>
              <a:gd name="connsiteX12" fmla="*/ 413476 w 565359"/>
              <a:gd name="connsiteY12" fmla="*/ 501650 h 882655"/>
              <a:gd name="connsiteX13" fmla="*/ 432526 w 565359"/>
              <a:gd name="connsiteY13" fmla="*/ 673100 h 882655"/>
              <a:gd name="connsiteX14" fmla="*/ 483326 w 565359"/>
              <a:gd name="connsiteY14" fmla="*/ 571500 h 882655"/>
              <a:gd name="connsiteX15" fmla="*/ 445226 w 565359"/>
              <a:gd name="connsiteY15" fmla="*/ 406400 h 882655"/>
              <a:gd name="connsiteX16" fmla="*/ 559526 w 565359"/>
              <a:gd name="connsiteY16" fmla="*/ 685800 h 882655"/>
              <a:gd name="connsiteX17" fmla="*/ 261076 w 565359"/>
              <a:gd name="connsiteY17" fmla="*/ 882650 h 882655"/>
              <a:gd name="connsiteX0" fmla="*/ 261076 w 565359"/>
              <a:gd name="connsiteY0" fmla="*/ 882650 h 882655"/>
              <a:gd name="connsiteX1" fmla="*/ 45176 w 565359"/>
              <a:gd name="connsiteY1" fmla="*/ 520700 h 882655"/>
              <a:gd name="connsiteX2" fmla="*/ 70576 w 565359"/>
              <a:gd name="connsiteY2" fmla="*/ 603250 h 882655"/>
              <a:gd name="connsiteX3" fmla="*/ 191226 w 565359"/>
              <a:gd name="connsiteY3" fmla="*/ 711200 h 882655"/>
              <a:gd name="connsiteX4" fmla="*/ 111851 w 565359"/>
              <a:gd name="connsiteY4" fmla="*/ 565150 h 882655"/>
              <a:gd name="connsiteX5" fmla="*/ 140426 w 565359"/>
              <a:gd name="connsiteY5" fmla="*/ 349250 h 882655"/>
              <a:gd name="connsiteX6" fmla="*/ 197576 w 565359"/>
              <a:gd name="connsiteY6" fmla="*/ 527050 h 882655"/>
              <a:gd name="connsiteX7" fmla="*/ 248376 w 565359"/>
              <a:gd name="connsiteY7" fmla="*/ 228600 h 882655"/>
              <a:gd name="connsiteX8" fmla="*/ 286476 w 565359"/>
              <a:gd name="connsiteY8" fmla="*/ 0 h 882655"/>
              <a:gd name="connsiteX9" fmla="*/ 413476 w 565359"/>
              <a:gd name="connsiteY9" fmla="*/ 152400 h 882655"/>
              <a:gd name="connsiteX10" fmla="*/ 286476 w 565359"/>
              <a:gd name="connsiteY10" fmla="*/ 425450 h 882655"/>
              <a:gd name="connsiteX11" fmla="*/ 438876 w 565359"/>
              <a:gd name="connsiteY11" fmla="*/ 279400 h 882655"/>
              <a:gd name="connsiteX12" fmla="*/ 413476 w 565359"/>
              <a:gd name="connsiteY12" fmla="*/ 501650 h 882655"/>
              <a:gd name="connsiteX13" fmla="*/ 432526 w 565359"/>
              <a:gd name="connsiteY13" fmla="*/ 673100 h 882655"/>
              <a:gd name="connsiteX14" fmla="*/ 483326 w 565359"/>
              <a:gd name="connsiteY14" fmla="*/ 571500 h 882655"/>
              <a:gd name="connsiteX15" fmla="*/ 445226 w 565359"/>
              <a:gd name="connsiteY15" fmla="*/ 406400 h 882655"/>
              <a:gd name="connsiteX16" fmla="*/ 559526 w 565359"/>
              <a:gd name="connsiteY16" fmla="*/ 685800 h 882655"/>
              <a:gd name="connsiteX17" fmla="*/ 261076 w 565359"/>
              <a:gd name="connsiteY17" fmla="*/ 882650 h 882655"/>
              <a:gd name="connsiteX0" fmla="*/ 261076 w 563377"/>
              <a:gd name="connsiteY0" fmla="*/ 882650 h 882655"/>
              <a:gd name="connsiteX1" fmla="*/ 45176 w 563377"/>
              <a:gd name="connsiteY1" fmla="*/ 520700 h 882655"/>
              <a:gd name="connsiteX2" fmla="*/ 70576 w 563377"/>
              <a:gd name="connsiteY2" fmla="*/ 603250 h 882655"/>
              <a:gd name="connsiteX3" fmla="*/ 191226 w 563377"/>
              <a:gd name="connsiteY3" fmla="*/ 711200 h 882655"/>
              <a:gd name="connsiteX4" fmla="*/ 111851 w 563377"/>
              <a:gd name="connsiteY4" fmla="*/ 565150 h 882655"/>
              <a:gd name="connsiteX5" fmla="*/ 140426 w 563377"/>
              <a:gd name="connsiteY5" fmla="*/ 349250 h 882655"/>
              <a:gd name="connsiteX6" fmla="*/ 197576 w 563377"/>
              <a:gd name="connsiteY6" fmla="*/ 527050 h 882655"/>
              <a:gd name="connsiteX7" fmla="*/ 248376 w 563377"/>
              <a:gd name="connsiteY7" fmla="*/ 228600 h 882655"/>
              <a:gd name="connsiteX8" fmla="*/ 286476 w 563377"/>
              <a:gd name="connsiteY8" fmla="*/ 0 h 882655"/>
              <a:gd name="connsiteX9" fmla="*/ 413476 w 563377"/>
              <a:gd name="connsiteY9" fmla="*/ 152400 h 882655"/>
              <a:gd name="connsiteX10" fmla="*/ 286476 w 563377"/>
              <a:gd name="connsiteY10" fmla="*/ 425450 h 882655"/>
              <a:gd name="connsiteX11" fmla="*/ 438876 w 563377"/>
              <a:gd name="connsiteY11" fmla="*/ 279400 h 882655"/>
              <a:gd name="connsiteX12" fmla="*/ 413476 w 563377"/>
              <a:gd name="connsiteY12" fmla="*/ 501650 h 882655"/>
              <a:gd name="connsiteX13" fmla="*/ 432526 w 563377"/>
              <a:gd name="connsiteY13" fmla="*/ 673100 h 882655"/>
              <a:gd name="connsiteX14" fmla="*/ 483326 w 563377"/>
              <a:gd name="connsiteY14" fmla="*/ 571500 h 882655"/>
              <a:gd name="connsiteX15" fmla="*/ 445226 w 563377"/>
              <a:gd name="connsiteY15" fmla="*/ 406400 h 882655"/>
              <a:gd name="connsiteX16" fmla="*/ 559526 w 563377"/>
              <a:gd name="connsiteY16" fmla="*/ 685800 h 882655"/>
              <a:gd name="connsiteX17" fmla="*/ 261076 w 563377"/>
              <a:gd name="connsiteY17" fmla="*/ 882650 h 882655"/>
              <a:gd name="connsiteX0" fmla="*/ 261076 w 568431"/>
              <a:gd name="connsiteY0" fmla="*/ 882650 h 882655"/>
              <a:gd name="connsiteX1" fmla="*/ 45176 w 568431"/>
              <a:gd name="connsiteY1" fmla="*/ 520700 h 882655"/>
              <a:gd name="connsiteX2" fmla="*/ 70576 w 568431"/>
              <a:gd name="connsiteY2" fmla="*/ 603250 h 882655"/>
              <a:gd name="connsiteX3" fmla="*/ 191226 w 568431"/>
              <a:gd name="connsiteY3" fmla="*/ 711200 h 882655"/>
              <a:gd name="connsiteX4" fmla="*/ 111851 w 568431"/>
              <a:gd name="connsiteY4" fmla="*/ 565150 h 882655"/>
              <a:gd name="connsiteX5" fmla="*/ 140426 w 568431"/>
              <a:gd name="connsiteY5" fmla="*/ 349250 h 882655"/>
              <a:gd name="connsiteX6" fmla="*/ 197576 w 568431"/>
              <a:gd name="connsiteY6" fmla="*/ 527050 h 882655"/>
              <a:gd name="connsiteX7" fmla="*/ 248376 w 568431"/>
              <a:gd name="connsiteY7" fmla="*/ 228600 h 882655"/>
              <a:gd name="connsiteX8" fmla="*/ 286476 w 568431"/>
              <a:gd name="connsiteY8" fmla="*/ 0 h 882655"/>
              <a:gd name="connsiteX9" fmla="*/ 413476 w 568431"/>
              <a:gd name="connsiteY9" fmla="*/ 152400 h 882655"/>
              <a:gd name="connsiteX10" fmla="*/ 286476 w 568431"/>
              <a:gd name="connsiteY10" fmla="*/ 425450 h 882655"/>
              <a:gd name="connsiteX11" fmla="*/ 438876 w 568431"/>
              <a:gd name="connsiteY11" fmla="*/ 279400 h 882655"/>
              <a:gd name="connsiteX12" fmla="*/ 413476 w 568431"/>
              <a:gd name="connsiteY12" fmla="*/ 501650 h 882655"/>
              <a:gd name="connsiteX13" fmla="*/ 432526 w 568431"/>
              <a:gd name="connsiteY13" fmla="*/ 673100 h 882655"/>
              <a:gd name="connsiteX14" fmla="*/ 483326 w 568431"/>
              <a:gd name="connsiteY14" fmla="*/ 571500 h 882655"/>
              <a:gd name="connsiteX15" fmla="*/ 445226 w 568431"/>
              <a:gd name="connsiteY15" fmla="*/ 406400 h 882655"/>
              <a:gd name="connsiteX16" fmla="*/ 559526 w 568431"/>
              <a:gd name="connsiteY16" fmla="*/ 685800 h 882655"/>
              <a:gd name="connsiteX17" fmla="*/ 261076 w 568431"/>
              <a:gd name="connsiteY17" fmla="*/ 882650 h 882655"/>
              <a:gd name="connsiteX0" fmla="*/ 261076 w 568293"/>
              <a:gd name="connsiteY0" fmla="*/ 882650 h 882655"/>
              <a:gd name="connsiteX1" fmla="*/ 45176 w 568293"/>
              <a:gd name="connsiteY1" fmla="*/ 520700 h 882655"/>
              <a:gd name="connsiteX2" fmla="*/ 70576 w 568293"/>
              <a:gd name="connsiteY2" fmla="*/ 603250 h 882655"/>
              <a:gd name="connsiteX3" fmla="*/ 191226 w 568293"/>
              <a:gd name="connsiteY3" fmla="*/ 711200 h 882655"/>
              <a:gd name="connsiteX4" fmla="*/ 111851 w 568293"/>
              <a:gd name="connsiteY4" fmla="*/ 565150 h 882655"/>
              <a:gd name="connsiteX5" fmla="*/ 140426 w 568293"/>
              <a:gd name="connsiteY5" fmla="*/ 349250 h 882655"/>
              <a:gd name="connsiteX6" fmla="*/ 197576 w 568293"/>
              <a:gd name="connsiteY6" fmla="*/ 527050 h 882655"/>
              <a:gd name="connsiteX7" fmla="*/ 248376 w 568293"/>
              <a:gd name="connsiteY7" fmla="*/ 228600 h 882655"/>
              <a:gd name="connsiteX8" fmla="*/ 286476 w 568293"/>
              <a:gd name="connsiteY8" fmla="*/ 0 h 882655"/>
              <a:gd name="connsiteX9" fmla="*/ 413476 w 568293"/>
              <a:gd name="connsiteY9" fmla="*/ 152400 h 882655"/>
              <a:gd name="connsiteX10" fmla="*/ 286476 w 568293"/>
              <a:gd name="connsiteY10" fmla="*/ 425450 h 882655"/>
              <a:gd name="connsiteX11" fmla="*/ 438876 w 568293"/>
              <a:gd name="connsiteY11" fmla="*/ 279400 h 882655"/>
              <a:gd name="connsiteX12" fmla="*/ 413476 w 568293"/>
              <a:gd name="connsiteY12" fmla="*/ 501650 h 882655"/>
              <a:gd name="connsiteX13" fmla="*/ 432526 w 568293"/>
              <a:gd name="connsiteY13" fmla="*/ 673100 h 882655"/>
              <a:gd name="connsiteX14" fmla="*/ 483326 w 568293"/>
              <a:gd name="connsiteY14" fmla="*/ 571500 h 882655"/>
              <a:gd name="connsiteX15" fmla="*/ 445226 w 568293"/>
              <a:gd name="connsiteY15" fmla="*/ 406400 h 882655"/>
              <a:gd name="connsiteX16" fmla="*/ 559526 w 568293"/>
              <a:gd name="connsiteY16" fmla="*/ 685800 h 882655"/>
              <a:gd name="connsiteX17" fmla="*/ 261076 w 568293"/>
              <a:gd name="connsiteY17" fmla="*/ 882650 h 882655"/>
              <a:gd name="connsiteX0" fmla="*/ 261076 w 568293"/>
              <a:gd name="connsiteY0" fmla="*/ 882650 h 882655"/>
              <a:gd name="connsiteX1" fmla="*/ 45176 w 568293"/>
              <a:gd name="connsiteY1" fmla="*/ 520700 h 882655"/>
              <a:gd name="connsiteX2" fmla="*/ 70576 w 568293"/>
              <a:gd name="connsiteY2" fmla="*/ 603250 h 882655"/>
              <a:gd name="connsiteX3" fmla="*/ 191226 w 568293"/>
              <a:gd name="connsiteY3" fmla="*/ 711200 h 882655"/>
              <a:gd name="connsiteX4" fmla="*/ 111851 w 568293"/>
              <a:gd name="connsiteY4" fmla="*/ 565150 h 882655"/>
              <a:gd name="connsiteX5" fmla="*/ 140426 w 568293"/>
              <a:gd name="connsiteY5" fmla="*/ 349250 h 882655"/>
              <a:gd name="connsiteX6" fmla="*/ 197576 w 568293"/>
              <a:gd name="connsiteY6" fmla="*/ 527050 h 882655"/>
              <a:gd name="connsiteX7" fmla="*/ 248376 w 568293"/>
              <a:gd name="connsiteY7" fmla="*/ 228600 h 882655"/>
              <a:gd name="connsiteX8" fmla="*/ 286476 w 568293"/>
              <a:gd name="connsiteY8" fmla="*/ 0 h 882655"/>
              <a:gd name="connsiteX9" fmla="*/ 413476 w 568293"/>
              <a:gd name="connsiteY9" fmla="*/ 152400 h 882655"/>
              <a:gd name="connsiteX10" fmla="*/ 286476 w 568293"/>
              <a:gd name="connsiteY10" fmla="*/ 425450 h 882655"/>
              <a:gd name="connsiteX11" fmla="*/ 438876 w 568293"/>
              <a:gd name="connsiteY11" fmla="*/ 279400 h 882655"/>
              <a:gd name="connsiteX12" fmla="*/ 413476 w 568293"/>
              <a:gd name="connsiteY12" fmla="*/ 501650 h 882655"/>
              <a:gd name="connsiteX13" fmla="*/ 432526 w 568293"/>
              <a:gd name="connsiteY13" fmla="*/ 673100 h 882655"/>
              <a:gd name="connsiteX14" fmla="*/ 483326 w 568293"/>
              <a:gd name="connsiteY14" fmla="*/ 571500 h 882655"/>
              <a:gd name="connsiteX15" fmla="*/ 445226 w 568293"/>
              <a:gd name="connsiteY15" fmla="*/ 406400 h 882655"/>
              <a:gd name="connsiteX16" fmla="*/ 559526 w 568293"/>
              <a:gd name="connsiteY16" fmla="*/ 685800 h 882655"/>
              <a:gd name="connsiteX17" fmla="*/ 261076 w 568293"/>
              <a:gd name="connsiteY17" fmla="*/ 882650 h 882655"/>
              <a:gd name="connsiteX0" fmla="*/ 261076 w 568293"/>
              <a:gd name="connsiteY0" fmla="*/ 882650 h 882655"/>
              <a:gd name="connsiteX1" fmla="*/ 45176 w 568293"/>
              <a:gd name="connsiteY1" fmla="*/ 520700 h 882655"/>
              <a:gd name="connsiteX2" fmla="*/ 70576 w 568293"/>
              <a:gd name="connsiteY2" fmla="*/ 603250 h 882655"/>
              <a:gd name="connsiteX3" fmla="*/ 191226 w 568293"/>
              <a:gd name="connsiteY3" fmla="*/ 711200 h 882655"/>
              <a:gd name="connsiteX4" fmla="*/ 111851 w 568293"/>
              <a:gd name="connsiteY4" fmla="*/ 565150 h 882655"/>
              <a:gd name="connsiteX5" fmla="*/ 140426 w 568293"/>
              <a:gd name="connsiteY5" fmla="*/ 349250 h 882655"/>
              <a:gd name="connsiteX6" fmla="*/ 197576 w 568293"/>
              <a:gd name="connsiteY6" fmla="*/ 527050 h 882655"/>
              <a:gd name="connsiteX7" fmla="*/ 248376 w 568293"/>
              <a:gd name="connsiteY7" fmla="*/ 228600 h 882655"/>
              <a:gd name="connsiteX8" fmla="*/ 286476 w 568293"/>
              <a:gd name="connsiteY8" fmla="*/ 0 h 882655"/>
              <a:gd name="connsiteX9" fmla="*/ 413476 w 568293"/>
              <a:gd name="connsiteY9" fmla="*/ 152400 h 882655"/>
              <a:gd name="connsiteX10" fmla="*/ 286476 w 568293"/>
              <a:gd name="connsiteY10" fmla="*/ 425450 h 882655"/>
              <a:gd name="connsiteX11" fmla="*/ 438876 w 568293"/>
              <a:gd name="connsiteY11" fmla="*/ 279400 h 882655"/>
              <a:gd name="connsiteX12" fmla="*/ 413476 w 568293"/>
              <a:gd name="connsiteY12" fmla="*/ 501650 h 882655"/>
              <a:gd name="connsiteX13" fmla="*/ 432526 w 568293"/>
              <a:gd name="connsiteY13" fmla="*/ 673100 h 882655"/>
              <a:gd name="connsiteX14" fmla="*/ 483326 w 568293"/>
              <a:gd name="connsiteY14" fmla="*/ 571500 h 882655"/>
              <a:gd name="connsiteX15" fmla="*/ 445226 w 568293"/>
              <a:gd name="connsiteY15" fmla="*/ 406400 h 882655"/>
              <a:gd name="connsiteX16" fmla="*/ 559526 w 568293"/>
              <a:gd name="connsiteY16" fmla="*/ 685800 h 882655"/>
              <a:gd name="connsiteX17" fmla="*/ 261076 w 568293"/>
              <a:gd name="connsiteY17" fmla="*/ 882650 h 882655"/>
              <a:gd name="connsiteX0" fmla="*/ 261076 w 568293"/>
              <a:gd name="connsiteY0" fmla="*/ 882650 h 882655"/>
              <a:gd name="connsiteX1" fmla="*/ 45176 w 568293"/>
              <a:gd name="connsiteY1" fmla="*/ 520700 h 882655"/>
              <a:gd name="connsiteX2" fmla="*/ 70576 w 568293"/>
              <a:gd name="connsiteY2" fmla="*/ 603250 h 882655"/>
              <a:gd name="connsiteX3" fmla="*/ 191226 w 568293"/>
              <a:gd name="connsiteY3" fmla="*/ 711200 h 882655"/>
              <a:gd name="connsiteX4" fmla="*/ 111851 w 568293"/>
              <a:gd name="connsiteY4" fmla="*/ 565150 h 882655"/>
              <a:gd name="connsiteX5" fmla="*/ 140426 w 568293"/>
              <a:gd name="connsiteY5" fmla="*/ 349250 h 882655"/>
              <a:gd name="connsiteX6" fmla="*/ 197576 w 568293"/>
              <a:gd name="connsiteY6" fmla="*/ 527050 h 882655"/>
              <a:gd name="connsiteX7" fmla="*/ 248376 w 568293"/>
              <a:gd name="connsiteY7" fmla="*/ 228600 h 882655"/>
              <a:gd name="connsiteX8" fmla="*/ 286476 w 568293"/>
              <a:gd name="connsiteY8" fmla="*/ 0 h 882655"/>
              <a:gd name="connsiteX9" fmla="*/ 413476 w 568293"/>
              <a:gd name="connsiteY9" fmla="*/ 152400 h 882655"/>
              <a:gd name="connsiteX10" fmla="*/ 286476 w 568293"/>
              <a:gd name="connsiteY10" fmla="*/ 425450 h 882655"/>
              <a:gd name="connsiteX11" fmla="*/ 438876 w 568293"/>
              <a:gd name="connsiteY11" fmla="*/ 279400 h 882655"/>
              <a:gd name="connsiteX12" fmla="*/ 413476 w 568293"/>
              <a:gd name="connsiteY12" fmla="*/ 501650 h 882655"/>
              <a:gd name="connsiteX13" fmla="*/ 432526 w 568293"/>
              <a:gd name="connsiteY13" fmla="*/ 673100 h 882655"/>
              <a:gd name="connsiteX14" fmla="*/ 483326 w 568293"/>
              <a:gd name="connsiteY14" fmla="*/ 571500 h 882655"/>
              <a:gd name="connsiteX15" fmla="*/ 445226 w 568293"/>
              <a:gd name="connsiteY15" fmla="*/ 406400 h 882655"/>
              <a:gd name="connsiteX16" fmla="*/ 559526 w 568293"/>
              <a:gd name="connsiteY16" fmla="*/ 685800 h 882655"/>
              <a:gd name="connsiteX17" fmla="*/ 261076 w 568293"/>
              <a:gd name="connsiteY17" fmla="*/ 882650 h 882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8293" h="882655">
                <a:moveTo>
                  <a:pt x="261076" y="882650"/>
                </a:moveTo>
                <a:cubicBezTo>
                  <a:pt x="-20441" y="854075"/>
                  <a:pt x="-41607" y="558800"/>
                  <a:pt x="45176" y="520700"/>
                </a:cubicBezTo>
                <a:cubicBezTo>
                  <a:pt x="40943" y="583142"/>
                  <a:pt x="62109" y="575733"/>
                  <a:pt x="70576" y="603250"/>
                </a:cubicBezTo>
                <a:cubicBezTo>
                  <a:pt x="110793" y="639233"/>
                  <a:pt x="135134" y="599017"/>
                  <a:pt x="191226" y="711200"/>
                </a:cubicBezTo>
                <a:cubicBezTo>
                  <a:pt x="172176" y="662517"/>
                  <a:pt x="118201" y="613833"/>
                  <a:pt x="111851" y="565150"/>
                </a:cubicBezTo>
                <a:cubicBezTo>
                  <a:pt x="32476" y="413808"/>
                  <a:pt x="86451" y="402167"/>
                  <a:pt x="140426" y="349250"/>
                </a:cubicBezTo>
                <a:cubicBezTo>
                  <a:pt x="86451" y="516467"/>
                  <a:pt x="178526" y="467783"/>
                  <a:pt x="197576" y="527050"/>
                </a:cubicBezTo>
                <a:cubicBezTo>
                  <a:pt x="77984" y="351367"/>
                  <a:pt x="183818" y="321733"/>
                  <a:pt x="248376" y="228600"/>
                </a:cubicBezTo>
                <a:cubicBezTo>
                  <a:pt x="330926" y="168275"/>
                  <a:pt x="324576" y="120650"/>
                  <a:pt x="286476" y="0"/>
                </a:cubicBezTo>
                <a:cubicBezTo>
                  <a:pt x="389134" y="34925"/>
                  <a:pt x="393368" y="88900"/>
                  <a:pt x="413476" y="152400"/>
                </a:cubicBezTo>
                <a:cubicBezTo>
                  <a:pt x="406068" y="265642"/>
                  <a:pt x="328809" y="334433"/>
                  <a:pt x="286476" y="425450"/>
                </a:cubicBezTo>
                <a:cubicBezTo>
                  <a:pt x="337276" y="376767"/>
                  <a:pt x="349976" y="267758"/>
                  <a:pt x="438876" y="279400"/>
                </a:cubicBezTo>
                <a:cubicBezTo>
                  <a:pt x="398659" y="350308"/>
                  <a:pt x="339393" y="433917"/>
                  <a:pt x="413476" y="501650"/>
                </a:cubicBezTo>
                <a:cubicBezTo>
                  <a:pt x="419826" y="558800"/>
                  <a:pt x="470626" y="571500"/>
                  <a:pt x="432526" y="673100"/>
                </a:cubicBezTo>
                <a:cubicBezTo>
                  <a:pt x="462159" y="658283"/>
                  <a:pt x="488618" y="640292"/>
                  <a:pt x="483326" y="571500"/>
                </a:cubicBezTo>
                <a:cubicBezTo>
                  <a:pt x="445226" y="529167"/>
                  <a:pt x="397601" y="572558"/>
                  <a:pt x="445226" y="406400"/>
                </a:cubicBezTo>
                <a:cubicBezTo>
                  <a:pt x="445226" y="591608"/>
                  <a:pt x="607151" y="510117"/>
                  <a:pt x="559526" y="685800"/>
                </a:cubicBezTo>
                <a:cubicBezTo>
                  <a:pt x="539418" y="722842"/>
                  <a:pt x="522484" y="883708"/>
                  <a:pt x="261076" y="882650"/>
                </a:cubicBezTo>
                <a:close/>
              </a:path>
            </a:pathLst>
          </a:custGeom>
          <a:noFill/>
          <a:ln>
            <a:solidFill>
              <a:srgbClr val="2944A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dirty="0"/>
          </a:p>
        </p:txBody>
      </p:sp>
      <p:sp>
        <p:nvSpPr>
          <p:cNvPr id="15" name="TextBox 14"/>
          <p:cNvSpPr txBox="1"/>
          <p:nvPr/>
        </p:nvSpPr>
        <p:spPr>
          <a:xfrm>
            <a:off x="7012150" y="2746706"/>
            <a:ext cx="1825580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tr-TR" sz="6600" dirty="0">
                <a:solidFill>
                  <a:srgbClr val="2944A1"/>
                </a:solidFill>
                <a:latin typeface="Arial Narrow" panose="020B0606020202030204" pitchFamily="34" charset="0"/>
              </a:rPr>
              <a:t>%21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7009498" y="4364522"/>
            <a:ext cx="1830005" cy="1384995"/>
          </a:xfrm>
          <a:prstGeom prst="rect">
            <a:avLst/>
          </a:prstGeom>
          <a:noFill/>
        </p:spPr>
        <p:txBody>
          <a:bodyPr wrap="square" lIns="180000" rIns="180000" rtlCol="0" anchor="ctr">
            <a:spAutoFit/>
          </a:bodyPr>
          <a:lstStyle/>
          <a:p>
            <a:pPr algn="ctr"/>
            <a:r>
              <a:rPr lang="tr-TR" sz="1400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Lorem ipsum dolor sit amet, consectetur adipiscing elit, sed do eiusmod tempor incididunt ut labore </a:t>
            </a:r>
            <a:r>
              <a:rPr lang="tr-TR" sz="140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et dolore magna aliqua</a:t>
            </a:r>
            <a:r>
              <a:rPr lang="tr-TR" sz="1400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.</a:t>
            </a:r>
          </a:p>
        </p:txBody>
      </p:sp>
      <p:grpSp>
        <p:nvGrpSpPr>
          <p:cNvPr id="30" name="Group 29"/>
          <p:cNvGrpSpPr/>
          <p:nvPr/>
        </p:nvGrpSpPr>
        <p:grpSpPr>
          <a:xfrm>
            <a:off x="7453191" y="1448872"/>
            <a:ext cx="943498" cy="828000"/>
            <a:chOff x="6418676" y="308302"/>
            <a:chExt cx="943498" cy="919403"/>
          </a:xfrm>
        </p:grpSpPr>
        <p:sp>
          <p:nvSpPr>
            <p:cNvPr id="31" name="Oval 30"/>
            <p:cNvSpPr/>
            <p:nvPr/>
          </p:nvSpPr>
          <p:spPr>
            <a:xfrm>
              <a:off x="6683338" y="575018"/>
              <a:ext cx="396000" cy="396000"/>
            </a:xfrm>
            <a:prstGeom prst="ellipse">
              <a:avLst/>
            </a:prstGeom>
            <a:noFill/>
            <a:ln>
              <a:solidFill>
                <a:srgbClr val="2944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2" name="Isosceles Triangle 31"/>
            <p:cNvSpPr/>
            <p:nvPr/>
          </p:nvSpPr>
          <p:spPr>
            <a:xfrm>
              <a:off x="6845264" y="308302"/>
              <a:ext cx="72000" cy="216000"/>
            </a:xfrm>
            <a:prstGeom prst="triangle">
              <a:avLst/>
            </a:prstGeom>
            <a:noFill/>
            <a:ln>
              <a:solidFill>
                <a:srgbClr val="2944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3" name="Isosceles Triangle 32"/>
            <p:cNvSpPr/>
            <p:nvPr/>
          </p:nvSpPr>
          <p:spPr>
            <a:xfrm rot="2160322">
              <a:off x="7028533" y="354616"/>
              <a:ext cx="72000" cy="216000"/>
            </a:xfrm>
            <a:prstGeom prst="triangle">
              <a:avLst/>
            </a:prstGeom>
            <a:noFill/>
            <a:ln>
              <a:solidFill>
                <a:srgbClr val="2944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4" name="Isosceles Triangle 33"/>
            <p:cNvSpPr/>
            <p:nvPr/>
          </p:nvSpPr>
          <p:spPr>
            <a:xfrm rot="3745756">
              <a:off x="7159504" y="483206"/>
              <a:ext cx="72000" cy="216000"/>
            </a:xfrm>
            <a:prstGeom prst="triangle">
              <a:avLst/>
            </a:prstGeom>
            <a:noFill/>
            <a:ln>
              <a:solidFill>
                <a:srgbClr val="2944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5" name="Isosceles Triangle 34"/>
            <p:cNvSpPr/>
            <p:nvPr/>
          </p:nvSpPr>
          <p:spPr>
            <a:xfrm flipV="1">
              <a:off x="6840540" y="1011705"/>
              <a:ext cx="72000" cy="216000"/>
            </a:xfrm>
            <a:prstGeom prst="triangle">
              <a:avLst/>
            </a:prstGeom>
            <a:noFill/>
            <a:ln>
              <a:solidFill>
                <a:srgbClr val="2944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6" name="Isosceles Triangle 35"/>
            <p:cNvSpPr/>
            <p:nvPr/>
          </p:nvSpPr>
          <p:spPr>
            <a:xfrm rot="19439678" flipV="1">
              <a:off x="7023809" y="965391"/>
              <a:ext cx="72000" cy="216000"/>
            </a:xfrm>
            <a:prstGeom prst="triangle">
              <a:avLst/>
            </a:prstGeom>
            <a:noFill/>
            <a:ln>
              <a:solidFill>
                <a:srgbClr val="2944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7" name="Isosceles Triangle 36"/>
            <p:cNvSpPr/>
            <p:nvPr/>
          </p:nvSpPr>
          <p:spPr>
            <a:xfrm rot="17854244" flipV="1">
              <a:off x="7154780" y="836801"/>
              <a:ext cx="72000" cy="216000"/>
            </a:xfrm>
            <a:prstGeom prst="triangle">
              <a:avLst/>
            </a:prstGeom>
            <a:noFill/>
            <a:ln>
              <a:solidFill>
                <a:srgbClr val="2944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8" name="Isosceles Triangle 37"/>
            <p:cNvSpPr/>
            <p:nvPr/>
          </p:nvSpPr>
          <p:spPr>
            <a:xfrm rot="16200000" flipH="1" flipV="1">
              <a:off x="7218174" y="663563"/>
              <a:ext cx="72000" cy="216000"/>
            </a:xfrm>
            <a:prstGeom prst="triangle">
              <a:avLst/>
            </a:prstGeom>
            <a:noFill/>
            <a:ln>
              <a:solidFill>
                <a:srgbClr val="2944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9" name="Isosceles Triangle 38"/>
            <p:cNvSpPr/>
            <p:nvPr/>
          </p:nvSpPr>
          <p:spPr>
            <a:xfrm rot="2160322" flipH="1" flipV="1">
              <a:off x="6659084" y="965310"/>
              <a:ext cx="72000" cy="216000"/>
            </a:xfrm>
            <a:prstGeom prst="triangle">
              <a:avLst/>
            </a:prstGeom>
            <a:noFill/>
            <a:ln>
              <a:solidFill>
                <a:srgbClr val="2944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0" name="Isosceles Triangle 39"/>
            <p:cNvSpPr/>
            <p:nvPr/>
          </p:nvSpPr>
          <p:spPr>
            <a:xfrm rot="3745756" flipH="1" flipV="1">
              <a:off x="6528113" y="836720"/>
              <a:ext cx="72000" cy="216000"/>
            </a:xfrm>
            <a:prstGeom prst="triangle">
              <a:avLst/>
            </a:prstGeom>
            <a:noFill/>
            <a:ln>
              <a:solidFill>
                <a:srgbClr val="2944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1" name="Isosceles Triangle 40"/>
            <p:cNvSpPr/>
            <p:nvPr/>
          </p:nvSpPr>
          <p:spPr>
            <a:xfrm rot="16200000">
              <a:off x="6490676" y="663563"/>
              <a:ext cx="72000" cy="216000"/>
            </a:xfrm>
            <a:prstGeom prst="triangle">
              <a:avLst/>
            </a:prstGeom>
            <a:noFill/>
            <a:ln>
              <a:solidFill>
                <a:srgbClr val="2944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2" name="Isosceles Triangle 41"/>
            <p:cNvSpPr/>
            <p:nvPr/>
          </p:nvSpPr>
          <p:spPr>
            <a:xfrm rot="18360322">
              <a:off x="6536990" y="480294"/>
              <a:ext cx="72000" cy="216000"/>
            </a:xfrm>
            <a:prstGeom prst="triangle">
              <a:avLst/>
            </a:prstGeom>
            <a:noFill/>
            <a:ln>
              <a:solidFill>
                <a:srgbClr val="2944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3" name="Isosceles Triangle 42"/>
            <p:cNvSpPr/>
            <p:nvPr/>
          </p:nvSpPr>
          <p:spPr>
            <a:xfrm rot="19945756">
              <a:off x="6665580" y="349323"/>
              <a:ext cx="72000" cy="216000"/>
            </a:xfrm>
            <a:prstGeom prst="triangle">
              <a:avLst/>
            </a:prstGeom>
            <a:noFill/>
            <a:ln>
              <a:solidFill>
                <a:srgbClr val="2944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5183357" y="2746706"/>
            <a:ext cx="1825580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tr-TR" sz="6600" dirty="0">
                <a:solidFill>
                  <a:srgbClr val="2944A1"/>
                </a:solidFill>
                <a:latin typeface="Arial Narrow" panose="020B0606020202030204" pitchFamily="34" charset="0"/>
              </a:rPr>
              <a:t>%80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180999" y="4364522"/>
            <a:ext cx="1830005" cy="1384995"/>
          </a:xfrm>
          <a:prstGeom prst="rect">
            <a:avLst/>
          </a:prstGeom>
          <a:noFill/>
        </p:spPr>
        <p:txBody>
          <a:bodyPr wrap="square" lIns="180000" rIns="180000" rtlCol="0" anchor="ctr">
            <a:spAutoFit/>
          </a:bodyPr>
          <a:lstStyle/>
          <a:p>
            <a:pPr algn="ctr"/>
            <a:r>
              <a:rPr lang="tr-TR" sz="1400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Lorem ipsum dolor sit amet, consectetur adipiscing elit, sed do eiusmod </a:t>
            </a:r>
            <a:r>
              <a:rPr lang="tr-TR" sz="140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tempor incididunt </a:t>
            </a:r>
            <a:r>
              <a:rPr lang="tr-TR" sz="1400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ut labore et dolore magna aliqua.</a:t>
            </a:r>
          </a:p>
        </p:txBody>
      </p:sp>
      <p:grpSp>
        <p:nvGrpSpPr>
          <p:cNvPr id="44" name="Group 43"/>
          <p:cNvGrpSpPr/>
          <p:nvPr/>
        </p:nvGrpSpPr>
        <p:grpSpPr>
          <a:xfrm>
            <a:off x="5653235" y="1448872"/>
            <a:ext cx="885824" cy="828000"/>
            <a:chOff x="3714750" y="2609679"/>
            <a:chExt cx="885824" cy="828845"/>
          </a:xfrm>
        </p:grpSpPr>
        <p:sp>
          <p:nvSpPr>
            <p:cNvPr id="45" name="Freeform 44"/>
            <p:cNvSpPr/>
            <p:nvPr/>
          </p:nvSpPr>
          <p:spPr>
            <a:xfrm>
              <a:off x="3714750" y="2926308"/>
              <a:ext cx="404044" cy="293439"/>
            </a:xfrm>
            <a:custGeom>
              <a:avLst/>
              <a:gdLst>
                <a:gd name="connsiteX0" fmla="*/ 400050 w 400050"/>
                <a:gd name="connsiteY0" fmla="*/ 241300 h 260350"/>
                <a:gd name="connsiteX1" fmla="*/ 146050 w 400050"/>
                <a:gd name="connsiteY1" fmla="*/ 260350 h 260350"/>
                <a:gd name="connsiteX2" fmla="*/ 0 w 400050"/>
                <a:gd name="connsiteY2" fmla="*/ 0 h 260350"/>
                <a:gd name="connsiteX3" fmla="*/ 400050 w 400050"/>
                <a:gd name="connsiteY3" fmla="*/ 241300 h 260350"/>
                <a:gd name="connsiteX0" fmla="*/ 400050 w 400050"/>
                <a:gd name="connsiteY0" fmla="*/ 241300 h 281931"/>
                <a:gd name="connsiteX1" fmla="*/ 146050 w 400050"/>
                <a:gd name="connsiteY1" fmla="*/ 260350 h 281931"/>
                <a:gd name="connsiteX2" fmla="*/ 0 w 400050"/>
                <a:gd name="connsiteY2" fmla="*/ 0 h 281931"/>
                <a:gd name="connsiteX3" fmla="*/ 400050 w 400050"/>
                <a:gd name="connsiteY3" fmla="*/ 241300 h 281931"/>
                <a:gd name="connsiteX0" fmla="*/ 400050 w 400050"/>
                <a:gd name="connsiteY0" fmla="*/ 241300 h 292154"/>
                <a:gd name="connsiteX1" fmla="*/ 146050 w 400050"/>
                <a:gd name="connsiteY1" fmla="*/ 260350 h 292154"/>
                <a:gd name="connsiteX2" fmla="*/ 0 w 400050"/>
                <a:gd name="connsiteY2" fmla="*/ 0 h 292154"/>
                <a:gd name="connsiteX3" fmla="*/ 400050 w 400050"/>
                <a:gd name="connsiteY3" fmla="*/ 241300 h 292154"/>
                <a:gd name="connsiteX0" fmla="*/ 400050 w 400050"/>
                <a:gd name="connsiteY0" fmla="*/ 241300 h 292154"/>
                <a:gd name="connsiteX1" fmla="*/ 146050 w 400050"/>
                <a:gd name="connsiteY1" fmla="*/ 260350 h 292154"/>
                <a:gd name="connsiteX2" fmla="*/ 0 w 400050"/>
                <a:gd name="connsiteY2" fmla="*/ 0 h 292154"/>
                <a:gd name="connsiteX3" fmla="*/ 400050 w 400050"/>
                <a:gd name="connsiteY3" fmla="*/ 241300 h 292154"/>
                <a:gd name="connsiteX0" fmla="*/ 400050 w 400050"/>
                <a:gd name="connsiteY0" fmla="*/ 241300 h 292154"/>
                <a:gd name="connsiteX1" fmla="*/ 146050 w 400050"/>
                <a:gd name="connsiteY1" fmla="*/ 260350 h 292154"/>
                <a:gd name="connsiteX2" fmla="*/ 0 w 400050"/>
                <a:gd name="connsiteY2" fmla="*/ 0 h 292154"/>
                <a:gd name="connsiteX3" fmla="*/ 400050 w 400050"/>
                <a:gd name="connsiteY3" fmla="*/ 241300 h 292154"/>
                <a:gd name="connsiteX0" fmla="*/ 400050 w 400050"/>
                <a:gd name="connsiteY0" fmla="*/ 251516 h 302370"/>
                <a:gd name="connsiteX1" fmla="*/ 146050 w 400050"/>
                <a:gd name="connsiteY1" fmla="*/ 270566 h 302370"/>
                <a:gd name="connsiteX2" fmla="*/ 0 w 400050"/>
                <a:gd name="connsiteY2" fmla="*/ 10216 h 302370"/>
                <a:gd name="connsiteX3" fmla="*/ 400050 w 400050"/>
                <a:gd name="connsiteY3" fmla="*/ 251516 h 302370"/>
                <a:gd name="connsiteX0" fmla="*/ 400050 w 404044"/>
                <a:gd name="connsiteY0" fmla="*/ 255042 h 305896"/>
                <a:gd name="connsiteX1" fmla="*/ 146050 w 404044"/>
                <a:gd name="connsiteY1" fmla="*/ 274092 h 305896"/>
                <a:gd name="connsiteX2" fmla="*/ 0 w 404044"/>
                <a:gd name="connsiteY2" fmla="*/ 13742 h 305896"/>
                <a:gd name="connsiteX3" fmla="*/ 400050 w 404044"/>
                <a:gd name="connsiteY3" fmla="*/ 255042 h 305896"/>
                <a:gd name="connsiteX0" fmla="*/ 400050 w 404044"/>
                <a:gd name="connsiteY0" fmla="*/ 255042 h 319763"/>
                <a:gd name="connsiteX1" fmla="*/ 146050 w 404044"/>
                <a:gd name="connsiteY1" fmla="*/ 274092 h 319763"/>
                <a:gd name="connsiteX2" fmla="*/ 0 w 404044"/>
                <a:gd name="connsiteY2" fmla="*/ 13742 h 319763"/>
                <a:gd name="connsiteX3" fmla="*/ 400050 w 404044"/>
                <a:gd name="connsiteY3" fmla="*/ 255042 h 319763"/>
                <a:gd name="connsiteX0" fmla="*/ 400050 w 404044"/>
                <a:gd name="connsiteY0" fmla="*/ 255042 h 306136"/>
                <a:gd name="connsiteX1" fmla="*/ 146050 w 404044"/>
                <a:gd name="connsiteY1" fmla="*/ 274092 h 306136"/>
                <a:gd name="connsiteX2" fmla="*/ 0 w 404044"/>
                <a:gd name="connsiteY2" fmla="*/ 13742 h 306136"/>
                <a:gd name="connsiteX3" fmla="*/ 400050 w 404044"/>
                <a:gd name="connsiteY3" fmla="*/ 255042 h 306136"/>
                <a:gd name="connsiteX0" fmla="*/ 400050 w 404044"/>
                <a:gd name="connsiteY0" fmla="*/ 255042 h 306136"/>
                <a:gd name="connsiteX1" fmla="*/ 146050 w 404044"/>
                <a:gd name="connsiteY1" fmla="*/ 274092 h 306136"/>
                <a:gd name="connsiteX2" fmla="*/ 0 w 404044"/>
                <a:gd name="connsiteY2" fmla="*/ 13742 h 306136"/>
                <a:gd name="connsiteX3" fmla="*/ 400050 w 404044"/>
                <a:gd name="connsiteY3" fmla="*/ 255042 h 306136"/>
                <a:gd name="connsiteX0" fmla="*/ 400050 w 404044"/>
                <a:gd name="connsiteY0" fmla="*/ 255042 h 301492"/>
                <a:gd name="connsiteX1" fmla="*/ 146050 w 404044"/>
                <a:gd name="connsiteY1" fmla="*/ 274092 h 301492"/>
                <a:gd name="connsiteX2" fmla="*/ 0 w 404044"/>
                <a:gd name="connsiteY2" fmla="*/ 13742 h 301492"/>
                <a:gd name="connsiteX3" fmla="*/ 400050 w 404044"/>
                <a:gd name="connsiteY3" fmla="*/ 255042 h 301492"/>
                <a:gd name="connsiteX0" fmla="*/ 400050 w 404044"/>
                <a:gd name="connsiteY0" fmla="*/ 255042 h 299375"/>
                <a:gd name="connsiteX1" fmla="*/ 146050 w 404044"/>
                <a:gd name="connsiteY1" fmla="*/ 274092 h 299375"/>
                <a:gd name="connsiteX2" fmla="*/ 0 w 404044"/>
                <a:gd name="connsiteY2" fmla="*/ 13742 h 299375"/>
                <a:gd name="connsiteX3" fmla="*/ 400050 w 404044"/>
                <a:gd name="connsiteY3" fmla="*/ 255042 h 299375"/>
                <a:gd name="connsiteX0" fmla="*/ 400050 w 404044"/>
                <a:gd name="connsiteY0" fmla="*/ 255042 h 299375"/>
                <a:gd name="connsiteX1" fmla="*/ 146050 w 404044"/>
                <a:gd name="connsiteY1" fmla="*/ 274092 h 299375"/>
                <a:gd name="connsiteX2" fmla="*/ 0 w 404044"/>
                <a:gd name="connsiteY2" fmla="*/ 13742 h 299375"/>
                <a:gd name="connsiteX3" fmla="*/ 400050 w 404044"/>
                <a:gd name="connsiteY3" fmla="*/ 255042 h 299375"/>
                <a:gd name="connsiteX0" fmla="*/ 400050 w 404044"/>
                <a:gd name="connsiteY0" fmla="*/ 255042 h 303609"/>
                <a:gd name="connsiteX1" fmla="*/ 146050 w 404044"/>
                <a:gd name="connsiteY1" fmla="*/ 274092 h 303609"/>
                <a:gd name="connsiteX2" fmla="*/ 0 w 404044"/>
                <a:gd name="connsiteY2" fmla="*/ 13742 h 303609"/>
                <a:gd name="connsiteX3" fmla="*/ 400050 w 404044"/>
                <a:gd name="connsiteY3" fmla="*/ 255042 h 303609"/>
                <a:gd name="connsiteX0" fmla="*/ 400050 w 404044"/>
                <a:gd name="connsiteY0" fmla="*/ 255042 h 293439"/>
                <a:gd name="connsiteX1" fmla="*/ 155575 w 404044"/>
                <a:gd name="connsiteY1" fmla="*/ 259804 h 293439"/>
                <a:gd name="connsiteX2" fmla="*/ 0 w 404044"/>
                <a:gd name="connsiteY2" fmla="*/ 13742 h 293439"/>
                <a:gd name="connsiteX3" fmla="*/ 400050 w 404044"/>
                <a:gd name="connsiteY3" fmla="*/ 255042 h 29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044" h="293439">
                  <a:moveTo>
                    <a:pt x="400050" y="255042"/>
                  </a:moveTo>
                  <a:cubicBezTo>
                    <a:pt x="367242" y="279384"/>
                    <a:pt x="263790" y="325156"/>
                    <a:pt x="155575" y="259804"/>
                  </a:cubicBezTo>
                  <a:cubicBezTo>
                    <a:pt x="47360" y="194452"/>
                    <a:pt x="32014" y="95764"/>
                    <a:pt x="0" y="13742"/>
                  </a:cubicBezTo>
                  <a:cubicBezTo>
                    <a:pt x="226219" y="-46318"/>
                    <a:pt x="435768" y="100790"/>
                    <a:pt x="400050" y="255042"/>
                  </a:cubicBezTo>
                  <a:close/>
                </a:path>
              </a:pathLst>
            </a:custGeom>
            <a:noFill/>
            <a:ln>
              <a:solidFill>
                <a:srgbClr val="2944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6" name="Freeform 45"/>
            <p:cNvSpPr/>
            <p:nvPr/>
          </p:nvSpPr>
          <p:spPr>
            <a:xfrm rot="3458650">
              <a:off x="3946821" y="2664981"/>
              <a:ext cx="404044" cy="293439"/>
            </a:xfrm>
            <a:custGeom>
              <a:avLst/>
              <a:gdLst>
                <a:gd name="connsiteX0" fmla="*/ 400050 w 400050"/>
                <a:gd name="connsiteY0" fmla="*/ 241300 h 260350"/>
                <a:gd name="connsiteX1" fmla="*/ 146050 w 400050"/>
                <a:gd name="connsiteY1" fmla="*/ 260350 h 260350"/>
                <a:gd name="connsiteX2" fmla="*/ 0 w 400050"/>
                <a:gd name="connsiteY2" fmla="*/ 0 h 260350"/>
                <a:gd name="connsiteX3" fmla="*/ 400050 w 400050"/>
                <a:gd name="connsiteY3" fmla="*/ 241300 h 260350"/>
                <a:gd name="connsiteX0" fmla="*/ 400050 w 400050"/>
                <a:gd name="connsiteY0" fmla="*/ 241300 h 281931"/>
                <a:gd name="connsiteX1" fmla="*/ 146050 w 400050"/>
                <a:gd name="connsiteY1" fmla="*/ 260350 h 281931"/>
                <a:gd name="connsiteX2" fmla="*/ 0 w 400050"/>
                <a:gd name="connsiteY2" fmla="*/ 0 h 281931"/>
                <a:gd name="connsiteX3" fmla="*/ 400050 w 400050"/>
                <a:gd name="connsiteY3" fmla="*/ 241300 h 281931"/>
                <a:gd name="connsiteX0" fmla="*/ 400050 w 400050"/>
                <a:gd name="connsiteY0" fmla="*/ 241300 h 292154"/>
                <a:gd name="connsiteX1" fmla="*/ 146050 w 400050"/>
                <a:gd name="connsiteY1" fmla="*/ 260350 h 292154"/>
                <a:gd name="connsiteX2" fmla="*/ 0 w 400050"/>
                <a:gd name="connsiteY2" fmla="*/ 0 h 292154"/>
                <a:gd name="connsiteX3" fmla="*/ 400050 w 400050"/>
                <a:gd name="connsiteY3" fmla="*/ 241300 h 292154"/>
                <a:gd name="connsiteX0" fmla="*/ 400050 w 400050"/>
                <a:gd name="connsiteY0" fmla="*/ 241300 h 292154"/>
                <a:gd name="connsiteX1" fmla="*/ 146050 w 400050"/>
                <a:gd name="connsiteY1" fmla="*/ 260350 h 292154"/>
                <a:gd name="connsiteX2" fmla="*/ 0 w 400050"/>
                <a:gd name="connsiteY2" fmla="*/ 0 h 292154"/>
                <a:gd name="connsiteX3" fmla="*/ 400050 w 400050"/>
                <a:gd name="connsiteY3" fmla="*/ 241300 h 292154"/>
                <a:gd name="connsiteX0" fmla="*/ 400050 w 400050"/>
                <a:gd name="connsiteY0" fmla="*/ 241300 h 292154"/>
                <a:gd name="connsiteX1" fmla="*/ 146050 w 400050"/>
                <a:gd name="connsiteY1" fmla="*/ 260350 h 292154"/>
                <a:gd name="connsiteX2" fmla="*/ 0 w 400050"/>
                <a:gd name="connsiteY2" fmla="*/ 0 h 292154"/>
                <a:gd name="connsiteX3" fmla="*/ 400050 w 400050"/>
                <a:gd name="connsiteY3" fmla="*/ 241300 h 292154"/>
                <a:gd name="connsiteX0" fmla="*/ 400050 w 400050"/>
                <a:gd name="connsiteY0" fmla="*/ 251516 h 302370"/>
                <a:gd name="connsiteX1" fmla="*/ 146050 w 400050"/>
                <a:gd name="connsiteY1" fmla="*/ 270566 h 302370"/>
                <a:gd name="connsiteX2" fmla="*/ 0 w 400050"/>
                <a:gd name="connsiteY2" fmla="*/ 10216 h 302370"/>
                <a:gd name="connsiteX3" fmla="*/ 400050 w 400050"/>
                <a:gd name="connsiteY3" fmla="*/ 251516 h 302370"/>
                <a:gd name="connsiteX0" fmla="*/ 400050 w 404044"/>
                <a:gd name="connsiteY0" fmla="*/ 255042 h 305896"/>
                <a:gd name="connsiteX1" fmla="*/ 146050 w 404044"/>
                <a:gd name="connsiteY1" fmla="*/ 274092 h 305896"/>
                <a:gd name="connsiteX2" fmla="*/ 0 w 404044"/>
                <a:gd name="connsiteY2" fmla="*/ 13742 h 305896"/>
                <a:gd name="connsiteX3" fmla="*/ 400050 w 404044"/>
                <a:gd name="connsiteY3" fmla="*/ 255042 h 305896"/>
                <a:gd name="connsiteX0" fmla="*/ 400050 w 404044"/>
                <a:gd name="connsiteY0" fmla="*/ 255042 h 319763"/>
                <a:gd name="connsiteX1" fmla="*/ 146050 w 404044"/>
                <a:gd name="connsiteY1" fmla="*/ 274092 h 319763"/>
                <a:gd name="connsiteX2" fmla="*/ 0 w 404044"/>
                <a:gd name="connsiteY2" fmla="*/ 13742 h 319763"/>
                <a:gd name="connsiteX3" fmla="*/ 400050 w 404044"/>
                <a:gd name="connsiteY3" fmla="*/ 255042 h 319763"/>
                <a:gd name="connsiteX0" fmla="*/ 400050 w 404044"/>
                <a:gd name="connsiteY0" fmla="*/ 255042 h 306136"/>
                <a:gd name="connsiteX1" fmla="*/ 146050 w 404044"/>
                <a:gd name="connsiteY1" fmla="*/ 274092 h 306136"/>
                <a:gd name="connsiteX2" fmla="*/ 0 w 404044"/>
                <a:gd name="connsiteY2" fmla="*/ 13742 h 306136"/>
                <a:gd name="connsiteX3" fmla="*/ 400050 w 404044"/>
                <a:gd name="connsiteY3" fmla="*/ 255042 h 306136"/>
                <a:gd name="connsiteX0" fmla="*/ 400050 w 404044"/>
                <a:gd name="connsiteY0" fmla="*/ 255042 h 306136"/>
                <a:gd name="connsiteX1" fmla="*/ 146050 w 404044"/>
                <a:gd name="connsiteY1" fmla="*/ 274092 h 306136"/>
                <a:gd name="connsiteX2" fmla="*/ 0 w 404044"/>
                <a:gd name="connsiteY2" fmla="*/ 13742 h 306136"/>
                <a:gd name="connsiteX3" fmla="*/ 400050 w 404044"/>
                <a:gd name="connsiteY3" fmla="*/ 255042 h 306136"/>
                <a:gd name="connsiteX0" fmla="*/ 400050 w 404044"/>
                <a:gd name="connsiteY0" fmla="*/ 255042 h 301492"/>
                <a:gd name="connsiteX1" fmla="*/ 146050 w 404044"/>
                <a:gd name="connsiteY1" fmla="*/ 274092 h 301492"/>
                <a:gd name="connsiteX2" fmla="*/ 0 w 404044"/>
                <a:gd name="connsiteY2" fmla="*/ 13742 h 301492"/>
                <a:gd name="connsiteX3" fmla="*/ 400050 w 404044"/>
                <a:gd name="connsiteY3" fmla="*/ 255042 h 301492"/>
                <a:gd name="connsiteX0" fmla="*/ 400050 w 404044"/>
                <a:gd name="connsiteY0" fmla="*/ 255042 h 299375"/>
                <a:gd name="connsiteX1" fmla="*/ 146050 w 404044"/>
                <a:gd name="connsiteY1" fmla="*/ 274092 h 299375"/>
                <a:gd name="connsiteX2" fmla="*/ 0 w 404044"/>
                <a:gd name="connsiteY2" fmla="*/ 13742 h 299375"/>
                <a:gd name="connsiteX3" fmla="*/ 400050 w 404044"/>
                <a:gd name="connsiteY3" fmla="*/ 255042 h 299375"/>
                <a:gd name="connsiteX0" fmla="*/ 400050 w 404044"/>
                <a:gd name="connsiteY0" fmla="*/ 255042 h 299375"/>
                <a:gd name="connsiteX1" fmla="*/ 146050 w 404044"/>
                <a:gd name="connsiteY1" fmla="*/ 274092 h 299375"/>
                <a:gd name="connsiteX2" fmla="*/ 0 w 404044"/>
                <a:gd name="connsiteY2" fmla="*/ 13742 h 299375"/>
                <a:gd name="connsiteX3" fmla="*/ 400050 w 404044"/>
                <a:gd name="connsiteY3" fmla="*/ 255042 h 299375"/>
                <a:gd name="connsiteX0" fmla="*/ 400050 w 404044"/>
                <a:gd name="connsiteY0" fmla="*/ 255042 h 303609"/>
                <a:gd name="connsiteX1" fmla="*/ 146050 w 404044"/>
                <a:gd name="connsiteY1" fmla="*/ 274092 h 303609"/>
                <a:gd name="connsiteX2" fmla="*/ 0 w 404044"/>
                <a:gd name="connsiteY2" fmla="*/ 13742 h 303609"/>
                <a:gd name="connsiteX3" fmla="*/ 400050 w 404044"/>
                <a:gd name="connsiteY3" fmla="*/ 255042 h 303609"/>
                <a:gd name="connsiteX0" fmla="*/ 400050 w 404044"/>
                <a:gd name="connsiteY0" fmla="*/ 255042 h 293439"/>
                <a:gd name="connsiteX1" fmla="*/ 155575 w 404044"/>
                <a:gd name="connsiteY1" fmla="*/ 259804 h 293439"/>
                <a:gd name="connsiteX2" fmla="*/ 0 w 404044"/>
                <a:gd name="connsiteY2" fmla="*/ 13742 h 293439"/>
                <a:gd name="connsiteX3" fmla="*/ 400050 w 404044"/>
                <a:gd name="connsiteY3" fmla="*/ 255042 h 29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044" h="293439">
                  <a:moveTo>
                    <a:pt x="400050" y="255042"/>
                  </a:moveTo>
                  <a:cubicBezTo>
                    <a:pt x="367242" y="279384"/>
                    <a:pt x="263790" y="325156"/>
                    <a:pt x="155575" y="259804"/>
                  </a:cubicBezTo>
                  <a:cubicBezTo>
                    <a:pt x="47360" y="194452"/>
                    <a:pt x="32014" y="95764"/>
                    <a:pt x="0" y="13742"/>
                  </a:cubicBezTo>
                  <a:cubicBezTo>
                    <a:pt x="226219" y="-46318"/>
                    <a:pt x="435768" y="100790"/>
                    <a:pt x="400050" y="255042"/>
                  </a:cubicBezTo>
                  <a:close/>
                </a:path>
              </a:pathLst>
            </a:custGeom>
            <a:noFill/>
            <a:ln>
              <a:solidFill>
                <a:srgbClr val="2944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7" name="Freeform 46"/>
            <p:cNvSpPr/>
            <p:nvPr/>
          </p:nvSpPr>
          <p:spPr>
            <a:xfrm>
              <a:off x="3774281" y="2971800"/>
              <a:ext cx="345282" cy="207169"/>
            </a:xfrm>
            <a:custGeom>
              <a:avLst/>
              <a:gdLst>
                <a:gd name="connsiteX0" fmla="*/ 0 w 345282"/>
                <a:gd name="connsiteY0" fmla="*/ 0 h 207169"/>
                <a:gd name="connsiteX1" fmla="*/ 345282 w 345282"/>
                <a:gd name="connsiteY1" fmla="*/ 207169 h 207169"/>
                <a:gd name="connsiteX0" fmla="*/ 0 w 345282"/>
                <a:gd name="connsiteY0" fmla="*/ 0 h 207169"/>
                <a:gd name="connsiteX1" fmla="*/ 345282 w 345282"/>
                <a:gd name="connsiteY1" fmla="*/ 207169 h 207169"/>
                <a:gd name="connsiteX0" fmla="*/ 0 w 345282"/>
                <a:gd name="connsiteY0" fmla="*/ 0 h 207169"/>
                <a:gd name="connsiteX1" fmla="*/ 345282 w 345282"/>
                <a:gd name="connsiteY1" fmla="*/ 207169 h 207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5282" h="207169">
                  <a:moveTo>
                    <a:pt x="0" y="0"/>
                  </a:moveTo>
                  <a:cubicBezTo>
                    <a:pt x="86519" y="152400"/>
                    <a:pt x="208756" y="164306"/>
                    <a:pt x="345282" y="207169"/>
                  </a:cubicBezTo>
                </a:path>
              </a:pathLst>
            </a:custGeom>
            <a:noFill/>
            <a:ln>
              <a:solidFill>
                <a:srgbClr val="2944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8" name="Freeform 47"/>
            <p:cNvSpPr/>
            <p:nvPr/>
          </p:nvSpPr>
          <p:spPr>
            <a:xfrm rot="3419551" flipH="1" flipV="1">
              <a:off x="3978583" y="2734532"/>
              <a:ext cx="345282" cy="207169"/>
            </a:xfrm>
            <a:custGeom>
              <a:avLst/>
              <a:gdLst>
                <a:gd name="connsiteX0" fmla="*/ 0 w 345282"/>
                <a:gd name="connsiteY0" fmla="*/ 0 h 207169"/>
                <a:gd name="connsiteX1" fmla="*/ 345282 w 345282"/>
                <a:gd name="connsiteY1" fmla="*/ 207169 h 207169"/>
                <a:gd name="connsiteX0" fmla="*/ 0 w 345282"/>
                <a:gd name="connsiteY0" fmla="*/ 0 h 207169"/>
                <a:gd name="connsiteX1" fmla="*/ 345282 w 345282"/>
                <a:gd name="connsiteY1" fmla="*/ 207169 h 207169"/>
                <a:gd name="connsiteX0" fmla="*/ 0 w 345282"/>
                <a:gd name="connsiteY0" fmla="*/ 0 h 207169"/>
                <a:gd name="connsiteX1" fmla="*/ 345282 w 345282"/>
                <a:gd name="connsiteY1" fmla="*/ 207169 h 207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5282" h="207169">
                  <a:moveTo>
                    <a:pt x="0" y="0"/>
                  </a:moveTo>
                  <a:cubicBezTo>
                    <a:pt x="86519" y="152400"/>
                    <a:pt x="208756" y="164306"/>
                    <a:pt x="345282" y="207169"/>
                  </a:cubicBezTo>
                </a:path>
              </a:pathLst>
            </a:custGeom>
            <a:noFill/>
            <a:ln>
              <a:solidFill>
                <a:srgbClr val="2944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9" name="Freeform 48"/>
            <p:cNvSpPr/>
            <p:nvPr/>
          </p:nvSpPr>
          <p:spPr>
            <a:xfrm>
              <a:off x="4169073" y="2907693"/>
              <a:ext cx="431501" cy="530831"/>
            </a:xfrm>
            <a:custGeom>
              <a:avLst/>
              <a:gdLst>
                <a:gd name="connsiteX0" fmla="*/ 0 w 390525"/>
                <a:gd name="connsiteY0" fmla="*/ 507206 h 507206"/>
                <a:gd name="connsiteX1" fmla="*/ 390525 w 390525"/>
                <a:gd name="connsiteY1" fmla="*/ 0 h 507206"/>
                <a:gd name="connsiteX2" fmla="*/ 21431 w 390525"/>
                <a:gd name="connsiteY2" fmla="*/ 309562 h 507206"/>
                <a:gd name="connsiteX3" fmla="*/ 0 w 390525"/>
                <a:gd name="connsiteY3" fmla="*/ 507206 h 507206"/>
                <a:gd name="connsiteX0" fmla="*/ 25953 w 416478"/>
                <a:gd name="connsiteY0" fmla="*/ 507206 h 507206"/>
                <a:gd name="connsiteX1" fmla="*/ 416478 w 416478"/>
                <a:gd name="connsiteY1" fmla="*/ 0 h 507206"/>
                <a:gd name="connsiteX2" fmla="*/ 47384 w 416478"/>
                <a:gd name="connsiteY2" fmla="*/ 309562 h 507206"/>
                <a:gd name="connsiteX3" fmla="*/ 25953 w 416478"/>
                <a:gd name="connsiteY3" fmla="*/ 507206 h 507206"/>
                <a:gd name="connsiteX0" fmla="*/ 40976 w 431501"/>
                <a:gd name="connsiteY0" fmla="*/ 530831 h 530831"/>
                <a:gd name="connsiteX1" fmla="*/ 431501 w 431501"/>
                <a:gd name="connsiteY1" fmla="*/ 23625 h 530831"/>
                <a:gd name="connsiteX2" fmla="*/ 62407 w 431501"/>
                <a:gd name="connsiteY2" fmla="*/ 333187 h 530831"/>
                <a:gd name="connsiteX3" fmla="*/ 40976 w 431501"/>
                <a:gd name="connsiteY3" fmla="*/ 530831 h 530831"/>
                <a:gd name="connsiteX0" fmla="*/ 40976 w 431501"/>
                <a:gd name="connsiteY0" fmla="*/ 530831 h 530831"/>
                <a:gd name="connsiteX1" fmla="*/ 431501 w 431501"/>
                <a:gd name="connsiteY1" fmla="*/ 23625 h 530831"/>
                <a:gd name="connsiteX2" fmla="*/ 62407 w 431501"/>
                <a:gd name="connsiteY2" fmla="*/ 333187 h 530831"/>
                <a:gd name="connsiteX3" fmla="*/ 40976 w 431501"/>
                <a:gd name="connsiteY3" fmla="*/ 530831 h 530831"/>
                <a:gd name="connsiteX0" fmla="*/ 40976 w 431501"/>
                <a:gd name="connsiteY0" fmla="*/ 530831 h 530831"/>
                <a:gd name="connsiteX1" fmla="*/ 431501 w 431501"/>
                <a:gd name="connsiteY1" fmla="*/ 23625 h 530831"/>
                <a:gd name="connsiteX2" fmla="*/ 62407 w 431501"/>
                <a:gd name="connsiteY2" fmla="*/ 333187 h 530831"/>
                <a:gd name="connsiteX3" fmla="*/ 40976 w 431501"/>
                <a:gd name="connsiteY3" fmla="*/ 530831 h 530831"/>
                <a:gd name="connsiteX0" fmla="*/ 40976 w 431501"/>
                <a:gd name="connsiteY0" fmla="*/ 530831 h 530831"/>
                <a:gd name="connsiteX1" fmla="*/ 431501 w 431501"/>
                <a:gd name="connsiteY1" fmla="*/ 23625 h 530831"/>
                <a:gd name="connsiteX2" fmla="*/ 62407 w 431501"/>
                <a:gd name="connsiteY2" fmla="*/ 333187 h 530831"/>
                <a:gd name="connsiteX3" fmla="*/ 40976 w 431501"/>
                <a:gd name="connsiteY3" fmla="*/ 530831 h 530831"/>
                <a:gd name="connsiteX0" fmla="*/ 40976 w 431501"/>
                <a:gd name="connsiteY0" fmla="*/ 530831 h 530831"/>
                <a:gd name="connsiteX1" fmla="*/ 431501 w 431501"/>
                <a:gd name="connsiteY1" fmla="*/ 23625 h 530831"/>
                <a:gd name="connsiteX2" fmla="*/ 62407 w 431501"/>
                <a:gd name="connsiteY2" fmla="*/ 333187 h 530831"/>
                <a:gd name="connsiteX3" fmla="*/ 40976 w 431501"/>
                <a:gd name="connsiteY3" fmla="*/ 530831 h 530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501" h="530831">
                  <a:moveTo>
                    <a:pt x="40976" y="530831"/>
                  </a:moveTo>
                  <a:cubicBezTo>
                    <a:pt x="-88405" y="323662"/>
                    <a:pt x="101301" y="-104963"/>
                    <a:pt x="431501" y="23625"/>
                  </a:cubicBezTo>
                  <a:cubicBezTo>
                    <a:pt x="365620" y="257781"/>
                    <a:pt x="206869" y="360969"/>
                    <a:pt x="62407" y="333187"/>
                  </a:cubicBezTo>
                  <a:cubicBezTo>
                    <a:pt x="81457" y="413355"/>
                    <a:pt x="62407" y="464950"/>
                    <a:pt x="40976" y="530831"/>
                  </a:cubicBezTo>
                  <a:close/>
                </a:path>
              </a:pathLst>
            </a:custGeom>
            <a:noFill/>
            <a:ln>
              <a:solidFill>
                <a:srgbClr val="2944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50" name="Freeform 49"/>
            <p:cNvSpPr/>
            <p:nvPr/>
          </p:nvSpPr>
          <p:spPr>
            <a:xfrm>
              <a:off x="4202726" y="2966584"/>
              <a:ext cx="338318" cy="457654"/>
            </a:xfrm>
            <a:custGeom>
              <a:avLst/>
              <a:gdLst>
                <a:gd name="connsiteX0" fmla="*/ 0 w 330994"/>
                <a:gd name="connsiteY0" fmla="*/ 457200 h 457200"/>
                <a:gd name="connsiteX1" fmla="*/ 330994 w 330994"/>
                <a:gd name="connsiteY1" fmla="*/ 0 h 457200"/>
                <a:gd name="connsiteX0" fmla="*/ 7480 w 338474"/>
                <a:gd name="connsiteY0" fmla="*/ 457200 h 457200"/>
                <a:gd name="connsiteX1" fmla="*/ 338474 w 338474"/>
                <a:gd name="connsiteY1" fmla="*/ 0 h 457200"/>
                <a:gd name="connsiteX0" fmla="*/ 7324 w 338318"/>
                <a:gd name="connsiteY0" fmla="*/ 457654 h 457654"/>
                <a:gd name="connsiteX1" fmla="*/ 338318 w 338318"/>
                <a:gd name="connsiteY1" fmla="*/ 454 h 457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8318" h="457654">
                  <a:moveTo>
                    <a:pt x="7324" y="457654"/>
                  </a:moveTo>
                  <a:cubicBezTo>
                    <a:pt x="-49033" y="212385"/>
                    <a:pt x="235131" y="-11452"/>
                    <a:pt x="338318" y="454"/>
                  </a:cubicBezTo>
                </a:path>
              </a:pathLst>
            </a:custGeom>
            <a:noFill/>
            <a:ln>
              <a:solidFill>
                <a:srgbClr val="2944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3354564" y="2746706"/>
            <a:ext cx="1825580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tr-TR" sz="6600" dirty="0">
                <a:solidFill>
                  <a:srgbClr val="2944A1"/>
                </a:solidFill>
                <a:latin typeface="Arial Narrow" panose="020B0606020202030204" pitchFamily="34" charset="0"/>
              </a:rPr>
              <a:t>%12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352500" y="4364522"/>
            <a:ext cx="1830005" cy="1384995"/>
          </a:xfrm>
          <a:prstGeom prst="rect">
            <a:avLst/>
          </a:prstGeom>
          <a:noFill/>
        </p:spPr>
        <p:txBody>
          <a:bodyPr wrap="square" lIns="180000" rIns="180000" rtlCol="0" anchor="ctr">
            <a:spAutoFit/>
          </a:bodyPr>
          <a:lstStyle/>
          <a:p>
            <a:pPr algn="ctr"/>
            <a:r>
              <a:rPr lang="tr-TR" sz="1400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Lorem ipsum dolor sit amet, consectetur adipiscing elit, sed </a:t>
            </a:r>
            <a:r>
              <a:rPr lang="tr-TR" sz="140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do eiusmod tempor </a:t>
            </a:r>
            <a:r>
              <a:rPr lang="tr-TR" sz="1400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incididunt ut labore et dolore magna aliqua.</a:t>
            </a:r>
          </a:p>
        </p:txBody>
      </p:sp>
      <p:grpSp>
        <p:nvGrpSpPr>
          <p:cNvPr id="51" name="Group 50"/>
          <p:cNvGrpSpPr/>
          <p:nvPr/>
        </p:nvGrpSpPr>
        <p:grpSpPr>
          <a:xfrm>
            <a:off x="3805104" y="1448872"/>
            <a:ext cx="924503" cy="828000"/>
            <a:chOff x="1011742" y="4799532"/>
            <a:chExt cx="924503" cy="885735"/>
          </a:xfrm>
        </p:grpSpPr>
        <p:sp>
          <p:nvSpPr>
            <p:cNvPr id="52" name="Freeform 51"/>
            <p:cNvSpPr/>
            <p:nvPr/>
          </p:nvSpPr>
          <p:spPr>
            <a:xfrm>
              <a:off x="1011742" y="5092701"/>
              <a:ext cx="324506" cy="469878"/>
            </a:xfrm>
            <a:custGeom>
              <a:avLst/>
              <a:gdLst>
                <a:gd name="connsiteX0" fmla="*/ 19050 w 57150"/>
                <a:gd name="connsiteY0" fmla="*/ 0 h 463550"/>
                <a:gd name="connsiteX1" fmla="*/ 0 w 57150"/>
                <a:gd name="connsiteY1" fmla="*/ 460375 h 463550"/>
                <a:gd name="connsiteX2" fmla="*/ 57150 w 57150"/>
                <a:gd name="connsiteY2" fmla="*/ 463550 h 463550"/>
                <a:gd name="connsiteX3" fmla="*/ 19050 w 57150"/>
                <a:gd name="connsiteY3" fmla="*/ 0 h 463550"/>
                <a:gd name="connsiteX0" fmla="*/ 152495 w 190595"/>
                <a:gd name="connsiteY0" fmla="*/ 0 h 463550"/>
                <a:gd name="connsiteX1" fmla="*/ 133445 w 190595"/>
                <a:gd name="connsiteY1" fmla="*/ 460375 h 463550"/>
                <a:gd name="connsiteX2" fmla="*/ 190595 w 190595"/>
                <a:gd name="connsiteY2" fmla="*/ 463550 h 463550"/>
                <a:gd name="connsiteX3" fmla="*/ 152495 w 190595"/>
                <a:gd name="connsiteY3" fmla="*/ 0 h 463550"/>
                <a:gd name="connsiteX0" fmla="*/ 152495 w 190595"/>
                <a:gd name="connsiteY0" fmla="*/ 0 h 463550"/>
                <a:gd name="connsiteX1" fmla="*/ 133445 w 190595"/>
                <a:gd name="connsiteY1" fmla="*/ 460375 h 463550"/>
                <a:gd name="connsiteX2" fmla="*/ 190595 w 190595"/>
                <a:gd name="connsiteY2" fmla="*/ 463550 h 463550"/>
                <a:gd name="connsiteX3" fmla="*/ 152495 w 190595"/>
                <a:gd name="connsiteY3" fmla="*/ 0 h 463550"/>
                <a:gd name="connsiteX0" fmla="*/ 152495 w 190595"/>
                <a:gd name="connsiteY0" fmla="*/ 0 h 463550"/>
                <a:gd name="connsiteX1" fmla="*/ 133445 w 190595"/>
                <a:gd name="connsiteY1" fmla="*/ 460375 h 463550"/>
                <a:gd name="connsiteX2" fmla="*/ 190595 w 190595"/>
                <a:gd name="connsiteY2" fmla="*/ 463550 h 463550"/>
                <a:gd name="connsiteX3" fmla="*/ 152495 w 190595"/>
                <a:gd name="connsiteY3" fmla="*/ 0 h 463550"/>
                <a:gd name="connsiteX0" fmla="*/ 152495 w 302927"/>
                <a:gd name="connsiteY0" fmla="*/ 0 h 463550"/>
                <a:gd name="connsiteX1" fmla="*/ 133445 w 302927"/>
                <a:gd name="connsiteY1" fmla="*/ 460375 h 463550"/>
                <a:gd name="connsiteX2" fmla="*/ 190595 w 302927"/>
                <a:gd name="connsiteY2" fmla="*/ 463550 h 463550"/>
                <a:gd name="connsiteX3" fmla="*/ 152495 w 302927"/>
                <a:gd name="connsiteY3" fmla="*/ 0 h 463550"/>
                <a:gd name="connsiteX0" fmla="*/ 152495 w 312793"/>
                <a:gd name="connsiteY0" fmla="*/ 0 h 463550"/>
                <a:gd name="connsiteX1" fmla="*/ 133445 w 312793"/>
                <a:gd name="connsiteY1" fmla="*/ 460375 h 463550"/>
                <a:gd name="connsiteX2" fmla="*/ 190595 w 312793"/>
                <a:gd name="connsiteY2" fmla="*/ 463550 h 463550"/>
                <a:gd name="connsiteX3" fmla="*/ 152495 w 312793"/>
                <a:gd name="connsiteY3" fmla="*/ 0 h 463550"/>
                <a:gd name="connsiteX0" fmla="*/ 152495 w 312793"/>
                <a:gd name="connsiteY0" fmla="*/ 0 h 469949"/>
                <a:gd name="connsiteX1" fmla="*/ 133445 w 312793"/>
                <a:gd name="connsiteY1" fmla="*/ 460375 h 469949"/>
                <a:gd name="connsiteX2" fmla="*/ 190595 w 312793"/>
                <a:gd name="connsiteY2" fmla="*/ 463550 h 469949"/>
                <a:gd name="connsiteX3" fmla="*/ 152495 w 312793"/>
                <a:gd name="connsiteY3" fmla="*/ 0 h 469949"/>
                <a:gd name="connsiteX0" fmla="*/ 152495 w 312793"/>
                <a:gd name="connsiteY0" fmla="*/ 0 h 474514"/>
                <a:gd name="connsiteX1" fmla="*/ 133445 w 312793"/>
                <a:gd name="connsiteY1" fmla="*/ 460375 h 474514"/>
                <a:gd name="connsiteX2" fmla="*/ 190595 w 312793"/>
                <a:gd name="connsiteY2" fmla="*/ 463550 h 474514"/>
                <a:gd name="connsiteX3" fmla="*/ 152495 w 312793"/>
                <a:gd name="connsiteY3" fmla="*/ 0 h 474514"/>
                <a:gd name="connsiteX0" fmla="*/ 157903 w 318201"/>
                <a:gd name="connsiteY0" fmla="*/ 0 h 476923"/>
                <a:gd name="connsiteX1" fmla="*/ 131709 w 318201"/>
                <a:gd name="connsiteY1" fmla="*/ 465138 h 476923"/>
                <a:gd name="connsiteX2" fmla="*/ 196003 w 318201"/>
                <a:gd name="connsiteY2" fmla="*/ 463550 h 476923"/>
                <a:gd name="connsiteX3" fmla="*/ 157903 w 318201"/>
                <a:gd name="connsiteY3" fmla="*/ 0 h 476923"/>
                <a:gd name="connsiteX0" fmla="*/ 157903 w 318201"/>
                <a:gd name="connsiteY0" fmla="*/ 0 h 475060"/>
                <a:gd name="connsiteX1" fmla="*/ 131709 w 318201"/>
                <a:gd name="connsiteY1" fmla="*/ 465138 h 475060"/>
                <a:gd name="connsiteX2" fmla="*/ 196003 w 318201"/>
                <a:gd name="connsiteY2" fmla="*/ 463550 h 475060"/>
                <a:gd name="connsiteX3" fmla="*/ 157903 w 318201"/>
                <a:gd name="connsiteY3" fmla="*/ 0 h 475060"/>
                <a:gd name="connsiteX0" fmla="*/ 157903 w 318201"/>
                <a:gd name="connsiteY0" fmla="*/ 0 h 473342"/>
                <a:gd name="connsiteX1" fmla="*/ 131709 w 318201"/>
                <a:gd name="connsiteY1" fmla="*/ 465138 h 473342"/>
                <a:gd name="connsiteX2" fmla="*/ 196003 w 318201"/>
                <a:gd name="connsiteY2" fmla="*/ 463550 h 473342"/>
                <a:gd name="connsiteX3" fmla="*/ 157903 w 318201"/>
                <a:gd name="connsiteY3" fmla="*/ 0 h 473342"/>
                <a:gd name="connsiteX0" fmla="*/ 157903 w 318201"/>
                <a:gd name="connsiteY0" fmla="*/ 0 h 469878"/>
                <a:gd name="connsiteX1" fmla="*/ 131709 w 318201"/>
                <a:gd name="connsiteY1" fmla="*/ 465138 h 469878"/>
                <a:gd name="connsiteX2" fmla="*/ 196003 w 318201"/>
                <a:gd name="connsiteY2" fmla="*/ 463550 h 469878"/>
                <a:gd name="connsiteX3" fmla="*/ 157903 w 318201"/>
                <a:gd name="connsiteY3" fmla="*/ 0 h 469878"/>
                <a:gd name="connsiteX0" fmla="*/ 157903 w 316227"/>
                <a:gd name="connsiteY0" fmla="*/ 0 h 469878"/>
                <a:gd name="connsiteX1" fmla="*/ 131709 w 316227"/>
                <a:gd name="connsiteY1" fmla="*/ 465138 h 469878"/>
                <a:gd name="connsiteX2" fmla="*/ 196003 w 316227"/>
                <a:gd name="connsiteY2" fmla="*/ 463550 h 469878"/>
                <a:gd name="connsiteX3" fmla="*/ 157903 w 316227"/>
                <a:gd name="connsiteY3" fmla="*/ 0 h 469878"/>
                <a:gd name="connsiteX0" fmla="*/ 166182 w 324506"/>
                <a:gd name="connsiteY0" fmla="*/ 0 h 469878"/>
                <a:gd name="connsiteX1" fmla="*/ 139988 w 324506"/>
                <a:gd name="connsiteY1" fmla="*/ 465138 h 469878"/>
                <a:gd name="connsiteX2" fmla="*/ 204282 w 324506"/>
                <a:gd name="connsiteY2" fmla="*/ 463550 h 469878"/>
                <a:gd name="connsiteX3" fmla="*/ 166182 w 324506"/>
                <a:gd name="connsiteY3" fmla="*/ 0 h 469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4506" h="469878">
                  <a:moveTo>
                    <a:pt x="166182" y="0"/>
                  </a:moveTo>
                  <a:cubicBezTo>
                    <a:pt x="121732" y="82814"/>
                    <a:pt x="-167987" y="292630"/>
                    <a:pt x="139988" y="465138"/>
                  </a:cubicBezTo>
                  <a:cubicBezTo>
                    <a:pt x="173324" y="473340"/>
                    <a:pt x="173326" y="469636"/>
                    <a:pt x="204282" y="463550"/>
                  </a:cubicBezTo>
                  <a:cubicBezTo>
                    <a:pt x="486857" y="286808"/>
                    <a:pt x="185232" y="41805"/>
                    <a:pt x="166182" y="0"/>
                  </a:cubicBezTo>
                  <a:close/>
                </a:path>
              </a:pathLst>
            </a:custGeom>
            <a:noFill/>
            <a:ln>
              <a:solidFill>
                <a:srgbClr val="2944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53" name="Freeform 52"/>
            <p:cNvSpPr/>
            <p:nvPr/>
          </p:nvSpPr>
          <p:spPr>
            <a:xfrm>
              <a:off x="1285876" y="4799532"/>
              <a:ext cx="529607" cy="885735"/>
            </a:xfrm>
            <a:custGeom>
              <a:avLst/>
              <a:gdLst>
                <a:gd name="connsiteX0" fmla="*/ 19050 w 57150"/>
                <a:gd name="connsiteY0" fmla="*/ 0 h 463550"/>
                <a:gd name="connsiteX1" fmla="*/ 0 w 57150"/>
                <a:gd name="connsiteY1" fmla="*/ 460375 h 463550"/>
                <a:gd name="connsiteX2" fmla="*/ 57150 w 57150"/>
                <a:gd name="connsiteY2" fmla="*/ 463550 h 463550"/>
                <a:gd name="connsiteX3" fmla="*/ 19050 w 57150"/>
                <a:gd name="connsiteY3" fmla="*/ 0 h 463550"/>
                <a:gd name="connsiteX0" fmla="*/ 152495 w 190595"/>
                <a:gd name="connsiteY0" fmla="*/ 0 h 463550"/>
                <a:gd name="connsiteX1" fmla="*/ 133445 w 190595"/>
                <a:gd name="connsiteY1" fmla="*/ 460375 h 463550"/>
                <a:gd name="connsiteX2" fmla="*/ 190595 w 190595"/>
                <a:gd name="connsiteY2" fmla="*/ 463550 h 463550"/>
                <a:gd name="connsiteX3" fmla="*/ 152495 w 190595"/>
                <a:gd name="connsiteY3" fmla="*/ 0 h 463550"/>
                <a:gd name="connsiteX0" fmla="*/ 152495 w 190595"/>
                <a:gd name="connsiteY0" fmla="*/ 0 h 463550"/>
                <a:gd name="connsiteX1" fmla="*/ 133445 w 190595"/>
                <a:gd name="connsiteY1" fmla="*/ 460375 h 463550"/>
                <a:gd name="connsiteX2" fmla="*/ 190595 w 190595"/>
                <a:gd name="connsiteY2" fmla="*/ 463550 h 463550"/>
                <a:gd name="connsiteX3" fmla="*/ 152495 w 190595"/>
                <a:gd name="connsiteY3" fmla="*/ 0 h 463550"/>
                <a:gd name="connsiteX0" fmla="*/ 152495 w 190595"/>
                <a:gd name="connsiteY0" fmla="*/ 0 h 463550"/>
                <a:gd name="connsiteX1" fmla="*/ 133445 w 190595"/>
                <a:gd name="connsiteY1" fmla="*/ 460375 h 463550"/>
                <a:gd name="connsiteX2" fmla="*/ 190595 w 190595"/>
                <a:gd name="connsiteY2" fmla="*/ 463550 h 463550"/>
                <a:gd name="connsiteX3" fmla="*/ 152495 w 190595"/>
                <a:gd name="connsiteY3" fmla="*/ 0 h 463550"/>
                <a:gd name="connsiteX0" fmla="*/ 152495 w 302927"/>
                <a:gd name="connsiteY0" fmla="*/ 0 h 463550"/>
                <a:gd name="connsiteX1" fmla="*/ 133445 w 302927"/>
                <a:gd name="connsiteY1" fmla="*/ 460375 h 463550"/>
                <a:gd name="connsiteX2" fmla="*/ 190595 w 302927"/>
                <a:gd name="connsiteY2" fmla="*/ 463550 h 463550"/>
                <a:gd name="connsiteX3" fmla="*/ 152495 w 302927"/>
                <a:gd name="connsiteY3" fmla="*/ 0 h 463550"/>
                <a:gd name="connsiteX0" fmla="*/ 152495 w 312793"/>
                <a:gd name="connsiteY0" fmla="*/ 0 h 463550"/>
                <a:gd name="connsiteX1" fmla="*/ 133445 w 312793"/>
                <a:gd name="connsiteY1" fmla="*/ 460375 h 463550"/>
                <a:gd name="connsiteX2" fmla="*/ 190595 w 312793"/>
                <a:gd name="connsiteY2" fmla="*/ 463550 h 463550"/>
                <a:gd name="connsiteX3" fmla="*/ 152495 w 312793"/>
                <a:gd name="connsiteY3" fmla="*/ 0 h 463550"/>
                <a:gd name="connsiteX0" fmla="*/ 152495 w 312793"/>
                <a:gd name="connsiteY0" fmla="*/ 0 h 469949"/>
                <a:gd name="connsiteX1" fmla="*/ 133445 w 312793"/>
                <a:gd name="connsiteY1" fmla="*/ 460375 h 469949"/>
                <a:gd name="connsiteX2" fmla="*/ 190595 w 312793"/>
                <a:gd name="connsiteY2" fmla="*/ 463550 h 469949"/>
                <a:gd name="connsiteX3" fmla="*/ 152495 w 312793"/>
                <a:gd name="connsiteY3" fmla="*/ 0 h 469949"/>
                <a:gd name="connsiteX0" fmla="*/ 152495 w 312793"/>
                <a:gd name="connsiteY0" fmla="*/ 0 h 474514"/>
                <a:gd name="connsiteX1" fmla="*/ 133445 w 312793"/>
                <a:gd name="connsiteY1" fmla="*/ 460375 h 474514"/>
                <a:gd name="connsiteX2" fmla="*/ 190595 w 312793"/>
                <a:gd name="connsiteY2" fmla="*/ 463550 h 474514"/>
                <a:gd name="connsiteX3" fmla="*/ 152495 w 312793"/>
                <a:gd name="connsiteY3" fmla="*/ 0 h 474514"/>
                <a:gd name="connsiteX0" fmla="*/ 157903 w 318201"/>
                <a:gd name="connsiteY0" fmla="*/ 0 h 476923"/>
                <a:gd name="connsiteX1" fmla="*/ 131709 w 318201"/>
                <a:gd name="connsiteY1" fmla="*/ 465138 h 476923"/>
                <a:gd name="connsiteX2" fmla="*/ 196003 w 318201"/>
                <a:gd name="connsiteY2" fmla="*/ 463550 h 476923"/>
                <a:gd name="connsiteX3" fmla="*/ 157903 w 318201"/>
                <a:gd name="connsiteY3" fmla="*/ 0 h 476923"/>
                <a:gd name="connsiteX0" fmla="*/ 157903 w 318201"/>
                <a:gd name="connsiteY0" fmla="*/ 0 h 475060"/>
                <a:gd name="connsiteX1" fmla="*/ 131709 w 318201"/>
                <a:gd name="connsiteY1" fmla="*/ 465138 h 475060"/>
                <a:gd name="connsiteX2" fmla="*/ 196003 w 318201"/>
                <a:gd name="connsiteY2" fmla="*/ 463550 h 475060"/>
                <a:gd name="connsiteX3" fmla="*/ 157903 w 318201"/>
                <a:gd name="connsiteY3" fmla="*/ 0 h 475060"/>
                <a:gd name="connsiteX0" fmla="*/ 157903 w 318201"/>
                <a:gd name="connsiteY0" fmla="*/ 0 h 473342"/>
                <a:gd name="connsiteX1" fmla="*/ 131709 w 318201"/>
                <a:gd name="connsiteY1" fmla="*/ 465138 h 473342"/>
                <a:gd name="connsiteX2" fmla="*/ 196003 w 318201"/>
                <a:gd name="connsiteY2" fmla="*/ 463550 h 473342"/>
                <a:gd name="connsiteX3" fmla="*/ 157903 w 318201"/>
                <a:gd name="connsiteY3" fmla="*/ 0 h 473342"/>
                <a:gd name="connsiteX0" fmla="*/ 157903 w 318201"/>
                <a:gd name="connsiteY0" fmla="*/ 0 h 469878"/>
                <a:gd name="connsiteX1" fmla="*/ 131709 w 318201"/>
                <a:gd name="connsiteY1" fmla="*/ 465138 h 469878"/>
                <a:gd name="connsiteX2" fmla="*/ 196003 w 318201"/>
                <a:gd name="connsiteY2" fmla="*/ 463550 h 469878"/>
                <a:gd name="connsiteX3" fmla="*/ 157903 w 318201"/>
                <a:gd name="connsiteY3" fmla="*/ 0 h 469878"/>
                <a:gd name="connsiteX0" fmla="*/ 157903 w 316227"/>
                <a:gd name="connsiteY0" fmla="*/ 0 h 469878"/>
                <a:gd name="connsiteX1" fmla="*/ 131709 w 316227"/>
                <a:gd name="connsiteY1" fmla="*/ 465138 h 469878"/>
                <a:gd name="connsiteX2" fmla="*/ 196003 w 316227"/>
                <a:gd name="connsiteY2" fmla="*/ 463550 h 469878"/>
                <a:gd name="connsiteX3" fmla="*/ 157903 w 316227"/>
                <a:gd name="connsiteY3" fmla="*/ 0 h 469878"/>
                <a:gd name="connsiteX0" fmla="*/ 166182 w 324506"/>
                <a:gd name="connsiteY0" fmla="*/ 0 h 469878"/>
                <a:gd name="connsiteX1" fmla="*/ 139988 w 324506"/>
                <a:gd name="connsiteY1" fmla="*/ 465138 h 469878"/>
                <a:gd name="connsiteX2" fmla="*/ 204282 w 324506"/>
                <a:gd name="connsiteY2" fmla="*/ 463550 h 469878"/>
                <a:gd name="connsiteX3" fmla="*/ 166182 w 324506"/>
                <a:gd name="connsiteY3" fmla="*/ 0 h 469878"/>
                <a:gd name="connsiteX0" fmla="*/ 150550 w 308874"/>
                <a:gd name="connsiteY0" fmla="*/ 7243 h 477121"/>
                <a:gd name="connsiteX1" fmla="*/ 143 w 308874"/>
                <a:gd name="connsiteY1" fmla="*/ 204005 h 477121"/>
                <a:gd name="connsiteX2" fmla="*/ 124356 w 308874"/>
                <a:gd name="connsiteY2" fmla="*/ 472381 h 477121"/>
                <a:gd name="connsiteX3" fmla="*/ 188650 w 308874"/>
                <a:gd name="connsiteY3" fmla="*/ 470793 h 477121"/>
                <a:gd name="connsiteX4" fmla="*/ 150550 w 308874"/>
                <a:gd name="connsiteY4" fmla="*/ 7243 h 477121"/>
                <a:gd name="connsiteX0" fmla="*/ 161038 w 319362"/>
                <a:gd name="connsiteY0" fmla="*/ 7243 h 477121"/>
                <a:gd name="connsiteX1" fmla="*/ 10631 w 319362"/>
                <a:gd name="connsiteY1" fmla="*/ 204005 h 477121"/>
                <a:gd name="connsiteX2" fmla="*/ 16357 w 319362"/>
                <a:gd name="connsiteY2" fmla="*/ 405262 h 477121"/>
                <a:gd name="connsiteX3" fmla="*/ 134844 w 319362"/>
                <a:gd name="connsiteY3" fmla="*/ 472381 h 477121"/>
                <a:gd name="connsiteX4" fmla="*/ 199138 w 319362"/>
                <a:gd name="connsiteY4" fmla="*/ 470793 h 477121"/>
                <a:gd name="connsiteX5" fmla="*/ 161038 w 319362"/>
                <a:gd name="connsiteY5" fmla="*/ 7243 h 477121"/>
                <a:gd name="connsiteX0" fmla="*/ 161038 w 319362"/>
                <a:gd name="connsiteY0" fmla="*/ 7243 h 477121"/>
                <a:gd name="connsiteX1" fmla="*/ 10631 w 319362"/>
                <a:gd name="connsiteY1" fmla="*/ 204005 h 477121"/>
                <a:gd name="connsiteX2" fmla="*/ 16357 w 319362"/>
                <a:gd name="connsiteY2" fmla="*/ 405262 h 477121"/>
                <a:gd name="connsiteX3" fmla="*/ 134844 w 319362"/>
                <a:gd name="connsiteY3" fmla="*/ 472381 h 477121"/>
                <a:gd name="connsiteX4" fmla="*/ 199138 w 319362"/>
                <a:gd name="connsiteY4" fmla="*/ 470793 h 477121"/>
                <a:gd name="connsiteX5" fmla="*/ 161038 w 319362"/>
                <a:gd name="connsiteY5" fmla="*/ 7243 h 477121"/>
                <a:gd name="connsiteX0" fmla="*/ 161038 w 319362"/>
                <a:gd name="connsiteY0" fmla="*/ 7243 h 480777"/>
                <a:gd name="connsiteX1" fmla="*/ 10631 w 319362"/>
                <a:gd name="connsiteY1" fmla="*/ 204005 h 480777"/>
                <a:gd name="connsiteX2" fmla="*/ 16357 w 319362"/>
                <a:gd name="connsiteY2" fmla="*/ 405262 h 480777"/>
                <a:gd name="connsiteX3" fmla="*/ 133413 w 319362"/>
                <a:gd name="connsiteY3" fmla="*/ 477444 h 480777"/>
                <a:gd name="connsiteX4" fmla="*/ 199138 w 319362"/>
                <a:gd name="connsiteY4" fmla="*/ 470793 h 480777"/>
                <a:gd name="connsiteX5" fmla="*/ 161038 w 319362"/>
                <a:gd name="connsiteY5" fmla="*/ 7243 h 480777"/>
                <a:gd name="connsiteX0" fmla="*/ 161038 w 319362"/>
                <a:gd name="connsiteY0" fmla="*/ 7243 h 478061"/>
                <a:gd name="connsiteX1" fmla="*/ 10631 w 319362"/>
                <a:gd name="connsiteY1" fmla="*/ 204005 h 478061"/>
                <a:gd name="connsiteX2" fmla="*/ 16357 w 319362"/>
                <a:gd name="connsiteY2" fmla="*/ 405262 h 478061"/>
                <a:gd name="connsiteX3" fmla="*/ 133413 w 319362"/>
                <a:gd name="connsiteY3" fmla="*/ 477444 h 478061"/>
                <a:gd name="connsiteX4" fmla="*/ 199138 w 319362"/>
                <a:gd name="connsiteY4" fmla="*/ 470793 h 478061"/>
                <a:gd name="connsiteX5" fmla="*/ 161038 w 319362"/>
                <a:gd name="connsiteY5" fmla="*/ 7243 h 478061"/>
                <a:gd name="connsiteX0" fmla="*/ 161038 w 319362"/>
                <a:gd name="connsiteY0" fmla="*/ 7243 h 478061"/>
                <a:gd name="connsiteX1" fmla="*/ 10631 w 319362"/>
                <a:gd name="connsiteY1" fmla="*/ 204005 h 478061"/>
                <a:gd name="connsiteX2" fmla="*/ 16357 w 319362"/>
                <a:gd name="connsiteY2" fmla="*/ 405262 h 478061"/>
                <a:gd name="connsiteX3" fmla="*/ 133413 w 319362"/>
                <a:gd name="connsiteY3" fmla="*/ 477444 h 478061"/>
                <a:gd name="connsiteX4" fmla="*/ 199138 w 319362"/>
                <a:gd name="connsiteY4" fmla="*/ 470793 h 478061"/>
                <a:gd name="connsiteX5" fmla="*/ 161038 w 319362"/>
                <a:gd name="connsiteY5" fmla="*/ 7243 h 478061"/>
                <a:gd name="connsiteX0" fmla="*/ 151761 w 310085"/>
                <a:gd name="connsiteY0" fmla="*/ 7243 h 478061"/>
                <a:gd name="connsiteX1" fmla="*/ 1354 w 310085"/>
                <a:gd name="connsiteY1" fmla="*/ 204005 h 478061"/>
                <a:gd name="connsiteX2" fmla="*/ 7080 w 310085"/>
                <a:gd name="connsiteY2" fmla="*/ 405262 h 478061"/>
                <a:gd name="connsiteX3" fmla="*/ 124136 w 310085"/>
                <a:gd name="connsiteY3" fmla="*/ 477444 h 478061"/>
                <a:gd name="connsiteX4" fmla="*/ 189861 w 310085"/>
                <a:gd name="connsiteY4" fmla="*/ 470793 h 478061"/>
                <a:gd name="connsiteX5" fmla="*/ 151761 w 310085"/>
                <a:gd name="connsiteY5" fmla="*/ 7243 h 478061"/>
                <a:gd name="connsiteX0" fmla="*/ 150407 w 308731"/>
                <a:gd name="connsiteY0" fmla="*/ 7243 h 478061"/>
                <a:gd name="connsiteX1" fmla="*/ 0 w 308731"/>
                <a:gd name="connsiteY1" fmla="*/ 204005 h 478061"/>
                <a:gd name="connsiteX2" fmla="*/ 5726 w 308731"/>
                <a:gd name="connsiteY2" fmla="*/ 405262 h 478061"/>
                <a:gd name="connsiteX3" fmla="*/ 122782 w 308731"/>
                <a:gd name="connsiteY3" fmla="*/ 477444 h 478061"/>
                <a:gd name="connsiteX4" fmla="*/ 188507 w 308731"/>
                <a:gd name="connsiteY4" fmla="*/ 470793 h 478061"/>
                <a:gd name="connsiteX5" fmla="*/ 150407 w 308731"/>
                <a:gd name="connsiteY5" fmla="*/ 7243 h 478061"/>
                <a:gd name="connsiteX0" fmla="*/ 150407 w 308731"/>
                <a:gd name="connsiteY0" fmla="*/ 6988 h 477806"/>
                <a:gd name="connsiteX1" fmla="*/ 0 w 308731"/>
                <a:gd name="connsiteY1" fmla="*/ 203750 h 477806"/>
                <a:gd name="connsiteX2" fmla="*/ 5726 w 308731"/>
                <a:gd name="connsiteY2" fmla="*/ 405007 h 477806"/>
                <a:gd name="connsiteX3" fmla="*/ 122782 w 308731"/>
                <a:gd name="connsiteY3" fmla="*/ 477189 h 477806"/>
                <a:gd name="connsiteX4" fmla="*/ 188507 w 308731"/>
                <a:gd name="connsiteY4" fmla="*/ 470538 h 477806"/>
                <a:gd name="connsiteX5" fmla="*/ 150407 w 308731"/>
                <a:gd name="connsiteY5" fmla="*/ 6988 h 477806"/>
                <a:gd name="connsiteX0" fmla="*/ 150407 w 308731"/>
                <a:gd name="connsiteY0" fmla="*/ 0 h 470818"/>
                <a:gd name="connsiteX1" fmla="*/ 0 w 308731"/>
                <a:gd name="connsiteY1" fmla="*/ 196762 h 470818"/>
                <a:gd name="connsiteX2" fmla="*/ 5726 w 308731"/>
                <a:gd name="connsiteY2" fmla="*/ 398019 h 470818"/>
                <a:gd name="connsiteX3" fmla="*/ 122782 w 308731"/>
                <a:gd name="connsiteY3" fmla="*/ 470201 h 470818"/>
                <a:gd name="connsiteX4" fmla="*/ 188507 w 308731"/>
                <a:gd name="connsiteY4" fmla="*/ 463550 h 470818"/>
                <a:gd name="connsiteX5" fmla="*/ 150407 w 308731"/>
                <a:gd name="connsiteY5" fmla="*/ 0 h 470818"/>
                <a:gd name="connsiteX0" fmla="*/ 150407 w 312635"/>
                <a:gd name="connsiteY0" fmla="*/ 0 h 470818"/>
                <a:gd name="connsiteX1" fmla="*/ 0 w 312635"/>
                <a:gd name="connsiteY1" fmla="*/ 196762 h 470818"/>
                <a:gd name="connsiteX2" fmla="*/ 5726 w 312635"/>
                <a:gd name="connsiteY2" fmla="*/ 398019 h 470818"/>
                <a:gd name="connsiteX3" fmla="*/ 122782 w 312635"/>
                <a:gd name="connsiteY3" fmla="*/ 470201 h 470818"/>
                <a:gd name="connsiteX4" fmla="*/ 188507 w 312635"/>
                <a:gd name="connsiteY4" fmla="*/ 463550 h 470818"/>
                <a:gd name="connsiteX5" fmla="*/ 150407 w 312635"/>
                <a:gd name="connsiteY5" fmla="*/ 0 h 470818"/>
                <a:gd name="connsiteX0" fmla="*/ 150407 w 318358"/>
                <a:gd name="connsiteY0" fmla="*/ 0 h 470818"/>
                <a:gd name="connsiteX1" fmla="*/ 0 w 318358"/>
                <a:gd name="connsiteY1" fmla="*/ 196762 h 470818"/>
                <a:gd name="connsiteX2" fmla="*/ 5726 w 318358"/>
                <a:gd name="connsiteY2" fmla="*/ 398019 h 470818"/>
                <a:gd name="connsiteX3" fmla="*/ 122782 w 318358"/>
                <a:gd name="connsiteY3" fmla="*/ 470201 h 470818"/>
                <a:gd name="connsiteX4" fmla="*/ 188507 w 318358"/>
                <a:gd name="connsiteY4" fmla="*/ 463550 h 470818"/>
                <a:gd name="connsiteX5" fmla="*/ 150407 w 318358"/>
                <a:gd name="connsiteY5" fmla="*/ 0 h 47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358" h="470818">
                  <a:moveTo>
                    <a:pt x="150407" y="0"/>
                  </a:moveTo>
                  <a:cubicBezTo>
                    <a:pt x="99188" y="60383"/>
                    <a:pt x="47309" y="126834"/>
                    <a:pt x="0" y="196762"/>
                  </a:cubicBezTo>
                  <a:cubicBezTo>
                    <a:pt x="47934" y="235884"/>
                    <a:pt x="102401" y="333038"/>
                    <a:pt x="5726" y="398019"/>
                  </a:cubicBezTo>
                  <a:cubicBezTo>
                    <a:pt x="26428" y="442748"/>
                    <a:pt x="87070" y="464975"/>
                    <a:pt x="122782" y="470201"/>
                  </a:cubicBezTo>
                  <a:cubicBezTo>
                    <a:pt x="157549" y="472074"/>
                    <a:pt x="157551" y="469636"/>
                    <a:pt x="188507" y="463550"/>
                  </a:cubicBezTo>
                  <a:cubicBezTo>
                    <a:pt x="483965" y="366552"/>
                    <a:pt x="188066" y="48133"/>
                    <a:pt x="150407" y="0"/>
                  </a:cubicBezTo>
                  <a:close/>
                </a:path>
              </a:pathLst>
            </a:custGeom>
            <a:noFill/>
            <a:ln>
              <a:solidFill>
                <a:srgbClr val="2944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54" name="Freeform 53"/>
            <p:cNvSpPr/>
            <p:nvPr/>
          </p:nvSpPr>
          <p:spPr>
            <a:xfrm>
              <a:off x="1697832" y="4830306"/>
              <a:ext cx="238413" cy="393523"/>
            </a:xfrm>
            <a:custGeom>
              <a:avLst/>
              <a:gdLst>
                <a:gd name="connsiteX0" fmla="*/ 19050 w 57150"/>
                <a:gd name="connsiteY0" fmla="*/ 0 h 463550"/>
                <a:gd name="connsiteX1" fmla="*/ 0 w 57150"/>
                <a:gd name="connsiteY1" fmla="*/ 460375 h 463550"/>
                <a:gd name="connsiteX2" fmla="*/ 57150 w 57150"/>
                <a:gd name="connsiteY2" fmla="*/ 463550 h 463550"/>
                <a:gd name="connsiteX3" fmla="*/ 19050 w 57150"/>
                <a:gd name="connsiteY3" fmla="*/ 0 h 463550"/>
                <a:gd name="connsiteX0" fmla="*/ 152495 w 190595"/>
                <a:gd name="connsiteY0" fmla="*/ 0 h 463550"/>
                <a:gd name="connsiteX1" fmla="*/ 133445 w 190595"/>
                <a:gd name="connsiteY1" fmla="*/ 460375 h 463550"/>
                <a:gd name="connsiteX2" fmla="*/ 190595 w 190595"/>
                <a:gd name="connsiteY2" fmla="*/ 463550 h 463550"/>
                <a:gd name="connsiteX3" fmla="*/ 152495 w 190595"/>
                <a:gd name="connsiteY3" fmla="*/ 0 h 463550"/>
                <a:gd name="connsiteX0" fmla="*/ 152495 w 190595"/>
                <a:gd name="connsiteY0" fmla="*/ 0 h 463550"/>
                <a:gd name="connsiteX1" fmla="*/ 133445 w 190595"/>
                <a:gd name="connsiteY1" fmla="*/ 460375 h 463550"/>
                <a:gd name="connsiteX2" fmla="*/ 190595 w 190595"/>
                <a:gd name="connsiteY2" fmla="*/ 463550 h 463550"/>
                <a:gd name="connsiteX3" fmla="*/ 152495 w 190595"/>
                <a:gd name="connsiteY3" fmla="*/ 0 h 463550"/>
                <a:gd name="connsiteX0" fmla="*/ 152495 w 190595"/>
                <a:gd name="connsiteY0" fmla="*/ 0 h 463550"/>
                <a:gd name="connsiteX1" fmla="*/ 133445 w 190595"/>
                <a:gd name="connsiteY1" fmla="*/ 460375 h 463550"/>
                <a:gd name="connsiteX2" fmla="*/ 190595 w 190595"/>
                <a:gd name="connsiteY2" fmla="*/ 463550 h 463550"/>
                <a:gd name="connsiteX3" fmla="*/ 152495 w 190595"/>
                <a:gd name="connsiteY3" fmla="*/ 0 h 463550"/>
                <a:gd name="connsiteX0" fmla="*/ 152495 w 302927"/>
                <a:gd name="connsiteY0" fmla="*/ 0 h 463550"/>
                <a:gd name="connsiteX1" fmla="*/ 133445 w 302927"/>
                <a:gd name="connsiteY1" fmla="*/ 460375 h 463550"/>
                <a:gd name="connsiteX2" fmla="*/ 190595 w 302927"/>
                <a:gd name="connsiteY2" fmla="*/ 463550 h 463550"/>
                <a:gd name="connsiteX3" fmla="*/ 152495 w 302927"/>
                <a:gd name="connsiteY3" fmla="*/ 0 h 463550"/>
                <a:gd name="connsiteX0" fmla="*/ 152495 w 312793"/>
                <a:gd name="connsiteY0" fmla="*/ 0 h 463550"/>
                <a:gd name="connsiteX1" fmla="*/ 133445 w 312793"/>
                <a:gd name="connsiteY1" fmla="*/ 460375 h 463550"/>
                <a:gd name="connsiteX2" fmla="*/ 190595 w 312793"/>
                <a:gd name="connsiteY2" fmla="*/ 463550 h 463550"/>
                <a:gd name="connsiteX3" fmla="*/ 152495 w 312793"/>
                <a:gd name="connsiteY3" fmla="*/ 0 h 463550"/>
                <a:gd name="connsiteX0" fmla="*/ 152495 w 312793"/>
                <a:gd name="connsiteY0" fmla="*/ 0 h 469949"/>
                <a:gd name="connsiteX1" fmla="*/ 133445 w 312793"/>
                <a:gd name="connsiteY1" fmla="*/ 460375 h 469949"/>
                <a:gd name="connsiteX2" fmla="*/ 190595 w 312793"/>
                <a:gd name="connsiteY2" fmla="*/ 463550 h 469949"/>
                <a:gd name="connsiteX3" fmla="*/ 152495 w 312793"/>
                <a:gd name="connsiteY3" fmla="*/ 0 h 469949"/>
                <a:gd name="connsiteX0" fmla="*/ 152495 w 312793"/>
                <a:gd name="connsiteY0" fmla="*/ 0 h 474514"/>
                <a:gd name="connsiteX1" fmla="*/ 133445 w 312793"/>
                <a:gd name="connsiteY1" fmla="*/ 460375 h 474514"/>
                <a:gd name="connsiteX2" fmla="*/ 190595 w 312793"/>
                <a:gd name="connsiteY2" fmla="*/ 463550 h 474514"/>
                <a:gd name="connsiteX3" fmla="*/ 152495 w 312793"/>
                <a:gd name="connsiteY3" fmla="*/ 0 h 474514"/>
                <a:gd name="connsiteX0" fmla="*/ 157903 w 318201"/>
                <a:gd name="connsiteY0" fmla="*/ 0 h 476923"/>
                <a:gd name="connsiteX1" fmla="*/ 131709 w 318201"/>
                <a:gd name="connsiteY1" fmla="*/ 465138 h 476923"/>
                <a:gd name="connsiteX2" fmla="*/ 196003 w 318201"/>
                <a:gd name="connsiteY2" fmla="*/ 463550 h 476923"/>
                <a:gd name="connsiteX3" fmla="*/ 157903 w 318201"/>
                <a:gd name="connsiteY3" fmla="*/ 0 h 476923"/>
                <a:gd name="connsiteX0" fmla="*/ 157903 w 318201"/>
                <a:gd name="connsiteY0" fmla="*/ 0 h 475060"/>
                <a:gd name="connsiteX1" fmla="*/ 131709 w 318201"/>
                <a:gd name="connsiteY1" fmla="*/ 465138 h 475060"/>
                <a:gd name="connsiteX2" fmla="*/ 196003 w 318201"/>
                <a:gd name="connsiteY2" fmla="*/ 463550 h 475060"/>
                <a:gd name="connsiteX3" fmla="*/ 157903 w 318201"/>
                <a:gd name="connsiteY3" fmla="*/ 0 h 475060"/>
                <a:gd name="connsiteX0" fmla="*/ 157903 w 318201"/>
                <a:gd name="connsiteY0" fmla="*/ 0 h 473342"/>
                <a:gd name="connsiteX1" fmla="*/ 131709 w 318201"/>
                <a:gd name="connsiteY1" fmla="*/ 465138 h 473342"/>
                <a:gd name="connsiteX2" fmla="*/ 196003 w 318201"/>
                <a:gd name="connsiteY2" fmla="*/ 463550 h 473342"/>
                <a:gd name="connsiteX3" fmla="*/ 157903 w 318201"/>
                <a:gd name="connsiteY3" fmla="*/ 0 h 473342"/>
                <a:gd name="connsiteX0" fmla="*/ 157903 w 318201"/>
                <a:gd name="connsiteY0" fmla="*/ 0 h 469878"/>
                <a:gd name="connsiteX1" fmla="*/ 131709 w 318201"/>
                <a:gd name="connsiteY1" fmla="*/ 465138 h 469878"/>
                <a:gd name="connsiteX2" fmla="*/ 196003 w 318201"/>
                <a:gd name="connsiteY2" fmla="*/ 463550 h 469878"/>
                <a:gd name="connsiteX3" fmla="*/ 157903 w 318201"/>
                <a:gd name="connsiteY3" fmla="*/ 0 h 469878"/>
                <a:gd name="connsiteX0" fmla="*/ 157903 w 316227"/>
                <a:gd name="connsiteY0" fmla="*/ 0 h 469878"/>
                <a:gd name="connsiteX1" fmla="*/ 131709 w 316227"/>
                <a:gd name="connsiteY1" fmla="*/ 465138 h 469878"/>
                <a:gd name="connsiteX2" fmla="*/ 196003 w 316227"/>
                <a:gd name="connsiteY2" fmla="*/ 463550 h 469878"/>
                <a:gd name="connsiteX3" fmla="*/ 157903 w 316227"/>
                <a:gd name="connsiteY3" fmla="*/ 0 h 469878"/>
                <a:gd name="connsiteX0" fmla="*/ 166182 w 324506"/>
                <a:gd name="connsiteY0" fmla="*/ 0 h 469878"/>
                <a:gd name="connsiteX1" fmla="*/ 139988 w 324506"/>
                <a:gd name="connsiteY1" fmla="*/ 465138 h 469878"/>
                <a:gd name="connsiteX2" fmla="*/ 204282 w 324506"/>
                <a:gd name="connsiteY2" fmla="*/ 463550 h 469878"/>
                <a:gd name="connsiteX3" fmla="*/ 166182 w 324506"/>
                <a:gd name="connsiteY3" fmla="*/ 0 h 469878"/>
                <a:gd name="connsiteX0" fmla="*/ 131955 w 290279"/>
                <a:gd name="connsiteY0" fmla="*/ 0 h 464125"/>
                <a:gd name="connsiteX1" fmla="*/ 154057 w 290279"/>
                <a:gd name="connsiteY1" fmla="*/ 417452 h 464125"/>
                <a:gd name="connsiteX2" fmla="*/ 170055 w 290279"/>
                <a:gd name="connsiteY2" fmla="*/ 463550 h 464125"/>
                <a:gd name="connsiteX3" fmla="*/ 131955 w 290279"/>
                <a:gd name="connsiteY3" fmla="*/ 0 h 464125"/>
                <a:gd name="connsiteX0" fmla="*/ 102383 w 260707"/>
                <a:gd name="connsiteY0" fmla="*/ 11542 h 475667"/>
                <a:gd name="connsiteX1" fmla="*/ 123 w 260707"/>
                <a:gd name="connsiteY1" fmla="*/ 164486 h 475667"/>
                <a:gd name="connsiteX2" fmla="*/ 124485 w 260707"/>
                <a:gd name="connsiteY2" fmla="*/ 428994 h 475667"/>
                <a:gd name="connsiteX3" fmla="*/ 140483 w 260707"/>
                <a:gd name="connsiteY3" fmla="*/ 475092 h 475667"/>
                <a:gd name="connsiteX4" fmla="*/ 102383 w 260707"/>
                <a:gd name="connsiteY4" fmla="*/ 11542 h 475667"/>
                <a:gd name="connsiteX0" fmla="*/ 121141 w 279465"/>
                <a:gd name="connsiteY0" fmla="*/ 11364 h 475489"/>
                <a:gd name="connsiteX1" fmla="*/ 99 w 279465"/>
                <a:gd name="connsiteY1" fmla="*/ 167112 h 475489"/>
                <a:gd name="connsiteX2" fmla="*/ 143243 w 279465"/>
                <a:gd name="connsiteY2" fmla="*/ 428816 h 475489"/>
                <a:gd name="connsiteX3" fmla="*/ 159241 w 279465"/>
                <a:gd name="connsiteY3" fmla="*/ 474914 h 475489"/>
                <a:gd name="connsiteX4" fmla="*/ 121141 w 279465"/>
                <a:gd name="connsiteY4" fmla="*/ 11364 h 475489"/>
                <a:gd name="connsiteX0" fmla="*/ 121042 w 279366"/>
                <a:gd name="connsiteY0" fmla="*/ 10445 h 474570"/>
                <a:gd name="connsiteX1" fmla="*/ 0 w 279366"/>
                <a:gd name="connsiteY1" fmla="*/ 166193 h 474570"/>
                <a:gd name="connsiteX2" fmla="*/ 143144 w 279366"/>
                <a:gd name="connsiteY2" fmla="*/ 427897 h 474570"/>
                <a:gd name="connsiteX3" fmla="*/ 159142 w 279366"/>
                <a:gd name="connsiteY3" fmla="*/ 473995 h 474570"/>
                <a:gd name="connsiteX4" fmla="*/ 121042 w 279366"/>
                <a:gd name="connsiteY4" fmla="*/ 10445 h 474570"/>
                <a:gd name="connsiteX0" fmla="*/ 121042 w 279366"/>
                <a:gd name="connsiteY0" fmla="*/ 0 h 464125"/>
                <a:gd name="connsiteX1" fmla="*/ 0 w 279366"/>
                <a:gd name="connsiteY1" fmla="*/ 155748 h 464125"/>
                <a:gd name="connsiteX2" fmla="*/ 143144 w 279366"/>
                <a:gd name="connsiteY2" fmla="*/ 417452 h 464125"/>
                <a:gd name="connsiteX3" fmla="*/ 159142 w 279366"/>
                <a:gd name="connsiteY3" fmla="*/ 463550 h 464125"/>
                <a:gd name="connsiteX4" fmla="*/ 121042 w 279366"/>
                <a:gd name="connsiteY4" fmla="*/ 0 h 464125"/>
                <a:gd name="connsiteX0" fmla="*/ 110310 w 268634"/>
                <a:gd name="connsiteY0" fmla="*/ 0 h 464125"/>
                <a:gd name="connsiteX1" fmla="*/ 0 w 268634"/>
                <a:gd name="connsiteY1" fmla="*/ 147333 h 464125"/>
                <a:gd name="connsiteX2" fmla="*/ 132412 w 268634"/>
                <a:gd name="connsiteY2" fmla="*/ 417452 h 464125"/>
                <a:gd name="connsiteX3" fmla="*/ 148410 w 268634"/>
                <a:gd name="connsiteY3" fmla="*/ 463550 h 464125"/>
                <a:gd name="connsiteX4" fmla="*/ 110310 w 268634"/>
                <a:gd name="connsiteY4" fmla="*/ 0 h 464125"/>
                <a:gd name="connsiteX0" fmla="*/ 110310 w 268634"/>
                <a:gd name="connsiteY0" fmla="*/ 0 h 464125"/>
                <a:gd name="connsiteX1" fmla="*/ 0 w 268634"/>
                <a:gd name="connsiteY1" fmla="*/ 147333 h 464125"/>
                <a:gd name="connsiteX2" fmla="*/ 132412 w 268634"/>
                <a:gd name="connsiteY2" fmla="*/ 417452 h 464125"/>
                <a:gd name="connsiteX3" fmla="*/ 148410 w 268634"/>
                <a:gd name="connsiteY3" fmla="*/ 463550 h 464125"/>
                <a:gd name="connsiteX4" fmla="*/ 110310 w 268634"/>
                <a:gd name="connsiteY4" fmla="*/ 0 h 464125"/>
                <a:gd name="connsiteX0" fmla="*/ 110310 w 268634"/>
                <a:gd name="connsiteY0" fmla="*/ 0 h 464816"/>
                <a:gd name="connsiteX1" fmla="*/ 0 w 268634"/>
                <a:gd name="connsiteY1" fmla="*/ 147333 h 464816"/>
                <a:gd name="connsiteX2" fmla="*/ 132412 w 268634"/>
                <a:gd name="connsiteY2" fmla="*/ 417452 h 464816"/>
                <a:gd name="connsiteX3" fmla="*/ 148410 w 268634"/>
                <a:gd name="connsiteY3" fmla="*/ 463550 h 464816"/>
                <a:gd name="connsiteX4" fmla="*/ 110310 w 268634"/>
                <a:gd name="connsiteY4" fmla="*/ 0 h 464816"/>
                <a:gd name="connsiteX0" fmla="*/ 110310 w 268634"/>
                <a:gd name="connsiteY0" fmla="*/ 0 h 463550"/>
                <a:gd name="connsiteX1" fmla="*/ 0 w 268634"/>
                <a:gd name="connsiteY1" fmla="*/ 147333 h 463550"/>
                <a:gd name="connsiteX2" fmla="*/ 132412 w 268634"/>
                <a:gd name="connsiteY2" fmla="*/ 417452 h 463550"/>
                <a:gd name="connsiteX3" fmla="*/ 148410 w 268634"/>
                <a:gd name="connsiteY3" fmla="*/ 463550 h 463550"/>
                <a:gd name="connsiteX4" fmla="*/ 110310 w 268634"/>
                <a:gd name="connsiteY4" fmla="*/ 0 h 46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8634" h="463550">
                  <a:moveTo>
                    <a:pt x="110310" y="0"/>
                  </a:moveTo>
                  <a:cubicBezTo>
                    <a:pt x="58298" y="46408"/>
                    <a:pt x="44611" y="94588"/>
                    <a:pt x="0" y="147333"/>
                  </a:cubicBezTo>
                  <a:cubicBezTo>
                    <a:pt x="54662" y="216908"/>
                    <a:pt x="107230" y="365684"/>
                    <a:pt x="132412" y="417452"/>
                  </a:cubicBezTo>
                  <a:cubicBezTo>
                    <a:pt x="144284" y="453705"/>
                    <a:pt x="133552" y="433172"/>
                    <a:pt x="148410" y="463550"/>
                  </a:cubicBezTo>
                  <a:cubicBezTo>
                    <a:pt x="430985" y="286808"/>
                    <a:pt x="129360" y="41805"/>
                    <a:pt x="110310" y="0"/>
                  </a:cubicBezTo>
                  <a:close/>
                </a:path>
              </a:pathLst>
            </a:custGeom>
            <a:noFill/>
            <a:ln>
              <a:solidFill>
                <a:srgbClr val="2944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55" name="Freeform 54"/>
            <p:cNvSpPr/>
            <p:nvPr/>
          </p:nvSpPr>
          <p:spPr>
            <a:xfrm>
              <a:off x="1219200" y="5374481"/>
              <a:ext cx="69056" cy="123825"/>
            </a:xfrm>
            <a:custGeom>
              <a:avLst/>
              <a:gdLst>
                <a:gd name="connsiteX0" fmla="*/ 69056 w 69056"/>
                <a:gd name="connsiteY0" fmla="*/ 0 h 123825"/>
                <a:gd name="connsiteX1" fmla="*/ 0 w 69056"/>
                <a:gd name="connsiteY1" fmla="*/ 123825 h 123825"/>
                <a:gd name="connsiteX0" fmla="*/ 69056 w 69056"/>
                <a:gd name="connsiteY0" fmla="*/ 0 h 123825"/>
                <a:gd name="connsiteX1" fmla="*/ 0 w 69056"/>
                <a:gd name="connsiteY1" fmla="*/ 123825 h 123825"/>
                <a:gd name="connsiteX0" fmla="*/ 69056 w 69056"/>
                <a:gd name="connsiteY0" fmla="*/ 0 h 123825"/>
                <a:gd name="connsiteX1" fmla="*/ 0 w 69056"/>
                <a:gd name="connsiteY1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056" h="123825">
                  <a:moveTo>
                    <a:pt x="69056" y="0"/>
                  </a:moveTo>
                  <a:cubicBezTo>
                    <a:pt x="65087" y="67468"/>
                    <a:pt x="34925" y="89694"/>
                    <a:pt x="0" y="123825"/>
                  </a:cubicBezTo>
                </a:path>
              </a:pathLst>
            </a:custGeom>
            <a:noFill/>
            <a:ln>
              <a:solidFill>
                <a:srgbClr val="2944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56" name="Freeform 55"/>
            <p:cNvSpPr/>
            <p:nvPr/>
          </p:nvSpPr>
          <p:spPr>
            <a:xfrm>
              <a:off x="1610917" y="5373217"/>
              <a:ext cx="145628" cy="248914"/>
            </a:xfrm>
            <a:custGeom>
              <a:avLst/>
              <a:gdLst>
                <a:gd name="connsiteX0" fmla="*/ 69056 w 69056"/>
                <a:gd name="connsiteY0" fmla="*/ 0 h 123825"/>
                <a:gd name="connsiteX1" fmla="*/ 0 w 69056"/>
                <a:gd name="connsiteY1" fmla="*/ 123825 h 123825"/>
                <a:gd name="connsiteX0" fmla="*/ 69056 w 69056"/>
                <a:gd name="connsiteY0" fmla="*/ 0 h 123825"/>
                <a:gd name="connsiteX1" fmla="*/ 0 w 69056"/>
                <a:gd name="connsiteY1" fmla="*/ 123825 h 123825"/>
                <a:gd name="connsiteX0" fmla="*/ 69056 w 69056"/>
                <a:gd name="connsiteY0" fmla="*/ 0 h 123825"/>
                <a:gd name="connsiteX1" fmla="*/ 0 w 69056"/>
                <a:gd name="connsiteY1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056" h="123825">
                  <a:moveTo>
                    <a:pt x="69056" y="0"/>
                  </a:moveTo>
                  <a:cubicBezTo>
                    <a:pt x="65087" y="67468"/>
                    <a:pt x="34925" y="89694"/>
                    <a:pt x="0" y="123825"/>
                  </a:cubicBezTo>
                </a:path>
              </a:pathLst>
            </a:custGeom>
            <a:noFill/>
            <a:ln>
              <a:solidFill>
                <a:srgbClr val="2944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57" name="Freeform 56"/>
            <p:cNvSpPr/>
            <p:nvPr/>
          </p:nvSpPr>
          <p:spPr>
            <a:xfrm>
              <a:off x="1840458" y="5097089"/>
              <a:ext cx="45719" cy="69429"/>
            </a:xfrm>
            <a:custGeom>
              <a:avLst/>
              <a:gdLst>
                <a:gd name="connsiteX0" fmla="*/ 69056 w 69056"/>
                <a:gd name="connsiteY0" fmla="*/ 0 h 123825"/>
                <a:gd name="connsiteX1" fmla="*/ 0 w 69056"/>
                <a:gd name="connsiteY1" fmla="*/ 123825 h 123825"/>
                <a:gd name="connsiteX0" fmla="*/ 69056 w 69056"/>
                <a:gd name="connsiteY0" fmla="*/ 0 h 123825"/>
                <a:gd name="connsiteX1" fmla="*/ 0 w 69056"/>
                <a:gd name="connsiteY1" fmla="*/ 123825 h 123825"/>
                <a:gd name="connsiteX0" fmla="*/ 69056 w 69056"/>
                <a:gd name="connsiteY0" fmla="*/ 0 h 123825"/>
                <a:gd name="connsiteX1" fmla="*/ 0 w 69056"/>
                <a:gd name="connsiteY1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056" h="123825">
                  <a:moveTo>
                    <a:pt x="69056" y="0"/>
                  </a:moveTo>
                  <a:cubicBezTo>
                    <a:pt x="65087" y="67468"/>
                    <a:pt x="34925" y="89694"/>
                    <a:pt x="0" y="123825"/>
                  </a:cubicBezTo>
                </a:path>
              </a:pathLst>
            </a:custGeom>
            <a:noFill/>
            <a:ln>
              <a:solidFill>
                <a:srgbClr val="2944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8840648" y="2753052"/>
            <a:ext cx="1825580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tr-TR" sz="6600" dirty="0">
                <a:solidFill>
                  <a:srgbClr val="FE6B3A"/>
                </a:solidFill>
                <a:latin typeface="Arial Narrow" panose="020B0606020202030204" pitchFamily="34" charset="0"/>
              </a:rPr>
              <a:t>%96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8837996" y="4370868"/>
            <a:ext cx="1830005" cy="1384995"/>
          </a:xfrm>
          <a:prstGeom prst="rect">
            <a:avLst/>
          </a:prstGeom>
          <a:noFill/>
        </p:spPr>
        <p:txBody>
          <a:bodyPr wrap="square" lIns="180000" rIns="180000" rtlCol="0" anchor="ctr">
            <a:spAutoFit/>
          </a:bodyPr>
          <a:lstStyle/>
          <a:p>
            <a:pPr algn="ctr"/>
            <a:r>
              <a:rPr lang="tr-TR" sz="1400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Lorem ipsum dolor sit amet, consectetur adipiscing elit, sed do eiusmod tempor incididunt ut labore </a:t>
            </a:r>
            <a:r>
              <a:rPr lang="tr-TR" sz="140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et dolore magna aliqua</a:t>
            </a:r>
            <a:r>
              <a:rPr lang="tr-TR" sz="1400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.</a:t>
            </a:r>
          </a:p>
        </p:txBody>
      </p:sp>
      <p:grpSp>
        <p:nvGrpSpPr>
          <p:cNvPr id="58" name="Group 57"/>
          <p:cNvGrpSpPr/>
          <p:nvPr/>
        </p:nvGrpSpPr>
        <p:grpSpPr>
          <a:xfrm>
            <a:off x="9170277" y="1448872"/>
            <a:ext cx="1166325" cy="828000"/>
            <a:chOff x="6351038" y="4772039"/>
            <a:chExt cx="1166325" cy="864240"/>
          </a:xfrm>
        </p:grpSpPr>
        <p:sp>
          <p:nvSpPr>
            <p:cNvPr id="59" name="Freeform 58"/>
            <p:cNvSpPr/>
            <p:nvPr/>
          </p:nvSpPr>
          <p:spPr>
            <a:xfrm>
              <a:off x="6351038" y="4772039"/>
              <a:ext cx="1166325" cy="864240"/>
            </a:xfrm>
            <a:custGeom>
              <a:avLst/>
              <a:gdLst/>
              <a:ahLst/>
              <a:cxnLst/>
              <a:rect l="l" t="t" r="r" b="b"/>
              <a:pathLst>
                <a:path w="1166325" h="864240">
                  <a:moveTo>
                    <a:pt x="583162" y="0"/>
                  </a:moveTo>
                  <a:cubicBezTo>
                    <a:pt x="620855" y="0"/>
                    <a:pt x="651412" y="30557"/>
                    <a:pt x="651412" y="68250"/>
                  </a:cubicBezTo>
                  <a:cubicBezTo>
                    <a:pt x="651412" y="98171"/>
                    <a:pt x="632157" y="123596"/>
                    <a:pt x="605108" y="132070"/>
                  </a:cubicBezTo>
                  <a:lnTo>
                    <a:pt x="747468" y="440517"/>
                  </a:lnTo>
                  <a:lnTo>
                    <a:pt x="894709" y="288527"/>
                  </a:lnTo>
                  <a:cubicBezTo>
                    <a:pt x="878614" y="279863"/>
                    <a:pt x="868184" y="262711"/>
                    <a:pt x="868184" y="243123"/>
                  </a:cubicBezTo>
                  <a:cubicBezTo>
                    <a:pt x="868184" y="213300"/>
                    <a:pt x="892361" y="189123"/>
                    <a:pt x="922184" y="189123"/>
                  </a:cubicBezTo>
                  <a:cubicBezTo>
                    <a:pt x="952007" y="189123"/>
                    <a:pt x="976184" y="213300"/>
                    <a:pt x="976184" y="243123"/>
                  </a:cubicBezTo>
                  <a:cubicBezTo>
                    <a:pt x="976184" y="272946"/>
                    <a:pt x="952007" y="297123"/>
                    <a:pt x="922184" y="297123"/>
                  </a:cubicBezTo>
                  <a:lnTo>
                    <a:pt x="922032" y="297093"/>
                  </a:lnTo>
                  <a:lnTo>
                    <a:pt x="923681" y="297642"/>
                  </a:lnTo>
                  <a:lnTo>
                    <a:pt x="947493" y="509574"/>
                  </a:lnTo>
                  <a:lnTo>
                    <a:pt x="1083225" y="395274"/>
                  </a:lnTo>
                  <a:lnTo>
                    <a:pt x="1086178" y="396935"/>
                  </a:lnTo>
                  <a:cubicBezTo>
                    <a:pt x="1079775" y="389814"/>
                    <a:pt x="1076325" y="380335"/>
                    <a:pt x="1076325" y="370050"/>
                  </a:cubicBezTo>
                  <a:cubicBezTo>
                    <a:pt x="1076325" y="345197"/>
                    <a:pt x="1096472" y="325050"/>
                    <a:pt x="1121325" y="325050"/>
                  </a:cubicBezTo>
                  <a:cubicBezTo>
                    <a:pt x="1146178" y="325050"/>
                    <a:pt x="1166325" y="345197"/>
                    <a:pt x="1166325" y="370050"/>
                  </a:cubicBezTo>
                  <a:cubicBezTo>
                    <a:pt x="1166325" y="394903"/>
                    <a:pt x="1146178" y="415050"/>
                    <a:pt x="1121325" y="415050"/>
                  </a:cubicBezTo>
                  <a:lnTo>
                    <a:pt x="1116736" y="414124"/>
                  </a:lnTo>
                  <a:lnTo>
                    <a:pt x="1121325" y="416705"/>
                  </a:lnTo>
                  <a:lnTo>
                    <a:pt x="1092750" y="821517"/>
                  </a:lnTo>
                  <a:cubicBezTo>
                    <a:pt x="752231" y="873111"/>
                    <a:pt x="425999" y="881842"/>
                    <a:pt x="85481" y="826280"/>
                  </a:cubicBezTo>
                  <a:lnTo>
                    <a:pt x="45000" y="416705"/>
                  </a:lnTo>
                  <a:lnTo>
                    <a:pt x="56579" y="411302"/>
                  </a:lnTo>
                  <a:cubicBezTo>
                    <a:pt x="53032" y="413096"/>
                    <a:pt x="49080" y="413639"/>
                    <a:pt x="45000" y="413639"/>
                  </a:cubicBezTo>
                  <a:cubicBezTo>
                    <a:pt x="20147" y="413639"/>
                    <a:pt x="0" y="393492"/>
                    <a:pt x="0" y="368639"/>
                  </a:cubicBezTo>
                  <a:cubicBezTo>
                    <a:pt x="0" y="343786"/>
                    <a:pt x="20147" y="323639"/>
                    <a:pt x="45000" y="323639"/>
                  </a:cubicBezTo>
                  <a:cubicBezTo>
                    <a:pt x="69853" y="323639"/>
                    <a:pt x="90000" y="343786"/>
                    <a:pt x="90000" y="368639"/>
                  </a:cubicBezTo>
                  <a:cubicBezTo>
                    <a:pt x="90000" y="383997"/>
                    <a:pt x="82307" y="397558"/>
                    <a:pt x="70092" y="404995"/>
                  </a:cubicBezTo>
                  <a:lnTo>
                    <a:pt x="80718" y="400036"/>
                  </a:lnTo>
                  <a:cubicBezTo>
                    <a:pt x="195018" y="509574"/>
                    <a:pt x="95005" y="414324"/>
                    <a:pt x="195018" y="511955"/>
                  </a:cubicBezTo>
                  <a:lnTo>
                    <a:pt x="228172" y="296456"/>
                  </a:lnTo>
                  <a:cubicBezTo>
                    <a:pt x="199870" y="295298"/>
                    <a:pt x="177476" y="271825"/>
                    <a:pt x="177476" y="243123"/>
                  </a:cubicBezTo>
                  <a:cubicBezTo>
                    <a:pt x="177476" y="213300"/>
                    <a:pt x="201653" y="189123"/>
                    <a:pt x="231476" y="189123"/>
                  </a:cubicBezTo>
                  <a:cubicBezTo>
                    <a:pt x="261299" y="189123"/>
                    <a:pt x="285476" y="213300"/>
                    <a:pt x="285476" y="243123"/>
                  </a:cubicBezTo>
                  <a:cubicBezTo>
                    <a:pt x="285476" y="261257"/>
                    <a:pt x="276537" y="277304"/>
                    <a:pt x="262256" y="286299"/>
                  </a:cubicBezTo>
                  <a:lnTo>
                    <a:pt x="411712" y="435755"/>
                  </a:lnTo>
                  <a:lnTo>
                    <a:pt x="566537" y="133144"/>
                  </a:lnTo>
                  <a:cubicBezTo>
                    <a:pt x="536723" y="126846"/>
                    <a:pt x="514912" y="100095"/>
                    <a:pt x="514912" y="68250"/>
                  </a:cubicBezTo>
                  <a:cubicBezTo>
                    <a:pt x="514912" y="30557"/>
                    <a:pt x="545469" y="0"/>
                    <a:pt x="583162" y="0"/>
                  </a:cubicBezTo>
                  <a:close/>
                </a:path>
              </a:pathLst>
            </a:custGeom>
            <a:noFill/>
            <a:ln>
              <a:solidFill>
                <a:srgbClr val="FE6B3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0" name="Freeform 59"/>
            <p:cNvSpPr/>
            <p:nvPr/>
          </p:nvSpPr>
          <p:spPr>
            <a:xfrm>
              <a:off x="6424613" y="5403056"/>
              <a:ext cx="1035843" cy="11907"/>
            </a:xfrm>
            <a:custGeom>
              <a:avLst/>
              <a:gdLst>
                <a:gd name="connsiteX0" fmla="*/ 0 w 1035843"/>
                <a:gd name="connsiteY0" fmla="*/ 11907 h 11907"/>
                <a:gd name="connsiteX1" fmla="*/ 1035843 w 1035843"/>
                <a:gd name="connsiteY1" fmla="*/ 0 h 11907"/>
                <a:gd name="connsiteX0" fmla="*/ 0 w 1035843"/>
                <a:gd name="connsiteY0" fmla="*/ 11907 h 24127"/>
                <a:gd name="connsiteX1" fmla="*/ 1035843 w 1035843"/>
                <a:gd name="connsiteY1" fmla="*/ 0 h 24127"/>
                <a:gd name="connsiteX0" fmla="*/ 0 w 1035843"/>
                <a:gd name="connsiteY0" fmla="*/ 11907 h 11907"/>
                <a:gd name="connsiteX1" fmla="*/ 1035843 w 1035843"/>
                <a:gd name="connsiteY1" fmla="*/ 0 h 1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5843" h="11907">
                  <a:moveTo>
                    <a:pt x="0" y="11907"/>
                  </a:moveTo>
                  <a:cubicBezTo>
                    <a:pt x="345281" y="43657"/>
                    <a:pt x="690562" y="39688"/>
                    <a:pt x="1035843" y="0"/>
                  </a:cubicBezTo>
                </a:path>
              </a:pathLst>
            </a:custGeom>
            <a:noFill/>
            <a:ln>
              <a:solidFill>
                <a:srgbClr val="FE6B3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1" name="Freeform 60"/>
            <p:cNvSpPr/>
            <p:nvPr/>
          </p:nvSpPr>
          <p:spPr>
            <a:xfrm flipV="1">
              <a:off x="6440288" y="5563293"/>
              <a:ext cx="1005619" cy="35474"/>
            </a:xfrm>
            <a:custGeom>
              <a:avLst/>
              <a:gdLst>
                <a:gd name="connsiteX0" fmla="*/ 0 w 1035843"/>
                <a:gd name="connsiteY0" fmla="*/ 11907 h 11907"/>
                <a:gd name="connsiteX1" fmla="*/ 1035843 w 1035843"/>
                <a:gd name="connsiteY1" fmla="*/ 0 h 11907"/>
                <a:gd name="connsiteX0" fmla="*/ 0 w 1035843"/>
                <a:gd name="connsiteY0" fmla="*/ 11907 h 24127"/>
                <a:gd name="connsiteX1" fmla="*/ 1035843 w 1035843"/>
                <a:gd name="connsiteY1" fmla="*/ 0 h 24127"/>
                <a:gd name="connsiteX0" fmla="*/ 0 w 1035843"/>
                <a:gd name="connsiteY0" fmla="*/ 11907 h 11907"/>
                <a:gd name="connsiteX1" fmla="*/ 1035843 w 1035843"/>
                <a:gd name="connsiteY1" fmla="*/ 0 h 11907"/>
                <a:gd name="connsiteX0" fmla="*/ 0 w 1030948"/>
                <a:gd name="connsiteY0" fmla="*/ 0 h 28188"/>
                <a:gd name="connsiteX1" fmla="*/ 1030948 w 1030948"/>
                <a:gd name="connsiteY1" fmla="*/ 2381 h 28188"/>
                <a:gd name="connsiteX0" fmla="*/ 0 w 1033396"/>
                <a:gd name="connsiteY0" fmla="*/ 0 h 32474"/>
                <a:gd name="connsiteX1" fmla="*/ 1033396 w 1033396"/>
                <a:gd name="connsiteY1" fmla="*/ 9525 h 32474"/>
                <a:gd name="connsiteX0" fmla="*/ 0 w 1033396"/>
                <a:gd name="connsiteY0" fmla="*/ 0 h 35474"/>
                <a:gd name="connsiteX1" fmla="*/ 1033396 w 1033396"/>
                <a:gd name="connsiteY1" fmla="*/ 9525 h 3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3396" h="35474">
                  <a:moveTo>
                    <a:pt x="0" y="0"/>
                  </a:moveTo>
                  <a:cubicBezTo>
                    <a:pt x="330598" y="41275"/>
                    <a:pt x="688115" y="49213"/>
                    <a:pt x="1033396" y="9525"/>
                  </a:cubicBezTo>
                </a:path>
              </a:pathLst>
            </a:custGeom>
            <a:noFill/>
            <a:ln>
              <a:solidFill>
                <a:srgbClr val="FE6B3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2" name="Oval 61"/>
            <p:cNvSpPr/>
            <p:nvPr/>
          </p:nvSpPr>
          <p:spPr>
            <a:xfrm>
              <a:off x="6863717" y="5127041"/>
              <a:ext cx="147031" cy="241413"/>
            </a:xfrm>
            <a:prstGeom prst="ellipse">
              <a:avLst/>
            </a:prstGeom>
            <a:noFill/>
            <a:ln>
              <a:solidFill>
                <a:srgbClr val="FE6B3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3" name="Oval 62"/>
            <p:cNvSpPr/>
            <p:nvPr/>
          </p:nvSpPr>
          <p:spPr>
            <a:xfrm>
              <a:off x="7136780" y="5242399"/>
              <a:ext cx="108000" cy="108000"/>
            </a:xfrm>
            <a:prstGeom prst="ellipse">
              <a:avLst/>
            </a:prstGeom>
            <a:noFill/>
            <a:ln>
              <a:solidFill>
                <a:srgbClr val="FE6B3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4" name="Oval 63"/>
            <p:cNvSpPr/>
            <p:nvPr/>
          </p:nvSpPr>
          <p:spPr>
            <a:xfrm>
              <a:off x="6616705" y="5242399"/>
              <a:ext cx="108000" cy="108000"/>
            </a:xfrm>
            <a:prstGeom prst="ellipse">
              <a:avLst/>
            </a:prstGeom>
            <a:noFill/>
            <a:ln>
              <a:solidFill>
                <a:srgbClr val="FE6B3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5" name="Oval 64"/>
            <p:cNvSpPr/>
            <p:nvPr/>
          </p:nvSpPr>
          <p:spPr>
            <a:xfrm>
              <a:off x="6451852" y="5294236"/>
              <a:ext cx="54000" cy="54000"/>
            </a:xfrm>
            <a:prstGeom prst="ellipse">
              <a:avLst/>
            </a:prstGeom>
            <a:noFill/>
            <a:ln>
              <a:solidFill>
                <a:srgbClr val="FE6B3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6" name="Oval 65"/>
            <p:cNvSpPr/>
            <p:nvPr/>
          </p:nvSpPr>
          <p:spPr>
            <a:xfrm>
              <a:off x="7354837" y="5291855"/>
              <a:ext cx="54000" cy="54000"/>
            </a:xfrm>
            <a:prstGeom prst="ellipse">
              <a:avLst/>
            </a:prstGeom>
            <a:noFill/>
            <a:ln>
              <a:solidFill>
                <a:srgbClr val="FE6B3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7" name="Oval 66"/>
            <p:cNvSpPr/>
            <p:nvPr/>
          </p:nvSpPr>
          <p:spPr>
            <a:xfrm>
              <a:off x="7352503" y="5458541"/>
              <a:ext cx="36000" cy="36000"/>
            </a:xfrm>
            <a:prstGeom prst="ellipse">
              <a:avLst/>
            </a:prstGeom>
            <a:noFill/>
            <a:ln>
              <a:solidFill>
                <a:srgbClr val="FE6B3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8" name="Oval 67"/>
            <p:cNvSpPr/>
            <p:nvPr/>
          </p:nvSpPr>
          <p:spPr>
            <a:xfrm>
              <a:off x="7224391" y="5471708"/>
              <a:ext cx="36000" cy="36000"/>
            </a:xfrm>
            <a:prstGeom prst="ellipse">
              <a:avLst/>
            </a:prstGeom>
            <a:noFill/>
            <a:ln>
              <a:solidFill>
                <a:srgbClr val="FE6B3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9" name="Oval 68"/>
            <p:cNvSpPr/>
            <p:nvPr/>
          </p:nvSpPr>
          <p:spPr>
            <a:xfrm>
              <a:off x="7075613" y="5476177"/>
              <a:ext cx="36000" cy="36000"/>
            </a:xfrm>
            <a:prstGeom prst="ellipse">
              <a:avLst/>
            </a:prstGeom>
            <a:noFill/>
            <a:ln>
              <a:solidFill>
                <a:srgbClr val="FE6B3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70" name="Oval 69"/>
            <p:cNvSpPr/>
            <p:nvPr/>
          </p:nvSpPr>
          <p:spPr>
            <a:xfrm>
              <a:off x="6917026" y="5481232"/>
              <a:ext cx="36000" cy="36000"/>
            </a:xfrm>
            <a:prstGeom prst="ellipse">
              <a:avLst/>
            </a:prstGeom>
            <a:noFill/>
            <a:ln>
              <a:solidFill>
                <a:srgbClr val="FE6B3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71" name="Oval 70"/>
            <p:cNvSpPr/>
            <p:nvPr/>
          </p:nvSpPr>
          <p:spPr>
            <a:xfrm>
              <a:off x="6748907" y="5471415"/>
              <a:ext cx="36000" cy="36000"/>
            </a:xfrm>
            <a:prstGeom prst="ellipse">
              <a:avLst/>
            </a:prstGeom>
            <a:noFill/>
            <a:ln>
              <a:solidFill>
                <a:srgbClr val="FE6B3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72" name="Oval 71"/>
            <p:cNvSpPr/>
            <p:nvPr/>
          </p:nvSpPr>
          <p:spPr>
            <a:xfrm>
              <a:off x="6602510" y="5466653"/>
              <a:ext cx="36000" cy="36000"/>
            </a:xfrm>
            <a:prstGeom prst="ellipse">
              <a:avLst/>
            </a:prstGeom>
            <a:noFill/>
            <a:ln>
              <a:solidFill>
                <a:srgbClr val="FE6B3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73" name="Oval 72"/>
            <p:cNvSpPr/>
            <p:nvPr/>
          </p:nvSpPr>
          <p:spPr>
            <a:xfrm>
              <a:off x="6475454" y="5459510"/>
              <a:ext cx="36000" cy="36000"/>
            </a:xfrm>
            <a:prstGeom prst="ellipse">
              <a:avLst/>
            </a:prstGeom>
            <a:noFill/>
            <a:ln>
              <a:solidFill>
                <a:srgbClr val="FE6B3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53548217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6338722" y="923819"/>
            <a:ext cx="1800000" cy="216000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0" name="Rectangle 19"/>
          <p:cNvSpPr/>
          <p:nvPr/>
        </p:nvSpPr>
        <p:spPr>
          <a:xfrm>
            <a:off x="6338722" y="1355819"/>
            <a:ext cx="1800000" cy="1728000"/>
          </a:xfrm>
          <a:prstGeom prst="rect">
            <a:avLst/>
          </a:prstGeom>
          <a:solidFill>
            <a:srgbClr val="FFD4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Rectangle 18"/>
          <p:cNvSpPr/>
          <p:nvPr/>
        </p:nvSpPr>
        <p:spPr>
          <a:xfrm>
            <a:off x="1767830" y="923819"/>
            <a:ext cx="1800000" cy="216000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7" name="Rectangle 16"/>
          <p:cNvSpPr/>
          <p:nvPr/>
        </p:nvSpPr>
        <p:spPr>
          <a:xfrm>
            <a:off x="4053276" y="923819"/>
            <a:ext cx="1800000" cy="216000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8" name="Rectangle 17"/>
          <p:cNvSpPr/>
          <p:nvPr/>
        </p:nvSpPr>
        <p:spPr>
          <a:xfrm>
            <a:off x="8624168" y="923819"/>
            <a:ext cx="1800000" cy="216000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cxnSp>
        <p:nvCxnSpPr>
          <p:cNvPr id="3" name="Straight Connector 2"/>
          <p:cNvCxnSpPr/>
          <p:nvPr/>
        </p:nvCxnSpPr>
        <p:spPr>
          <a:xfrm>
            <a:off x="3810000" y="1124744"/>
            <a:ext cx="0" cy="478800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3"/>
          <p:cNvCxnSpPr/>
          <p:nvPr/>
        </p:nvCxnSpPr>
        <p:spPr>
          <a:xfrm>
            <a:off x="6096000" y="1124744"/>
            <a:ext cx="0" cy="478800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8382000" y="1124744"/>
            <a:ext cx="0" cy="478800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1526214" y="1031540"/>
            <a:ext cx="2283232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tr-TR" sz="6600" dirty="0">
                <a:solidFill>
                  <a:schemeClr val="bg1"/>
                </a:solidFill>
                <a:latin typeface="Arial Narrow" panose="020B0606020202030204" pitchFamily="34" charset="0"/>
              </a:rPr>
              <a:t>%48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524000" y="4179855"/>
            <a:ext cx="2288766" cy="1754326"/>
          </a:xfrm>
          <a:prstGeom prst="rect">
            <a:avLst/>
          </a:prstGeom>
          <a:noFill/>
        </p:spPr>
        <p:txBody>
          <a:bodyPr wrap="square" lIns="180000" rIns="180000" rtlCol="0" anchor="ctr">
            <a:spAutoFit/>
          </a:bodyPr>
          <a:lstStyle/>
          <a:p>
            <a:pPr algn="ctr"/>
            <a:r>
              <a:rPr lang="tr-TR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Lorem ipsum dolor sit amet</a:t>
            </a:r>
            <a:r>
              <a:rPr lang="tr-TR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, consectetur adipiscing </a:t>
            </a:r>
            <a:r>
              <a:rPr lang="tr-TR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elit, sed do eiusmod tempor incididunt ut labore et dolore magna aliqua.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767830" y="2047019"/>
            <a:ext cx="1800000" cy="1036800"/>
          </a:xfrm>
          <a:prstGeom prst="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" name="Rectangle 5"/>
          <p:cNvSpPr/>
          <p:nvPr/>
        </p:nvSpPr>
        <p:spPr>
          <a:xfrm>
            <a:off x="1524001" y="3501008"/>
            <a:ext cx="2283235" cy="40011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tr-TR" sz="2000" dirty="0">
                <a:solidFill>
                  <a:srgbClr val="2944A1"/>
                </a:solidFill>
                <a:latin typeface="Arial Narrow" panose="020B0606020202030204" pitchFamily="34" charset="0"/>
              </a:rPr>
              <a:t>CONSECTETUR</a:t>
            </a:r>
            <a:endParaRPr lang="tr-TR" sz="2000" dirty="0"/>
          </a:p>
        </p:txBody>
      </p:sp>
      <p:sp>
        <p:nvSpPr>
          <p:cNvPr id="11" name="TextBox 10"/>
          <p:cNvSpPr txBox="1"/>
          <p:nvPr/>
        </p:nvSpPr>
        <p:spPr>
          <a:xfrm>
            <a:off x="3811660" y="1031540"/>
            <a:ext cx="2283232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tr-TR" sz="6600" dirty="0">
                <a:solidFill>
                  <a:schemeClr val="bg1"/>
                </a:solidFill>
                <a:latin typeface="Arial Narrow" panose="020B0606020202030204" pitchFamily="34" charset="0"/>
              </a:rPr>
              <a:t>%12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809078" y="4179855"/>
            <a:ext cx="2288766" cy="1754326"/>
          </a:xfrm>
          <a:prstGeom prst="rect">
            <a:avLst/>
          </a:prstGeom>
          <a:noFill/>
        </p:spPr>
        <p:txBody>
          <a:bodyPr wrap="square" lIns="180000" rIns="180000" rtlCol="0" anchor="ctr">
            <a:spAutoFit/>
          </a:bodyPr>
          <a:lstStyle/>
          <a:p>
            <a:pPr algn="ctr"/>
            <a:r>
              <a:rPr lang="tr-TR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Lorem ipsum dolor sit amet, consectetur adipiscing elit, sed </a:t>
            </a:r>
            <a:r>
              <a:rPr lang="tr-TR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do eiusmod tempor </a:t>
            </a:r>
            <a:r>
              <a:rPr lang="tr-TR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incididunt ut labore et dolore magna aliqua.</a:t>
            </a:r>
          </a:p>
        </p:txBody>
      </p:sp>
      <p:sp>
        <p:nvSpPr>
          <p:cNvPr id="21" name="Rectangle 20"/>
          <p:cNvSpPr/>
          <p:nvPr/>
        </p:nvSpPr>
        <p:spPr>
          <a:xfrm>
            <a:off x="4053276" y="2824619"/>
            <a:ext cx="1800000" cy="259200"/>
          </a:xfrm>
          <a:prstGeom prst="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" name="Rectangle 8"/>
          <p:cNvSpPr/>
          <p:nvPr/>
        </p:nvSpPr>
        <p:spPr>
          <a:xfrm>
            <a:off x="3807235" y="3501008"/>
            <a:ext cx="2289871" cy="40011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tr-TR" sz="2000" dirty="0">
                <a:solidFill>
                  <a:srgbClr val="19AFBF"/>
                </a:solidFill>
                <a:latin typeface="Arial Narrow" panose="020B0606020202030204" pitchFamily="34" charset="0"/>
              </a:rPr>
              <a:t>EİUSMOD TEMPOR</a:t>
            </a:r>
            <a:endParaRPr lang="tr-TR" sz="2000" dirty="0"/>
          </a:p>
        </p:txBody>
      </p:sp>
      <p:sp>
        <p:nvSpPr>
          <p:cNvPr id="13" name="TextBox 12"/>
          <p:cNvSpPr txBox="1"/>
          <p:nvPr/>
        </p:nvSpPr>
        <p:spPr>
          <a:xfrm>
            <a:off x="6097106" y="1031540"/>
            <a:ext cx="2283232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tr-TR" sz="6600" dirty="0">
                <a:solidFill>
                  <a:schemeClr val="bg1"/>
                </a:solidFill>
                <a:latin typeface="Arial Narrow" panose="020B0606020202030204" pitchFamily="34" charset="0"/>
              </a:rPr>
              <a:t>%80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094156" y="4179855"/>
            <a:ext cx="2288766" cy="1754326"/>
          </a:xfrm>
          <a:prstGeom prst="rect">
            <a:avLst/>
          </a:prstGeom>
          <a:noFill/>
        </p:spPr>
        <p:txBody>
          <a:bodyPr wrap="square" lIns="180000" rIns="180000" rtlCol="0" anchor="ctr">
            <a:spAutoFit/>
          </a:bodyPr>
          <a:lstStyle/>
          <a:p>
            <a:pPr algn="ctr"/>
            <a:r>
              <a:rPr lang="tr-TR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Lorem ipsum dolor sit amet, consectetur adipiscing elit, sed do eiusmod </a:t>
            </a:r>
            <a:r>
              <a:rPr lang="tr-TR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tempor incididunt </a:t>
            </a:r>
            <a:r>
              <a:rPr lang="tr-TR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ut labore et dolore magna aliqua.</a:t>
            </a:r>
          </a:p>
        </p:txBody>
      </p:sp>
      <p:sp>
        <p:nvSpPr>
          <p:cNvPr id="10" name="Rectangle 9"/>
          <p:cNvSpPr/>
          <p:nvPr/>
        </p:nvSpPr>
        <p:spPr>
          <a:xfrm>
            <a:off x="6097106" y="3501008"/>
            <a:ext cx="2282128" cy="40011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tr-TR" sz="2000" dirty="0">
                <a:solidFill>
                  <a:srgbClr val="FFD418"/>
                </a:solidFill>
                <a:latin typeface="Arial Narrow" panose="020B0606020202030204" pitchFamily="34" charset="0"/>
              </a:rPr>
              <a:t>İNCİDİDUNT</a:t>
            </a:r>
            <a:endParaRPr lang="tr-TR" sz="2000" dirty="0"/>
          </a:p>
        </p:txBody>
      </p:sp>
      <p:sp>
        <p:nvSpPr>
          <p:cNvPr id="15" name="TextBox 14"/>
          <p:cNvSpPr txBox="1"/>
          <p:nvPr/>
        </p:nvSpPr>
        <p:spPr>
          <a:xfrm>
            <a:off x="8382552" y="1031540"/>
            <a:ext cx="2283232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tr-TR" sz="6600" dirty="0">
                <a:solidFill>
                  <a:schemeClr val="bg1"/>
                </a:solidFill>
                <a:latin typeface="Arial Narrow" panose="020B0606020202030204" pitchFamily="34" charset="0"/>
              </a:rPr>
              <a:t>%21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8379234" y="4179855"/>
            <a:ext cx="2288766" cy="1754326"/>
          </a:xfrm>
          <a:prstGeom prst="rect">
            <a:avLst/>
          </a:prstGeom>
          <a:noFill/>
        </p:spPr>
        <p:txBody>
          <a:bodyPr wrap="square" lIns="180000" rIns="180000" rtlCol="0" anchor="ctr">
            <a:spAutoFit/>
          </a:bodyPr>
          <a:lstStyle/>
          <a:p>
            <a:pPr algn="ctr"/>
            <a:r>
              <a:rPr lang="tr-TR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Lorem ipsum dolor sit amet, consectetur adipiscing elit, sed do eiusmod tempor incididunt ut labore </a:t>
            </a:r>
            <a:r>
              <a:rPr lang="tr-TR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et dolore magna aliqua</a:t>
            </a:r>
            <a:r>
              <a:rPr lang="tr-TR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.</a:t>
            </a:r>
          </a:p>
        </p:txBody>
      </p:sp>
      <p:sp>
        <p:nvSpPr>
          <p:cNvPr id="22" name="Rectangle 21"/>
          <p:cNvSpPr/>
          <p:nvPr/>
        </p:nvSpPr>
        <p:spPr>
          <a:xfrm>
            <a:off x="8624168" y="2630219"/>
            <a:ext cx="1800000" cy="453600"/>
          </a:xfrm>
          <a:prstGeom prst="rect">
            <a:avLst/>
          </a:prstGeom>
          <a:solidFill>
            <a:srgbClr val="FE6B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" name="Rectangle 23"/>
          <p:cNvSpPr/>
          <p:nvPr/>
        </p:nvSpPr>
        <p:spPr>
          <a:xfrm>
            <a:off x="8379234" y="3501008"/>
            <a:ext cx="2286550" cy="40011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tr-TR" sz="2000" dirty="0">
                <a:solidFill>
                  <a:srgbClr val="FE6B3A"/>
                </a:solidFill>
                <a:latin typeface="Arial Narrow" panose="020B0606020202030204" pitchFamily="34" charset="0"/>
              </a:rPr>
              <a:t>DOLORE MAGNA</a:t>
            </a:r>
            <a:endParaRPr lang="tr-TR" sz="2000" dirty="0"/>
          </a:p>
        </p:txBody>
      </p:sp>
    </p:spTree>
    <p:extLst>
      <p:ext uri="{BB962C8B-B14F-4D97-AF65-F5344CB8AC3E}">
        <p14:creationId xmlns:p14="http://schemas.microsoft.com/office/powerpoint/2010/main" val="416861008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/>
          <p:cNvSpPr/>
          <p:nvPr/>
        </p:nvSpPr>
        <p:spPr>
          <a:xfrm>
            <a:off x="1789877" y="1700809"/>
            <a:ext cx="2693499" cy="172009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6" name="Rectangle 25"/>
          <p:cNvSpPr/>
          <p:nvPr/>
        </p:nvSpPr>
        <p:spPr>
          <a:xfrm>
            <a:off x="1789877" y="3337982"/>
            <a:ext cx="2693499" cy="82921"/>
          </a:xfrm>
          <a:prstGeom prst="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1" name="Rectangle 30"/>
          <p:cNvSpPr/>
          <p:nvPr/>
        </p:nvSpPr>
        <p:spPr>
          <a:xfrm>
            <a:off x="1789877" y="4877260"/>
            <a:ext cx="2693499" cy="172009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2" name="Rectangle 31"/>
          <p:cNvSpPr/>
          <p:nvPr/>
        </p:nvSpPr>
        <p:spPr>
          <a:xfrm>
            <a:off x="1789877" y="6514432"/>
            <a:ext cx="2693499" cy="82921"/>
          </a:xfrm>
          <a:prstGeom prst="rect">
            <a:avLst/>
          </a:prstGeom>
          <a:solidFill>
            <a:srgbClr val="2944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7" name="Rectangle 26"/>
          <p:cNvSpPr/>
          <p:nvPr/>
        </p:nvSpPr>
        <p:spPr>
          <a:xfrm>
            <a:off x="4749252" y="1700809"/>
            <a:ext cx="2693499" cy="172009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8" name="Rectangle 27"/>
          <p:cNvSpPr/>
          <p:nvPr/>
        </p:nvSpPr>
        <p:spPr>
          <a:xfrm>
            <a:off x="4749252" y="3337982"/>
            <a:ext cx="2693499" cy="82921"/>
          </a:xfrm>
          <a:prstGeom prst="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3" name="Rectangle 32"/>
          <p:cNvSpPr/>
          <p:nvPr/>
        </p:nvSpPr>
        <p:spPr>
          <a:xfrm>
            <a:off x="4749252" y="4877260"/>
            <a:ext cx="2693499" cy="172009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4" name="Rectangle 33"/>
          <p:cNvSpPr/>
          <p:nvPr/>
        </p:nvSpPr>
        <p:spPr>
          <a:xfrm>
            <a:off x="4749252" y="6514432"/>
            <a:ext cx="2693499" cy="82921"/>
          </a:xfrm>
          <a:prstGeom prst="rect">
            <a:avLst/>
          </a:prstGeom>
          <a:solidFill>
            <a:srgbClr val="19A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7" name="Rectangle 36"/>
          <p:cNvSpPr/>
          <p:nvPr/>
        </p:nvSpPr>
        <p:spPr>
          <a:xfrm>
            <a:off x="7708627" y="1700809"/>
            <a:ext cx="2693499" cy="172009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8" name="Rectangle 37"/>
          <p:cNvSpPr/>
          <p:nvPr/>
        </p:nvSpPr>
        <p:spPr>
          <a:xfrm>
            <a:off x="7708627" y="3337982"/>
            <a:ext cx="2693499" cy="82921"/>
          </a:xfrm>
          <a:prstGeom prst="rect">
            <a:avLst/>
          </a:prstGeom>
          <a:solidFill>
            <a:srgbClr val="FE6B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9" name="Rectangle 38"/>
          <p:cNvSpPr/>
          <p:nvPr/>
        </p:nvSpPr>
        <p:spPr>
          <a:xfrm>
            <a:off x="7708627" y="4877260"/>
            <a:ext cx="2693499" cy="172009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0" name="Rectangle 39"/>
          <p:cNvSpPr/>
          <p:nvPr/>
        </p:nvSpPr>
        <p:spPr>
          <a:xfrm>
            <a:off x="7708627" y="6514432"/>
            <a:ext cx="2693499" cy="82921"/>
          </a:xfrm>
          <a:prstGeom prst="rect">
            <a:avLst/>
          </a:prstGeom>
          <a:solidFill>
            <a:srgbClr val="FE6B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48" name="Gruppieren 65"/>
          <p:cNvGrpSpPr>
            <a:grpSpLocks noChangeAspect="1"/>
          </p:cNvGrpSpPr>
          <p:nvPr/>
        </p:nvGrpSpPr>
        <p:grpSpPr>
          <a:xfrm>
            <a:off x="2847165" y="1841476"/>
            <a:ext cx="578920" cy="720000"/>
            <a:chOff x="7294563" y="1320800"/>
            <a:chExt cx="1387474" cy="1725613"/>
          </a:xfrm>
          <a:solidFill>
            <a:srgbClr val="2944A1"/>
          </a:solidFill>
        </p:grpSpPr>
        <p:sp>
          <p:nvSpPr>
            <p:cNvPr id="49" name="Oval 50"/>
            <p:cNvSpPr>
              <a:spLocks noChangeArrowheads="1"/>
            </p:cNvSpPr>
            <p:nvPr/>
          </p:nvSpPr>
          <p:spPr bwMode="auto">
            <a:xfrm>
              <a:off x="8199438" y="1320800"/>
              <a:ext cx="292100" cy="2936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7924800" y="1587500"/>
              <a:ext cx="757237" cy="1458913"/>
            </a:xfrm>
            <a:custGeom>
              <a:avLst/>
              <a:gdLst>
                <a:gd name="T0" fmla="*/ 14 w 202"/>
                <a:gd name="T1" fmla="*/ 112 h 389"/>
                <a:gd name="T2" fmla="*/ 64 w 202"/>
                <a:gd name="T3" fmla="*/ 102 h 389"/>
                <a:gd name="T4" fmla="*/ 96 w 202"/>
                <a:gd name="T5" fmla="*/ 32 h 389"/>
                <a:gd name="T6" fmla="*/ 113 w 202"/>
                <a:gd name="T7" fmla="*/ 11 h 389"/>
                <a:gd name="T8" fmla="*/ 159 w 202"/>
                <a:gd name="T9" fmla="*/ 19 h 389"/>
                <a:gd name="T10" fmla="*/ 193 w 202"/>
                <a:gd name="T11" fmla="*/ 116 h 389"/>
                <a:gd name="T12" fmla="*/ 196 w 202"/>
                <a:gd name="T13" fmla="*/ 151 h 389"/>
                <a:gd name="T14" fmla="*/ 161 w 202"/>
                <a:gd name="T15" fmla="*/ 248 h 389"/>
                <a:gd name="T16" fmla="*/ 195 w 202"/>
                <a:gd name="T17" fmla="*/ 354 h 389"/>
                <a:gd name="T18" fmla="*/ 182 w 202"/>
                <a:gd name="T19" fmla="*/ 381 h 389"/>
                <a:gd name="T20" fmla="*/ 161 w 202"/>
                <a:gd name="T21" fmla="*/ 379 h 389"/>
                <a:gd name="T22" fmla="*/ 130 w 202"/>
                <a:gd name="T23" fmla="*/ 373 h 389"/>
                <a:gd name="T24" fmla="*/ 92 w 202"/>
                <a:gd name="T25" fmla="*/ 258 h 389"/>
                <a:gd name="T26" fmla="*/ 92 w 202"/>
                <a:gd name="T27" fmla="*/ 237 h 389"/>
                <a:gd name="T28" fmla="*/ 124 w 202"/>
                <a:gd name="T29" fmla="*/ 149 h 389"/>
                <a:gd name="T30" fmla="*/ 108 w 202"/>
                <a:gd name="T31" fmla="*/ 94 h 389"/>
                <a:gd name="T32" fmla="*/ 95 w 202"/>
                <a:gd name="T33" fmla="*/ 120 h 389"/>
                <a:gd name="T34" fmla="*/ 85 w 202"/>
                <a:gd name="T35" fmla="*/ 128 h 389"/>
                <a:gd name="T36" fmla="*/ 31 w 202"/>
                <a:gd name="T37" fmla="*/ 142 h 389"/>
                <a:gd name="T38" fmla="*/ 13 w 202"/>
                <a:gd name="T39" fmla="*/ 138 h 389"/>
                <a:gd name="T40" fmla="*/ 14 w 202"/>
                <a:gd name="T41" fmla="*/ 112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2" h="389">
                  <a:moveTo>
                    <a:pt x="14" y="112"/>
                  </a:moveTo>
                  <a:cubicBezTo>
                    <a:pt x="22" y="110"/>
                    <a:pt x="64" y="102"/>
                    <a:pt x="64" y="102"/>
                  </a:cubicBezTo>
                  <a:cubicBezTo>
                    <a:pt x="66" y="96"/>
                    <a:pt x="96" y="32"/>
                    <a:pt x="96" y="32"/>
                  </a:cubicBezTo>
                  <a:cubicBezTo>
                    <a:pt x="97" y="29"/>
                    <a:pt x="106" y="13"/>
                    <a:pt x="113" y="11"/>
                  </a:cubicBezTo>
                  <a:cubicBezTo>
                    <a:pt x="122" y="8"/>
                    <a:pt x="138" y="0"/>
                    <a:pt x="159" y="19"/>
                  </a:cubicBezTo>
                  <a:cubicBezTo>
                    <a:pt x="161" y="23"/>
                    <a:pt x="193" y="116"/>
                    <a:pt x="193" y="116"/>
                  </a:cubicBezTo>
                  <a:cubicBezTo>
                    <a:pt x="196" y="123"/>
                    <a:pt x="202" y="138"/>
                    <a:pt x="196" y="151"/>
                  </a:cubicBezTo>
                  <a:cubicBezTo>
                    <a:pt x="187" y="175"/>
                    <a:pt x="161" y="248"/>
                    <a:pt x="161" y="248"/>
                  </a:cubicBezTo>
                  <a:cubicBezTo>
                    <a:pt x="166" y="262"/>
                    <a:pt x="195" y="354"/>
                    <a:pt x="195" y="354"/>
                  </a:cubicBezTo>
                  <a:cubicBezTo>
                    <a:pt x="196" y="363"/>
                    <a:pt x="194" y="375"/>
                    <a:pt x="182" y="381"/>
                  </a:cubicBezTo>
                  <a:cubicBezTo>
                    <a:pt x="176" y="383"/>
                    <a:pt x="161" y="382"/>
                    <a:pt x="161" y="379"/>
                  </a:cubicBezTo>
                  <a:cubicBezTo>
                    <a:pt x="159" y="382"/>
                    <a:pt x="141" y="389"/>
                    <a:pt x="130" y="373"/>
                  </a:cubicBezTo>
                  <a:cubicBezTo>
                    <a:pt x="125" y="361"/>
                    <a:pt x="92" y="258"/>
                    <a:pt x="92" y="258"/>
                  </a:cubicBezTo>
                  <a:cubicBezTo>
                    <a:pt x="92" y="258"/>
                    <a:pt x="88" y="248"/>
                    <a:pt x="92" y="237"/>
                  </a:cubicBezTo>
                  <a:cubicBezTo>
                    <a:pt x="96" y="229"/>
                    <a:pt x="124" y="149"/>
                    <a:pt x="124" y="149"/>
                  </a:cubicBezTo>
                  <a:cubicBezTo>
                    <a:pt x="121" y="143"/>
                    <a:pt x="108" y="94"/>
                    <a:pt x="108" y="94"/>
                  </a:cubicBezTo>
                  <a:cubicBezTo>
                    <a:pt x="106" y="100"/>
                    <a:pt x="95" y="120"/>
                    <a:pt x="95" y="120"/>
                  </a:cubicBezTo>
                  <a:cubicBezTo>
                    <a:pt x="95" y="120"/>
                    <a:pt x="93" y="123"/>
                    <a:pt x="85" y="128"/>
                  </a:cubicBezTo>
                  <a:cubicBezTo>
                    <a:pt x="76" y="133"/>
                    <a:pt x="31" y="142"/>
                    <a:pt x="31" y="142"/>
                  </a:cubicBezTo>
                  <a:cubicBezTo>
                    <a:pt x="31" y="142"/>
                    <a:pt x="22" y="145"/>
                    <a:pt x="13" y="138"/>
                  </a:cubicBezTo>
                  <a:cubicBezTo>
                    <a:pt x="0" y="127"/>
                    <a:pt x="14" y="112"/>
                    <a:pt x="14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7815263" y="1636713"/>
              <a:ext cx="68262" cy="25400"/>
            </a:xfrm>
            <a:custGeom>
              <a:avLst/>
              <a:gdLst>
                <a:gd name="T0" fmla="*/ 8 w 18"/>
                <a:gd name="T1" fmla="*/ 6 h 7"/>
                <a:gd name="T2" fmla="*/ 0 w 18"/>
                <a:gd name="T3" fmla="*/ 3 h 7"/>
                <a:gd name="T4" fmla="*/ 9 w 18"/>
                <a:gd name="T5" fmla="*/ 1 h 7"/>
                <a:gd name="T6" fmla="*/ 17 w 18"/>
                <a:gd name="T7" fmla="*/ 5 h 7"/>
                <a:gd name="T8" fmla="*/ 8 w 1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">
                  <a:moveTo>
                    <a:pt x="8" y="6"/>
                  </a:moveTo>
                  <a:cubicBezTo>
                    <a:pt x="3" y="6"/>
                    <a:pt x="0" y="4"/>
                    <a:pt x="0" y="3"/>
                  </a:cubicBezTo>
                  <a:cubicBezTo>
                    <a:pt x="0" y="1"/>
                    <a:pt x="4" y="0"/>
                    <a:pt x="9" y="1"/>
                  </a:cubicBezTo>
                  <a:cubicBezTo>
                    <a:pt x="14" y="2"/>
                    <a:pt x="18" y="3"/>
                    <a:pt x="17" y="5"/>
                  </a:cubicBezTo>
                  <a:cubicBezTo>
                    <a:pt x="17" y="6"/>
                    <a:pt x="13" y="7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7842250" y="1609725"/>
              <a:ext cx="52387" cy="26988"/>
            </a:xfrm>
            <a:custGeom>
              <a:avLst/>
              <a:gdLst>
                <a:gd name="T0" fmla="*/ 8 w 14"/>
                <a:gd name="T1" fmla="*/ 6 h 7"/>
                <a:gd name="T2" fmla="*/ 0 w 14"/>
                <a:gd name="T3" fmla="*/ 6 h 7"/>
                <a:gd name="T4" fmla="*/ 6 w 14"/>
                <a:gd name="T5" fmla="*/ 1 h 7"/>
                <a:gd name="T6" fmla="*/ 14 w 14"/>
                <a:gd name="T7" fmla="*/ 2 h 7"/>
                <a:gd name="T8" fmla="*/ 8 w 14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8" y="6"/>
                  </a:moveTo>
                  <a:cubicBezTo>
                    <a:pt x="4" y="7"/>
                    <a:pt x="0" y="7"/>
                    <a:pt x="0" y="6"/>
                  </a:cubicBezTo>
                  <a:cubicBezTo>
                    <a:pt x="0" y="4"/>
                    <a:pt x="2" y="2"/>
                    <a:pt x="6" y="1"/>
                  </a:cubicBezTo>
                  <a:cubicBezTo>
                    <a:pt x="10" y="0"/>
                    <a:pt x="13" y="0"/>
                    <a:pt x="14" y="2"/>
                  </a:cubicBezTo>
                  <a:cubicBezTo>
                    <a:pt x="14" y="3"/>
                    <a:pt x="11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7823200" y="1568450"/>
              <a:ext cx="30162" cy="63500"/>
            </a:xfrm>
            <a:custGeom>
              <a:avLst/>
              <a:gdLst>
                <a:gd name="T0" fmla="*/ 7 w 8"/>
                <a:gd name="T1" fmla="*/ 9 h 17"/>
                <a:gd name="T2" fmla="*/ 2 w 8"/>
                <a:gd name="T3" fmla="*/ 17 h 17"/>
                <a:gd name="T4" fmla="*/ 2 w 8"/>
                <a:gd name="T5" fmla="*/ 8 h 17"/>
                <a:gd name="T6" fmla="*/ 7 w 8"/>
                <a:gd name="T7" fmla="*/ 0 h 17"/>
                <a:gd name="T8" fmla="*/ 7 w 8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7">
                  <a:moveTo>
                    <a:pt x="7" y="9"/>
                  </a:moveTo>
                  <a:cubicBezTo>
                    <a:pt x="5" y="14"/>
                    <a:pt x="3" y="17"/>
                    <a:pt x="2" y="17"/>
                  </a:cubicBezTo>
                  <a:cubicBezTo>
                    <a:pt x="0" y="16"/>
                    <a:pt x="0" y="12"/>
                    <a:pt x="2" y="8"/>
                  </a:cubicBezTo>
                  <a:cubicBezTo>
                    <a:pt x="3" y="3"/>
                    <a:pt x="5" y="0"/>
                    <a:pt x="7" y="0"/>
                  </a:cubicBezTo>
                  <a:cubicBezTo>
                    <a:pt x="8" y="1"/>
                    <a:pt x="8" y="5"/>
                    <a:pt x="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7748588" y="1651000"/>
              <a:ext cx="25400" cy="57150"/>
            </a:xfrm>
            <a:custGeom>
              <a:avLst/>
              <a:gdLst>
                <a:gd name="T0" fmla="*/ 6 w 7"/>
                <a:gd name="T1" fmla="*/ 9 h 15"/>
                <a:gd name="T2" fmla="*/ 1 w 7"/>
                <a:gd name="T3" fmla="*/ 15 h 15"/>
                <a:gd name="T4" fmla="*/ 1 w 7"/>
                <a:gd name="T5" fmla="*/ 7 h 15"/>
                <a:gd name="T6" fmla="*/ 6 w 7"/>
                <a:gd name="T7" fmla="*/ 0 h 15"/>
                <a:gd name="T8" fmla="*/ 6 w 7"/>
                <a:gd name="T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5">
                  <a:moveTo>
                    <a:pt x="6" y="9"/>
                  </a:moveTo>
                  <a:cubicBezTo>
                    <a:pt x="5" y="13"/>
                    <a:pt x="2" y="15"/>
                    <a:pt x="1" y="15"/>
                  </a:cubicBezTo>
                  <a:cubicBezTo>
                    <a:pt x="0" y="15"/>
                    <a:pt x="0" y="11"/>
                    <a:pt x="1" y="7"/>
                  </a:cubicBezTo>
                  <a:cubicBezTo>
                    <a:pt x="2" y="3"/>
                    <a:pt x="4" y="0"/>
                    <a:pt x="6" y="0"/>
                  </a:cubicBezTo>
                  <a:cubicBezTo>
                    <a:pt x="7" y="1"/>
                    <a:pt x="7" y="4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7781925" y="1643063"/>
              <a:ext cx="49212" cy="106363"/>
            </a:xfrm>
            <a:custGeom>
              <a:avLst/>
              <a:gdLst>
                <a:gd name="T0" fmla="*/ 10 w 13"/>
                <a:gd name="T1" fmla="*/ 13 h 28"/>
                <a:gd name="T2" fmla="*/ 11 w 13"/>
                <a:gd name="T3" fmla="*/ 27 h 28"/>
                <a:gd name="T4" fmla="*/ 3 w 13"/>
                <a:gd name="T5" fmla="*/ 16 h 28"/>
                <a:gd name="T6" fmla="*/ 2 w 13"/>
                <a:gd name="T7" fmla="*/ 1 h 28"/>
                <a:gd name="T8" fmla="*/ 10 w 13"/>
                <a:gd name="T9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0" y="13"/>
                  </a:moveTo>
                  <a:cubicBezTo>
                    <a:pt x="13" y="20"/>
                    <a:pt x="13" y="27"/>
                    <a:pt x="11" y="27"/>
                  </a:cubicBezTo>
                  <a:cubicBezTo>
                    <a:pt x="9" y="28"/>
                    <a:pt x="5" y="23"/>
                    <a:pt x="3" y="16"/>
                  </a:cubicBezTo>
                  <a:cubicBezTo>
                    <a:pt x="0" y="8"/>
                    <a:pt x="0" y="2"/>
                    <a:pt x="2" y="1"/>
                  </a:cubicBezTo>
                  <a:cubicBezTo>
                    <a:pt x="4" y="0"/>
                    <a:pt x="8" y="6"/>
                    <a:pt x="1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7793038" y="1639888"/>
              <a:ext cx="82550" cy="85725"/>
            </a:xfrm>
            <a:custGeom>
              <a:avLst/>
              <a:gdLst>
                <a:gd name="T0" fmla="*/ 14 w 22"/>
                <a:gd name="T1" fmla="*/ 9 h 23"/>
                <a:gd name="T2" fmla="*/ 21 w 22"/>
                <a:gd name="T3" fmla="*/ 21 h 23"/>
                <a:gd name="T4" fmla="*/ 8 w 22"/>
                <a:gd name="T5" fmla="*/ 14 h 23"/>
                <a:gd name="T6" fmla="*/ 1 w 22"/>
                <a:gd name="T7" fmla="*/ 2 h 23"/>
                <a:gd name="T8" fmla="*/ 14 w 22"/>
                <a:gd name="T9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14" y="9"/>
                  </a:moveTo>
                  <a:cubicBezTo>
                    <a:pt x="19" y="14"/>
                    <a:pt x="22" y="20"/>
                    <a:pt x="21" y="21"/>
                  </a:cubicBezTo>
                  <a:cubicBezTo>
                    <a:pt x="19" y="23"/>
                    <a:pt x="14" y="20"/>
                    <a:pt x="8" y="14"/>
                  </a:cubicBezTo>
                  <a:cubicBezTo>
                    <a:pt x="3" y="9"/>
                    <a:pt x="0" y="3"/>
                    <a:pt x="1" y="2"/>
                  </a:cubicBezTo>
                  <a:cubicBezTo>
                    <a:pt x="3" y="0"/>
                    <a:pt x="8" y="3"/>
                    <a:pt x="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7786688" y="1576388"/>
              <a:ext cx="41275" cy="63500"/>
            </a:xfrm>
            <a:custGeom>
              <a:avLst/>
              <a:gdLst>
                <a:gd name="T0" fmla="*/ 9 w 11"/>
                <a:gd name="T1" fmla="*/ 7 h 17"/>
                <a:gd name="T2" fmla="*/ 9 w 11"/>
                <a:gd name="T3" fmla="*/ 16 h 17"/>
                <a:gd name="T4" fmla="*/ 2 w 11"/>
                <a:gd name="T5" fmla="*/ 10 h 17"/>
                <a:gd name="T6" fmla="*/ 2 w 11"/>
                <a:gd name="T7" fmla="*/ 0 h 17"/>
                <a:gd name="T8" fmla="*/ 9 w 11"/>
                <a:gd name="T9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9" y="7"/>
                  </a:moveTo>
                  <a:cubicBezTo>
                    <a:pt x="11" y="11"/>
                    <a:pt x="11" y="15"/>
                    <a:pt x="9" y="16"/>
                  </a:cubicBezTo>
                  <a:cubicBezTo>
                    <a:pt x="7" y="17"/>
                    <a:pt x="4" y="14"/>
                    <a:pt x="2" y="10"/>
                  </a:cubicBezTo>
                  <a:cubicBezTo>
                    <a:pt x="0" y="6"/>
                    <a:pt x="0" y="1"/>
                    <a:pt x="2" y="0"/>
                  </a:cubicBezTo>
                  <a:cubicBezTo>
                    <a:pt x="4" y="0"/>
                    <a:pt x="7" y="2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7500938" y="1590675"/>
              <a:ext cx="280987" cy="401638"/>
            </a:xfrm>
            <a:custGeom>
              <a:avLst/>
              <a:gdLst>
                <a:gd name="T0" fmla="*/ 75 w 75"/>
                <a:gd name="T1" fmla="*/ 28 h 107"/>
                <a:gd name="T2" fmla="*/ 56 w 75"/>
                <a:gd name="T3" fmla="*/ 52 h 107"/>
                <a:gd name="T4" fmla="*/ 36 w 75"/>
                <a:gd name="T5" fmla="*/ 102 h 107"/>
                <a:gd name="T6" fmla="*/ 26 w 75"/>
                <a:gd name="T7" fmla="*/ 104 h 107"/>
                <a:gd name="T8" fmla="*/ 22 w 75"/>
                <a:gd name="T9" fmla="*/ 48 h 107"/>
                <a:gd name="T10" fmla="*/ 0 w 75"/>
                <a:gd name="T11" fmla="*/ 0 h 107"/>
                <a:gd name="T12" fmla="*/ 26 w 75"/>
                <a:gd name="T13" fmla="*/ 42 h 107"/>
                <a:gd name="T14" fmla="*/ 29 w 75"/>
                <a:gd name="T15" fmla="*/ 49 h 107"/>
                <a:gd name="T16" fmla="*/ 29 w 75"/>
                <a:gd name="T17" fmla="*/ 60 h 107"/>
                <a:gd name="T18" fmla="*/ 33 w 75"/>
                <a:gd name="T19" fmla="*/ 100 h 107"/>
                <a:gd name="T20" fmla="*/ 38 w 75"/>
                <a:gd name="T21" fmla="*/ 83 h 107"/>
                <a:gd name="T22" fmla="*/ 41 w 75"/>
                <a:gd name="T23" fmla="*/ 76 h 107"/>
                <a:gd name="T24" fmla="*/ 53 w 75"/>
                <a:gd name="T25" fmla="*/ 49 h 107"/>
                <a:gd name="T26" fmla="*/ 72 w 75"/>
                <a:gd name="T27" fmla="*/ 29 h 107"/>
                <a:gd name="T28" fmla="*/ 75 w 75"/>
                <a:gd name="T29" fmla="*/ 2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5" h="107">
                  <a:moveTo>
                    <a:pt x="75" y="28"/>
                  </a:moveTo>
                  <a:cubicBezTo>
                    <a:pt x="70" y="37"/>
                    <a:pt x="62" y="51"/>
                    <a:pt x="56" y="52"/>
                  </a:cubicBezTo>
                  <a:cubicBezTo>
                    <a:pt x="51" y="59"/>
                    <a:pt x="37" y="97"/>
                    <a:pt x="36" y="102"/>
                  </a:cubicBezTo>
                  <a:cubicBezTo>
                    <a:pt x="32" y="105"/>
                    <a:pt x="29" y="107"/>
                    <a:pt x="26" y="104"/>
                  </a:cubicBezTo>
                  <a:cubicBezTo>
                    <a:pt x="26" y="101"/>
                    <a:pt x="22" y="51"/>
                    <a:pt x="22" y="48"/>
                  </a:cubicBezTo>
                  <a:cubicBezTo>
                    <a:pt x="20" y="42"/>
                    <a:pt x="0" y="5"/>
                    <a:pt x="0" y="0"/>
                  </a:cubicBezTo>
                  <a:cubicBezTo>
                    <a:pt x="3" y="2"/>
                    <a:pt x="17" y="36"/>
                    <a:pt x="26" y="42"/>
                  </a:cubicBezTo>
                  <a:cubicBezTo>
                    <a:pt x="27" y="46"/>
                    <a:pt x="25" y="48"/>
                    <a:pt x="29" y="49"/>
                  </a:cubicBezTo>
                  <a:cubicBezTo>
                    <a:pt x="29" y="51"/>
                    <a:pt x="32" y="49"/>
                    <a:pt x="29" y="60"/>
                  </a:cubicBezTo>
                  <a:cubicBezTo>
                    <a:pt x="26" y="71"/>
                    <a:pt x="32" y="100"/>
                    <a:pt x="33" y="100"/>
                  </a:cubicBezTo>
                  <a:cubicBezTo>
                    <a:pt x="34" y="100"/>
                    <a:pt x="38" y="85"/>
                    <a:pt x="38" y="83"/>
                  </a:cubicBezTo>
                  <a:cubicBezTo>
                    <a:pt x="38" y="82"/>
                    <a:pt x="37" y="80"/>
                    <a:pt x="41" y="76"/>
                  </a:cubicBezTo>
                  <a:cubicBezTo>
                    <a:pt x="45" y="73"/>
                    <a:pt x="49" y="49"/>
                    <a:pt x="53" y="49"/>
                  </a:cubicBezTo>
                  <a:cubicBezTo>
                    <a:pt x="57" y="49"/>
                    <a:pt x="72" y="29"/>
                    <a:pt x="72" y="29"/>
                  </a:cubicBezTo>
                  <a:lnTo>
                    <a:pt x="75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7658100" y="1408113"/>
              <a:ext cx="68262" cy="85725"/>
            </a:xfrm>
            <a:custGeom>
              <a:avLst/>
              <a:gdLst>
                <a:gd name="T0" fmla="*/ 14 w 18"/>
                <a:gd name="T1" fmla="*/ 8 h 23"/>
                <a:gd name="T2" fmla="*/ 15 w 18"/>
                <a:gd name="T3" fmla="*/ 21 h 23"/>
                <a:gd name="T4" fmla="*/ 4 w 18"/>
                <a:gd name="T5" fmla="*/ 15 h 23"/>
                <a:gd name="T6" fmla="*/ 3 w 18"/>
                <a:gd name="T7" fmla="*/ 2 h 23"/>
                <a:gd name="T8" fmla="*/ 14 w 18"/>
                <a:gd name="T9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3">
                  <a:moveTo>
                    <a:pt x="14" y="8"/>
                  </a:moveTo>
                  <a:cubicBezTo>
                    <a:pt x="17" y="13"/>
                    <a:pt x="18" y="19"/>
                    <a:pt x="15" y="21"/>
                  </a:cubicBezTo>
                  <a:cubicBezTo>
                    <a:pt x="13" y="23"/>
                    <a:pt x="8" y="20"/>
                    <a:pt x="4" y="15"/>
                  </a:cubicBezTo>
                  <a:cubicBezTo>
                    <a:pt x="1" y="9"/>
                    <a:pt x="0" y="4"/>
                    <a:pt x="3" y="2"/>
                  </a:cubicBezTo>
                  <a:cubicBezTo>
                    <a:pt x="5" y="0"/>
                    <a:pt x="10" y="3"/>
                    <a:pt x="1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7632700" y="1419225"/>
              <a:ext cx="33337" cy="66675"/>
            </a:xfrm>
            <a:custGeom>
              <a:avLst/>
              <a:gdLst>
                <a:gd name="T0" fmla="*/ 8 w 9"/>
                <a:gd name="T1" fmla="*/ 9 h 18"/>
                <a:gd name="T2" fmla="*/ 5 w 9"/>
                <a:gd name="T3" fmla="*/ 18 h 18"/>
                <a:gd name="T4" fmla="*/ 0 w 9"/>
                <a:gd name="T5" fmla="*/ 9 h 18"/>
                <a:gd name="T6" fmla="*/ 4 w 9"/>
                <a:gd name="T7" fmla="*/ 0 h 18"/>
                <a:gd name="T8" fmla="*/ 8 w 9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8">
                  <a:moveTo>
                    <a:pt x="8" y="9"/>
                  </a:moveTo>
                  <a:cubicBezTo>
                    <a:pt x="9" y="14"/>
                    <a:pt x="7" y="18"/>
                    <a:pt x="5" y="18"/>
                  </a:cubicBezTo>
                  <a:cubicBezTo>
                    <a:pt x="2" y="18"/>
                    <a:pt x="0" y="14"/>
                    <a:pt x="0" y="9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6" y="0"/>
                    <a:pt x="8" y="4"/>
                    <a:pt x="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7632700" y="1373188"/>
              <a:ext cx="33337" cy="46038"/>
            </a:xfrm>
            <a:custGeom>
              <a:avLst/>
              <a:gdLst>
                <a:gd name="T0" fmla="*/ 8 w 9"/>
                <a:gd name="T1" fmla="*/ 6 h 12"/>
                <a:gd name="T2" fmla="*/ 6 w 9"/>
                <a:gd name="T3" fmla="*/ 12 h 12"/>
                <a:gd name="T4" fmla="*/ 1 w 9"/>
                <a:gd name="T5" fmla="*/ 7 h 12"/>
                <a:gd name="T6" fmla="*/ 3 w 9"/>
                <a:gd name="T7" fmla="*/ 1 h 12"/>
                <a:gd name="T8" fmla="*/ 8 w 9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6"/>
                  </a:moveTo>
                  <a:cubicBezTo>
                    <a:pt x="9" y="9"/>
                    <a:pt x="8" y="11"/>
                    <a:pt x="6" y="12"/>
                  </a:cubicBezTo>
                  <a:cubicBezTo>
                    <a:pt x="4" y="12"/>
                    <a:pt x="2" y="10"/>
                    <a:pt x="1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7662863" y="1384300"/>
              <a:ext cx="47625" cy="34925"/>
            </a:xfrm>
            <a:custGeom>
              <a:avLst/>
              <a:gdLst>
                <a:gd name="T0" fmla="*/ 8 w 13"/>
                <a:gd name="T1" fmla="*/ 1 h 9"/>
                <a:gd name="T2" fmla="*/ 12 w 13"/>
                <a:gd name="T3" fmla="*/ 6 h 9"/>
                <a:gd name="T4" fmla="*/ 6 w 13"/>
                <a:gd name="T5" fmla="*/ 8 h 9"/>
                <a:gd name="T6" fmla="*/ 1 w 13"/>
                <a:gd name="T7" fmla="*/ 3 h 9"/>
                <a:gd name="T8" fmla="*/ 8 w 13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8" y="1"/>
                  </a:moveTo>
                  <a:cubicBezTo>
                    <a:pt x="11" y="2"/>
                    <a:pt x="13" y="4"/>
                    <a:pt x="12" y="6"/>
                  </a:cubicBezTo>
                  <a:cubicBezTo>
                    <a:pt x="12" y="8"/>
                    <a:pt x="9" y="9"/>
                    <a:pt x="6" y="8"/>
                  </a:cubicBezTo>
                  <a:cubicBezTo>
                    <a:pt x="2" y="7"/>
                    <a:pt x="0" y="5"/>
                    <a:pt x="1" y="3"/>
                  </a:cubicBezTo>
                  <a:cubicBezTo>
                    <a:pt x="2" y="1"/>
                    <a:pt x="5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7388225" y="1557338"/>
              <a:ext cx="90487" cy="49213"/>
            </a:xfrm>
            <a:custGeom>
              <a:avLst/>
              <a:gdLst>
                <a:gd name="T0" fmla="*/ 12 w 24"/>
                <a:gd name="T1" fmla="*/ 12 h 13"/>
                <a:gd name="T2" fmla="*/ 0 w 24"/>
                <a:gd name="T3" fmla="*/ 8 h 13"/>
                <a:gd name="T4" fmla="*/ 11 w 24"/>
                <a:gd name="T5" fmla="*/ 1 h 13"/>
                <a:gd name="T6" fmla="*/ 23 w 24"/>
                <a:gd name="T7" fmla="*/ 5 h 13"/>
                <a:gd name="T8" fmla="*/ 12 w 2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3">
                  <a:moveTo>
                    <a:pt x="12" y="12"/>
                  </a:moveTo>
                  <a:cubicBezTo>
                    <a:pt x="6" y="13"/>
                    <a:pt x="1" y="11"/>
                    <a:pt x="0" y="8"/>
                  </a:cubicBezTo>
                  <a:cubicBezTo>
                    <a:pt x="0" y="4"/>
                    <a:pt x="5" y="1"/>
                    <a:pt x="11" y="1"/>
                  </a:cubicBezTo>
                  <a:cubicBezTo>
                    <a:pt x="18" y="0"/>
                    <a:pt x="23" y="2"/>
                    <a:pt x="23" y="5"/>
                  </a:cubicBezTo>
                  <a:cubicBezTo>
                    <a:pt x="24" y="8"/>
                    <a:pt x="19" y="12"/>
                    <a:pt x="1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7418388" y="1519238"/>
              <a:ext cx="68262" cy="46038"/>
            </a:xfrm>
            <a:custGeom>
              <a:avLst/>
              <a:gdLst>
                <a:gd name="T0" fmla="*/ 7 w 18"/>
                <a:gd name="T1" fmla="*/ 10 h 12"/>
                <a:gd name="T2" fmla="*/ 1 w 18"/>
                <a:gd name="T3" fmla="*/ 2 h 12"/>
                <a:gd name="T4" fmla="*/ 11 w 18"/>
                <a:gd name="T5" fmla="*/ 2 h 12"/>
                <a:gd name="T6" fmla="*/ 17 w 18"/>
                <a:gd name="T7" fmla="*/ 9 h 12"/>
                <a:gd name="T8" fmla="*/ 7 w 18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2">
                  <a:moveTo>
                    <a:pt x="7" y="10"/>
                  </a:moveTo>
                  <a:cubicBezTo>
                    <a:pt x="3" y="8"/>
                    <a:pt x="0" y="4"/>
                    <a:pt x="1" y="2"/>
                  </a:cubicBezTo>
                  <a:cubicBezTo>
                    <a:pt x="2" y="0"/>
                    <a:pt x="6" y="0"/>
                    <a:pt x="11" y="2"/>
                  </a:cubicBezTo>
                  <a:cubicBezTo>
                    <a:pt x="15" y="4"/>
                    <a:pt x="18" y="7"/>
                    <a:pt x="17" y="9"/>
                  </a:cubicBezTo>
                  <a:cubicBezTo>
                    <a:pt x="16" y="11"/>
                    <a:pt x="11" y="12"/>
                    <a:pt x="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7478713" y="1549400"/>
              <a:ext cx="44450" cy="34925"/>
            </a:xfrm>
            <a:custGeom>
              <a:avLst/>
              <a:gdLst>
                <a:gd name="T0" fmla="*/ 5 w 12"/>
                <a:gd name="T1" fmla="*/ 8 h 9"/>
                <a:gd name="T2" fmla="*/ 0 w 12"/>
                <a:gd name="T3" fmla="*/ 3 h 9"/>
                <a:gd name="T4" fmla="*/ 7 w 12"/>
                <a:gd name="T5" fmla="*/ 1 h 9"/>
                <a:gd name="T6" fmla="*/ 11 w 12"/>
                <a:gd name="T7" fmla="*/ 6 h 9"/>
                <a:gd name="T8" fmla="*/ 5 w 12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5" y="8"/>
                  </a:moveTo>
                  <a:cubicBezTo>
                    <a:pt x="2" y="7"/>
                    <a:pt x="0" y="5"/>
                    <a:pt x="0" y="3"/>
                  </a:cubicBezTo>
                  <a:cubicBezTo>
                    <a:pt x="1" y="1"/>
                    <a:pt x="4" y="0"/>
                    <a:pt x="7" y="1"/>
                  </a:cubicBezTo>
                  <a:cubicBezTo>
                    <a:pt x="10" y="2"/>
                    <a:pt x="12" y="4"/>
                    <a:pt x="11" y="6"/>
                  </a:cubicBezTo>
                  <a:cubicBezTo>
                    <a:pt x="11" y="8"/>
                    <a:pt x="8" y="9"/>
                    <a:pt x="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7467600" y="1595438"/>
              <a:ext cx="30162" cy="44450"/>
            </a:xfrm>
            <a:custGeom>
              <a:avLst/>
              <a:gdLst>
                <a:gd name="T0" fmla="*/ 7 w 8"/>
                <a:gd name="T1" fmla="*/ 7 h 12"/>
                <a:gd name="T2" fmla="*/ 2 w 8"/>
                <a:gd name="T3" fmla="*/ 12 h 12"/>
                <a:gd name="T4" fmla="*/ 1 w 8"/>
                <a:gd name="T5" fmla="*/ 5 h 12"/>
                <a:gd name="T6" fmla="*/ 6 w 8"/>
                <a:gd name="T7" fmla="*/ 1 h 12"/>
                <a:gd name="T8" fmla="*/ 7 w 8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7" y="7"/>
                  </a:moveTo>
                  <a:cubicBezTo>
                    <a:pt x="7" y="10"/>
                    <a:pt x="4" y="12"/>
                    <a:pt x="2" y="12"/>
                  </a:cubicBezTo>
                  <a:cubicBezTo>
                    <a:pt x="1" y="11"/>
                    <a:pt x="0" y="8"/>
                    <a:pt x="1" y="5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8" y="4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7542213" y="1543050"/>
              <a:ext cx="85725" cy="63500"/>
            </a:xfrm>
            <a:custGeom>
              <a:avLst/>
              <a:gdLst>
                <a:gd name="T0" fmla="*/ 14 w 23"/>
                <a:gd name="T1" fmla="*/ 4 h 17"/>
                <a:gd name="T2" fmla="*/ 21 w 23"/>
                <a:gd name="T3" fmla="*/ 14 h 17"/>
                <a:gd name="T4" fmla="*/ 8 w 23"/>
                <a:gd name="T5" fmla="*/ 14 h 17"/>
                <a:gd name="T6" fmla="*/ 1 w 23"/>
                <a:gd name="T7" fmla="*/ 3 h 17"/>
                <a:gd name="T8" fmla="*/ 14 w 23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7">
                  <a:moveTo>
                    <a:pt x="14" y="4"/>
                  </a:moveTo>
                  <a:cubicBezTo>
                    <a:pt x="20" y="7"/>
                    <a:pt x="23" y="12"/>
                    <a:pt x="21" y="14"/>
                  </a:cubicBezTo>
                  <a:cubicBezTo>
                    <a:pt x="20" y="17"/>
                    <a:pt x="14" y="17"/>
                    <a:pt x="8" y="14"/>
                  </a:cubicBezTo>
                  <a:cubicBezTo>
                    <a:pt x="3" y="11"/>
                    <a:pt x="0" y="6"/>
                    <a:pt x="1" y="3"/>
                  </a:cubicBezTo>
                  <a:cubicBezTo>
                    <a:pt x="3" y="0"/>
                    <a:pt x="9" y="1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7523163" y="1565275"/>
              <a:ext cx="49212" cy="66675"/>
            </a:xfrm>
            <a:custGeom>
              <a:avLst/>
              <a:gdLst>
                <a:gd name="T0" fmla="*/ 10 w 13"/>
                <a:gd name="T1" fmla="*/ 7 h 18"/>
                <a:gd name="T2" fmla="*/ 10 w 13"/>
                <a:gd name="T3" fmla="*/ 16 h 18"/>
                <a:gd name="T4" fmla="*/ 2 w 13"/>
                <a:gd name="T5" fmla="*/ 11 h 18"/>
                <a:gd name="T6" fmla="*/ 2 w 13"/>
                <a:gd name="T7" fmla="*/ 1 h 18"/>
                <a:gd name="T8" fmla="*/ 10 w 13"/>
                <a:gd name="T9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8">
                  <a:moveTo>
                    <a:pt x="10" y="7"/>
                  </a:moveTo>
                  <a:cubicBezTo>
                    <a:pt x="12" y="11"/>
                    <a:pt x="13" y="15"/>
                    <a:pt x="10" y="16"/>
                  </a:cubicBezTo>
                  <a:cubicBezTo>
                    <a:pt x="8" y="18"/>
                    <a:pt x="5" y="15"/>
                    <a:pt x="2" y="11"/>
                  </a:cubicBezTo>
                  <a:cubicBezTo>
                    <a:pt x="0" y="7"/>
                    <a:pt x="0" y="3"/>
                    <a:pt x="2" y="1"/>
                  </a:cubicBezTo>
                  <a:cubicBezTo>
                    <a:pt x="4" y="0"/>
                    <a:pt x="7" y="3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7534275" y="1519238"/>
              <a:ext cx="46037" cy="30163"/>
            </a:xfrm>
            <a:custGeom>
              <a:avLst/>
              <a:gdLst>
                <a:gd name="T0" fmla="*/ 5 w 12"/>
                <a:gd name="T1" fmla="*/ 0 h 8"/>
                <a:gd name="T2" fmla="*/ 12 w 12"/>
                <a:gd name="T3" fmla="*/ 3 h 8"/>
                <a:gd name="T4" fmla="*/ 7 w 12"/>
                <a:gd name="T5" fmla="*/ 7 h 8"/>
                <a:gd name="T6" fmla="*/ 0 w 12"/>
                <a:gd name="T7" fmla="*/ 5 h 8"/>
                <a:gd name="T8" fmla="*/ 5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5" y="0"/>
                  </a:moveTo>
                  <a:cubicBezTo>
                    <a:pt x="8" y="0"/>
                    <a:pt x="11" y="1"/>
                    <a:pt x="12" y="3"/>
                  </a:cubicBezTo>
                  <a:cubicBezTo>
                    <a:pt x="12" y="5"/>
                    <a:pt x="10" y="7"/>
                    <a:pt x="7" y="7"/>
                  </a:cubicBezTo>
                  <a:cubicBezTo>
                    <a:pt x="4" y="8"/>
                    <a:pt x="1" y="7"/>
                    <a:pt x="0" y="5"/>
                  </a:cubicBezTo>
                  <a:cubicBezTo>
                    <a:pt x="0" y="3"/>
                    <a:pt x="2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7519988" y="1479550"/>
              <a:ext cx="30162" cy="66675"/>
            </a:xfrm>
            <a:custGeom>
              <a:avLst/>
              <a:gdLst>
                <a:gd name="T0" fmla="*/ 7 w 8"/>
                <a:gd name="T1" fmla="*/ 10 h 18"/>
                <a:gd name="T2" fmla="*/ 1 w 8"/>
                <a:gd name="T3" fmla="*/ 18 h 18"/>
                <a:gd name="T4" fmla="*/ 1 w 8"/>
                <a:gd name="T5" fmla="*/ 8 h 18"/>
                <a:gd name="T6" fmla="*/ 7 w 8"/>
                <a:gd name="T7" fmla="*/ 1 h 18"/>
                <a:gd name="T8" fmla="*/ 7 w 8"/>
                <a:gd name="T9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7" y="10"/>
                  </a:moveTo>
                  <a:cubicBezTo>
                    <a:pt x="5" y="15"/>
                    <a:pt x="3" y="18"/>
                    <a:pt x="1" y="18"/>
                  </a:cubicBezTo>
                  <a:cubicBezTo>
                    <a:pt x="0" y="17"/>
                    <a:pt x="0" y="13"/>
                    <a:pt x="1" y="8"/>
                  </a:cubicBezTo>
                  <a:cubicBezTo>
                    <a:pt x="3" y="4"/>
                    <a:pt x="5" y="0"/>
                    <a:pt x="7" y="1"/>
                  </a:cubicBezTo>
                  <a:cubicBezTo>
                    <a:pt x="8" y="1"/>
                    <a:pt x="8" y="5"/>
                    <a:pt x="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7481888" y="1485900"/>
              <a:ext cx="41275" cy="68263"/>
            </a:xfrm>
            <a:custGeom>
              <a:avLst/>
              <a:gdLst>
                <a:gd name="T0" fmla="*/ 9 w 11"/>
                <a:gd name="T1" fmla="*/ 7 h 18"/>
                <a:gd name="T2" fmla="*/ 9 w 11"/>
                <a:gd name="T3" fmla="*/ 17 h 18"/>
                <a:gd name="T4" fmla="*/ 2 w 11"/>
                <a:gd name="T5" fmla="*/ 11 h 18"/>
                <a:gd name="T6" fmla="*/ 2 w 11"/>
                <a:gd name="T7" fmla="*/ 1 h 18"/>
                <a:gd name="T8" fmla="*/ 9 w 11"/>
                <a:gd name="T9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8">
                  <a:moveTo>
                    <a:pt x="9" y="7"/>
                  </a:moveTo>
                  <a:cubicBezTo>
                    <a:pt x="11" y="12"/>
                    <a:pt x="11" y="16"/>
                    <a:pt x="9" y="17"/>
                  </a:cubicBezTo>
                  <a:cubicBezTo>
                    <a:pt x="7" y="18"/>
                    <a:pt x="3" y="15"/>
                    <a:pt x="2" y="11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4" y="0"/>
                    <a:pt x="7" y="3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7534275" y="1392238"/>
              <a:ext cx="98425" cy="52388"/>
            </a:xfrm>
            <a:custGeom>
              <a:avLst/>
              <a:gdLst>
                <a:gd name="T0" fmla="*/ 13 w 26"/>
                <a:gd name="T1" fmla="*/ 13 h 14"/>
                <a:gd name="T2" fmla="*/ 25 w 26"/>
                <a:gd name="T3" fmla="*/ 6 h 14"/>
                <a:gd name="T4" fmla="*/ 12 w 26"/>
                <a:gd name="T5" fmla="*/ 1 h 14"/>
                <a:gd name="T6" fmla="*/ 0 w 26"/>
                <a:gd name="T7" fmla="*/ 8 h 14"/>
                <a:gd name="T8" fmla="*/ 13 w 26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13" y="13"/>
                  </a:moveTo>
                  <a:cubicBezTo>
                    <a:pt x="20" y="13"/>
                    <a:pt x="26" y="10"/>
                    <a:pt x="25" y="6"/>
                  </a:cubicBezTo>
                  <a:cubicBezTo>
                    <a:pt x="25" y="3"/>
                    <a:pt x="19" y="0"/>
                    <a:pt x="12" y="1"/>
                  </a:cubicBezTo>
                  <a:cubicBezTo>
                    <a:pt x="5" y="1"/>
                    <a:pt x="0" y="5"/>
                    <a:pt x="0" y="8"/>
                  </a:cubicBezTo>
                  <a:cubicBezTo>
                    <a:pt x="1" y="12"/>
                    <a:pt x="6" y="14"/>
                    <a:pt x="1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74"/>
            <p:cNvSpPr>
              <a:spLocks/>
            </p:cNvSpPr>
            <p:nvPr/>
          </p:nvSpPr>
          <p:spPr bwMode="auto">
            <a:xfrm>
              <a:off x="7519988" y="1350963"/>
              <a:ext cx="71437" cy="57150"/>
            </a:xfrm>
            <a:custGeom>
              <a:avLst/>
              <a:gdLst>
                <a:gd name="T0" fmla="*/ 12 w 19"/>
                <a:gd name="T1" fmla="*/ 11 h 15"/>
                <a:gd name="T2" fmla="*/ 17 w 19"/>
                <a:gd name="T3" fmla="*/ 2 h 15"/>
                <a:gd name="T4" fmla="*/ 7 w 19"/>
                <a:gd name="T5" fmla="*/ 4 h 15"/>
                <a:gd name="T6" fmla="*/ 2 w 19"/>
                <a:gd name="T7" fmla="*/ 13 h 15"/>
                <a:gd name="T8" fmla="*/ 12 w 19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5">
                  <a:moveTo>
                    <a:pt x="12" y="11"/>
                  </a:moveTo>
                  <a:cubicBezTo>
                    <a:pt x="17" y="8"/>
                    <a:pt x="19" y="4"/>
                    <a:pt x="17" y="2"/>
                  </a:cubicBezTo>
                  <a:cubicBezTo>
                    <a:pt x="16" y="0"/>
                    <a:pt x="11" y="1"/>
                    <a:pt x="7" y="4"/>
                  </a:cubicBezTo>
                  <a:cubicBezTo>
                    <a:pt x="3" y="7"/>
                    <a:pt x="0" y="11"/>
                    <a:pt x="2" y="13"/>
                  </a:cubicBezTo>
                  <a:cubicBezTo>
                    <a:pt x="3" y="15"/>
                    <a:pt x="8" y="14"/>
                    <a:pt x="1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75"/>
            <p:cNvSpPr>
              <a:spLocks/>
            </p:cNvSpPr>
            <p:nvPr/>
          </p:nvSpPr>
          <p:spPr bwMode="auto">
            <a:xfrm>
              <a:off x="7481888" y="1400175"/>
              <a:ext cx="52387" cy="33338"/>
            </a:xfrm>
            <a:custGeom>
              <a:avLst/>
              <a:gdLst>
                <a:gd name="T0" fmla="*/ 9 w 14"/>
                <a:gd name="T1" fmla="*/ 8 h 9"/>
                <a:gd name="T2" fmla="*/ 13 w 14"/>
                <a:gd name="T3" fmla="*/ 2 h 9"/>
                <a:gd name="T4" fmla="*/ 5 w 14"/>
                <a:gd name="T5" fmla="*/ 1 h 9"/>
                <a:gd name="T6" fmla="*/ 1 w 14"/>
                <a:gd name="T7" fmla="*/ 7 h 9"/>
                <a:gd name="T8" fmla="*/ 9 w 14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9" y="8"/>
                  </a:moveTo>
                  <a:cubicBezTo>
                    <a:pt x="12" y="7"/>
                    <a:pt x="14" y="4"/>
                    <a:pt x="13" y="2"/>
                  </a:cubicBezTo>
                  <a:cubicBezTo>
                    <a:pt x="12" y="0"/>
                    <a:pt x="9" y="0"/>
                    <a:pt x="5" y="1"/>
                  </a:cubicBezTo>
                  <a:cubicBezTo>
                    <a:pt x="2" y="2"/>
                    <a:pt x="0" y="5"/>
                    <a:pt x="1" y="7"/>
                  </a:cubicBezTo>
                  <a:cubicBezTo>
                    <a:pt x="2" y="9"/>
                    <a:pt x="5" y="9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7512050" y="1425575"/>
              <a:ext cx="49212" cy="41275"/>
            </a:xfrm>
            <a:custGeom>
              <a:avLst/>
              <a:gdLst>
                <a:gd name="T0" fmla="*/ 4 w 13"/>
                <a:gd name="T1" fmla="*/ 9 h 11"/>
                <a:gd name="T2" fmla="*/ 12 w 13"/>
                <a:gd name="T3" fmla="*/ 9 h 11"/>
                <a:gd name="T4" fmla="*/ 9 w 13"/>
                <a:gd name="T5" fmla="*/ 2 h 11"/>
                <a:gd name="T6" fmla="*/ 2 w 13"/>
                <a:gd name="T7" fmla="*/ 2 h 11"/>
                <a:gd name="T8" fmla="*/ 4 w 13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4" y="9"/>
                  </a:moveTo>
                  <a:cubicBezTo>
                    <a:pt x="7" y="11"/>
                    <a:pt x="11" y="11"/>
                    <a:pt x="12" y="9"/>
                  </a:cubicBezTo>
                  <a:cubicBezTo>
                    <a:pt x="13" y="8"/>
                    <a:pt x="12" y="4"/>
                    <a:pt x="9" y="2"/>
                  </a:cubicBezTo>
                  <a:cubicBezTo>
                    <a:pt x="6" y="0"/>
                    <a:pt x="3" y="0"/>
                    <a:pt x="2" y="2"/>
                  </a:cubicBezTo>
                  <a:cubicBezTo>
                    <a:pt x="0" y="4"/>
                    <a:pt x="2" y="7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7373938" y="1400175"/>
              <a:ext cx="88900" cy="79375"/>
            </a:xfrm>
            <a:custGeom>
              <a:avLst/>
              <a:gdLst>
                <a:gd name="T0" fmla="*/ 8 w 24"/>
                <a:gd name="T1" fmla="*/ 6 h 21"/>
                <a:gd name="T2" fmla="*/ 3 w 24"/>
                <a:gd name="T3" fmla="*/ 19 h 21"/>
                <a:gd name="T4" fmla="*/ 16 w 24"/>
                <a:gd name="T5" fmla="*/ 16 h 21"/>
                <a:gd name="T6" fmla="*/ 22 w 24"/>
                <a:gd name="T7" fmla="*/ 3 h 21"/>
                <a:gd name="T8" fmla="*/ 8 w 24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8" y="6"/>
                  </a:moveTo>
                  <a:cubicBezTo>
                    <a:pt x="3" y="10"/>
                    <a:pt x="0" y="16"/>
                    <a:pt x="3" y="19"/>
                  </a:cubicBezTo>
                  <a:cubicBezTo>
                    <a:pt x="5" y="21"/>
                    <a:pt x="11" y="20"/>
                    <a:pt x="16" y="16"/>
                  </a:cubicBezTo>
                  <a:cubicBezTo>
                    <a:pt x="22" y="12"/>
                    <a:pt x="24" y="6"/>
                    <a:pt x="22" y="3"/>
                  </a:cubicBezTo>
                  <a:cubicBezTo>
                    <a:pt x="20" y="0"/>
                    <a:pt x="14" y="2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7440613" y="1422400"/>
              <a:ext cx="46037" cy="71438"/>
            </a:xfrm>
            <a:custGeom>
              <a:avLst/>
              <a:gdLst>
                <a:gd name="T0" fmla="*/ 2 w 12"/>
                <a:gd name="T1" fmla="*/ 8 h 19"/>
                <a:gd name="T2" fmla="*/ 3 w 12"/>
                <a:gd name="T3" fmla="*/ 18 h 19"/>
                <a:gd name="T4" fmla="*/ 11 w 12"/>
                <a:gd name="T5" fmla="*/ 11 h 19"/>
                <a:gd name="T6" fmla="*/ 10 w 12"/>
                <a:gd name="T7" fmla="*/ 1 h 19"/>
                <a:gd name="T8" fmla="*/ 2 w 12"/>
                <a:gd name="T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9">
                  <a:moveTo>
                    <a:pt x="2" y="8"/>
                  </a:moveTo>
                  <a:cubicBezTo>
                    <a:pt x="0" y="13"/>
                    <a:pt x="1" y="17"/>
                    <a:pt x="3" y="18"/>
                  </a:cubicBezTo>
                  <a:cubicBezTo>
                    <a:pt x="5" y="19"/>
                    <a:pt x="9" y="16"/>
                    <a:pt x="11" y="11"/>
                  </a:cubicBezTo>
                  <a:cubicBezTo>
                    <a:pt x="12" y="6"/>
                    <a:pt x="12" y="2"/>
                    <a:pt x="10" y="1"/>
                  </a:cubicBezTo>
                  <a:cubicBezTo>
                    <a:pt x="7" y="0"/>
                    <a:pt x="4" y="3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7418388" y="1377950"/>
              <a:ext cx="44450" cy="30163"/>
            </a:xfrm>
            <a:custGeom>
              <a:avLst/>
              <a:gdLst>
                <a:gd name="T0" fmla="*/ 6 w 12"/>
                <a:gd name="T1" fmla="*/ 0 h 8"/>
                <a:gd name="T2" fmla="*/ 0 w 12"/>
                <a:gd name="T3" fmla="*/ 4 h 8"/>
                <a:gd name="T4" fmla="*/ 6 w 12"/>
                <a:gd name="T5" fmla="*/ 8 h 8"/>
                <a:gd name="T6" fmla="*/ 12 w 12"/>
                <a:gd name="T7" fmla="*/ 4 h 8"/>
                <a:gd name="T8" fmla="*/ 6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6" y="0"/>
                  </a:move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3" y="8"/>
                    <a:pt x="6" y="8"/>
                  </a:cubicBezTo>
                  <a:cubicBezTo>
                    <a:pt x="9" y="8"/>
                    <a:pt x="12" y="6"/>
                    <a:pt x="12" y="4"/>
                  </a:cubicBezTo>
                  <a:cubicBezTo>
                    <a:pt x="12" y="2"/>
                    <a:pt x="10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7440613" y="1328738"/>
              <a:ext cx="41275" cy="71438"/>
            </a:xfrm>
            <a:custGeom>
              <a:avLst/>
              <a:gdLst>
                <a:gd name="T0" fmla="*/ 3 w 11"/>
                <a:gd name="T1" fmla="*/ 11 h 19"/>
                <a:gd name="T2" fmla="*/ 10 w 11"/>
                <a:gd name="T3" fmla="*/ 18 h 19"/>
                <a:gd name="T4" fmla="*/ 8 w 11"/>
                <a:gd name="T5" fmla="*/ 8 h 19"/>
                <a:gd name="T6" fmla="*/ 1 w 11"/>
                <a:gd name="T7" fmla="*/ 1 h 19"/>
                <a:gd name="T8" fmla="*/ 3 w 11"/>
                <a:gd name="T9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9">
                  <a:moveTo>
                    <a:pt x="3" y="11"/>
                  </a:moveTo>
                  <a:cubicBezTo>
                    <a:pt x="5" y="16"/>
                    <a:pt x="8" y="19"/>
                    <a:pt x="10" y="18"/>
                  </a:cubicBezTo>
                  <a:cubicBezTo>
                    <a:pt x="11" y="17"/>
                    <a:pt x="10" y="13"/>
                    <a:pt x="8" y="8"/>
                  </a:cubicBezTo>
                  <a:cubicBezTo>
                    <a:pt x="6" y="4"/>
                    <a:pt x="2" y="0"/>
                    <a:pt x="1" y="1"/>
                  </a:cubicBezTo>
                  <a:cubicBezTo>
                    <a:pt x="0" y="2"/>
                    <a:pt x="0" y="6"/>
                    <a:pt x="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7478713" y="1328738"/>
              <a:ext cx="36512" cy="74613"/>
            </a:xfrm>
            <a:custGeom>
              <a:avLst/>
              <a:gdLst>
                <a:gd name="T0" fmla="*/ 1 w 10"/>
                <a:gd name="T1" fmla="*/ 9 h 20"/>
                <a:gd name="T2" fmla="*/ 3 w 10"/>
                <a:gd name="T3" fmla="*/ 19 h 20"/>
                <a:gd name="T4" fmla="*/ 9 w 10"/>
                <a:gd name="T5" fmla="*/ 11 h 20"/>
                <a:gd name="T6" fmla="*/ 7 w 10"/>
                <a:gd name="T7" fmla="*/ 1 h 20"/>
                <a:gd name="T8" fmla="*/ 1 w 10"/>
                <a:gd name="T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0">
                  <a:moveTo>
                    <a:pt x="1" y="9"/>
                  </a:moveTo>
                  <a:cubicBezTo>
                    <a:pt x="0" y="14"/>
                    <a:pt x="1" y="19"/>
                    <a:pt x="3" y="19"/>
                  </a:cubicBezTo>
                  <a:cubicBezTo>
                    <a:pt x="5" y="20"/>
                    <a:pt x="8" y="16"/>
                    <a:pt x="9" y="11"/>
                  </a:cubicBezTo>
                  <a:cubicBezTo>
                    <a:pt x="10" y="6"/>
                    <a:pt x="10" y="2"/>
                    <a:pt x="7" y="1"/>
                  </a:cubicBezTo>
                  <a:cubicBezTo>
                    <a:pt x="5" y="0"/>
                    <a:pt x="2" y="4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7297738" y="1449388"/>
              <a:ext cx="68262" cy="25400"/>
            </a:xfrm>
            <a:custGeom>
              <a:avLst/>
              <a:gdLst>
                <a:gd name="T0" fmla="*/ 9 w 18"/>
                <a:gd name="T1" fmla="*/ 6 h 7"/>
                <a:gd name="T2" fmla="*/ 17 w 18"/>
                <a:gd name="T3" fmla="*/ 2 h 7"/>
                <a:gd name="T4" fmla="*/ 8 w 18"/>
                <a:gd name="T5" fmla="*/ 1 h 7"/>
                <a:gd name="T6" fmla="*/ 0 w 18"/>
                <a:gd name="T7" fmla="*/ 5 h 7"/>
                <a:gd name="T8" fmla="*/ 9 w 1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">
                  <a:moveTo>
                    <a:pt x="9" y="6"/>
                  </a:moveTo>
                  <a:cubicBezTo>
                    <a:pt x="14" y="6"/>
                    <a:pt x="18" y="4"/>
                    <a:pt x="17" y="2"/>
                  </a:cubicBezTo>
                  <a:cubicBezTo>
                    <a:pt x="17" y="1"/>
                    <a:pt x="13" y="0"/>
                    <a:pt x="8" y="1"/>
                  </a:cubicBezTo>
                  <a:cubicBezTo>
                    <a:pt x="3" y="2"/>
                    <a:pt x="0" y="3"/>
                    <a:pt x="0" y="5"/>
                  </a:cubicBezTo>
                  <a:cubicBezTo>
                    <a:pt x="0" y="6"/>
                    <a:pt x="4" y="7"/>
                    <a:pt x="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7294563" y="1438275"/>
              <a:ext cx="63500" cy="17463"/>
            </a:xfrm>
            <a:custGeom>
              <a:avLst/>
              <a:gdLst>
                <a:gd name="T0" fmla="*/ 8 w 17"/>
                <a:gd name="T1" fmla="*/ 5 h 5"/>
                <a:gd name="T2" fmla="*/ 17 w 17"/>
                <a:gd name="T3" fmla="*/ 3 h 5"/>
                <a:gd name="T4" fmla="*/ 8 w 17"/>
                <a:gd name="T5" fmla="*/ 0 h 5"/>
                <a:gd name="T6" fmla="*/ 0 w 17"/>
                <a:gd name="T7" fmla="*/ 3 h 5"/>
                <a:gd name="T8" fmla="*/ 8 w 1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">
                  <a:moveTo>
                    <a:pt x="8" y="5"/>
                  </a:moveTo>
                  <a:cubicBezTo>
                    <a:pt x="13" y="5"/>
                    <a:pt x="17" y="4"/>
                    <a:pt x="17" y="3"/>
                  </a:cubicBezTo>
                  <a:cubicBezTo>
                    <a:pt x="17" y="1"/>
                    <a:pt x="13" y="0"/>
                    <a:pt x="8" y="0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0" y="4"/>
                    <a:pt x="4" y="5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7324725" y="1381125"/>
              <a:ext cx="30162" cy="63500"/>
            </a:xfrm>
            <a:custGeom>
              <a:avLst/>
              <a:gdLst>
                <a:gd name="T0" fmla="*/ 1 w 8"/>
                <a:gd name="T1" fmla="*/ 9 h 17"/>
                <a:gd name="T2" fmla="*/ 7 w 8"/>
                <a:gd name="T3" fmla="*/ 17 h 17"/>
                <a:gd name="T4" fmla="*/ 7 w 8"/>
                <a:gd name="T5" fmla="*/ 8 h 17"/>
                <a:gd name="T6" fmla="*/ 1 w 8"/>
                <a:gd name="T7" fmla="*/ 0 h 17"/>
                <a:gd name="T8" fmla="*/ 1 w 8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7">
                  <a:moveTo>
                    <a:pt x="1" y="9"/>
                  </a:moveTo>
                  <a:cubicBezTo>
                    <a:pt x="3" y="14"/>
                    <a:pt x="5" y="17"/>
                    <a:pt x="7" y="17"/>
                  </a:cubicBezTo>
                  <a:cubicBezTo>
                    <a:pt x="8" y="16"/>
                    <a:pt x="8" y="12"/>
                    <a:pt x="7" y="8"/>
                  </a:cubicBezTo>
                  <a:cubicBezTo>
                    <a:pt x="5" y="3"/>
                    <a:pt x="3" y="0"/>
                    <a:pt x="1" y="0"/>
                  </a:cubicBezTo>
                  <a:cubicBezTo>
                    <a:pt x="0" y="0"/>
                    <a:pt x="0" y="5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7396163" y="1485900"/>
              <a:ext cx="25400" cy="57150"/>
            </a:xfrm>
            <a:custGeom>
              <a:avLst/>
              <a:gdLst>
                <a:gd name="T0" fmla="*/ 1 w 7"/>
                <a:gd name="T1" fmla="*/ 8 h 15"/>
                <a:gd name="T2" fmla="*/ 6 w 7"/>
                <a:gd name="T3" fmla="*/ 15 h 15"/>
                <a:gd name="T4" fmla="*/ 6 w 7"/>
                <a:gd name="T5" fmla="*/ 7 h 15"/>
                <a:gd name="T6" fmla="*/ 1 w 7"/>
                <a:gd name="T7" fmla="*/ 0 h 15"/>
                <a:gd name="T8" fmla="*/ 1 w 7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5">
                  <a:moveTo>
                    <a:pt x="1" y="8"/>
                  </a:moveTo>
                  <a:cubicBezTo>
                    <a:pt x="2" y="12"/>
                    <a:pt x="5" y="15"/>
                    <a:pt x="6" y="15"/>
                  </a:cubicBezTo>
                  <a:cubicBezTo>
                    <a:pt x="7" y="14"/>
                    <a:pt x="7" y="11"/>
                    <a:pt x="6" y="7"/>
                  </a:cubicBezTo>
                  <a:cubicBezTo>
                    <a:pt x="5" y="3"/>
                    <a:pt x="3" y="0"/>
                    <a:pt x="1" y="0"/>
                  </a:cubicBezTo>
                  <a:cubicBezTo>
                    <a:pt x="0" y="1"/>
                    <a:pt x="0" y="4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7339013" y="1479550"/>
              <a:ext cx="49212" cy="104775"/>
            </a:xfrm>
            <a:custGeom>
              <a:avLst/>
              <a:gdLst>
                <a:gd name="T0" fmla="*/ 3 w 13"/>
                <a:gd name="T1" fmla="*/ 13 h 28"/>
                <a:gd name="T2" fmla="*/ 2 w 13"/>
                <a:gd name="T3" fmla="*/ 27 h 28"/>
                <a:gd name="T4" fmla="*/ 10 w 13"/>
                <a:gd name="T5" fmla="*/ 15 h 28"/>
                <a:gd name="T6" fmla="*/ 11 w 13"/>
                <a:gd name="T7" fmla="*/ 1 h 28"/>
                <a:gd name="T8" fmla="*/ 3 w 13"/>
                <a:gd name="T9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3" y="13"/>
                  </a:moveTo>
                  <a:cubicBezTo>
                    <a:pt x="0" y="20"/>
                    <a:pt x="0" y="26"/>
                    <a:pt x="2" y="27"/>
                  </a:cubicBezTo>
                  <a:cubicBezTo>
                    <a:pt x="5" y="28"/>
                    <a:pt x="8" y="22"/>
                    <a:pt x="10" y="15"/>
                  </a:cubicBezTo>
                  <a:cubicBezTo>
                    <a:pt x="13" y="8"/>
                    <a:pt x="13" y="1"/>
                    <a:pt x="11" y="1"/>
                  </a:cubicBezTo>
                  <a:cubicBezTo>
                    <a:pt x="9" y="0"/>
                    <a:pt x="5" y="5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87"/>
            <p:cNvSpPr>
              <a:spLocks/>
            </p:cNvSpPr>
            <p:nvPr/>
          </p:nvSpPr>
          <p:spPr bwMode="auto">
            <a:xfrm>
              <a:off x="7294563" y="1474788"/>
              <a:ext cx="85725" cy="82550"/>
            </a:xfrm>
            <a:custGeom>
              <a:avLst/>
              <a:gdLst>
                <a:gd name="T0" fmla="*/ 8 w 23"/>
                <a:gd name="T1" fmla="*/ 8 h 22"/>
                <a:gd name="T2" fmla="*/ 1 w 23"/>
                <a:gd name="T3" fmla="*/ 21 h 22"/>
                <a:gd name="T4" fmla="*/ 14 w 23"/>
                <a:gd name="T5" fmla="*/ 14 h 22"/>
                <a:gd name="T6" fmla="*/ 21 w 23"/>
                <a:gd name="T7" fmla="*/ 1 h 22"/>
                <a:gd name="T8" fmla="*/ 8 w 23"/>
                <a:gd name="T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8" y="8"/>
                  </a:moveTo>
                  <a:cubicBezTo>
                    <a:pt x="3" y="14"/>
                    <a:pt x="0" y="19"/>
                    <a:pt x="1" y="21"/>
                  </a:cubicBezTo>
                  <a:cubicBezTo>
                    <a:pt x="3" y="22"/>
                    <a:pt x="9" y="19"/>
                    <a:pt x="14" y="14"/>
                  </a:cubicBezTo>
                  <a:cubicBezTo>
                    <a:pt x="19" y="9"/>
                    <a:pt x="23" y="3"/>
                    <a:pt x="21" y="1"/>
                  </a:cubicBezTo>
                  <a:cubicBezTo>
                    <a:pt x="19" y="0"/>
                    <a:pt x="14" y="3"/>
                    <a:pt x="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auto">
            <a:xfrm>
              <a:off x="7350125" y="1389063"/>
              <a:ext cx="41275" cy="63500"/>
            </a:xfrm>
            <a:custGeom>
              <a:avLst/>
              <a:gdLst>
                <a:gd name="T0" fmla="*/ 2 w 11"/>
                <a:gd name="T1" fmla="*/ 7 h 17"/>
                <a:gd name="T2" fmla="*/ 2 w 11"/>
                <a:gd name="T3" fmla="*/ 16 h 17"/>
                <a:gd name="T4" fmla="*/ 9 w 11"/>
                <a:gd name="T5" fmla="*/ 10 h 17"/>
                <a:gd name="T6" fmla="*/ 9 w 11"/>
                <a:gd name="T7" fmla="*/ 0 h 17"/>
                <a:gd name="T8" fmla="*/ 2 w 11"/>
                <a:gd name="T9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2" y="7"/>
                  </a:moveTo>
                  <a:cubicBezTo>
                    <a:pt x="0" y="11"/>
                    <a:pt x="0" y="15"/>
                    <a:pt x="2" y="16"/>
                  </a:cubicBezTo>
                  <a:cubicBezTo>
                    <a:pt x="4" y="17"/>
                    <a:pt x="7" y="14"/>
                    <a:pt x="9" y="10"/>
                  </a:cubicBezTo>
                  <a:cubicBezTo>
                    <a:pt x="11" y="6"/>
                    <a:pt x="11" y="1"/>
                    <a:pt x="9" y="0"/>
                  </a:cubicBezTo>
                  <a:cubicBezTo>
                    <a:pt x="7" y="0"/>
                    <a:pt x="4" y="2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89"/>
            <p:cNvSpPr>
              <a:spLocks/>
            </p:cNvSpPr>
            <p:nvPr/>
          </p:nvSpPr>
          <p:spPr bwMode="auto">
            <a:xfrm>
              <a:off x="7688263" y="1636713"/>
              <a:ext cx="63500" cy="36513"/>
            </a:xfrm>
            <a:custGeom>
              <a:avLst/>
              <a:gdLst>
                <a:gd name="T0" fmla="*/ 9 w 17"/>
                <a:gd name="T1" fmla="*/ 8 h 10"/>
                <a:gd name="T2" fmla="*/ 17 w 17"/>
                <a:gd name="T3" fmla="*/ 2 h 10"/>
                <a:gd name="T4" fmla="*/ 7 w 17"/>
                <a:gd name="T5" fmla="*/ 2 h 10"/>
                <a:gd name="T6" fmla="*/ 0 w 17"/>
                <a:gd name="T7" fmla="*/ 8 h 10"/>
                <a:gd name="T8" fmla="*/ 9 w 17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9" y="8"/>
                  </a:moveTo>
                  <a:cubicBezTo>
                    <a:pt x="14" y="6"/>
                    <a:pt x="17" y="3"/>
                    <a:pt x="17" y="2"/>
                  </a:cubicBezTo>
                  <a:cubicBezTo>
                    <a:pt x="16" y="0"/>
                    <a:pt x="12" y="1"/>
                    <a:pt x="7" y="2"/>
                  </a:cubicBezTo>
                  <a:cubicBezTo>
                    <a:pt x="3" y="4"/>
                    <a:pt x="0" y="7"/>
                    <a:pt x="0" y="8"/>
                  </a:cubicBezTo>
                  <a:cubicBezTo>
                    <a:pt x="1" y="10"/>
                    <a:pt x="5" y="9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auto">
            <a:xfrm>
              <a:off x="7693025" y="1601788"/>
              <a:ext cx="66675" cy="41275"/>
            </a:xfrm>
            <a:custGeom>
              <a:avLst/>
              <a:gdLst>
                <a:gd name="T0" fmla="*/ 7 w 18"/>
                <a:gd name="T1" fmla="*/ 9 h 11"/>
                <a:gd name="T2" fmla="*/ 17 w 18"/>
                <a:gd name="T3" fmla="*/ 8 h 11"/>
                <a:gd name="T4" fmla="*/ 10 w 18"/>
                <a:gd name="T5" fmla="*/ 1 h 11"/>
                <a:gd name="T6" fmla="*/ 1 w 18"/>
                <a:gd name="T7" fmla="*/ 2 h 11"/>
                <a:gd name="T8" fmla="*/ 7 w 18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7" y="9"/>
                  </a:moveTo>
                  <a:cubicBezTo>
                    <a:pt x="12" y="11"/>
                    <a:pt x="16" y="10"/>
                    <a:pt x="17" y="8"/>
                  </a:cubicBezTo>
                  <a:cubicBezTo>
                    <a:pt x="18" y="6"/>
                    <a:pt x="15" y="3"/>
                    <a:pt x="10" y="1"/>
                  </a:cubicBezTo>
                  <a:cubicBezTo>
                    <a:pt x="6" y="0"/>
                    <a:pt x="1" y="0"/>
                    <a:pt x="1" y="2"/>
                  </a:cubicBezTo>
                  <a:cubicBezTo>
                    <a:pt x="0" y="5"/>
                    <a:pt x="3" y="7"/>
                    <a:pt x="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7696200" y="1538288"/>
              <a:ext cx="85725" cy="87313"/>
            </a:xfrm>
            <a:custGeom>
              <a:avLst/>
              <a:gdLst>
                <a:gd name="T0" fmla="*/ 14 w 23"/>
                <a:gd name="T1" fmla="*/ 9 h 23"/>
                <a:gd name="T2" fmla="*/ 2 w 23"/>
                <a:gd name="T3" fmla="*/ 2 h 23"/>
                <a:gd name="T4" fmla="*/ 9 w 23"/>
                <a:gd name="T5" fmla="*/ 14 h 23"/>
                <a:gd name="T6" fmla="*/ 21 w 23"/>
                <a:gd name="T7" fmla="*/ 21 h 23"/>
                <a:gd name="T8" fmla="*/ 14 w 23"/>
                <a:gd name="T9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4" y="9"/>
                  </a:moveTo>
                  <a:cubicBezTo>
                    <a:pt x="9" y="3"/>
                    <a:pt x="3" y="0"/>
                    <a:pt x="2" y="2"/>
                  </a:cubicBezTo>
                  <a:cubicBezTo>
                    <a:pt x="0" y="3"/>
                    <a:pt x="3" y="9"/>
                    <a:pt x="9" y="14"/>
                  </a:cubicBezTo>
                  <a:cubicBezTo>
                    <a:pt x="14" y="20"/>
                    <a:pt x="20" y="23"/>
                    <a:pt x="21" y="21"/>
                  </a:cubicBezTo>
                  <a:cubicBezTo>
                    <a:pt x="23" y="20"/>
                    <a:pt x="20" y="14"/>
                    <a:pt x="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92"/>
            <p:cNvSpPr>
              <a:spLocks/>
            </p:cNvSpPr>
            <p:nvPr/>
          </p:nvSpPr>
          <p:spPr bwMode="auto">
            <a:xfrm>
              <a:off x="7740650" y="1512888"/>
              <a:ext cx="49212" cy="101600"/>
            </a:xfrm>
            <a:custGeom>
              <a:avLst/>
              <a:gdLst>
                <a:gd name="T0" fmla="*/ 10 w 13"/>
                <a:gd name="T1" fmla="*/ 12 h 27"/>
                <a:gd name="T2" fmla="*/ 2 w 13"/>
                <a:gd name="T3" fmla="*/ 0 h 27"/>
                <a:gd name="T4" fmla="*/ 3 w 13"/>
                <a:gd name="T5" fmla="*/ 15 h 27"/>
                <a:gd name="T6" fmla="*/ 11 w 13"/>
                <a:gd name="T7" fmla="*/ 27 h 27"/>
                <a:gd name="T8" fmla="*/ 10 w 13"/>
                <a:gd name="T9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0" y="12"/>
                  </a:moveTo>
                  <a:cubicBezTo>
                    <a:pt x="8" y="5"/>
                    <a:pt x="5" y="0"/>
                    <a:pt x="2" y="0"/>
                  </a:cubicBezTo>
                  <a:cubicBezTo>
                    <a:pt x="0" y="1"/>
                    <a:pt x="0" y="7"/>
                    <a:pt x="3" y="15"/>
                  </a:cubicBezTo>
                  <a:cubicBezTo>
                    <a:pt x="5" y="22"/>
                    <a:pt x="8" y="27"/>
                    <a:pt x="11" y="27"/>
                  </a:cubicBezTo>
                  <a:cubicBezTo>
                    <a:pt x="13" y="26"/>
                    <a:pt x="13" y="20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93"/>
            <p:cNvSpPr>
              <a:spLocks/>
            </p:cNvSpPr>
            <p:nvPr/>
          </p:nvSpPr>
          <p:spPr bwMode="auto">
            <a:xfrm>
              <a:off x="7756525" y="1617663"/>
              <a:ext cx="47625" cy="33338"/>
            </a:xfrm>
            <a:custGeom>
              <a:avLst/>
              <a:gdLst>
                <a:gd name="T0" fmla="*/ 8 w 13"/>
                <a:gd name="T1" fmla="*/ 1 h 9"/>
                <a:gd name="T2" fmla="*/ 12 w 13"/>
                <a:gd name="T3" fmla="*/ 6 h 9"/>
                <a:gd name="T4" fmla="*/ 6 w 13"/>
                <a:gd name="T5" fmla="*/ 8 h 9"/>
                <a:gd name="T6" fmla="*/ 1 w 13"/>
                <a:gd name="T7" fmla="*/ 3 h 9"/>
                <a:gd name="T8" fmla="*/ 8 w 13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8" y="1"/>
                  </a:moveTo>
                  <a:cubicBezTo>
                    <a:pt x="11" y="2"/>
                    <a:pt x="13" y="4"/>
                    <a:pt x="12" y="6"/>
                  </a:cubicBezTo>
                  <a:cubicBezTo>
                    <a:pt x="11" y="8"/>
                    <a:pt x="9" y="9"/>
                    <a:pt x="6" y="8"/>
                  </a:cubicBezTo>
                  <a:cubicBezTo>
                    <a:pt x="2" y="7"/>
                    <a:pt x="0" y="5"/>
                    <a:pt x="1" y="3"/>
                  </a:cubicBezTo>
                  <a:cubicBezTo>
                    <a:pt x="2" y="1"/>
                    <a:pt x="4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94"/>
            <p:cNvSpPr>
              <a:spLocks/>
            </p:cNvSpPr>
            <p:nvPr/>
          </p:nvSpPr>
          <p:spPr bwMode="auto">
            <a:xfrm>
              <a:off x="7591425" y="1504950"/>
              <a:ext cx="74612" cy="71438"/>
            </a:xfrm>
            <a:custGeom>
              <a:avLst/>
              <a:gdLst>
                <a:gd name="T0" fmla="*/ 5 w 20"/>
                <a:gd name="T1" fmla="*/ 12 h 19"/>
                <a:gd name="T2" fmla="*/ 17 w 20"/>
                <a:gd name="T3" fmla="*/ 17 h 19"/>
                <a:gd name="T4" fmla="*/ 15 w 20"/>
                <a:gd name="T5" fmla="*/ 7 h 19"/>
                <a:gd name="T6" fmla="*/ 3 w 20"/>
                <a:gd name="T7" fmla="*/ 2 h 19"/>
                <a:gd name="T8" fmla="*/ 5 w 20"/>
                <a:gd name="T9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5" y="12"/>
                  </a:moveTo>
                  <a:cubicBezTo>
                    <a:pt x="8" y="17"/>
                    <a:pt x="14" y="19"/>
                    <a:pt x="17" y="17"/>
                  </a:cubicBezTo>
                  <a:cubicBezTo>
                    <a:pt x="20" y="16"/>
                    <a:pt x="19" y="11"/>
                    <a:pt x="15" y="7"/>
                  </a:cubicBezTo>
                  <a:cubicBezTo>
                    <a:pt x="11" y="3"/>
                    <a:pt x="5" y="0"/>
                    <a:pt x="3" y="2"/>
                  </a:cubicBezTo>
                  <a:cubicBezTo>
                    <a:pt x="0" y="3"/>
                    <a:pt x="1" y="8"/>
                    <a:pt x="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95"/>
            <p:cNvSpPr>
              <a:spLocks/>
            </p:cNvSpPr>
            <p:nvPr/>
          </p:nvSpPr>
          <p:spPr bwMode="auto">
            <a:xfrm>
              <a:off x="7613650" y="1490663"/>
              <a:ext cx="71437" cy="36513"/>
            </a:xfrm>
            <a:custGeom>
              <a:avLst/>
              <a:gdLst>
                <a:gd name="T0" fmla="*/ 7 w 19"/>
                <a:gd name="T1" fmla="*/ 8 h 10"/>
                <a:gd name="T2" fmla="*/ 18 w 19"/>
                <a:gd name="T3" fmla="*/ 8 h 10"/>
                <a:gd name="T4" fmla="*/ 11 w 19"/>
                <a:gd name="T5" fmla="*/ 2 h 10"/>
                <a:gd name="T6" fmla="*/ 1 w 19"/>
                <a:gd name="T7" fmla="*/ 2 h 10"/>
                <a:gd name="T8" fmla="*/ 7 w 19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7" y="8"/>
                  </a:moveTo>
                  <a:cubicBezTo>
                    <a:pt x="12" y="10"/>
                    <a:pt x="17" y="10"/>
                    <a:pt x="18" y="8"/>
                  </a:cubicBezTo>
                  <a:cubicBezTo>
                    <a:pt x="19" y="6"/>
                    <a:pt x="16" y="3"/>
                    <a:pt x="11" y="2"/>
                  </a:cubicBezTo>
                  <a:cubicBezTo>
                    <a:pt x="6" y="0"/>
                    <a:pt x="2" y="0"/>
                    <a:pt x="1" y="2"/>
                  </a:cubicBezTo>
                  <a:cubicBezTo>
                    <a:pt x="0" y="4"/>
                    <a:pt x="3" y="6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96"/>
            <p:cNvSpPr>
              <a:spLocks/>
            </p:cNvSpPr>
            <p:nvPr/>
          </p:nvSpPr>
          <p:spPr bwMode="auto">
            <a:xfrm>
              <a:off x="7556500" y="1474788"/>
              <a:ext cx="49212" cy="41275"/>
            </a:xfrm>
            <a:custGeom>
              <a:avLst/>
              <a:gdLst>
                <a:gd name="T0" fmla="*/ 8 w 13"/>
                <a:gd name="T1" fmla="*/ 1 h 11"/>
                <a:gd name="T2" fmla="*/ 12 w 13"/>
                <a:gd name="T3" fmla="*/ 7 h 11"/>
                <a:gd name="T4" fmla="*/ 5 w 13"/>
                <a:gd name="T5" fmla="*/ 10 h 11"/>
                <a:gd name="T6" fmla="*/ 1 w 13"/>
                <a:gd name="T7" fmla="*/ 4 h 11"/>
                <a:gd name="T8" fmla="*/ 8 w 13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8" y="1"/>
                  </a:moveTo>
                  <a:cubicBezTo>
                    <a:pt x="11" y="2"/>
                    <a:pt x="13" y="4"/>
                    <a:pt x="12" y="7"/>
                  </a:cubicBezTo>
                  <a:cubicBezTo>
                    <a:pt x="12" y="10"/>
                    <a:pt x="8" y="11"/>
                    <a:pt x="5" y="10"/>
                  </a:cubicBezTo>
                  <a:cubicBezTo>
                    <a:pt x="2" y="9"/>
                    <a:pt x="0" y="6"/>
                    <a:pt x="1" y="4"/>
                  </a:cubicBezTo>
                  <a:cubicBezTo>
                    <a:pt x="2" y="1"/>
                    <a:pt x="5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97"/>
            <p:cNvSpPr>
              <a:spLocks/>
            </p:cNvSpPr>
            <p:nvPr/>
          </p:nvSpPr>
          <p:spPr bwMode="auto">
            <a:xfrm>
              <a:off x="7704138" y="1411288"/>
              <a:ext cx="44450" cy="26988"/>
            </a:xfrm>
            <a:custGeom>
              <a:avLst/>
              <a:gdLst>
                <a:gd name="T0" fmla="*/ 6 w 12"/>
                <a:gd name="T1" fmla="*/ 0 h 7"/>
                <a:gd name="T2" fmla="*/ 12 w 12"/>
                <a:gd name="T3" fmla="*/ 3 h 7"/>
                <a:gd name="T4" fmla="*/ 6 w 12"/>
                <a:gd name="T5" fmla="*/ 7 h 7"/>
                <a:gd name="T6" fmla="*/ 0 w 12"/>
                <a:gd name="T7" fmla="*/ 3 h 7"/>
                <a:gd name="T8" fmla="*/ 6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6" y="0"/>
                  </a:moveTo>
                  <a:cubicBezTo>
                    <a:pt x="9" y="0"/>
                    <a:pt x="12" y="2"/>
                    <a:pt x="12" y="3"/>
                  </a:cubicBezTo>
                  <a:cubicBezTo>
                    <a:pt x="12" y="5"/>
                    <a:pt x="9" y="7"/>
                    <a:pt x="6" y="7"/>
                  </a:cubicBezTo>
                  <a:cubicBezTo>
                    <a:pt x="3" y="7"/>
                    <a:pt x="0" y="5"/>
                    <a:pt x="0" y="3"/>
                  </a:cubicBezTo>
                  <a:cubicBezTo>
                    <a:pt x="0" y="1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98"/>
            <p:cNvSpPr>
              <a:spLocks/>
            </p:cNvSpPr>
            <p:nvPr/>
          </p:nvSpPr>
          <p:spPr bwMode="auto">
            <a:xfrm>
              <a:off x="7421563" y="1598613"/>
              <a:ext cx="46037" cy="63500"/>
            </a:xfrm>
            <a:custGeom>
              <a:avLst/>
              <a:gdLst>
                <a:gd name="T0" fmla="*/ 4 w 12"/>
                <a:gd name="T1" fmla="*/ 7 h 17"/>
                <a:gd name="T2" fmla="*/ 1 w 12"/>
                <a:gd name="T3" fmla="*/ 16 h 17"/>
                <a:gd name="T4" fmla="*/ 8 w 12"/>
                <a:gd name="T5" fmla="*/ 10 h 17"/>
                <a:gd name="T6" fmla="*/ 11 w 12"/>
                <a:gd name="T7" fmla="*/ 1 h 17"/>
                <a:gd name="T8" fmla="*/ 4 w 12"/>
                <a:gd name="T9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1" y="11"/>
                    <a:pt x="0" y="15"/>
                    <a:pt x="1" y="16"/>
                  </a:cubicBezTo>
                  <a:cubicBezTo>
                    <a:pt x="3" y="17"/>
                    <a:pt x="6" y="14"/>
                    <a:pt x="8" y="10"/>
                  </a:cubicBezTo>
                  <a:cubicBezTo>
                    <a:pt x="11" y="6"/>
                    <a:pt x="12" y="2"/>
                    <a:pt x="11" y="1"/>
                  </a:cubicBezTo>
                  <a:cubicBezTo>
                    <a:pt x="9" y="0"/>
                    <a:pt x="6" y="3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8" name="Freeform 99"/>
            <p:cNvSpPr>
              <a:spLocks/>
            </p:cNvSpPr>
            <p:nvPr/>
          </p:nvSpPr>
          <p:spPr bwMode="auto">
            <a:xfrm>
              <a:off x="7553325" y="1831975"/>
              <a:ext cx="385762" cy="446088"/>
            </a:xfrm>
            <a:custGeom>
              <a:avLst/>
              <a:gdLst>
                <a:gd name="T0" fmla="*/ 103 w 103"/>
                <a:gd name="T1" fmla="*/ 110 h 119"/>
                <a:gd name="T2" fmla="*/ 97 w 103"/>
                <a:gd name="T3" fmla="*/ 119 h 119"/>
                <a:gd name="T4" fmla="*/ 6 w 103"/>
                <a:gd name="T5" fmla="*/ 119 h 119"/>
                <a:gd name="T6" fmla="*/ 0 w 103"/>
                <a:gd name="T7" fmla="*/ 110 h 119"/>
                <a:gd name="T8" fmla="*/ 0 w 103"/>
                <a:gd name="T9" fmla="*/ 9 h 119"/>
                <a:gd name="T10" fmla="*/ 6 w 103"/>
                <a:gd name="T11" fmla="*/ 0 h 119"/>
                <a:gd name="T12" fmla="*/ 97 w 103"/>
                <a:gd name="T13" fmla="*/ 0 h 119"/>
                <a:gd name="T14" fmla="*/ 103 w 103"/>
                <a:gd name="T15" fmla="*/ 9 h 119"/>
                <a:gd name="T16" fmla="*/ 103 w 103"/>
                <a:gd name="T17" fmla="*/ 11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119">
                  <a:moveTo>
                    <a:pt x="103" y="110"/>
                  </a:moveTo>
                  <a:cubicBezTo>
                    <a:pt x="103" y="115"/>
                    <a:pt x="101" y="119"/>
                    <a:pt x="97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3" y="119"/>
                    <a:pt x="0" y="115"/>
                    <a:pt x="0" y="1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3" y="0"/>
                    <a:pt x="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01" y="0"/>
                    <a:pt x="103" y="4"/>
                    <a:pt x="103" y="9"/>
                  </a:cubicBezTo>
                  <a:lnTo>
                    <a:pt x="103" y="1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100"/>
            <p:cNvSpPr>
              <a:spLocks/>
            </p:cNvSpPr>
            <p:nvPr/>
          </p:nvSpPr>
          <p:spPr bwMode="auto">
            <a:xfrm>
              <a:off x="7891463" y="1636713"/>
              <a:ext cx="74612" cy="254000"/>
            </a:xfrm>
            <a:custGeom>
              <a:avLst/>
              <a:gdLst>
                <a:gd name="T0" fmla="*/ 0 w 47"/>
                <a:gd name="T1" fmla="*/ 158 h 160"/>
                <a:gd name="T2" fmla="*/ 4 w 47"/>
                <a:gd name="T3" fmla="*/ 160 h 160"/>
                <a:gd name="T4" fmla="*/ 47 w 47"/>
                <a:gd name="T5" fmla="*/ 2 h 160"/>
                <a:gd name="T6" fmla="*/ 40 w 47"/>
                <a:gd name="T7" fmla="*/ 0 h 160"/>
                <a:gd name="T8" fmla="*/ 0 w 47"/>
                <a:gd name="T9" fmla="*/ 15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60">
                  <a:moveTo>
                    <a:pt x="0" y="158"/>
                  </a:moveTo>
                  <a:lnTo>
                    <a:pt x="4" y="160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0" y="1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101"/>
            <p:cNvSpPr>
              <a:spLocks/>
            </p:cNvSpPr>
            <p:nvPr/>
          </p:nvSpPr>
          <p:spPr bwMode="auto">
            <a:xfrm>
              <a:off x="7864475" y="1670050"/>
              <a:ext cx="74612" cy="255588"/>
            </a:xfrm>
            <a:custGeom>
              <a:avLst/>
              <a:gdLst>
                <a:gd name="T0" fmla="*/ 0 w 47"/>
                <a:gd name="T1" fmla="*/ 158 h 161"/>
                <a:gd name="T2" fmla="*/ 7 w 47"/>
                <a:gd name="T3" fmla="*/ 161 h 161"/>
                <a:gd name="T4" fmla="*/ 47 w 47"/>
                <a:gd name="T5" fmla="*/ 0 h 161"/>
                <a:gd name="T6" fmla="*/ 43 w 47"/>
                <a:gd name="T7" fmla="*/ 0 h 161"/>
                <a:gd name="T8" fmla="*/ 0 w 47"/>
                <a:gd name="T9" fmla="*/ 15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61">
                  <a:moveTo>
                    <a:pt x="0" y="158"/>
                  </a:moveTo>
                  <a:lnTo>
                    <a:pt x="7" y="16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0" y="1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102"/>
            <p:cNvSpPr>
              <a:spLocks/>
            </p:cNvSpPr>
            <p:nvPr/>
          </p:nvSpPr>
          <p:spPr bwMode="auto">
            <a:xfrm>
              <a:off x="7842250" y="1695450"/>
              <a:ext cx="74612" cy="255588"/>
            </a:xfrm>
            <a:custGeom>
              <a:avLst/>
              <a:gdLst>
                <a:gd name="T0" fmla="*/ 0 w 47"/>
                <a:gd name="T1" fmla="*/ 159 h 161"/>
                <a:gd name="T2" fmla="*/ 7 w 47"/>
                <a:gd name="T3" fmla="*/ 161 h 161"/>
                <a:gd name="T4" fmla="*/ 47 w 47"/>
                <a:gd name="T5" fmla="*/ 0 h 161"/>
                <a:gd name="T6" fmla="*/ 43 w 47"/>
                <a:gd name="T7" fmla="*/ 0 h 161"/>
                <a:gd name="T8" fmla="*/ 0 w 47"/>
                <a:gd name="T9" fmla="*/ 15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61">
                  <a:moveTo>
                    <a:pt x="0" y="159"/>
                  </a:moveTo>
                  <a:lnTo>
                    <a:pt x="7" y="16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0" y="1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2" name="Freeform 103"/>
            <p:cNvSpPr>
              <a:spLocks/>
            </p:cNvSpPr>
            <p:nvPr/>
          </p:nvSpPr>
          <p:spPr bwMode="auto">
            <a:xfrm>
              <a:off x="7834313" y="1673225"/>
              <a:ext cx="76200" cy="255588"/>
            </a:xfrm>
            <a:custGeom>
              <a:avLst/>
              <a:gdLst>
                <a:gd name="T0" fmla="*/ 0 w 48"/>
                <a:gd name="T1" fmla="*/ 159 h 161"/>
                <a:gd name="T2" fmla="*/ 5 w 48"/>
                <a:gd name="T3" fmla="*/ 161 h 161"/>
                <a:gd name="T4" fmla="*/ 48 w 48"/>
                <a:gd name="T5" fmla="*/ 3 h 161"/>
                <a:gd name="T6" fmla="*/ 40 w 48"/>
                <a:gd name="T7" fmla="*/ 0 h 161"/>
                <a:gd name="T8" fmla="*/ 0 w 48"/>
                <a:gd name="T9" fmla="*/ 15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61">
                  <a:moveTo>
                    <a:pt x="0" y="159"/>
                  </a:moveTo>
                  <a:lnTo>
                    <a:pt x="5" y="161"/>
                  </a:lnTo>
                  <a:lnTo>
                    <a:pt x="48" y="3"/>
                  </a:lnTo>
                  <a:lnTo>
                    <a:pt x="40" y="0"/>
                  </a:lnTo>
                  <a:lnTo>
                    <a:pt x="0" y="1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104"/>
            <p:cNvSpPr>
              <a:spLocks/>
            </p:cNvSpPr>
            <p:nvPr/>
          </p:nvSpPr>
          <p:spPr bwMode="auto">
            <a:xfrm>
              <a:off x="7745413" y="1763713"/>
              <a:ext cx="111125" cy="269875"/>
            </a:xfrm>
            <a:custGeom>
              <a:avLst/>
              <a:gdLst>
                <a:gd name="T0" fmla="*/ 21 w 70"/>
                <a:gd name="T1" fmla="*/ 170 h 170"/>
                <a:gd name="T2" fmla="*/ 70 w 70"/>
                <a:gd name="T3" fmla="*/ 163 h 170"/>
                <a:gd name="T4" fmla="*/ 49 w 70"/>
                <a:gd name="T5" fmla="*/ 0 h 170"/>
                <a:gd name="T6" fmla="*/ 0 w 70"/>
                <a:gd name="T7" fmla="*/ 7 h 170"/>
                <a:gd name="T8" fmla="*/ 21 w 70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170">
                  <a:moveTo>
                    <a:pt x="21" y="170"/>
                  </a:moveTo>
                  <a:lnTo>
                    <a:pt x="70" y="163"/>
                  </a:lnTo>
                  <a:lnTo>
                    <a:pt x="49" y="0"/>
                  </a:lnTo>
                  <a:lnTo>
                    <a:pt x="0" y="7"/>
                  </a:lnTo>
                  <a:lnTo>
                    <a:pt x="21" y="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4" name="Gruppieren 60"/>
          <p:cNvGrpSpPr>
            <a:grpSpLocks noChangeAspect="1"/>
          </p:cNvGrpSpPr>
          <p:nvPr/>
        </p:nvGrpSpPr>
        <p:grpSpPr>
          <a:xfrm>
            <a:off x="8835785" y="5009828"/>
            <a:ext cx="439180" cy="720000"/>
            <a:chOff x="5965825" y="936625"/>
            <a:chExt cx="990601" cy="1624013"/>
          </a:xfrm>
          <a:solidFill>
            <a:srgbClr val="FE6B3A"/>
          </a:solidFill>
        </p:grpSpPr>
        <p:sp>
          <p:nvSpPr>
            <p:cNvPr id="105" name="Oval 42"/>
            <p:cNvSpPr>
              <a:spLocks noChangeArrowheads="1"/>
            </p:cNvSpPr>
            <p:nvPr/>
          </p:nvSpPr>
          <p:spPr bwMode="auto">
            <a:xfrm>
              <a:off x="6265863" y="936625"/>
              <a:ext cx="293688" cy="2968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6" name="Freeform 43"/>
            <p:cNvSpPr>
              <a:spLocks/>
            </p:cNvSpPr>
            <p:nvPr/>
          </p:nvSpPr>
          <p:spPr bwMode="auto">
            <a:xfrm>
              <a:off x="6100763" y="1162050"/>
              <a:ext cx="855663" cy="1398588"/>
            </a:xfrm>
            <a:custGeom>
              <a:avLst/>
              <a:gdLst>
                <a:gd name="T0" fmla="*/ 14 w 228"/>
                <a:gd name="T1" fmla="*/ 120 h 373"/>
                <a:gd name="T2" fmla="*/ 72 w 228"/>
                <a:gd name="T3" fmla="*/ 97 h 373"/>
                <a:gd name="T4" fmla="*/ 92 w 228"/>
                <a:gd name="T5" fmla="*/ 31 h 373"/>
                <a:gd name="T6" fmla="*/ 109 w 228"/>
                <a:gd name="T7" fmla="*/ 10 h 373"/>
                <a:gd name="T8" fmla="*/ 155 w 228"/>
                <a:gd name="T9" fmla="*/ 18 h 373"/>
                <a:gd name="T10" fmla="*/ 216 w 228"/>
                <a:gd name="T11" fmla="*/ 100 h 373"/>
                <a:gd name="T12" fmla="*/ 220 w 228"/>
                <a:gd name="T13" fmla="*/ 134 h 373"/>
                <a:gd name="T14" fmla="*/ 185 w 228"/>
                <a:gd name="T15" fmla="*/ 232 h 373"/>
                <a:gd name="T16" fmla="*/ 218 w 228"/>
                <a:gd name="T17" fmla="*/ 337 h 373"/>
                <a:gd name="T18" fmla="*/ 206 w 228"/>
                <a:gd name="T19" fmla="*/ 365 h 373"/>
                <a:gd name="T20" fmla="*/ 185 w 228"/>
                <a:gd name="T21" fmla="*/ 363 h 373"/>
                <a:gd name="T22" fmla="*/ 154 w 228"/>
                <a:gd name="T23" fmla="*/ 357 h 373"/>
                <a:gd name="T24" fmla="*/ 116 w 228"/>
                <a:gd name="T25" fmla="*/ 241 h 373"/>
                <a:gd name="T26" fmla="*/ 116 w 228"/>
                <a:gd name="T27" fmla="*/ 220 h 373"/>
                <a:gd name="T28" fmla="*/ 148 w 228"/>
                <a:gd name="T29" fmla="*/ 132 h 373"/>
                <a:gd name="T30" fmla="*/ 112 w 228"/>
                <a:gd name="T31" fmla="*/ 85 h 373"/>
                <a:gd name="T32" fmla="*/ 103 w 228"/>
                <a:gd name="T33" fmla="*/ 115 h 373"/>
                <a:gd name="T34" fmla="*/ 93 w 228"/>
                <a:gd name="T35" fmla="*/ 124 h 373"/>
                <a:gd name="T36" fmla="*/ 31 w 228"/>
                <a:gd name="T37" fmla="*/ 149 h 373"/>
                <a:gd name="T38" fmla="*/ 13 w 228"/>
                <a:gd name="T39" fmla="*/ 145 h 373"/>
                <a:gd name="T40" fmla="*/ 14 w 228"/>
                <a:gd name="T41" fmla="*/ 12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8" h="373">
                  <a:moveTo>
                    <a:pt x="14" y="120"/>
                  </a:moveTo>
                  <a:cubicBezTo>
                    <a:pt x="22" y="117"/>
                    <a:pt x="72" y="97"/>
                    <a:pt x="72" y="97"/>
                  </a:cubicBezTo>
                  <a:cubicBezTo>
                    <a:pt x="74" y="91"/>
                    <a:pt x="92" y="31"/>
                    <a:pt x="92" y="31"/>
                  </a:cubicBezTo>
                  <a:cubicBezTo>
                    <a:pt x="93" y="29"/>
                    <a:pt x="102" y="13"/>
                    <a:pt x="109" y="10"/>
                  </a:cubicBezTo>
                  <a:cubicBezTo>
                    <a:pt x="118" y="7"/>
                    <a:pt x="134" y="0"/>
                    <a:pt x="155" y="18"/>
                  </a:cubicBezTo>
                  <a:cubicBezTo>
                    <a:pt x="157" y="22"/>
                    <a:pt x="216" y="100"/>
                    <a:pt x="216" y="100"/>
                  </a:cubicBezTo>
                  <a:cubicBezTo>
                    <a:pt x="220" y="106"/>
                    <a:pt x="228" y="112"/>
                    <a:pt x="220" y="134"/>
                  </a:cubicBezTo>
                  <a:cubicBezTo>
                    <a:pt x="211" y="158"/>
                    <a:pt x="185" y="232"/>
                    <a:pt x="185" y="232"/>
                  </a:cubicBezTo>
                  <a:cubicBezTo>
                    <a:pt x="189" y="245"/>
                    <a:pt x="218" y="337"/>
                    <a:pt x="218" y="337"/>
                  </a:cubicBezTo>
                  <a:cubicBezTo>
                    <a:pt x="220" y="346"/>
                    <a:pt x="218" y="358"/>
                    <a:pt x="206" y="365"/>
                  </a:cubicBezTo>
                  <a:cubicBezTo>
                    <a:pt x="200" y="367"/>
                    <a:pt x="185" y="366"/>
                    <a:pt x="185" y="363"/>
                  </a:cubicBezTo>
                  <a:cubicBezTo>
                    <a:pt x="183" y="365"/>
                    <a:pt x="164" y="373"/>
                    <a:pt x="154" y="357"/>
                  </a:cubicBezTo>
                  <a:cubicBezTo>
                    <a:pt x="149" y="344"/>
                    <a:pt x="116" y="241"/>
                    <a:pt x="116" y="241"/>
                  </a:cubicBezTo>
                  <a:cubicBezTo>
                    <a:pt x="116" y="241"/>
                    <a:pt x="112" y="232"/>
                    <a:pt x="116" y="220"/>
                  </a:cubicBezTo>
                  <a:cubicBezTo>
                    <a:pt x="120" y="213"/>
                    <a:pt x="148" y="132"/>
                    <a:pt x="148" y="132"/>
                  </a:cubicBezTo>
                  <a:cubicBezTo>
                    <a:pt x="145" y="127"/>
                    <a:pt x="112" y="85"/>
                    <a:pt x="112" y="85"/>
                  </a:cubicBezTo>
                  <a:cubicBezTo>
                    <a:pt x="110" y="91"/>
                    <a:pt x="103" y="115"/>
                    <a:pt x="103" y="115"/>
                  </a:cubicBezTo>
                  <a:cubicBezTo>
                    <a:pt x="103" y="115"/>
                    <a:pt x="101" y="119"/>
                    <a:pt x="93" y="124"/>
                  </a:cubicBezTo>
                  <a:cubicBezTo>
                    <a:pt x="84" y="129"/>
                    <a:pt x="31" y="149"/>
                    <a:pt x="31" y="149"/>
                  </a:cubicBezTo>
                  <a:cubicBezTo>
                    <a:pt x="31" y="149"/>
                    <a:pt x="21" y="152"/>
                    <a:pt x="13" y="145"/>
                  </a:cubicBezTo>
                  <a:cubicBezTo>
                    <a:pt x="0" y="135"/>
                    <a:pt x="14" y="120"/>
                    <a:pt x="14" y="1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7" name="Rectangle 44"/>
            <p:cNvSpPr>
              <a:spLocks noChangeArrowheads="1"/>
            </p:cNvSpPr>
            <p:nvPr/>
          </p:nvSpPr>
          <p:spPr bwMode="auto">
            <a:xfrm>
              <a:off x="6176963" y="1706563"/>
              <a:ext cx="25400" cy="8096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45"/>
            <p:cNvSpPr>
              <a:spLocks/>
            </p:cNvSpPr>
            <p:nvPr/>
          </p:nvSpPr>
          <p:spPr bwMode="auto">
            <a:xfrm>
              <a:off x="5965825" y="1454150"/>
              <a:ext cx="244475" cy="233363"/>
            </a:xfrm>
            <a:custGeom>
              <a:avLst/>
              <a:gdLst>
                <a:gd name="T0" fmla="*/ 64 w 65"/>
                <a:gd name="T1" fmla="*/ 62 h 62"/>
                <a:gd name="T2" fmla="*/ 64 w 65"/>
                <a:gd name="T3" fmla="*/ 34 h 62"/>
                <a:gd name="T4" fmla="*/ 28 w 65"/>
                <a:gd name="T5" fmla="*/ 1 h 62"/>
                <a:gd name="T6" fmla="*/ 0 w 65"/>
                <a:gd name="T7" fmla="*/ 36 h 62"/>
                <a:gd name="T8" fmla="*/ 6 w 65"/>
                <a:gd name="T9" fmla="*/ 50 h 62"/>
                <a:gd name="T10" fmla="*/ 11 w 65"/>
                <a:gd name="T11" fmla="*/ 36 h 62"/>
                <a:gd name="T12" fmla="*/ 29 w 65"/>
                <a:gd name="T13" fmla="*/ 11 h 62"/>
                <a:gd name="T14" fmla="*/ 55 w 65"/>
                <a:gd name="T15" fmla="*/ 35 h 62"/>
                <a:gd name="T16" fmla="*/ 56 w 65"/>
                <a:gd name="T17" fmla="*/ 62 h 62"/>
                <a:gd name="T18" fmla="*/ 64 w 65"/>
                <a:gd name="T1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62">
                  <a:moveTo>
                    <a:pt x="64" y="62"/>
                  </a:moveTo>
                  <a:cubicBezTo>
                    <a:pt x="64" y="56"/>
                    <a:pt x="64" y="35"/>
                    <a:pt x="64" y="34"/>
                  </a:cubicBezTo>
                  <a:cubicBezTo>
                    <a:pt x="65" y="33"/>
                    <a:pt x="65" y="0"/>
                    <a:pt x="28" y="1"/>
                  </a:cubicBezTo>
                  <a:cubicBezTo>
                    <a:pt x="19" y="2"/>
                    <a:pt x="2" y="7"/>
                    <a:pt x="0" y="36"/>
                  </a:cubicBezTo>
                  <a:cubicBezTo>
                    <a:pt x="1" y="44"/>
                    <a:pt x="0" y="50"/>
                    <a:pt x="6" y="50"/>
                  </a:cubicBezTo>
                  <a:cubicBezTo>
                    <a:pt x="7" y="50"/>
                    <a:pt x="11" y="48"/>
                    <a:pt x="11" y="36"/>
                  </a:cubicBezTo>
                  <a:cubicBezTo>
                    <a:pt x="11" y="32"/>
                    <a:pt x="12" y="12"/>
                    <a:pt x="29" y="11"/>
                  </a:cubicBezTo>
                  <a:cubicBezTo>
                    <a:pt x="45" y="11"/>
                    <a:pt x="55" y="19"/>
                    <a:pt x="55" y="35"/>
                  </a:cubicBezTo>
                  <a:cubicBezTo>
                    <a:pt x="56" y="51"/>
                    <a:pt x="56" y="62"/>
                    <a:pt x="56" y="62"/>
                  </a:cubicBezTo>
                  <a:lnTo>
                    <a:pt x="64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9" name="Gruppieren 50"/>
          <p:cNvGrpSpPr>
            <a:grpSpLocks noChangeAspect="1"/>
          </p:cNvGrpSpPr>
          <p:nvPr/>
        </p:nvGrpSpPr>
        <p:grpSpPr>
          <a:xfrm>
            <a:off x="2957845" y="5009828"/>
            <a:ext cx="357560" cy="720000"/>
            <a:chOff x="6340475" y="712788"/>
            <a:chExt cx="1046163" cy="2106612"/>
          </a:xfrm>
          <a:solidFill>
            <a:srgbClr val="2944A1"/>
          </a:solidFill>
        </p:grpSpPr>
        <p:sp>
          <p:nvSpPr>
            <p:cNvPr id="110" name="Oval 25"/>
            <p:cNvSpPr>
              <a:spLocks noChangeArrowheads="1"/>
            </p:cNvSpPr>
            <p:nvPr/>
          </p:nvSpPr>
          <p:spPr bwMode="auto">
            <a:xfrm>
              <a:off x="6540500" y="1068388"/>
              <a:ext cx="265113" cy="2667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26"/>
            <p:cNvSpPr>
              <a:spLocks/>
            </p:cNvSpPr>
            <p:nvPr/>
          </p:nvSpPr>
          <p:spPr bwMode="auto">
            <a:xfrm>
              <a:off x="6340475" y="1181100"/>
              <a:ext cx="855663" cy="1638300"/>
            </a:xfrm>
            <a:custGeom>
              <a:avLst/>
              <a:gdLst>
                <a:gd name="T0" fmla="*/ 130 w 228"/>
                <a:gd name="T1" fmla="*/ 52 h 437"/>
                <a:gd name="T2" fmla="*/ 87 w 228"/>
                <a:gd name="T3" fmla="*/ 53 h 437"/>
                <a:gd name="T4" fmla="*/ 90 w 228"/>
                <a:gd name="T5" fmla="*/ 53 h 437"/>
                <a:gd name="T6" fmla="*/ 47 w 228"/>
                <a:gd name="T7" fmla="*/ 52 h 437"/>
                <a:gd name="T8" fmla="*/ 2 w 228"/>
                <a:gd name="T9" fmla="*/ 99 h 437"/>
                <a:gd name="T10" fmla="*/ 0 w 228"/>
                <a:gd name="T11" fmla="*/ 221 h 437"/>
                <a:gd name="T12" fmla="*/ 15 w 228"/>
                <a:gd name="T13" fmla="*/ 233 h 437"/>
                <a:gd name="T14" fmla="*/ 31 w 228"/>
                <a:gd name="T15" fmla="*/ 220 h 437"/>
                <a:gd name="T16" fmla="*/ 30 w 228"/>
                <a:gd name="T17" fmla="*/ 118 h 437"/>
                <a:gd name="T18" fmla="*/ 42 w 228"/>
                <a:gd name="T19" fmla="*/ 117 h 437"/>
                <a:gd name="T20" fmla="*/ 43 w 228"/>
                <a:gd name="T21" fmla="*/ 421 h 437"/>
                <a:gd name="T22" fmla="*/ 61 w 228"/>
                <a:gd name="T23" fmla="*/ 437 h 437"/>
                <a:gd name="T24" fmla="*/ 83 w 228"/>
                <a:gd name="T25" fmla="*/ 420 h 437"/>
                <a:gd name="T26" fmla="*/ 82 w 228"/>
                <a:gd name="T27" fmla="*/ 241 h 437"/>
                <a:gd name="T28" fmla="*/ 89 w 228"/>
                <a:gd name="T29" fmla="*/ 234 h 437"/>
                <a:gd name="T30" fmla="*/ 88 w 228"/>
                <a:gd name="T31" fmla="*/ 234 h 437"/>
                <a:gd name="T32" fmla="*/ 95 w 228"/>
                <a:gd name="T33" fmla="*/ 241 h 437"/>
                <a:gd name="T34" fmla="*/ 94 w 228"/>
                <a:gd name="T35" fmla="*/ 420 h 437"/>
                <a:gd name="T36" fmla="*/ 116 w 228"/>
                <a:gd name="T37" fmla="*/ 437 h 437"/>
                <a:gd name="T38" fmla="*/ 134 w 228"/>
                <a:gd name="T39" fmla="*/ 421 h 437"/>
                <a:gd name="T40" fmla="*/ 135 w 228"/>
                <a:gd name="T41" fmla="*/ 117 h 437"/>
                <a:gd name="T42" fmla="*/ 136 w 228"/>
                <a:gd name="T43" fmla="*/ 116 h 437"/>
                <a:gd name="T44" fmla="*/ 218 w 228"/>
                <a:gd name="T45" fmla="*/ 70 h 437"/>
                <a:gd name="T46" fmla="*/ 228 w 228"/>
                <a:gd name="T47" fmla="*/ 13 h 437"/>
                <a:gd name="T48" fmla="*/ 213 w 228"/>
                <a:gd name="T49" fmla="*/ 0 h 437"/>
                <a:gd name="T50" fmla="*/ 197 w 228"/>
                <a:gd name="T51" fmla="*/ 14 h 437"/>
                <a:gd name="T52" fmla="*/ 190 w 228"/>
                <a:gd name="T53" fmla="*/ 52 h 437"/>
                <a:gd name="T54" fmla="*/ 131 w 228"/>
                <a:gd name="T55" fmla="*/ 52 h 437"/>
                <a:gd name="T56" fmla="*/ 130 w 228"/>
                <a:gd name="T57" fmla="*/ 52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8" h="437">
                  <a:moveTo>
                    <a:pt x="130" y="52"/>
                  </a:moveTo>
                  <a:cubicBezTo>
                    <a:pt x="130" y="52"/>
                    <a:pt x="95" y="53"/>
                    <a:pt x="87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81" y="53"/>
                    <a:pt x="47" y="52"/>
                    <a:pt x="47" y="52"/>
                  </a:cubicBezTo>
                  <a:cubicBezTo>
                    <a:pt x="35" y="55"/>
                    <a:pt x="6" y="62"/>
                    <a:pt x="2" y="99"/>
                  </a:cubicBezTo>
                  <a:cubicBezTo>
                    <a:pt x="2" y="126"/>
                    <a:pt x="0" y="221"/>
                    <a:pt x="0" y="221"/>
                  </a:cubicBezTo>
                  <a:cubicBezTo>
                    <a:pt x="2" y="225"/>
                    <a:pt x="2" y="232"/>
                    <a:pt x="15" y="233"/>
                  </a:cubicBezTo>
                  <a:cubicBezTo>
                    <a:pt x="18" y="233"/>
                    <a:pt x="31" y="232"/>
                    <a:pt x="31" y="220"/>
                  </a:cubicBezTo>
                  <a:cubicBezTo>
                    <a:pt x="31" y="202"/>
                    <a:pt x="30" y="118"/>
                    <a:pt x="30" y="118"/>
                  </a:cubicBezTo>
                  <a:cubicBezTo>
                    <a:pt x="30" y="118"/>
                    <a:pt x="35" y="107"/>
                    <a:pt x="42" y="117"/>
                  </a:cubicBezTo>
                  <a:cubicBezTo>
                    <a:pt x="43" y="140"/>
                    <a:pt x="43" y="421"/>
                    <a:pt x="43" y="421"/>
                  </a:cubicBezTo>
                  <a:cubicBezTo>
                    <a:pt x="43" y="425"/>
                    <a:pt x="47" y="437"/>
                    <a:pt x="61" y="437"/>
                  </a:cubicBezTo>
                  <a:cubicBezTo>
                    <a:pt x="75" y="437"/>
                    <a:pt x="79" y="430"/>
                    <a:pt x="83" y="420"/>
                  </a:cubicBezTo>
                  <a:cubicBezTo>
                    <a:pt x="83" y="409"/>
                    <a:pt x="82" y="241"/>
                    <a:pt x="82" y="241"/>
                  </a:cubicBezTo>
                  <a:cubicBezTo>
                    <a:pt x="82" y="241"/>
                    <a:pt x="82" y="234"/>
                    <a:pt x="89" y="234"/>
                  </a:cubicBezTo>
                  <a:cubicBezTo>
                    <a:pt x="88" y="234"/>
                    <a:pt x="88" y="234"/>
                    <a:pt x="88" y="234"/>
                  </a:cubicBezTo>
                  <a:cubicBezTo>
                    <a:pt x="95" y="234"/>
                    <a:pt x="95" y="241"/>
                    <a:pt x="95" y="241"/>
                  </a:cubicBezTo>
                  <a:cubicBezTo>
                    <a:pt x="95" y="241"/>
                    <a:pt x="94" y="409"/>
                    <a:pt x="94" y="420"/>
                  </a:cubicBezTo>
                  <a:cubicBezTo>
                    <a:pt x="98" y="430"/>
                    <a:pt x="101" y="437"/>
                    <a:pt x="116" y="437"/>
                  </a:cubicBezTo>
                  <a:cubicBezTo>
                    <a:pt x="130" y="437"/>
                    <a:pt x="133" y="425"/>
                    <a:pt x="134" y="421"/>
                  </a:cubicBezTo>
                  <a:cubicBezTo>
                    <a:pt x="134" y="421"/>
                    <a:pt x="134" y="140"/>
                    <a:pt x="135" y="117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47" y="113"/>
                    <a:pt x="214" y="108"/>
                    <a:pt x="218" y="70"/>
                  </a:cubicBezTo>
                  <a:cubicBezTo>
                    <a:pt x="224" y="43"/>
                    <a:pt x="228" y="13"/>
                    <a:pt x="228" y="13"/>
                  </a:cubicBezTo>
                  <a:cubicBezTo>
                    <a:pt x="226" y="9"/>
                    <a:pt x="226" y="1"/>
                    <a:pt x="213" y="0"/>
                  </a:cubicBezTo>
                  <a:cubicBezTo>
                    <a:pt x="210" y="0"/>
                    <a:pt x="197" y="1"/>
                    <a:pt x="197" y="14"/>
                  </a:cubicBezTo>
                  <a:cubicBezTo>
                    <a:pt x="194" y="35"/>
                    <a:pt x="190" y="52"/>
                    <a:pt x="190" y="52"/>
                  </a:cubicBezTo>
                  <a:cubicBezTo>
                    <a:pt x="190" y="52"/>
                    <a:pt x="193" y="72"/>
                    <a:pt x="131" y="52"/>
                  </a:cubicBezTo>
                  <a:lnTo>
                    <a:pt x="130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27"/>
            <p:cNvSpPr>
              <a:spLocks/>
            </p:cNvSpPr>
            <p:nvPr/>
          </p:nvSpPr>
          <p:spPr bwMode="auto">
            <a:xfrm>
              <a:off x="6896100" y="1136650"/>
              <a:ext cx="490538" cy="38100"/>
            </a:xfrm>
            <a:custGeom>
              <a:avLst/>
              <a:gdLst>
                <a:gd name="T0" fmla="*/ 131 w 131"/>
                <a:gd name="T1" fmla="*/ 5 h 10"/>
                <a:gd name="T2" fmla="*/ 126 w 131"/>
                <a:gd name="T3" fmla="*/ 10 h 10"/>
                <a:gd name="T4" fmla="*/ 5 w 131"/>
                <a:gd name="T5" fmla="*/ 10 h 10"/>
                <a:gd name="T6" fmla="*/ 0 w 131"/>
                <a:gd name="T7" fmla="*/ 5 h 10"/>
                <a:gd name="T8" fmla="*/ 0 w 131"/>
                <a:gd name="T9" fmla="*/ 5 h 10"/>
                <a:gd name="T10" fmla="*/ 5 w 131"/>
                <a:gd name="T11" fmla="*/ 0 h 10"/>
                <a:gd name="T12" fmla="*/ 126 w 131"/>
                <a:gd name="T13" fmla="*/ 0 h 10"/>
                <a:gd name="T14" fmla="*/ 131 w 131"/>
                <a:gd name="T1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10">
                  <a:moveTo>
                    <a:pt x="131" y="5"/>
                  </a:moveTo>
                  <a:cubicBezTo>
                    <a:pt x="131" y="8"/>
                    <a:pt x="129" y="10"/>
                    <a:pt x="12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9" y="0"/>
                    <a:pt x="131" y="2"/>
                    <a:pt x="13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3" name="Freeform 28"/>
            <p:cNvSpPr>
              <a:spLocks/>
            </p:cNvSpPr>
            <p:nvPr/>
          </p:nvSpPr>
          <p:spPr bwMode="auto">
            <a:xfrm>
              <a:off x="7016750" y="908050"/>
              <a:ext cx="96838" cy="236537"/>
            </a:xfrm>
            <a:custGeom>
              <a:avLst/>
              <a:gdLst>
                <a:gd name="T0" fmla="*/ 12 w 26"/>
                <a:gd name="T1" fmla="*/ 63 h 63"/>
                <a:gd name="T2" fmla="*/ 23 w 26"/>
                <a:gd name="T3" fmla="*/ 62 h 63"/>
                <a:gd name="T4" fmla="*/ 22 w 26"/>
                <a:gd name="T5" fmla="*/ 61 h 63"/>
                <a:gd name="T6" fmla="*/ 14 w 26"/>
                <a:gd name="T7" fmla="*/ 58 h 63"/>
                <a:gd name="T8" fmla="*/ 14 w 26"/>
                <a:gd name="T9" fmla="*/ 39 h 63"/>
                <a:gd name="T10" fmla="*/ 16 w 26"/>
                <a:gd name="T11" fmla="*/ 33 h 63"/>
                <a:gd name="T12" fmla="*/ 24 w 26"/>
                <a:gd name="T13" fmla="*/ 25 h 63"/>
                <a:gd name="T14" fmla="*/ 20 w 26"/>
                <a:gd name="T15" fmla="*/ 0 h 63"/>
                <a:gd name="T16" fmla="*/ 13 w 26"/>
                <a:gd name="T17" fmla="*/ 0 h 63"/>
                <a:gd name="T18" fmla="*/ 13 w 26"/>
                <a:gd name="T19" fmla="*/ 0 h 63"/>
                <a:gd name="T20" fmla="*/ 5 w 26"/>
                <a:gd name="T21" fmla="*/ 0 h 63"/>
                <a:gd name="T22" fmla="*/ 2 w 26"/>
                <a:gd name="T23" fmla="*/ 25 h 63"/>
                <a:gd name="T24" fmla="*/ 10 w 26"/>
                <a:gd name="T25" fmla="*/ 33 h 63"/>
                <a:gd name="T26" fmla="*/ 11 w 26"/>
                <a:gd name="T27" fmla="*/ 39 h 63"/>
                <a:gd name="T28" fmla="*/ 12 w 26"/>
                <a:gd name="T29" fmla="*/ 58 h 63"/>
                <a:gd name="T30" fmla="*/ 3 w 26"/>
                <a:gd name="T31" fmla="*/ 61 h 63"/>
                <a:gd name="T32" fmla="*/ 3 w 26"/>
                <a:gd name="T33" fmla="*/ 62 h 63"/>
                <a:gd name="T34" fmla="*/ 13 w 26"/>
                <a:gd name="T35" fmla="*/ 63 h 63"/>
                <a:gd name="T36" fmla="*/ 12 w 26"/>
                <a:gd name="T3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63">
                  <a:moveTo>
                    <a:pt x="12" y="63"/>
                  </a:moveTo>
                  <a:cubicBezTo>
                    <a:pt x="12" y="63"/>
                    <a:pt x="20" y="63"/>
                    <a:pt x="23" y="62"/>
                  </a:cubicBezTo>
                  <a:cubicBezTo>
                    <a:pt x="25" y="62"/>
                    <a:pt x="22" y="61"/>
                    <a:pt x="22" y="61"/>
                  </a:cubicBezTo>
                  <a:cubicBezTo>
                    <a:pt x="22" y="61"/>
                    <a:pt x="15" y="59"/>
                    <a:pt x="14" y="58"/>
                  </a:cubicBezTo>
                  <a:cubicBezTo>
                    <a:pt x="14" y="58"/>
                    <a:pt x="14" y="41"/>
                    <a:pt x="14" y="39"/>
                  </a:cubicBezTo>
                  <a:cubicBezTo>
                    <a:pt x="14" y="37"/>
                    <a:pt x="12" y="35"/>
                    <a:pt x="16" y="33"/>
                  </a:cubicBezTo>
                  <a:cubicBezTo>
                    <a:pt x="19" y="31"/>
                    <a:pt x="20" y="29"/>
                    <a:pt x="24" y="25"/>
                  </a:cubicBezTo>
                  <a:cubicBezTo>
                    <a:pt x="26" y="23"/>
                    <a:pt x="21" y="3"/>
                    <a:pt x="20" y="0"/>
                  </a:cubicBezTo>
                  <a:cubicBezTo>
                    <a:pt x="17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8" y="0"/>
                    <a:pt x="5" y="0"/>
                  </a:cubicBezTo>
                  <a:cubicBezTo>
                    <a:pt x="4" y="3"/>
                    <a:pt x="0" y="23"/>
                    <a:pt x="2" y="25"/>
                  </a:cubicBezTo>
                  <a:cubicBezTo>
                    <a:pt x="5" y="29"/>
                    <a:pt x="7" y="31"/>
                    <a:pt x="10" y="33"/>
                  </a:cubicBezTo>
                  <a:cubicBezTo>
                    <a:pt x="13" y="35"/>
                    <a:pt x="11" y="37"/>
                    <a:pt x="11" y="39"/>
                  </a:cubicBezTo>
                  <a:cubicBezTo>
                    <a:pt x="11" y="41"/>
                    <a:pt x="12" y="58"/>
                    <a:pt x="12" y="58"/>
                  </a:cubicBezTo>
                  <a:cubicBezTo>
                    <a:pt x="10" y="59"/>
                    <a:pt x="3" y="61"/>
                    <a:pt x="3" y="61"/>
                  </a:cubicBezTo>
                  <a:cubicBezTo>
                    <a:pt x="3" y="61"/>
                    <a:pt x="0" y="62"/>
                    <a:pt x="3" y="62"/>
                  </a:cubicBezTo>
                  <a:cubicBezTo>
                    <a:pt x="5" y="63"/>
                    <a:pt x="13" y="63"/>
                    <a:pt x="13" y="63"/>
                  </a:cubicBezTo>
                  <a:lnTo>
                    <a:pt x="12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29"/>
            <p:cNvSpPr>
              <a:spLocks/>
            </p:cNvSpPr>
            <p:nvPr/>
          </p:nvSpPr>
          <p:spPr bwMode="auto">
            <a:xfrm>
              <a:off x="7154863" y="712788"/>
              <a:ext cx="104775" cy="438150"/>
            </a:xfrm>
            <a:custGeom>
              <a:avLst/>
              <a:gdLst>
                <a:gd name="T0" fmla="*/ 14 w 28"/>
                <a:gd name="T1" fmla="*/ 116 h 117"/>
                <a:gd name="T2" fmla="*/ 23 w 28"/>
                <a:gd name="T3" fmla="*/ 115 h 117"/>
                <a:gd name="T4" fmla="*/ 27 w 28"/>
                <a:gd name="T5" fmla="*/ 111 h 117"/>
                <a:gd name="T6" fmla="*/ 27 w 28"/>
                <a:gd name="T7" fmla="*/ 50 h 117"/>
                <a:gd name="T8" fmla="*/ 23 w 28"/>
                <a:gd name="T9" fmla="*/ 35 h 117"/>
                <a:gd name="T10" fmla="*/ 19 w 28"/>
                <a:gd name="T11" fmla="*/ 30 h 117"/>
                <a:gd name="T12" fmla="*/ 19 w 28"/>
                <a:gd name="T13" fmla="*/ 7 h 117"/>
                <a:gd name="T14" fmla="*/ 20 w 28"/>
                <a:gd name="T15" fmla="*/ 6 h 117"/>
                <a:gd name="T16" fmla="*/ 19 w 28"/>
                <a:gd name="T17" fmla="*/ 3 h 117"/>
                <a:gd name="T18" fmla="*/ 19 w 28"/>
                <a:gd name="T19" fmla="*/ 2 h 117"/>
                <a:gd name="T20" fmla="*/ 14 w 28"/>
                <a:gd name="T21" fmla="*/ 0 h 117"/>
                <a:gd name="T22" fmla="*/ 14 w 28"/>
                <a:gd name="T23" fmla="*/ 0 h 117"/>
                <a:gd name="T24" fmla="*/ 10 w 28"/>
                <a:gd name="T25" fmla="*/ 2 h 117"/>
                <a:gd name="T26" fmla="*/ 10 w 28"/>
                <a:gd name="T27" fmla="*/ 3 h 117"/>
                <a:gd name="T28" fmla="*/ 9 w 28"/>
                <a:gd name="T29" fmla="*/ 6 h 117"/>
                <a:gd name="T30" fmla="*/ 9 w 28"/>
                <a:gd name="T31" fmla="*/ 7 h 117"/>
                <a:gd name="T32" fmla="*/ 9 w 28"/>
                <a:gd name="T33" fmla="*/ 30 h 117"/>
                <a:gd name="T34" fmla="*/ 6 w 28"/>
                <a:gd name="T35" fmla="*/ 35 h 117"/>
                <a:gd name="T36" fmla="*/ 1 w 28"/>
                <a:gd name="T37" fmla="*/ 50 h 117"/>
                <a:gd name="T38" fmla="*/ 1 w 28"/>
                <a:gd name="T39" fmla="*/ 111 h 117"/>
                <a:gd name="T40" fmla="*/ 5 w 28"/>
                <a:gd name="T41" fmla="*/ 115 h 117"/>
                <a:gd name="T42" fmla="*/ 14 w 28"/>
                <a:gd name="T43" fmla="*/ 11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" h="117">
                  <a:moveTo>
                    <a:pt x="14" y="116"/>
                  </a:moveTo>
                  <a:cubicBezTo>
                    <a:pt x="16" y="116"/>
                    <a:pt x="19" y="117"/>
                    <a:pt x="23" y="115"/>
                  </a:cubicBezTo>
                  <a:cubicBezTo>
                    <a:pt x="27" y="114"/>
                    <a:pt x="27" y="114"/>
                    <a:pt x="27" y="111"/>
                  </a:cubicBezTo>
                  <a:cubicBezTo>
                    <a:pt x="27" y="111"/>
                    <a:pt x="27" y="57"/>
                    <a:pt x="27" y="50"/>
                  </a:cubicBezTo>
                  <a:cubicBezTo>
                    <a:pt x="28" y="40"/>
                    <a:pt x="24" y="36"/>
                    <a:pt x="23" y="35"/>
                  </a:cubicBezTo>
                  <a:cubicBezTo>
                    <a:pt x="22" y="34"/>
                    <a:pt x="19" y="32"/>
                    <a:pt x="19" y="30"/>
                  </a:cubicBezTo>
                  <a:cubicBezTo>
                    <a:pt x="19" y="30"/>
                    <a:pt x="19" y="7"/>
                    <a:pt x="19" y="7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20" y="2"/>
                    <a:pt x="19" y="3"/>
                    <a:pt x="19" y="3"/>
                  </a:cubicBezTo>
                  <a:cubicBezTo>
                    <a:pt x="19" y="3"/>
                    <a:pt x="19" y="3"/>
                    <a:pt x="19" y="2"/>
                  </a:cubicBezTo>
                  <a:cubicBezTo>
                    <a:pt x="19" y="1"/>
                    <a:pt x="16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9" y="1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2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9" y="30"/>
                    <a:pt x="9" y="30"/>
                  </a:cubicBezTo>
                  <a:cubicBezTo>
                    <a:pt x="9" y="32"/>
                    <a:pt x="7" y="34"/>
                    <a:pt x="6" y="35"/>
                  </a:cubicBezTo>
                  <a:cubicBezTo>
                    <a:pt x="4" y="36"/>
                    <a:pt x="0" y="40"/>
                    <a:pt x="1" y="50"/>
                  </a:cubicBezTo>
                  <a:cubicBezTo>
                    <a:pt x="1" y="57"/>
                    <a:pt x="1" y="111"/>
                    <a:pt x="1" y="111"/>
                  </a:cubicBezTo>
                  <a:cubicBezTo>
                    <a:pt x="2" y="114"/>
                    <a:pt x="2" y="114"/>
                    <a:pt x="5" y="115"/>
                  </a:cubicBezTo>
                  <a:cubicBezTo>
                    <a:pt x="9" y="117"/>
                    <a:pt x="12" y="116"/>
                    <a:pt x="14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5" name="Gruppieren 43"/>
          <p:cNvGrpSpPr>
            <a:grpSpLocks noChangeAspect="1"/>
          </p:cNvGrpSpPr>
          <p:nvPr/>
        </p:nvGrpSpPr>
        <p:grpSpPr>
          <a:xfrm>
            <a:off x="5865290" y="1841476"/>
            <a:ext cx="461420" cy="720000"/>
            <a:chOff x="5975350" y="1039813"/>
            <a:chExt cx="1169988" cy="1825626"/>
          </a:xfrm>
          <a:solidFill>
            <a:srgbClr val="19AFBF"/>
          </a:solidFill>
        </p:grpSpPr>
        <p:sp>
          <p:nvSpPr>
            <p:cNvPr id="116" name="Oval 15"/>
            <p:cNvSpPr>
              <a:spLocks noChangeArrowheads="1"/>
            </p:cNvSpPr>
            <p:nvPr/>
          </p:nvSpPr>
          <p:spPr bwMode="auto">
            <a:xfrm>
              <a:off x="6683375" y="1114426"/>
              <a:ext cx="266700" cy="2667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7" name="Freeform 16"/>
            <p:cNvSpPr>
              <a:spLocks/>
            </p:cNvSpPr>
            <p:nvPr/>
          </p:nvSpPr>
          <p:spPr bwMode="auto">
            <a:xfrm>
              <a:off x="6440488" y="1422401"/>
              <a:ext cx="704850" cy="1443038"/>
            </a:xfrm>
            <a:custGeom>
              <a:avLst/>
              <a:gdLst>
                <a:gd name="T0" fmla="*/ 100 w 188"/>
                <a:gd name="T1" fmla="*/ 182 h 385"/>
                <a:gd name="T2" fmla="*/ 106 w 188"/>
                <a:gd name="T3" fmla="*/ 189 h 385"/>
                <a:gd name="T4" fmla="*/ 106 w 188"/>
                <a:gd name="T5" fmla="*/ 368 h 385"/>
                <a:gd name="T6" fmla="*/ 127 w 188"/>
                <a:gd name="T7" fmla="*/ 385 h 385"/>
                <a:gd name="T8" fmla="*/ 146 w 188"/>
                <a:gd name="T9" fmla="*/ 369 h 385"/>
                <a:gd name="T10" fmla="*/ 147 w 188"/>
                <a:gd name="T11" fmla="*/ 65 h 385"/>
                <a:gd name="T12" fmla="*/ 158 w 188"/>
                <a:gd name="T13" fmla="*/ 66 h 385"/>
                <a:gd name="T14" fmla="*/ 157 w 188"/>
                <a:gd name="T15" fmla="*/ 168 h 385"/>
                <a:gd name="T16" fmla="*/ 174 w 188"/>
                <a:gd name="T17" fmla="*/ 181 h 385"/>
                <a:gd name="T18" fmla="*/ 188 w 188"/>
                <a:gd name="T19" fmla="*/ 169 h 385"/>
                <a:gd name="T20" fmla="*/ 187 w 188"/>
                <a:gd name="T21" fmla="*/ 47 h 385"/>
                <a:gd name="T22" fmla="*/ 142 w 188"/>
                <a:gd name="T23" fmla="*/ 0 h 385"/>
                <a:gd name="T24" fmla="*/ 98 w 188"/>
                <a:gd name="T25" fmla="*/ 1 h 385"/>
                <a:gd name="T26" fmla="*/ 102 w 188"/>
                <a:gd name="T27" fmla="*/ 1 h 385"/>
                <a:gd name="T28" fmla="*/ 58 w 188"/>
                <a:gd name="T29" fmla="*/ 0 h 385"/>
                <a:gd name="T30" fmla="*/ 13 w 188"/>
                <a:gd name="T31" fmla="*/ 47 h 385"/>
                <a:gd name="T32" fmla="*/ 0 w 188"/>
                <a:gd name="T33" fmla="*/ 165 h 385"/>
                <a:gd name="T34" fmla="*/ 15 w 188"/>
                <a:gd name="T35" fmla="*/ 177 h 385"/>
                <a:gd name="T36" fmla="*/ 31 w 188"/>
                <a:gd name="T37" fmla="*/ 164 h 385"/>
                <a:gd name="T38" fmla="*/ 42 w 188"/>
                <a:gd name="T39" fmla="*/ 66 h 385"/>
                <a:gd name="T40" fmla="*/ 54 w 188"/>
                <a:gd name="T41" fmla="*/ 65 h 385"/>
                <a:gd name="T42" fmla="*/ 54 w 188"/>
                <a:gd name="T43" fmla="*/ 369 h 385"/>
                <a:gd name="T44" fmla="*/ 73 w 188"/>
                <a:gd name="T45" fmla="*/ 385 h 385"/>
                <a:gd name="T46" fmla="*/ 94 w 188"/>
                <a:gd name="T47" fmla="*/ 368 h 385"/>
                <a:gd name="T48" fmla="*/ 94 w 188"/>
                <a:gd name="T49" fmla="*/ 189 h 385"/>
                <a:gd name="T50" fmla="*/ 100 w 188"/>
                <a:gd name="T51" fmla="*/ 182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8" h="385">
                  <a:moveTo>
                    <a:pt x="100" y="182"/>
                  </a:moveTo>
                  <a:cubicBezTo>
                    <a:pt x="106" y="182"/>
                    <a:pt x="106" y="189"/>
                    <a:pt x="106" y="189"/>
                  </a:cubicBezTo>
                  <a:cubicBezTo>
                    <a:pt x="106" y="189"/>
                    <a:pt x="106" y="357"/>
                    <a:pt x="106" y="368"/>
                  </a:cubicBezTo>
                  <a:cubicBezTo>
                    <a:pt x="110" y="378"/>
                    <a:pt x="113" y="385"/>
                    <a:pt x="127" y="385"/>
                  </a:cubicBezTo>
                  <a:cubicBezTo>
                    <a:pt x="142" y="385"/>
                    <a:pt x="145" y="373"/>
                    <a:pt x="146" y="369"/>
                  </a:cubicBezTo>
                  <a:cubicBezTo>
                    <a:pt x="146" y="369"/>
                    <a:pt x="146" y="88"/>
                    <a:pt x="147" y="65"/>
                  </a:cubicBezTo>
                  <a:cubicBezTo>
                    <a:pt x="153" y="55"/>
                    <a:pt x="158" y="66"/>
                    <a:pt x="158" y="66"/>
                  </a:cubicBezTo>
                  <a:cubicBezTo>
                    <a:pt x="158" y="66"/>
                    <a:pt x="158" y="150"/>
                    <a:pt x="157" y="168"/>
                  </a:cubicBezTo>
                  <a:cubicBezTo>
                    <a:pt x="158" y="180"/>
                    <a:pt x="170" y="181"/>
                    <a:pt x="174" y="181"/>
                  </a:cubicBezTo>
                  <a:cubicBezTo>
                    <a:pt x="186" y="180"/>
                    <a:pt x="187" y="173"/>
                    <a:pt x="188" y="169"/>
                  </a:cubicBezTo>
                  <a:cubicBezTo>
                    <a:pt x="188" y="169"/>
                    <a:pt x="187" y="74"/>
                    <a:pt x="187" y="47"/>
                  </a:cubicBezTo>
                  <a:cubicBezTo>
                    <a:pt x="183" y="10"/>
                    <a:pt x="153" y="3"/>
                    <a:pt x="142" y="0"/>
                  </a:cubicBezTo>
                  <a:cubicBezTo>
                    <a:pt x="142" y="0"/>
                    <a:pt x="107" y="1"/>
                    <a:pt x="98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93" y="1"/>
                    <a:pt x="58" y="0"/>
                    <a:pt x="58" y="0"/>
                  </a:cubicBezTo>
                  <a:cubicBezTo>
                    <a:pt x="47" y="3"/>
                    <a:pt x="17" y="10"/>
                    <a:pt x="13" y="47"/>
                  </a:cubicBezTo>
                  <a:cubicBezTo>
                    <a:pt x="10" y="76"/>
                    <a:pt x="0" y="165"/>
                    <a:pt x="0" y="165"/>
                  </a:cubicBezTo>
                  <a:cubicBezTo>
                    <a:pt x="1" y="169"/>
                    <a:pt x="2" y="176"/>
                    <a:pt x="15" y="177"/>
                  </a:cubicBezTo>
                  <a:cubicBezTo>
                    <a:pt x="18" y="177"/>
                    <a:pt x="30" y="176"/>
                    <a:pt x="31" y="164"/>
                  </a:cubicBezTo>
                  <a:cubicBezTo>
                    <a:pt x="30" y="146"/>
                    <a:pt x="42" y="66"/>
                    <a:pt x="42" y="66"/>
                  </a:cubicBezTo>
                  <a:cubicBezTo>
                    <a:pt x="42" y="66"/>
                    <a:pt x="47" y="55"/>
                    <a:pt x="54" y="65"/>
                  </a:cubicBezTo>
                  <a:cubicBezTo>
                    <a:pt x="54" y="88"/>
                    <a:pt x="54" y="369"/>
                    <a:pt x="54" y="369"/>
                  </a:cubicBezTo>
                  <a:cubicBezTo>
                    <a:pt x="55" y="373"/>
                    <a:pt x="58" y="385"/>
                    <a:pt x="73" y="385"/>
                  </a:cubicBezTo>
                  <a:cubicBezTo>
                    <a:pt x="87" y="385"/>
                    <a:pt x="91" y="378"/>
                    <a:pt x="94" y="368"/>
                  </a:cubicBezTo>
                  <a:cubicBezTo>
                    <a:pt x="94" y="357"/>
                    <a:pt x="94" y="189"/>
                    <a:pt x="94" y="189"/>
                  </a:cubicBezTo>
                  <a:cubicBezTo>
                    <a:pt x="94" y="189"/>
                    <a:pt x="94" y="182"/>
                    <a:pt x="100" y="1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7"/>
            <p:cNvSpPr>
              <a:spLocks/>
            </p:cNvSpPr>
            <p:nvPr/>
          </p:nvSpPr>
          <p:spPr bwMode="auto">
            <a:xfrm>
              <a:off x="6364288" y="1219201"/>
              <a:ext cx="222250" cy="1387475"/>
            </a:xfrm>
            <a:custGeom>
              <a:avLst/>
              <a:gdLst>
                <a:gd name="T0" fmla="*/ 140 w 140"/>
                <a:gd name="T1" fmla="*/ 872 h 874"/>
                <a:gd name="T2" fmla="*/ 111 w 140"/>
                <a:gd name="T3" fmla="*/ 874 h 874"/>
                <a:gd name="T4" fmla="*/ 0 w 140"/>
                <a:gd name="T5" fmla="*/ 5 h 874"/>
                <a:gd name="T6" fmla="*/ 31 w 140"/>
                <a:gd name="T7" fmla="*/ 0 h 874"/>
                <a:gd name="T8" fmla="*/ 140 w 140"/>
                <a:gd name="T9" fmla="*/ 872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874">
                  <a:moveTo>
                    <a:pt x="140" y="872"/>
                  </a:moveTo>
                  <a:lnTo>
                    <a:pt x="111" y="874"/>
                  </a:lnTo>
                  <a:lnTo>
                    <a:pt x="0" y="5"/>
                  </a:lnTo>
                  <a:lnTo>
                    <a:pt x="31" y="0"/>
                  </a:lnTo>
                  <a:lnTo>
                    <a:pt x="140" y="8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8"/>
            <p:cNvSpPr>
              <a:spLocks/>
            </p:cNvSpPr>
            <p:nvPr/>
          </p:nvSpPr>
          <p:spPr bwMode="auto">
            <a:xfrm>
              <a:off x="5975350" y="1279526"/>
              <a:ext cx="528638" cy="198438"/>
            </a:xfrm>
            <a:custGeom>
              <a:avLst/>
              <a:gdLst>
                <a:gd name="T0" fmla="*/ 0 w 141"/>
                <a:gd name="T1" fmla="*/ 53 h 53"/>
                <a:gd name="T2" fmla="*/ 115 w 141"/>
                <a:gd name="T3" fmla="*/ 14 h 53"/>
                <a:gd name="T4" fmla="*/ 134 w 141"/>
                <a:gd name="T5" fmla="*/ 13 h 53"/>
                <a:gd name="T6" fmla="*/ 141 w 141"/>
                <a:gd name="T7" fmla="*/ 42 h 53"/>
                <a:gd name="T8" fmla="*/ 0 w 141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53">
                  <a:moveTo>
                    <a:pt x="0" y="53"/>
                  </a:moveTo>
                  <a:cubicBezTo>
                    <a:pt x="17" y="27"/>
                    <a:pt x="75" y="0"/>
                    <a:pt x="115" y="14"/>
                  </a:cubicBezTo>
                  <a:cubicBezTo>
                    <a:pt x="126" y="16"/>
                    <a:pt x="134" y="13"/>
                    <a:pt x="134" y="13"/>
                  </a:cubicBezTo>
                  <a:cubicBezTo>
                    <a:pt x="137" y="25"/>
                    <a:pt x="141" y="42"/>
                    <a:pt x="141" y="42"/>
                  </a:cubicBezTo>
                  <a:cubicBezTo>
                    <a:pt x="59" y="10"/>
                    <a:pt x="0" y="53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9"/>
            <p:cNvSpPr>
              <a:spLocks/>
            </p:cNvSpPr>
            <p:nvPr/>
          </p:nvSpPr>
          <p:spPr bwMode="auto">
            <a:xfrm>
              <a:off x="6702425" y="1039813"/>
              <a:ext cx="250825" cy="153988"/>
            </a:xfrm>
            <a:custGeom>
              <a:avLst/>
              <a:gdLst>
                <a:gd name="T0" fmla="*/ 0 w 67"/>
                <a:gd name="T1" fmla="*/ 32 h 41"/>
                <a:gd name="T2" fmla="*/ 25 w 67"/>
                <a:gd name="T3" fmla="*/ 2 h 41"/>
                <a:gd name="T4" fmla="*/ 37 w 67"/>
                <a:gd name="T5" fmla="*/ 7 h 41"/>
                <a:gd name="T6" fmla="*/ 49 w 67"/>
                <a:gd name="T7" fmla="*/ 5 h 41"/>
                <a:gd name="T8" fmla="*/ 66 w 67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41">
                  <a:moveTo>
                    <a:pt x="0" y="32"/>
                  </a:moveTo>
                  <a:cubicBezTo>
                    <a:pt x="2" y="20"/>
                    <a:pt x="12" y="6"/>
                    <a:pt x="25" y="2"/>
                  </a:cubicBezTo>
                  <a:cubicBezTo>
                    <a:pt x="29" y="0"/>
                    <a:pt x="33" y="7"/>
                    <a:pt x="37" y="7"/>
                  </a:cubicBezTo>
                  <a:cubicBezTo>
                    <a:pt x="41" y="8"/>
                    <a:pt x="46" y="3"/>
                    <a:pt x="49" y="5"/>
                  </a:cubicBezTo>
                  <a:cubicBezTo>
                    <a:pt x="61" y="14"/>
                    <a:pt x="67" y="30"/>
                    <a:pt x="66" y="4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1" name="Freeform 20"/>
            <p:cNvSpPr>
              <a:spLocks/>
            </p:cNvSpPr>
            <p:nvPr/>
          </p:nvSpPr>
          <p:spPr bwMode="auto">
            <a:xfrm>
              <a:off x="6559550" y="1152526"/>
              <a:ext cx="561975" cy="160338"/>
            </a:xfrm>
            <a:custGeom>
              <a:avLst/>
              <a:gdLst>
                <a:gd name="T0" fmla="*/ 4 w 150"/>
                <a:gd name="T1" fmla="*/ 14 h 43"/>
                <a:gd name="T2" fmla="*/ 70 w 150"/>
                <a:gd name="T3" fmla="*/ 12 h 43"/>
                <a:gd name="T4" fmla="*/ 126 w 150"/>
                <a:gd name="T5" fmla="*/ 29 h 43"/>
                <a:gd name="T6" fmla="*/ 97 w 150"/>
                <a:gd name="T7" fmla="*/ 7 h 43"/>
                <a:gd name="T8" fmla="*/ 72 w 150"/>
                <a:gd name="T9" fmla="*/ 0 h 43"/>
                <a:gd name="T10" fmla="*/ 24 w 150"/>
                <a:gd name="T11" fmla="*/ 4 h 43"/>
                <a:gd name="T12" fmla="*/ 4 w 150"/>
                <a:gd name="T13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43">
                  <a:moveTo>
                    <a:pt x="4" y="14"/>
                  </a:moveTo>
                  <a:cubicBezTo>
                    <a:pt x="43" y="8"/>
                    <a:pt x="60" y="10"/>
                    <a:pt x="70" y="12"/>
                  </a:cubicBezTo>
                  <a:cubicBezTo>
                    <a:pt x="80" y="13"/>
                    <a:pt x="103" y="14"/>
                    <a:pt x="126" y="29"/>
                  </a:cubicBezTo>
                  <a:cubicBezTo>
                    <a:pt x="150" y="43"/>
                    <a:pt x="110" y="9"/>
                    <a:pt x="97" y="7"/>
                  </a:cubicBezTo>
                  <a:cubicBezTo>
                    <a:pt x="83" y="6"/>
                    <a:pt x="72" y="0"/>
                    <a:pt x="72" y="0"/>
                  </a:cubicBezTo>
                  <a:cubicBezTo>
                    <a:pt x="66" y="0"/>
                    <a:pt x="35" y="1"/>
                    <a:pt x="24" y="4"/>
                  </a:cubicBezTo>
                  <a:cubicBezTo>
                    <a:pt x="0" y="13"/>
                    <a:pt x="4" y="14"/>
                    <a:pt x="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35" name="Group 134"/>
          <p:cNvGrpSpPr>
            <a:grpSpLocks noChangeAspect="1"/>
          </p:cNvGrpSpPr>
          <p:nvPr/>
        </p:nvGrpSpPr>
        <p:grpSpPr>
          <a:xfrm>
            <a:off x="8873774" y="1841476"/>
            <a:ext cx="363205" cy="720000"/>
            <a:chOff x="-670400" y="2780928"/>
            <a:chExt cx="803338" cy="1592499"/>
          </a:xfrm>
          <a:solidFill>
            <a:srgbClr val="FE6B3A"/>
          </a:solidFill>
        </p:grpSpPr>
        <p:sp>
          <p:nvSpPr>
            <p:cNvPr id="127" name="Oval 15"/>
            <p:cNvSpPr>
              <a:spLocks noChangeArrowheads="1"/>
            </p:cNvSpPr>
            <p:nvPr/>
          </p:nvSpPr>
          <p:spPr bwMode="auto">
            <a:xfrm>
              <a:off x="-462477" y="2780928"/>
              <a:ext cx="237852" cy="24257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-645197" y="2881739"/>
              <a:ext cx="778135" cy="1491688"/>
            </a:xfrm>
            <a:custGeom>
              <a:avLst/>
              <a:gdLst>
                <a:gd name="connsiteX0" fmla="*/ 726011 w 778135"/>
                <a:gd name="connsiteY0" fmla="*/ 0 h 1491688"/>
                <a:gd name="connsiteX1" fmla="*/ 778135 w 778135"/>
                <a:gd name="connsiteY1" fmla="*/ 44639 h 1491688"/>
                <a:gd name="connsiteX2" fmla="*/ 744627 w 778135"/>
                <a:gd name="connsiteY2" fmla="*/ 241795 h 1491688"/>
                <a:gd name="connsiteX3" fmla="*/ 461669 w 778135"/>
                <a:gd name="connsiteY3" fmla="*/ 398032 h 1491688"/>
                <a:gd name="connsiteX4" fmla="*/ 461669 w 778135"/>
                <a:gd name="connsiteY4" fmla="*/ 401752 h 1491688"/>
                <a:gd name="connsiteX5" fmla="*/ 457945 w 778135"/>
                <a:gd name="connsiteY5" fmla="*/ 1439609 h 1491688"/>
                <a:gd name="connsiteX6" fmla="*/ 394652 w 778135"/>
                <a:gd name="connsiteY6" fmla="*/ 1491688 h 1491688"/>
                <a:gd name="connsiteX7" fmla="*/ 320190 w 778135"/>
                <a:gd name="connsiteY7" fmla="*/ 1435889 h 1491688"/>
                <a:gd name="connsiteX8" fmla="*/ 323913 w 778135"/>
                <a:gd name="connsiteY8" fmla="*/ 822103 h 1491688"/>
                <a:gd name="connsiteX9" fmla="*/ 312918 w 778135"/>
                <a:gd name="connsiteY9" fmla="*/ 803270 h 1491688"/>
                <a:gd name="connsiteX10" fmla="*/ 299856 w 778135"/>
                <a:gd name="connsiteY10" fmla="*/ 800247 h 1491688"/>
                <a:gd name="connsiteX11" fmla="*/ 301574 w 778135"/>
                <a:gd name="connsiteY11" fmla="*/ 799783 h 1491688"/>
                <a:gd name="connsiteX12" fmla="*/ 297851 w 778135"/>
                <a:gd name="connsiteY12" fmla="*/ 799783 h 1491688"/>
                <a:gd name="connsiteX13" fmla="*/ 299856 w 778135"/>
                <a:gd name="connsiteY13" fmla="*/ 800247 h 1491688"/>
                <a:gd name="connsiteX14" fmla="*/ 288659 w 778135"/>
                <a:gd name="connsiteY14" fmla="*/ 803270 h 1491688"/>
                <a:gd name="connsiteX15" fmla="*/ 279235 w 778135"/>
                <a:gd name="connsiteY15" fmla="*/ 822103 h 1491688"/>
                <a:gd name="connsiteX16" fmla="*/ 282958 w 778135"/>
                <a:gd name="connsiteY16" fmla="*/ 1435889 h 1491688"/>
                <a:gd name="connsiteX17" fmla="*/ 208496 w 778135"/>
                <a:gd name="connsiteY17" fmla="*/ 1491688 h 1491688"/>
                <a:gd name="connsiteX18" fmla="*/ 145202 w 778135"/>
                <a:gd name="connsiteY18" fmla="*/ 1439609 h 1491688"/>
                <a:gd name="connsiteX19" fmla="*/ 141479 w 778135"/>
                <a:gd name="connsiteY19" fmla="*/ 401752 h 1491688"/>
                <a:gd name="connsiteX20" fmla="*/ 100525 w 778135"/>
                <a:gd name="connsiteY20" fmla="*/ 405471 h 1491688"/>
                <a:gd name="connsiteX21" fmla="*/ 104248 w 778135"/>
                <a:gd name="connsiteY21" fmla="*/ 751424 h 1491688"/>
                <a:gd name="connsiteX22" fmla="*/ 48401 w 778135"/>
                <a:gd name="connsiteY22" fmla="*/ 796063 h 1491688"/>
                <a:gd name="connsiteX23" fmla="*/ 0 w 778135"/>
                <a:gd name="connsiteY23" fmla="*/ 755144 h 1491688"/>
                <a:gd name="connsiteX24" fmla="*/ 3723 w 778135"/>
                <a:gd name="connsiteY24" fmla="*/ 338513 h 1491688"/>
                <a:gd name="connsiteX25" fmla="*/ 160095 w 778135"/>
                <a:gd name="connsiteY25" fmla="*/ 178556 h 1491688"/>
                <a:gd name="connsiteX26" fmla="*/ 178594 w 778135"/>
                <a:gd name="connsiteY26" fmla="*/ 179138 h 1491688"/>
                <a:gd name="connsiteX27" fmla="*/ 208854 w 778135"/>
                <a:gd name="connsiteY27" fmla="*/ 180039 h 1491688"/>
                <a:gd name="connsiteX28" fmla="*/ 182720 w 778135"/>
                <a:gd name="connsiteY28" fmla="*/ 710402 h 1491688"/>
                <a:gd name="connsiteX29" fmla="*/ 420572 w 778135"/>
                <a:gd name="connsiteY29" fmla="*/ 710402 h 1491688"/>
                <a:gd name="connsiteX30" fmla="*/ 395971 w 778135"/>
                <a:gd name="connsiteY30" fmla="*/ 179947 h 1491688"/>
                <a:gd name="connsiteX31" fmla="*/ 423972 w 778135"/>
                <a:gd name="connsiteY31" fmla="*/ 179138 h 1491688"/>
                <a:gd name="connsiteX32" fmla="*/ 443053 w 778135"/>
                <a:gd name="connsiteY32" fmla="*/ 178556 h 1491688"/>
                <a:gd name="connsiteX33" fmla="*/ 446776 w 778135"/>
                <a:gd name="connsiteY33" fmla="*/ 178556 h 1491688"/>
                <a:gd name="connsiteX34" fmla="*/ 647825 w 778135"/>
                <a:gd name="connsiteY34" fmla="*/ 178556 h 1491688"/>
                <a:gd name="connsiteX35" fmla="*/ 670164 w 778135"/>
                <a:gd name="connsiteY35" fmla="*/ 48359 h 1491688"/>
                <a:gd name="connsiteX36" fmla="*/ 726011 w 778135"/>
                <a:gd name="connsiteY36" fmla="*/ 0 h 1491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8135" h="1491688">
                  <a:moveTo>
                    <a:pt x="726011" y="0"/>
                  </a:moveTo>
                  <a:cubicBezTo>
                    <a:pt x="770689" y="3720"/>
                    <a:pt x="770689" y="33479"/>
                    <a:pt x="778135" y="44639"/>
                  </a:cubicBezTo>
                  <a:cubicBezTo>
                    <a:pt x="778135" y="44639"/>
                    <a:pt x="763242" y="148797"/>
                    <a:pt x="744627" y="241795"/>
                  </a:cubicBezTo>
                  <a:cubicBezTo>
                    <a:pt x="729734" y="368272"/>
                    <a:pt x="502623" y="386872"/>
                    <a:pt x="461669" y="398032"/>
                  </a:cubicBezTo>
                  <a:cubicBezTo>
                    <a:pt x="461669" y="398032"/>
                    <a:pt x="461669" y="398032"/>
                    <a:pt x="461669" y="401752"/>
                  </a:cubicBezTo>
                  <a:cubicBezTo>
                    <a:pt x="457945" y="479870"/>
                    <a:pt x="457945" y="1439609"/>
                    <a:pt x="457945" y="1439609"/>
                  </a:cubicBezTo>
                  <a:cubicBezTo>
                    <a:pt x="454222" y="1450769"/>
                    <a:pt x="443053" y="1491688"/>
                    <a:pt x="394652" y="1491688"/>
                  </a:cubicBezTo>
                  <a:cubicBezTo>
                    <a:pt x="342528" y="1491688"/>
                    <a:pt x="335082" y="1469369"/>
                    <a:pt x="320190" y="1435889"/>
                  </a:cubicBezTo>
                  <a:cubicBezTo>
                    <a:pt x="320190" y="1398690"/>
                    <a:pt x="323913" y="822103"/>
                    <a:pt x="323913" y="822103"/>
                  </a:cubicBezTo>
                  <a:cubicBezTo>
                    <a:pt x="323913" y="822103"/>
                    <a:pt x="323913" y="809548"/>
                    <a:pt x="312918" y="803270"/>
                  </a:cubicBezTo>
                  <a:lnTo>
                    <a:pt x="299856" y="800247"/>
                  </a:lnTo>
                  <a:lnTo>
                    <a:pt x="301574" y="799783"/>
                  </a:lnTo>
                  <a:cubicBezTo>
                    <a:pt x="297851" y="799783"/>
                    <a:pt x="297851" y="799783"/>
                    <a:pt x="297851" y="799783"/>
                  </a:cubicBezTo>
                  <a:lnTo>
                    <a:pt x="299856" y="800247"/>
                  </a:lnTo>
                  <a:lnTo>
                    <a:pt x="288659" y="803270"/>
                  </a:lnTo>
                  <a:cubicBezTo>
                    <a:pt x="279235" y="809548"/>
                    <a:pt x="279235" y="822103"/>
                    <a:pt x="279235" y="822103"/>
                  </a:cubicBezTo>
                  <a:cubicBezTo>
                    <a:pt x="279235" y="822103"/>
                    <a:pt x="282958" y="1398690"/>
                    <a:pt x="282958" y="1435889"/>
                  </a:cubicBezTo>
                  <a:cubicBezTo>
                    <a:pt x="268066" y="1469369"/>
                    <a:pt x="253173" y="1491688"/>
                    <a:pt x="208496" y="1491688"/>
                  </a:cubicBezTo>
                  <a:cubicBezTo>
                    <a:pt x="160095" y="1491688"/>
                    <a:pt x="145202" y="1450769"/>
                    <a:pt x="145202" y="1439609"/>
                  </a:cubicBezTo>
                  <a:cubicBezTo>
                    <a:pt x="145202" y="1439609"/>
                    <a:pt x="145202" y="479870"/>
                    <a:pt x="141479" y="401752"/>
                  </a:cubicBezTo>
                  <a:cubicBezTo>
                    <a:pt x="119140" y="368272"/>
                    <a:pt x="100525" y="405471"/>
                    <a:pt x="100525" y="405471"/>
                  </a:cubicBezTo>
                  <a:cubicBezTo>
                    <a:pt x="100525" y="405471"/>
                    <a:pt x="104248" y="691905"/>
                    <a:pt x="104248" y="751424"/>
                  </a:cubicBezTo>
                  <a:cubicBezTo>
                    <a:pt x="104248" y="792343"/>
                    <a:pt x="59570" y="796063"/>
                    <a:pt x="48401" y="796063"/>
                  </a:cubicBezTo>
                  <a:cubicBezTo>
                    <a:pt x="3723" y="792343"/>
                    <a:pt x="3723" y="770024"/>
                    <a:pt x="0" y="755144"/>
                  </a:cubicBezTo>
                  <a:cubicBezTo>
                    <a:pt x="0" y="755144"/>
                    <a:pt x="3723" y="431511"/>
                    <a:pt x="3723" y="338513"/>
                  </a:cubicBezTo>
                  <a:cubicBezTo>
                    <a:pt x="18616" y="212036"/>
                    <a:pt x="119140" y="189716"/>
                    <a:pt x="160095" y="178556"/>
                  </a:cubicBezTo>
                  <a:cubicBezTo>
                    <a:pt x="160095" y="178556"/>
                    <a:pt x="167308" y="178789"/>
                    <a:pt x="178594" y="179138"/>
                  </a:cubicBezTo>
                  <a:lnTo>
                    <a:pt x="208854" y="180039"/>
                  </a:lnTo>
                  <a:lnTo>
                    <a:pt x="182720" y="710402"/>
                  </a:lnTo>
                  <a:lnTo>
                    <a:pt x="420572" y="710402"/>
                  </a:lnTo>
                  <a:lnTo>
                    <a:pt x="395971" y="179947"/>
                  </a:lnTo>
                  <a:lnTo>
                    <a:pt x="423972" y="179138"/>
                  </a:lnTo>
                  <a:cubicBezTo>
                    <a:pt x="435607" y="178789"/>
                    <a:pt x="443053" y="178556"/>
                    <a:pt x="443053" y="178556"/>
                  </a:cubicBezTo>
                  <a:cubicBezTo>
                    <a:pt x="443053" y="178556"/>
                    <a:pt x="443053" y="178556"/>
                    <a:pt x="446776" y="178556"/>
                  </a:cubicBezTo>
                  <a:cubicBezTo>
                    <a:pt x="658995" y="245515"/>
                    <a:pt x="647825" y="178556"/>
                    <a:pt x="647825" y="178556"/>
                  </a:cubicBezTo>
                  <a:cubicBezTo>
                    <a:pt x="647825" y="178556"/>
                    <a:pt x="662718" y="119038"/>
                    <a:pt x="670164" y="48359"/>
                  </a:cubicBezTo>
                  <a:cubicBezTo>
                    <a:pt x="670164" y="3720"/>
                    <a:pt x="714842" y="0"/>
                    <a:pt x="7260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9"/>
            <p:cNvSpPr>
              <a:spLocks/>
            </p:cNvSpPr>
            <p:nvPr/>
          </p:nvSpPr>
          <p:spPr bwMode="auto">
            <a:xfrm>
              <a:off x="-670400" y="3689802"/>
              <a:ext cx="155943" cy="412695"/>
            </a:xfrm>
            <a:custGeom>
              <a:avLst/>
              <a:gdLst>
                <a:gd name="T0" fmla="*/ 42 w 42"/>
                <a:gd name="T1" fmla="*/ 102 h 111"/>
                <a:gd name="T2" fmla="*/ 30 w 42"/>
                <a:gd name="T3" fmla="*/ 111 h 111"/>
                <a:gd name="T4" fmla="*/ 12 w 42"/>
                <a:gd name="T5" fmla="*/ 111 h 111"/>
                <a:gd name="T6" fmla="*/ 0 w 42"/>
                <a:gd name="T7" fmla="*/ 102 h 111"/>
                <a:gd name="T8" fmla="*/ 0 w 42"/>
                <a:gd name="T9" fmla="*/ 8 h 111"/>
                <a:gd name="T10" fmla="*/ 12 w 42"/>
                <a:gd name="T11" fmla="*/ 0 h 111"/>
                <a:gd name="T12" fmla="*/ 30 w 42"/>
                <a:gd name="T13" fmla="*/ 0 h 111"/>
                <a:gd name="T14" fmla="*/ 42 w 42"/>
                <a:gd name="T15" fmla="*/ 8 h 111"/>
                <a:gd name="T16" fmla="*/ 42 w 42"/>
                <a:gd name="T17" fmla="*/ 10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11">
                  <a:moveTo>
                    <a:pt x="42" y="102"/>
                  </a:moveTo>
                  <a:cubicBezTo>
                    <a:pt x="42" y="107"/>
                    <a:pt x="36" y="111"/>
                    <a:pt x="30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5" y="111"/>
                    <a:pt x="0" y="107"/>
                    <a:pt x="0" y="10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5" y="0"/>
                    <a:pt x="1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6" y="0"/>
                    <a:pt x="42" y="4"/>
                    <a:pt x="42" y="8"/>
                  </a:cubicBezTo>
                  <a:cubicBezTo>
                    <a:pt x="42" y="102"/>
                    <a:pt x="42" y="102"/>
                    <a:pt x="42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20"/>
            <p:cNvSpPr>
              <a:spLocks/>
            </p:cNvSpPr>
            <p:nvPr/>
          </p:nvSpPr>
          <p:spPr bwMode="auto">
            <a:xfrm>
              <a:off x="-383719" y="3086511"/>
              <a:ext cx="77184" cy="70882"/>
            </a:xfrm>
            <a:custGeom>
              <a:avLst/>
              <a:gdLst>
                <a:gd name="T0" fmla="*/ 0 w 49"/>
                <a:gd name="T1" fmla="*/ 0 h 45"/>
                <a:gd name="T2" fmla="*/ 49 w 49"/>
                <a:gd name="T3" fmla="*/ 0 h 45"/>
                <a:gd name="T4" fmla="*/ 38 w 49"/>
                <a:gd name="T5" fmla="*/ 45 h 45"/>
                <a:gd name="T6" fmla="*/ 14 w 49"/>
                <a:gd name="T7" fmla="*/ 45 h 45"/>
                <a:gd name="T8" fmla="*/ 0 w 49"/>
                <a:gd name="T9" fmla="*/ 0 h 45"/>
                <a:gd name="T10" fmla="*/ 0 w 49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45">
                  <a:moveTo>
                    <a:pt x="0" y="0"/>
                  </a:moveTo>
                  <a:lnTo>
                    <a:pt x="49" y="0"/>
                  </a:lnTo>
                  <a:lnTo>
                    <a:pt x="38" y="45"/>
                  </a:lnTo>
                  <a:lnTo>
                    <a:pt x="14" y="4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21"/>
            <p:cNvSpPr>
              <a:spLocks/>
            </p:cNvSpPr>
            <p:nvPr/>
          </p:nvSpPr>
          <p:spPr bwMode="auto">
            <a:xfrm>
              <a:off x="-391594" y="3176296"/>
              <a:ext cx="107112" cy="319760"/>
            </a:xfrm>
            <a:custGeom>
              <a:avLst/>
              <a:gdLst>
                <a:gd name="T0" fmla="*/ 0 w 68"/>
                <a:gd name="T1" fmla="*/ 177 h 203"/>
                <a:gd name="T2" fmla="*/ 33 w 68"/>
                <a:gd name="T3" fmla="*/ 203 h 203"/>
                <a:gd name="T4" fmla="*/ 68 w 68"/>
                <a:gd name="T5" fmla="*/ 177 h 203"/>
                <a:gd name="T6" fmla="*/ 40 w 68"/>
                <a:gd name="T7" fmla="*/ 0 h 203"/>
                <a:gd name="T8" fmla="*/ 19 w 68"/>
                <a:gd name="T9" fmla="*/ 0 h 203"/>
                <a:gd name="T10" fmla="*/ 0 w 68"/>
                <a:gd name="T11" fmla="*/ 177 h 203"/>
                <a:gd name="T12" fmla="*/ 0 w 68"/>
                <a:gd name="T13" fmla="*/ 17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203">
                  <a:moveTo>
                    <a:pt x="0" y="177"/>
                  </a:moveTo>
                  <a:lnTo>
                    <a:pt x="33" y="203"/>
                  </a:lnTo>
                  <a:lnTo>
                    <a:pt x="68" y="177"/>
                  </a:lnTo>
                  <a:lnTo>
                    <a:pt x="40" y="0"/>
                  </a:lnTo>
                  <a:lnTo>
                    <a:pt x="19" y="0"/>
                  </a:lnTo>
                  <a:lnTo>
                    <a:pt x="0" y="177"/>
                  </a:lnTo>
                  <a:lnTo>
                    <a:pt x="0" y="1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49" name="Group 148"/>
          <p:cNvGrpSpPr>
            <a:grpSpLocks noChangeAspect="1"/>
          </p:cNvGrpSpPr>
          <p:nvPr/>
        </p:nvGrpSpPr>
        <p:grpSpPr>
          <a:xfrm>
            <a:off x="5735529" y="5009828"/>
            <a:ext cx="727517" cy="720000"/>
            <a:chOff x="554447" y="82275"/>
            <a:chExt cx="2888576" cy="2858732"/>
          </a:xfrm>
          <a:solidFill>
            <a:srgbClr val="19AFBF"/>
          </a:solidFill>
        </p:grpSpPr>
        <p:sp>
          <p:nvSpPr>
            <p:cNvPr id="138" name="Oval 25"/>
            <p:cNvSpPr>
              <a:spLocks noChangeArrowheads="1"/>
            </p:cNvSpPr>
            <p:nvPr/>
          </p:nvSpPr>
          <p:spPr bwMode="auto">
            <a:xfrm>
              <a:off x="1787352" y="169843"/>
              <a:ext cx="419571" cy="422081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 flipH="1">
              <a:off x="1169302" y="348222"/>
              <a:ext cx="1655671" cy="2592785"/>
            </a:xfrm>
            <a:custGeom>
              <a:avLst/>
              <a:gdLst>
                <a:gd name="connsiteX0" fmla="*/ 830095 w 1655671"/>
                <a:gd name="connsiteY0" fmla="*/ 1388356 h 2592785"/>
                <a:gd name="connsiteX1" fmla="*/ 827836 w 1655671"/>
                <a:gd name="connsiteY1" fmla="*/ 1388966 h 2592785"/>
                <a:gd name="connsiteX2" fmla="*/ 825576 w 1655671"/>
                <a:gd name="connsiteY2" fmla="*/ 1388356 h 2592785"/>
                <a:gd name="connsiteX3" fmla="*/ 827836 w 1655671"/>
                <a:gd name="connsiteY3" fmla="*/ 314378 h 2592785"/>
                <a:gd name="connsiteX4" fmla="*/ 836034 w 1655671"/>
                <a:gd name="connsiteY4" fmla="*/ 314457 h 2592785"/>
                <a:gd name="connsiteX5" fmla="*/ 833807 w 1655671"/>
                <a:gd name="connsiteY5" fmla="*/ 314457 h 2592785"/>
                <a:gd name="connsiteX6" fmla="*/ 821864 w 1655671"/>
                <a:gd name="connsiteY6" fmla="*/ 314457 h 2592785"/>
                <a:gd name="connsiteX7" fmla="*/ 819637 w 1655671"/>
                <a:gd name="connsiteY7" fmla="*/ 314457 h 2592785"/>
                <a:gd name="connsiteX8" fmla="*/ 1566580 w 1655671"/>
                <a:gd name="connsiteY8" fmla="*/ 0 h 2592785"/>
                <a:gd name="connsiteX9" fmla="*/ 1471550 w 1655671"/>
                <a:gd name="connsiteY9" fmla="*/ 83064 h 2592785"/>
                <a:gd name="connsiteX10" fmla="*/ 1429974 w 1655671"/>
                <a:gd name="connsiteY10" fmla="*/ 308524 h 2592785"/>
                <a:gd name="connsiteX11" fmla="*/ 1079550 w 1655671"/>
                <a:gd name="connsiteY11" fmla="*/ 308524 h 2592785"/>
                <a:gd name="connsiteX12" fmla="*/ 1073610 w 1655671"/>
                <a:gd name="connsiteY12" fmla="*/ 308524 h 2592785"/>
                <a:gd name="connsiteX13" fmla="*/ 842832 w 1655671"/>
                <a:gd name="connsiteY13" fmla="*/ 314202 h 2592785"/>
                <a:gd name="connsiteX14" fmla="*/ 827836 w 1655671"/>
                <a:gd name="connsiteY14" fmla="*/ 314358 h 2592785"/>
                <a:gd name="connsiteX15" fmla="*/ 812839 w 1655671"/>
                <a:gd name="connsiteY15" fmla="*/ 314202 h 2592785"/>
                <a:gd name="connsiteX16" fmla="*/ 582061 w 1655671"/>
                <a:gd name="connsiteY16" fmla="*/ 308524 h 2592785"/>
                <a:gd name="connsiteX17" fmla="*/ 576121 w 1655671"/>
                <a:gd name="connsiteY17" fmla="*/ 308524 h 2592785"/>
                <a:gd name="connsiteX18" fmla="*/ 225697 w 1655671"/>
                <a:gd name="connsiteY18" fmla="*/ 308524 h 2592785"/>
                <a:gd name="connsiteX19" fmla="*/ 184121 w 1655671"/>
                <a:gd name="connsiteY19" fmla="*/ 83064 h 2592785"/>
                <a:gd name="connsiteX20" fmla="*/ 89091 w 1655671"/>
                <a:gd name="connsiteY20" fmla="*/ 0 h 2592785"/>
                <a:gd name="connsiteX21" fmla="*/ 0 w 1655671"/>
                <a:gd name="connsiteY21" fmla="*/ 77131 h 2592785"/>
                <a:gd name="connsiteX22" fmla="*/ 59394 w 1655671"/>
                <a:gd name="connsiteY22" fmla="*/ 415320 h 2592785"/>
                <a:gd name="connsiteX23" fmla="*/ 546425 w 1655671"/>
                <a:gd name="connsiteY23" fmla="*/ 688245 h 2592785"/>
                <a:gd name="connsiteX24" fmla="*/ 552364 w 1655671"/>
                <a:gd name="connsiteY24" fmla="*/ 694178 h 2592785"/>
                <a:gd name="connsiteX25" fmla="*/ 558303 w 1655671"/>
                <a:gd name="connsiteY25" fmla="*/ 2497855 h 2592785"/>
                <a:gd name="connsiteX26" fmla="*/ 665212 w 1655671"/>
                <a:gd name="connsiteY26" fmla="*/ 2592785 h 2592785"/>
                <a:gd name="connsiteX27" fmla="*/ 795879 w 1655671"/>
                <a:gd name="connsiteY27" fmla="*/ 2491922 h 2592785"/>
                <a:gd name="connsiteX28" fmla="*/ 789940 w 1655671"/>
                <a:gd name="connsiteY28" fmla="*/ 1429888 h 2592785"/>
                <a:gd name="connsiteX29" fmla="*/ 807480 w 1655671"/>
                <a:gd name="connsiteY29" fmla="*/ 1394846 h 2592785"/>
                <a:gd name="connsiteX30" fmla="*/ 827836 w 1655671"/>
                <a:gd name="connsiteY30" fmla="*/ 1389350 h 2592785"/>
                <a:gd name="connsiteX31" fmla="*/ 848191 w 1655671"/>
                <a:gd name="connsiteY31" fmla="*/ 1394846 h 2592785"/>
                <a:gd name="connsiteX32" fmla="*/ 865731 w 1655671"/>
                <a:gd name="connsiteY32" fmla="*/ 1429888 h 2592785"/>
                <a:gd name="connsiteX33" fmla="*/ 859792 w 1655671"/>
                <a:gd name="connsiteY33" fmla="*/ 2491922 h 2592785"/>
                <a:gd name="connsiteX34" fmla="*/ 990459 w 1655671"/>
                <a:gd name="connsiteY34" fmla="*/ 2592785 h 2592785"/>
                <a:gd name="connsiteX35" fmla="*/ 1097368 w 1655671"/>
                <a:gd name="connsiteY35" fmla="*/ 2497855 h 2592785"/>
                <a:gd name="connsiteX36" fmla="*/ 1103307 w 1655671"/>
                <a:gd name="connsiteY36" fmla="*/ 694178 h 2592785"/>
                <a:gd name="connsiteX37" fmla="*/ 1109246 w 1655671"/>
                <a:gd name="connsiteY37" fmla="*/ 688245 h 2592785"/>
                <a:gd name="connsiteX38" fmla="*/ 1596277 w 1655671"/>
                <a:gd name="connsiteY38" fmla="*/ 415320 h 2592785"/>
                <a:gd name="connsiteX39" fmla="*/ 1655671 w 1655671"/>
                <a:gd name="connsiteY39" fmla="*/ 77131 h 2592785"/>
                <a:gd name="connsiteX40" fmla="*/ 1566580 w 1655671"/>
                <a:gd name="connsiteY40" fmla="*/ 0 h 259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55671" h="2592785">
                  <a:moveTo>
                    <a:pt x="830095" y="1388356"/>
                  </a:moveTo>
                  <a:lnTo>
                    <a:pt x="827836" y="1388966"/>
                  </a:lnTo>
                  <a:lnTo>
                    <a:pt x="825576" y="1388356"/>
                  </a:lnTo>
                  <a:close/>
                  <a:moveTo>
                    <a:pt x="827836" y="314378"/>
                  </a:moveTo>
                  <a:lnTo>
                    <a:pt x="836034" y="314457"/>
                  </a:lnTo>
                  <a:cubicBezTo>
                    <a:pt x="836034" y="314457"/>
                    <a:pt x="836034" y="314457"/>
                    <a:pt x="833807" y="314457"/>
                  </a:cubicBezTo>
                  <a:lnTo>
                    <a:pt x="821864" y="314457"/>
                  </a:lnTo>
                  <a:lnTo>
                    <a:pt x="819637" y="314457"/>
                  </a:lnTo>
                  <a:close/>
                  <a:moveTo>
                    <a:pt x="1566580" y="0"/>
                  </a:moveTo>
                  <a:cubicBezTo>
                    <a:pt x="1548762" y="0"/>
                    <a:pt x="1471550" y="5933"/>
                    <a:pt x="1471550" y="83064"/>
                  </a:cubicBezTo>
                  <a:cubicBezTo>
                    <a:pt x="1453732" y="207660"/>
                    <a:pt x="1429974" y="308524"/>
                    <a:pt x="1429974" y="308524"/>
                  </a:cubicBezTo>
                  <a:cubicBezTo>
                    <a:pt x="1429974" y="308524"/>
                    <a:pt x="1447792" y="427187"/>
                    <a:pt x="1079550" y="308524"/>
                  </a:cubicBezTo>
                  <a:lnTo>
                    <a:pt x="1073610" y="308524"/>
                  </a:lnTo>
                  <a:cubicBezTo>
                    <a:pt x="1073610" y="308524"/>
                    <a:pt x="914453" y="313066"/>
                    <a:pt x="842832" y="314202"/>
                  </a:cubicBezTo>
                  <a:lnTo>
                    <a:pt x="827836" y="314358"/>
                  </a:lnTo>
                  <a:lnTo>
                    <a:pt x="812839" y="314202"/>
                  </a:lnTo>
                  <a:cubicBezTo>
                    <a:pt x="741218" y="313066"/>
                    <a:pt x="582061" y="308524"/>
                    <a:pt x="582061" y="308524"/>
                  </a:cubicBezTo>
                  <a:lnTo>
                    <a:pt x="576121" y="308524"/>
                  </a:lnTo>
                  <a:cubicBezTo>
                    <a:pt x="207879" y="427187"/>
                    <a:pt x="225697" y="308524"/>
                    <a:pt x="225697" y="308524"/>
                  </a:cubicBezTo>
                  <a:cubicBezTo>
                    <a:pt x="225697" y="308524"/>
                    <a:pt x="201939" y="207660"/>
                    <a:pt x="184121" y="83064"/>
                  </a:cubicBezTo>
                  <a:cubicBezTo>
                    <a:pt x="184121" y="5933"/>
                    <a:pt x="106909" y="0"/>
                    <a:pt x="89091" y="0"/>
                  </a:cubicBezTo>
                  <a:cubicBezTo>
                    <a:pt x="11879" y="5933"/>
                    <a:pt x="11879" y="53398"/>
                    <a:pt x="0" y="77131"/>
                  </a:cubicBezTo>
                  <a:cubicBezTo>
                    <a:pt x="0" y="77131"/>
                    <a:pt x="23757" y="255125"/>
                    <a:pt x="59394" y="415320"/>
                  </a:cubicBezTo>
                  <a:cubicBezTo>
                    <a:pt x="83151" y="640780"/>
                    <a:pt x="481091" y="670446"/>
                    <a:pt x="546425" y="688245"/>
                  </a:cubicBezTo>
                  <a:cubicBezTo>
                    <a:pt x="546425" y="688245"/>
                    <a:pt x="546425" y="688245"/>
                    <a:pt x="552364" y="694178"/>
                  </a:cubicBezTo>
                  <a:cubicBezTo>
                    <a:pt x="558303" y="830641"/>
                    <a:pt x="558303" y="2497855"/>
                    <a:pt x="558303" y="2497855"/>
                  </a:cubicBezTo>
                  <a:cubicBezTo>
                    <a:pt x="564243" y="2521587"/>
                    <a:pt x="582061" y="2592785"/>
                    <a:pt x="665212" y="2592785"/>
                  </a:cubicBezTo>
                  <a:cubicBezTo>
                    <a:pt x="754304" y="2592785"/>
                    <a:pt x="772122" y="2551253"/>
                    <a:pt x="795879" y="2491922"/>
                  </a:cubicBezTo>
                  <a:cubicBezTo>
                    <a:pt x="795879" y="2426657"/>
                    <a:pt x="789940" y="1429888"/>
                    <a:pt x="789940" y="1429888"/>
                  </a:cubicBezTo>
                  <a:cubicBezTo>
                    <a:pt x="789940" y="1429888"/>
                    <a:pt x="789940" y="1406526"/>
                    <a:pt x="807480" y="1394846"/>
                  </a:cubicBezTo>
                  <a:lnTo>
                    <a:pt x="827836" y="1389350"/>
                  </a:lnTo>
                  <a:lnTo>
                    <a:pt x="848191" y="1394846"/>
                  </a:lnTo>
                  <a:cubicBezTo>
                    <a:pt x="865731" y="1406526"/>
                    <a:pt x="865731" y="1429888"/>
                    <a:pt x="865731" y="1429888"/>
                  </a:cubicBezTo>
                  <a:cubicBezTo>
                    <a:pt x="865731" y="1429888"/>
                    <a:pt x="859792" y="2426657"/>
                    <a:pt x="859792" y="2491922"/>
                  </a:cubicBezTo>
                  <a:cubicBezTo>
                    <a:pt x="883549" y="2551253"/>
                    <a:pt x="901367" y="2592785"/>
                    <a:pt x="990459" y="2592785"/>
                  </a:cubicBezTo>
                  <a:cubicBezTo>
                    <a:pt x="1073610" y="2592785"/>
                    <a:pt x="1091428" y="2521587"/>
                    <a:pt x="1097368" y="2497855"/>
                  </a:cubicBezTo>
                  <a:cubicBezTo>
                    <a:pt x="1097368" y="2497855"/>
                    <a:pt x="1097368" y="830641"/>
                    <a:pt x="1103307" y="694178"/>
                  </a:cubicBezTo>
                  <a:cubicBezTo>
                    <a:pt x="1109246" y="688245"/>
                    <a:pt x="1109246" y="688245"/>
                    <a:pt x="1109246" y="688245"/>
                  </a:cubicBezTo>
                  <a:cubicBezTo>
                    <a:pt x="1174580" y="670446"/>
                    <a:pt x="1572520" y="640780"/>
                    <a:pt x="1596277" y="415320"/>
                  </a:cubicBezTo>
                  <a:cubicBezTo>
                    <a:pt x="1631914" y="255125"/>
                    <a:pt x="1655671" y="77131"/>
                    <a:pt x="1655671" y="77131"/>
                  </a:cubicBezTo>
                  <a:cubicBezTo>
                    <a:pt x="1643792" y="53398"/>
                    <a:pt x="1643792" y="5933"/>
                    <a:pt x="156658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3" name="Rectangle 142"/>
            <p:cNvSpPr/>
            <p:nvPr/>
          </p:nvSpPr>
          <p:spPr>
            <a:xfrm>
              <a:off x="966698" y="380883"/>
              <a:ext cx="2060879" cy="12278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48" name="Rounded Rectangle 147"/>
            <p:cNvSpPr/>
            <p:nvPr/>
          </p:nvSpPr>
          <p:spPr>
            <a:xfrm>
              <a:off x="750698" y="82275"/>
              <a:ext cx="216000" cy="72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50" name="Rounded Rectangle 149"/>
            <p:cNvSpPr/>
            <p:nvPr/>
          </p:nvSpPr>
          <p:spPr>
            <a:xfrm>
              <a:off x="3027577" y="82275"/>
              <a:ext cx="216000" cy="72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51" name="Rounded Rectangle 150"/>
            <p:cNvSpPr/>
            <p:nvPr/>
          </p:nvSpPr>
          <p:spPr>
            <a:xfrm>
              <a:off x="3299023" y="172275"/>
              <a:ext cx="144000" cy="5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52" name="Rounded Rectangle 151"/>
            <p:cNvSpPr/>
            <p:nvPr/>
          </p:nvSpPr>
          <p:spPr>
            <a:xfrm>
              <a:off x="554447" y="169843"/>
              <a:ext cx="144000" cy="5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sp>
        <p:nvSpPr>
          <p:cNvPr id="154" name="TextBox 153"/>
          <p:cNvSpPr txBox="1"/>
          <p:nvPr/>
        </p:nvSpPr>
        <p:spPr>
          <a:xfrm>
            <a:off x="2223835" y="861888"/>
            <a:ext cx="1825580" cy="83099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tr-TR" sz="4800" dirty="0">
                <a:solidFill>
                  <a:srgbClr val="2944A1"/>
                </a:solidFill>
                <a:latin typeface="Arial Narrow" panose="020B0606020202030204" pitchFamily="34" charset="0"/>
              </a:rPr>
              <a:t>%48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8142585" y="861888"/>
            <a:ext cx="1825580" cy="83099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tr-TR" sz="4800" dirty="0">
                <a:solidFill>
                  <a:srgbClr val="FE6B3A"/>
                </a:solidFill>
                <a:latin typeface="Arial Narrow" panose="020B0606020202030204" pitchFamily="34" charset="0"/>
              </a:rPr>
              <a:t>80</a:t>
            </a:r>
            <a:r>
              <a:rPr lang="tr-TR" sz="3200" dirty="0">
                <a:solidFill>
                  <a:srgbClr val="FE6B3A"/>
                </a:solidFill>
                <a:latin typeface="Arial Narrow" panose="020B0606020202030204" pitchFamily="34" charset="0"/>
              </a:rPr>
              <a:t> kişi</a:t>
            </a:r>
            <a:endParaRPr lang="tr-TR" sz="4800" dirty="0">
              <a:solidFill>
                <a:srgbClr val="FE6B3A"/>
              </a:solidFill>
              <a:latin typeface="Arial Narrow" panose="020B0606020202030204" pitchFamily="34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5183210" y="861888"/>
            <a:ext cx="1825580" cy="83099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tr-TR" sz="4800" dirty="0">
                <a:solidFill>
                  <a:srgbClr val="19AFBF"/>
                </a:solidFill>
                <a:latin typeface="Arial Narrow" panose="020B0606020202030204" pitchFamily="34" charset="0"/>
              </a:rPr>
              <a:t>12</a:t>
            </a:r>
            <a:r>
              <a:rPr lang="tr-TR" sz="3200" dirty="0">
                <a:solidFill>
                  <a:srgbClr val="19AFBF"/>
                </a:solidFill>
                <a:latin typeface="Arial Narrow" panose="020B0606020202030204" pitchFamily="34" charset="0"/>
              </a:rPr>
              <a:t> bin</a:t>
            </a:r>
            <a:endParaRPr lang="tr-TR" sz="4800" dirty="0">
              <a:solidFill>
                <a:srgbClr val="19AFBF"/>
              </a:solidFill>
              <a:latin typeface="Arial Narrow" panose="020B0606020202030204" pitchFamily="34" charset="0"/>
            </a:endParaRPr>
          </a:p>
        </p:txBody>
      </p:sp>
      <p:sp>
        <p:nvSpPr>
          <p:cNvPr id="157" name="TextBox 156"/>
          <p:cNvSpPr txBox="1"/>
          <p:nvPr/>
        </p:nvSpPr>
        <p:spPr>
          <a:xfrm>
            <a:off x="2223835" y="4053813"/>
            <a:ext cx="1825580" cy="83099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tr-TR" sz="4800" dirty="0">
                <a:solidFill>
                  <a:srgbClr val="2944A1"/>
                </a:solidFill>
                <a:latin typeface="Arial Narrow" panose="020B0606020202030204" pitchFamily="34" charset="0"/>
              </a:rPr>
              <a:t>2</a:t>
            </a:r>
            <a:r>
              <a:rPr lang="tr-TR" sz="3200" dirty="0">
                <a:solidFill>
                  <a:srgbClr val="2944A1"/>
                </a:solidFill>
                <a:latin typeface="Arial Narrow" panose="020B0606020202030204" pitchFamily="34" charset="0"/>
              </a:rPr>
              <a:t> mil</a:t>
            </a:r>
          </a:p>
        </p:txBody>
      </p:sp>
      <p:sp>
        <p:nvSpPr>
          <p:cNvPr id="158" name="TextBox 157"/>
          <p:cNvSpPr txBox="1"/>
          <p:nvPr/>
        </p:nvSpPr>
        <p:spPr>
          <a:xfrm>
            <a:off x="8142585" y="4053813"/>
            <a:ext cx="1825580" cy="83099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tr-TR" sz="4800" dirty="0">
                <a:solidFill>
                  <a:srgbClr val="FE6B3A"/>
                </a:solidFill>
                <a:latin typeface="Arial Narrow" panose="020B0606020202030204" pitchFamily="34" charset="0"/>
              </a:rPr>
              <a:t>2016</a:t>
            </a:r>
          </a:p>
        </p:txBody>
      </p:sp>
      <p:sp>
        <p:nvSpPr>
          <p:cNvPr id="159" name="TextBox 158"/>
          <p:cNvSpPr txBox="1"/>
          <p:nvPr/>
        </p:nvSpPr>
        <p:spPr>
          <a:xfrm>
            <a:off x="5183210" y="4053813"/>
            <a:ext cx="1825580" cy="83099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tr-TR" sz="4800" dirty="0">
                <a:solidFill>
                  <a:srgbClr val="19AFBF"/>
                </a:solidFill>
                <a:latin typeface="Arial Narrow" panose="020B0606020202030204" pitchFamily="34" charset="0"/>
              </a:rPr>
              <a:t>%23</a:t>
            </a:r>
          </a:p>
        </p:txBody>
      </p:sp>
      <p:sp>
        <p:nvSpPr>
          <p:cNvPr id="160" name="TextBox 159"/>
          <p:cNvSpPr txBox="1"/>
          <p:nvPr/>
        </p:nvSpPr>
        <p:spPr>
          <a:xfrm>
            <a:off x="1789876" y="2640567"/>
            <a:ext cx="2693498" cy="65659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ts val="2200"/>
              </a:lnSpc>
            </a:pP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anose="020B0606020202030204" pitchFamily="34" charset="0"/>
              </a:rPr>
              <a:t>LOREM IPSUM</a:t>
            </a:r>
          </a:p>
          <a:p>
            <a:pPr algn="ctr">
              <a:lnSpc>
                <a:spcPts val="2200"/>
              </a:lnSpc>
            </a:pPr>
            <a:r>
              <a:rPr lang="da-DK" sz="1600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Lorem ipsum dolor sit amet</a:t>
            </a:r>
            <a:endParaRPr lang="tr-TR" sz="1600" dirty="0">
              <a:solidFill>
                <a:schemeClr val="bg1">
                  <a:lumMod val="65000"/>
                </a:schemeClr>
              </a:solidFill>
              <a:latin typeface="Arial Narrow" panose="020B0606020202030204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4749252" y="2640567"/>
            <a:ext cx="2693498" cy="65659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ts val="2200"/>
              </a:lnSpc>
            </a:pP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anose="020B0606020202030204" pitchFamily="34" charset="0"/>
              </a:rPr>
              <a:t>LOREM IPSUM</a:t>
            </a:r>
          </a:p>
          <a:p>
            <a:pPr algn="ctr">
              <a:lnSpc>
                <a:spcPts val="2200"/>
              </a:lnSpc>
            </a:pPr>
            <a:r>
              <a:rPr lang="da-DK" sz="1600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Lorem ipsum dolor sit amet</a:t>
            </a:r>
            <a:endParaRPr lang="tr-TR" sz="1600" dirty="0">
              <a:solidFill>
                <a:schemeClr val="bg1">
                  <a:lumMod val="65000"/>
                </a:schemeClr>
              </a:solidFill>
              <a:latin typeface="Arial Narrow" panose="020B0606020202030204" pitchFamily="34" charset="0"/>
            </a:endParaRPr>
          </a:p>
        </p:txBody>
      </p:sp>
      <p:sp>
        <p:nvSpPr>
          <p:cNvPr id="167" name="TextBox 166"/>
          <p:cNvSpPr txBox="1"/>
          <p:nvPr/>
        </p:nvSpPr>
        <p:spPr>
          <a:xfrm>
            <a:off x="7708627" y="2640567"/>
            <a:ext cx="2693498" cy="65659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ts val="2200"/>
              </a:lnSpc>
            </a:pP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anose="020B0606020202030204" pitchFamily="34" charset="0"/>
              </a:rPr>
              <a:t>LOREM IPSUM</a:t>
            </a:r>
          </a:p>
          <a:p>
            <a:pPr algn="ctr">
              <a:lnSpc>
                <a:spcPts val="2200"/>
              </a:lnSpc>
            </a:pPr>
            <a:r>
              <a:rPr lang="da-DK" sz="1600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Lorem ipsum dolor sit amet</a:t>
            </a:r>
            <a:endParaRPr lang="tr-TR" sz="1600" dirty="0">
              <a:solidFill>
                <a:schemeClr val="bg1">
                  <a:lumMod val="65000"/>
                </a:schemeClr>
              </a:solidFill>
              <a:latin typeface="Arial Narrow" panose="020B0606020202030204" pitchFamily="34" charset="0"/>
            </a:endParaRPr>
          </a:p>
        </p:txBody>
      </p:sp>
      <p:sp>
        <p:nvSpPr>
          <p:cNvPr id="168" name="TextBox 167"/>
          <p:cNvSpPr txBox="1"/>
          <p:nvPr/>
        </p:nvSpPr>
        <p:spPr>
          <a:xfrm>
            <a:off x="1789876" y="5821560"/>
            <a:ext cx="2693498" cy="65659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ts val="2200"/>
              </a:lnSpc>
            </a:pP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anose="020B0606020202030204" pitchFamily="34" charset="0"/>
              </a:rPr>
              <a:t>LOREM IPSUM</a:t>
            </a:r>
          </a:p>
          <a:p>
            <a:pPr algn="ctr">
              <a:lnSpc>
                <a:spcPts val="2200"/>
              </a:lnSpc>
            </a:pPr>
            <a:r>
              <a:rPr lang="da-DK" sz="1600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Lorem ipsum dolor sit amet</a:t>
            </a:r>
            <a:endParaRPr lang="tr-TR" sz="1600" dirty="0">
              <a:solidFill>
                <a:schemeClr val="bg1">
                  <a:lumMod val="65000"/>
                </a:schemeClr>
              </a:solidFill>
              <a:latin typeface="Arial Narrow" panose="020B0606020202030204" pitchFamily="34" charset="0"/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4749252" y="5821560"/>
            <a:ext cx="2693498" cy="65659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ts val="2200"/>
              </a:lnSpc>
            </a:pP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anose="020B0606020202030204" pitchFamily="34" charset="0"/>
              </a:rPr>
              <a:t>LOREM IPSUM</a:t>
            </a:r>
          </a:p>
          <a:p>
            <a:pPr algn="ctr">
              <a:lnSpc>
                <a:spcPts val="2200"/>
              </a:lnSpc>
            </a:pPr>
            <a:r>
              <a:rPr lang="da-DK" sz="1600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Lorem ipsum dolor sit amet</a:t>
            </a:r>
            <a:endParaRPr lang="tr-TR" sz="1600" dirty="0">
              <a:solidFill>
                <a:schemeClr val="bg1">
                  <a:lumMod val="65000"/>
                </a:schemeClr>
              </a:solidFill>
              <a:latin typeface="Arial Narrow" panose="020B0606020202030204" pitchFamily="34" charset="0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7708627" y="5821560"/>
            <a:ext cx="2693498" cy="65659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ts val="2200"/>
              </a:lnSpc>
            </a:pP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anose="020B0606020202030204" pitchFamily="34" charset="0"/>
              </a:rPr>
              <a:t>LOREM IPSUM</a:t>
            </a:r>
          </a:p>
          <a:p>
            <a:pPr algn="ctr">
              <a:lnSpc>
                <a:spcPts val="2200"/>
              </a:lnSpc>
            </a:pPr>
            <a:r>
              <a:rPr lang="da-DK" sz="1600" dirty="0">
                <a:solidFill>
                  <a:schemeClr val="bg1">
                    <a:lumMod val="65000"/>
                  </a:schemeClr>
                </a:solidFill>
                <a:latin typeface="Arial Narrow" panose="020B0606020202030204" pitchFamily="34" charset="0"/>
              </a:rPr>
              <a:t>Lorem ipsum dolor sit amet</a:t>
            </a:r>
            <a:endParaRPr lang="tr-TR" sz="1600" dirty="0">
              <a:solidFill>
                <a:schemeClr val="bg1">
                  <a:lumMod val="65000"/>
                </a:schemeClr>
              </a:solidFill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51435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>
          <a:xfrm>
            <a:off x="0" y="1628800"/>
            <a:ext cx="12192000" cy="0"/>
          </a:xfrm>
          <a:prstGeom prst="line">
            <a:avLst/>
          </a:prstGeom>
          <a:ln w="285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Oval 3"/>
          <p:cNvSpPr/>
          <p:nvPr/>
        </p:nvSpPr>
        <p:spPr>
          <a:xfrm>
            <a:off x="1163452" y="1448780"/>
            <a:ext cx="360040" cy="360040"/>
          </a:xfrm>
          <a:prstGeom prst="ellipse">
            <a:avLst/>
          </a:prstGeom>
          <a:solidFill>
            <a:schemeClr val="bg1"/>
          </a:solidFill>
          <a:ln w="38100">
            <a:solidFill>
              <a:srgbClr val="802C8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" name="Oval 5"/>
          <p:cNvSpPr/>
          <p:nvPr/>
        </p:nvSpPr>
        <p:spPr>
          <a:xfrm>
            <a:off x="3064464" y="1448780"/>
            <a:ext cx="360040" cy="360040"/>
          </a:xfrm>
          <a:prstGeom prst="ellipse">
            <a:avLst/>
          </a:prstGeom>
          <a:solidFill>
            <a:schemeClr val="bg1"/>
          </a:solidFill>
          <a:ln w="38100">
            <a:solidFill>
              <a:srgbClr val="D22E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" name="Oval 6"/>
          <p:cNvSpPr/>
          <p:nvPr/>
        </p:nvSpPr>
        <p:spPr>
          <a:xfrm>
            <a:off x="4965476" y="1448780"/>
            <a:ext cx="360040" cy="360040"/>
          </a:xfrm>
          <a:prstGeom prst="ellipse">
            <a:avLst/>
          </a:prstGeom>
          <a:solidFill>
            <a:schemeClr val="bg1"/>
          </a:solidFill>
          <a:ln w="38100">
            <a:solidFill>
              <a:srgbClr val="F5802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" name="Oval 7"/>
          <p:cNvSpPr/>
          <p:nvPr/>
        </p:nvSpPr>
        <p:spPr>
          <a:xfrm>
            <a:off x="6866488" y="1448780"/>
            <a:ext cx="360040" cy="360040"/>
          </a:xfrm>
          <a:prstGeom prst="ellipse">
            <a:avLst/>
          </a:prstGeom>
          <a:solidFill>
            <a:schemeClr val="bg1"/>
          </a:solidFill>
          <a:ln w="38100">
            <a:solidFill>
              <a:srgbClr val="FAC73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" name="Oval 8"/>
          <p:cNvSpPr/>
          <p:nvPr/>
        </p:nvSpPr>
        <p:spPr>
          <a:xfrm>
            <a:off x="8767500" y="1448780"/>
            <a:ext cx="360040" cy="360040"/>
          </a:xfrm>
          <a:prstGeom prst="ellipse">
            <a:avLst/>
          </a:prstGeom>
          <a:solidFill>
            <a:schemeClr val="bg1"/>
          </a:solidFill>
          <a:ln w="38100">
            <a:solidFill>
              <a:srgbClr val="86C3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" name="Oval 9"/>
          <p:cNvSpPr/>
          <p:nvPr/>
        </p:nvSpPr>
        <p:spPr>
          <a:xfrm>
            <a:off x="10668510" y="1448780"/>
            <a:ext cx="360040" cy="360040"/>
          </a:xfrm>
          <a:prstGeom prst="ellipse">
            <a:avLst/>
          </a:prstGeom>
          <a:solidFill>
            <a:schemeClr val="bg1"/>
          </a:solidFill>
          <a:ln w="38100">
            <a:solidFill>
              <a:srgbClr val="3C9ED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1" name="Rectangle 10"/>
          <p:cNvSpPr/>
          <p:nvPr/>
        </p:nvSpPr>
        <p:spPr>
          <a:xfrm>
            <a:off x="456140" y="2079516"/>
            <a:ext cx="1728192" cy="936104"/>
          </a:xfrm>
          <a:prstGeom prst="rect">
            <a:avLst/>
          </a:prstGeom>
          <a:solidFill>
            <a:srgbClr val="802C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3" name="Rectangle 12"/>
          <p:cNvSpPr/>
          <p:nvPr/>
        </p:nvSpPr>
        <p:spPr>
          <a:xfrm>
            <a:off x="456140" y="3048760"/>
            <a:ext cx="1728192" cy="298833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4" name="Rectangle 13"/>
          <p:cNvSpPr/>
          <p:nvPr/>
        </p:nvSpPr>
        <p:spPr>
          <a:xfrm>
            <a:off x="456140" y="6000008"/>
            <a:ext cx="1728192" cy="136896"/>
          </a:xfrm>
          <a:prstGeom prst="rect">
            <a:avLst/>
          </a:prstGeom>
          <a:solidFill>
            <a:srgbClr val="802C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7" name="Rectangle 16"/>
          <p:cNvSpPr/>
          <p:nvPr/>
        </p:nvSpPr>
        <p:spPr>
          <a:xfrm>
            <a:off x="2380387" y="2083460"/>
            <a:ext cx="1728192" cy="936104"/>
          </a:xfrm>
          <a:prstGeom prst="rect">
            <a:avLst/>
          </a:prstGeom>
          <a:solidFill>
            <a:srgbClr val="D22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8" name="Rectangle 17"/>
          <p:cNvSpPr/>
          <p:nvPr/>
        </p:nvSpPr>
        <p:spPr>
          <a:xfrm>
            <a:off x="2380387" y="3015620"/>
            <a:ext cx="1728192" cy="298833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Rectangle 18"/>
          <p:cNvSpPr/>
          <p:nvPr/>
        </p:nvSpPr>
        <p:spPr>
          <a:xfrm>
            <a:off x="2380387" y="6003952"/>
            <a:ext cx="1728192" cy="136896"/>
          </a:xfrm>
          <a:prstGeom prst="rect">
            <a:avLst/>
          </a:prstGeom>
          <a:solidFill>
            <a:srgbClr val="D22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1" name="Rectangle 20"/>
          <p:cNvSpPr/>
          <p:nvPr/>
        </p:nvSpPr>
        <p:spPr>
          <a:xfrm>
            <a:off x="4281398" y="2083460"/>
            <a:ext cx="1728192" cy="936104"/>
          </a:xfrm>
          <a:prstGeom prst="rect">
            <a:avLst/>
          </a:prstGeom>
          <a:solidFill>
            <a:srgbClr val="F580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2" name="Rectangle 21"/>
          <p:cNvSpPr/>
          <p:nvPr/>
        </p:nvSpPr>
        <p:spPr>
          <a:xfrm>
            <a:off x="4281398" y="3015620"/>
            <a:ext cx="1728192" cy="298833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3" name="Rectangle 22"/>
          <p:cNvSpPr/>
          <p:nvPr/>
        </p:nvSpPr>
        <p:spPr>
          <a:xfrm>
            <a:off x="4281398" y="6003952"/>
            <a:ext cx="1728192" cy="136896"/>
          </a:xfrm>
          <a:prstGeom prst="rect">
            <a:avLst/>
          </a:prstGeom>
          <a:solidFill>
            <a:srgbClr val="F580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5" name="Rectangle 24"/>
          <p:cNvSpPr/>
          <p:nvPr/>
        </p:nvSpPr>
        <p:spPr>
          <a:xfrm>
            <a:off x="6182409" y="2083460"/>
            <a:ext cx="1728192" cy="936104"/>
          </a:xfrm>
          <a:prstGeom prst="rect">
            <a:avLst/>
          </a:prstGeom>
          <a:solidFill>
            <a:srgbClr val="FAC73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6" name="Rectangle 25"/>
          <p:cNvSpPr/>
          <p:nvPr/>
        </p:nvSpPr>
        <p:spPr>
          <a:xfrm>
            <a:off x="6182409" y="3015620"/>
            <a:ext cx="1728192" cy="298833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7" name="Rectangle 26"/>
          <p:cNvSpPr/>
          <p:nvPr/>
        </p:nvSpPr>
        <p:spPr>
          <a:xfrm>
            <a:off x="6182409" y="6003952"/>
            <a:ext cx="1728192" cy="136896"/>
          </a:xfrm>
          <a:prstGeom prst="rect">
            <a:avLst/>
          </a:prstGeom>
          <a:solidFill>
            <a:srgbClr val="FAC73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9" name="Rectangle 28"/>
          <p:cNvSpPr/>
          <p:nvPr/>
        </p:nvSpPr>
        <p:spPr>
          <a:xfrm>
            <a:off x="8083420" y="2083460"/>
            <a:ext cx="1728192" cy="936104"/>
          </a:xfrm>
          <a:prstGeom prst="rect">
            <a:avLst/>
          </a:prstGeom>
          <a:solidFill>
            <a:srgbClr val="86C34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0" name="Rectangle 29"/>
          <p:cNvSpPr/>
          <p:nvPr/>
        </p:nvSpPr>
        <p:spPr>
          <a:xfrm>
            <a:off x="8083420" y="3015620"/>
            <a:ext cx="1728192" cy="298833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1" name="Rectangle 30"/>
          <p:cNvSpPr/>
          <p:nvPr/>
        </p:nvSpPr>
        <p:spPr>
          <a:xfrm>
            <a:off x="8083420" y="6003952"/>
            <a:ext cx="1728192" cy="136896"/>
          </a:xfrm>
          <a:prstGeom prst="rect">
            <a:avLst/>
          </a:prstGeom>
          <a:solidFill>
            <a:srgbClr val="86C34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3" name="Rectangle 32"/>
          <p:cNvSpPr/>
          <p:nvPr/>
        </p:nvSpPr>
        <p:spPr>
          <a:xfrm>
            <a:off x="10010614" y="2083460"/>
            <a:ext cx="1728192" cy="936104"/>
          </a:xfrm>
          <a:prstGeom prst="rect">
            <a:avLst/>
          </a:prstGeom>
          <a:solidFill>
            <a:srgbClr val="3C9E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4" name="Rectangle 33"/>
          <p:cNvSpPr/>
          <p:nvPr/>
        </p:nvSpPr>
        <p:spPr>
          <a:xfrm>
            <a:off x="9984432" y="3015620"/>
            <a:ext cx="1728192" cy="298833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5" name="Rectangle 34"/>
          <p:cNvSpPr/>
          <p:nvPr/>
        </p:nvSpPr>
        <p:spPr>
          <a:xfrm>
            <a:off x="10010614" y="6003952"/>
            <a:ext cx="1728192" cy="136896"/>
          </a:xfrm>
          <a:prstGeom prst="rect">
            <a:avLst/>
          </a:prstGeom>
          <a:solidFill>
            <a:srgbClr val="3C9E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0" name="TextBox 59"/>
          <p:cNvSpPr txBox="1"/>
          <p:nvPr/>
        </p:nvSpPr>
        <p:spPr>
          <a:xfrm>
            <a:off x="831152" y="785879"/>
            <a:ext cx="102464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3600" dirty="0">
                <a:solidFill>
                  <a:srgbClr val="802C82"/>
                </a:solidFill>
                <a:latin typeface="Arial Narrow" panose="020B0606020202030204" pitchFamily="34" charset="0"/>
              </a:rPr>
              <a:t>1992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732163" y="785879"/>
            <a:ext cx="102464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3600" dirty="0">
                <a:solidFill>
                  <a:srgbClr val="D22E37"/>
                </a:solidFill>
                <a:latin typeface="Arial Narrow" panose="020B0606020202030204" pitchFamily="34" charset="0"/>
              </a:rPr>
              <a:t>1997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4633174" y="785879"/>
            <a:ext cx="102464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3600" dirty="0">
                <a:solidFill>
                  <a:srgbClr val="F58020"/>
                </a:solidFill>
                <a:latin typeface="Arial Narrow" panose="020B0606020202030204" pitchFamily="34" charset="0"/>
              </a:rPr>
              <a:t>2002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6534185" y="785879"/>
            <a:ext cx="102464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3600" dirty="0">
                <a:solidFill>
                  <a:srgbClr val="FAC732"/>
                </a:solidFill>
                <a:latin typeface="Arial Narrow" panose="020B0606020202030204" pitchFamily="34" charset="0"/>
              </a:rPr>
              <a:t>2007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8435196" y="785879"/>
            <a:ext cx="102464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3600" dirty="0">
                <a:solidFill>
                  <a:srgbClr val="86C341"/>
                </a:solidFill>
                <a:latin typeface="Arial Narrow" panose="020B0606020202030204" pitchFamily="34" charset="0"/>
              </a:rPr>
              <a:t>2012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10336207" y="785879"/>
            <a:ext cx="102464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3600" dirty="0">
                <a:solidFill>
                  <a:srgbClr val="3C9ED3"/>
                </a:solidFill>
                <a:latin typeface="Arial Narrow" panose="020B0606020202030204" pitchFamily="34" charset="0"/>
              </a:rPr>
              <a:t>2017</a:t>
            </a:r>
          </a:p>
        </p:txBody>
      </p:sp>
      <p:sp>
        <p:nvSpPr>
          <p:cNvPr id="66" name="Freeform 65"/>
          <p:cNvSpPr/>
          <p:nvPr/>
        </p:nvSpPr>
        <p:spPr>
          <a:xfrm>
            <a:off x="3039756" y="2253225"/>
            <a:ext cx="409455" cy="596574"/>
          </a:xfrm>
          <a:custGeom>
            <a:avLst/>
            <a:gdLst>
              <a:gd name="connsiteX0" fmla="*/ 215900 w 514350"/>
              <a:gd name="connsiteY0" fmla="*/ 882650 h 882650"/>
              <a:gd name="connsiteX1" fmla="*/ 0 w 514350"/>
              <a:gd name="connsiteY1" fmla="*/ 520700 h 882650"/>
              <a:gd name="connsiteX2" fmla="*/ 25400 w 514350"/>
              <a:gd name="connsiteY2" fmla="*/ 603250 h 882650"/>
              <a:gd name="connsiteX3" fmla="*/ 146050 w 514350"/>
              <a:gd name="connsiteY3" fmla="*/ 711200 h 882650"/>
              <a:gd name="connsiteX4" fmla="*/ 88900 w 514350"/>
              <a:gd name="connsiteY4" fmla="*/ 565150 h 882650"/>
              <a:gd name="connsiteX5" fmla="*/ 95250 w 514350"/>
              <a:gd name="connsiteY5" fmla="*/ 349250 h 882650"/>
              <a:gd name="connsiteX6" fmla="*/ 152400 w 514350"/>
              <a:gd name="connsiteY6" fmla="*/ 527050 h 882650"/>
              <a:gd name="connsiteX7" fmla="*/ 203200 w 514350"/>
              <a:gd name="connsiteY7" fmla="*/ 228600 h 882650"/>
              <a:gd name="connsiteX8" fmla="*/ 241300 w 514350"/>
              <a:gd name="connsiteY8" fmla="*/ 0 h 882650"/>
              <a:gd name="connsiteX9" fmla="*/ 368300 w 514350"/>
              <a:gd name="connsiteY9" fmla="*/ 152400 h 882650"/>
              <a:gd name="connsiteX10" fmla="*/ 241300 w 514350"/>
              <a:gd name="connsiteY10" fmla="*/ 425450 h 882650"/>
              <a:gd name="connsiteX11" fmla="*/ 393700 w 514350"/>
              <a:gd name="connsiteY11" fmla="*/ 279400 h 882650"/>
              <a:gd name="connsiteX12" fmla="*/ 368300 w 514350"/>
              <a:gd name="connsiteY12" fmla="*/ 501650 h 882650"/>
              <a:gd name="connsiteX13" fmla="*/ 387350 w 514350"/>
              <a:gd name="connsiteY13" fmla="*/ 673100 h 882650"/>
              <a:gd name="connsiteX14" fmla="*/ 438150 w 514350"/>
              <a:gd name="connsiteY14" fmla="*/ 571500 h 882650"/>
              <a:gd name="connsiteX15" fmla="*/ 400050 w 514350"/>
              <a:gd name="connsiteY15" fmla="*/ 406400 h 882650"/>
              <a:gd name="connsiteX16" fmla="*/ 514350 w 514350"/>
              <a:gd name="connsiteY16" fmla="*/ 685800 h 882650"/>
              <a:gd name="connsiteX17" fmla="*/ 215900 w 514350"/>
              <a:gd name="connsiteY17" fmla="*/ 882650 h 882650"/>
              <a:gd name="connsiteX0" fmla="*/ 215900 w 514350"/>
              <a:gd name="connsiteY0" fmla="*/ 882650 h 882650"/>
              <a:gd name="connsiteX1" fmla="*/ 0 w 514350"/>
              <a:gd name="connsiteY1" fmla="*/ 520700 h 882650"/>
              <a:gd name="connsiteX2" fmla="*/ 25400 w 514350"/>
              <a:gd name="connsiteY2" fmla="*/ 603250 h 882650"/>
              <a:gd name="connsiteX3" fmla="*/ 146050 w 514350"/>
              <a:gd name="connsiteY3" fmla="*/ 711200 h 882650"/>
              <a:gd name="connsiteX4" fmla="*/ 88900 w 514350"/>
              <a:gd name="connsiteY4" fmla="*/ 565150 h 882650"/>
              <a:gd name="connsiteX5" fmla="*/ 95250 w 514350"/>
              <a:gd name="connsiteY5" fmla="*/ 349250 h 882650"/>
              <a:gd name="connsiteX6" fmla="*/ 152400 w 514350"/>
              <a:gd name="connsiteY6" fmla="*/ 527050 h 882650"/>
              <a:gd name="connsiteX7" fmla="*/ 203200 w 514350"/>
              <a:gd name="connsiteY7" fmla="*/ 228600 h 882650"/>
              <a:gd name="connsiteX8" fmla="*/ 241300 w 514350"/>
              <a:gd name="connsiteY8" fmla="*/ 0 h 882650"/>
              <a:gd name="connsiteX9" fmla="*/ 368300 w 514350"/>
              <a:gd name="connsiteY9" fmla="*/ 152400 h 882650"/>
              <a:gd name="connsiteX10" fmla="*/ 241300 w 514350"/>
              <a:gd name="connsiteY10" fmla="*/ 425450 h 882650"/>
              <a:gd name="connsiteX11" fmla="*/ 393700 w 514350"/>
              <a:gd name="connsiteY11" fmla="*/ 279400 h 882650"/>
              <a:gd name="connsiteX12" fmla="*/ 368300 w 514350"/>
              <a:gd name="connsiteY12" fmla="*/ 501650 h 882650"/>
              <a:gd name="connsiteX13" fmla="*/ 387350 w 514350"/>
              <a:gd name="connsiteY13" fmla="*/ 673100 h 882650"/>
              <a:gd name="connsiteX14" fmla="*/ 438150 w 514350"/>
              <a:gd name="connsiteY14" fmla="*/ 571500 h 882650"/>
              <a:gd name="connsiteX15" fmla="*/ 400050 w 514350"/>
              <a:gd name="connsiteY15" fmla="*/ 406400 h 882650"/>
              <a:gd name="connsiteX16" fmla="*/ 514350 w 514350"/>
              <a:gd name="connsiteY16" fmla="*/ 685800 h 882650"/>
              <a:gd name="connsiteX17" fmla="*/ 215900 w 514350"/>
              <a:gd name="connsiteY17" fmla="*/ 882650 h 882650"/>
              <a:gd name="connsiteX0" fmla="*/ 215900 w 514350"/>
              <a:gd name="connsiteY0" fmla="*/ 882650 h 882650"/>
              <a:gd name="connsiteX1" fmla="*/ 0 w 514350"/>
              <a:gd name="connsiteY1" fmla="*/ 520700 h 882650"/>
              <a:gd name="connsiteX2" fmla="*/ 25400 w 514350"/>
              <a:gd name="connsiteY2" fmla="*/ 603250 h 882650"/>
              <a:gd name="connsiteX3" fmla="*/ 146050 w 514350"/>
              <a:gd name="connsiteY3" fmla="*/ 711200 h 882650"/>
              <a:gd name="connsiteX4" fmla="*/ 88900 w 514350"/>
              <a:gd name="connsiteY4" fmla="*/ 565150 h 882650"/>
              <a:gd name="connsiteX5" fmla="*/ 95250 w 514350"/>
              <a:gd name="connsiteY5" fmla="*/ 349250 h 882650"/>
              <a:gd name="connsiteX6" fmla="*/ 152400 w 514350"/>
              <a:gd name="connsiteY6" fmla="*/ 527050 h 882650"/>
              <a:gd name="connsiteX7" fmla="*/ 203200 w 514350"/>
              <a:gd name="connsiteY7" fmla="*/ 228600 h 882650"/>
              <a:gd name="connsiteX8" fmla="*/ 241300 w 514350"/>
              <a:gd name="connsiteY8" fmla="*/ 0 h 882650"/>
              <a:gd name="connsiteX9" fmla="*/ 368300 w 514350"/>
              <a:gd name="connsiteY9" fmla="*/ 152400 h 882650"/>
              <a:gd name="connsiteX10" fmla="*/ 241300 w 514350"/>
              <a:gd name="connsiteY10" fmla="*/ 425450 h 882650"/>
              <a:gd name="connsiteX11" fmla="*/ 393700 w 514350"/>
              <a:gd name="connsiteY11" fmla="*/ 279400 h 882650"/>
              <a:gd name="connsiteX12" fmla="*/ 368300 w 514350"/>
              <a:gd name="connsiteY12" fmla="*/ 501650 h 882650"/>
              <a:gd name="connsiteX13" fmla="*/ 387350 w 514350"/>
              <a:gd name="connsiteY13" fmla="*/ 673100 h 882650"/>
              <a:gd name="connsiteX14" fmla="*/ 438150 w 514350"/>
              <a:gd name="connsiteY14" fmla="*/ 571500 h 882650"/>
              <a:gd name="connsiteX15" fmla="*/ 400050 w 514350"/>
              <a:gd name="connsiteY15" fmla="*/ 406400 h 882650"/>
              <a:gd name="connsiteX16" fmla="*/ 514350 w 514350"/>
              <a:gd name="connsiteY16" fmla="*/ 685800 h 882650"/>
              <a:gd name="connsiteX17" fmla="*/ 215900 w 514350"/>
              <a:gd name="connsiteY17" fmla="*/ 882650 h 882650"/>
              <a:gd name="connsiteX0" fmla="*/ 242739 w 541189"/>
              <a:gd name="connsiteY0" fmla="*/ 882650 h 882650"/>
              <a:gd name="connsiteX1" fmla="*/ 26839 w 541189"/>
              <a:gd name="connsiteY1" fmla="*/ 520700 h 882650"/>
              <a:gd name="connsiteX2" fmla="*/ 52239 w 541189"/>
              <a:gd name="connsiteY2" fmla="*/ 603250 h 882650"/>
              <a:gd name="connsiteX3" fmla="*/ 172889 w 541189"/>
              <a:gd name="connsiteY3" fmla="*/ 711200 h 882650"/>
              <a:gd name="connsiteX4" fmla="*/ 115739 w 541189"/>
              <a:gd name="connsiteY4" fmla="*/ 565150 h 882650"/>
              <a:gd name="connsiteX5" fmla="*/ 122089 w 541189"/>
              <a:gd name="connsiteY5" fmla="*/ 349250 h 882650"/>
              <a:gd name="connsiteX6" fmla="*/ 179239 w 541189"/>
              <a:gd name="connsiteY6" fmla="*/ 527050 h 882650"/>
              <a:gd name="connsiteX7" fmla="*/ 230039 w 541189"/>
              <a:gd name="connsiteY7" fmla="*/ 228600 h 882650"/>
              <a:gd name="connsiteX8" fmla="*/ 268139 w 541189"/>
              <a:gd name="connsiteY8" fmla="*/ 0 h 882650"/>
              <a:gd name="connsiteX9" fmla="*/ 395139 w 541189"/>
              <a:gd name="connsiteY9" fmla="*/ 152400 h 882650"/>
              <a:gd name="connsiteX10" fmla="*/ 268139 w 541189"/>
              <a:gd name="connsiteY10" fmla="*/ 425450 h 882650"/>
              <a:gd name="connsiteX11" fmla="*/ 420539 w 541189"/>
              <a:gd name="connsiteY11" fmla="*/ 279400 h 882650"/>
              <a:gd name="connsiteX12" fmla="*/ 395139 w 541189"/>
              <a:gd name="connsiteY12" fmla="*/ 501650 h 882650"/>
              <a:gd name="connsiteX13" fmla="*/ 414189 w 541189"/>
              <a:gd name="connsiteY13" fmla="*/ 673100 h 882650"/>
              <a:gd name="connsiteX14" fmla="*/ 464989 w 541189"/>
              <a:gd name="connsiteY14" fmla="*/ 571500 h 882650"/>
              <a:gd name="connsiteX15" fmla="*/ 426889 w 541189"/>
              <a:gd name="connsiteY15" fmla="*/ 406400 h 882650"/>
              <a:gd name="connsiteX16" fmla="*/ 541189 w 541189"/>
              <a:gd name="connsiteY16" fmla="*/ 685800 h 882650"/>
              <a:gd name="connsiteX17" fmla="*/ 242739 w 541189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34076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34076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34076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34076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11851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11851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11851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11851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11851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11851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11851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11851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11851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11851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11851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0"/>
              <a:gd name="connsiteX1" fmla="*/ 45176 w 559526"/>
              <a:gd name="connsiteY1" fmla="*/ 520700 h 882650"/>
              <a:gd name="connsiteX2" fmla="*/ 70576 w 559526"/>
              <a:gd name="connsiteY2" fmla="*/ 603250 h 882650"/>
              <a:gd name="connsiteX3" fmla="*/ 191226 w 559526"/>
              <a:gd name="connsiteY3" fmla="*/ 711200 h 882650"/>
              <a:gd name="connsiteX4" fmla="*/ 111851 w 559526"/>
              <a:gd name="connsiteY4" fmla="*/ 565150 h 882650"/>
              <a:gd name="connsiteX5" fmla="*/ 140426 w 559526"/>
              <a:gd name="connsiteY5" fmla="*/ 349250 h 882650"/>
              <a:gd name="connsiteX6" fmla="*/ 197576 w 559526"/>
              <a:gd name="connsiteY6" fmla="*/ 527050 h 882650"/>
              <a:gd name="connsiteX7" fmla="*/ 248376 w 559526"/>
              <a:gd name="connsiteY7" fmla="*/ 228600 h 882650"/>
              <a:gd name="connsiteX8" fmla="*/ 286476 w 559526"/>
              <a:gd name="connsiteY8" fmla="*/ 0 h 882650"/>
              <a:gd name="connsiteX9" fmla="*/ 413476 w 559526"/>
              <a:gd name="connsiteY9" fmla="*/ 152400 h 882650"/>
              <a:gd name="connsiteX10" fmla="*/ 286476 w 559526"/>
              <a:gd name="connsiteY10" fmla="*/ 425450 h 882650"/>
              <a:gd name="connsiteX11" fmla="*/ 438876 w 559526"/>
              <a:gd name="connsiteY11" fmla="*/ 279400 h 882650"/>
              <a:gd name="connsiteX12" fmla="*/ 413476 w 559526"/>
              <a:gd name="connsiteY12" fmla="*/ 501650 h 882650"/>
              <a:gd name="connsiteX13" fmla="*/ 432526 w 559526"/>
              <a:gd name="connsiteY13" fmla="*/ 673100 h 882650"/>
              <a:gd name="connsiteX14" fmla="*/ 483326 w 559526"/>
              <a:gd name="connsiteY14" fmla="*/ 571500 h 882650"/>
              <a:gd name="connsiteX15" fmla="*/ 445226 w 559526"/>
              <a:gd name="connsiteY15" fmla="*/ 406400 h 882650"/>
              <a:gd name="connsiteX16" fmla="*/ 559526 w 559526"/>
              <a:gd name="connsiteY16" fmla="*/ 685800 h 882650"/>
              <a:gd name="connsiteX17" fmla="*/ 261076 w 559526"/>
              <a:gd name="connsiteY17" fmla="*/ 882650 h 882650"/>
              <a:gd name="connsiteX0" fmla="*/ 261076 w 559526"/>
              <a:gd name="connsiteY0" fmla="*/ 882650 h 882656"/>
              <a:gd name="connsiteX1" fmla="*/ 45176 w 559526"/>
              <a:gd name="connsiteY1" fmla="*/ 520700 h 882656"/>
              <a:gd name="connsiteX2" fmla="*/ 70576 w 559526"/>
              <a:gd name="connsiteY2" fmla="*/ 603250 h 882656"/>
              <a:gd name="connsiteX3" fmla="*/ 191226 w 559526"/>
              <a:gd name="connsiteY3" fmla="*/ 711200 h 882656"/>
              <a:gd name="connsiteX4" fmla="*/ 111851 w 559526"/>
              <a:gd name="connsiteY4" fmla="*/ 565150 h 882656"/>
              <a:gd name="connsiteX5" fmla="*/ 140426 w 559526"/>
              <a:gd name="connsiteY5" fmla="*/ 349250 h 882656"/>
              <a:gd name="connsiteX6" fmla="*/ 197576 w 559526"/>
              <a:gd name="connsiteY6" fmla="*/ 527050 h 882656"/>
              <a:gd name="connsiteX7" fmla="*/ 248376 w 559526"/>
              <a:gd name="connsiteY7" fmla="*/ 228600 h 882656"/>
              <a:gd name="connsiteX8" fmla="*/ 286476 w 559526"/>
              <a:gd name="connsiteY8" fmla="*/ 0 h 882656"/>
              <a:gd name="connsiteX9" fmla="*/ 413476 w 559526"/>
              <a:gd name="connsiteY9" fmla="*/ 152400 h 882656"/>
              <a:gd name="connsiteX10" fmla="*/ 286476 w 559526"/>
              <a:gd name="connsiteY10" fmla="*/ 425450 h 882656"/>
              <a:gd name="connsiteX11" fmla="*/ 438876 w 559526"/>
              <a:gd name="connsiteY11" fmla="*/ 279400 h 882656"/>
              <a:gd name="connsiteX12" fmla="*/ 413476 w 559526"/>
              <a:gd name="connsiteY12" fmla="*/ 501650 h 882656"/>
              <a:gd name="connsiteX13" fmla="*/ 432526 w 559526"/>
              <a:gd name="connsiteY13" fmla="*/ 673100 h 882656"/>
              <a:gd name="connsiteX14" fmla="*/ 483326 w 559526"/>
              <a:gd name="connsiteY14" fmla="*/ 571500 h 882656"/>
              <a:gd name="connsiteX15" fmla="*/ 445226 w 559526"/>
              <a:gd name="connsiteY15" fmla="*/ 406400 h 882656"/>
              <a:gd name="connsiteX16" fmla="*/ 559526 w 559526"/>
              <a:gd name="connsiteY16" fmla="*/ 685800 h 882656"/>
              <a:gd name="connsiteX17" fmla="*/ 261076 w 559526"/>
              <a:gd name="connsiteY17" fmla="*/ 882650 h 882656"/>
              <a:gd name="connsiteX0" fmla="*/ 261076 w 559526"/>
              <a:gd name="connsiteY0" fmla="*/ 882650 h 882655"/>
              <a:gd name="connsiteX1" fmla="*/ 45176 w 559526"/>
              <a:gd name="connsiteY1" fmla="*/ 520700 h 882655"/>
              <a:gd name="connsiteX2" fmla="*/ 70576 w 559526"/>
              <a:gd name="connsiteY2" fmla="*/ 603250 h 882655"/>
              <a:gd name="connsiteX3" fmla="*/ 191226 w 559526"/>
              <a:gd name="connsiteY3" fmla="*/ 711200 h 882655"/>
              <a:gd name="connsiteX4" fmla="*/ 111851 w 559526"/>
              <a:gd name="connsiteY4" fmla="*/ 565150 h 882655"/>
              <a:gd name="connsiteX5" fmla="*/ 140426 w 559526"/>
              <a:gd name="connsiteY5" fmla="*/ 349250 h 882655"/>
              <a:gd name="connsiteX6" fmla="*/ 197576 w 559526"/>
              <a:gd name="connsiteY6" fmla="*/ 527050 h 882655"/>
              <a:gd name="connsiteX7" fmla="*/ 248376 w 559526"/>
              <a:gd name="connsiteY7" fmla="*/ 228600 h 882655"/>
              <a:gd name="connsiteX8" fmla="*/ 286476 w 559526"/>
              <a:gd name="connsiteY8" fmla="*/ 0 h 882655"/>
              <a:gd name="connsiteX9" fmla="*/ 413476 w 559526"/>
              <a:gd name="connsiteY9" fmla="*/ 152400 h 882655"/>
              <a:gd name="connsiteX10" fmla="*/ 286476 w 559526"/>
              <a:gd name="connsiteY10" fmla="*/ 425450 h 882655"/>
              <a:gd name="connsiteX11" fmla="*/ 438876 w 559526"/>
              <a:gd name="connsiteY11" fmla="*/ 279400 h 882655"/>
              <a:gd name="connsiteX12" fmla="*/ 413476 w 559526"/>
              <a:gd name="connsiteY12" fmla="*/ 501650 h 882655"/>
              <a:gd name="connsiteX13" fmla="*/ 432526 w 559526"/>
              <a:gd name="connsiteY13" fmla="*/ 673100 h 882655"/>
              <a:gd name="connsiteX14" fmla="*/ 483326 w 559526"/>
              <a:gd name="connsiteY14" fmla="*/ 571500 h 882655"/>
              <a:gd name="connsiteX15" fmla="*/ 445226 w 559526"/>
              <a:gd name="connsiteY15" fmla="*/ 406400 h 882655"/>
              <a:gd name="connsiteX16" fmla="*/ 559526 w 559526"/>
              <a:gd name="connsiteY16" fmla="*/ 685800 h 882655"/>
              <a:gd name="connsiteX17" fmla="*/ 261076 w 559526"/>
              <a:gd name="connsiteY17" fmla="*/ 882650 h 882655"/>
              <a:gd name="connsiteX0" fmla="*/ 261076 w 564399"/>
              <a:gd name="connsiteY0" fmla="*/ 882650 h 882655"/>
              <a:gd name="connsiteX1" fmla="*/ 45176 w 564399"/>
              <a:gd name="connsiteY1" fmla="*/ 520700 h 882655"/>
              <a:gd name="connsiteX2" fmla="*/ 70576 w 564399"/>
              <a:gd name="connsiteY2" fmla="*/ 603250 h 882655"/>
              <a:gd name="connsiteX3" fmla="*/ 191226 w 564399"/>
              <a:gd name="connsiteY3" fmla="*/ 711200 h 882655"/>
              <a:gd name="connsiteX4" fmla="*/ 111851 w 564399"/>
              <a:gd name="connsiteY4" fmla="*/ 565150 h 882655"/>
              <a:gd name="connsiteX5" fmla="*/ 140426 w 564399"/>
              <a:gd name="connsiteY5" fmla="*/ 349250 h 882655"/>
              <a:gd name="connsiteX6" fmla="*/ 197576 w 564399"/>
              <a:gd name="connsiteY6" fmla="*/ 527050 h 882655"/>
              <a:gd name="connsiteX7" fmla="*/ 248376 w 564399"/>
              <a:gd name="connsiteY7" fmla="*/ 228600 h 882655"/>
              <a:gd name="connsiteX8" fmla="*/ 286476 w 564399"/>
              <a:gd name="connsiteY8" fmla="*/ 0 h 882655"/>
              <a:gd name="connsiteX9" fmla="*/ 413476 w 564399"/>
              <a:gd name="connsiteY9" fmla="*/ 152400 h 882655"/>
              <a:gd name="connsiteX10" fmla="*/ 286476 w 564399"/>
              <a:gd name="connsiteY10" fmla="*/ 425450 h 882655"/>
              <a:gd name="connsiteX11" fmla="*/ 438876 w 564399"/>
              <a:gd name="connsiteY11" fmla="*/ 279400 h 882655"/>
              <a:gd name="connsiteX12" fmla="*/ 413476 w 564399"/>
              <a:gd name="connsiteY12" fmla="*/ 501650 h 882655"/>
              <a:gd name="connsiteX13" fmla="*/ 432526 w 564399"/>
              <a:gd name="connsiteY13" fmla="*/ 673100 h 882655"/>
              <a:gd name="connsiteX14" fmla="*/ 483326 w 564399"/>
              <a:gd name="connsiteY14" fmla="*/ 571500 h 882655"/>
              <a:gd name="connsiteX15" fmla="*/ 445226 w 564399"/>
              <a:gd name="connsiteY15" fmla="*/ 406400 h 882655"/>
              <a:gd name="connsiteX16" fmla="*/ 559526 w 564399"/>
              <a:gd name="connsiteY16" fmla="*/ 685800 h 882655"/>
              <a:gd name="connsiteX17" fmla="*/ 261076 w 564399"/>
              <a:gd name="connsiteY17" fmla="*/ 882650 h 882655"/>
              <a:gd name="connsiteX0" fmla="*/ 261076 w 565359"/>
              <a:gd name="connsiteY0" fmla="*/ 882650 h 882655"/>
              <a:gd name="connsiteX1" fmla="*/ 45176 w 565359"/>
              <a:gd name="connsiteY1" fmla="*/ 520700 h 882655"/>
              <a:gd name="connsiteX2" fmla="*/ 70576 w 565359"/>
              <a:gd name="connsiteY2" fmla="*/ 603250 h 882655"/>
              <a:gd name="connsiteX3" fmla="*/ 191226 w 565359"/>
              <a:gd name="connsiteY3" fmla="*/ 711200 h 882655"/>
              <a:gd name="connsiteX4" fmla="*/ 111851 w 565359"/>
              <a:gd name="connsiteY4" fmla="*/ 565150 h 882655"/>
              <a:gd name="connsiteX5" fmla="*/ 140426 w 565359"/>
              <a:gd name="connsiteY5" fmla="*/ 349250 h 882655"/>
              <a:gd name="connsiteX6" fmla="*/ 197576 w 565359"/>
              <a:gd name="connsiteY6" fmla="*/ 527050 h 882655"/>
              <a:gd name="connsiteX7" fmla="*/ 248376 w 565359"/>
              <a:gd name="connsiteY7" fmla="*/ 228600 h 882655"/>
              <a:gd name="connsiteX8" fmla="*/ 286476 w 565359"/>
              <a:gd name="connsiteY8" fmla="*/ 0 h 882655"/>
              <a:gd name="connsiteX9" fmla="*/ 413476 w 565359"/>
              <a:gd name="connsiteY9" fmla="*/ 152400 h 882655"/>
              <a:gd name="connsiteX10" fmla="*/ 286476 w 565359"/>
              <a:gd name="connsiteY10" fmla="*/ 425450 h 882655"/>
              <a:gd name="connsiteX11" fmla="*/ 438876 w 565359"/>
              <a:gd name="connsiteY11" fmla="*/ 279400 h 882655"/>
              <a:gd name="connsiteX12" fmla="*/ 413476 w 565359"/>
              <a:gd name="connsiteY12" fmla="*/ 501650 h 882655"/>
              <a:gd name="connsiteX13" fmla="*/ 432526 w 565359"/>
              <a:gd name="connsiteY13" fmla="*/ 673100 h 882655"/>
              <a:gd name="connsiteX14" fmla="*/ 483326 w 565359"/>
              <a:gd name="connsiteY14" fmla="*/ 571500 h 882655"/>
              <a:gd name="connsiteX15" fmla="*/ 445226 w 565359"/>
              <a:gd name="connsiteY15" fmla="*/ 406400 h 882655"/>
              <a:gd name="connsiteX16" fmla="*/ 559526 w 565359"/>
              <a:gd name="connsiteY16" fmla="*/ 685800 h 882655"/>
              <a:gd name="connsiteX17" fmla="*/ 261076 w 565359"/>
              <a:gd name="connsiteY17" fmla="*/ 882650 h 882655"/>
              <a:gd name="connsiteX0" fmla="*/ 261076 w 565359"/>
              <a:gd name="connsiteY0" fmla="*/ 882650 h 882655"/>
              <a:gd name="connsiteX1" fmla="*/ 45176 w 565359"/>
              <a:gd name="connsiteY1" fmla="*/ 520700 h 882655"/>
              <a:gd name="connsiteX2" fmla="*/ 70576 w 565359"/>
              <a:gd name="connsiteY2" fmla="*/ 603250 h 882655"/>
              <a:gd name="connsiteX3" fmla="*/ 191226 w 565359"/>
              <a:gd name="connsiteY3" fmla="*/ 711200 h 882655"/>
              <a:gd name="connsiteX4" fmla="*/ 111851 w 565359"/>
              <a:gd name="connsiteY4" fmla="*/ 565150 h 882655"/>
              <a:gd name="connsiteX5" fmla="*/ 140426 w 565359"/>
              <a:gd name="connsiteY5" fmla="*/ 349250 h 882655"/>
              <a:gd name="connsiteX6" fmla="*/ 197576 w 565359"/>
              <a:gd name="connsiteY6" fmla="*/ 527050 h 882655"/>
              <a:gd name="connsiteX7" fmla="*/ 248376 w 565359"/>
              <a:gd name="connsiteY7" fmla="*/ 228600 h 882655"/>
              <a:gd name="connsiteX8" fmla="*/ 286476 w 565359"/>
              <a:gd name="connsiteY8" fmla="*/ 0 h 882655"/>
              <a:gd name="connsiteX9" fmla="*/ 413476 w 565359"/>
              <a:gd name="connsiteY9" fmla="*/ 152400 h 882655"/>
              <a:gd name="connsiteX10" fmla="*/ 286476 w 565359"/>
              <a:gd name="connsiteY10" fmla="*/ 425450 h 882655"/>
              <a:gd name="connsiteX11" fmla="*/ 438876 w 565359"/>
              <a:gd name="connsiteY11" fmla="*/ 279400 h 882655"/>
              <a:gd name="connsiteX12" fmla="*/ 413476 w 565359"/>
              <a:gd name="connsiteY12" fmla="*/ 501650 h 882655"/>
              <a:gd name="connsiteX13" fmla="*/ 432526 w 565359"/>
              <a:gd name="connsiteY13" fmla="*/ 673100 h 882655"/>
              <a:gd name="connsiteX14" fmla="*/ 483326 w 565359"/>
              <a:gd name="connsiteY14" fmla="*/ 571500 h 882655"/>
              <a:gd name="connsiteX15" fmla="*/ 445226 w 565359"/>
              <a:gd name="connsiteY15" fmla="*/ 406400 h 882655"/>
              <a:gd name="connsiteX16" fmla="*/ 559526 w 565359"/>
              <a:gd name="connsiteY16" fmla="*/ 685800 h 882655"/>
              <a:gd name="connsiteX17" fmla="*/ 261076 w 565359"/>
              <a:gd name="connsiteY17" fmla="*/ 882650 h 882655"/>
              <a:gd name="connsiteX0" fmla="*/ 261076 w 565359"/>
              <a:gd name="connsiteY0" fmla="*/ 882650 h 882655"/>
              <a:gd name="connsiteX1" fmla="*/ 45176 w 565359"/>
              <a:gd name="connsiteY1" fmla="*/ 520700 h 882655"/>
              <a:gd name="connsiteX2" fmla="*/ 70576 w 565359"/>
              <a:gd name="connsiteY2" fmla="*/ 603250 h 882655"/>
              <a:gd name="connsiteX3" fmla="*/ 191226 w 565359"/>
              <a:gd name="connsiteY3" fmla="*/ 711200 h 882655"/>
              <a:gd name="connsiteX4" fmla="*/ 111851 w 565359"/>
              <a:gd name="connsiteY4" fmla="*/ 565150 h 882655"/>
              <a:gd name="connsiteX5" fmla="*/ 140426 w 565359"/>
              <a:gd name="connsiteY5" fmla="*/ 349250 h 882655"/>
              <a:gd name="connsiteX6" fmla="*/ 197576 w 565359"/>
              <a:gd name="connsiteY6" fmla="*/ 527050 h 882655"/>
              <a:gd name="connsiteX7" fmla="*/ 248376 w 565359"/>
              <a:gd name="connsiteY7" fmla="*/ 228600 h 882655"/>
              <a:gd name="connsiteX8" fmla="*/ 286476 w 565359"/>
              <a:gd name="connsiteY8" fmla="*/ 0 h 882655"/>
              <a:gd name="connsiteX9" fmla="*/ 413476 w 565359"/>
              <a:gd name="connsiteY9" fmla="*/ 152400 h 882655"/>
              <a:gd name="connsiteX10" fmla="*/ 286476 w 565359"/>
              <a:gd name="connsiteY10" fmla="*/ 425450 h 882655"/>
              <a:gd name="connsiteX11" fmla="*/ 438876 w 565359"/>
              <a:gd name="connsiteY11" fmla="*/ 279400 h 882655"/>
              <a:gd name="connsiteX12" fmla="*/ 413476 w 565359"/>
              <a:gd name="connsiteY12" fmla="*/ 501650 h 882655"/>
              <a:gd name="connsiteX13" fmla="*/ 432526 w 565359"/>
              <a:gd name="connsiteY13" fmla="*/ 673100 h 882655"/>
              <a:gd name="connsiteX14" fmla="*/ 483326 w 565359"/>
              <a:gd name="connsiteY14" fmla="*/ 571500 h 882655"/>
              <a:gd name="connsiteX15" fmla="*/ 445226 w 565359"/>
              <a:gd name="connsiteY15" fmla="*/ 406400 h 882655"/>
              <a:gd name="connsiteX16" fmla="*/ 559526 w 565359"/>
              <a:gd name="connsiteY16" fmla="*/ 685800 h 882655"/>
              <a:gd name="connsiteX17" fmla="*/ 261076 w 565359"/>
              <a:gd name="connsiteY17" fmla="*/ 882650 h 882655"/>
              <a:gd name="connsiteX0" fmla="*/ 261076 w 565359"/>
              <a:gd name="connsiteY0" fmla="*/ 882650 h 882655"/>
              <a:gd name="connsiteX1" fmla="*/ 45176 w 565359"/>
              <a:gd name="connsiteY1" fmla="*/ 520700 h 882655"/>
              <a:gd name="connsiteX2" fmla="*/ 70576 w 565359"/>
              <a:gd name="connsiteY2" fmla="*/ 603250 h 882655"/>
              <a:gd name="connsiteX3" fmla="*/ 191226 w 565359"/>
              <a:gd name="connsiteY3" fmla="*/ 711200 h 882655"/>
              <a:gd name="connsiteX4" fmla="*/ 111851 w 565359"/>
              <a:gd name="connsiteY4" fmla="*/ 565150 h 882655"/>
              <a:gd name="connsiteX5" fmla="*/ 140426 w 565359"/>
              <a:gd name="connsiteY5" fmla="*/ 349250 h 882655"/>
              <a:gd name="connsiteX6" fmla="*/ 197576 w 565359"/>
              <a:gd name="connsiteY6" fmla="*/ 527050 h 882655"/>
              <a:gd name="connsiteX7" fmla="*/ 248376 w 565359"/>
              <a:gd name="connsiteY7" fmla="*/ 228600 h 882655"/>
              <a:gd name="connsiteX8" fmla="*/ 286476 w 565359"/>
              <a:gd name="connsiteY8" fmla="*/ 0 h 882655"/>
              <a:gd name="connsiteX9" fmla="*/ 413476 w 565359"/>
              <a:gd name="connsiteY9" fmla="*/ 152400 h 882655"/>
              <a:gd name="connsiteX10" fmla="*/ 286476 w 565359"/>
              <a:gd name="connsiteY10" fmla="*/ 425450 h 882655"/>
              <a:gd name="connsiteX11" fmla="*/ 438876 w 565359"/>
              <a:gd name="connsiteY11" fmla="*/ 279400 h 882655"/>
              <a:gd name="connsiteX12" fmla="*/ 413476 w 565359"/>
              <a:gd name="connsiteY12" fmla="*/ 501650 h 882655"/>
              <a:gd name="connsiteX13" fmla="*/ 432526 w 565359"/>
              <a:gd name="connsiteY13" fmla="*/ 673100 h 882655"/>
              <a:gd name="connsiteX14" fmla="*/ 483326 w 565359"/>
              <a:gd name="connsiteY14" fmla="*/ 571500 h 882655"/>
              <a:gd name="connsiteX15" fmla="*/ 445226 w 565359"/>
              <a:gd name="connsiteY15" fmla="*/ 406400 h 882655"/>
              <a:gd name="connsiteX16" fmla="*/ 559526 w 565359"/>
              <a:gd name="connsiteY16" fmla="*/ 685800 h 882655"/>
              <a:gd name="connsiteX17" fmla="*/ 261076 w 565359"/>
              <a:gd name="connsiteY17" fmla="*/ 882650 h 882655"/>
              <a:gd name="connsiteX0" fmla="*/ 261076 w 565359"/>
              <a:gd name="connsiteY0" fmla="*/ 882650 h 882655"/>
              <a:gd name="connsiteX1" fmla="*/ 45176 w 565359"/>
              <a:gd name="connsiteY1" fmla="*/ 520700 h 882655"/>
              <a:gd name="connsiteX2" fmla="*/ 70576 w 565359"/>
              <a:gd name="connsiteY2" fmla="*/ 603250 h 882655"/>
              <a:gd name="connsiteX3" fmla="*/ 191226 w 565359"/>
              <a:gd name="connsiteY3" fmla="*/ 711200 h 882655"/>
              <a:gd name="connsiteX4" fmla="*/ 111851 w 565359"/>
              <a:gd name="connsiteY4" fmla="*/ 565150 h 882655"/>
              <a:gd name="connsiteX5" fmla="*/ 140426 w 565359"/>
              <a:gd name="connsiteY5" fmla="*/ 349250 h 882655"/>
              <a:gd name="connsiteX6" fmla="*/ 197576 w 565359"/>
              <a:gd name="connsiteY6" fmla="*/ 527050 h 882655"/>
              <a:gd name="connsiteX7" fmla="*/ 248376 w 565359"/>
              <a:gd name="connsiteY7" fmla="*/ 228600 h 882655"/>
              <a:gd name="connsiteX8" fmla="*/ 286476 w 565359"/>
              <a:gd name="connsiteY8" fmla="*/ 0 h 882655"/>
              <a:gd name="connsiteX9" fmla="*/ 413476 w 565359"/>
              <a:gd name="connsiteY9" fmla="*/ 152400 h 882655"/>
              <a:gd name="connsiteX10" fmla="*/ 286476 w 565359"/>
              <a:gd name="connsiteY10" fmla="*/ 425450 h 882655"/>
              <a:gd name="connsiteX11" fmla="*/ 438876 w 565359"/>
              <a:gd name="connsiteY11" fmla="*/ 279400 h 882655"/>
              <a:gd name="connsiteX12" fmla="*/ 413476 w 565359"/>
              <a:gd name="connsiteY12" fmla="*/ 501650 h 882655"/>
              <a:gd name="connsiteX13" fmla="*/ 432526 w 565359"/>
              <a:gd name="connsiteY13" fmla="*/ 673100 h 882655"/>
              <a:gd name="connsiteX14" fmla="*/ 483326 w 565359"/>
              <a:gd name="connsiteY14" fmla="*/ 571500 h 882655"/>
              <a:gd name="connsiteX15" fmla="*/ 445226 w 565359"/>
              <a:gd name="connsiteY15" fmla="*/ 406400 h 882655"/>
              <a:gd name="connsiteX16" fmla="*/ 559526 w 565359"/>
              <a:gd name="connsiteY16" fmla="*/ 685800 h 882655"/>
              <a:gd name="connsiteX17" fmla="*/ 261076 w 565359"/>
              <a:gd name="connsiteY17" fmla="*/ 882650 h 882655"/>
              <a:gd name="connsiteX0" fmla="*/ 261076 w 565359"/>
              <a:gd name="connsiteY0" fmla="*/ 882650 h 882655"/>
              <a:gd name="connsiteX1" fmla="*/ 45176 w 565359"/>
              <a:gd name="connsiteY1" fmla="*/ 520700 h 882655"/>
              <a:gd name="connsiteX2" fmla="*/ 70576 w 565359"/>
              <a:gd name="connsiteY2" fmla="*/ 603250 h 882655"/>
              <a:gd name="connsiteX3" fmla="*/ 191226 w 565359"/>
              <a:gd name="connsiteY3" fmla="*/ 711200 h 882655"/>
              <a:gd name="connsiteX4" fmla="*/ 111851 w 565359"/>
              <a:gd name="connsiteY4" fmla="*/ 565150 h 882655"/>
              <a:gd name="connsiteX5" fmla="*/ 140426 w 565359"/>
              <a:gd name="connsiteY5" fmla="*/ 349250 h 882655"/>
              <a:gd name="connsiteX6" fmla="*/ 197576 w 565359"/>
              <a:gd name="connsiteY6" fmla="*/ 527050 h 882655"/>
              <a:gd name="connsiteX7" fmla="*/ 248376 w 565359"/>
              <a:gd name="connsiteY7" fmla="*/ 228600 h 882655"/>
              <a:gd name="connsiteX8" fmla="*/ 286476 w 565359"/>
              <a:gd name="connsiteY8" fmla="*/ 0 h 882655"/>
              <a:gd name="connsiteX9" fmla="*/ 413476 w 565359"/>
              <a:gd name="connsiteY9" fmla="*/ 152400 h 882655"/>
              <a:gd name="connsiteX10" fmla="*/ 286476 w 565359"/>
              <a:gd name="connsiteY10" fmla="*/ 425450 h 882655"/>
              <a:gd name="connsiteX11" fmla="*/ 438876 w 565359"/>
              <a:gd name="connsiteY11" fmla="*/ 279400 h 882655"/>
              <a:gd name="connsiteX12" fmla="*/ 413476 w 565359"/>
              <a:gd name="connsiteY12" fmla="*/ 501650 h 882655"/>
              <a:gd name="connsiteX13" fmla="*/ 432526 w 565359"/>
              <a:gd name="connsiteY13" fmla="*/ 673100 h 882655"/>
              <a:gd name="connsiteX14" fmla="*/ 483326 w 565359"/>
              <a:gd name="connsiteY14" fmla="*/ 571500 h 882655"/>
              <a:gd name="connsiteX15" fmla="*/ 445226 w 565359"/>
              <a:gd name="connsiteY15" fmla="*/ 406400 h 882655"/>
              <a:gd name="connsiteX16" fmla="*/ 559526 w 565359"/>
              <a:gd name="connsiteY16" fmla="*/ 685800 h 882655"/>
              <a:gd name="connsiteX17" fmla="*/ 261076 w 565359"/>
              <a:gd name="connsiteY17" fmla="*/ 882650 h 882655"/>
              <a:gd name="connsiteX0" fmla="*/ 261076 w 565359"/>
              <a:gd name="connsiteY0" fmla="*/ 882650 h 882655"/>
              <a:gd name="connsiteX1" fmla="*/ 45176 w 565359"/>
              <a:gd name="connsiteY1" fmla="*/ 520700 h 882655"/>
              <a:gd name="connsiteX2" fmla="*/ 70576 w 565359"/>
              <a:gd name="connsiteY2" fmla="*/ 603250 h 882655"/>
              <a:gd name="connsiteX3" fmla="*/ 191226 w 565359"/>
              <a:gd name="connsiteY3" fmla="*/ 711200 h 882655"/>
              <a:gd name="connsiteX4" fmla="*/ 111851 w 565359"/>
              <a:gd name="connsiteY4" fmla="*/ 565150 h 882655"/>
              <a:gd name="connsiteX5" fmla="*/ 140426 w 565359"/>
              <a:gd name="connsiteY5" fmla="*/ 349250 h 882655"/>
              <a:gd name="connsiteX6" fmla="*/ 197576 w 565359"/>
              <a:gd name="connsiteY6" fmla="*/ 527050 h 882655"/>
              <a:gd name="connsiteX7" fmla="*/ 248376 w 565359"/>
              <a:gd name="connsiteY7" fmla="*/ 228600 h 882655"/>
              <a:gd name="connsiteX8" fmla="*/ 286476 w 565359"/>
              <a:gd name="connsiteY8" fmla="*/ 0 h 882655"/>
              <a:gd name="connsiteX9" fmla="*/ 413476 w 565359"/>
              <a:gd name="connsiteY9" fmla="*/ 152400 h 882655"/>
              <a:gd name="connsiteX10" fmla="*/ 286476 w 565359"/>
              <a:gd name="connsiteY10" fmla="*/ 425450 h 882655"/>
              <a:gd name="connsiteX11" fmla="*/ 438876 w 565359"/>
              <a:gd name="connsiteY11" fmla="*/ 279400 h 882655"/>
              <a:gd name="connsiteX12" fmla="*/ 413476 w 565359"/>
              <a:gd name="connsiteY12" fmla="*/ 501650 h 882655"/>
              <a:gd name="connsiteX13" fmla="*/ 432526 w 565359"/>
              <a:gd name="connsiteY13" fmla="*/ 673100 h 882655"/>
              <a:gd name="connsiteX14" fmla="*/ 483326 w 565359"/>
              <a:gd name="connsiteY14" fmla="*/ 571500 h 882655"/>
              <a:gd name="connsiteX15" fmla="*/ 445226 w 565359"/>
              <a:gd name="connsiteY15" fmla="*/ 406400 h 882655"/>
              <a:gd name="connsiteX16" fmla="*/ 559526 w 565359"/>
              <a:gd name="connsiteY16" fmla="*/ 685800 h 882655"/>
              <a:gd name="connsiteX17" fmla="*/ 261076 w 565359"/>
              <a:gd name="connsiteY17" fmla="*/ 882650 h 882655"/>
              <a:gd name="connsiteX0" fmla="*/ 261076 w 563377"/>
              <a:gd name="connsiteY0" fmla="*/ 882650 h 882655"/>
              <a:gd name="connsiteX1" fmla="*/ 45176 w 563377"/>
              <a:gd name="connsiteY1" fmla="*/ 520700 h 882655"/>
              <a:gd name="connsiteX2" fmla="*/ 70576 w 563377"/>
              <a:gd name="connsiteY2" fmla="*/ 603250 h 882655"/>
              <a:gd name="connsiteX3" fmla="*/ 191226 w 563377"/>
              <a:gd name="connsiteY3" fmla="*/ 711200 h 882655"/>
              <a:gd name="connsiteX4" fmla="*/ 111851 w 563377"/>
              <a:gd name="connsiteY4" fmla="*/ 565150 h 882655"/>
              <a:gd name="connsiteX5" fmla="*/ 140426 w 563377"/>
              <a:gd name="connsiteY5" fmla="*/ 349250 h 882655"/>
              <a:gd name="connsiteX6" fmla="*/ 197576 w 563377"/>
              <a:gd name="connsiteY6" fmla="*/ 527050 h 882655"/>
              <a:gd name="connsiteX7" fmla="*/ 248376 w 563377"/>
              <a:gd name="connsiteY7" fmla="*/ 228600 h 882655"/>
              <a:gd name="connsiteX8" fmla="*/ 286476 w 563377"/>
              <a:gd name="connsiteY8" fmla="*/ 0 h 882655"/>
              <a:gd name="connsiteX9" fmla="*/ 413476 w 563377"/>
              <a:gd name="connsiteY9" fmla="*/ 152400 h 882655"/>
              <a:gd name="connsiteX10" fmla="*/ 286476 w 563377"/>
              <a:gd name="connsiteY10" fmla="*/ 425450 h 882655"/>
              <a:gd name="connsiteX11" fmla="*/ 438876 w 563377"/>
              <a:gd name="connsiteY11" fmla="*/ 279400 h 882655"/>
              <a:gd name="connsiteX12" fmla="*/ 413476 w 563377"/>
              <a:gd name="connsiteY12" fmla="*/ 501650 h 882655"/>
              <a:gd name="connsiteX13" fmla="*/ 432526 w 563377"/>
              <a:gd name="connsiteY13" fmla="*/ 673100 h 882655"/>
              <a:gd name="connsiteX14" fmla="*/ 483326 w 563377"/>
              <a:gd name="connsiteY14" fmla="*/ 571500 h 882655"/>
              <a:gd name="connsiteX15" fmla="*/ 445226 w 563377"/>
              <a:gd name="connsiteY15" fmla="*/ 406400 h 882655"/>
              <a:gd name="connsiteX16" fmla="*/ 559526 w 563377"/>
              <a:gd name="connsiteY16" fmla="*/ 685800 h 882655"/>
              <a:gd name="connsiteX17" fmla="*/ 261076 w 563377"/>
              <a:gd name="connsiteY17" fmla="*/ 882650 h 882655"/>
              <a:gd name="connsiteX0" fmla="*/ 261076 w 568431"/>
              <a:gd name="connsiteY0" fmla="*/ 882650 h 882655"/>
              <a:gd name="connsiteX1" fmla="*/ 45176 w 568431"/>
              <a:gd name="connsiteY1" fmla="*/ 520700 h 882655"/>
              <a:gd name="connsiteX2" fmla="*/ 70576 w 568431"/>
              <a:gd name="connsiteY2" fmla="*/ 603250 h 882655"/>
              <a:gd name="connsiteX3" fmla="*/ 191226 w 568431"/>
              <a:gd name="connsiteY3" fmla="*/ 711200 h 882655"/>
              <a:gd name="connsiteX4" fmla="*/ 111851 w 568431"/>
              <a:gd name="connsiteY4" fmla="*/ 565150 h 882655"/>
              <a:gd name="connsiteX5" fmla="*/ 140426 w 568431"/>
              <a:gd name="connsiteY5" fmla="*/ 349250 h 882655"/>
              <a:gd name="connsiteX6" fmla="*/ 197576 w 568431"/>
              <a:gd name="connsiteY6" fmla="*/ 527050 h 882655"/>
              <a:gd name="connsiteX7" fmla="*/ 248376 w 568431"/>
              <a:gd name="connsiteY7" fmla="*/ 228600 h 882655"/>
              <a:gd name="connsiteX8" fmla="*/ 286476 w 568431"/>
              <a:gd name="connsiteY8" fmla="*/ 0 h 882655"/>
              <a:gd name="connsiteX9" fmla="*/ 413476 w 568431"/>
              <a:gd name="connsiteY9" fmla="*/ 152400 h 882655"/>
              <a:gd name="connsiteX10" fmla="*/ 286476 w 568431"/>
              <a:gd name="connsiteY10" fmla="*/ 425450 h 882655"/>
              <a:gd name="connsiteX11" fmla="*/ 438876 w 568431"/>
              <a:gd name="connsiteY11" fmla="*/ 279400 h 882655"/>
              <a:gd name="connsiteX12" fmla="*/ 413476 w 568431"/>
              <a:gd name="connsiteY12" fmla="*/ 501650 h 882655"/>
              <a:gd name="connsiteX13" fmla="*/ 432526 w 568431"/>
              <a:gd name="connsiteY13" fmla="*/ 673100 h 882655"/>
              <a:gd name="connsiteX14" fmla="*/ 483326 w 568431"/>
              <a:gd name="connsiteY14" fmla="*/ 571500 h 882655"/>
              <a:gd name="connsiteX15" fmla="*/ 445226 w 568431"/>
              <a:gd name="connsiteY15" fmla="*/ 406400 h 882655"/>
              <a:gd name="connsiteX16" fmla="*/ 559526 w 568431"/>
              <a:gd name="connsiteY16" fmla="*/ 685800 h 882655"/>
              <a:gd name="connsiteX17" fmla="*/ 261076 w 568431"/>
              <a:gd name="connsiteY17" fmla="*/ 882650 h 882655"/>
              <a:gd name="connsiteX0" fmla="*/ 261076 w 568293"/>
              <a:gd name="connsiteY0" fmla="*/ 882650 h 882655"/>
              <a:gd name="connsiteX1" fmla="*/ 45176 w 568293"/>
              <a:gd name="connsiteY1" fmla="*/ 520700 h 882655"/>
              <a:gd name="connsiteX2" fmla="*/ 70576 w 568293"/>
              <a:gd name="connsiteY2" fmla="*/ 603250 h 882655"/>
              <a:gd name="connsiteX3" fmla="*/ 191226 w 568293"/>
              <a:gd name="connsiteY3" fmla="*/ 711200 h 882655"/>
              <a:gd name="connsiteX4" fmla="*/ 111851 w 568293"/>
              <a:gd name="connsiteY4" fmla="*/ 565150 h 882655"/>
              <a:gd name="connsiteX5" fmla="*/ 140426 w 568293"/>
              <a:gd name="connsiteY5" fmla="*/ 349250 h 882655"/>
              <a:gd name="connsiteX6" fmla="*/ 197576 w 568293"/>
              <a:gd name="connsiteY6" fmla="*/ 527050 h 882655"/>
              <a:gd name="connsiteX7" fmla="*/ 248376 w 568293"/>
              <a:gd name="connsiteY7" fmla="*/ 228600 h 882655"/>
              <a:gd name="connsiteX8" fmla="*/ 286476 w 568293"/>
              <a:gd name="connsiteY8" fmla="*/ 0 h 882655"/>
              <a:gd name="connsiteX9" fmla="*/ 413476 w 568293"/>
              <a:gd name="connsiteY9" fmla="*/ 152400 h 882655"/>
              <a:gd name="connsiteX10" fmla="*/ 286476 w 568293"/>
              <a:gd name="connsiteY10" fmla="*/ 425450 h 882655"/>
              <a:gd name="connsiteX11" fmla="*/ 438876 w 568293"/>
              <a:gd name="connsiteY11" fmla="*/ 279400 h 882655"/>
              <a:gd name="connsiteX12" fmla="*/ 413476 w 568293"/>
              <a:gd name="connsiteY12" fmla="*/ 501650 h 882655"/>
              <a:gd name="connsiteX13" fmla="*/ 432526 w 568293"/>
              <a:gd name="connsiteY13" fmla="*/ 673100 h 882655"/>
              <a:gd name="connsiteX14" fmla="*/ 483326 w 568293"/>
              <a:gd name="connsiteY14" fmla="*/ 571500 h 882655"/>
              <a:gd name="connsiteX15" fmla="*/ 445226 w 568293"/>
              <a:gd name="connsiteY15" fmla="*/ 406400 h 882655"/>
              <a:gd name="connsiteX16" fmla="*/ 559526 w 568293"/>
              <a:gd name="connsiteY16" fmla="*/ 685800 h 882655"/>
              <a:gd name="connsiteX17" fmla="*/ 261076 w 568293"/>
              <a:gd name="connsiteY17" fmla="*/ 882650 h 882655"/>
              <a:gd name="connsiteX0" fmla="*/ 261076 w 568293"/>
              <a:gd name="connsiteY0" fmla="*/ 882650 h 882655"/>
              <a:gd name="connsiteX1" fmla="*/ 45176 w 568293"/>
              <a:gd name="connsiteY1" fmla="*/ 520700 h 882655"/>
              <a:gd name="connsiteX2" fmla="*/ 70576 w 568293"/>
              <a:gd name="connsiteY2" fmla="*/ 603250 h 882655"/>
              <a:gd name="connsiteX3" fmla="*/ 191226 w 568293"/>
              <a:gd name="connsiteY3" fmla="*/ 711200 h 882655"/>
              <a:gd name="connsiteX4" fmla="*/ 111851 w 568293"/>
              <a:gd name="connsiteY4" fmla="*/ 565150 h 882655"/>
              <a:gd name="connsiteX5" fmla="*/ 140426 w 568293"/>
              <a:gd name="connsiteY5" fmla="*/ 349250 h 882655"/>
              <a:gd name="connsiteX6" fmla="*/ 197576 w 568293"/>
              <a:gd name="connsiteY6" fmla="*/ 527050 h 882655"/>
              <a:gd name="connsiteX7" fmla="*/ 248376 w 568293"/>
              <a:gd name="connsiteY7" fmla="*/ 228600 h 882655"/>
              <a:gd name="connsiteX8" fmla="*/ 286476 w 568293"/>
              <a:gd name="connsiteY8" fmla="*/ 0 h 882655"/>
              <a:gd name="connsiteX9" fmla="*/ 413476 w 568293"/>
              <a:gd name="connsiteY9" fmla="*/ 152400 h 882655"/>
              <a:gd name="connsiteX10" fmla="*/ 286476 w 568293"/>
              <a:gd name="connsiteY10" fmla="*/ 425450 h 882655"/>
              <a:gd name="connsiteX11" fmla="*/ 438876 w 568293"/>
              <a:gd name="connsiteY11" fmla="*/ 279400 h 882655"/>
              <a:gd name="connsiteX12" fmla="*/ 413476 w 568293"/>
              <a:gd name="connsiteY12" fmla="*/ 501650 h 882655"/>
              <a:gd name="connsiteX13" fmla="*/ 432526 w 568293"/>
              <a:gd name="connsiteY13" fmla="*/ 673100 h 882655"/>
              <a:gd name="connsiteX14" fmla="*/ 483326 w 568293"/>
              <a:gd name="connsiteY14" fmla="*/ 571500 h 882655"/>
              <a:gd name="connsiteX15" fmla="*/ 445226 w 568293"/>
              <a:gd name="connsiteY15" fmla="*/ 406400 h 882655"/>
              <a:gd name="connsiteX16" fmla="*/ 559526 w 568293"/>
              <a:gd name="connsiteY16" fmla="*/ 685800 h 882655"/>
              <a:gd name="connsiteX17" fmla="*/ 261076 w 568293"/>
              <a:gd name="connsiteY17" fmla="*/ 882650 h 882655"/>
              <a:gd name="connsiteX0" fmla="*/ 261076 w 568293"/>
              <a:gd name="connsiteY0" fmla="*/ 882650 h 882655"/>
              <a:gd name="connsiteX1" fmla="*/ 45176 w 568293"/>
              <a:gd name="connsiteY1" fmla="*/ 520700 h 882655"/>
              <a:gd name="connsiteX2" fmla="*/ 70576 w 568293"/>
              <a:gd name="connsiteY2" fmla="*/ 603250 h 882655"/>
              <a:gd name="connsiteX3" fmla="*/ 191226 w 568293"/>
              <a:gd name="connsiteY3" fmla="*/ 711200 h 882655"/>
              <a:gd name="connsiteX4" fmla="*/ 111851 w 568293"/>
              <a:gd name="connsiteY4" fmla="*/ 565150 h 882655"/>
              <a:gd name="connsiteX5" fmla="*/ 140426 w 568293"/>
              <a:gd name="connsiteY5" fmla="*/ 349250 h 882655"/>
              <a:gd name="connsiteX6" fmla="*/ 197576 w 568293"/>
              <a:gd name="connsiteY6" fmla="*/ 527050 h 882655"/>
              <a:gd name="connsiteX7" fmla="*/ 248376 w 568293"/>
              <a:gd name="connsiteY7" fmla="*/ 228600 h 882655"/>
              <a:gd name="connsiteX8" fmla="*/ 286476 w 568293"/>
              <a:gd name="connsiteY8" fmla="*/ 0 h 882655"/>
              <a:gd name="connsiteX9" fmla="*/ 413476 w 568293"/>
              <a:gd name="connsiteY9" fmla="*/ 152400 h 882655"/>
              <a:gd name="connsiteX10" fmla="*/ 286476 w 568293"/>
              <a:gd name="connsiteY10" fmla="*/ 425450 h 882655"/>
              <a:gd name="connsiteX11" fmla="*/ 438876 w 568293"/>
              <a:gd name="connsiteY11" fmla="*/ 279400 h 882655"/>
              <a:gd name="connsiteX12" fmla="*/ 413476 w 568293"/>
              <a:gd name="connsiteY12" fmla="*/ 501650 h 882655"/>
              <a:gd name="connsiteX13" fmla="*/ 432526 w 568293"/>
              <a:gd name="connsiteY13" fmla="*/ 673100 h 882655"/>
              <a:gd name="connsiteX14" fmla="*/ 483326 w 568293"/>
              <a:gd name="connsiteY14" fmla="*/ 571500 h 882655"/>
              <a:gd name="connsiteX15" fmla="*/ 445226 w 568293"/>
              <a:gd name="connsiteY15" fmla="*/ 406400 h 882655"/>
              <a:gd name="connsiteX16" fmla="*/ 559526 w 568293"/>
              <a:gd name="connsiteY16" fmla="*/ 685800 h 882655"/>
              <a:gd name="connsiteX17" fmla="*/ 261076 w 568293"/>
              <a:gd name="connsiteY17" fmla="*/ 882650 h 882655"/>
              <a:gd name="connsiteX0" fmla="*/ 261076 w 568293"/>
              <a:gd name="connsiteY0" fmla="*/ 882650 h 882655"/>
              <a:gd name="connsiteX1" fmla="*/ 45176 w 568293"/>
              <a:gd name="connsiteY1" fmla="*/ 520700 h 882655"/>
              <a:gd name="connsiteX2" fmla="*/ 70576 w 568293"/>
              <a:gd name="connsiteY2" fmla="*/ 603250 h 882655"/>
              <a:gd name="connsiteX3" fmla="*/ 191226 w 568293"/>
              <a:gd name="connsiteY3" fmla="*/ 711200 h 882655"/>
              <a:gd name="connsiteX4" fmla="*/ 111851 w 568293"/>
              <a:gd name="connsiteY4" fmla="*/ 565150 h 882655"/>
              <a:gd name="connsiteX5" fmla="*/ 140426 w 568293"/>
              <a:gd name="connsiteY5" fmla="*/ 349250 h 882655"/>
              <a:gd name="connsiteX6" fmla="*/ 197576 w 568293"/>
              <a:gd name="connsiteY6" fmla="*/ 527050 h 882655"/>
              <a:gd name="connsiteX7" fmla="*/ 248376 w 568293"/>
              <a:gd name="connsiteY7" fmla="*/ 228600 h 882655"/>
              <a:gd name="connsiteX8" fmla="*/ 286476 w 568293"/>
              <a:gd name="connsiteY8" fmla="*/ 0 h 882655"/>
              <a:gd name="connsiteX9" fmla="*/ 413476 w 568293"/>
              <a:gd name="connsiteY9" fmla="*/ 152400 h 882655"/>
              <a:gd name="connsiteX10" fmla="*/ 286476 w 568293"/>
              <a:gd name="connsiteY10" fmla="*/ 425450 h 882655"/>
              <a:gd name="connsiteX11" fmla="*/ 438876 w 568293"/>
              <a:gd name="connsiteY11" fmla="*/ 279400 h 882655"/>
              <a:gd name="connsiteX12" fmla="*/ 413476 w 568293"/>
              <a:gd name="connsiteY12" fmla="*/ 501650 h 882655"/>
              <a:gd name="connsiteX13" fmla="*/ 432526 w 568293"/>
              <a:gd name="connsiteY13" fmla="*/ 673100 h 882655"/>
              <a:gd name="connsiteX14" fmla="*/ 483326 w 568293"/>
              <a:gd name="connsiteY14" fmla="*/ 571500 h 882655"/>
              <a:gd name="connsiteX15" fmla="*/ 445226 w 568293"/>
              <a:gd name="connsiteY15" fmla="*/ 406400 h 882655"/>
              <a:gd name="connsiteX16" fmla="*/ 559526 w 568293"/>
              <a:gd name="connsiteY16" fmla="*/ 685800 h 882655"/>
              <a:gd name="connsiteX17" fmla="*/ 261076 w 568293"/>
              <a:gd name="connsiteY17" fmla="*/ 882650 h 882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8293" h="882655">
                <a:moveTo>
                  <a:pt x="261076" y="882650"/>
                </a:moveTo>
                <a:cubicBezTo>
                  <a:pt x="-20441" y="854075"/>
                  <a:pt x="-41607" y="558800"/>
                  <a:pt x="45176" y="520700"/>
                </a:cubicBezTo>
                <a:cubicBezTo>
                  <a:pt x="40943" y="583142"/>
                  <a:pt x="62109" y="575733"/>
                  <a:pt x="70576" y="603250"/>
                </a:cubicBezTo>
                <a:cubicBezTo>
                  <a:pt x="110793" y="639233"/>
                  <a:pt x="135134" y="599017"/>
                  <a:pt x="191226" y="711200"/>
                </a:cubicBezTo>
                <a:cubicBezTo>
                  <a:pt x="172176" y="662517"/>
                  <a:pt x="118201" y="613833"/>
                  <a:pt x="111851" y="565150"/>
                </a:cubicBezTo>
                <a:cubicBezTo>
                  <a:pt x="32476" y="413808"/>
                  <a:pt x="86451" y="402167"/>
                  <a:pt x="140426" y="349250"/>
                </a:cubicBezTo>
                <a:cubicBezTo>
                  <a:pt x="86451" y="516467"/>
                  <a:pt x="178526" y="467783"/>
                  <a:pt x="197576" y="527050"/>
                </a:cubicBezTo>
                <a:cubicBezTo>
                  <a:pt x="77984" y="351367"/>
                  <a:pt x="183818" y="321733"/>
                  <a:pt x="248376" y="228600"/>
                </a:cubicBezTo>
                <a:cubicBezTo>
                  <a:pt x="330926" y="168275"/>
                  <a:pt x="324576" y="120650"/>
                  <a:pt x="286476" y="0"/>
                </a:cubicBezTo>
                <a:cubicBezTo>
                  <a:pt x="389134" y="34925"/>
                  <a:pt x="393368" y="88900"/>
                  <a:pt x="413476" y="152400"/>
                </a:cubicBezTo>
                <a:cubicBezTo>
                  <a:pt x="406068" y="265642"/>
                  <a:pt x="328809" y="334433"/>
                  <a:pt x="286476" y="425450"/>
                </a:cubicBezTo>
                <a:cubicBezTo>
                  <a:pt x="337276" y="376767"/>
                  <a:pt x="349976" y="267758"/>
                  <a:pt x="438876" y="279400"/>
                </a:cubicBezTo>
                <a:cubicBezTo>
                  <a:pt x="398659" y="350308"/>
                  <a:pt x="339393" y="433917"/>
                  <a:pt x="413476" y="501650"/>
                </a:cubicBezTo>
                <a:cubicBezTo>
                  <a:pt x="419826" y="558800"/>
                  <a:pt x="470626" y="571500"/>
                  <a:pt x="432526" y="673100"/>
                </a:cubicBezTo>
                <a:cubicBezTo>
                  <a:pt x="462159" y="658283"/>
                  <a:pt x="488618" y="640292"/>
                  <a:pt x="483326" y="571500"/>
                </a:cubicBezTo>
                <a:cubicBezTo>
                  <a:pt x="445226" y="529167"/>
                  <a:pt x="397601" y="572558"/>
                  <a:pt x="445226" y="406400"/>
                </a:cubicBezTo>
                <a:cubicBezTo>
                  <a:pt x="445226" y="591608"/>
                  <a:pt x="607151" y="510117"/>
                  <a:pt x="559526" y="685800"/>
                </a:cubicBezTo>
                <a:cubicBezTo>
                  <a:pt x="539418" y="722842"/>
                  <a:pt x="522484" y="883708"/>
                  <a:pt x="261076" y="882650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dirty="0"/>
          </a:p>
        </p:txBody>
      </p:sp>
      <p:grpSp>
        <p:nvGrpSpPr>
          <p:cNvPr id="67" name="Group 66"/>
          <p:cNvGrpSpPr/>
          <p:nvPr/>
        </p:nvGrpSpPr>
        <p:grpSpPr>
          <a:xfrm>
            <a:off x="6706610" y="2253225"/>
            <a:ext cx="679790" cy="596574"/>
            <a:chOff x="6418676" y="308302"/>
            <a:chExt cx="943498" cy="919403"/>
          </a:xfrm>
        </p:grpSpPr>
        <p:sp>
          <p:nvSpPr>
            <p:cNvPr id="68" name="Oval 67"/>
            <p:cNvSpPr/>
            <p:nvPr/>
          </p:nvSpPr>
          <p:spPr>
            <a:xfrm>
              <a:off x="6683338" y="575018"/>
              <a:ext cx="396000" cy="396000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9" name="Isosceles Triangle 68"/>
            <p:cNvSpPr/>
            <p:nvPr/>
          </p:nvSpPr>
          <p:spPr>
            <a:xfrm>
              <a:off x="6845264" y="308302"/>
              <a:ext cx="72000" cy="216000"/>
            </a:xfrm>
            <a:prstGeom prst="triangl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70" name="Isosceles Triangle 69"/>
            <p:cNvSpPr/>
            <p:nvPr/>
          </p:nvSpPr>
          <p:spPr>
            <a:xfrm rot="2160322">
              <a:off x="7028533" y="354616"/>
              <a:ext cx="72000" cy="216000"/>
            </a:xfrm>
            <a:prstGeom prst="triangl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71" name="Isosceles Triangle 70"/>
            <p:cNvSpPr/>
            <p:nvPr/>
          </p:nvSpPr>
          <p:spPr>
            <a:xfrm rot="3745756">
              <a:off x="7159504" y="483206"/>
              <a:ext cx="72000" cy="216000"/>
            </a:xfrm>
            <a:prstGeom prst="triangl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72" name="Isosceles Triangle 71"/>
            <p:cNvSpPr/>
            <p:nvPr/>
          </p:nvSpPr>
          <p:spPr>
            <a:xfrm flipV="1">
              <a:off x="6840540" y="1011705"/>
              <a:ext cx="72000" cy="216000"/>
            </a:xfrm>
            <a:prstGeom prst="triangl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73" name="Isosceles Triangle 72"/>
            <p:cNvSpPr/>
            <p:nvPr/>
          </p:nvSpPr>
          <p:spPr>
            <a:xfrm rot="19439678" flipV="1">
              <a:off x="7023809" y="965391"/>
              <a:ext cx="72000" cy="216000"/>
            </a:xfrm>
            <a:prstGeom prst="triangl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74" name="Isosceles Triangle 73"/>
            <p:cNvSpPr/>
            <p:nvPr/>
          </p:nvSpPr>
          <p:spPr>
            <a:xfrm rot="17854244" flipV="1">
              <a:off x="7154780" y="836801"/>
              <a:ext cx="72000" cy="216000"/>
            </a:xfrm>
            <a:prstGeom prst="triangl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75" name="Isosceles Triangle 74"/>
            <p:cNvSpPr/>
            <p:nvPr/>
          </p:nvSpPr>
          <p:spPr>
            <a:xfrm rot="16200000" flipH="1" flipV="1">
              <a:off x="7218174" y="663563"/>
              <a:ext cx="72000" cy="216000"/>
            </a:xfrm>
            <a:prstGeom prst="triangl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76" name="Isosceles Triangle 75"/>
            <p:cNvSpPr/>
            <p:nvPr/>
          </p:nvSpPr>
          <p:spPr>
            <a:xfrm rot="2160322" flipH="1" flipV="1">
              <a:off x="6659084" y="965310"/>
              <a:ext cx="72000" cy="216000"/>
            </a:xfrm>
            <a:prstGeom prst="triangl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77" name="Isosceles Triangle 76"/>
            <p:cNvSpPr/>
            <p:nvPr/>
          </p:nvSpPr>
          <p:spPr>
            <a:xfrm rot="3745756" flipH="1" flipV="1">
              <a:off x="6528113" y="836720"/>
              <a:ext cx="72000" cy="216000"/>
            </a:xfrm>
            <a:prstGeom prst="triangl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78" name="Isosceles Triangle 77"/>
            <p:cNvSpPr/>
            <p:nvPr/>
          </p:nvSpPr>
          <p:spPr>
            <a:xfrm rot="16200000">
              <a:off x="6490676" y="663563"/>
              <a:ext cx="72000" cy="216000"/>
            </a:xfrm>
            <a:prstGeom prst="triangl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79" name="Isosceles Triangle 78"/>
            <p:cNvSpPr/>
            <p:nvPr/>
          </p:nvSpPr>
          <p:spPr>
            <a:xfrm rot="18360322">
              <a:off x="6536990" y="480294"/>
              <a:ext cx="72000" cy="216000"/>
            </a:xfrm>
            <a:prstGeom prst="triangl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80" name="Isosceles Triangle 79"/>
            <p:cNvSpPr/>
            <p:nvPr/>
          </p:nvSpPr>
          <p:spPr>
            <a:xfrm rot="19945756">
              <a:off x="6665580" y="349323"/>
              <a:ext cx="72000" cy="216000"/>
            </a:xfrm>
            <a:prstGeom prst="triangl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8628398" y="2253225"/>
            <a:ext cx="638236" cy="596574"/>
            <a:chOff x="3714750" y="2609679"/>
            <a:chExt cx="885824" cy="828845"/>
          </a:xfrm>
        </p:grpSpPr>
        <p:sp>
          <p:nvSpPr>
            <p:cNvPr id="82" name="Freeform 81"/>
            <p:cNvSpPr/>
            <p:nvPr/>
          </p:nvSpPr>
          <p:spPr>
            <a:xfrm>
              <a:off x="3714750" y="2926308"/>
              <a:ext cx="404044" cy="293439"/>
            </a:xfrm>
            <a:custGeom>
              <a:avLst/>
              <a:gdLst>
                <a:gd name="connsiteX0" fmla="*/ 400050 w 400050"/>
                <a:gd name="connsiteY0" fmla="*/ 241300 h 260350"/>
                <a:gd name="connsiteX1" fmla="*/ 146050 w 400050"/>
                <a:gd name="connsiteY1" fmla="*/ 260350 h 260350"/>
                <a:gd name="connsiteX2" fmla="*/ 0 w 400050"/>
                <a:gd name="connsiteY2" fmla="*/ 0 h 260350"/>
                <a:gd name="connsiteX3" fmla="*/ 400050 w 400050"/>
                <a:gd name="connsiteY3" fmla="*/ 241300 h 260350"/>
                <a:gd name="connsiteX0" fmla="*/ 400050 w 400050"/>
                <a:gd name="connsiteY0" fmla="*/ 241300 h 281931"/>
                <a:gd name="connsiteX1" fmla="*/ 146050 w 400050"/>
                <a:gd name="connsiteY1" fmla="*/ 260350 h 281931"/>
                <a:gd name="connsiteX2" fmla="*/ 0 w 400050"/>
                <a:gd name="connsiteY2" fmla="*/ 0 h 281931"/>
                <a:gd name="connsiteX3" fmla="*/ 400050 w 400050"/>
                <a:gd name="connsiteY3" fmla="*/ 241300 h 281931"/>
                <a:gd name="connsiteX0" fmla="*/ 400050 w 400050"/>
                <a:gd name="connsiteY0" fmla="*/ 241300 h 292154"/>
                <a:gd name="connsiteX1" fmla="*/ 146050 w 400050"/>
                <a:gd name="connsiteY1" fmla="*/ 260350 h 292154"/>
                <a:gd name="connsiteX2" fmla="*/ 0 w 400050"/>
                <a:gd name="connsiteY2" fmla="*/ 0 h 292154"/>
                <a:gd name="connsiteX3" fmla="*/ 400050 w 400050"/>
                <a:gd name="connsiteY3" fmla="*/ 241300 h 292154"/>
                <a:gd name="connsiteX0" fmla="*/ 400050 w 400050"/>
                <a:gd name="connsiteY0" fmla="*/ 241300 h 292154"/>
                <a:gd name="connsiteX1" fmla="*/ 146050 w 400050"/>
                <a:gd name="connsiteY1" fmla="*/ 260350 h 292154"/>
                <a:gd name="connsiteX2" fmla="*/ 0 w 400050"/>
                <a:gd name="connsiteY2" fmla="*/ 0 h 292154"/>
                <a:gd name="connsiteX3" fmla="*/ 400050 w 400050"/>
                <a:gd name="connsiteY3" fmla="*/ 241300 h 292154"/>
                <a:gd name="connsiteX0" fmla="*/ 400050 w 400050"/>
                <a:gd name="connsiteY0" fmla="*/ 241300 h 292154"/>
                <a:gd name="connsiteX1" fmla="*/ 146050 w 400050"/>
                <a:gd name="connsiteY1" fmla="*/ 260350 h 292154"/>
                <a:gd name="connsiteX2" fmla="*/ 0 w 400050"/>
                <a:gd name="connsiteY2" fmla="*/ 0 h 292154"/>
                <a:gd name="connsiteX3" fmla="*/ 400050 w 400050"/>
                <a:gd name="connsiteY3" fmla="*/ 241300 h 292154"/>
                <a:gd name="connsiteX0" fmla="*/ 400050 w 400050"/>
                <a:gd name="connsiteY0" fmla="*/ 251516 h 302370"/>
                <a:gd name="connsiteX1" fmla="*/ 146050 w 400050"/>
                <a:gd name="connsiteY1" fmla="*/ 270566 h 302370"/>
                <a:gd name="connsiteX2" fmla="*/ 0 w 400050"/>
                <a:gd name="connsiteY2" fmla="*/ 10216 h 302370"/>
                <a:gd name="connsiteX3" fmla="*/ 400050 w 400050"/>
                <a:gd name="connsiteY3" fmla="*/ 251516 h 302370"/>
                <a:gd name="connsiteX0" fmla="*/ 400050 w 404044"/>
                <a:gd name="connsiteY0" fmla="*/ 255042 h 305896"/>
                <a:gd name="connsiteX1" fmla="*/ 146050 w 404044"/>
                <a:gd name="connsiteY1" fmla="*/ 274092 h 305896"/>
                <a:gd name="connsiteX2" fmla="*/ 0 w 404044"/>
                <a:gd name="connsiteY2" fmla="*/ 13742 h 305896"/>
                <a:gd name="connsiteX3" fmla="*/ 400050 w 404044"/>
                <a:gd name="connsiteY3" fmla="*/ 255042 h 305896"/>
                <a:gd name="connsiteX0" fmla="*/ 400050 w 404044"/>
                <a:gd name="connsiteY0" fmla="*/ 255042 h 319763"/>
                <a:gd name="connsiteX1" fmla="*/ 146050 w 404044"/>
                <a:gd name="connsiteY1" fmla="*/ 274092 h 319763"/>
                <a:gd name="connsiteX2" fmla="*/ 0 w 404044"/>
                <a:gd name="connsiteY2" fmla="*/ 13742 h 319763"/>
                <a:gd name="connsiteX3" fmla="*/ 400050 w 404044"/>
                <a:gd name="connsiteY3" fmla="*/ 255042 h 319763"/>
                <a:gd name="connsiteX0" fmla="*/ 400050 w 404044"/>
                <a:gd name="connsiteY0" fmla="*/ 255042 h 306136"/>
                <a:gd name="connsiteX1" fmla="*/ 146050 w 404044"/>
                <a:gd name="connsiteY1" fmla="*/ 274092 h 306136"/>
                <a:gd name="connsiteX2" fmla="*/ 0 w 404044"/>
                <a:gd name="connsiteY2" fmla="*/ 13742 h 306136"/>
                <a:gd name="connsiteX3" fmla="*/ 400050 w 404044"/>
                <a:gd name="connsiteY3" fmla="*/ 255042 h 306136"/>
                <a:gd name="connsiteX0" fmla="*/ 400050 w 404044"/>
                <a:gd name="connsiteY0" fmla="*/ 255042 h 306136"/>
                <a:gd name="connsiteX1" fmla="*/ 146050 w 404044"/>
                <a:gd name="connsiteY1" fmla="*/ 274092 h 306136"/>
                <a:gd name="connsiteX2" fmla="*/ 0 w 404044"/>
                <a:gd name="connsiteY2" fmla="*/ 13742 h 306136"/>
                <a:gd name="connsiteX3" fmla="*/ 400050 w 404044"/>
                <a:gd name="connsiteY3" fmla="*/ 255042 h 306136"/>
                <a:gd name="connsiteX0" fmla="*/ 400050 w 404044"/>
                <a:gd name="connsiteY0" fmla="*/ 255042 h 301492"/>
                <a:gd name="connsiteX1" fmla="*/ 146050 w 404044"/>
                <a:gd name="connsiteY1" fmla="*/ 274092 h 301492"/>
                <a:gd name="connsiteX2" fmla="*/ 0 w 404044"/>
                <a:gd name="connsiteY2" fmla="*/ 13742 h 301492"/>
                <a:gd name="connsiteX3" fmla="*/ 400050 w 404044"/>
                <a:gd name="connsiteY3" fmla="*/ 255042 h 301492"/>
                <a:gd name="connsiteX0" fmla="*/ 400050 w 404044"/>
                <a:gd name="connsiteY0" fmla="*/ 255042 h 299375"/>
                <a:gd name="connsiteX1" fmla="*/ 146050 w 404044"/>
                <a:gd name="connsiteY1" fmla="*/ 274092 h 299375"/>
                <a:gd name="connsiteX2" fmla="*/ 0 w 404044"/>
                <a:gd name="connsiteY2" fmla="*/ 13742 h 299375"/>
                <a:gd name="connsiteX3" fmla="*/ 400050 w 404044"/>
                <a:gd name="connsiteY3" fmla="*/ 255042 h 299375"/>
                <a:gd name="connsiteX0" fmla="*/ 400050 w 404044"/>
                <a:gd name="connsiteY0" fmla="*/ 255042 h 299375"/>
                <a:gd name="connsiteX1" fmla="*/ 146050 w 404044"/>
                <a:gd name="connsiteY1" fmla="*/ 274092 h 299375"/>
                <a:gd name="connsiteX2" fmla="*/ 0 w 404044"/>
                <a:gd name="connsiteY2" fmla="*/ 13742 h 299375"/>
                <a:gd name="connsiteX3" fmla="*/ 400050 w 404044"/>
                <a:gd name="connsiteY3" fmla="*/ 255042 h 299375"/>
                <a:gd name="connsiteX0" fmla="*/ 400050 w 404044"/>
                <a:gd name="connsiteY0" fmla="*/ 255042 h 303609"/>
                <a:gd name="connsiteX1" fmla="*/ 146050 w 404044"/>
                <a:gd name="connsiteY1" fmla="*/ 274092 h 303609"/>
                <a:gd name="connsiteX2" fmla="*/ 0 w 404044"/>
                <a:gd name="connsiteY2" fmla="*/ 13742 h 303609"/>
                <a:gd name="connsiteX3" fmla="*/ 400050 w 404044"/>
                <a:gd name="connsiteY3" fmla="*/ 255042 h 303609"/>
                <a:gd name="connsiteX0" fmla="*/ 400050 w 404044"/>
                <a:gd name="connsiteY0" fmla="*/ 255042 h 293439"/>
                <a:gd name="connsiteX1" fmla="*/ 155575 w 404044"/>
                <a:gd name="connsiteY1" fmla="*/ 259804 h 293439"/>
                <a:gd name="connsiteX2" fmla="*/ 0 w 404044"/>
                <a:gd name="connsiteY2" fmla="*/ 13742 h 293439"/>
                <a:gd name="connsiteX3" fmla="*/ 400050 w 404044"/>
                <a:gd name="connsiteY3" fmla="*/ 255042 h 29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044" h="293439">
                  <a:moveTo>
                    <a:pt x="400050" y="255042"/>
                  </a:moveTo>
                  <a:cubicBezTo>
                    <a:pt x="367242" y="279384"/>
                    <a:pt x="263790" y="325156"/>
                    <a:pt x="155575" y="259804"/>
                  </a:cubicBezTo>
                  <a:cubicBezTo>
                    <a:pt x="47360" y="194452"/>
                    <a:pt x="32014" y="95764"/>
                    <a:pt x="0" y="13742"/>
                  </a:cubicBezTo>
                  <a:cubicBezTo>
                    <a:pt x="226219" y="-46318"/>
                    <a:pt x="435768" y="100790"/>
                    <a:pt x="400050" y="255042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83" name="Freeform 82"/>
            <p:cNvSpPr/>
            <p:nvPr/>
          </p:nvSpPr>
          <p:spPr>
            <a:xfrm rot="3458650">
              <a:off x="3946821" y="2664981"/>
              <a:ext cx="404044" cy="293439"/>
            </a:xfrm>
            <a:custGeom>
              <a:avLst/>
              <a:gdLst>
                <a:gd name="connsiteX0" fmla="*/ 400050 w 400050"/>
                <a:gd name="connsiteY0" fmla="*/ 241300 h 260350"/>
                <a:gd name="connsiteX1" fmla="*/ 146050 w 400050"/>
                <a:gd name="connsiteY1" fmla="*/ 260350 h 260350"/>
                <a:gd name="connsiteX2" fmla="*/ 0 w 400050"/>
                <a:gd name="connsiteY2" fmla="*/ 0 h 260350"/>
                <a:gd name="connsiteX3" fmla="*/ 400050 w 400050"/>
                <a:gd name="connsiteY3" fmla="*/ 241300 h 260350"/>
                <a:gd name="connsiteX0" fmla="*/ 400050 w 400050"/>
                <a:gd name="connsiteY0" fmla="*/ 241300 h 281931"/>
                <a:gd name="connsiteX1" fmla="*/ 146050 w 400050"/>
                <a:gd name="connsiteY1" fmla="*/ 260350 h 281931"/>
                <a:gd name="connsiteX2" fmla="*/ 0 w 400050"/>
                <a:gd name="connsiteY2" fmla="*/ 0 h 281931"/>
                <a:gd name="connsiteX3" fmla="*/ 400050 w 400050"/>
                <a:gd name="connsiteY3" fmla="*/ 241300 h 281931"/>
                <a:gd name="connsiteX0" fmla="*/ 400050 w 400050"/>
                <a:gd name="connsiteY0" fmla="*/ 241300 h 292154"/>
                <a:gd name="connsiteX1" fmla="*/ 146050 w 400050"/>
                <a:gd name="connsiteY1" fmla="*/ 260350 h 292154"/>
                <a:gd name="connsiteX2" fmla="*/ 0 w 400050"/>
                <a:gd name="connsiteY2" fmla="*/ 0 h 292154"/>
                <a:gd name="connsiteX3" fmla="*/ 400050 w 400050"/>
                <a:gd name="connsiteY3" fmla="*/ 241300 h 292154"/>
                <a:gd name="connsiteX0" fmla="*/ 400050 w 400050"/>
                <a:gd name="connsiteY0" fmla="*/ 241300 h 292154"/>
                <a:gd name="connsiteX1" fmla="*/ 146050 w 400050"/>
                <a:gd name="connsiteY1" fmla="*/ 260350 h 292154"/>
                <a:gd name="connsiteX2" fmla="*/ 0 w 400050"/>
                <a:gd name="connsiteY2" fmla="*/ 0 h 292154"/>
                <a:gd name="connsiteX3" fmla="*/ 400050 w 400050"/>
                <a:gd name="connsiteY3" fmla="*/ 241300 h 292154"/>
                <a:gd name="connsiteX0" fmla="*/ 400050 w 400050"/>
                <a:gd name="connsiteY0" fmla="*/ 241300 h 292154"/>
                <a:gd name="connsiteX1" fmla="*/ 146050 w 400050"/>
                <a:gd name="connsiteY1" fmla="*/ 260350 h 292154"/>
                <a:gd name="connsiteX2" fmla="*/ 0 w 400050"/>
                <a:gd name="connsiteY2" fmla="*/ 0 h 292154"/>
                <a:gd name="connsiteX3" fmla="*/ 400050 w 400050"/>
                <a:gd name="connsiteY3" fmla="*/ 241300 h 292154"/>
                <a:gd name="connsiteX0" fmla="*/ 400050 w 400050"/>
                <a:gd name="connsiteY0" fmla="*/ 251516 h 302370"/>
                <a:gd name="connsiteX1" fmla="*/ 146050 w 400050"/>
                <a:gd name="connsiteY1" fmla="*/ 270566 h 302370"/>
                <a:gd name="connsiteX2" fmla="*/ 0 w 400050"/>
                <a:gd name="connsiteY2" fmla="*/ 10216 h 302370"/>
                <a:gd name="connsiteX3" fmla="*/ 400050 w 400050"/>
                <a:gd name="connsiteY3" fmla="*/ 251516 h 302370"/>
                <a:gd name="connsiteX0" fmla="*/ 400050 w 404044"/>
                <a:gd name="connsiteY0" fmla="*/ 255042 h 305896"/>
                <a:gd name="connsiteX1" fmla="*/ 146050 w 404044"/>
                <a:gd name="connsiteY1" fmla="*/ 274092 h 305896"/>
                <a:gd name="connsiteX2" fmla="*/ 0 w 404044"/>
                <a:gd name="connsiteY2" fmla="*/ 13742 h 305896"/>
                <a:gd name="connsiteX3" fmla="*/ 400050 w 404044"/>
                <a:gd name="connsiteY3" fmla="*/ 255042 h 305896"/>
                <a:gd name="connsiteX0" fmla="*/ 400050 w 404044"/>
                <a:gd name="connsiteY0" fmla="*/ 255042 h 319763"/>
                <a:gd name="connsiteX1" fmla="*/ 146050 w 404044"/>
                <a:gd name="connsiteY1" fmla="*/ 274092 h 319763"/>
                <a:gd name="connsiteX2" fmla="*/ 0 w 404044"/>
                <a:gd name="connsiteY2" fmla="*/ 13742 h 319763"/>
                <a:gd name="connsiteX3" fmla="*/ 400050 w 404044"/>
                <a:gd name="connsiteY3" fmla="*/ 255042 h 319763"/>
                <a:gd name="connsiteX0" fmla="*/ 400050 w 404044"/>
                <a:gd name="connsiteY0" fmla="*/ 255042 h 306136"/>
                <a:gd name="connsiteX1" fmla="*/ 146050 w 404044"/>
                <a:gd name="connsiteY1" fmla="*/ 274092 h 306136"/>
                <a:gd name="connsiteX2" fmla="*/ 0 w 404044"/>
                <a:gd name="connsiteY2" fmla="*/ 13742 h 306136"/>
                <a:gd name="connsiteX3" fmla="*/ 400050 w 404044"/>
                <a:gd name="connsiteY3" fmla="*/ 255042 h 306136"/>
                <a:gd name="connsiteX0" fmla="*/ 400050 w 404044"/>
                <a:gd name="connsiteY0" fmla="*/ 255042 h 306136"/>
                <a:gd name="connsiteX1" fmla="*/ 146050 w 404044"/>
                <a:gd name="connsiteY1" fmla="*/ 274092 h 306136"/>
                <a:gd name="connsiteX2" fmla="*/ 0 w 404044"/>
                <a:gd name="connsiteY2" fmla="*/ 13742 h 306136"/>
                <a:gd name="connsiteX3" fmla="*/ 400050 w 404044"/>
                <a:gd name="connsiteY3" fmla="*/ 255042 h 306136"/>
                <a:gd name="connsiteX0" fmla="*/ 400050 w 404044"/>
                <a:gd name="connsiteY0" fmla="*/ 255042 h 301492"/>
                <a:gd name="connsiteX1" fmla="*/ 146050 w 404044"/>
                <a:gd name="connsiteY1" fmla="*/ 274092 h 301492"/>
                <a:gd name="connsiteX2" fmla="*/ 0 w 404044"/>
                <a:gd name="connsiteY2" fmla="*/ 13742 h 301492"/>
                <a:gd name="connsiteX3" fmla="*/ 400050 w 404044"/>
                <a:gd name="connsiteY3" fmla="*/ 255042 h 301492"/>
                <a:gd name="connsiteX0" fmla="*/ 400050 w 404044"/>
                <a:gd name="connsiteY0" fmla="*/ 255042 h 299375"/>
                <a:gd name="connsiteX1" fmla="*/ 146050 w 404044"/>
                <a:gd name="connsiteY1" fmla="*/ 274092 h 299375"/>
                <a:gd name="connsiteX2" fmla="*/ 0 w 404044"/>
                <a:gd name="connsiteY2" fmla="*/ 13742 h 299375"/>
                <a:gd name="connsiteX3" fmla="*/ 400050 w 404044"/>
                <a:gd name="connsiteY3" fmla="*/ 255042 h 299375"/>
                <a:gd name="connsiteX0" fmla="*/ 400050 w 404044"/>
                <a:gd name="connsiteY0" fmla="*/ 255042 h 299375"/>
                <a:gd name="connsiteX1" fmla="*/ 146050 w 404044"/>
                <a:gd name="connsiteY1" fmla="*/ 274092 h 299375"/>
                <a:gd name="connsiteX2" fmla="*/ 0 w 404044"/>
                <a:gd name="connsiteY2" fmla="*/ 13742 h 299375"/>
                <a:gd name="connsiteX3" fmla="*/ 400050 w 404044"/>
                <a:gd name="connsiteY3" fmla="*/ 255042 h 299375"/>
                <a:gd name="connsiteX0" fmla="*/ 400050 w 404044"/>
                <a:gd name="connsiteY0" fmla="*/ 255042 h 303609"/>
                <a:gd name="connsiteX1" fmla="*/ 146050 w 404044"/>
                <a:gd name="connsiteY1" fmla="*/ 274092 h 303609"/>
                <a:gd name="connsiteX2" fmla="*/ 0 w 404044"/>
                <a:gd name="connsiteY2" fmla="*/ 13742 h 303609"/>
                <a:gd name="connsiteX3" fmla="*/ 400050 w 404044"/>
                <a:gd name="connsiteY3" fmla="*/ 255042 h 303609"/>
                <a:gd name="connsiteX0" fmla="*/ 400050 w 404044"/>
                <a:gd name="connsiteY0" fmla="*/ 255042 h 293439"/>
                <a:gd name="connsiteX1" fmla="*/ 155575 w 404044"/>
                <a:gd name="connsiteY1" fmla="*/ 259804 h 293439"/>
                <a:gd name="connsiteX2" fmla="*/ 0 w 404044"/>
                <a:gd name="connsiteY2" fmla="*/ 13742 h 293439"/>
                <a:gd name="connsiteX3" fmla="*/ 400050 w 404044"/>
                <a:gd name="connsiteY3" fmla="*/ 255042 h 29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044" h="293439">
                  <a:moveTo>
                    <a:pt x="400050" y="255042"/>
                  </a:moveTo>
                  <a:cubicBezTo>
                    <a:pt x="367242" y="279384"/>
                    <a:pt x="263790" y="325156"/>
                    <a:pt x="155575" y="259804"/>
                  </a:cubicBezTo>
                  <a:cubicBezTo>
                    <a:pt x="47360" y="194452"/>
                    <a:pt x="32014" y="95764"/>
                    <a:pt x="0" y="13742"/>
                  </a:cubicBezTo>
                  <a:cubicBezTo>
                    <a:pt x="226219" y="-46318"/>
                    <a:pt x="435768" y="100790"/>
                    <a:pt x="400050" y="255042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84" name="Freeform 83"/>
            <p:cNvSpPr/>
            <p:nvPr/>
          </p:nvSpPr>
          <p:spPr>
            <a:xfrm>
              <a:off x="3774281" y="2971800"/>
              <a:ext cx="345282" cy="207169"/>
            </a:xfrm>
            <a:custGeom>
              <a:avLst/>
              <a:gdLst>
                <a:gd name="connsiteX0" fmla="*/ 0 w 345282"/>
                <a:gd name="connsiteY0" fmla="*/ 0 h 207169"/>
                <a:gd name="connsiteX1" fmla="*/ 345282 w 345282"/>
                <a:gd name="connsiteY1" fmla="*/ 207169 h 207169"/>
                <a:gd name="connsiteX0" fmla="*/ 0 w 345282"/>
                <a:gd name="connsiteY0" fmla="*/ 0 h 207169"/>
                <a:gd name="connsiteX1" fmla="*/ 345282 w 345282"/>
                <a:gd name="connsiteY1" fmla="*/ 207169 h 207169"/>
                <a:gd name="connsiteX0" fmla="*/ 0 w 345282"/>
                <a:gd name="connsiteY0" fmla="*/ 0 h 207169"/>
                <a:gd name="connsiteX1" fmla="*/ 345282 w 345282"/>
                <a:gd name="connsiteY1" fmla="*/ 207169 h 207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5282" h="207169">
                  <a:moveTo>
                    <a:pt x="0" y="0"/>
                  </a:moveTo>
                  <a:cubicBezTo>
                    <a:pt x="86519" y="152400"/>
                    <a:pt x="208756" y="164306"/>
                    <a:pt x="345282" y="20716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85" name="Freeform 84"/>
            <p:cNvSpPr/>
            <p:nvPr/>
          </p:nvSpPr>
          <p:spPr>
            <a:xfrm rot="3419551" flipH="1" flipV="1">
              <a:off x="3978583" y="2734532"/>
              <a:ext cx="345282" cy="207169"/>
            </a:xfrm>
            <a:custGeom>
              <a:avLst/>
              <a:gdLst>
                <a:gd name="connsiteX0" fmla="*/ 0 w 345282"/>
                <a:gd name="connsiteY0" fmla="*/ 0 h 207169"/>
                <a:gd name="connsiteX1" fmla="*/ 345282 w 345282"/>
                <a:gd name="connsiteY1" fmla="*/ 207169 h 207169"/>
                <a:gd name="connsiteX0" fmla="*/ 0 w 345282"/>
                <a:gd name="connsiteY0" fmla="*/ 0 h 207169"/>
                <a:gd name="connsiteX1" fmla="*/ 345282 w 345282"/>
                <a:gd name="connsiteY1" fmla="*/ 207169 h 207169"/>
                <a:gd name="connsiteX0" fmla="*/ 0 w 345282"/>
                <a:gd name="connsiteY0" fmla="*/ 0 h 207169"/>
                <a:gd name="connsiteX1" fmla="*/ 345282 w 345282"/>
                <a:gd name="connsiteY1" fmla="*/ 207169 h 207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5282" h="207169">
                  <a:moveTo>
                    <a:pt x="0" y="0"/>
                  </a:moveTo>
                  <a:cubicBezTo>
                    <a:pt x="86519" y="152400"/>
                    <a:pt x="208756" y="164306"/>
                    <a:pt x="345282" y="20716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86" name="Freeform 85"/>
            <p:cNvSpPr/>
            <p:nvPr/>
          </p:nvSpPr>
          <p:spPr>
            <a:xfrm>
              <a:off x="4169073" y="2907693"/>
              <a:ext cx="431501" cy="530831"/>
            </a:xfrm>
            <a:custGeom>
              <a:avLst/>
              <a:gdLst>
                <a:gd name="connsiteX0" fmla="*/ 0 w 390525"/>
                <a:gd name="connsiteY0" fmla="*/ 507206 h 507206"/>
                <a:gd name="connsiteX1" fmla="*/ 390525 w 390525"/>
                <a:gd name="connsiteY1" fmla="*/ 0 h 507206"/>
                <a:gd name="connsiteX2" fmla="*/ 21431 w 390525"/>
                <a:gd name="connsiteY2" fmla="*/ 309562 h 507206"/>
                <a:gd name="connsiteX3" fmla="*/ 0 w 390525"/>
                <a:gd name="connsiteY3" fmla="*/ 507206 h 507206"/>
                <a:gd name="connsiteX0" fmla="*/ 25953 w 416478"/>
                <a:gd name="connsiteY0" fmla="*/ 507206 h 507206"/>
                <a:gd name="connsiteX1" fmla="*/ 416478 w 416478"/>
                <a:gd name="connsiteY1" fmla="*/ 0 h 507206"/>
                <a:gd name="connsiteX2" fmla="*/ 47384 w 416478"/>
                <a:gd name="connsiteY2" fmla="*/ 309562 h 507206"/>
                <a:gd name="connsiteX3" fmla="*/ 25953 w 416478"/>
                <a:gd name="connsiteY3" fmla="*/ 507206 h 507206"/>
                <a:gd name="connsiteX0" fmla="*/ 40976 w 431501"/>
                <a:gd name="connsiteY0" fmla="*/ 530831 h 530831"/>
                <a:gd name="connsiteX1" fmla="*/ 431501 w 431501"/>
                <a:gd name="connsiteY1" fmla="*/ 23625 h 530831"/>
                <a:gd name="connsiteX2" fmla="*/ 62407 w 431501"/>
                <a:gd name="connsiteY2" fmla="*/ 333187 h 530831"/>
                <a:gd name="connsiteX3" fmla="*/ 40976 w 431501"/>
                <a:gd name="connsiteY3" fmla="*/ 530831 h 530831"/>
                <a:gd name="connsiteX0" fmla="*/ 40976 w 431501"/>
                <a:gd name="connsiteY0" fmla="*/ 530831 h 530831"/>
                <a:gd name="connsiteX1" fmla="*/ 431501 w 431501"/>
                <a:gd name="connsiteY1" fmla="*/ 23625 h 530831"/>
                <a:gd name="connsiteX2" fmla="*/ 62407 w 431501"/>
                <a:gd name="connsiteY2" fmla="*/ 333187 h 530831"/>
                <a:gd name="connsiteX3" fmla="*/ 40976 w 431501"/>
                <a:gd name="connsiteY3" fmla="*/ 530831 h 530831"/>
                <a:gd name="connsiteX0" fmla="*/ 40976 w 431501"/>
                <a:gd name="connsiteY0" fmla="*/ 530831 h 530831"/>
                <a:gd name="connsiteX1" fmla="*/ 431501 w 431501"/>
                <a:gd name="connsiteY1" fmla="*/ 23625 h 530831"/>
                <a:gd name="connsiteX2" fmla="*/ 62407 w 431501"/>
                <a:gd name="connsiteY2" fmla="*/ 333187 h 530831"/>
                <a:gd name="connsiteX3" fmla="*/ 40976 w 431501"/>
                <a:gd name="connsiteY3" fmla="*/ 530831 h 530831"/>
                <a:gd name="connsiteX0" fmla="*/ 40976 w 431501"/>
                <a:gd name="connsiteY0" fmla="*/ 530831 h 530831"/>
                <a:gd name="connsiteX1" fmla="*/ 431501 w 431501"/>
                <a:gd name="connsiteY1" fmla="*/ 23625 h 530831"/>
                <a:gd name="connsiteX2" fmla="*/ 62407 w 431501"/>
                <a:gd name="connsiteY2" fmla="*/ 333187 h 530831"/>
                <a:gd name="connsiteX3" fmla="*/ 40976 w 431501"/>
                <a:gd name="connsiteY3" fmla="*/ 530831 h 530831"/>
                <a:gd name="connsiteX0" fmla="*/ 40976 w 431501"/>
                <a:gd name="connsiteY0" fmla="*/ 530831 h 530831"/>
                <a:gd name="connsiteX1" fmla="*/ 431501 w 431501"/>
                <a:gd name="connsiteY1" fmla="*/ 23625 h 530831"/>
                <a:gd name="connsiteX2" fmla="*/ 62407 w 431501"/>
                <a:gd name="connsiteY2" fmla="*/ 333187 h 530831"/>
                <a:gd name="connsiteX3" fmla="*/ 40976 w 431501"/>
                <a:gd name="connsiteY3" fmla="*/ 530831 h 530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501" h="530831">
                  <a:moveTo>
                    <a:pt x="40976" y="530831"/>
                  </a:moveTo>
                  <a:cubicBezTo>
                    <a:pt x="-88405" y="323662"/>
                    <a:pt x="101301" y="-104963"/>
                    <a:pt x="431501" y="23625"/>
                  </a:cubicBezTo>
                  <a:cubicBezTo>
                    <a:pt x="365620" y="257781"/>
                    <a:pt x="206869" y="360969"/>
                    <a:pt x="62407" y="333187"/>
                  </a:cubicBezTo>
                  <a:cubicBezTo>
                    <a:pt x="81457" y="413355"/>
                    <a:pt x="62407" y="464950"/>
                    <a:pt x="40976" y="530831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87" name="Freeform 86"/>
            <p:cNvSpPr/>
            <p:nvPr/>
          </p:nvSpPr>
          <p:spPr>
            <a:xfrm>
              <a:off x="4202726" y="2966584"/>
              <a:ext cx="338318" cy="457654"/>
            </a:xfrm>
            <a:custGeom>
              <a:avLst/>
              <a:gdLst>
                <a:gd name="connsiteX0" fmla="*/ 0 w 330994"/>
                <a:gd name="connsiteY0" fmla="*/ 457200 h 457200"/>
                <a:gd name="connsiteX1" fmla="*/ 330994 w 330994"/>
                <a:gd name="connsiteY1" fmla="*/ 0 h 457200"/>
                <a:gd name="connsiteX0" fmla="*/ 7480 w 338474"/>
                <a:gd name="connsiteY0" fmla="*/ 457200 h 457200"/>
                <a:gd name="connsiteX1" fmla="*/ 338474 w 338474"/>
                <a:gd name="connsiteY1" fmla="*/ 0 h 457200"/>
                <a:gd name="connsiteX0" fmla="*/ 7324 w 338318"/>
                <a:gd name="connsiteY0" fmla="*/ 457654 h 457654"/>
                <a:gd name="connsiteX1" fmla="*/ 338318 w 338318"/>
                <a:gd name="connsiteY1" fmla="*/ 454 h 457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8318" h="457654">
                  <a:moveTo>
                    <a:pt x="7324" y="457654"/>
                  </a:moveTo>
                  <a:cubicBezTo>
                    <a:pt x="-49033" y="212385"/>
                    <a:pt x="235131" y="-11452"/>
                    <a:pt x="338318" y="454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10541658" y="2253225"/>
            <a:ext cx="666104" cy="596574"/>
            <a:chOff x="1011742" y="4799532"/>
            <a:chExt cx="924503" cy="885735"/>
          </a:xfrm>
        </p:grpSpPr>
        <p:sp>
          <p:nvSpPr>
            <p:cNvPr id="89" name="Freeform 88"/>
            <p:cNvSpPr/>
            <p:nvPr/>
          </p:nvSpPr>
          <p:spPr>
            <a:xfrm>
              <a:off x="1011742" y="5092701"/>
              <a:ext cx="324506" cy="469878"/>
            </a:xfrm>
            <a:custGeom>
              <a:avLst/>
              <a:gdLst>
                <a:gd name="connsiteX0" fmla="*/ 19050 w 57150"/>
                <a:gd name="connsiteY0" fmla="*/ 0 h 463550"/>
                <a:gd name="connsiteX1" fmla="*/ 0 w 57150"/>
                <a:gd name="connsiteY1" fmla="*/ 460375 h 463550"/>
                <a:gd name="connsiteX2" fmla="*/ 57150 w 57150"/>
                <a:gd name="connsiteY2" fmla="*/ 463550 h 463550"/>
                <a:gd name="connsiteX3" fmla="*/ 19050 w 57150"/>
                <a:gd name="connsiteY3" fmla="*/ 0 h 463550"/>
                <a:gd name="connsiteX0" fmla="*/ 152495 w 190595"/>
                <a:gd name="connsiteY0" fmla="*/ 0 h 463550"/>
                <a:gd name="connsiteX1" fmla="*/ 133445 w 190595"/>
                <a:gd name="connsiteY1" fmla="*/ 460375 h 463550"/>
                <a:gd name="connsiteX2" fmla="*/ 190595 w 190595"/>
                <a:gd name="connsiteY2" fmla="*/ 463550 h 463550"/>
                <a:gd name="connsiteX3" fmla="*/ 152495 w 190595"/>
                <a:gd name="connsiteY3" fmla="*/ 0 h 463550"/>
                <a:gd name="connsiteX0" fmla="*/ 152495 w 190595"/>
                <a:gd name="connsiteY0" fmla="*/ 0 h 463550"/>
                <a:gd name="connsiteX1" fmla="*/ 133445 w 190595"/>
                <a:gd name="connsiteY1" fmla="*/ 460375 h 463550"/>
                <a:gd name="connsiteX2" fmla="*/ 190595 w 190595"/>
                <a:gd name="connsiteY2" fmla="*/ 463550 h 463550"/>
                <a:gd name="connsiteX3" fmla="*/ 152495 w 190595"/>
                <a:gd name="connsiteY3" fmla="*/ 0 h 463550"/>
                <a:gd name="connsiteX0" fmla="*/ 152495 w 190595"/>
                <a:gd name="connsiteY0" fmla="*/ 0 h 463550"/>
                <a:gd name="connsiteX1" fmla="*/ 133445 w 190595"/>
                <a:gd name="connsiteY1" fmla="*/ 460375 h 463550"/>
                <a:gd name="connsiteX2" fmla="*/ 190595 w 190595"/>
                <a:gd name="connsiteY2" fmla="*/ 463550 h 463550"/>
                <a:gd name="connsiteX3" fmla="*/ 152495 w 190595"/>
                <a:gd name="connsiteY3" fmla="*/ 0 h 463550"/>
                <a:gd name="connsiteX0" fmla="*/ 152495 w 302927"/>
                <a:gd name="connsiteY0" fmla="*/ 0 h 463550"/>
                <a:gd name="connsiteX1" fmla="*/ 133445 w 302927"/>
                <a:gd name="connsiteY1" fmla="*/ 460375 h 463550"/>
                <a:gd name="connsiteX2" fmla="*/ 190595 w 302927"/>
                <a:gd name="connsiteY2" fmla="*/ 463550 h 463550"/>
                <a:gd name="connsiteX3" fmla="*/ 152495 w 302927"/>
                <a:gd name="connsiteY3" fmla="*/ 0 h 463550"/>
                <a:gd name="connsiteX0" fmla="*/ 152495 w 312793"/>
                <a:gd name="connsiteY0" fmla="*/ 0 h 463550"/>
                <a:gd name="connsiteX1" fmla="*/ 133445 w 312793"/>
                <a:gd name="connsiteY1" fmla="*/ 460375 h 463550"/>
                <a:gd name="connsiteX2" fmla="*/ 190595 w 312793"/>
                <a:gd name="connsiteY2" fmla="*/ 463550 h 463550"/>
                <a:gd name="connsiteX3" fmla="*/ 152495 w 312793"/>
                <a:gd name="connsiteY3" fmla="*/ 0 h 463550"/>
                <a:gd name="connsiteX0" fmla="*/ 152495 w 312793"/>
                <a:gd name="connsiteY0" fmla="*/ 0 h 469949"/>
                <a:gd name="connsiteX1" fmla="*/ 133445 w 312793"/>
                <a:gd name="connsiteY1" fmla="*/ 460375 h 469949"/>
                <a:gd name="connsiteX2" fmla="*/ 190595 w 312793"/>
                <a:gd name="connsiteY2" fmla="*/ 463550 h 469949"/>
                <a:gd name="connsiteX3" fmla="*/ 152495 w 312793"/>
                <a:gd name="connsiteY3" fmla="*/ 0 h 469949"/>
                <a:gd name="connsiteX0" fmla="*/ 152495 w 312793"/>
                <a:gd name="connsiteY0" fmla="*/ 0 h 474514"/>
                <a:gd name="connsiteX1" fmla="*/ 133445 w 312793"/>
                <a:gd name="connsiteY1" fmla="*/ 460375 h 474514"/>
                <a:gd name="connsiteX2" fmla="*/ 190595 w 312793"/>
                <a:gd name="connsiteY2" fmla="*/ 463550 h 474514"/>
                <a:gd name="connsiteX3" fmla="*/ 152495 w 312793"/>
                <a:gd name="connsiteY3" fmla="*/ 0 h 474514"/>
                <a:gd name="connsiteX0" fmla="*/ 157903 w 318201"/>
                <a:gd name="connsiteY0" fmla="*/ 0 h 476923"/>
                <a:gd name="connsiteX1" fmla="*/ 131709 w 318201"/>
                <a:gd name="connsiteY1" fmla="*/ 465138 h 476923"/>
                <a:gd name="connsiteX2" fmla="*/ 196003 w 318201"/>
                <a:gd name="connsiteY2" fmla="*/ 463550 h 476923"/>
                <a:gd name="connsiteX3" fmla="*/ 157903 w 318201"/>
                <a:gd name="connsiteY3" fmla="*/ 0 h 476923"/>
                <a:gd name="connsiteX0" fmla="*/ 157903 w 318201"/>
                <a:gd name="connsiteY0" fmla="*/ 0 h 475060"/>
                <a:gd name="connsiteX1" fmla="*/ 131709 w 318201"/>
                <a:gd name="connsiteY1" fmla="*/ 465138 h 475060"/>
                <a:gd name="connsiteX2" fmla="*/ 196003 w 318201"/>
                <a:gd name="connsiteY2" fmla="*/ 463550 h 475060"/>
                <a:gd name="connsiteX3" fmla="*/ 157903 w 318201"/>
                <a:gd name="connsiteY3" fmla="*/ 0 h 475060"/>
                <a:gd name="connsiteX0" fmla="*/ 157903 w 318201"/>
                <a:gd name="connsiteY0" fmla="*/ 0 h 473342"/>
                <a:gd name="connsiteX1" fmla="*/ 131709 w 318201"/>
                <a:gd name="connsiteY1" fmla="*/ 465138 h 473342"/>
                <a:gd name="connsiteX2" fmla="*/ 196003 w 318201"/>
                <a:gd name="connsiteY2" fmla="*/ 463550 h 473342"/>
                <a:gd name="connsiteX3" fmla="*/ 157903 w 318201"/>
                <a:gd name="connsiteY3" fmla="*/ 0 h 473342"/>
                <a:gd name="connsiteX0" fmla="*/ 157903 w 318201"/>
                <a:gd name="connsiteY0" fmla="*/ 0 h 469878"/>
                <a:gd name="connsiteX1" fmla="*/ 131709 w 318201"/>
                <a:gd name="connsiteY1" fmla="*/ 465138 h 469878"/>
                <a:gd name="connsiteX2" fmla="*/ 196003 w 318201"/>
                <a:gd name="connsiteY2" fmla="*/ 463550 h 469878"/>
                <a:gd name="connsiteX3" fmla="*/ 157903 w 318201"/>
                <a:gd name="connsiteY3" fmla="*/ 0 h 469878"/>
                <a:gd name="connsiteX0" fmla="*/ 157903 w 316227"/>
                <a:gd name="connsiteY0" fmla="*/ 0 h 469878"/>
                <a:gd name="connsiteX1" fmla="*/ 131709 w 316227"/>
                <a:gd name="connsiteY1" fmla="*/ 465138 h 469878"/>
                <a:gd name="connsiteX2" fmla="*/ 196003 w 316227"/>
                <a:gd name="connsiteY2" fmla="*/ 463550 h 469878"/>
                <a:gd name="connsiteX3" fmla="*/ 157903 w 316227"/>
                <a:gd name="connsiteY3" fmla="*/ 0 h 469878"/>
                <a:gd name="connsiteX0" fmla="*/ 166182 w 324506"/>
                <a:gd name="connsiteY0" fmla="*/ 0 h 469878"/>
                <a:gd name="connsiteX1" fmla="*/ 139988 w 324506"/>
                <a:gd name="connsiteY1" fmla="*/ 465138 h 469878"/>
                <a:gd name="connsiteX2" fmla="*/ 204282 w 324506"/>
                <a:gd name="connsiteY2" fmla="*/ 463550 h 469878"/>
                <a:gd name="connsiteX3" fmla="*/ 166182 w 324506"/>
                <a:gd name="connsiteY3" fmla="*/ 0 h 469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4506" h="469878">
                  <a:moveTo>
                    <a:pt x="166182" y="0"/>
                  </a:moveTo>
                  <a:cubicBezTo>
                    <a:pt x="121732" y="82814"/>
                    <a:pt x="-167987" y="292630"/>
                    <a:pt x="139988" y="465138"/>
                  </a:cubicBezTo>
                  <a:cubicBezTo>
                    <a:pt x="173324" y="473340"/>
                    <a:pt x="173326" y="469636"/>
                    <a:pt x="204282" y="463550"/>
                  </a:cubicBezTo>
                  <a:cubicBezTo>
                    <a:pt x="486857" y="286808"/>
                    <a:pt x="185232" y="41805"/>
                    <a:pt x="166182" y="0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90" name="Freeform 89"/>
            <p:cNvSpPr/>
            <p:nvPr/>
          </p:nvSpPr>
          <p:spPr>
            <a:xfrm>
              <a:off x="1285876" y="4799532"/>
              <a:ext cx="529607" cy="885735"/>
            </a:xfrm>
            <a:custGeom>
              <a:avLst/>
              <a:gdLst>
                <a:gd name="connsiteX0" fmla="*/ 19050 w 57150"/>
                <a:gd name="connsiteY0" fmla="*/ 0 h 463550"/>
                <a:gd name="connsiteX1" fmla="*/ 0 w 57150"/>
                <a:gd name="connsiteY1" fmla="*/ 460375 h 463550"/>
                <a:gd name="connsiteX2" fmla="*/ 57150 w 57150"/>
                <a:gd name="connsiteY2" fmla="*/ 463550 h 463550"/>
                <a:gd name="connsiteX3" fmla="*/ 19050 w 57150"/>
                <a:gd name="connsiteY3" fmla="*/ 0 h 463550"/>
                <a:gd name="connsiteX0" fmla="*/ 152495 w 190595"/>
                <a:gd name="connsiteY0" fmla="*/ 0 h 463550"/>
                <a:gd name="connsiteX1" fmla="*/ 133445 w 190595"/>
                <a:gd name="connsiteY1" fmla="*/ 460375 h 463550"/>
                <a:gd name="connsiteX2" fmla="*/ 190595 w 190595"/>
                <a:gd name="connsiteY2" fmla="*/ 463550 h 463550"/>
                <a:gd name="connsiteX3" fmla="*/ 152495 w 190595"/>
                <a:gd name="connsiteY3" fmla="*/ 0 h 463550"/>
                <a:gd name="connsiteX0" fmla="*/ 152495 w 190595"/>
                <a:gd name="connsiteY0" fmla="*/ 0 h 463550"/>
                <a:gd name="connsiteX1" fmla="*/ 133445 w 190595"/>
                <a:gd name="connsiteY1" fmla="*/ 460375 h 463550"/>
                <a:gd name="connsiteX2" fmla="*/ 190595 w 190595"/>
                <a:gd name="connsiteY2" fmla="*/ 463550 h 463550"/>
                <a:gd name="connsiteX3" fmla="*/ 152495 w 190595"/>
                <a:gd name="connsiteY3" fmla="*/ 0 h 463550"/>
                <a:gd name="connsiteX0" fmla="*/ 152495 w 190595"/>
                <a:gd name="connsiteY0" fmla="*/ 0 h 463550"/>
                <a:gd name="connsiteX1" fmla="*/ 133445 w 190595"/>
                <a:gd name="connsiteY1" fmla="*/ 460375 h 463550"/>
                <a:gd name="connsiteX2" fmla="*/ 190595 w 190595"/>
                <a:gd name="connsiteY2" fmla="*/ 463550 h 463550"/>
                <a:gd name="connsiteX3" fmla="*/ 152495 w 190595"/>
                <a:gd name="connsiteY3" fmla="*/ 0 h 463550"/>
                <a:gd name="connsiteX0" fmla="*/ 152495 w 302927"/>
                <a:gd name="connsiteY0" fmla="*/ 0 h 463550"/>
                <a:gd name="connsiteX1" fmla="*/ 133445 w 302927"/>
                <a:gd name="connsiteY1" fmla="*/ 460375 h 463550"/>
                <a:gd name="connsiteX2" fmla="*/ 190595 w 302927"/>
                <a:gd name="connsiteY2" fmla="*/ 463550 h 463550"/>
                <a:gd name="connsiteX3" fmla="*/ 152495 w 302927"/>
                <a:gd name="connsiteY3" fmla="*/ 0 h 463550"/>
                <a:gd name="connsiteX0" fmla="*/ 152495 w 312793"/>
                <a:gd name="connsiteY0" fmla="*/ 0 h 463550"/>
                <a:gd name="connsiteX1" fmla="*/ 133445 w 312793"/>
                <a:gd name="connsiteY1" fmla="*/ 460375 h 463550"/>
                <a:gd name="connsiteX2" fmla="*/ 190595 w 312793"/>
                <a:gd name="connsiteY2" fmla="*/ 463550 h 463550"/>
                <a:gd name="connsiteX3" fmla="*/ 152495 w 312793"/>
                <a:gd name="connsiteY3" fmla="*/ 0 h 463550"/>
                <a:gd name="connsiteX0" fmla="*/ 152495 w 312793"/>
                <a:gd name="connsiteY0" fmla="*/ 0 h 469949"/>
                <a:gd name="connsiteX1" fmla="*/ 133445 w 312793"/>
                <a:gd name="connsiteY1" fmla="*/ 460375 h 469949"/>
                <a:gd name="connsiteX2" fmla="*/ 190595 w 312793"/>
                <a:gd name="connsiteY2" fmla="*/ 463550 h 469949"/>
                <a:gd name="connsiteX3" fmla="*/ 152495 w 312793"/>
                <a:gd name="connsiteY3" fmla="*/ 0 h 469949"/>
                <a:gd name="connsiteX0" fmla="*/ 152495 w 312793"/>
                <a:gd name="connsiteY0" fmla="*/ 0 h 474514"/>
                <a:gd name="connsiteX1" fmla="*/ 133445 w 312793"/>
                <a:gd name="connsiteY1" fmla="*/ 460375 h 474514"/>
                <a:gd name="connsiteX2" fmla="*/ 190595 w 312793"/>
                <a:gd name="connsiteY2" fmla="*/ 463550 h 474514"/>
                <a:gd name="connsiteX3" fmla="*/ 152495 w 312793"/>
                <a:gd name="connsiteY3" fmla="*/ 0 h 474514"/>
                <a:gd name="connsiteX0" fmla="*/ 157903 w 318201"/>
                <a:gd name="connsiteY0" fmla="*/ 0 h 476923"/>
                <a:gd name="connsiteX1" fmla="*/ 131709 w 318201"/>
                <a:gd name="connsiteY1" fmla="*/ 465138 h 476923"/>
                <a:gd name="connsiteX2" fmla="*/ 196003 w 318201"/>
                <a:gd name="connsiteY2" fmla="*/ 463550 h 476923"/>
                <a:gd name="connsiteX3" fmla="*/ 157903 w 318201"/>
                <a:gd name="connsiteY3" fmla="*/ 0 h 476923"/>
                <a:gd name="connsiteX0" fmla="*/ 157903 w 318201"/>
                <a:gd name="connsiteY0" fmla="*/ 0 h 475060"/>
                <a:gd name="connsiteX1" fmla="*/ 131709 w 318201"/>
                <a:gd name="connsiteY1" fmla="*/ 465138 h 475060"/>
                <a:gd name="connsiteX2" fmla="*/ 196003 w 318201"/>
                <a:gd name="connsiteY2" fmla="*/ 463550 h 475060"/>
                <a:gd name="connsiteX3" fmla="*/ 157903 w 318201"/>
                <a:gd name="connsiteY3" fmla="*/ 0 h 475060"/>
                <a:gd name="connsiteX0" fmla="*/ 157903 w 318201"/>
                <a:gd name="connsiteY0" fmla="*/ 0 h 473342"/>
                <a:gd name="connsiteX1" fmla="*/ 131709 w 318201"/>
                <a:gd name="connsiteY1" fmla="*/ 465138 h 473342"/>
                <a:gd name="connsiteX2" fmla="*/ 196003 w 318201"/>
                <a:gd name="connsiteY2" fmla="*/ 463550 h 473342"/>
                <a:gd name="connsiteX3" fmla="*/ 157903 w 318201"/>
                <a:gd name="connsiteY3" fmla="*/ 0 h 473342"/>
                <a:gd name="connsiteX0" fmla="*/ 157903 w 318201"/>
                <a:gd name="connsiteY0" fmla="*/ 0 h 469878"/>
                <a:gd name="connsiteX1" fmla="*/ 131709 w 318201"/>
                <a:gd name="connsiteY1" fmla="*/ 465138 h 469878"/>
                <a:gd name="connsiteX2" fmla="*/ 196003 w 318201"/>
                <a:gd name="connsiteY2" fmla="*/ 463550 h 469878"/>
                <a:gd name="connsiteX3" fmla="*/ 157903 w 318201"/>
                <a:gd name="connsiteY3" fmla="*/ 0 h 469878"/>
                <a:gd name="connsiteX0" fmla="*/ 157903 w 316227"/>
                <a:gd name="connsiteY0" fmla="*/ 0 h 469878"/>
                <a:gd name="connsiteX1" fmla="*/ 131709 w 316227"/>
                <a:gd name="connsiteY1" fmla="*/ 465138 h 469878"/>
                <a:gd name="connsiteX2" fmla="*/ 196003 w 316227"/>
                <a:gd name="connsiteY2" fmla="*/ 463550 h 469878"/>
                <a:gd name="connsiteX3" fmla="*/ 157903 w 316227"/>
                <a:gd name="connsiteY3" fmla="*/ 0 h 469878"/>
                <a:gd name="connsiteX0" fmla="*/ 166182 w 324506"/>
                <a:gd name="connsiteY0" fmla="*/ 0 h 469878"/>
                <a:gd name="connsiteX1" fmla="*/ 139988 w 324506"/>
                <a:gd name="connsiteY1" fmla="*/ 465138 h 469878"/>
                <a:gd name="connsiteX2" fmla="*/ 204282 w 324506"/>
                <a:gd name="connsiteY2" fmla="*/ 463550 h 469878"/>
                <a:gd name="connsiteX3" fmla="*/ 166182 w 324506"/>
                <a:gd name="connsiteY3" fmla="*/ 0 h 469878"/>
                <a:gd name="connsiteX0" fmla="*/ 150550 w 308874"/>
                <a:gd name="connsiteY0" fmla="*/ 7243 h 477121"/>
                <a:gd name="connsiteX1" fmla="*/ 143 w 308874"/>
                <a:gd name="connsiteY1" fmla="*/ 204005 h 477121"/>
                <a:gd name="connsiteX2" fmla="*/ 124356 w 308874"/>
                <a:gd name="connsiteY2" fmla="*/ 472381 h 477121"/>
                <a:gd name="connsiteX3" fmla="*/ 188650 w 308874"/>
                <a:gd name="connsiteY3" fmla="*/ 470793 h 477121"/>
                <a:gd name="connsiteX4" fmla="*/ 150550 w 308874"/>
                <a:gd name="connsiteY4" fmla="*/ 7243 h 477121"/>
                <a:gd name="connsiteX0" fmla="*/ 161038 w 319362"/>
                <a:gd name="connsiteY0" fmla="*/ 7243 h 477121"/>
                <a:gd name="connsiteX1" fmla="*/ 10631 w 319362"/>
                <a:gd name="connsiteY1" fmla="*/ 204005 h 477121"/>
                <a:gd name="connsiteX2" fmla="*/ 16357 w 319362"/>
                <a:gd name="connsiteY2" fmla="*/ 405262 h 477121"/>
                <a:gd name="connsiteX3" fmla="*/ 134844 w 319362"/>
                <a:gd name="connsiteY3" fmla="*/ 472381 h 477121"/>
                <a:gd name="connsiteX4" fmla="*/ 199138 w 319362"/>
                <a:gd name="connsiteY4" fmla="*/ 470793 h 477121"/>
                <a:gd name="connsiteX5" fmla="*/ 161038 w 319362"/>
                <a:gd name="connsiteY5" fmla="*/ 7243 h 477121"/>
                <a:gd name="connsiteX0" fmla="*/ 161038 w 319362"/>
                <a:gd name="connsiteY0" fmla="*/ 7243 h 477121"/>
                <a:gd name="connsiteX1" fmla="*/ 10631 w 319362"/>
                <a:gd name="connsiteY1" fmla="*/ 204005 h 477121"/>
                <a:gd name="connsiteX2" fmla="*/ 16357 w 319362"/>
                <a:gd name="connsiteY2" fmla="*/ 405262 h 477121"/>
                <a:gd name="connsiteX3" fmla="*/ 134844 w 319362"/>
                <a:gd name="connsiteY3" fmla="*/ 472381 h 477121"/>
                <a:gd name="connsiteX4" fmla="*/ 199138 w 319362"/>
                <a:gd name="connsiteY4" fmla="*/ 470793 h 477121"/>
                <a:gd name="connsiteX5" fmla="*/ 161038 w 319362"/>
                <a:gd name="connsiteY5" fmla="*/ 7243 h 477121"/>
                <a:gd name="connsiteX0" fmla="*/ 161038 w 319362"/>
                <a:gd name="connsiteY0" fmla="*/ 7243 h 480777"/>
                <a:gd name="connsiteX1" fmla="*/ 10631 w 319362"/>
                <a:gd name="connsiteY1" fmla="*/ 204005 h 480777"/>
                <a:gd name="connsiteX2" fmla="*/ 16357 w 319362"/>
                <a:gd name="connsiteY2" fmla="*/ 405262 h 480777"/>
                <a:gd name="connsiteX3" fmla="*/ 133413 w 319362"/>
                <a:gd name="connsiteY3" fmla="*/ 477444 h 480777"/>
                <a:gd name="connsiteX4" fmla="*/ 199138 w 319362"/>
                <a:gd name="connsiteY4" fmla="*/ 470793 h 480777"/>
                <a:gd name="connsiteX5" fmla="*/ 161038 w 319362"/>
                <a:gd name="connsiteY5" fmla="*/ 7243 h 480777"/>
                <a:gd name="connsiteX0" fmla="*/ 161038 w 319362"/>
                <a:gd name="connsiteY0" fmla="*/ 7243 h 478061"/>
                <a:gd name="connsiteX1" fmla="*/ 10631 w 319362"/>
                <a:gd name="connsiteY1" fmla="*/ 204005 h 478061"/>
                <a:gd name="connsiteX2" fmla="*/ 16357 w 319362"/>
                <a:gd name="connsiteY2" fmla="*/ 405262 h 478061"/>
                <a:gd name="connsiteX3" fmla="*/ 133413 w 319362"/>
                <a:gd name="connsiteY3" fmla="*/ 477444 h 478061"/>
                <a:gd name="connsiteX4" fmla="*/ 199138 w 319362"/>
                <a:gd name="connsiteY4" fmla="*/ 470793 h 478061"/>
                <a:gd name="connsiteX5" fmla="*/ 161038 w 319362"/>
                <a:gd name="connsiteY5" fmla="*/ 7243 h 478061"/>
                <a:gd name="connsiteX0" fmla="*/ 161038 w 319362"/>
                <a:gd name="connsiteY0" fmla="*/ 7243 h 478061"/>
                <a:gd name="connsiteX1" fmla="*/ 10631 w 319362"/>
                <a:gd name="connsiteY1" fmla="*/ 204005 h 478061"/>
                <a:gd name="connsiteX2" fmla="*/ 16357 w 319362"/>
                <a:gd name="connsiteY2" fmla="*/ 405262 h 478061"/>
                <a:gd name="connsiteX3" fmla="*/ 133413 w 319362"/>
                <a:gd name="connsiteY3" fmla="*/ 477444 h 478061"/>
                <a:gd name="connsiteX4" fmla="*/ 199138 w 319362"/>
                <a:gd name="connsiteY4" fmla="*/ 470793 h 478061"/>
                <a:gd name="connsiteX5" fmla="*/ 161038 w 319362"/>
                <a:gd name="connsiteY5" fmla="*/ 7243 h 478061"/>
                <a:gd name="connsiteX0" fmla="*/ 151761 w 310085"/>
                <a:gd name="connsiteY0" fmla="*/ 7243 h 478061"/>
                <a:gd name="connsiteX1" fmla="*/ 1354 w 310085"/>
                <a:gd name="connsiteY1" fmla="*/ 204005 h 478061"/>
                <a:gd name="connsiteX2" fmla="*/ 7080 w 310085"/>
                <a:gd name="connsiteY2" fmla="*/ 405262 h 478061"/>
                <a:gd name="connsiteX3" fmla="*/ 124136 w 310085"/>
                <a:gd name="connsiteY3" fmla="*/ 477444 h 478061"/>
                <a:gd name="connsiteX4" fmla="*/ 189861 w 310085"/>
                <a:gd name="connsiteY4" fmla="*/ 470793 h 478061"/>
                <a:gd name="connsiteX5" fmla="*/ 151761 w 310085"/>
                <a:gd name="connsiteY5" fmla="*/ 7243 h 478061"/>
                <a:gd name="connsiteX0" fmla="*/ 150407 w 308731"/>
                <a:gd name="connsiteY0" fmla="*/ 7243 h 478061"/>
                <a:gd name="connsiteX1" fmla="*/ 0 w 308731"/>
                <a:gd name="connsiteY1" fmla="*/ 204005 h 478061"/>
                <a:gd name="connsiteX2" fmla="*/ 5726 w 308731"/>
                <a:gd name="connsiteY2" fmla="*/ 405262 h 478061"/>
                <a:gd name="connsiteX3" fmla="*/ 122782 w 308731"/>
                <a:gd name="connsiteY3" fmla="*/ 477444 h 478061"/>
                <a:gd name="connsiteX4" fmla="*/ 188507 w 308731"/>
                <a:gd name="connsiteY4" fmla="*/ 470793 h 478061"/>
                <a:gd name="connsiteX5" fmla="*/ 150407 w 308731"/>
                <a:gd name="connsiteY5" fmla="*/ 7243 h 478061"/>
                <a:gd name="connsiteX0" fmla="*/ 150407 w 308731"/>
                <a:gd name="connsiteY0" fmla="*/ 6988 h 477806"/>
                <a:gd name="connsiteX1" fmla="*/ 0 w 308731"/>
                <a:gd name="connsiteY1" fmla="*/ 203750 h 477806"/>
                <a:gd name="connsiteX2" fmla="*/ 5726 w 308731"/>
                <a:gd name="connsiteY2" fmla="*/ 405007 h 477806"/>
                <a:gd name="connsiteX3" fmla="*/ 122782 w 308731"/>
                <a:gd name="connsiteY3" fmla="*/ 477189 h 477806"/>
                <a:gd name="connsiteX4" fmla="*/ 188507 w 308731"/>
                <a:gd name="connsiteY4" fmla="*/ 470538 h 477806"/>
                <a:gd name="connsiteX5" fmla="*/ 150407 w 308731"/>
                <a:gd name="connsiteY5" fmla="*/ 6988 h 477806"/>
                <a:gd name="connsiteX0" fmla="*/ 150407 w 308731"/>
                <a:gd name="connsiteY0" fmla="*/ 0 h 470818"/>
                <a:gd name="connsiteX1" fmla="*/ 0 w 308731"/>
                <a:gd name="connsiteY1" fmla="*/ 196762 h 470818"/>
                <a:gd name="connsiteX2" fmla="*/ 5726 w 308731"/>
                <a:gd name="connsiteY2" fmla="*/ 398019 h 470818"/>
                <a:gd name="connsiteX3" fmla="*/ 122782 w 308731"/>
                <a:gd name="connsiteY3" fmla="*/ 470201 h 470818"/>
                <a:gd name="connsiteX4" fmla="*/ 188507 w 308731"/>
                <a:gd name="connsiteY4" fmla="*/ 463550 h 470818"/>
                <a:gd name="connsiteX5" fmla="*/ 150407 w 308731"/>
                <a:gd name="connsiteY5" fmla="*/ 0 h 470818"/>
                <a:gd name="connsiteX0" fmla="*/ 150407 w 312635"/>
                <a:gd name="connsiteY0" fmla="*/ 0 h 470818"/>
                <a:gd name="connsiteX1" fmla="*/ 0 w 312635"/>
                <a:gd name="connsiteY1" fmla="*/ 196762 h 470818"/>
                <a:gd name="connsiteX2" fmla="*/ 5726 w 312635"/>
                <a:gd name="connsiteY2" fmla="*/ 398019 h 470818"/>
                <a:gd name="connsiteX3" fmla="*/ 122782 w 312635"/>
                <a:gd name="connsiteY3" fmla="*/ 470201 h 470818"/>
                <a:gd name="connsiteX4" fmla="*/ 188507 w 312635"/>
                <a:gd name="connsiteY4" fmla="*/ 463550 h 470818"/>
                <a:gd name="connsiteX5" fmla="*/ 150407 w 312635"/>
                <a:gd name="connsiteY5" fmla="*/ 0 h 470818"/>
                <a:gd name="connsiteX0" fmla="*/ 150407 w 318358"/>
                <a:gd name="connsiteY0" fmla="*/ 0 h 470818"/>
                <a:gd name="connsiteX1" fmla="*/ 0 w 318358"/>
                <a:gd name="connsiteY1" fmla="*/ 196762 h 470818"/>
                <a:gd name="connsiteX2" fmla="*/ 5726 w 318358"/>
                <a:gd name="connsiteY2" fmla="*/ 398019 h 470818"/>
                <a:gd name="connsiteX3" fmla="*/ 122782 w 318358"/>
                <a:gd name="connsiteY3" fmla="*/ 470201 h 470818"/>
                <a:gd name="connsiteX4" fmla="*/ 188507 w 318358"/>
                <a:gd name="connsiteY4" fmla="*/ 463550 h 470818"/>
                <a:gd name="connsiteX5" fmla="*/ 150407 w 318358"/>
                <a:gd name="connsiteY5" fmla="*/ 0 h 47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358" h="470818">
                  <a:moveTo>
                    <a:pt x="150407" y="0"/>
                  </a:moveTo>
                  <a:cubicBezTo>
                    <a:pt x="99188" y="60383"/>
                    <a:pt x="47309" y="126834"/>
                    <a:pt x="0" y="196762"/>
                  </a:cubicBezTo>
                  <a:cubicBezTo>
                    <a:pt x="47934" y="235884"/>
                    <a:pt x="102401" y="333038"/>
                    <a:pt x="5726" y="398019"/>
                  </a:cubicBezTo>
                  <a:cubicBezTo>
                    <a:pt x="26428" y="442748"/>
                    <a:pt x="87070" y="464975"/>
                    <a:pt x="122782" y="470201"/>
                  </a:cubicBezTo>
                  <a:cubicBezTo>
                    <a:pt x="157549" y="472074"/>
                    <a:pt x="157551" y="469636"/>
                    <a:pt x="188507" y="463550"/>
                  </a:cubicBezTo>
                  <a:cubicBezTo>
                    <a:pt x="483965" y="366552"/>
                    <a:pt x="188066" y="48133"/>
                    <a:pt x="150407" y="0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91" name="Freeform 90"/>
            <p:cNvSpPr/>
            <p:nvPr/>
          </p:nvSpPr>
          <p:spPr>
            <a:xfrm>
              <a:off x="1697832" y="4830306"/>
              <a:ext cx="238413" cy="393523"/>
            </a:xfrm>
            <a:custGeom>
              <a:avLst/>
              <a:gdLst>
                <a:gd name="connsiteX0" fmla="*/ 19050 w 57150"/>
                <a:gd name="connsiteY0" fmla="*/ 0 h 463550"/>
                <a:gd name="connsiteX1" fmla="*/ 0 w 57150"/>
                <a:gd name="connsiteY1" fmla="*/ 460375 h 463550"/>
                <a:gd name="connsiteX2" fmla="*/ 57150 w 57150"/>
                <a:gd name="connsiteY2" fmla="*/ 463550 h 463550"/>
                <a:gd name="connsiteX3" fmla="*/ 19050 w 57150"/>
                <a:gd name="connsiteY3" fmla="*/ 0 h 463550"/>
                <a:gd name="connsiteX0" fmla="*/ 152495 w 190595"/>
                <a:gd name="connsiteY0" fmla="*/ 0 h 463550"/>
                <a:gd name="connsiteX1" fmla="*/ 133445 w 190595"/>
                <a:gd name="connsiteY1" fmla="*/ 460375 h 463550"/>
                <a:gd name="connsiteX2" fmla="*/ 190595 w 190595"/>
                <a:gd name="connsiteY2" fmla="*/ 463550 h 463550"/>
                <a:gd name="connsiteX3" fmla="*/ 152495 w 190595"/>
                <a:gd name="connsiteY3" fmla="*/ 0 h 463550"/>
                <a:gd name="connsiteX0" fmla="*/ 152495 w 190595"/>
                <a:gd name="connsiteY0" fmla="*/ 0 h 463550"/>
                <a:gd name="connsiteX1" fmla="*/ 133445 w 190595"/>
                <a:gd name="connsiteY1" fmla="*/ 460375 h 463550"/>
                <a:gd name="connsiteX2" fmla="*/ 190595 w 190595"/>
                <a:gd name="connsiteY2" fmla="*/ 463550 h 463550"/>
                <a:gd name="connsiteX3" fmla="*/ 152495 w 190595"/>
                <a:gd name="connsiteY3" fmla="*/ 0 h 463550"/>
                <a:gd name="connsiteX0" fmla="*/ 152495 w 190595"/>
                <a:gd name="connsiteY0" fmla="*/ 0 h 463550"/>
                <a:gd name="connsiteX1" fmla="*/ 133445 w 190595"/>
                <a:gd name="connsiteY1" fmla="*/ 460375 h 463550"/>
                <a:gd name="connsiteX2" fmla="*/ 190595 w 190595"/>
                <a:gd name="connsiteY2" fmla="*/ 463550 h 463550"/>
                <a:gd name="connsiteX3" fmla="*/ 152495 w 190595"/>
                <a:gd name="connsiteY3" fmla="*/ 0 h 463550"/>
                <a:gd name="connsiteX0" fmla="*/ 152495 w 302927"/>
                <a:gd name="connsiteY0" fmla="*/ 0 h 463550"/>
                <a:gd name="connsiteX1" fmla="*/ 133445 w 302927"/>
                <a:gd name="connsiteY1" fmla="*/ 460375 h 463550"/>
                <a:gd name="connsiteX2" fmla="*/ 190595 w 302927"/>
                <a:gd name="connsiteY2" fmla="*/ 463550 h 463550"/>
                <a:gd name="connsiteX3" fmla="*/ 152495 w 302927"/>
                <a:gd name="connsiteY3" fmla="*/ 0 h 463550"/>
                <a:gd name="connsiteX0" fmla="*/ 152495 w 312793"/>
                <a:gd name="connsiteY0" fmla="*/ 0 h 463550"/>
                <a:gd name="connsiteX1" fmla="*/ 133445 w 312793"/>
                <a:gd name="connsiteY1" fmla="*/ 460375 h 463550"/>
                <a:gd name="connsiteX2" fmla="*/ 190595 w 312793"/>
                <a:gd name="connsiteY2" fmla="*/ 463550 h 463550"/>
                <a:gd name="connsiteX3" fmla="*/ 152495 w 312793"/>
                <a:gd name="connsiteY3" fmla="*/ 0 h 463550"/>
                <a:gd name="connsiteX0" fmla="*/ 152495 w 312793"/>
                <a:gd name="connsiteY0" fmla="*/ 0 h 469949"/>
                <a:gd name="connsiteX1" fmla="*/ 133445 w 312793"/>
                <a:gd name="connsiteY1" fmla="*/ 460375 h 469949"/>
                <a:gd name="connsiteX2" fmla="*/ 190595 w 312793"/>
                <a:gd name="connsiteY2" fmla="*/ 463550 h 469949"/>
                <a:gd name="connsiteX3" fmla="*/ 152495 w 312793"/>
                <a:gd name="connsiteY3" fmla="*/ 0 h 469949"/>
                <a:gd name="connsiteX0" fmla="*/ 152495 w 312793"/>
                <a:gd name="connsiteY0" fmla="*/ 0 h 474514"/>
                <a:gd name="connsiteX1" fmla="*/ 133445 w 312793"/>
                <a:gd name="connsiteY1" fmla="*/ 460375 h 474514"/>
                <a:gd name="connsiteX2" fmla="*/ 190595 w 312793"/>
                <a:gd name="connsiteY2" fmla="*/ 463550 h 474514"/>
                <a:gd name="connsiteX3" fmla="*/ 152495 w 312793"/>
                <a:gd name="connsiteY3" fmla="*/ 0 h 474514"/>
                <a:gd name="connsiteX0" fmla="*/ 157903 w 318201"/>
                <a:gd name="connsiteY0" fmla="*/ 0 h 476923"/>
                <a:gd name="connsiteX1" fmla="*/ 131709 w 318201"/>
                <a:gd name="connsiteY1" fmla="*/ 465138 h 476923"/>
                <a:gd name="connsiteX2" fmla="*/ 196003 w 318201"/>
                <a:gd name="connsiteY2" fmla="*/ 463550 h 476923"/>
                <a:gd name="connsiteX3" fmla="*/ 157903 w 318201"/>
                <a:gd name="connsiteY3" fmla="*/ 0 h 476923"/>
                <a:gd name="connsiteX0" fmla="*/ 157903 w 318201"/>
                <a:gd name="connsiteY0" fmla="*/ 0 h 475060"/>
                <a:gd name="connsiteX1" fmla="*/ 131709 w 318201"/>
                <a:gd name="connsiteY1" fmla="*/ 465138 h 475060"/>
                <a:gd name="connsiteX2" fmla="*/ 196003 w 318201"/>
                <a:gd name="connsiteY2" fmla="*/ 463550 h 475060"/>
                <a:gd name="connsiteX3" fmla="*/ 157903 w 318201"/>
                <a:gd name="connsiteY3" fmla="*/ 0 h 475060"/>
                <a:gd name="connsiteX0" fmla="*/ 157903 w 318201"/>
                <a:gd name="connsiteY0" fmla="*/ 0 h 473342"/>
                <a:gd name="connsiteX1" fmla="*/ 131709 w 318201"/>
                <a:gd name="connsiteY1" fmla="*/ 465138 h 473342"/>
                <a:gd name="connsiteX2" fmla="*/ 196003 w 318201"/>
                <a:gd name="connsiteY2" fmla="*/ 463550 h 473342"/>
                <a:gd name="connsiteX3" fmla="*/ 157903 w 318201"/>
                <a:gd name="connsiteY3" fmla="*/ 0 h 473342"/>
                <a:gd name="connsiteX0" fmla="*/ 157903 w 318201"/>
                <a:gd name="connsiteY0" fmla="*/ 0 h 469878"/>
                <a:gd name="connsiteX1" fmla="*/ 131709 w 318201"/>
                <a:gd name="connsiteY1" fmla="*/ 465138 h 469878"/>
                <a:gd name="connsiteX2" fmla="*/ 196003 w 318201"/>
                <a:gd name="connsiteY2" fmla="*/ 463550 h 469878"/>
                <a:gd name="connsiteX3" fmla="*/ 157903 w 318201"/>
                <a:gd name="connsiteY3" fmla="*/ 0 h 469878"/>
                <a:gd name="connsiteX0" fmla="*/ 157903 w 316227"/>
                <a:gd name="connsiteY0" fmla="*/ 0 h 469878"/>
                <a:gd name="connsiteX1" fmla="*/ 131709 w 316227"/>
                <a:gd name="connsiteY1" fmla="*/ 465138 h 469878"/>
                <a:gd name="connsiteX2" fmla="*/ 196003 w 316227"/>
                <a:gd name="connsiteY2" fmla="*/ 463550 h 469878"/>
                <a:gd name="connsiteX3" fmla="*/ 157903 w 316227"/>
                <a:gd name="connsiteY3" fmla="*/ 0 h 469878"/>
                <a:gd name="connsiteX0" fmla="*/ 166182 w 324506"/>
                <a:gd name="connsiteY0" fmla="*/ 0 h 469878"/>
                <a:gd name="connsiteX1" fmla="*/ 139988 w 324506"/>
                <a:gd name="connsiteY1" fmla="*/ 465138 h 469878"/>
                <a:gd name="connsiteX2" fmla="*/ 204282 w 324506"/>
                <a:gd name="connsiteY2" fmla="*/ 463550 h 469878"/>
                <a:gd name="connsiteX3" fmla="*/ 166182 w 324506"/>
                <a:gd name="connsiteY3" fmla="*/ 0 h 469878"/>
                <a:gd name="connsiteX0" fmla="*/ 131955 w 290279"/>
                <a:gd name="connsiteY0" fmla="*/ 0 h 464125"/>
                <a:gd name="connsiteX1" fmla="*/ 154057 w 290279"/>
                <a:gd name="connsiteY1" fmla="*/ 417452 h 464125"/>
                <a:gd name="connsiteX2" fmla="*/ 170055 w 290279"/>
                <a:gd name="connsiteY2" fmla="*/ 463550 h 464125"/>
                <a:gd name="connsiteX3" fmla="*/ 131955 w 290279"/>
                <a:gd name="connsiteY3" fmla="*/ 0 h 464125"/>
                <a:gd name="connsiteX0" fmla="*/ 102383 w 260707"/>
                <a:gd name="connsiteY0" fmla="*/ 11542 h 475667"/>
                <a:gd name="connsiteX1" fmla="*/ 123 w 260707"/>
                <a:gd name="connsiteY1" fmla="*/ 164486 h 475667"/>
                <a:gd name="connsiteX2" fmla="*/ 124485 w 260707"/>
                <a:gd name="connsiteY2" fmla="*/ 428994 h 475667"/>
                <a:gd name="connsiteX3" fmla="*/ 140483 w 260707"/>
                <a:gd name="connsiteY3" fmla="*/ 475092 h 475667"/>
                <a:gd name="connsiteX4" fmla="*/ 102383 w 260707"/>
                <a:gd name="connsiteY4" fmla="*/ 11542 h 475667"/>
                <a:gd name="connsiteX0" fmla="*/ 121141 w 279465"/>
                <a:gd name="connsiteY0" fmla="*/ 11364 h 475489"/>
                <a:gd name="connsiteX1" fmla="*/ 99 w 279465"/>
                <a:gd name="connsiteY1" fmla="*/ 167112 h 475489"/>
                <a:gd name="connsiteX2" fmla="*/ 143243 w 279465"/>
                <a:gd name="connsiteY2" fmla="*/ 428816 h 475489"/>
                <a:gd name="connsiteX3" fmla="*/ 159241 w 279465"/>
                <a:gd name="connsiteY3" fmla="*/ 474914 h 475489"/>
                <a:gd name="connsiteX4" fmla="*/ 121141 w 279465"/>
                <a:gd name="connsiteY4" fmla="*/ 11364 h 475489"/>
                <a:gd name="connsiteX0" fmla="*/ 121042 w 279366"/>
                <a:gd name="connsiteY0" fmla="*/ 10445 h 474570"/>
                <a:gd name="connsiteX1" fmla="*/ 0 w 279366"/>
                <a:gd name="connsiteY1" fmla="*/ 166193 h 474570"/>
                <a:gd name="connsiteX2" fmla="*/ 143144 w 279366"/>
                <a:gd name="connsiteY2" fmla="*/ 427897 h 474570"/>
                <a:gd name="connsiteX3" fmla="*/ 159142 w 279366"/>
                <a:gd name="connsiteY3" fmla="*/ 473995 h 474570"/>
                <a:gd name="connsiteX4" fmla="*/ 121042 w 279366"/>
                <a:gd name="connsiteY4" fmla="*/ 10445 h 474570"/>
                <a:gd name="connsiteX0" fmla="*/ 121042 w 279366"/>
                <a:gd name="connsiteY0" fmla="*/ 0 h 464125"/>
                <a:gd name="connsiteX1" fmla="*/ 0 w 279366"/>
                <a:gd name="connsiteY1" fmla="*/ 155748 h 464125"/>
                <a:gd name="connsiteX2" fmla="*/ 143144 w 279366"/>
                <a:gd name="connsiteY2" fmla="*/ 417452 h 464125"/>
                <a:gd name="connsiteX3" fmla="*/ 159142 w 279366"/>
                <a:gd name="connsiteY3" fmla="*/ 463550 h 464125"/>
                <a:gd name="connsiteX4" fmla="*/ 121042 w 279366"/>
                <a:gd name="connsiteY4" fmla="*/ 0 h 464125"/>
                <a:gd name="connsiteX0" fmla="*/ 110310 w 268634"/>
                <a:gd name="connsiteY0" fmla="*/ 0 h 464125"/>
                <a:gd name="connsiteX1" fmla="*/ 0 w 268634"/>
                <a:gd name="connsiteY1" fmla="*/ 147333 h 464125"/>
                <a:gd name="connsiteX2" fmla="*/ 132412 w 268634"/>
                <a:gd name="connsiteY2" fmla="*/ 417452 h 464125"/>
                <a:gd name="connsiteX3" fmla="*/ 148410 w 268634"/>
                <a:gd name="connsiteY3" fmla="*/ 463550 h 464125"/>
                <a:gd name="connsiteX4" fmla="*/ 110310 w 268634"/>
                <a:gd name="connsiteY4" fmla="*/ 0 h 464125"/>
                <a:gd name="connsiteX0" fmla="*/ 110310 w 268634"/>
                <a:gd name="connsiteY0" fmla="*/ 0 h 464125"/>
                <a:gd name="connsiteX1" fmla="*/ 0 w 268634"/>
                <a:gd name="connsiteY1" fmla="*/ 147333 h 464125"/>
                <a:gd name="connsiteX2" fmla="*/ 132412 w 268634"/>
                <a:gd name="connsiteY2" fmla="*/ 417452 h 464125"/>
                <a:gd name="connsiteX3" fmla="*/ 148410 w 268634"/>
                <a:gd name="connsiteY3" fmla="*/ 463550 h 464125"/>
                <a:gd name="connsiteX4" fmla="*/ 110310 w 268634"/>
                <a:gd name="connsiteY4" fmla="*/ 0 h 464125"/>
                <a:gd name="connsiteX0" fmla="*/ 110310 w 268634"/>
                <a:gd name="connsiteY0" fmla="*/ 0 h 464816"/>
                <a:gd name="connsiteX1" fmla="*/ 0 w 268634"/>
                <a:gd name="connsiteY1" fmla="*/ 147333 h 464816"/>
                <a:gd name="connsiteX2" fmla="*/ 132412 w 268634"/>
                <a:gd name="connsiteY2" fmla="*/ 417452 h 464816"/>
                <a:gd name="connsiteX3" fmla="*/ 148410 w 268634"/>
                <a:gd name="connsiteY3" fmla="*/ 463550 h 464816"/>
                <a:gd name="connsiteX4" fmla="*/ 110310 w 268634"/>
                <a:gd name="connsiteY4" fmla="*/ 0 h 464816"/>
                <a:gd name="connsiteX0" fmla="*/ 110310 w 268634"/>
                <a:gd name="connsiteY0" fmla="*/ 0 h 463550"/>
                <a:gd name="connsiteX1" fmla="*/ 0 w 268634"/>
                <a:gd name="connsiteY1" fmla="*/ 147333 h 463550"/>
                <a:gd name="connsiteX2" fmla="*/ 132412 w 268634"/>
                <a:gd name="connsiteY2" fmla="*/ 417452 h 463550"/>
                <a:gd name="connsiteX3" fmla="*/ 148410 w 268634"/>
                <a:gd name="connsiteY3" fmla="*/ 463550 h 463550"/>
                <a:gd name="connsiteX4" fmla="*/ 110310 w 268634"/>
                <a:gd name="connsiteY4" fmla="*/ 0 h 46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8634" h="463550">
                  <a:moveTo>
                    <a:pt x="110310" y="0"/>
                  </a:moveTo>
                  <a:cubicBezTo>
                    <a:pt x="58298" y="46408"/>
                    <a:pt x="44611" y="94588"/>
                    <a:pt x="0" y="147333"/>
                  </a:cubicBezTo>
                  <a:cubicBezTo>
                    <a:pt x="54662" y="216908"/>
                    <a:pt x="107230" y="365684"/>
                    <a:pt x="132412" y="417452"/>
                  </a:cubicBezTo>
                  <a:cubicBezTo>
                    <a:pt x="144284" y="453705"/>
                    <a:pt x="133552" y="433172"/>
                    <a:pt x="148410" y="463550"/>
                  </a:cubicBezTo>
                  <a:cubicBezTo>
                    <a:pt x="430985" y="286808"/>
                    <a:pt x="129360" y="41805"/>
                    <a:pt x="110310" y="0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92" name="Freeform 91"/>
            <p:cNvSpPr/>
            <p:nvPr/>
          </p:nvSpPr>
          <p:spPr>
            <a:xfrm>
              <a:off x="1219200" y="5374481"/>
              <a:ext cx="69056" cy="123825"/>
            </a:xfrm>
            <a:custGeom>
              <a:avLst/>
              <a:gdLst>
                <a:gd name="connsiteX0" fmla="*/ 69056 w 69056"/>
                <a:gd name="connsiteY0" fmla="*/ 0 h 123825"/>
                <a:gd name="connsiteX1" fmla="*/ 0 w 69056"/>
                <a:gd name="connsiteY1" fmla="*/ 123825 h 123825"/>
                <a:gd name="connsiteX0" fmla="*/ 69056 w 69056"/>
                <a:gd name="connsiteY0" fmla="*/ 0 h 123825"/>
                <a:gd name="connsiteX1" fmla="*/ 0 w 69056"/>
                <a:gd name="connsiteY1" fmla="*/ 123825 h 123825"/>
                <a:gd name="connsiteX0" fmla="*/ 69056 w 69056"/>
                <a:gd name="connsiteY0" fmla="*/ 0 h 123825"/>
                <a:gd name="connsiteX1" fmla="*/ 0 w 69056"/>
                <a:gd name="connsiteY1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056" h="123825">
                  <a:moveTo>
                    <a:pt x="69056" y="0"/>
                  </a:moveTo>
                  <a:cubicBezTo>
                    <a:pt x="65087" y="67468"/>
                    <a:pt x="34925" y="89694"/>
                    <a:pt x="0" y="12382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93" name="Freeform 92"/>
            <p:cNvSpPr/>
            <p:nvPr/>
          </p:nvSpPr>
          <p:spPr>
            <a:xfrm>
              <a:off x="1610917" y="5373217"/>
              <a:ext cx="145628" cy="248914"/>
            </a:xfrm>
            <a:custGeom>
              <a:avLst/>
              <a:gdLst>
                <a:gd name="connsiteX0" fmla="*/ 69056 w 69056"/>
                <a:gd name="connsiteY0" fmla="*/ 0 h 123825"/>
                <a:gd name="connsiteX1" fmla="*/ 0 w 69056"/>
                <a:gd name="connsiteY1" fmla="*/ 123825 h 123825"/>
                <a:gd name="connsiteX0" fmla="*/ 69056 w 69056"/>
                <a:gd name="connsiteY0" fmla="*/ 0 h 123825"/>
                <a:gd name="connsiteX1" fmla="*/ 0 w 69056"/>
                <a:gd name="connsiteY1" fmla="*/ 123825 h 123825"/>
                <a:gd name="connsiteX0" fmla="*/ 69056 w 69056"/>
                <a:gd name="connsiteY0" fmla="*/ 0 h 123825"/>
                <a:gd name="connsiteX1" fmla="*/ 0 w 69056"/>
                <a:gd name="connsiteY1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056" h="123825">
                  <a:moveTo>
                    <a:pt x="69056" y="0"/>
                  </a:moveTo>
                  <a:cubicBezTo>
                    <a:pt x="65087" y="67468"/>
                    <a:pt x="34925" y="89694"/>
                    <a:pt x="0" y="12382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94" name="Freeform 93"/>
            <p:cNvSpPr/>
            <p:nvPr/>
          </p:nvSpPr>
          <p:spPr>
            <a:xfrm>
              <a:off x="1840458" y="5097089"/>
              <a:ext cx="45719" cy="69429"/>
            </a:xfrm>
            <a:custGeom>
              <a:avLst/>
              <a:gdLst>
                <a:gd name="connsiteX0" fmla="*/ 69056 w 69056"/>
                <a:gd name="connsiteY0" fmla="*/ 0 h 123825"/>
                <a:gd name="connsiteX1" fmla="*/ 0 w 69056"/>
                <a:gd name="connsiteY1" fmla="*/ 123825 h 123825"/>
                <a:gd name="connsiteX0" fmla="*/ 69056 w 69056"/>
                <a:gd name="connsiteY0" fmla="*/ 0 h 123825"/>
                <a:gd name="connsiteX1" fmla="*/ 0 w 69056"/>
                <a:gd name="connsiteY1" fmla="*/ 123825 h 123825"/>
                <a:gd name="connsiteX0" fmla="*/ 69056 w 69056"/>
                <a:gd name="connsiteY0" fmla="*/ 0 h 123825"/>
                <a:gd name="connsiteX1" fmla="*/ 0 w 69056"/>
                <a:gd name="connsiteY1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056" h="123825">
                  <a:moveTo>
                    <a:pt x="69056" y="0"/>
                  </a:moveTo>
                  <a:cubicBezTo>
                    <a:pt x="65087" y="67468"/>
                    <a:pt x="34925" y="89694"/>
                    <a:pt x="0" y="12382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grpSp>
        <p:nvGrpSpPr>
          <p:cNvPr id="95" name="Group 94"/>
          <p:cNvGrpSpPr/>
          <p:nvPr/>
        </p:nvGrpSpPr>
        <p:grpSpPr>
          <a:xfrm>
            <a:off x="900068" y="2249281"/>
            <a:ext cx="840337" cy="596574"/>
            <a:chOff x="6351038" y="4772039"/>
            <a:chExt cx="1166325" cy="864240"/>
          </a:xfrm>
        </p:grpSpPr>
        <p:sp>
          <p:nvSpPr>
            <p:cNvPr id="96" name="Freeform 95"/>
            <p:cNvSpPr/>
            <p:nvPr/>
          </p:nvSpPr>
          <p:spPr>
            <a:xfrm>
              <a:off x="6351038" y="4772039"/>
              <a:ext cx="1166325" cy="864240"/>
            </a:xfrm>
            <a:custGeom>
              <a:avLst/>
              <a:gdLst/>
              <a:ahLst/>
              <a:cxnLst/>
              <a:rect l="l" t="t" r="r" b="b"/>
              <a:pathLst>
                <a:path w="1166325" h="864240">
                  <a:moveTo>
                    <a:pt x="583162" y="0"/>
                  </a:moveTo>
                  <a:cubicBezTo>
                    <a:pt x="620855" y="0"/>
                    <a:pt x="651412" y="30557"/>
                    <a:pt x="651412" y="68250"/>
                  </a:cubicBezTo>
                  <a:cubicBezTo>
                    <a:pt x="651412" y="98171"/>
                    <a:pt x="632157" y="123596"/>
                    <a:pt x="605108" y="132070"/>
                  </a:cubicBezTo>
                  <a:lnTo>
                    <a:pt x="747468" y="440517"/>
                  </a:lnTo>
                  <a:lnTo>
                    <a:pt x="894709" y="288527"/>
                  </a:lnTo>
                  <a:cubicBezTo>
                    <a:pt x="878614" y="279863"/>
                    <a:pt x="868184" y="262711"/>
                    <a:pt x="868184" y="243123"/>
                  </a:cubicBezTo>
                  <a:cubicBezTo>
                    <a:pt x="868184" y="213300"/>
                    <a:pt x="892361" y="189123"/>
                    <a:pt x="922184" y="189123"/>
                  </a:cubicBezTo>
                  <a:cubicBezTo>
                    <a:pt x="952007" y="189123"/>
                    <a:pt x="976184" y="213300"/>
                    <a:pt x="976184" y="243123"/>
                  </a:cubicBezTo>
                  <a:cubicBezTo>
                    <a:pt x="976184" y="272946"/>
                    <a:pt x="952007" y="297123"/>
                    <a:pt x="922184" y="297123"/>
                  </a:cubicBezTo>
                  <a:lnTo>
                    <a:pt x="922032" y="297093"/>
                  </a:lnTo>
                  <a:lnTo>
                    <a:pt x="923681" y="297642"/>
                  </a:lnTo>
                  <a:lnTo>
                    <a:pt x="947493" y="509574"/>
                  </a:lnTo>
                  <a:lnTo>
                    <a:pt x="1083225" y="395274"/>
                  </a:lnTo>
                  <a:lnTo>
                    <a:pt x="1086178" y="396935"/>
                  </a:lnTo>
                  <a:cubicBezTo>
                    <a:pt x="1079775" y="389814"/>
                    <a:pt x="1076325" y="380335"/>
                    <a:pt x="1076325" y="370050"/>
                  </a:cubicBezTo>
                  <a:cubicBezTo>
                    <a:pt x="1076325" y="345197"/>
                    <a:pt x="1096472" y="325050"/>
                    <a:pt x="1121325" y="325050"/>
                  </a:cubicBezTo>
                  <a:cubicBezTo>
                    <a:pt x="1146178" y="325050"/>
                    <a:pt x="1166325" y="345197"/>
                    <a:pt x="1166325" y="370050"/>
                  </a:cubicBezTo>
                  <a:cubicBezTo>
                    <a:pt x="1166325" y="394903"/>
                    <a:pt x="1146178" y="415050"/>
                    <a:pt x="1121325" y="415050"/>
                  </a:cubicBezTo>
                  <a:lnTo>
                    <a:pt x="1116736" y="414124"/>
                  </a:lnTo>
                  <a:lnTo>
                    <a:pt x="1121325" y="416705"/>
                  </a:lnTo>
                  <a:lnTo>
                    <a:pt x="1092750" y="821517"/>
                  </a:lnTo>
                  <a:cubicBezTo>
                    <a:pt x="752231" y="873111"/>
                    <a:pt x="425999" y="881842"/>
                    <a:pt x="85481" y="826280"/>
                  </a:cubicBezTo>
                  <a:lnTo>
                    <a:pt x="45000" y="416705"/>
                  </a:lnTo>
                  <a:lnTo>
                    <a:pt x="56579" y="411302"/>
                  </a:lnTo>
                  <a:cubicBezTo>
                    <a:pt x="53032" y="413096"/>
                    <a:pt x="49080" y="413639"/>
                    <a:pt x="45000" y="413639"/>
                  </a:cubicBezTo>
                  <a:cubicBezTo>
                    <a:pt x="20147" y="413639"/>
                    <a:pt x="0" y="393492"/>
                    <a:pt x="0" y="368639"/>
                  </a:cubicBezTo>
                  <a:cubicBezTo>
                    <a:pt x="0" y="343786"/>
                    <a:pt x="20147" y="323639"/>
                    <a:pt x="45000" y="323639"/>
                  </a:cubicBezTo>
                  <a:cubicBezTo>
                    <a:pt x="69853" y="323639"/>
                    <a:pt x="90000" y="343786"/>
                    <a:pt x="90000" y="368639"/>
                  </a:cubicBezTo>
                  <a:cubicBezTo>
                    <a:pt x="90000" y="383997"/>
                    <a:pt x="82307" y="397558"/>
                    <a:pt x="70092" y="404995"/>
                  </a:cubicBezTo>
                  <a:lnTo>
                    <a:pt x="80718" y="400036"/>
                  </a:lnTo>
                  <a:cubicBezTo>
                    <a:pt x="195018" y="509574"/>
                    <a:pt x="95005" y="414324"/>
                    <a:pt x="195018" y="511955"/>
                  </a:cubicBezTo>
                  <a:lnTo>
                    <a:pt x="228172" y="296456"/>
                  </a:lnTo>
                  <a:cubicBezTo>
                    <a:pt x="199870" y="295298"/>
                    <a:pt x="177476" y="271825"/>
                    <a:pt x="177476" y="243123"/>
                  </a:cubicBezTo>
                  <a:cubicBezTo>
                    <a:pt x="177476" y="213300"/>
                    <a:pt x="201653" y="189123"/>
                    <a:pt x="231476" y="189123"/>
                  </a:cubicBezTo>
                  <a:cubicBezTo>
                    <a:pt x="261299" y="189123"/>
                    <a:pt x="285476" y="213300"/>
                    <a:pt x="285476" y="243123"/>
                  </a:cubicBezTo>
                  <a:cubicBezTo>
                    <a:pt x="285476" y="261257"/>
                    <a:pt x="276537" y="277304"/>
                    <a:pt x="262256" y="286299"/>
                  </a:cubicBezTo>
                  <a:lnTo>
                    <a:pt x="411712" y="435755"/>
                  </a:lnTo>
                  <a:lnTo>
                    <a:pt x="566537" y="133144"/>
                  </a:lnTo>
                  <a:cubicBezTo>
                    <a:pt x="536723" y="126846"/>
                    <a:pt x="514912" y="100095"/>
                    <a:pt x="514912" y="68250"/>
                  </a:cubicBezTo>
                  <a:cubicBezTo>
                    <a:pt x="514912" y="30557"/>
                    <a:pt x="545469" y="0"/>
                    <a:pt x="583162" y="0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97" name="Freeform 96"/>
            <p:cNvSpPr/>
            <p:nvPr/>
          </p:nvSpPr>
          <p:spPr>
            <a:xfrm>
              <a:off x="6424613" y="5403056"/>
              <a:ext cx="1035843" cy="11907"/>
            </a:xfrm>
            <a:custGeom>
              <a:avLst/>
              <a:gdLst>
                <a:gd name="connsiteX0" fmla="*/ 0 w 1035843"/>
                <a:gd name="connsiteY0" fmla="*/ 11907 h 11907"/>
                <a:gd name="connsiteX1" fmla="*/ 1035843 w 1035843"/>
                <a:gd name="connsiteY1" fmla="*/ 0 h 11907"/>
                <a:gd name="connsiteX0" fmla="*/ 0 w 1035843"/>
                <a:gd name="connsiteY0" fmla="*/ 11907 h 24127"/>
                <a:gd name="connsiteX1" fmla="*/ 1035843 w 1035843"/>
                <a:gd name="connsiteY1" fmla="*/ 0 h 24127"/>
                <a:gd name="connsiteX0" fmla="*/ 0 w 1035843"/>
                <a:gd name="connsiteY0" fmla="*/ 11907 h 11907"/>
                <a:gd name="connsiteX1" fmla="*/ 1035843 w 1035843"/>
                <a:gd name="connsiteY1" fmla="*/ 0 h 1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5843" h="11907">
                  <a:moveTo>
                    <a:pt x="0" y="11907"/>
                  </a:moveTo>
                  <a:cubicBezTo>
                    <a:pt x="345281" y="43657"/>
                    <a:pt x="690562" y="39688"/>
                    <a:pt x="1035843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98" name="Freeform 97"/>
            <p:cNvSpPr/>
            <p:nvPr/>
          </p:nvSpPr>
          <p:spPr>
            <a:xfrm flipV="1">
              <a:off x="6440288" y="5563293"/>
              <a:ext cx="1005619" cy="35474"/>
            </a:xfrm>
            <a:custGeom>
              <a:avLst/>
              <a:gdLst>
                <a:gd name="connsiteX0" fmla="*/ 0 w 1035843"/>
                <a:gd name="connsiteY0" fmla="*/ 11907 h 11907"/>
                <a:gd name="connsiteX1" fmla="*/ 1035843 w 1035843"/>
                <a:gd name="connsiteY1" fmla="*/ 0 h 11907"/>
                <a:gd name="connsiteX0" fmla="*/ 0 w 1035843"/>
                <a:gd name="connsiteY0" fmla="*/ 11907 h 24127"/>
                <a:gd name="connsiteX1" fmla="*/ 1035843 w 1035843"/>
                <a:gd name="connsiteY1" fmla="*/ 0 h 24127"/>
                <a:gd name="connsiteX0" fmla="*/ 0 w 1035843"/>
                <a:gd name="connsiteY0" fmla="*/ 11907 h 11907"/>
                <a:gd name="connsiteX1" fmla="*/ 1035843 w 1035843"/>
                <a:gd name="connsiteY1" fmla="*/ 0 h 11907"/>
                <a:gd name="connsiteX0" fmla="*/ 0 w 1030948"/>
                <a:gd name="connsiteY0" fmla="*/ 0 h 28188"/>
                <a:gd name="connsiteX1" fmla="*/ 1030948 w 1030948"/>
                <a:gd name="connsiteY1" fmla="*/ 2381 h 28188"/>
                <a:gd name="connsiteX0" fmla="*/ 0 w 1033396"/>
                <a:gd name="connsiteY0" fmla="*/ 0 h 32474"/>
                <a:gd name="connsiteX1" fmla="*/ 1033396 w 1033396"/>
                <a:gd name="connsiteY1" fmla="*/ 9525 h 32474"/>
                <a:gd name="connsiteX0" fmla="*/ 0 w 1033396"/>
                <a:gd name="connsiteY0" fmla="*/ 0 h 35474"/>
                <a:gd name="connsiteX1" fmla="*/ 1033396 w 1033396"/>
                <a:gd name="connsiteY1" fmla="*/ 9525 h 3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3396" h="35474">
                  <a:moveTo>
                    <a:pt x="0" y="0"/>
                  </a:moveTo>
                  <a:cubicBezTo>
                    <a:pt x="330598" y="41275"/>
                    <a:pt x="688115" y="49213"/>
                    <a:pt x="1033396" y="952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99" name="Oval 98"/>
            <p:cNvSpPr/>
            <p:nvPr/>
          </p:nvSpPr>
          <p:spPr>
            <a:xfrm>
              <a:off x="6863717" y="5127041"/>
              <a:ext cx="147031" cy="241413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0" name="Oval 99"/>
            <p:cNvSpPr/>
            <p:nvPr/>
          </p:nvSpPr>
          <p:spPr>
            <a:xfrm>
              <a:off x="7136780" y="5242399"/>
              <a:ext cx="108000" cy="108000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1" name="Oval 100"/>
            <p:cNvSpPr/>
            <p:nvPr/>
          </p:nvSpPr>
          <p:spPr>
            <a:xfrm>
              <a:off x="6616705" y="5242399"/>
              <a:ext cx="108000" cy="108000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2" name="Oval 101"/>
            <p:cNvSpPr/>
            <p:nvPr/>
          </p:nvSpPr>
          <p:spPr>
            <a:xfrm>
              <a:off x="6451852" y="5294236"/>
              <a:ext cx="54000" cy="54000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3" name="Oval 102"/>
            <p:cNvSpPr/>
            <p:nvPr/>
          </p:nvSpPr>
          <p:spPr>
            <a:xfrm>
              <a:off x="7354837" y="5291855"/>
              <a:ext cx="54000" cy="54000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4" name="Oval 103"/>
            <p:cNvSpPr/>
            <p:nvPr/>
          </p:nvSpPr>
          <p:spPr>
            <a:xfrm>
              <a:off x="7352503" y="5458541"/>
              <a:ext cx="36000" cy="36000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5" name="Oval 104"/>
            <p:cNvSpPr/>
            <p:nvPr/>
          </p:nvSpPr>
          <p:spPr>
            <a:xfrm>
              <a:off x="7224391" y="5471708"/>
              <a:ext cx="36000" cy="36000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6" name="Oval 105"/>
            <p:cNvSpPr/>
            <p:nvPr/>
          </p:nvSpPr>
          <p:spPr>
            <a:xfrm>
              <a:off x="7075613" y="5476177"/>
              <a:ext cx="36000" cy="36000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7" name="Oval 106"/>
            <p:cNvSpPr/>
            <p:nvPr/>
          </p:nvSpPr>
          <p:spPr>
            <a:xfrm>
              <a:off x="6917026" y="5481232"/>
              <a:ext cx="36000" cy="36000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8" name="Oval 107"/>
            <p:cNvSpPr/>
            <p:nvPr/>
          </p:nvSpPr>
          <p:spPr>
            <a:xfrm>
              <a:off x="6748907" y="5471415"/>
              <a:ext cx="36000" cy="36000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9" name="Oval 108"/>
            <p:cNvSpPr/>
            <p:nvPr/>
          </p:nvSpPr>
          <p:spPr>
            <a:xfrm>
              <a:off x="6602510" y="5466653"/>
              <a:ext cx="36000" cy="36000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10" name="Oval 109"/>
            <p:cNvSpPr/>
            <p:nvPr/>
          </p:nvSpPr>
          <p:spPr>
            <a:xfrm>
              <a:off x="6475454" y="5459510"/>
              <a:ext cx="36000" cy="36000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grpSp>
        <p:nvGrpSpPr>
          <p:cNvPr id="124" name="Group 123"/>
          <p:cNvGrpSpPr/>
          <p:nvPr/>
        </p:nvGrpSpPr>
        <p:grpSpPr>
          <a:xfrm>
            <a:off x="4880290" y="2220747"/>
            <a:ext cx="530408" cy="661530"/>
            <a:chOff x="2732165" y="3559558"/>
            <a:chExt cx="2300569" cy="2869291"/>
          </a:xfrm>
        </p:grpSpPr>
        <p:sp>
          <p:nvSpPr>
            <p:cNvPr id="15" name="Freeform 14"/>
            <p:cNvSpPr/>
            <p:nvPr/>
          </p:nvSpPr>
          <p:spPr>
            <a:xfrm>
              <a:off x="2732165" y="4730656"/>
              <a:ext cx="1371615" cy="1698193"/>
            </a:xfrm>
            <a:custGeom>
              <a:avLst/>
              <a:gdLst>
                <a:gd name="connsiteX0" fmla="*/ 71437 w 300037"/>
                <a:gd name="connsiteY0" fmla="*/ 0 h 371475"/>
                <a:gd name="connsiteX1" fmla="*/ 0 w 300037"/>
                <a:gd name="connsiteY1" fmla="*/ 371475 h 371475"/>
                <a:gd name="connsiteX2" fmla="*/ 100012 w 300037"/>
                <a:gd name="connsiteY2" fmla="*/ 300037 h 371475"/>
                <a:gd name="connsiteX3" fmla="*/ 300037 w 300037"/>
                <a:gd name="connsiteY3" fmla="*/ 128587 h 371475"/>
                <a:gd name="connsiteX4" fmla="*/ 71437 w 300037"/>
                <a:gd name="connsiteY4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037" h="371475">
                  <a:moveTo>
                    <a:pt x="71437" y="0"/>
                  </a:moveTo>
                  <a:lnTo>
                    <a:pt x="0" y="371475"/>
                  </a:lnTo>
                  <a:lnTo>
                    <a:pt x="100012" y="300037"/>
                  </a:lnTo>
                  <a:lnTo>
                    <a:pt x="300037" y="128587"/>
                  </a:lnTo>
                  <a:lnTo>
                    <a:pt x="71437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11" name="Freeform 110"/>
            <p:cNvSpPr/>
            <p:nvPr/>
          </p:nvSpPr>
          <p:spPr>
            <a:xfrm>
              <a:off x="3058738" y="4730656"/>
              <a:ext cx="783781" cy="849094"/>
            </a:xfrm>
            <a:custGeom>
              <a:avLst/>
              <a:gdLst>
                <a:gd name="connsiteX0" fmla="*/ 0 w 171450"/>
                <a:gd name="connsiteY0" fmla="*/ 0 h 185737"/>
                <a:gd name="connsiteX1" fmla="*/ 171450 w 171450"/>
                <a:gd name="connsiteY1" fmla="*/ 185737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1450" h="185737">
                  <a:moveTo>
                    <a:pt x="0" y="0"/>
                  </a:moveTo>
                  <a:lnTo>
                    <a:pt x="171450" y="185737"/>
                  </a:ln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12" name="Freeform 111"/>
            <p:cNvSpPr/>
            <p:nvPr/>
          </p:nvSpPr>
          <p:spPr>
            <a:xfrm>
              <a:off x="2862795" y="5710381"/>
              <a:ext cx="326573" cy="391891"/>
            </a:xfrm>
            <a:custGeom>
              <a:avLst/>
              <a:gdLst>
                <a:gd name="connsiteX0" fmla="*/ 0 w 71437"/>
                <a:gd name="connsiteY0" fmla="*/ 0 h 85725"/>
                <a:gd name="connsiteX1" fmla="*/ 71437 w 71437"/>
                <a:gd name="connsiteY1" fmla="*/ 8572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437" h="85725">
                  <a:moveTo>
                    <a:pt x="0" y="0"/>
                  </a:moveTo>
                  <a:lnTo>
                    <a:pt x="71437" y="85725"/>
                  </a:ln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13" name="Freeform 112"/>
            <p:cNvSpPr/>
            <p:nvPr/>
          </p:nvSpPr>
          <p:spPr>
            <a:xfrm>
              <a:off x="2993425" y="5122547"/>
              <a:ext cx="522521" cy="718464"/>
            </a:xfrm>
            <a:custGeom>
              <a:avLst/>
              <a:gdLst>
                <a:gd name="connsiteX0" fmla="*/ 0 w 114300"/>
                <a:gd name="connsiteY0" fmla="*/ 0 h 157162"/>
                <a:gd name="connsiteX1" fmla="*/ 114300 w 114300"/>
                <a:gd name="connsiteY1" fmla="*/ 157162 h 15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00" h="157162">
                  <a:moveTo>
                    <a:pt x="0" y="0"/>
                  </a:moveTo>
                  <a:lnTo>
                    <a:pt x="114300" y="157162"/>
                  </a:ln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15" name="Freeform 114"/>
            <p:cNvSpPr/>
            <p:nvPr/>
          </p:nvSpPr>
          <p:spPr>
            <a:xfrm>
              <a:off x="3515946" y="4404079"/>
              <a:ext cx="0" cy="391891"/>
            </a:xfrm>
            <a:custGeom>
              <a:avLst/>
              <a:gdLst>
                <a:gd name="connsiteX0" fmla="*/ 0 w 0"/>
                <a:gd name="connsiteY0" fmla="*/ 85725 h 85725"/>
                <a:gd name="connsiteX1" fmla="*/ 0 w 0"/>
                <a:gd name="connsiteY1" fmla="*/ 0 h 85725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cubicBezTo>
                    <a:pt x="0" y="6667"/>
                    <a:pt x="35719" y="3333"/>
                    <a:pt x="0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16" name="Freeform 115"/>
            <p:cNvSpPr/>
            <p:nvPr/>
          </p:nvSpPr>
          <p:spPr>
            <a:xfrm>
              <a:off x="3788091" y="4371420"/>
              <a:ext cx="195943" cy="293919"/>
            </a:xfrm>
            <a:custGeom>
              <a:avLst/>
              <a:gdLst>
                <a:gd name="connsiteX0" fmla="*/ 0 w 42862"/>
                <a:gd name="connsiteY0" fmla="*/ 64294 h 64294"/>
                <a:gd name="connsiteX1" fmla="*/ 42862 w 42862"/>
                <a:gd name="connsiteY1" fmla="*/ 0 h 6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862" h="64294">
                  <a:moveTo>
                    <a:pt x="0" y="64294"/>
                  </a:moveTo>
                  <a:lnTo>
                    <a:pt x="42862" y="0"/>
                  </a:ln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21" name="Freeform 120"/>
            <p:cNvSpPr/>
            <p:nvPr/>
          </p:nvSpPr>
          <p:spPr>
            <a:xfrm>
              <a:off x="3812381" y="4739300"/>
              <a:ext cx="364332" cy="182743"/>
            </a:xfrm>
            <a:custGeom>
              <a:avLst/>
              <a:gdLst>
                <a:gd name="connsiteX0" fmla="*/ 0 w 364332"/>
                <a:gd name="connsiteY0" fmla="*/ 178594 h 178594"/>
                <a:gd name="connsiteX1" fmla="*/ 364332 w 364332"/>
                <a:gd name="connsiteY1" fmla="*/ 0 h 178594"/>
                <a:gd name="connsiteX0" fmla="*/ 0 w 364332"/>
                <a:gd name="connsiteY0" fmla="*/ 181721 h 181721"/>
                <a:gd name="connsiteX1" fmla="*/ 364332 w 364332"/>
                <a:gd name="connsiteY1" fmla="*/ 3127 h 181721"/>
                <a:gd name="connsiteX0" fmla="*/ 0 w 364332"/>
                <a:gd name="connsiteY0" fmla="*/ 182743 h 182743"/>
                <a:gd name="connsiteX1" fmla="*/ 364332 w 364332"/>
                <a:gd name="connsiteY1" fmla="*/ 4149 h 18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4332" h="182743">
                  <a:moveTo>
                    <a:pt x="0" y="182743"/>
                  </a:moveTo>
                  <a:cubicBezTo>
                    <a:pt x="78582" y="80349"/>
                    <a:pt x="235744" y="-22045"/>
                    <a:pt x="364332" y="414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22" name="5-Point Star 121"/>
            <p:cNvSpPr/>
            <p:nvPr/>
          </p:nvSpPr>
          <p:spPr>
            <a:xfrm rot="604560">
              <a:off x="4312654" y="4322790"/>
              <a:ext cx="720080" cy="720080"/>
            </a:xfrm>
            <a:prstGeom prst="star5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25" name="5-Point Star 124"/>
            <p:cNvSpPr/>
            <p:nvPr/>
          </p:nvSpPr>
          <p:spPr>
            <a:xfrm rot="19179347">
              <a:off x="3884429" y="3559558"/>
              <a:ext cx="720080" cy="720080"/>
            </a:xfrm>
            <a:prstGeom prst="star5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26" name="5-Point Star 125"/>
            <p:cNvSpPr/>
            <p:nvPr/>
          </p:nvSpPr>
          <p:spPr>
            <a:xfrm rot="19804333">
              <a:off x="2960683" y="3594223"/>
              <a:ext cx="720080" cy="720080"/>
            </a:xfrm>
            <a:prstGeom prst="star5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496391627"/>
      </p:ext>
    </p:extLst>
  </p:cSld>
  <p:clrMapOvr>
    <a:masterClrMapping/>
  </p:clrMapOvr>
  <p:transition spd="slow">
    <p:push dir="u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" name="Group 106">
            <a:extLst>
              <a:ext uri="{FF2B5EF4-FFF2-40B4-BE49-F238E27FC236}">
                <a16:creationId xmlns:a16="http://schemas.microsoft.com/office/drawing/2014/main" id="{31E654FA-C4C0-4FC5-8CA2-F966A0F18C0B}"/>
              </a:ext>
            </a:extLst>
          </p:cNvPr>
          <p:cNvGrpSpPr>
            <a:grpSpLocks noChangeAspect="1"/>
          </p:cNvGrpSpPr>
          <p:nvPr/>
        </p:nvGrpSpPr>
        <p:grpSpPr>
          <a:xfrm>
            <a:off x="322510" y="5093466"/>
            <a:ext cx="1242997" cy="360000"/>
            <a:chOff x="987188" y="4263600"/>
            <a:chExt cx="1506779" cy="436397"/>
          </a:xfrm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C54928C-DE1D-4F07-8307-8D417B9DEEFF}"/>
                </a:ext>
              </a:extLst>
            </p:cNvPr>
            <p:cNvSpPr/>
            <p:nvPr/>
          </p:nvSpPr>
          <p:spPr>
            <a:xfrm>
              <a:off x="2067552" y="4263600"/>
              <a:ext cx="199873" cy="436397"/>
            </a:xfrm>
            <a:custGeom>
              <a:avLst/>
              <a:gdLst/>
              <a:ahLst/>
              <a:cxnLst/>
              <a:rect l="l" t="t" r="r" b="b"/>
              <a:pathLst>
                <a:path w="199873" h="436397">
                  <a:moveTo>
                    <a:pt x="99934" y="0"/>
                  </a:moveTo>
                  <a:cubicBezTo>
                    <a:pt x="132904" y="201"/>
                    <a:pt x="157791" y="9539"/>
                    <a:pt x="174594" y="28015"/>
                  </a:cubicBezTo>
                  <a:cubicBezTo>
                    <a:pt x="191397" y="46490"/>
                    <a:pt x="199824" y="72893"/>
                    <a:pt x="199873" y="107224"/>
                  </a:cubicBezTo>
                  <a:lnTo>
                    <a:pt x="199873" y="148687"/>
                  </a:lnTo>
                  <a:lnTo>
                    <a:pt x="136550" y="148687"/>
                  </a:lnTo>
                  <a:lnTo>
                    <a:pt x="136550" y="102956"/>
                  </a:lnTo>
                  <a:cubicBezTo>
                    <a:pt x="136436" y="87864"/>
                    <a:pt x="133308" y="77041"/>
                    <a:pt x="127168" y="70487"/>
                  </a:cubicBezTo>
                  <a:cubicBezTo>
                    <a:pt x="121027" y="63932"/>
                    <a:pt x="112559" y="60731"/>
                    <a:pt x="101765" y="60883"/>
                  </a:cubicBezTo>
                  <a:cubicBezTo>
                    <a:pt x="90971" y="60731"/>
                    <a:pt x="82503" y="63932"/>
                    <a:pt x="76363" y="70487"/>
                  </a:cubicBezTo>
                  <a:cubicBezTo>
                    <a:pt x="70222" y="77041"/>
                    <a:pt x="67094" y="87864"/>
                    <a:pt x="66980" y="102956"/>
                  </a:cubicBezTo>
                  <a:lnTo>
                    <a:pt x="66980" y="333441"/>
                  </a:lnTo>
                  <a:cubicBezTo>
                    <a:pt x="67094" y="348507"/>
                    <a:pt x="70222" y="359228"/>
                    <a:pt x="76363" y="365605"/>
                  </a:cubicBezTo>
                  <a:cubicBezTo>
                    <a:pt x="82503" y="371982"/>
                    <a:pt x="90971" y="375081"/>
                    <a:pt x="101765" y="374904"/>
                  </a:cubicBezTo>
                  <a:cubicBezTo>
                    <a:pt x="112559" y="375081"/>
                    <a:pt x="121027" y="371982"/>
                    <a:pt x="127168" y="365605"/>
                  </a:cubicBezTo>
                  <a:cubicBezTo>
                    <a:pt x="133308" y="359228"/>
                    <a:pt x="136436" y="348507"/>
                    <a:pt x="136550" y="333441"/>
                  </a:cubicBezTo>
                  <a:lnTo>
                    <a:pt x="136550" y="272466"/>
                  </a:lnTo>
                  <a:lnTo>
                    <a:pt x="199873" y="272466"/>
                  </a:lnTo>
                  <a:lnTo>
                    <a:pt x="199873" y="329172"/>
                  </a:lnTo>
                  <a:cubicBezTo>
                    <a:pt x="199824" y="363503"/>
                    <a:pt x="191397" y="389906"/>
                    <a:pt x="174594" y="408382"/>
                  </a:cubicBezTo>
                  <a:cubicBezTo>
                    <a:pt x="157791" y="426857"/>
                    <a:pt x="132904" y="436195"/>
                    <a:pt x="99934" y="436397"/>
                  </a:cubicBezTo>
                  <a:cubicBezTo>
                    <a:pt x="66967" y="436195"/>
                    <a:pt x="42082" y="426857"/>
                    <a:pt x="25279" y="408382"/>
                  </a:cubicBezTo>
                  <a:cubicBezTo>
                    <a:pt x="8475" y="389906"/>
                    <a:pt x="49" y="363503"/>
                    <a:pt x="0" y="329172"/>
                  </a:cubicBezTo>
                  <a:lnTo>
                    <a:pt x="0" y="107224"/>
                  </a:lnTo>
                  <a:cubicBezTo>
                    <a:pt x="49" y="72893"/>
                    <a:pt x="8475" y="46490"/>
                    <a:pt x="25279" y="28015"/>
                  </a:cubicBezTo>
                  <a:cubicBezTo>
                    <a:pt x="42082" y="9539"/>
                    <a:pt x="66967" y="201"/>
                    <a:pt x="9993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0B90157F-7B94-4BF9-9365-FB4883393285}"/>
                </a:ext>
              </a:extLst>
            </p:cNvPr>
            <p:cNvSpPr/>
            <p:nvPr/>
          </p:nvSpPr>
          <p:spPr>
            <a:xfrm>
              <a:off x="987188" y="4268475"/>
              <a:ext cx="177318" cy="426644"/>
            </a:xfrm>
            <a:custGeom>
              <a:avLst/>
              <a:gdLst/>
              <a:ahLst/>
              <a:cxnLst/>
              <a:rect l="l" t="t" r="r" b="b"/>
              <a:pathLst>
                <a:path w="177318" h="426644">
                  <a:moveTo>
                    <a:pt x="0" y="0"/>
                  </a:moveTo>
                  <a:lnTo>
                    <a:pt x="177318" y="0"/>
                  </a:lnTo>
                  <a:lnTo>
                    <a:pt x="177318" y="60884"/>
                  </a:lnTo>
                  <a:lnTo>
                    <a:pt x="66980" y="60884"/>
                  </a:lnTo>
                  <a:lnTo>
                    <a:pt x="66980" y="189586"/>
                  </a:lnTo>
                  <a:lnTo>
                    <a:pt x="153543" y="189586"/>
                  </a:lnTo>
                  <a:lnTo>
                    <a:pt x="153543" y="250470"/>
                  </a:lnTo>
                  <a:lnTo>
                    <a:pt x="66980" y="250470"/>
                  </a:lnTo>
                  <a:lnTo>
                    <a:pt x="66980" y="426644"/>
                  </a:lnTo>
                  <a:lnTo>
                    <a:pt x="0" y="426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3E48555D-971B-46DE-A2BD-78F203CA7014}"/>
                </a:ext>
              </a:extLst>
            </p:cNvPr>
            <p:cNvSpPr/>
            <p:nvPr/>
          </p:nvSpPr>
          <p:spPr>
            <a:xfrm>
              <a:off x="1196738" y="4268475"/>
              <a:ext cx="66980" cy="426644"/>
            </a:xfrm>
            <a:custGeom>
              <a:avLst/>
              <a:gdLst/>
              <a:ahLst/>
              <a:cxnLst/>
              <a:rect l="l" t="t" r="r" b="b"/>
              <a:pathLst>
                <a:path w="66980" h="426644">
                  <a:moveTo>
                    <a:pt x="0" y="0"/>
                  </a:moveTo>
                  <a:lnTo>
                    <a:pt x="66980" y="0"/>
                  </a:lnTo>
                  <a:lnTo>
                    <a:pt x="66980" y="426644"/>
                  </a:lnTo>
                  <a:lnTo>
                    <a:pt x="0" y="426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90BF6797-3A30-442A-B8C8-B511818AC8A1}"/>
                </a:ext>
              </a:extLst>
            </p:cNvPr>
            <p:cNvSpPr/>
            <p:nvPr/>
          </p:nvSpPr>
          <p:spPr>
            <a:xfrm>
              <a:off x="1310429" y="4268475"/>
              <a:ext cx="212674" cy="426644"/>
            </a:xfrm>
            <a:custGeom>
              <a:avLst/>
              <a:gdLst/>
              <a:ahLst/>
              <a:cxnLst/>
              <a:rect l="l" t="t" r="r" b="b"/>
              <a:pathLst>
                <a:path w="212674" h="426644">
                  <a:moveTo>
                    <a:pt x="0" y="0"/>
                  </a:moveTo>
                  <a:lnTo>
                    <a:pt x="84068" y="0"/>
                  </a:lnTo>
                  <a:lnTo>
                    <a:pt x="151789" y="255378"/>
                  </a:lnTo>
                  <a:lnTo>
                    <a:pt x="153009" y="255378"/>
                  </a:lnTo>
                  <a:lnTo>
                    <a:pt x="153009" y="0"/>
                  </a:lnTo>
                  <a:lnTo>
                    <a:pt x="212674" y="0"/>
                  </a:lnTo>
                  <a:lnTo>
                    <a:pt x="212674" y="426644"/>
                  </a:lnTo>
                  <a:lnTo>
                    <a:pt x="143858" y="426644"/>
                  </a:lnTo>
                  <a:lnTo>
                    <a:pt x="61494" y="117634"/>
                  </a:lnTo>
                  <a:lnTo>
                    <a:pt x="60274" y="117634"/>
                  </a:lnTo>
                  <a:lnTo>
                    <a:pt x="60274" y="426644"/>
                  </a:lnTo>
                  <a:lnTo>
                    <a:pt x="0" y="426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4D785738-027C-4E27-A765-E50F7FA1CF9A}"/>
                </a:ext>
              </a:extLst>
            </p:cNvPr>
            <p:cNvSpPr/>
            <p:nvPr/>
          </p:nvSpPr>
          <p:spPr>
            <a:xfrm>
              <a:off x="1550535" y="4268475"/>
              <a:ext cx="234620" cy="426644"/>
            </a:xfrm>
            <a:custGeom>
              <a:avLst/>
              <a:gdLst/>
              <a:ahLst/>
              <a:cxnLst/>
              <a:rect l="l" t="t" r="r" b="b"/>
              <a:pathLst>
                <a:path w="234620" h="426644">
                  <a:moveTo>
                    <a:pt x="68253" y="0"/>
                  </a:moveTo>
                  <a:lnTo>
                    <a:pt x="166367" y="0"/>
                  </a:lnTo>
                  <a:lnTo>
                    <a:pt x="234620" y="426644"/>
                  </a:lnTo>
                  <a:lnTo>
                    <a:pt x="166977" y="426644"/>
                  </a:lnTo>
                  <a:lnTo>
                    <a:pt x="155398" y="349225"/>
                  </a:lnTo>
                  <a:lnTo>
                    <a:pt x="73128" y="349225"/>
                  </a:lnTo>
                  <a:lnTo>
                    <a:pt x="61550" y="426644"/>
                  </a:lnTo>
                  <a:lnTo>
                    <a:pt x="0" y="426644"/>
                  </a:lnTo>
                  <a:lnTo>
                    <a:pt x="68253" y="0"/>
                  </a:lnTo>
                  <a:close/>
                  <a:moveTo>
                    <a:pt x="113349" y="75591"/>
                  </a:moveTo>
                  <a:lnTo>
                    <a:pt x="81660" y="291389"/>
                  </a:lnTo>
                  <a:lnTo>
                    <a:pt x="146257" y="291389"/>
                  </a:lnTo>
                  <a:lnTo>
                    <a:pt x="114568" y="75591"/>
                  </a:lnTo>
                  <a:lnTo>
                    <a:pt x="113349" y="7559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781D82E3-1AAC-430A-8C31-3791D4E5EFCA}"/>
                </a:ext>
              </a:extLst>
            </p:cNvPr>
            <p:cNvSpPr/>
            <p:nvPr/>
          </p:nvSpPr>
          <p:spPr>
            <a:xfrm>
              <a:off x="1815254" y="4268475"/>
              <a:ext cx="212674" cy="426644"/>
            </a:xfrm>
            <a:custGeom>
              <a:avLst/>
              <a:gdLst/>
              <a:ahLst/>
              <a:cxnLst/>
              <a:rect l="l" t="t" r="r" b="b"/>
              <a:pathLst>
                <a:path w="212674" h="426644">
                  <a:moveTo>
                    <a:pt x="0" y="0"/>
                  </a:moveTo>
                  <a:lnTo>
                    <a:pt x="84068" y="0"/>
                  </a:lnTo>
                  <a:lnTo>
                    <a:pt x="151789" y="255378"/>
                  </a:lnTo>
                  <a:lnTo>
                    <a:pt x="153009" y="255378"/>
                  </a:lnTo>
                  <a:lnTo>
                    <a:pt x="153009" y="0"/>
                  </a:lnTo>
                  <a:lnTo>
                    <a:pt x="212674" y="0"/>
                  </a:lnTo>
                  <a:lnTo>
                    <a:pt x="212674" y="426644"/>
                  </a:lnTo>
                  <a:lnTo>
                    <a:pt x="143858" y="426644"/>
                  </a:lnTo>
                  <a:lnTo>
                    <a:pt x="61494" y="117634"/>
                  </a:lnTo>
                  <a:lnTo>
                    <a:pt x="60274" y="117634"/>
                  </a:lnTo>
                  <a:lnTo>
                    <a:pt x="60274" y="426644"/>
                  </a:lnTo>
                  <a:lnTo>
                    <a:pt x="0" y="426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92BBA09-DDC8-4522-97E6-514BCF68C825}"/>
                </a:ext>
              </a:extLst>
            </p:cNvPr>
            <p:cNvSpPr/>
            <p:nvPr/>
          </p:nvSpPr>
          <p:spPr>
            <a:xfrm>
              <a:off x="2311163" y="4268475"/>
              <a:ext cx="182804" cy="426644"/>
            </a:xfrm>
            <a:custGeom>
              <a:avLst/>
              <a:gdLst/>
              <a:ahLst/>
              <a:cxnLst/>
              <a:rect l="l" t="t" r="r" b="b"/>
              <a:pathLst>
                <a:path w="182804" h="426644">
                  <a:moveTo>
                    <a:pt x="0" y="0"/>
                  </a:moveTo>
                  <a:lnTo>
                    <a:pt x="182804" y="0"/>
                  </a:lnTo>
                  <a:lnTo>
                    <a:pt x="182804" y="60884"/>
                  </a:lnTo>
                  <a:lnTo>
                    <a:pt x="66980" y="60884"/>
                  </a:lnTo>
                  <a:lnTo>
                    <a:pt x="66980" y="179832"/>
                  </a:lnTo>
                  <a:lnTo>
                    <a:pt x="159030" y="179832"/>
                  </a:lnTo>
                  <a:lnTo>
                    <a:pt x="159030" y="240716"/>
                  </a:lnTo>
                  <a:lnTo>
                    <a:pt x="66980" y="240716"/>
                  </a:lnTo>
                  <a:lnTo>
                    <a:pt x="66980" y="365760"/>
                  </a:lnTo>
                  <a:lnTo>
                    <a:pt x="182804" y="365760"/>
                  </a:lnTo>
                  <a:lnTo>
                    <a:pt x="182804" y="426644"/>
                  </a:lnTo>
                  <a:lnTo>
                    <a:pt x="0" y="426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B5CB875B-85A8-4093-B705-CBD89650FF11}"/>
              </a:ext>
            </a:extLst>
          </p:cNvPr>
          <p:cNvGrpSpPr>
            <a:grpSpLocks noChangeAspect="1"/>
          </p:cNvGrpSpPr>
          <p:nvPr/>
        </p:nvGrpSpPr>
        <p:grpSpPr>
          <a:xfrm>
            <a:off x="322509" y="2455822"/>
            <a:ext cx="1946144" cy="360000"/>
            <a:chOff x="816919" y="2708786"/>
            <a:chExt cx="2654037" cy="490947"/>
          </a:xfrm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4990AC3-FBCC-465E-A138-DFDCBCFB3F6F}"/>
                </a:ext>
              </a:extLst>
            </p:cNvPr>
            <p:cNvSpPr/>
            <p:nvPr/>
          </p:nvSpPr>
          <p:spPr>
            <a:xfrm>
              <a:off x="1327992" y="2708786"/>
              <a:ext cx="224856" cy="490947"/>
            </a:xfrm>
            <a:custGeom>
              <a:avLst/>
              <a:gdLst/>
              <a:ahLst/>
              <a:cxnLst/>
              <a:rect l="l" t="t" r="r" b="b"/>
              <a:pathLst>
                <a:path w="224856" h="490947">
                  <a:moveTo>
                    <a:pt x="112426" y="0"/>
                  </a:moveTo>
                  <a:cubicBezTo>
                    <a:pt x="149517" y="226"/>
                    <a:pt x="177514" y="10732"/>
                    <a:pt x="196418" y="31517"/>
                  </a:cubicBezTo>
                  <a:cubicBezTo>
                    <a:pt x="215322" y="52301"/>
                    <a:pt x="224801" y="82005"/>
                    <a:pt x="224856" y="120627"/>
                  </a:cubicBezTo>
                  <a:lnTo>
                    <a:pt x="224856" y="167273"/>
                  </a:lnTo>
                  <a:lnTo>
                    <a:pt x="153619" y="167273"/>
                  </a:lnTo>
                  <a:lnTo>
                    <a:pt x="153619" y="115825"/>
                  </a:lnTo>
                  <a:cubicBezTo>
                    <a:pt x="153490" y="98847"/>
                    <a:pt x="149972" y="86672"/>
                    <a:pt x="143063" y="79298"/>
                  </a:cubicBezTo>
                  <a:cubicBezTo>
                    <a:pt x="136155" y="71924"/>
                    <a:pt x="126629" y="68322"/>
                    <a:pt x="114486" y="68494"/>
                  </a:cubicBezTo>
                  <a:cubicBezTo>
                    <a:pt x="102342" y="68322"/>
                    <a:pt x="92816" y="71924"/>
                    <a:pt x="85908" y="79298"/>
                  </a:cubicBezTo>
                  <a:cubicBezTo>
                    <a:pt x="78999" y="86672"/>
                    <a:pt x="75481" y="98847"/>
                    <a:pt x="75352" y="115825"/>
                  </a:cubicBezTo>
                  <a:lnTo>
                    <a:pt x="75352" y="375121"/>
                  </a:lnTo>
                  <a:cubicBezTo>
                    <a:pt x="75481" y="392070"/>
                    <a:pt x="78999" y="404132"/>
                    <a:pt x="85908" y="411306"/>
                  </a:cubicBezTo>
                  <a:cubicBezTo>
                    <a:pt x="92816" y="418480"/>
                    <a:pt x="102342" y="421967"/>
                    <a:pt x="114486" y="421767"/>
                  </a:cubicBezTo>
                  <a:cubicBezTo>
                    <a:pt x="126629" y="421967"/>
                    <a:pt x="136155" y="418480"/>
                    <a:pt x="143063" y="411306"/>
                  </a:cubicBezTo>
                  <a:cubicBezTo>
                    <a:pt x="149972" y="404132"/>
                    <a:pt x="153490" y="392070"/>
                    <a:pt x="153619" y="375121"/>
                  </a:cubicBezTo>
                  <a:lnTo>
                    <a:pt x="153619" y="306524"/>
                  </a:lnTo>
                  <a:lnTo>
                    <a:pt x="224856" y="306524"/>
                  </a:lnTo>
                  <a:lnTo>
                    <a:pt x="224856" y="370319"/>
                  </a:lnTo>
                  <a:cubicBezTo>
                    <a:pt x="224801" y="408941"/>
                    <a:pt x="215322" y="438645"/>
                    <a:pt x="196418" y="459429"/>
                  </a:cubicBezTo>
                  <a:cubicBezTo>
                    <a:pt x="177514" y="480214"/>
                    <a:pt x="149517" y="490720"/>
                    <a:pt x="112426" y="490947"/>
                  </a:cubicBezTo>
                  <a:cubicBezTo>
                    <a:pt x="75338" y="490720"/>
                    <a:pt x="47342" y="480214"/>
                    <a:pt x="28439" y="459429"/>
                  </a:cubicBezTo>
                  <a:cubicBezTo>
                    <a:pt x="9535" y="438645"/>
                    <a:pt x="55" y="408941"/>
                    <a:pt x="0" y="370319"/>
                  </a:cubicBezTo>
                  <a:lnTo>
                    <a:pt x="0" y="120627"/>
                  </a:lnTo>
                  <a:cubicBezTo>
                    <a:pt x="55" y="82005"/>
                    <a:pt x="9535" y="52301"/>
                    <a:pt x="28439" y="31517"/>
                  </a:cubicBezTo>
                  <a:cubicBezTo>
                    <a:pt x="47342" y="10732"/>
                    <a:pt x="75338" y="226"/>
                    <a:pt x="11242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DF6492C-B2D6-412F-91B0-85C1679A17E9}"/>
                </a:ext>
              </a:extLst>
            </p:cNvPr>
            <p:cNvSpPr/>
            <p:nvPr/>
          </p:nvSpPr>
          <p:spPr>
            <a:xfrm>
              <a:off x="2185243" y="2708786"/>
              <a:ext cx="228971" cy="490947"/>
            </a:xfrm>
            <a:custGeom>
              <a:avLst/>
              <a:gdLst/>
              <a:ahLst/>
              <a:cxnLst/>
              <a:rect l="l" t="t" r="r" b="b"/>
              <a:pathLst>
                <a:path w="228971" h="490947">
                  <a:moveTo>
                    <a:pt x="114486" y="0"/>
                  </a:moveTo>
                  <a:cubicBezTo>
                    <a:pt x="151661" y="226"/>
                    <a:pt x="180001" y="10732"/>
                    <a:pt x="199505" y="31517"/>
                  </a:cubicBezTo>
                  <a:cubicBezTo>
                    <a:pt x="219008" y="52301"/>
                    <a:pt x="228831" y="82005"/>
                    <a:pt x="228971" y="120627"/>
                  </a:cubicBezTo>
                  <a:lnTo>
                    <a:pt x="228971" y="370319"/>
                  </a:lnTo>
                  <a:cubicBezTo>
                    <a:pt x="228831" y="408941"/>
                    <a:pt x="219008" y="438645"/>
                    <a:pt x="199505" y="459430"/>
                  </a:cubicBezTo>
                  <a:cubicBezTo>
                    <a:pt x="180001" y="480214"/>
                    <a:pt x="151661" y="490720"/>
                    <a:pt x="114486" y="490947"/>
                  </a:cubicBezTo>
                  <a:cubicBezTo>
                    <a:pt x="77310" y="490720"/>
                    <a:pt x="48971" y="480214"/>
                    <a:pt x="29467" y="459430"/>
                  </a:cubicBezTo>
                  <a:cubicBezTo>
                    <a:pt x="9963" y="438645"/>
                    <a:pt x="141" y="408941"/>
                    <a:pt x="0" y="370319"/>
                  </a:cubicBezTo>
                  <a:lnTo>
                    <a:pt x="0" y="120627"/>
                  </a:lnTo>
                  <a:cubicBezTo>
                    <a:pt x="141" y="82005"/>
                    <a:pt x="9963" y="52301"/>
                    <a:pt x="29467" y="31517"/>
                  </a:cubicBezTo>
                  <a:cubicBezTo>
                    <a:pt x="48971" y="10732"/>
                    <a:pt x="77310" y="226"/>
                    <a:pt x="114486" y="0"/>
                  </a:cubicBezTo>
                  <a:close/>
                  <a:moveTo>
                    <a:pt x="114486" y="68494"/>
                  </a:moveTo>
                  <a:cubicBezTo>
                    <a:pt x="102342" y="68322"/>
                    <a:pt x="92816" y="71924"/>
                    <a:pt x="85908" y="79298"/>
                  </a:cubicBezTo>
                  <a:cubicBezTo>
                    <a:pt x="78999" y="86671"/>
                    <a:pt x="75481" y="98847"/>
                    <a:pt x="75352" y="115825"/>
                  </a:cubicBezTo>
                  <a:lnTo>
                    <a:pt x="75352" y="375121"/>
                  </a:lnTo>
                  <a:cubicBezTo>
                    <a:pt x="75481" y="392098"/>
                    <a:pt x="78999" y="404274"/>
                    <a:pt x="85908" y="411648"/>
                  </a:cubicBezTo>
                  <a:cubicBezTo>
                    <a:pt x="92816" y="419023"/>
                    <a:pt x="102342" y="422624"/>
                    <a:pt x="114486" y="422452"/>
                  </a:cubicBezTo>
                  <a:cubicBezTo>
                    <a:pt x="126629" y="422624"/>
                    <a:pt x="136155" y="419023"/>
                    <a:pt x="143063" y="411648"/>
                  </a:cubicBezTo>
                  <a:cubicBezTo>
                    <a:pt x="149972" y="404274"/>
                    <a:pt x="153490" y="392098"/>
                    <a:pt x="153619" y="375121"/>
                  </a:cubicBezTo>
                  <a:lnTo>
                    <a:pt x="153619" y="115825"/>
                  </a:lnTo>
                  <a:cubicBezTo>
                    <a:pt x="153490" y="98847"/>
                    <a:pt x="149972" y="86671"/>
                    <a:pt x="143063" y="79298"/>
                  </a:cubicBezTo>
                  <a:cubicBezTo>
                    <a:pt x="136155" y="71924"/>
                    <a:pt x="126629" y="68322"/>
                    <a:pt x="114486" y="6849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1AAE8B4-F9BC-4CF9-BA88-4EF693F4780B}"/>
                </a:ext>
              </a:extLst>
            </p:cNvPr>
            <p:cNvSpPr/>
            <p:nvPr/>
          </p:nvSpPr>
          <p:spPr>
            <a:xfrm>
              <a:off x="2690068" y="2708786"/>
              <a:ext cx="228971" cy="490947"/>
            </a:xfrm>
            <a:custGeom>
              <a:avLst/>
              <a:gdLst/>
              <a:ahLst/>
              <a:cxnLst/>
              <a:rect l="l" t="t" r="r" b="b"/>
              <a:pathLst>
                <a:path w="228971" h="490947">
                  <a:moveTo>
                    <a:pt x="114486" y="0"/>
                  </a:moveTo>
                  <a:cubicBezTo>
                    <a:pt x="151661" y="226"/>
                    <a:pt x="180001" y="10732"/>
                    <a:pt x="199505" y="31517"/>
                  </a:cubicBezTo>
                  <a:cubicBezTo>
                    <a:pt x="219008" y="52301"/>
                    <a:pt x="228830" y="82005"/>
                    <a:pt x="228971" y="120627"/>
                  </a:cubicBezTo>
                  <a:lnTo>
                    <a:pt x="228971" y="370319"/>
                  </a:lnTo>
                  <a:cubicBezTo>
                    <a:pt x="228830" y="408941"/>
                    <a:pt x="219008" y="438645"/>
                    <a:pt x="199505" y="459430"/>
                  </a:cubicBezTo>
                  <a:cubicBezTo>
                    <a:pt x="180001" y="480214"/>
                    <a:pt x="151661" y="490720"/>
                    <a:pt x="114486" y="490947"/>
                  </a:cubicBezTo>
                  <a:cubicBezTo>
                    <a:pt x="77310" y="490720"/>
                    <a:pt x="48971" y="480214"/>
                    <a:pt x="29467" y="459430"/>
                  </a:cubicBezTo>
                  <a:cubicBezTo>
                    <a:pt x="9963" y="438645"/>
                    <a:pt x="141" y="408941"/>
                    <a:pt x="0" y="370319"/>
                  </a:cubicBezTo>
                  <a:lnTo>
                    <a:pt x="0" y="120627"/>
                  </a:lnTo>
                  <a:cubicBezTo>
                    <a:pt x="141" y="82005"/>
                    <a:pt x="9963" y="52301"/>
                    <a:pt x="29467" y="31517"/>
                  </a:cubicBezTo>
                  <a:cubicBezTo>
                    <a:pt x="48971" y="10732"/>
                    <a:pt x="77310" y="226"/>
                    <a:pt x="114486" y="0"/>
                  </a:cubicBezTo>
                  <a:close/>
                  <a:moveTo>
                    <a:pt x="114486" y="68494"/>
                  </a:moveTo>
                  <a:cubicBezTo>
                    <a:pt x="102342" y="68322"/>
                    <a:pt x="92816" y="71924"/>
                    <a:pt x="85908" y="79298"/>
                  </a:cubicBezTo>
                  <a:cubicBezTo>
                    <a:pt x="78999" y="86671"/>
                    <a:pt x="75481" y="98847"/>
                    <a:pt x="75352" y="115825"/>
                  </a:cubicBezTo>
                  <a:lnTo>
                    <a:pt x="75352" y="375121"/>
                  </a:lnTo>
                  <a:cubicBezTo>
                    <a:pt x="75481" y="392098"/>
                    <a:pt x="78999" y="404274"/>
                    <a:pt x="85908" y="411648"/>
                  </a:cubicBezTo>
                  <a:cubicBezTo>
                    <a:pt x="92816" y="419023"/>
                    <a:pt x="102342" y="422624"/>
                    <a:pt x="114486" y="422452"/>
                  </a:cubicBezTo>
                  <a:cubicBezTo>
                    <a:pt x="126629" y="422624"/>
                    <a:pt x="136155" y="419023"/>
                    <a:pt x="143063" y="411648"/>
                  </a:cubicBezTo>
                  <a:cubicBezTo>
                    <a:pt x="149972" y="404274"/>
                    <a:pt x="153490" y="392098"/>
                    <a:pt x="153619" y="375121"/>
                  </a:cubicBezTo>
                  <a:lnTo>
                    <a:pt x="153619" y="115825"/>
                  </a:lnTo>
                  <a:cubicBezTo>
                    <a:pt x="153490" y="98847"/>
                    <a:pt x="149972" y="86671"/>
                    <a:pt x="143063" y="79298"/>
                  </a:cubicBezTo>
                  <a:cubicBezTo>
                    <a:pt x="136155" y="71924"/>
                    <a:pt x="126629" y="68322"/>
                    <a:pt x="114486" y="6849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451B113-52B5-4D62-BCE4-FE03BA5BD4F4}"/>
                </a:ext>
              </a:extLst>
            </p:cNvPr>
            <p:cNvSpPr/>
            <p:nvPr/>
          </p:nvSpPr>
          <p:spPr>
            <a:xfrm>
              <a:off x="2966292" y="2708786"/>
              <a:ext cx="224856" cy="490947"/>
            </a:xfrm>
            <a:custGeom>
              <a:avLst/>
              <a:gdLst/>
              <a:ahLst/>
              <a:cxnLst/>
              <a:rect l="l" t="t" r="r" b="b"/>
              <a:pathLst>
                <a:path w="224856" h="490947">
                  <a:moveTo>
                    <a:pt x="112426" y="0"/>
                  </a:moveTo>
                  <a:cubicBezTo>
                    <a:pt x="149517" y="226"/>
                    <a:pt x="177514" y="10732"/>
                    <a:pt x="196418" y="31519"/>
                  </a:cubicBezTo>
                  <a:cubicBezTo>
                    <a:pt x="215322" y="52305"/>
                    <a:pt x="224801" y="82014"/>
                    <a:pt x="224856" y="120644"/>
                  </a:cubicBezTo>
                  <a:lnTo>
                    <a:pt x="224856" y="167305"/>
                  </a:lnTo>
                  <a:lnTo>
                    <a:pt x="153619" y="167305"/>
                  </a:lnTo>
                  <a:lnTo>
                    <a:pt x="153619" y="115841"/>
                  </a:lnTo>
                  <a:cubicBezTo>
                    <a:pt x="153490" y="98857"/>
                    <a:pt x="149972" y="86677"/>
                    <a:pt x="143063" y="79301"/>
                  </a:cubicBezTo>
                  <a:cubicBezTo>
                    <a:pt x="136155" y="71925"/>
                    <a:pt x="126629" y="68322"/>
                    <a:pt x="114486" y="68494"/>
                  </a:cubicBezTo>
                  <a:cubicBezTo>
                    <a:pt x="102342" y="68322"/>
                    <a:pt x="92816" y="71925"/>
                    <a:pt x="85908" y="79301"/>
                  </a:cubicBezTo>
                  <a:cubicBezTo>
                    <a:pt x="78999" y="86677"/>
                    <a:pt x="75481" y="98857"/>
                    <a:pt x="75352" y="115841"/>
                  </a:cubicBezTo>
                  <a:lnTo>
                    <a:pt x="75352" y="375102"/>
                  </a:lnTo>
                  <a:cubicBezTo>
                    <a:pt x="75481" y="392058"/>
                    <a:pt x="78999" y="404125"/>
                    <a:pt x="85908" y="411301"/>
                  </a:cubicBezTo>
                  <a:cubicBezTo>
                    <a:pt x="92816" y="418478"/>
                    <a:pt x="102342" y="421967"/>
                    <a:pt x="114486" y="421767"/>
                  </a:cubicBezTo>
                  <a:cubicBezTo>
                    <a:pt x="126629" y="421967"/>
                    <a:pt x="136155" y="418478"/>
                    <a:pt x="143063" y="411301"/>
                  </a:cubicBezTo>
                  <a:cubicBezTo>
                    <a:pt x="149972" y="404125"/>
                    <a:pt x="153490" y="392058"/>
                    <a:pt x="153619" y="375102"/>
                  </a:cubicBezTo>
                  <a:lnTo>
                    <a:pt x="153619" y="286578"/>
                  </a:lnTo>
                  <a:lnTo>
                    <a:pt x="119292" y="286578"/>
                  </a:lnTo>
                  <a:lnTo>
                    <a:pt x="119292" y="218084"/>
                  </a:lnTo>
                  <a:lnTo>
                    <a:pt x="224856" y="218084"/>
                  </a:lnTo>
                  <a:lnTo>
                    <a:pt x="224856" y="370299"/>
                  </a:lnTo>
                  <a:cubicBezTo>
                    <a:pt x="224801" y="408930"/>
                    <a:pt x="215322" y="438640"/>
                    <a:pt x="196418" y="459427"/>
                  </a:cubicBezTo>
                  <a:cubicBezTo>
                    <a:pt x="177514" y="480214"/>
                    <a:pt x="149517" y="490720"/>
                    <a:pt x="112426" y="490947"/>
                  </a:cubicBezTo>
                  <a:cubicBezTo>
                    <a:pt x="75338" y="490720"/>
                    <a:pt x="47342" y="480214"/>
                    <a:pt x="28439" y="459427"/>
                  </a:cubicBezTo>
                  <a:cubicBezTo>
                    <a:pt x="9535" y="438640"/>
                    <a:pt x="55" y="408930"/>
                    <a:pt x="0" y="370299"/>
                  </a:cubicBezTo>
                  <a:lnTo>
                    <a:pt x="0" y="120644"/>
                  </a:lnTo>
                  <a:cubicBezTo>
                    <a:pt x="55" y="82014"/>
                    <a:pt x="9535" y="52305"/>
                    <a:pt x="28439" y="31519"/>
                  </a:cubicBezTo>
                  <a:cubicBezTo>
                    <a:pt x="47342" y="10732"/>
                    <a:pt x="75338" y="226"/>
                    <a:pt x="11242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4CD4F2E-2A5B-4A47-B924-FD3EBA3B63CC}"/>
                </a:ext>
              </a:extLst>
            </p:cNvPr>
            <p:cNvSpPr/>
            <p:nvPr/>
          </p:nvSpPr>
          <p:spPr>
            <a:xfrm>
              <a:off x="816919" y="2714272"/>
              <a:ext cx="233087" cy="479974"/>
            </a:xfrm>
            <a:custGeom>
              <a:avLst/>
              <a:gdLst/>
              <a:ahLst/>
              <a:cxnLst/>
              <a:rect l="l" t="t" r="r" b="b"/>
              <a:pathLst>
                <a:path w="233087" h="479974">
                  <a:moveTo>
                    <a:pt x="0" y="0"/>
                  </a:moveTo>
                  <a:lnTo>
                    <a:pt x="233087" y="0"/>
                  </a:lnTo>
                  <a:lnTo>
                    <a:pt x="233087" y="68494"/>
                  </a:lnTo>
                  <a:lnTo>
                    <a:pt x="154220" y="68494"/>
                  </a:lnTo>
                  <a:lnTo>
                    <a:pt x="154220" y="479974"/>
                  </a:lnTo>
                  <a:lnTo>
                    <a:pt x="78867" y="479974"/>
                  </a:lnTo>
                  <a:lnTo>
                    <a:pt x="78867" y="68494"/>
                  </a:lnTo>
                  <a:lnTo>
                    <a:pt x="0" y="68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51C5B-BCC7-453D-BACE-C6C2CB1E1E05}"/>
                </a:ext>
              </a:extLst>
            </p:cNvPr>
            <p:cNvSpPr/>
            <p:nvPr/>
          </p:nvSpPr>
          <p:spPr>
            <a:xfrm>
              <a:off x="1086514" y="2714272"/>
              <a:ext cx="205654" cy="479974"/>
            </a:xfrm>
            <a:custGeom>
              <a:avLst/>
              <a:gdLst/>
              <a:ahLst/>
              <a:cxnLst/>
              <a:rect l="l" t="t" r="r" b="b"/>
              <a:pathLst>
                <a:path w="205654" h="479974">
                  <a:moveTo>
                    <a:pt x="0" y="0"/>
                  </a:moveTo>
                  <a:lnTo>
                    <a:pt x="205654" y="0"/>
                  </a:lnTo>
                  <a:lnTo>
                    <a:pt x="205654" y="68494"/>
                  </a:lnTo>
                  <a:lnTo>
                    <a:pt x="75352" y="68494"/>
                  </a:lnTo>
                  <a:lnTo>
                    <a:pt x="75352" y="202311"/>
                  </a:lnTo>
                  <a:lnTo>
                    <a:pt x="178908" y="202311"/>
                  </a:lnTo>
                  <a:lnTo>
                    <a:pt x="178908" y="270805"/>
                  </a:lnTo>
                  <a:lnTo>
                    <a:pt x="75352" y="270805"/>
                  </a:lnTo>
                  <a:lnTo>
                    <a:pt x="75352" y="411480"/>
                  </a:lnTo>
                  <a:lnTo>
                    <a:pt x="205654" y="411480"/>
                  </a:lnTo>
                  <a:lnTo>
                    <a:pt x="205654" y="479974"/>
                  </a:lnTo>
                  <a:lnTo>
                    <a:pt x="0" y="4799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A82D668A-B68D-4C2E-B6F9-6FF76ACCB9D7}"/>
                </a:ext>
              </a:extLst>
            </p:cNvPr>
            <p:cNvSpPr/>
            <p:nvPr/>
          </p:nvSpPr>
          <p:spPr>
            <a:xfrm>
              <a:off x="1600865" y="2714272"/>
              <a:ext cx="237887" cy="479974"/>
            </a:xfrm>
            <a:custGeom>
              <a:avLst/>
              <a:gdLst/>
              <a:ahLst/>
              <a:cxnLst/>
              <a:rect l="l" t="t" r="r" b="b"/>
              <a:pathLst>
                <a:path w="237887" h="479974">
                  <a:moveTo>
                    <a:pt x="0" y="0"/>
                  </a:moveTo>
                  <a:lnTo>
                    <a:pt x="75352" y="0"/>
                  </a:lnTo>
                  <a:lnTo>
                    <a:pt x="75352" y="205740"/>
                  </a:lnTo>
                  <a:lnTo>
                    <a:pt x="161163" y="205740"/>
                  </a:lnTo>
                  <a:lnTo>
                    <a:pt x="161163" y="0"/>
                  </a:lnTo>
                  <a:lnTo>
                    <a:pt x="237887" y="0"/>
                  </a:lnTo>
                  <a:lnTo>
                    <a:pt x="237887" y="479974"/>
                  </a:lnTo>
                  <a:lnTo>
                    <a:pt x="161163" y="479974"/>
                  </a:lnTo>
                  <a:lnTo>
                    <a:pt x="161163" y="274234"/>
                  </a:lnTo>
                  <a:lnTo>
                    <a:pt x="75352" y="274234"/>
                  </a:lnTo>
                  <a:lnTo>
                    <a:pt x="75352" y="479974"/>
                  </a:lnTo>
                  <a:lnTo>
                    <a:pt x="0" y="4799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A2E266E-9B61-4344-ACDF-C7675F242358}"/>
                </a:ext>
              </a:extLst>
            </p:cNvPr>
            <p:cNvSpPr/>
            <p:nvPr/>
          </p:nvSpPr>
          <p:spPr>
            <a:xfrm>
              <a:off x="1895454" y="2714272"/>
              <a:ext cx="239259" cy="479974"/>
            </a:xfrm>
            <a:custGeom>
              <a:avLst/>
              <a:gdLst/>
              <a:ahLst/>
              <a:cxnLst/>
              <a:rect l="l" t="t" r="r" b="b"/>
              <a:pathLst>
                <a:path w="239259" h="479974">
                  <a:moveTo>
                    <a:pt x="0" y="0"/>
                  </a:moveTo>
                  <a:lnTo>
                    <a:pt x="94577" y="0"/>
                  </a:lnTo>
                  <a:lnTo>
                    <a:pt x="170763" y="287300"/>
                  </a:lnTo>
                  <a:lnTo>
                    <a:pt x="172136" y="287300"/>
                  </a:lnTo>
                  <a:lnTo>
                    <a:pt x="172136" y="0"/>
                  </a:lnTo>
                  <a:lnTo>
                    <a:pt x="239259" y="0"/>
                  </a:lnTo>
                  <a:lnTo>
                    <a:pt x="239259" y="479974"/>
                  </a:lnTo>
                  <a:lnTo>
                    <a:pt x="161841" y="479974"/>
                  </a:lnTo>
                  <a:lnTo>
                    <a:pt x="69181" y="132337"/>
                  </a:lnTo>
                  <a:lnTo>
                    <a:pt x="67809" y="132337"/>
                  </a:lnTo>
                  <a:lnTo>
                    <a:pt x="67809" y="479974"/>
                  </a:lnTo>
                  <a:lnTo>
                    <a:pt x="0" y="4799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DD6BD9C-9FED-4CF8-A051-A560D7A5E489}"/>
                </a:ext>
              </a:extLst>
            </p:cNvPr>
            <p:cNvSpPr/>
            <p:nvPr/>
          </p:nvSpPr>
          <p:spPr>
            <a:xfrm>
              <a:off x="2467639" y="2714272"/>
              <a:ext cx="199482" cy="479974"/>
            </a:xfrm>
            <a:custGeom>
              <a:avLst/>
              <a:gdLst/>
              <a:ahLst/>
              <a:cxnLst/>
              <a:rect l="l" t="t" r="r" b="b"/>
              <a:pathLst>
                <a:path w="199482" h="479974">
                  <a:moveTo>
                    <a:pt x="0" y="0"/>
                  </a:moveTo>
                  <a:lnTo>
                    <a:pt x="75352" y="0"/>
                  </a:lnTo>
                  <a:lnTo>
                    <a:pt x="75352" y="411480"/>
                  </a:lnTo>
                  <a:lnTo>
                    <a:pt x="199482" y="411480"/>
                  </a:lnTo>
                  <a:lnTo>
                    <a:pt x="199482" y="479974"/>
                  </a:lnTo>
                  <a:lnTo>
                    <a:pt x="0" y="4799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2B782F4-58EC-40B5-B49E-67F7E34AAF98}"/>
                </a:ext>
              </a:extLst>
            </p:cNvPr>
            <p:cNvSpPr/>
            <p:nvPr/>
          </p:nvSpPr>
          <p:spPr>
            <a:xfrm>
              <a:off x="3204951" y="2714272"/>
              <a:ext cx="266005" cy="479974"/>
            </a:xfrm>
            <a:custGeom>
              <a:avLst/>
              <a:gdLst/>
              <a:ahLst/>
              <a:cxnLst/>
              <a:rect l="l" t="t" r="r" b="b"/>
              <a:pathLst>
                <a:path w="266005" h="479974">
                  <a:moveTo>
                    <a:pt x="0" y="0"/>
                  </a:moveTo>
                  <a:lnTo>
                    <a:pt x="78867" y="0"/>
                  </a:lnTo>
                  <a:lnTo>
                    <a:pt x="135743" y="218732"/>
                  </a:lnTo>
                  <a:lnTo>
                    <a:pt x="137113" y="218732"/>
                  </a:lnTo>
                  <a:lnTo>
                    <a:pt x="193996" y="0"/>
                  </a:lnTo>
                  <a:lnTo>
                    <a:pt x="266005" y="0"/>
                  </a:lnTo>
                  <a:lnTo>
                    <a:pt x="170679" y="320898"/>
                  </a:lnTo>
                  <a:lnTo>
                    <a:pt x="170679" y="479974"/>
                  </a:lnTo>
                  <a:lnTo>
                    <a:pt x="95327" y="479974"/>
                  </a:lnTo>
                  <a:lnTo>
                    <a:pt x="95327" y="3208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85257E51-99F4-42BE-91A7-E54C41FC0B9D}"/>
              </a:ext>
            </a:extLst>
          </p:cNvPr>
          <p:cNvGrpSpPr>
            <a:grpSpLocks noChangeAspect="1"/>
          </p:cNvGrpSpPr>
          <p:nvPr/>
        </p:nvGrpSpPr>
        <p:grpSpPr>
          <a:xfrm>
            <a:off x="322509" y="364101"/>
            <a:ext cx="745300" cy="360000"/>
            <a:chOff x="486922" y="589732"/>
            <a:chExt cx="2162860" cy="1044720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E1DCF04-3E34-4640-A0C7-C88175591A15}"/>
                </a:ext>
              </a:extLst>
            </p:cNvPr>
            <p:cNvSpPr/>
            <p:nvPr/>
          </p:nvSpPr>
          <p:spPr>
            <a:xfrm>
              <a:off x="1050459" y="589732"/>
              <a:ext cx="477878" cy="1043263"/>
            </a:xfrm>
            <a:custGeom>
              <a:avLst/>
              <a:gdLst/>
              <a:ahLst/>
              <a:cxnLst/>
              <a:rect l="l" t="t" r="r" b="b"/>
              <a:pathLst>
                <a:path w="477878" h="1043263">
                  <a:moveTo>
                    <a:pt x="240362" y="0"/>
                  </a:moveTo>
                  <a:cubicBezTo>
                    <a:pt x="318421" y="482"/>
                    <a:pt x="377247" y="22806"/>
                    <a:pt x="416841" y="66974"/>
                  </a:cubicBezTo>
                  <a:cubicBezTo>
                    <a:pt x="456435" y="111141"/>
                    <a:pt x="476276" y="174261"/>
                    <a:pt x="476363" y="256333"/>
                  </a:cubicBezTo>
                  <a:lnTo>
                    <a:pt x="476363" y="288402"/>
                  </a:lnTo>
                  <a:lnTo>
                    <a:pt x="324983" y="288402"/>
                  </a:lnTo>
                  <a:lnTo>
                    <a:pt x="324983" y="246129"/>
                  </a:lnTo>
                  <a:cubicBezTo>
                    <a:pt x="324831" y="210052"/>
                    <a:pt x="317840" y="184178"/>
                    <a:pt x="304010" y="168508"/>
                  </a:cubicBezTo>
                  <a:cubicBezTo>
                    <a:pt x="290180" y="152839"/>
                    <a:pt x="270423" y="145186"/>
                    <a:pt x="244739" y="145550"/>
                  </a:cubicBezTo>
                  <a:cubicBezTo>
                    <a:pt x="219055" y="145186"/>
                    <a:pt x="199298" y="152839"/>
                    <a:pt x="185468" y="168508"/>
                  </a:cubicBezTo>
                  <a:cubicBezTo>
                    <a:pt x="171638" y="184178"/>
                    <a:pt x="164647" y="210052"/>
                    <a:pt x="164495" y="246129"/>
                  </a:cubicBezTo>
                  <a:cubicBezTo>
                    <a:pt x="163644" y="282146"/>
                    <a:pt x="173371" y="316888"/>
                    <a:pt x="193676" y="350353"/>
                  </a:cubicBezTo>
                  <a:cubicBezTo>
                    <a:pt x="213981" y="383819"/>
                    <a:pt x="249972" y="422934"/>
                    <a:pt x="301649" y="467697"/>
                  </a:cubicBezTo>
                  <a:cubicBezTo>
                    <a:pt x="367596" y="525366"/>
                    <a:pt x="413702" y="578754"/>
                    <a:pt x="439969" y="627859"/>
                  </a:cubicBezTo>
                  <a:cubicBezTo>
                    <a:pt x="466235" y="676965"/>
                    <a:pt x="478852" y="729988"/>
                    <a:pt x="477820" y="786929"/>
                  </a:cubicBezTo>
                  <a:cubicBezTo>
                    <a:pt x="477703" y="869001"/>
                    <a:pt x="457559" y="932121"/>
                    <a:pt x="417388" y="976288"/>
                  </a:cubicBezTo>
                  <a:cubicBezTo>
                    <a:pt x="377218" y="1020456"/>
                    <a:pt x="317727" y="1042781"/>
                    <a:pt x="238915" y="1043263"/>
                  </a:cubicBezTo>
                  <a:cubicBezTo>
                    <a:pt x="160096" y="1042781"/>
                    <a:pt x="100602" y="1020456"/>
                    <a:pt x="60431" y="976288"/>
                  </a:cubicBezTo>
                  <a:cubicBezTo>
                    <a:pt x="20260" y="932121"/>
                    <a:pt x="117" y="869001"/>
                    <a:pt x="0" y="786929"/>
                  </a:cubicBezTo>
                  <a:lnTo>
                    <a:pt x="0" y="724249"/>
                  </a:lnTo>
                  <a:lnTo>
                    <a:pt x="151379" y="724249"/>
                  </a:lnTo>
                  <a:lnTo>
                    <a:pt x="151379" y="797133"/>
                  </a:lnTo>
                  <a:cubicBezTo>
                    <a:pt x="151653" y="833150"/>
                    <a:pt x="159130" y="858780"/>
                    <a:pt x="173809" y="874025"/>
                  </a:cubicBezTo>
                  <a:cubicBezTo>
                    <a:pt x="188489" y="889270"/>
                    <a:pt x="208729" y="896680"/>
                    <a:pt x="234530" y="896255"/>
                  </a:cubicBezTo>
                  <a:cubicBezTo>
                    <a:pt x="260337" y="896680"/>
                    <a:pt x="280582" y="889270"/>
                    <a:pt x="295263" y="874025"/>
                  </a:cubicBezTo>
                  <a:cubicBezTo>
                    <a:pt x="309945" y="858780"/>
                    <a:pt x="317423" y="833150"/>
                    <a:pt x="317697" y="797133"/>
                  </a:cubicBezTo>
                  <a:cubicBezTo>
                    <a:pt x="318548" y="761116"/>
                    <a:pt x="308821" y="726374"/>
                    <a:pt x="288515" y="692908"/>
                  </a:cubicBezTo>
                  <a:cubicBezTo>
                    <a:pt x="268210" y="659443"/>
                    <a:pt x="232220" y="620328"/>
                    <a:pt x="180545" y="575565"/>
                  </a:cubicBezTo>
                  <a:cubicBezTo>
                    <a:pt x="114598" y="517896"/>
                    <a:pt x="68490" y="464508"/>
                    <a:pt x="42224" y="415402"/>
                  </a:cubicBezTo>
                  <a:cubicBezTo>
                    <a:pt x="15957" y="366297"/>
                    <a:pt x="3340" y="313274"/>
                    <a:pt x="4372" y="256333"/>
                  </a:cubicBezTo>
                  <a:cubicBezTo>
                    <a:pt x="4459" y="174261"/>
                    <a:pt x="24300" y="111141"/>
                    <a:pt x="63894" y="66974"/>
                  </a:cubicBezTo>
                  <a:cubicBezTo>
                    <a:pt x="103488" y="22806"/>
                    <a:pt x="162310" y="482"/>
                    <a:pt x="240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6459EF4A-49D6-403C-9488-DE17CA26EDD7}"/>
                </a:ext>
              </a:extLst>
            </p:cNvPr>
            <p:cNvSpPr/>
            <p:nvPr/>
          </p:nvSpPr>
          <p:spPr>
            <a:xfrm>
              <a:off x="486922" y="601391"/>
              <a:ext cx="477820" cy="1033061"/>
            </a:xfrm>
            <a:custGeom>
              <a:avLst/>
              <a:gdLst/>
              <a:ahLst/>
              <a:cxnLst/>
              <a:rect l="l" t="t" r="r" b="b"/>
              <a:pathLst>
                <a:path w="477820" h="1033061">
                  <a:moveTo>
                    <a:pt x="0" y="0"/>
                  </a:moveTo>
                  <a:lnTo>
                    <a:pt x="160123" y="0"/>
                  </a:lnTo>
                  <a:lnTo>
                    <a:pt x="160123" y="786955"/>
                  </a:lnTo>
                  <a:cubicBezTo>
                    <a:pt x="160397" y="822963"/>
                    <a:pt x="167874" y="848588"/>
                    <a:pt x="182554" y="863829"/>
                  </a:cubicBezTo>
                  <a:cubicBezTo>
                    <a:pt x="197235" y="879070"/>
                    <a:pt x="217477" y="886478"/>
                    <a:pt x="243282" y="886053"/>
                  </a:cubicBezTo>
                  <a:cubicBezTo>
                    <a:pt x="269087" y="886478"/>
                    <a:pt x="289329" y="879070"/>
                    <a:pt x="304009" y="863829"/>
                  </a:cubicBezTo>
                  <a:cubicBezTo>
                    <a:pt x="318690" y="848588"/>
                    <a:pt x="326167" y="822963"/>
                    <a:pt x="326440" y="786955"/>
                  </a:cubicBezTo>
                  <a:lnTo>
                    <a:pt x="326440" y="0"/>
                  </a:lnTo>
                  <a:lnTo>
                    <a:pt x="477820" y="0"/>
                  </a:lnTo>
                  <a:lnTo>
                    <a:pt x="477820" y="776754"/>
                  </a:lnTo>
                  <a:cubicBezTo>
                    <a:pt x="477703" y="858813"/>
                    <a:pt x="457559" y="921925"/>
                    <a:pt x="417388" y="966090"/>
                  </a:cubicBezTo>
                  <a:cubicBezTo>
                    <a:pt x="377218" y="1010255"/>
                    <a:pt x="317723" y="1032578"/>
                    <a:pt x="238905" y="1033061"/>
                  </a:cubicBezTo>
                  <a:cubicBezTo>
                    <a:pt x="160094" y="1032578"/>
                    <a:pt x="100603" y="1010255"/>
                    <a:pt x="60432" y="966090"/>
                  </a:cubicBezTo>
                  <a:cubicBezTo>
                    <a:pt x="20261" y="921925"/>
                    <a:pt x="117" y="858813"/>
                    <a:pt x="0" y="77675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94BD6FC-EBB5-4A0D-9EA0-BD32F97A4CE8}"/>
                </a:ext>
              </a:extLst>
            </p:cNvPr>
            <p:cNvSpPr/>
            <p:nvPr/>
          </p:nvSpPr>
          <p:spPr>
            <a:xfrm>
              <a:off x="1618158" y="601391"/>
              <a:ext cx="437016" cy="1019945"/>
            </a:xfrm>
            <a:custGeom>
              <a:avLst/>
              <a:gdLst/>
              <a:ahLst/>
              <a:cxnLst/>
              <a:rect l="l" t="t" r="r" b="b"/>
              <a:pathLst>
                <a:path w="437016" h="1019945">
                  <a:moveTo>
                    <a:pt x="0" y="0"/>
                  </a:moveTo>
                  <a:lnTo>
                    <a:pt x="437016" y="0"/>
                  </a:lnTo>
                  <a:lnTo>
                    <a:pt x="437016" y="145550"/>
                  </a:lnTo>
                  <a:lnTo>
                    <a:pt x="160124" y="145550"/>
                  </a:lnTo>
                  <a:lnTo>
                    <a:pt x="160124" y="429911"/>
                  </a:lnTo>
                  <a:lnTo>
                    <a:pt x="380180" y="429911"/>
                  </a:lnTo>
                  <a:lnTo>
                    <a:pt x="380180" y="575461"/>
                  </a:lnTo>
                  <a:lnTo>
                    <a:pt x="160124" y="575461"/>
                  </a:lnTo>
                  <a:lnTo>
                    <a:pt x="160124" y="874395"/>
                  </a:lnTo>
                  <a:lnTo>
                    <a:pt x="437016" y="874395"/>
                  </a:lnTo>
                  <a:lnTo>
                    <a:pt x="437016" y="1019945"/>
                  </a:lnTo>
                  <a:lnTo>
                    <a:pt x="0" y="10199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65A96EFC-16F9-4E31-A2FB-20EDD1D8E383}"/>
                </a:ext>
              </a:extLst>
            </p:cNvPr>
            <p:cNvSpPr/>
            <p:nvPr/>
          </p:nvSpPr>
          <p:spPr>
            <a:xfrm>
              <a:off x="2151559" y="601390"/>
              <a:ext cx="498223" cy="1019946"/>
            </a:xfrm>
            <a:custGeom>
              <a:avLst/>
              <a:gdLst/>
              <a:ahLst/>
              <a:cxnLst/>
              <a:rect l="l" t="t" r="r" b="b"/>
              <a:pathLst>
                <a:path w="498223" h="1019946">
                  <a:moveTo>
                    <a:pt x="0" y="1"/>
                  </a:moveTo>
                  <a:lnTo>
                    <a:pt x="241826" y="1"/>
                  </a:lnTo>
                  <a:cubicBezTo>
                    <a:pt x="324400" y="-63"/>
                    <a:pt x="384742" y="19350"/>
                    <a:pt x="422851" y="58241"/>
                  </a:cubicBezTo>
                  <a:cubicBezTo>
                    <a:pt x="460960" y="97132"/>
                    <a:pt x="479770" y="155885"/>
                    <a:pt x="479281" y="234500"/>
                  </a:cubicBezTo>
                  <a:lnTo>
                    <a:pt x="479281" y="314699"/>
                  </a:lnTo>
                  <a:cubicBezTo>
                    <a:pt x="479372" y="367101"/>
                    <a:pt x="470820" y="410289"/>
                    <a:pt x="453624" y="444261"/>
                  </a:cubicBezTo>
                  <a:cubicBezTo>
                    <a:pt x="436429" y="478234"/>
                    <a:pt x="410045" y="503543"/>
                    <a:pt x="374472" y="520189"/>
                  </a:cubicBezTo>
                  <a:lnTo>
                    <a:pt x="374472" y="523100"/>
                  </a:lnTo>
                  <a:cubicBezTo>
                    <a:pt x="413927" y="540080"/>
                    <a:pt x="441645" y="566897"/>
                    <a:pt x="457627" y="603551"/>
                  </a:cubicBezTo>
                  <a:cubicBezTo>
                    <a:pt x="473609" y="640205"/>
                    <a:pt x="481312" y="685249"/>
                    <a:pt x="480735" y="738682"/>
                  </a:cubicBezTo>
                  <a:lnTo>
                    <a:pt x="480735" y="896073"/>
                  </a:lnTo>
                  <a:cubicBezTo>
                    <a:pt x="480462" y="920544"/>
                    <a:pt x="481373" y="942647"/>
                    <a:pt x="483468" y="962382"/>
                  </a:cubicBezTo>
                  <a:cubicBezTo>
                    <a:pt x="485563" y="982116"/>
                    <a:pt x="490481" y="1001304"/>
                    <a:pt x="498223" y="1019946"/>
                  </a:cubicBezTo>
                  <a:lnTo>
                    <a:pt x="335169" y="1019946"/>
                  </a:lnTo>
                  <a:cubicBezTo>
                    <a:pt x="330741" y="1008439"/>
                    <a:pt x="327223" y="994655"/>
                    <a:pt x="324615" y="978594"/>
                  </a:cubicBezTo>
                  <a:cubicBezTo>
                    <a:pt x="322007" y="962533"/>
                    <a:pt x="320672" y="934541"/>
                    <a:pt x="320612" y="894616"/>
                  </a:cubicBezTo>
                  <a:lnTo>
                    <a:pt x="320612" y="734310"/>
                  </a:lnTo>
                  <a:cubicBezTo>
                    <a:pt x="320794" y="687463"/>
                    <a:pt x="312405" y="654006"/>
                    <a:pt x="295444" y="633937"/>
                  </a:cubicBezTo>
                  <a:cubicBezTo>
                    <a:pt x="278483" y="613868"/>
                    <a:pt x="251857" y="604092"/>
                    <a:pt x="215565" y="604608"/>
                  </a:cubicBezTo>
                  <a:lnTo>
                    <a:pt x="160124" y="604608"/>
                  </a:lnTo>
                  <a:lnTo>
                    <a:pt x="160124" y="1019946"/>
                  </a:lnTo>
                  <a:lnTo>
                    <a:pt x="0" y="1019946"/>
                  </a:lnTo>
                  <a:lnTo>
                    <a:pt x="0" y="1"/>
                  </a:lnTo>
                  <a:close/>
                  <a:moveTo>
                    <a:pt x="160124" y="145551"/>
                  </a:moveTo>
                  <a:lnTo>
                    <a:pt x="160124" y="459058"/>
                  </a:lnTo>
                  <a:lnTo>
                    <a:pt x="222860" y="459058"/>
                  </a:lnTo>
                  <a:cubicBezTo>
                    <a:pt x="253042" y="459666"/>
                    <a:pt x="276568" y="451889"/>
                    <a:pt x="293437" y="435727"/>
                  </a:cubicBezTo>
                  <a:cubicBezTo>
                    <a:pt x="310307" y="419566"/>
                    <a:pt x="318878" y="391375"/>
                    <a:pt x="319152" y="351153"/>
                  </a:cubicBezTo>
                  <a:lnTo>
                    <a:pt x="319152" y="250540"/>
                  </a:lnTo>
                  <a:cubicBezTo>
                    <a:pt x="319304" y="214268"/>
                    <a:pt x="312799" y="187656"/>
                    <a:pt x="299638" y="170705"/>
                  </a:cubicBezTo>
                  <a:cubicBezTo>
                    <a:pt x="286477" y="153753"/>
                    <a:pt x="265747" y="145369"/>
                    <a:pt x="237449" y="145551"/>
                  </a:cubicBezTo>
                  <a:lnTo>
                    <a:pt x="160124" y="14555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3169CC3-228E-41D2-AC2D-99D1715846F3}"/>
              </a:ext>
            </a:extLst>
          </p:cNvPr>
          <p:cNvGrpSpPr>
            <a:grpSpLocks noChangeAspect="1"/>
          </p:cNvGrpSpPr>
          <p:nvPr/>
        </p:nvGrpSpPr>
        <p:grpSpPr>
          <a:xfrm>
            <a:off x="4716734" y="364101"/>
            <a:ext cx="360000" cy="360000"/>
            <a:chOff x="7021513" y="5349875"/>
            <a:chExt cx="287337" cy="287338"/>
          </a:xfrm>
          <a:solidFill>
            <a:schemeClr val="bg1"/>
          </a:solidFill>
        </p:grpSpPr>
        <p:sp>
          <p:nvSpPr>
            <p:cNvPr id="13" name="Freeform 3675">
              <a:extLst>
                <a:ext uri="{FF2B5EF4-FFF2-40B4-BE49-F238E27FC236}">
                  <a16:creationId xmlns:a16="http://schemas.microsoft.com/office/drawing/2014/main" id="{3C5AB455-1DF1-48A1-BDE8-0A0B0440C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1513" y="5349875"/>
              <a:ext cx="180975" cy="238125"/>
            </a:xfrm>
            <a:custGeom>
              <a:avLst/>
              <a:gdLst>
                <a:gd name="T0" fmla="*/ 412 w 456"/>
                <a:gd name="T1" fmla="*/ 384 h 602"/>
                <a:gd name="T2" fmla="*/ 376 w 456"/>
                <a:gd name="T3" fmla="*/ 370 h 602"/>
                <a:gd name="T4" fmla="*/ 361 w 456"/>
                <a:gd name="T5" fmla="*/ 307 h 602"/>
                <a:gd name="T6" fmla="*/ 379 w 456"/>
                <a:gd name="T7" fmla="*/ 288 h 602"/>
                <a:gd name="T8" fmla="*/ 397 w 456"/>
                <a:gd name="T9" fmla="*/ 252 h 602"/>
                <a:gd name="T10" fmla="*/ 406 w 456"/>
                <a:gd name="T11" fmla="*/ 214 h 602"/>
                <a:gd name="T12" fmla="*/ 415 w 456"/>
                <a:gd name="T13" fmla="*/ 202 h 602"/>
                <a:gd name="T14" fmla="*/ 420 w 456"/>
                <a:gd name="T15" fmla="*/ 183 h 602"/>
                <a:gd name="T16" fmla="*/ 416 w 456"/>
                <a:gd name="T17" fmla="*/ 152 h 602"/>
                <a:gd name="T18" fmla="*/ 412 w 456"/>
                <a:gd name="T19" fmla="*/ 121 h 602"/>
                <a:gd name="T20" fmla="*/ 420 w 456"/>
                <a:gd name="T21" fmla="*/ 78 h 602"/>
                <a:gd name="T22" fmla="*/ 415 w 456"/>
                <a:gd name="T23" fmla="*/ 45 h 602"/>
                <a:gd name="T24" fmla="*/ 402 w 456"/>
                <a:gd name="T25" fmla="*/ 27 h 602"/>
                <a:gd name="T26" fmla="*/ 383 w 456"/>
                <a:gd name="T27" fmla="*/ 15 h 602"/>
                <a:gd name="T28" fmla="*/ 342 w 456"/>
                <a:gd name="T29" fmla="*/ 3 h 602"/>
                <a:gd name="T30" fmla="*/ 291 w 456"/>
                <a:gd name="T31" fmla="*/ 0 h 602"/>
                <a:gd name="T32" fmla="*/ 245 w 456"/>
                <a:gd name="T33" fmla="*/ 9 h 602"/>
                <a:gd name="T34" fmla="*/ 213 w 456"/>
                <a:gd name="T35" fmla="*/ 27 h 602"/>
                <a:gd name="T36" fmla="*/ 202 w 456"/>
                <a:gd name="T37" fmla="*/ 42 h 602"/>
                <a:gd name="T38" fmla="*/ 181 w 456"/>
                <a:gd name="T39" fmla="*/ 44 h 602"/>
                <a:gd name="T40" fmla="*/ 163 w 456"/>
                <a:gd name="T41" fmla="*/ 56 h 602"/>
                <a:gd name="T42" fmla="*/ 154 w 456"/>
                <a:gd name="T43" fmla="*/ 87 h 602"/>
                <a:gd name="T44" fmla="*/ 164 w 456"/>
                <a:gd name="T45" fmla="*/ 138 h 602"/>
                <a:gd name="T46" fmla="*/ 159 w 456"/>
                <a:gd name="T47" fmla="*/ 144 h 602"/>
                <a:gd name="T48" fmla="*/ 150 w 456"/>
                <a:gd name="T49" fmla="*/ 162 h 602"/>
                <a:gd name="T50" fmla="*/ 149 w 456"/>
                <a:gd name="T51" fmla="*/ 184 h 602"/>
                <a:gd name="T52" fmla="*/ 154 w 456"/>
                <a:gd name="T53" fmla="*/ 201 h 602"/>
                <a:gd name="T54" fmla="*/ 163 w 456"/>
                <a:gd name="T55" fmla="*/ 214 h 602"/>
                <a:gd name="T56" fmla="*/ 169 w 456"/>
                <a:gd name="T57" fmla="*/ 237 h 602"/>
                <a:gd name="T58" fmla="*/ 180 w 456"/>
                <a:gd name="T59" fmla="*/ 271 h 602"/>
                <a:gd name="T60" fmla="*/ 203 w 456"/>
                <a:gd name="T61" fmla="*/ 306 h 602"/>
                <a:gd name="T62" fmla="*/ 216 w 456"/>
                <a:gd name="T63" fmla="*/ 364 h 602"/>
                <a:gd name="T64" fmla="*/ 171 w 456"/>
                <a:gd name="T65" fmla="*/ 381 h 602"/>
                <a:gd name="T66" fmla="*/ 107 w 456"/>
                <a:gd name="T67" fmla="*/ 401 h 602"/>
                <a:gd name="T68" fmla="*/ 46 w 456"/>
                <a:gd name="T69" fmla="*/ 428 h 602"/>
                <a:gd name="T70" fmla="*/ 22 w 456"/>
                <a:gd name="T71" fmla="*/ 449 h 602"/>
                <a:gd name="T72" fmla="*/ 10 w 456"/>
                <a:gd name="T73" fmla="*/ 479 h 602"/>
                <a:gd name="T74" fmla="*/ 2 w 456"/>
                <a:gd name="T75" fmla="*/ 540 h 602"/>
                <a:gd name="T76" fmla="*/ 1 w 456"/>
                <a:gd name="T77" fmla="*/ 594 h 602"/>
                <a:gd name="T78" fmla="*/ 11 w 456"/>
                <a:gd name="T79" fmla="*/ 602 h 602"/>
                <a:gd name="T80" fmla="*/ 374 w 456"/>
                <a:gd name="T81" fmla="*/ 559 h 602"/>
                <a:gd name="T82" fmla="*/ 366 w 456"/>
                <a:gd name="T83" fmla="*/ 528 h 602"/>
                <a:gd name="T84" fmla="*/ 367 w 456"/>
                <a:gd name="T85" fmla="*/ 494 h 602"/>
                <a:gd name="T86" fmla="*/ 377 w 456"/>
                <a:gd name="T87" fmla="*/ 463 h 602"/>
                <a:gd name="T88" fmla="*/ 393 w 456"/>
                <a:gd name="T89" fmla="*/ 437 h 602"/>
                <a:gd name="T90" fmla="*/ 413 w 456"/>
                <a:gd name="T91" fmla="*/ 418 h 602"/>
                <a:gd name="T92" fmla="*/ 438 w 456"/>
                <a:gd name="T93" fmla="*/ 405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56" h="602">
                  <a:moveTo>
                    <a:pt x="456" y="399"/>
                  </a:moveTo>
                  <a:lnTo>
                    <a:pt x="424" y="388"/>
                  </a:lnTo>
                  <a:lnTo>
                    <a:pt x="412" y="384"/>
                  </a:lnTo>
                  <a:lnTo>
                    <a:pt x="401" y="379"/>
                  </a:lnTo>
                  <a:lnTo>
                    <a:pt x="389" y="375"/>
                  </a:lnTo>
                  <a:lnTo>
                    <a:pt x="376" y="370"/>
                  </a:lnTo>
                  <a:lnTo>
                    <a:pt x="368" y="368"/>
                  </a:lnTo>
                  <a:lnTo>
                    <a:pt x="361" y="364"/>
                  </a:lnTo>
                  <a:lnTo>
                    <a:pt x="361" y="307"/>
                  </a:lnTo>
                  <a:lnTo>
                    <a:pt x="366" y="302"/>
                  </a:lnTo>
                  <a:lnTo>
                    <a:pt x="372" y="297"/>
                  </a:lnTo>
                  <a:lnTo>
                    <a:pt x="379" y="288"/>
                  </a:lnTo>
                  <a:lnTo>
                    <a:pt x="385" y="279"/>
                  </a:lnTo>
                  <a:lnTo>
                    <a:pt x="392" y="266"/>
                  </a:lnTo>
                  <a:lnTo>
                    <a:pt x="397" y="252"/>
                  </a:lnTo>
                  <a:lnTo>
                    <a:pt x="401" y="235"/>
                  </a:lnTo>
                  <a:lnTo>
                    <a:pt x="402" y="216"/>
                  </a:lnTo>
                  <a:lnTo>
                    <a:pt x="406" y="214"/>
                  </a:lnTo>
                  <a:lnTo>
                    <a:pt x="410" y="211"/>
                  </a:lnTo>
                  <a:lnTo>
                    <a:pt x="412" y="207"/>
                  </a:lnTo>
                  <a:lnTo>
                    <a:pt x="415" y="202"/>
                  </a:lnTo>
                  <a:lnTo>
                    <a:pt x="417" y="197"/>
                  </a:lnTo>
                  <a:lnTo>
                    <a:pt x="419" y="191"/>
                  </a:lnTo>
                  <a:lnTo>
                    <a:pt x="420" y="183"/>
                  </a:lnTo>
                  <a:lnTo>
                    <a:pt x="420" y="175"/>
                  </a:lnTo>
                  <a:lnTo>
                    <a:pt x="420" y="164"/>
                  </a:lnTo>
                  <a:lnTo>
                    <a:pt x="416" y="152"/>
                  </a:lnTo>
                  <a:lnTo>
                    <a:pt x="412" y="144"/>
                  </a:lnTo>
                  <a:lnTo>
                    <a:pt x="406" y="137"/>
                  </a:lnTo>
                  <a:lnTo>
                    <a:pt x="412" y="121"/>
                  </a:lnTo>
                  <a:lnTo>
                    <a:pt x="417" y="101"/>
                  </a:lnTo>
                  <a:lnTo>
                    <a:pt x="420" y="89"/>
                  </a:lnTo>
                  <a:lnTo>
                    <a:pt x="420" y="78"/>
                  </a:lnTo>
                  <a:lnTo>
                    <a:pt x="420" y="65"/>
                  </a:lnTo>
                  <a:lnTo>
                    <a:pt x="417" y="53"/>
                  </a:lnTo>
                  <a:lnTo>
                    <a:pt x="415" y="45"/>
                  </a:lnTo>
                  <a:lnTo>
                    <a:pt x="412" y="39"/>
                  </a:lnTo>
                  <a:lnTo>
                    <a:pt x="407" y="34"/>
                  </a:lnTo>
                  <a:lnTo>
                    <a:pt x="402" y="27"/>
                  </a:lnTo>
                  <a:lnTo>
                    <a:pt x="397" y="24"/>
                  </a:lnTo>
                  <a:lnTo>
                    <a:pt x="390" y="18"/>
                  </a:lnTo>
                  <a:lnTo>
                    <a:pt x="383" y="15"/>
                  </a:lnTo>
                  <a:lnTo>
                    <a:pt x="376" y="12"/>
                  </a:lnTo>
                  <a:lnTo>
                    <a:pt x="359" y="7"/>
                  </a:lnTo>
                  <a:lnTo>
                    <a:pt x="342" y="3"/>
                  </a:lnTo>
                  <a:lnTo>
                    <a:pt x="325" y="0"/>
                  </a:lnTo>
                  <a:lnTo>
                    <a:pt x="307" y="0"/>
                  </a:lnTo>
                  <a:lnTo>
                    <a:pt x="291" y="0"/>
                  </a:lnTo>
                  <a:lnTo>
                    <a:pt x="276" y="2"/>
                  </a:lnTo>
                  <a:lnTo>
                    <a:pt x="261" y="6"/>
                  </a:lnTo>
                  <a:lnTo>
                    <a:pt x="245" y="9"/>
                  </a:lnTo>
                  <a:lnTo>
                    <a:pt x="231" y="16"/>
                  </a:lnTo>
                  <a:lnTo>
                    <a:pt x="218" y="22"/>
                  </a:lnTo>
                  <a:lnTo>
                    <a:pt x="213" y="27"/>
                  </a:lnTo>
                  <a:lnTo>
                    <a:pt x="209" y="31"/>
                  </a:lnTo>
                  <a:lnTo>
                    <a:pt x="204" y="36"/>
                  </a:lnTo>
                  <a:lnTo>
                    <a:pt x="202" y="42"/>
                  </a:lnTo>
                  <a:lnTo>
                    <a:pt x="194" y="42"/>
                  </a:lnTo>
                  <a:lnTo>
                    <a:pt x="187" y="43"/>
                  </a:lnTo>
                  <a:lnTo>
                    <a:pt x="181" y="44"/>
                  </a:lnTo>
                  <a:lnTo>
                    <a:pt x="176" y="45"/>
                  </a:lnTo>
                  <a:lnTo>
                    <a:pt x="168" y="51"/>
                  </a:lnTo>
                  <a:lnTo>
                    <a:pt x="163" y="56"/>
                  </a:lnTo>
                  <a:lnTo>
                    <a:pt x="158" y="65"/>
                  </a:lnTo>
                  <a:lnTo>
                    <a:pt x="155" y="75"/>
                  </a:lnTo>
                  <a:lnTo>
                    <a:pt x="154" y="87"/>
                  </a:lnTo>
                  <a:lnTo>
                    <a:pt x="155" y="98"/>
                  </a:lnTo>
                  <a:lnTo>
                    <a:pt x="159" y="120"/>
                  </a:lnTo>
                  <a:lnTo>
                    <a:pt x="164" y="138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59" y="144"/>
                  </a:lnTo>
                  <a:lnTo>
                    <a:pt x="154" y="151"/>
                  </a:lnTo>
                  <a:lnTo>
                    <a:pt x="151" y="156"/>
                  </a:lnTo>
                  <a:lnTo>
                    <a:pt x="150" y="162"/>
                  </a:lnTo>
                  <a:lnTo>
                    <a:pt x="149" y="170"/>
                  </a:lnTo>
                  <a:lnTo>
                    <a:pt x="149" y="176"/>
                  </a:lnTo>
                  <a:lnTo>
                    <a:pt x="149" y="184"/>
                  </a:lnTo>
                  <a:lnTo>
                    <a:pt x="150" y="191"/>
                  </a:lnTo>
                  <a:lnTo>
                    <a:pt x="151" y="196"/>
                  </a:lnTo>
                  <a:lnTo>
                    <a:pt x="154" y="201"/>
                  </a:lnTo>
                  <a:lnTo>
                    <a:pt x="157" y="206"/>
                  </a:lnTo>
                  <a:lnTo>
                    <a:pt x="159" y="210"/>
                  </a:lnTo>
                  <a:lnTo>
                    <a:pt x="163" y="214"/>
                  </a:lnTo>
                  <a:lnTo>
                    <a:pt x="167" y="216"/>
                  </a:lnTo>
                  <a:lnTo>
                    <a:pt x="168" y="227"/>
                  </a:lnTo>
                  <a:lnTo>
                    <a:pt x="169" y="237"/>
                  </a:lnTo>
                  <a:lnTo>
                    <a:pt x="171" y="246"/>
                  </a:lnTo>
                  <a:lnTo>
                    <a:pt x="173" y="255"/>
                  </a:lnTo>
                  <a:lnTo>
                    <a:pt x="180" y="271"/>
                  </a:lnTo>
                  <a:lnTo>
                    <a:pt x="187" y="286"/>
                  </a:lnTo>
                  <a:lnTo>
                    <a:pt x="195" y="297"/>
                  </a:lnTo>
                  <a:lnTo>
                    <a:pt x="203" y="306"/>
                  </a:lnTo>
                  <a:lnTo>
                    <a:pt x="211" y="314"/>
                  </a:lnTo>
                  <a:lnTo>
                    <a:pt x="216" y="319"/>
                  </a:lnTo>
                  <a:lnTo>
                    <a:pt x="216" y="364"/>
                  </a:lnTo>
                  <a:lnTo>
                    <a:pt x="202" y="369"/>
                  </a:lnTo>
                  <a:lnTo>
                    <a:pt x="186" y="375"/>
                  </a:lnTo>
                  <a:lnTo>
                    <a:pt x="171" y="381"/>
                  </a:lnTo>
                  <a:lnTo>
                    <a:pt x="155" y="384"/>
                  </a:lnTo>
                  <a:lnTo>
                    <a:pt x="130" y="393"/>
                  </a:lnTo>
                  <a:lnTo>
                    <a:pt x="107" y="401"/>
                  </a:lnTo>
                  <a:lnTo>
                    <a:pt x="83" y="410"/>
                  </a:lnTo>
                  <a:lnTo>
                    <a:pt x="64" y="419"/>
                  </a:lnTo>
                  <a:lnTo>
                    <a:pt x="46" y="428"/>
                  </a:lnTo>
                  <a:lnTo>
                    <a:pt x="32" y="438"/>
                  </a:lnTo>
                  <a:lnTo>
                    <a:pt x="27" y="444"/>
                  </a:lnTo>
                  <a:lnTo>
                    <a:pt x="22" y="449"/>
                  </a:lnTo>
                  <a:lnTo>
                    <a:pt x="18" y="455"/>
                  </a:lnTo>
                  <a:lnTo>
                    <a:pt x="15" y="460"/>
                  </a:lnTo>
                  <a:lnTo>
                    <a:pt x="10" y="479"/>
                  </a:lnTo>
                  <a:lnTo>
                    <a:pt x="6" y="499"/>
                  </a:lnTo>
                  <a:lnTo>
                    <a:pt x="4" y="521"/>
                  </a:lnTo>
                  <a:lnTo>
                    <a:pt x="2" y="540"/>
                  </a:lnTo>
                  <a:lnTo>
                    <a:pt x="0" y="573"/>
                  </a:lnTo>
                  <a:lnTo>
                    <a:pt x="0" y="589"/>
                  </a:lnTo>
                  <a:lnTo>
                    <a:pt x="1" y="594"/>
                  </a:lnTo>
                  <a:lnTo>
                    <a:pt x="4" y="598"/>
                  </a:lnTo>
                  <a:lnTo>
                    <a:pt x="8" y="600"/>
                  </a:lnTo>
                  <a:lnTo>
                    <a:pt x="11" y="602"/>
                  </a:lnTo>
                  <a:lnTo>
                    <a:pt x="395" y="602"/>
                  </a:lnTo>
                  <a:lnTo>
                    <a:pt x="383" y="581"/>
                  </a:lnTo>
                  <a:lnTo>
                    <a:pt x="374" y="559"/>
                  </a:lnTo>
                  <a:lnTo>
                    <a:pt x="371" y="549"/>
                  </a:lnTo>
                  <a:lnTo>
                    <a:pt x="368" y="539"/>
                  </a:lnTo>
                  <a:lnTo>
                    <a:pt x="366" y="528"/>
                  </a:lnTo>
                  <a:lnTo>
                    <a:pt x="366" y="518"/>
                  </a:lnTo>
                  <a:lnTo>
                    <a:pt x="366" y="505"/>
                  </a:lnTo>
                  <a:lnTo>
                    <a:pt x="367" y="494"/>
                  </a:lnTo>
                  <a:lnTo>
                    <a:pt x="370" y="483"/>
                  </a:lnTo>
                  <a:lnTo>
                    <a:pt x="374" y="473"/>
                  </a:lnTo>
                  <a:lnTo>
                    <a:pt x="377" y="463"/>
                  </a:lnTo>
                  <a:lnTo>
                    <a:pt x="381" y="454"/>
                  </a:lnTo>
                  <a:lnTo>
                    <a:pt x="388" y="445"/>
                  </a:lnTo>
                  <a:lnTo>
                    <a:pt x="393" y="437"/>
                  </a:lnTo>
                  <a:lnTo>
                    <a:pt x="399" y="431"/>
                  </a:lnTo>
                  <a:lnTo>
                    <a:pt x="407" y="424"/>
                  </a:lnTo>
                  <a:lnTo>
                    <a:pt x="413" y="418"/>
                  </a:lnTo>
                  <a:lnTo>
                    <a:pt x="422" y="413"/>
                  </a:lnTo>
                  <a:lnTo>
                    <a:pt x="430" y="409"/>
                  </a:lnTo>
                  <a:lnTo>
                    <a:pt x="438" y="405"/>
                  </a:lnTo>
                  <a:lnTo>
                    <a:pt x="447" y="401"/>
                  </a:lnTo>
                  <a:lnTo>
                    <a:pt x="456" y="3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3676">
              <a:extLst>
                <a:ext uri="{FF2B5EF4-FFF2-40B4-BE49-F238E27FC236}">
                  <a16:creationId xmlns:a16="http://schemas.microsoft.com/office/drawing/2014/main" id="{D19B59C1-68FC-4283-ADB1-C1702DAE2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7088" y="5516563"/>
              <a:ext cx="131762" cy="120650"/>
            </a:xfrm>
            <a:custGeom>
              <a:avLst/>
              <a:gdLst>
                <a:gd name="T0" fmla="*/ 238 w 330"/>
                <a:gd name="T1" fmla="*/ 0 h 304"/>
                <a:gd name="T2" fmla="*/ 233 w 330"/>
                <a:gd name="T3" fmla="*/ 2 h 304"/>
                <a:gd name="T4" fmla="*/ 228 w 330"/>
                <a:gd name="T5" fmla="*/ 2 h 304"/>
                <a:gd name="T6" fmla="*/ 221 w 330"/>
                <a:gd name="T7" fmla="*/ 4 h 304"/>
                <a:gd name="T8" fmla="*/ 217 w 330"/>
                <a:gd name="T9" fmla="*/ 6 h 304"/>
                <a:gd name="T10" fmla="*/ 211 w 330"/>
                <a:gd name="T11" fmla="*/ 7 h 304"/>
                <a:gd name="T12" fmla="*/ 206 w 330"/>
                <a:gd name="T13" fmla="*/ 9 h 304"/>
                <a:gd name="T14" fmla="*/ 202 w 330"/>
                <a:gd name="T15" fmla="*/ 13 h 304"/>
                <a:gd name="T16" fmla="*/ 197 w 330"/>
                <a:gd name="T17" fmla="*/ 16 h 304"/>
                <a:gd name="T18" fmla="*/ 192 w 330"/>
                <a:gd name="T19" fmla="*/ 20 h 304"/>
                <a:gd name="T20" fmla="*/ 184 w 330"/>
                <a:gd name="T21" fmla="*/ 26 h 304"/>
                <a:gd name="T22" fmla="*/ 171 w 330"/>
                <a:gd name="T23" fmla="*/ 43 h 304"/>
                <a:gd name="T24" fmla="*/ 160 w 330"/>
                <a:gd name="T25" fmla="*/ 43 h 304"/>
                <a:gd name="T26" fmla="*/ 147 w 330"/>
                <a:gd name="T27" fmla="*/ 26 h 304"/>
                <a:gd name="T28" fmla="*/ 127 w 330"/>
                <a:gd name="T29" fmla="*/ 12 h 304"/>
                <a:gd name="T30" fmla="*/ 102 w 330"/>
                <a:gd name="T31" fmla="*/ 2 h 304"/>
                <a:gd name="T32" fmla="*/ 77 w 330"/>
                <a:gd name="T33" fmla="*/ 2 h 304"/>
                <a:gd name="T34" fmla="*/ 56 w 330"/>
                <a:gd name="T35" fmla="*/ 8 h 304"/>
                <a:gd name="T36" fmla="*/ 35 w 330"/>
                <a:gd name="T37" fmla="*/ 20 h 304"/>
                <a:gd name="T38" fmla="*/ 18 w 330"/>
                <a:gd name="T39" fmla="*/ 38 h 304"/>
                <a:gd name="T40" fmla="*/ 7 w 330"/>
                <a:gd name="T41" fmla="*/ 59 h 304"/>
                <a:gd name="T42" fmla="*/ 0 w 330"/>
                <a:gd name="T43" fmla="*/ 84 h 304"/>
                <a:gd name="T44" fmla="*/ 0 w 330"/>
                <a:gd name="T45" fmla="*/ 110 h 304"/>
                <a:gd name="T46" fmla="*/ 7 w 330"/>
                <a:gd name="T47" fmla="*/ 133 h 304"/>
                <a:gd name="T48" fmla="*/ 18 w 330"/>
                <a:gd name="T49" fmla="*/ 157 h 304"/>
                <a:gd name="T50" fmla="*/ 35 w 330"/>
                <a:gd name="T51" fmla="*/ 182 h 304"/>
                <a:gd name="T52" fmla="*/ 45 w 330"/>
                <a:gd name="T53" fmla="*/ 196 h 304"/>
                <a:gd name="T54" fmla="*/ 50 w 330"/>
                <a:gd name="T55" fmla="*/ 201 h 304"/>
                <a:gd name="T56" fmla="*/ 67 w 330"/>
                <a:gd name="T57" fmla="*/ 220 h 304"/>
                <a:gd name="T58" fmla="*/ 97 w 330"/>
                <a:gd name="T59" fmla="*/ 250 h 304"/>
                <a:gd name="T60" fmla="*/ 135 w 330"/>
                <a:gd name="T61" fmla="*/ 283 h 304"/>
                <a:gd name="T62" fmla="*/ 156 w 330"/>
                <a:gd name="T63" fmla="*/ 300 h 304"/>
                <a:gd name="T64" fmla="*/ 158 w 330"/>
                <a:gd name="T65" fmla="*/ 301 h 304"/>
                <a:gd name="T66" fmla="*/ 162 w 330"/>
                <a:gd name="T67" fmla="*/ 304 h 304"/>
                <a:gd name="T68" fmla="*/ 169 w 330"/>
                <a:gd name="T69" fmla="*/ 304 h 304"/>
                <a:gd name="T70" fmla="*/ 172 w 330"/>
                <a:gd name="T71" fmla="*/ 301 h 304"/>
                <a:gd name="T72" fmla="*/ 175 w 330"/>
                <a:gd name="T73" fmla="*/ 300 h 304"/>
                <a:gd name="T74" fmla="*/ 196 w 330"/>
                <a:gd name="T75" fmla="*/ 283 h 304"/>
                <a:gd name="T76" fmla="*/ 234 w 330"/>
                <a:gd name="T77" fmla="*/ 250 h 304"/>
                <a:gd name="T78" fmla="*/ 264 w 330"/>
                <a:gd name="T79" fmla="*/ 220 h 304"/>
                <a:gd name="T80" fmla="*/ 280 w 330"/>
                <a:gd name="T81" fmla="*/ 201 h 304"/>
                <a:gd name="T82" fmla="*/ 285 w 330"/>
                <a:gd name="T83" fmla="*/ 196 h 304"/>
                <a:gd name="T84" fmla="*/ 302 w 330"/>
                <a:gd name="T85" fmla="*/ 174 h 304"/>
                <a:gd name="T86" fmla="*/ 320 w 330"/>
                <a:gd name="T87" fmla="*/ 142 h 304"/>
                <a:gd name="T88" fmla="*/ 328 w 330"/>
                <a:gd name="T89" fmla="*/ 121 h 304"/>
                <a:gd name="T90" fmla="*/ 329 w 330"/>
                <a:gd name="T91" fmla="*/ 111 h 304"/>
                <a:gd name="T92" fmla="*/ 330 w 330"/>
                <a:gd name="T93" fmla="*/ 103 h 304"/>
                <a:gd name="T94" fmla="*/ 330 w 330"/>
                <a:gd name="T95" fmla="*/ 86 h 304"/>
                <a:gd name="T96" fmla="*/ 327 w 330"/>
                <a:gd name="T97" fmla="*/ 66 h 304"/>
                <a:gd name="T98" fmla="*/ 319 w 330"/>
                <a:gd name="T99" fmla="*/ 48 h 304"/>
                <a:gd name="T100" fmla="*/ 309 w 330"/>
                <a:gd name="T101" fmla="*/ 33 h 304"/>
                <a:gd name="T102" fmla="*/ 297 w 330"/>
                <a:gd name="T103" fmla="*/ 21 h 304"/>
                <a:gd name="T104" fmla="*/ 283 w 330"/>
                <a:gd name="T105" fmla="*/ 11 h 304"/>
                <a:gd name="T106" fmla="*/ 267 w 330"/>
                <a:gd name="T107" fmla="*/ 4 h 304"/>
                <a:gd name="T108" fmla="*/ 251 w 330"/>
                <a:gd name="T109" fmla="*/ 2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0" h="304">
                  <a:moveTo>
                    <a:pt x="243" y="0"/>
                  </a:moveTo>
                  <a:lnTo>
                    <a:pt x="238" y="0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28" y="2"/>
                  </a:lnTo>
                  <a:lnTo>
                    <a:pt x="222" y="3"/>
                  </a:lnTo>
                  <a:lnTo>
                    <a:pt x="221" y="4"/>
                  </a:lnTo>
                  <a:lnTo>
                    <a:pt x="221" y="4"/>
                  </a:lnTo>
                  <a:lnTo>
                    <a:pt x="217" y="6"/>
                  </a:lnTo>
                  <a:lnTo>
                    <a:pt x="212" y="7"/>
                  </a:lnTo>
                  <a:lnTo>
                    <a:pt x="211" y="7"/>
                  </a:lnTo>
                  <a:lnTo>
                    <a:pt x="211" y="8"/>
                  </a:lnTo>
                  <a:lnTo>
                    <a:pt x="206" y="9"/>
                  </a:lnTo>
                  <a:lnTo>
                    <a:pt x="202" y="12"/>
                  </a:lnTo>
                  <a:lnTo>
                    <a:pt x="202" y="13"/>
                  </a:lnTo>
                  <a:lnTo>
                    <a:pt x="201" y="13"/>
                  </a:lnTo>
                  <a:lnTo>
                    <a:pt x="197" y="16"/>
                  </a:lnTo>
                  <a:lnTo>
                    <a:pt x="192" y="18"/>
                  </a:lnTo>
                  <a:lnTo>
                    <a:pt x="192" y="20"/>
                  </a:lnTo>
                  <a:lnTo>
                    <a:pt x="190" y="20"/>
                  </a:lnTo>
                  <a:lnTo>
                    <a:pt x="184" y="26"/>
                  </a:lnTo>
                  <a:lnTo>
                    <a:pt x="178" y="34"/>
                  </a:lnTo>
                  <a:lnTo>
                    <a:pt x="171" y="43"/>
                  </a:lnTo>
                  <a:lnTo>
                    <a:pt x="166" y="53"/>
                  </a:lnTo>
                  <a:lnTo>
                    <a:pt x="160" y="43"/>
                  </a:lnTo>
                  <a:lnTo>
                    <a:pt x="153" y="34"/>
                  </a:lnTo>
                  <a:lnTo>
                    <a:pt x="147" y="26"/>
                  </a:lnTo>
                  <a:lnTo>
                    <a:pt x="140" y="20"/>
                  </a:lnTo>
                  <a:lnTo>
                    <a:pt x="127" y="12"/>
                  </a:lnTo>
                  <a:lnTo>
                    <a:pt x="116" y="6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77" y="2"/>
                  </a:lnTo>
                  <a:lnTo>
                    <a:pt x="66" y="4"/>
                  </a:lnTo>
                  <a:lnTo>
                    <a:pt x="56" y="8"/>
                  </a:lnTo>
                  <a:lnTo>
                    <a:pt x="45" y="13"/>
                  </a:lnTo>
                  <a:lnTo>
                    <a:pt x="35" y="20"/>
                  </a:lnTo>
                  <a:lnTo>
                    <a:pt x="26" y="27"/>
                  </a:lnTo>
                  <a:lnTo>
                    <a:pt x="18" y="38"/>
                  </a:lnTo>
                  <a:lnTo>
                    <a:pt x="12" y="48"/>
                  </a:lnTo>
                  <a:lnTo>
                    <a:pt x="7" y="59"/>
                  </a:lnTo>
                  <a:lnTo>
                    <a:pt x="3" y="71"/>
                  </a:lnTo>
                  <a:lnTo>
                    <a:pt x="0" y="84"/>
                  </a:lnTo>
                  <a:lnTo>
                    <a:pt x="0" y="98"/>
                  </a:lnTo>
                  <a:lnTo>
                    <a:pt x="0" y="110"/>
                  </a:lnTo>
                  <a:lnTo>
                    <a:pt x="3" y="121"/>
                  </a:lnTo>
                  <a:lnTo>
                    <a:pt x="7" y="133"/>
                  </a:lnTo>
                  <a:lnTo>
                    <a:pt x="12" y="146"/>
                  </a:lnTo>
                  <a:lnTo>
                    <a:pt x="18" y="157"/>
                  </a:lnTo>
                  <a:lnTo>
                    <a:pt x="26" y="170"/>
                  </a:lnTo>
                  <a:lnTo>
                    <a:pt x="35" y="182"/>
                  </a:lnTo>
                  <a:lnTo>
                    <a:pt x="44" y="194"/>
                  </a:lnTo>
                  <a:lnTo>
                    <a:pt x="45" y="196"/>
                  </a:lnTo>
                  <a:lnTo>
                    <a:pt x="47" y="198"/>
                  </a:lnTo>
                  <a:lnTo>
                    <a:pt x="50" y="201"/>
                  </a:lnTo>
                  <a:lnTo>
                    <a:pt x="53" y="205"/>
                  </a:lnTo>
                  <a:lnTo>
                    <a:pt x="67" y="220"/>
                  </a:lnTo>
                  <a:lnTo>
                    <a:pt x="81" y="235"/>
                  </a:lnTo>
                  <a:lnTo>
                    <a:pt x="97" y="250"/>
                  </a:lnTo>
                  <a:lnTo>
                    <a:pt x="111" y="262"/>
                  </a:lnTo>
                  <a:lnTo>
                    <a:pt x="135" y="283"/>
                  </a:lnTo>
                  <a:lnTo>
                    <a:pt x="152" y="297"/>
                  </a:lnTo>
                  <a:lnTo>
                    <a:pt x="156" y="300"/>
                  </a:lnTo>
                  <a:lnTo>
                    <a:pt x="158" y="301"/>
                  </a:lnTo>
                  <a:lnTo>
                    <a:pt x="158" y="301"/>
                  </a:lnTo>
                  <a:lnTo>
                    <a:pt x="158" y="301"/>
                  </a:lnTo>
                  <a:lnTo>
                    <a:pt x="162" y="304"/>
                  </a:lnTo>
                  <a:lnTo>
                    <a:pt x="166" y="304"/>
                  </a:lnTo>
                  <a:lnTo>
                    <a:pt x="169" y="304"/>
                  </a:lnTo>
                  <a:lnTo>
                    <a:pt x="172" y="301"/>
                  </a:lnTo>
                  <a:lnTo>
                    <a:pt x="172" y="301"/>
                  </a:lnTo>
                  <a:lnTo>
                    <a:pt x="172" y="301"/>
                  </a:lnTo>
                  <a:lnTo>
                    <a:pt x="175" y="300"/>
                  </a:lnTo>
                  <a:lnTo>
                    <a:pt x="179" y="297"/>
                  </a:lnTo>
                  <a:lnTo>
                    <a:pt x="196" y="283"/>
                  </a:lnTo>
                  <a:lnTo>
                    <a:pt x="220" y="262"/>
                  </a:lnTo>
                  <a:lnTo>
                    <a:pt x="234" y="250"/>
                  </a:lnTo>
                  <a:lnTo>
                    <a:pt x="249" y="235"/>
                  </a:lnTo>
                  <a:lnTo>
                    <a:pt x="264" y="220"/>
                  </a:lnTo>
                  <a:lnTo>
                    <a:pt x="278" y="205"/>
                  </a:lnTo>
                  <a:lnTo>
                    <a:pt x="280" y="201"/>
                  </a:lnTo>
                  <a:lnTo>
                    <a:pt x="284" y="198"/>
                  </a:lnTo>
                  <a:lnTo>
                    <a:pt x="285" y="196"/>
                  </a:lnTo>
                  <a:lnTo>
                    <a:pt x="287" y="194"/>
                  </a:lnTo>
                  <a:lnTo>
                    <a:pt x="302" y="174"/>
                  </a:lnTo>
                  <a:lnTo>
                    <a:pt x="315" y="152"/>
                  </a:lnTo>
                  <a:lnTo>
                    <a:pt x="320" y="142"/>
                  </a:lnTo>
                  <a:lnTo>
                    <a:pt x="324" y="131"/>
                  </a:lnTo>
                  <a:lnTo>
                    <a:pt x="328" y="121"/>
                  </a:lnTo>
                  <a:lnTo>
                    <a:pt x="329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0" y="103"/>
                  </a:lnTo>
                  <a:lnTo>
                    <a:pt x="330" y="98"/>
                  </a:lnTo>
                  <a:lnTo>
                    <a:pt x="330" y="86"/>
                  </a:lnTo>
                  <a:lnTo>
                    <a:pt x="329" y="76"/>
                  </a:lnTo>
                  <a:lnTo>
                    <a:pt x="327" y="66"/>
                  </a:lnTo>
                  <a:lnTo>
                    <a:pt x="323" y="57"/>
                  </a:lnTo>
                  <a:lnTo>
                    <a:pt x="319" y="48"/>
                  </a:lnTo>
                  <a:lnTo>
                    <a:pt x="315" y="40"/>
                  </a:lnTo>
                  <a:lnTo>
                    <a:pt x="309" y="33"/>
                  </a:lnTo>
                  <a:lnTo>
                    <a:pt x="303" y="26"/>
                  </a:lnTo>
                  <a:lnTo>
                    <a:pt x="297" y="21"/>
                  </a:lnTo>
                  <a:lnTo>
                    <a:pt x="289" y="16"/>
                  </a:lnTo>
                  <a:lnTo>
                    <a:pt x="283" y="11"/>
                  </a:lnTo>
                  <a:lnTo>
                    <a:pt x="275" y="7"/>
                  </a:lnTo>
                  <a:lnTo>
                    <a:pt x="267" y="4"/>
                  </a:lnTo>
                  <a:lnTo>
                    <a:pt x="258" y="3"/>
                  </a:lnTo>
                  <a:lnTo>
                    <a:pt x="251" y="2"/>
                  </a:lnTo>
                  <a:lnTo>
                    <a:pt x="2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FFD9F73-1FF2-4781-9614-D37C32E4F5BE}"/>
              </a:ext>
            </a:extLst>
          </p:cNvPr>
          <p:cNvGrpSpPr>
            <a:grpSpLocks noChangeAspect="1"/>
          </p:cNvGrpSpPr>
          <p:nvPr/>
        </p:nvGrpSpPr>
        <p:grpSpPr>
          <a:xfrm>
            <a:off x="3856084" y="364101"/>
            <a:ext cx="412741" cy="360000"/>
            <a:chOff x="9312275" y="5386388"/>
            <a:chExt cx="285750" cy="249238"/>
          </a:xfrm>
          <a:solidFill>
            <a:schemeClr val="bg1"/>
          </a:solidFill>
        </p:grpSpPr>
        <p:sp>
          <p:nvSpPr>
            <p:cNvPr id="16" name="Freeform 3445">
              <a:extLst>
                <a:ext uri="{FF2B5EF4-FFF2-40B4-BE49-F238E27FC236}">
                  <a16:creationId xmlns:a16="http://schemas.microsoft.com/office/drawing/2014/main" id="{CE77C9EF-71B0-483A-A8CE-E56A93DB5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2275" y="5386388"/>
              <a:ext cx="225425" cy="249238"/>
            </a:xfrm>
            <a:custGeom>
              <a:avLst/>
              <a:gdLst>
                <a:gd name="T0" fmla="*/ 384 w 569"/>
                <a:gd name="T1" fmla="*/ 376 h 628"/>
                <a:gd name="T2" fmla="*/ 359 w 569"/>
                <a:gd name="T3" fmla="*/ 309 h 628"/>
                <a:gd name="T4" fmla="*/ 379 w 569"/>
                <a:gd name="T5" fmla="*/ 290 h 628"/>
                <a:gd name="T6" fmla="*/ 397 w 569"/>
                <a:gd name="T7" fmla="*/ 253 h 628"/>
                <a:gd name="T8" fmla="*/ 406 w 569"/>
                <a:gd name="T9" fmla="*/ 213 h 628"/>
                <a:gd name="T10" fmla="*/ 415 w 569"/>
                <a:gd name="T11" fmla="*/ 203 h 628"/>
                <a:gd name="T12" fmla="*/ 420 w 569"/>
                <a:gd name="T13" fmla="*/ 184 h 628"/>
                <a:gd name="T14" fmla="*/ 416 w 569"/>
                <a:gd name="T15" fmla="*/ 154 h 628"/>
                <a:gd name="T16" fmla="*/ 411 w 569"/>
                <a:gd name="T17" fmla="*/ 123 h 628"/>
                <a:gd name="T18" fmla="*/ 420 w 569"/>
                <a:gd name="T19" fmla="*/ 78 h 628"/>
                <a:gd name="T20" fmla="*/ 415 w 569"/>
                <a:gd name="T21" fmla="*/ 46 h 628"/>
                <a:gd name="T22" fmla="*/ 402 w 569"/>
                <a:gd name="T23" fmla="*/ 28 h 628"/>
                <a:gd name="T24" fmla="*/ 382 w 569"/>
                <a:gd name="T25" fmla="*/ 15 h 628"/>
                <a:gd name="T26" fmla="*/ 341 w 569"/>
                <a:gd name="T27" fmla="*/ 3 h 628"/>
                <a:gd name="T28" fmla="*/ 291 w 569"/>
                <a:gd name="T29" fmla="*/ 1 h 628"/>
                <a:gd name="T30" fmla="*/ 245 w 569"/>
                <a:gd name="T31" fmla="*/ 10 h 628"/>
                <a:gd name="T32" fmla="*/ 213 w 569"/>
                <a:gd name="T33" fmla="*/ 27 h 628"/>
                <a:gd name="T34" fmla="*/ 200 w 569"/>
                <a:gd name="T35" fmla="*/ 42 h 628"/>
                <a:gd name="T36" fmla="*/ 181 w 569"/>
                <a:gd name="T37" fmla="*/ 44 h 628"/>
                <a:gd name="T38" fmla="*/ 163 w 569"/>
                <a:gd name="T39" fmla="*/ 56 h 628"/>
                <a:gd name="T40" fmla="*/ 154 w 569"/>
                <a:gd name="T41" fmla="*/ 86 h 628"/>
                <a:gd name="T42" fmla="*/ 164 w 569"/>
                <a:gd name="T43" fmla="*/ 139 h 628"/>
                <a:gd name="T44" fmla="*/ 160 w 569"/>
                <a:gd name="T45" fmla="*/ 141 h 628"/>
                <a:gd name="T46" fmla="*/ 153 w 569"/>
                <a:gd name="T47" fmla="*/ 154 h 628"/>
                <a:gd name="T48" fmla="*/ 149 w 569"/>
                <a:gd name="T49" fmla="*/ 184 h 628"/>
                <a:gd name="T50" fmla="*/ 153 w 569"/>
                <a:gd name="T51" fmla="*/ 202 h 628"/>
                <a:gd name="T52" fmla="*/ 163 w 569"/>
                <a:gd name="T53" fmla="*/ 213 h 628"/>
                <a:gd name="T54" fmla="*/ 169 w 569"/>
                <a:gd name="T55" fmla="*/ 236 h 628"/>
                <a:gd name="T56" fmla="*/ 180 w 569"/>
                <a:gd name="T57" fmla="*/ 268 h 628"/>
                <a:gd name="T58" fmla="*/ 203 w 569"/>
                <a:gd name="T59" fmla="*/ 299 h 628"/>
                <a:gd name="T60" fmla="*/ 215 w 569"/>
                <a:gd name="T61" fmla="*/ 367 h 628"/>
                <a:gd name="T62" fmla="*/ 177 w 569"/>
                <a:gd name="T63" fmla="*/ 381 h 628"/>
                <a:gd name="T64" fmla="*/ 111 w 569"/>
                <a:gd name="T65" fmla="*/ 404 h 628"/>
                <a:gd name="T66" fmla="*/ 47 w 569"/>
                <a:gd name="T67" fmla="*/ 434 h 628"/>
                <a:gd name="T68" fmla="*/ 22 w 569"/>
                <a:gd name="T69" fmla="*/ 456 h 628"/>
                <a:gd name="T70" fmla="*/ 10 w 569"/>
                <a:gd name="T71" fmla="*/ 487 h 628"/>
                <a:gd name="T72" fmla="*/ 1 w 569"/>
                <a:gd name="T73" fmla="*/ 557 h 628"/>
                <a:gd name="T74" fmla="*/ 0 w 569"/>
                <a:gd name="T75" fmla="*/ 620 h 628"/>
                <a:gd name="T76" fmla="*/ 11 w 569"/>
                <a:gd name="T77" fmla="*/ 628 h 628"/>
                <a:gd name="T78" fmla="*/ 565 w 569"/>
                <a:gd name="T79" fmla="*/ 624 h 628"/>
                <a:gd name="T80" fmla="*/ 569 w 569"/>
                <a:gd name="T81" fmla="*/ 597 h 628"/>
                <a:gd name="T82" fmla="*/ 562 w 569"/>
                <a:gd name="T83" fmla="*/ 510 h 628"/>
                <a:gd name="T84" fmla="*/ 551 w 569"/>
                <a:gd name="T85" fmla="*/ 461 h 628"/>
                <a:gd name="T86" fmla="*/ 537 w 569"/>
                <a:gd name="T87" fmla="*/ 444 h 628"/>
                <a:gd name="T88" fmla="*/ 484 w 569"/>
                <a:gd name="T89" fmla="*/ 413 h 628"/>
                <a:gd name="T90" fmla="*/ 408 w 569"/>
                <a:gd name="T91" fmla="*/ 385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9" h="628">
                  <a:moveTo>
                    <a:pt x="408" y="385"/>
                  </a:moveTo>
                  <a:lnTo>
                    <a:pt x="397" y="380"/>
                  </a:lnTo>
                  <a:lnTo>
                    <a:pt x="384" y="376"/>
                  </a:lnTo>
                  <a:lnTo>
                    <a:pt x="372" y="372"/>
                  </a:lnTo>
                  <a:lnTo>
                    <a:pt x="359" y="367"/>
                  </a:lnTo>
                  <a:lnTo>
                    <a:pt x="359" y="309"/>
                  </a:lnTo>
                  <a:lnTo>
                    <a:pt x="366" y="306"/>
                  </a:lnTo>
                  <a:lnTo>
                    <a:pt x="371" y="299"/>
                  </a:lnTo>
                  <a:lnTo>
                    <a:pt x="379" y="290"/>
                  </a:lnTo>
                  <a:lnTo>
                    <a:pt x="385" y="280"/>
                  </a:lnTo>
                  <a:lnTo>
                    <a:pt x="390" y="268"/>
                  </a:lnTo>
                  <a:lnTo>
                    <a:pt x="397" y="253"/>
                  </a:lnTo>
                  <a:lnTo>
                    <a:pt x="400" y="236"/>
                  </a:lnTo>
                  <a:lnTo>
                    <a:pt x="402" y="216"/>
                  </a:lnTo>
                  <a:lnTo>
                    <a:pt x="406" y="213"/>
                  </a:lnTo>
                  <a:lnTo>
                    <a:pt x="409" y="211"/>
                  </a:lnTo>
                  <a:lnTo>
                    <a:pt x="412" y="207"/>
                  </a:lnTo>
                  <a:lnTo>
                    <a:pt x="415" y="203"/>
                  </a:lnTo>
                  <a:lnTo>
                    <a:pt x="417" y="198"/>
                  </a:lnTo>
                  <a:lnTo>
                    <a:pt x="418" y="191"/>
                  </a:lnTo>
                  <a:lnTo>
                    <a:pt x="420" y="184"/>
                  </a:lnTo>
                  <a:lnTo>
                    <a:pt x="420" y="177"/>
                  </a:lnTo>
                  <a:lnTo>
                    <a:pt x="418" y="164"/>
                  </a:lnTo>
                  <a:lnTo>
                    <a:pt x="416" y="154"/>
                  </a:lnTo>
                  <a:lnTo>
                    <a:pt x="411" y="145"/>
                  </a:lnTo>
                  <a:lnTo>
                    <a:pt x="406" y="140"/>
                  </a:lnTo>
                  <a:lnTo>
                    <a:pt x="411" y="123"/>
                  </a:lnTo>
                  <a:lnTo>
                    <a:pt x="417" y="101"/>
                  </a:lnTo>
                  <a:lnTo>
                    <a:pt x="418" y="90"/>
                  </a:lnTo>
                  <a:lnTo>
                    <a:pt x="420" y="78"/>
                  </a:lnTo>
                  <a:lnTo>
                    <a:pt x="420" y="65"/>
                  </a:lnTo>
                  <a:lnTo>
                    <a:pt x="417" y="53"/>
                  </a:lnTo>
                  <a:lnTo>
                    <a:pt x="415" y="46"/>
                  </a:lnTo>
                  <a:lnTo>
                    <a:pt x="412" y="40"/>
                  </a:lnTo>
                  <a:lnTo>
                    <a:pt x="407" y="33"/>
                  </a:lnTo>
                  <a:lnTo>
                    <a:pt x="402" y="28"/>
                  </a:lnTo>
                  <a:lnTo>
                    <a:pt x="397" y="23"/>
                  </a:lnTo>
                  <a:lnTo>
                    <a:pt x="390" y="19"/>
                  </a:lnTo>
                  <a:lnTo>
                    <a:pt x="382" y="15"/>
                  </a:lnTo>
                  <a:lnTo>
                    <a:pt x="375" y="11"/>
                  </a:lnTo>
                  <a:lnTo>
                    <a:pt x="359" y="6"/>
                  </a:lnTo>
                  <a:lnTo>
                    <a:pt x="341" y="3"/>
                  </a:lnTo>
                  <a:lnTo>
                    <a:pt x="325" y="1"/>
                  </a:lnTo>
                  <a:lnTo>
                    <a:pt x="307" y="0"/>
                  </a:lnTo>
                  <a:lnTo>
                    <a:pt x="291" y="1"/>
                  </a:lnTo>
                  <a:lnTo>
                    <a:pt x="276" y="3"/>
                  </a:lnTo>
                  <a:lnTo>
                    <a:pt x="259" y="5"/>
                  </a:lnTo>
                  <a:lnTo>
                    <a:pt x="245" y="10"/>
                  </a:lnTo>
                  <a:lnTo>
                    <a:pt x="231" y="15"/>
                  </a:lnTo>
                  <a:lnTo>
                    <a:pt x="218" y="23"/>
                  </a:lnTo>
                  <a:lnTo>
                    <a:pt x="213" y="27"/>
                  </a:lnTo>
                  <a:lnTo>
                    <a:pt x="208" y="32"/>
                  </a:lnTo>
                  <a:lnTo>
                    <a:pt x="204" y="37"/>
                  </a:lnTo>
                  <a:lnTo>
                    <a:pt x="200" y="42"/>
                  </a:lnTo>
                  <a:lnTo>
                    <a:pt x="194" y="42"/>
                  </a:lnTo>
                  <a:lnTo>
                    <a:pt x="186" y="42"/>
                  </a:lnTo>
                  <a:lnTo>
                    <a:pt x="181" y="44"/>
                  </a:lnTo>
                  <a:lnTo>
                    <a:pt x="176" y="46"/>
                  </a:lnTo>
                  <a:lnTo>
                    <a:pt x="168" y="51"/>
                  </a:lnTo>
                  <a:lnTo>
                    <a:pt x="163" y="56"/>
                  </a:lnTo>
                  <a:lnTo>
                    <a:pt x="158" y="65"/>
                  </a:lnTo>
                  <a:lnTo>
                    <a:pt x="155" y="76"/>
                  </a:lnTo>
                  <a:lnTo>
                    <a:pt x="154" y="86"/>
                  </a:lnTo>
                  <a:lnTo>
                    <a:pt x="155" y="98"/>
                  </a:lnTo>
                  <a:lnTo>
                    <a:pt x="159" y="11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0" y="141"/>
                  </a:lnTo>
                  <a:lnTo>
                    <a:pt x="158" y="145"/>
                  </a:lnTo>
                  <a:lnTo>
                    <a:pt x="155" y="149"/>
                  </a:lnTo>
                  <a:lnTo>
                    <a:pt x="153" y="154"/>
                  </a:lnTo>
                  <a:lnTo>
                    <a:pt x="149" y="164"/>
                  </a:lnTo>
                  <a:lnTo>
                    <a:pt x="149" y="177"/>
                  </a:lnTo>
                  <a:lnTo>
                    <a:pt x="149" y="184"/>
                  </a:lnTo>
                  <a:lnTo>
                    <a:pt x="150" y="190"/>
                  </a:lnTo>
                  <a:lnTo>
                    <a:pt x="151" y="196"/>
                  </a:lnTo>
                  <a:lnTo>
                    <a:pt x="153" y="202"/>
                  </a:lnTo>
                  <a:lnTo>
                    <a:pt x="155" y="205"/>
                  </a:lnTo>
                  <a:lnTo>
                    <a:pt x="159" y="211"/>
                  </a:lnTo>
                  <a:lnTo>
                    <a:pt x="163" y="213"/>
                  </a:lnTo>
                  <a:lnTo>
                    <a:pt x="167" y="216"/>
                  </a:lnTo>
                  <a:lnTo>
                    <a:pt x="167" y="226"/>
                  </a:lnTo>
                  <a:lnTo>
                    <a:pt x="169" y="236"/>
                  </a:lnTo>
                  <a:lnTo>
                    <a:pt x="171" y="245"/>
                  </a:lnTo>
                  <a:lnTo>
                    <a:pt x="173" y="253"/>
                  </a:lnTo>
                  <a:lnTo>
                    <a:pt x="180" y="268"/>
                  </a:lnTo>
                  <a:lnTo>
                    <a:pt x="187" y="281"/>
                  </a:lnTo>
                  <a:lnTo>
                    <a:pt x="195" y="291"/>
                  </a:lnTo>
                  <a:lnTo>
                    <a:pt x="203" y="299"/>
                  </a:lnTo>
                  <a:lnTo>
                    <a:pt x="209" y="306"/>
                  </a:lnTo>
                  <a:lnTo>
                    <a:pt x="215" y="311"/>
                  </a:lnTo>
                  <a:lnTo>
                    <a:pt x="215" y="367"/>
                  </a:lnTo>
                  <a:lnTo>
                    <a:pt x="203" y="372"/>
                  </a:lnTo>
                  <a:lnTo>
                    <a:pt x="190" y="376"/>
                  </a:lnTo>
                  <a:lnTo>
                    <a:pt x="177" y="381"/>
                  </a:lnTo>
                  <a:lnTo>
                    <a:pt x="164" y="385"/>
                  </a:lnTo>
                  <a:lnTo>
                    <a:pt x="137" y="395"/>
                  </a:lnTo>
                  <a:lnTo>
                    <a:pt x="111" y="404"/>
                  </a:lnTo>
                  <a:lnTo>
                    <a:pt x="87" y="413"/>
                  </a:lnTo>
                  <a:lnTo>
                    <a:pt x="65" y="424"/>
                  </a:lnTo>
                  <a:lnTo>
                    <a:pt x="47" y="434"/>
                  </a:lnTo>
                  <a:lnTo>
                    <a:pt x="32" y="444"/>
                  </a:lnTo>
                  <a:lnTo>
                    <a:pt x="25" y="449"/>
                  </a:lnTo>
                  <a:lnTo>
                    <a:pt x="22" y="456"/>
                  </a:lnTo>
                  <a:lnTo>
                    <a:pt x="18" y="462"/>
                  </a:lnTo>
                  <a:lnTo>
                    <a:pt x="14" y="467"/>
                  </a:lnTo>
                  <a:lnTo>
                    <a:pt x="10" y="487"/>
                  </a:lnTo>
                  <a:lnTo>
                    <a:pt x="6" y="510"/>
                  </a:lnTo>
                  <a:lnTo>
                    <a:pt x="4" y="533"/>
                  </a:lnTo>
                  <a:lnTo>
                    <a:pt x="1" y="557"/>
                  </a:lnTo>
                  <a:lnTo>
                    <a:pt x="0" y="597"/>
                  </a:lnTo>
                  <a:lnTo>
                    <a:pt x="0" y="616"/>
                  </a:lnTo>
                  <a:lnTo>
                    <a:pt x="0" y="620"/>
                  </a:lnTo>
                  <a:lnTo>
                    <a:pt x="2" y="624"/>
                  </a:lnTo>
                  <a:lnTo>
                    <a:pt x="6" y="627"/>
                  </a:lnTo>
                  <a:lnTo>
                    <a:pt x="11" y="628"/>
                  </a:lnTo>
                  <a:lnTo>
                    <a:pt x="557" y="628"/>
                  </a:lnTo>
                  <a:lnTo>
                    <a:pt x="561" y="627"/>
                  </a:lnTo>
                  <a:lnTo>
                    <a:pt x="565" y="624"/>
                  </a:lnTo>
                  <a:lnTo>
                    <a:pt x="567" y="620"/>
                  </a:lnTo>
                  <a:lnTo>
                    <a:pt x="569" y="616"/>
                  </a:lnTo>
                  <a:lnTo>
                    <a:pt x="569" y="597"/>
                  </a:lnTo>
                  <a:lnTo>
                    <a:pt x="567" y="557"/>
                  </a:lnTo>
                  <a:lnTo>
                    <a:pt x="565" y="533"/>
                  </a:lnTo>
                  <a:lnTo>
                    <a:pt x="562" y="510"/>
                  </a:lnTo>
                  <a:lnTo>
                    <a:pt x="558" y="487"/>
                  </a:lnTo>
                  <a:lnTo>
                    <a:pt x="555" y="467"/>
                  </a:lnTo>
                  <a:lnTo>
                    <a:pt x="551" y="461"/>
                  </a:lnTo>
                  <a:lnTo>
                    <a:pt x="547" y="456"/>
                  </a:lnTo>
                  <a:lnTo>
                    <a:pt x="543" y="449"/>
                  </a:lnTo>
                  <a:lnTo>
                    <a:pt x="537" y="444"/>
                  </a:lnTo>
                  <a:lnTo>
                    <a:pt x="522" y="433"/>
                  </a:lnTo>
                  <a:lnTo>
                    <a:pt x="504" y="422"/>
                  </a:lnTo>
                  <a:lnTo>
                    <a:pt x="484" y="413"/>
                  </a:lnTo>
                  <a:lnTo>
                    <a:pt x="461" y="404"/>
                  </a:lnTo>
                  <a:lnTo>
                    <a:pt x="435" y="394"/>
                  </a:lnTo>
                  <a:lnTo>
                    <a:pt x="408" y="3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3446">
              <a:extLst>
                <a:ext uri="{FF2B5EF4-FFF2-40B4-BE49-F238E27FC236}">
                  <a16:creationId xmlns:a16="http://schemas.microsoft.com/office/drawing/2014/main" id="{23DBBAE7-5947-4C4B-85EE-896CD604D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5387975"/>
              <a:ext cx="112712" cy="247650"/>
            </a:xfrm>
            <a:custGeom>
              <a:avLst/>
              <a:gdLst>
                <a:gd name="T0" fmla="*/ 258 w 281"/>
                <a:gd name="T1" fmla="*/ 450 h 625"/>
                <a:gd name="T2" fmla="*/ 234 w 281"/>
                <a:gd name="T3" fmla="*/ 428 h 625"/>
                <a:gd name="T4" fmla="*/ 199 w 281"/>
                <a:gd name="T5" fmla="*/ 408 h 625"/>
                <a:gd name="T6" fmla="*/ 103 w 281"/>
                <a:gd name="T7" fmla="*/ 367 h 625"/>
                <a:gd name="T8" fmla="*/ 65 w 281"/>
                <a:gd name="T9" fmla="*/ 319 h 625"/>
                <a:gd name="T10" fmla="*/ 86 w 281"/>
                <a:gd name="T11" fmla="*/ 301 h 625"/>
                <a:gd name="T12" fmla="*/ 108 w 281"/>
                <a:gd name="T13" fmla="*/ 265 h 625"/>
                <a:gd name="T14" fmla="*/ 113 w 281"/>
                <a:gd name="T15" fmla="*/ 238 h 625"/>
                <a:gd name="T16" fmla="*/ 122 w 281"/>
                <a:gd name="T17" fmla="*/ 223 h 625"/>
                <a:gd name="T18" fmla="*/ 130 w 281"/>
                <a:gd name="T19" fmla="*/ 209 h 625"/>
                <a:gd name="T20" fmla="*/ 132 w 281"/>
                <a:gd name="T21" fmla="*/ 188 h 625"/>
                <a:gd name="T22" fmla="*/ 123 w 281"/>
                <a:gd name="T23" fmla="*/ 157 h 625"/>
                <a:gd name="T24" fmla="*/ 118 w 281"/>
                <a:gd name="T25" fmla="*/ 151 h 625"/>
                <a:gd name="T26" fmla="*/ 131 w 281"/>
                <a:gd name="T27" fmla="*/ 97 h 625"/>
                <a:gd name="T28" fmla="*/ 130 w 281"/>
                <a:gd name="T29" fmla="*/ 59 h 625"/>
                <a:gd name="T30" fmla="*/ 117 w 281"/>
                <a:gd name="T31" fmla="*/ 35 h 625"/>
                <a:gd name="T32" fmla="*/ 94 w 281"/>
                <a:gd name="T33" fmla="*/ 15 h 625"/>
                <a:gd name="T34" fmla="*/ 65 w 281"/>
                <a:gd name="T35" fmla="*/ 2 h 625"/>
                <a:gd name="T36" fmla="*/ 38 w 281"/>
                <a:gd name="T37" fmla="*/ 0 h 625"/>
                <a:gd name="T38" fmla="*/ 13 w 281"/>
                <a:gd name="T39" fmla="*/ 7 h 625"/>
                <a:gd name="T40" fmla="*/ 0 w 281"/>
                <a:gd name="T41" fmla="*/ 20 h 625"/>
                <a:gd name="T42" fmla="*/ 5 w 281"/>
                <a:gd name="T43" fmla="*/ 32 h 625"/>
                <a:gd name="T44" fmla="*/ 18 w 281"/>
                <a:gd name="T45" fmla="*/ 32 h 625"/>
                <a:gd name="T46" fmla="*/ 38 w 281"/>
                <a:gd name="T47" fmla="*/ 24 h 625"/>
                <a:gd name="T48" fmla="*/ 67 w 281"/>
                <a:gd name="T49" fmla="*/ 28 h 625"/>
                <a:gd name="T50" fmla="*/ 89 w 281"/>
                <a:gd name="T51" fmla="*/ 41 h 625"/>
                <a:gd name="T52" fmla="*/ 103 w 281"/>
                <a:gd name="T53" fmla="*/ 56 h 625"/>
                <a:gd name="T54" fmla="*/ 108 w 281"/>
                <a:gd name="T55" fmla="*/ 75 h 625"/>
                <a:gd name="T56" fmla="*/ 105 w 281"/>
                <a:gd name="T57" fmla="*/ 107 h 625"/>
                <a:gd name="T58" fmla="*/ 92 w 281"/>
                <a:gd name="T59" fmla="*/ 152 h 625"/>
                <a:gd name="T60" fmla="*/ 94 w 281"/>
                <a:gd name="T61" fmla="*/ 166 h 625"/>
                <a:gd name="T62" fmla="*/ 104 w 281"/>
                <a:gd name="T63" fmla="*/ 172 h 625"/>
                <a:gd name="T64" fmla="*/ 109 w 281"/>
                <a:gd name="T65" fmla="*/ 188 h 625"/>
                <a:gd name="T66" fmla="*/ 104 w 281"/>
                <a:gd name="T67" fmla="*/ 206 h 625"/>
                <a:gd name="T68" fmla="*/ 94 w 281"/>
                <a:gd name="T69" fmla="*/ 210 h 625"/>
                <a:gd name="T70" fmla="*/ 90 w 281"/>
                <a:gd name="T71" fmla="*/ 231 h 625"/>
                <a:gd name="T72" fmla="*/ 85 w 281"/>
                <a:gd name="T73" fmla="*/ 259 h 625"/>
                <a:gd name="T74" fmla="*/ 55 w 281"/>
                <a:gd name="T75" fmla="*/ 297 h 625"/>
                <a:gd name="T76" fmla="*/ 44 w 281"/>
                <a:gd name="T77" fmla="*/ 306 h 625"/>
                <a:gd name="T78" fmla="*/ 41 w 281"/>
                <a:gd name="T79" fmla="*/ 360 h 625"/>
                <a:gd name="T80" fmla="*/ 46 w 281"/>
                <a:gd name="T81" fmla="*/ 371 h 625"/>
                <a:gd name="T82" fmla="*/ 119 w 281"/>
                <a:gd name="T83" fmla="*/ 399 h 625"/>
                <a:gd name="T84" fmla="*/ 222 w 281"/>
                <a:gd name="T85" fmla="*/ 449 h 625"/>
                <a:gd name="T86" fmla="*/ 241 w 281"/>
                <a:gd name="T87" fmla="*/ 467 h 625"/>
                <a:gd name="T88" fmla="*/ 250 w 281"/>
                <a:gd name="T89" fmla="*/ 503 h 625"/>
                <a:gd name="T90" fmla="*/ 257 w 281"/>
                <a:gd name="T91" fmla="*/ 574 h 625"/>
                <a:gd name="T92" fmla="*/ 204 w 281"/>
                <a:gd name="T93" fmla="*/ 602 h 625"/>
                <a:gd name="T94" fmla="*/ 196 w 281"/>
                <a:gd name="T95" fmla="*/ 613 h 625"/>
                <a:gd name="T96" fmla="*/ 204 w 281"/>
                <a:gd name="T97" fmla="*/ 624 h 625"/>
                <a:gd name="T98" fmla="*/ 273 w 281"/>
                <a:gd name="T99" fmla="*/ 624 h 625"/>
                <a:gd name="T100" fmla="*/ 281 w 281"/>
                <a:gd name="T101" fmla="*/ 613 h 625"/>
                <a:gd name="T102" fmla="*/ 277 w 281"/>
                <a:gd name="T103" fmla="*/ 530 h 625"/>
                <a:gd name="T104" fmla="*/ 267 w 281"/>
                <a:gd name="T105" fmla="*/ 464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1" h="625">
                  <a:moveTo>
                    <a:pt x="267" y="464"/>
                  </a:moveTo>
                  <a:lnTo>
                    <a:pt x="263" y="457"/>
                  </a:lnTo>
                  <a:lnTo>
                    <a:pt x="258" y="450"/>
                  </a:lnTo>
                  <a:lnTo>
                    <a:pt x="252" y="443"/>
                  </a:lnTo>
                  <a:lnTo>
                    <a:pt x="244" y="435"/>
                  </a:lnTo>
                  <a:lnTo>
                    <a:pt x="234" y="428"/>
                  </a:lnTo>
                  <a:lnTo>
                    <a:pt x="223" y="421"/>
                  </a:lnTo>
                  <a:lnTo>
                    <a:pt x="212" y="414"/>
                  </a:lnTo>
                  <a:lnTo>
                    <a:pt x="199" y="408"/>
                  </a:lnTo>
                  <a:lnTo>
                    <a:pt x="169" y="394"/>
                  </a:lnTo>
                  <a:lnTo>
                    <a:pt x="137" y="381"/>
                  </a:lnTo>
                  <a:lnTo>
                    <a:pt x="103" y="367"/>
                  </a:lnTo>
                  <a:lnTo>
                    <a:pt x="65" y="353"/>
                  </a:lnTo>
                  <a:lnTo>
                    <a:pt x="65" y="353"/>
                  </a:lnTo>
                  <a:lnTo>
                    <a:pt x="65" y="319"/>
                  </a:lnTo>
                  <a:lnTo>
                    <a:pt x="72" y="315"/>
                  </a:lnTo>
                  <a:lnTo>
                    <a:pt x="78" y="309"/>
                  </a:lnTo>
                  <a:lnTo>
                    <a:pt x="86" y="301"/>
                  </a:lnTo>
                  <a:lnTo>
                    <a:pt x="94" y="292"/>
                  </a:lnTo>
                  <a:lnTo>
                    <a:pt x="101" y="279"/>
                  </a:lnTo>
                  <a:lnTo>
                    <a:pt x="108" y="265"/>
                  </a:lnTo>
                  <a:lnTo>
                    <a:pt x="110" y="256"/>
                  </a:lnTo>
                  <a:lnTo>
                    <a:pt x="112" y="247"/>
                  </a:lnTo>
                  <a:lnTo>
                    <a:pt x="113" y="238"/>
                  </a:lnTo>
                  <a:lnTo>
                    <a:pt x="114" y="228"/>
                  </a:lnTo>
                  <a:lnTo>
                    <a:pt x="118" y="226"/>
                  </a:lnTo>
                  <a:lnTo>
                    <a:pt x="122" y="223"/>
                  </a:lnTo>
                  <a:lnTo>
                    <a:pt x="125" y="219"/>
                  </a:lnTo>
                  <a:lnTo>
                    <a:pt x="127" y="215"/>
                  </a:lnTo>
                  <a:lnTo>
                    <a:pt x="130" y="209"/>
                  </a:lnTo>
                  <a:lnTo>
                    <a:pt x="131" y="202"/>
                  </a:lnTo>
                  <a:lnTo>
                    <a:pt x="132" y="196"/>
                  </a:lnTo>
                  <a:lnTo>
                    <a:pt x="132" y="188"/>
                  </a:lnTo>
                  <a:lnTo>
                    <a:pt x="131" y="177"/>
                  </a:lnTo>
                  <a:lnTo>
                    <a:pt x="128" y="166"/>
                  </a:lnTo>
                  <a:lnTo>
                    <a:pt x="123" y="157"/>
                  </a:lnTo>
                  <a:lnTo>
                    <a:pt x="117" y="151"/>
                  </a:lnTo>
                  <a:lnTo>
                    <a:pt x="118" y="151"/>
                  </a:lnTo>
                  <a:lnTo>
                    <a:pt x="118" y="151"/>
                  </a:lnTo>
                  <a:lnTo>
                    <a:pt x="123" y="133"/>
                  </a:lnTo>
                  <a:lnTo>
                    <a:pt x="130" y="110"/>
                  </a:lnTo>
                  <a:lnTo>
                    <a:pt x="131" y="97"/>
                  </a:lnTo>
                  <a:lnTo>
                    <a:pt x="132" y="84"/>
                  </a:lnTo>
                  <a:lnTo>
                    <a:pt x="132" y="71"/>
                  </a:lnTo>
                  <a:lnTo>
                    <a:pt x="130" y="59"/>
                  </a:lnTo>
                  <a:lnTo>
                    <a:pt x="127" y="51"/>
                  </a:lnTo>
                  <a:lnTo>
                    <a:pt x="122" y="43"/>
                  </a:lnTo>
                  <a:lnTo>
                    <a:pt x="117" y="35"/>
                  </a:lnTo>
                  <a:lnTo>
                    <a:pt x="110" y="28"/>
                  </a:lnTo>
                  <a:lnTo>
                    <a:pt x="103" y="21"/>
                  </a:lnTo>
                  <a:lnTo>
                    <a:pt x="94" y="15"/>
                  </a:lnTo>
                  <a:lnTo>
                    <a:pt x="85" y="10"/>
                  </a:lnTo>
                  <a:lnTo>
                    <a:pt x="76" y="6"/>
                  </a:lnTo>
                  <a:lnTo>
                    <a:pt x="65" y="2"/>
                  </a:lnTo>
                  <a:lnTo>
                    <a:pt x="56" y="1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29" y="2"/>
                  </a:lnTo>
                  <a:lnTo>
                    <a:pt x="22" y="3"/>
                  </a:lnTo>
                  <a:lnTo>
                    <a:pt x="13" y="7"/>
                  </a:lnTo>
                  <a:lnTo>
                    <a:pt x="5" y="12"/>
                  </a:lnTo>
                  <a:lnTo>
                    <a:pt x="1" y="15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9"/>
                  </a:lnTo>
                  <a:lnTo>
                    <a:pt x="5" y="32"/>
                  </a:lnTo>
                  <a:lnTo>
                    <a:pt x="9" y="34"/>
                  </a:lnTo>
                  <a:lnTo>
                    <a:pt x="14" y="34"/>
                  </a:lnTo>
                  <a:lnTo>
                    <a:pt x="18" y="32"/>
                  </a:lnTo>
                  <a:lnTo>
                    <a:pt x="26" y="29"/>
                  </a:lnTo>
                  <a:lnTo>
                    <a:pt x="32" y="26"/>
                  </a:lnTo>
                  <a:lnTo>
                    <a:pt x="38" y="24"/>
                  </a:lnTo>
                  <a:lnTo>
                    <a:pt x="45" y="24"/>
                  </a:lnTo>
                  <a:lnTo>
                    <a:pt x="56" y="25"/>
                  </a:lnTo>
                  <a:lnTo>
                    <a:pt x="67" y="28"/>
                  </a:lnTo>
                  <a:lnTo>
                    <a:pt x="74" y="32"/>
                  </a:lnTo>
                  <a:lnTo>
                    <a:pt x="82" y="35"/>
                  </a:lnTo>
                  <a:lnTo>
                    <a:pt x="89" y="41"/>
                  </a:lnTo>
                  <a:lnTo>
                    <a:pt x="94" y="46"/>
                  </a:lnTo>
                  <a:lnTo>
                    <a:pt x="99" y="51"/>
                  </a:lnTo>
                  <a:lnTo>
                    <a:pt x="103" y="56"/>
                  </a:lnTo>
                  <a:lnTo>
                    <a:pt x="105" y="61"/>
                  </a:lnTo>
                  <a:lnTo>
                    <a:pt x="107" y="65"/>
                  </a:lnTo>
                  <a:lnTo>
                    <a:pt x="108" y="75"/>
                  </a:lnTo>
                  <a:lnTo>
                    <a:pt x="108" y="86"/>
                  </a:lnTo>
                  <a:lnTo>
                    <a:pt x="108" y="97"/>
                  </a:lnTo>
                  <a:lnTo>
                    <a:pt x="105" y="107"/>
                  </a:lnTo>
                  <a:lnTo>
                    <a:pt x="100" y="127"/>
                  </a:lnTo>
                  <a:lnTo>
                    <a:pt x="95" y="142"/>
                  </a:lnTo>
                  <a:lnTo>
                    <a:pt x="92" y="152"/>
                  </a:lnTo>
                  <a:lnTo>
                    <a:pt x="91" y="159"/>
                  </a:lnTo>
                  <a:lnTo>
                    <a:pt x="91" y="163"/>
                  </a:lnTo>
                  <a:lnTo>
                    <a:pt x="94" y="166"/>
                  </a:lnTo>
                  <a:lnTo>
                    <a:pt x="98" y="169"/>
                  </a:lnTo>
                  <a:lnTo>
                    <a:pt x="103" y="170"/>
                  </a:lnTo>
                  <a:lnTo>
                    <a:pt x="104" y="172"/>
                  </a:lnTo>
                  <a:lnTo>
                    <a:pt x="107" y="175"/>
                  </a:lnTo>
                  <a:lnTo>
                    <a:pt x="108" y="181"/>
                  </a:lnTo>
                  <a:lnTo>
                    <a:pt x="109" y="188"/>
                  </a:lnTo>
                  <a:lnTo>
                    <a:pt x="108" y="197"/>
                  </a:lnTo>
                  <a:lnTo>
                    <a:pt x="105" y="204"/>
                  </a:lnTo>
                  <a:lnTo>
                    <a:pt x="104" y="206"/>
                  </a:lnTo>
                  <a:lnTo>
                    <a:pt x="103" y="208"/>
                  </a:lnTo>
                  <a:lnTo>
                    <a:pt x="98" y="208"/>
                  </a:lnTo>
                  <a:lnTo>
                    <a:pt x="94" y="210"/>
                  </a:lnTo>
                  <a:lnTo>
                    <a:pt x="91" y="214"/>
                  </a:lnTo>
                  <a:lnTo>
                    <a:pt x="91" y="219"/>
                  </a:lnTo>
                  <a:lnTo>
                    <a:pt x="90" y="231"/>
                  </a:lnTo>
                  <a:lnTo>
                    <a:pt x="89" y="241"/>
                  </a:lnTo>
                  <a:lnTo>
                    <a:pt x="87" y="250"/>
                  </a:lnTo>
                  <a:lnTo>
                    <a:pt x="85" y="259"/>
                  </a:lnTo>
                  <a:lnTo>
                    <a:pt x="78" y="273"/>
                  </a:lnTo>
                  <a:lnTo>
                    <a:pt x="71" y="283"/>
                  </a:lnTo>
                  <a:lnTo>
                    <a:pt x="55" y="297"/>
                  </a:lnTo>
                  <a:lnTo>
                    <a:pt x="49" y="301"/>
                  </a:lnTo>
                  <a:lnTo>
                    <a:pt x="45" y="304"/>
                  </a:lnTo>
                  <a:lnTo>
                    <a:pt x="44" y="306"/>
                  </a:lnTo>
                  <a:lnTo>
                    <a:pt x="41" y="309"/>
                  </a:lnTo>
                  <a:lnTo>
                    <a:pt x="41" y="313"/>
                  </a:lnTo>
                  <a:lnTo>
                    <a:pt x="41" y="360"/>
                  </a:lnTo>
                  <a:lnTo>
                    <a:pt x="41" y="364"/>
                  </a:lnTo>
                  <a:lnTo>
                    <a:pt x="44" y="368"/>
                  </a:lnTo>
                  <a:lnTo>
                    <a:pt x="46" y="371"/>
                  </a:lnTo>
                  <a:lnTo>
                    <a:pt x="49" y="372"/>
                  </a:lnTo>
                  <a:lnTo>
                    <a:pt x="58" y="376"/>
                  </a:lnTo>
                  <a:lnTo>
                    <a:pt x="119" y="399"/>
                  </a:lnTo>
                  <a:lnTo>
                    <a:pt x="177" y="423"/>
                  </a:lnTo>
                  <a:lnTo>
                    <a:pt x="202" y="436"/>
                  </a:lnTo>
                  <a:lnTo>
                    <a:pt x="222" y="449"/>
                  </a:lnTo>
                  <a:lnTo>
                    <a:pt x="230" y="454"/>
                  </a:lnTo>
                  <a:lnTo>
                    <a:pt x="236" y="461"/>
                  </a:lnTo>
                  <a:lnTo>
                    <a:pt x="241" y="467"/>
                  </a:lnTo>
                  <a:lnTo>
                    <a:pt x="244" y="472"/>
                  </a:lnTo>
                  <a:lnTo>
                    <a:pt x="248" y="486"/>
                  </a:lnTo>
                  <a:lnTo>
                    <a:pt x="250" y="503"/>
                  </a:lnTo>
                  <a:lnTo>
                    <a:pt x="253" y="520"/>
                  </a:lnTo>
                  <a:lnTo>
                    <a:pt x="254" y="539"/>
                  </a:lnTo>
                  <a:lnTo>
                    <a:pt x="257" y="574"/>
                  </a:lnTo>
                  <a:lnTo>
                    <a:pt x="257" y="601"/>
                  </a:lnTo>
                  <a:lnTo>
                    <a:pt x="209" y="601"/>
                  </a:lnTo>
                  <a:lnTo>
                    <a:pt x="204" y="602"/>
                  </a:lnTo>
                  <a:lnTo>
                    <a:pt x="200" y="604"/>
                  </a:lnTo>
                  <a:lnTo>
                    <a:pt x="198" y="608"/>
                  </a:lnTo>
                  <a:lnTo>
                    <a:pt x="196" y="613"/>
                  </a:lnTo>
                  <a:lnTo>
                    <a:pt x="198" y="617"/>
                  </a:lnTo>
                  <a:lnTo>
                    <a:pt x="200" y="621"/>
                  </a:lnTo>
                  <a:lnTo>
                    <a:pt x="204" y="624"/>
                  </a:lnTo>
                  <a:lnTo>
                    <a:pt x="209" y="625"/>
                  </a:lnTo>
                  <a:lnTo>
                    <a:pt x="270" y="625"/>
                  </a:lnTo>
                  <a:lnTo>
                    <a:pt x="273" y="624"/>
                  </a:lnTo>
                  <a:lnTo>
                    <a:pt x="277" y="621"/>
                  </a:lnTo>
                  <a:lnTo>
                    <a:pt x="280" y="617"/>
                  </a:lnTo>
                  <a:lnTo>
                    <a:pt x="281" y="613"/>
                  </a:lnTo>
                  <a:lnTo>
                    <a:pt x="281" y="594"/>
                  </a:lnTo>
                  <a:lnTo>
                    <a:pt x="280" y="554"/>
                  </a:lnTo>
                  <a:lnTo>
                    <a:pt x="277" y="530"/>
                  </a:lnTo>
                  <a:lnTo>
                    <a:pt x="275" y="507"/>
                  </a:lnTo>
                  <a:lnTo>
                    <a:pt x="271" y="484"/>
                  </a:lnTo>
                  <a:lnTo>
                    <a:pt x="267" y="4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99E7CF88-7AAD-4213-81E3-B7F17F4B094D}"/>
              </a:ext>
            </a:extLst>
          </p:cNvPr>
          <p:cNvGrpSpPr>
            <a:grpSpLocks noChangeAspect="1"/>
          </p:cNvGrpSpPr>
          <p:nvPr/>
        </p:nvGrpSpPr>
        <p:grpSpPr>
          <a:xfrm>
            <a:off x="3019436" y="364101"/>
            <a:ext cx="449010" cy="360000"/>
            <a:chOff x="9954270" y="3332831"/>
            <a:chExt cx="727689" cy="583433"/>
          </a:xfrm>
          <a:solidFill>
            <a:schemeClr val="bg1"/>
          </a:solidFill>
        </p:grpSpPr>
        <p:sp>
          <p:nvSpPr>
            <p:cNvPr id="19" name="Freeform 74">
              <a:extLst>
                <a:ext uri="{FF2B5EF4-FFF2-40B4-BE49-F238E27FC236}">
                  <a16:creationId xmlns:a16="http://schemas.microsoft.com/office/drawing/2014/main" id="{094C1569-B783-49F7-A4F4-C731B2AB8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7419" y="3416179"/>
              <a:ext cx="304540" cy="493674"/>
            </a:xfrm>
            <a:custGeom>
              <a:avLst/>
              <a:gdLst>
                <a:gd name="T0" fmla="*/ 28 w 40"/>
                <a:gd name="T1" fmla="*/ 38 h 65"/>
                <a:gd name="T2" fmla="*/ 22 w 40"/>
                <a:gd name="T3" fmla="*/ 36 h 65"/>
                <a:gd name="T4" fmla="*/ 22 w 40"/>
                <a:gd name="T5" fmla="*/ 32 h 65"/>
                <a:gd name="T6" fmla="*/ 26 w 40"/>
                <a:gd name="T7" fmla="*/ 24 h 65"/>
                <a:gd name="T8" fmla="*/ 28 w 40"/>
                <a:gd name="T9" fmla="*/ 19 h 65"/>
                <a:gd name="T10" fmla="*/ 27 w 40"/>
                <a:gd name="T11" fmla="*/ 15 h 65"/>
                <a:gd name="T12" fmla="*/ 27 w 40"/>
                <a:gd name="T13" fmla="*/ 14 h 65"/>
                <a:gd name="T14" fmla="*/ 28 w 40"/>
                <a:gd name="T15" fmla="*/ 6 h 65"/>
                <a:gd name="T16" fmla="*/ 16 w 40"/>
                <a:gd name="T17" fmla="*/ 0 h 65"/>
                <a:gd name="T18" fmla="*/ 5 w 40"/>
                <a:gd name="T19" fmla="*/ 5 h 65"/>
                <a:gd name="T20" fmla="*/ 1 w 40"/>
                <a:gd name="T21" fmla="*/ 7 h 65"/>
                <a:gd name="T22" fmla="*/ 2 w 40"/>
                <a:gd name="T23" fmla="*/ 14 h 65"/>
                <a:gd name="T24" fmla="*/ 1 w 40"/>
                <a:gd name="T25" fmla="*/ 15 h 65"/>
                <a:gd name="T26" fmla="*/ 0 w 40"/>
                <a:gd name="T27" fmla="*/ 18 h 65"/>
                <a:gd name="T28" fmla="*/ 2 w 40"/>
                <a:gd name="T29" fmla="*/ 24 h 65"/>
                <a:gd name="T30" fmla="*/ 6 w 40"/>
                <a:gd name="T31" fmla="*/ 32 h 65"/>
                <a:gd name="T32" fmla="*/ 6 w 40"/>
                <a:gd name="T33" fmla="*/ 36 h 65"/>
                <a:gd name="T34" fmla="*/ 5 w 40"/>
                <a:gd name="T35" fmla="*/ 36 h 65"/>
                <a:gd name="T36" fmla="*/ 12 w 40"/>
                <a:gd name="T37" fmla="*/ 45 h 65"/>
                <a:gd name="T38" fmla="*/ 12 w 40"/>
                <a:gd name="T39" fmla="*/ 65 h 65"/>
                <a:gd name="T40" fmla="*/ 38 w 40"/>
                <a:gd name="T41" fmla="*/ 65 h 65"/>
                <a:gd name="T42" fmla="*/ 40 w 40"/>
                <a:gd name="T43" fmla="*/ 63 h 65"/>
                <a:gd name="T44" fmla="*/ 40 w 40"/>
                <a:gd name="T45" fmla="*/ 45 h 65"/>
                <a:gd name="T46" fmla="*/ 28 w 40"/>
                <a:gd name="T47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" h="65">
                  <a:moveTo>
                    <a:pt x="28" y="38"/>
                  </a:moveTo>
                  <a:cubicBezTo>
                    <a:pt x="26" y="37"/>
                    <a:pt x="24" y="36"/>
                    <a:pt x="22" y="36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3" y="31"/>
                    <a:pt x="26" y="29"/>
                    <a:pt x="26" y="24"/>
                  </a:cubicBezTo>
                  <a:cubicBezTo>
                    <a:pt x="27" y="23"/>
                    <a:pt x="28" y="21"/>
                    <a:pt x="28" y="19"/>
                  </a:cubicBezTo>
                  <a:cubicBezTo>
                    <a:pt x="28" y="18"/>
                    <a:pt x="28" y="16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8" y="12"/>
                    <a:pt x="29" y="9"/>
                    <a:pt x="28" y="6"/>
                  </a:cubicBezTo>
                  <a:cubicBezTo>
                    <a:pt x="26" y="2"/>
                    <a:pt x="21" y="0"/>
                    <a:pt x="16" y="0"/>
                  </a:cubicBezTo>
                  <a:cubicBezTo>
                    <a:pt x="12" y="0"/>
                    <a:pt x="7" y="2"/>
                    <a:pt x="5" y="5"/>
                  </a:cubicBezTo>
                  <a:cubicBezTo>
                    <a:pt x="3" y="5"/>
                    <a:pt x="2" y="6"/>
                    <a:pt x="1" y="7"/>
                  </a:cubicBezTo>
                  <a:cubicBezTo>
                    <a:pt x="0" y="9"/>
                    <a:pt x="1" y="12"/>
                    <a:pt x="2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0" y="16"/>
                    <a:pt x="0" y="18"/>
                    <a:pt x="0" y="18"/>
                  </a:cubicBezTo>
                  <a:cubicBezTo>
                    <a:pt x="0" y="21"/>
                    <a:pt x="1" y="23"/>
                    <a:pt x="2" y="24"/>
                  </a:cubicBezTo>
                  <a:cubicBezTo>
                    <a:pt x="2" y="29"/>
                    <a:pt x="5" y="31"/>
                    <a:pt x="6" y="32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6"/>
                    <a:pt x="5" y="36"/>
                    <a:pt x="5" y="36"/>
                  </a:cubicBezTo>
                  <a:cubicBezTo>
                    <a:pt x="11" y="40"/>
                    <a:pt x="12" y="43"/>
                    <a:pt x="12" y="4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9" y="65"/>
                    <a:pt x="40" y="64"/>
                    <a:pt x="40" y="63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2"/>
                    <a:pt x="36" y="41"/>
                    <a:pt x="28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75">
              <a:extLst>
                <a:ext uri="{FF2B5EF4-FFF2-40B4-BE49-F238E27FC236}">
                  <a16:creationId xmlns:a16="http://schemas.microsoft.com/office/drawing/2014/main" id="{718AAF08-CBE0-44FB-9009-BE4DFB8E7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4270" y="3332831"/>
              <a:ext cx="484058" cy="583433"/>
            </a:xfrm>
            <a:custGeom>
              <a:avLst/>
              <a:gdLst>
                <a:gd name="T0" fmla="*/ 42 w 64"/>
                <a:gd name="T1" fmla="*/ 43 h 77"/>
                <a:gd name="T2" fmla="*/ 42 w 64"/>
                <a:gd name="T3" fmla="*/ 37 h 77"/>
                <a:gd name="T4" fmla="*/ 46 w 64"/>
                <a:gd name="T5" fmla="*/ 27 h 77"/>
                <a:gd name="T6" fmla="*/ 49 w 64"/>
                <a:gd name="T7" fmla="*/ 21 h 77"/>
                <a:gd name="T8" fmla="*/ 47 w 64"/>
                <a:gd name="T9" fmla="*/ 17 h 77"/>
                <a:gd name="T10" fmla="*/ 47 w 64"/>
                <a:gd name="T11" fmla="*/ 6 h 77"/>
                <a:gd name="T12" fmla="*/ 34 w 64"/>
                <a:gd name="T13" fmla="*/ 0 h 77"/>
                <a:gd name="T14" fmla="*/ 21 w 64"/>
                <a:gd name="T15" fmla="*/ 6 h 77"/>
                <a:gd name="T16" fmla="*/ 16 w 64"/>
                <a:gd name="T17" fmla="*/ 8 h 77"/>
                <a:gd name="T18" fmla="*/ 17 w 64"/>
                <a:gd name="T19" fmla="*/ 17 h 77"/>
                <a:gd name="T20" fmla="*/ 15 w 64"/>
                <a:gd name="T21" fmla="*/ 21 h 77"/>
                <a:gd name="T22" fmla="*/ 18 w 64"/>
                <a:gd name="T23" fmla="*/ 27 h 77"/>
                <a:gd name="T24" fmla="*/ 20 w 64"/>
                <a:gd name="T25" fmla="*/ 34 h 77"/>
                <a:gd name="T26" fmla="*/ 20 w 64"/>
                <a:gd name="T27" fmla="*/ 34 h 77"/>
                <a:gd name="T28" fmla="*/ 22 w 64"/>
                <a:gd name="T29" fmla="*/ 37 h 77"/>
                <a:gd name="T30" fmla="*/ 22 w 64"/>
                <a:gd name="T31" fmla="*/ 43 h 77"/>
                <a:gd name="T32" fmla="*/ 0 w 64"/>
                <a:gd name="T33" fmla="*/ 55 h 77"/>
                <a:gd name="T34" fmla="*/ 0 w 64"/>
                <a:gd name="T35" fmla="*/ 55 h 77"/>
                <a:gd name="T36" fmla="*/ 0 w 64"/>
                <a:gd name="T37" fmla="*/ 56 h 77"/>
                <a:gd name="T38" fmla="*/ 0 w 64"/>
                <a:gd name="T39" fmla="*/ 74 h 77"/>
                <a:gd name="T40" fmla="*/ 2 w 64"/>
                <a:gd name="T41" fmla="*/ 76 h 77"/>
                <a:gd name="T42" fmla="*/ 64 w 64"/>
                <a:gd name="T43" fmla="*/ 76 h 77"/>
                <a:gd name="T44" fmla="*/ 64 w 64"/>
                <a:gd name="T45" fmla="*/ 74 h 77"/>
                <a:gd name="T46" fmla="*/ 64 w 64"/>
                <a:gd name="T47" fmla="*/ 56 h 77"/>
                <a:gd name="T48" fmla="*/ 42 w 64"/>
                <a:gd name="T49" fmla="*/ 4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4" h="77">
                  <a:moveTo>
                    <a:pt x="42" y="43"/>
                  </a:moveTo>
                  <a:cubicBezTo>
                    <a:pt x="42" y="3"/>
                    <a:pt x="42" y="77"/>
                    <a:pt x="42" y="37"/>
                  </a:cubicBezTo>
                  <a:cubicBezTo>
                    <a:pt x="45" y="35"/>
                    <a:pt x="46" y="31"/>
                    <a:pt x="46" y="27"/>
                  </a:cubicBezTo>
                  <a:cubicBezTo>
                    <a:pt x="48" y="26"/>
                    <a:pt x="49" y="24"/>
                    <a:pt x="49" y="21"/>
                  </a:cubicBezTo>
                  <a:cubicBezTo>
                    <a:pt x="49" y="20"/>
                    <a:pt x="48" y="18"/>
                    <a:pt x="47" y="17"/>
                  </a:cubicBezTo>
                  <a:cubicBezTo>
                    <a:pt x="49" y="12"/>
                    <a:pt x="48" y="8"/>
                    <a:pt x="47" y="6"/>
                  </a:cubicBezTo>
                  <a:cubicBezTo>
                    <a:pt x="45" y="2"/>
                    <a:pt x="39" y="0"/>
                    <a:pt x="34" y="0"/>
                  </a:cubicBezTo>
                  <a:cubicBezTo>
                    <a:pt x="29" y="0"/>
                    <a:pt x="23" y="2"/>
                    <a:pt x="21" y="6"/>
                  </a:cubicBezTo>
                  <a:cubicBezTo>
                    <a:pt x="19" y="6"/>
                    <a:pt x="17" y="6"/>
                    <a:pt x="16" y="8"/>
                  </a:cubicBezTo>
                  <a:cubicBezTo>
                    <a:pt x="15" y="10"/>
                    <a:pt x="16" y="14"/>
                    <a:pt x="17" y="17"/>
                  </a:cubicBezTo>
                  <a:cubicBezTo>
                    <a:pt x="16" y="18"/>
                    <a:pt x="15" y="20"/>
                    <a:pt x="15" y="21"/>
                  </a:cubicBezTo>
                  <a:cubicBezTo>
                    <a:pt x="15" y="24"/>
                    <a:pt x="16" y="26"/>
                    <a:pt x="18" y="27"/>
                  </a:cubicBezTo>
                  <a:cubicBezTo>
                    <a:pt x="18" y="30"/>
                    <a:pt x="19" y="32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6"/>
                    <a:pt x="21" y="37"/>
                    <a:pt x="22" y="37"/>
                  </a:cubicBezTo>
                  <a:cubicBezTo>
                    <a:pt x="22" y="50"/>
                    <a:pt x="22" y="29"/>
                    <a:pt x="22" y="43"/>
                  </a:cubicBezTo>
                  <a:cubicBezTo>
                    <a:pt x="15" y="46"/>
                    <a:pt x="2" y="51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5"/>
                    <a:pt x="1" y="76"/>
                    <a:pt x="2" y="76"/>
                  </a:cubicBezTo>
                  <a:cubicBezTo>
                    <a:pt x="38" y="76"/>
                    <a:pt x="64" y="76"/>
                    <a:pt x="64" y="76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52"/>
                    <a:pt x="46" y="44"/>
                    <a:pt x="42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7" name="Freeform 31">
            <a:extLst>
              <a:ext uri="{FF2B5EF4-FFF2-40B4-BE49-F238E27FC236}">
                <a16:creationId xmlns:a16="http://schemas.microsoft.com/office/drawing/2014/main" id="{8EFAEF94-54A5-4187-9D99-BA84FB2C6459}"/>
              </a:ext>
            </a:extLst>
          </p:cNvPr>
          <p:cNvSpPr>
            <a:spLocks noChangeAspect="1"/>
          </p:cNvSpPr>
          <p:nvPr/>
        </p:nvSpPr>
        <p:spPr bwMode="auto">
          <a:xfrm>
            <a:off x="3086351" y="3034235"/>
            <a:ext cx="349230" cy="360000"/>
          </a:xfrm>
          <a:custGeom>
            <a:avLst/>
            <a:gdLst>
              <a:gd name="T0" fmla="*/ 88 w 96"/>
              <a:gd name="T1" fmla="*/ 50 h 96"/>
              <a:gd name="T2" fmla="*/ 81 w 96"/>
              <a:gd name="T3" fmla="*/ 54 h 96"/>
              <a:gd name="T4" fmla="*/ 71 w 96"/>
              <a:gd name="T5" fmla="*/ 49 h 96"/>
              <a:gd name="T6" fmla="*/ 72 w 96"/>
              <a:gd name="T7" fmla="*/ 42 h 96"/>
              <a:gd name="T8" fmla="*/ 68 w 96"/>
              <a:gd name="T9" fmla="*/ 31 h 96"/>
              <a:gd name="T10" fmla="*/ 84 w 96"/>
              <a:gd name="T11" fmla="*/ 15 h 96"/>
              <a:gd name="T12" fmla="*/ 88 w 96"/>
              <a:gd name="T13" fmla="*/ 16 h 96"/>
              <a:gd name="T14" fmla="*/ 96 w 96"/>
              <a:gd name="T15" fmla="*/ 8 h 96"/>
              <a:gd name="T16" fmla="*/ 88 w 96"/>
              <a:gd name="T17" fmla="*/ 0 h 96"/>
              <a:gd name="T18" fmla="*/ 80 w 96"/>
              <a:gd name="T19" fmla="*/ 8 h 96"/>
              <a:gd name="T20" fmla="*/ 81 w 96"/>
              <a:gd name="T21" fmla="*/ 12 h 96"/>
              <a:gd name="T22" fmla="*/ 65 w 96"/>
              <a:gd name="T23" fmla="*/ 28 h 96"/>
              <a:gd name="T24" fmla="*/ 54 w 96"/>
              <a:gd name="T25" fmla="*/ 24 h 96"/>
              <a:gd name="T26" fmla="*/ 38 w 96"/>
              <a:gd name="T27" fmla="*/ 33 h 96"/>
              <a:gd name="T28" fmla="*/ 16 w 96"/>
              <a:gd name="T29" fmla="*/ 23 h 96"/>
              <a:gd name="T30" fmla="*/ 16 w 96"/>
              <a:gd name="T31" fmla="*/ 22 h 96"/>
              <a:gd name="T32" fmla="*/ 8 w 96"/>
              <a:gd name="T33" fmla="*/ 14 h 96"/>
              <a:gd name="T34" fmla="*/ 0 w 96"/>
              <a:gd name="T35" fmla="*/ 22 h 96"/>
              <a:gd name="T36" fmla="*/ 8 w 96"/>
              <a:gd name="T37" fmla="*/ 30 h 96"/>
              <a:gd name="T38" fmla="*/ 14 w 96"/>
              <a:gd name="T39" fmla="*/ 27 h 96"/>
              <a:gd name="T40" fmla="*/ 37 w 96"/>
              <a:gd name="T41" fmla="*/ 37 h 96"/>
              <a:gd name="T42" fmla="*/ 36 w 96"/>
              <a:gd name="T43" fmla="*/ 42 h 96"/>
              <a:gd name="T44" fmla="*/ 40 w 96"/>
              <a:gd name="T45" fmla="*/ 53 h 96"/>
              <a:gd name="T46" fmla="*/ 12 w 96"/>
              <a:gd name="T47" fmla="*/ 81 h 96"/>
              <a:gd name="T48" fmla="*/ 8 w 96"/>
              <a:gd name="T49" fmla="*/ 80 h 96"/>
              <a:gd name="T50" fmla="*/ 0 w 96"/>
              <a:gd name="T51" fmla="*/ 88 h 96"/>
              <a:gd name="T52" fmla="*/ 8 w 96"/>
              <a:gd name="T53" fmla="*/ 96 h 96"/>
              <a:gd name="T54" fmla="*/ 16 w 96"/>
              <a:gd name="T55" fmla="*/ 88 h 96"/>
              <a:gd name="T56" fmla="*/ 15 w 96"/>
              <a:gd name="T57" fmla="*/ 84 h 96"/>
              <a:gd name="T58" fmla="*/ 43 w 96"/>
              <a:gd name="T59" fmla="*/ 56 h 96"/>
              <a:gd name="T60" fmla="*/ 52 w 96"/>
              <a:gd name="T61" fmla="*/ 60 h 96"/>
              <a:gd name="T62" fmla="*/ 52 w 96"/>
              <a:gd name="T63" fmla="*/ 80 h 96"/>
              <a:gd name="T64" fmla="*/ 46 w 96"/>
              <a:gd name="T65" fmla="*/ 88 h 96"/>
              <a:gd name="T66" fmla="*/ 54 w 96"/>
              <a:gd name="T67" fmla="*/ 96 h 96"/>
              <a:gd name="T68" fmla="*/ 62 w 96"/>
              <a:gd name="T69" fmla="*/ 88 h 96"/>
              <a:gd name="T70" fmla="*/ 56 w 96"/>
              <a:gd name="T71" fmla="*/ 80 h 96"/>
              <a:gd name="T72" fmla="*/ 56 w 96"/>
              <a:gd name="T73" fmla="*/ 60 h 96"/>
              <a:gd name="T74" fmla="*/ 69 w 96"/>
              <a:gd name="T75" fmla="*/ 53 h 96"/>
              <a:gd name="T76" fmla="*/ 80 w 96"/>
              <a:gd name="T77" fmla="*/ 57 h 96"/>
              <a:gd name="T78" fmla="*/ 80 w 96"/>
              <a:gd name="T79" fmla="*/ 58 h 96"/>
              <a:gd name="T80" fmla="*/ 88 w 96"/>
              <a:gd name="T81" fmla="*/ 66 h 96"/>
              <a:gd name="T82" fmla="*/ 96 w 96"/>
              <a:gd name="T83" fmla="*/ 58 h 96"/>
              <a:gd name="T84" fmla="*/ 88 w 96"/>
              <a:gd name="T85" fmla="*/ 5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96" h="96">
                <a:moveTo>
                  <a:pt x="88" y="50"/>
                </a:moveTo>
                <a:cubicBezTo>
                  <a:pt x="85" y="50"/>
                  <a:pt x="83" y="51"/>
                  <a:pt x="81" y="54"/>
                </a:cubicBezTo>
                <a:cubicBezTo>
                  <a:pt x="71" y="49"/>
                  <a:pt x="71" y="49"/>
                  <a:pt x="71" y="49"/>
                </a:cubicBezTo>
                <a:cubicBezTo>
                  <a:pt x="71" y="47"/>
                  <a:pt x="72" y="45"/>
                  <a:pt x="72" y="42"/>
                </a:cubicBezTo>
                <a:cubicBezTo>
                  <a:pt x="72" y="38"/>
                  <a:pt x="71" y="34"/>
                  <a:pt x="68" y="31"/>
                </a:cubicBezTo>
                <a:cubicBezTo>
                  <a:pt x="84" y="15"/>
                  <a:pt x="84" y="15"/>
                  <a:pt x="84" y="15"/>
                </a:cubicBezTo>
                <a:cubicBezTo>
                  <a:pt x="85" y="16"/>
                  <a:pt x="87" y="16"/>
                  <a:pt x="88" y="16"/>
                </a:cubicBezTo>
                <a:cubicBezTo>
                  <a:pt x="92" y="16"/>
                  <a:pt x="96" y="12"/>
                  <a:pt x="96" y="8"/>
                </a:cubicBezTo>
                <a:cubicBezTo>
                  <a:pt x="96" y="4"/>
                  <a:pt x="92" y="0"/>
                  <a:pt x="88" y="0"/>
                </a:cubicBezTo>
                <a:cubicBezTo>
                  <a:pt x="84" y="0"/>
                  <a:pt x="80" y="4"/>
                  <a:pt x="80" y="8"/>
                </a:cubicBezTo>
                <a:cubicBezTo>
                  <a:pt x="80" y="9"/>
                  <a:pt x="80" y="11"/>
                  <a:pt x="81" y="12"/>
                </a:cubicBezTo>
                <a:cubicBezTo>
                  <a:pt x="65" y="28"/>
                  <a:pt x="65" y="28"/>
                  <a:pt x="65" y="28"/>
                </a:cubicBezTo>
                <a:cubicBezTo>
                  <a:pt x="62" y="25"/>
                  <a:pt x="58" y="24"/>
                  <a:pt x="54" y="24"/>
                </a:cubicBezTo>
                <a:cubicBezTo>
                  <a:pt x="47" y="24"/>
                  <a:pt x="41" y="28"/>
                  <a:pt x="38" y="3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3"/>
                  <a:pt x="16" y="23"/>
                  <a:pt x="16" y="22"/>
                </a:cubicBezTo>
                <a:cubicBezTo>
                  <a:pt x="16" y="18"/>
                  <a:pt x="12" y="14"/>
                  <a:pt x="8" y="14"/>
                </a:cubicBezTo>
                <a:cubicBezTo>
                  <a:pt x="4" y="14"/>
                  <a:pt x="0" y="18"/>
                  <a:pt x="0" y="22"/>
                </a:cubicBezTo>
                <a:cubicBezTo>
                  <a:pt x="0" y="26"/>
                  <a:pt x="4" y="30"/>
                  <a:pt x="8" y="30"/>
                </a:cubicBezTo>
                <a:cubicBezTo>
                  <a:pt x="10" y="30"/>
                  <a:pt x="13" y="29"/>
                  <a:pt x="14" y="27"/>
                </a:cubicBezTo>
                <a:cubicBezTo>
                  <a:pt x="37" y="37"/>
                  <a:pt x="37" y="37"/>
                  <a:pt x="37" y="37"/>
                </a:cubicBezTo>
                <a:cubicBezTo>
                  <a:pt x="36" y="38"/>
                  <a:pt x="36" y="40"/>
                  <a:pt x="36" y="42"/>
                </a:cubicBezTo>
                <a:cubicBezTo>
                  <a:pt x="36" y="46"/>
                  <a:pt x="37" y="50"/>
                  <a:pt x="40" y="53"/>
                </a:cubicBezTo>
                <a:cubicBezTo>
                  <a:pt x="12" y="81"/>
                  <a:pt x="12" y="81"/>
                  <a:pt x="12" y="81"/>
                </a:cubicBezTo>
                <a:cubicBezTo>
                  <a:pt x="11" y="80"/>
                  <a:pt x="9" y="80"/>
                  <a:pt x="8" y="80"/>
                </a:cubicBezTo>
                <a:cubicBezTo>
                  <a:pt x="4" y="80"/>
                  <a:pt x="0" y="84"/>
                  <a:pt x="0" y="88"/>
                </a:cubicBezTo>
                <a:cubicBezTo>
                  <a:pt x="0" y="92"/>
                  <a:pt x="4" y="96"/>
                  <a:pt x="8" y="96"/>
                </a:cubicBezTo>
                <a:cubicBezTo>
                  <a:pt x="12" y="96"/>
                  <a:pt x="16" y="92"/>
                  <a:pt x="16" y="88"/>
                </a:cubicBezTo>
                <a:cubicBezTo>
                  <a:pt x="16" y="87"/>
                  <a:pt x="16" y="85"/>
                  <a:pt x="15" y="84"/>
                </a:cubicBezTo>
                <a:cubicBezTo>
                  <a:pt x="43" y="56"/>
                  <a:pt x="43" y="56"/>
                  <a:pt x="43" y="56"/>
                </a:cubicBezTo>
                <a:cubicBezTo>
                  <a:pt x="45" y="58"/>
                  <a:pt x="49" y="59"/>
                  <a:pt x="52" y="60"/>
                </a:cubicBezTo>
                <a:cubicBezTo>
                  <a:pt x="52" y="80"/>
                  <a:pt x="52" y="80"/>
                  <a:pt x="52" y="80"/>
                </a:cubicBezTo>
                <a:cubicBezTo>
                  <a:pt x="49" y="81"/>
                  <a:pt x="46" y="84"/>
                  <a:pt x="46" y="88"/>
                </a:cubicBezTo>
                <a:cubicBezTo>
                  <a:pt x="46" y="92"/>
                  <a:pt x="50" y="96"/>
                  <a:pt x="54" y="96"/>
                </a:cubicBezTo>
                <a:cubicBezTo>
                  <a:pt x="58" y="96"/>
                  <a:pt x="62" y="92"/>
                  <a:pt x="62" y="88"/>
                </a:cubicBezTo>
                <a:cubicBezTo>
                  <a:pt x="62" y="84"/>
                  <a:pt x="59" y="81"/>
                  <a:pt x="56" y="80"/>
                </a:cubicBezTo>
                <a:cubicBezTo>
                  <a:pt x="56" y="60"/>
                  <a:pt x="56" y="60"/>
                  <a:pt x="56" y="60"/>
                </a:cubicBezTo>
                <a:cubicBezTo>
                  <a:pt x="61" y="59"/>
                  <a:pt x="66" y="57"/>
                  <a:pt x="69" y="53"/>
                </a:cubicBezTo>
                <a:cubicBezTo>
                  <a:pt x="80" y="57"/>
                  <a:pt x="80" y="57"/>
                  <a:pt x="80" y="57"/>
                </a:cubicBezTo>
                <a:cubicBezTo>
                  <a:pt x="80" y="58"/>
                  <a:pt x="80" y="58"/>
                  <a:pt x="80" y="58"/>
                </a:cubicBezTo>
                <a:cubicBezTo>
                  <a:pt x="80" y="62"/>
                  <a:pt x="84" y="66"/>
                  <a:pt x="88" y="66"/>
                </a:cubicBezTo>
                <a:cubicBezTo>
                  <a:pt x="92" y="66"/>
                  <a:pt x="96" y="62"/>
                  <a:pt x="96" y="58"/>
                </a:cubicBezTo>
                <a:cubicBezTo>
                  <a:pt x="96" y="54"/>
                  <a:pt x="92" y="50"/>
                  <a:pt x="8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26F4177F-1880-4829-8A8F-4222C3F1EF58}"/>
              </a:ext>
            </a:extLst>
          </p:cNvPr>
          <p:cNvGrpSpPr>
            <a:grpSpLocks noChangeAspect="1"/>
          </p:cNvGrpSpPr>
          <p:nvPr/>
        </p:nvGrpSpPr>
        <p:grpSpPr>
          <a:xfrm>
            <a:off x="7843756" y="2455822"/>
            <a:ext cx="358420" cy="360000"/>
            <a:chOff x="5662843" y="4153029"/>
            <a:chExt cx="360363" cy="361950"/>
          </a:xfrm>
          <a:solidFill>
            <a:schemeClr val="bg1"/>
          </a:solidFill>
        </p:grpSpPr>
        <p:sp>
          <p:nvSpPr>
            <p:cNvPr id="39" name="Freeform 132">
              <a:extLst>
                <a:ext uri="{FF2B5EF4-FFF2-40B4-BE49-F238E27FC236}">
                  <a16:creationId xmlns:a16="http://schemas.microsoft.com/office/drawing/2014/main" id="{3269690E-9785-493D-851C-F5E35E538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5393" y="4237166"/>
              <a:ext cx="131763" cy="131763"/>
            </a:xfrm>
            <a:custGeom>
              <a:avLst/>
              <a:gdLst>
                <a:gd name="T0" fmla="*/ 7 w 35"/>
                <a:gd name="T1" fmla="*/ 14 h 35"/>
                <a:gd name="T2" fmla="*/ 8 w 35"/>
                <a:gd name="T3" fmla="*/ 8 h 35"/>
                <a:gd name="T4" fmla="*/ 14 w 35"/>
                <a:gd name="T5" fmla="*/ 6 h 35"/>
                <a:gd name="T6" fmla="*/ 35 w 35"/>
                <a:gd name="T7" fmla="*/ 12 h 35"/>
                <a:gd name="T8" fmla="*/ 18 w 35"/>
                <a:gd name="T9" fmla="*/ 0 h 35"/>
                <a:gd name="T10" fmla="*/ 0 w 35"/>
                <a:gd name="T11" fmla="*/ 18 h 35"/>
                <a:gd name="T12" fmla="*/ 13 w 35"/>
                <a:gd name="T13" fmla="*/ 35 h 35"/>
                <a:gd name="T14" fmla="*/ 7 w 35"/>
                <a:gd name="T15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7" y="14"/>
                  </a:moveTo>
                  <a:cubicBezTo>
                    <a:pt x="6" y="11"/>
                    <a:pt x="7" y="9"/>
                    <a:pt x="8" y="8"/>
                  </a:cubicBezTo>
                  <a:cubicBezTo>
                    <a:pt x="10" y="6"/>
                    <a:pt x="12" y="6"/>
                    <a:pt x="14" y="6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2" y="5"/>
                    <a:pt x="26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6"/>
                    <a:pt x="5" y="33"/>
                    <a:pt x="13" y="35"/>
                  </a:cubicBezTo>
                  <a:lnTo>
                    <a:pt x="7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133">
              <a:extLst>
                <a:ext uri="{FF2B5EF4-FFF2-40B4-BE49-F238E27FC236}">
                  <a16:creationId xmlns:a16="http://schemas.microsoft.com/office/drawing/2014/main" id="{A3D3A19E-E988-48CC-AD4C-725553DFD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2843" y="4153029"/>
              <a:ext cx="300038" cy="301625"/>
            </a:xfrm>
            <a:custGeom>
              <a:avLst/>
              <a:gdLst>
                <a:gd name="T0" fmla="*/ 37 w 80"/>
                <a:gd name="T1" fmla="*/ 66 h 80"/>
                <a:gd name="T2" fmla="*/ 14 w 80"/>
                <a:gd name="T3" fmla="*/ 40 h 80"/>
                <a:gd name="T4" fmla="*/ 40 w 80"/>
                <a:gd name="T5" fmla="*/ 14 h 80"/>
                <a:gd name="T6" fmla="*/ 66 w 80"/>
                <a:gd name="T7" fmla="*/ 37 h 80"/>
                <a:gd name="T8" fmla="*/ 80 w 80"/>
                <a:gd name="T9" fmla="*/ 41 h 80"/>
                <a:gd name="T10" fmla="*/ 80 w 80"/>
                <a:gd name="T11" fmla="*/ 40 h 80"/>
                <a:gd name="T12" fmla="*/ 40 w 80"/>
                <a:gd name="T13" fmla="*/ 0 h 80"/>
                <a:gd name="T14" fmla="*/ 0 w 80"/>
                <a:gd name="T15" fmla="*/ 40 h 80"/>
                <a:gd name="T16" fmla="*/ 40 w 80"/>
                <a:gd name="T17" fmla="*/ 80 h 80"/>
                <a:gd name="T18" fmla="*/ 41 w 80"/>
                <a:gd name="T19" fmla="*/ 80 h 80"/>
                <a:gd name="T20" fmla="*/ 37 w 80"/>
                <a:gd name="T21" fmla="*/ 6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80">
                  <a:moveTo>
                    <a:pt x="37" y="66"/>
                  </a:moveTo>
                  <a:cubicBezTo>
                    <a:pt x="24" y="64"/>
                    <a:pt x="14" y="53"/>
                    <a:pt x="14" y="40"/>
                  </a:cubicBezTo>
                  <a:cubicBezTo>
                    <a:pt x="14" y="26"/>
                    <a:pt x="26" y="14"/>
                    <a:pt x="40" y="14"/>
                  </a:cubicBezTo>
                  <a:cubicBezTo>
                    <a:pt x="53" y="14"/>
                    <a:pt x="64" y="24"/>
                    <a:pt x="66" y="37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40" y="80"/>
                    <a:pt x="41" y="80"/>
                    <a:pt x="41" y="80"/>
                  </a:cubicBezTo>
                  <a:lnTo>
                    <a:pt x="37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134">
              <a:extLst>
                <a:ext uri="{FF2B5EF4-FFF2-40B4-BE49-F238E27FC236}">
                  <a16:creationId xmlns:a16="http://schemas.microsoft.com/office/drawing/2014/main" id="{799A1F52-92E0-4AC5-971D-E83E4C31F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493" y="4273679"/>
              <a:ext cx="239713" cy="241300"/>
            </a:xfrm>
            <a:custGeom>
              <a:avLst/>
              <a:gdLst>
                <a:gd name="T0" fmla="*/ 63 w 64"/>
                <a:gd name="T1" fmla="*/ 46 h 64"/>
                <a:gd name="T2" fmla="*/ 44 w 64"/>
                <a:gd name="T3" fmla="*/ 27 h 64"/>
                <a:gd name="T4" fmla="*/ 54 w 64"/>
                <a:gd name="T5" fmla="*/ 18 h 64"/>
                <a:gd name="T6" fmla="*/ 55 w 64"/>
                <a:gd name="T7" fmla="*/ 16 h 64"/>
                <a:gd name="T8" fmla="*/ 53 w 64"/>
                <a:gd name="T9" fmla="*/ 14 h 64"/>
                <a:gd name="T10" fmla="*/ 3 w 64"/>
                <a:gd name="T11" fmla="*/ 0 h 64"/>
                <a:gd name="T12" fmla="*/ 1 w 64"/>
                <a:gd name="T13" fmla="*/ 1 h 64"/>
                <a:gd name="T14" fmla="*/ 0 w 64"/>
                <a:gd name="T15" fmla="*/ 2 h 64"/>
                <a:gd name="T16" fmla="*/ 15 w 64"/>
                <a:gd name="T17" fmla="*/ 53 h 64"/>
                <a:gd name="T18" fmla="*/ 16 w 64"/>
                <a:gd name="T19" fmla="*/ 54 h 64"/>
                <a:gd name="T20" fmla="*/ 18 w 64"/>
                <a:gd name="T21" fmla="*/ 54 h 64"/>
                <a:gd name="T22" fmla="*/ 27 w 64"/>
                <a:gd name="T23" fmla="*/ 45 h 64"/>
                <a:gd name="T24" fmla="*/ 46 w 64"/>
                <a:gd name="T25" fmla="*/ 63 h 64"/>
                <a:gd name="T26" fmla="*/ 48 w 64"/>
                <a:gd name="T27" fmla="*/ 64 h 64"/>
                <a:gd name="T28" fmla="*/ 49 w 64"/>
                <a:gd name="T29" fmla="*/ 63 h 64"/>
                <a:gd name="T30" fmla="*/ 63 w 64"/>
                <a:gd name="T31" fmla="*/ 49 h 64"/>
                <a:gd name="T32" fmla="*/ 63 w 64"/>
                <a:gd name="T33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63" y="46"/>
                  </a:moveTo>
                  <a:cubicBezTo>
                    <a:pt x="44" y="27"/>
                    <a:pt x="44" y="27"/>
                    <a:pt x="44" y="2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4" y="15"/>
                    <a:pt x="54" y="15"/>
                    <a:pt x="53" y="1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4"/>
                    <a:pt x="16" y="54"/>
                    <a:pt x="16" y="54"/>
                  </a:cubicBezTo>
                  <a:cubicBezTo>
                    <a:pt x="17" y="54"/>
                    <a:pt x="18" y="54"/>
                    <a:pt x="18" y="54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7" y="64"/>
                    <a:pt x="47" y="64"/>
                    <a:pt x="48" y="64"/>
                  </a:cubicBezTo>
                  <a:cubicBezTo>
                    <a:pt x="48" y="64"/>
                    <a:pt x="49" y="64"/>
                    <a:pt x="49" y="63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4" y="48"/>
                    <a:pt x="64" y="47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50619EEA-C6EC-4F8C-BBF2-818AE3E21583}"/>
              </a:ext>
            </a:extLst>
          </p:cNvPr>
          <p:cNvGrpSpPr>
            <a:grpSpLocks noChangeAspect="1"/>
          </p:cNvGrpSpPr>
          <p:nvPr/>
        </p:nvGrpSpPr>
        <p:grpSpPr>
          <a:xfrm>
            <a:off x="5537623" y="2455822"/>
            <a:ext cx="383660" cy="360000"/>
            <a:chOff x="5662843" y="2643681"/>
            <a:chExt cx="360363" cy="338137"/>
          </a:xfrm>
          <a:solidFill>
            <a:schemeClr val="bg1"/>
          </a:solidFill>
        </p:grpSpPr>
        <p:sp>
          <p:nvSpPr>
            <p:cNvPr id="43" name="Freeform 142">
              <a:extLst>
                <a:ext uri="{FF2B5EF4-FFF2-40B4-BE49-F238E27FC236}">
                  <a16:creationId xmlns:a16="http://schemas.microsoft.com/office/drawing/2014/main" id="{7237F177-C115-4FD1-9032-AEB57696E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2843" y="2756393"/>
              <a:ext cx="360363" cy="225425"/>
            </a:xfrm>
            <a:custGeom>
              <a:avLst/>
              <a:gdLst>
                <a:gd name="T0" fmla="*/ 75 w 96"/>
                <a:gd name="T1" fmla="*/ 16 h 60"/>
                <a:gd name="T2" fmla="*/ 48 w 96"/>
                <a:gd name="T3" fmla="*/ 0 h 60"/>
                <a:gd name="T4" fmla="*/ 18 w 96"/>
                <a:gd name="T5" fmla="*/ 26 h 60"/>
                <a:gd name="T6" fmla="*/ 0 w 96"/>
                <a:gd name="T7" fmla="*/ 43 h 60"/>
                <a:gd name="T8" fmla="*/ 9 w 96"/>
                <a:gd name="T9" fmla="*/ 58 h 60"/>
                <a:gd name="T10" fmla="*/ 18 w 96"/>
                <a:gd name="T11" fmla="*/ 60 h 60"/>
                <a:gd name="T12" fmla="*/ 76 w 96"/>
                <a:gd name="T13" fmla="*/ 60 h 60"/>
                <a:gd name="T14" fmla="*/ 96 w 96"/>
                <a:gd name="T15" fmla="*/ 38 h 60"/>
                <a:gd name="T16" fmla="*/ 75 w 96"/>
                <a:gd name="T17" fmla="*/ 1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60">
                  <a:moveTo>
                    <a:pt x="75" y="16"/>
                  </a:moveTo>
                  <a:cubicBezTo>
                    <a:pt x="69" y="6"/>
                    <a:pt x="59" y="0"/>
                    <a:pt x="48" y="0"/>
                  </a:cubicBezTo>
                  <a:cubicBezTo>
                    <a:pt x="33" y="0"/>
                    <a:pt x="20" y="11"/>
                    <a:pt x="18" y="26"/>
                  </a:cubicBezTo>
                  <a:cubicBezTo>
                    <a:pt x="8" y="25"/>
                    <a:pt x="0" y="33"/>
                    <a:pt x="0" y="43"/>
                  </a:cubicBezTo>
                  <a:cubicBezTo>
                    <a:pt x="0" y="52"/>
                    <a:pt x="5" y="56"/>
                    <a:pt x="9" y="58"/>
                  </a:cubicBezTo>
                  <a:cubicBezTo>
                    <a:pt x="13" y="60"/>
                    <a:pt x="17" y="60"/>
                    <a:pt x="18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6" y="60"/>
                    <a:pt x="96" y="57"/>
                    <a:pt x="96" y="38"/>
                  </a:cubicBezTo>
                  <a:cubicBezTo>
                    <a:pt x="96" y="26"/>
                    <a:pt x="86" y="16"/>
                    <a:pt x="7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143">
              <a:extLst>
                <a:ext uri="{FF2B5EF4-FFF2-40B4-BE49-F238E27FC236}">
                  <a16:creationId xmlns:a16="http://schemas.microsoft.com/office/drawing/2014/main" id="{EBB43C75-C558-4AE3-8DEB-A1A71C7F9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6506" y="2643681"/>
              <a:ext cx="157163" cy="44450"/>
            </a:xfrm>
            <a:custGeom>
              <a:avLst/>
              <a:gdLst>
                <a:gd name="T0" fmla="*/ 3 w 42"/>
                <a:gd name="T1" fmla="*/ 11 h 12"/>
                <a:gd name="T2" fmla="*/ 39 w 42"/>
                <a:gd name="T3" fmla="*/ 11 h 12"/>
                <a:gd name="T4" fmla="*/ 40 w 42"/>
                <a:gd name="T5" fmla="*/ 12 h 12"/>
                <a:gd name="T6" fmla="*/ 42 w 42"/>
                <a:gd name="T7" fmla="*/ 11 h 12"/>
                <a:gd name="T8" fmla="*/ 41 w 42"/>
                <a:gd name="T9" fmla="*/ 8 h 12"/>
                <a:gd name="T10" fmla="*/ 1 w 42"/>
                <a:gd name="T11" fmla="*/ 8 h 12"/>
                <a:gd name="T12" fmla="*/ 1 w 42"/>
                <a:gd name="T13" fmla="*/ 11 h 12"/>
                <a:gd name="T14" fmla="*/ 3 w 42"/>
                <a:gd name="T1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12">
                  <a:moveTo>
                    <a:pt x="3" y="11"/>
                  </a:moveTo>
                  <a:cubicBezTo>
                    <a:pt x="14" y="4"/>
                    <a:pt x="28" y="4"/>
                    <a:pt x="39" y="11"/>
                  </a:cubicBezTo>
                  <a:cubicBezTo>
                    <a:pt x="39" y="12"/>
                    <a:pt x="40" y="12"/>
                    <a:pt x="40" y="12"/>
                  </a:cubicBezTo>
                  <a:cubicBezTo>
                    <a:pt x="41" y="12"/>
                    <a:pt x="41" y="11"/>
                    <a:pt x="42" y="11"/>
                  </a:cubicBezTo>
                  <a:cubicBezTo>
                    <a:pt x="42" y="10"/>
                    <a:pt x="42" y="9"/>
                    <a:pt x="41" y="8"/>
                  </a:cubicBezTo>
                  <a:cubicBezTo>
                    <a:pt x="29" y="0"/>
                    <a:pt x="13" y="0"/>
                    <a:pt x="1" y="8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1" y="12"/>
                    <a:pt x="3" y="12"/>
                    <a:pt x="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144">
              <a:extLst>
                <a:ext uri="{FF2B5EF4-FFF2-40B4-BE49-F238E27FC236}">
                  <a16:creationId xmlns:a16="http://schemas.microsoft.com/office/drawing/2014/main" id="{555F5B9B-2A7B-4F73-818E-C4EB29E1B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56" y="2677018"/>
              <a:ext cx="123825" cy="38100"/>
            </a:xfrm>
            <a:custGeom>
              <a:avLst/>
              <a:gdLst>
                <a:gd name="T0" fmla="*/ 32 w 33"/>
                <a:gd name="T1" fmla="*/ 8 h 10"/>
                <a:gd name="T2" fmla="*/ 32 w 33"/>
                <a:gd name="T3" fmla="*/ 6 h 10"/>
                <a:gd name="T4" fmla="*/ 1 w 33"/>
                <a:gd name="T5" fmla="*/ 6 h 10"/>
                <a:gd name="T6" fmla="*/ 0 w 33"/>
                <a:gd name="T7" fmla="*/ 8 h 10"/>
                <a:gd name="T8" fmla="*/ 2 w 33"/>
                <a:gd name="T9" fmla="*/ 9 h 10"/>
                <a:gd name="T10" fmla="*/ 3 w 33"/>
                <a:gd name="T11" fmla="*/ 9 h 10"/>
                <a:gd name="T12" fmla="*/ 30 w 33"/>
                <a:gd name="T13" fmla="*/ 9 h 10"/>
                <a:gd name="T14" fmla="*/ 32 w 33"/>
                <a:gd name="T1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10">
                  <a:moveTo>
                    <a:pt x="32" y="8"/>
                  </a:moveTo>
                  <a:cubicBezTo>
                    <a:pt x="33" y="8"/>
                    <a:pt x="33" y="6"/>
                    <a:pt x="32" y="6"/>
                  </a:cubicBezTo>
                  <a:cubicBezTo>
                    <a:pt x="23" y="0"/>
                    <a:pt x="10" y="0"/>
                    <a:pt x="1" y="6"/>
                  </a:cubicBezTo>
                  <a:cubicBezTo>
                    <a:pt x="0" y="6"/>
                    <a:pt x="0" y="8"/>
                    <a:pt x="0" y="8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11" y="4"/>
                    <a:pt x="22" y="4"/>
                    <a:pt x="30" y="9"/>
                  </a:cubicBezTo>
                  <a:cubicBezTo>
                    <a:pt x="30" y="10"/>
                    <a:pt x="32" y="9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145">
              <a:extLst>
                <a:ext uri="{FF2B5EF4-FFF2-40B4-BE49-F238E27FC236}">
                  <a16:creationId xmlns:a16="http://schemas.microsoft.com/office/drawing/2014/main" id="{05C3BD5C-B71F-4F8F-8008-D756EA085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9843" y="2707181"/>
              <a:ext cx="93663" cy="30163"/>
            </a:xfrm>
            <a:custGeom>
              <a:avLst/>
              <a:gdLst>
                <a:gd name="T0" fmla="*/ 1 w 25"/>
                <a:gd name="T1" fmla="*/ 4 h 8"/>
                <a:gd name="T2" fmla="*/ 1 w 25"/>
                <a:gd name="T3" fmla="*/ 7 h 8"/>
                <a:gd name="T4" fmla="*/ 3 w 25"/>
                <a:gd name="T5" fmla="*/ 8 h 8"/>
                <a:gd name="T6" fmla="*/ 21 w 25"/>
                <a:gd name="T7" fmla="*/ 8 h 8"/>
                <a:gd name="T8" fmla="*/ 22 w 25"/>
                <a:gd name="T9" fmla="*/ 8 h 8"/>
                <a:gd name="T10" fmla="*/ 24 w 25"/>
                <a:gd name="T11" fmla="*/ 7 h 8"/>
                <a:gd name="T12" fmla="*/ 23 w 25"/>
                <a:gd name="T13" fmla="*/ 4 h 8"/>
                <a:gd name="T14" fmla="*/ 1 w 25"/>
                <a:gd name="T1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8">
                  <a:moveTo>
                    <a:pt x="1" y="4"/>
                  </a:moveTo>
                  <a:cubicBezTo>
                    <a:pt x="0" y="5"/>
                    <a:pt x="0" y="6"/>
                    <a:pt x="1" y="7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9" y="4"/>
                    <a:pt x="16" y="4"/>
                    <a:pt x="21" y="8"/>
                  </a:cubicBezTo>
                  <a:cubicBezTo>
                    <a:pt x="21" y="8"/>
                    <a:pt x="22" y="8"/>
                    <a:pt x="22" y="8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4" y="5"/>
                    <a:pt x="23" y="4"/>
                  </a:cubicBezTo>
                  <a:cubicBezTo>
                    <a:pt x="17" y="0"/>
                    <a:pt x="8" y="0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8E5B938A-A519-4FEF-84B1-E18B96568F78}"/>
              </a:ext>
            </a:extLst>
          </p:cNvPr>
          <p:cNvGrpSpPr>
            <a:grpSpLocks noChangeAspect="1"/>
          </p:cNvGrpSpPr>
          <p:nvPr/>
        </p:nvGrpSpPr>
        <p:grpSpPr>
          <a:xfrm>
            <a:off x="3087197" y="2455822"/>
            <a:ext cx="358420" cy="360000"/>
            <a:chOff x="4373705" y="1129849"/>
            <a:chExt cx="360363" cy="361950"/>
          </a:xfrm>
          <a:solidFill>
            <a:schemeClr val="bg1"/>
          </a:solidFill>
        </p:grpSpPr>
        <p:sp>
          <p:nvSpPr>
            <p:cNvPr id="48" name="Freeform 86">
              <a:extLst>
                <a:ext uri="{FF2B5EF4-FFF2-40B4-BE49-F238E27FC236}">
                  <a16:creationId xmlns:a16="http://schemas.microsoft.com/office/drawing/2014/main" id="{09A5299F-7DB2-4309-B0D2-0E04E15CC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705" y="1223511"/>
              <a:ext cx="300038" cy="95250"/>
            </a:xfrm>
            <a:custGeom>
              <a:avLst/>
              <a:gdLst>
                <a:gd name="T0" fmla="*/ 40 w 80"/>
                <a:gd name="T1" fmla="*/ 25 h 25"/>
                <a:gd name="T2" fmla="*/ 48 w 80"/>
                <a:gd name="T3" fmla="*/ 25 h 25"/>
                <a:gd name="T4" fmla="*/ 70 w 80"/>
                <a:gd name="T5" fmla="*/ 15 h 25"/>
                <a:gd name="T6" fmla="*/ 78 w 80"/>
                <a:gd name="T7" fmla="*/ 16 h 25"/>
                <a:gd name="T8" fmla="*/ 80 w 80"/>
                <a:gd name="T9" fmla="*/ 15 h 25"/>
                <a:gd name="T10" fmla="*/ 80 w 80"/>
                <a:gd name="T11" fmla="*/ 2 h 25"/>
                <a:gd name="T12" fmla="*/ 40 w 80"/>
                <a:gd name="T13" fmla="*/ 11 h 25"/>
                <a:gd name="T14" fmla="*/ 0 w 80"/>
                <a:gd name="T15" fmla="*/ 0 h 25"/>
                <a:gd name="T16" fmla="*/ 0 w 80"/>
                <a:gd name="T17" fmla="*/ 11 h 25"/>
                <a:gd name="T18" fmla="*/ 40 w 80"/>
                <a:gd name="T1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25">
                  <a:moveTo>
                    <a:pt x="40" y="25"/>
                  </a:moveTo>
                  <a:cubicBezTo>
                    <a:pt x="43" y="25"/>
                    <a:pt x="45" y="25"/>
                    <a:pt x="48" y="25"/>
                  </a:cubicBezTo>
                  <a:cubicBezTo>
                    <a:pt x="53" y="19"/>
                    <a:pt x="61" y="15"/>
                    <a:pt x="70" y="15"/>
                  </a:cubicBezTo>
                  <a:cubicBezTo>
                    <a:pt x="73" y="15"/>
                    <a:pt x="76" y="15"/>
                    <a:pt x="78" y="16"/>
                  </a:cubicBezTo>
                  <a:cubicBezTo>
                    <a:pt x="79" y="16"/>
                    <a:pt x="79" y="15"/>
                    <a:pt x="80" y="15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1" y="7"/>
                    <a:pt x="55" y="11"/>
                    <a:pt x="40" y="11"/>
                  </a:cubicBezTo>
                  <a:cubicBezTo>
                    <a:pt x="24" y="11"/>
                    <a:pt x="7" y="7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7"/>
                    <a:pt x="18" y="25"/>
                    <a:pt x="4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87">
              <a:extLst>
                <a:ext uri="{FF2B5EF4-FFF2-40B4-BE49-F238E27FC236}">
                  <a16:creationId xmlns:a16="http://schemas.microsoft.com/office/drawing/2014/main" id="{09CA37CA-CE61-4E95-9FB6-198484C5C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705" y="1291774"/>
              <a:ext cx="168275" cy="93663"/>
            </a:xfrm>
            <a:custGeom>
              <a:avLst/>
              <a:gdLst>
                <a:gd name="T0" fmla="*/ 40 w 45"/>
                <a:gd name="T1" fmla="*/ 25 h 25"/>
                <a:gd name="T2" fmla="*/ 40 w 45"/>
                <a:gd name="T3" fmla="*/ 25 h 25"/>
                <a:gd name="T4" fmla="*/ 45 w 45"/>
                <a:gd name="T5" fmla="*/ 11 h 25"/>
                <a:gd name="T6" fmla="*/ 40 w 45"/>
                <a:gd name="T7" fmla="*/ 11 h 25"/>
                <a:gd name="T8" fmla="*/ 0 w 45"/>
                <a:gd name="T9" fmla="*/ 0 h 25"/>
                <a:gd name="T10" fmla="*/ 0 w 45"/>
                <a:gd name="T11" fmla="*/ 11 h 25"/>
                <a:gd name="T12" fmla="*/ 40 w 45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25">
                  <a:moveTo>
                    <a:pt x="40" y="25"/>
                  </a:moveTo>
                  <a:cubicBezTo>
                    <a:pt x="40" y="25"/>
                    <a:pt x="40" y="25"/>
                    <a:pt x="40" y="25"/>
                  </a:cubicBezTo>
                  <a:cubicBezTo>
                    <a:pt x="40" y="20"/>
                    <a:pt x="42" y="15"/>
                    <a:pt x="45" y="11"/>
                  </a:cubicBezTo>
                  <a:cubicBezTo>
                    <a:pt x="43" y="11"/>
                    <a:pt x="42" y="11"/>
                    <a:pt x="40" y="11"/>
                  </a:cubicBezTo>
                  <a:cubicBezTo>
                    <a:pt x="24" y="11"/>
                    <a:pt x="7" y="7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7"/>
                    <a:pt x="18" y="25"/>
                    <a:pt x="4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Freeform 88">
              <a:extLst>
                <a:ext uri="{FF2B5EF4-FFF2-40B4-BE49-F238E27FC236}">
                  <a16:creationId xmlns:a16="http://schemas.microsoft.com/office/drawing/2014/main" id="{7569546C-F202-4474-8DD5-7789AB412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705" y="1129849"/>
              <a:ext cx="300038" cy="120650"/>
            </a:xfrm>
            <a:custGeom>
              <a:avLst/>
              <a:gdLst>
                <a:gd name="T0" fmla="*/ 40 w 80"/>
                <a:gd name="T1" fmla="*/ 32 h 32"/>
                <a:gd name="T2" fmla="*/ 80 w 80"/>
                <a:gd name="T3" fmla="*/ 22 h 32"/>
                <a:gd name="T4" fmla="*/ 80 w 80"/>
                <a:gd name="T5" fmla="*/ 18 h 32"/>
                <a:gd name="T6" fmla="*/ 40 w 80"/>
                <a:gd name="T7" fmla="*/ 0 h 32"/>
                <a:gd name="T8" fmla="*/ 0 w 80"/>
                <a:gd name="T9" fmla="*/ 18 h 32"/>
                <a:gd name="T10" fmla="*/ 40 w 80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32">
                  <a:moveTo>
                    <a:pt x="40" y="32"/>
                  </a:moveTo>
                  <a:cubicBezTo>
                    <a:pt x="58" y="32"/>
                    <a:pt x="74" y="27"/>
                    <a:pt x="80" y="22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8"/>
                    <a:pt x="62" y="0"/>
                    <a:pt x="40" y="0"/>
                  </a:cubicBezTo>
                  <a:cubicBezTo>
                    <a:pt x="18" y="0"/>
                    <a:pt x="0" y="8"/>
                    <a:pt x="0" y="18"/>
                  </a:cubicBezTo>
                  <a:cubicBezTo>
                    <a:pt x="0" y="24"/>
                    <a:pt x="18" y="32"/>
                    <a:pt x="4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89">
              <a:extLst>
                <a:ext uri="{FF2B5EF4-FFF2-40B4-BE49-F238E27FC236}">
                  <a16:creationId xmlns:a16="http://schemas.microsoft.com/office/drawing/2014/main" id="{B360CD7F-0164-4AE9-A88B-5203E15D3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705" y="1360036"/>
              <a:ext cx="173038" cy="101600"/>
            </a:xfrm>
            <a:custGeom>
              <a:avLst/>
              <a:gdLst>
                <a:gd name="T0" fmla="*/ 40 w 46"/>
                <a:gd name="T1" fmla="*/ 11 h 27"/>
                <a:gd name="T2" fmla="*/ 0 w 46"/>
                <a:gd name="T3" fmla="*/ 0 h 27"/>
                <a:gd name="T4" fmla="*/ 0 w 46"/>
                <a:gd name="T5" fmla="*/ 9 h 27"/>
                <a:gd name="T6" fmla="*/ 40 w 46"/>
                <a:gd name="T7" fmla="*/ 27 h 27"/>
                <a:gd name="T8" fmla="*/ 46 w 46"/>
                <a:gd name="T9" fmla="*/ 27 h 27"/>
                <a:gd name="T10" fmla="*/ 40 w 46"/>
                <a:gd name="T11" fmla="*/ 11 h 27"/>
                <a:gd name="T12" fmla="*/ 40 w 46"/>
                <a:gd name="T13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7">
                  <a:moveTo>
                    <a:pt x="40" y="11"/>
                  </a:moveTo>
                  <a:cubicBezTo>
                    <a:pt x="24" y="11"/>
                    <a:pt x="7" y="7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9"/>
                    <a:pt x="18" y="27"/>
                    <a:pt x="40" y="27"/>
                  </a:cubicBezTo>
                  <a:cubicBezTo>
                    <a:pt x="42" y="27"/>
                    <a:pt x="44" y="27"/>
                    <a:pt x="46" y="27"/>
                  </a:cubicBezTo>
                  <a:cubicBezTo>
                    <a:pt x="43" y="22"/>
                    <a:pt x="40" y="17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90">
              <a:extLst>
                <a:ext uri="{FF2B5EF4-FFF2-40B4-BE49-F238E27FC236}">
                  <a16:creationId xmlns:a16="http://schemas.microsoft.com/office/drawing/2014/main" id="{34FF5B8C-F98C-4983-A032-6FB275FFC4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8805" y="1294949"/>
              <a:ext cx="195263" cy="196850"/>
            </a:xfrm>
            <a:custGeom>
              <a:avLst/>
              <a:gdLst>
                <a:gd name="T0" fmla="*/ 26 w 52"/>
                <a:gd name="T1" fmla="*/ 0 h 52"/>
                <a:gd name="T2" fmla="*/ 0 w 52"/>
                <a:gd name="T3" fmla="*/ 26 h 52"/>
                <a:gd name="T4" fmla="*/ 26 w 52"/>
                <a:gd name="T5" fmla="*/ 52 h 52"/>
                <a:gd name="T6" fmla="*/ 52 w 52"/>
                <a:gd name="T7" fmla="*/ 26 h 52"/>
                <a:gd name="T8" fmla="*/ 26 w 52"/>
                <a:gd name="T9" fmla="*/ 0 h 52"/>
                <a:gd name="T10" fmla="*/ 41 w 52"/>
                <a:gd name="T11" fmla="*/ 21 h 52"/>
                <a:gd name="T12" fmla="*/ 24 w 52"/>
                <a:gd name="T13" fmla="*/ 39 h 52"/>
                <a:gd name="T14" fmla="*/ 11 w 52"/>
                <a:gd name="T15" fmla="*/ 27 h 52"/>
                <a:gd name="T16" fmla="*/ 11 w 52"/>
                <a:gd name="T17" fmla="*/ 24 h 52"/>
                <a:gd name="T18" fmla="*/ 14 w 52"/>
                <a:gd name="T19" fmla="*/ 24 h 52"/>
                <a:gd name="T20" fmla="*/ 24 w 52"/>
                <a:gd name="T21" fmla="*/ 33 h 52"/>
                <a:gd name="T22" fmla="*/ 38 w 52"/>
                <a:gd name="T23" fmla="*/ 18 h 52"/>
                <a:gd name="T24" fmla="*/ 40 w 52"/>
                <a:gd name="T25" fmla="*/ 18 h 52"/>
                <a:gd name="T26" fmla="*/ 41 w 52"/>
                <a:gd name="T27" fmla="*/ 2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40" y="52"/>
                    <a:pt x="52" y="40"/>
                    <a:pt x="52" y="26"/>
                  </a:cubicBezTo>
                  <a:cubicBezTo>
                    <a:pt x="52" y="12"/>
                    <a:pt x="40" y="0"/>
                    <a:pt x="26" y="0"/>
                  </a:cubicBezTo>
                  <a:close/>
                  <a:moveTo>
                    <a:pt x="41" y="21"/>
                  </a:moveTo>
                  <a:cubicBezTo>
                    <a:pt x="24" y="39"/>
                    <a:pt x="24" y="39"/>
                    <a:pt x="24" y="3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2" y="23"/>
                    <a:pt x="14" y="23"/>
                    <a:pt x="14" y="2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40" y="17"/>
                    <a:pt x="40" y="18"/>
                  </a:cubicBezTo>
                  <a:cubicBezTo>
                    <a:pt x="41" y="19"/>
                    <a:pt x="41" y="20"/>
                    <a:pt x="4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3" name="Freeform 76">
            <a:extLst>
              <a:ext uri="{FF2B5EF4-FFF2-40B4-BE49-F238E27FC236}">
                <a16:creationId xmlns:a16="http://schemas.microsoft.com/office/drawing/2014/main" id="{723B7083-94D9-4742-8DB3-4EE2E4AFC5E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16733" y="3034235"/>
            <a:ext cx="392880" cy="360000"/>
          </a:xfrm>
          <a:custGeom>
            <a:avLst/>
            <a:gdLst>
              <a:gd name="T0" fmla="*/ 88 w 96"/>
              <a:gd name="T1" fmla="*/ 0 h 88"/>
              <a:gd name="T2" fmla="*/ 8 w 96"/>
              <a:gd name="T3" fmla="*/ 0 h 88"/>
              <a:gd name="T4" fmla="*/ 0 w 96"/>
              <a:gd name="T5" fmla="*/ 8 h 88"/>
              <a:gd name="T6" fmla="*/ 0 w 96"/>
              <a:gd name="T7" fmla="*/ 68 h 88"/>
              <a:gd name="T8" fmla="*/ 8 w 96"/>
              <a:gd name="T9" fmla="*/ 76 h 88"/>
              <a:gd name="T10" fmla="*/ 35 w 96"/>
              <a:gd name="T11" fmla="*/ 76 h 88"/>
              <a:gd name="T12" fmla="*/ 33 w 96"/>
              <a:gd name="T13" fmla="*/ 84 h 88"/>
              <a:gd name="T14" fmla="*/ 20 w 96"/>
              <a:gd name="T15" fmla="*/ 84 h 88"/>
              <a:gd name="T16" fmla="*/ 18 w 96"/>
              <a:gd name="T17" fmla="*/ 86 h 88"/>
              <a:gd name="T18" fmla="*/ 20 w 96"/>
              <a:gd name="T19" fmla="*/ 88 h 88"/>
              <a:gd name="T20" fmla="*/ 34 w 96"/>
              <a:gd name="T21" fmla="*/ 88 h 88"/>
              <a:gd name="T22" fmla="*/ 62 w 96"/>
              <a:gd name="T23" fmla="*/ 88 h 88"/>
              <a:gd name="T24" fmla="*/ 62 w 96"/>
              <a:gd name="T25" fmla="*/ 88 h 88"/>
              <a:gd name="T26" fmla="*/ 76 w 96"/>
              <a:gd name="T27" fmla="*/ 88 h 88"/>
              <a:gd name="T28" fmla="*/ 78 w 96"/>
              <a:gd name="T29" fmla="*/ 86 h 88"/>
              <a:gd name="T30" fmla="*/ 76 w 96"/>
              <a:gd name="T31" fmla="*/ 84 h 88"/>
              <a:gd name="T32" fmla="*/ 63 w 96"/>
              <a:gd name="T33" fmla="*/ 84 h 88"/>
              <a:gd name="T34" fmla="*/ 61 w 96"/>
              <a:gd name="T35" fmla="*/ 76 h 88"/>
              <a:gd name="T36" fmla="*/ 88 w 96"/>
              <a:gd name="T37" fmla="*/ 76 h 88"/>
              <a:gd name="T38" fmla="*/ 96 w 96"/>
              <a:gd name="T39" fmla="*/ 68 h 88"/>
              <a:gd name="T40" fmla="*/ 96 w 96"/>
              <a:gd name="T41" fmla="*/ 8 h 88"/>
              <a:gd name="T42" fmla="*/ 88 w 96"/>
              <a:gd name="T43" fmla="*/ 0 h 88"/>
              <a:gd name="T44" fmla="*/ 48 w 96"/>
              <a:gd name="T45" fmla="*/ 70 h 88"/>
              <a:gd name="T46" fmla="*/ 44 w 96"/>
              <a:gd name="T47" fmla="*/ 66 h 88"/>
              <a:gd name="T48" fmla="*/ 48 w 96"/>
              <a:gd name="T49" fmla="*/ 62 h 88"/>
              <a:gd name="T50" fmla="*/ 52 w 96"/>
              <a:gd name="T51" fmla="*/ 66 h 88"/>
              <a:gd name="T52" fmla="*/ 48 w 96"/>
              <a:gd name="T53" fmla="*/ 70 h 88"/>
              <a:gd name="T54" fmla="*/ 88 w 96"/>
              <a:gd name="T55" fmla="*/ 60 h 88"/>
              <a:gd name="T56" fmla="*/ 8 w 96"/>
              <a:gd name="T57" fmla="*/ 60 h 88"/>
              <a:gd name="T58" fmla="*/ 8 w 96"/>
              <a:gd name="T59" fmla="*/ 8 h 88"/>
              <a:gd name="T60" fmla="*/ 88 w 96"/>
              <a:gd name="T61" fmla="*/ 8 h 88"/>
              <a:gd name="T62" fmla="*/ 88 w 96"/>
              <a:gd name="T63" fmla="*/ 6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6" h="88">
                <a:moveTo>
                  <a:pt x="8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2"/>
                  <a:pt x="4" y="76"/>
                  <a:pt x="8" y="76"/>
                </a:cubicBezTo>
                <a:cubicBezTo>
                  <a:pt x="35" y="76"/>
                  <a:pt x="35" y="76"/>
                  <a:pt x="35" y="76"/>
                </a:cubicBezTo>
                <a:cubicBezTo>
                  <a:pt x="33" y="84"/>
                  <a:pt x="33" y="84"/>
                  <a:pt x="33" y="84"/>
                </a:cubicBezTo>
                <a:cubicBezTo>
                  <a:pt x="20" y="84"/>
                  <a:pt x="20" y="84"/>
                  <a:pt x="20" y="84"/>
                </a:cubicBezTo>
                <a:cubicBezTo>
                  <a:pt x="19" y="84"/>
                  <a:pt x="18" y="85"/>
                  <a:pt x="18" y="86"/>
                </a:cubicBezTo>
                <a:cubicBezTo>
                  <a:pt x="18" y="87"/>
                  <a:pt x="19" y="88"/>
                  <a:pt x="20" y="88"/>
                </a:cubicBezTo>
                <a:cubicBezTo>
                  <a:pt x="34" y="88"/>
                  <a:pt x="34" y="88"/>
                  <a:pt x="34" y="88"/>
                </a:cubicBezTo>
                <a:cubicBezTo>
                  <a:pt x="62" y="88"/>
                  <a:pt x="62" y="88"/>
                  <a:pt x="62" y="88"/>
                </a:cubicBezTo>
                <a:cubicBezTo>
                  <a:pt x="62" y="88"/>
                  <a:pt x="62" y="88"/>
                  <a:pt x="62" y="88"/>
                </a:cubicBezTo>
                <a:cubicBezTo>
                  <a:pt x="76" y="88"/>
                  <a:pt x="76" y="88"/>
                  <a:pt x="76" y="88"/>
                </a:cubicBezTo>
                <a:cubicBezTo>
                  <a:pt x="77" y="88"/>
                  <a:pt x="78" y="87"/>
                  <a:pt x="78" y="86"/>
                </a:cubicBezTo>
                <a:cubicBezTo>
                  <a:pt x="78" y="85"/>
                  <a:pt x="77" y="84"/>
                  <a:pt x="76" y="84"/>
                </a:cubicBezTo>
                <a:cubicBezTo>
                  <a:pt x="63" y="84"/>
                  <a:pt x="63" y="84"/>
                  <a:pt x="63" y="84"/>
                </a:cubicBezTo>
                <a:cubicBezTo>
                  <a:pt x="61" y="76"/>
                  <a:pt x="61" y="76"/>
                  <a:pt x="61" y="76"/>
                </a:cubicBezTo>
                <a:cubicBezTo>
                  <a:pt x="88" y="76"/>
                  <a:pt x="88" y="76"/>
                  <a:pt x="88" y="76"/>
                </a:cubicBezTo>
                <a:cubicBezTo>
                  <a:pt x="92" y="76"/>
                  <a:pt x="96" y="72"/>
                  <a:pt x="96" y="68"/>
                </a:cubicBezTo>
                <a:cubicBezTo>
                  <a:pt x="96" y="8"/>
                  <a:pt x="96" y="8"/>
                  <a:pt x="96" y="8"/>
                </a:cubicBezTo>
                <a:cubicBezTo>
                  <a:pt x="96" y="4"/>
                  <a:pt x="92" y="0"/>
                  <a:pt x="88" y="0"/>
                </a:cubicBezTo>
                <a:close/>
                <a:moveTo>
                  <a:pt x="48" y="70"/>
                </a:moveTo>
                <a:cubicBezTo>
                  <a:pt x="46" y="70"/>
                  <a:pt x="44" y="68"/>
                  <a:pt x="44" y="66"/>
                </a:cubicBezTo>
                <a:cubicBezTo>
                  <a:pt x="44" y="64"/>
                  <a:pt x="46" y="62"/>
                  <a:pt x="48" y="62"/>
                </a:cubicBezTo>
                <a:cubicBezTo>
                  <a:pt x="50" y="62"/>
                  <a:pt x="52" y="64"/>
                  <a:pt x="52" y="66"/>
                </a:cubicBezTo>
                <a:cubicBezTo>
                  <a:pt x="52" y="68"/>
                  <a:pt x="50" y="70"/>
                  <a:pt x="48" y="70"/>
                </a:cubicBezTo>
                <a:close/>
                <a:moveTo>
                  <a:pt x="88" y="60"/>
                </a:moveTo>
                <a:cubicBezTo>
                  <a:pt x="8" y="60"/>
                  <a:pt x="8" y="60"/>
                  <a:pt x="8" y="60"/>
                </a:cubicBezTo>
                <a:cubicBezTo>
                  <a:pt x="8" y="8"/>
                  <a:pt x="8" y="8"/>
                  <a:pt x="8" y="8"/>
                </a:cubicBezTo>
                <a:cubicBezTo>
                  <a:pt x="88" y="8"/>
                  <a:pt x="88" y="8"/>
                  <a:pt x="88" y="8"/>
                </a:cubicBezTo>
                <a:lnTo>
                  <a:pt x="88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4" name="Freeform 77">
            <a:extLst>
              <a:ext uri="{FF2B5EF4-FFF2-40B4-BE49-F238E27FC236}">
                <a16:creationId xmlns:a16="http://schemas.microsoft.com/office/drawing/2014/main" id="{9C5FA8E7-28E5-4811-85F4-7F8052D931EE}"/>
              </a:ext>
            </a:extLst>
          </p:cNvPr>
          <p:cNvSpPr>
            <a:spLocks noChangeAspect="1"/>
          </p:cNvSpPr>
          <p:nvPr/>
        </p:nvSpPr>
        <p:spPr bwMode="auto">
          <a:xfrm>
            <a:off x="8593258" y="2455822"/>
            <a:ext cx="269600" cy="360000"/>
          </a:xfrm>
          <a:custGeom>
            <a:avLst/>
            <a:gdLst>
              <a:gd name="T0" fmla="*/ 70 w 72"/>
              <a:gd name="T1" fmla="*/ 28 h 96"/>
              <a:gd name="T2" fmla="*/ 54 w 72"/>
              <a:gd name="T3" fmla="*/ 28 h 96"/>
              <a:gd name="T4" fmla="*/ 54 w 72"/>
              <a:gd name="T5" fmla="*/ 2 h 96"/>
              <a:gd name="T6" fmla="*/ 52 w 72"/>
              <a:gd name="T7" fmla="*/ 0 h 96"/>
              <a:gd name="T8" fmla="*/ 50 w 72"/>
              <a:gd name="T9" fmla="*/ 2 h 96"/>
              <a:gd name="T10" fmla="*/ 50 w 72"/>
              <a:gd name="T11" fmla="*/ 28 h 96"/>
              <a:gd name="T12" fmla="*/ 22 w 72"/>
              <a:gd name="T13" fmla="*/ 28 h 96"/>
              <a:gd name="T14" fmla="*/ 22 w 72"/>
              <a:gd name="T15" fmla="*/ 2 h 96"/>
              <a:gd name="T16" fmla="*/ 20 w 72"/>
              <a:gd name="T17" fmla="*/ 0 h 96"/>
              <a:gd name="T18" fmla="*/ 18 w 72"/>
              <a:gd name="T19" fmla="*/ 2 h 96"/>
              <a:gd name="T20" fmla="*/ 18 w 72"/>
              <a:gd name="T21" fmla="*/ 28 h 96"/>
              <a:gd name="T22" fmla="*/ 2 w 72"/>
              <a:gd name="T23" fmla="*/ 28 h 96"/>
              <a:gd name="T24" fmla="*/ 0 w 72"/>
              <a:gd name="T25" fmla="*/ 30 h 96"/>
              <a:gd name="T26" fmla="*/ 2 w 72"/>
              <a:gd name="T27" fmla="*/ 32 h 96"/>
              <a:gd name="T28" fmla="*/ 10 w 72"/>
              <a:gd name="T29" fmla="*/ 32 h 96"/>
              <a:gd name="T30" fmla="*/ 10 w 72"/>
              <a:gd name="T31" fmla="*/ 58 h 96"/>
              <a:gd name="T32" fmla="*/ 26 w 72"/>
              <a:gd name="T33" fmla="*/ 76 h 96"/>
              <a:gd name="T34" fmla="*/ 26 w 72"/>
              <a:gd name="T35" fmla="*/ 86 h 96"/>
              <a:gd name="T36" fmla="*/ 28 w 72"/>
              <a:gd name="T37" fmla="*/ 88 h 96"/>
              <a:gd name="T38" fmla="*/ 34 w 72"/>
              <a:gd name="T39" fmla="*/ 88 h 96"/>
              <a:gd name="T40" fmla="*/ 34 w 72"/>
              <a:gd name="T41" fmla="*/ 94 h 96"/>
              <a:gd name="T42" fmla="*/ 36 w 72"/>
              <a:gd name="T43" fmla="*/ 96 h 96"/>
              <a:gd name="T44" fmla="*/ 38 w 72"/>
              <a:gd name="T45" fmla="*/ 94 h 96"/>
              <a:gd name="T46" fmla="*/ 38 w 72"/>
              <a:gd name="T47" fmla="*/ 88 h 96"/>
              <a:gd name="T48" fmla="*/ 44 w 72"/>
              <a:gd name="T49" fmla="*/ 88 h 96"/>
              <a:gd name="T50" fmla="*/ 46 w 72"/>
              <a:gd name="T51" fmla="*/ 86 h 96"/>
              <a:gd name="T52" fmla="*/ 46 w 72"/>
              <a:gd name="T53" fmla="*/ 76 h 96"/>
              <a:gd name="T54" fmla="*/ 62 w 72"/>
              <a:gd name="T55" fmla="*/ 58 h 96"/>
              <a:gd name="T56" fmla="*/ 62 w 72"/>
              <a:gd name="T57" fmla="*/ 32 h 96"/>
              <a:gd name="T58" fmla="*/ 70 w 72"/>
              <a:gd name="T59" fmla="*/ 32 h 96"/>
              <a:gd name="T60" fmla="*/ 72 w 72"/>
              <a:gd name="T61" fmla="*/ 30 h 96"/>
              <a:gd name="T62" fmla="*/ 70 w 72"/>
              <a:gd name="T63" fmla="*/ 2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2" h="96">
                <a:moveTo>
                  <a:pt x="70" y="28"/>
                </a:moveTo>
                <a:cubicBezTo>
                  <a:pt x="54" y="28"/>
                  <a:pt x="54" y="28"/>
                  <a:pt x="54" y="28"/>
                </a:cubicBezTo>
                <a:cubicBezTo>
                  <a:pt x="54" y="2"/>
                  <a:pt x="54" y="2"/>
                  <a:pt x="54" y="2"/>
                </a:cubicBezTo>
                <a:cubicBezTo>
                  <a:pt x="54" y="1"/>
                  <a:pt x="53" y="0"/>
                  <a:pt x="52" y="0"/>
                </a:cubicBezTo>
                <a:cubicBezTo>
                  <a:pt x="51" y="0"/>
                  <a:pt x="50" y="1"/>
                  <a:pt x="50" y="2"/>
                </a:cubicBezTo>
                <a:cubicBezTo>
                  <a:pt x="50" y="28"/>
                  <a:pt x="50" y="28"/>
                  <a:pt x="50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1" y="0"/>
                  <a:pt x="20" y="0"/>
                </a:cubicBezTo>
                <a:cubicBezTo>
                  <a:pt x="19" y="0"/>
                  <a:pt x="18" y="1"/>
                  <a:pt x="18" y="2"/>
                </a:cubicBezTo>
                <a:cubicBezTo>
                  <a:pt x="18" y="28"/>
                  <a:pt x="18" y="28"/>
                  <a:pt x="18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1" y="28"/>
                  <a:pt x="0" y="29"/>
                  <a:pt x="0" y="30"/>
                </a:cubicBezTo>
                <a:cubicBezTo>
                  <a:pt x="0" y="31"/>
                  <a:pt x="1" y="32"/>
                  <a:pt x="2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10" y="58"/>
                  <a:pt x="10" y="58"/>
                  <a:pt x="10" y="58"/>
                </a:cubicBezTo>
                <a:cubicBezTo>
                  <a:pt x="10" y="67"/>
                  <a:pt x="17" y="75"/>
                  <a:pt x="26" y="76"/>
                </a:cubicBezTo>
                <a:cubicBezTo>
                  <a:pt x="26" y="86"/>
                  <a:pt x="26" y="86"/>
                  <a:pt x="26" y="86"/>
                </a:cubicBezTo>
                <a:cubicBezTo>
                  <a:pt x="26" y="87"/>
                  <a:pt x="27" y="88"/>
                  <a:pt x="28" y="88"/>
                </a:cubicBezTo>
                <a:cubicBezTo>
                  <a:pt x="34" y="88"/>
                  <a:pt x="34" y="88"/>
                  <a:pt x="34" y="88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5"/>
                  <a:pt x="35" y="96"/>
                  <a:pt x="36" y="96"/>
                </a:cubicBezTo>
                <a:cubicBezTo>
                  <a:pt x="37" y="96"/>
                  <a:pt x="38" y="95"/>
                  <a:pt x="38" y="94"/>
                </a:cubicBezTo>
                <a:cubicBezTo>
                  <a:pt x="38" y="88"/>
                  <a:pt x="38" y="88"/>
                  <a:pt x="38" y="88"/>
                </a:cubicBezTo>
                <a:cubicBezTo>
                  <a:pt x="44" y="88"/>
                  <a:pt x="44" y="88"/>
                  <a:pt x="44" y="88"/>
                </a:cubicBezTo>
                <a:cubicBezTo>
                  <a:pt x="45" y="88"/>
                  <a:pt x="46" y="87"/>
                  <a:pt x="46" y="86"/>
                </a:cubicBezTo>
                <a:cubicBezTo>
                  <a:pt x="46" y="76"/>
                  <a:pt x="46" y="76"/>
                  <a:pt x="46" y="76"/>
                </a:cubicBezTo>
                <a:cubicBezTo>
                  <a:pt x="55" y="75"/>
                  <a:pt x="62" y="67"/>
                  <a:pt x="62" y="58"/>
                </a:cubicBezTo>
                <a:cubicBezTo>
                  <a:pt x="62" y="32"/>
                  <a:pt x="62" y="32"/>
                  <a:pt x="62" y="32"/>
                </a:cubicBezTo>
                <a:cubicBezTo>
                  <a:pt x="70" y="32"/>
                  <a:pt x="70" y="32"/>
                  <a:pt x="70" y="32"/>
                </a:cubicBezTo>
                <a:cubicBezTo>
                  <a:pt x="71" y="32"/>
                  <a:pt x="72" y="31"/>
                  <a:pt x="72" y="30"/>
                </a:cubicBezTo>
                <a:cubicBezTo>
                  <a:pt x="72" y="29"/>
                  <a:pt x="71" y="28"/>
                  <a:pt x="70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5" name="Freeform 78">
            <a:extLst>
              <a:ext uri="{FF2B5EF4-FFF2-40B4-BE49-F238E27FC236}">
                <a16:creationId xmlns:a16="http://schemas.microsoft.com/office/drawing/2014/main" id="{47362573-9DE9-4D05-B6C4-2D7FE0B32CE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331572" y="2455822"/>
            <a:ext cx="363200" cy="360000"/>
          </a:xfrm>
          <a:custGeom>
            <a:avLst/>
            <a:gdLst>
              <a:gd name="T0" fmla="*/ 94 w 96"/>
              <a:gd name="T1" fmla="*/ 5 h 95"/>
              <a:gd name="T2" fmla="*/ 92 w 96"/>
              <a:gd name="T3" fmla="*/ 7 h 95"/>
              <a:gd name="T4" fmla="*/ 92 w 96"/>
              <a:gd name="T5" fmla="*/ 31 h 95"/>
              <a:gd name="T6" fmla="*/ 80 w 96"/>
              <a:gd name="T7" fmla="*/ 46 h 95"/>
              <a:gd name="T8" fmla="*/ 68 w 96"/>
              <a:gd name="T9" fmla="*/ 31 h 95"/>
              <a:gd name="T10" fmla="*/ 68 w 96"/>
              <a:gd name="T11" fmla="*/ 21 h 95"/>
              <a:gd name="T12" fmla="*/ 46 w 96"/>
              <a:gd name="T13" fmla="*/ 0 h 95"/>
              <a:gd name="T14" fmla="*/ 24 w 96"/>
              <a:gd name="T15" fmla="*/ 21 h 95"/>
              <a:gd name="T16" fmla="*/ 14 w 96"/>
              <a:gd name="T17" fmla="*/ 21 h 95"/>
              <a:gd name="T18" fmla="*/ 0 w 96"/>
              <a:gd name="T19" fmla="*/ 35 h 95"/>
              <a:gd name="T20" fmla="*/ 0 w 96"/>
              <a:gd name="T21" fmla="*/ 41 h 95"/>
              <a:gd name="T22" fmla="*/ 0 w 96"/>
              <a:gd name="T23" fmla="*/ 69 h 95"/>
              <a:gd name="T24" fmla="*/ 26 w 96"/>
              <a:gd name="T25" fmla="*/ 95 h 95"/>
              <a:gd name="T26" fmla="*/ 52 w 96"/>
              <a:gd name="T27" fmla="*/ 69 h 95"/>
              <a:gd name="T28" fmla="*/ 52 w 96"/>
              <a:gd name="T29" fmla="*/ 41 h 95"/>
              <a:gd name="T30" fmla="*/ 52 w 96"/>
              <a:gd name="T31" fmla="*/ 35 h 95"/>
              <a:gd name="T32" fmla="*/ 38 w 96"/>
              <a:gd name="T33" fmla="*/ 21 h 95"/>
              <a:gd name="T34" fmla="*/ 28 w 96"/>
              <a:gd name="T35" fmla="*/ 21 h 95"/>
              <a:gd name="T36" fmla="*/ 46 w 96"/>
              <a:gd name="T37" fmla="*/ 4 h 95"/>
              <a:gd name="T38" fmla="*/ 58 w 96"/>
              <a:gd name="T39" fmla="*/ 8 h 95"/>
              <a:gd name="T40" fmla="*/ 64 w 96"/>
              <a:gd name="T41" fmla="*/ 21 h 95"/>
              <a:gd name="T42" fmla="*/ 64 w 96"/>
              <a:gd name="T43" fmla="*/ 31 h 95"/>
              <a:gd name="T44" fmla="*/ 80 w 96"/>
              <a:gd name="T45" fmla="*/ 50 h 95"/>
              <a:gd name="T46" fmla="*/ 96 w 96"/>
              <a:gd name="T47" fmla="*/ 31 h 95"/>
              <a:gd name="T48" fmla="*/ 96 w 96"/>
              <a:gd name="T49" fmla="*/ 7 h 95"/>
              <a:gd name="T50" fmla="*/ 94 w 96"/>
              <a:gd name="T51" fmla="*/ 5 h 95"/>
              <a:gd name="T52" fmla="*/ 24 w 96"/>
              <a:gd name="T53" fmla="*/ 41 h 95"/>
              <a:gd name="T54" fmla="*/ 4 w 96"/>
              <a:gd name="T55" fmla="*/ 41 h 95"/>
              <a:gd name="T56" fmla="*/ 4 w 96"/>
              <a:gd name="T57" fmla="*/ 35 h 95"/>
              <a:gd name="T58" fmla="*/ 14 w 96"/>
              <a:gd name="T59" fmla="*/ 25 h 95"/>
              <a:gd name="T60" fmla="*/ 24 w 96"/>
              <a:gd name="T61" fmla="*/ 25 h 95"/>
              <a:gd name="T62" fmla="*/ 24 w 96"/>
              <a:gd name="T63" fmla="*/ 41 h 95"/>
              <a:gd name="T64" fmla="*/ 38 w 96"/>
              <a:gd name="T65" fmla="*/ 25 h 95"/>
              <a:gd name="T66" fmla="*/ 48 w 96"/>
              <a:gd name="T67" fmla="*/ 35 h 95"/>
              <a:gd name="T68" fmla="*/ 48 w 96"/>
              <a:gd name="T69" fmla="*/ 41 h 95"/>
              <a:gd name="T70" fmla="*/ 28 w 96"/>
              <a:gd name="T71" fmla="*/ 41 h 95"/>
              <a:gd name="T72" fmla="*/ 28 w 96"/>
              <a:gd name="T73" fmla="*/ 25 h 95"/>
              <a:gd name="T74" fmla="*/ 38 w 96"/>
              <a:gd name="T75" fmla="*/ 25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6" h="95">
                <a:moveTo>
                  <a:pt x="94" y="5"/>
                </a:moveTo>
                <a:cubicBezTo>
                  <a:pt x="93" y="5"/>
                  <a:pt x="92" y="6"/>
                  <a:pt x="92" y="7"/>
                </a:cubicBezTo>
                <a:cubicBezTo>
                  <a:pt x="92" y="31"/>
                  <a:pt x="92" y="31"/>
                  <a:pt x="92" y="31"/>
                </a:cubicBezTo>
                <a:cubicBezTo>
                  <a:pt x="92" y="42"/>
                  <a:pt x="86" y="46"/>
                  <a:pt x="80" y="46"/>
                </a:cubicBezTo>
                <a:cubicBezTo>
                  <a:pt x="74" y="46"/>
                  <a:pt x="68" y="42"/>
                  <a:pt x="68" y="31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7"/>
                  <a:pt x="57" y="0"/>
                  <a:pt x="46" y="0"/>
                </a:cubicBezTo>
                <a:cubicBezTo>
                  <a:pt x="35" y="0"/>
                  <a:pt x="24" y="7"/>
                  <a:pt x="2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6" y="21"/>
                  <a:pt x="0" y="28"/>
                  <a:pt x="0" y="35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84"/>
                  <a:pt x="12" y="95"/>
                  <a:pt x="26" y="95"/>
                </a:cubicBezTo>
                <a:cubicBezTo>
                  <a:pt x="40" y="95"/>
                  <a:pt x="52" y="84"/>
                  <a:pt x="52" y="69"/>
                </a:cubicBezTo>
                <a:cubicBezTo>
                  <a:pt x="52" y="41"/>
                  <a:pt x="52" y="41"/>
                  <a:pt x="52" y="41"/>
                </a:cubicBezTo>
                <a:cubicBezTo>
                  <a:pt x="52" y="35"/>
                  <a:pt x="52" y="35"/>
                  <a:pt x="52" y="35"/>
                </a:cubicBezTo>
                <a:cubicBezTo>
                  <a:pt x="52" y="28"/>
                  <a:pt x="46" y="21"/>
                  <a:pt x="3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9"/>
                  <a:pt x="37" y="4"/>
                  <a:pt x="46" y="4"/>
                </a:cubicBezTo>
                <a:cubicBezTo>
                  <a:pt x="51" y="4"/>
                  <a:pt x="55" y="6"/>
                  <a:pt x="58" y="8"/>
                </a:cubicBezTo>
                <a:cubicBezTo>
                  <a:pt x="62" y="12"/>
                  <a:pt x="64" y="16"/>
                  <a:pt x="64" y="21"/>
                </a:cubicBezTo>
                <a:cubicBezTo>
                  <a:pt x="64" y="31"/>
                  <a:pt x="64" y="31"/>
                  <a:pt x="64" y="31"/>
                </a:cubicBezTo>
                <a:cubicBezTo>
                  <a:pt x="64" y="44"/>
                  <a:pt x="72" y="50"/>
                  <a:pt x="80" y="50"/>
                </a:cubicBezTo>
                <a:cubicBezTo>
                  <a:pt x="88" y="50"/>
                  <a:pt x="96" y="44"/>
                  <a:pt x="96" y="31"/>
                </a:cubicBezTo>
                <a:cubicBezTo>
                  <a:pt x="96" y="7"/>
                  <a:pt x="96" y="7"/>
                  <a:pt x="96" y="7"/>
                </a:cubicBezTo>
                <a:cubicBezTo>
                  <a:pt x="96" y="6"/>
                  <a:pt x="95" y="5"/>
                  <a:pt x="94" y="5"/>
                </a:cubicBezTo>
                <a:close/>
                <a:moveTo>
                  <a:pt x="24" y="41"/>
                </a:moveTo>
                <a:cubicBezTo>
                  <a:pt x="4" y="41"/>
                  <a:pt x="4" y="41"/>
                  <a:pt x="4" y="41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30"/>
                  <a:pt x="8" y="25"/>
                  <a:pt x="14" y="25"/>
                </a:cubicBezTo>
                <a:cubicBezTo>
                  <a:pt x="24" y="25"/>
                  <a:pt x="24" y="25"/>
                  <a:pt x="24" y="25"/>
                </a:cubicBezTo>
                <a:lnTo>
                  <a:pt x="24" y="41"/>
                </a:lnTo>
                <a:close/>
                <a:moveTo>
                  <a:pt x="38" y="25"/>
                </a:moveTo>
                <a:cubicBezTo>
                  <a:pt x="44" y="25"/>
                  <a:pt x="48" y="30"/>
                  <a:pt x="48" y="35"/>
                </a:cubicBezTo>
                <a:cubicBezTo>
                  <a:pt x="48" y="41"/>
                  <a:pt x="48" y="41"/>
                  <a:pt x="48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25"/>
                  <a:pt x="28" y="25"/>
                  <a:pt x="28" y="25"/>
                </a:cubicBezTo>
                <a:lnTo>
                  <a:pt x="38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121A11ED-2195-44AA-B58E-68550FDF432C}"/>
              </a:ext>
            </a:extLst>
          </p:cNvPr>
          <p:cNvGrpSpPr>
            <a:grpSpLocks noChangeAspect="1"/>
          </p:cNvGrpSpPr>
          <p:nvPr/>
        </p:nvGrpSpPr>
        <p:grpSpPr>
          <a:xfrm>
            <a:off x="7149845" y="2455822"/>
            <a:ext cx="164930" cy="360000"/>
            <a:chOff x="4257906" y="3988156"/>
            <a:chExt cx="136502" cy="297941"/>
          </a:xfrm>
        </p:grpSpPr>
        <p:sp>
          <p:nvSpPr>
            <p:cNvPr id="57" name="Freeform 80">
              <a:extLst>
                <a:ext uri="{FF2B5EF4-FFF2-40B4-BE49-F238E27FC236}">
                  <a16:creationId xmlns:a16="http://schemas.microsoft.com/office/drawing/2014/main" id="{3EEC2329-1F1A-4E04-8E76-7EA12BABA2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7906" y="3988156"/>
              <a:ext cx="136502" cy="297941"/>
            </a:xfrm>
            <a:custGeom>
              <a:avLst/>
              <a:gdLst>
                <a:gd name="T0" fmla="*/ 42 w 44"/>
                <a:gd name="T1" fmla="*/ 20 h 96"/>
                <a:gd name="T2" fmla="*/ 36 w 44"/>
                <a:gd name="T3" fmla="*/ 20 h 96"/>
                <a:gd name="T4" fmla="*/ 36 w 44"/>
                <a:gd name="T5" fmla="*/ 2 h 96"/>
                <a:gd name="T6" fmla="*/ 34 w 44"/>
                <a:gd name="T7" fmla="*/ 0 h 96"/>
                <a:gd name="T8" fmla="*/ 10 w 44"/>
                <a:gd name="T9" fmla="*/ 0 h 96"/>
                <a:gd name="T10" fmla="*/ 8 w 44"/>
                <a:gd name="T11" fmla="*/ 2 h 96"/>
                <a:gd name="T12" fmla="*/ 8 w 44"/>
                <a:gd name="T13" fmla="*/ 20 h 96"/>
                <a:gd name="T14" fmla="*/ 2 w 44"/>
                <a:gd name="T15" fmla="*/ 20 h 96"/>
                <a:gd name="T16" fmla="*/ 0 w 44"/>
                <a:gd name="T17" fmla="*/ 22 h 96"/>
                <a:gd name="T18" fmla="*/ 0 w 44"/>
                <a:gd name="T19" fmla="*/ 78 h 96"/>
                <a:gd name="T20" fmla="*/ 18 w 44"/>
                <a:gd name="T21" fmla="*/ 96 h 96"/>
                <a:gd name="T22" fmla="*/ 26 w 44"/>
                <a:gd name="T23" fmla="*/ 96 h 96"/>
                <a:gd name="T24" fmla="*/ 44 w 44"/>
                <a:gd name="T25" fmla="*/ 78 h 96"/>
                <a:gd name="T26" fmla="*/ 44 w 44"/>
                <a:gd name="T27" fmla="*/ 22 h 96"/>
                <a:gd name="T28" fmla="*/ 42 w 44"/>
                <a:gd name="T29" fmla="*/ 20 h 96"/>
                <a:gd name="T30" fmla="*/ 12 w 44"/>
                <a:gd name="T31" fmla="*/ 4 h 96"/>
                <a:gd name="T32" fmla="*/ 32 w 44"/>
                <a:gd name="T33" fmla="*/ 4 h 96"/>
                <a:gd name="T34" fmla="*/ 32 w 44"/>
                <a:gd name="T35" fmla="*/ 20 h 96"/>
                <a:gd name="T36" fmla="*/ 12 w 44"/>
                <a:gd name="T37" fmla="*/ 20 h 96"/>
                <a:gd name="T38" fmla="*/ 12 w 44"/>
                <a:gd name="T39" fmla="*/ 4 h 96"/>
                <a:gd name="T40" fmla="*/ 34 w 44"/>
                <a:gd name="T41" fmla="*/ 32 h 96"/>
                <a:gd name="T42" fmla="*/ 10 w 44"/>
                <a:gd name="T43" fmla="*/ 32 h 96"/>
                <a:gd name="T44" fmla="*/ 8 w 44"/>
                <a:gd name="T45" fmla="*/ 30 h 96"/>
                <a:gd name="T46" fmla="*/ 10 w 44"/>
                <a:gd name="T47" fmla="*/ 28 h 96"/>
                <a:gd name="T48" fmla="*/ 34 w 44"/>
                <a:gd name="T49" fmla="*/ 28 h 96"/>
                <a:gd name="T50" fmla="*/ 36 w 44"/>
                <a:gd name="T51" fmla="*/ 30 h 96"/>
                <a:gd name="T52" fmla="*/ 34 w 44"/>
                <a:gd name="T53" fmla="*/ 3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4" h="96">
                  <a:moveTo>
                    <a:pt x="42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1"/>
                    <a:pt x="8" y="2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1"/>
                    <a:pt x="0" y="2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8"/>
                    <a:pt x="8" y="96"/>
                    <a:pt x="18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36" y="96"/>
                    <a:pt x="44" y="88"/>
                    <a:pt x="44" y="78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0"/>
                    <a:pt x="42" y="20"/>
                  </a:cubicBezTo>
                  <a:close/>
                  <a:moveTo>
                    <a:pt x="12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12" y="20"/>
                    <a:pt x="12" y="20"/>
                    <a:pt x="12" y="20"/>
                  </a:cubicBezTo>
                  <a:lnTo>
                    <a:pt x="12" y="4"/>
                  </a:lnTo>
                  <a:close/>
                  <a:moveTo>
                    <a:pt x="34" y="32"/>
                  </a:moveTo>
                  <a:cubicBezTo>
                    <a:pt x="10" y="32"/>
                    <a:pt x="10" y="32"/>
                    <a:pt x="10" y="32"/>
                  </a:cubicBezTo>
                  <a:cubicBezTo>
                    <a:pt x="9" y="32"/>
                    <a:pt x="8" y="31"/>
                    <a:pt x="8" y="30"/>
                  </a:cubicBezTo>
                  <a:cubicBezTo>
                    <a:pt x="8" y="29"/>
                    <a:pt x="9" y="28"/>
                    <a:pt x="10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5" y="28"/>
                    <a:pt x="36" y="29"/>
                    <a:pt x="36" y="30"/>
                  </a:cubicBezTo>
                  <a:cubicBezTo>
                    <a:pt x="36" y="31"/>
                    <a:pt x="35" y="32"/>
                    <a:pt x="34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81">
              <a:extLst>
                <a:ext uri="{FF2B5EF4-FFF2-40B4-BE49-F238E27FC236}">
                  <a16:creationId xmlns:a16="http://schemas.microsoft.com/office/drawing/2014/main" id="{88CAEC51-909E-4983-9D01-78B84FA71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782" y="4013093"/>
              <a:ext cx="11813" cy="24938"/>
            </a:xfrm>
            <a:custGeom>
              <a:avLst/>
              <a:gdLst>
                <a:gd name="T0" fmla="*/ 2 w 4"/>
                <a:gd name="T1" fmla="*/ 0 h 8"/>
                <a:gd name="T2" fmla="*/ 0 w 4"/>
                <a:gd name="T3" fmla="*/ 2 h 8"/>
                <a:gd name="T4" fmla="*/ 0 w 4"/>
                <a:gd name="T5" fmla="*/ 6 h 8"/>
                <a:gd name="T6" fmla="*/ 2 w 4"/>
                <a:gd name="T7" fmla="*/ 8 h 8"/>
                <a:gd name="T8" fmla="*/ 4 w 4"/>
                <a:gd name="T9" fmla="*/ 6 h 8"/>
                <a:gd name="T10" fmla="*/ 4 w 4"/>
                <a:gd name="T11" fmla="*/ 2 h 8"/>
                <a:gd name="T12" fmla="*/ 2 w 4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3" y="8"/>
                    <a:pt x="4" y="7"/>
                    <a:pt x="4" y="6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82">
              <a:extLst>
                <a:ext uri="{FF2B5EF4-FFF2-40B4-BE49-F238E27FC236}">
                  <a16:creationId xmlns:a16="http://schemas.microsoft.com/office/drawing/2014/main" id="{7B0C497C-A875-40F7-A520-D1BF84A7A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719" y="4013093"/>
              <a:ext cx="11813" cy="24938"/>
            </a:xfrm>
            <a:custGeom>
              <a:avLst/>
              <a:gdLst>
                <a:gd name="T0" fmla="*/ 2 w 4"/>
                <a:gd name="T1" fmla="*/ 0 h 8"/>
                <a:gd name="T2" fmla="*/ 0 w 4"/>
                <a:gd name="T3" fmla="*/ 2 h 8"/>
                <a:gd name="T4" fmla="*/ 0 w 4"/>
                <a:gd name="T5" fmla="*/ 6 h 8"/>
                <a:gd name="T6" fmla="*/ 2 w 4"/>
                <a:gd name="T7" fmla="*/ 8 h 8"/>
                <a:gd name="T8" fmla="*/ 4 w 4"/>
                <a:gd name="T9" fmla="*/ 6 h 8"/>
                <a:gd name="T10" fmla="*/ 4 w 4"/>
                <a:gd name="T11" fmla="*/ 2 h 8"/>
                <a:gd name="T12" fmla="*/ 2 w 4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3" y="8"/>
                    <a:pt x="4" y="7"/>
                    <a:pt x="4" y="6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339E35CB-5572-49FF-AE6C-BD73E9C15EC1}"/>
              </a:ext>
            </a:extLst>
          </p:cNvPr>
          <p:cNvGrpSpPr>
            <a:grpSpLocks noChangeAspect="1"/>
          </p:cNvGrpSpPr>
          <p:nvPr/>
        </p:nvGrpSpPr>
        <p:grpSpPr>
          <a:xfrm>
            <a:off x="3899651" y="2455822"/>
            <a:ext cx="360000" cy="360000"/>
            <a:chOff x="6775656" y="1605899"/>
            <a:chExt cx="297941" cy="297941"/>
          </a:xfrm>
        </p:grpSpPr>
        <p:sp>
          <p:nvSpPr>
            <p:cNvPr id="61" name="Freeform 86">
              <a:extLst>
                <a:ext uri="{FF2B5EF4-FFF2-40B4-BE49-F238E27FC236}">
                  <a16:creationId xmlns:a16="http://schemas.microsoft.com/office/drawing/2014/main" id="{E863055A-1F52-430C-8B34-156595B604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5656" y="1605899"/>
              <a:ext cx="297941" cy="297941"/>
            </a:xfrm>
            <a:custGeom>
              <a:avLst/>
              <a:gdLst>
                <a:gd name="T0" fmla="*/ 94 w 96"/>
                <a:gd name="T1" fmla="*/ 0 h 96"/>
                <a:gd name="T2" fmla="*/ 2 w 96"/>
                <a:gd name="T3" fmla="*/ 0 h 96"/>
                <a:gd name="T4" fmla="*/ 0 w 96"/>
                <a:gd name="T5" fmla="*/ 2 h 96"/>
                <a:gd name="T6" fmla="*/ 0 w 96"/>
                <a:gd name="T7" fmla="*/ 94 h 96"/>
                <a:gd name="T8" fmla="*/ 2 w 96"/>
                <a:gd name="T9" fmla="*/ 96 h 96"/>
                <a:gd name="T10" fmla="*/ 94 w 96"/>
                <a:gd name="T11" fmla="*/ 96 h 96"/>
                <a:gd name="T12" fmla="*/ 96 w 96"/>
                <a:gd name="T13" fmla="*/ 94 h 96"/>
                <a:gd name="T14" fmla="*/ 96 w 96"/>
                <a:gd name="T15" fmla="*/ 2 h 96"/>
                <a:gd name="T16" fmla="*/ 94 w 96"/>
                <a:gd name="T17" fmla="*/ 0 h 96"/>
                <a:gd name="T18" fmla="*/ 48 w 96"/>
                <a:gd name="T19" fmla="*/ 84 h 96"/>
                <a:gd name="T20" fmla="*/ 12 w 96"/>
                <a:gd name="T21" fmla="*/ 48 h 96"/>
                <a:gd name="T22" fmla="*/ 48 w 96"/>
                <a:gd name="T23" fmla="*/ 12 h 96"/>
                <a:gd name="T24" fmla="*/ 84 w 96"/>
                <a:gd name="T25" fmla="*/ 48 h 96"/>
                <a:gd name="T26" fmla="*/ 48 w 96"/>
                <a:gd name="T27" fmla="*/ 8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96">
                  <a:moveTo>
                    <a:pt x="9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1" y="96"/>
                    <a:pt x="2" y="96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95" y="96"/>
                    <a:pt x="96" y="95"/>
                    <a:pt x="96" y="94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  <a:close/>
                  <a:moveTo>
                    <a:pt x="48" y="84"/>
                  </a:moveTo>
                  <a:cubicBezTo>
                    <a:pt x="28" y="84"/>
                    <a:pt x="12" y="68"/>
                    <a:pt x="12" y="48"/>
                  </a:cubicBezTo>
                  <a:cubicBezTo>
                    <a:pt x="12" y="28"/>
                    <a:pt x="28" y="12"/>
                    <a:pt x="48" y="12"/>
                  </a:cubicBezTo>
                  <a:cubicBezTo>
                    <a:pt x="68" y="12"/>
                    <a:pt x="84" y="28"/>
                    <a:pt x="84" y="48"/>
                  </a:cubicBezTo>
                  <a:cubicBezTo>
                    <a:pt x="84" y="68"/>
                    <a:pt x="68" y="84"/>
                    <a:pt x="48" y="8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87">
              <a:extLst>
                <a:ext uri="{FF2B5EF4-FFF2-40B4-BE49-F238E27FC236}">
                  <a16:creationId xmlns:a16="http://schemas.microsoft.com/office/drawing/2014/main" id="{11996D54-3D67-4257-9C51-9FF1A30F0D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87221" y="1717463"/>
              <a:ext cx="74814" cy="74814"/>
            </a:xfrm>
            <a:custGeom>
              <a:avLst/>
              <a:gdLst>
                <a:gd name="T0" fmla="*/ 12 w 24"/>
                <a:gd name="T1" fmla="*/ 0 h 24"/>
                <a:gd name="T2" fmla="*/ 0 w 24"/>
                <a:gd name="T3" fmla="*/ 12 h 24"/>
                <a:gd name="T4" fmla="*/ 12 w 24"/>
                <a:gd name="T5" fmla="*/ 24 h 24"/>
                <a:gd name="T6" fmla="*/ 24 w 24"/>
                <a:gd name="T7" fmla="*/ 12 h 24"/>
                <a:gd name="T8" fmla="*/ 12 w 24"/>
                <a:gd name="T9" fmla="*/ 0 h 24"/>
                <a:gd name="T10" fmla="*/ 12 w 24"/>
                <a:gd name="T11" fmla="*/ 20 h 24"/>
                <a:gd name="T12" fmla="*/ 4 w 24"/>
                <a:gd name="T13" fmla="*/ 12 h 24"/>
                <a:gd name="T14" fmla="*/ 12 w 24"/>
                <a:gd name="T15" fmla="*/ 4 h 24"/>
                <a:gd name="T16" fmla="*/ 20 w 24"/>
                <a:gd name="T17" fmla="*/ 12 h 24"/>
                <a:gd name="T18" fmla="*/ 12 w 24"/>
                <a:gd name="T19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lose/>
                  <a:moveTo>
                    <a:pt x="12" y="20"/>
                  </a:moveTo>
                  <a:cubicBezTo>
                    <a:pt x="8" y="20"/>
                    <a:pt x="4" y="16"/>
                    <a:pt x="4" y="12"/>
                  </a:cubicBezTo>
                  <a:cubicBezTo>
                    <a:pt x="4" y="8"/>
                    <a:pt x="8" y="4"/>
                    <a:pt x="12" y="4"/>
                  </a:cubicBezTo>
                  <a:cubicBezTo>
                    <a:pt x="16" y="4"/>
                    <a:pt x="20" y="8"/>
                    <a:pt x="20" y="12"/>
                  </a:cubicBezTo>
                  <a:cubicBezTo>
                    <a:pt x="20" y="16"/>
                    <a:pt x="16" y="20"/>
                    <a:pt x="12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2EE076AB-8394-4AAE-A2EA-BB2F51BCA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2158" y="1742401"/>
              <a:ext cx="24938" cy="249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89">
              <a:extLst>
                <a:ext uri="{FF2B5EF4-FFF2-40B4-BE49-F238E27FC236}">
                  <a16:creationId xmlns:a16="http://schemas.microsoft.com/office/drawing/2014/main" id="{941CA217-0FA2-4674-93CF-6AF9845CB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8721" y="1680713"/>
              <a:ext cx="81376" cy="80064"/>
            </a:xfrm>
            <a:custGeom>
              <a:avLst/>
              <a:gdLst>
                <a:gd name="T0" fmla="*/ 2 w 26"/>
                <a:gd name="T1" fmla="*/ 0 h 26"/>
                <a:gd name="T2" fmla="*/ 0 w 26"/>
                <a:gd name="T3" fmla="*/ 2 h 26"/>
                <a:gd name="T4" fmla="*/ 2 w 26"/>
                <a:gd name="T5" fmla="*/ 4 h 26"/>
                <a:gd name="T6" fmla="*/ 22 w 26"/>
                <a:gd name="T7" fmla="*/ 24 h 26"/>
                <a:gd name="T8" fmla="*/ 24 w 26"/>
                <a:gd name="T9" fmla="*/ 26 h 26"/>
                <a:gd name="T10" fmla="*/ 26 w 26"/>
                <a:gd name="T11" fmla="*/ 24 h 26"/>
                <a:gd name="T12" fmla="*/ 2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3" y="4"/>
                    <a:pt x="22" y="13"/>
                    <a:pt x="22" y="24"/>
                  </a:cubicBezTo>
                  <a:cubicBezTo>
                    <a:pt x="22" y="25"/>
                    <a:pt x="23" y="26"/>
                    <a:pt x="24" y="26"/>
                  </a:cubicBezTo>
                  <a:cubicBezTo>
                    <a:pt x="25" y="26"/>
                    <a:pt x="26" y="25"/>
                    <a:pt x="26" y="24"/>
                  </a:cubicBezTo>
                  <a:cubicBezTo>
                    <a:pt x="26" y="11"/>
                    <a:pt x="15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90">
              <a:extLst>
                <a:ext uri="{FF2B5EF4-FFF2-40B4-BE49-F238E27FC236}">
                  <a16:creationId xmlns:a16="http://schemas.microsoft.com/office/drawing/2014/main" id="{F5AA59D5-1395-4A25-B49B-098F0CD07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0470" y="1748964"/>
              <a:ext cx="81376" cy="80064"/>
            </a:xfrm>
            <a:custGeom>
              <a:avLst/>
              <a:gdLst>
                <a:gd name="T0" fmla="*/ 24 w 26"/>
                <a:gd name="T1" fmla="*/ 22 h 26"/>
                <a:gd name="T2" fmla="*/ 4 w 26"/>
                <a:gd name="T3" fmla="*/ 2 h 26"/>
                <a:gd name="T4" fmla="*/ 2 w 26"/>
                <a:gd name="T5" fmla="*/ 0 h 26"/>
                <a:gd name="T6" fmla="*/ 0 w 26"/>
                <a:gd name="T7" fmla="*/ 2 h 26"/>
                <a:gd name="T8" fmla="*/ 24 w 26"/>
                <a:gd name="T9" fmla="*/ 26 h 26"/>
                <a:gd name="T10" fmla="*/ 26 w 26"/>
                <a:gd name="T11" fmla="*/ 24 h 26"/>
                <a:gd name="T12" fmla="*/ 24 w 26"/>
                <a:gd name="T13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24" y="22"/>
                  </a:moveTo>
                  <a:cubicBezTo>
                    <a:pt x="13" y="22"/>
                    <a:pt x="4" y="1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5"/>
                    <a:pt x="11" y="26"/>
                    <a:pt x="24" y="26"/>
                  </a:cubicBezTo>
                  <a:cubicBezTo>
                    <a:pt x="25" y="26"/>
                    <a:pt x="26" y="25"/>
                    <a:pt x="26" y="24"/>
                  </a:cubicBezTo>
                  <a:cubicBezTo>
                    <a:pt x="26" y="23"/>
                    <a:pt x="25" y="22"/>
                    <a:pt x="24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105">
              <a:extLst>
                <a:ext uri="{FF2B5EF4-FFF2-40B4-BE49-F238E27FC236}">
                  <a16:creationId xmlns:a16="http://schemas.microsoft.com/office/drawing/2014/main" id="{691FD3B9-FF23-410B-BD1F-7D527A0DD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8721" y="1655774"/>
              <a:ext cx="106314" cy="105002"/>
            </a:xfrm>
            <a:custGeom>
              <a:avLst/>
              <a:gdLst>
                <a:gd name="T0" fmla="*/ 2 w 34"/>
                <a:gd name="T1" fmla="*/ 0 h 34"/>
                <a:gd name="T2" fmla="*/ 0 w 34"/>
                <a:gd name="T3" fmla="*/ 2 h 34"/>
                <a:gd name="T4" fmla="*/ 2 w 34"/>
                <a:gd name="T5" fmla="*/ 4 h 34"/>
                <a:gd name="T6" fmla="*/ 30 w 34"/>
                <a:gd name="T7" fmla="*/ 32 h 34"/>
                <a:gd name="T8" fmla="*/ 32 w 34"/>
                <a:gd name="T9" fmla="*/ 34 h 34"/>
                <a:gd name="T10" fmla="*/ 34 w 34"/>
                <a:gd name="T11" fmla="*/ 32 h 34"/>
                <a:gd name="T12" fmla="*/ 2 w 34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7" y="4"/>
                    <a:pt x="30" y="17"/>
                    <a:pt x="30" y="32"/>
                  </a:cubicBezTo>
                  <a:cubicBezTo>
                    <a:pt x="30" y="33"/>
                    <a:pt x="31" y="34"/>
                    <a:pt x="32" y="34"/>
                  </a:cubicBezTo>
                  <a:cubicBezTo>
                    <a:pt x="33" y="34"/>
                    <a:pt x="34" y="33"/>
                    <a:pt x="34" y="32"/>
                  </a:cubicBezTo>
                  <a:cubicBezTo>
                    <a:pt x="34" y="14"/>
                    <a:pt x="20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106">
              <a:extLst>
                <a:ext uri="{FF2B5EF4-FFF2-40B4-BE49-F238E27FC236}">
                  <a16:creationId xmlns:a16="http://schemas.microsoft.com/office/drawing/2014/main" id="{2F51C8ED-2912-4346-AD58-33CF974DF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5532" y="1748964"/>
              <a:ext cx="106314" cy="105002"/>
            </a:xfrm>
            <a:custGeom>
              <a:avLst/>
              <a:gdLst>
                <a:gd name="T0" fmla="*/ 32 w 34"/>
                <a:gd name="T1" fmla="*/ 30 h 34"/>
                <a:gd name="T2" fmla="*/ 4 w 34"/>
                <a:gd name="T3" fmla="*/ 2 h 34"/>
                <a:gd name="T4" fmla="*/ 2 w 34"/>
                <a:gd name="T5" fmla="*/ 0 h 34"/>
                <a:gd name="T6" fmla="*/ 0 w 34"/>
                <a:gd name="T7" fmla="*/ 2 h 34"/>
                <a:gd name="T8" fmla="*/ 32 w 34"/>
                <a:gd name="T9" fmla="*/ 34 h 34"/>
                <a:gd name="T10" fmla="*/ 34 w 34"/>
                <a:gd name="T11" fmla="*/ 32 h 34"/>
                <a:gd name="T12" fmla="*/ 32 w 34"/>
                <a:gd name="T13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4">
                  <a:moveTo>
                    <a:pt x="32" y="30"/>
                  </a:moveTo>
                  <a:cubicBezTo>
                    <a:pt x="17" y="30"/>
                    <a:pt x="4" y="17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0"/>
                    <a:pt x="14" y="34"/>
                    <a:pt x="32" y="34"/>
                  </a:cubicBezTo>
                  <a:cubicBezTo>
                    <a:pt x="33" y="34"/>
                    <a:pt x="34" y="33"/>
                    <a:pt x="34" y="32"/>
                  </a:cubicBezTo>
                  <a:cubicBezTo>
                    <a:pt x="34" y="31"/>
                    <a:pt x="33" y="30"/>
                    <a:pt x="32" y="3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7D8BACD0-3083-4D0B-9E51-17727AD4D260}"/>
              </a:ext>
            </a:extLst>
          </p:cNvPr>
          <p:cNvGrpSpPr>
            <a:grpSpLocks noChangeAspect="1"/>
          </p:cNvGrpSpPr>
          <p:nvPr/>
        </p:nvGrpSpPr>
        <p:grpSpPr>
          <a:xfrm>
            <a:off x="9926277" y="2462959"/>
            <a:ext cx="354100" cy="360000"/>
            <a:chOff x="5204920" y="5179285"/>
            <a:chExt cx="293703" cy="298597"/>
          </a:xfrm>
        </p:grpSpPr>
        <p:sp>
          <p:nvSpPr>
            <p:cNvPr id="69" name="Freeform 108">
              <a:extLst>
                <a:ext uri="{FF2B5EF4-FFF2-40B4-BE49-F238E27FC236}">
                  <a16:creationId xmlns:a16="http://schemas.microsoft.com/office/drawing/2014/main" id="{A410EFCD-87F9-40B7-A06F-FAF8AB0934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4920" y="5179285"/>
              <a:ext cx="223128" cy="297941"/>
            </a:xfrm>
            <a:custGeom>
              <a:avLst/>
              <a:gdLst>
                <a:gd name="T0" fmla="*/ 58 w 72"/>
                <a:gd name="T1" fmla="*/ 94 h 96"/>
                <a:gd name="T2" fmla="*/ 58 w 72"/>
                <a:gd name="T3" fmla="*/ 93 h 96"/>
                <a:gd name="T4" fmla="*/ 57 w 72"/>
                <a:gd name="T5" fmla="*/ 93 h 96"/>
                <a:gd name="T6" fmla="*/ 49 w 72"/>
                <a:gd name="T7" fmla="*/ 91 h 96"/>
                <a:gd name="T8" fmla="*/ 43 w 72"/>
                <a:gd name="T9" fmla="*/ 81 h 96"/>
                <a:gd name="T10" fmla="*/ 42 w 72"/>
                <a:gd name="T11" fmla="*/ 76 h 96"/>
                <a:gd name="T12" fmla="*/ 45 w 72"/>
                <a:gd name="T13" fmla="*/ 72 h 96"/>
                <a:gd name="T14" fmla="*/ 46 w 72"/>
                <a:gd name="T15" fmla="*/ 72 h 96"/>
                <a:gd name="T16" fmla="*/ 46 w 72"/>
                <a:gd name="T17" fmla="*/ 72 h 96"/>
                <a:gd name="T18" fmla="*/ 45 w 72"/>
                <a:gd name="T19" fmla="*/ 71 h 96"/>
                <a:gd name="T20" fmla="*/ 43 w 72"/>
                <a:gd name="T21" fmla="*/ 63 h 96"/>
                <a:gd name="T22" fmla="*/ 49 w 72"/>
                <a:gd name="T23" fmla="*/ 53 h 96"/>
                <a:gd name="T24" fmla="*/ 57 w 72"/>
                <a:gd name="T25" fmla="*/ 50 h 96"/>
                <a:gd name="T26" fmla="*/ 58 w 72"/>
                <a:gd name="T27" fmla="*/ 51 h 96"/>
                <a:gd name="T28" fmla="*/ 58 w 72"/>
                <a:gd name="T29" fmla="*/ 50 h 96"/>
                <a:gd name="T30" fmla="*/ 64 w 72"/>
                <a:gd name="T31" fmla="*/ 44 h 96"/>
                <a:gd name="T32" fmla="*/ 72 w 72"/>
                <a:gd name="T33" fmla="*/ 44 h 96"/>
                <a:gd name="T34" fmla="*/ 72 w 72"/>
                <a:gd name="T35" fmla="*/ 22 h 96"/>
                <a:gd name="T36" fmla="*/ 71 w 72"/>
                <a:gd name="T37" fmla="*/ 21 h 96"/>
                <a:gd name="T38" fmla="*/ 51 w 72"/>
                <a:gd name="T39" fmla="*/ 1 h 96"/>
                <a:gd name="T40" fmla="*/ 50 w 72"/>
                <a:gd name="T41" fmla="*/ 0 h 96"/>
                <a:gd name="T42" fmla="*/ 2 w 72"/>
                <a:gd name="T43" fmla="*/ 0 h 96"/>
                <a:gd name="T44" fmla="*/ 0 w 72"/>
                <a:gd name="T45" fmla="*/ 2 h 96"/>
                <a:gd name="T46" fmla="*/ 0 w 72"/>
                <a:gd name="T47" fmla="*/ 38 h 96"/>
                <a:gd name="T48" fmla="*/ 2 w 72"/>
                <a:gd name="T49" fmla="*/ 40 h 96"/>
                <a:gd name="T50" fmla="*/ 4 w 72"/>
                <a:gd name="T51" fmla="*/ 40 h 96"/>
                <a:gd name="T52" fmla="*/ 4 w 72"/>
                <a:gd name="T53" fmla="*/ 48 h 96"/>
                <a:gd name="T54" fmla="*/ 2 w 72"/>
                <a:gd name="T55" fmla="*/ 48 h 96"/>
                <a:gd name="T56" fmla="*/ 0 w 72"/>
                <a:gd name="T57" fmla="*/ 50 h 96"/>
                <a:gd name="T58" fmla="*/ 0 w 72"/>
                <a:gd name="T59" fmla="*/ 94 h 96"/>
                <a:gd name="T60" fmla="*/ 2 w 72"/>
                <a:gd name="T61" fmla="*/ 96 h 96"/>
                <a:gd name="T62" fmla="*/ 59 w 72"/>
                <a:gd name="T63" fmla="*/ 96 h 96"/>
                <a:gd name="T64" fmla="*/ 58 w 72"/>
                <a:gd name="T65" fmla="*/ 94 h 96"/>
                <a:gd name="T66" fmla="*/ 52 w 72"/>
                <a:gd name="T67" fmla="*/ 22 h 96"/>
                <a:gd name="T68" fmla="*/ 54 w 72"/>
                <a:gd name="T69" fmla="*/ 20 h 96"/>
                <a:gd name="T70" fmla="*/ 56 w 72"/>
                <a:gd name="T71" fmla="*/ 22 h 96"/>
                <a:gd name="T72" fmla="*/ 56 w 72"/>
                <a:gd name="T73" fmla="*/ 38 h 96"/>
                <a:gd name="T74" fmla="*/ 54 w 72"/>
                <a:gd name="T75" fmla="*/ 40 h 96"/>
                <a:gd name="T76" fmla="*/ 52 w 72"/>
                <a:gd name="T77" fmla="*/ 38 h 96"/>
                <a:gd name="T78" fmla="*/ 52 w 72"/>
                <a:gd name="T79" fmla="*/ 22 h 96"/>
                <a:gd name="T80" fmla="*/ 20 w 72"/>
                <a:gd name="T81" fmla="*/ 34 h 96"/>
                <a:gd name="T82" fmla="*/ 18 w 72"/>
                <a:gd name="T83" fmla="*/ 36 h 96"/>
                <a:gd name="T84" fmla="*/ 16 w 72"/>
                <a:gd name="T85" fmla="*/ 34 h 96"/>
                <a:gd name="T86" fmla="*/ 16 w 72"/>
                <a:gd name="T87" fmla="*/ 14 h 96"/>
                <a:gd name="T88" fmla="*/ 18 w 72"/>
                <a:gd name="T89" fmla="*/ 12 h 96"/>
                <a:gd name="T90" fmla="*/ 20 w 72"/>
                <a:gd name="T91" fmla="*/ 14 h 96"/>
                <a:gd name="T92" fmla="*/ 20 w 72"/>
                <a:gd name="T93" fmla="*/ 34 h 96"/>
                <a:gd name="T94" fmla="*/ 32 w 72"/>
                <a:gd name="T95" fmla="*/ 34 h 96"/>
                <a:gd name="T96" fmla="*/ 30 w 72"/>
                <a:gd name="T97" fmla="*/ 36 h 96"/>
                <a:gd name="T98" fmla="*/ 28 w 72"/>
                <a:gd name="T99" fmla="*/ 34 h 96"/>
                <a:gd name="T100" fmla="*/ 28 w 72"/>
                <a:gd name="T101" fmla="*/ 14 h 96"/>
                <a:gd name="T102" fmla="*/ 30 w 72"/>
                <a:gd name="T103" fmla="*/ 12 h 96"/>
                <a:gd name="T104" fmla="*/ 32 w 72"/>
                <a:gd name="T105" fmla="*/ 14 h 96"/>
                <a:gd name="T106" fmla="*/ 32 w 72"/>
                <a:gd name="T107" fmla="*/ 34 h 96"/>
                <a:gd name="T108" fmla="*/ 40 w 72"/>
                <a:gd name="T109" fmla="*/ 34 h 96"/>
                <a:gd name="T110" fmla="*/ 40 w 72"/>
                <a:gd name="T111" fmla="*/ 14 h 96"/>
                <a:gd name="T112" fmla="*/ 42 w 72"/>
                <a:gd name="T113" fmla="*/ 12 h 96"/>
                <a:gd name="T114" fmla="*/ 44 w 72"/>
                <a:gd name="T115" fmla="*/ 14 h 96"/>
                <a:gd name="T116" fmla="*/ 44 w 72"/>
                <a:gd name="T117" fmla="*/ 34 h 96"/>
                <a:gd name="T118" fmla="*/ 42 w 72"/>
                <a:gd name="T119" fmla="*/ 36 h 96"/>
                <a:gd name="T120" fmla="*/ 40 w 72"/>
                <a:gd name="T121" fmla="*/ 3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" h="96">
                  <a:moveTo>
                    <a:pt x="58" y="94"/>
                  </a:moveTo>
                  <a:cubicBezTo>
                    <a:pt x="58" y="93"/>
                    <a:pt x="58" y="93"/>
                    <a:pt x="58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4" y="95"/>
                    <a:pt x="50" y="94"/>
                    <a:pt x="49" y="9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2" y="79"/>
                    <a:pt x="42" y="78"/>
                    <a:pt x="42" y="76"/>
                  </a:cubicBezTo>
                  <a:cubicBezTo>
                    <a:pt x="43" y="74"/>
                    <a:pt x="44" y="73"/>
                    <a:pt x="45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2" y="69"/>
                    <a:pt x="41" y="66"/>
                    <a:pt x="43" y="6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50" y="50"/>
                    <a:pt x="54" y="49"/>
                    <a:pt x="57" y="50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8" y="46"/>
                    <a:pt x="61" y="44"/>
                    <a:pt x="64" y="44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2" y="21"/>
                    <a:pt x="72" y="21"/>
                    <a:pt x="71" y="2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0"/>
                    <a:pt x="51" y="0"/>
                    <a:pt x="5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1" y="40"/>
                    <a:pt x="2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0" y="49"/>
                    <a:pt x="0" y="5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1" y="96"/>
                    <a:pt x="2" y="96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58" y="95"/>
                    <a:pt x="58" y="95"/>
                    <a:pt x="58" y="94"/>
                  </a:cubicBezTo>
                  <a:close/>
                  <a:moveTo>
                    <a:pt x="52" y="22"/>
                  </a:moveTo>
                  <a:cubicBezTo>
                    <a:pt x="52" y="21"/>
                    <a:pt x="53" y="20"/>
                    <a:pt x="54" y="20"/>
                  </a:cubicBezTo>
                  <a:cubicBezTo>
                    <a:pt x="55" y="20"/>
                    <a:pt x="56" y="21"/>
                    <a:pt x="56" y="22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9"/>
                    <a:pt x="55" y="40"/>
                    <a:pt x="54" y="40"/>
                  </a:cubicBezTo>
                  <a:cubicBezTo>
                    <a:pt x="53" y="40"/>
                    <a:pt x="52" y="39"/>
                    <a:pt x="52" y="38"/>
                  </a:cubicBezTo>
                  <a:lnTo>
                    <a:pt x="52" y="22"/>
                  </a:lnTo>
                  <a:close/>
                  <a:moveTo>
                    <a:pt x="20" y="34"/>
                  </a:moveTo>
                  <a:cubicBezTo>
                    <a:pt x="20" y="35"/>
                    <a:pt x="19" y="36"/>
                    <a:pt x="18" y="36"/>
                  </a:cubicBezTo>
                  <a:cubicBezTo>
                    <a:pt x="17" y="36"/>
                    <a:pt x="16" y="35"/>
                    <a:pt x="16" y="3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3"/>
                    <a:pt x="17" y="12"/>
                    <a:pt x="18" y="12"/>
                  </a:cubicBezTo>
                  <a:cubicBezTo>
                    <a:pt x="19" y="12"/>
                    <a:pt x="20" y="13"/>
                    <a:pt x="20" y="14"/>
                  </a:cubicBezTo>
                  <a:lnTo>
                    <a:pt x="20" y="34"/>
                  </a:lnTo>
                  <a:close/>
                  <a:moveTo>
                    <a:pt x="32" y="34"/>
                  </a:moveTo>
                  <a:cubicBezTo>
                    <a:pt x="32" y="35"/>
                    <a:pt x="31" y="36"/>
                    <a:pt x="30" y="36"/>
                  </a:cubicBezTo>
                  <a:cubicBezTo>
                    <a:pt x="29" y="36"/>
                    <a:pt x="28" y="35"/>
                    <a:pt x="28" y="3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9" y="12"/>
                    <a:pt x="30" y="12"/>
                  </a:cubicBezTo>
                  <a:cubicBezTo>
                    <a:pt x="31" y="12"/>
                    <a:pt x="32" y="13"/>
                    <a:pt x="32" y="14"/>
                  </a:cubicBezTo>
                  <a:lnTo>
                    <a:pt x="32" y="34"/>
                  </a:lnTo>
                  <a:close/>
                  <a:moveTo>
                    <a:pt x="40" y="34"/>
                  </a:move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1" y="12"/>
                    <a:pt x="42" y="12"/>
                  </a:cubicBezTo>
                  <a:cubicBezTo>
                    <a:pt x="43" y="12"/>
                    <a:pt x="44" y="13"/>
                    <a:pt x="44" y="1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5"/>
                    <a:pt x="43" y="36"/>
                    <a:pt x="42" y="36"/>
                  </a:cubicBezTo>
                  <a:cubicBezTo>
                    <a:pt x="41" y="36"/>
                    <a:pt x="40" y="35"/>
                    <a:pt x="40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109">
              <a:extLst>
                <a:ext uri="{FF2B5EF4-FFF2-40B4-BE49-F238E27FC236}">
                  <a16:creationId xmlns:a16="http://schemas.microsoft.com/office/drawing/2014/main" id="{869012D1-9A09-41E2-BE53-13EDA950CE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0308" y="5328255"/>
              <a:ext cx="148315" cy="149627"/>
            </a:xfrm>
            <a:custGeom>
              <a:avLst/>
              <a:gdLst>
                <a:gd name="T0" fmla="*/ 47 w 48"/>
                <a:gd name="T1" fmla="*/ 28 h 48"/>
                <a:gd name="T2" fmla="*/ 44 w 48"/>
                <a:gd name="T3" fmla="*/ 26 h 48"/>
                <a:gd name="T4" fmla="*/ 44 w 48"/>
                <a:gd name="T5" fmla="*/ 24 h 48"/>
                <a:gd name="T6" fmla="*/ 44 w 48"/>
                <a:gd name="T7" fmla="*/ 22 h 48"/>
                <a:gd name="T8" fmla="*/ 47 w 48"/>
                <a:gd name="T9" fmla="*/ 20 h 48"/>
                <a:gd name="T10" fmla="*/ 48 w 48"/>
                <a:gd name="T11" fmla="*/ 17 h 48"/>
                <a:gd name="T12" fmla="*/ 42 w 48"/>
                <a:gd name="T13" fmla="*/ 7 h 48"/>
                <a:gd name="T14" fmla="*/ 41 w 48"/>
                <a:gd name="T15" fmla="*/ 6 h 48"/>
                <a:gd name="T16" fmla="*/ 39 w 48"/>
                <a:gd name="T17" fmla="*/ 6 h 48"/>
                <a:gd name="T18" fmla="*/ 36 w 48"/>
                <a:gd name="T19" fmla="*/ 8 h 48"/>
                <a:gd name="T20" fmla="*/ 32 w 48"/>
                <a:gd name="T21" fmla="*/ 5 h 48"/>
                <a:gd name="T22" fmla="*/ 32 w 48"/>
                <a:gd name="T23" fmla="*/ 2 h 48"/>
                <a:gd name="T24" fmla="*/ 30 w 48"/>
                <a:gd name="T25" fmla="*/ 0 h 48"/>
                <a:gd name="T26" fmla="*/ 18 w 48"/>
                <a:gd name="T27" fmla="*/ 0 h 48"/>
                <a:gd name="T28" fmla="*/ 16 w 48"/>
                <a:gd name="T29" fmla="*/ 2 h 48"/>
                <a:gd name="T30" fmla="*/ 16 w 48"/>
                <a:gd name="T31" fmla="*/ 5 h 48"/>
                <a:gd name="T32" fmla="*/ 12 w 48"/>
                <a:gd name="T33" fmla="*/ 8 h 48"/>
                <a:gd name="T34" fmla="*/ 9 w 48"/>
                <a:gd name="T35" fmla="*/ 6 h 48"/>
                <a:gd name="T36" fmla="*/ 6 w 48"/>
                <a:gd name="T37" fmla="*/ 7 h 48"/>
                <a:gd name="T38" fmla="*/ 0 w 48"/>
                <a:gd name="T39" fmla="*/ 17 h 48"/>
                <a:gd name="T40" fmla="*/ 1 w 48"/>
                <a:gd name="T41" fmla="*/ 20 h 48"/>
                <a:gd name="T42" fmla="*/ 4 w 48"/>
                <a:gd name="T43" fmla="*/ 22 h 48"/>
                <a:gd name="T44" fmla="*/ 4 w 48"/>
                <a:gd name="T45" fmla="*/ 24 h 48"/>
                <a:gd name="T46" fmla="*/ 4 w 48"/>
                <a:gd name="T47" fmla="*/ 26 h 48"/>
                <a:gd name="T48" fmla="*/ 1 w 48"/>
                <a:gd name="T49" fmla="*/ 28 h 48"/>
                <a:gd name="T50" fmla="*/ 0 w 48"/>
                <a:gd name="T51" fmla="*/ 29 h 48"/>
                <a:gd name="T52" fmla="*/ 0 w 48"/>
                <a:gd name="T53" fmla="*/ 31 h 48"/>
                <a:gd name="T54" fmla="*/ 6 w 48"/>
                <a:gd name="T55" fmla="*/ 41 h 48"/>
                <a:gd name="T56" fmla="*/ 9 w 48"/>
                <a:gd name="T57" fmla="*/ 42 h 48"/>
                <a:gd name="T58" fmla="*/ 12 w 48"/>
                <a:gd name="T59" fmla="*/ 40 h 48"/>
                <a:gd name="T60" fmla="*/ 16 w 48"/>
                <a:gd name="T61" fmla="*/ 42 h 48"/>
                <a:gd name="T62" fmla="*/ 16 w 48"/>
                <a:gd name="T63" fmla="*/ 46 h 48"/>
                <a:gd name="T64" fmla="*/ 18 w 48"/>
                <a:gd name="T65" fmla="*/ 48 h 48"/>
                <a:gd name="T66" fmla="*/ 30 w 48"/>
                <a:gd name="T67" fmla="*/ 48 h 48"/>
                <a:gd name="T68" fmla="*/ 32 w 48"/>
                <a:gd name="T69" fmla="*/ 46 h 48"/>
                <a:gd name="T70" fmla="*/ 32 w 48"/>
                <a:gd name="T71" fmla="*/ 42 h 48"/>
                <a:gd name="T72" fmla="*/ 36 w 48"/>
                <a:gd name="T73" fmla="*/ 40 h 48"/>
                <a:gd name="T74" fmla="*/ 39 w 48"/>
                <a:gd name="T75" fmla="*/ 42 h 48"/>
                <a:gd name="T76" fmla="*/ 41 w 48"/>
                <a:gd name="T77" fmla="*/ 42 h 48"/>
                <a:gd name="T78" fmla="*/ 42 w 48"/>
                <a:gd name="T79" fmla="*/ 41 h 48"/>
                <a:gd name="T80" fmla="*/ 48 w 48"/>
                <a:gd name="T81" fmla="*/ 31 h 48"/>
                <a:gd name="T82" fmla="*/ 47 w 48"/>
                <a:gd name="T83" fmla="*/ 28 h 48"/>
                <a:gd name="T84" fmla="*/ 24 w 48"/>
                <a:gd name="T85" fmla="*/ 32 h 48"/>
                <a:gd name="T86" fmla="*/ 16 w 48"/>
                <a:gd name="T87" fmla="*/ 24 h 48"/>
                <a:gd name="T88" fmla="*/ 24 w 48"/>
                <a:gd name="T89" fmla="*/ 16 h 48"/>
                <a:gd name="T90" fmla="*/ 32 w 48"/>
                <a:gd name="T91" fmla="*/ 24 h 48"/>
                <a:gd name="T92" fmla="*/ 24 w 48"/>
                <a:gd name="T9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" h="48">
                  <a:moveTo>
                    <a:pt x="47" y="28"/>
                  </a:moveTo>
                  <a:cubicBezTo>
                    <a:pt x="44" y="26"/>
                    <a:pt x="44" y="26"/>
                    <a:pt x="44" y="26"/>
                  </a:cubicBezTo>
                  <a:cubicBezTo>
                    <a:pt x="44" y="25"/>
                    <a:pt x="44" y="24"/>
                    <a:pt x="44" y="24"/>
                  </a:cubicBezTo>
                  <a:cubicBezTo>
                    <a:pt x="44" y="23"/>
                    <a:pt x="44" y="22"/>
                    <a:pt x="44" y="22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8" y="19"/>
                    <a:pt x="48" y="18"/>
                    <a:pt x="48" y="1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6"/>
                    <a:pt x="41" y="6"/>
                    <a:pt x="41" y="6"/>
                  </a:cubicBezTo>
                  <a:cubicBezTo>
                    <a:pt x="40" y="5"/>
                    <a:pt x="40" y="6"/>
                    <a:pt x="39" y="6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5" y="7"/>
                    <a:pt x="33" y="6"/>
                    <a:pt x="32" y="5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1" y="0"/>
                    <a:pt x="3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6" y="1"/>
                    <a:pt x="16" y="2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4" y="7"/>
                    <a:pt x="12" y="8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7" y="6"/>
                    <a:pt x="6" y="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1" y="20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3"/>
                    <a:pt x="4" y="24"/>
                  </a:cubicBezTo>
                  <a:cubicBezTo>
                    <a:pt x="4" y="24"/>
                    <a:pt x="4" y="25"/>
                    <a:pt x="4" y="26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0" y="29"/>
                    <a:pt x="0" y="29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2"/>
                    <a:pt x="8" y="42"/>
                    <a:pt x="9" y="42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4" y="41"/>
                    <a:pt x="15" y="42"/>
                    <a:pt x="16" y="42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7"/>
                    <a:pt x="17" y="48"/>
                    <a:pt x="18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1" y="48"/>
                    <a:pt x="32" y="47"/>
                    <a:pt x="32" y="46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3" y="41"/>
                    <a:pt x="35" y="41"/>
                    <a:pt x="36" y="40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40" y="42"/>
                    <a:pt x="41" y="42"/>
                  </a:cubicBezTo>
                  <a:cubicBezTo>
                    <a:pt x="41" y="42"/>
                    <a:pt x="42" y="41"/>
                    <a:pt x="42" y="4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0"/>
                    <a:pt x="48" y="28"/>
                    <a:pt x="47" y="28"/>
                  </a:cubicBezTo>
                  <a:close/>
                  <a:moveTo>
                    <a:pt x="24" y="32"/>
                  </a:moveTo>
                  <a:cubicBezTo>
                    <a:pt x="20" y="32"/>
                    <a:pt x="16" y="28"/>
                    <a:pt x="16" y="24"/>
                  </a:cubicBezTo>
                  <a:cubicBezTo>
                    <a:pt x="16" y="19"/>
                    <a:pt x="20" y="16"/>
                    <a:pt x="24" y="16"/>
                  </a:cubicBezTo>
                  <a:cubicBezTo>
                    <a:pt x="28" y="16"/>
                    <a:pt x="32" y="19"/>
                    <a:pt x="32" y="24"/>
                  </a:cubicBezTo>
                  <a:cubicBezTo>
                    <a:pt x="32" y="28"/>
                    <a:pt x="28" y="32"/>
                    <a:pt x="24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E5403EC3-F510-4BE7-BECD-3165DA8C47AB}"/>
              </a:ext>
            </a:extLst>
          </p:cNvPr>
          <p:cNvGrpSpPr>
            <a:grpSpLocks noChangeAspect="1"/>
          </p:cNvGrpSpPr>
          <p:nvPr/>
        </p:nvGrpSpPr>
        <p:grpSpPr>
          <a:xfrm>
            <a:off x="4728187" y="2455822"/>
            <a:ext cx="374860" cy="360000"/>
            <a:chOff x="7703478" y="2802934"/>
            <a:chExt cx="297941" cy="286128"/>
          </a:xfrm>
        </p:grpSpPr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B51730C8-5624-46E4-BF52-8DA50C448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4793" y="2940748"/>
              <a:ext cx="11813" cy="11813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1114EF1D-FEDF-4E67-8A60-BE4356FCB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9730" y="2940748"/>
              <a:ext cx="11813" cy="11813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62B2633B-79B9-418B-A37C-1AD5EB41F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4793" y="3027373"/>
              <a:ext cx="11813" cy="11813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FA0B6EE8-D33C-4915-A152-97238AB2B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9730" y="3027373"/>
              <a:ext cx="11813" cy="11813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115">
              <a:extLst>
                <a:ext uri="{FF2B5EF4-FFF2-40B4-BE49-F238E27FC236}">
                  <a16:creationId xmlns:a16="http://schemas.microsoft.com/office/drawing/2014/main" id="{D6F65564-B582-462F-AA3E-A16A659D4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6103" y="2802934"/>
              <a:ext cx="291378" cy="87939"/>
            </a:xfrm>
            <a:custGeom>
              <a:avLst/>
              <a:gdLst>
                <a:gd name="T0" fmla="*/ 94 w 94"/>
                <a:gd name="T1" fmla="*/ 28 h 28"/>
                <a:gd name="T2" fmla="*/ 82 w 94"/>
                <a:gd name="T3" fmla="*/ 1 h 28"/>
                <a:gd name="T4" fmla="*/ 80 w 94"/>
                <a:gd name="T5" fmla="*/ 0 h 28"/>
                <a:gd name="T6" fmla="*/ 14 w 94"/>
                <a:gd name="T7" fmla="*/ 0 h 28"/>
                <a:gd name="T8" fmla="*/ 12 w 94"/>
                <a:gd name="T9" fmla="*/ 1 h 28"/>
                <a:gd name="T10" fmla="*/ 0 w 94"/>
                <a:gd name="T11" fmla="*/ 28 h 28"/>
                <a:gd name="T12" fmla="*/ 94 w 94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28">
                  <a:moveTo>
                    <a:pt x="94" y="28"/>
                  </a:moveTo>
                  <a:cubicBezTo>
                    <a:pt x="82" y="1"/>
                    <a:pt x="82" y="1"/>
                    <a:pt x="82" y="1"/>
                  </a:cubicBezTo>
                  <a:cubicBezTo>
                    <a:pt x="81" y="0"/>
                    <a:pt x="81" y="0"/>
                    <a:pt x="8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2" y="1"/>
                  </a:cubicBezTo>
                  <a:cubicBezTo>
                    <a:pt x="0" y="28"/>
                    <a:pt x="0" y="28"/>
                    <a:pt x="0" y="28"/>
                  </a:cubicBezTo>
                  <a:lnTo>
                    <a:pt x="94" y="2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116">
              <a:extLst>
                <a:ext uri="{FF2B5EF4-FFF2-40B4-BE49-F238E27FC236}">
                  <a16:creationId xmlns:a16="http://schemas.microsoft.com/office/drawing/2014/main" id="{FD6BAF4C-91A9-45E9-BA1A-C42BEC0DB8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3478" y="2902685"/>
              <a:ext cx="297941" cy="186377"/>
            </a:xfrm>
            <a:custGeom>
              <a:avLst/>
              <a:gdLst>
                <a:gd name="T0" fmla="*/ 0 w 96"/>
                <a:gd name="T1" fmla="*/ 0 h 60"/>
                <a:gd name="T2" fmla="*/ 0 w 96"/>
                <a:gd name="T3" fmla="*/ 58 h 60"/>
                <a:gd name="T4" fmla="*/ 2 w 96"/>
                <a:gd name="T5" fmla="*/ 60 h 60"/>
                <a:gd name="T6" fmla="*/ 94 w 96"/>
                <a:gd name="T7" fmla="*/ 60 h 60"/>
                <a:gd name="T8" fmla="*/ 96 w 96"/>
                <a:gd name="T9" fmla="*/ 58 h 60"/>
                <a:gd name="T10" fmla="*/ 96 w 96"/>
                <a:gd name="T11" fmla="*/ 0 h 60"/>
                <a:gd name="T12" fmla="*/ 0 w 96"/>
                <a:gd name="T13" fmla="*/ 0 h 60"/>
                <a:gd name="T14" fmla="*/ 32 w 96"/>
                <a:gd name="T15" fmla="*/ 6 h 60"/>
                <a:gd name="T16" fmla="*/ 44 w 96"/>
                <a:gd name="T17" fmla="*/ 11 h 60"/>
                <a:gd name="T18" fmla="*/ 32 w 96"/>
                <a:gd name="T19" fmla="*/ 23 h 60"/>
                <a:gd name="T20" fmla="*/ 32 w 96"/>
                <a:gd name="T21" fmla="*/ 6 h 60"/>
                <a:gd name="T22" fmla="*/ 13 w 96"/>
                <a:gd name="T23" fmla="*/ 14 h 60"/>
                <a:gd name="T24" fmla="*/ 25 w 96"/>
                <a:gd name="T25" fmla="*/ 26 h 60"/>
                <a:gd name="T26" fmla="*/ 8 w 96"/>
                <a:gd name="T27" fmla="*/ 26 h 60"/>
                <a:gd name="T28" fmla="*/ 13 w 96"/>
                <a:gd name="T29" fmla="*/ 14 h 60"/>
                <a:gd name="T30" fmla="*/ 8 w 96"/>
                <a:gd name="T31" fmla="*/ 30 h 60"/>
                <a:gd name="T32" fmla="*/ 25 w 96"/>
                <a:gd name="T33" fmla="*/ 30 h 60"/>
                <a:gd name="T34" fmla="*/ 13 w 96"/>
                <a:gd name="T35" fmla="*/ 42 h 60"/>
                <a:gd name="T36" fmla="*/ 8 w 96"/>
                <a:gd name="T37" fmla="*/ 30 h 60"/>
                <a:gd name="T38" fmla="*/ 28 w 96"/>
                <a:gd name="T39" fmla="*/ 50 h 60"/>
                <a:gd name="T40" fmla="*/ 16 w 96"/>
                <a:gd name="T41" fmla="*/ 45 h 60"/>
                <a:gd name="T42" fmla="*/ 28 w 96"/>
                <a:gd name="T43" fmla="*/ 33 h 60"/>
                <a:gd name="T44" fmla="*/ 28 w 96"/>
                <a:gd name="T45" fmla="*/ 50 h 60"/>
                <a:gd name="T46" fmla="*/ 28 w 96"/>
                <a:gd name="T47" fmla="*/ 23 h 60"/>
                <a:gd name="T48" fmla="*/ 16 w 96"/>
                <a:gd name="T49" fmla="*/ 11 h 60"/>
                <a:gd name="T50" fmla="*/ 28 w 96"/>
                <a:gd name="T51" fmla="*/ 6 h 60"/>
                <a:gd name="T52" fmla="*/ 28 w 96"/>
                <a:gd name="T53" fmla="*/ 23 h 60"/>
                <a:gd name="T54" fmla="*/ 32 w 96"/>
                <a:gd name="T55" fmla="*/ 50 h 60"/>
                <a:gd name="T56" fmla="*/ 32 w 96"/>
                <a:gd name="T57" fmla="*/ 33 h 60"/>
                <a:gd name="T58" fmla="*/ 44 w 96"/>
                <a:gd name="T59" fmla="*/ 45 h 60"/>
                <a:gd name="T60" fmla="*/ 32 w 96"/>
                <a:gd name="T61" fmla="*/ 50 h 60"/>
                <a:gd name="T62" fmla="*/ 47 w 96"/>
                <a:gd name="T63" fmla="*/ 42 h 60"/>
                <a:gd name="T64" fmla="*/ 35 w 96"/>
                <a:gd name="T65" fmla="*/ 30 h 60"/>
                <a:gd name="T66" fmla="*/ 52 w 96"/>
                <a:gd name="T67" fmla="*/ 30 h 60"/>
                <a:gd name="T68" fmla="*/ 47 w 96"/>
                <a:gd name="T69" fmla="*/ 42 h 60"/>
                <a:gd name="T70" fmla="*/ 35 w 96"/>
                <a:gd name="T71" fmla="*/ 26 h 60"/>
                <a:gd name="T72" fmla="*/ 47 w 96"/>
                <a:gd name="T73" fmla="*/ 14 h 60"/>
                <a:gd name="T74" fmla="*/ 52 w 96"/>
                <a:gd name="T75" fmla="*/ 26 h 60"/>
                <a:gd name="T76" fmla="*/ 35 w 96"/>
                <a:gd name="T77" fmla="*/ 26 h 60"/>
                <a:gd name="T78" fmla="*/ 88 w 96"/>
                <a:gd name="T79" fmla="*/ 50 h 60"/>
                <a:gd name="T80" fmla="*/ 86 w 96"/>
                <a:gd name="T81" fmla="*/ 52 h 60"/>
                <a:gd name="T82" fmla="*/ 62 w 96"/>
                <a:gd name="T83" fmla="*/ 52 h 60"/>
                <a:gd name="T84" fmla="*/ 60 w 96"/>
                <a:gd name="T85" fmla="*/ 50 h 60"/>
                <a:gd name="T86" fmla="*/ 60 w 96"/>
                <a:gd name="T87" fmla="*/ 34 h 60"/>
                <a:gd name="T88" fmla="*/ 62 w 96"/>
                <a:gd name="T89" fmla="*/ 32 h 60"/>
                <a:gd name="T90" fmla="*/ 86 w 96"/>
                <a:gd name="T91" fmla="*/ 32 h 60"/>
                <a:gd name="T92" fmla="*/ 88 w 96"/>
                <a:gd name="T93" fmla="*/ 34 h 60"/>
                <a:gd name="T94" fmla="*/ 88 w 96"/>
                <a:gd name="T95" fmla="*/ 50 h 60"/>
                <a:gd name="T96" fmla="*/ 88 w 96"/>
                <a:gd name="T97" fmla="*/ 22 h 60"/>
                <a:gd name="T98" fmla="*/ 86 w 96"/>
                <a:gd name="T99" fmla="*/ 24 h 60"/>
                <a:gd name="T100" fmla="*/ 62 w 96"/>
                <a:gd name="T101" fmla="*/ 24 h 60"/>
                <a:gd name="T102" fmla="*/ 60 w 96"/>
                <a:gd name="T103" fmla="*/ 22 h 60"/>
                <a:gd name="T104" fmla="*/ 60 w 96"/>
                <a:gd name="T105" fmla="*/ 6 h 60"/>
                <a:gd name="T106" fmla="*/ 62 w 96"/>
                <a:gd name="T107" fmla="*/ 4 h 60"/>
                <a:gd name="T108" fmla="*/ 86 w 96"/>
                <a:gd name="T109" fmla="*/ 4 h 60"/>
                <a:gd name="T110" fmla="*/ 88 w 96"/>
                <a:gd name="T111" fmla="*/ 6 h 60"/>
                <a:gd name="T112" fmla="*/ 88 w 96"/>
                <a:gd name="T113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6" h="60">
                  <a:moveTo>
                    <a:pt x="0" y="0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1" y="60"/>
                    <a:pt x="2" y="60"/>
                  </a:cubicBezTo>
                  <a:cubicBezTo>
                    <a:pt x="94" y="60"/>
                    <a:pt x="94" y="60"/>
                    <a:pt x="94" y="60"/>
                  </a:cubicBezTo>
                  <a:cubicBezTo>
                    <a:pt x="95" y="60"/>
                    <a:pt x="96" y="59"/>
                    <a:pt x="96" y="58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0" y="0"/>
                  </a:lnTo>
                  <a:close/>
                  <a:moveTo>
                    <a:pt x="32" y="6"/>
                  </a:moveTo>
                  <a:cubicBezTo>
                    <a:pt x="37" y="7"/>
                    <a:pt x="41" y="8"/>
                    <a:pt x="44" y="11"/>
                  </a:cubicBezTo>
                  <a:cubicBezTo>
                    <a:pt x="32" y="23"/>
                    <a:pt x="32" y="23"/>
                    <a:pt x="32" y="23"/>
                  </a:cubicBezTo>
                  <a:lnTo>
                    <a:pt x="32" y="6"/>
                  </a:lnTo>
                  <a:close/>
                  <a:moveTo>
                    <a:pt x="13" y="14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1"/>
                    <a:pt x="10" y="17"/>
                    <a:pt x="13" y="14"/>
                  </a:cubicBezTo>
                  <a:close/>
                  <a:moveTo>
                    <a:pt x="8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0" y="39"/>
                    <a:pt x="9" y="35"/>
                    <a:pt x="8" y="30"/>
                  </a:cubicBezTo>
                  <a:close/>
                  <a:moveTo>
                    <a:pt x="28" y="50"/>
                  </a:moveTo>
                  <a:cubicBezTo>
                    <a:pt x="23" y="49"/>
                    <a:pt x="19" y="48"/>
                    <a:pt x="16" y="45"/>
                  </a:cubicBezTo>
                  <a:cubicBezTo>
                    <a:pt x="28" y="33"/>
                    <a:pt x="28" y="33"/>
                    <a:pt x="28" y="33"/>
                  </a:cubicBezTo>
                  <a:lnTo>
                    <a:pt x="28" y="50"/>
                  </a:lnTo>
                  <a:close/>
                  <a:moveTo>
                    <a:pt x="28" y="23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9" y="8"/>
                    <a:pt x="23" y="7"/>
                    <a:pt x="28" y="6"/>
                  </a:cubicBezTo>
                  <a:lnTo>
                    <a:pt x="28" y="23"/>
                  </a:lnTo>
                  <a:close/>
                  <a:moveTo>
                    <a:pt x="32" y="50"/>
                  </a:moveTo>
                  <a:cubicBezTo>
                    <a:pt x="32" y="33"/>
                    <a:pt x="32" y="33"/>
                    <a:pt x="32" y="33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1" y="48"/>
                    <a:pt x="37" y="49"/>
                    <a:pt x="32" y="50"/>
                  </a:cubicBezTo>
                  <a:close/>
                  <a:moveTo>
                    <a:pt x="47" y="42"/>
                  </a:moveTo>
                  <a:cubicBezTo>
                    <a:pt x="35" y="30"/>
                    <a:pt x="35" y="30"/>
                    <a:pt x="35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1" y="35"/>
                    <a:pt x="50" y="39"/>
                    <a:pt x="47" y="42"/>
                  </a:cubicBezTo>
                  <a:close/>
                  <a:moveTo>
                    <a:pt x="35" y="26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50" y="17"/>
                    <a:pt x="51" y="21"/>
                    <a:pt x="52" y="26"/>
                  </a:cubicBezTo>
                  <a:lnTo>
                    <a:pt x="35" y="26"/>
                  </a:lnTo>
                  <a:close/>
                  <a:moveTo>
                    <a:pt x="88" y="50"/>
                  </a:moveTo>
                  <a:cubicBezTo>
                    <a:pt x="88" y="51"/>
                    <a:pt x="87" y="52"/>
                    <a:pt x="86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1" y="52"/>
                    <a:pt x="60" y="51"/>
                    <a:pt x="60" y="50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0" y="33"/>
                    <a:pt x="61" y="32"/>
                    <a:pt x="62" y="32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7" y="32"/>
                    <a:pt x="88" y="33"/>
                    <a:pt x="88" y="34"/>
                  </a:cubicBezTo>
                  <a:lnTo>
                    <a:pt x="88" y="50"/>
                  </a:lnTo>
                  <a:close/>
                  <a:moveTo>
                    <a:pt x="88" y="22"/>
                  </a:moveTo>
                  <a:cubicBezTo>
                    <a:pt x="88" y="23"/>
                    <a:pt x="87" y="24"/>
                    <a:pt x="86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1" y="24"/>
                    <a:pt x="60" y="23"/>
                    <a:pt x="60" y="22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5"/>
                    <a:pt x="61" y="4"/>
                    <a:pt x="62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7" y="4"/>
                    <a:pt x="88" y="5"/>
                    <a:pt x="88" y="6"/>
                  </a:cubicBezTo>
                  <a:lnTo>
                    <a:pt x="88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76A8820E-F5D3-41FC-868B-DECF4F8A604F}"/>
              </a:ext>
            </a:extLst>
          </p:cNvPr>
          <p:cNvGrpSpPr>
            <a:grpSpLocks noChangeAspect="1"/>
          </p:cNvGrpSpPr>
          <p:nvPr/>
        </p:nvGrpSpPr>
        <p:grpSpPr>
          <a:xfrm>
            <a:off x="11285447" y="2462959"/>
            <a:ext cx="360000" cy="360000"/>
            <a:chOff x="4177187" y="2797027"/>
            <a:chExt cx="297941" cy="297941"/>
          </a:xfrm>
        </p:grpSpPr>
        <p:sp>
          <p:nvSpPr>
            <p:cNvPr id="79" name="Freeform 118">
              <a:extLst>
                <a:ext uri="{FF2B5EF4-FFF2-40B4-BE49-F238E27FC236}">
                  <a16:creationId xmlns:a16="http://schemas.microsoft.com/office/drawing/2014/main" id="{B851BBE6-AA0C-47D5-99B6-124FD308FC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7187" y="2797027"/>
              <a:ext cx="297941" cy="297941"/>
            </a:xfrm>
            <a:custGeom>
              <a:avLst/>
              <a:gdLst>
                <a:gd name="T0" fmla="*/ 96 w 96"/>
                <a:gd name="T1" fmla="*/ 46 h 96"/>
                <a:gd name="T2" fmla="*/ 80 w 96"/>
                <a:gd name="T3" fmla="*/ 44 h 96"/>
                <a:gd name="T4" fmla="*/ 94 w 96"/>
                <a:gd name="T5" fmla="*/ 32 h 96"/>
                <a:gd name="T6" fmla="*/ 94 w 96"/>
                <a:gd name="T7" fmla="*/ 28 h 96"/>
                <a:gd name="T8" fmla="*/ 80 w 96"/>
                <a:gd name="T9" fmla="*/ 22 h 96"/>
                <a:gd name="T10" fmla="*/ 68 w 96"/>
                <a:gd name="T11" fmla="*/ 16 h 96"/>
                <a:gd name="T12" fmla="*/ 66 w 96"/>
                <a:gd name="T13" fmla="*/ 0 h 96"/>
                <a:gd name="T14" fmla="*/ 64 w 96"/>
                <a:gd name="T15" fmla="*/ 16 h 96"/>
                <a:gd name="T16" fmla="*/ 48 w 96"/>
                <a:gd name="T17" fmla="*/ 2 h 96"/>
                <a:gd name="T18" fmla="*/ 44 w 96"/>
                <a:gd name="T19" fmla="*/ 2 h 96"/>
                <a:gd name="T20" fmla="*/ 32 w 96"/>
                <a:gd name="T21" fmla="*/ 16 h 96"/>
                <a:gd name="T22" fmla="*/ 30 w 96"/>
                <a:gd name="T23" fmla="*/ 0 h 96"/>
                <a:gd name="T24" fmla="*/ 28 w 96"/>
                <a:gd name="T25" fmla="*/ 16 h 96"/>
                <a:gd name="T26" fmla="*/ 16 w 96"/>
                <a:gd name="T27" fmla="*/ 22 h 96"/>
                <a:gd name="T28" fmla="*/ 2 w 96"/>
                <a:gd name="T29" fmla="*/ 28 h 96"/>
                <a:gd name="T30" fmla="*/ 2 w 96"/>
                <a:gd name="T31" fmla="*/ 32 h 96"/>
                <a:gd name="T32" fmla="*/ 16 w 96"/>
                <a:gd name="T33" fmla="*/ 48 h 96"/>
                <a:gd name="T34" fmla="*/ 0 w 96"/>
                <a:gd name="T35" fmla="*/ 50 h 96"/>
                <a:gd name="T36" fmla="*/ 16 w 96"/>
                <a:gd name="T37" fmla="*/ 52 h 96"/>
                <a:gd name="T38" fmla="*/ 2 w 96"/>
                <a:gd name="T39" fmla="*/ 64 h 96"/>
                <a:gd name="T40" fmla="*/ 2 w 96"/>
                <a:gd name="T41" fmla="*/ 68 h 96"/>
                <a:gd name="T42" fmla="*/ 16 w 96"/>
                <a:gd name="T43" fmla="*/ 74 h 96"/>
                <a:gd name="T44" fmla="*/ 28 w 96"/>
                <a:gd name="T45" fmla="*/ 80 h 96"/>
                <a:gd name="T46" fmla="*/ 30 w 96"/>
                <a:gd name="T47" fmla="*/ 96 h 96"/>
                <a:gd name="T48" fmla="*/ 32 w 96"/>
                <a:gd name="T49" fmla="*/ 80 h 96"/>
                <a:gd name="T50" fmla="*/ 48 w 96"/>
                <a:gd name="T51" fmla="*/ 94 h 96"/>
                <a:gd name="T52" fmla="*/ 52 w 96"/>
                <a:gd name="T53" fmla="*/ 94 h 96"/>
                <a:gd name="T54" fmla="*/ 64 w 96"/>
                <a:gd name="T55" fmla="*/ 80 h 96"/>
                <a:gd name="T56" fmla="*/ 66 w 96"/>
                <a:gd name="T57" fmla="*/ 96 h 96"/>
                <a:gd name="T58" fmla="*/ 68 w 96"/>
                <a:gd name="T59" fmla="*/ 80 h 96"/>
                <a:gd name="T60" fmla="*/ 80 w 96"/>
                <a:gd name="T61" fmla="*/ 74 h 96"/>
                <a:gd name="T62" fmla="*/ 94 w 96"/>
                <a:gd name="T63" fmla="*/ 68 h 96"/>
                <a:gd name="T64" fmla="*/ 94 w 96"/>
                <a:gd name="T65" fmla="*/ 64 h 96"/>
                <a:gd name="T66" fmla="*/ 80 w 96"/>
                <a:gd name="T67" fmla="*/ 48 h 96"/>
                <a:gd name="T68" fmla="*/ 72 w 96"/>
                <a:gd name="T69" fmla="*/ 62 h 96"/>
                <a:gd name="T70" fmla="*/ 34 w 96"/>
                <a:gd name="T71" fmla="*/ 72 h 96"/>
                <a:gd name="T72" fmla="*/ 24 w 96"/>
                <a:gd name="T73" fmla="*/ 34 h 96"/>
                <a:gd name="T74" fmla="*/ 62 w 96"/>
                <a:gd name="T75" fmla="*/ 24 h 96"/>
                <a:gd name="T76" fmla="*/ 72 w 96"/>
                <a:gd name="T77" fmla="*/ 6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6" h="96">
                  <a:moveTo>
                    <a:pt x="94" y="48"/>
                  </a:moveTo>
                  <a:cubicBezTo>
                    <a:pt x="95" y="48"/>
                    <a:pt x="96" y="47"/>
                    <a:pt x="96" y="46"/>
                  </a:cubicBezTo>
                  <a:cubicBezTo>
                    <a:pt x="96" y="45"/>
                    <a:pt x="95" y="44"/>
                    <a:pt x="94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95" y="32"/>
                    <a:pt x="96" y="31"/>
                    <a:pt x="96" y="30"/>
                  </a:cubicBezTo>
                  <a:cubicBezTo>
                    <a:pt x="96" y="29"/>
                    <a:pt x="95" y="28"/>
                    <a:pt x="94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19"/>
                    <a:pt x="77" y="16"/>
                    <a:pt x="74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1"/>
                    <a:pt x="67" y="0"/>
                    <a:pt x="66" y="0"/>
                  </a:cubicBezTo>
                  <a:cubicBezTo>
                    <a:pt x="65" y="0"/>
                    <a:pt x="64" y="1"/>
                    <a:pt x="64" y="2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1"/>
                    <a:pt x="47" y="0"/>
                    <a:pt x="46" y="0"/>
                  </a:cubicBezTo>
                  <a:cubicBezTo>
                    <a:pt x="45" y="0"/>
                    <a:pt x="44" y="1"/>
                    <a:pt x="44" y="2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1" y="0"/>
                    <a:pt x="30" y="0"/>
                  </a:cubicBezTo>
                  <a:cubicBezTo>
                    <a:pt x="29" y="0"/>
                    <a:pt x="28" y="1"/>
                    <a:pt x="28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6"/>
                    <a:pt x="16" y="19"/>
                    <a:pt x="16" y="22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28"/>
                    <a:pt x="0" y="29"/>
                    <a:pt x="0" y="30"/>
                  </a:cubicBezTo>
                  <a:cubicBezTo>
                    <a:pt x="0" y="31"/>
                    <a:pt x="1" y="32"/>
                    <a:pt x="2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0" y="49"/>
                    <a:pt x="0" y="50"/>
                  </a:cubicBezTo>
                  <a:cubicBezTo>
                    <a:pt x="0" y="51"/>
                    <a:pt x="1" y="52"/>
                    <a:pt x="2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1" y="64"/>
                    <a:pt x="0" y="65"/>
                    <a:pt x="0" y="66"/>
                  </a:cubicBezTo>
                  <a:cubicBezTo>
                    <a:pt x="0" y="67"/>
                    <a:pt x="1" y="68"/>
                    <a:pt x="2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77"/>
                    <a:pt x="19" y="80"/>
                    <a:pt x="22" y="80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28" y="94"/>
                    <a:pt x="28" y="94"/>
                    <a:pt x="28" y="94"/>
                  </a:cubicBezTo>
                  <a:cubicBezTo>
                    <a:pt x="28" y="95"/>
                    <a:pt x="29" y="96"/>
                    <a:pt x="30" y="96"/>
                  </a:cubicBezTo>
                  <a:cubicBezTo>
                    <a:pt x="31" y="96"/>
                    <a:pt x="32" y="95"/>
                    <a:pt x="32" y="94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5"/>
                    <a:pt x="49" y="96"/>
                    <a:pt x="50" y="96"/>
                  </a:cubicBezTo>
                  <a:cubicBezTo>
                    <a:pt x="51" y="96"/>
                    <a:pt x="52" y="95"/>
                    <a:pt x="52" y="94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5"/>
                    <a:pt x="65" y="96"/>
                    <a:pt x="66" y="96"/>
                  </a:cubicBezTo>
                  <a:cubicBezTo>
                    <a:pt x="67" y="96"/>
                    <a:pt x="68" y="95"/>
                    <a:pt x="68" y="94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7" y="80"/>
                    <a:pt x="80" y="77"/>
                    <a:pt x="80" y="74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5" y="68"/>
                    <a:pt x="96" y="67"/>
                    <a:pt x="96" y="66"/>
                  </a:cubicBezTo>
                  <a:cubicBezTo>
                    <a:pt x="96" y="65"/>
                    <a:pt x="95" y="64"/>
                    <a:pt x="94" y="64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80" y="48"/>
                    <a:pt x="80" y="48"/>
                    <a:pt x="80" y="48"/>
                  </a:cubicBezTo>
                  <a:lnTo>
                    <a:pt x="94" y="48"/>
                  </a:lnTo>
                  <a:close/>
                  <a:moveTo>
                    <a:pt x="72" y="62"/>
                  </a:moveTo>
                  <a:cubicBezTo>
                    <a:pt x="72" y="68"/>
                    <a:pt x="68" y="72"/>
                    <a:pt x="62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28" y="72"/>
                    <a:pt x="24" y="68"/>
                    <a:pt x="24" y="62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28"/>
                    <a:pt x="28" y="24"/>
                    <a:pt x="34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8" y="24"/>
                    <a:pt x="72" y="28"/>
                    <a:pt x="72" y="34"/>
                  </a:cubicBezTo>
                  <a:lnTo>
                    <a:pt x="72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119">
              <a:extLst>
                <a:ext uri="{FF2B5EF4-FFF2-40B4-BE49-F238E27FC236}">
                  <a16:creationId xmlns:a16="http://schemas.microsoft.com/office/drawing/2014/main" id="{04746FB4-61DC-45DF-BAC4-2D8DA55829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88751" y="2915154"/>
              <a:ext cx="36751" cy="61689"/>
            </a:xfrm>
            <a:custGeom>
              <a:avLst/>
              <a:gdLst>
                <a:gd name="T0" fmla="*/ 6 w 12"/>
                <a:gd name="T1" fmla="*/ 7 h 20"/>
                <a:gd name="T2" fmla="*/ 4 w 12"/>
                <a:gd name="T3" fmla="*/ 7 h 20"/>
                <a:gd name="T4" fmla="*/ 8 w 12"/>
                <a:gd name="T5" fmla="*/ 4 h 20"/>
                <a:gd name="T6" fmla="*/ 10 w 12"/>
                <a:gd name="T7" fmla="*/ 2 h 20"/>
                <a:gd name="T8" fmla="*/ 8 w 12"/>
                <a:gd name="T9" fmla="*/ 0 h 20"/>
                <a:gd name="T10" fmla="*/ 0 w 12"/>
                <a:gd name="T11" fmla="*/ 9 h 20"/>
                <a:gd name="T12" fmla="*/ 0 w 12"/>
                <a:gd name="T13" fmla="*/ 13 h 20"/>
                <a:gd name="T14" fmla="*/ 6 w 12"/>
                <a:gd name="T15" fmla="*/ 20 h 20"/>
                <a:gd name="T16" fmla="*/ 12 w 12"/>
                <a:gd name="T17" fmla="*/ 13 h 20"/>
                <a:gd name="T18" fmla="*/ 6 w 12"/>
                <a:gd name="T19" fmla="*/ 7 h 20"/>
                <a:gd name="T20" fmla="*/ 6 w 12"/>
                <a:gd name="T21" fmla="*/ 16 h 20"/>
                <a:gd name="T22" fmla="*/ 4 w 12"/>
                <a:gd name="T23" fmla="*/ 13 h 20"/>
                <a:gd name="T24" fmla="*/ 6 w 12"/>
                <a:gd name="T25" fmla="*/ 11 h 20"/>
                <a:gd name="T26" fmla="*/ 8 w 12"/>
                <a:gd name="T27" fmla="*/ 13 h 20"/>
                <a:gd name="T28" fmla="*/ 6 w 12"/>
                <a:gd name="T29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20"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cubicBezTo>
                    <a:pt x="5" y="5"/>
                    <a:pt x="6" y="4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2" y="0"/>
                    <a:pt x="0" y="5"/>
                    <a:pt x="0" y="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7"/>
                    <a:pt x="2" y="20"/>
                    <a:pt x="6" y="20"/>
                  </a:cubicBezTo>
                  <a:cubicBezTo>
                    <a:pt x="10" y="20"/>
                    <a:pt x="12" y="17"/>
                    <a:pt x="12" y="13"/>
                  </a:cubicBezTo>
                  <a:cubicBezTo>
                    <a:pt x="12" y="9"/>
                    <a:pt x="10" y="7"/>
                    <a:pt x="6" y="7"/>
                  </a:cubicBezTo>
                  <a:close/>
                  <a:moveTo>
                    <a:pt x="6" y="16"/>
                  </a:moveTo>
                  <a:cubicBezTo>
                    <a:pt x="5" y="16"/>
                    <a:pt x="4" y="16"/>
                    <a:pt x="4" y="13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7" y="11"/>
                    <a:pt x="8" y="11"/>
                    <a:pt x="8" y="13"/>
                  </a:cubicBezTo>
                  <a:cubicBezTo>
                    <a:pt x="8" y="16"/>
                    <a:pt x="7" y="16"/>
                    <a:pt x="6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120">
              <a:extLst>
                <a:ext uri="{FF2B5EF4-FFF2-40B4-BE49-F238E27FC236}">
                  <a16:creationId xmlns:a16="http://schemas.microsoft.com/office/drawing/2014/main" id="{BE7A85C9-A195-4D82-B347-5380A5FF03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2063" y="2915154"/>
              <a:ext cx="36751" cy="61689"/>
            </a:xfrm>
            <a:custGeom>
              <a:avLst/>
              <a:gdLst>
                <a:gd name="T0" fmla="*/ 11 w 12"/>
                <a:gd name="T1" fmla="*/ 10 h 20"/>
                <a:gd name="T2" fmla="*/ 11 w 12"/>
                <a:gd name="T3" fmla="*/ 2 h 20"/>
                <a:gd name="T4" fmla="*/ 9 w 12"/>
                <a:gd name="T5" fmla="*/ 0 h 20"/>
                <a:gd name="T6" fmla="*/ 7 w 12"/>
                <a:gd name="T7" fmla="*/ 1 h 20"/>
                <a:gd name="T8" fmla="*/ 0 w 12"/>
                <a:gd name="T9" fmla="*/ 11 h 20"/>
                <a:gd name="T10" fmla="*/ 0 w 12"/>
                <a:gd name="T11" fmla="*/ 13 h 20"/>
                <a:gd name="T12" fmla="*/ 2 w 12"/>
                <a:gd name="T13" fmla="*/ 14 h 20"/>
                <a:gd name="T14" fmla="*/ 7 w 12"/>
                <a:gd name="T15" fmla="*/ 14 h 20"/>
                <a:gd name="T16" fmla="*/ 7 w 12"/>
                <a:gd name="T17" fmla="*/ 18 h 20"/>
                <a:gd name="T18" fmla="*/ 9 w 12"/>
                <a:gd name="T19" fmla="*/ 20 h 20"/>
                <a:gd name="T20" fmla="*/ 11 w 12"/>
                <a:gd name="T21" fmla="*/ 18 h 20"/>
                <a:gd name="T22" fmla="*/ 11 w 12"/>
                <a:gd name="T23" fmla="*/ 14 h 20"/>
                <a:gd name="T24" fmla="*/ 12 w 12"/>
                <a:gd name="T25" fmla="*/ 12 h 20"/>
                <a:gd name="T26" fmla="*/ 11 w 12"/>
                <a:gd name="T27" fmla="*/ 10 h 20"/>
                <a:gd name="T28" fmla="*/ 7 w 12"/>
                <a:gd name="T29" fmla="*/ 10 h 20"/>
                <a:gd name="T30" fmla="*/ 4 w 12"/>
                <a:gd name="T31" fmla="*/ 10 h 20"/>
                <a:gd name="T32" fmla="*/ 7 w 12"/>
                <a:gd name="T33" fmla="*/ 6 h 20"/>
                <a:gd name="T34" fmla="*/ 7 w 12"/>
                <a:gd name="T3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20">
                  <a:moveTo>
                    <a:pt x="11" y="1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4"/>
                    <a:pt x="1" y="14"/>
                    <a:pt x="2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8" y="20"/>
                    <a:pt x="9" y="20"/>
                  </a:cubicBezTo>
                  <a:cubicBezTo>
                    <a:pt x="10" y="20"/>
                    <a:pt x="11" y="19"/>
                    <a:pt x="11" y="18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2" y="13"/>
                    <a:pt x="12" y="12"/>
                  </a:cubicBezTo>
                  <a:cubicBezTo>
                    <a:pt x="12" y="11"/>
                    <a:pt x="11" y="11"/>
                    <a:pt x="11" y="10"/>
                  </a:cubicBezTo>
                  <a:close/>
                  <a:moveTo>
                    <a:pt x="7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7" y="6"/>
                    <a:pt x="7" y="6"/>
                    <a:pt x="7" y="6"/>
                  </a:cubicBezTo>
                  <a:lnTo>
                    <a:pt x="7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EE807E2F-0E66-4119-AD45-F66B8B2DEAA9}"/>
              </a:ext>
            </a:extLst>
          </p:cNvPr>
          <p:cNvGrpSpPr>
            <a:grpSpLocks noChangeAspect="1"/>
          </p:cNvGrpSpPr>
          <p:nvPr/>
        </p:nvGrpSpPr>
        <p:grpSpPr>
          <a:xfrm>
            <a:off x="9212437" y="2462959"/>
            <a:ext cx="332570" cy="360000"/>
            <a:chOff x="5022346" y="3345941"/>
            <a:chExt cx="514758" cy="557212"/>
          </a:xfrm>
          <a:solidFill>
            <a:schemeClr val="bg1"/>
          </a:solidFill>
        </p:grpSpPr>
        <p:sp>
          <p:nvSpPr>
            <p:cNvPr id="83" name="Freeform 124">
              <a:extLst>
                <a:ext uri="{FF2B5EF4-FFF2-40B4-BE49-F238E27FC236}">
                  <a16:creationId xmlns:a16="http://schemas.microsoft.com/office/drawing/2014/main" id="{70D1F16A-0CE6-4349-8EBD-7C97038E5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0" y="3483917"/>
              <a:ext cx="339634" cy="419236"/>
            </a:xfrm>
            <a:custGeom>
              <a:avLst/>
              <a:gdLst>
                <a:gd name="T0" fmla="*/ 30 w 54"/>
                <a:gd name="T1" fmla="*/ 25 h 66"/>
                <a:gd name="T2" fmla="*/ 30 w 54"/>
                <a:gd name="T3" fmla="*/ 4 h 66"/>
                <a:gd name="T4" fmla="*/ 27 w 54"/>
                <a:gd name="T5" fmla="*/ 0 h 66"/>
                <a:gd name="T6" fmla="*/ 21 w 54"/>
                <a:gd name="T7" fmla="*/ 0 h 66"/>
                <a:gd name="T8" fmla="*/ 18 w 54"/>
                <a:gd name="T9" fmla="*/ 4 h 66"/>
                <a:gd name="T10" fmla="*/ 18 w 54"/>
                <a:gd name="T11" fmla="*/ 41 h 66"/>
                <a:gd name="T12" fmla="*/ 11 w 54"/>
                <a:gd name="T13" fmla="*/ 33 h 66"/>
                <a:gd name="T14" fmla="*/ 8 w 54"/>
                <a:gd name="T15" fmla="*/ 31 h 66"/>
                <a:gd name="T16" fmla="*/ 4 w 54"/>
                <a:gd name="T17" fmla="*/ 31 h 66"/>
                <a:gd name="T18" fmla="*/ 1 w 54"/>
                <a:gd name="T19" fmla="*/ 33 h 66"/>
                <a:gd name="T20" fmla="*/ 0 w 54"/>
                <a:gd name="T21" fmla="*/ 37 h 66"/>
                <a:gd name="T22" fmla="*/ 15 w 54"/>
                <a:gd name="T23" fmla="*/ 64 h 66"/>
                <a:gd name="T24" fmla="*/ 19 w 54"/>
                <a:gd name="T25" fmla="*/ 66 h 66"/>
                <a:gd name="T26" fmla="*/ 44 w 54"/>
                <a:gd name="T27" fmla="*/ 66 h 66"/>
                <a:gd name="T28" fmla="*/ 48 w 54"/>
                <a:gd name="T29" fmla="*/ 64 h 66"/>
                <a:gd name="T30" fmla="*/ 54 w 54"/>
                <a:gd name="T31" fmla="*/ 37 h 66"/>
                <a:gd name="T32" fmla="*/ 52 w 54"/>
                <a:gd name="T33" fmla="*/ 33 h 66"/>
                <a:gd name="T34" fmla="*/ 30 w 54"/>
                <a:gd name="T35" fmla="*/ 2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66">
                  <a:moveTo>
                    <a:pt x="30" y="2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0" y="2"/>
                    <a:pt x="29" y="0"/>
                    <a:pt x="27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0"/>
                    <a:pt x="18" y="2"/>
                    <a:pt x="18" y="4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0" y="32"/>
                    <a:pt x="9" y="31"/>
                    <a:pt x="8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" y="31"/>
                    <a:pt x="1" y="32"/>
                    <a:pt x="1" y="33"/>
                  </a:cubicBezTo>
                  <a:cubicBezTo>
                    <a:pt x="0" y="34"/>
                    <a:pt x="0" y="36"/>
                    <a:pt x="0" y="37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6" y="65"/>
                    <a:pt x="17" y="66"/>
                    <a:pt x="19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6" y="66"/>
                    <a:pt x="47" y="65"/>
                    <a:pt x="48" y="64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5"/>
                    <a:pt x="53" y="34"/>
                    <a:pt x="52" y="33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125">
              <a:extLst>
                <a:ext uri="{FF2B5EF4-FFF2-40B4-BE49-F238E27FC236}">
                  <a16:creationId xmlns:a16="http://schemas.microsoft.com/office/drawing/2014/main" id="{F9E61456-AE7C-47D2-AC60-2D9E1C9FD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346" y="3345941"/>
              <a:ext cx="98176" cy="50415"/>
            </a:xfrm>
            <a:custGeom>
              <a:avLst/>
              <a:gdLst>
                <a:gd name="T0" fmla="*/ 12 w 16"/>
                <a:gd name="T1" fmla="*/ 8 h 8"/>
                <a:gd name="T2" fmla="*/ 4 w 16"/>
                <a:gd name="T3" fmla="*/ 8 h 8"/>
                <a:gd name="T4" fmla="*/ 0 w 16"/>
                <a:gd name="T5" fmla="*/ 4 h 8"/>
                <a:gd name="T6" fmla="*/ 4 w 16"/>
                <a:gd name="T7" fmla="*/ 0 h 8"/>
                <a:gd name="T8" fmla="*/ 12 w 16"/>
                <a:gd name="T9" fmla="*/ 0 h 8"/>
                <a:gd name="T10" fmla="*/ 16 w 16"/>
                <a:gd name="T11" fmla="*/ 4 h 8"/>
                <a:gd name="T12" fmla="*/ 12 w 1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2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6"/>
                    <a:pt x="14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126">
              <a:extLst>
                <a:ext uri="{FF2B5EF4-FFF2-40B4-BE49-F238E27FC236}">
                  <a16:creationId xmlns:a16="http://schemas.microsoft.com/office/drawing/2014/main" id="{DD842B00-FB6B-4364-B909-BECBC188D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346" y="3446770"/>
              <a:ext cx="98176" cy="50415"/>
            </a:xfrm>
            <a:custGeom>
              <a:avLst/>
              <a:gdLst>
                <a:gd name="T0" fmla="*/ 12 w 16"/>
                <a:gd name="T1" fmla="*/ 8 h 8"/>
                <a:gd name="T2" fmla="*/ 4 w 16"/>
                <a:gd name="T3" fmla="*/ 8 h 8"/>
                <a:gd name="T4" fmla="*/ 0 w 16"/>
                <a:gd name="T5" fmla="*/ 4 h 8"/>
                <a:gd name="T6" fmla="*/ 4 w 16"/>
                <a:gd name="T7" fmla="*/ 0 h 8"/>
                <a:gd name="T8" fmla="*/ 12 w 16"/>
                <a:gd name="T9" fmla="*/ 0 h 8"/>
                <a:gd name="T10" fmla="*/ 16 w 16"/>
                <a:gd name="T11" fmla="*/ 4 h 8"/>
                <a:gd name="T12" fmla="*/ 12 w 1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2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6"/>
                    <a:pt x="14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127">
              <a:extLst>
                <a:ext uri="{FF2B5EF4-FFF2-40B4-BE49-F238E27FC236}">
                  <a16:creationId xmlns:a16="http://schemas.microsoft.com/office/drawing/2014/main" id="{661CFD65-11A8-420A-A113-E98D5AF88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346" y="3547599"/>
              <a:ext cx="98176" cy="50415"/>
            </a:xfrm>
            <a:custGeom>
              <a:avLst/>
              <a:gdLst>
                <a:gd name="T0" fmla="*/ 12 w 16"/>
                <a:gd name="T1" fmla="*/ 8 h 8"/>
                <a:gd name="T2" fmla="*/ 4 w 16"/>
                <a:gd name="T3" fmla="*/ 8 h 8"/>
                <a:gd name="T4" fmla="*/ 0 w 16"/>
                <a:gd name="T5" fmla="*/ 4 h 8"/>
                <a:gd name="T6" fmla="*/ 4 w 16"/>
                <a:gd name="T7" fmla="*/ 0 h 8"/>
                <a:gd name="T8" fmla="*/ 12 w 16"/>
                <a:gd name="T9" fmla="*/ 0 h 8"/>
                <a:gd name="T10" fmla="*/ 16 w 16"/>
                <a:gd name="T11" fmla="*/ 4 h 8"/>
                <a:gd name="T12" fmla="*/ 12 w 1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2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6"/>
                    <a:pt x="14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128">
              <a:extLst>
                <a:ext uri="{FF2B5EF4-FFF2-40B4-BE49-F238E27FC236}">
                  <a16:creationId xmlns:a16="http://schemas.microsoft.com/office/drawing/2014/main" id="{C7205EDF-3A6B-400E-A741-777B80EA1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056" y="3345941"/>
              <a:ext cx="100829" cy="50415"/>
            </a:xfrm>
            <a:custGeom>
              <a:avLst/>
              <a:gdLst>
                <a:gd name="T0" fmla="*/ 12 w 16"/>
                <a:gd name="T1" fmla="*/ 8 h 8"/>
                <a:gd name="T2" fmla="*/ 4 w 16"/>
                <a:gd name="T3" fmla="*/ 8 h 8"/>
                <a:gd name="T4" fmla="*/ 0 w 16"/>
                <a:gd name="T5" fmla="*/ 4 h 8"/>
                <a:gd name="T6" fmla="*/ 4 w 16"/>
                <a:gd name="T7" fmla="*/ 0 h 8"/>
                <a:gd name="T8" fmla="*/ 12 w 16"/>
                <a:gd name="T9" fmla="*/ 0 h 8"/>
                <a:gd name="T10" fmla="*/ 16 w 16"/>
                <a:gd name="T11" fmla="*/ 4 h 8"/>
                <a:gd name="T12" fmla="*/ 12 w 1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2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6"/>
                    <a:pt x="14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129">
              <a:extLst>
                <a:ext uri="{FF2B5EF4-FFF2-40B4-BE49-F238E27FC236}">
                  <a16:creationId xmlns:a16="http://schemas.microsoft.com/office/drawing/2014/main" id="{4C4A5D54-CDBA-4EE8-B60D-421AF3FA5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056" y="3446770"/>
              <a:ext cx="100829" cy="50415"/>
            </a:xfrm>
            <a:custGeom>
              <a:avLst/>
              <a:gdLst>
                <a:gd name="T0" fmla="*/ 12 w 16"/>
                <a:gd name="T1" fmla="*/ 8 h 8"/>
                <a:gd name="T2" fmla="*/ 4 w 16"/>
                <a:gd name="T3" fmla="*/ 8 h 8"/>
                <a:gd name="T4" fmla="*/ 0 w 16"/>
                <a:gd name="T5" fmla="*/ 4 h 8"/>
                <a:gd name="T6" fmla="*/ 4 w 16"/>
                <a:gd name="T7" fmla="*/ 0 h 8"/>
                <a:gd name="T8" fmla="*/ 12 w 16"/>
                <a:gd name="T9" fmla="*/ 0 h 8"/>
                <a:gd name="T10" fmla="*/ 16 w 16"/>
                <a:gd name="T11" fmla="*/ 4 h 8"/>
                <a:gd name="T12" fmla="*/ 12 w 1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2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6"/>
                    <a:pt x="14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130">
              <a:extLst>
                <a:ext uri="{FF2B5EF4-FFF2-40B4-BE49-F238E27FC236}">
                  <a16:creationId xmlns:a16="http://schemas.microsoft.com/office/drawing/2014/main" id="{5EEACC56-7BDC-475D-892E-B3D9B71C1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056" y="3547599"/>
              <a:ext cx="100829" cy="50415"/>
            </a:xfrm>
            <a:custGeom>
              <a:avLst/>
              <a:gdLst>
                <a:gd name="T0" fmla="*/ 12 w 16"/>
                <a:gd name="T1" fmla="*/ 8 h 8"/>
                <a:gd name="T2" fmla="*/ 4 w 16"/>
                <a:gd name="T3" fmla="*/ 8 h 8"/>
                <a:gd name="T4" fmla="*/ 0 w 16"/>
                <a:gd name="T5" fmla="*/ 4 h 8"/>
                <a:gd name="T6" fmla="*/ 4 w 16"/>
                <a:gd name="T7" fmla="*/ 0 h 8"/>
                <a:gd name="T8" fmla="*/ 12 w 16"/>
                <a:gd name="T9" fmla="*/ 0 h 8"/>
                <a:gd name="T10" fmla="*/ 16 w 16"/>
                <a:gd name="T11" fmla="*/ 4 h 8"/>
                <a:gd name="T12" fmla="*/ 12 w 1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2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6"/>
                    <a:pt x="14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131">
              <a:extLst>
                <a:ext uri="{FF2B5EF4-FFF2-40B4-BE49-F238E27FC236}">
                  <a16:creationId xmlns:a16="http://schemas.microsoft.com/office/drawing/2014/main" id="{7E61966A-3186-4021-9E3B-3E7DEC9A3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1765" y="3345941"/>
              <a:ext cx="100829" cy="50415"/>
            </a:xfrm>
            <a:custGeom>
              <a:avLst/>
              <a:gdLst>
                <a:gd name="T0" fmla="*/ 12 w 16"/>
                <a:gd name="T1" fmla="*/ 8 h 8"/>
                <a:gd name="T2" fmla="*/ 4 w 16"/>
                <a:gd name="T3" fmla="*/ 8 h 8"/>
                <a:gd name="T4" fmla="*/ 0 w 16"/>
                <a:gd name="T5" fmla="*/ 4 h 8"/>
                <a:gd name="T6" fmla="*/ 4 w 16"/>
                <a:gd name="T7" fmla="*/ 0 h 8"/>
                <a:gd name="T8" fmla="*/ 12 w 16"/>
                <a:gd name="T9" fmla="*/ 0 h 8"/>
                <a:gd name="T10" fmla="*/ 16 w 16"/>
                <a:gd name="T11" fmla="*/ 4 h 8"/>
                <a:gd name="T12" fmla="*/ 12 w 1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2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6"/>
                    <a:pt x="14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0638716A-2375-4DEB-99E8-D4A267E416C6}"/>
              </a:ext>
            </a:extLst>
          </p:cNvPr>
          <p:cNvGrpSpPr>
            <a:grpSpLocks noChangeAspect="1"/>
          </p:cNvGrpSpPr>
          <p:nvPr/>
        </p:nvGrpSpPr>
        <p:grpSpPr>
          <a:xfrm>
            <a:off x="3953374" y="3034235"/>
            <a:ext cx="250611" cy="360000"/>
            <a:chOff x="10502900" y="815975"/>
            <a:chExt cx="200025" cy="287338"/>
          </a:xfrm>
          <a:solidFill>
            <a:schemeClr val="bg1"/>
          </a:solidFill>
        </p:grpSpPr>
        <p:sp>
          <p:nvSpPr>
            <p:cNvPr id="92" name="Freeform 2127">
              <a:extLst>
                <a:ext uri="{FF2B5EF4-FFF2-40B4-BE49-F238E27FC236}">
                  <a16:creationId xmlns:a16="http://schemas.microsoft.com/office/drawing/2014/main" id="{DDA9174F-438D-4CFF-8832-AF1485CF2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815975"/>
              <a:ext cx="200025" cy="201613"/>
            </a:xfrm>
            <a:custGeom>
              <a:avLst/>
              <a:gdLst>
                <a:gd name="T0" fmla="*/ 284 w 632"/>
                <a:gd name="T1" fmla="*/ 3 h 632"/>
                <a:gd name="T2" fmla="*/ 237 w 632"/>
                <a:gd name="T3" fmla="*/ 10 h 632"/>
                <a:gd name="T4" fmla="*/ 193 w 632"/>
                <a:gd name="T5" fmla="*/ 26 h 632"/>
                <a:gd name="T6" fmla="*/ 152 w 632"/>
                <a:gd name="T7" fmla="*/ 47 h 632"/>
                <a:gd name="T8" fmla="*/ 115 w 632"/>
                <a:gd name="T9" fmla="*/ 72 h 632"/>
                <a:gd name="T10" fmla="*/ 82 w 632"/>
                <a:gd name="T11" fmla="*/ 104 h 632"/>
                <a:gd name="T12" fmla="*/ 54 w 632"/>
                <a:gd name="T13" fmla="*/ 139 h 632"/>
                <a:gd name="T14" fmla="*/ 31 w 632"/>
                <a:gd name="T15" fmla="*/ 180 h 632"/>
                <a:gd name="T16" fmla="*/ 14 w 632"/>
                <a:gd name="T17" fmla="*/ 222 h 632"/>
                <a:gd name="T18" fmla="*/ 4 w 632"/>
                <a:gd name="T19" fmla="*/ 269 h 632"/>
                <a:gd name="T20" fmla="*/ 0 w 632"/>
                <a:gd name="T21" fmla="*/ 316 h 632"/>
                <a:gd name="T22" fmla="*/ 3 w 632"/>
                <a:gd name="T23" fmla="*/ 363 h 632"/>
                <a:gd name="T24" fmla="*/ 14 w 632"/>
                <a:gd name="T25" fmla="*/ 407 h 632"/>
                <a:gd name="T26" fmla="*/ 30 w 632"/>
                <a:gd name="T27" fmla="*/ 450 h 632"/>
                <a:gd name="T28" fmla="*/ 50 w 632"/>
                <a:gd name="T29" fmla="*/ 489 h 632"/>
                <a:gd name="T30" fmla="*/ 77 w 632"/>
                <a:gd name="T31" fmla="*/ 523 h 632"/>
                <a:gd name="T32" fmla="*/ 109 w 632"/>
                <a:gd name="T33" fmla="*/ 555 h 632"/>
                <a:gd name="T34" fmla="*/ 144 w 632"/>
                <a:gd name="T35" fmla="*/ 581 h 632"/>
                <a:gd name="T36" fmla="*/ 183 w 632"/>
                <a:gd name="T37" fmla="*/ 602 h 632"/>
                <a:gd name="T38" fmla="*/ 225 w 632"/>
                <a:gd name="T39" fmla="*/ 618 h 632"/>
                <a:gd name="T40" fmla="*/ 270 w 632"/>
                <a:gd name="T41" fmla="*/ 628 h 632"/>
                <a:gd name="T42" fmla="*/ 301 w 632"/>
                <a:gd name="T43" fmla="*/ 473 h 632"/>
                <a:gd name="T44" fmla="*/ 256 w 632"/>
                <a:gd name="T45" fmla="*/ 512 h 632"/>
                <a:gd name="T46" fmla="*/ 185 w 632"/>
                <a:gd name="T47" fmla="*/ 447 h 632"/>
                <a:gd name="T48" fmla="*/ 181 w 632"/>
                <a:gd name="T49" fmla="*/ 431 h 632"/>
                <a:gd name="T50" fmla="*/ 196 w 632"/>
                <a:gd name="T51" fmla="*/ 421 h 632"/>
                <a:gd name="T52" fmla="*/ 256 w 632"/>
                <a:gd name="T53" fmla="*/ 475 h 632"/>
                <a:gd name="T54" fmla="*/ 309 w 632"/>
                <a:gd name="T55" fmla="*/ 423 h 632"/>
                <a:gd name="T56" fmla="*/ 319 w 632"/>
                <a:gd name="T57" fmla="*/ 421 h 632"/>
                <a:gd name="T58" fmla="*/ 326 w 632"/>
                <a:gd name="T59" fmla="*/ 426 h 632"/>
                <a:gd name="T60" fmla="*/ 430 w 632"/>
                <a:gd name="T61" fmla="*/ 423 h 632"/>
                <a:gd name="T62" fmla="*/ 446 w 632"/>
                <a:gd name="T63" fmla="*/ 426 h 632"/>
                <a:gd name="T64" fmla="*/ 450 w 632"/>
                <a:gd name="T65" fmla="*/ 442 h 632"/>
                <a:gd name="T66" fmla="*/ 381 w 632"/>
                <a:gd name="T67" fmla="*/ 511 h 632"/>
                <a:gd name="T68" fmla="*/ 365 w 632"/>
                <a:gd name="T69" fmla="*/ 507 h 632"/>
                <a:gd name="T70" fmla="*/ 346 w 632"/>
                <a:gd name="T71" fmla="*/ 630 h 632"/>
                <a:gd name="T72" fmla="*/ 391 w 632"/>
                <a:gd name="T73" fmla="*/ 623 h 632"/>
                <a:gd name="T74" fmla="*/ 434 w 632"/>
                <a:gd name="T75" fmla="*/ 608 h 632"/>
                <a:gd name="T76" fmla="*/ 474 w 632"/>
                <a:gd name="T77" fmla="*/ 589 h 632"/>
                <a:gd name="T78" fmla="*/ 511 w 632"/>
                <a:gd name="T79" fmla="*/ 564 h 632"/>
                <a:gd name="T80" fmla="*/ 544 w 632"/>
                <a:gd name="T81" fmla="*/ 534 h 632"/>
                <a:gd name="T82" fmla="*/ 572 w 632"/>
                <a:gd name="T83" fmla="*/ 501 h 632"/>
                <a:gd name="T84" fmla="*/ 595 w 632"/>
                <a:gd name="T85" fmla="*/ 463 h 632"/>
                <a:gd name="T86" fmla="*/ 613 w 632"/>
                <a:gd name="T87" fmla="*/ 421 h 632"/>
                <a:gd name="T88" fmla="*/ 626 w 632"/>
                <a:gd name="T89" fmla="*/ 378 h 632"/>
                <a:gd name="T90" fmla="*/ 631 w 632"/>
                <a:gd name="T91" fmla="*/ 332 h 632"/>
                <a:gd name="T92" fmla="*/ 629 w 632"/>
                <a:gd name="T93" fmla="*/ 283 h 632"/>
                <a:gd name="T94" fmla="*/ 622 w 632"/>
                <a:gd name="T95" fmla="*/ 237 h 632"/>
                <a:gd name="T96" fmla="*/ 606 w 632"/>
                <a:gd name="T97" fmla="*/ 193 h 632"/>
                <a:gd name="T98" fmla="*/ 585 w 632"/>
                <a:gd name="T99" fmla="*/ 153 h 632"/>
                <a:gd name="T100" fmla="*/ 560 w 632"/>
                <a:gd name="T101" fmla="*/ 115 h 632"/>
                <a:gd name="T102" fmla="*/ 528 w 632"/>
                <a:gd name="T103" fmla="*/ 82 h 632"/>
                <a:gd name="T104" fmla="*/ 492 w 632"/>
                <a:gd name="T105" fmla="*/ 54 h 632"/>
                <a:gd name="T106" fmla="*/ 452 w 632"/>
                <a:gd name="T107" fmla="*/ 32 h 632"/>
                <a:gd name="T108" fmla="*/ 409 w 632"/>
                <a:gd name="T109" fmla="*/ 15 h 632"/>
                <a:gd name="T110" fmla="*/ 364 w 632"/>
                <a:gd name="T111" fmla="*/ 4 h 632"/>
                <a:gd name="T112" fmla="*/ 315 w 632"/>
                <a:gd name="T113" fmla="*/ 0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2" h="632">
                  <a:moveTo>
                    <a:pt x="315" y="0"/>
                  </a:moveTo>
                  <a:lnTo>
                    <a:pt x="299" y="1"/>
                  </a:lnTo>
                  <a:lnTo>
                    <a:pt x="284" y="3"/>
                  </a:lnTo>
                  <a:lnTo>
                    <a:pt x="268" y="4"/>
                  </a:lnTo>
                  <a:lnTo>
                    <a:pt x="252" y="6"/>
                  </a:lnTo>
                  <a:lnTo>
                    <a:pt x="237" y="10"/>
                  </a:lnTo>
                  <a:lnTo>
                    <a:pt x="221" y="15"/>
                  </a:lnTo>
                  <a:lnTo>
                    <a:pt x="207" y="20"/>
                  </a:lnTo>
                  <a:lnTo>
                    <a:pt x="193" y="26"/>
                  </a:lnTo>
                  <a:lnTo>
                    <a:pt x="179" y="32"/>
                  </a:lnTo>
                  <a:lnTo>
                    <a:pt x="165" y="38"/>
                  </a:lnTo>
                  <a:lnTo>
                    <a:pt x="152" y="47"/>
                  </a:lnTo>
                  <a:lnTo>
                    <a:pt x="139" y="54"/>
                  </a:lnTo>
                  <a:lnTo>
                    <a:pt x="127" y="64"/>
                  </a:lnTo>
                  <a:lnTo>
                    <a:pt x="115" y="72"/>
                  </a:lnTo>
                  <a:lnTo>
                    <a:pt x="103" y="82"/>
                  </a:lnTo>
                  <a:lnTo>
                    <a:pt x="92" y="93"/>
                  </a:lnTo>
                  <a:lnTo>
                    <a:pt x="82" y="104"/>
                  </a:lnTo>
                  <a:lnTo>
                    <a:pt x="72" y="115"/>
                  </a:lnTo>
                  <a:lnTo>
                    <a:pt x="63" y="127"/>
                  </a:lnTo>
                  <a:lnTo>
                    <a:pt x="54" y="139"/>
                  </a:lnTo>
                  <a:lnTo>
                    <a:pt x="45" y="153"/>
                  </a:lnTo>
                  <a:lnTo>
                    <a:pt x="38" y="166"/>
                  </a:lnTo>
                  <a:lnTo>
                    <a:pt x="31" y="180"/>
                  </a:lnTo>
                  <a:lnTo>
                    <a:pt x="25" y="193"/>
                  </a:lnTo>
                  <a:lnTo>
                    <a:pt x="19" y="208"/>
                  </a:lnTo>
                  <a:lnTo>
                    <a:pt x="14" y="222"/>
                  </a:lnTo>
                  <a:lnTo>
                    <a:pt x="10" y="237"/>
                  </a:lnTo>
                  <a:lnTo>
                    <a:pt x="6" y="253"/>
                  </a:lnTo>
                  <a:lnTo>
                    <a:pt x="4" y="269"/>
                  </a:lnTo>
                  <a:lnTo>
                    <a:pt x="1" y="283"/>
                  </a:lnTo>
                  <a:lnTo>
                    <a:pt x="0" y="301"/>
                  </a:lnTo>
                  <a:lnTo>
                    <a:pt x="0" y="316"/>
                  </a:lnTo>
                  <a:lnTo>
                    <a:pt x="0" y="332"/>
                  </a:lnTo>
                  <a:lnTo>
                    <a:pt x="1" y="347"/>
                  </a:lnTo>
                  <a:lnTo>
                    <a:pt x="3" y="363"/>
                  </a:lnTo>
                  <a:lnTo>
                    <a:pt x="6" y="378"/>
                  </a:lnTo>
                  <a:lnTo>
                    <a:pt x="9" y="393"/>
                  </a:lnTo>
                  <a:lnTo>
                    <a:pt x="14" y="407"/>
                  </a:lnTo>
                  <a:lnTo>
                    <a:pt x="17" y="421"/>
                  </a:lnTo>
                  <a:lnTo>
                    <a:pt x="23" y="436"/>
                  </a:lnTo>
                  <a:lnTo>
                    <a:pt x="30" y="450"/>
                  </a:lnTo>
                  <a:lnTo>
                    <a:pt x="36" y="463"/>
                  </a:lnTo>
                  <a:lnTo>
                    <a:pt x="43" y="475"/>
                  </a:lnTo>
                  <a:lnTo>
                    <a:pt x="50" y="489"/>
                  </a:lnTo>
                  <a:lnTo>
                    <a:pt x="59" y="501"/>
                  </a:lnTo>
                  <a:lnTo>
                    <a:pt x="69" y="512"/>
                  </a:lnTo>
                  <a:lnTo>
                    <a:pt x="77" y="523"/>
                  </a:lnTo>
                  <a:lnTo>
                    <a:pt x="87" y="534"/>
                  </a:lnTo>
                  <a:lnTo>
                    <a:pt x="98" y="545"/>
                  </a:lnTo>
                  <a:lnTo>
                    <a:pt x="109" y="555"/>
                  </a:lnTo>
                  <a:lnTo>
                    <a:pt x="120" y="564"/>
                  </a:lnTo>
                  <a:lnTo>
                    <a:pt x="132" y="573"/>
                  </a:lnTo>
                  <a:lnTo>
                    <a:pt x="144" y="581"/>
                  </a:lnTo>
                  <a:lnTo>
                    <a:pt x="157" y="589"/>
                  </a:lnTo>
                  <a:lnTo>
                    <a:pt x="170" y="596"/>
                  </a:lnTo>
                  <a:lnTo>
                    <a:pt x="183" y="602"/>
                  </a:lnTo>
                  <a:lnTo>
                    <a:pt x="197" y="608"/>
                  </a:lnTo>
                  <a:lnTo>
                    <a:pt x="210" y="613"/>
                  </a:lnTo>
                  <a:lnTo>
                    <a:pt x="225" y="618"/>
                  </a:lnTo>
                  <a:lnTo>
                    <a:pt x="240" y="623"/>
                  </a:lnTo>
                  <a:lnTo>
                    <a:pt x="254" y="625"/>
                  </a:lnTo>
                  <a:lnTo>
                    <a:pt x="270" y="628"/>
                  </a:lnTo>
                  <a:lnTo>
                    <a:pt x="285" y="630"/>
                  </a:lnTo>
                  <a:lnTo>
                    <a:pt x="301" y="632"/>
                  </a:lnTo>
                  <a:lnTo>
                    <a:pt x="301" y="473"/>
                  </a:lnTo>
                  <a:lnTo>
                    <a:pt x="267" y="507"/>
                  </a:lnTo>
                  <a:lnTo>
                    <a:pt x="262" y="511"/>
                  </a:lnTo>
                  <a:lnTo>
                    <a:pt x="256" y="512"/>
                  </a:lnTo>
                  <a:lnTo>
                    <a:pt x="249" y="511"/>
                  </a:lnTo>
                  <a:lnTo>
                    <a:pt x="245" y="507"/>
                  </a:lnTo>
                  <a:lnTo>
                    <a:pt x="185" y="447"/>
                  </a:lnTo>
                  <a:lnTo>
                    <a:pt x="181" y="442"/>
                  </a:lnTo>
                  <a:lnTo>
                    <a:pt x="180" y="436"/>
                  </a:lnTo>
                  <a:lnTo>
                    <a:pt x="181" y="431"/>
                  </a:lnTo>
                  <a:lnTo>
                    <a:pt x="185" y="426"/>
                  </a:lnTo>
                  <a:lnTo>
                    <a:pt x="190" y="423"/>
                  </a:lnTo>
                  <a:lnTo>
                    <a:pt x="196" y="421"/>
                  </a:lnTo>
                  <a:lnTo>
                    <a:pt x="201" y="423"/>
                  </a:lnTo>
                  <a:lnTo>
                    <a:pt x="205" y="426"/>
                  </a:lnTo>
                  <a:lnTo>
                    <a:pt x="256" y="475"/>
                  </a:lnTo>
                  <a:lnTo>
                    <a:pt x="304" y="426"/>
                  </a:lnTo>
                  <a:lnTo>
                    <a:pt x="307" y="424"/>
                  </a:lnTo>
                  <a:lnTo>
                    <a:pt x="309" y="423"/>
                  </a:lnTo>
                  <a:lnTo>
                    <a:pt x="313" y="421"/>
                  </a:lnTo>
                  <a:lnTo>
                    <a:pt x="315" y="421"/>
                  </a:lnTo>
                  <a:lnTo>
                    <a:pt x="319" y="421"/>
                  </a:lnTo>
                  <a:lnTo>
                    <a:pt x="321" y="423"/>
                  </a:lnTo>
                  <a:lnTo>
                    <a:pt x="324" y="424"/>
                  </a:lnTo>
                  <a:lnTo>
                    <a:pt x="326" y="426"/>
                  </a:lnTo>
                  <a:lnTo>
                    <a:pt x="375" y="475"/>
                  </a:lnTo>
                  <a:lnTo>
                    <a:pt x="425" y="426"/>
                  </a:lnTo>
                  <a:lnTo>
                    <a:pt x="430" y="423"/>
                  </a:lnTo>
                  <a:lnTo>
                    <a:pt x="436" y="421"/>
                  </a:lnTo>
                  <a:lnTo>
                    <a:pt x="441" y="423"/>
                  </a:lnTo>
                  <a:lnTo>
                    <a:pt x="446" y="426"/>
                  </a:lnTo>
                  <a:lnTo>
                    <a:pt x="450" y="431"/>
                  </a:lnTo>
                  <a:lnTo>
                    <a:pt x="451" y="436"/>
                  </a:lnTo>
                  <a:lnTo>
                    <a:pt x="450" y="442"/>
                  </a:lnTo>
                  <a:lnTo>
                    <a:pt x="446" y="447"/>
                  </a:lnTo>
                  <a:lnTo>
                    <a:pt x="386" y="507"/>
                  </a:lnTo>
                  <a:lnTo>
                    <a:pt x="381" y="511"/>
                  </a:lnTo>
                  <a:lnTo>
                    <a:pt x="375" y="512"/>
                  </a:lnTo>
                  <a:lnTo>
                    <a:pt x="370" y="511"/>
                  </a:lnTo>
                  <a:lnTo>
                    <a:pt x="365" y="507"/>
                  </a:lnTo>
                  <a:lnTo>
                    <a:pt x="330" y="473"/>
                  </a:lnTo>
                  <a:lnTo>
                    <a:pt x="330" y="632"/>
                  </a:lnTo>
                  <a:lnTo>
                    <a:pt x="346" y="630"/>
                  </a:lnTo>
                  <a:lnTo>
                    <a:pt x="362" y="628"/>
                  </a:lnTo>
                  <a:lnTo>
                    <a:pt x="376" y="625"/>
                  </a:lnTo>
                  <a:lnTo>
                    <a:pt x="391" y="623"/>
                  </a:lnTo>
                  <a:lnTo>
                    <a:pt x="406" y="618"/>
                  </a:lnTo>
                  <a:lnTo>
                    <a:pt x="420" y="613"/>
                  </a:lnTo>
                  <a:lnTo>
                    <a:pt x="434" y="608"/>
                  </a:lnTo>
                  <a:lnTo>
                    <a:pt x="449" y="602"/>
                  </a:lnTo>
                  <a:lnTo>
                    <a:pt x="462" y="596"/>
                  </a:lnTo>
                  <a:lnTo>
                    <a:pt x="474" y="589"/>
                  </a:lnTo>
                  <a:lnTo>
                    <a:pt x="488" y="581"/>
                  </a:lnTo>
                  <a:lnTo>
                    <a:pt x="500" y="573"/>
                  </a:lnTo>
                  <a:lnTo>
                    <a:pt x="511" y="564"/>
                  </a:lnTo>
                  <a:lnTo>
                    <a:pt x="522" y="555"/>
                  </a:lnTo>
                  <a:lnTo>
                    <a:pt x="533" y="545"/>
                  </a:lnTo>
                  <a:lnTo>
                    <a:pt x="544" y="534"/>
                  </a:lnTo>
                  <a:lnTo>
                    <a:pt x="554" y="523"/>
                  </a:lnTo>
                  <a:lnTo>
                    <a:pt x="563" y="512"/>
                  </a:lnTo>
                  <a:lnTo>
                    <a:pt x="572" y="501"/>
                  </a:lnTo>
                  <a:lnTo>
                    <a:pt x="580" y="489"/>
                  </a:lnTo>
                  <a:lnTo>
                    <a:pt x="588" y="475"/>
                  </a:lnTo>
                  <a:lnTo>
                    <a:pt x="595" y="463"/>
                  </a:lnTo>
                  <a:lnTo>
                    <a:pt x="602" y="450"/>
                  </a:lnTo>
                  <a:lnTo>
                    <a:pt x="609" y="436"/>
                  </a:lnTo>
                  <a:lnTo>
                    <a:pt x="613" y="421"/>
                  </a:lnTo>
                  <a:lnTo>
                    <a:pt x="618" y="408"/>
                  </a:lnTo>
                  <a:lnTo>
                    <a:pt x="622" y="393"/>
                  </a:lnTo>
                  <a:lnTo>
                    <a:pt x="626" y="378"/>
                  </a:lnTo>
                  <a:lnTo>
                    <a:pt x="628" y="363"/>
                  </a:lnTo>
                  <a:lnTo>
                    <a:pt x="631" y="347"/>
                  </a:lnTo>
                  <a:lnTo>
                    <a:pt x="631" y="332"/>
                  </a:lnTo>
                  <a:lnTo>
                    <a:pt x="632" y="316"/>
                  </a:lnTo>
                  <a:lnTo>
                    <a:pt x="631" y="301"/>
                  </a:lnTo>
                  <a:lnTo>
                    <a:pt x="629" y="283"/>
                  </a:lnTo>
                  <a:lnTo>
                    <a:pt x="628" y="269"/>
                  </a:lnTo>
                  <a:lnTo>
                    <a:pt x="626" y="253"/>
                  </a:lnTo>
                  <a:lnTo>
                    <a:pt x="622" y="237"/>
                  </a:lnTo>
                  <a:lnTo>
                    <a:pt x="617" y="222"/>
                  </a:lnTo>
                  <a:lnTo>
                    <a:pt x="612" y="208"/>
                  </a:lnTo>
                  <a:lnTo>
                    <a:pt x="606" y="193"/>
                  </a:lnTo>
                  <a:lnTo>
                    <a:pt x="600" y="180"/>
                  </a:lnTo>
                  <a:lnTo>
                    <a:pt x="594" y="166"/>
                  </a:lnTo>
                  <a:lnTo>
                    <a:pt x="585" y="153"/>
                  </a:lnTo>
                  <a:lnTo>
                    <a:pt x="578" y="139"/>
                  </a:lnTo>
                  <a:lnTo>
                    <a:pt x="568" y="127"/>
                  </a:lnTo>
                  <a:lnTo>
                    <a:pt x="560" y="115"/>
                  </a:lnTo>
                  <a:lnTo>
                    <a:pt x="550" y="104"/>
                  </a:lnTo>
                  <a:lnTo>
                    <a:pt x="539" y="93"/>
                  </a:lnTo>
                  <a:lnTo>
                    <a:pt x="528" y="82"/>
                  </a:lnTo>
                  <a:lnTo>
                    <a:pt x="517" y="72"/>
                  </a:lnTo>
                  <a:lnTo>
                    <a:pt x="505" y="64"/>
                  </a:lnTo>
                  <a:lnTo>
                    <a:pt x="492" y="54"/>
                  </a:lnTo>
                  <a:lnTo>
                    <a:pt x="479" y="47"/>
                  </a:lnTo>
                  <a:lnTo>
                    <a:pt x="466" y="38"/>
                  </a:lnTo>
                  <a:lnTo>
                    <a:pt x="452" y="32"/>
                  </a:lnTo>
                  <a:lnTo>
                    <a:pt x="439" y="26"/>
                  </a:lnTo>
                  <a:lnTo>
                    <a:pt x="424" y="20"/>
                  </a:lnTo>
                  <a:lnTo>
                    <a:pt x="409" y="15"/>
                  </a:lnTo>
                  <a:lnTo>
                    <a:pt x="395" y="10"/>
                  </a:lnTo>
                  <a:lnTo>
                    <a:pt x="379" y="6"/>
                  </a:lnTo>
                  <a:lnTo>
                    <a:pt x="364" y="4"/>
                  </a:lnTo>
                  <a:lnTo>
                    <a:pt x="348" y="3"/>
                  </a:lnTo>
                  <a:lnTo>
                    <a:pt x="331" y="1"/>
                  </a:lnTo>
                  <a:lnTo>
                    <a:pt x="3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2128">
              <a:extLst>
                <a:ext uri="{FF2B5EF4-FFF2-40B4-BE49-F238E27FC236}">
                  <a16:creationId xmlns:a16="http://schemas.microsoft.com/office/drawing/2014/main" id="{BAB5E82B-BD05-4AD4-8BDA-710239419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9575" y="1036638"/>
              <a:ext cx="66675" cy="9525"/>
            </a:xfrm>
            <a:custGeom>
              <a:avLst/>
              <a:gdLst>
                <a:gd name="T0" fmla="*/ 196 w 210"/>
                <a:gd name="T1" fmla="*/ 0 h 29"/>
                <a:gd name="T2" fmla="*/ 15 w 210"/>
                <a:gd name="T3" fmla="*/ 0 h 29"/>
                <a:gd name="T4" fmla="*/ 9 w 210"/>
                <a:gd name="T5" fmla="*/ 1 h 29"/>
                <a:gd name="T6" fmla="*/ 5 w 210"/>
                <a:gd name="T7" fmla="*/ 3 h 29"/>
                <a:gd name="T8" fmla="*/ 2 w 210"/>
                <a:gd name="T9" fmla="*/ 8 h 29"/>
                <a:gd name="T10" fmla="*/ 0 w 210"/>
                <a:gd name="T11" fmla="*/ 14 h 29"/>
                <a:gd name="T12" fmla="*/ 2 w 210"/>
                <a:gd name="T13" fmla="*/ 20 h 29"/>
                <a:gd name="T14" fmla="*/ 5 w 210"/>
                <a:gd name="T15" fmla="*/ 25 h 29"/>
                <a:gd name="T16" fmla="*/ 9 w 210"/>
                <a:gd name="T17" fmla="*/ 28 h 29"/>
                <a:gd name="T18" fmla="*/ 15 w 210"/>
                <a:gd name="T19" fmla="*/ 29 h 29"/>
                <a:gd name="T20" fmla="*/ 196 w 210"/>
                <a:gd name="T21" fmla="*/ 29 h 29"/>
                <a:gd name="T22" fmla="*/ 202 w 210"/>
                <a:gd name="T23" fmla="*/ 28 h 29"/>
                <a:gd name="T24" fmla="*/ 207 w 210"/>
                <a:gd name="T25" fmla="*/ 25 h 29"/>
                <a:gd name="T26" fmla="*/ 209 w 210"/>
                <a:gd name="T27" fmla="*/ 20 h 29"/>
                <a:gd name="T28" fmla="*/ 210 w 210"/>
                <a:gd name="T29" fmla="*/ 14 h 29"/>
                <a:gd name="T30" fmla="*/ 209 w 210"/>
                <a:gd name="T31" fmla="*/ 8 h 29"/>
                <a:gd name="T32" fmla="*/ 207 w 210"/>
                <a:gd name="T33" fmla="*/ 3 h 29"/>
                <a:gd name="T34" fmla="*/ 202 w 210"/>
                <a:gd name="T35" fmla="*/ 1 h 29"/>
                <a:gd name="T36" fmla="*/ 196 w 210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0" h="29">
                  <a:moveTo>
                    <a:pt x="196" y="0"/>
                  </a:moveTo>
                  <a:lnTo>
                    <a:pt x="15" y="0"/>
                  </a:lnTo>
                  <a:lnTo>
                    <a:pt x="9" y="1"/>
                  </a:lnTo>
                  <a:lnTo>
                    <a:pt x="5" y="3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5" y="25"/>
                  </a:lnTo>
                  <a:lnTo>
                    <a:pt x="9" y="28"/>
                  </a:lnTo>
                  <a:lnTo>
                    <a:pt x="15" y="29"/>
                  </a:lnTo>
                  <a:lnTo>
                    <a:pt x="196" y="29"/>
                  </a:lnTo>
                  <a:lnTo>
                    <a:pt x="202" y="28"/>
                  </a:lnTo>
                  <a:lnTo>
                    <a:pt x="207" y="25"/>
                  </a:lnTo>
                  <a:lnTo>
                    <a:pt x="209" y="20"/>
                  </a:lnTo>
                  <a:lnTo>
                    <a:pt x="210" y="14"/>
                  </a:lnTo>
                  <a:lnTo>
                    <a:pt x="209" y="8"/>
                  </a:lnTo>
                  <a:lnTo>
                    <a:pt x="207" y="3"/>
                  </a:lnTo>
                  <a:lnTo>
                    <a:pt x="202" y="1"/>
                  </a:lnTo>
                  <a:lnTo>
                    <a:pt x="19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2129">
              <a:extLst>
                <a:ext uri="{FF2B5EF4-FFF2-40B4-BE49-F238E27FC236}">
                  <a16:creationId xmlns:a16="http://schemas.microsoft.com/office/drawing/2014/main" id="{E9027F79-54BE-4D32-8623-223E93AD7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9575" y="1055688"/>
              <a:ext cx="66675" cy="9525"/>
            </a:xfrm>
            <a:custGeom>
              <a:avLst/>
              <a:gdLst>
                <a:gd name="T0" fmla="*/ 196 w 210"/>
                <a:gd name="T1" fmla="*/ 0 h 31"/>
                <a:gd name="T2" fmla="*/ 15 w 210"/>
                <a:gd name="T3" fmla="*/ 0 h 31"/>
                <a:gd name="T4" fmla="*/ 9 w 210"/>
                <a:gd name="T5" fmla="*/ 2 h 31"/>
                <a:gd name="T6" fmla="*/ 5 w 210"/>
                <a:gd name="T7" fmla="*/ 5 h 31"/>
                <a:gd name="T8" fmla="*/ 2 w 210"/>
                <a:gd name="T9" fmla="*/ 10 h 31"/>
                <a:gd name="T10" fmla="*/ 0 w 210"/>
                <a:gd name="T11" fmla="*/ 15 h 31"/>
                <a:gd name="T12" fmla="*/ 2 w 210"/>
                <a:gd name="T13" fmla="*/ 21 h 31"/>
                <a:gd name="T14" fmla="*/ 5 w 210"/>
                <a:gd name="T15" fmla="*/ 26 h 31"/>
                <a:gd name="T16" fmla="*/ 9 w 210"/>
                <a:gd name="T17" fmla="*/ 30 h 31"/>
                <a:gd name="T18" fmla="*/ 15 w 210"/>
                <a:gd name="T19" fmla="*/ 31 h 31"/>
                <a:gd name="T20" fmla="*/ 196 w 210"/>
                <a:gd name="T21" fmla="*/ 31 h 31"/>
                <a:gd name="T22" fmla="*/ 202 w 210"/>
                <a:gd name="T23" fmla="*/ 30 h 31"/>
                <a:gd name="T24" fmla="*/ 207 w 210"/>
                <a:gd name="T25" fmla="*/ 26 h 31"/>
                <a:gd name="T26" fmla="*/ 209 w 210"/>
                <a:gd name="T27" fmla="*/ 21 h 31"/>
                <a:gd name="T28" fmla="*/ 210 w 210"/>
                <a:gd name="T29" fmla="*/ 15 h 31"/>
                <a:gd name="T30" fmla="*/ 209 w 210"/>
                <a:gd name="T31" fmla="*/ 10 h 31"/>
                <a:gd name="T32" fmla="*/ 207 w 210"/>
                <a:gd name="T33" fmla="*/ 5 h 31"/>
                <a:gd name="T34" fmla="*/ 202 w 210"/>
                <a:gd name="T35" fmla="*/ 2 h 31"/>
                <a:gd name="T36" fmla="*/ 196 w 210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0" h="31">
                  <a:moveTo>
                    <a:pt x="196" y="0"/>
                  </a:moveTo>
                  <a:lnTo>
                    <a:pt x="15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2" y="21"/>
                  </a:lnTo>
                  <a:lnTo>
                    <a:pt x="5" y="26"/>
                  </a:lnTo>
                  <a:lnTo>
                    <a:pt x="9" y="30"/>
                  </a:lnTo>
                  <a:lnTo>
                    <a:pt x="15" y="31"/>
                  </a:lnTo>
                  <a:lnTo>
                    <a:pt x="196" y="31"/>
                  </a:lnTo>
                  <a:lnTo>
                    <a:pt x="202" y="30"/>
                  </a:lnTo>
                  <a:lnTo>
                    <a:pt x="207" y="26"/>
                  </a:lnTo>
                  <a:lnTo>
                    <a:pt x="209" y="21"/>
                  </a:lnTo>
                  <a:lnTo>
                    <a:pt x="210" y="15"/>
                  </a:lnTo>
                  <a:lnTo>
                    <a:pt x="209" y="10"/>
                  </a:lnTo>
                  <a:lnTo>
                    <a:pt x="207" y="5"/>
                  </a:lnTo>
                  <a:lnTo>
                    <a:pt x="202" y="2"/>
                  </a:lnTo>
                  <a:lnTo>
                    <a:pt x="19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2130">
              <a:extLst>
                <a:ext uri="{FF2B5EF4-FFF2-40B4-BE49-F238E27FC236}">
                  <a16:creationId xmlns:a16="http://schemas.microsoft.com/office/drawing/2014/main" id="{C0402F5F-558C-4F19-A916-2D3EE5828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9575" y="1074738"/>
              <a:ext cx="66675" cy="28575"/>
            </a:xfrm>
            <a:custGeom>
              <a:avLst/>
              <a:gdLst>
                <a:gd name="T0" fmla="*/ 196 w 210"/>
                <a:gd name="T1" fmla="*/ 0 h 91"/>
                <a:gd name="T2" fmla="*/ 15 w 210"/>
                <a:gd name="T3" fmla="*/ 0 h 91"/>
                <a:gd name="T4" fmla="*/ 9 w 210"/>
                <a:gd name="T5" fmla="*/ 1 h 91"/>
                <a:gd name="T6" fmla="*/ 5 w 210"/>
                <a:gd name="T7" fmla="*/ 5 h 91"/>
                <a:gd name="T8" fmla="*/ 2 w 210"/>
                <a:gd name="T9" fmla="*/ 10 h 91"/>
                <a:gd name="T10" fmla="*/ 0 w 210"/>
                <a:gd name="T11" fmla="*/ 16 h 91"/>
                <a:gd name="T12" fmla="*/ 2 w 210"/>
                <a:gd name="T13" fmla="*/ 21 h 91"/>
                <a:gd name="T14" fmla="*/ 5 w 210"/>
                <a:gd name="T15" fmla="*/ 26 h 91"/>
                <a:gd name="T16" fmla="*/ 9 w 210"/>
                <a:gd name="T17" fmla="*/ 30 h 91"/>
                <a:gd name="T18" fmla="*/ 15 w 210"/>
                <a:gd name="T19" fmla="*/ 31 h 91"/>
                <a:gd name="T20" fmla="*/ 91 w 210"/>
                <a:gd name="T21" fmla="*/ 31 h 91"/>
                <a:gd name="T22" fmla="*/ 91 w 210"/>
                <a:gd name="T23" fmla="*/ 76 h 91"/>
                <a:gd name="T24" fmla="*/ 92 w 210"/>
                <a:gd name="T25" fmla="*/ 82 h 91"/>
                <a:gd name="T26" fmla="*/ 94 w 210"/>
                <a:gd name="T27" fmla="*/ 87 h 91"/>
                <a:gd name="T28" fmla="*/ 99 w 210"/>
                <a:gd name="T29" fmla="*/ 89 h 91"/>
                <a:gd name="T30" fmla="*/ 105 w 210"/>
                <a:gd name="T31" fmla="*/ 91 h 91"/>
                <a:gd name="T32" fmla="*/ 111 w 210"/>
                <a:gd name="T33" fmla="*/ 89 h 91"/>
                <a:gd name="T34" fmla="*/ 116 w 210"/>
                <a:gd name="T35" fmla="*/ 87 h 91"/>
                <a:gd name="T36" fmla="*/ 120 w 210"/>
                <a:gd name="T37" fmla="*/ 82 h 91"/>
                <a:gd name="T38" fmla="*/ 120 w 210"/>
                <a:gd name="T39" fmla="*/ 76 h 91"/>
                <a:gd name="T40" fmla="*/ 120 w 210"/>
                <a:gd name="T41" fmla="*/ 31 h 91"/>
                <a:gd name="T42" fmla="*/ 196 w 210"/>
                <a:gd name="T43" fmla="*/ 31 h 91"/>
                <a:gd name="T44" fmla="*/ 202 w 210"/>
                <a:gd name="T45" fmla="*/ 30 h 91"/>
                <a:gd name="T46" fmla="*/ 207 w 210"/>
                <a:gd name="T47" fmla="*/ 26 h 91"/>
                <a:gd name="T48" fmla="*/ 209 w 210"/>
                <a:gd name="T49" fmla="*/ 21 h 91"/>
                <a:gd name="T50" fmla="*/ 210 w 210"/>
                <a:gd name="T51" fmla="*/ 16 h 91"/>
                <a:gd name="T52" fmla="*/ 209 w 210"/>
                <a:gd name="T53" fmla="*/ 10 h 91"/>
                <a:gd name="T54" fmla="*/ 207 w 210"/>
                <a:gd name="T55" fmla="*/ 5 h 91"/>
                <a:gd name="T56" fmla="*/ 202 w 210"/>
                <a:gd name="T57" fmla="*/ 1 h 91"/>
                <a:gd name="T58" fmla="*/ 196 w 210"/>
                <a:gd name="T5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0" h="91">
                  <a:moveTo>
                    <a:pt x="196" y="0"/>
                  </a:move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2" y="21"/>
                  </a:lnTo>
                  <a:lnTo>
                    <a:pt x="5" y="26"/>
                  </a:lnTo>
                  <a:lnTo>
                    <a:pt x="9" y="30"/>
                  </a:lnTo>
                  <a:lnTo>
                    <a:pt x="15" y="31"/>
                  </a:lnTo>
                  <a:lnTo>
                    <a:pt x="91" y="31"/>
                  </a:lnTo>
                  <a:lnTo>
                    <a:pt x="91" y="76"/>
                  </a:lnTo>
                  <a:lnTo>
                    <a:pt x="92" y="82"/>
                  </a:lnTo>
                  <a:lnTo>
                    <a:pt x="94" y="87"/>
                  </a:lnTo>
                  <a:lnTo>
                    <a:pt x="99" y="89"/>
                  </a:lnTo>
                  <a:lnTo>
                    <a:pt x="105" y="91"/>
                  </a:lnTo>
                  <a:lnTo>
                    <a:pt x="111" y="89"/>
                  </a:lnTo>
                  <a:lnTo>
                    <a:pt x="116" y="87"/>
                  </a:lnTo>
                  <a:lnTo>
                    <a:pt x="120" y="82"/>
                  </a:lnTo>
                  <a:lnTo>
                    <a:pt x="120" y="76"/>
                  </a:lnTo>
                  <a:lnTo>
                    <a:pt x="120" y="31"/>
                  </a:lnTo>
                  <a:lnTo>
                    <a:pt x="196" y="31"/>
                  </a:lnTo>
                  <a:lnTo>
                    <a:pt x="202" y="30"/>
                  </a:lnTo>
                  <a:lnTo>
                    <a:pt x="207" y="26"/>
                  </a:lnTo>
                  <a:lnTo>
                    <a:pt x="209" y="21"/>
                  </a:lnTo>
                  <a:lnTo>
                    <a:pt x="210" y="16"/>
                  </a:lnTo>
                  <a:lnTo>
                    <a:pt x="209" y="10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49FB62DA-931E-4828-9187-B9FE138179FF}"/>
              </a:ext>
            </a:extLst>
          </p:cNvPr>
          <p:cNvGrpSpPr>
            <a:grpSpLocks noChangeAspect="1"/>
          </p:cNvGrpSpPr>
          <p:nvPr/>
        </p:nvGrpSpPr>
        <p:grpSpPr>
          <a:xfrm>
            <a:off x="3893994" y="5118327"/>
            <a:ext cx="358420" cy="360000"/>
            <a:chOff x="8440738" y="2535238"/>
            <a:chExt cx="360362" cy="361950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09" name="Freeform 74">
              <a:extLst>
                <a:ext uri="{FF2B5EF4-FFF2-40B4-BE49-F238E27FC236}">
                  <a16:creationId xmlns:a16="http://schemas.microsoft.com/office/drawing/2014/main" id="{7F9C99CB-2053-4349-AAD0-81E008C79A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40738" y="2655888"/>
              <a:ext cx="239713" cy="241300"/>
            </a:xfrm>
            <a:custGeom>
              <a:avLst/>
              <a:gdLst>
                <a:gd name="T0" fmla="*/ 32 w 64"/>
                <a:gd name="T1" fmla="*/ 0 h 64"/>
                <a:gd name="T2" fmla="*/ 32 w 64"/>
                <a:gd name="T3" fmla="*/ 0 h 64"/>
                <a:gd name="T4" fmla="*/ 0 w 64"/>
                <a:gd name="T5" fmla="*/ 32 h 64"/>
                <a:gd name="T6" fmla="*/ 32 w 64"/>
                <a:gd name="T7" fmla="*/ 64 h 64"/>
                <a:gd name="T8" fmla="*/ 64 w 64"/>
                <a:gd name="T9" fmla="*/ 32 h 64"/>
                <a:gd name="T10" fmla="*/ 64 w 64"/>
                <a:gd name="T11" fmla="*/ 32 h 64"/>
                <a:gd name="T12" fmla="*/ 32 w 64"/>
                <a:gd name="T13" fmla="*/ 0 h 64"/>
                <a:gd name="T14" fmla="*/ 32 w 64"/>
                <a:gd name="T15" fmla="*/ 30 h 64"/>
                <a:gd name="T16" fmla="*/ 40 w 64"/>
                <a:gd name="T17" fmla="*/ 38 h 64"/>
                <a:gd name="T18" fmla="*/ 34 w 64"/>
                <a:gd name="T19" fmla="*/ 46 h 64"/>
                <a:gd name="T20" fmla="*/ 34 w 64"/>
                <a:gd name="T21" fmla="*/ 48 h 64"/>
                <a:gd name="T22" fmla="*/ 32 w 64"/>
                <a:gd name="T23" fmla="*/ 50 h 64"/>
                <a:gd name="T24" fmla="*/ 30 w 64"/>
                <a:gd name="T25" fmla="*/ 48 h 64"/>
                <a:gd name="T26" fmla="*/ 30 w 64"/>
                <a:gd name="T27" fmla="*/ 46 h 64"/>
                <a:gd name="T28" fmla="*/ 24 w 64"/>
                <a:gd name="T29" fmla="*/ 38 h 64"/>
                <a:gd name="T30" fmla="*/ 26 w 64"/>
                <a:gd name="T31" fmla="*/ 36 h 64"/>
                <a:gd name="T32" fmla="*/ 28 w 64"/>
                <a:gd name="T33" fmla="*/ 38 h 64"/>
                <a:gd name="T34" fmla="*/ 32 w 64"/>
                <a:gd name="T35" fmla="*/ 42 h 64"/>
                <a:gd name="T36" fmla="*/ 36 w 64"/>
                <a:gd name="T37" fmla="*/ 38 h 64"/>
                <a:gd name="T38" fmla="*/ 32 w 64"/>
                <a:gd name="T39" fmla="*/ 34 h 64"/>
                <a:gd name="T40" fmla="*/ 24 w 64"/>
                <a:gd name="T41" fmla="*/ 26 h 64"/>
                <a:gd name="T42" fmla="*/ 30 w 64"/>
                <a:gd name="T43" fmla="*/ 18 h 64"/>
                <a:gd name="T44" fmla="*/ 30 w 64"/>
                <a:gd name="T45" fmla="*/ 16 h 64"/>
                <a:gd name="T46" fmla="*/ 32 w 64"/>
                <a:gd name="T47" fmla="*/ 14 h 64"/>
                <a:gd name="T48" fmla="*/ 34 w 64"/>
                <a:gd name="T49" fmla="*/ 16 h 64"/>
                <a:gd name="T50" fmla="*/ 34 w 64"/>
                <a:gd name="T51" fmla="*/ 18 h 64"/>
                <a:gd name="T52" fmla="*/ 40 w 64"/>
                <a:gd name="T53" fmla="*/ 26 h 64"/>
                <a:gd name="T54" fmla="*/ 38 w 64"/>
                <a:gd name="T55" fmla="*/ 28 h 64"/>
                <a:gd name="T56" fmla="*/ 36 w 64"/>
                <a:gd name="T57" fmla="*/ 26 h 64"/>
                <a:gd name="T58" fmla="*/ 32 w 64"/>
                <a:gd name="T59" fmla="*/ 22 h 64"/>
                <a:gd name="T60" fmla="*/ 28 w 64"/>
                <a:gd name="T61" fmla="*/ 26 h 64"/>
                <a:gd name="T62" fmla="*/ 32 w 64"/>
                <a:gd name="T63" fmla="*/ 3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47" y="31"/>
                    <a:pt x="33" y="17"/>
                    <a:pt x="32" y="0"/>
                  </a:cubicBezTo>
                  <a:close/>
                  <a:moveTo>
                    <a:pt x="32" y="30"/>
                  </a:moveTo>
                  <a:cubicBezTo>
                    <a:pt x="36" y="30"/>
                    <a:pt x="40" y="34"/>
                    <a:pt x="40" y="38"/>
                  </a:cubicBezTo>
                  <a:cubicBezTo>
                    <a:pt x="40" y="42"/>
                    <a:pt x="37" y="45"/>
                    <a:pt x="34" y="46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4" y="49"/>
                    <a:pt x="33" y="50"/>
                    <a:pt x="32" y="50"/>
                  </a:cubicBezTo>
                  <a:cubicBezTo>
                    <a:pt x="31" y="50"/>
                    <a:pt x="30" y="49"/>
                    <a:pt x="30" y="48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7" y="45"/>
                    <a:pt x="24" y="42"/>
                    <a:pt x="24" y="38"/>
                  </a:cubicBezTo>
                  <a:cubicBezTo>
                    <a:pt x="24" y="37"/>
                    <a:pt x="25" y="36"/>
                    <a:pt x="26" y="36"/>
                  </a:cubicBezTo>
                  <a:cubicBezTo>
                    <a:pt x="27" y="36"/>
                    <a:pt x="28" y="37"/>
                    <a:pt x="28" y="38"/>
                  </a:cubicBezTo>
                  <a:cubicBezTo>
                    <a:pt x="28" y="40"/>
                    <a:pt x="30" y="42"/>
                    <a:pt x="32" y="42"/>
                  </a:cubicBezTo>
                  <a:cubicBezTo>
                    <a:pt x="34" y="42"/>
                    <a:pt x="36" y="40"/>
                    <a:pt x="36" y="38"/>
                  </a:cubicBezTo>
                  <a:cubicBezTo>
                    <a:pt x="36" y="36"/>
                    <a:pt x="34" y="34"/>
                    <a:pt x="32" y="34"/>
                  </a:cubicBezTo>
                  <a:cubicBezTo>
                    <a:pt x="28" y="34"/>
                    <a:pt x="24" y="30"/>
                    <a:pt x="24" y="26"/>
                  </a:cubicBezTo>
                  <a:cubicBezTo>
                    <a:pt x="24" y="22"/>
                    <a:pt x="27" y="19"/>
                    <a:pt x="30" y="18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5"/>
                    <a:pt x="31" y="14"/>
                    <a:pt x="32" y="14"/>
                  </a:cubicBezTo>
                  <a:cubicBezTo>
                    <a:pt x="33" y="14"/>
                    <a:pt x="34" y="15"/>
                    <a:pt x="34" y="16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7" y="19"/>
                    <a:pt x="40" y="22"/>
                    <a:pt x="40" y="26"/>
                  </a:cubicBezTo>
                  <a:cubicBezTo>
                    <a:pt x="40" y="27"/>
                    <a:pt x="39" y="28"/>
                    <a:pt x="38" y="28"/>
                  </a:cubicBezTo>
                  <a:cubicBezTo>
                    <a:pt x="37" y="28"/>
                    <a:pt x="36" y="27"/>
                    <a:pt x="36" y="26"/>
                  </a:cubicBezTo>
                  <a:cubicBezTo>
                    <a:pt x="36" y="24"/>
                    <a:pt x="34" y="22"/>
                    <a:pt x="32" y="22"/>
                  </a:cubicBezTo>
                  <a:cubicBezTo>
                    <a:pt x="30" y="22"/>
                    <a:pt x="28" y="24"/>
                    <a:pt x="28" y="26"/>
                  </a:cubicBezTo>
                  <a:cubicBezTo>
                    <a:pt x="28" y="28"/>
                    <a:pt x="30" y="30"/>
                    <a:pt x="3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75">
              <a:extLst>
                <a:ext uri="{FF2B5EF4-FFF2-40B4-BE49-F238E27FC236}">
                  <a16:creationId xmlns:a16="http://schemas.microsoft.com/office/drawing/2014/main" id="{837CE226-64E6-4664-A5A6-D3F430BB5F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75675" y="2535238"/>
              <a:ext cx="225425" cy="227013"/>
            </a:xfrm>
            <a:custGeom>
              <a:avLst/>
              <a:gdLst>
                <a:gd name="T0" fmla="*/ 30 w 60"/>
                <a:gd name="T1" fmla="*/ 0 h 60"/>
                <a:gd name="T2" fmla="*/ 0 w 60"/>
                <a:gd name="T3" fmla="*/ 30 h 60"/>
                <a:gd name="T4" fmla="*/ 30 w 60"/>
                <a:gd name="T5" fmla="*/ 60 h 60"/>
                <a:gd name="T6" fmla="*/ 60 w 60"/>
                <a:gd name="T7" fmla="*/ 30 h 60"/>
                <a:gd name="T8" fmla="*/ 30 w 60"/>
                <a:gd name="T9" fmla="*/ 0 h 60"/>
                <a:gd name="T10" fmla="*/ 30 w 60"/>
                <a:gd name="T11" fmla="*/ 28 h 60"/>
                <a:gd name="T12" fmla="*/ 38 w 60"/>
                <a:gd name="T13" fmla="*/ 36 h 60"/>
                <a:gd name="T14" fmla="*/ 32 w 60"/>
                <a:gd name="T15" fmla="*/ 43 h 60"/>
                <a:gd name="T16" fmla="*/ 32 w 60"/>
                <a:gd name="T17" fmla="*/ 45 h 60"/>
                <a:gd name="T18" fmla="*/ 30 w 60"/>
                <a:gd name="T19" fmla="*/ 47 h 60"/>
                <a:gd name="T20" fmla="*/ 28 w 60"/>
                <a:gd name="T21" fmla="*/ 45 h 60"/>
                <a:gd name="T22" fmla="*/ 28 w 60"/>
                <a:gd name="T23" fmla="*/ 43 h 60"/>
                <a:gd name="T24" fmla="*/ 22 w 60"/>
                <a:gd name="T25" fmla="*/ 36 h 60"/>
                <a:gd name="T26" fmla="*/ 24 w 60"/>
                <a:gd name="T27" fmla="*/ 34 h 60"/>
                <a:gd name="T28" fmla="*/ 26 w 60"/>
                <a:gd name="T29" fmla="*/ 36 h 60"/>
                <a:gd name="T30" fmla="*/ 30 w 60"/>
                <a:gd name="T31" fmla="*/ 39 h 60"/>
                <a:gd name="T32" fmla="*/ 34 w 60"/>
                <a:gd name="T33" fmla="*/ 36 h 60"/>
                <a:gd name="T34" fmla="*/ 30 w 60"/>
                <a:gd name="T35" fmla="*/ 32 h 60"/>
                <a:gd name="T36" fmla="*/ 22 w 60"/>
                <a:gd name="T37" fmla="*/ 24 h 60"/>
                <a:gd name="T38" fmla="*/ 28 w 60"/>
                <a:gd name="T39" fmla="*/ 17 h 60"/>
                <a:gd name="T40" fmla="*/ 28 w 60"/>
                <a:gd name="T41" fmla="*/ 15 h 60"/>
                <a:gd name="T42" fmla="*/ 30 w 60"/>
                <a:gd name="T43" fmla="*/ 13 h 60"/>
                <a:gd name="T44" fmla="*/ 32 w 60"/>
                <a:gd name="T45" fmla="*/ 15 h 60"/>
                <a:gd name="T46" fmla="*/ 32 w 60"/>
                <a:gd name="T47" fmla="*/ 17 h 60"/>
                <a:gd name="T48" fmla="*/ 38 w 60"/>
                <a:gd name="T49" fmla="*/ 24 h 60"/>
                <a:gd name="T50" fmla="*/ 36 w 60"/>
                <a:gd name="T51" fmla="*/ 26 h 60"/>
                <a:gd name="T52" fmla="*/ 34 w 60"/>
                <a:gd name="T53" fmla="*/ 24 h 60"/>
                <a:gd name="T54" fmla="*/ 30 w 60"/>
                <a:gd name="T55" fmla="*/ 21 h 60"/>
                <a:gd name="T56" fmla="*/ 26 w 60"/>
                <a:gd name="T57" fmla="*/ 24 h 60"/>
                <a:gd name="T58" fmla="*/ 30 w 60"/>
                <a:gd name="T59" fmla="*/ 2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13" y="0"/>
                    <a:pt x="0" y="13"/>
                    <a:pt x="0" y="30"/>
                  </a:cubicBezTo>
                  <a:cubicBezTo>
                    <a:pt x="0" y="47"/>
                    <a:pt x="13" y="60"/>
                    <a:pt x="30" y="60"/>
                  </a:cubicBezTo>
                  <a:cubicBezTo>
                    <a:pt x="47" y="60"/>
                    <a:pt x="60" y="47"/>
                    <a:pt x="60" y="30"/>
                  </a:cubicBezTo>
                  <a:cubicBezTo>
                    <a:pt x="60" y="13"/>
                    <a:pt x="47" y="0"/>
                    <a:pt x="30" y="0"/>
                  </a:cubicBezTo>
                  <a:close/>
                  <a:moveTo>
                    <a:pt x="30" y="28"/>
                  </a:moveTo>
                  <a:cubicBezTo>
                    <a:pt x="34" y="28"/>
                    <a:pt x="38" y="31"/>
                    <a:pt x="38" y="36"/>
                  </a:cubicBezTo>
                  <a:cubicBezTo>
                    <a:pt x="38" y="39"/>
                    <a:pt x="35" y="42"/>
                    <a:pt x="32" y="43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6"/>
                    <a:pt x="31" y="47"/>
                    <a:pt x="30" y="47"/>
                  </a:cubicBezTo>
                  <a:cubicBezTo>
                    <a:pt x="29" y="47"/>
                    <a:pt x="28" y="46"/>
                    <a:pt x="28" y="45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5" y="42"/>
                    <a:pt x="22" y="39"/>
                    <a:pt x="22" y="36"/>
                  </a:cubicBezTo>
                  <a:cubicBezTo>
                    <a:pt x="22" y="34"/>
                    <a:pt x="23" y="34"/>
                    <a:pt x="24" y="34"/>
                  </a:cubicBezTo>
                  <a:cubicBezTo>
                    <a:pt x="26" y="34"/>
                    <a:pt x="26" y="34"/>
                    <a:pt x="26" y="36"/>
                  </a:cubicBezTo>
                  <a:cubicBezTo>
                    <a:pt x="26" y="38"/>
                    <a:pt x="28" y="39"/>
                    <a:pt x="30" y="39"/>
                  </a:cubicBezTo>
                  <a:cubicBezTo>
                    <a:pt x="32" y="39"/>
                    <a:pt x="34" y="38"/>
                    <a:pt x="34" y="36"/>
                  </a:cubicBezTo>
                  <a:cubicBezTo>
                    <a:pt x="34" y="34"/>
                    <a:pt x="32" y="32"/>
                    <a:pt x="30" y="32"/>
                  </a:cubicBezTo>
                  <a:cubicBezTo>
                    <a:pt x="26" y="32"/>
                    <a:pt x="22" y="29"/>
                    <a:pt x="22" y="24"/>
                  </a:cubicBezTo>
                  <a:cubicBezTo>
                    <a:pt x="22" y="21"/>
                    <a:pt x="25" y="18"/>
                    <a:pt x="28" y="17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4"/>
                    <a:pt x="29" y="13"/>
                    <a:pt x="30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5" y="18"/>
                    <a:pt x="38" y="21"/>
                    <a:pt x="38" y="24"/>
                  </a:cubicBezTo>
                  <a:cubicBezTo>
                    <a:pt x="38" y="26"/>
                    <a:pt x="37" y="26"/>
                    <a:pt x="36" y="26"/>
                  </a:cubicBezTo>
                  <a:cubicBezTo>
                    <a:pt x="34" y="26"/>
                    <a:pt x="34" y="26"/>
                    <a:pt x="34" y="24"/>
                  </a:cubicBezTo>
                  <a:cubicBezTo>
                    <a:pt x="34" y="22"/>
                    <a:pt x="32" y="21"/>
                    <a:pt x="30" y="21"/>
                  </a:cubicBezTo>
                  <a:cubicBezTo>
                    <a:pt x="28" y="21"/>
                    <a:pt x="26" y="22"/>
                    <a:pt x="26" y="24"/>
                  </a:cubicBezTo>
                  <a:cubicBezTo>
                    <a:pt x="26" y="26"/>
                    <a:pt x="28" y="28"/>
                    <a:pt x="3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E14F9541-981E-4F16-8DE9-D75C566CEAF0}"/>
              </a:ext>
            </a:extLst>
          </p:cNvPr>
          <p:cNvGrpSpPr>
            <a:grpSpLocks noChangeAspect="1"/>
          </p:cNvGrpSpPr>
          <p:nvPr/>
        </p:nvGrpSpPr>
        <p:grpSpPr>
          <a:xfrm>
            <a:off x="3083994" y="5118327"/>
            <a:ext cx="376590" cy="360000"/>
            <a:chOff x="4833938" y="3983038"/>
            <a:chExt cx="360363" cy="344488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12" name="Freeform 76">
              <a:extLst>
                <a:ext uri="{FF2B5EF4-FFF2-40B4-BE49-F238E27FC236}">
                  <a16:creationId xmlns:a16="http://schemas.microsoft.com/office/drawing/2014/main" id="{FCD2BE44-D79E-4335-A79C-C14AAE07C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938" y="4179888"/>
              <a:ext cx="74613" cy="128588"/>
            </a:xfrm>
            <a:custGeom>
              <a:avLst/>
              <a:gdLst>
                <a:gd name="T0" fmla="*/ 18 w 20"/>
                <a:gd name="T1" fmla="*/ 0 h 34"/>
                <a:gd name="T2" fmla="*/ 2 w 20"/>
                <a:gd name="T3" fmla="*/ 0 h 34"/>
                <a:gd name="T4" fmla="*/ 0 w 20"/>
                <a:gd name="T5" fmla="*/ 2 h 34"/>
                <a:gd name="T6" fmla="*/ 0 w 20"/>
                <a:gd name="T7" fmla="*/ 32 h 34"/>
                <a:gd name="T8" fmla="*/ 2 w 20"/>
                <a:gd name="T9" fmla="*/ 34 h 34"/>
                <a:gd name="T10" fmla="*/ 18 w 20"/>
                <a:gd name="T11" fmla="*/ 34 h 34"/>
                <a:gd name="T12" fmla="*/ 20 w 20"/>
                <a:gd name="T13" fmla="*/ 32 h 34"/>
                <a:gd name="T14" fmla="*/ 20 w 20"/>
                <a:gd name="T15" fmla="*/ 2 h 34"/>
                <a:gd name="T16" fmla="*/ 18 w 20"/>
                <a:gd name="T1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4">
                  <a:moveTo>
                    <a:pt x="1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1" y="34"/>
                    <a:pt x="2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4"/>
                    <a:pt x="20" y="33"/>
                    <a:pt x="20" y="3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19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77">
              <a:extLst>
                <a:ext uri="{FF2B5EF4-FFF2-40B4-BE49-F238E27FC236}">
                  <a16:creationId xmlns:a16="http://schemas.microsoft.com/office/drawing/2014/main" id="{8C2B577B-29B0-4D46-9C7A-00C779CE6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4194176"/>
              <a:ext cx="277813" cy="133350"/>
            </a:xfrm>
            <a:custGeom>
              <a:avLst/>
              <a:gdLst>
                <a:gd name="T0" fmla="*/ 73 w 74"/>
                <a:gd name="T1" fmla="*/ 13 h 35"/>
                <a:gd name="T2" fmla="*/ 59 w 74"/>
                <a:gd name="T3" fmla="*/ 8 h 35"/>
                <a:gd name="T4" fmla="*/ 47 w 74"/>
                <a:gd name="T5" fmla="*/ 12 h 35"/>
                <a:gd name="T6" fmla="*/ 47 w 74"/>
                <a:gd name="T7" fmla="*/ 14 h 35"/>
                <a:gd name="T8" fmla="*/ 45 w 74"/>
                <a:gd name="T9" fmla="*/ 21 h 35"/>
                <a:gd name="T10" fmla="*/ 38 w 74"/>
                <a:gd name="T11" fmla="*/ 24 h 35"/>
                <a:gd name="T12" fmla="*/ 18 w 74"/>
                <a:gd name="T13" fmla="*/ 24 h 35"/>
                <a:gd name="T14" fmla="*/ 16 w 74"/>
                <a:gd name="T15" fmla="*/ 22 h 35"/>
                <a:gd name="T16" fmla="*/ 18 w 74"/>
                <a:gd name="T17" fmla="*/ 20 h 35"/>
                <a:gd name="T18" fmla="*/ 38 w 74"/>
                <a:gd name="T19" fmla="*/ 20 h 35"/>
                <a:gd name="T20" fmla="*/ 42 w 74"/>
                <a:gd name="T21" fmla="*/ 18 h 35"/>
                <a:gd name="T22" fmla="*/ 43 w 74"/>
                <a:gd name="T23" fmla="*/ 14 h 35"/>
                <a:gd name="T24" fmla="*/ 38 w 74"/>
                <a:gd name="T25" fmla="*/ 8 h 35"/>
                <a:gd name="T26" fmla="*/ 27 w 74"/>
                <a:gd name="T27" fmla="*/ 8 h 35"/>
                <a:gd name="T28" fmla="*/ 26 w 74"/>
                <a:gd name="T29" fmla="*/ 8 h 35"/>
                <a:gd name="T30" fmla="*/ 25 w 74"/>
                <a:gd name="T31" fmla="*/ 7 h 35"/>
                <a:gd name="T32" fmla="*/ 8 w 74"/>
                <a:gd name="T33" fmla="*/ 0 h 35"/>
                <a:gd name="T34" fmla="*/ 2 w 74"/>
                <a:gd name="T35" fmla="*/ 0 h 35"/>
                <a:gd name="T36" fmla="*/ 0 w 74"/>
                <a:gd name="T37" fmla="*/ 2 h 35"/>
                <a:gd name="T38" fmla="*/ 0 w 74"/>
                <a:gd name="T39" fmla="*/ 24 h 35"/>
                <a:gd name="T40" fmla="*/ 1 w 74"/>
                <a:gd name="T41" fmla="*/ 26 h 35"/>
                <a:gd name="T42" fmla="*/ 16 w 74"/>
                <a:gd name="T43" fmla="*/ 31 h 35"/>
                <a:gd name="T44" fmla="*/ 32 w 74"/>
                <a:gd name="T45" fmla="*/ 35 h 35"/>
                <a:gd name="T46" fmla="*/ 49 w 74"/>
                <a:gd name="T47" fmla="*/ 29 h 35"/>
                <a:gd name="T48" fmla="*/ 73 w 74"/>
                <a:gd name="T49" fmla="*/ 16 h 35"/>
                <a:gd name="T50" fmla="*/ 74 w 74"/>
                <a:gd name="T51" fmla="*/ 14 h 35"/>
                <a:gd name="T52" fmla="*/ 73 w 74"/>
                <a:gd name="T53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4" h="35">
                  <a:moveTo>
                    <a:pt x="73" y="13"/>
                  </a:moveTo>
                  <a:cubicBezTo>
                    <a:pt x="69" y="8"/>
                    <a:pt x="65" y="7"/>
                    <a:pt x="59" y="8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3"/>
                    <a:pt x="47" y="13"/>
                    <a:pt x="47" y="14"/>
                  </a:cubicBezTo>
                  <a:cubicBezTo>
                    <a:pt x="47" y="17"/>
                    <a:pt x="47" y="19"/>
                    <a:pt x="45" y="21"/>
                  </a:cubicBezTo>
                  <a:cubicBezTo>
                    <a:pt x="43" y="23"/>
                    <a:pt x="41" y="24"/>
                    <a:pt x="3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6" y="23"/>
                    <a:pt x="16" y="22"/>
                  </a:cubicBezTo>
                  <a:cubicBezTo>
                    <a:pt x="16" y="21"/>
                    <a:pt x="17" y="20"/>
                    <a:pt x="1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40" y="20"/>
                    <a:pt x="41" y="19"/>
                    <a:pt x="42" y="18"/>
                  </a:cubicBezTo>
                  <a:cubicBezTo>
                    <a:pt x="43" y="17"/>
                    <a:pt x="43" y="16"/>
                    <a:pt x="43" y="14"/>
                  </a:cubicBezTo>
                  <a:cubicBezTo>
                    <a:pt x="43" y="12"/>
                    <a:pt x="42" y="8"/>
                    <a:pt x="38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5" y="8"/>
                    <a:pt x="25" y="8"/>
                    <a:pt x="25" y="7"/>
                  </a:cubicBezTo>
                  <a:cubicBezTo>
                    <a:pt x="23" y="6"/>
                    <a:pt x="17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1" y="26"/>
                    <a:pt x="1" y="26"/>
                  </a:cubicBezTo>
                  <a:cubicBezTo>
                    <a:pt x="8" y="28"/>
                    <a:pt x="12" y="30"/>
                    <a:pt x="16" y="31"/>
                  </a:cubicBezTo>
                  <a:cubicBezTo>
                    <a:pt x="24" y="34"/>
                    <a:pt x="28" y="35"/>
                    <a:pt x="32" y="35"/>
                  </a:cubicBezTo>
                  <a:cubicBezTo>
                    <a:pt x="37" y="35"/>
                    <a:pt x="41" y="33"/>
                    <a:pt x="49" y="29"/>
                  </a:cubicBezTo>
                  <a:cubicBezTo>
                    <a:pt x="54" y="26"/>
                    <a:pt x="62" y="21"/>
                    <a:pt x="73" y="16"/>
                  </a:cubicBezTo>
                  <a:cubicBezTo>
                    <a:pt x="73" y="15"/>
                    <a:pt x="74" y="15"/>
                    <a:pt x="74" y="14"/>
                  </a:cubicBezTo>
                  <a:cubicBezTo>
                    <a:pt x="74" y="14"/>
                    <a:pt x="74" y="13"/>
                    <a:pt x="7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78">
              <a:extLst>
                <a:ext uri="{FF2B5EF4-FFF2-40B4-BE49-F238E27FC236}">
                  <a16:creationId xmlns:a16="http://schemas.microsoft.com/office/drawing/2014/main" id="{EA1CCD2E-7CB6-407A-980E-315602D728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37138" y="3983038"/>
              <a:ext cx="104775" cy="106363"/>
            </a:xfrm>
            <a:custGeom>
              <a:avLst/>
              <a:gdLst>
                <a:gd name="T0" fmla="*/ 14 w 28"/>
                <a:gd name="T1" fmla="*/ 28 h 28"/>
                <a:gd name="T2" fmla="*/ 28 w 28"/>
                <a:gd name="T3" fmla="*/ 14 h 28"/>
                <a:gd name="T4" fmla="*/ 14 w 28"/>
                <a:gd name="T5" fmla="*/ 0 h 28"/>
                <a:gd name="T6" fmla="*/ 0 w 28"/>
                <a:gd name="T7" fmla="*/ 14 h 28"/>
                <a:gd name="T8" fmla="*/ 14 w 28"/>
                <a:gd name="T9" fmla="*/ 28 h 28"/>
                <a:gd name="T10" fmla="*/ 12 w 28"/>
                <a:gd name="T11" fmla="*/ 10 h 28"/>
                <a:gd name="T12" fmla="*/ 14 w 28"/>
                <a:gd name="T13" fmla="*/ 8 h 28"/>
                <a:gd name="T14" fmla="*/ 16 w 28"/>
                <a:gd name="T15" fmla="*/ 10 h 28"/>
                <a:gd name="T16" fmla="*/ 16 w 28"/>
                <a:gd name="T17" fmla="*/ 18 h 28"/>
                <a:gd name="T18" fmla="*/ 14 w 28"/>
                <a:gd name="T19" fmla="*/ 20 h 28"/>
                <a:gd name="T20" fmla="*/ 12 w 28"/>
                <a:gd name="T21" fmla="*/ 18 h 28"/>
                <a:gd name="T22" fmla="*/ 12 w 28"/>
                <a:gd name="T2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22" y="28"/>
                    <a:pt x="28" y="22"/>
                    <a:pt x="28" y="14"/>
                  </a:cubicBezTo>
                  <a:cubicBezTo>
                    <a:pt x="28" y="6"/>
                    <a:pt x="22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close/>
                  <a:moveTo>
                    <a:pt x="12" y="10"/>
                  </a:moveTo>
                  <a:cubicBezTo>
                    <a:pt x="12" y="9"/>
                    <a:pt x="13" y="8"/>
                    <a:pt x="14" y="8"/>
                  </a:cubicBezTo>
                  <a:cubicBezTo>
                    <a:pt x="15" y="8"/>
                    <a:pt x="16" y="9"/>
                    <a:pt x="16" y="10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20"/>
                    <a:pt x="14" y="20"/>
                  </a:cubicBezTo>
                  <a:cubicBezTo>
                    <a:pt x="13" y="20"/>
                    <a:pt x="12" y="19"/>
                    <a:pt x="12" y="18"/>
                  </a:cubicBezTo>
                  <a:lnTo>
                    <a:pt x="1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79">
              <a:extLst>
                <a:ext uri="{FF2B5EF4-FFF2-40B4-BE49-F238E27FC236}">
                  <a16:creationId xmlns:a16="http://schemas.microsoft.com/office/drawing/2014/main" id="{A30E5A3E-B9F0-4B82-8DB7-F47D7D4C00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68875" y="4089401"/>
              <a:ext cx="104775" cy="104775"/>
            </a:xfrm>
            <a:custGeom>
              <a:avLst/>
              <a:gdLst>
                <a:gd name="T0" fmla="*/ 14 w 28"/>
                <a:gd name="T1" fmla="*/ 28 h 28"/>
                <a:gd name="T2" fmla="*/ 28 w 28"/>
                <a:gd name="T3" fmla="*/ 14 h 28"/>
                <a:gd name="T4" fmla="*/ 14 w 28"/>
                <a:gd name="T5" fmla="*/ 0 h 28"/>
                <a:gd name="T6" fmla="*/ 0 w 28"/>
                <a:gd name="T7" fmla="*/ 14 h 28"/>
                <a:gd name="T8" fmla="*/ 14 w 28"/>
                <a:gd name="T9" fmla="*/ 28 h 28"/>
                <a:gd name="T10" fmla="*/ 12 w 28"/>
                <a:gd name="T11" fmla="*/ 10 h 28"/>
                <a:gd name="T12" fmla="*/ 14 w 28"/>
                <a:gd name="T13" fmla="*/ 8 h 28"/>
                <a:gd name="T14" fmla="*/ 16 w 28"/>
                <a:gd name="T15" fmla="*/ 10 h 28"/>
                <a:gd name="T16" fmla="*/ 16 w 28"/>
                <a:gd name="T17" fmla="*/ 18 h 28"/>
                <a:gd name="T18" fmla="*/ 14 w 28"/>
                <a:gd name="T19" fmla="*/ 20 h 28"/>
                <a:gd name="T20" fmla="*/ 12 w 28"/>
                <a:gd name="T21" fmla="*/ 18 h 28"/>
                <a:gd name="T22" fmla="*/ 12 w 28"/>
                <a:gd name="T2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22" y="28"/>
                    <a:pt x="28" y="22"/>
                    <a:pt x="28" y="14"/>
                  </a:cubicBezTo>
                  <a:cubicBezTo>
                    <a:pt x="28" y="6"/>
                    <a:pt x="22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close/>
                  <a:moveTo>
                    <a:pt x="12" y="10"/>
                  </a:moveTo>
                  <a:cubicBezTo>
                    <a:pt x="12" y="9"/>
                    <a:pt x="13" y="8"/>
                    <a:pt x="14" y="8"/>
                  </a:cubicBezTo>
                  <a:cubicBezTo>
                    <a:pt x="15" y="8"/>
                    <a:pt x="16" y="9"/>
                    <a:pt x="16" y="10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20"/>
                    <a:pt x="14" y="20"/>
                  </a:cubicBezTo>
                  <a:cubicBezTo>
                    <a:pt x="13" y="20"/>
                    <a:pt x="12" y="19"/>
                    <a:pt x="12" y="18"/>
                  </a:cubicBezTo>
                  <a:lnTo>
                    <a:pt x="1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BA2AA15A-2009-4B3C-A6F7-064131AA14C3}"/>
              </a:ext>
            </a:extLst>
          </p:cNvPr>
          <p:cNvGrpSpPr>
            <a:grpSpLocks noChangeAspect="1"/>
          </p:cNvGrpSpPr>
          <p:nvPr/>
        </p:nvGrpSpPr>
        <p:grpSpPr>
          <a:xfrm>
            <a:off x="10613110" y="2462959"/>
            <a:ext cx="358420" cy="360000"/>
            <a:chOff x="5018275" y="4914349"/>
            <a:chExt cx="360363" cy="361950"/>
          </a:xfrm>
          <a:solidFill>
            <a:schemeClr val="bg1"/>
          </a:solidFill>
        </p:grpSpPr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43F6FDAE-C918-4CF0-93D5-AA87ED9B6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1150" y="5057224"/>
              <a:ext cx="74613" cy="746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" name="Freeform 117">
              <a:extLst>
                <a:ext uri="{FF2B5EF4-FFF2-40B4-BE49-F238E27FC236}">
                  <a16:creationId xmlns:a16="http://schemas.microsoft.com/office/drawing/2014/main" id="{DF7531A8-2730-4926-8C52-5722D3E36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150" y="5019124"/>
              <a:ext cx="90488" cy="150813"/>
            </a:xfrm>
            <a:custGeom>
              <a:avLst/>
              <a:gdLst>
                <a:gd name="T0" fmla="*/ 23 w 24"/>
                <a:gd name="T1" fmla="*/ 19 h 40"/>
                <a:gd name="T2" fmla="*/ 3 w 24"/>
                <a:gd name="T3" fmla="*/ 1 h 40"/>
                <a:gd name="T4" fmla="*/ 1 w 24"/>
                <a:gd name="T5" fmla="*/ 0 h 40"/>
                <a:gd name="T6" fmla="*/ 0 w 24"/>
                <a:gd name="T7" fmla="*/ 2 h 40"/>
                <a:gd name="T8" fmla="*/ 0 w 24"/>
                <a:gd name="T9" fmla="*/ 38 h 40"/>
                <a:gd name="T10" fmla="*/ 1 w 24"/>
                <a:gd name="T11" fmla="*/ 40 h 40"/>
                <a:gd name="T12" fmla="*/ 2 w 24"/>
                <a:gd name="T13" fmla="*/ 40 h 40"/>
                <a:gd name="T14" fmla="*/ 3 w 24"/>
                <a:gd name="T15" fmla="*/ 39 h 40"/>
                <a:gd name="T16" fmla="*/ 23 w 24"/>
                <a:gd name="T17" fmla="*/ 21 h 40"/>
                <a:gd name="T18" fmla="*/ 24 w 24"/>
                <a:gd name="T19" fmla="*/ 20 h 40"/>
                <a:gd name="T20" fmla="*/ 23 w 24"/>
                <a:gd name="T21" fmla="*/ 1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23" y="19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40"/>
                    <a:pt x="1" y="40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3" y="40"/>
                    <a:pt x="3" y="39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4" y="21"/>
                    <a:pt x="24" y="20"/>
                  </a:cubicBezTo>
                  <a:cubicBezTo>
                    <a:pt x="24" y="19"/>
                    <a:pt x="24" y="19"/>
                    <a:pt x="2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" name="Freeform 118">
              <a:extLst>
                <a:ext uri="{FF2B5EF4-FFF2-40B4-BE49-F238E27FC236}">
                  <a16:creationId xmlns:a16="http://schemas.microsoft.com/office/drawing/2014/main" id="{E90F3816-14AC-4382-A190-3ADCECA97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275" y="5019124"/>
              <a:ext cx="90488" cy="150813"/>
            </a:xfrm>
            <a:custGeom>
              <a:avLst/>
              <a:gdLst>
                <a:gd name="T0" fmla="*/ 23 w 24"/>
                <a:gd name="T1" fmla="*/ 0 h 40"/>
                <a:gd name="T2" fmla="*/ 21 w 24"/>
                <a:gd name="T3" fmla="*/ 1 h 40"/>
                <a:gd name="T4" fmla="*/ 1 w 24"/>
                <a:gd name="T5" fmla="*/ 19 h 40"/>
                <a:gd name="T6" fmla="*/ 0 w 24"/>
                <a:gd name="T7" fmla="*/ 20 h 40"/>
                <a:gd name="T8" fmla="*/ 1 w 24"/>
                <a:gd name="T9" fmla="*/ 21 h 40"/>
                <a:gd name="T10" fmla="*/ 21 w 24"/>
                <a:gd name="T11" fmla="*/ 39 h 40"/>
                <a:gd name="T12" fmla="*/ 22 w 24"/>
                <a:gd name="T13" fmla="*/ 40 h 40"/>
                <a:gd name="T14" fmla="*/ 23 w 24"/>
                <a:gd name="T15" fmla="*/ 40 h 40"/>
                <a:gd name="T16" fmla="*/ 24 w 24"/>
                <a:gd name="T17" fmla="*/ 38 h 40"/>
                <a:gd name="T18" fmla="*/ 24 w 24"/>
                <a:gd name="T19" fmla="*/ 2 h 40"/>
                <a:gd name="T20" fmla="*/ 23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23" y="0"/>
                  </a:moveTo>
                  <a:cubicBezTo>
                    <a:pt x="22" y="0"/>
                    <a:pt x="21" y="0"/>
                    <a:pt x="21" y="1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20"/>
                  </a:cubicBezTo>
                  <a:cubicBezTo>
                    <a:pt x="0" y="21"/>
                    <a:pt x="0" y="21"/>
                    <a:pt x="1" y="21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0"/>
                    <a:pt x="22" y="40"/>
                    <a:pt x="22" y="40"/>
                  </a:cubicBezTo>
                  <a:cubicBezTo>
                    <a:pt x="22" y="40"/>
                    <a:pt x="23" y="40"/>
                    <a:pt x="23" y="40"/>
                  </a:cubicBezTo>
                  <a:cubicBezTo>
                    <a:pt x="24" y="40"/>
                    <a:pt x="24" y="39"/>
                    <a:pt x="24" y="38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7" name="Freeform 119">
              <a:extLst>
                <a:ext uri="{FF2B5EF4-FFF2-40B4-BE49-F238E27FC236}">
                  <a16:creationId xmlns:a16="http://schemas.microsoft.com/office/drawing/2014/main" id="{E97D0CB6-21A0-40E3-A65E-BB5E3C30C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050" y="4914349"/>
              <a:ext cx="150813" cy="90488"/>
            </a:xfrm>
            <a:custGeom>
              <a:avLst/>
              <a:gdLst>
                <a:gd name="T0" fmla="*/ 21 w 40"/>
                <a:gd name="T1" fmla="*/ 1 h 24"/>
                <a:gd name="T2" fmla="*/ 19 w 40"/>
                <a:gd name="T3" fmla="*/ 1 h 24"/>
                <a:gd name="T4" fmla="*/ 1 w 40"/>
                <a:gd name="T5" fmla="*/ 21 h 24"/>
                <a:gd name="T6" fmla="*/ 0 w 40"/>
                <a:gd name="T7" fmla="*/ 23 h 24"/>
                <a:gd name="T8" fmla="*/ 2 w 40"/>
                <a:gd name="T9" fmla="*/ 24 h 24"/>
                <a:gd name="T10" fmla="*/ 38 w 40"/>
                <a:gd name="T11" fmla="*/ 24 h 24"/>
                <a:gd name="T12" fmla="*/ 40 w 40"/>
                <a:gd name="T13" fmla="*/ 23 h 24"/>
                <a:gd name="T14" fmla="*/ 39 w 40"/>
                <a:gd name="T15" fmla="*/ 21 h 24"/>
                <a:gd name="T16" fmla="*/ 21 w 40"/>
                <a:gd name="T1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4">
                  <a:moveTo>
                    <a:pt x="21" y="1"/>
                  </a:moveTo>
                  <a:cubicBezTo>
                    <a:pt x="21" y="0"/>
                    <a:pt x="19" y="0"/>
                    <a:pt x="19" y="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0" y="22"/>
                    <a:pt x="0" y="23"/>
                  </a:cubicBezTo>
                  <a:cubicBezTo>
                    <a:pt x="0" y="24"/>
                    <a:pt x="1" y="24"/>
                    <a:pt x="2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9" y="24"/>
                    <a:pt x="40" y="24"/>
                    <a:pt x="40" y="23"/>
                  </a:cubicBezTo>
                  <a:cubicBezTo>
                    <a:pt x="40" y="22"/>
                    <a:pt x="40" y="21"/>
                    <a:pt x="39" y="21"/>
                  </a:cubicBezTo>
                  <a:lnTo>
                    <a:pt x="2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8" name="Freeform 120">
              <a:extLst>
                <a:ext uri="{FF2B5EF4-FFF2-40B4-BE49-F238E27FC236}">
                  <a16:creationId xmlns:a16="http://schemas.microsoft.com/office/drawing/2014/main" id="{3AF69A1F-ECAF-4DF3-9699-13D0861B0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050" y="5185811"/>
              <a:ext cx="150813" cy="90488"/>
            </a:xfrm>
            <a:custGeom>
              <a:avLst/>
              <a:gdLst>
                <a:gd name="T0" fmla="*/ 38 w 40"/>
                <a:gd name="T1" fmla="*/ 0 h 24"/>
                <a:gd name="T2" fmla="*/ 2 w 40"/>
                <a:gd name="T3" fmla="*/ 0 h 24"/>
                <a:gd name="T4" fmla="*/ 0 w 40"/>
                <a:gd name="T5" fmla="*/ 1 h 24"/>
                <a:gd name="T6" fmla="*/ 1 w 40"/>
                <a:gd name="T7" fmla="*/ 3 h 24"/>
                <a:gd name="T8" fmla="*/ 19 w 40"/>
                <a:gd name="T9" fmla="*/ 23 h 24"/>
                <a:gd name="T10" fmla="*/ 20 w 40"/>
                <a:gd name="T11" fmla="*/ 24 h 24"/>
                <a:gd name="T12" fmla="*/ 21 w 40"/>
                <a:gd name="T13" fmla="*/ 23 h 24"/>
                <a:gd name="T14" fmla="*/ 39 w 40"/>
                <a:gd name="T15" fmla="*/ 3 h 24"/>
                <a:gd name="T16" fmla="*/ 40 w 40"/>
                <a:gd name="T17" fmla="*/ 1 h 24"/>
                <a:gd name="T18" fmla="*/ 38 w 40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24">
                  <a:moveTo>
                    <a:pt x="3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4"/>
                    <a:pt x="19" y="24"/>
                    <a:pt x="20" y="24"/>
                  </a:cubicBezTo>
                  <a:cubicBezTo>
                    <a:pt x="21" y="24"/>
                    <a:pt x="21" y="24"/>
                    <a:pt x="21" y="2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40" y="3"/>
                    <a:pt x="40" y="2"/>
                    <a:pt x="40" y="1"/>
                  </a:cubicBezTo>
                  <a:cubicBezTo>
                    <a:pt x="40" y="0"/>
                    <a:pt x="39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AA134D10-B358-44F1-88FB-4BF6C35D6D18}"/>
              </a:ext>
            </a:extLst>
          </p:cNvPr>
          <p:cNvGrpSpPr>
            <a:grpSpLocks noChangeAspect="1"/>
          </p:cNvGrpSpPr>
          <p:nvPr/>
        </p:nvGrpSpPr>
        <p:grpSpPr>
          <a:xfrm>
            <a:off x="5549453" y="359581"/>
            <a:ext cx="360000" cy="360000"/>
            <a:chOff x="7002463" y="2509838"/>
            <a:chExt cx="360363" cy="360363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80" name="Freeform 172">
              <a:extLst>
                <a:ext uri="{FF2B5EF4-FFF2-40B4-BE49-F238E27FC236}">
                  <a16:creationId xmlns:a16="http://schemas.microsoft.com/office/drawing/2014/main" id="{6008F742-3F48-4926-A1DB-A3250AD6A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176" y="2614613"/>
              <a:ext cx="134938" cy="150813"/>
            </a:xfrm>
            <a:custGeom>
              <a:avLst/>
              <a:gdLst>
                <a:gd name="T0" fmla="*/ 25 w 36"/>
                <a:gd name="T1" fmla="*/ 22 h 40"/>
                <a:gd name="T2" fmla="*/ 30 w 36"/>
                <a:gd name="T3" fmla="*/ 12 h 40"/>
                <a:gd name="T4" fmla="*/ 18 w 36"/>
                <a:gd name="T5" fmla="*/ 0 h 40"/>
                <a:gd name="T6" fmla="*/ 6 w 36"/>
                <a:gd name="T7" fmla="*/ 12 h 40"/>
                <a:gd name="T8" fmla="*/ 11 w 36"/>
                <a:gd name="T9" fmla="*/ 22 h 40"/>
                <a:gd name="T10" fmla="*/ 0 w 36"/>
                <a:gd name="T11" fmla="*/ 38 h 40"/>
                <a:gd name="T12" fmla="*/ 2 w 36"/>
                <a:gd name="T13" fmla="*/ 40 h 40"/>
                <a:gd name="T14" fmla="*/ 34 w 36"/>
                <a:gd name="T15" fmla="*/ 40 h 40"/>
                <a:gd name="T16" fmla="*/ 34 w 36"/>
                <a:gd name="T17" fmla="*/ 40 h 40"/>
                <a:gd name="T18" fmla="*/ 36 w 36"/>
                <a:gd name="T19" fmla="*/ 38 h 40"/>
                <a:gd name="T20" fmla="*/ 36 w 36"/>
                <a:gd name="T21" fmla="*/ 37 h 40"/>
                <a:gd name="T22" fmla="*/ 25 w 36"/>
                <a:gd name="T23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0">
                  <a:moveTo>
                    <a:pt x="25" y="22"/>
                  </a:moveTo>
                  <a:cubicBezTo>
                    <a:pt x="28" y="19"/>
                    <a:pt x="30" y="16"/>
                    <a:pt x="30" y="12"/>
                  </a:cubicBezTo>
                  <a:cubicBezTo>
                    <a:pt x="30" y="5"/>
                    <a:pt x="25" y="0"/>
                    <a:pt x="18" y="0"/>
                  </a:cubicBezTo>
                  <a:cubicBezTo>
                    <a:pt x="11" y="0"/>
                    <a:pt x="6" y="5"/>
                    <a:pt x="6" y="12"/>
                  </a:cubicBezTo>
                  <a:cubicBezTo>
                    <a:pt x="6" y="16"/>
                    <a:pt x="8" y="19"/>
                    <a:pt x="11" y="22"/>
                  </a:cubicBezTo>
                  <a:cubicBezTo>
                    <a:pt x="4" y="24"/>
                    <a:pt x="0" y="31"/>
                    <a:pt x="0" y="38"/>
                  </a:cubicBezTo>
                  <a:cubicBezTo>
                    <a:pt x="0" y="39"/>
                    <a:pt x="1" y="40"/>
                    <a:pt x="2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6" y="39"/>
                    <a:pt x="36" y="38"/>
                  </a:cubicBezTo>
                  <a:cubicBezTo>
                    <a:pt x="36" y="38"/>
                    <a:pt x="36" y="38"/>
                    <a:pt x="36" y="37"/>
                  </a:cubicBezTo>
                  <a:cubicBezTo>
                    <a:pt x="36" y="30"/>
                    <a:pt x="31" y="24"/>
                    <a:pt x="2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1" name="Freeform 173">
              <a:extLst>
                <a:ext uri="{FF2B5EF4-FFF2-40B4-BE49-F238E27FC236}">
                  <a16:creationId xmlns:a16="http://schemas.microsoft.com/office/drawing/2014/main" id="{A2EB0AE5-B12F-4A30-8B1B-1C66592ED9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50113" y="2509838"/>
              <a:ext cx="112713" cy="112713"/>
            </a:xfrm>
            <a:custGeom>
              <a:avLst/>
              <a:gdLst>
                <a:gd name="T0" fmla="*/ 2 w 30"/>
                <a:gd name="T1" fmla="*/ 30 h 30"/>
                <a:gd name="T2" fmla="*/ 3 w 30"/>
                <a:gd name="T3" fmla="*/ 29 h 30"/>
                <a:gd name="T4" fmla="*/ 15 w 30"/>
                <a:gd name="T5" fmla="*/ 18 h 30"/>
                <a:gd name="T6" fmla="*/ 20 w 30"/>
                <a:gd name="T7" fmla="*/ 20 h 30"/>
                <a:gd name="T8" fmla="*/ 30 w 30"/>
                <a:gd name="T9" fmla="*/ 10 h 30"/>
                <a:gd name="T10" fmla="*/ 20 w 30"/>
                <a:gd name="T11" fmla="*/ 0 h 30"/>
                <a:gd name="T12" fmla="*/ 10 w 30"/>
                <a:gd name="T13" fmla="*/ 10 h 30"/>
                <a:gd name="T14" fmla="*/ 12 w 30"/>
                <a:gd name="T15" fmla="*/ 16 h 30"/>
                <a:gd name="T16" fmla="*/ 1 w 30"/>
                <a:gd name="T17" fmla="*/ 27 h 30"/>
                <a:gd name="T18" fmla="*/ 1 w 30"/>
                <a:gd name="T19" fmla="*/ 29 h 30"/>
                <a:gd name="T20" fmla="*/ 2 w 30"/>
                <a:gd name="T21" fmla="*/ 30 h 30"/>
                <a:gd name="T22" fmla="*/ 20 w 30"/>
                <a:gd name="T23" fmla="*/ 4 h 30"/>
                <a:gd name="T24" fmla="*/ 26 w 30"/>
                <a:gd name="T25" fmla="*/ 10 h 30"/>
                <a:gd name="T26" fmla="*/ 20 w 30"/>
                <a:gd name="T27" fmla="*/ 16 h 30"/>
                <a:gd name="T28" fmla="*/ 14 w 30"/>
                <a:gd name="T29" fmla="*/ 10 h 30"/>
                <a:gd name="T30" fmla="*/ 20 w 30"/>
                <a:gd name="T3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30">
                  <a:moveTo>
                    <a:pt x="2" y="30"/>
                  </a:moveTo>
                  <a:cubicBezTo>
                    <a:pt x="3" y="30"/>
                    <a:pt x="3" y="30"/>
                    <a:pt x="3" y="2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9"/>
                    <a:pt x="18" y="20"/>
                    <a:pt x="20" y="20"/>
                  </a:cubicBezTo>
                  <a:cubicBezTo>
                    <a:pt x="26" y="20"/>
                    <a:pt x="30" y="16"/>
                    <a:pt x="30" y="10"/>
                  </a:cubicBezTo>
                  <a:cubicBezTo>
                    <a:pt x="30" y="4"/>
                    <a:pt x="26" y="0"/>
                    <a:pt x="20" y="0"/>
                  </a:cubicBezTo>
                  <a:cubicBezTo>
                    <a:pt x="15" y="0"/>
                    <a:pt x="10" y="4"/>
                    <a:pt x="10" y="10"/>
                  </a:cubicBezTo>
                  <a:cubicBezTo>
                    <a:pt x="10" y="12"/>
                    <a:pt x="11" y="14"/>
                    <a:pt x="12" y="1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7"/>
                    <a:pt x="0" y="29"/>
                    <a:pt x="1" y="29"/>
                  </a:cubicBezTo>
                  <a:cubicBezTo>
                    <a:pt x="1" y="30"/>
                    <a:pt x="2" y="30"/>
                    <a:pt x="2" y="30"/>
                  </a:cubicBezTo>
                  <a:close/>
                  <a:moveTo>
                    <a:pt x="20" y="4"/>
                  </a:moveTo>
                  <a:cubicBezTo>
                    <a:pt x="23" y="4"/>
                    <a:pt x="26" y="7"/>
                    <a:pt x="26" y="10"/>
                  </a:cubicBezTo>
                  <a:cubicBezTo>
                    <a:pt x="26" y="13"/>
                    <a:pt x="23" y="16"/>
                    <a:pt x="20" y="16"/>
                  </a:cubicBezTo>
                  <a:cubicBezTo>
                    <a:pt x="17" y="16"/>
                    <a:pt x="14" y="13"/>
                    <a:pt x="14" y="10"/>
                  </a:cubicBezTo>
                  <a:cubicBezTo>
                    <a:pt x="14" y="7"/>
                    <a:pt x="17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2" name="Freeform 174">
              <a:extLst>
                <a:ext uri="{FF2B5EF4-FFF2-40B4-BE49-F238E27FC236}">
                  <a16:creationId xmlns:a16="http://schemas.microsoft.com/office/drawing/2014/main" id="{0A130470-3C33-4257-A8E9-D0F57633B5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65988" y="2773363"/>
              <a:ext cx="96838" cy="96838"/>
            </a:xfrm>
            <a:custGeom>
              <a:avLst/>
              <a:gdLst>
                <a:gd name="T0" fmla="*/ 16 w 26"/>
                <a:gd name="T1" fmla="*/ 6 h 26"/>
                <a:gd name="T2" fmla="*/ 10 w 26"/>
                <a:gd name="T3" fmla="*/ 8 h 26"/>
                <a:gd name="T4" fmla="*/ 3 w 26"/>
                <a:gd name="T5" fmla="*/ 1 h 26"/>
                <a:gd name="T6" fmla="*/ 0 w 26"/>
                <a:gd name="T7" fmla="*/ 0 h 26"/>
                <a:gd name="T8" fmla="*/ 0 w 26"/>
                <a:gd name="T9" fmla="*/ 3 h 26"/>
                <a:gd name="T10" fmla="*/ 8 w 26"/>
                <a:gd name="T11" fmla="*/ 11 h 26"/>
                <a:gd name="T12" fmla="*/ 6 w 26"/>
                <a:gd name="T13" fmla="*/ 16 h 26"/>
                <a:gd name="T14" fmla="*/ 16 w 26"/>
                <a:gd name="T15" fmla="*/ 26 h 26"/>
                <a:gd name="T16" fmla="*/ 26 w 26"/>
                <a:gd name="T17" fmla="*/ 16 h 26"/>
                <a:gd name="T18" fmla="*/ 16 w 26"/>
                <a:gd name="T19" fmla="*/ 6 h 26"/>
                <a:gd name="T20" fmla="*/ 16 w 26"/>
                <a:gd name="T21" fmla="*/ 22 h 26"/>
                <a:gd name="T22" fmla="*/ 10 w 26"/>
                <a:gd name="T23" fmla="*/ 16 h 26"/>
                <a:gd name="T24" fmla="*/ 16 w 26"/>
                <a:gd name="T25" fmla="*/ 10 h 26"/>
                <a:gd name="T26" fmla="*/ 22 w 26"/>
                <a:gd name="T27" fmla="*/ 16 h 26"/>
                <a:gd name="T28" fmla="*/ 16 w 26"/>
                <a:gd name="T29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26">
                  <a:moveTo>
                    <a:pt x="16" y="6"/>
                  </a:moveTo>
                  <a:cubicBezTo>
                    <a:pt x="14" y="6"/>
                    <a:pt x="12" y="7"/>
                    <a:pt x="10" y="8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6" y="14"/>
                    <a:pt x="6" y="16"/>
                  </a:cubicBezTo>
                  <a:cubicBezTo>
                    <a:pt x="6" y="22"/>
                    <a:pt x="11" y="26"/>
                    <a:pt x="16" y="26"/>
                  </a:cubicBezTo>
                  <a:cubicBezTo>
                    <a:pt x="22" y="26"/>
                    <a:pt x="26" y="22"/>
                    <a:pt x="26" y="16"/>
                  </a:cubicBezTo>
                  <a:cubicBezTo>
                    <a:pt x="26" y="10"/>
                    <a:pt x="22" y="6"/>
                    <a:pt x="16" y="6"/>
                  </a:cubicBezTo>
                  <a:close/>
                  <a:moveTo>
                    <a:pt x="16" y="22"/>
                  </a:moveTo>
                  <a:cubicBezTo>
                    <a:pt x="13" y="22"/>
                    <a:pt x="10" y="19"/>
                    <a:pt x="10" y="16"/>
                  </a:cubicBezTo>
                  <a:cubicBezTo>
                    <a:pt x="10" y="13"/>
                    <a:pt x="13" y="10"/>
                    <a:pt x="16" y="10"/>
                  </a:cubicBezTo>
                  <a:cubicBezTo>
                    <a:pt x="19" y="10"/>
                    <a:pt x="22" y="13"/>
                    <a:pt x="22" y="16"/>
                  </a:cubicBezTo>
                  <a:cubicBezTo>
                    <a:pt x="22" y="19"/>
                    <a:pt x="19" y="22"/>
                    <a:pt x="1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3" name="Freeform 175">
              <a:extLst>
                <a:ext uri="{FF2B5EF4-FFF2-40B4-BE49-F238E27FC236}">
                  <a16:creationId xmlns:a16="http://schemas.microsoft.com/office/drawing/2014/main" id="{7881FD1D-9053-48C2-85B5-2E618CA6BE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2463" y="2509838"/>
              <a:ext cx="112713" cy="112713"/>
            </a:xfrm>
            <a:custGeom>
              <a:avLst/>
              <a:gdLst>
                <a:gd name="T0" fmla="*/ 10 w 30"/>
                <a:gd name="T1" fmla="*/ 20 h 30"/>
                <a:gd name="T2" fmla="*/ 15 w 30"/>
                <a:gd name="T3" fmla="*/ 18 h 30"/>
                <a:gd name="T4" fmla="*/ 27 w 30"/>
                <a:gd name="T5" fmla="*/ 29 h 30"/>
                <a:gd name="T6" fmla="*/ 28 w 30"/>
                <a:gd name="T7" fmla="*/ 30 h 30"/>
                <a:gd name="T8" fmla="*/ 29 w 30"/>
                <a:gd name="T9" fmla="*/ 29 h 30"/>
                <a:gd name="T10" fmla="*/ 29 w 30"/>
                <a:gd name="T11" fmla="*/ 27 h 30"/>
                <a:gd name="T12" fmla="*/ 18 w 30"/>
                <a:gd name="T13" fmla="*/ 16 h 30"/>
                <a:gd name="T14" fmla="*/ 20 w 30"/>
                <a:gd name="T15" fmla="*/ 10 h 30"/>
                <a:gd name="T16" fmla="*/ 10 w 30"/>
                <a:gd name="T17" fmla="*/ 0 h 30"/>
                <a:gd name="T18" fmla="*/ 0 w 30"/>
                <a:gd name="T19" fmla="*/ 10 h 30"/>
                <a:gd name="T20" fmla="*/ 10 w 30"/>
                <a:gd name="T21" fmla="*/ 20 h 30"/>
                <a:gd name="T22" fmla="*/ 10 w 30"/>
                <a:gd name="T23" fmla="*/ 4 h 30"/>
                <a:gd name="T24" fmla="*/ 16 w 30"/>
                <a:gd name="T25" fmla="*/ 10 h 30"/>
                <a:gd name="T26" fmla="*/ 10 w 30"/>
                <a:gd name="T27" fmla="*/ 16 h 30"/>
                <a:gd name="T28" fmla="*/ 4 w 30"/>
                <a:gd name="T29" fmla="*/ 10 h 30"/>
                <a:gd name="T30" fmla="*/ 10 w 30"/>
                <a:gd name="T3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30">
                  <a:moveTo>
                    <a:pt x="10" y="20"/>
                  </a:moveTo>
                  <a:cubicBezTo>
                    <a:pt x="12" y="20"/>
                    <a:pt x="14" y="19"/>
                    <a:pt x="15" y="18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30"/>
                    <a:pt x="28" y="30"/>
                    <a:pt x="28" y="30"/>
                  </a:cubicBezTo>
                  <a:cubicBezTo>
                    <a:pt x="29" y="30"/>
                    <a:pt x="29" y="30"/>
                    <a:pt x="29" y="29"/>
                  </a:cubicBezTo>
                  <a:cubicBezTo>
                    <a:pt x="30" y="29"/>
                    <a:pt x="30" y="27"/>
                    <a:pt x="29" y="2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4"/>
                    <a:pt x="20" y="12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6"/>
                    <a:pt x="5" y="20"/>
                    <a:pt x="10" y="20"/>
                  </a:cubicBezTo>
                  <a:close/>
                  <a:moveTo>
                    <a:pt x="10" y="4"/>
                  </a:moveTo>
                  <a:cubicBezTo>
                    <a:pt x="13" y="4"/>
                    <a:pt x="16" y="7"/>
                    <a:pt x="16" y="10"/>
                  </a:cubicBezTo>
                  <a:cubicBezTo>
                    <a:pt x="16" y="13"/>
                    <a:pt x="13" y="16"/>
                    <a:pt x="10" y="16"/>
                  </a:cubicBezTo>
                  <a:cubicBezTo>
                    <a:pt x="7" y="16"/>
                    <a:pt x="4" y="13"/>
                    <a:pt x="4" y="10"/>
                  </a:cubicBezTo>
                  <a:cubicBezTo>
                    <a:pt x="4" y="7"/>
                    <a:pt x="7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4" name="Freeform 176">
              <a:extLst>
                <a:ext uri="{FF2B5EF4-FFF2-40B4-BE49-F238E27FC236}">
                  <a16:creationId xmlns:a16="http://schemas.microsoft.com/office/drawing/2014/main" id="{FBB144B6-0161-4B91-A8EB-E21455D635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2463" y="2773363"/>
              <a:ext cx="98425" cy="96838"/>
            </a:xfrm>
            <a:custGeom>
              <a:avLst/>
              <a:gdLst>
                <a:gd name="T0" fmla="*/ 23 w 26"/>
                <a:gd name="T1" fmla="*/ 1 h 26"/>
                <a:gd name="T2" fmla="*/ 16 w 26"/>
                <a:gd name="T3" fmla="*/ 8 h 26"/>
                <a:gd name="T4" fmla="*/ 10 w 26"/>
                <a:gd name="T5" fmla="*/ 6 h 26"/>
                <a:gd name="T6" fmla="*/ 0 w 26"/>
                <a:gd name="T7" fmla="*/ 16 h 26"/>
                <a:gd name="T8" fmla="*/ 10 w 26"/>
                <a:gd name="T9" fmla="*/ 26 h 26"/>
                <a:gd name="T10" fmla="*/ 20 w 26"/>
                <a:gd name="T11" fmla="*/ 16 h 26"/>
                <a:gd name="T12" fmla="*/ 18 w 26"/>
                <a:gd name="T13" fmla="*/ 11 h 26"/>
                <a:gd name="T14" fmla="*/ 26 w 26"/>
                <a:gd name="T15" fmla="*/ 3 h 26"/>
                <a:gd name="T16" fmla="*/ 26 w 26"/>
                <a:gd name="T17" fmla="*/ 0 h 26"/>
                <a:gd name="T18" fmla="*/ 23 w 26"/>
                <a:gd name="T19" fmla="*/ 1 h 26"/>
                <a:gd name="T20" fmla="*/ 10 w 26"/>
                <a:gd name="T21" fmla="*/ 22 h 26"/>
                <a:gd name="T22" fmla="*/ 4 w 26"/>
                <a:gd name="T23" fmla="*/ 16 h 26"/>
                <a:gd name="T24" fmla="*/ 10 w 26"/>
                <a:gd name="T25" fmla="*/ 10 h 26"/>
                <a:gd name="T26" fmla="*/ 16 w 26"/>
                <a:gd name="T27" fmla="*/ 16 h 26"/>
                <a:gd name="T28" fmla="*/ 10 w 26"/>
                <a:gd name="T29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26">
                  <a:moveTo>
                    <a:pt x="23" y="1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4" y="7"/>
                    <a:pt x="12" y="6"/>
                    <a:pt x="10" y="6"/>
                  </a:cubicBezTo>
                  <a:cubicBezTo>
                    <a:pt x="4" y="6"/>
                    <a:pt x="0" y="10"/>
                    <a:pt x="0" y="16"/>
                  </a:cubicBezTo>
                  <a:cubicBezTo>
                    <a:pt x="0" y="22"/>
                    <a:pt x="4" y="26"/>
                    <a:pt x="10" y="26"/>
                  </a:cubicBezTo>
                  <a:cubicBezTo>
                    <a:pt x="16" y="26"/>
                    <a:pt x="20" y="22"/>
                    <a:pt x="20" y="16"/>
                  </a:cubicBezTo>
                  <a:cubicBezTo>
                    <a:pt x="20" y="14"/>
                    <a:pt x="19" y="12"/>
                    <a:pt x="18" y="11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1"/>
                    <a:pt x="26" y="0"/>
                  </a:cubicBezTo>
                  <a:cubicBezTo>
                    <a:pt x="25" y="0"/>
                    <a:pt x="24" y="0"/>
                    <a:pt x="23" y="1"/>
                  </a:cubicBezTo>
                  <a:close/>
                  <a:moveTo>
                    <a:pt x="10" y="22"/>
                  </a:moveTo>
                  <a:cubicBezTo>
                    <a:pt x="7" y="22"/>
                    <a:pt x="4" y="19"/>
                    <a:pt x="4" y="16"/>
                  </a:cubicBezTo>
                  <a:cubicBezTo>
                    <a:pt x="4" y="13"/>
                    <a:pt x="7" y="10"/>
                    <a:pt x="10" y="10"/>
                  </a:cubicBezTo>
                  <a:cubicBezTo>
                    <a:pt x="13" y="10"/>
                    <a:pt x="16" y="13"/>
                    <a:pt x="16" y="16"/>
                  </a:cubicBezTo>
                  <a:cubicBezTo>
                    <a:pt x="16" y="19"/>
                    <a:pt x="13" y="22"/>
                    <a:pt x="1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5" name="Freeform 177">
              <a:extLst>
                <a:ext uri="{FF2B5EF4-FFF2-40B4-BE49-F238E27FC236}">
                  <a16:creationId xmlns:a16="http://schemas.microsoft.com/office/drawing/2014/main" id="{90FC5974-1FF3-48C7-B83D-03E1345692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43763" y="2644775"/>
              <a:ext cx="119063" cy="74613"/>
            </a:xfrm>
            <a:custGeom>
              <a:avLst/>
              <a:gdLst>
                <a:gd name="T0" fmla="*/ 2 w 32"/>
                <a:gd name="T1" fmla="*/ 12 h 20"/>
                <a:gd name="T2" fmla="*/ 12 w 32"/>
                <a:gd name="T3" fmla="*/ 12 h 20"/>
                <a:gd name="T4" fmla="*/ 22 w 32"/>
                <a:gd name="T5" fmla="*/ 20 h 20"/>
                <a:gd name="T6" fmla="*/ 32 w 32"/>
                <a:gd name="T7" fmla="*/ 10 h 20"/>
                <a:gd name="T8" fmla="*/ 22 w 32"/>
                <a:gd name="T9" fmla="*/ 0 h 20"/>
                <a:gd name="T10" fmla="*/ 12 w 32"/>
                <a:gd name="T11" fmla="*/ 8 h 20"/>
                <a:gd name="T12" fmla="*/ 2 w 32"/>
                <a:gd name="T13" fmla="*/ 8 h 20"/>
                <a:gd name="T14" fmla="*/ 0 w 32"/>
                <a:gd name="T15" fmla="*/ 10 h 20"/>
                <a:gd name="T16" fmla="*/ 2 w 32"/>
                <a:gd name="T17" fmla="*/ 12 h 20"/>
                <a:gd name="T18" fmla="*/ 22 w 32"/>
                <a:gd name="T19" fmla="*/ 4 h 20"/>
                <a:gd name="T20" fmla="*/ 28 w 32"/>
                <a:gd name="T21" fmla="*/ 10 h 20"/>
                <a:gd name="T22" fmla="*/ 22 w 32"/>
                <a:gd name="T23" fmla="*/ 16 h 20"/>
                <a:gd name="T24" fmla="*/ 16 w 32"/>
                <a:gd name="T25" fmla="*/ 10 h 20"/>
                <a:gd name="T26" fmla="*/ 22 w 32"/>
                <a:gd name="T2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20">
                  <a:moveTo>
                    <a:pt x="2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3" y="17"/>
                    <a:pt x="17" y="20"/>
                    <a:pt x="22" y="20"/>
                  </a:cubicBezTo>
                  <a:cubicBezTo>
                    <a:pt x="28" y="20"/>
                    <a:pt x="32" y="16"/>
                    <a:pt x="32" y="10"/>
                  </a:cubicBezTo>
                  <a:cubicBezTo>
                    <a:pt x="32" y="4"/>
                    <a:pt x="28" y="0"/>
                    <a:pt x="22" y="0"/>
                  </a:cubicBezTo>
                  <a:cubicBezTo>
                    <a:pt x="17" y="0"/>
                    <a:pt x="13" y="3"/>
                    <a:pt x="1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lose/>
                  <a:moveTo>
                    <a:pt x="22" y="4"/>
                  </a:moveTo>
                  <a:cubicBezTo>
                    <a:pt x="25" y="4"/>
                    <a:pt x="28" y="7"/>
                    <a:pt x="28" y="10"/>
                  </a:cubicBezTo>
                  <a:cubicBezTo>
                    <a:pt x="28" y="13"/>
                    <a:pt x="25" y="16"/>
                    <a:pt x="22" y="16"/>
                  </a:cubicBezTo>
                  <a:cubicBezTo>
                    <a:pt x="19" y="16"/>
                    <a:pt x="16" y="13"/>
                    <a:pt x="16" y="10"/>
                  </a:cubicBezTo>
                  <a:cubicBezTo>
                    <a:pt x="16" y="7"/>
                    <a:pt x="19" y="4"/>
                    <a:pt x="2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6" name="Freeform 178">
              <a:extLst>
                <a:ext uri="{FF2B5EF4-FFF2-40B4-BE49-F238E27FC236}">
                  <a16:creationId xmlns:a16="http://schemas.microsoft.com/office/drawing/2014/main" id="{32C62CCC-A2ED-466C-8A79-F229417F99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2463" y="2644775"/>
              <a:ext cx="120650" cy="74613"/>
            </a:xfrm>
            <a:custGeom>
              <a:avLst/>
              <a:gdLst>
                <a:gd name="T0" fmla="*/ 10 w 32"/>
                <a:gd name="T1" fmla="*/ 20 h 20"/>
                <a:gd name="T2" fmla="*/ 20 w 32"/>
                <a:gd name="T3" fmla="*/ 12 h 20"/>
                <a:gd name="T4" fmla="*/ 30 w 32"/>
                <a:gd name="T5" fmla="*/ 12 h 20"/>
                <a:gd name="T6" fmla="*/ 32 w 32"/>
                <a:gd name="T7" fmla="*/ 10 h 20"/>
                <a:gd name="T8" fmla="*/ 30 w 32"/>
                <a:gd name="T9" fmla="*/ 8 h 20"/>
                <a:gd name="T10" fmla="*/ 20 w 32"/>
                <a:gd name="T11" fmla="*/ 8 h 20"/>
                <a:gd name="T12" fmla="*/ 10 w 32"/>
                <a:gd name="T13" fmla="*/ 0 h 20"/>
                <a:gd name="T14" fmla="*/ 0 w 32"/>
                <a:gd name="T15" fmla="*/ 10 h 20"/>
                <a:gd name="T16" fmla="*/ 10 w 32"/>
                <a:gd name="T17" fmla="*/ 20 h 20"/>
                <a:gd name="T18" fmla="*/ 10 w 32"/>
                <a:gd name="T19" fmla="*/ 4 h 20"/>
                <a:gd name="T20" fmla="*/ 16 w 32"/>
                <a:gd name="T21" fmla="*/ 10 h 20"/>
                <a:gd name="T22" fmla="*/ 10 w 32"/>
                <a:gd name="T23" fmla="*/ 16 h 20"/>
                <a:gd name="T24" fmla="*/ 4 w 32"/>
                <a:gd name="T25" fmla="*/ 10 h 20"/>
                <a:gd name="T26" fmla="*/ 10 w 32"/>
                <a:gd name="T2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20">
                  <a:moveTo>
                    <a:pt x="10" y="20"/>
                  </a:moveTo>
                  <a:cubicBezTo>
                    <a:pt x="15" y="20"/>
                    <a:pt x="19" y="17"/>
                    <a:pt x="2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1" y="12"/>
                    <a:pt x="32" y="11"/>
                    <a:pt x="32" y="10"/>
                  </a:cubicBezTo>
                  <a:cubicBezTo>
                    <a:pt x="32" y="9"/>
                    <a:pt x="31" y="8"/>
                    <a:pt x="3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3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6"/>
                    <a:pt x="5" y="20"/>
                    <a:pt x="10" y="20"/>
                  </a:cubicBezTo>
                  <a:close/>
                  <a:moveTo>
                    <a:pt x="10" y="4"/>
                  </a:moveTo>
                  <a:cubicBezTo>
                    <a:pt x="13" y="4"/>
                    <a:pt x="16" y="7"/>
                    <a:pt x="16" y="10"/>
                  </a:cubicBezTo>
                  <a:cubicBezTo>
                    <a:pt x="16" y="13"/>
                    <a:pt x="13" y="16"/>
                    <a:pt x="10" y="16"/>
                  </a:cubicBezTo>
                  <a:cubicBezTo>
                    <a:pt x="7" y="16"/>
                    <a:pt x="4" y="13"/>
                    <a:pt x="4" y="10"/>
                  </a:cubicBezTo>
                  <a:cubicBezTo>
                    <a:pt x="4" y="7"/>
                    <a:pt x="7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28" name="Rounded Rectangle 41">
            <a:extLst>
              <a:ext uri="{FF2B5EF4-FFF2-40B4-BE49-F238E27FC236}">
                <a16:creationId xmlns:a16="http://schemas.microsoft.com/office/drawing/2014/main" id="{16E5CB28-AE52-4755-90DB-571A37CA4BC0}"/>
              </a:ext>
            </a:extLst>
          </p:cNvPr>
          <p:cNvSpPr>
            <a:spLocks noChangeAspect="1"/>
          </p:cNvSpPr>
          <p:nvPr/>
        </p:nvSpPr>
        <p:spPr>
          <a:xfrm>
            <a:off x="6445125" y="366393"/>
            <a:ext cx="136095" cy="360000"/>
          </a:xfrm>
          <a:custGeom>
            <a:avLst/>
            <a:gdLst/>
            <a:ahLst/>
            <a:cxnLst/>
            <a:rect l="l" t="t" r="r" b="b"/>
            <a:pathLst>
              <a:path w="965937" h="2572290">
                <a:moveTo>
                  <a:pt x="290497" y="464133"/>
                </a:moveTo>
                <a:lnTo>
                  <a:pt x="675441" y="464133"/>
                </a:lnTo>
                <a:cubicBezTo>
                  <a:pt x="835878" y="464133"/>
                  <a:pt x="965937" y="594192"/>
                  <a:pt x="965937" y="754629"/>
                </a:cubicBezTo>
                <a:lnTo>
                  <a:pt x="963613" y="777685"/>
                </a:lnTo>
                <a:cubicBezTo>
                  <a:pt x="965644" y="781296"/>
                  <a:pt x="965937" y="785212"/>
                  <a:pt x="965937" y="789197"/>
                </a:cubicBezTo>
                <a:lnTo>
                  <a:pt x="965937" y="1389210"/>
                </a:lnTo>
                <a:cubicBezTo>
                  <a:pt x="965937" y="1433076"/>
                  <a:pt x="930377" y="1468636"/>
                  <a:pt x="886511" y="1468636"/>
                </a:cubicBezTo>
                <a:cubicBezTo>
                  <a:pt x="842645" y="1468636"/>
                  <a:pt x="807085" y="1433076"/>
                  <a:pt x="807085" y="1389210"/>
                </a:cubicBezTo>
                <a:lnTo>
                  <a:pt x="807085" y="789197"/>
                </a:lnTo>
                <a:lnTo>
                  <a:pt x="808292" y="783219"/>
                </a:lnTo>
                <a:lnTo>
                  <a:pt x="744776" y="783219"/>
                </a:lnTo>
                <a:cubicBezTo>
                  <a:pt x="747099" y="787238"/>
                  <a:pt x="747327" y="791520"/>
                  <a:pt x="747327" y="795855"/>
                </a:cubicBezTo>
                <a:cubicBezTo>
                  <a:pt x="747327" y="1347757"/>
                  <a:pt x="747326" y="1899659"/>
                  <a:pt x="747326" y="2451561"/>
                </a:cubicBezTo>
                <a:cubicBezTo>
                  <a:pt x="747326" y="2518238"/>
                  <a:pt x="693274" y="2572290"/>
                  <a:pt x="626597" y="2572290"/>
                </a:cubicBezTo>
                <a:lnTo>
                  <a:pt x="626598" y="2572289"/>
                </a:lnTo>
                <a:cubicBezTo>
                  <a:pt x="559921" y="2572289"/>
                  <a:pt x="505869" y="2518237"/>
                  <a:pt x="505869" y="2451560"/>
                </a:cubicBezTo>
                <a:lnTo>
                  <a:pt x="505869" y="1468636"/>
                </a:lnTo>
                <a:lnTo>
                  <a:pt x="462345" y="1468636"/>
                </a:lnTo>
                <a:cubicBezTo>
                  <a:pt x="462345" y="1796278"/>
                  <a:pt x="462344" y="2123919"/>
                  <a:pt x="462344" y="2451561"/>
                </a:cubicBezTo>
                <a:cubicBezTo>
                  <a:pt x="462344" y="2518238"/>
                  <a:pt x="408292" y="2572290"/>
                  <a:pt x="341615" y="2572290"/>
                </a:cubicBezTo>
                <a:lnTo>
                  <a:pt x="341616" y="2572289"/>
                </a:lnTo>
                <a:cubicBezTo>
                  <a:pt x="274939" y="2572289"/>
                  <a:pt x="220887" y="2518237"/>
                  <a:pt x="220887" y="2451560"/>
                </a:cubicBezTo>
                <a:lnTo>
                  <a:pt x="220887" y="795855"/>
                </a:lnTo>
                <a:lnTo>
                  <a:pt x="223438" y="783219"/>
                </a:lnTo>
                <a:lnTo>
                  <a:pt x="157645" y="783219"/>
                </a:lnTo>
                <a:cubicBezTo>
                  <a:pt x="158776" y="785143"/>
                  <a:pt x="158852" y="787161"/>
                  <a:pt x="158852" y="789197"/>
                </a:cubicBezTo>
                <a:lnTo>
                  <a:pt x="158852" y="1389210"/>
                </a:lnTo>
                <a:cubicBezTo>
                  <a:pt x="158852" y="1433076"/>
                  <a:pt x="123292" y="1468636"/>
                  <a:pt x="79426" y="1468636"/>
                </a:cubicBezTo>
                <a:cubicBezTo>
                  <a:pt x="35560" y="1468636"/>
                  <a:pt x="0" y="1433076"/>
                  <a:pt x="0" y="1389210"/>
                </a:cubicBezTo>
                <a:lnTo>
                  <a:pt x="0" y="789197"/>
                </a:lnTo>
                <a:lnTo>
                  <a:pt x="2324" y="777685"/>
                </a:lnTo>
                <a:cubicBezTo>
                  <a:pt x="310" y="770207"/>
                  <a:pt x="0" y="762454"/>
                  <a:pt x="0" y="754629"/>
                </a:cubicBezTo>
                <a:cubicBezTo>
                  <a:pt x="0" y="594192"/>
                  <a:pt x="130060" y="464133"/>
                  <a:pt x="290497" y="464133"/>
                </a:cubicBezTo>
                <a:close/>
                <a:moveTo>
                  <a:pt x="482970" y="0"/>
                </a:moveTo>
                <a:cubicBezTo>
                  <a:pt x="597273" y="0"/>
                  <a:pt x="689934" y="92661"/>
                  <a:pt x="689934" y="206964"/>
                </a:cubicBezTo>
                <a:cubicBezTo>
                  <a:pt x="689934" y="321267"/>
                  <a:pt x="597273" y="413928"/>
                  <a:pt x="482970" y="413928"/>
                </a:cubicBezTo>
                <a:cubicBezTo>
                  <a:pt x="368667" y="413928"/>
                  <a:pt x="276006" y="321267"/>
                  <a:pt x="276006" y="206964"/>
                </a:cubicBezTo>
                <a:cubicBezTo>
                  <a:pt x="276006" y="92661"/>
                  <a:pt x="368667" y="0"/>
                  <a:pt x="4829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29" name="Oval 102">
            <a:extLst>
              <a:ext uri="{FF2B5EF4-FFF2-40B4-BE49-F238E27FC236}">
                <a16:creationId xmlns:a16="http://schemas.microsoft.com/office/drawing/2014/main" id="{6977BDBF-F9C7-4D39-AC7A-58E1EE19250A}"/>
              </a:ext>
            </a:extLst>
          </p:cNvPr>
          <p:cNvSpPr>
            <a:spLocks noChangeAspect="1"/>
          </p:cNvSpPr>
          <p:nvPr/>
        </p:nvSpPr>
        <p:spPr>
          <a:xfrm>
            <a:off x="7152921" y="387837"/>
            <a:ext cx="158778" cy="360000"/>
          </a:xfrm>
          <a:custGeom>
            <a:avLst/>
            <a:gdLst/>
            <a:ahLst/>
            <a:cxnLst/>
            <a:rect l="l" t="t" r="r" b="b"/>
            <a:pathLst>
              <a:path w="1169448" h="2554290">
                <a:moveTo>
                  <a:pt x="421712" y="456098"/>
                </a:moveTo>
                <a:lnTo>
                  <a:pt x="751646" y="456098"/>
                </a:lnTo>
                <a:cubicBezTo>
                  <a:pt x="870702" y="456098"/>
                  <a:pt x="970241" y="553592"/>
                  <a:pt x="994479" y="683948"/>
                </a:cubicBezTo>
                <a:cubicBezTo>
                  <a:pt x="995693" y="685075"/>
                  <a:pt x="996150" y="686481"/>
                  <a:pt x="996570" y="687907"/>
                </a:cubicBezTo>
                <a:lnTo>
                  <a:pt x="1166188" y="1263447"/>
                </a:lnTo>
                <a:cubicBezTo>
                  <a:pt x="1178589" y="1305524"/>
                  <a:pt x="1154532" y="1349686"/>
                  <a:pt x="1112455" y="1362086"/>
                </a:cubicBezTo>
                <a:cubicBezTo>
                  <a:pt x="1070378" y="1374487"/>
                  <a:pt x="1026216" y="1350430"/>
                  <a:pt x="1013816" y="1308353"/>
                </a:cubicBezTo>
                <a:lnTo>
                  <a:pt x="856684" y="775184"/>
                </a:lnTo>
                <a:lnTo>
                  <a:pt x="785019" y="775184"/>
                </a:lnTo>
                <a:lnTo>
                  <a:pt x="1065000" y="1715098"/>
                </a:lnTo>
                <a:lnTo>
                  <a:pt x="806304" y="1715098"/>
                </a:lnTo>
                <a:lnTo>
                  <a:pt x="806304" y="2457528"/>
                </a:lnTo>
                <a:cubicBezTo>
                  <a:pt x="806304" y="2509917"/>
                  <a:pt x="763835" y="2552386"/>
                  <a:pt x="711446" y="2552386"/>
                </a:cubicBezTo>
                <a:cubicBezTo>
                  <a:pt x="659057" y="2552386"/>
                  <a:pt x="616588" y="2509917"/>
                  <a:pt x="616588" y="2457528"/>
                </a:cubicBezTo>
                <a:lnTo>
                  <a:pt x="616588" y="1715098"/>
                </a:lnTo>
                <a:lnTo>
                  <a:pt x="551711" y="1715098"/>
                </a:lnTo>
                <a:lnTo>
                  <a:pt x="551711" y="2459432"/>
                </a:lnTo>
                <a:cubicBezTo>
                  <a:pt x="551711" y="2511821"/>
                  <a:pt x="509242" y="2554290"/>
                  <a:pt x="456853" y="2554290"/>
                </a:cubicBezTo>
                <a:cubicBezTo>
                  <a:pt x="404464" y="2554290"/>
                  <a:pt x="361995" y="2511821"/>
                  <a:pt x="361995" y="2459432"/>
                </a:cubicBezTo>
                <a:lnTo>
                  <a:pt x="361995" y="1715098"/>
                </a:lnTo>
                <a:lnTo>
                  <a:pt x="99170" y="1715098"/>
                </a:lnTo>
                <a:lnTo>
                  <a:pt x="379151" y="775184"/>
                </a:lnTo>
                <a:lnTo>
                  <a:pt x="311868" y="775184"/>
                </a:lnTo>
                <a:lnTo>
                  <a:pt x="155683" y="1309621"/>
                </a:lnTo>
                <a:cubicBezTo>
                  <a:pt x="143378" y="1351726"/>
                  <a:pt x="99271" y="1375883"/>
                  <a:pt x="57166" y="1363578"/>
                </a:cubicBezTo>
                <a:cubicBezTo>
                  <a:pt x="15061" y="1351274"/>
                  <a:pt x="-9096" y="1307166"/>
                  <a:pt x="3209" y="1265062"/>
                </a:cubicBezTo>
                <a:lnTo>
                  <a:pt x="171518" y="689137"/>
                </a:lnTo>
                <a:lnTo>
                  <a:pt x="183639" y="666055"/>
                </a:lnTo>
                <a:cubicBezTo>
                  <a:pt x="212499" y="544659"/>
                  <a:pt x="308241" y="456098"/>
                  <a:pt x="421712" y="456098"/>
                </a:cubicBezTo>
                <a:close/>
                <a:moveTo>
                  <a:pt x="586681" y="0"/>
                </a:moveTo>
                <a:cubicBezTo>
                  <a:pt x="700984" y="0"/>
                  <a:pt x="793645" y="92661"/>
                  <a:pt x="793645" y="206964"/>
                </a:cubicBezTo>
                <a:cubicBezTo>
                  <a:pt x="793645" y="321267"/>
                  <a:pt x="700984" y="413928"/>
                  <a:pt x="586681" y="413928"/>
                </a:cubicBezTo>
                <a:cubicBezTo>
                  <a:pt x="472378" y="413928"/>
                  <a:pt x="379717" y="321267"/>
                  <a:pt x="379717" y="206964"/>
                </a:cubicBezTo>
                <a:cubicBezTo>
                  <a:pt x="379717" y="92661"/>
                  <a:pt x="472378" y="0"/>
                  <a:pt x="58668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30" name="Freeform 1">
            <a:extLst>
              <a:ext uri="{FF2B5EF4-FFF2-40B4-BE49-F238E27FC236}">
                <a16:creationId xmlns:a16="http://schemas.microsoft.com/office/drawing/2014/main" id="{88D7356F-72DF-4C6D-895B-6EE8141981DD}"/>
              </a:ext>
            </a:extLst>
          </p:cNvPr>
          <p:cNvSpPr>
            <a:spLocks noChangeAspect="1"/>
          </p:cNvSpPr>
          <p:nvPr/>
        </p:nvSpPr>
        <p:spPr>
          <a:xfrm flipH="1">
            <a:off x="8652438" y="387837"/>
            <a:ext cx="151241" cy="360000"/>
          </a:xfrm>
          <a:custGeom>
            <a:avLst/>
            <a:gdLst/>
            <a:ahLst/>
            <a:cxnLst/>
            <a:rect l="l" t="t" r="r" b="b"/>
            <a:pathLst>
              <a:path w="1136650" h="2727528">
                <a:moveTo>
                  <a:pt x="695326" y="1987755"/>
                </a:moveTo>
                <a:lnTo>
                  <a:pt x="709613" y="2097292"/>
                </a:lnTo>
                <a:lnTo>
                  <a:pt x="690563" y="2140155"/>
                </a:lnTo>
                <a:lnTo>
                  <a:pt x="690563" y="2202067"/>
                </a:lnTo>
                <a:lnTo>
                  <a:pt x="709613" y="2287792"/>
                </a:lnTo>
                <a:lnTo>
                  <a:pt x="728663" y="2406855"/>
                </a:lnTo>
                <a:lnTo>
                  <a:pt x="738188" y="2344942"/>
                </a:lnTo>
                <a:lnTo>
                  <a:pt x="747713" y="2278267"/>
                </a:lnTo>
                <a:lnTo>
                  <a:pt x="747713" y="2206830"/>
                </a:lnTo>
                <a:lnTo>
                  <a:pt x="757238" y="2121105"/>
                </a:lnTo>
                <a:lnTo>
                  <a:pt x="747713" y="2068717"/>
                </a:lnTo>
                <a:close/>
                <a:moveTo>
                  <a:pt x="857251" y="349455"/>
                </a:moveTo>
                <a:lnTo>
                  <a:pt x="847726" y="373267"/>
                </a:lnTo>
                <a:lnTo>
                  <a:pt x="833438" y="382792"/>
                </a:lnTo>
                <a:lnTo>
                  <a:pt x="781051" y="397080"/>
                </a:lnTo>
                <a:lnTo>
                  <a:pt x="842963" y="439942"/>
                </a:lnTo>
                <a:lnTo>
                  <a:pt x="890588" y="463755"/>
                </a:lnTo>
                <a:lnTo>
                  <a:pt x="914401" y="454230"/>
                </a:lnTo>
                <a:lnTo>
                  <a:pt x="904876" y="420892"/>
                </a:lnTo>
                <a:lnTo>
                  <a:pt x="885826" y="387555"/>
                </a:lnTo>
                <a:close/>
                <a:moveTo>
                  <a:pt x="754857" y="526"/>
                </a:moveTo>
                <a:cubicBezTo>
                  <a:pt x="766234" y="-392"/>
                  <a:pt x="777611" y="-193"/>
                  <a:pt x="788988" y="1791"/>
                </a:cubicBezTo>
                <a:lnTo>
                  <a:pt x="893763" y="84341"/>
                </a:lnTo>
                <a:cubicBezTo>
                  <a:pt x="897996" y="126674"/>
                  <a:pt x="882915" y="123500"/>
                  <a:pt x="877888" y="139904"/>
                </a:cubicBezTo>
                <a:cubicBezTo>
                  <a:pt x="872861" y="156308"/>
                  <a:pt x="851958" y="170860"/>
                  <a:pt x="863600" y="182766"/>
                </a:cubicBezTo>
                <a:cubicBezTo>
                  <a:pt x="875242" y="194672"/>
                  <a:pt x="925778" y="195996"/>
                  <a:pt x="947738" y="211342"/>
                </a:cubicBezTo>
                <a:cubicBezTo>
                  <a:pt x="969698" y="226688"/>
                  <a:pt x="983457" y="249706"/>
                  <a:pt x="995363" y="274841"/>
                </a:cubicBezTo>
                <a:lnTo>
                  <a:pt x="976313" y="376441"/>
                </a:lnTo>
                <a:cubicBezTo>
                  <a:pt x="987426" y="402371"/>
                  <a:pt x="989013" y="433062"/>
                  <a:pt x="1000126" y="458992"/>
                </a:cubicBezTo>
                <a:lnTo>
                  <a:pt x="1058863" y="517728"/>
                </a:lnTo>
                <a:lnTo>
                  <a:pt x="1136650" y="665366"/>
                </a:lnTo>
                <a:lnTo>
                  <a:pt x="1122363" y="782841"/>
                </a:lnTo>
                <a:lnTo>
                  <a:pt x="1058863" y="833641"/>
                </a:lnTo>
                <a:lnTo>
                  <a:pt x="931863" y="820941"/>
                </a:lnTo>
                <a:lnTo>
                  <a:pt x="995363" y="1138441"/>
                </a:lnTo>
                <a:lnTo>
                  <a:pt x="1046163" y="1417841"/>
                </a:lnTo>
                <a:lnTo>
                  <a:pt x="982663" y="1506741"/>
                </a:lnTo>
                <a:lnTo>
                  <a:pt x="957263" y="1748041"/>
                </a:lnTo>
                <a:lnTo>
                  <a:pt x="938213" y="2090941"/>
                </a:lnTo>
                <a:cubicBezTo>
                  <a:pt x="930276" y="2129571"/>
                  <a:pt x="908051" y="2168200"/>
                  <a:pt x="900114" y="2206830"/>
                </a:cubicBezTo>
                <a:lnTo>
                  <a:pt x="893763" y="2319541"/>
                </a:lnTo>
                <a:lnTo>
                  <a:pt x="868363" y="2522741"/>
                </a:lnTo>
                <a:lnTo>
                  <a:pt x="855663" y="2624341"/>
                </a:lnTo>
                <a:cubicBezTo>
                  <a:pt x="856192" y="2646037"/>
                  <a:pt x="856722" y="2667733"/>
                  <a:pt x="857251" y="2689429"/>
                </a:cubicBezTo>
                <a:lnTo>
                  <a:pt x="804863" y="2727528"/>
                </a:lnTo>
                <a:cubicBezTo>
                  <a:pt x="787401" y="2726470"/>
                  <a:pt x="748508" y="2720650"/>
                  <a:pt x="733427" y="2706892"/>
                </a:cubicBezTo>
                <a:cubicBezTo>
                  <a:pt x="718346" y="2693134"/>
                  <a:pt x="730252" y="2652124"/>
                  <a:pt x="714377" y="2644980"/>
                </a:cubicBezTo>
                <a:cubicBezTo>
                  <a:pt x="688977" y="2651330"/>
                  <a:pt x="677864" y="2695780"/>
                  <a:pt x="652464" y="2702130"/>
                </a:cubicBezTo>
                <a:lnTo>
                  <a:pt x="522288" y="2708479"/>
                </a:lnTo>
                <a:lnTo>
                  <a:pt x="538163" y="2598941"/>
                </a:lnTo>
                <a:lnTo>
                  <a:pt x="601663" y="2560841"/>
                </a:lnTo>
                <a:cubicBezTo>
                  <a:pt x="597959" y="2534912"/>
                  <a:pt x="613306" y="2508984"/>
                  <a:pt x="609602" y="2483055"/>
                </a:cubicBezTo>
                <a:lnTo>
                  <a:pt x="550863" y="2306841"/>
                </a:lnTo>
                <a:lnTo>
                  <a:pt x="511175" y="2121103"/>
                </a:lnTo>
                <a:lnTo>
                  <a:pt x="487363" y="1938541"/>
                </a:lnTo>
                <a:lnTo>
                  <a:pt x="385763" y="1697241"/>
                </a:lnTo>
                <a:lnTo>
                  <a:pt x="360363" y="1430541"/>
                </a:lnTo>
                <a:lnTo>
                  <a:pt x="360363" y="1227341"/>
                </a:lnTo>
                <a:cubicBezTo>
                  <a:pt x="367243" y="1183950"/>
                  <a:pt x="416984" y="1159608"/>
                  <a:pt x="423864" y="1116217"/>
                </a:cubicBezTo>
                <a:cubicBezTo>
                  <a:pt x="423334" y="1081292"/>
                  <a:pt x="422805" y="1046366"/>
                  <a:pt x="422275" y="1011441"/>
                </a:cubicBezTo>
                <a:cubicBezTo>
                  <a:pt x="410369" y="990803"/>
                  <a:pt x="366449" y="1024672"/>
                  <a:pt x="347664" y="1016205"/>
                </a:cubicBezTo>
                <a:cubicBezTo>
                  <a:pt x="328879" y="1007738"/>
                  <a:pt x="331524" y="984983"/>
                  <a:pt x="309563" y="960641"/>
                </a:cubicBezTo>
                <a:lnTo>
                  <a:pt x="220663" y="846341"/>
                </a:lnTo>
                <a:lnTo>
                  <a:pt x="238126" y="693941"/>
                </a:lnTo>
                <a:cubicBezTo>
                  <a:pt x="206376" y="680712"/>
                  <a:pt x="193677" y="638909"/>
                  <a:pt x="161927" y="625680"/>
                </a:cubicBezTo>
                <a:lnTo>
                  <a:pt x="111125" y="616153"/>
                </a:lnTo>
                <a:lnTo>
                  <a:pt x="31751" y="581228"/>
                </a:lnTo>
                <a:lnTo>
                  <a:pt x="0" y="505028"/>
                </a:lnTo>
                <a:lnTo>
                  <a:pt x="33338" y="439942"/>
                </a:lnTo>
                <a:cubicBezTo>
                  <a:pt x="55563" y="439942"/>
                  <a:pt x="120651" y="497092"/>
                  <a:pt x="142876" y="497092"/>
                </a:cubicBezTo>
                <a:lnTo>
                  <a:pt x="131763" y="439941"/>
                </a:lnTo>
                <a:lnTo>
                  <a:pt x="195263" y="503441"/>
                </a:lnTo>
                <a:lnTo>
                  <a:pt x="258763" y="592341"/>
                </a:lnTo>
                <a:lnTo>
                  <a:pt x="315913" y="693941"/>
                </a:lnTo>
                <a:lnTo>
                  <a:pt x="334963" y="541541"/>
                </a:lnTo>
                <a:lnTo>
                  <a:pt x="398463" y="474866"/>
                </a:lnTo>
                <a:lnTo>
                  <a:pt x="468313" y="436766"/>
                </a:lnTo>
                <a:lnTo>
                  <a:pt x="539751" y="420891"/>
                </a:lnTo>
                <a:lnTo>
                  <a:pt x="581026" y="370091"/>
                </a:lnTo>
                <a:lnTo>
                  <a:pt x="466726" y="327229"/>
                </a:lnTo>
                <a:lnTo>
                  <a:pt x="500063" y="198641"/>
                </a:lnTo>
                <a:lnTo>
                  <a:pt x="576263" y="71641"/>
                </a:lnTo>
                <a:lnTo>
                  <a:pt x="652463" y="20841"/>
                </a:lnTo>
                <a:cubicBezTo>
                  <a:pt x="686594" y="16079"/>
                  <a:pt x="720726" y="3280"/>
                  <a:pt x="754857" y="5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31" name="Freeform 10">
            <a:extLst>
              <a:ext uri="{FF2B5EF4-FFF2-40B4-BE49-F238E27FC236}">
                <a16:creationId xmlns:a16="http://schemas.microsoft.com/office/drawing/2014/main" id="{5640E6BD-925D-408E-BEFB-6370395115C0}"/>
              </a:ext>
            </a:extLst>
          </p:cNvPr>
          <p:cNvSpPr>
            <a:spLocks noChangeAspect="1"/>
          </p:cNvSpPr>
          <p:nvPr/>
        </p:nvSpPr>
        <p:spPr>
          <a:xfrm>
            <a:off x="9297713" y="359581"/>
            <a:ext cx="162018" cy="360000"/>
          </a:xfrm>
          <a:custGeom>
            <a:avLst/>
            <a:gdLst/>
            <a:ahLst/>
            <a:cxnLst/>
            <a:rect l="l" t="t" r="r" b="b"/>
            <a:pathLst>
              <a:path w="2219093" h="4906537">
                <a:moveTo>
                  <a:pt x="1371427" y="504128"/>
                </a:moveTo>
                <a:lnTo>
                  <a:pt x="1349996" y="563659"/>
                </a:lnTo>
                <a:lnTo>
                  <a:pt x="1328565" y="596997"/>
                </a:lnTo>
                <a:lnTo>
                  <a:pt x="1283321" y="623191"/>
                </a:lnTo>
                <a:lnTo>
                  <a:pt x="1323802" y="656528"/>
                </a:lnTo>
                <a:lnTo>
                  <a:pt x="1326184" y="754159"/>
                </a:lnTo>
                <a:lnTo>
                  <a:pt x="1404765" y="775591"/>
                </a:lnTo>
                <a:lnTo>
                  <a:pt x="1452390" y="794641"/>
                </a:lnTo>
                <a:lnTo>
                  <a:pt x="1502396" y="799403"/>
                </a:lnTo>
                <a:lnTo>
                  <a:pt x="1550021" y="780353"/>
                </a:lnTo>
                <a:lnTo>
                  <a:pt x="1630984" y="770828"/>
                </a:lnTo>
                <a:lnTo>
                  <a:pt x="1711946" y="797022"/>
                </a:lnTo>
                <a:cubicBezTo>
                  <a:pt x="1711152" y="776384"/>
                  <a:pt x="1710359" y="755747"/>
                  <a:pt x="1709565" y="735109"/>
                </a:cubicBezTo>
                <a:lnTo>
                  <a:pt x="1650034" y="673197"/>
                </a:lnTo>
                <a:lnTo>
                  <a:pt x="1604790" y="632716"/>
                </a:lnTo>
                <a:lnTo>
                  <a:pt x="1542877" y="611284"/>
                </a:lnTo>
                <a:lnTo>
                  <a:pt x="1497634" y="611284"/>
                </a:lnTo>
                <a:lnTo>
                  <a:pt x="1452390" y="587472"/>
                </a:lnTo>
                <a:lnTo>
                  <a:pt x="1419052" y="570803"/>
                </a:lnTo>
                <a:close/>
                <a:moveTo>
                  <a:pt x="1182030" y="0"/>
                </a:moveTo>
                <a:lnTo>
                  <a:pt x="1304693" y="0"/>
                </a:lnTo>
                <a:lnTo>
                  <a:pt x="1405054" y="89210"/>
                </a:lnTo>
                <a:lnTo>
                  <a:pt x="1449659" y="178419"/>
                </a:lnTo>
                <a:lnTo>
                  <a:pt x="1449659" y="289932"/>
                </a:lnTo>
                <a:lnTo>
                  <a:pt x="1561171" y="323385"/>
                </a:lnTo>
                <a:lnTo>
                  <a:pt x="1628079" y="468351"/>
                </a:lnTo>
                <a:lnTo>
                  <a:pt x="1728440" y="512956"/>
                </a:lnTo>
                <a:lnTo>
                  <a:pt x="1839952" y="591015"/>
                </a:lnTo>
                <a:lnTo>
                  <a:pt x="1996069" y="646771"/>
                </a:lnTo>
                <a:lnTo>
                  <a:pt x="2074127" y="724829"/>
                </a:lnTo>
                <a:lnTo>
                  <a:pt x="2219093" y="903249"/>
                </a:lnTo>
                <a:lnTo>
                  <a:pt x="2208059" y="1032300"/>
                </a:lnTo>
                <a:lnTo>
                  <a:pt x="2107581" y="1126273"/>
                </a:lnTo>
                <a:lnTo>
                  <a:pt x="1873405" y="1271239"/>
                </a:lnTo>
                <a:lnTo>
                  <a:pt x="1739591" y="1382751"/>
                </a:lnTo>
                <a:lnTo>
                  <a:pt x="1694986" y="1550019"/>
                </a:lnTo>
                <a:lnTo>
                  <a:pt x="1694986" y="1717288"/>
                </a:lnTo>
                <a:lnTo>
                  <a:pt x="1717288" y="1929161"/>
                </a:lnTo>
                <a:lnTo>
                  <a:pt x="1717288" y="2040673"/>
                </a:lnTo>
                <a:lnTo>
                  <a:pt x="1650381" y="2085278"/>
                </a:lnTo>
                <a:lnTo>
                  <a:pt x="1728440" y="2207941"/>
                </a:lnTo>
                <a:lnTo>
                  <a:pt x="1739591" y="2397512"/>
                </a:lnTo>
                <a:lnTo>
                  <a:pt x="1739591" y="2776654"/>
                </a:lnTo>
                <a:lnTo>
                  <a:pt x="1672683" y="3133493"/>
                </a:lnTo>
                <a:lnTo>
                  <a:pt x="1594625" y="3546088"/>
                </a:lnTo>
                <a:lnTo>
                  <a:pt x="1583474" y="3836019"/>
                </a:lnTo>
                <a:lnTo>
                  <a:pt x="1561171" y="4092498"/>
                </a:lnTo>
                <a:lnTo>
                  <a:pt x="1538869" y="4293219"/>
                </a:lnTo>
                <a:lnTo>
                  <a:pt x="1561171" y="4471639"/>
                </a:lnTo>
                <a:lnTo>
                  <a:pt x="1605776" y="4527395"/>
                </a:lnTo>
                <a:lnTo>
                  <a:pt x="1717288" y="4638907"/>
                </a:lnTo>
                <a:lnTo>
                  <a:pt x="1706137" y="4739268"/>
                </a:lnTo>
                <a:lnTo>
                  <a:pt x="1594625" y="4750419"/>
                </a:lnTo>
                <a:lnTo>
                  <a:pt x="1438508" y="4750419"/>
                </a:lnTo>
                <a:lnTo>
                  <a:pt x="1371600" y="4683512"/>
                </a:lnTo>
                <a:lnTo>
                  <a:pt x="1282391" y="4638907"/>
                </a:lnTo>
                <a:lnTo>
                  <a:pt x="1226635" y="4583151"/>
                </a:lnTo>
                <a:lnTo>
                  <a:pt x="1215483" y="4360127"/>
                </a:lnTo>
                <a:lnTo>
                  <a:pt x="1237786" y="4114800"/>
                </a:lnTo>
                <a:lnTo>
                  <a:pt x="1248937" y="3601844"/>
                </a:lnTo>
                <a:lnTo>
                  <a:pt x="1226635" y="3122341"/>
                </a:lnTo>
                <a:lnTo>
                  <a:pt x="1170879" y="2910468"/>
                </a:lnTo>
                <a:lnTo>
                  <a:pt x="1126274" y="3155795"/>
                </a:lnTo>
                <a:lnTo>
                  <a:pt x="1059366" y="3445727"/>
                </a:lnTo>
                <a:lnTo>
                  <a:pt x="947854" y="3791415"/>
                </a:lnTo>
                <a:lnTo>
                  <a:pt x="847493" y="4181707"/>
                </a:lnTo>
                <a:lnTo>
                  <a:pt x="724830" y="4549698"/>
                </a:lnTo>
                <a:lnTo>
                  <a:pt x="747132" y="4683512"/>
                </a:lnTo>
                <a:lnTo>
                  <a:pt x="724830" y="4761571"/>
                </a:lnTo>
                <a:lnTo>
                  <a:pt x="591015" y="4839629"/>
                </a:lnTo>
                <a:lnTo>
                  <a:pt x="557561" y="4783873"/>
                </a:lnTo>
                <a:lnTo>
                  <a:pt x="490654" y="4817327"/>
                </a:lnTo>
                <a:lnTo>
                  <a:pt x="278781" y="4895385"/>
                </a:lnTo>
                <a:lnTo>
                  <a:pt x="100361" y="4906537"/>
                </a:lnTo>
                <a:lnTo>
                  <a:pt x="0" y="4850780"/>
                </a:lnTo>
                <a:lnTo>
                  <a:pt x="0" y="4761571"/>
                </a:lnTo>
                <a:lnTo>
                  <a:pt x="78059" y="4716966"/>
                </a:lnTo>
                <a:lnTo>
                  <a:pt x="178420" y="4650058"/>
                </a:lnTo>
                <a:lnTo>
                  <a:pt x="301083" y="4583151"/>
                </a:lnTo>
                <a:lnTo>
                  <a:pt x="367991" y="4527395"/>
                </a:lnTo>
                <a:lnTo>
                  <a:pt x="301083" y="4449337"/>
                </a:lnTo>
                <a:lnTo>
                  <a:pt x="401444" y="4192858"/>
                </a:lnTo>
                <a:lnTo>
                  <a:pt x="512957" y="3847171"/>
                </a:lnTo>
                <a:lnTo>
                  <a:pt x="602166" y="3412273"/>
                </a:lnTo>
                <a:lnTo>
                  <a:pt x="635620" y="3066585"/>
                </a:lnTo>
                <a:lnTo>
                  <a:pt x="669074" y="2665141"/>
                </a:lnTo>
                <a:lnTo>
                  <a:pt x="724830" y="2297151"/>
                </a:lnTo>
                <a:lnTo>
                  <a:pt x="769435" y="2129883"/>
                </a:lnTo>
                <a:lnTo>
                  <a:pt x="680225" y="2096429"/>
                </a:lnTo>
                <a:lnTo>
                  <a:pt x="724830" y="1873405"/>
                </a:lnTo>
                <a:lnTo>
                  <a:pt x="724830" y="1694985"/>
                </a:lnTo>
                <a:lnTo>
                  <a:pt x="702527" y="1483112"/>
                </a:lnTo>
                <a:lnTo>
                  <a:pt x="691376" y="1661532"/>
                </a:lnTo>
                <a:lnTo>
                  <a:pt x="624469" y="1828800"/>
                </a:lnTo>
                <a:lnTo>
                  <a:pt x="591015" y="2007219"/>
                </a:lnTo>
                <a:lnTo>
                  <a:pt x="557561" y="2152185"/>
                </a:lnTo>
                <a:lnTo>
                  <a:pt x="535259" y="2263698"/>
                </a:lnTo>
                <a:lnTo>
                  <a:pt x="568713" y="2375210"/>
                </a:lnTo>
                <a:lnTo>
                  <a:pt x="479503" y="2397512"/>
                </a:lnTo>
                <a:lnTo>
                  <a:pt x="535259" y="2509024"/>
                </a:lnTo>
                <a:lnTo>
                  <a:pt x="568713" y="2631688"/>
                </a:lnTo>
                <a:lnTo>
                  <a:pt x="542286" y="2758591"/>
                </a:lnTo>
                <a:lnTo>
                  <a:pt x="490654" y="2687444"/>
                </a:lnTo>
                <a:lnTo>
                  <a:pt x="535259" y="2843561"/>
                </a:lnTo>
                <a:lnTo>
                  <a:pt x="436409" y="2782404"/>
                </a:lnTo>
                <a:lnTo>
                  <a:pt x="385415" y="2693949"/>
                </a:lnTo>
                <a:lnTo>
                  <a:pt x="350335" y="2578429"/>
                </a:lnTo>
                <a:lnTo>
                  <a:pt x="345688" y="2453268"/>
                </a:lnTo>
                <a:lnTo>
                  <a:pt x="356840" y="2330605"/>
                </a:lnTo>
                <a:lnTo>
                  <a:pt x="312235" y="2330605"/>
                </a:lnTo>
                <a:lnTo>
                  <a:pt x="334537" y="2219093"/>
                </a:lnTo>
                <a:lnTo>
                  <a:pt x="334537" y="2096429"/>
                </a:lnTo>
                <a:lnTo>
                  <a:pt x="334537" y="1918010"/>
                </a:lnTo>
                <a:lnTo>
                  <a:pt x="367991" y="1761893"/>
                </a:lnTo>
                <a:lnTo>
                  <a:pt x="367991" y="1527717"/>
                </a:lnTo>
                <a:lnTo>
                  <a:pt x="446049" y="1059366"/>
                </a:lnTo>
                <a:lnTo>
                  <a:pt x="535259" y="903249"/>
                </a:lnTo>
                <a:lnTo>
                  <a:pt x="635620" y="880946"/>
                </a:lnTo>
                <a:lnTo>
                  <a:pt x="735981" y="847493"/>
                </a:lnTo>
                <a:lnTo>
                  <a:pt x="836342" y="802888"/>
                </a:lnTo>
                <a:lnTo>
                  <a:pt x="925552" y="758283"/>
                </a:lnTo>
                <a:lnTo>
                  <a:pt x="946983" y="668202"/>
                </a:lnTo>
                <a:lnTo>
                  <a:pt x="1001984" y="634864"/>
                </a:lnTo>
                <a:lnTo>
                  <a:pt x="1013890" y="578353"/>
                </a:lnTo>
                <a:lnTo>
                  <a:pt x="1001984" y="498669"/>
                </a:lnTo>
                <a:lnTo>
                  <a:pt x="957379" y="425373"/>
                </a:lnTo>
                <a:lnTo>
                  <a:pt x="937458" y="302709"/>
                </a:lnTo>
                <a:lnTo>
                  <a:pt x="963767" y="279535"/>
                </a:lnTo>
                <a:lnTo>
                  <a:pt x="980901" y="196947"/>
                </a:lnTo>
                <a:cubicBezTo>
                  <a:pt x="985547" y="176154"/>
                  <a:pt x="987813" y="143456"/>
                  <a:pt x="992459" y="122663"/>
                </a:cubicBezTo>
                <a:lnTo>
                  <a:pt x="1059366" y="446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32" name="Freeform 20">
            <a:extLst>
              <a:ext uri="{FF2B5EF4-FFF2-40B4-BE49-F238E27FC236}">
                <a16:creationId xmlns:a16="http://schemas.microsoft.com/office/drawing/2014/main" id="{0D30A8F6-316A-4048-A012-1BE6A2A10923}"/>
              </a:ext>
            </a:extLst>
          </p:cNvPr>
          <p:cNvSpPr>
            <a:spLocks noChangeAspect="1"/>
          </p:cNvSpPr>
          <p:nvPr/>
        </p:nvSpPr>
        <p:spPr>
          <a:xfrm>
            <a:off x="7931029" y="366110"/>
            <a:ext cx="183875" cy="360000"/>
          </a:xfrm>
          <a:custGeom>
            <a:avLst/>
            <a:gdLst/>
            <a:ahLst/>
            <a:cxnLst/>
            <a:rect l="l" t="t" r="r" b="b"/>
            <a:pathLst>
              <a:path w="1988820" h="3893820">
                <a:moveTo>
                  <a:pt x="548640" y="1554480"/>
                </a:moveTo>
                <a:lnTo>
                  <a:pt x="510540" y="1668780"/>
                </a:lnTo>
                <a:lnTo>
                  <a:pt x="480060" y="1783080"/>
                </a:lnTo>
                <a:lnTo>
                  <a:pt x="480060" y="1905000"/>
                </a:lnTo>
                <a:lnTo>
                  <a:pt x="480060" y="1981200"/>
                </a:lnTo>
                <a:lnTo>
                  <a:pt x="495300" y="1996440"/>
                </a:lnTo>
                <a:lnTo>
                  <a:pt x="510540" y="1874520"/>
                </a:lnTo>
                <a:lnTo>
                  <a:pt x="548640" y="1668780"/>
                </a:lnTo>
                <a:close/>
                <a:moveTo>
                  <a:pt x="929640" y="0"/>
                </a:moveTo>
                <a:lnTo>
                  <a:pt x="1013460" y="0"/>
                </a:lnTo>
                <a:lnTo>
                  <a:pt x="1120140" y="38100"/>
                </a:lnTo>
                <a:lnTo>
                  <a:pt x="1143000" y="76200"/>
                </a:lnTo>
                <a:lnTo>
                  <a:pt x="1120140" y="114300"/>
                </a:lnTo>
                <a:lnTo>
                  <a:pt x="1165860" y="167640"/>
                </a:lnTo>
                <a:lnTo>
                  <a:pt x="1173480" y="297180"/>
                </a:lnTo>
                <a:lnTo>
                  <a:pt x="1173480" y="342900"/>
                </a:lnTo>
                <a:lnTo>
                  <a:pt x="1203960" y="381000"/>
                </a:lnTo>
                <a:lnTo>
                  <a:pt x="1158240" y="403860"/>
                </a:lnTo>
                <a:lnTo>
                  <a:pt x="1158240" y="487680"/>
                </a:lnTo>
                <a:lnTo>
                  <a:pt x="1135380" y="541020"/>
                </a:lnTo>
                <a:lnTo>
                  <a:pt x="1097280" y="533400"/>
                </a:lnTo>
                <a:lnTo>
                  <a:pt x="1051560" y="525780"/>
                </a:lnTo>
                <a:lnTo>
                  <a:pt x="975360" y="601980"/>
                </a:lnTo>
                <a:lnTo>
                  <a:pt x="944880" y="693420"/>
                </a:lnTo>
                <a:lnTo>
                  <a:pt x="1005840" y="746760"/>
                </a:lnTo>
                <a:lnTo>
                  <a:pt x="1059180" y="861060"/>
                </a:lnTo>
                <a:lnTo>
                  <a:pt x="1082040" y="1043940"/>
                </a:lnTo>
                <a:lnTo>
                  <a:pt x="1097280" y="1135380"/>
                </a:lnTo>
                <a:lnTo>
                  <a:pt x="1127760" y="1249680"/>
                </a:lnTo>
                <a:lnTo>
                  <a:pt x="1203960" y="1325880"/>
                </a:lnTo>
                <a:lnTo>
                  <a:pt x="1287780" y="1402080"/>
                </a:lnTo>
                <a:lnTo>
                  <a:pt x="1424940" y="1546860"/>
                </a:lnTo>
                <a:lnTo>
                  <a:pt x="1531620" y="1645920"/>
                </a:lnTo>
                <a:lnTo>
                  <a:pt x="1623060" y="1699260"/>
                </a:lnTo>
                <a:lnTo>
                  <a:pt x="1706880" y="1744980"/>
                </a:lnTo>
                <a:lnTo>
                  <a:pt x="1767840" y="1783080"/>
                </a:lnTo>
                <a:lnTo>
                  <a:pt x="1783080" y="1866900"/>
                </a:lnTo>
                <a:lnTo>
                  <a:pt x="1714500" y="1943100"/>
                </a:lnTo>
                <a:lnTo>
                  <a:pt x="1661160" y="1973580"/>
                </a:lnTo>
                <a:lnTo>
                  <a:pt x="1684020" y="1889760"/>
                </a:lnTo>
                <a:lnTo>
                  <a:pt x="1638300" y="1874520"/>
                </a:lnTo>
                <a:lnTo>
                  <a:pt x="1546860" y="1798320"/>
                </a:lnTo>
                <a:lnTo>
                  <a:pt x="1470660" y="1737360"/>
                </a:lnTo>
                <a:lnTo>
                  <a:pt x="1310640" y="1668780"/>
                </a:lnTo>
                <a:lnTo>
                  <a:pt x="1196340" y="1630680"/>
                </a:lnTo>
                <a:lnTo>
                  <a:pt x="1112520" y="1554480"/>
                </a:lnTo>
                <a:lnTo>
                  <a:pt x="1112520" y="1737360"/>
                </a:lnTo>
                <a:lnTo>
                  <a:pt x="1120140" y="1943100"/>
                </a:lnTo>
                <a:lnTo>
                  <a:pt x="1158240" y="2057400"/>
                </a:lnTo>
                <a:lnTo>
                  <a:pt x="1196340" y="2202180"/>
                </a:lnTo>
                <a:lnTo>
                  <a:pt x="1234440" y="2346960"/>
                </a:lnTo>
                <a:lnTo>
                  <a:pt x="1356360" y="2667000"/>
                </a:lnTo>
                <a:lnTo>
                  <a:pt x="1386840" y="2872740"/>
                </a:lnTo>
                <a:lnTo>
                  <a:pt x="1409700" y="3048000"/>
                </a:lnTo>
                <a:lnTo>
                  <a:pt x="1455420" y="3192780"/>
                </a:lnTo>
                <a:lnTo>
                  <a:pt x="1501140" y="3390900"/>
                </a:lnTo>
                <a:lnTo>
                  <a:pt x="1554480" y="3512820"/>
                </a:lnTo>
                <a:lnTo>
                  <a:pt x="1661160" y="3634740"/>
                </a:lnTo>
                <a:lnTo>
                  <a:pt x="1752600" y="3657600"/>
                </a:lnTo>
                <a:lnTo>
                  <a:pt x="1798320" y="3665220"/>
                </a:lnTo>
                <a:lnTo>
                  <a:pt x="1889760" y="3649980"/>
                </a:lnTo>
                <a:lnTo>
                  <a:pt x="1981200" y="3634740"/>
                </a:lnTo>
                <a:lnTo>
                  <a:pt x="1988820" y="3688080"/>
                </a:lnTo>
                <a:lnTo>
                  <a:pt x="1935480" y="3733800"/>
                </a:lnTo>
                <a:lnTo>
                  <a:pt x="1844040" y="3787140"/>
                </a:lnTo>
                <a:lnTo>
                  <a:pt x="1676400" y="3832860"/>
                </a:lnTo>
                <a:lnTo>
                  <a:pt x="1592580" y="3855720"/>
                </a:lnTo>
                <a:lnTo>
                  <a:pt x="1463040" y="3893820"/>
                </a:lnTo>
                <a:lnTo>
                  <a:pt x="1417320" y="3810000"/>
                </a:lnTo>
                <a:lnTo>
                  <a:pt x="1363980" y="3756660"/>
                </a:lnTo>
                <a:lnTo>
                  <a:pt x="1325880" y="3672840"/>
                </a:lnTo>
                <a:lnTo>
                  <a:pt x="1219200" y="3436620"/>
                </a:lnTo>
                <a:lnTo>
                  <a:pt x="1173480" y="3246120"/>
                </a:lnTo>
                <a:lnTo>
                  <a:pt x="1127760" y="3048000"/>
                </a:lnTo>
                <a:lnTo>
                  <a:pt x="1066800" y="2880360"/>
                </a:lnTo>
                <a:lnTo>
                  <a:pt x="998220" y="2766060"/>
                </a:lnTo>
                <a:lnTo>
                  <a:pt x="899160" y="2621280"/>
                </a:lnTo>
                <a:lnTo>
                  <a:pt x="861060" y="2453640"/>
                </a:lnTo>
                <a:lnTo>
                  <a:pt x="830580" y="2590800"/>
                </a:lnTo>
                <a:lnTo>
                  <a:pt x="754380" y="2743200"/>
                </a:lnTo>
                <a:lnTo>
                  <a:pt x="662940" y="2880360"/>
                </a:lnTo>
                <a:lnTo>
                  <a:pt x="586740" y="2971800"/>
                </a:lnTo>
                <a:lnTo>
                  <a:pt x="487680" y="3116580"/>
                </a:lnTo>
                <a:lnTo>
                  <a:pt x="426720" y="3268980"/>
                </a:lnTo>
                <a:lnTo>
                  <a:pt x="373380" y="3390900"/>
                </a:lnTo>
                <a:lnTo>
                  <a:pt x="365760" y="3505200"/>
                </a:lnTo>
                <a:lnTo>
                  <a:pt x="342900" y="3627120"/>
                </a:lnTo>
                <a:lnTo>
                  <a:pt x="304800" y="3695700"/>
                </a:lnTo>
                <a:lnTo>
                  <a:pt x="350520" y="3733800"/>
                </a:lnTo>
                <a:lnTo>
                  <a:pt x="411480" y="3741420"/>
                </a:lnTo>
                <a:lnTo>
                  <a:pt x="480060" y="3771900"/>
                </a:lnTo>
                <a:lnTo>
                  <a:pt x="601980" y="3840480"/>
                </a:lnTo>
                <a:lnTo>
                  <a:pt x="579120" y="3878580"/>
                </a:lnTo>
                <a:lnTo>
                  <a:pt x="426720" y="3863340"/>
                </a:lnTo>
                <a:lnTo>
                  <a:pt x="243840" y="3855720"/>
                </a:lnTo>
                <a:lnTo>
                  <a:pt x="129540" y="3817620"/>
                </a:lnTo>
                <a:lnTo>
                  <a:pt x="0" y="3817620"/>
                </a:lnTo>
                <a:lnTo>
                  <a:pt x="0" y="3657600"/>
                </a:lnTo>
                <a:lnTo>
                  <a:pt x="68580" y="3489960"/>
                </a:lnTo>
                <a:lnTo>
                  <a:pt x="144780" y="3284220"/>
                </a:lnTo>
                <a:lnTo>
                  <a:pt x="259080" y="2918460"/>
                </a:lnTo>
                <a:lnTo>
                  <a:pt x="327660" y="2758440"/>
                </a:lnTo>
                <a:lnTo>
                  <a:pt x="426720" y="2598420"/>
                </a:lnTo>
                <a:lnTo>
                  <a:pt x="464820" y="2407920"/>
                </a:lnTo>
                <a:lnTo>
                  <a:pt x="510540" y="2278380"/>
                </a:lnTo>
                <a:lnTo>
                  <a:pt x="449580" y="2270760"/>
                </a:lnTo>
                <a:lnTo>
                  <a:pt x="350520" y="2225040"/>
                </a:lnTo>
                <a:lnTo>
                  <a:pt x="335280" y="2080260"/>
                </a:lnTo>
                <a:lnTo>
                  <a:pt x="327660" y="1905000"/>
                </a:lnTo>
                <a:lnTo>
                  <a:pt x="342900" y="1783080"/>
                </a:lnTo>
                <a:lnTo>
                  <a:pt x="381000" y="1463040"/>
                </a:lnTo>
                <a:lnTo>
                  <a:pt x="457200" y="1173480"/>
                </a:lnTo>
                <a:lnTo>
                  <a:pt x="495300" y="1005840"/>
                </a:lnTo>
                <a:lnTo>
                  <a:pt x="525780" y="822960"/>
                </a:lnTo>
                <a:lnTo>
                  <a:pt x="579120" y="701040"/>
                </a:lnTo>
                <a:lnTo>
                  <a:pt x="678180" y="594360"/>
                </a:lnTo>
                <a:lnTo>
                  <a:pt x="731520" y="510540"/>
                </a:lnTo>
                <a:lnTo>
                  <a:pt x="739140" y="426720"/>
                </a:lnTo>
                <a:lnTo>
                  <a:pt x="716280" y="388620"/>
                </a:lnTo>
                <a:lnTo>
                  <a:pt x="685800" y="281940"/>
                </a:lnTo>
                <a:lnTo>
                  <a:pt x="685800" y="213360"/>
                </a:lnTo>
                <a:lnTo>
                  <a:pt x="723900" y="68580"/>
                </a:lnTo>
                <a:lnTo>
                  <a:pt x="792480" y="304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64" name="Freeform 376">
            <a:extLst>
              <a:ext uri="{FF2B5EF4-FFF2-40B4-BE49-F238E27FC236}">
                <a16:creationId xmlns:a16="http://schemas.microsoft.com/office/drawing/2014/main" id="{F22B2C8A-5497-44E9-8DB6-89D94AE3321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855682" y="5118327"/>
            <a:ext cx="145190" cy="360000"/>
          </a:xfrm>
          <a:custGeom>
            <a:avLst/>
            <a:gdLst>
              <a:gd name="T0" fmla="*/ 238 w 362"/>
              <a:gd name="T1" fmla="*/ 496 h 903"/>
              <a:gd name="T2" fmla="*/ 275 w 362"/>
              <a:gd name="T3" fmla="*/ 527 h 903"/>
              <a:gd name="T4" fmla="*/ 297 w 362"/>
              <a:gd name="T5" fmla="*/ 571 h 903"/>
              <a:gd name="T6" fmla="*/ 300 w 362"/>
              <a:gd name="T7" fmla="*/ 623 h 903"/>
              <a:gd name="T8" fmla="*/ 281 w 362"/>
              <a:gd name="T9" fmla="*/ 668 h 903"/>
              <a:gd name="T10" fmla="*/ 247 w 362"/>
              <a:gd name="T11" fmla="*/ 702 h 903"/>
              <a:gd name="T12" fmla="*/ 150 w 362"/>
              <a:gd name="T13" fmla="*/ 417 h 903"/>
              <a:gd name="T14" fmla="*/ 107 w 362"/>
              <a:gd name="T15" fmla="*/ 395 h 903"/>
              <a:gd name="T16" fmla="*/ 75 w 362"/>
              <a:gd name="T17" fmla="*/ 359 h 903"/>
              <a:gd name="T18" fmla="*/ 60 w 362"/>
              <a:gd name="T19" fmla="*/ 311 h 903"/>
              <a:gd name="T20" fmla="*/ 67 w 362"/>
              <a:gd name="T21" fmla="*/ 261 h 903"/>
              <a:gd name="T22" fmla="*/ 93 w 362"/>
              <a:gd name="T23" fmla="*/ 219 h 903"/>
              <a:gd name="T24" fmla="*/ 131 w 362"/>
              <a:gd name="T25" fmla="*/ 191 h 903"/>
              <a:gd name="T26" fmla="*/ 211 w 362"/>
              <a:gd name="T27" fmla="*/ 184 h 903"/>
              <a:gd name="T28" fmla="*/ 255 w 362"/>
              <a:gd name="T29" fmla="*/ 206 h 903"/>
              <a:gd name="T30" fmla="*/ 286 w 362"/>
              <a:gd name="T31" fmla="*/ 243 h 903"/>
              <a:gd name="T32" fmla="*/ 301 w 362"/>
              <a:gd name="T33" fmla="*/ 290 h 903"/>
              <a:gd name="T34" fmla="*/ 310 w 362"/>
              <a:gd name="T35" fmla="*/ 322 h 903"/>
              <a:gd name="T36" fmla="*/ 337 w 362"/>
              <a:gd name="T37" fmla="*/ 330 h 903"/>
              <a:gd name="T38" fmla="*/ 359 w 362"/>
              <a:gd name="T39" fmla="*/ 313 h 903"/>
              <a:gd name="T40" fmla="*/ 354 w 362"/>
              <a:gd name="T41" fmla="*/ 253 h 903"/>
              <a:gd name="T42" fmla="*/ 318 w 362"/>
              <a:gd name="T43" fmla="*/ 184 h 903"/>
              <a:gd name="T44" fmla="*/ 257 w 362"/>
              <a:gd name="T45" fmla="*/ 137 h 903"/>
              <a:gd name="T46" fmla="*/ 211 w 362"/>
              <a:gd name="T47" fmla="*/ 23 h 903"/>
              <a:gd name="T48" fmla="*/ 192 w 362"/>
              <a:gd name="T49" fmla="*/ 2 h 903"/>
              <a:gd name="T50" fmla="*/ 163 w 362"/>
              <a:gd name="T51" fmla="*/ 5 h 903"/>
              <a:gd name="T52" fmla="*/ 150 w 362"/>
              <a:gd name="T53" fmla="*/ 30 h 903"/>
              <a:gd name="T54" fmla="*/ 92 w 362"/>
              <a:gd name="T55" fmla="*/ 144 h 903"/>
              <a:gd name="T56" fmla="*/ 34 w 362"/>
              <a:gd name="T57" fmla="*/ 196 h 903"/>
              <a:gd name="T58" fmla="*/ 2 w 362"/>
              <a:gd name="T59" fmla="*/ 268 h 903"/>
              <a:gd name="T60" fmla="*/ 7 w 362"/>
              <a:gd name="T61" fmla="*/ 349 h 903"/>
              <a:gd name="T62" fmla="*/ 43 w 362"/>
              <a:gd name="T63" fmla="*/ 418 h 903"/>
              <a:gd name="T64" fmla="*/ 105 w 362"/>
              <a:gd name="T65" fmla="*/ 465 h 903"/>
              <a:gd name="T66" fmla="*/ 141 w 362"/>
              <a:gd name="T67" fmla="*/ 715 h 903"/>
              <a:gd name="T68" fmla="*/ 99 w 362"/>
              <a:gd name="T69" fmla="*/ 690 h 903"/>
              <a:gd name="T70" fmla="*/ 71 w 362"/>
              <a:gd name="T71" fmla="*/ 651 h 903"/>
              <a:gd name="T72" fmla="*/ 60 w 362"/>
              <a:gd name="T73" fmla="*/ 602 h 903"/>
              <a:gd name="T74" fmla="*/ 46 w 362"/>
              <a:gd name="T75" fmla="*/ 577 h 903"/>
              <a:gd name="T76" fmla="*/ 19 w 362"/>
              <a:gd name="T77" fmla="*/ 575 h 903"/>
              <a:gd name="T78" fmla="*/ 0 w 362"/>
              <a:gd name="T79" fmla="*/ 596 h 903"/>
              <a:gd name="T80" fmla="*/ 11 w 362"/>
              <a:gd name="T81" fmla="*/ 666 h 903"/>
              <a:gd name="T82" fmla="*/ 54 w 362"/>
              <a:gd name="T83" fmla="*/ 730 h 903"/>
              <a:gd name="T84" fmla="*/ 119 w 362"/>
              <a:gd name="T85" fmla="*/ 772 h 903"/>
              <a:gd name="T86" fmla="*/ 153 w 362"/>
              <a:gd name="T87" fmla="*/ 885 h 903"/>
              <a:gd name="T88" fmla="*/ 174 w 362"/>
              <a:gd name="T89" fmla="*/ 903 h 903"/>
              <a:gd name="T90" fmla="*/ 202 w 362"/>
              <a:gd name="T91" fmla="*/ 894 h 903"/>
              <a:gd name="T92" fmla="*/ 211 w 362"/>
              <a:gd name="T93" fmla="*/ 779 h 903"/>
              <a:gd name="T94" fmla="*/ 283 w 362"/>
              <a:gd name="T95" fmla="*/ 750 h 903"/>
              <a:gd name="T96" fmla="*/ 336 w 362"/>
              <a:gd name="T97" fmla="*/ 694 h 903"/>
              <a:gd name="T98" fmla="*/ 361 w 362"/>
              <a:gd name="T99" fmla="*/ 619 h 903"/>
              <a:gd name="T100" fmla="*/ 350 w 362"/>
              <a:gd name="T101" fmla="*/ 538 h 903"/>
              <a:gd name="T102" fmla="*/ 307 w 362"/>
              <a:gd name="T103" fmla="*/ 474 h 903"/>
              <a:gd name="T104" fmla="*/ 242 w 362"/>
              <a:gd name="T105" fmla="*/ 432 h 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62" h="903">
                <a:moveTo>
                  <a:pt x="211" y="718"/>
                </a:moveTo>
                <a:lnTo>
                  <a:pt x="211" y="486"/>
                </a:lnTo>
                <a:lnTo>
                  <a:pt x="220" y="489"/>
                </a:lnTo>
                <a:lnTo>
                  <a:pt x="230" y="492"/>
                </a:lnTo>
                <a:lnTo>
                  <a:pt x="238" y="496"/>
                </a:lnTo>
                <a:lnTo>
                  <a:pt x="247" y="502"/>
                </a:lnTo>
                <a:lnTo>
                  <a:pt x="255" y="507"/>
                </a:lnTo>
                <a:lnTo>
                  <a:pt x="262" y="513"/>
                </a:lnTo>
                <a:lnTo>
                  <a:pt x="268" y="520"/>
                </a:lnTo>
                <a:lnTo>
                  <a:pt x="275" y="527"/>
                </a:lnTo>
                <a:lnTo>
                  <a:pt x="281" y="536"/>
                </a:lnTo>
                <a:lnTo>
                  <a:pt x="286" y="543"/>
                </a:lnTo>
                <a:lnTo>
                  <a:pt x="291" y="553"/>
                </a:lnTo>
                <a:lnTo>
                  <a:pt x="294" y="562"/>
                </a:lnTo>
                <a:lnTo>
                  <a:pt x="297" y="571"/>
                </a:lnTo>
                <a:lnTo>
                  <a:pt x="300" y="581"/>
                </a:lnTo>
                <a:lnTo>
                  <a:pt x="301" y="592"/>
                </a:lnTo>
                <a:lnTo>
                  <a:pt x="301" y="602"/>
                </a:lnTo>
                <a:lnTo>
                  <a:pt x="301" y="612"/>
                </a:lnTo>
                <a:lnTo>
                  <a:pt x="300" y="623"/>
                </a:lnTo>
                <a:lnTo>
                  <a:pt x="297" y="632"/>
                </a:lnTo>
                <a:lnTo>
                  <a:pt x="294" y="642"/>
                </a:lnTo>
                <a:lnTo>
                  <a:pt x="291" y="651"/>
                </a:lnTo>
                <a:lnTo>
                  <a:pt x="286" y="659"/>
                </a:lnTo>
                <a:lnTo>
                  <a:pt x="281" y="668"/>
                </a:lnTo>
                <a:lnTo>
                  <a:pt x="275" y="676"/>
                </a:lnTo>
                <a:lnTo>
                  <a:pt x="268" y="684"/>
                </a:lnTo>
                <a:lnTo>
                  <a:pt x="262" y="690"/>
                </a:lnTo>
                <a:lnTo>
                  <a:pt x="255" y="697"/>
                </a:lnTo>
                <a:lnTo>
                  <a:pt x="247" y="702"/>
                </a:lnTo>
                <a:lnTo>
                  <a:pt x="238" y="708"/>
                </a:lnTo>
                <a:lnTo>
                  <a:pt x="230" y="712"/>
                </a:lnTo>
                <a:lnTo>
                  <a:pt x="220" y="715"/>
                </a:lnTo>
                <a:lnTo>
                  <a:pt x="211" y="718"/>
                </a:lnTo>
                <a:close/>
                <a:moveTo>
                  <a:pt x="150" y="417"/>
                </a:moveTo>
                <a:lnTo>
                  <a:pt x="141" y="415"/>
                </a:lnTo>
                <a:lnTo>
                  <a:pt x="131" y="410"/>
                </a:lnTo>
                <a:lnTo>
                  <a:pt x="123" y="406"/>
                </a:lnTo>
                <a:lnTo>
                  <a:pt x="114" y="401"/>
                </a:lnTo>
                <a:lnTo>
                  <a:pt x="107" y="395"/>
                </a:lnTo>
                <a:lnTo>
                  <a:pt x="99" y="389"/>
                </a:lnTo>
                <a:lnTo>
                  <a:pt x="93" y="383"/>
                </a:lnTo>
                <a:lnTo>
                  <a:pt x="86" y="375"/>
                </a:lnTo>
                <a:lnTo>
                  <a:pt x="80" y="368"/>
                </a:lnTo>
                <a:lnTo>
                  <a:pt x="75" y="359"/>
                </a:lnTo>
                <a:lnTo>
                  <a:pt x="71" y="350"/>
                </a:lnTo>
                <a:lnTo>
                  <a:pt x="67" y="341"/>
                </a:lnTo>
                <a:lnTo>
                  <a:pt x="64" y="331"/>
                </a:lnTo>
                <a:lnTo>
                  <a:pt x="61" y="321"/>
                </a:lnTo>
                <a:lnTo>
                  <a:pt x="60" y="311"/>
                </a:lnTo>
                <a:lnTo>
                  <a:pt x="60" y="301"/>
                </a:lnTo>
                <a:lnTo>
                  <a:pt x="60" y="290"/>
                </a:lnTo>
                <a:lnTo>
                  <a:pt x="61" y="281"/>
                </a:lnTo>
                <a:lnTo>
                  <a:pt x="64" y="270"/>
                </a:lnTo>
                <a:lnTo>
                  <a:pt x="67" y="261"/>
                </a:lnTo>
                <a:lnTo>
                  <a:pt x="71" y="252"/>
                </a:lnTo>
                <a:lnTo>
                  <a:pt x="75" y="243"/>
                </a:lnTo>
                <a:lnTo>
                  <a:pt x="80" y="235"/>
                </a:lnTo>
                <a:lnTo>
                  <a:pt x="86" y="227"/>
                </a:lnTo>
                <a:lnTo>
                  <a:pt x="93" y="219"/>
                </a:lnTo>
                <a:lnTo>
                  <a:pt x="99" y="212"/>
                </a:lnTo>
                <a:lnTo>
                  <a:pt x="107" y="206"/>
                </a:lnTo>
                <a:lnTo>
                  <a:pt x="114" y="200"/>
                </a:lnTo>
                <a:lnTo>
                  <a:pt x="123" y="195"/>
                </a:lnTo>
                <a:lnTo>
                  <a:pt x="131" y="191"/>
                </a:lnTo>
                <a:lnTo>
                  <a:pt x="141" y="187"/>
                </a:lnTo>
                <a:lnTo>
                  <a:pt x="150" y="184"/>
                </a:lnTo>
                <a:lnTo>
                  <a:pt x="150" y="417"/>
                </a:lnTo>
                <a:close/>
                <a:moveTo>
                  <a:pt x="211" y="424"/>
                </a:moveTo>
                <a:lnTo>
                  <a:pt x="211" y="184"/>
                </a:lnTo>
                <a:lnTo>
                  <a:pt x="220" y="187"/>
                </a:lnTo>
                <a:lnTo>
                  <a:pt x="230" y="191"/>
                </a:lnTo>
                <a:lnTo>
                  <a:pt x="238" y="195"/>
                </a:lnTo>
                <a:lnTo>
                  <a:pt x="247" y="200"/>
                </a:lnTo>
                <a:lnTo>
                  <a:pt x="255" y="206"/>
                </a:lnTo>
                <a:lnTo>
                  <a:pt x="262" y="212"/>
                </a:lnTo>
                <a:lnTo>
                  <a:pt x="268" y="219"/>
                </a:lnTo>
                <a:lnTo>
                  <a:pt x="275" y="227"/>
                </a:lnTo>
                <a:lnTo>
                  <a:pt x="281" y="235"/>
                </a:lnTo>
                <a:lnTo>
                  <a:pt x="286" y="243"/>
                </a:lnTo>
                <a:lnTo>
                  <a:pt x="291" y="252"/>
                </a:lnTo>
                <a:lnTo>
                  <a:pt x="294" y="261"/>
                </a:lnTo>
                <a:lnTo>
                  <a:pt x="297" y="270"/>
                </a:lnTo>
                <a:lnTo>
                  <a:pt x="300" y="281"/>
                </a:lnTo>
                <a:lnTo>
                  <a:pt x="301" y="290"/>
                </a:lnTo>
                <a:lnTo>
                  <a:pt x="301" y="301"/>
                </a:lnTo>
                <a:lnTo>
                  <a:pt x="302" y="306"/>
                </a:lnTo>
                <a:lnTo>
                  <a:pt x="304" y="313"/>
                </a:lnTo>
                <a:lnTo>
                  <a:pt x="306" y="317"/>
                </a:lnTo>
                <a:lnTo>
                  <a:pt x="310" y="322"/>
                </a:lnTo>
                <a:lnTo>
                  <a:pt x="315" y="326"/>
                </a:lnTo>
                <a:lnTo>
                  <a:pt x="319" y="329"/>
                </a:lnTo>
                <a:lnTo>
                  <a:pt x="325" y="330"/>
                </a:lnTo>
                <a:lnTo>
                  <a:pt x="331" y="331"/>
                </a:lnTo>
                <a:lnTo>
                  <a:pt x="337" y="330"/>
                </a:lnTo>
                <a:lnTo>
                  <a:pt x="342" y="329"/>
                </a:lnTo>
                <a:lnTo>
                  <a:pt x="348" y="326"/>
                </a:lnTo>
                <a:lnTo>
                  <a:pt x="352" y="322"/>
                </a:lnTo>
                <a:lnTo>
                  <a:pt x="356" y="317"/>
                </a:lnTo>
                <a:lnTo>
                  <a:pt x="359" y="313"/>
                </a:lnTo>
                <a:lnTo>
                  <a:pt x="361" y="306"/>
                </a:lnTo>
                <a:lnTo>
                  <a:pt x="362" y="301"/>
                </a:lnTo>
                <a:lnTo>
                  <a:pt x="361" y="284"/>
                </a:lnTo>
                <a:lnTo>
                  <a:pt x="359" y="268"/>
                </a:lnTo>
                <a:lnTo>
                  <a:pt x="354" y="253"/>
                </a:lnTo>
                <a:lnTo>
                  <a:pt x="350" y="238"/>
                </a:lnTo>
                <a:lnTo>
                  <a:pt x="344" y="223"/>
                </a:lnTo>
                <a:lnTo>
                  <a:pt x="336" y="209"/>
                </a:lnTo>
                <a:lnTo>
                  <a:pt x="327" y="196"/>
                </a:lnTo>
                <a:lnTo>
                  <a:pt x="318" y="184"/>
                </a:lnTo>
                <a:lnTo>
                  <a:pt x="307" y="172"/>
                </a:lnTo>
                <a:lnTo>
                  <a:pt x="296" y="162"/>
                </a:lnTo>
                <a:lnTo>
                  <a:pt x="283" y="153"/>
                </a:lnTo>
                <a:lnTo>
                  <a:pt x="271" y="144"/>
                </a:lnTo>
                <a:lnTo>
                  <a:pt x="257" y="137"/>
                </a:lnTo>
                <a:lnTo>
                  <a:pt x="242" y="130"/>
                </a:lnTo>
                <a:lnTo>
                  <a:pt x="227" y="126"/>
                </a:lnTo>
                <a:lnTo>
                  <a:pt x="211" y="123"/>
                </a:lnTo>
                <a:lnTo>
                  <a:pt x="211" y="30"/>
                </a:lnTo>
                <a:lnTo>
                  <a:pt x="211" y="23"/>
                </a:lnTo>
                <a:lnTo>
                  <a:pt x="208" y="18"/>
                </a:lnTo>
                <a:lnTo>
                  <a:pt x="205" y="12"/>
                </a:lnTo>
                <a:lnTo>
                  <a:pt x="202" y="8"/>
                </a:lnTo>
                <a:lnTo>
                  <a:pt x="198" y="5"/>
                </a:lnTo>
                <a:lnTo>
                  <a:pt x="192" y="2"/>
                </a:lnTo>
                <a:lnTo>
                  <a:pt x="187" y="1"/>
                </a:lnTo>
                <a:lnTo>
                  <a:pt x="181" y="0"/>
                </a:lnTo>
                <a:lnTo>
                  <a:pt x="174" y="1"/>
                </a:lnTo>
                <a:lnTo>
                  <a:pt x="169" y="2"/>
                </a:lnTo>
                <a:lnTo>
                  <a:pt x="163" y="5"/>
                </a:lnTo>
                <a:lnTo>
                  <a:pt x="159" y="8"/>
                </a:lnTo>
                <a:lnTo>
                  <a:pt x="156" y="12"/>
                </a:lnTo>
                <a:lnTo>
                  <a:pt x="153" y="18"/>
                </a:lnTo>
                <a:lnTo>
                  <a:pt x="152" y="24"/>
                </a:lnTo>
                <a:lnTo>
                  <a:pt x="150" y="30"/>
                </a:lnTo>
                <a:lnTo>
                  <a:pt x="150" y="123"/>
                </a:lnTo>
                <a:lnTo>
                  <a:pt x="134" y="126"/>
                </a:lnTo>
                <a:lnTo>
                  <a:pt x="119" y="130"/>
                </a:lnTo>
                <a:lnTo>
                  <a:pt x="105" y="137"/>
                </a:lnTo>
                <a:lnTo>
                  <a:pt x="92" y="144"/>
                </a:lnTo>
                <a:lnTo>
                  <a:pt x="78" y="153"/>
                </a:lnTo>
                <a:lnTo>
                  <a:pt x="66" y="162"/>
                </a:lnTo>
                <a:lnTo>
                  <a:pt x="54" y="172"/>
                </a:lnTo>
                <a:lnTo>
                  <a:pt x="43" y="184"/>
                </a:lnTo>
                <a:lnTo>
                  <a:pt x="34" y="196"/>
                </a:lnTo>
                <a:lnTo>
                  <a:pt x="25" y="209"/>
                </a:lnTo>
                <a:lnTo>
                  <a:pt x="18" y="223"/>
                </a:lnTo>
                <a:lnTo>
                  <a:pt x="11" y="238"/>
                </a:lnTo>
                <a:lnTo>
                  <a:pt x="7" y="253"/>
                </a:lnTo>
                <a:lnTo>
                  <a:pt x="2" y="268"/>
                </a:lnTo>
                <a:lnTo>
                  <a:pt x="0" y="284"/>
                </a:lnTo>
                <a:lnTo>
                  <a:pt x="0" y="301"/>
                </a:lnTo>
                <a:lnTo>
                  <a:pt x="0" y="317"/>
                </a:lnTo>
                <a:lnTo>
                  <a:pt x="2" y="333"/>
                </a:lnTo>
                <a:lnTo>
                  <a:pt x="7" y="349"/>
                </a:lnTo>
                <a:lnTo>
                  <a:pt x="11" y="364"/>
                </a:lnTo>
                <a:lnTo>
                  <a:pt x="18" y="378"/>
                </a:lnTo>
                <a:lnTo>
                  <a:pt x="25" y="392"/>
                </a:lnTo>
                <a:lnTo>
                  <a:pt x="34" y="405"/>
                </a:lnTo>
                <a:lnTo>
                  <a:pt x="43" y="418"/>
                </a:lnTo>
                <a:lnTo>
                  <a:pt x="54" y="430"/>
                </a:lnTo>
                <a:lnTo>
                  <a:pt x="66" y="439"/>
                </a:lnTo>
                <a:lnTo>
                  <a:pt x="78" y="449"/>
                </a:lnTo>
                <a:lnTo>
                  <a:pt x="92" y="458"/>
                </a:lnTo>
                <a:lnTo>
                  <a:pt x="105" y="465"/>
                </a:lnTo>
                <a:lnTo>
                  <a:pt x="119" y="470"/>
                </a:lnTo>
                <a:lnTo>
                  <a:pt x="134" y="476"/>
                </a:lnTo>
                <a:lnTo>
                  <a:pt x="150" y="479"/>
                </a:lnTo>
                <a:lnTo>
                  <a:pt x="150" y="718"/>
                </a:lnTo>
                <a:lnTo>
                  <a:pt x="141" y="715"/>
                </a:lnTo>
                <a:lnTo>
                  <a:pt x="131" y="712"/>
                </a:lnTo>
                <a:lnTo>
                  <a:pt x="123" y="708"/>
                </a:lnTo>
                <a:lnTo>
                  <a:pt x="114" y="702"/>
                </a:lnTo>
                <a:lnTo>
                  <a:pt x="107" y="697"/>
                </a:lnTo>
                <a:lnTo>
                  <a:pt x="99" y="690"/>
                </a:lnTo>
                <a:lnTo>
                  <a:pt x="93" y="684"/>
                </a:lnTo>
                <a:lnTo>
                  <a:pt x="86" y="676"/>
                </a:lnTo>
                <a:lnTo>
                  <a:pt x="80" y="668"/>
                </a:lnTo>
                <a:lnTo>
                  <a:pt x="75" y="660"/>
                </a:lnTo>
                <a:lnTo>
                  <a:pt x="71" y="651"/>
                </a:lnTo>
                <a:lnTo>
                  <a:pt x="67" y="642"/>
                </a:lnTo>
                <a:lnTo>
                  <a:pt x="64" y="632"/>
                </a:lnTo>
                <a:lnTo>
                  <a:pt x="61" y="623"/>
                </a:lnTo>
                <a:lnTo>
                  <a:pt x="60" y="612"/>
                </a:lnTo>
                <a:lnTo>
                  <a:pt x="60" y="602"/>
                </a:lnTo>
                <a:lnTo>
                  <a:pt x="59" y="596"/>
                </a:lnTo>
                <a:lnTo>
                  <a:pt x="58" y="591"/>
                </a:lnTo>
                <a:lnTo>
                  <a:pt x="55" y="585"/>
                </a:lnTo>
                <a:lnTo>
                  <a:pt x="52" y="581"/>
                </a:lnTo>
                <a:lnTo>
                  <a:pt x="46" y="577"/>
                </a:lnTo>
                <a:lnTo>
                  <a:pt x="42" y="575"/>
                </a:lnTo>
                <a:lnTo>
                  <a:pt x="36" y="572"/>
                </a:lnTo>
                <a:lnTo>
                  <a:pt x="30" y="571"/>
                </a:lnTo>
                <a:lnTo>
                  <a:pt x="24" y="572"/>
                </a:lnTo>
                <a:lnTo>
                  <a:pt x="19" y="575"/>
                </a:lnTo>
                <a:lnTo>
                  <a:pt x="13" y="577"/>
                </a:lnTo>
                <a:lnTo>
                  <a:pt x="9" y="581"/>
                </a:lnTo>
                <a:lnTo>
                  <a:pt x="5" y="585"/>
                </a:lnTo>
                <a:lnTo>
                  <a:pt x="2" y="591"/>
                </a:lnTo>
                <a:lnTo>
                  <a:pt x="0" y="596"/>
                </a:lnTo>
                <a:lnTo>
                  <a:pt x="0" y="602"/>
                </a:lnTo>
                <a:lnTo>
                  <a:pt x="0" y="619"/>
                </a:lnTo>
                <a:lnTo>
                  <a:pt x="2" y="635"/>
                </a:lnTo>
                <a:lnTo>
                  <a:pt x="7" y="651"/>
                </a:lnTo>
                <a:lnTo>
                  <a:pt x="11" y="666"/>
                </a:lnTo>
                <a:lnTo>
                  <a:pt x="18" y="680"/>
                </a:lnTo>
                <a:lnTo>
                  <a:pt x="25" y="694"/>
                </a:lnTo>
                <a:lnTo>
                  <a:pt x="34" y="706"/>
                </a:lnTo>
                <a:lnTo>
                  <a:pt x="43" y="719"/>
                </a:lnTo>
                <a:lnTo>
                  <a:pt x="54" y="730"/>
                </a:lnTo>
                <a:lnTo>
                  <a:pt x="66" y="741"/>
                </a:lnTo>
                <a:lnTo>
                  <a:pt x="78" y="750"/>
                </a:lnTo>
                <a:lnTo>
                  <a:pt x="92" y="759"/>
                </a:lnTo>
                <a:lnTo>
                  <a:pt x="105" y="765"/>
                </a:lnTo>
                <a:lnTo>
                  <a:pt x="119" y="772"/>
                </a:lnTo>
                <a:lnTo>
                  <a:pt x="134" y="776"/>
                </a:lnTo>
                <a:lnTo>
                  <a:pt x="150" y="779"/>
                </a:lnTo>
                <a:lnTo>
                  <a:pt x="150" y="873"/>
                </a:lnTo>
                <a:lnTo>
                  <a:pt x="152" y="879"/>
                </a:lnTo>
                <a:lnTo>
                  <a:pt x="153" y="885"/>
                </a:lnTo>
                <a:lnTo>
                  <a:pt x="156" y="890"/>
                </a:lnTo>
                <a:lnTo>
                  <a:pt x="159" y="894"/>
                </a:lnTo>
                <a:lnTo>
                  <a:pt x="163" y="897"/>
                </a:lnTo>
                <a:lnTo>
                  <a:pt x="169" y="901"/>
                </a:lnTo>
                <a:lnTo>
                  <a:pt x="174" y="903"/>
                </a:lnTo>
                <a:lnTo>
                  <a:pt x="181" y="903"/>
                </a:lnTo>
                <a:lnTo>
                  <a:pt x="187" y="903"/>
                </a:lnTo>
                <a:lnTo>
                  <a:pt x="192" y="901"/>
                </a:lnTo>
                <a:lnTo>
                  <a:pt x="198" y="897"/>
                </a:lnTo>
                <a:lnTo>
                  <a:pt x="202" y="894"/>
                </a:lnTo>
                <a:lnTo>
                  <a:pt x="205" y="890"/>
                </a:lnTo>
                <a:lnTo>
                  <a:pt x="208" y="885"/>
                </a:lnTo>
                <a:lnTo>
                  <a:pt x="211" y="879"/>
                </a:lnTo>
                <a:lnTo>
                  <a:pt x="211" y="873"/>
                </a:lnTo>
                <a:lnTo>
                  <a:pt x="211" y="779"/>
                </a:lnTo>
                <a:lnTo>
                  <a:pt x="227" y="776"/>
                </a:lnTo>
                <a:lnTo>
                  <a:pt x="242" y="772"/>
                </a:lnTo>
                <a:lnTo>
                  <a:pt x="257" y="765"/>
                </a:lnTo>
                <a:lnTo>
                  <a:pt x="271" y="758"/>
                </a:lnTo>
                <a:lnTo>
                  <a:pt x="283" y="750"/>
                </a:lnTo>
                <a:lnTo>
                  <a:pt x="296" y="741"/>
                </a:lnTo>
                <a:lnTo>
                  <a:pt x="307" y="730"/>
                </a:lnTo>
                <a:lnTo>
                  <a:pt x="318" y="719"/>
                </a:lnTo>
                <a:lnTo>
                  <a:pt x="327" y="706"/>
                </a:lnTo>
                <a:lnTo>
                  <a:pt x="336" y="694"/>
                </a:lnTo>
                <a:lnTo>
                  <a:pt x="344" y="680"/>
                </a:lnTo>
                <a:lnTo>
                  <a:pt x="350" y="666"/>
                </a:lnTo>
                <a:lnTo>
                  <a:pt x="354" y="651"/>
                </a:lnTo>
                <a:lnTo>
                  <a:pt x="359" y="635"/>
                </a:lnTo>
                <a:lnTo>
                  <a:pt x="361" y="619"/>
                </a:lnTo>
                <a:lnTo>
                  <a:pt x="362" y="602"/>
                </a:lnTo>
                <a:lnTo>
                  <a:pt x="361" y="585"/>
                </a:lnTo>
                <a:lnTo>
                  <a:pt x="359" y="569"/>
                </a:lnTo>
                <a:lnTo>
                  <a:pt x="354" y="553"/>
                </a:lnTo>
                <a:lnTo>
                  <a:pt x="350" y="538"/>
                </a:lnTo>
                <a:lnTo>
                  <a:pt x="344" y="524"/>
                </a:lnTo>
                <a:lnTo>
                  <a:pt x="336" y="510"/>
                </a:lnTo>
                <a:lnTo>
                  <a:pt x="327" y="497"/>
                </a:lnTo>
                <a:lnTo>
                  <a:pt x="318" y="484"/>
                </a:lnTo>
                <a:lnTo>
                  <a:pt x="307" y="474"/>
                </a:lnTo>
                <a:lnTo>
                  <a:pt x="296" y="463"/>
                </a:lnTo>
                <a:lnTo>
                  <a:pt x="283" y="453"/>
                </a:lnTo>
                <a:lnTo>
                  <a:pt x="271" y="445"/>
                </a:lnTo>
                <a:lnTo>
                  <a:pt x="257" y="438"/>
                </a:lnTo>
                <a:lnTo>
                  <a:pt x="242" y="432"/>
                </a:lnTo>
                <a:lnTo>
                  <a:pt x="227" y="428"/>
                </a:lnTo>
                <a:lnTo>
                  <a:pt x="211" y="4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ECE23E86-5F92-4B99-BEBB-877FECFD7445}"/>
              </a:ext>
            </a:extLst>
          </p:cNvPr>
          <p:cNvGrpSpPr>
            <a:grpSpLocks noChangeAspect="1"/>
          </p:cNvGrpSpPr>
          <p:nvPr/>
        </p:nvGrpSpPr>
        <p:grpSpPr>
          <a:xfrm>
            <a:off x="5549453" y="3034235"/>
            <a:ext cx="360000" cy="360000"/>
            <a:chOff x="7602538" y="1917700"/>
            <a:chExt cx="284163" cy="284163"/>
          </a:xfrm>
          <a:solidFill>
            <a:srgbClr val="F2F2F2"/>
          </a:solidFill>
        </p:grpSpPr>
        <p:sp>
          <p:nvSpPr>
            <p:cNvPr id="266" name="Freeform 3986">
              <a:extLst>
                <a:ext uri="{FF2B5EF4-FFF2-40B4-BE49-F238E27FC236}">
                  <a16:creationId xmlns:a16="http://schemas.microsoft.com/office/drawing/2014/main" id="{1AA03D79-5B8D-466D-885D-3D4D054BC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4925" y="1917700"/>
              <a:ext cx="177800" cy="228600"/>
            </a:xfrm>
            <a:custGeom>
              <a:avLst/>
              <a:gdLst>
                <a:gd name="T0" fmla="*/ 15 w 559"/>
                <a:gd name="T1" fmla="*/ 301 h 720"/>
                <a:gd name="T2" fmla="*/ 130 w 559"/>
                <a:gd name="T3" fmla="*/ 301 h 720"/>
                <a:gd name="T4" fmla="*/ 130 w 559"/>
                <a:gd name="T5" fmla="*/ 705 h 720"/>
                <a:gd name="T6" fmla="*/ 131 w 559"/>
                <a:gd name="T7" fmla="*/ 707 h 720"/>
                <a:gd name="T8" fmla="*/ 131 w 559"/>
                <a:gd name="T9" fmla="*/ 710 h 720"/>
                <a:gd name="T10" fmla="*/ 133 w 559"/>
                <a:gd name="T11" fmla="*/ 713 h 720"/>
                <a:gd name="T12" fmla="*/ 134 w 559"/>
                <a:gd name="T13" fmla="*/ 716 h 720"/>
                <a:gd name="T14" fmla="*/ 136 w 559"/>
                <a:gd name="T15" fmla="*/ 717 h 720"/>
                <a:gd name="T16" fmla="*/ 139 w 559"/>
                <a:gd name="T17" fmla="*/ 719 h 720"/>
                <a:gd name="T18" fmla="*/ 142 w 559"/>
                <a:gd name="T19" fmla="*/ 719 h 720"/>
                <a:gd name="T20" fmla="*/ 145 w 559"/>
                <a:gd name="T21" fmla="*/ 720 h 720"/>
                <a:gd name="T22" fmla="*/ 415 w 559"/>
                <a:gd name="T23" fmla="*/ 720 h 720"/>
                <a:gd name="T24" fmla="*/ 417 w 559"/>
                <a:gd name="T25" fmla="*/ 719 h 720"/>
                <a:gd name="T26" fmla="*/ 420 w 559"/>
                <a:gd name="T27" fmla="*/ 719 h 720"/>
                <a:gd name="T28" fmla="*/ 423 w 559"/>
                <a:gd name="T29" fmla="*/ 717 h 720"/>
                <a:gd name="T30" fmla="*/ 425 w 559"/>
                <a:gd name="T31" fmla="*/ 716 h 720"/>
                <a:gd name="T32" fmla="*/ 427 w 559"/>
                <a:gd name="T33" fmla="*/ 713 h 720"/>
                <a:gd name="T34" fmla="*/ 428 w 559"/>
                <a:gd name="T35" fmla="*/ 710 h 720"/>
                <a:gd name="T36" fmla="*/ 429 w 559"/>
                <a:gd name="T37" fmla="*/ 708 h 720"/>
                <a:gd name="T38" fmla="*/ 430 w 559"/>
                <a:gd name="T39" fmla="*/ 705 h 720"/>
                <a:gd name="T40" fmla="*/ 430 w 559"/>
                <a:gd name="T41" fmla="*/ 301 h 720"/>
                <a:gd name="T42" fmla="*/ 544 w 559"/>
                <a:gd name="T43" fmla="*/ 301 h 720"/>
                <a:gd name="T44" fmla="*/ 549 w 559"/>
                <a:gd name="T45" fmla="*/ 300 h 720"/>
                <a:gd name="T46" fmla="*/ 552 w 559"/>
                <a:gd name="T47" fmla="*/ 298 h 720"/>
                <a:gd name="T48" fmla="*/ 556 w 559"/>
                <a:gd name="T49" fmla="*/ 295 h 720"/>
                <a:gd name="T50" fmla="*/ 558 w 559"/>
                <a:gd name="T51" fmla="*/ 291 h 720"/>
                <a:gd name="T52" fmla="*/ 559 w 559"/>
                <a:gd name="T53" fmla="*/ 287 h 720"/>
                <a:gd name="T54" fmla="*/ 559 w 559"/>
                <a:gd name="T55" fmla="*/ 282 h 720"/>
                <a:gd name="T56" fmla="*/ 558 w 559"/>
                <a:gd name="T57" fmla="*/ 278 h 720"/>
                <a:gd name="T58" fmla="*/ 555 w 559"/>
                <a:gd name="T59" fmla="*/ 275 h 720"/>
                <a:gd name="T60" fmla="*/ 291 w 559"/>
                <a:gd name="T61" fmla="*/ 5 h 720"/>
                <a:gd name="T62" fmla="*/ 289 w 559"/>
                <a:gd name="T63" fmla="*/ 4 h 720"/>
                <a:gd name="T64" fmla="*/ 285 w 559"/>
                <a:gd name="T65" fmla="*/ 1 h 720"/>
                <a:gd name="T66" fmla="*/ 283 w 559"/>
                <a:gd name="T67" fmla="*/ 1 h 720"/>
                <a:gd name="T68" fmla="*/ 280 w 559"/>
                <a:gd name="T69" fmla="*/ 0 h 720"/>
                <a:gd name="T70" fmla="*/ 277 w 559"/>
                <a:gd name="T71" fmla="*/ 1 h 720"/>
                <a:gd name="T72" fmla="*/ 275 w 559"/>
                <a:gd name="T73" fmla="*/ 1 h 720"/>
                <a:gd name="T74" fmla="*/ 271 w 559"/>
                <a:gd name="T75" fmla="*/ 4 h 720"/>
                <a:gd name="T76" fmla="*/ 269 w 559"/>
                <a:gd name="T77" fmla="*/ 5 h 720"/>
                <a:gd name="T78" fmla="*/ 4 w 559"/>
                <a:gd name="T79" fmla="*/ 275 h 720"/>
                <a:gd name="T80" fmla="*/ 2 w 559"/>
                <a:gd name="T81" fmla="*/ 278 h 720"/>
                <a:gd name="T82" fmla="*/ 1 w 559"/>
                <a:gd name="T83" fmla="*/ 282 h 720"/>
                <a:gd name="T84" fmla="*/ 0 w 559"/>
                <a:gd name="T85" fmla="*/ 287 h 720"/>
                <a:gd name="T86" fmla="*/ 1 w 559"/>
                <a:gd name="T87" fmla="*/ 291 h 720"/>
                <a:gd name="T88" fmla="*/ 4 w 559"/>
                <a:gd name="T89" fmla="*/ 294 h 720"/>
                <a:gd name="T90" fmla="*/ 8 w 559"/>
                <a:gd name="T91" fmla="*/ 298 h 720"/>
                <a:gd name="T92" fmla="*/ 11 w 559"/>
                <a:gd name="T93" fmla="*/ 300 h 720"/>
                <a:gd name="T94" fmla="*/ 15 w 559"/>
                <a:gd name="T95" fmla="*/ 301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59" h="720">
                  <a:moveTo>
                    <a:pt x="15" y="301"/>
                  </a:moveTo>
                  <a:lnTo>
                    <a:pt x="130" y="301"/>
                  </a:lnTo>
                  <a:lnTo>
                    <a:pt x="130" y="705"/>
                  </a:lnTo>
                  <a:lnTo>
                    <a:pt x="131" y="707"/>
                  </a:lnTo>
                  <a:lnTo>
                    <a:pt x="131" y="710"/>
                  </a:lnTo>
                  <a:lnTo>
                    <a:pt x="133" y="713"/>
                  </a:lnTo>
                  <a:lnTo>
                    <a:pt x="134" y="716"/>
                  </a:lnTo>
                  <a:lnTo>
                    <a:pt x="136" y="717"/>
                  </a:lnTo>
                  <a:lnTo>
                    <a:pt x="139" y="719"/>
                  </a:lnTo>
                  <a:lnTo>
                    <a:pt x="142" y="719"/>
                  </a:lnTo>
                  <a:lnTo>
                    <a:pt x="145" y="720"/>
                  </a:lnTo>
                  <a:lnTo>
                    <a:pt x="415" y="720"/>
                  </a:lnTo>
                  <a:lnTo>
                    <a:pt x="417" y="719"/>
                  </a:lnTo>
                  <a:lnTo>
                    <a:pt x="420" y="719"/>
                  </a:lnTo>
                  <a:lnTo>
                    <a:pt x="423" y="717"/>
                  </a:lnTo>
                  <a:lnTo>
                    <a:pt x="425" y="716"/>
                  </a:lnTo>
                  <a:lnTo>
                    <a:pt x="427" y="713"/>
                  </a:lnTo>
                  <a:lnTo>
                    <a:pt x="428" y="710"/>
                  </a:lnTo>
                  <a:lnTo>
                    <a:pt x="429" y="708"/>
                  </a:lnTo>
                  <a:lnTo>
                    <a:pt x="430" y="705"/>
                  </a:lnTo>
                  <a:lnTo>
                    <a:pt x="430" y="301"/>
                  </a:lnTo>
                  <a:lnTo>
                    <a:pt x="544" y="301"/>
                  </a:lnTo>
                  <a:lnTo>
                    <a:pt x="549" y="300"/>
                  </a:lnTo>
                  <a:lnTo>
                    <a:pt x="552" y="298"/>
                  </a:lnTo>
                  <a:lnTo>
                    <a:pt x="556" y="295"/>
                  </a:lnTo>
                  <a:lnTo>
                    <a:pt x="558" y="291"/>
                  </a:lnTo>
                  <a:lnTo>
                    <a:pt x="559" y="287"/>
                  </a:lnTo>
                  <a:lnTo>
                    <a:pt x="559" y="282"/>
                  </a:lnTo>
                  <a:lnTo>
                    <a:pt x="558" y="278"/>
                  </a:lnTo>
                  <a:lnTo>
                    <a:pt x="555" y="275"/>
                  </a:lnTo>
                  <a:lnTo>
                    <a:pt x="291" y="5"/>
                  </a:lnTo>
                  <a:lnTo>
                    <a:pt x="289" y="4"/>
                  </a:lnTo>
                  <a:lnTo>
                    <a:pt x="285" y="1"/>
                  </a:lnTo>
                  <a:lnTo>
                    <a:pt x="283" y="1"/>
                  </a:lnTo>
                  <a:lnTo>
                    <a:pt x="280" y="0"/>
                  </a:lnTo>
                  <a:lnTo>
                    <a:pt x="277" y="1"/>
                  </a:lnTo>
                  <a:lnTo>
                    <a:pt x="275" y="1"/>
                  </a:lnTo>
                  <a:lnTo>
                    <a:pt x="271" y="4"/>
                  </a:lnTo>
                  <a:lnTo>
                    <a:pt x="269" y="5"/>
                  </a:lnTo>
                  <a:lnTo>
                    <a:pt x="4" y="275"/>
                  </a:lnTo>
                  <a:lnTo>
                    <a:pt x="2" y="278"/>
                  </a:lnTo>
                  <a:lnTo>
                    <a:pt x="1" y="282"/>
                  </a:lnTo>
                  <a:lnTo>
                    <a:pt x="0" y="287"/>
                  </a:lnTo>
                  <a:lnTo>
                    <a:pt x="1" y="291"/>
                  </a:lnTo>
                  <a:lnTo>
                    <a:pt x="4" y="294"/>
                  </a:lnTo>
                  <a:lnTo>
                    <a:pt x="8" y="298"/>
                  </a:lnTo>
                  <a:lnTo>
                    <a:pt x="11" y="300"/>
                  </a:lnTo>
                  <a:lnTo>
                    <a:pt x="15" y="3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3987">
              <a:extLst>
                <a:ext uri="{FF2B5EF4-FFF2-40B4-BE49-F238E27FC236}">
                  <a16:creationId xmlns:a16="http://schemas.microsoft.com/office/drawing/2014/main" id="{BB6CD47A-8405-474D-9465-8586E1A05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8" y="2127250"/>
              <a:ext cx="284163" cy="74613"/>
            </a:xfrm>
            <a:custGeom>
              <a:avLst/>
              <a:gdLst>
                <a:gd name="T0" fmla="*/ 868 w 898"/>
                <a:gd name="T1" fmla="*/ 0 h 239"/>
                <a:gd name="T2" fmla="*/ 862 w 898"/>
                <a:gd name="T3" fmla="*/ 0 h 239"/>
                <a:gd name="T4" fmla="*/ 857 w 898"/>
                <a:gd name="T5" fmla="*/ 2 h 239"/>
                <a:gd name="T6" fmla="*/ 851 w 898"/>
                <a:gd name="T7" fmla="*/ 5 h 239"/>
                <a:gd name="T8" fmla="*/ 847 w 898"/>
                <a:gd name="T9" fmla="*/ 9 h 239"/>
                <a:gd name="T10" fmla="*/ 844 w 898"/>
                <a:gd name="T11" fmla="*/ 13 h 239"/>
                <a:gd name="T12" fmla="*/ 840 w 898"/>
                <a:gd name="T13" fmla="*/ 18 h 239"/>
                <a:gd name="T14" fmla="*/ 839 w 898"/>
                <a:gd name="T15" fmla="*/ 24 h 239"/>
                <a:gd name="T16" fmla="*/ 838 w 898"/>
                <a:gd name="T17" fmla="*/ 30 h 239"/>
                <a:gd name="T18" fmla="*/ 838 w 898"/>
                <a:gd name="T19" fmla="*/ 179 h 239"/>
                <a:gd name="T20" fmla="*/ 60 w 898"/>
                <a:gd name="T21" fmla="*/ 179 h 239"/>
                <a:gd name="T22" fmla="*/ 60 w 898"/>
                <a:gd name="T23" fmla="*/ 30 h 239"/>
                <a:gd name="T24" fmla="*/ 59 w 898"/>
                <a:gd name="T25" fmla="*/ 24 h 239"/>
                <a:gd name="T26" fmla="*/ 58 w 898"/>
                <a:gd name="T27" fmla="*/ 18 h 239"/>
                <a:gd name="T28" fmla="*/ 54 w 898"/>
                <a:gd name="T29" fmla="*/ 13 h 239"/>
                <a:gd name="T30" fmla="*/ 51 w 898"/>
                <a:gd name="T31" fmla="*/ 9 h 239"/>
                <a:gd name="T32" fmla="*/ 46 w 898"/>
                <a:gd name="T33" fmla="*/ 5 h 239"/>
                <a:gd name="T34" fmla="*/ 41 w 898"/>
                <a:gd name="T35" fmla="*/ 2 h 239"/>
                <a:gd name="T36" fmla="*/ 35 w 898"/>
                <a:gd name="T37" fmla="*/ 0 h 239"/>
                <a:gd name="T38" fmla="*/ 30 w 898"/>
                <a:gd name="T39" fmla="*/ 0 h 239"/>
                <a:gd name="T40" fmla="*/ 23 w 898"/>
                <a:gd name="T41" fmla="*/ 0 h 239"/>
                <a:gd name="T42" fmla="*/ 18 w 898"/>
                <a:gd name="T43" fmla="*/ 2 h 239"/>
                <a:gd name="T44" fmla="*/ 12 w 898"/>
                <a:gd name="T45" fmla="*/ 5 h 239"/>
                <a:gd name="T46" fmla="*/ 8 w 898"/>
                <a:gd name="T47" fmla="*/ 9 h 239"/>
                <a:gd name="T48" fmla="*/ 5 w 898"/>
                <a:gd name="T49" fmla="*/ 13 h 239"/>
                <a:gd name="T50" fmla="*/ 2 w 898"/>
                <a:gd name="T51" fmla="*/ 18 h 239"/>
                <a:gd name="T52" fmla="*/ 0 w 898"/>
                <a:gd name="T53" fmla="*/ 24 h 239"/>
                <a:gd name="T54" fmla="*/ 0 w 898"/>
                <a:gd name="T55" fmla="*/ 30 h 239"/>
                <a:gd name="T56" fmla="*/ 0 w 898"/>
                <a:gd name="T57" fmla="*/ 209 h 239"/>
                <a:gd name="T58" fmla="*/ 0 w 898"/>
                <a:gd name="T59" fmla="*/ 216 h 239"/>
                <a:gd name="T60" fmla="*/ 2 w 898"/>
                <a:gd name="T61" fmla="*/ 221 h 239"/>
                <a:gd name="T62" fmla="*/ 5 w 898"/>
                <a:gd name="T63" fmla="*/ 226 h 239"/>
                <a:gd name="T64" fmla="*/ 8 w 898"/>
                <a:gd name="T65" fmla="*/ 231 h 239"/>
                <a:gd name="T66" fmla="*/ 12 w 898"/>
                <a:gd name="T67" fmla="*/ 234 h 239"/>
                <a:gd name="T68" fmla="*/ 18 w 898"/>
                <a:gd name="T69" fmla="*/ 237 h 239"/>
                <a:gd name="T70" fmla="*/ 23 w 898"/>
                <a:gd name="T71" fmla="*/ 239 h 239"/>
                <a:gd name="T72" fmla="*/ 30 w 898"/>
                <a:gd name="T73" fmla="*/ 239 h 239"/>
                <a:gd name="T74" fmla="*/ 868 w 898"/>
                <a:gd name="T75" fmla="*/ 239 h 239"/>
                <a:gd name="T76" fmla="*/ 875 w 898"/>
                <a:gd name="T77" fmla="*/ 239 h 239"/>
                <a:gd name="T78" fmla="*/ 880 w 898"/>
                <a:gd name="T79" fmla="*/ 237 h 239"/>
                <a:gd name="T80" fmla="*/ 885 w 898"/>
                <a:gd name="T81" fmla="*/ 234 h 239"/>
                <a:gd name="T82" fmla="*/ 890 w 898"/>
                <a:gd name="T83" fmla="*/ 231 h 239"/>
                <a:gd name="T84" fmla="*/ 893 w 898"/>
                <a:gd name="T85" fmla="*/ 226 h 239"/>
                <a:gd name="T86" fmla="*/ 896 w 898"/>
                <a:gd name="T87" fmla="*/ 221 h 239"/>
                <a:gd name="T88" fmla="*/ 897 w 898"/>
                <a:gd name="T89" fmla="*/ 216 h 239"/>
                <a:gd name="T90" fmla="*/ 898 w 898"/>
                <a:gd name="T91" fmla="*/ 209 h 239"/>
                <a:gd name="T92" fmla="*/ 898 w 898"/>
                <a:gd name="T93" fmla="*/ 30 h 239"/>
                <a:gd name="T94" fmla="*/ 897 w 898"/>
                <a:gd name="T95" fmla="*/ 24 h 239"/>
                <a:gd name="T96" fmla="*/ 896 w 898"/>
                <a:gd name="T97" fmla="*/ 18 h 239"/>
                <a:gd name="T98" fmla="*/ 893 w 898"/>
                <a:gd name="T99" fmla="*/ 13 h 239"/>
                <a:gd name="T100" fmla="*/ 890 w 898"/>
                <a:gd name="T101" fmla="*/ 9 h 239"/>
                <a:gd name="T102" fmla="*/ 885 w 898"/>
                <a:gd name="T103" fmla="*/ 5 h 239"/>
                <a:gd name="T104" fmla="*/ 880 w 898"/>
                <a:gd name="T105" fmla="*/ 2 h 239"/>
                <a:gd name="T106" fmla="*/ 875 w 898"/>
                <a:gd name="T107" fmla="*/ 0 h 239"/>
                <a:gd name="T108" fmla="*/ 868 w 898"/>
                <a:gd name="T109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98" h="239">
                  <a:moveTo>
                    <a:pt x="868" y="0"/>
                  </a:moveTo>
                  <a:lnTo>
                    <a:pt x="862" y="0"/>
                  </a:lnTo>
                  <a:lnTo>
                    <a:pt x="857" y="2"/>
                  </a:lnTo>
                  <a:lnTo>
                    <a:pt x="851" y="5"/>
                  </a:lnTo>
                  <a:lnTo>
                    <a:pt x="847" y="9"/>
                  </a:lnTo>
                  <a:lnTo>
                    <a:pt x="844" y="13"/>
                  </a:lnTo>
                  <a:lnTo>
                    <a:pt x="840" y="18"/>
                  </a:lnTo>
                  <a:lnTo>
                    <a:pt x="839" y="24"/>
                  </a:lnTo>
                  <a:lnTo>
                    <a:pt x="838" y="30"/>
                  </a:lnTo>
                  <a:lnTo>
                    <a:pt x="838" y="179"/>
                  </a:lnTo>
                  <a:lnTo>
                    <a:pt x="60" y="179"/>
                  </a:lnTo>
                  <a:lnTo>
                    <a:pt x="60" y="30"/>
                  </a:ln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8" y="2"/>
                  </a:lnTo>
                  <a:lnTo>
                    <a:pt x="12" y="5"/>
                  </a:lnTo>
                  <a:lnTo>
                    <a:pt x="8" y="9"/>
                  </a:lnTo>
                  <a:lnTo>
                    <a:pt x="5" y="13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209"/>
                  </a:lnTo>
                  <a:lnTo>
                    <a:pt x="0" y="216"/>
                  </a:lnTo>
                  <a:lnTo>
                    <a:pt x="2" y="221"/>
                  </a:lnTo>
                  <a:lnTo>
                    <a:pt x="5" y="226"/>
                  </a:lnTo>
                  <a:lnTo>
                    <a:pt x="8" y="231"/>
                  </a:lnTo>
                  <a:lnTo>
                    <a:pt x="12" y="234"/>
                  </a:lnTo>
                  <a:lnTo>
                    <a:pt x="18" y="237"/>
                  </a:lnTo>
                  <a:lnTo>
                    <a:pt x="23" y="239"/>
                  </a:lnTo>
                  <a:lnTo>
                    <a:pt x="30" y="239"/>
                  </a:lnTo>
                  <a:lnTo>
                    <a:pt x="868" y="239"/>
                  </a:lnTo>
                  <a:lnTo>
                    <a:pt x="875" y="239"/>
                  </a:lnTo>
                  <a:lnTo>
                    <a:pt x="880" y="237"/>
                  </a:lnTo>
                  <a:lnTo>
                    <a:pt x="885" y="234"/>
                  </a:lnTo>
                  <a:lnTo>
                    <a:pt x="890" y="231"/>
                  </a:lnTo>
                  <a:lnTo>
                    <a:pt x="893" y="226"/>
                  </a:lnTo>
                  <a:lnTo>
                    <a:pt x="896" y="221"/>
                  </a:lnTo>
                  <a:lnTo>
                    <a:pt x="897" y="216"/>
                  </a:lnTo>
                  <a:lnTo>
                    <a:pt x="898" y="209"/>
                  </a:lnTo>
                  <a:lnTo>
                    <a:pt x="898" y="30"/>
                  </a:lnTo>
                  <a:lnTo>
                    <a:pt x="897" y="24"/>
                  </a:lnTo>
                  <a:lnTo>
                    <a:pt x="896" y="18"/>
                  </a:lnTo>
                  <a:lnTo>
                    <a:pt x="893" y="13"/>
                  </a:lnTo>
                  <a:lnTo>
                    <a:pt x="890" y="9"/>
                  </a:lnTo>
                  <a:lnTo>
                    <a:pt x="885" y="5"/>
                  </a:lnTo>
                  <a:lnTo>
                    <a:pt x="880" y="2"/>
                  </a:lnTo>
                  <a:lnTo>
                    <a:pt x="875" y="0"/>
                  </a:lnTo>
                  <a:lnTo>
                    <a:pt x="86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51457C80-57F7-4964-A857-BCF5AFCDC2AD}"/>
              </a:ext>
            </a:extLst>
          </p:cNvPr>
          <p:cNvGrpSpPr>
            <a:grpSpLocks noChangeAspect="1"/>
          </p:cNvGrpSpPr>
          <p:nvPr/>
        </p:nvGrpSpPr>
        <p:grpSpPr>
          <a:xfrm>
            <a:off x="5549453" y="5118327"/>
            <a:ext cx="360000" cy="360000"/>
            <a:chOff x="2598738" y="1344613"/>
            <a:chExt cx="287338" cy="287338"/>
          </a:xfrm>
          <a:solidFill>
            <a:srgbClr val="F2F2F2"/>
          </a:solidFill>
        </p:grpSpPr>
        <p:sp>
          <p:nvSpPr>
            <p:cNvPr id="279" name="Freeform 457">
              <a:extLst>
                <a:ext uri="{FF2B5EF4-FFF2-40B4-BE49-F238E27FC236}">
                  <a16:creationId xmlns:a16="http://schemas.microsoft.com/office/drawing/2014/main" id="{FE5B6A47-E466-4B39-98FE-99F1B48DA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988" y="1508125"/>
              <a:ext cx="192088" cy="47625"/>
            </a:xfrm>
            <a:custGeom>
              <a:avLst/>
              <a:gdLst>
                <a:gd name="T0" fmla="*/ 1 w 601"/>
                <a:gd name="T1" fmla="*/ 93 h 150"/>
                <a:gd name="T2" fmla="*/ 11 w 601"/>
                <a:gd name="T3" fmla="*/ 101 h 150"/>
                <a:gd name="T4" fmla="*/ 30 w 601"/>
                <a:gd name="T5" fmla="*/ 111 h 150"/>
                <a:gd name="T6" fmla="*/ 58 w 601"/>
                <a:gd name="T7" fmla="*/ 121 h 150"/>
                <a:gd name="T8" fmla="*/ 96 w 601"/>
                <a:gd name="T9" fmla="*/ 131 h 150"/>
                <a:gd name="T10" fmla="*/ 144 w 601"/>
                <a:gd name="T11" fmla="*/ 140 h 150"/>
                <a:gd name="T12" fmla="*/ 199 w 601"/>
                <a:gd name="T13" fmla="*/ 146 h 150"/>
                <a:gd name="T14" fmla="*/ 265 w 601"/>
                <a:gd name="T15" fmla="*/ 149 h 150"/>
                <a:gd name="T16" fmla="*/ 337 w 601"/>
                <a:gd name="T17" fmla="*/ 149 h 150"/>
                <a:gd name="T18" fmla="*/ 402 w 601"/>
                <a:gd name="T19" fmla="*/ 146 h 150"/>
                <a:gd name="T20" fmla="*/ 458 w 601"/>
                <a:gd name="T21" fmla="*/ 140 h 150"/>
                <a:gd name="T22" fmla="*/ 505 w 601"/>
                <a:gd name="T23" fmla="*/ 131 h 150"/>
                <a:gd name="T24" fmla="*/ 542 w 601"/>
                <a:gd name="T25" fmla="*/ 121 h 150"/>
                <a:gd name="T26" fmla="*/ 571 w 601"/>
                <a:gd name="T27" fmla="*/ 111 h 150"/>
                <a:gd name="T28" fmla="*/ 591 w 601"/>
                <a:gd name="T29" fmla="*/ 101 h 150"/>
                <a:gd name="T30" fmla="*/ 600 w 601"/>
                <a:gd name="T31" fmla="*/ 93 h 150"/>
                <a:gd name="T32" fmla="*/ 601 w 601"/>
                <a:gd name="T33" fmla="*/ 87 h 150"/>
                <a:gd name="T34" fmla="*/ 600 w 601"/>
                <a:gd name="T35" fmla="*/ 82 h 150"/>
                <a:gd name="T36" fmla="*/ 599 w 601"/>
                <a:gd name="T37" fmla="*/ 79 h 150"/>
                <a:gd name="T38" fmla="*/ 596 w 601"/>
                <a:gd name="T39" fmla="*/ 71 h 150"/>
                <a:gd name="T40" fmla="*/ 583 w 601"/>
                <a:gd name="T41" fmla="*/ 56 h 150"/>
                <a:gd name="T42" fmla="*/ 564 w 601"/>
                <a:gd name="T43" fmla="*/ 43 h 150"/>
                <a:gd name="T44" fmla="*/ 540 w 601"/>
                <a:gd name="T45" fmla="*/ 32 h 150"/>
                <a:gd name="T46" fmla="*/ 525 w 601"/>
                <a:gd name="T47" fmla="*/ 27 h 150"/>
                <a:gd name="T48" fmla="*/ 523 w 601"/>
                <a:gd name="T49" fmla="*/ 27 h 150"/>
                <a:gd name="T50" fmla="*/ 495 w 601"/>
                <a:gd name="T51" fmla="*/ 19 h 150"/>
                <a:gd name="T52" fmla="*/ 443 w 601"/>
                <a:gd name="T53" fmla="*/ 10 h 150"/>
                <a:gd name="T54" fmla="*/ 387 w 601"/>
                <a:gd name="T55" fmla="*/ 3 h 150"/>
                <a:gd name="T56" fmla="*/ 334 w 601"/>
                <a:gd name="T57" fmla="*/ 0 h 150"/>
                <a:gd name="T58" fmla="*/ 305 w 601"/>
                <a:gd name="T59" fmla="*/ 0 h 150"/>
                <a:gd name="T60" fmla="*/ 257 w 601"/>
                <a:gd name="T61" fmla="*/ 0 h 150"/>
                <a:gd name="T62" fmla="*/ 184 w 601"/>
                <a:gd name="T63" fmla="*/ 7 h 150"/>
                <a:gd name="T64" fmla="*/ 135 w 601"/>
                <a:gd name="T65" fmla="*/ 13 h 150"/>
                <a:gd name="T66" fmla="*/ 88 w 601"/>
                <a:gd name="T67" fmla="*/ 24 h 150"/>
                <a:gd name="T68" fmla="*/ 48 w 601"/>
                <a:gd name="T69" fmla="*/ 38 h 150"/>
                <a:gd name="T70" fmla="*/ 24 w 601"/>
                <a:gd name="T71" fmla="*/ 51 h 150"/>
                <a:gd name="T72" fmla="*/ 13 w 601"/>
                <a:gd name="T73" fmla="*/ 60 h 150"/>
                <a:gd name="T74" fmla="*/ 4 w 601"/>
                <a:gd name="T75" fmla="*/ 71 h 150"/>
                <a:gd name="T76" fmla="*/ 0 w 601"/>
                <a:gd name="T77" fmla="*/ 8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01" h="150">
                  <a:moveTo>
                    <a:pt x="0" y="90"/>
                  </a:moveTo>
                  <a:lnTo>
                    <a:pt x="1" y="93"/>
                  </a:lnTo>
                  <a:lnTo>
                    <a:pt x="4" y="97"/>
                  </a:lnTo>
                  <a:lnTo>
                    <a:pt x="11" y="101"/>
                  </a:lnTo>
                  <a:lnTo>
                    <a:pt x="19" y="106"/>
                  </a:lnTo>
                  <a:lnTo>
                    <a:pt x="30" y="111"/>
                  </a:lnTo>
                  <a:lnTo>
                    <a:pt x="43" y="116"/>
                  </a:lnTo>
                  <a:lnTo>
                    <a:pt x="58" y="121"/>
                  </a:lnTo>
                  <a:lnTo>
                    <a:pt x="76" y="126"/>
                  </a:lnTo>
                  <a:lnTo>
                    <a:pt x="96" y="131"/>
                  </a:lnTo>
                  <a:lnTo>
                    <a:pt x="119" y="135"/>
                  </a:lnTo>
                  <a:lnTo>
                    <a:pt x="144" y="140"/>
                  </a:lnTo>
                  <a:lnTo>
                    <a:pt x="170" y="143"/>
                  </a:lnTo>
                  <a:lnTo>
                    <a:pt x="199" y="146"/>
                  </a:lnTo>
                  <a:lnTo>
                    <a:pt x="230" y="148"/>
                  </a:lnTo>
                  <a:lnTo>
                    <a:pt x="265" y="149"/>
                  </a:lnTo>
                  <a:lnTo>
                    <a:pt x="300" y="150"/>
                  </a:lnTo>
                  <a:lnTo>
                    <a:pt x="337" y="149"/>
                  </a:lnTo>
                  <a:lnTo>
                    <a:pt x="370" y="148"/>
                  </a:lnTo>
                  <a:lnTo>
                    <a:pt x="402" y="146"/>
                  </a:lnTo>
                  <a:lnTo>
                    <a:pt x="431" y="143"/>
                  </a:lnTo>
                  <a:lnTo>
                    <a:pt x="458" y="140"/>
                  </a:lnTo>
                  <a:lnTo>
                    <a:pt x="482" y="135"/>
                  </a:lnTo>
                  <a:lnTo>
                    <a:pt x="505" y="131"/>
                  </a:lnTo>
                  <a:lnTo>
                    <a:pt x="525" y="126"/>
                  </a:lnTo>
                  <a:lnTo>
                    <a:pt x="542" y="121"/>
                  </a:lnTo>
                  <a:lnTo>
                    <a:pt x="559" y="116"/>
                  </a:lnTo>
                  <a:lnTo>
                    <a:pt x="571" y="111"/>
                  </a:lnTo>
                  <a:lnTo>
                    <a:pt x="582" y="106"/>
                  </a:lnTo>
                  <a:lnTo>
                    <a:pt x="591" y="101"/>
                  </a:lnTo>
                  <a:lnTo>
                    <a:pt x="596" y="97"/>
                  </a:lnTo>
                  <a:lnTo>
                    <a:pt x="600" y="93"/>
                  </a:lnTo>
                  <a:lnTo>
                    <a:pt x="601" y="90"/>
                  </a:lnTo>
                  <a:lnTo>
                    <a:pt x="601" y="87"/>
                  </a:lnTo>
                  <a:lnTo>
                    <a:pt x="600" y="84"/>
                  </a:lnTo>
                  <a:lnTo>
                    <a:pt x="600" y="82"/>
                  </a:lnTo>
                  <a:lnTo>
                    <a:pt x="600" y="81"/>
                  </a:lnTo>
                  <a:lnTo>
                    <a:pt x="599" y="79"/>
                  </a:lnTo>
                  <a:lnTo>
                    <a:pt x="599" y="78"/>
                  </a:lnTo>
                  <a:lnTo>
                    <a:pt x="596" y="71"/>
                  </a:lnTo>
                  <a:lnTo>
                    <a:pt x="591" y="63"/>
                  </a:lnTo>
                  <a:lnTo>
                    <a:pt x="583" y="56"/>
                  </a:lnTo>
                  <a:lnTo>
                    <a:pt x="575" y="49"/>
                  </a:lnTo>
                  <a:lnTo>
                    <a:pt x="564" y="43"/>
                  </a:lnTo>
                  <a:lnTo>
                    <a:pt x="553" y="38"/>
                  </a:lnTo>
                  <a:lnTo>
                    <a:pt x="540" y="32"/>
                  </a:lnTo>
                  <a:lnTo>
                    <a:pt x="525" y="28"/>
                  </a:lnTo>
                  <a:lnTo>
                    <a:pt x="525" y="27"/>
                  </a:lnTo>
                  <a:lnTo>
                    <a:pt x="525" y="27"/>
                  </a:lnTo>
                  <a:lnTo>
                    <a:pt x="523" y="27"/>
                  </a:lnTo>
                  <a:lnTo>
                    <a:pt x="520" y="26"/>
                  </a:lnTo>
                  <a:lnTo>
                    <a:pt x="495" y="19"/>
                  </a:lnTo>
                  <a:lnTo>
                    <a:pt x="470" y="14"/>
                  </a:lnTo>
                  <a:lnTo>
                    <a:pt x="443" y="10"/>
                  </a:lnTo>
                  <a:lnTo>
                    <a:pt x="415" y="5"/>
                  </a:lnTo>
                  <a:lnTo>
                    <a:pt x="387" y="3"/>
                  </a:lnTo>
                  <a:lnTo>
                    <a:pt x="360" y="1"/>
                  </a:lnTo>
                  <a:lnTo>
                    <a:pt x="334" y="0"/>
                  </a:lnTo>
                  <a:lnTo>
                    <a:pt x="311" y="0"/>
                  </a:lnTo>
                  <a:lnTo>
                    <a:pt x="305" y="0"/>
                  </a:lnTo>
                  <a:lnTo>
                    <a:pt x="300" y="0"/>
                  </a:lnTo>
                  <a:lnTo>
                    <a:pt x="257" y="0"/>
                  </a:lnTo>
                  <a:lnTo>
                    <a:pt x="209" y="3"/>
                  </a:lnTo>
                  <a:lnTo>
                    <a:pt x="184" y="7"/>
                  </a:lnTo>
                  <a:lnTo>
                    <a:pt x="160" y="10"/>
                  </a:lnTo>
                  <a:lnTo>
                    <a:pt x="135" y="13"/>
                  </a:lnTo>
                  <a:lnTo>
                    <a:pt x="110" y="18"/>
                  </a:lnTo>
                  <a:lnTo>
                    <a:pt x="88" y="24"/>
                  </a:lnTo>
                  <a:lnTo>
                    <a:pt x="67" y="30"/>
                  </a:lnTo>
                  <a:lnTo>
                    <a:pt x="48" y="38"/>
                  </a:lnTo>
                  <a:lnTo>
                    <a:pt x="32" y="45"/>
                  </a:lnTo>
                  <a:lnTo>
                    <a:pt x="24" y="51"/>
                  </a:lnTo>
                  <a:lnTo>
                    <a:pt x="18" y="55"/>
                  </a:lnTo>
                  <a:lnTo>
                    <a:pt x="13" y="60"/>
                  </a:lnTo>
                  <a:lnTo>
                    <a:pt x="8" y="66"/>
                  </a:lnTo>
                  <a:lnTo>
                    <a:pt x="4" y="71"/>
                  </a:lnTo>
                  <a:lnTo>
                    <a:pt x="2" y="77"/>
                  </a:lnTo>
                  <a:lnTo>
                    <a:pt x="0" y="84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458">
              <a:extLst>
                <a:ext uri="{FF2B5EF4-FFF2-40B4-BE49-F238E27FC236}">
                  <a16:creationId xmlns:a16="http://schemas.microsoft.com/office/drawing/2014/main" id="{BE841D3A-3D10-4E55-BB63-0191C16F2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738" y="1420813"/>
              <a:ext cx="190500" cy="39688"/>
            </a:xfrm>
            <a:custGeom>
              <a:avLst/>
              <a:gdLst>
                <a:gd name="T0" fmla="*/ 333 w 602"/>
                <a:gd name="T1" fmla="*/ 125 h 125"/>
                <a:gd name="T2" fmla="*/ 393 w 602"/>
                <a:gd name="T3" fmla="*/ 122 h 125"/>
                <a:gd name="T4" fmla="*/ 448 w 602"/>
                <a:gd name="T5" fmla="*/ 116 h 125"/>
                <a:gd name="T6" fmla="*/ 495 w 602"/>
                <a:gd name="T7" fmla="*/ 108 h 125"/>
                <a:gd name="T8" fmla="*/ 536 w 602"/>
                <a:gd name="T9" fmla="*/ 99 h 125"/>
                <a:gd name="T10" fmla="*/ 567 w 602"/>
                <a:gd name="T11" fmla="*/ 89 h 125"/>
                <a:gd name="T12" fmla="*/ 589 w 602"/>
                <a:gd name="T13" fmla="*/ 79 h 125"/>
                <a:gd name="T14" fmla="*/ 599 w 602"/>
                <a:gd name="T15" fmla="*/ 72 h 125"/>
                <a:gd name="T16" fmla="*/ 602 w 602"/>
                <a:gd name="T17" fmla="*/ 67 h 125"/>
                <a:gd name="T18" fmla="*/ 602 w 602"/>
                <a:gd name="T19" fmla="*/ 0 h 125"/>
                <a:gd name="T20" fmla="*/ 573 w 602"/>
                <a:gd name="T21" fmla="*/ 13 h 125"/>
                <a:gd name="T22" fmla="*/ 537 w 602"/>
                <a:gd name="T23" fmla="*/ 24 h 125"/>
                <a:gd name="T24" fmla="*/ 497 w 602"/>
                <a:gd name="T25" fmla="*/ 34 h 125"/>
                <a:gd name="T26" fmla="*/ 454 w 602"/>
                <a:gd name="T27" fmla="*/ 40 h 125"/>
                <a:gd name="T28" fmla="*/ 369 w 602"/>
                <a:gd name="T29" fmla="*/ 48 h 125"/>
                <a:gd name="T30" fmla="*/ 302 w 602"/>
                <a:gd name="T31" fmla="*/ 50 h 125"/>
                <a:gd name="T32" fmla="*/ 233 w 602"/>
                <a:gd name="T33" fmla="*/ 48 h 125"/>
                <a:gd name="T34" fmla="*/ 148 w 602"/>
                <a:gd name="T35" fmla="*/ 40 h 125"/>
                <a:gd name="T36" fmla="*/ 106 w 602"/>
                <a:gd name="T37" fmla="*/ 34 h 125"/>
                <a:gd name="T38" fmla="*/ 66 w 602"/>
                <a:gd name="T39" fmla="*/ 25 h 125"/>
                <a:gd name="T40" fmla="*/ 29 w 602"/>
                <a:gd name="T41" fmla="*/ 13 h 125"/>
                <a:gd name="T42" fmla="*/ 0 w 602"/>
                <a:gd name="T43" fmla="*/ 0 h 125"/>
                <a:gd name="T44" fmla="*/ 0 w 602"/>
                <a:gd name="T45" fmla="*/ 67 h 125"/>
                <a:gd name="T46" fmla="*/ 4 w 602"/>
                <a:gd name="T47" fmla="*/ 72 h 125"/>
                <a:gd name="T48" fmla="*/ 13 w 602"/>
                <a:gd name="T49" fmla="*/ 79 h 125"/>
                <a:gd name="T50" fmla="*/ 36 w 602"/>
                <a:gd name="T51" fmla="*/ 89 h 125"/>
                <a:gd name="T52" fmla="*/ 67 w 602"/>
                <a:gd name="T53" fmla="*/ 99 h 125"/>
                <a:gd name="T54" fmla="*/ 108 w 602"/>
                <a:gd name="T55" fmla="*/ 108 h 125"/>
                <a:gd name="T56" fmla="*/ 155 w 602"/>
                <a:gd name="T57" fmla="*/ 116 h 125"/>
                <a:gd name="T58" fmla="*/ 210 w 602"/>
                <a:gd name="T59" fmla="*/ 122 h 125"/>
                <a:gd name="T60" fmla="*/ 270 w 602"/>
                <a:gd name="T61" fmla="*/ 125 h 125"/>
                <a:gd name="T62" fmla="*/ 302 w 602"/>
                <a:gd name="T63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2" h="125">
                  <a:moveTo>
                    <a:pt x="302" y="125"/>
                  </a:moveTo>
                  <a:lnTo>
                    <a:pt x="333" y="125"/>
                  </a:lnTo>
                  <a:lnTo>
                    <a:pt x="364" y="124"/>
                  </a:lnTo>
                  <a:lnTo>
                    <a:pt x="393" y="122"/>
                  </a:lnTo>
                  <a:lnTo>
                    <a:pt x="421" y="118"/>
                  </a:lnTo>
                  <a:lnTo>
                    <a:pt x="448" y="116"/>
                  </a:lnTo>
                  <a:lnTo>
                    <a:pt x="472" y="112"/>
                  </a:lnTo>
                  <a:lnTo>
                    <a:pt x="495" y="108"/>
                  </a:lnTo>
                  <a:lnTo>
                    <a:pt x="516" y="103"/>
                  </a:lnTo>
                  <a:lnTo>
                    <a:pt x="536" y="99"/>
                  </a:lnTo>
                  <a:lnTo>
                    <a:pt x="553" y="94"/>
                  </a:lnTo>
                  <a:lnTo>
                    <a:pt x="567" y="89"/>
                  </a:lnTo>
                  <a:lnTo>
                    <a:pt x="580" y="84"/>
                  </a:lnTo>
                  <a:lnTo>
                    <a:pt x="589" y="79"/>
                  </a:lnTo>
                  <a:lnTo>
                    <a:pt x="597" y="74"/>
                  </a:lnTo>
                  <a:lnTo>
                    <a:pt x="599" y="72"/>
                  </a:lnTo>
                  <a:lnTo>
                    <a:pt x="601" y="69"/>
                  </a:lnTo>
                  <a:lnTo>
                    <a:pt x="602" y="67"/>
                  </a:lnTo>
                  <a:lnTo>
                    <a:pt x="602" y="65"/>
                  </a:lnTo>
                  <a:lnTo>
                    <a:pt x="602" y="0"/>
                  </a:lnTo>
                  <a:lnTo>
                    <a:pt x="589" y="7"/>
                  </a:lnTo>
                  <a:lnTo>
                    <a:pt x="573" y="13"/>
                  </a:lnTo>
                  <a:lnTo>
                    <a:pt x="556" y="20"/>
                  </a:lnTo>
                  <a:lnTo>
                    <a:pt x="537" y="24"/>
                  </a:lnTo>
                  <a:lnTo>
                    <a:pt x="517" y="29"/>
                  </a:lnTo>
                  <a:lnTo>
                    <a:pt x="497" y="34"/>
                  </a:lnTo>
                  <a:lnTo>
                    <a:pt x="476" y="37"/>
                  </a:lnTo>
                  <a:lnTo>
                    <a:pt x="454" y="40"/>
                  </a:lnTo>
                  <a:lnTo>
                    <a:pt x="410" y="44"/>
                  </a:lnTo>
                  <a:lnTo>
                    <a:pt x="369" y="48"/>
                  </a:lnTo>
                  <a:lnTo>
                    <a:pt x="332" y="50"/>
                  </a:lnTo>
                  <a:lnTo>
                    <a:pt x="302" y="50"/>
                  </a:lnTo>
                  <a:lnTo>
                    <a:pt x="271" y="50"/>
                  </a:lnTo>
                  <a:lnTo>
                    <a:pt x="233" y="48"/>
                  </a:lnTo>
                  <a:lnTo>
                    <a:pt x="192" y="44"/>
                  </a:lnTo>
                  <a:lnTo>
                    <a:pt x="148" y="40"/>
                  </a:lnTo>
                  <a:lnTo>
                    <a:pt x="127" y="37"/>
                  </a:lnTo>
                  <a:lnTo>
                    <a:pt x="106" y="34"/>
                  </a:lnTo>
                  <a:lnTo>
                    <a:pt x="85" y="29"/>
                  </a:lnTo>
                  <a:lnTo>
                    <a:pt x="66" y="25"/>
                  </a:lnTo>
                  <a:lnTo>
                    <a:pt x="47" y="20"/>
                  </a:lnTo>
                  <a:lnTo>
                    <a:pt x="29" y="13"/>
                  </a:lnTo>
                  <a:lnTo>
                    <a:pt x="14" y="7"/>
                  </a:lnTo>
                  <a:lnTo>
                    <a:pt x="0" y="0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9"/>
                  </a:lnTo>
                  <a:lnTo>
                    <a:pt x="4" y="72"/>
                  </a:lnTo>
                  <a:lnTo>
                    <a:pt x="6" y="74"/>
                  </a:lnTo>
                  <a:lnTo>
                    <a:pt x="13" y="79"/>
                  </a:lnTo>
                  <a:lnTo>
                    <a:pt x="23" y="84"/>
                  </a:lnTo>
                  <a:lnTo>
                    <a:pt x="36" y="89"/>
                  </a:lnTo>
                  <a:lnTo>
                    <a:pt x="50" y="95"/>
                  </a:lnTo>
                  <a:lnTo>
                    <a:pt x="67" y="99"/>
                  </a:lnTo>
                  <a:lnTo>
                    <a:pt x="86" y="103"/>
                  </a:lnTo>
                  <a:lnTo>
                    <a:pt x="108" y="108"/>
                  </a:lnTo>
                  <a:lnTo>
                    <a:pt x="130" y="112"/>
                  </a:lnTo>
                  <a:lnTo>
                    <a:pt x="155" y="116"/>
                  </a:lnTo>
                  <a:lnTo>
                    <a:pt x="182" y="120"/>
                  </a:lnTo>
                  <a:lnTo>
                    <a:pt x="210" y="122"/>
                  </a:lnTo>
                  <a:lnTo>
                    <a:pt x="240" y="124"/>
                  </a:lnTo>
                  <a:lnTo>
                    <a:pt x="270" y="125"/>
                  </a:lnTo>
                  <a:lnTo>
                    <a:pt x="302" y="125"/>
                  </a:lnTo>
                  <a:lnTo>
                    <a:pt x="302" y="1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459">
              <a:extLst>
                <a:ext uri="{FF2B5EF4-FFF2-40B4-BE49-F238E27FC236}">
                  <a16:creationId xmlns:a16="http://schemas.microsoft.com/office/drawing/2014/main" id="{9A7A91FD-EC88-4A3F-9393-5A5191AB6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738" y="1454150"/>
              <a:ext cx="190500" cy="39688"/>
            </a:xfrm>
            <a:custGeom>
              <a:avLst/>
              <a:gdLst>
                <a:gd name="T0" fmla="*/ 302 w 602"/>
                <a:gd name="T1" fmla="*/ 124 h 124"/>
                <a:gd name="T2" fmla="*/ 333 w 602"/>
                <a:gd name="T3" fmla="*/ 124 h 124"/>
                <a:gd name="T4" fmla="*/ 364 w 602"/>
                <a:gd name="T5" fmla="*/ 123 h 124"/>
                <a:gd name="T6" fmla="*/ 393 w 602"/>
                <a:gd name="T7" fmla="*/ 121 h 124"/>
                <a:gd name="T8" fmla="*/ 421 w 602"/>
                <a:gd name="T9" fmla="*/ 119 h 124"/>
                <a:gd name="T10" fmla="*/ 448 w 602"/>
                <a:gd name="T11" fmla="*/ 115 h 124"/>
                <a:gd name="T12" fmla="*/ 472 w 602"/>
                <a:gd name="T13" fmla="*/ 111 h 124"/>
                <a:gd name="T14" fmla="*/ 495 w 602"/>
                <a:gd name="T15" fmla="*/ 108 h 124"/>
                <a:gd name="T16" fmla="*/ 516 w 602"/>
                <a:gd name="T17" fmla="*/ 104 h 124"/>
                <a:gd name="T18" fmla="*/ 536 w 602"/>
                <a:gd name="T19" fmla="*/ 98 h 124"/>
                <a:gd name="T20" fmla="*/ 553 w 602"/>
                <a:gd name="T21" fmla="*/ 94 h 124"/>
                <a:gd name="T22" fmla="*/ 567 w 602"/>
                <a:gd name="T23" fmla="*/ 89 h 124"/>
                <a:gd name="T24" fmla="*/ 580 w 602"/>
                <a:gd name="T25" fmla="*/ 83 h 124"/>
                <a:gd name="T26" fmla="*/ 589 w 602"/>
                <a:gd name="T27" fmla="*/ 79 h 124"/>
                <a:gd name="T28" fmla="*/ 597 w 602"/>
                <a:gd name="T29" fmla="*/ 74 h 124"/>
                <a:gd name="T30" fmla="*/ 599 w 602"/>
                <a:gd name="T31" fmla="*/ 71 h 124"/>
                <a:gd name="T32" fmla="*/ 601 w 602"/>
                <a:gd name="T33" fmla="*/ 69 h 124"/>
                <a:gd name="T34" fmla="*/ 602 w 602"/>
                <a:gd name="T35" fmla="*/ 66 h 124"/>
                <a:gd name="T36" fmla="*/ 602 w 602"/>
                <a:gd name="T37" fmla="*/ 64 h 124"/>
                <a:gd name="T38" fmla="*/ 602 w 602"/>
                <a:gd name="T39" fmla="*/ 0 h 124"/>
                <a:gd name="T40" fmla="*/ 589 w 602"/>
                <a:gd name="T41" fmla="*/ 7 h 124"/>
                <a:gd name="T42" fmla="*/ 573 w 602"/>
                <a:gd name="T43" fmla="*/ 14 h 124"/>
                <a:gd name="T44" fmla="*/ 556 w 602"/>
                <a:gd name="T45" fmla="*/ 19 h 124"/>
                <a:gd name="T46" fmla="*/ 537 w 602"/>
                <a:gd name="T47" fmla="*/ 24 h 124"/>
                <a:gd name="T48" fmla="*/ 517 w 602"/>
                <a:gd name="T49" fmla="*/ 29 h 124"/>
                <a:gd name="T50" fmla="*/ 497 w 602"/>
                <a:gd name="T51" fmla="*/ 33 h 124"/>
                <a:gd name="T52" fmla="*/ 476 w 602"/>
                <a:gd name="T53" fmla="*/ 36 h 124"/>
                <a:gd name="T54" fmla="*/ 454 w 602"/>
                <a:gd name="T55" fmla="*/ 39 h 124"/>
                <a:gd name="T56" fmla="*/ 410 w 602"/>
                <a:gd name="T57" fmla="*/ 44 h 124"/>
                <a:gd name="T58" fmla="*/ 369 w 602"/>
                <a:gd name="T59" fmla="*/ 47 h 124"/>
                <a:gd name="T60" fmla="*/ 332 w 602"/>
                <a:gd name="T61" fmla="*/ 49 h 124"/>
                <a:gd name="T62" fmla="*/ 302 w 602"/>
                <a:gd name="T63" fmla="*/ 49 h 124"/>
                <a:gd name="T64" fmla="*/ 271 w 602"/>
                <a:gd name="T65" fmla="*/ 49 h 124"/>
                <a:gd name="T66" fmla="*/ 233 w 602"/>
                <a:gd name="T67" fmla="*/ 47 h 124"/>
                <a:gd name="T68" fmla="*/ 192 w 602"/>
                <a:gd name="T69" fmla="*/ 44 h 124"/>
                <a:gd name="T70" fmla="*/ 148 w 602"/>
                <a:gd name="T71" fmla="*/ 39 h 124"/>
                <a:gd name="T72" fmla="*/ 127 w 602"/>
                <a:gd name="T73" fmla="*/ 36 h 124"/>
                <a:gd name="T74" fmla="*/ 106 w 602"/>
                <a:gd name="T75" fmla="*/ 33 h 124"/>
                <a:gd name="T76" fmla="*/ 85 w 602"/>
                <a:gd name="T77" fmla="*/ 29 h 124"/>
                <a:gd name="T78" fmla="*/ 66 w 602"/>
                <a:gd name="T79" fmla="*/ 24 h 124"/>
                <a:gd name="T80" fmla="*/ 47 w 602"/>
                <a:gd name="T81" fmla="*/ 19 h 124"/>
                <a:gd name="T82" fmla="*/ 29 w 602"/>
                <a:gd name="T83" fmla="*/ 14 h 124"/>
                <a:gd name="T84" fmla="*/ 14 w 602"/>
                <a:gd name="T85" fmla="*/ 7 h 124"/>
                <a:gd name="T86" fmla="*/ 0 w 602"/>
                <a:gd name="T87" fmla="*/ 0 h 124"/>
                <a:gd name="T88" fmla="*/ 0 w 602"/>
                <a:gd name="T89" fmla="*/ 64 h 124"/>
                <a:gd name="T90" fmla="*/ 0 w 602"/>
                <a:gd name="T91" fmla="*/ 66 h 124"/>
                <a:gd name="T92" fmla="*/ 2 w 602"/>
                <a:gd name="T93" fmla="*/ 69 h 124"/>
                <a:gd name="T94" fmla="*/ 4 w 602"/>
                <a:gd name="T95" fmla="*/ 71 h 124"/>
                <a:gd name="T96" fmla="*/ 6 w 602"/>
                <a:gd name="T97" fmla="*/ 74 h 124"/>
                <a:gd name="T98" fmla="*/ 13 w 602"/>
                <a:gd name="T99" fmla="*/ 79 h 124"/>
                <a:gd name="T100" fmla="*/ 23 w 602"/>
                <a:gd name="T101" fmla="*/ 83 h 124"/>
                <a:gd name="T102" fmla="*/ 36 w 602"/>
                <a:gd name="T103" fmla="*/ 89 h 124"/>
                <a:gd name="T104" fmla="*/ 50 w 602"/>
                <a:gd name="T105" fmla="*/ 94 h 124"/>
                <a:gd name="T106" fmla="*/ 67 w 602"/>
                <a:gd name="T107" fmla="*/ 98 h 124"/>
                <a:gd name="T108" fmla="*/ 86 w 602"/>
                <a:gd name="T109" fmla="*/ 104 h 124"/>
                <a:gd name="T110" fmla="*/ 108 w 602"/>
                <a:gd name="T111" fmla="*/ 108 h 124"/>
                <a:gd name="T112" fmla="*/ 130 w 602"/>
                <a:gd name="T113" fmla="*/ 111 h 124"/>
                <a:gd name="T114" fmla="*/ 155 w 602"/>
                <a:gd name="T115" fmla="*/ 115 h 124"/>
                <a:gd name="T116" fmla="*/ 182 w 602"/>
                <a:gd name="T117" fmla="*/ 119 h 124"/>
                <a:gd name="T118" fmla="*/ 210 w 602"/>
                <a:gd name="T119" fmla="*/ 121 h 124"/>
                <a:gd name="T120" fmla="*/ 240 w 602"/>
                <a:gd name="T121" fmla="*/ 123 h 124"/>
                <a:gd name="T122" fmla="*/ 270 w 602"/>
                <a:gd name="T123" fmla="*/ 124 h 124"/>
                <a:gd name="T124" fmla="*/ 302 w 602"/>
                <a:gd name="T12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2" h="124">
                  <a:moveTo>
                    <a:pt x="302" y="124"/>
                  </a:moveTo>
                  <a:lnTo>
                    <a:pt x="333" y="124"/>
                  </a:lnTo>
                  <a:lnTo>
                    <a:pt x="364" y="123"/>
                  </a:lnTo>
                  <a:lnTo>
                    <a:pt x="393" y="121"/>
                  </a:lnTo>
                  <a:lnTo>
                    <a:pt x="421" y="119"/>
                  </a:lnTo>
                  <a:lnTo>
                    <a:pt x="448" y="115"/>
                  </a:lnTo>
                  <a:lnTo>
                    <a:pt x="472" y="111"/>
                  </a:lnTo>
                  <a:lnTo>
                    <a:pt x="495" y="108"/>
                  </a:lnTo>
                  <a:lnTo>
                    <a:pt x="516" y="104"/>
                  </a:lnTo>
                  <a:lnTo>
                    <a:pt x="536" y="98"/>
                  </a:lnTo>
                  <a:lnTo>
                    <a:pt x="553" y="94"/>
                  </a:lnTo>
                  <a:lnTo>
                    <a:pt x="567" y="89"/>
                  </a:lnTo>
                  <a:lnTo>
                    <a:pt x="580" y="83"/>
                  </a:lnTo>
                  <a:lnTo>
                    <a:pt x="589" y="79"/>
                  </a:lnTo>
                  <a:lnTo>
                    <a:pt x="597" y="74"/>
                  </a:lnTo>
                  <a:lnTo>
                    <a:pt x="599" y="71"/>
                  </a:lnTo>
                  <a:lnTo>
                    <a:pt x="601" y="69"/>
                  </a:lnTo>
                  <a:lnTo>
                    <a:pt x="602" y="66"/>
                  </a:lnTo>
                  <a:lnTo>
                    <a:pt x="602" y="64"/>
                  </a:lnTo>
                  <a:lnTo>
                    <a:pt x="602" y="0"/>
                  </a:lnTo>
                  <a:lnTo>
                    <a:pt x="589" y="7"/>
                  </a:lnTo>
                  <a:lnTo>
                    <a:pt x="573" y="14"/>
                  </a:lnTo>
                  <a:lnTo>
                    <a:pt x="556" y="19"/>
                  </a:lnTo>
                  <a:lnTo>
                    <a:pt x="537" y="24"/>
                  </a:lnTo>
                  <a:lnTo>
                    <a:pt x="517" y="29"/>
                  </a:lnTo>
                  <a:lnTo>
                    <a:pt x="497" y="33"/>
                  </a:lnTo>
                  <a:lnTo>
                    <a:pt x="476" y="36"/>
                  </a:lnTo>
                  <a:lnTo>
                    <a:pt x="454" y="39"/>
                  </a:lnTo>
                  <a:lnTo>
                    <a:pt x="410" y="44"/>
                  </a:lnTo>
                  <a:lnTo>
                    <a:pt x="369" y="47"/>
                  </a:lnTo>
                  <a:lnTo>
                    <a:pt x="332" y="49"/>
                  </a:lnTo>
                  <a:lnTo>
                    <a:pt x="302" y="49"/>
                  </a:lnTo>
                  <a:lnTo>
                    <a:pt x="271" y="49"/>
                  </a:lnTo>
                  <a:lnTo>
                    <a:pt x="233" y="47"/>
                  </a:lnTo>
                  <a:lnTo>
                    <a:pt x="192" y="44"/>
                  </a:lnTo>
                  <a:lnTo>
                    <a:pt x="148" y="39"/>
                  </a:lnTo>
                  <a:lnTo>
                    <a:pt x="127" y="36"/>
                  </a:lnTo>
                  <a:lnTo>
                    <a:pt x="106" y="33"/>
                  </a:lnTo>
                  <a:lnTo>
                    <a:pt x="85" y="29"/>
                  </a:lnTo>
                  <a:lnTo>
                    <a:pt x="66" y="24"/>
                  </a:lnTo>
                  <a:lnTo>
                    <a:pt x="47" y="19"/>
                  </a:lnTo>
                  <a:lnTo>
                    <a:pt x="29" y="14"/>
                  </a:lnTo>
                  <a:lnTo>
                    <a:pt x="14" y="7"/>
                  </a:lnTo>
                  <a:lnTo>
                    <a:pt x="0" y="0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2" y="69"/>
                  </a:lnTo>
                  <a:lnTo>
                    <a:pt x="4" y="71"/>
                  </a:lnTo>
                  <a:lnTo>
                    <a:pt x="6" y="74"/>
                  </a:lnTo>
                  <a:lnTo>
                    <a:pt x="13" y="79"/>
                  </a:lnTo>
                  <a:lnTo>
                    <a:pt x="23" y="83"/>
                  </a:lnTo>
                  <a:lnTo>
                    <a:pt x="36" y="89"/>
                  </a:lnTo>
                  <a:lnTo>
                    <a:pt x="50" y="94"/>
                  </a:lnTo>
                  <a:lnTo>
                    <a:pt x="67" y="98"/>
                  </a:lnTo>
                  <a:lnTo>
                    <a:pt x="86" y="104"/>
                  </a:lnTo>
                  <a:lnTo>
                    <a:pt x="108" y="108"/>
                  </a:lnTo>
                  <a:lnTo>
                    <a:pt x="130" y="111"/>
                  </a:lnTo>
                  <a:lnTo>
                    <a:pt x="155" y="115"/>
                  </a:lnTo>
                  <a:lnTo>
                    <a:pt x="182" y="119"/>
                  </a:lnTo>
                  <a:lnTo>
                    <a:pt x="210" y="121"/>
                  </a:lnTo>
                  <a:lnTo>
                    <a:pt x="240" y="123"/>
                  </a:lnTo>
                  <a:lnTo>
                    <a:pt x="270" y="124"/>
                  </a:lnTo>
                  <a:lnTo>
                    <a:pt x="302" y="1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460">
              <a:extLst>
                <a:ext uri="{FF2B5EF4-FFF2-40B4-BE49-F238E27FC236}">
                  <a16:creationId xmlns:a16="http://schemas.microsoft.com/office/drawing/2014/main" id="{0CD9F030-D636-49B3-A3F2-A5830F436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738" y="1385888"/>
              <a:ext cx="190500" cy="41275"/>
            </a:xfrm>
            <a:custGeom>
              <a:avLst/>
              <a:gdLst>
                <a:gd name="T0" fmla="*/ 333 w 602"/>
                <a:gd name="T1" fmla="*/ 126 h 127"/>
                <a:gd name="T2" fmla="*/ 393 w 602"/>
                <a:gd name="T3" fmla="*/ 124 h 127"/>
                <a:gd name="T4" fmla="*/ 448 w 602"/>
                <a:gd name="T5" fmla="*/ 117 h 127"/>
                <a:gd name="T6" fmla="*/ 495 w 602"/>
                <a:gd name="T7" fmla="*/ 110 h 127"/>
                <a:gd name="T8" fmla="*/ 536 w 602"/>
                <a:gd name="T9" fmla="*/ 101 h 127"/>
                <a:gd name="T10" fmla="*/ 567 w 602"/>
                <a:gd name="T11" fmla="*/ 91 h 127"/>
                <a:gd name="T12" fmla="*/ 589 w 602"/>
                <a:gd name="T13" fmla="*/ 81 h 127"/>
                <a:gd name="T14" fmla="*/ 599 w 602"/>
                <a:gd name="T15" fmla="*/ 73 h 127"/>
                <a:gd name="T16" fmla="*/ 602 w 602"/>
                <a:gd name="T17" fmla="*/ 69 h 127"/>
                <a:gd name="T18" fmla="*/ 602 w 602"/>
                <a:gd name="T19" fmla="*/ 0 h 127"/>
                <a:gd name="T20" fmla="*/ 576 w 602"/>
                <a:gd name="T21" fmla="*/ 13 h 127"/>
                <a:gd name="T22" fmla="*/ 543 w 602"/>
                <a:gd name="T23" fmla="*/ 24 h 127"/>
                <a:gd name="T24" fmla="*/ 506 w 602"/>
                <a:gd name="T25" fmla="*/ 32 h 127"/>
                <a:gd name="T26" fmla="*/ 466 w 602"/>
                <a:gd name="T27" fmla="*/ 40 h 127"/>
                <a:gd name="T28" fmla="*/ 381 w 602"/>
                <a:gd name="T29" fmla="*/ 48 h 127"/>
                <a:gd name="T30" fmla="*/ 302 w 602"/>
                <a:gd name="T31" fmla="*/ 52 h 127"/>
                <a:gd name="T32" fmla="*/ 221 w 602"/>
                <a:gd name="T33" fmla="*/ 48 h 127"/>
                <a:gd name="T34" fmla="*/ 137 w 602"/>
                <a:gd name="T35" fmla="*/ 40 h 127"/>
                <a:gd name="T36" fmla="*/ 97 w 602"/>
                <a:gd name="T37" fmla="*/ 32 h 127"/>
                <a:gd name="T38" fmla="*/ 59 w 602"/>
                <a:gd name="T39" fmla="*/ 24 h 127"/>
                <a:gd name="T40" fmla="*/ 27 w 602"/>
                <a:gd name="T41" fmla="*/ 13 h 127"/>
                <a:gd name="T42" fmla="*/ 0 w 602"/>
                <a:gd name="T43" fmla="*/ 1 h 127"/>
                <a:gd name="T44" fmla="*/ 0 w 602"/>
                <a:gd name="T45" fmla="*/ 69 h 127"/>
                <a:gd name="T46" fmla="*/ 4 w 602"/>
                <a:gd name="T47" fmla="*/ 73 h 127"/>
                <a:gd name="T48" fmla="*/ 13 w 602"/>
                <a:gd name="T49" fmla="*/ 81 h 127"/>
                <a:gd name="T50" fmla="*/ 36 w 602"/>
                <a:gd name="T51" fmla="*/ 91 h 127"/>
                <a:gd name="T52" fmla="*/ 67 w 602"/>
                <a:gd name="T53" fmla="*/ 101 h 127"/>
                <a:gd name="T54" fmla="*/ 108 w 602"/>
                <a:gd name="T55" fmla="*/ 110 h 127"/>
                <a:gd name="T56" fmla="*/ 155 w 602"/>
                <a:gd name="T57" fmla="*/ 117 h 127"/>
                <a:gd name="T58" fmla="*/ 210 w 602"/>
                <a:gd name="T59" fmla="*/ 124 h 127"/>
                <a:gd name="T60" fmla="*/ 270 w 602"/>
                <a:gd name="T61" fmla="*/ 127 h 127"/>
                <a:gd name="T62" fmla="*/ 302 w 602"/>
                <a:gd name="T63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2" h="127">
                  <a:moveTo>
                    <a:pt x="302" y="127"/>
                  </a:moveTo>
                  <a:lnTo>
                    <a:pt x="333" y="126"/>
                  </a:lnTo>
                  <a:lnTo>
                    <a:pt x="364" y="125"/>
                  </a:lnTo>
                  <a:lnTo>
                    <a:pt x="393" y="124"/>
                  </a:lnTo>
                  <a:lnTo>
                    <a:pt x="421" y="120"/>
                  </a:lnTo>
                  <a:lnTo>
                    <a:pt x="448" y="117"/>
                  </a:lnTo>
                  <a:lnTo>
                    <a:pt x="472" y="114"/>
                  </a:lnTo>
                  <a:lnTo>
                    <a:pt x="495" y="110"/>
                  </a:lnTo>
                  <a:lnTo>
                    <a:pt x="516" y="105"/>
                  </a:lnTo>
                  <a:lnTo>
                    <a:pt x="536" y="101"/>
                  </a:lnTo>
                  <a:lnTo>
                    <a:pt x="553" y="96"/>
                  </a:lnTo>
                  <a:lnTo>
                    <a:pt x="567" y="91"/>
                  </a:lnTo>
                  <a:lnTo>
                    <a:pt x="580" y="86"/>
                  </a:lnTo>
                  <a:lnTo>
                    <a:pt x="589" y="81"/>
                  </a:lnTo>
                  <a:lnTo>
                    <a:pt x="597" y="76"/>
                  </a:lnTo>
                  <a:lnTo>
                    <a:pt x="599" y="73"/>
                  </a:lnTo>
                  <a:lnTo>
                    <a:pt x="601" y="71"/>
                  </a:lnTo>
                  <a:lnTo>
                    <a:pt x="602" y="69"/>
                  </a:lnTo>
                  <a:lnTo>
                    <a:pt x="602" y="67"/>
                  </a:lnTo>
                  <a:lnTo>
                    <a:pt x="602" y="0"/>
                  </a:lnTo>
                  <a:lnTo>
                    <a:pt x="590" y="8"/>
                  </a:lnTo>
                  <a:lnTo>
                    <a:pt x="576" y="13"/>
                  </a:lnTo>
                  <a:lnTo>
                    <a:pt x="560" y="18"/>
                  </a:lnTo>
                  <a:lnTo>
                    <a:pt x="543" y="24"/>
                  </a:lnTo>
                  <a:lnTo>
                    <a:pt x="525" y="28"/>
                  </a:lnTo>
                  <a:lnTo>
                    <a:pt x="506" y="32"/>
                  </a:lnTo>
                  <a:lnTo>
                    <a:pt x="486" y="37"/>
                  </a:lnTo>
                  <a:lnTo>
                    <a:pt x="466" y="40"/>
                  </a:lnTo>
                  <a:lnTo>
                    <a:pt x="423" y="45"/>
                  </a:lnTo>
                  <a:lnTo>
                    <a:pt x="381" y="48"/>
                  </a:lnTo>
                  <a:lnTo>
                    <a:pt x="340" y="51"/>
                  </a:lnTo>
                  <a:lnTo>
                    <a:pt x="302" y="52"/>
                  </a:lnTo>
                  <a:lnTo>
                    <a:pt x="263" y="51"/>
                  </a:lnTo>
                  <a:lnTo>
                    <a:pt x="221" y="48"/>
                  </a:lnTo>
                  <a:lnTo>
                    <a:pt x="180" y="45"/>
                  </a:lnTo>
                  <a:lnTo>
                    <a:pt x="137" y="40"/>
                  </a:lnTo>
                  <a:lnTo>
                    <a:pt x="116" y="37"/>
                  </a:lnTo>
                  <a:lnTo>
                    <a:pt x="97" y="32"/>
                  </a:lnTo>
                  <a:lnTo>
                    <a:pt x="78" y="28"/>
                  </a:lnTo>
                  <a:lnTo>
                    <a:pt x="59" y="24"/>
                  </a:lnTo>
                  <a:lnTo>
                    <a:pt x="42" y="18"/>
                  </a:lnTo>
                  <a:lnTo>
                    <a:pt x="27" y="13"/>
                  </a:lnTo>
                  <a:lnTo>
                    <a:pt x="12" y="8"/>
                  </a:lnTo>
                  <a:lnTo>
                    <a:pt x="0" y="1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6" y="75"/>
                  </a:lnTo>
                  <a:lnTo>
                    <a:pt x="13" y="81"/>
                  </a:lnTo>
                  <a:lnTo>
                    <a:pt x="23" y="86"/>
                  </a:lnTo>
                  <a:lnTo>
                    <a:pt x="36" y="91"/>
                  </a:lnTo>
                  <a:lnTo>
                    <a:pt x="50" y="96"/>
                  </a:lnTo>
                  <a:lnTo>
                    <a:pt x="67" y="101"/>
                  </a:lnTo>
                  <a:lnTo>
                    <a:pt x="86" y="105"/>
                  </a:lnTo>
                  <a:lnTo>
                    <a:pt x="108" y="110"/>
                  </a:lnTo>
                  <a:lnTo>
                    <a:pt x="130" y="114"/>
                  </a:lnTo>
                  <a:lnTo>
                    <a:pt x="155" y="117"/>
                  </a:lnTo>
                  <a:lnTo>
                    <a:pt x="182" y="120"/>
                  </a:lnTo>
                  <a:lnTo>
                    <a:pt x="210" y="124"/>
                  </a:lnTo>
                  <a:lnTo>
                    <a:pt x="240" y="125"/>
                  </a:lnTo>
                  <a:lnTo>
                    <a:pt x="270" y="127"/>
                  </a:lnTo>
                  <a:lnTo>
                    <a:pt x="302" y="127"/>
                  </a:lnTo>
                  <a:lnTo>
                    <a:pt x="302" y="1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461">
              <a:extLst>
                <a:ext uri="{FF2B5EF4-FFF2-40B4-BE49-F238E27FC236}">
                  <a16:creationId xmlns:a16="http://schemas.microsoft.com/office/drawing/2014/main" id="{4A016937-6B8B-47E7-8308-2F52DA19A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738" y="1487488"/>
              <a:ext cx="190500" cy="39688"/>
            </a:xfrm>
            <a:custGeom>
              <a:avLst/>
              <a:gdLst>
                <a:gd name="T0" fmla="*/ 602 w 602"/>
                <a:gd name="T1" fmla="*/ 0 h 125"/>
                <a:gd name="T2" fmla="*/ 573 w 602"/>
                <a:gd name="T3" fmla="*/ 14 h 125"/>
                <a:gd name="T4" fmla="*/ 537 w 602"/>
                <a:gd name="T5" fmla="*/ 24 h 125"/>
                <a:gd name="T6" fmla="*/ 497 w 602"/>
                <a:gd name="T7" fmla="*/ 33 h 125"/>
                <a:gd name="T8" fmla="*/ 454 w 602"/>
                <a:gd name="T9" fmla="*/ 39 h 125"/>
                <a:gd name="T10" fmla="*/ 369 w 602"/>
                <a:gd name="T11" fmla="*/ 47 h 125"/>
                <a:gd name="T12" fmla="*/ 302 w 602"/>
                <a:gd name="T13" fmla="*/ 49 h 125"/>
                <a:gd name="T14" fmla="*/ 233 w 602"/>
                <a:gd name="T15" fmla="*/ 47 h 125"/>
                <a:gd name="T16" fmla="*/ 148 w 602"/>
                <a:gd name="T17" fmla="*/ 39 h 125"/>
                <a:gd name="T18" fmla="*/ 106 w 602"/>
                <a:gd name="T19" fmla="*/ 33 h 125"/>
                <a:gd name="T20" fmla="*/ 66 w 602"/>
                <a:gd name="T21" fmla="*/ 24 h 125"/>
                <a:gd name="T22" fmla="*/ 29 w 602"/>
                <a:gd name="T23" fmla="*/ 14 h 125"/>
                <a:gd name="T24" fmla="*/ 0 w 602"/>
                <a:gd name="T25" fmla="*/ 0 h 125"/>
                <a:gd name="T26" fmla="*/ 2 w 602"/>
                <a:gd name="T27" fmla="*/ 69 h 125"/>
                <a:gd name="T28" fmla="*/ 11 w 602"/>
                <a:gd name="T29" fmla="*/ 79 h 125"/>
                <a:gd name="T30" fmla="*/ 32 w 602"/>
                <a:gd name="T31" fmla="*/ 89 h 125"/>
                <a:gd name="T32" fmla="*/ 59 w 602"/>
                <a:gd name="T33" fmla="*/ 98 h 125"/>
                <a:gd name="T34" fmla="*/ 96 w 602"/>
                <a:gd name="T35" fmla="*/ 107 h 125"/>
                <a:gd name="T36" fmla="*/ 140 w 602"/>
                <a:gd name="T37" fmla="*/ 116 h 125"/>
                <a:gd name="T38" fmla="*/ 190 w 602"/>
                <a:gd name="T39" fmla="*/ 121 h 125"/>
                <a:gd name="T40" fmla="*/ 248 w 602"/>
                <a:gd name="T41" fmla="*/ 124 h 125"/>
                <a:gd name="T42" fmla="*/ 283 w 602"/>
                <a:gd name="T43" fmla="*/ 119 h 125"/>
                <a:gd name="T44" fmla="*/ 292 w 602"/>
                <a:gd name="T45" fmla="*/ 106 h 125"/>
                <a:gd name="T46" fmla="*/ 305 w 602"/>
                <a:gd name="T47" fmla="*/ 94 h 125"/>
                <a:gd name="T48" fmla="*/ 320 w 602"/>
                <a:gd name="T49" fmla="*/ 84 h 125"/>
                <a:gd name="T50" fmla="*/ 350 w 602"/>
                <a:gd name="T51" fmla="*/ 70 h 125"/>
                <a:gd name="T52" fmla="*/ 400 w 602"/>
                <a:gd name="T53" fmla="*/ 55 h 125"/>
                <a:gd name="T54" fmla="*/ 458 w 602"/>
                <a:gd name="T55" fmla="*/ 45 h 125"/>
                <a:gd name="T56" fmla="*/ 514 w 602"/>
                <a:gd name="T57" fmla="*/ 38 h 125"/>
                <a:gd name="T58" fmla="*/ 561 w 602"/>
                <a:gd name="T59" fmla="*/ 35 h 125"/>
                <a:gd name="T60" fmla="*/ 594 w 602"/>
                <a:gd name="T61" fmla="*/ 35 h 125"/>
                <a:gd name="T62" fmla="*/ 602 w 602"/>
                <a:gd name="T63" fmla="*/ 3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2" h="125">
                  <a:moveTo>
                    <a:pt x="602" y="34"/>
                  </a:moveTo>
                  <a:lnTo>
                    <a:pt x="602" y="0"/>
                  </a:lnTo>
                  <a:lnTo>
                    <a:pt x="589" y="7"/>
                  </a:lnTo>
                  <a:lnTo>
                    <a:pt x="573" y="14"/>
                  </a:lnTo>
                  <a:lnTo>
                    <a:pt x="556" y="19"/>
                  </a:lnTo>
                  <a:lnTo>
                    <a:pt x="537" y="24"/>
                  </a:lnTo>
                  <a:lnTo>
                    <a:pt x="517" y="29"/>
                  </a:lnTo>
                  <a:lnTo>
                    <a:pt x="497" y="33"/>
                  </a:lnTo>
                  <a:lnTo>
                    <a:pt x="476" y="36"/>
                  </a:lnTo>
                  <a:lnTo>
                    <a:pt x="454" y="39"/>
                  </a:lnTo>
                  <a:lnTo>
                    <a:pt x="410" y="45"/>
                  </a:lnTo>
                  <a:lnTo>
                    <a:pt x="369" y="47"/>
                  </a:lnTo>
                  <a:lnTo>
                    <a:pt x="332" y="49"/>
                  </a:lnTo>
                  <a:lnTo>
                    <a:pt x="302" y="49"/>
                  </a:lnTo>
                  <a:lnTo>
                    <a:pt x="271" y="49"/>
                  </a:lnTo>
                  <a:lnTo>
                    <a:pt x="233" y="47"/>
                  </a:lnTo>
                  <a:lnTo>
                    <a:pt x="192" y="45"/>
                  </a:lnTo>
                  <a:lnTo>
                    <a:pt x="148" y="39"/>
                  </a:lnTo>
                  <a:lnTo>
                    <a:pt x="127" y="36"/>
                  </a:lnTo>
                  <a:lnTo>
                    <a:pt x="106" y="33"/>
                  </a:lnTo>
                  <a:lnTo>
                    <a:pt x="85" y="29"/>
                  </a:lnTo>
                  <a:lnTo>
                    <a:pt x="66" y="24"/>
                  </a:lnTo>
                  <a:lnTo>
                    <a:pt x="47" y="19"/>
                  </a:lnTo>
                  <a:lnTo>
                    <a:pt x="29" y="14"/>
                  </a:lnTo>
                  <a:lnTo>
                    <a:pt x="14" y="7"/>
                  </a:lnTo>
                  <a:lnTo>
                    <a:pt x="0" y="0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6" y="74"/>
                  </a:lnTo>
                  <a:lnTo>
                    <a:pt x="11" y="79"/>
                  </a:lnTo>
                  <a:lnTo>
                    <a:pt x="20" y="83"/>
                  </a:lnTo>
                  <a:lnTo>
                    <a:pt x="32" y="89"/>
                  </a:lnTo>
                  <a:lnTo>
                    <a:pt x="44" y="94"/>
                  </a:lnTo>
                  <a:lnTo>
                    <a:pt x="59" y="98"/>
                  </a:lnTo>
                  <a:lnTo>
                    <a:pt x="77" y="103"/>
                  </a:lnTo>
                  <a:lnTo>
                    <a:pt x="96" y="107"/>
                  </a:lnTo>
                  <a:lnTo>
                    <a:pt x="117" y="111"/>
                  </a:lnTo>
                  <a:lnTo>
                    <a:pt x="140" y="116"/>
                  </a:lnTo>
                  <a:lnTo>
                    <a:pt x="165" y="118"/>
                  </a:lnTo>
                  <a:lnTo>
                    <a:pt x="190" y="121"/>
                  </a:lnTo>
                  <a:lnTo>
                    <a:pt x="218" y="123"/>
                  </a:lnTo>
                  <a:lnTo>
                    <a:pt x="248" y="124"/>
                  </a:lnTo>
                  <a:lnTo>
                    <a:pt x="278" y="125"/>
                  </a:lnTo>
                  <a:lnTo>
                    <a:pt x="283" y="119"/>
                  </a:lnTo>
                  <a:lnTo>
                    <a:pt x="287" y="112"/>
                  </a:lnTo>
                  <a:lnTo>
                    <a:pt x="292" y="106"/>
                  </a:lnTo>
                  <a:lnTo>
                    <a:pt x="298" y="101"/>
                  </a:lnTo>
                  <a:lnTo>
                    <a:pt x="305" y="94"/>
                  </a:lnTo>
                  <a:lnTo>
                    <a:pt x="313" y="89"/>
                  </a:lnTo>
                  <a:lnTo>
                    <a:pt x="320" y="84"/>
                  </a:lnTo>
                  <a:lnTo>
                    <a:pt x="330" y="79"/>
                  </a:lnTo>
                  <a:lnTo>
                    <a:pt x="350" y="70"/>
                  </a:lnTo>
                  <a:lnTo>
                    <a:pt x="374" y="62"/>
                  </a:lnTo>
                  <a:lnTo>
                    <a:pt x="400" y="55"/>
                  </a:lnTo>
                  <a:lnTo>
                    <a:pt x="429" y="49"/>
                  </a:lnTo>
                  <a:lnTo>
                    <a:pt x="458" y="45"/>
                  </a:lnTo>
                  <a:lnTo>
                    <a:pt x="486" y="40"/>
                  </a:lnTo>
                  <a:lnTo>
                    <a:pt x="514" y="38"/>
                  </a:lnTo>
                  <a:lnTo>
                    <a:pt x="539" y="36"/>
                  </a:lnTo>
                  <a:lnTo>
                    <a:pt x="561" y="35"/>
                  </a:lnTo>
                  <a:lnTo>
                    <a:pt x="580" y="35"/>
                  </a:lnTo>
                  <a:lnTo>
                    <a:pt x="594" y="35"/>
                  </a:lnTo>
                  <a:lnTo>
                    <a:pt x="602" y="34"/>
                  </a:lnTo>
                  <a:lnTo>
                    <a:pt x="602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462">
              <a:extLst>
                <a:ext uri="{FF2B5EF4-FFF2-40B4-BE49-F238E27FC236}">
                  <a16:creationId xmlns:a16="http://schemas.microsoft.com/office/drawing/2014/main" id="{54A54FDF-A07E-4A30-B4DA-2E701A5B3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738" y="1520825"/>
              <a:ext cx="85725" cy="49213"/>
            </a:xfrm>
            <a:custGeom>
              <a:avLst/>
              <a:gdLst>
                <a:gd name="T0" fmla="*/ 0 w 271"/>
                <a:gd name="T1" fmla="*/ 63 h 153"/>
                <a:gd name="T2" fmla="*/ 0 w 271"/>
                <a:gd name="T3" fmla="*/ 69 h 153"/>
                <a:gd name="T4" fmla="*/ 3 w 271"/>
                <a:gd name="T5" fmla="*/ 75 h 153"/>
                <a:gd name="T6" fmla="*/ 5 w 271"/>
                <a:gd name="T7" fmla="*/ 80 h 153"/>
                <a:gd name="T8" fmla="*/ 7 w 271"/>
                <a:gd name="T9" fmla="*/ 86 h 153"/>
                <a:gd name="T10" fmla="*/ 11 w 271"/>
                <a:gd name="T11" fmla="*/ 90 h 153"/>
                <a:gd name="T12" fmla="*/ 15 w 271"/>
                <a:gd name="T13" fmla="*/ 95 h 153"/>
                <a:gd name="T14" fmla="*/ 21 w 271"/>
                <a:gd name="T15" fmla="*/ 100 h 153"/>
                <a:gd name="T16" fmla="*/ 27 w 271"/>
                <a:gd name="T17" fmla="*/ 104 h 153"/>
                <a:gd name="T18" fmla="*/ 40 w 271"/>
                <a:gd name="T19" fmla="*/ 113 h 153"/>
                <a:gd name="T20" fmla="*/ 56 w 271"/>
                <a:gd name="T21" fmla="*/ 119 h 153"/>
                <a:gd name="T22" fmla="*/ 74 w 271"/>
                <a:gd name="T23" fmla="*/ 125 h 153"/>
                <a:gd name="T24" fmla="*/ 94 w 271"/>
                <a:gd name="T25" fmla="*/ 131 h 153"/>
                <a:gd name="T26" fmla="*/ 114 w 271"/>
                <a:gd name="T27" fmla="*/ 136 h 153"/>
                <a:gd name="T28" fmla="*/ 136 w 271"/>
                <a:gd name="T29" fmla="*/ 140 h 153"/>
                <a:gd name="T30" fmla="*/ 158 w 271"/>
                <a:gd name="T31" fmla="*/ 144 h 153"/>
                <a:gd name="T32" fmla="*/ 182 w 271"/>
                <a:gd name="T33" fmla="*/ 147 h 153"/>
                <a:gd name="T34" fmla="*/ 227 w 271"/>
                <a:gd name="T35" fmla="*/ 151 h 153"/>
                <a:gd name="T36" fmla="*/ 271 w 271"/>
                <a:gd name="T37" fmla="*/ 153 h 153"/>
                <a:gd name="T38" fmla="*/ 271 w 271"/>
                <a:gd name="T39" fmla="*/ 48 h 153"/>
                <a:gd name="T40" fmla="*/ 271 w 271"/>
                <a:gd name="T41" fmla="*/ 48 h 153"/>
                <a:gd name="T42" fmla="*/ 271 w 271"/>
                <a:gd name="T43" fmla="*/ 48 h 153"/>
                <a:gd name="T44" fmla="*/ 237 w 271"/>
                <a:gd name="T45" fmla="*/ 47 h 153"/>
                <a:gd name="T46" fmla="*/ 201 w 271"/>
                <a:gd name="T47" fmla="*/ 45 h 153"/>
                <a:gd name="T48" fmla="*/ 163 w 271"/>
                <a:gd name="T49" fmla="*/ 42 h 153"/>
                <a:gd name="T50" fmla="*/ 126 w 271"/>
                <a:gd name="T51" fmla="*/ 36 h 153"/>
                <a:gd name="T52" fmla="*/ 107 w 271"/>
                <a:gd name="T53" fmla="*/ 33 h 153"/>
                <a:gd name="T54" fmla="*/ 89 w 271"/>
                <a:gd name="T55" fmla="*/ 30 h 153"/>
                <a:gd name="T56" fmla="*/ 71 w 271"/>
                <a:gd name="T57" fmla="*/ 26 h 153"/>
                <a:gd name="T58" fmla="*/ 55 w 271"/>
                <a:gd name="T59" fmla="*/ 21 h 153"/>
                <a:gd name="T60" fmla="*/ 39 w 271"/>
                <a:gd name="T61" fmla="*/ 17 h 153"/>
                <a:gd name="T62" fmla="*/ 25 w 271"/>
                <a:gd name="T63" fmla="*/ 12 h 153"/>
                <a:gd name="T64" fmla="*/ 12 w 271"/>
                <a:gd name="T65" fmla="*/ 5 h 153"/>
                <a:gd name="T66" fmla="*/ 0 w 271"/>
                <a:gd name="T67" fmla="*/ 0 h 153"/>
                <a:gd name="T68" fmla="*/ 0 w 271"/>
                <a:gd name="T69" fmla="*/ 6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1" h="153">
                  <a:moveTo>
                    <a:pt x="0" y="63"/>
                  </a:moveTo>
                  <a:lnTo>
                    <a:pt x="0" y="69"/>
                  </a:lnTo>
                  <a:lnTo>
                    <a:pt x="3" y="75"/>
                  </a:lnTo>
                  <a:lnTo>
                    <a:pt x="5" y="80"/>
                  </a:lnTo>
                  <a:lnTo>
                    <a:pt x="7" y="86"/>
                  </a:lnTo>
                  <a:lnTo>
                    <a:pt x="11" y="90"/>
                  </a:lnTo>
                  <a:lnTo>
                    <a:pt x="15" y="95"/>
                  </a:lnTo>
                  <a:lnTo>
                    <a:pt x="21" y="100"/>
                  </a:lnTo>
                  <a:lnTo>
                    <a:pt x="27" y="104"/>
                  </a:lnTo>
                  <a:lnTo>
                    <a:pt x="40" y="113"/>
                  </a:lnTo>
                  <a:lnTo>
                    <a:pt x="56" y="119"/>
                  </a:lnTo>
                  <a:lnTo>
                    <a:pt x="74" y="125"/>
                  </a:lnTo>
                  <a:lnTo>
                    <a:pt x="94" y="131"/>
                  </a:lnTo>
                  <a:lnTo>
                    <a:pt x="114" y="136"/>
                  </a:lnTo>
                  <a:lnTo>
                    <a:pt x="136" y="140"/>
                  </a:lnTo>
                  <a:lnTo>
                    <a:pt x="158" y="144"/>
                  </a:lnTo>
                  <a:lnTo>
                    <a:pt x="182" y="147"/>
                  </a:lnTo>
                  <a:lnTo>
                    <a:pt x="227" y="151"/>
                  </a:lnTo>
                  <a:lnTo>
                    <a:pt x="271" y="153"/>
                  </a:lnTo>
                  <a:lnTo>
                    <a:pt x="271" y="48"/>
                  </a:lnTo>
                  <a:lnTo>
                    <a:pt x="271" y="48"/>
                  </a:lnTo>
                  <a:lnTo>
                    <a:pt x="271" y="48"/>
                  </a:lnTo>
                  <a:lnTo>
                    <a:pt x="237" y="47"/>
                  </a:lnTo>
                  <a:lnTo>
                    <a:pt x="201" y="45"/>
                  </a:lnTo>
                  <a:lnTo>
                    <a:pt x="163" y="42"/>
                  </a:lnTo>
                  <a:lnTo>
                    <a:pt x="126" y="36"/>
                  </a:lnTo>
                  <a:lnTo>
                    <a:pt x="107" y="33"/>
                  </a:lnTo>
                  <a:lnTo>
                    <a:pt x="89" y="30"/>
                  </a:lnTo>
                  <a:lnTo>
                    <a:pt x="71" y="26"/>
                  </a:lnTo>
                  <a:lnTo>
                    <a:pt x="55" y="21"/>
                  </a:lnTo>
                  <a:lnTo>
                    <a:pt x="39" y="17"/>
                  </a:lnTo>
                  <a:lnTo>
                    <a:pt x="25" y="12"/>
                  </a:lnTo>
                  <a:lnTo>
                    <a:pt x="12" y="5"/>
                  </a:lnTo>
                  <a:lnTo>
                    <a:pt x="0" y="0"/>
                  </a:lnTo>
                  <a:lnTo>
                    <a:pt x="0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463">
              <a:extLst>
                <a:ext uri="{FF2B5EF4-FFF2-40B4-BE49-F238E27FC236}">
                  <a16:creationId xmlns:a16="http://schemas.microsoft.com/office/drawing/2014/main" id="{C52CC13C-CBE5-40CE-887F-1AA4B8F67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988" y="1582738"/>
              <a:ext cx="192088" cy="49213"/>
            </a:xfrm>
            <a:custGeom>
              <a:avLst/>
              <a:gdLst>
                <a:gd name="T0" fmla="*/ 0 w 601"/>
                <a:gd name="T1" fmla="*/ 0 h 155"/>
                <a:gd name="T2" fmla="*/ 0 w 601"/>
                <a:gd name="T3" fmla="*/ 64 h 155"/>
                <a:gd name="T4" fmla="*/ 0 w 601"/>
                <a:gd name="T5" fmla="*/ 71 h 155"/>
                <a:gd name="T6" fmla="*/ 2 w 601"/>
                <a:gd name="T7" fmla="*/ 77 h 155"/>
                <a:gd name="T8" fmla="*/ 4 w 601"/>
                <a:gd name="T9" fmla="*/ 84 h 155"/>
                <a:gd name="T10" fmla="*/ 7 w 601"/>
                <a:gd name="T11" fmla="*/ 89 h 155"/>
                <a:gd name="T12" fmla="*/ 13 w 601"/>
                <a:gd name="T13" fmla="*/ 95 h 155"/>
                <a:gd name="T14" fmla="*/ 18 w 601"/>
                <a:gd name="T15" fmla="*/ 100 h 155"/>
                <a:gd name="T16" fmla="*/ 23 w 601"/>
                <a:gd name="T17" fmla="*/ 104 h 155"/>
                <a:gd name="T18" fmla="*/ 31 w 601"/>
                <a:gd name="T19" fmla="*/ 108 h 155"/>
                <a:gd name="T20" fmla="*/ 47 w 601"/>
                <a:gd name="T21" fmla="*/ 117 h 155"/>
                <a:gd name="T22" fmla="*/ 65 w 601"/>
                <a:gd name="T23" fmla="*/ 125 h 155"/>
                <a:gd name="T24" fmla="*/ 86 w 601"/>
                <a:gd name="T25" fmla="*/ 131 h 155"/>
                <a:gd name="T26" fmla="*/ 108 w 601"/>
                <a:gd name="T27" fmla="*/ 136 h 155"/>
                <a:gd name="T28" fmla="*/ 132 w 601"/>
                <a:gd name="T29" fmla="*/ 142 h 155"/>
                <a:gd name="T30" fmla="*/ 156 w 601"/>
                <a:gd name="T31" fmla="*/ 145 h 155"/>
                <a:gd name="T32" fmla="*/ 181 w 601"/>
                <a:gd name="T33" fmla="*/ 148 h 155"/>
                <a:gd name="T34" fmla="*/ 206 w 601"/>
                <a:gd name="T35" fmla="*/ 151 h 155"/>
                <a:gd name="T36" fmla="*/ 255 w 601"/>
                <a:gd name="T37" fmla="*/ 155 h 155"/>
                <a:gd name="T38" fmla="*/ 300 w 601"/>
                <a:gd name="T39" fmla="*/ 155 h 155"/>
                <a:gd name="T40" fmla="*/ 345 w 601"/>
                <a:gd name="T41" fmla="*/ 155 h 155"/>
                <a:gd name="T42" fmla="*/ 394 w 601"/>
                <a:gd name="T43" fmla="*/ 151 h 155"/>
                <a:gd name="T44" fmla="*/ 420 w 601"/>
                <a:gd name="T45" fmla="*/ 148 h 155"/>
                <a:gd name="T46" fmla="*/ 445 w 601"/>
                <a:gd name="T47" fmla="*/ 145 h 155"/>
                <a:gd name="T48" fmla="*/ 470 w 601"/>
                <a:gd name="T49" fmla="*/ 142 h 155"/>
                <a:gd name="T50" fmla="*/ 493 w 601"/>
                <a:gd name="T51" fmla="*/ 136 h 155"/>
                <a:gd name="T52" fmla="*/ 515 w 601"/>
                <a:gd name="T53" fmla="*/ 131 h 155"/>
                <a:gd name="T54" fmla="*/ 536 w 601"/>
                <a:gd name="T55" fmla="*/ 125 h 155"/>
                <a:gd name="T56" fmla="*/ 554 w 601"/>
                <a:gd name="T57" fmla="*/ 117 h 155"/>
                <a:gd name="T58" fmla="*/ 570 w 601"/>
                <a:gd name="T59" fmla="*/ 108 h 155"/>
                <a:gd name="T60" fmla="*/ 577 w 601"/>
                <a:gd name="T61" fmla="*/ 104 h 155"/>
                <a:gd name="T62" fmla="*/ 583 w 601"/>
                <a:gd name="T63" fmla="*/ 100 h 155"/>
                <a:gd name="T64" fmla="*/ 589 w 601"/>
                <a:gd name="T65" fmla="*/ 95 h 155"/>
                <a:gd name="T66" fmla="*/ 593 w 601"/>
                <a:gd name="T67" fmla="*/ 89 h 155"/>
                <a:gd name="T68" fmla="*/ 597 w 601"/>
                <a:gd name="T69" fmla="*/ 84 h 155"/>
                <a:gd name="T70" fmla="*/ 599 w 601"/>
                <a:gd name="T71" fmla="*/ 77 h 155"/>
                <a:gd name="T72" fmla="*/ 600 w 601"/>
                <a:gd name="T73" fmla="*/ 71 h 155"/>
                <a:gd name="T74" fmla="*/ 601 w 601"/>
                <a:gd name="T75" fmla="*/ 64 h 155"/>
                <a:gd name="T76" fmla="*/ 601 w 601"/>
                <a:gd name="T77" fmla="*/ 0 h 155"/>
                <a:gd name="T78" fmla="*/ 588 w 601"/>
                <a:gd name="T79" fmla="*/ 7 h 155"/>
                <a:gd name="T80" fmla="*/ 573 w 601"/>
                <a:gd name="T81" fmla="*/ 13 h 155"/>
                <a:gd name="T82" fmla="*/ 555 w 601"/>
                <a:gd name="T83" fmla="*/ 19 h 155"/>
                <a:gd name="T84" fmla="*/ 536 w 601"/>
                <a:gd name="T85" fmla="*/ 25 h 155"/>
                <a:gd name="T86" fmla="*/ 517 w 601"/>
                <a:gd name="T87" fmla="*/ 29 h 155"/>
                <a:gd name="T88" fmla="*/ 495 w 601"/>
                <a:gd name="T89" fmla="*/ 33 h 155"/>
                <a:gd name="T90" fmla="*/ 474 w 601"/>
                <a:gd name="T91" fmla="*/ 37 h 155"/>
                <a:gd name="T92" fmla="*/ 452 w 601"/>
                <a:gd name="T93" fmla="*/ 40 h 155"/>
                <a:gd name="T94" fmla="*/ 410 w 601"/>
                <a:gd name="T95" fmla="*/ 44 h 155"/>
                <a:gd name="T96" fmla="*/ 369 w 601"/>
                <a:gd name="T97" fmla="*/ 47 h 155"/>
                <a:gd name="T98" fmla="*/ 331 w 601"/>
                <a:gd name="T99" fmla="*/ 49 h 155"/>
                <a:gd name="T100" fmla="*/ 300 w 601"/>
                <a:gd name="T101" fmla="*/ 49 h 155"/>
                <a:gd name="T102" fmla="*/ 269 w 601"/>
                <a:gd name="T103" fmla="*/ 49 h 155"/>
                <a:gd name="T104" fmla="*/ 233 w 601"/>
                <a:gd name="T105" fmla="*/ 47 h 155"/>
                <a:gd name="T106" fmla="*/ 191 w 601"/>
                <a:gd name="T107" fmla="*/ 44 h 155"/>
                <a:gd name="T108" fmla="*/ 148 w 601"/>
                <a:gd name="T109" fmla="*/ 40 h 155"/>
                <a:gd name="T110" fmla="*/ 126 w 601"/>
                <a:gd name="T111" fmla="*/ 37 h 155"/>
                <a:gd name="T112" fmla="*/ 105 w 601"/>
                <a:gd name="T113" fmla="*/ 33 h 155"/>
                <a:gd name="T114" fmla="*/ 85 w 601"/>
                <a:gd name="T115" fmla="*/ 29 h 155"/>
                <a:gd name="T116" fmla="*/ 64 w 601"/>
                <a:gd name="T117" fmla="*/ 25 h 155"/>
                <a:gd name="T118" fmla="*/ 46 w 601"/>
                <a:gd name="T119" fmla="*/ 19 h 155"/>
                <a:gd name="T120" fmla="*/ 29 w 601"/>
                <a:gd name="T121" fmla="*/ 14 h 155"/>
                <a:gd name="T122" fmla="*/ 13 w 601"/>
                <a:gd name="T123" fmla="*/ 8 h 155"/>
                <a:gd name="T124" fmla="*/ 0 w 601"/>
                <a:gd name="T12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1" h="155">
                  <a:moveTo>
                    <a:pt x="0" y="0"/>
                  </a:moveTo>
                  <a:lnTo>
                    <a:pt x="0" y="64"/>
                  </a:lnTo>
                  <a:lnTo>
                    <a:pt x="0" y="71"/>
                  </a:lnTo>
                  <a:lnTo>
                    <a:pt x="2" y="77"/>
                  </a:lnTo>
                  <a:lnTo>
                    <a:pt x="4" y="84"/>
                  </a:lnTo>
                  <a:lnTo>
                    <a:pt x="7" y="89"/>
                  </a:lnTo>
                  <a:lnTo>
                    <a:pt x="13" y="95"/>
                  </a:lnTo>
                  <a:lnTo>
                    <a:pt x="18" y="100"/>
                  </a:lnTo>
                  <a:lnTo>
                    <a:pt x="23" y="104"/>
                  </a:lnTo>
                  <a:lnTo>
                    <a:pt x="31" y="108"/>
                  </a:lnTo>
                  <a:lnTo>
                    <a:pt x="47" y="117"/>
                  </a:lnTo>
                  <a:lnTo>
                    <a:pt x="65" y="125"/>
                  </a:lnTo>
                  <a:lnTo>
                    <a:pt x="86" y="131"/>
                  </a:lnTo>
                  <a:lnTo>
                    <a:pt x="108" y="136"/>
                  </a:lnTo>
                  <a:lnTo>
                    <a:pt x="132" y="142"/>
                  </a:lnTo>
                  <a:lnTo>
                    <a:pt x="156" y="145"/>
                  </a:lnTo>
                  <a:lnTo>
                    <a:pt x="181" y="148"/>
                  </a:lnTo>
                  <a:lnTo>
                    <a:pt x="206" y="151"/>
                  </a:lnTo>
                  <a:lnTo>
                    <a:pt x="255" y="155"/>
                  </a:lnTo>
                  <a:lnTo>
                    <a:pt x="300" y="155"/>
                  </a:lnTo>
                  <a:lnTo>
                    <a:pt x="345" y="155"/>
                  </a:lnTo>
                  <a:lnTo>
                    <a:pt x="394" y="151"/>
                  </a:lnTo>
                  <a:lnTo>
                    <a:pt x="420" y="148"/>
                  </a:lnTo>
                  <a:lnTo>
                    <a:pt x="445" y="145"/>
                  </a:lnTo>
                  <a:lnTo>
                    <a:pt x="470" y="142"/>
                  </a:lnTo>
                  <a:lnTo>
                    <a:pt x="493" y="136"/>
                  </a:lnTo>
                  <a:lnTo>
                    <a:pt x="515" y="131"/>
                  </a:lnTo>
                  <a:lnTo>
                    <a:pt x="536" y="125"/>
                  </a:lnTo>
                  <a:lnTo>
                    <a:pt x="554" y="117"/>
                  </a:lnTo>
                  <a:lnTo>
                    <a:pt x="570" y="108"/>
                  </a:lnTo>
                  <a:lnTo>
                    <a:pt x="577" y="104"/>
                  </a:lnTo>
                  <a:lnTo>
                    <a:pt x="583" y="100"/>
                  </a:lnTo>
                  <a:lnTo>
                    <a:pt x="589" y="95"/>
                  </a:lnTo>
                  <a:lnTo>
                    <a:pt x="593" y="89"/>
                  </a:lnTo>
                  <a:lnTo>
                    <a:pt x="597" y="84"/>
                  </a:lnTo>
                  <a:lnTo>
                    <a:pt x="599" y="77"/>
                  </a:lnTo>
                  <a:lnTo>
                    <a:pt x="600" y="71"/>
                  </a:lnTo>
                  <a:lnTo>
                    <a:pt x="601" y="64"/>
                  </a:lnTo>
                  <a:lnTo>
                    <a:pt x="601" y="0"/>
                  </a:lnTo>
                  <a:lnTo>
                    <a:pt x="588" y="7"/>
                  </a:lnTo>
                  <a:lnTo>
                    <a:pt x="573" y="13"/>
                  </a:lnTo>
                  <a:lnTo>
                    <a:pt x="555" y="19"/>
                  </a:lnTo>
                  <a:lnTo>
                    <a:pt x="536" y="25"/>
                  </a:lnTo>
                  <a:lnTo>
                    <a:pt x="517" y="29"/>
                  </a:lnTo>
                  <a:lnTo>
                    <a:pt x="495" y="33"/>
                  </a:lnTo>
                  <a:lnTo>
                    <a:pt x="474" y="37"/>
                  </a:lnTo>
                  <a:lnTo>
                    <a:pt x="452" y="40"/>
                  </a:lnTo>
                  <a:lnTo>
                    <a:pt x="410" y="44"/>
                  </a:lnTo>
                  <a:lnTo>
                    <a:pt x="369" y="47"/>
                  </a:lnTo>
                  <a:lnTo>
                    <a:pt x="331" y="49"/>
                  </a:lnTo>
                  <a:lnTo>
                    <a:pt x="300" y="49"/>
                  </a:lnTo>
                  <a:lnTo>
                    <a:pt x="269" y="49"/>
                  </a:lnTo>
                  <a:lnTo>
                    <a:pt x="233" y="47"/>
                  </a:lnTo>
                  <a:lnTo>
                    <a:pt x="191" y="44"/>
                  </a:lnTo>
                  <a:lnTo>
                    <a:pt x="148" y="40"/>
                  </a:lnTo>
                  <a:lnTo>
                    <a:pt x="126" y="37"/>
                  </a:lnTo>
                  <a:lnTo>
                    <a:pt x="105" y="33"/>
                  </a:lnTo>
                  <a:lnTo>
                    <a:pt x="85" y="29"/>
                  </a:lnTo>
                  <a:lnTo>
                    <a:pt x="64" y="25"/>
                  </a:lnTo>
                  <a:lnTo>
                    <a:pt x="46" y="19"/>
                  </a:lnTo>
                  <a:lnTo>
                    <a:pt x="29" y="14"/>
                  </a:lnTo>
                  <a:lnTo>
                    <a:pt x="13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464">
              <a:extLst>
                <a:ext uri="{FF2B5EF4-FFF2-40B4-BE49-F238E27FC236}">
                  <a16:creationId xmlns:a16="http://schemas.microsoft.com/office/drawing/2014/main" id="{51FCD2D2-F20E-44CF-BF47-B8B6CFDB3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988" y="1549400"/>
              <a:ext cx="192088" cy="39688"/>
            </a:xfrm>
            <a:custGeom>
              <a:avLst/>
              <a:gdLst>
                <a:gd name="T0" fmla="*/ 0 w 601"/>
                <a:gd name="T1" fmla="*/ 65 h 125"/>
                <a:gd name="T2" fmla="*/ 1 w 601"/>
                <a:gd name="T3" fmla="*/ 70 h 125"/>
                <a:gd name="T4" fmla="*/ 5 w 601"/>
                <a:gd name="T5" fmla="*/ 75 h 125"/>
                <a:gd name="T6" fmla="*/ 22 w 601"/>
                <a:gd name="T7" fmla="*/ 85 h 125"/>
                <a:gd name="T8" fmla="*/ 49 w 601"/>
                <a:gd name="T9" fmla="*/ 94 h 125"/>
                <a:gd name="T10" fmla="*/ 86 w 601"/>
                <a:gd name="T11" fmla="*/ 104 h 125"/>
                <a:gd name="T12" fmla="*/ 130 w 601"/>
                <a:gd name="T13" fmla="*/ 113 h 125"/>
                <a:gd name="T14" fmla="*/ 181 w 601"/>
                <a:gd name="T15" fmla="*/ 119 h 125"/>
                <a:gd name="T16" fmla="*/ 238 w 601"/>
                <a:gd name="T17" fmla="*/ 124 h 125"/>
                <a:gd name="T18" fmla="*/ 300 w 601"/>
                <a:gd name="T19" fmla="*/ 125 h 125"/>
                <a:gd name="T20" fmla="*/ 362 w 601"/>
                <a:gd name="T21" fmla="*/ 124 h 125"/>
                <a:gd name="T22" fmla="*/ 420 w 601"/>
                <a:gd name="T23" fmla="*/ 119 h 125"/>
                <a:gd name="T24" fmla="*/ 471 w 601"/>
                <a:gd name="T25" fmla="*/ 113 h 125"/>
                <a:gd name="T26" fmla="*/ 516 w 601"/>
                <a:gd name="T27" fmla="*/ 104 h 125"/>
                <a:gd name="T28" fmla="*/ 551 w 601"/>
                <a:gd name="T29" fmla="*/ 94 h 125"/>
                <a:gd name="T30" fmla="*/ 579 w 601"/>
                <a:gd name="T31" fmla="*/ 85 h 125"/>
                <a:gd name="T32" fmla="*/ 595 w 601"/>
                <a:gd name="T33" fmla="*/ 75 h 125"/>
                <a:gd name="T34" fmla="*/ 600 w 601"/>
                <a:gd name="T35" fmla="*/ 70 h 125"/>
                <a:gd name="T36" fmla="*/ 601 w 601"/>
                <a:gd name="T37" fmla="*/ 65 h 125"/>
                <a:gd name="T38" fmla="*/ 589 w 601"/>
                <a:gd name="T39" fmla="*/ 6 h 125"/>
                <a:gd name="T40" fmla="*/ 560 w 601"/>
                <a:gd name="T41" fmla="*/ 18 h 125"/>
                <a:gd name="T42" fmla="*/ 524 w 601"/>
                <a:gd name="T43" fmla="*/ 28 h 125"/>
                <a:gd name="T44" fmla="*/ 486 w 601"/>
                <a:gd name="T45" fmla="*/ 35 h 125"/>
                <a:gd name="T46" fmla="*/ 422 w 601"/>
                <a:gd name="T47" fmla="*/ 44 h 125"/>
                <a:gd name="T48" fmla="*/ 339 w 601"/>
                <a:gd name="T49" fmla="*/ 49 h 125"/>
                <a:gd name="T50" fmla="*/ 261 w 601"/>
                <a:gd name="T51" fmla="*/ 49 h 125"/>
                <a:gd name="T52" fmla="*/ 178 w 601"/>
                <a:gd name="T53" fmla="*/ 44 h 125"/>
                <a:gd name="T54" fmla="*/ 116 w 601"/>
                <a:gd name="T55" fmla="*/ 35 h 125"/>
                <a:gd name="T56" fmla="*/ 77 w 601"/>
                <a:gd name="T57" fmla="*/ 28 h 125"/>
                <a:gd name="T58" fmla="*/ 42 w 601"/>
                <a:gd name="T59" fmla="*/ 18 h 125"/>
                <a:gd name="T60" fmla="*/ 12 w 601"/>
                <a:gd name="T61" fmla="*/ 6 h 125"/>
                <a:gd name="T62" fmla="*/ 0 w 601"/>
                <a:gd name="T6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1" h="125">
                  <a:moveTo>
                    <a:pt x="0" y="0"/>
                  </a:moveTo>
                  <a:lnTo>
                    <a:pt x="0" y="65"/>
                  </a:lnTo>
                  <a:lnTo>
                    <a:pt x="0" y="67"/>
                  </a:lnTo>
                  <a:lnTo>
                    <a:pt x="1" y="70"/>
                  </a:lnTo>
                  <a:lnTo>
                    <a:pt x="3" y="72"/>
                  </a:lnTo>
                  <a:lnTo>
                    <a:pt x="5" y="75"/>
                  </a:lnTo>
                  <a:lnTo>
                    <a:pt x="13" y="79"/>
                  </a:lnTo>
                  <a:lnTo>
                    <a:pt x="22" y="85"/>
                  </a:lnTo>
                  <a:lnTo>
                    <a:pt x="34" y="90"/>
                  </a:lnTo>
                  <a:lnTo>
                    <a:pt x="49" y="94"/>
                  </a:lnTo>
                  <a:lnTo>
                    <a:pt x="66" y="100"/>
                  </a:lnTo>
                  <a:lnTo>
                    <a:pt x="86" y="104"/>
                  </a:lnTo>
                  <a:lnTo>
                    <a:pt x="107" y="108"/>
                  </a:lnTo>
                  <a:lnTo>
                    <a:pt x="130" y="113"/>
                  </a:lnTo>
                  <a:lnTo>
                    <a:pt x="154" y="117"/>
                  </a:lnTo>
                  <a:lnTo>
                    <a:pt x="181" y="119"/>
                  </a:lnTo>
                  <a:lnTo>
                    <a:pt x="209" y="122"/>
                  </a:lnTo>
                  <a:lnTo>
                    <a:pt x="238" y="124"/>
                  </a:lnTo>
                  <a:lnTo>
                    <a:pt x="269" y="125"/>
                  </a:lnTo>
                  <a:lnTo>
                    <a:pt x="300" y="125"/>
                  </a:lnTo>
                  <a:lnTo>
                    <a:pt x="332" y="125"/>
                  </a:lnTo>
                  <a:lnTo>
                    <a:pt x="362" y="124"/>
                  </a:lnTo>
                  <a:lnTo>
                    <a:pt x="392" y="122"/>
                  </a:lnTo>
                  <a:lnTo>
                    <a:pt x="420" y="119"/>
                  </a:lnTo>
                  <a:lnTo>
                    <a:pt x="446" y="117"/>
                  </a:lnTo>
                  <a:lnTo>
                    <a:pt x="471" y="113"/>
                  </a:lnTo>
                  <a:lnTo>
                    <a:pt x="494" y="108"/>
                  </a:lnTo>
                  <a:lnTo>
                    <a:pt x="516" y="104"/>
                  </a:lnTo>
                  <a:lnTo>
                    <a:pt x="535" y="100"/>
                  </a:lnTo>
                  <a:lnTo>
                    <a:pt x="551" y="94"/>
                  </a:lnTo>
                  <a:lnTo>
                    <a:pt x="566" y="90"/>
                  </a:lnTo>
                  <a:lnTo>
                    <a:pt x="579" y="85"/>
                  </a:lnTo>
                  <a:lnTo>
                    <a:pt x="589" y="79"/>
                  </a:lnTo>
                  <a:lnTo>
                    <a:pt x="595" y="75"/>
                  </a:lnTo>
                  <a:lnTo>
                    <a:pt x="598" y="72"/>
                  </a:lnTo>
                  <a:lnTo>
                    <a:pt x="600" y="70"/>
                  </a:lnTo>
                  <a:lnTo>
                    <a:pt x="601" y="67"/>
                  </a:lnTo>
                  <a:lnTo>
                    <a:pt x="601" y="65"/>
                  </a:lnTo>
                  <a:lnTo>
                    <a:pt x="601" y="0"/>
                  </a:lnTo>
                  <a:lnTo>
                    <a:pt x="589" y="6"/>
                  </a:lnTo>
                  <a:lnTo>
                    <a:pt x="575" y="12"/>
                  </a:lnTo>
                  <a:lnTo>
                    <a:pt x="560" y="18"/>
                  </a:lnTo>
                  <a:lnTo>
                    <a:pt x="542" y="22"/>
                  </a:lnTo>
                  <a:lnTo>
                    <a:pt x="524" y="28"/>
                  </a:lnTo>
                  <a:lnTo>
                    <a:pt x="505" y="31"/>
                  </a:lnTo>
                  <a:lnTo>
                    <a:pt x="486" y="35"/>
                  </a:lnTo>
                  <a:lnTo>
                    <a:pt x="464" y="39"/>
                  </a:lnTo>
                  <a:lnTo>
                    <a:pt x="422" y="44"/>
                  </a:lnTo>
                  <a:lnTo>
                    <a:pt x="381" y="47"/>
                  </a:lnTo>
                  <a:lnTo>
                    <a:pt x="339" y="49"/>
                  </a:lnTo>
                  <a:lnTo>
                    <a:pt x="300" y="50"/>
                  </a:lnTo>
                  <a:lnTo>
                    <a:pt x="261" y="49"/>
                  </a:lnTo>
                  <a:lnTo>
                    <a:pt x="221" y="47"/>
                  </a:lnTo>
                  <a:lnTo>
                    <a:pt x="178" y="44"/>
                  </a:lnTo>
                  <a:lnTo>
                    <a:pt x="136" y="39"/>
                  </a:lnTo>
                  <a:lnTo>
                    <a:pt x="116" y="35"/>
                  </a:lnTo>
                  <a:lnTo>
                    <a:pt x="95" y="32"/>
                  </a:lnTo>
                  <a:lnTo>
                    <a:pt x="77" y="28"/>
                  </a:lnTo>
                  <a:lnTo>
                    <a:pt x="59" y="22"/>
                  </a:lnTo>
                  <a:lnTo>
                    <a:pt x="42" y="18"/>
                  </a:lnTo>
                  <a:lnTo>
                    <a:pt x="26" y="13"/>
                  </a:lnTo>
                  <a:lnTo>
                    <a:pt x="12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465">
              <a:extLst>
                <a:ext uri="{FF2B5EF4-FFF2-40B4-BE49-F238E27FC236}">
                  <a16:creationId xmlns:a16="http://schemas.microsoft.com/office/drawing/2014/main" id="{9E9DAE0C-0A05-48CC-B03B-891F3CA22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738" y="1344613"/>
              <a:ext cx="190500" cy="49213"/>
            </a:xfrm>
            <a:custGeom>
              <a:avLst/>
              <a:gdLst>
                <a:gd name="T0" fmla="*/ 337 w 602"/>
                <a:gd name="T1" fmla="*/ 151 h 152"/>
                <a:gd name="T2" fmla="*/ 403 w 602"/>
                <a:gd name="T3" fmla="*/ 147 h 152"/>
                <a:gd name="T4" fmla="*/ 458 w 602"/>
                <a:gd name="T5" fmla="*/ 141 h 152"/>
                <a:gd name="T6" fmla="*/ 506 w 602"/>
                <a:gd name="T7" fmla="*/ 132 h 152"/>
                <a:gd name="T8" fmla="*/ 544 w 602"/>
                <a:gd name="T9" fmla="*/ 122 h 152"/>
                <a:gd name="T10" fmla="*/ 572 w 602"/>
                <a:gd name="T11" fmla="*/ 112 h 152"/>
                <a:gd name="T12" fmla="*/ 591 w 602"/>
                <a:gd name="T13" fmla="*/ 102 h 152"/>
                <a:gd name="T14" fmla="*/ 601 w 602"/>
                <a:gd name="T15" fmla="*/ 95 h 152"/>
                <a:gd name="T16" fmla="*/ 602 w 602"/>
                <a:gd name="T17" fmla="*/ 85 h 152"/>
                <a:gd name="T18" fmla="*/ 599 w 602"/>
                <a:gd name="T19" fmla="*/ 74 h 152"/>
                <a:gd name="T20" fmla="*/ 591 w 602"/>
                <a:gd name="T21" fmla="*/ 65 h 152"/>
                <a:gd name="T22" fmla="*/ 582 w 602"/>
                <a:gd name="T23" fmla="*/ 55 h 152"/>
                <a:gd name="T24" fmla="*/ 561 w 602"/>
                <a:gd name="T25" fmla="*/ 42 h 152"/>
                <a:gd name="T26" fmla="*/ 527 w 602"/>
                <a:gd name="T27" fmla="*/ 28 h 152"/>
                <a:gd name="T28" fmla="*/ 484 w 602"/>
                <a:gd name="T29" fmla="*/ 18 h 152"/>
                <a:gd name="T30" fmla="*/ 436 w 602"/>
                <a:gd name="T31" fmla="*/ 9 h 152"/>
                <a:gd name="T32" fmla="*/ 383 w 602"/>
                <a:gd name="T33" fmla="*/ 4 h 152"/>
                <a:gd name="T34" fmla="*/ 329 w 602"/>
                <a:gd name="T35" fmla="*/ 1 h 152"/>
                <a:gd name="T36" fmla="*/ 274 w 602"/>
                <a:gd name="T37" fmla="*/ 1 h 152"/>
                <a:gd name="T38" fmla="*/ 219 w 602"/>
                <a:gd name="T39" fmla="*/ 4 h 152"/>
                <a:gd name="T40" fmla="*/ 168 w 602"/>
                <a:gd name="T41" fmla="*/ 9 h 152"/>
                <a:gd name="T42" fmla="*/ 118 w 602"/>
                <a:gd name="T43" fmla="*/ 18 h 152"/>
                <a:gd name="T44" fmla="*/ 76 w 602"/>
                <a:gd name="T45" fmla="*/ 28 h 152"/>
                <a:gd name="T46" fmla="*/ 41 w 602"/>
                <a:gd name="T47" fmla="*/ 42 h 152"/>
                <a:gd name="T48" fmla="*/ 21 w 602"/>
                <a:gd name="T49" fmla="*/ 55 h 152"/>
                <a:gd name="T50" fmla="*/ 11 w 602"/>
                <a:gd name="T51" fmla="*/ 65 h 152"/>
                <a:gd name="T52" fmla="*/ 5 w 602"/>
                <a:gd name="T53" fmla="*/ 74 h 152"/>
                <a:gd name="T54" fmla="*/ 0 w 602"/>
                <a:gd name="T55" fmla="*/ 85 h 152"/>
                <a:gd name="T56" fmla="*/ 2 w 602"/>
                <a:gd name="T57" fmla="*/ 95 h 152"/>
                <a:gd name="T58" fmla="*/ 11 w 602"/>
                <a:gd name="T59" fmla="*/ 102 h 152"/>
                <a:gd name="T60" fmla="*/ 30 w 602"/>
                <a:gd name="T61" fmla="*/ 112 h 152"/>
                <a:gd name="T62" fmla="*/ 59 w 602"/>
                <a:gd name="T63" fmla="*/ 122 h 152"/>
                <a:gd name="T64" fmla="*/ 97 w 602"/>
                <a:gd name="T65" fmla="*/ 131 h 152"/>
                <a:gd name="T66" fmla="*/ 144 w 602"/>
                <a:gd name="T67" fmla="*/ 141 h 152"/>
                <a:gd name="T68" fmla="*/ 200 w 602"/>
                <a:gd name="T69" fmla="*/ 147 h 152"/>
                <a:gd name="T70" fmla="*/ 265 w 602"/>
                <a:gd name="T71" fmla="*/ 15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02" h="152">
                  <a:moveTo>
                    <a:pt x="302" y="152"/>
                  </a:moveTo>
                  <a:lnTo>
                    <a:pt x="337" y="151"/>
                  </a:lnTo>
                  <a:lnTo>
                    <a:pt x="370" y="149"/>
                  </a:lnTo>
                  <a:lnTo>
                    <a:pt x="403" y="147"/>
                  </a:lnTo>
                  <a:lnTo>
                    <a:pt x="432" y="144"/>
                  </a:lnTo>
                  <a:lnTo>
                    <a:pt x="458" y="141"/>
                  </a:lnTo>
                  <a:lnTo>
                    <a:pt x="483" y="137"/>
                  </a:lnTo>
                  <a:lnTo>
                    <a:pt x="506" y="132"/>
                  </a:lnTo>
                  <a:lnTo>
                    <a:pt x="526" y="127"/>
                  </a:lnTo>
                  <a:lnTo>
                    <a:pt x="544" y="122"/>
                  </a:lnTo>
                  <a:lnTo>
                    <a:pt x="559" y="117"/>
                  </a:lnTo>
                  <a:lnTo>
                    <a:pt x="572" y="112"/>
                  </a:lnTo>
                  <a:lnTo>
                    <a:pt x="583" y="107"/>
                  </a:lnTo>
                  <a:lnTo>
                    <a:pt x="591" y="102"/>
                  </a:lnTo>
                  <a:lnTo>
                    <a:pt x="598" y="98"/>
                  </a:lnTo>
                  <a:lnTo>
                    <a:pt x="601" y="95"/>
                  </a:lnTo>
                  <a:lnTo>
                    <a:pt x="602" y="92"/>
                  </a:lnTo>
                  <a:lnTo>
                    <a:pt x="602" y="85"/>
                  </a:lnTo>
                  <a:lnTo>
                    <a:pt x="601" y="80"/>
                  </a:lnTo>
                  <a:lnTo>
                    <a:pt x="599" y="74"/>
                  </a:lnTo>
                  <a:lnTo>
                    <a:pt x="596" y="69"/>
                  </a:lnTo>
                  <a:lnTo>
                    <a:pt x="591" y="65"/>
                  </a:lnTo>
                  <a:lnTo>
                    <a:pt x="587" y="59"/>
                  </a:lnTo>
                  <a:lnTo>
                    <a:pt x="582" y="55"/>
                  </a:lnTo>
                  <a:lnTo>
                    <a:pt x="575" y="51"/>
                  </a:lnTo>
                  <a:lnTo>
                    <a:pt x="561" y="42"/>
                  </a:lnTo>
                  <a:lnTo>
                    <a:pt x="545" y="35"/>
                  </a:lnTo>
                  <a:lnTo>
                    <a:pt x="527" y="28"/>
                  </a:lnTo>
                  <a:lnTo>
                    <a:pt x="507" y="23"/>
                  </a:lnTo>
                  <a:lnTo>
                    <a:pt x="484" y="18"/>
                  </a:lnTo>
                  <a:lnTo>
                    <a:pt x="461" y="13"/>
                  </a:lnTo>
                  <a:lnTo>
                    <a:pt x="436" y="9"/>
                  </a:lnTo>
                  <a:lnTo>
                    <a:pt x="409" y="6"/>
                  </a:lnTo>
                  <a:lnTo>
                    <a:pt x="383" y="4"/>
                  </a:lnTo>
                  <a:lnTo>
                    <a:pt x="355" y="3"/>
                  </a:lnTo>
                  <a:lnTo>
                    <a:pt x="329" y="1"/>
                  </a:lnTo>
                  <a:lnTo>
                    <a:pt x="302" y="0"/>
                  </a:lnTo>
                  <a:lnTo>
                    <a:pt x="274" y="1"/>
                  </a:lnTo>
                  <a:lnTo>
                    <a:pt x="247" y="3"/>
                  </a:lnTo>
                  <a:lnTo>
                    <a:pt x="219" y="4"/>
                  </a:lnTo>
                  <a:lnTo>
                    <a:pt x="193" y="6"/>
                  </a:lnTo>
                  <a:lnTo>
                    <a:pt x="168" y="9"/>
                  </a:lnTo>
                  <a:lnTo>
                    <a:pt x="142" y="13"/>
                  </a:lnTo>
                  <a:lnTo>
                    <a:pt x="118" y="18"/>
                  </a:lnTo>
                  <a:lnTo>
                    <a:pt x="97" y="23"/>
                  </a:lnTo>
                  <a:lnTo>
                    <a:pt x="76" y="28"/>
                  </a:lnTo>
                  <a:lnTo>
                    <a:pt x="57" y="35"/>
                  </a:lnTo>
                  <a:lnTo>
                    <a:pt x="41" y="42"/>
                  </a:lnTo>
                  <a:lnTo>
                    <a:pt x="27" y="51"/>
                  </a:lnTo>
                  <a:lnTo>
                    <a:pt x="21" y="55"/>
                  </a:lnTo>
                  <a:lnTo>
                    <a:pt x="15" y="59"/>
                  </a:lnTo>
                  <a:lnTo>
                    <a:pt x="11" y="65"/>
                  </a:lnTo>
                  <a:lnTo>
                    <a:pt x="7" y="69"/>
                  </a:lnTo>
                  <a:lnTo>
                    <a:pt x="5" y="74"/>
                  </a:lnTo>
                  <a:lnTo>
                    <a:pt x="3" y="80"/>
                  </a:lnTo>
                  <a:lnTo>
                    <a:pt x="0" y="85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5" y="98"/>
                  </a:lnTo>
                  <a:lnTo>
                    <a:pt x="11" y="102"/>
                  </a:lnTo>
                  <a:lnTo>
                    <a:pt x="20" y="107"/>
                  </a:lnTo>
                  <a:lnTo>
                    <a:pt x="30" y="112"/>
                  </a:lnTo>
                  <a:lnTo>
                    <a:pt x="43" y="117"/>
                  </a:lnTo>
                  <a:lnTo>
                    <a:pt x="59" y="122"/>
                  </a:lnTo>
                  <a:lnTo>
                    <a:pt x="77" y="127"/>
                  </a:lnTo>
                  <a:lnTo>
                    <a:pt x="97" y="131"/>
                  </a:lnTo>
                  <a:lnTo>
                    <a:pt x="119" y="137"/>
                  </a:lnTo>
                  <a:lnTo>
                    <a:pt x="144" y="141"/>
                  </a:lnTo>
                  <a:lnTo>
                    <a:pt x="171" y="144"/>
                  </a:lnTo>
                  <a:lnTo>
                    <a:pt x="200" y="147"/>
                  </a:lnTo>
                  <a:lnTo>
                    <a:pt x="232" y="149"/>
                  </a:lnTo>
                  <a:lnTo>
                    <a:pt x="265" y="151"/>
                  </a:lnTo>
                  <a:lnTo>
                    <a:pt x="302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9" name="Group 288">
            <a:extLst>
              <a:ext uri="{FF2B5EF4-FFF2-40B4-BE49-F238E27FC236}">
                <a16:creationId xmlns:a16="http://schemas.microsoft.com/office/drawing/2014/main" id="{12B2B40C-505F-4DF8-B301-809D0875EAFF}"/>
              </a:ext>
            </a:extLst>
          </p:cNvPr>
          <p:cNvGrpSpPr>
            <a:grpSpLocks noChangeAspect="1"/>
          </p:cNvGrpSpPr>
          <p:nvPr/>
        </p:nvGrpSpPr>
        <p:grpSpPr>
          <a:xfrm>
            <a:off x="6393172" y="5118327"/>
            <a:ext cx="240000" cy="360000"/>
            <a:chOff x="7778750" y="2535238"/>
            <a:chExt cx="241300" cy="361951"/>
          </a:xfrm>
          <a:solidFill>
            <a:schemeClr val="bg1"/>
          </a:solidFill>
        </p:grpSpPr>
        <p:sp>
          <p:nvSpPr>
            <p:cNvPr id="290" name="Freeform 64">
              <a:extLst>
                <a:ext uri="{FF2B5EF4-FFF2-40B4-BE49-F238E27FC236}">
                  <a16:creationId xmlns:a16="http://schemas.microsoft.com/office/drawing/2014/main" id="{237F7540-C867-4881-BA6B-C69F2C31E1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78750" y="2686051"/>
              <a:ext cx="241300" cy="211138"/>
            </a:xfrm>
            <a:custGeom>
              <a:avLst/>
              <a:gdLst>
                <a:gd name="T0" fmla="*/ 44 w 64"/>
                <a:gd name="T1" fmla="*/ 0 h 56"/>
                <a:gd name="T2" fmla="*/ 43 w 64"/>
                <a:gd name="T3" fmla="*/ 0 h 56"/>
                <a:gd name="T4" fmla="*/ 21 w 64"/>
                <a:gd name="T5" fmla="*/ 0 h 56"/>
                <a:gd name="T6" fmla="*/ 20 w 64"/>
                <a:gd name="T7" fmla="*/ 0 h 56"/>
                <a:gd name="T8" fmla="*/ 0 w 64"/>
                <a:gd name="T9" fmla="*/ 32 h 56"/>
                <a:gd name="T10" fmla="*/ 32 w 64"/>
                <a:gd name="T11" fmla="*/ 56 h 56"/>
                <a:gd name="T12" fmla="*/ 64 w 64"/>
                <a:gd name="T13" fmla="*/ 32 h 56"/>
                <a:gd name="T14" fmla="*/ 44 w 64"/>
                <a:gd name="T15" fmla="*/ 0 h 56"/>
                <a:gd name="T16" fmla="*/ 32 w 64"/>
                <a:gd name="T17" fmla="*/ 26 h 56"/>
                <a:gd name="T18" fmla="*/ 40 w 64"/>
                <a:gd name="T19" fmla="*/ 34 h 56"/>
                <a:gd name="T20" fmla="*/ 34 w 64"/>
                <a:gd name="T21" fmla="*/ 42 h 56"/>
                <a:gd name="T22" fmla="*/ 34 w 64"/>
                <a:gd name="T23" fmla="*/ 44 h 56"/>
                <a:gd name="T24" fmla="*/ 32 w 64"/>
                <a:gd name="T25" fmla="*/ 46 h 56"/>
                <a:gd name="T26" fmla="*/ 30 w 64"/>
                <a:gd name="T27" fmla="*/ 44 h 56"/>
                <a:gd name="T28" fmla="*/ 30 w 64"/>
                <a:gd name="T29" fmla="*/ 42 h 56"/>
                <a:gd name="T30" fmla="*/ 24 w 64"/>
                <a:gd name="T31" fmla="*/ 34 h 56"/>
                <a:gd name="T32" fmla="*/ 26 w 64"/>
                <a:gd name="T33" fmla="*/ 32 h 56"/>
                <a:gd name="T34" fmla="*/ 28 w 64"/>
                <a:gd name="T35" fmla="*/ 34 h 56"/>
                <a:gd name="T36" fmla="*/ 32 w 64"/>
                <a:gd name="T37" fmla="*/ 38 h 56"/>
                <a:gd name="T38" fmla="*/ 36 w 64"/>
                <a:gd name="T39" fmla="*/ 34 h 56"/>
                <a:gd name="T40" fmla="*/ 32 w 64"/>
                <a:gd name="T41" fmla="*/ 30 h 56"/>
                <a:gd name="T42" fmla="*/ 24 w 64"/>
                <a:gd name="T43" fmla="*/ 22 h 56"/>
                <a:gd name="T44" fmla="*/ 30 w 64"/>
                <a:gd name="T45" fmla="*/ 14 h 56"/>
                <a:gd name="T46" fmla="*/ 30 w 64"/>
                <a:gd name="T47" fmla="*/ 12 h 56"/>
                <a:gd name="T48" fmla="*/ 32 w 64"/>
                <a:gd name="T49" fmla="*/ 10 h 56"/>
                <a:gd name="T50" fmla="*/ 34 w 64"/>
                <a:gd name="T51" fmla="*/ 12 h 56"/>
                <a:gd name="T52" fmla="*/ 34 w 64"/>
                <a:gd name="T53" fmla="*/ 14 h 56"/>
                <a:gd name="T54" fmla="*/ 40 w 64"/>
                <a:gd name="T55" fmla="*/ 22 h 56"/>
                <a:gd name="T56" fmla="*/ 38 w 64"/>
                <a:gd name="T57" fmla="*/ 24 h 56"/>
                <a:gd name="T58" fmla="*/ 36 w 64"/>
                <a:gd name="T59" fmla="*/ 22 h 56"/>
                <a:gd name="T60" fmla="*/ 32 w 64"/>
                <a:gd name="T61" fmla="*/ 18 h 56"/>
                <a:gd name="T62" fmla="*/ 28 w 64"/>
                <a:gd name="T63" fmla="*/ 22 h 56"/>
                <a:gd name="T64" fmla="*/ 32 w 64"/>
                <a:gd name="T65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56">
                  <a:moveTo>
                    <a:pt x="44" y="0"/>
                  </a:moveTo>
                  <a:cubicBezTo>
                    <a:pt x="44" y="0"/>
                    <a:pt x="44" y="0"/>
                    <a:pt x="43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0" y="8"/>
                    <a:pt x="0" y="21"/>
                    <a:pt x="0" y="32"/>
                  </a:cubicBezTo>
                  <a:cubicBezTo>
                    <a:pt x="0" y="48"/>
                    <a:pt x="10" y="56"/>
                    <a:pt x="32" y="56"/>
                  </a:cubicBezTo>
                  <a:cubicBezTo>
                    <a:pt x="54" y="56"/>
                    <a:pt x="64" y="48"/>
                    <a:pt x="64" y="32"/>
                  </a:cubicBezTo>
                  <a:cubicBezTo>
                    <a:pt x="64" y="21"/>
                    <a:pt x="54" y="8"/>
                    <a:pt x="44" y="0"/>
                  </a:cubicBezTo>
                  <a:close/>
                  <a:moveTo>
                    <a:pt x="32" y="26"/>
                  </a:moveTo>
                  <a:cubicBezTo>
                    <a:pt x="36" y="26"/>
                    <a:pt x="40" y="30"/>
                    <a:pt x="40" y="34"/>
                  </a:cubicBezTo>
                  <a:cubicBezTo>
                    <a:pt x="40" y="38"/>
                    <a:pt x="37" y="41"/>
                    <a:pt x="34" y="42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5"/>
                    <a:pt x="33" y="46"/>
                    <a:pt x="32" y="46"/>
                  </a:cubicBezTo>
                  <a:cubicBezTo>
                    <a:pt x="31" y="46"/>
                    <a:pt x="30" y="45"/>
                    <a:pt x="30" y="44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7" y="41"/>
                    <a:pt x="24" y="38"/>
                    <a:pt x="24" y="34"/>
                  </a:cubicBezTo>
                  <a:cubicBezTo>
                    <a:pt x="24" y="33"/>
                    <a:pt x="25" y="32"/>
                    <a:pt x="26" y="32"/>
                  </a:cubicBezTo>
                  <a:cubicBezTo>
                    <a:pt x="27" y="32"/>
                    <a:pt x="28" y="33"/>
                    <a:pt x="28" y="34"/>
                  </a:cubicBezTo>
                  <a:cubicBezTo>
                    <a:pt x="28" y="36"/>
                    <a:pt x="30" y="38"/>
                    <a:pt x="32" y="38"/>
                  </a:cubicBezTo>
                  <a:cubicBezTo>
                    <a:pt x="34" y="38"/>
                    <a:pt x="36" y="36"/>
                    <a:pt x="36" y="34"/>
                  </a:cubicBezTo>
                  <a:cubicBezTo>
                    <a:pt x="36" y="32"/>
                    <a:pt x="34" y="30"/>
                    <a:pt x="32" y="30"/>
                  </a:cubicBezTo>
                  <a:cubicBezTo>
                    <a:pt x="28" y="30"/>
                    <a:pt x="24" y="26"/>
                    <a:pt x="24" y="22"/>
                  </a:cubicBezTo>
                  <a:cubicBezTo>
                    <a:pt x="24" y="18"/>
                    <a:pt x="27" y="15"/>
                    <a:pt x="30" y="14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1"/>
                    <a:pt x="31" y="10"/>
                    <a:pt x="32" y="10"/>
                  </a:cubicBezTo>
                  <a:cubicBezTo>
                    <a:pt x="33" y="10"/>
                    <a:pt x="34" y="11"/>
                    <a:pt x="34" y="12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7" y="15"/>
                    <a:pt x="40" y="18"/>
                    <a:pt x="40" y="22"/>
                  </a:cubicBezTo>
                  <a:cubicBezTo>
                    <a:pt x="40" y="23"/>
                    <a:pt x="39" y="24"/>
                    <a:pt x="38" y="24"/>
                  </a:cubicBezTo>
                  <a:cubicBezTo>
                    <a:pt x="37" y="24"/>
                    <a:pt x="36" y="23"/>
                    <a:pt x="36" y="22"/>
                  </a:cubicBezTo>
                  <a:cubicBezTo>
                    <a:pt x="36" y="20"/>
                    <a:pt x="34" y="18"/>
                    <a:pt x="32" y="18"/>
                  </a:cubicBezTo>
                  <a:cubicBezTo>
                    <a:pt x="30" y="18"/>
                    <a:pt x="28" y="20"/>
                    <a:pt x="28" y="22"/>
                  </a:cubicBezTo>
                  <a:cubicBezTo>
                    <a:pt x="28" y="24"/>
                    <a:pt x="30" y="26"/>
                    <a:pt x="3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91" name="Freeform 65">
              <a:extLst>
                <a:ext uri="{FF2B5EF4-FFF2-40B4-BE49-F238E27FC236}">
                  <a16:creationId xmlns:a16="http://schemas.microsoft.com/office/drawing/2014/main" id="{1CFE3D6D-C4CD-4644-AC5C-63B916CD6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4788" y="2535238"/>
              <a:ext cx="149225" cy="106363"/>
            </a:xfrm>
            <a:custGeom>
              <a:avLst/>
              <a:gdLst>
                <a:gd name="T0" fmla="*/ 8 w 40"/>
                <a:gd name="T1" fmla="*/ 26 h 28"/>
                <a:gd name="T2" fmla="*/ 10 w 40"/>
                <a:gd name="T3" fmla="*/ 28 h 28"/>
                <a:gd name="T4" fmla="*/ 30 w 40"/>
                <a:gd name="T5" fmla="*/ 28 h 28"/>
                <a:gd name="T6" fmla="*/ 32 w 40"/>
                <a:gd name="T7" fmla="*/ 26 h 28"/>
                <a:gd name="T8" fmla="*/ 40 w 40"/>
                <a:gd name="T9" fmla="*/ 7 h 28"/>
                <a:gd name="T10" fmla="*/ 40 w 40"/>
                <a:gd name="T11" fmla="*/ 5 h 28"/>
                <a:gd name="T12" fmla="*/ 37 w 40"/>
                <a:gd name="T13" fmla="*/ 4 h 28"/>
                <a:gd name="T14" fmla="*/ 25 w 40"/>
                <a:gd name="T15" fmla="*/ 9 h 28"/>
                <a:gd name="T16" fmla="*/ 22 w 40"/>
                <a:gd name="T17" fmla="*/ 1 h 28"/>
                <a:gd name="T18" fmla="*/ 20 w 40"/>
                <a:gd name="T19" fmla="*/ 0 h 28"/>
                <a:gd name="T20" fmla="*/ 18 w 40"/>
                <a:gd name="T21" fmla="*/ 1 h 28"/>
                <a:gd name="T22" fmla="*/ 15 w 40"/>
                <a:gd name="T23" fmla="*/ 9 h 28"/>
                <a:gd name="T24" fmla="*/ 3 w 40"/>
                <a:gd name="T25" fmla="*/ 4 h 28"/>
                <a:gd name="T26" fmla="*/ 0 w 40"/>
                <a:gd name="T27" fmla="*/ 5 h 28"/>
                <a:gd name="T28" fmla="*/ 0 w 40"/>
                <a:gd name="T29" fmla="*/ 7 h 28"/>
                <a:gd name="T30" fmla="*/ 8 w 40"/>
                <a:gd name="T31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8">
                  <a:moveTo>
                    <a:pt x="8" y="26"/>
                  </a:moveTo>
                  <a:cubicBezTo>
                    <a:pt x="8" y="27"/>
                    <a:pt x="9" y="28"/>
                    <a:pt x="1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1" y="28"/>
                    <a:pt x="32" y="27"/>
                    <a:pt x="32" y="26"/>
                  </a:cubicBezTo>
                  <a:cubicBezTo>
                    <a:pt x="32" y="19"/>
                    <a:pt x="40" y="7"/>
                    <a:pt x="40" y="7"/>
                  </a:cubicBezTo>
                  <a:cubicBezTo>
                    <a:pt x="40" y="6"/>
                    <a:pt x="40" y="5"/>
                    <a:pt x="40" y="5"/>
                  </a:cubicBezTo>
                  <a:cubicBezTo>
                    <a:pt x="39" y="4"/>
                    <a:pt x="38" y="4"/>
                    <a:pt x="37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4"/>
                    <a:pt x="0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7"/>
                    <a:pt x="8" y="19"/>
                    <a:pt x="8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92" name="Freeform 66">
              <a:extLst>
                <a:ext uri="{FF2B5EF4-FFF2-40B4-BE49-F238E27FC236}">
                  <a16:creationId xmlns:a16="http://schemas.microsoft.com/office/drawing/2014/main" id="{D96E11D3-BB4F-4E6D-8D15-7F4CB0E16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9075" y="2655888"/>
              <a:ext cx="120650" cy="15875"/>
            </a:xfrm>
            <a:custGeom>
              <a:avLst/>
              <a:gdLst>
                <a:gd name="T0" fmla="*/ 2 w 32"/>
                <a:gd name="T1" fmla="*/ 0 h 4"/>
                <a:gd name="T2" fmla="*/ 0 w 32"/>
                <a:gd name="T3" fmla="*/ 2 h 4"/>
                <a:gd name="T4" fmla="*/ 2 w 32"/>
                <a:gd name="T5" fmla="*/ 4 h 4"/>
                <a:gd name="T6" fmla="*/ 30 w 32"/>
                <a:gd name="T7" fmla="*/ 4 h 4"/>
                <a:gd name="T8" fmla="*/ 32 w 32"/>
                <a:gd name="T9" fmla="*/ 2 h 4"/>
                <a:gd name="T10" fmla="*/ 30 w 32"/>
                <a:gd name="T11" fmla="*/ 0 h 4"/>
                <a:gd name="T12" fmla="*/ 2 w 3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2" y="3"/>
                    <a:pt x="32" y="2"/>
                  </a:cubicBezTo>
                  <a:cubicBezTo>
                    <a:pt x="32" y="1"/>
                    <a:pt x="31" y="0"/>
                    <a:pt x="30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</p:grpSp>
      <p:grpSp>
        <p:nvGrpSpPr>
          <p:cNvPr id="299" name="Group 298">
            <a:extLst>
              <a:ext uri="{FF2B5EF4-FFF2-40B4-BE49-F238E27FC236}">
                <a16:creationId xmlns:a16="http://schemas.microsoft.com/office/drawing/2014/main" id="{E861CA0A-73FD-4649-A84E-5D06B15E9D2C}"/>
              </a:ext>
            </a:extLst>
          </p:cNvPr>
          <p:cNvGrpSpPr>
            <a:grpSpLocks noChangeAspect="1"/>
          </p:cNvGrpSpPr>
          <p:nvPr/>
        </p:nvGrpSpPr>
        <p:grpSpPr>
          <a:xfrm>
            <a:off x="9923327" y="366110"/>
            <a:ext cx="360000" cy="360000"/>
            <a:chOff x="5554663" y="2887663"/>
            <a:chExt cx="360362" cy="360363"/>
          </a:xfrm>
          <a:solidFill>
            <a:schemeClr val="bg1"/>
          </a:solidFill>
        </p:grpSpPr>
        <p:sp>
          <p:nvSpPr>
            <p:cNvPr id="300" name="Freeform 152">
              <a:extLst>
                <a:ext uri="{FF2B5EF4-FFF2-40B4-BE49-F238E27FC236}">
                  <a16:creationId xmlns:a16="http://schemas.microsoft.com/office/drawing/2014/main" id="{80DEB7EF-7654-4874-8F39-B62CB147C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4850" y="3052763"/>
              <a:ext cx="130175" cy="150813"/>
            </a:xfrm>
            <a:custGeom>
              <a:avLst/>
              <a:gdLst>
                <a:gd name="T0" fmla="*/ 35 w 35"/>
                <a:gd name="T1" fmla="*/ 37 h 40"/>
                <a:gd name="T2" fmla="*/ 24 w 35"/>
                <a:gd name="T3" fmla="*/ 22 h 40"/>
                <a:gd name="T4" fmla="*/ 29 w 35"/>
                <a:gd name="T5" fmla="*/ 12 h 40"/>
                <a:gd name="T6" fmla="*/ 17 w 35"/>
                <a:gd name="T7" fmla="*/ 0 h 40"/>
                <a:gd name="T8" fmla="*/ 5 w 35"/>
                <a:gd name="T9" fmla="*/ 12 h 40"/>
                <a:gd name="T10" fmla="*/ 10 w 35"/>
                <a:gd name="T11" fmla="*/ 22 h 40"/>
                <a:gd name="T12" fmla="*/ 0 w 35"/>
                <a:gd name="T13" fmla="*/ 32 h 40"/>
                <a:gd name="T14" fmla="*/ 7 w 35"/>
                <a:gd name="T15" fmla="*/ 40 h 40"/>
                <a:gd name="T16" fmla="*/ 33 w 35"/>
                <a:gd name="T17" fmla="*/ 40 h 40"/>
                <a:gd name="T18" fmla="*/ 33 w 35"/>
                <a:gd name="T19" fmla="*/ 40 h 40"/>
                <a:gd name="T20" fmla="*/ 35 w 35"/>
                <a:gd name="T21" fmla="*/ 38 h 40"/>
                <a:gd name="T22" fmla="*/ 35 w 35"/>
                <a:gd name="T23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40">
                  <a:moveTo>
                    <a:pt x="35" y="37"/>
                  </a:moveTo>
                  <a:cubicBezTo>
                    <a:pt x="35" y="30"/>
                    <a:pt x="30" y="24"/>
                    <a:pt x="24" y="22"/>
                  </a:cubicBezTo>
                  <a:cubicBezTo>
                    <a:pt x="27" y="19"/>
                    <a:pt x="29" y="16"/>
                    <a:pt x="29" y="12"/>
                  </a:cubicBezTo>
                  <a:cubicBezTo>
                    <a:pt x="29" y="5"/>
                    <a:pt x="24" y="0"/>
                    <a:pt x="17" y="0"/>
                  </a:cubicBezTo>
                  <a:cubicBezTo>
                    <a:pt x="10" y="0"/>
                    <a:pt x="5" y="5"/>
                    <a:pt x="5" y="12"/>
                  </a:cubicBezTo>
                  <a:cubicBezTo>
                    <a:pt x="5" y="16"/>
                    <a:pt x="7" y="19"/>
                    <a:pt x="10" y="22"/>
                  </a:cubicBezTo>
                  <a:cubicBezTo>
                    <a:pt x="5" y="24"/>
                    <a:pt x="2" y="28"/>
                    <a:pt x="0" y="32"/>
                  </a:cubicBezTo>
                  <a:cubicBezTo>
                    <a:pt x="3" y="34"/>
                    <a:pt x="5" y="37"/>
                    <a:pt x="7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4" y="40"/>
                    <a:pt x="35" y="39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1" name="Freeform 153">
              <a:extLst>
                <a:ext uri="{FF2B5EF4-FFF2-40B4-BE49-F238E27FC236}">
                  <a16:creationId xmlns:a16="http://schemas.microsoft.com/office/drawing/2014/main" id="{DBB61412-DD8A-4B91-AE9D-1D38AD239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3052763"/>
              <a:ext cx="131763" cy="150813"/>
            </a:xfrm>
            <a:custGeom>
              <a:avLst/>
              <a:gdLst>
                <a:gd name="T0" fmla="*/ 35 w 35"/>
                <a:gd name="T1" fmla="*/ 32 h 40"/>
                <a:gd name="T2" fmla="*/ 25 w 35"/>
                <a:gd name="T3" fmla="*/ 22 h 40"/>
                <a:gd name="T4" fmla="*/ 30 w 35"/>
                <a:gd name="T5" fmla="*/ 12 h 40"/>
                <a:gd name="T6" fmla="*/ 18 w 35"/>
                <a:gd name="T7" fmla="*/ 0 h 40"/>
                <a:gd name="T8" fmla="*/ 6 w 35"/>
                <a:gd name="T9" fmla="*/ 12 h 40"/>
                <a:gd name="T10" fmla="*/ 11 w 35"/>
                <a:gd name="T11" fmla="*/ 22 h 40"/>
                <a:gd name="T12" fmla="*/ 0 w 35"/>
                <a:gd name="T13" fmla="*/ 38 h 40"/>
                <a:gd name="T14" fmla="*/ 2 w 35"/>
                <a:gd name="T15" fmla="*/ 40 h 40"/>
                <a:gd name="T16" fmla="*/ 28 w 35"/>
                <a:gd name="T17" fmla="*/ 40 h 40"/>
                <a:gd name="T18" fmla="*/ 35 w 35"/>
                <a:gd name="T19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40">
                  <a:moveTo>
                    <a:pt x="35" y="32"/>
                  </a:moveTo>
                  <a:cubicBezTo>
                    <a:pt x="33" y="27"/>
                    <a:pt x="30" y="24"/>
                    <a:pt x="25" y="22"/>
                  </a:cubicBezTo>
                  <a:cubicBezTo>
                    <a:pt x="28" y="19"/>
                    <a:pt x="30" y="16"/>
                    <a:pt x="30" y="12"/>
                  </a:cubicBezTo>
                  <a:cubicBezTo>
                    <a:pt x="30" y="5"/>
                    <a:pt x="25" y="0"/>
                    <a:pt x="18" y="0"/>
                  </a:cubicBezTo>
                  <a:cubicBezTo>
                    <a:pt x="11" y="0"/>
                    <a:pt x="6" y="5"/>
                    <a:pt x="6" y="12"/>
                  </a:cubicBezTo>
                  <a:cubicBezTo>
                    <a:pt x="6" y="16"/>
                    <a:pt x="8" y="19"/>
                    <a:pt x="11" y="22"/>
                  </a:cubicBezTo>
                  <a:cubicBezTo>
                    <a:pt x="4" y="24"/>
                    <a:pt x="0" y="31"/>
                    <a:pt x="0" y="38"/>
                  </a:cubicBezTo>
                  <a:cubicBezTo>
                    <a:pt x="0" y="39"/>
                    <a:pt x="1" y="40"/>
                    <a:pt x="2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30" y="37"/>
                    <a:pt x="32" y="34"/>
                    <a:pt x="35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2" name="Freeform 154">
              <a:extLst>
                <a:ext uri="{FF2B5EF4-FFF2-40B4-BE49-F238E27FC236}">
                  <a16:creationId xmlns:a16="http://schemas.microsoft.com/office/drawing/2014/main" id="{7D2E8BAA-39B1-4E1F-A449-A0A9D9E69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7375" y="3098801"/>
              <a:ext cx="136525" cy="149225"/>
            </a:xfrm>
            <a:custGeom>
              <a:avLst/>
              <a:gdLst>
                <a:gd name="T0" fmla="*/ 36 w 36"/>
                <a:gd name="T1" fmla="*/ 37 h 40"/>
                <a:gd name="T2" fmla="*/ 25 w 36"/>
                <a:gd name="T3" fmla="*/ 22 h 40"/>
                <a:gd name="T4" fmla="*/ 30 w 36"/>
                <a:gd name="T5" fmla="*/ 12 h 40"/>
                <a:gd name="T6" fmla="*/ 18 w 36"/>
                <a:gd name="T7" fmla="*/ 0 h 40"/>
                <a:gd name="T8" fmla="*/ 6 w 36"/>
                <a:gd name="T9" fmla="*/ 12 h 40"/>
                <a:gd name="T10" fmla="*/ 11 w 36"/>
                <a:gd name="T11" fmla="*/ 22 h 40"/>
                <a:gd name="T12" fmla="*/ 0 w 36"/>
                <a:gd name="T13" fmla="*/ 38 h 40"/>
                <a:gd name="T14" fmla="*/ 2 w 36"/>
                <a:gd name="T15" fmla="*/ 40 h 40"/>
                <a:gd name="T16" fmla="*/ 34 w 36"/>
                <a:gd name="T17" fmla="*/ 40 h 40"/>
                <a:gd name="T18" fmla="*/ 34 w 36"/>
                <a:gd name="T19" fmla="*/ 40 h 40"/>
                <a:gd name="T20" fmla="*/ 36 w 36"/>
                <a:gd name="T21" fmla="*/ 38 h 40"/>
                <a:gd name="T22" fmla="*/ 36 w 36"/>
                <a:gd name="T23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0">
                  <a:moveTo>
                    <a:pt x="36" y="37"/>
                  </a:moveTo>
                  <a:cubicBezTo>
                    <a:pt x="36" y="30"/>
                    <a:pt x="31" y="24"/>
                    <a:pt x="25" y="22"/>
                  </a:cubicBezTo>
                  <a:cubicBezTo>
                    <a:pt x="28" y="19"/>
                    <a:pt x="30" y="16"/>
                    <a:pt x="30" y="12"/>
                  </a:cubicBezTo>
                  <a:cubicBezTo>
                    <a:pt x="30" y="5"/>
                    <a:pt x="25" y="0"/>
                    <a:pt x="18" y="0"/>
                  </a:cubicBezTo>
                  <a:cubicBezTo>
                    <a:pt x="11" y="0"/>
                    <a:pt x="6" y="5"/>
                    <a:pt x="6" y="12"/>
                  </a:cubicBezTo>
                  <a:cubicBezTo>
                    <a:pt x="6" y="16"/>
                    <a:pt x="8" y="19"/>
                    <a:pt x="11" y="22"/>
                  </a:cubicBezTo>
                  <a:cubicBezTo>
                    <a:pt x="4" y="24"/>
                    <a:pt x="0" y="31"/>
                    <a:pt x="0" y="38"/>
                  </a:cubicBezTo>
                  <a:cubicBezTo>
                    <a:pt x="0" y="39"/>
                    <a:pt x="1" y="40"/>
                    <a:pt x="2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6" y="39"/>
                    <a:pt x="36" y="38"/>
                  </a:cubicBezTo>
                  <a:cubicBezTo>
                    <a:pt x="36" y="38"/>
                    <a:pt x="36" y="38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3" name="Freeform 155">
              <a:extLst>
                <a:ext uri="{FF2B5EF4-FFF2-40B4-BE49-F238E27FC236}">
                  <a16:creationId xmlns:a16="http://schemas.microsoft.com/office/drawing/2014/main" id="{1058D527-0E1D-4671-90A0-DF477BA821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30863" y="2887663"/>
              <a:ext cx="209550" cy="195263"/>
            </a:xfrm>
            <a:custGeom>
              <a:avLst/>
              <a:gdLst>
                <a:gd name="T0" fmla="*/ 50 w 56"/>
                <a:gd name="T1" fmla="*/ 0 h 52"/>
                <a:gd name="T2" fmla="*/ 6 w 56"/>
                <a:gd name="T3" fmla="*/ 0 h 52"/>
                <a:gd name="T4" fmla="*/ 0 w 56"/>
                <a:gd name="T5" fmla="*/ 6 h 52"/>
                <a:gd name="T6" fmla="*/ 0 w 56"/>
                <a:gd name="T7" fmla="*/ 34 h 52"/>
                <a:gd name="T8" fmla="*/ 6 w 56"/>
                <a:gd name="T9" fmla="*/ 40 h 52"/>
                <a:gd name="T10" fmla="*/ 9 w 56"/>
                <a:gd name="T11" fmla="*/ 40 h 52"/>
                <a:gd name="T12" fmla="*/ 21 w 56"/>
                <a:gd name="T13" fmla="*/ 51 h 52"/>
                <a:gd name="T14" fmla="*/ 22 w 56"/>
                <a:gd name="T15" fmla="*/ 52 h 52"/>
                <a:gd name="T16" fmla="*/ 23 w 56"/>
                <a:gd name="T17" fmla="*/ 52 h 52"/>
                <a:gd name="T18" fmla="*/ 24 w 56"/>
                <a:gd name="T19" fmla="*/ 50 h 52"/>
                <a:gd name="T20" fmla="*/ 24 w 56"/>
                <a:gd name="T21" fmla="*/ 40 h 52"/>
                <a:gd name="T22" fmla="*/ 50 w 56"/>
                <a:gd name="T23" fmla="*/ 40 h 52"/>
                <a:gd name="T24" fmla="*/ 56 w 56"/>
                <a:gd name="T25" fmla="*/ 34 h 52"/>
                <a:gd name="T26" fmla="*/ 56 w 56"/>
                <a:gd name="T27" fmla="*/ 6 h 52"/>
                <a:gd name="T28" fmla="*/ 50 w 56"/>
                <a:gd name="T29" fmla="*/ 0 h 52"/>
                <a:gd name="T30" fmla="*/ 42 w 56"/>
                <a:gd name="T31" fmla="*/ 28 h 52"/>
                <a:gd name="T32" fmla="*/ 14 w 56"/>
                <a:gd name="T33" fmla="*/ 28 h 52"/>
                <a:gd name="T34" fmla="*/ 12 w 56"/>
                <a:gd name="T35" fmla="*/ 26 h 52"/>
                <a:gd name="T36" fmla="*/ 14 w 56"/>
                <a:gd name="T37" fmla="*/ 24 h 52"/>
                <a:gd name="T38" fmla="*/ 42 w 56"/>
                <a:gd name="T39" fmla="*/ 24 h 52"/>
                <a:gd name="T40" fmla="*/ 44 w 56"/>
                <a:gd name="T41" fmla="*/ 26 h 52"/>
                <a:gd name="T42" fmla="*/ 42 w 56"/>
                <a:gd name="T43" fmla="*/ 28 h 52"/>
                <a:gd name="T44" fmla="*/ 42 w 56"/>
                <a:gd name="T45" fmla="*/ 20 h 52"/>
                <a:gd name="T46" fmla="*/ 14 w 56"/>
                <a:gd name="T47" fmla="*/ 20 h 52"/>
                <a:gd name="T48" fmla="*/ 12 w 56"/>
                <a:gd name="T49" fmla="*/ 18 h 52"/>
                <a:gd name="T50" fmla="*/ 14 w 56"/>
                <a:gd name="T51" fmla="*/ 16 h 52"/>
                <a:gd name="T52" fmla="*/ 42 w 56"/>
                <a:gd name="T53" fmla="*/ 16 h 52"/>
                <a:gd name="T54" fmla="*/ 44 w 56"/>
                <a:gd name="T55" fmla="*/ 18 h 52"/>
                <a:gd name="T56" fmla="*/ 42 w 56"/>
                <a:gd name="T57" fmla="*/ 20 h 52"/>
                <a:gd name="T58" fmla="*/ 42 w 56"/>
                <a:gd name="T59" fmla="*/ 12 h 52"/>
                <a:gd name="T60" fmla="*/ 14 w 56"/>
                <a:gd name="T61" fmla="*/ 12 h 52"/>
                <a:gd name="T62" fmla="*/ 12 w 56"/>
                <a:gd name="T63" fmla="*/ 10 h 52"/>
                <a:gd name="T64" fmla="*/ 14 w 56"/>
                <a:gd name="T65" fmla="*/ 8 h 52"/>
                <a:gd name="T66" fmla="*/ 42 w 56"/>
                <a:gd name="T67" fmla="*/ 8 h 52"/>
                <a:gd name="T68" fmla="*/ 44 w 56"/>
                <a:gd name="T69" fmla="*/ 10 h 52"/>
                <a:gd name="T70" fmla="*/ 42 w 56"/>
                <a:gd name="T71" fmla="*/ 1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6" h="52">
                  <a:moveTo>
                    <a:pt x="50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7"/>
                    <a:pt x="3" y="40"/>
                    <a:pt x="6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2"/>
                    <a:pt x="21" y="52"/>
                    <a:pt x="22" y="52"/>
                  </a:cubicBezTo>
                  <a:cubicBezTo>
                    <a:pt x="22" y="52"/>
                    <a:pt x="23" y="52"/>
                    <a:pt x="23" y="52"/>
                  </a:cubicBezTo>
                  <a:cubicBezTo>
                    <a:pt x="24" y="52"/>
                    <a:pt x="24" y="51"/>
                    <a:pt x="24" y="5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3" y="40"/>
                    <a:pt x="56" y="37"/>
                    <a:pt x="56" y="34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3"/>
                    <a:pt x="53" y="0"/>
                    <a:pt x="50" y="0"/>
                  </a:cubicBezTo>
                  <a:close/>
                  <a:moveTo>
                    <a:pt x="42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3" y="28"/>
                    <a:pt x="12" y="27"/>
                    <a:pt x="12" y="26"/>
                  </a:cubicBezTo>
                  <a:cubicBezTo>
                    <a:pt x="12" y="25"/>
                    <a:pt x="13" y="24"/>
                    <a:pt x="14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4"/>
                    <a:pt x="44" y="25"/>
                    <a:pt x="44" y="26"/>
                  </a:cubicBezTo>
                  <a:cubicBezTo>
                    <a:pt x="44" y="27"/>
                    <a:pt x="43" y="28"/>
                    <a:pt x="42" y="28"/>
                  </a:cubicBezTo>
                  <a:close/>
                  <a:moveTo>
                    <a:pt x="42" y="20"/>
                  </a:moveTo>
                  <a:cubicBezTo>
                    <a:pt x="14" y="20"/>
                    <a:pt x="14" y="20"/>
                    <a:pt x="14" y="20"/>
                  </a:cubicBezTo>
                  <a:cubicBezTo>
                    <a:pt x="13" y="20"/>
                    <a:pt x="12" y="19"/>
                    <a:pt x="12" y="18"/>
                  </a:cubicBezTo>
                  <a:cubicBezTo>
                    <a:pt x="12" y="17"/>
                    <a:pt x="13" y="16"/>
                    <a:pt x="14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4" y="17"/>
                    <a:pt x="44" y="18"/>
                  </a:cubicBezTo>
                  <a:cubicBezTo>
                    <a:pt x="44" y="19"/>
                    <a:pt x="43" y="20"/>
                    <a:pt x="42" y="20"/>
                  </a:cubicBezTo>
                  <a:close/>
                  <a:moveTo>
                    <a:pt x="42" y="12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2" y="11"/>
                    <a:pt x="12" y="10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3" y="8"/>
                    <a:pt x="44" y="9"/>
                    <a:pt x="44" y="10"/>
                  </a:cubicBezTo>
                  <a:cubicBezTo>
                    <a:pt x="44" y="11"/>
                    <a:pt x="43" y="12"/>
                    <a:pt x="4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35E27167-E506-4115-9D4A-6A293834E47E}"/>
              </a:ext>
            </a:extLst>
          </p:cNvPr>
          <p:cNvGrpSpPr>
            <a:grpSpLocks noChangeAspect="1"/>
          </p:cNvGrpSpPr>
          <p:nvPr/>
        </p:nvGrpSpPr>
        <p:grpSpPr>
          <a:xfrm>
            <a:off x="7035870" y="3101013"/>
            <a:ext cx="392880" cy="360000"/>
            <a:chOff x="4113213" y="2165351"/>
            <a:chExt cx="360363" cy="330200"/>
          </a:xfrm>
          <a:solidFill>
            <a:schemeClr val="bg1"/>
          </a:solidFill>
        </p:grpSpPr>
        <p:sp>
          <p:nvSpPr>
            <p:cNvPr id="305" name="Freeform 102">
              <a:extLst>
                <a:ext uri="{FF2B5EF4-FFF2-40B4-BE49-F238E27FC236}">
                  <a16:creationId xmlns:a16="http://schemas.microsoft.com/office/drawing/2014/main" id="{42AD38B6-A16B-4644-B51A-51DE12F5E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00" y="2165351"/>
              <a:ext cx="300038" cy="123825"/>
            </a:xfrm>
            <a:custGeom>
              <a:avLst/>
              <a:gdLst>
                <a:gd name="T0" fmla="*/ 40 w 80"/>
                <a:gd name="T1" fmla="*/ 33 h 33"/>
                <a:gd name="T2" fmla="*/ 80 w 80"/>
                <a:gd name="T3" fmla="*/ 1 h 33"/>
                <a:gd name="T4" fmla="*/ 76 w 80"/>
                <a:gd name="T5" fmla="*/ 0 h 33"/>
                <a:gd name="T6" fmla="*/ 4 w 80"/>
                <a:gd name="T7" fmla="*/ 0 h 33"/>
                <a:gd name="T8" fmla="*/ 0 w 80"/>
                <a:gd name="T9" fmla="*/ 1 h 33"/>
                <a:gd name="T10" fmla="*/ 40 w 80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33">
                  <a:moveTo>
                    <a:pt x="40" y="33"/>
                  </a:moveTo>
                  <a:cubicBezTo>
                    <a:pt x="80" y="1"/>
                    <a:pt x="80" y="1"/>
                    <a:pt x="80" y="1"/>
                  </a:cubicBezTo>
                  <a:cubicBezTo>
                    <a:pt x="79" y="0"/>
                    <a:pt x="78" y="0"/>
                    <a:pt x="7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1"/>
                  </a:cubicBezTo>
                  <a:lnTo>
                    <a:pt x="4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6" name="Freeform 103">
              <a:extLst>
                <a:ext uri="{FF2B5EF4-FFF2-40B4-BE49-F238E27FC236}">
                  <a16:creationId xmlns:a16="http://schemas.microsoft.com/office/drawing/2014/main" id="{9ADEDC40-198A-4557-B355-C3AEFFC55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213" y="2179638"/>
              <a:ext cx="330200" cy="211138"/>
            </a:xfrm>
            <a:custGeom>
              <a:avLst/>
              <a:gdLst>
                <a:gd name="T0" fmla="*/ 36 w 88"/>
                <a:gd name="T1" fmla="*/ 50 h 56"/>
                <a:gd name="T2" fmla="*/ 42 w 88"/>
                <a:gd name="T3" fmla="*/ 44 h 56"/>
                <a:gd name="T4" fmla="*/ 64 w 88"/>
                <a:gd name="T5" fmla="*/ 44 h 56"/>
                <a:gd name="T6" fmla="*/ 64 w 88"/>
                <a:gd name="T7" fmla="*/ 38 h 56"/>
                <a:gd name="T8" fmla="*/ 68 w 88"/>
                <a:gd name="T9" fmla="*/ 33 h 56"/>
                <a:gd name="T10" fmla="*/ 74 w 88"/>
                <a:gd name="T11" fmla="*/ 34 h 56"/>
                <a:gd name="T12" fmla="*/ 88 w 88"/>
                <a:gd name="T13" fmla="*/ 46 h 56"/>
                <a:gd name="T14" fmla="*/ 88 w 88"/>
                <a:gd name="T15" fmla="*/ 4 h 56"/>
                <a:gd name="T16" fmla="*/ 87 w 88"/>
                <a:gd name="T17" fmla="*/ 0 h 56"/>
                <a:gd name="T18" fmla="*/ 45 w 88"/>
                <a:gd name="T19" fmla="*/ 34 h 56"/>
                <a:gd name="T20" fmla="*/ 44 w 88"/>
                <a:gd name="T21" fmla="*/ 34 h 56"/>
                <a:gd name="T22" fmla="*/ 43 w 88"/>
                <a:gd name="T23" fmla="*/ 34 h 56"/>
                <a:gd name="T24" fmla="*/ 1 w 88"/>
                <a:gd name="T25" fmla="*/ 0 h 56"/>
                <a:gd name="T26" fmla="*/ 0 w 88"/>
                <a:gd name="T27" fmla="*/ 4 h 56"/>
                <a:gd name="T28" fmla="*/ 0 w 88"/>
                <a:gd name="T29" fmla="*/ 48 h 56"/>
                <a:gd name="T30" fmla="*/ 8 w 88"/>
                <a:gd name="T31" fmla="*/ 56 h 56"/>
                <a:gd name="T32" fmla="*/ 36 w 88"/>
                <a:gd name="T33" fmla="*/ 56 h 56"/>
                <a:gd name="T34" fmla="*/ 36 w 88"/>
                <a:gd name="T35" fmla="*/ 5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8" h="56">
                  <a:moveTo>
                    <a:pt x="36" y="50"/>
                  </a:moveTo>
                  <a:cubicBezTo>
                    <a:pt x="36" y="47"/>
                    <a:pt x="39" y="44"/>
                    <a:pt x="42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4" y="36"/>
                    <a:pt x="65" y="33"/>
                    <a:pt x="68" y="33"/>
                  </a:cubicBezTo>
                  <a:cubicBezTo>
                    <a:pt x="70" y="32"/>
                    <a:pt x="72" y="32"/>
                    <a:pt x="74" y="34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3"/>
                    <a:pt x="88" y="1"/>
                    <a:pt x="87" y="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4" y="34"/>
                    <a:pt x="44" y="34"/>
                  </a:cubicBezTo>
                  <a:cubicBezTo>
                    <a:pt x="44" y="34"/>
                    <a:pt x="43" y="34"/>
                    <a:pt x="43" y="3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2"/>
                    <a:pt x="4" y="56"/>
                    <a:pt x="8" y="56"/>
                  </a:cubicBezTo>
                  <a:cubicBezTo>
                    <a:pt x="36" y="56"/>
                    <a:pt x="36" y="56"/>
                    <a:pt x="36" y="56"/>
                  </a:cubicBezTo>
                  <a:lnTo>
                    <a:pt x="36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7" name="Freeform 104">
              <a:extLst>
                <a:ext uri="{FF2B5EF4-FFF2-40B4-BE49-F238E27FC236}">
                  <a16:creationId xmlns:a16="http://schemas.microsoft.com/office/drawing/2014/main" id="{B7FF6B91-8B46-48BD-83D9-3D2389C39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438" y="2316163"/>
              <a:ext cx="211138" cy="179388"/>
            </a:xfrm>
            <a:custGeom>
              <a:avLst/>
              <a:gdLst>
                <a:gd name="T0" fmla="*/ 55 w 56"/>
                <a:gd name="T1" fmla="*/ 23 h 48"/>
                <a:gd name="T2" fmla="*/ 31 w 56"/>
                <a:gd name="T3" fmla="*/ 1 h 48"/>
                <a:gd name="T4" fmla="*/ 29 w 56"/>
                <a:gd name="T5" fmla="*/ 0 h 48"/>
                <a:gd name="T6" fmla="*/ 28 w 56"/>
                <a:gd name="T7" fmla="*/ 2 h 48"/>
                <a:gd name="T8" fmla="*/ 28 w 56"/>
                <a:gd name="T9" fmla="*/ 12 h 48"/>
                <a:gd name="T10" fmla="*/ 2 w 56"/>
                <a:gd name="T11" fmla="*/ 12 h 48"/>
                <a:gd name="T12" fmla="*/ 0 w 56"/>
                <a:gd name="T13" fmla="*/ 14 h 48"/>
                <a:gd name="T14" fmla="*/ 0 w 56"/>
                <a:gd name="T15" fmla="*/ 34 h 48"/>
                <a:gd name="T16" fmla="*/ 2 w 56"/>
                <a:gd name="T17" fmla="*/ 36 h 48"/>
                <a:gd name="T18" fmla="*/ 28 w 56"/>
                <a:gd name="T19" fmla="*/ 36 h 48"/>
                <a:gd name="T20" fmla="*/ 28 w 56"/>
                <a:gd name="T21" fmla="*/ 46 h 48"/>
                <a:gd name="T22" fmla="*/ 29 w 56"/>
                <a:gd name="T23" fmla="*/ 48 h 48"/>
                <a:gd name="T24" fmla="*/ 30 w 56"/>
                <a:gd name="T25" fmla="*/ 48 h 48"/>
                <a:gd name="T26" fmla="*/ 31 w 56"/>
                <a:gd name="T27" fmla="*/ 47 h 48"/>
                <a:gd name="T28" fmla="*/ 55 w 56"/>
                <a:gd name="T29" fmla="*/ 25 h 48"/>
                <a:gd name="T30" fmla="*/ 56 w 56"/>
                <a:gd name="T31" fmla="*/ 24 h 48"/>
                <a:gd name="T32" fmla="*/ 55 w 56"/>
                <a:gd name="T33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48">
                  <a:moveTo>
                    <a:pt x="55" y="23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8" y="0"/>
                    <a:pt x="28" y="1"/>
                    <a:pt x="28" y="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13"/>
                    <a:pt x="0" y="1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8"/>
                    <a:pt x="29" y="48"/>
                  </a:cubicBezTo>
                  <a:cubicBezTo>
                    <a:pt x="29" y="48"/>
                    <a:pt x="30" y="48"/>
                    <a:pt x="30" y="48"/>
                  </a:cubicBezTo>
                  <a:cubicBezTo>
                    <a:pt x="30" y="48"/>
                    <a:pt x="31" y="48"/>
                    <a:pt x="31" y="47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25"/>
                    <a:pt x="56" y="25"/>
                    <a:pt x="56" y="24"/>
                  </a:cubicBezTo>
                  <a:cubicBezTo>
                    <a:pt x="56" y="23"/>
                    <a:pt x="56" y="23"/>
                    <a:pt x="55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0126D1A4-8F63-456B-9CDE-09CE6B71E83A}"/>
              </a:ext>
            </a:extLst>
          </p:cNvPr>
          <p:cNvGrpSpPr>
            <a:grpSpLocks noChangeAspect="1"/>
          </p:cNvGrpSpPr>
          <p:nvPr/>
        </p:nvGrpSpPr>
        <p:grpSpPr>
          <a:xfrm>
            <a:off x="10611331" y="359581"/>
            <a:ext cx="360000" cy="360000"/>
            <a:chOff x="3390900" y="3248025"/>
            <a:chExt cx="361951" cy="361951"/>
          </a:xfrm>
          <a:solidFill>
            <a:schemeClr val="bg1"/>
          </a:solidFill>
        </p:grpSpPr>
        <p:sp>
          <p:nvSpPr>
            <p:cNvPr id="346" name="Freeform 31">
              <a:extLst>
                <a:ext uri="{FF2B5EF4-FFF2-40B4-BE49-F238E27FC236}">
                  <a16:creationId xmlns:a16="http://schemas.microsoft.com/office/drawing/2014/main" id="{110BBB0C-06D6-4005-9B33-EC86497F8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900" y="3248025"/>
              <a:ext cx="241300" cy="301625"/>
            </a:xfrm>
            <a:custGeom>
              <a:avLst/>
              <a:gdLst>
                <a:gd name="T0" fmla="*/ 64 w 64"/>
                <a:gd name="T1" fmla="*/ 54 h 80"/>
                <a:gd name="T2" fmla="*/ 56 w 64"/>
                <a:gd name="T3" fmla="*/ 51 h 80"/>
                <a:gd name="T4" fmla="*/ 48 w 64"/>
                <a:gd name="T5" fmla="*/ 48 h 80"/>
                <a:gd name="T6" fmla="*/ 48 w 64"/>
                <a:gd name="T7" fmla="*/ 41 h 80"/>
                <a:gd name="T8" fmla="*/ 54 w 64"/>
                <a:gd name="T9" fmla="*/ 29 h 80"/>
                <a:gd name="T10" fmla="*/ 56 w 64"/>
                <a:gd name="T11" fmla="*/ 24 h 80"/>
                <a:gd name="T12" fmla="*/ 54 w 64"/>
                <a:gd name="T13" fmla="*/ 18 h 80"/>
                <a:gd name="T14" fmla="*/ 56 w 64"/>
                <a:gd name="T15" fmla="*/ 7 h 80"/>
                <a:gd name="T16" fmla="*/ 41 w 64"/>
                <a:gd name="T17" fmla="*/ 0 h 80"/>
                <a:gd name="T18" fmla="*/ 41 w 64"/>
                <a:gd name="T19" fmla="*/ 0 h 80"/>
                <a:gd name="T20" fmla="*/ 27 w 64"/>
                <a:gd name="T21" fmla="*/ 6 h 80"/>
                <a:gd name="T22" fmla="*/ 22 w 64"/>
                <a:gd name="T23" fmla="*/ 7 h 80"/>
                <a:gd name="T24" fmla="*/ 22 w 64"/>
                <a:gd name="T25" fmla="*/ 19 h 80"/>
                <a:gd name="T26" fmla="*/ 20 w 64"/>
                <a:gd name="T27" fmla="*/ 20 h 80"/>
                <a:gd name="T28" fmla="*/ 20 w 64"/>
                <a:gd name="T29" fmla="*/ 24 h 80"/>
                <a:gd name="T30" fmla="*/ 22 w 64"/>
                <a:gd name="T31" fmla="*/ 29 h 80"/>
                <a:gd name="T32" fmla="*/ 28 w 64"/>
                <a:gd name="T33" fmla="*/ 41 h 80"/>
                <a:gd name="T34" fmla="*/ 28 w 64"/>
                <a:gd name="T35" fmla="*/ 48 h 80"/>
                <a:gd name="T36" fmla="*/ 20 w 64"/>
                <a:gd name="T37" fmla="*/ 51 h 80"/>
                <a:gd name="T38" fmla="*/ 2 w 64"/>
                <a:gd name="T39" fmla="*/ 61 h 80"/>
                <a:gd name="T40" fmla="*/ 0 w 64"/>
                <a:gd name="T41" fmla="*/ 78 h 80"/>
                <a:gd name="T42" fmla="*/ 1 w 64"/>
                <a:gd name="T43" fmla="*/ 79 h 80"/>
                <a:gd name="T44" fmla="*/ 2 w 64"/>
                <a:gd name="T45" fmla="*/ 80 h 80"/>
                <a:gd name="T46" fmla="*/ 54 w 64"/>
                <a:gd name="T47" fmla="*/ 80 h 80"/>
                <a:gd name="T48" fmla="*/ 52 w 64"/>
                <a:gd name="T49" fmla="*/ 72 h 80"/>
                <a:gd name="T50" fmla="*/ 64 w 64"/>
                <a:gd name="T51" fmla="*/ 5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" h="80">
                  <a:moveTo>
                    <a:pt x="64" y="54"/>
                  </a:moveTo>
                  <a:cubicBezTo>
                    <a:pt x="61" y="53"/>
                    <a:pt x="59" y="52"/>
                    <a:pt x="56" y="51"/>
                  </a:cubicBezTo>
                  <a:cubicBezTo>
                    <a:pt x="53" y="50"/>
                    <a:pt x="50" y="49"/>
                    <a:pt x="48" y="48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50" y="40"/>
                    <a:pt x="54" y="36"/>
                    <a:pt x="54" y="29"/>
                  </a:cubicBezTo>
                  <a:cubicBezTo>
                    <a:pt x="55" y="28"/>
                    <a:pt x="56" y="26"/>
                    <a:pt x="56" y="24"/>
                  </a:cubicBezTo>
                  <a:cubicBezTo>
                    <a:pt x="56" y="21"/>
                    <a:pt x="56" y="19"/>
                    <a:pt x="54" y="18"/>
                  </a:cubicBezTo>
                  <a:cubicBezTo>
                    <a:pt x="55" y="16"/>
                    <a:pt x="57" y="12"/>
                    <a:pt x="56" y="7"/>
                  </a:cubicBezTo>
                  <a:cubicBezTo>
                    <a:pt x="55" y="2"/>
                    <a:pt x="47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6" y="0"/>
                    <a:pt x="29" y="1"/>
                    <a:pt x="27" y="6"/>
                  </a:cubicBezTo>
                  <a:cubicBezTo>
                    <a:pt x="25" y="5"/>
                    <a:pt x="23" y="6"/>
                    <a:pt x="22" y="7"/>
                  </a:cubicBezTo>
                  <a:cubicBezTo>
                    <a:pt x="19" y="10"/>
                    <a:pt x="21" y="16"/>
                    <a:pt x="22" y="19"/>
                  </a:cubicBezTo>
                  <a:cubicBezTo>
                    <a:pt x="21" y="19"/>
                    <a:pt x="21" y="19"/>
                    <a:pt x="20" y="20"/>
                  </a:cubicBezTo>
                  <a:cubicBezTo>
                    <a:pt x="20" y="21"/>
                    <a:pt x="20" y="22"/>
                    <a:pt x="20" y="24"/>
                  </a:cubicBezTo>
                  <a:cubicBezTo>
                    <a:pt x="20" y="26"/>
                    <a:pt x="21" y="28"/>
                    <a:pt x="22" y="29"/>
                  </a:cubicBezTo>
                  <a:cubicBezTo>
                    <a:pt x="22" y="36"/>
                    <a:pt x="26" y="40"/>
                    <a:pt x="28" y="41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6" y="49"/>
                    <a:pt x="23" y="50"/>
                    <a:pt x="20" y="51"/>
                  </a:cubicBezTo>
                  <a:cubicBezTo>
                    <a:pt x="11" y="54"/>
                    <a:pt x="4" y="56"/>
                    <a:pt x="2" y="61"/>
                  </a:cubicBezTo>
                  <a:cubicBezTo>
                    <a:pt x="0" y="67"/>
                    <a:pt x="0" y="78"/>
                    <a:pt x="0" y="78"/>
                  </a:cubicBezTo>
                  <a:cubicBezTo>
                    <a:pt x="0" y="79"/>
                    <a:pt x="0" y="79"/>
                    <a:pt x="1" y="79"/>
                  </a:cubicBezTo>
                  <a:cubicBezTo>
                    <a:pt x="1" y="80"/>
                    <a:pt x="1" y="80"/>
                    <a:pt x="2" y="80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3" y="78"/>
                    <a:pt x="52" y="75"/>
                    <a:pt x="52" y="72"/>
                  </a:cubicBezTo>
                  <a:cubicBezTo>
                    <a:pt x="52" y="64"/>
                    <a:pt x="57" y="57"/>
                    <a:pt x="64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7" name="Freeform 32">
              <a:extLst>
                <a:ext uri="{FF2B5EF4-FFF2-40B4-BE49-F238E27FC236}">
                  <a16:creationId xmlns:a16="http://schemas.microsoft.com/office/drawing/2014/main" id="{57B84B6E-D076-4F8E-A85B-11D651FA7A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2038" y="3459163"/>
              <a:ext cx="150813" cy="150813"/>
            </a:xfrm>
            <a:custGeom>
              <a:avLst/>
              <a:gdLst>
                <a:gd name="T0" fmla="*/ 39 w 40"/>
                <a:gd name="T1" fmla="*/ 37 h 40"/>
                <a:gd name="T2" fmla="*/ 31 w 40"/>
                <a:gd name="T3" fmla="*/ 29 h 40"/>
                <a:gd name="T4" fmla="*/ 29 w 40"/>
                <a:gd name="T5" fmla="*/ 26 h 40"/>
                <a:gd name="T6" fmla="*/ 32 w 40"/>
                <a:gd name="T7" fmla="*/ 16 h 40"/>
                <a:gd name="T8" fmla="*/ 16 w 40"/>
                <a:gd name="T9" fmla="*/ 0 h 40"/>
                <a:gd name="T10" fmla="*/ 0 w 40"/>
                <a:gd name="T11" fmla="*/ 16 h 40"/>
                <a:gd name="T12" fmla="*/ 16 w 40"/>
                <a:gd name="T13" fmla="*/ 32 h 40"/>
                <a:gd name="T14" fmla="*/ 26 w 40"/>
                <a:gd name="T15" fmla="*/ 29 h 40"/>
                <a:gd name="T16" fmla="*/ 29 w 40"/>
                <a:gd name="T17" fmla="*/ 31 h 40"/>
                <a:gd name="T18" fmla="*/ 37 w 40"/>
                <a:gd name="T19" fmla="*/ 39 h 40"/>
                <a:gd name="T20" fmla="*/ 38 w 40"/>
                <a:gd name="T21" fmla="*/ 40 h 40"/>
                <a:gd name="T22" fmla="*/ 39 w 40"/>
                <a:gd name="T23" fmla="*/ 39 h 40"/>
                <a:gd name="T24" fmla="*/ 39 w 40"/>
                <a:gd name="T25" fmla="*/ 37 h 40"/>
                <a:gd name="T26" fmla="*/ 16 w 40"/>
                <a:gd name="T27" fmla="*/ 28 h 40"/>
                <a:gd name="T28" fmla="*/ 4 w 40"/>
                <a:gd name="T29" fmla="*/ 16 h 40"/>
                <a:gd name="T30" fmla="*/ 16 w 40"/>
                <a:gd name="T31" fmla="*/ 4 h 40"/>
                <a:gd name="T32" fmla="*/ 28 w 40"/>
                <a:gd name="T33" fmla="*/ 16 h 40"/>
                <a:gd name="T34" fmla="*/ 16 w 40"/>
                <a:gd name="T35" fmla="*/ 2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40">
                  <a:moveTo>
                    <a:pt x="39" y="37"/>
                  </a:moveTo>
                  <a:cubicBezTo>
                    <a:pt x="31" y="29"/>
                    <a:pt x="31" y="29"/>
                    <a:pt x="31" y="29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1" y="23"/>
                    <a:pt x="32" y="20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ubicBezTo>
                    <a:pt x="20" y="32"/>
                    <a:pt x="23" y="31"/>
                    <a:pt x="26" y="29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40"/>
                    <a:pt x="37" y="40"/>
                    <a:pt x="38" y="40"/>
                  </a:cubicBezTo>
                  <a:cubicBezTo>
                    <a:pt x="39" y="40"/>
                    <a:pt x="39" y="40"/>
                    <a:pt x="39" y="39"/>
                  </a:cubicBezTo>
                  <a:cubicBezTo>
                    <a:pt x="40" y="39"/>
                    <a:pt x="40" y="37"/>
                    <a:pt x="39" y="37"/>
                  </a:cubicBezTo>
                  <a:close/>
                  <a:moveTo>
                    <a:pt x="16" y="28"/>
                  </a:moveTo>
                  <a:cubicBezTo>
                    <a:pt x="9" y="28"/>
                    <a:pt x="4" y="23"/>
                    <a:pt x="4" y="16"/>
                  </a:cubicBezTo>
                  <a:cubicBezTo>
                    <a:pt x="4" y="9"/>
                    <a:pt x="9" y="4"/>
                    <a:pt x="16" y="4"/>
                  </a:cubicBezTo>
                  <a:cubicBezTo>
                    <a:pt x="23" y="4"/>
                    <a:pt x="28" y="9"/>
                    <a:pt x="28" y="16"/>
                  </a:cubicBezTo>
                  <a:cubicBezTo>
                    <a:pt x="28" y="23"/>
                    <a:pt x="23" y="28"/>
                    <a:pt x="16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48" name="Freeform 513">
            <a:extLst>
              <a:ext uri="{FF2B5EF4-FFF2-40B4-BE49-F238E27FC236}">
                <a16:creationId xmlns:a16="http://schemas.microsoft.com/office/drawing/2014/main" id="{522B5670-C261-4380-ADC7-8B2C990B701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024620" y="5118327"/>
            <a:ext cx="415380" cy="360000"/>
          </a:xfrm>
          <a:custGeom>
            <a:avLst/>
            <a:gdLst>
              <a:gd name="T0" fmla="*/ 808 w 903"/>
              <a:gd name="T1" fmla="*/ 246 h 783"/>
              <a:gd name="T2" fmla="*/ 811 w 903"/>
              <a:gd name="T3" fmla="*/ 262 h 783"/>
              <a:gd name="T4" fmla="*/ 797 w 903"/>
              <a:gd name="T5" fmla="*/ 271 h 783"/>
              <a:gd name="T6" fmla="*/ 665 w 903"/>
              <a:gd name="T7" fmla="*/ 264 h 783"/>
              <a:gd name="T8" fmla="*/ 665 w 903"/>
              <a:gd name="T9" fmla="*/ 248 h 783"/>
              <a:gd name="T10" fmla="*/ 482 w 903"/>
              <a:gd name="T11" fmla="*/ 150 h 783"/>
              <a:gd name="T12" fmla="*/ 897 w 903"/>
              <a:gd name="T13" fmla="*/ 47 h 783"/>
              <a:gd name="T14" fmla="*/ 869 w 903"/>
              <a:gd name="T15" fmla="*/ 13 h 783"/>
              <a:gd name="T16" fmla="*/ 828 w 903"/>
              <a:gd name="T17" fmla="*/ 0 h 783"/>
              <a:gd name="T18" fmla="*/ 245 w 903"/>
              <a:gd name="T19" fmla="*/ 7 h 783"/>
              <a:gd name="T20" fmla="*/ 218 w 903"/>
              <a:gd name="T21" fmla="*/ 33 h 783"/>
              <a:gd name="T22" fmla="*/ 211 w 903"/>
              <a:gd name="T23" fmla="*/ 150 h 783"/>
              <a:gd name="T24" fmla="*/ 411 w 903"/>
              <a:gd name="T25" fmla="*/ 161 h 783"/>
              <a:gd name="T26" fmla="*/ 459 w 903"/>
              <a:gd name="T27" fmla="*/ 199 h 783"/>
              <a:gd name="T28" fmla="*/ 474 w 903"/>
              <a:gd name="T29" fmla="*/ 291 h 783"/>
              <a:gd name="T30" fmla="*/ 451 w 903"/>
              <a:gd name="T31" fmla="*/ 350 h 783"/>
              <a:gd name="T32" fmla="*/ 398 w 903"/>
              <a:gd name="T33" fmla="*/ 384 h 783"/>
              <a:gd name="T34" fmla="*/ 297 w 903"/>
              <a:gd name="T35" fmla="*/ 405 h 783"/>
              <a:gd name="T36" fmla="*/ 252 w 903"/>
              <a:gd name="T37" fmla="*/ 473 h 783"/>
              <a:gd name="T38" fmla="*/ 181 w 903"/>
              <a:gd name="T39" fmla="*/ 511 h 783"/>
              <a:gd name="T40" fmla="*/ 153 w 903"/>
              <a:gd name="T41" fmla="*/ 505 h 783"/>
              <a:gd name="T42" fmla="*/ 153 w 903"/>
              <a:gd name="T43" fmla="*/ 488 h 783"/>
              <a:gd name="T44" fmla="*/ 173 w 903"/>
              <a:gd name="T45" fmla="*/ 482 h 783"/>
              <a:gd name="T46" fmla="*/ 226 w 903"/>
              <a:gd name="T47" fmla="*/ 456 h 783"/>
              <a:gd name="T48" fmla="*/ 277 w 903"/>
              <a:gd name="T49" fmla="*/ 376 h 783"/>
              <a:gd name="T50" fmla="*/ 296 w 903"/>
              <a:gd name="T51" fmla="*/ 361 h 783"/>
              <a:gd name="T52" fmla="*/ 395 w 903"/>
              <a:gd name="T53" fmla="*/ 353 h 783"/>
              <a:gd name="T54" fmla="*/ 431 w 903"/>
              <a:gd name="T55" fmla="*/ 326 h 783"/>
              <a:gd name="T56" fmla="*/ 444 w 903"/>
              <a:gd name="T57" fmla="*/ 249 h 783"/>
              <a:gd name="T58" fmla="*/ 427 w 903"/>
              <a:gd name="T59" fmla="*/ 208 h 783"/>
              <a:gd name="T60" fmla="*/ 389 w 903"/>
              <a:gd name="T61" fmla="*/ 184 h 783"/>
              <a:gd name="T62" fmla="*/ 172 w 903"/>
              <a:gd name="T63" fmla="*/ 190 h 783"/>
              <a:gd name="T64" fmla="*/ 67 w 903"/>
              <a:gd name="T65" fmla="*/ 253 h 783"/>
              <a:gd name="T66" fmla="*/ 28 w 903"/>
              <a:gd name="T67" fmla="*/ 311 h 783"/>
              <a:gd name="T68" fmla="*/ 5 w 903"/>
              <a:gd name="T69" fmla="*/ 388 h 783"/>
              <a:gd name="T70" fmla="*/ 0 w 903"/>
              <a:gd name="T71" fmla="*/ 582 h 783"/>
              <a:gd name="T72" fmla="*/ 26 w 903"/>
              <a:gd name="T73" fmla="*/ 670 h 783"/>
              <a:gd name="T74" fmla="*/ 112 w 903"/>
              <a:gd name="T75" fmla="*/ 756 h 783"/>
              <a:gd name="T76" fmla="*/ 200 w 903"/>
              <a:gd name="T77" fmla="*/ 782 h 783"/>
              <a:gd name="T78" fmla="*/ 517 w 903"/>
              <a:gd name="T79" fmla="*/ 777 h 783"/>
              <a:gd name="T80" fmla="*/ 546 w 903"/>
              <a:gd name="T81" fmla="*/ 750 h 783"/>
              <a:gd name="T82" fmla="*/ 557 w 903"/>
              <a:gd name="T83" fmla="*/ 708 h 783"/>
              <a:gd name="T84" fmla="*/ 655 w 903"/>
              <a:gd name="T85" fmla="*/ 662 h 783"/>
              <a:gd name="T86" fmla="*/ 694 w 903"/>
              <a:gd name="T87" fmla="*/ 645 h 783"/>
              <a:gd name="T88" fmla="*/ 719 w 903"/>
              <a:gd name="T89" fmla="*/ 609 h 783"/>
              <a:gd name="T90" fmla="*/ 719 w 903"/>
              <a:gd name="T91" fmla="*/ 565 h 783"/>
              <a:gd name="T92" fmla="*/ 694 w 903"/>
              <a:gd name="T93" fmla="*/ 530 h 783"/>
              <a:gd name="T94" fmla="*/ 655 w 903"/>
              <a:gd name="T95" fmla="*/ 512 h 783"/>
              <a:gd name="T96" fmla="*/ 273 w 903"/>
              <a:gd name="T97" fmla="*/ 501 h 783"/>
              <a:gd name="T98" fmla="*/ 271 w 903"/>
              <a:gd name="T99" fmla="*/ 479 h 783"/>
              <a:gd name="T100" fmla="*/ 850 w 903"/>
              <a:gd name="T101" fmla="*/ 478 h 783"/>
              <a:gd name="T102" fmla="*/ 885 w 903"/>
              <a:gd name="T103" fmla="*/ 454 h 783"/>
              <a:gd name="T104" fmla="*/ 902 w 903"/>
              <a:gd name="T105" fmla="*/ 414 h 783"/>
              <a:gd name="T106" fmla="*/ 473 w 903"/>
              <a:gd name="T107" fmla="*/ 178 h 783"/>
              <a:gd name="T108" fmla="*/ 467 w 903"/>
              <a:gd name="T109" fmla="*/ 162 h 783"/>
              <a:gd name="T110" fmla="*/ 479 w 903"/>
              <a:gd name="T111" fmla="*/ 150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903" h="783">
                <a:moveTo>
                  <a:pt x="677" y="240"/>
                </a:moveTo>
                <a:lnTo>
                  <a:pt x="798" y="240"/>
                </a:lnTo>
                <a:lnTo>
                  <a:pt x="800" y="241"/>
                </a:lnTo>
                <a:lnTo>
                  <a:pt x="804" y="242"/>
                </a:lnTo>
                <a:lnTo>
                  <a:pt x="806" y="243"/>
                </a:lnTo>
                <a:lnTo>
                  <a:pt x="808" y="246"/>
                </a:lnTo>
                <a:lnTo>
                  <a:pt x="810" y="248"/>
                </a:lnTo>
                <a:lnTo>
                  <a:pt x="811" y="250"/>
                </a:lnTo>
                <a:lnTo>
                  <a:pt x="812" y="253"/>
                </a:lnTo>
                <a:lnTo>
                  <a:pt x="813" y="255"/>
                </a:lnTo>
                <a:lnTo>
                  <a:pt x="812" y="258"/>
                </a:lnTo>
                <a:lnTo>
                  <a:pt x="811" y="262"/>
                </a:lnTo>
                <a:lnTo>
                  <a:pt x="810" y="264"/>
                </a:lnTo>
                <a:lnTo>
                  <a:pt x="808" y="266"/>
                </a:lnTo>
                <a:lnTo>
                  <a:pt x="806" y="268"/>
                </a:lnTo>
                <a:lnTo>
                  <a:pt x="804" y="269"/>
                </a:lnTo>
                <a:lnTo>
                  <a:pt x="800" y="270"/>
                </a:lnTo>
                <a:lnTo>
                  <a:pt x="797" y="271"/>
                </a:lnTo>
                <a:lnTo>
                  <a:pt x="677" y="270"/>
                </a:lnTo>
                <a:lnTo>
                  <a:pt x="674" y="270"/>
                </a:lnTo>
                <a:lnTo>
                  <a:pt x="672" y="269"/>
                </a:lnTo>
                <a:lnTo>
                  <a:pt x="669" y="268"/>
                </a:lnTo>
                <a:lnTo>
                  <a:pt x="666" y="266"/>
                </a:lnTo>
                <a:lnTo>
                  <a:pt x="665" y="264"/>
                </a:lnTo>
                <a:lnTo>
                  <a:pt x="663" y="262"/>
                </a:lnTo>
                <a:lnTo>
                  <a:pt x="662" y="258"/>
                </a:lnTo>
                <a:lnTo>
                  <a:pt x="662" y="255"/>
                </a:lnTo>
                <a:lnTo>
                  <a:pt x="662" y="253"/>
                </a:lnTo>
                <a:lnTo>
                  <a:pt x="663" y="250"/>
                </a:lnTo>
                <a:lnTo>
                  <a:pt x="665" y="248"/>
                </a:lnTo>
                <a:lnTo>
                  <a:pt x="666" y="246"/>
                </a:lnTo>
                <a:lnTo>
                  <a:pt x="669" y="243"/>
                </a:lnTo>
                <a:lnTo>
                  <a:pt x="672" y="242"/>
                </a:lnTo>
                <a:lnTo>
                  <a:pt x="674" y="241"/>
                </a:lnTo>
                <a:lnTo>
                  <a:pt x="677" y="240"/>
                </a:lnTo>
                <a:close/>
                <a:moveTo>
                  <a:pt x="482" y="150"/>
                </a:moveTo>
                <a:lnTo>
                  <a:pt x="903" y="150"/>
                </a:lnTo>
                <a:lnTo>
                  <a:pt x="903" y="75"/>
                </a:lnTo>
                <a:lnTo>
                  <a:pt x="902" y="68"/>
                </a:lnTo>
                <a:lnTo>
                  <a:pt x="901" y="60"/>
                </a:lnTo>
                <a:lnTo>
                  <a:pt x="899" y="54"/>
                </a:lnTo>
                <a:lnTo>
                  <a:pt x="897" y="47"/>
                </a:lnTo>
                <a:lnTo>
                  <a:pt x="894" y="40"/>
                </a:lnTo>
                <a:lnTo>
                  <a:pt x="889" y="34"/>
                </a:lnTo>
                <a:lnTo>
                  <a:pt x="885" y="28"/>
                </a:lnTo>
                <a:lnTo>
                  <a:pt x="880" y="22"/>
                </a:lnTo>
                <a:lnTo>
                  <a:pt x="874" y="18"/>
                </a:lnTo>
                <a:lnTo>
                  <a:pt x="869" y="13"/>
                </a:lnTo>
                <a:lnTo>
                  <a:pt x="863" y="10"/>
                </a:lnTo>
                <a:lnTo>
                  <a:pt x="856" y="6"/>
                </a:lnTo>
                <a:lnTo>
                  <a:pt x="850" y="3"/>
                </a:lnTo>
                <a:lnTo>
                  <a:pt x="842" y="1"/>
                </a:lnTo>
                <a:lnTo>
                  <a:pt x="835" y="0"/>
                </a:lnTo>
                <a:lnTo>
                  <a:pt x="828" y="0"/>
                </a:lnTo>
                <a:lnTo>
                  <a:pt x="279" y="0"/>
                </a:lnTo>
                <a:lnTo>
                  <a:pt x="272" y="0"/>
                </a:lnTo>
                <a:lnTo>
                  <a:pt x="264" y="1"/>
                </a:lnTo>
                <a:lnTo>
                  <a:pt x="258" y="2"/>
                </a:lnTo>
                <a:lnTo>
                  <a:pt x="251" y="4"/>
                </a:lnTo>
                <a:lnTo>
                  <a:pt x="245" y="7"/>
                </a:lnTo>
                <a:lnTo>
                  <a:pt x="240" y="11"/>
                </a:lnTo>
                <a:lnTo>
                  <a:pt x="234" y="14"/>
                </a:lnTo>
                <a:lnTo>
                  <a:pt x="230" y="18"/>
                </a:lnTo>
                <a:lnTo>
                  <a:pt x="226" y="24"/>
                </a:lnTo>
                <a:lnTo>
                  <a:pt x="221" y="28"/>
                </a:lnTo>
                <a:lnTo>
                  <a:pt x="218" y="33"/>
                </a:lnTo>
                <a:lnTo>
                  <a:pt x="216" y="40"/>
                </a:lnTo>
                <a:lnTo>
                  <a:pt x="214" y="46"/>
                </a:lnTo>
                <a:lnTo>
                  <a:pt x="212" y="53"/>
                </a:lnTo>
                <a:lnTo>
                  <a:pt x="211" y="59"/>
                </a:lnTo>
                <a:lnTo>
                  <a:pt x="211" y="66"/>
                </a:lnTo>
                <a:lnTo>
                  <a:pt x="211" y="150"/>
                </a:lnTo>
                <a:lnTo>
                  <a:pt x="361" y="150"/>
                </a:lnTo>
                <a:lnTo>
                  <a:pt x="371" y="151"/>
                </a:lnTo>
                <a:lnTo>
                  <a:pt x="382" y="152"/>
                </a:lnTo>
                <a:lnTo>
                  <a:pt x="392" y="154"/>
                </a:lnTo>
                <a:lnTo>
                  <a:pt x="401" y="158"/>
                </a:lnTo>
                <a:lnTo>
                  <a:pt x="411" y="161"/>
                </a:lnTo>
                <a:lnTo>
                  <a:pt x="421" y="166"/>
                </a:lnTo>
                <a:lnTo>
                  <a:pt x="429" y="172"/>
                </a:lnTo>
                <a:lnTo>
                  <a:pt x="438" y="178"/>
                </a:lnTo>
                <a:lnTo>
                  <a:pt x="445" y="184"/>
                </a:lnTo>
                <a:lnTo>
                  <a:pt x="453" y="192"/>
                </a:lnTo>
                <a:lnTo>
                  <a:pt x="459" y="199"/>
                </a:lnTo>
                <a:lnTo>
                  <a:pt x="464" y="209"/>
                </a:lnTo>
                <a:lnTo>
                  <a:pt x="468" y="218"/>
                </a:lnTo>
                <a:lnTo>
                  <a:pt x="471" y="227"/>
                </a:lnTo>
                <a:lnTo>
                  <a:pt x="473" y="238"/>
                </a:lnTo>
                <a:lnTo>
                  <a:pt x="474" y="249"/>
                </a:lnTo>
                <a:lnTo>
                  <a:pt x="474" y="291"/>
                </a:lnTo>
                <a:lnTo>
                  <a:pt x="473" y="302"/>
                </a:lnTo>
                <a:lnTo>
                  <a:pt x="471" y="313"/>
                </a:lnTo>
                <a:lnTo>
                  <a:pt x="468" y="323"/>
                </a:lnTo>
                <a:lnTo>
                  <a:pt x="463" y="333"/>
                </a:lnTo>
                <a:lnTo>
                  <a:pt x="457" y="342"/>
                </a:lnTo>
                <a:lnTo>
                  <a:pt x="451" y="350"/>
                </a:lnTo>
                <a:lnTo>
                  <a:pt x="443" y="357"/>
                </a:lnTo>
                <a:lnTo>
                  <a:pt x="436" y="365"/>
                </a:lnTo>
                <a:lnTo>
                  <a:pt x="427" y="370"/>
                </a:lnTo>
                <a:lnTo>
                  <a:pt x="418" y="375"/>
                </a:lnTo>
                <a:lnTo>
                  <a:pt x="408" y="381"/>
                </a:lnTo>
                <a:lnTo>
                  <a:pt x="398" y="384"/>
                </a:lnTo>
                <a:lnTo>
                  <a:pt x="390" y="387"/>
                </a:lnTo>
                <a:lnTo>
                  <a:pt x="380" y="389"/>
                </a:lnTo>
                <a:lnTo>
                  <a:pt x="370" y="390"/>
                </a:lnTo>
                <a:lnTo>
                  <a:pt x="361" y="391"/>
                </a:lnTo>
                <a:lnTo>
                  <a:pt x="304" y="391"/>
                </a:lnTo>
                <a:lnTo>
                  <a:pt x="297" y="405"/>
                </a:lnTo>
                <a:lnTo>
                  <a:pt x="289" y="424"/>
                </a:lnTo>
                <a:lnTo>
                  <a:pt x="283" y="433"/>
                </a:lnTo>
                <a:lnTo>
                  <a:pt x="277" y="443"/>
                </a:lnTo>
                <a:lnTo>
                  <a:pt x="270" y="453"/>
                </a:lnTo>
                <a:lnTo>
                  <a:pt x="261" y="463"/>
                </a:lnTo>
                <a:lnTo>
                  <a:pt x="252" y="473"/>
                </a:lnTo>
                <a:lnTo>
                  <a:pt x="243" y="482"/>
                </a:lnTo>
                <a:lnTo>
                  <a:pt x="232" y="490"/>
                </a:lnTo>
                <a:lnTo>
                  <a:pt x="220" y="498"/>
                </a:lnTo>
                <a:lnTo>
                  <a:pt x="208" y="503"/>
                </a:lnTo>
                <a:lnTo>
                  <a:pt x="194" y="507"/>
                </a:lnTo>
                <a:lnTo>
                  <a:pt x="181" y="511"/>
                </a:lnTo>
                <a:lnTo>
                  <a:pt x="166" y="512"/>
                </a:lnTo>
                <a:lnTo>
                  <a:pt x="162" y="512"/>
                </a:lnTo>
                <a:lnTo>
                  <a:pt x="160" y="511"/>
                </a:lnTo>
                <a:lnTo>
                  <a:pt x="157" y="509"/>
                </a:lnTo>
                <a:lnTo>
                  <a:pt x="155" y="507"/>
                </a:lnTo>
                <a:lnTo>
                  <a:pt x="153" y="505"/>
                </a:lnTo>
                <a:lnTo>
                  <a:pt x="152" y="503"/>
                </a:lnTo>
                <a:lnTo>
                  <a:pt x="150" y="500"/>
                </a:lnTo>
                <a:lnTo>
                  <a:pt x="150" y="497"/>
                </a:lnTo>
                <a:lnTo>
                  <a:pt x="150" y="493"/>
                </a:lnTo>
                <a:lnTo>
                  <a:pt x="152" y="491"/>
                </a:lnTo>
                <a:lnTo>
                  <a:pt x="153" y="488"/>
                </a:lnTo>
                <a:lnTo>
                  <a:pt x="155" y="486"/>
                </a:lnTo>
                <a:lnTo>
                  <a:pt x="157" y="484"/>
                </a:lnTo>
                <a:lnTo>
                  <a:pt x="160" y="483"/>
                </a:lnTo>
                <a:lnTo>
                  <a:pt x="162" y="482"/>
                </a:lnTo>
                <a:lnTo>
                  <a:pt x="166" y="482"/>
                </a:lnTo>
                <a:lnTo>
                  <a:pt x="173" y="482"/>
                </a:lnTo>
                <a:lnTo>
                  <a:pt x="179" y="481"/>
                </a:lnTo>
                <a:lnTo>
                  <a:pt x="186" y="478"/>
                </a:lnTo>
                <a:lnTo>
                  <a:pt x="192" y="477"/>
                </a:lnTo>
                <a:lnTo>
                  <a:pt x="204" y="472"/>
                </a:lnTo>
                <a:lnTo>
                  <a:pt x="216" y="464"/>
                </a:lnTo>
                <a:lnTo>
                  <a:pt x="226" y="456"/>
                </a:lnTo>
                <a:lnTo>
                  <a:pt x="235" y="447"/>
                </a:lnTo>
                <a:lnTo>
                  <a:pt x="244" y="438"/>
                </a:lnTo>
                <a:lnTo>
                  <a:pt x="251" y="427"/>
                </a:lnTo>
                <a:lnTo>
                  <a:pt x="263" y="407"/>
                </a:lnTo>
                <a:lnTo>
                  <a:pt x="272" y="389"/>
                </a:lnTo>
                <a:lnTo>
                  <a:pt x="277" y="376"/>
                </a:lnTo>
                <a:lnTo>
                  <a:pt x="279" y="371"/>
                </a:lnTo>
                <a:lnTo>
                  <a:pt x="281" y="367"/>
                </a:lnTo>
                <a:lnTo>
                  <a:pt x="285" y="364"/>
                </a:lnTo>
                <a:lnTo>
                  <a:pt x="289" y="361"/>
                </a:lnTo>
                <a:lnTo>
                  <a:pt x="293" y="361"/>
                </a:lnTo>
                <a:lnTo>
                  <a:pt x="296" y="361"/>
                </a:lnTo>
                <a:lnTo>
                  <a:pt x="361" y="361"/>
                </a:lnTo>
                <a:lnTo>
                  <a:pt x="368" y="360"/>
                </a:lnTo>
                <a:lnTo>
                  <a:pt x="375" y="359"/>
                </a:lnTo>
                <a:lnTo>
                  <a:pt x="381" y="358"/>
                </a:lnTo>
                <a:lnTo>
                  <a:pt x="389" y="356"/>
                </a:lnTo>
                <a:lnTo>
                  <a:pt x="395" y="353"/>
                </a:lnTo>
                <a:lnTo>
                  <a:pt x="403" y="350"/>
                </a:lnTo>
                <a:lnTo>
                  <a:pt x="409" y="346"/>
                </a:lnTo>
                <a:lnTo>
                  <a:pt x="415" y="342"/>
                </a:lnTo>
                <a:lnTo>
                  <a:pt x="421" y="337"/>
                </a:lnTo>
                <a:lnTo>
                  <a:pt x="427" y="331"/>
                </a:lnTo>
                <a:lnTo>
                  <a:pt x="431" y="326"/>
                </a:lnTo>
                <a:lnTo>
                  <a:pt x="436" y="320"/>
                </a:lnTo>
                <a:lnTo>
                  <a:pt x="439" y="313"/>
                </a:lnTo>
                <a:lnTo>
                  <a:pt x="442" y="307"/>
                </a:lnTo>
                <a:lnTo>
                  <a:pt x="443" y="299"/>
                </a:lnTo>
                <a:lnTo>
                  <a:pt x="444" y="291"/>
                </a:lnTo>
                <a:lnTo>
                  <a:pt x="444" y="249"/>
                </a:lnTo>
                <a:lnTo>
                  <a:pt x="443" y="241"/>
                </a:lnTo>
                <a:lnTo>
                  <a:pt x="442" y="234"/>
                </a:lnTo>
                <a:lnTo>
                  <a:pt x="439" y="226"/>
                </a:lnTo>
                <a:lnTo>
                  <a:pt x="436" y="220"/>
                </a:lnTo>
                <a:lnTo>
                  <a:pt x="431" y="213"/>
                </a:lnTo>
                <a:lnTo>
                  <a:pt x="427" y="208"/>
                </a:lnTo>
                <a:lnTo>
                  <a:pt x="421" y="203"/>
                </a:lnTo>
                <a:lnTo>
                  <a:pt x="415" y="198"/>
                </a:lnTo>
                <a:lnTo>
                  <a:pt x="409" y="194"/>
                </a:lnTo>
                <a:lnTo>
                  <a:pt x="403" y="191"/>
                </a:lnTo>
                <a:lnTo>
                  <a:pt x="395" y="188"/>
                </a:lnTo>
                <a:lnTo>
                  <a:pt x="389" y="184"/>
                </a:lnTo>
                <a:lnTo>
                  <a:pt x="375" y="181"/>
                </a:lnTo>
                <a:lnTo>
                  <a:pt x="361" y="180"/>
                </a:lnTo>
                <a:lnTo>
                  <a:pt x="211" y="180"/>
                </a:lnTo>
                <a:lnTo>
                  <a:pt x="211" y="182"/>
                </a:lnTo>
                <a:lnTo>
                  <a:pt x="191" y="186"/>
                </a:lnTo>
                <a:lnTo>
                  <a:pt x="172" y="190"/>
                </a:lnTo>
                <a:lnTo>
                  <a:pt x="153" y="196"/>
                </a:lnTo>
                <a:lnTo>
                  <a:pt x="134" y="204"/>
                </a:lnTo>
                <a:lnTo>
                  <a:pt x="116" y="213"/>
                </a:lnTo>
                <a:lnTo>
                  <a:pt x="99" y="225"/>
                </a:lnTo>
                <a:lnTo>
                  <a:pt x="82" y="238"/>
                </a:lnTo>
                <a:lnTo>
                  <a:pt x="67" y="253"/>
                </a:lnTo>
                <a:lnTo>
                  <a:pt x="59" y="262"/>
                </a:lnTo>
                <a:lnTo>
                  <a:pt x="53" y="270"/>
                </a:lnTo>
                <a:lnTo>
                  <a:pt x="45" y="280"/>
                </a:lnTo>
                <a:lnTo>
                  <a:pt x="39" y="290"/>
                </a:lnTo>
                <a:lnTo>
                  <a:pt x="34" y="300"/>
                </a:lnTo>
                <a:lnTo>
                  <a:pt x="28" y="311"/>
                </a:lnTo>
                <a:lnTo>
                  <a:pt x="23" y="322"/>
                </a:lnTo>
                <a:lnTo>
                  <a:pt x="19" y="335"/>
                </a:lnTo>
                <a:lnTo>
                  <a:pt x="14" y="346"/>
                </a:lnTo>
                <a:lnTo>
                  <a:pt x="11" y="360"/>
                </a:lnTo>
                <a:lnTo>
                  <a:pt x="8" y="373"/>
                </a:lnTo>
                <a:lnTo>
                  <a:pt x="5" y="388"/>
                </a:lnTo>
                <a:lnTo>
                  <a:pt x="2" y="403"/>
                </a:lnTo>
                <a:lnTo>
                  <a:pt x="1" y="418"/>
                </a:lnTo>
                <a:lnTo>
                  <a:pt x="0" y="434"/>
                </a:lnTo>
                <a:lnTo>
                  <a:pt x="0" y="452"/>
                </a:lnTo>
                <a:lnTo>
                  <a:pt x="0" y="572"/>
                </a:lnTo>
                <a:lnTo>
                  <a:pt x="0" y="582"/>
                </a:lnTo>
                <a:lnTo>
                  <a:pt x="1" y="593"/>
                </a:lnTo>
                <a:lnTo>
                  <a:pt x="2" y="603"/>
                </a:lnTo>
                <a:lnTo>
                  <a:pt x="5" y="614"/>
                </a:lnTo>
                <a:lnTo>
                  <a:pt x="10" y="633"/>
                </a:lnTo>
                <a:lnTo>
                  <a:pt x="18" y="652"/>
                </a:lnTo>
                <a:lnTo>
                  <a:pt x="26" y="670"/>
                </a:lnTo>
                <a:lnTo>
                  <a:pt x="37" y="688"/>
                </a:lnTo>
                <a:lnTo>
                  <a:pt x="50" y="705"/>
                </a:lnTo>
                <a:lnTo>
                  <a:pt x="64" y="720"/>
                </a:lnTo>
                <a:lnTo>
                  <a:pt x="79" y="734"/>
                </a:lnTo>
                <a:lnTo>
                  <a:pt x="95" y="745"/>
                </a:lnTo>
                <a:lnTo>
                  <a:pt x="112" y="756"/>
                </a:lnTo>
                <a:lnTo>
                  <a:pt x="130" y="766"/>
                </a:lnTo>
                <a:lnTo>
                  <a:pt x="149" y="773"/>
                </a:lnTo>
                <a:lnTo>
                  <a:pt x="170" y="779"/>
                </a:lnTo>
                <a:lnTo>
                  <a:pt x="179" y="780"/>
                </a:lnTo>
                <a:lnTo>
                  <a:pt x="190" y="782"/>
                </a:lnTo>
                <a:lnTo>
                  <a:pt x="200" y="782"/>
                </a:lnTo>
                <a:lnTo>
                  <a:pt x="211" y="783"/>
                </a:lnTo>
                <a:lnTo>
                  <a:pt x="492" y="783"/>
                </a:lnTo>
                <a:lnTo>
                  <a:pt x="498" y="782"/>
                </a:lnTo>
                <a:lnTo>
                  <a:pt x="505" y="781"/>
                </a:lnTo>
                <a:lnTo>
                  <a:pt x="511" y="780"/>
                </a:lnTo>
                <a:lnTo>
                  <a:pt x="517" y="777"/>
                </a:lnTo>
                <a:lnTo>
                  <a:pt x="523" y="773"/>
                </a:lnTo>
                <a:lnTo>
                  <a:pt x="529" y="770"/>
                </a:lnTo>
                <a:lnTo>
                  <a:pt x="533" y="766"/>
                </a:lnTo>
                <a:lnTo>
                  <a:pt x="538" y="762"/>
                </a:lnTo>
                <a:lnTo>
                  <a:pt x="542" y="756"/>
                </a:lnTo>
                <a:lnTo>
                  <a:pt x="546" y="750"/>
                </a:lnTo>
                <a:lnTo>
                  <a:pt x="549" y="744"/>
                </a:lnTo>
                <a:lnTo>
                  <a:pt x="552" y="737"/>
                </a:lnTo>
                <a:lnTo>
                  <a:pt x="554" y="730"/>
                </a:lnTo>
                <a:lnTo>
                  <a:pt x="556" y="723"/>
                </a:lnTo>
                <a:lnTo>
                  <a:pt x="557" y="715"/>
                </a:lnTo>
                <a:lnTo>
                  <a:pt x="557" y="708"/>
                </a:lnTo>
                <a:lnTo>
                  <a:pt x="556" y="695"/>
                </a:lnTo>
                <a:lnTo>
                  <a:pt x="554" y="683"/>
                </a:lnTo>
                <a:lnTo>
                  <a:pt x="549" y="673"/>
                </a:lnTo>
                <a:lnTo>
                  <a:pt x="544" y="662"/>
                </a:lnTo>
                <a:lnTo>
                  <a:pt x="647" y="662"/>
                </a:lnTo>
                <a:lnTo>
                  <a:pt x="655" y="662"/>
                </a:lnTo>
                <a:lnTo>
                  <a:pt x="662" y="661"/>
                </a:lnTo>
                <a:lnTo>
                  <a:pt x="669" y="659"/>
                </a:lnTo>
                <a:lnTo>
                  <a:pt x="676" y="656"/>
                </a:lnTo>
                <a:lnTo>
                  <a:pt x="682" y="653"/>
                </a:lnTo>
                <a:lnTo>
                  <a:pt x="689" y="649"/>
                </a:lnTo>
                <a:lnTo>
                  <a:pt x="694" y="645"/>
                </a:lnTo>
                <a:lnTo>
                  <a:pt x="700" y="639"/>
                </a:lnTo>
                <a:lnTo>
                  <a:pt x="705" y="634"/>
                </a:lnTo>
                <a:lnTo>
                  <a:pt x="709" y="629"/>
                </a:lnTo>
                <a:lnTo>
                  <a:pt x="714" y="622"/>
                </a:lnTo>
                <a:lnTo>
                  <a:pt x="717" y="616"/>
                </a:lnTo>
                <a:lnTo>
                  <a:pt x="719" y="609"/>
                </a:lnTo>
                <a:lnTo>
                  <a:pt x="721" y="602"/>
                </a:lnTo>
                <a:lnTo>
                  <a:pt x="722" y="594"/>
                </a:lnTo>
                <a:lnTo>
                  <a:pt x="722" y="587"/>
                </a:lnTo>
                <a:lnTo>
                  <a:pt x="722" y="579"/>
                </a:lnTo>
                <a:lnTo>
                  <a:pt x="721" y="572"/>
                </a:lnTo>
                <a:lnTo>
                  <a:pt x="719" y="565"/>
                </a:lnTo>
                <a:lnTo>
                  <a:pt x="717" y="558"/>
                </a:lnTo>
                <a:lnTo>
                  <a:pt x="714" y="551"/>
                </a:lnTo>
                <a:lnTo>
                  <a:pt x="709" y="546"/>
                </a:lnTo>
                <a:lnTo>
                  <a:pt x="705" y="540"/>
                </a:lnTo>
                <a:lnTo>
                  <a:pt x="700" y="534"/>
                </a:lnTo>
                <a:lnTo>
                  <a:pt x="694" y="530"/>
                </a:lnTo>
                <a:lnTo>
                  <a:pt x="689" y="525"/>
                </a:lnTo>
                <a:lnTo>
                  <a:pt x="682" y="521"/>
                </a:lnTo>
                <a:lnTo>
                  <a:pt x="676" y="518"/>
                </a:lnTo>
                <a:lnTo>
                  <a:pt x="669" y="515"/>
                </a:lnTo>
                <a:lnTo>
                  <a:pt x="662" y="514"/>
                </a:lnTo>
                <a:lnTo>
                  <a:pt x="655" y="512"/>
                </a:lnTo>
                <a:lnTo>
                  <a:pt x="647" y="512"/>
                </a:lnTo>
                <a:lnTo>
                  <a:pt x="301" y="512"/>
                </a:lnTo>
                <a:lnTo>
                  <a:pt x="293" y="511"/>
                </a:lnTo>
                <a:lnTo>
                  <a:pt x="287" y="508"/>
                </a:lnTo>
                <a:lnTo>
                  <a:pt x="279" y="505"/>
                </a:lnTo>
                <a:lnTo>
                  <a:pt x="273" y="501"/>
                </a:lnTo>
                <a:lnTo>
                  <a:pt x="267" y="496"/>
                </a:lnTo>
                <a:lnTo>
                  <a:pt x="263" y="489"/>
                </a:lnTo>
                <a:lnTo>
                  <a:pt x="259" y="483"/>
                </a:lnTo>
                <a:lnTo>
                  <a:pt x="257" y="475"/>
                </a:lnTo>
                <a:lnTo>
                  <a:pt x="264" y="478"/>
                </a:lnTo>
                <a:lnTo>
                  <a:pt x="271" y="479"/>
                </a:lnTo>
                <a:lnTo>
                  <a:pt x="278" y="482"/>
                </a:lnTo>
                <a:lnTo>
                  <a:pt x="286" y="482"/>
                </a:lnTo>
                <a:lnTo>
                  <a:pt x="828" y="482"/>
                </a:lnTo>
                <a:lnTo>
                  <a:pt x="836" y="482"/>
                </a:lnTo>
                <a:lnTo>
                  <a:pt x="842" y="479"/>
                </a:lnTo>
                <a:lnTo>
                  <a:pt x="850" y="478"/>
                </a:lnTo>
                <a:lnTo>
                  <a:pt x="856" y="475"/>
                </a:lnTo>
                <a:lnTo>
                  <a:pt x="863" y="472"/>
                </a:lnTo>
                <a:lnTo>
                  <a:pt x="869" y="469"/>
                </a:lnTo>
                <a:lnTo>
                  <a:pt x="876" y="463"/>
                </a:lnTo>
                <a:lnTo>
                  <a:pt x="881" y="459"/>
                </a:lnTo>
                <a:lnTo>
                  <a:pt x="885" y="454"/>
                </a:lnTo>
                <a:lnTo>
                  <a:pt x="889" y="447"/>
                </a:lnTo>
                <a:lnTo>
                  <a:pt x="894" y="442"/>
                </a:lnTo>
                <a:lnTo>
                  <a:pt x="897" y="435"/>
                </a:lnTo>
                <a:lnTo>
                  <a:pt x="899" y="428"/>
                </a:lnTo>
                <a:lnTo>
                  <a:pt x="901" y="422"/>
                </a:lnTo>
                <a:lnTo>
                  <a:pt x="902" y="414"/>
                </a:lnTo>
                <a:lnTo>
                  <a:pt x="903" y="407"/>
                </a:lnTo>
                <a:lnTo>
                  <a:pt x="903" y="180"/>
                </a:lnTo>
                <a:lnTo>
                  <a:pt x="482" y="180"/>
                </a:lnTo>
                <a:lnTo>
                  <a:pt x="479" y="180"/>
                </a:lnTo>
                <a:lnTo>
                  <a:pt x="475" y="179"/>
                </a:lnTo>
                <a:lnTo>
                  <a:pt x="473" y="178"/>
                </a:lnTo>
                <a:lnTo>
                  <a:pt x="471" y="176"/>
                </a:lnTo>
                <a:lnTo>
                  <a:pt x="469" y="174"/>
                </a:lnTo>
                <a:lnTo>
                  <a:pt x="468" y="172"/>
                </a:lnTo>
                <a:lnTo>
                  <a:pt x="467" y="168"/>
                </a:lnTo>
                <a:lnTo>
                  <a:pt x="467" y="165"/>
                </a:lnTo>
                <a:lnTo>
                  <a:pt x="467" y="162"/>
                </a:lnTo>
                <a:lnTo>
                  <a:pt x="468" y="160"/>
                </a:lnTo>
                <a:lnTo>
                  <a:pt x="469" y="157"/>
                </a:lnTo>
                <a:lnTo>
                  <a:pt x="471" y="154"/>
                </a:lnTo>
                <a:lnTo>
                  <a:pt x="473" y="153"/>
                </a:lnTo>
                <a:lnTo>
                  <a:pt x="475" y="151"/>
                </a:lnTo>
                <a:lnTo>
                  <a:pt x="479" y="150"/>
                </a:lnTo>
                <a:lnTo>
                  <a:pt x="482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349" name="Group 348">
            <a:extLst>
              <a:ext uri="{FF2B5EF4-FFF2-40B4-BE49-F238E27FC236}">
                <a16:creationId xmlns:a16="http://schemas.microsoft.com/office/drawing/2014/main" id="{B2606BDD-AA47-40F2-AD47-A5768A99D174}"/>
              </a:ext>
            </a:extLst>
          </p:cNvPr>
          <p:cNvGrpSpPr>
            <a:grpSpLocks noChangeAspect="1"/>
          </p:cNvGrpSpPr>
          <p:nvPr/>
        </p:nvGrpSpPr>
        <p:grpSpPr>
          <a:xfrm>
            <a:off x="7789871" y="5118327"/>
            <a:ext cx="466190" cy="360000"/>
            <a:chOff x="3746500" y="800100"/>
            <a:chExt cx="285750" cy="220663"/>
          </a:xfrm>
          <a:solidFill>
            <a:schemeClr val="bg1"/>
          </a:solidFill>
        </p:grpSpPr>
        <p:sp>
          <p:nvSpPr>
            <p:cNvPr id="350" name="Freeform 307">
              <a:extLst>
                <a:ext uri="{FF2B5EF4-FFF2-40B4-BE49-F238E27FC236}">
                  <a16:creationId xmlns:a16="http://schemas.microsoft.com/office/drawing/2014/main" id="{CEF34E5A-D18C-4F08-8E7C-FC14BFA83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188" y="917575"/>
              <a:ext cx="33338" cy="33338"/>
            </a:xfrm>
            <a:custGeom>
              <a:avLst/>
              <a:gdLst>
                <a:gd name="T0" fmla="*/ 0 w 105"/>
                <a:gd name="T1" fmla="*/ 105 h 105"/>
                <a:gd name="T2" fmla="*/ 105 w 105"/>
                <a:gd name="T3" fmla="*/ 75 h 105"/>
                <a:gd name="T4" fmla="*/ 30 w 105"/>
                <a:gd name="T5" fmla="*/ 0 h 105"/>
                <a:gd name="T6" fmla="*/ 0 w 105"/>
                <a:gd name="T7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105">
                  <a:moveTo>
                    <a:pt x="0" y="105"/>
                  </a:moveTo>
                  <a:lnTo>
                    <a:pt x="105" y="75"/>
                  </a:lnTo>
                  <a:lnTo>
                    <a:pt x="30" y="0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51" name="Freeform 308">
              <a:extLst>
                <a:ext uri="{FF2B5EF4-FFF2-40B4-BE49-F238E27FC236}">
                  <a16:creationId xmlns:a16="http://schemas.microsoft.com/office/drawing/2014/main" id="{9399D3E9-DFA4-4B2C-9C56-E4CFD95359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6500" y="857250"/>
              <a:ext cx="285750" cy="163513"/>
            </a:xfrm>
            <a:custGeom>
              <a:avLst/>
              <a:gdLst>
                <a:gd name="T0" fmla="*/ 466 w 903"/>
                <a:gd name="T1" fmla="*/ 241 h 512"/>
                <a:gd name="T2" fmla="*/ 461 w 903"/>
                <a:gd name="T3" fmla="*/ 240 h 512"/>
                <a:gd name="T4" fmla="*/ 455 w 903"/>
                <a:gd name="T5" fmla="*/ 236 h 512"/>
                <a:gd name="T6" fmla="*/ 452 w 903"/>
                <a:gd name="T7" fmla="*/ 232 h 512"/>
                <a:gd name="T8" fmla="*/ 451 w 903"/>
                <a:gd name="T9" fmla="*/ 226 h 512"/>
                <a:gd name="T10" fmla="*/ 452 w 903"/>
                <a:gd name="T11" fmla="*/ 220 h 512"/>
                <a:gd name="T12" fmla="*/ 455 w 903"/>
                <a:gd name="T13" fmla="*/ 215 h 512"/>
                <a:gd name="T14" fmla="*/ 461 w 903"/>
                <a:gd name="T15" fmla="*/ 212 h 512"/>
                <a:gd name="T16" fmla="*/ 466 w 903"/>
                <a:gd name="T17" fmla="*/ 211 h 512"/>
                <a:gd name="T18" fmla="*/ 771 w 903"/>
                <a:gd name="T19" fmla="*/ 211 h 512"/>
                <a:gd name="T20" fmla="*/ 776 w 903"/>
                <a:gd name="T21" fmla="*/ 214 h 512"/>
                <a:gd name="T22" fmla="*/ 780 w 903"/>
                <a:gd name="T23" fmla="*/ 217 h 512"/>
                <a:gd name="T24" fmla="*/ 783 w 903"/>
                <a:gd name="T25" fmla="*/ 222 h 512"/>
                <a:gd name="T26" fmla="*/ 783 w 903"/>
                <a:gd name="T27" fmla="*/ 229 h 512"/>
                <a:gd name="T28" fmla="*/ 780 w 903"/>
                <a:gd name="T29" fmla="*/ 234 h 512"/>
                <a:gd name="T30" fmla="*/ 776 w 903"/>
                <a:gd name="T31" fmla="*/ 239 h 512"/>
                <a:gd name="T32" fmla="*/ 771 w 903"/>
                <a:gd name="T33" fmla="*/ 241 h 512"/>
                <a:gd name="T34" fmla="*/ 768 w 903"/>
                <a:gd name="T35" fmla="*/ 362 h 512"/>
                <a:gd name="T36" fmla="*/ 313 w 903"/>
                <a:gd name="T37" fmla="*/ 361 h 512"/>
                <a:gd name="T38" fmla="*/ 307 w 903"/>
                <a:gd name="T39" fmla="*/ 359 h 512"/>
                <a:gd name="T40" fmla="*/ 303 w 903"/>
                <a:gd name="T41" fmla="*/ 354 h 512"/>
                <a:gd name="T42" fmla="*/ 301 w 903"/>
                <a:gd name="T43" fmla="*/ 349 h 512"/>
                <a:gd name="T44" fmla="*/ 301 w 903"/>
                <a:gd name="T45" fmla="*/ 344 h 512"/>
                <a:gd name="T46" fmla="*/ 303 w 903"/>
                <a:gd name="T47" fmla="*/ 338 h 512"/>
                <a:gd name="T48" fmla="*/ 307 w 903"/>
                <a:gd name="T49" fmla="*/ 334 h 512"/>
                <a:gd name="T50" fmla="*/ 313 w 903"/>
                <a:gd name="T51" fmla="*/ 332 h 512"/>
                <a:gd name="T52" fmla="*/ 768 w 903"/>
                <a:gd name="T53" fmla="*/ 331 h 512"/>
                <a:gd name="T54" fmla="*/ 774 w 903"/>
                <a:gd name="T55" fmla="*/ 333 h 512"/>
                <a:gd name="T56" fmla="*/ 778 w 903"/>
                <a:gd name="T57" fmla="*/ 336 h 512"/>
                <a:gd name="T58" fmla="*/ 781 w 903"/>
                <a:gd name="T59" fmla="*/ 340 h 512"/>
                <a:gd name="T60" fmla="*/ 783 w 903"/>
                <a:gd name="T61" fmla="*/ 347 h 512"/>
                <a:gd name="T62" fmla="*/ 781 w 903"/>
                <a:gd name="T63" fmla="*/ 352 h 512"/>
                <a:gd name="T64" fmla="*/ 778 w 903"/>
                <a:gd name="T65" fmla="*/ 357 h 512"/>
                <a:gd name="T66" fmla="*/ 773 w 903"/>
                <a:gd name="T67" fmla="*/ 360 h 512"/>
                <a:gd name="T68" fmla="*/ 768 w 903"/>
                <a:gd name="T69" fmla="*/ 362 h 512"/>
                <a:gd name="T70" fmla="*/ 548 w 903"/>
                <a:gd name="T71" fmla="*/ 0 h 512"/>
                <a:gd name="T72" fmla="*/ 261 w 903"/>
                <a:gd name="T73" fmla="*/ 286 h 512"/>
                <a:gd name="T74" fmla="*/ 111 w 903"/>
                <a:gd name="T75" fmla="*/ 330 h 512"/>
                <a:gd name="T76" fmla="*/ 107 w 903"/>
                <a:gd name="T77" fmla="*/ 330 h 512"/>
                <a:gd name="T78" fmla="*/ 100 w 903"/>
                <a:gd name="T79" fmla="*/ 329 h 512"/>
                <a:gd name="T80" fmla="*/ 96 w 903"/>
                <a:gd name="T81" fmla="*/ 325 h 512"/>
                <a:gd name="T82" fmla="*/ 92 w 903"/>
                <a:gd name="T83" fmla="*/ 319 h 512"/>
                <a:gd name="T84" fmla="*/ 92 w 903"/>
                <a:gd name="T85" fmla="*/ 310 h 512"/>
                <a:gd name="T86" fmla="*/ 136 w 903"/>
                <a:gd name="T87" fmla="*/ 160 h 512"/>
                <a:gd name="T88" fmla="*/ 295 w 903"/>
                <a:gd name="T89" fmla="*/ 0 h 512"/>
                <a:gd name="T90" fmla="*/ 11 w 903"/>
                <a:gd name="T91" fmla="*/ 0 h 512"/>
                <a:gd name="T92" fmla="*/ 6 w 903"/>
                <a:gd name="T93" fmla="*/ 3 h 512"/>
                <a:gd name="T94" fmla="*/ 3 w 903"/>
                <a:gd name="T95" fmla="*/ 7 h 512"/>
                <a:gd name="T96" fmla="*/ 1 w 903"/>
                <a:gd name="T97" fmla="*/ 12 h 512"/>
                <a:gd name="T98" fmla="*/ 0 w 903"/>
                <a:gd name="T99" fmla="*/ 497 h 512"/>
                <a:gd name="T100" fmla="*/ 1 w 903"/>
                <a:gd name="T101" fmla="*/ 502 h 512"/>
                <a:gd name="T102" fmla="*/ 4 w 903"/>
                <a:gd name="T103" fmla="*/ 508 h 512"/>
                <a:gd name="T104" fmla="*/ 9 w 903"/>
                <a:gd name="T105" fmla="*/ 511 h 512"/>
                <a:gd name="T106" fmla="*/ 15 w 903"/>
                <a:gd name="T107" fmla="*/ 512 h 512"/>
                <a:gd name="T108" fmla="*/ 891 w 903"/>
                <a:gd name="T109" fmla="*/ 512 h 512"/>
                <a:gd name="T110" fmla="*/ 896 w 903"/>
                <a:gd name="T111" fmla="*/ 509 h 512"/>
                <a:gd name="T112" fmla="*/ 901 w 903"/>
                <a:gd name="T113" fmla="*/ 506 h 512"/>
                <a:gd name="T114" fmla="*/ 903 w 903"/>
                <a:gd name="T115" fmla="*/ 500 h 512"/>
                <a:gd name="T116" fmla="*/ 903 w 903"/>
                <a:gd name="T117" fmla="*/ 15 h 512"/>
                <a:gd name="T118" fmla="*/ 902 w 903"/>
                <a:gd name="T119" fmla="*/ 9 h 512"/>
                <a:gd name="T120" fmla="*/ 898 w 903"/>
                <a:gd name="T121" fmla="*/ 5 h 512"/>
                <a:gd name="T122" fmla="*/ 894 w 903"/>
                <a:gd name="T123" fmla="*/ 1 h 512"/>
                <a:gd name="T124" fmla="*/ 888 w 903"/>
                <a:gd name="T125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03" h="512">
                  <a:moveTo>
                    <a:pt x="768" y="241"/>
                  </a:moveTo>
                  <a:lnTo>
                    <a:pt x="466" y="241"/>
                  </a:lnTo>
                  <a:lnTo>
                    <a:pt x="464" y="241"/>
                  </a:lnTo>
                  <a:lnTo>
                    <a:pt x="461" y="240"/>
                  </a:lnTo>
                  <a:lnTo>
                    <a:pt x="459" y="239"/>
                  </a:lnTo>
                  <a:lnTo>
                    <a:pt x="455" y="236"/>
                  </a:lnTo>
                  <a:lnTo>
                    <a:pt x="454" y="234"/>
                  </a:lnTo>
                  <a:lnTo>
                    <a:pt x="452" y="232"/>
                  </a:lnTo>
                  <a:lnTo>
                    <a:pt x="452" y="229"/>
                  </a:lnTo>
                  <a:lnTo>
                    <a:pt x="451" y="226"/>
                  </a:lnTo>
                  <a:lnTo>
                    <a:pt x="452" y="222"/>
                  </a:lnTo>
                  <a:lnTo>
                    <a:pt x="452" y="220"/>
                  </a:lnTo>
                  <a:lnTo>
                    <a:pt x="454" y="217"/>
                  </a:lnTo>
                  <a:lnTo>
                    <a:pt x="455" y="215"/>
                  </a:lnTo>
                  <a:lnTo>
                    <a:pt x="459" y="214"/>
                  </a:lnTo>
                  <a:lnTo>
                    <a:pt x="461" y="212"/>
                  </a:lnTo>
                  <a:lnTo>
                    <a:pt x="464" y="212"/>
                  </a:lnTo>
                  <a:lnTo>
                    <a:pt x="466" y="211"/>
                  </a:lnTo>
                  <a:lnTo>
                    <a:pt x="768" y="211"/>
                  </a:lnTo>
                  <a:lnTo>
                    <a:pt x="771" y="211"/>
                  </a:lnTo>
                  <a:lnTo>
                    <a:pt x="774" y="212"/>
                  </a:lnTo>
                  <a:lnTo>
                    <a:pt x="776" y="214"/>
                  </a:lnTo>
                  <a:lnTo>
                    <a:pt x="778" y="215"/>
                  </a:lnTo>
                  <a:lnTo>
                    <a:pt x="780" y="217"/>
                  </a:lnTo>
                  <a:lnTo>
                    <a:pt x="781" y="220"/>
                  </a:lnTo>
                  <a:lnTo>
                    <a:pt x="783" y="222"/>
                  </a:lnTo>
                  <a:lnTo>
                    <a:pt x="783" y="226"/>
                  </a:lnTo>
                  <a:lnTo>
                    <a:pt x="783" y="229"/>
                  </a:lnTo>
                  <a:lnTo>
                    <a:pt x="781" y="232"/>
                  </a:lnTo>
                  <a:lnTo>
                    <a:pt x="780" y="234"/>
                  </a:lnTo>
                  <a:lnTo>
                    <a:pt x="778" y="236"/>
                  </a:lnTo>
                  <a:lnTo>
                    <a:pt x="776" y="239"/>
                  </a:lnTo>
                  <a:lnTo>
                    <a:pt x="773" y="240"/>
                  </a:lnTo>
                  <a:lnTo>
                    <a:pt x="771" y="241"/>
                  </a:lnTo>
                  <a:lnTo>
                    <a:pt x="768" y="241"/>
                  </a:lnTo>
                  <a:close/>
                  <a:moveTo>
                    <a:pt x="768" y="362"/>
                  </a:moveTo>
                  <a:lnTo>
                    <a:pt x="316" y="362"/>
                  </a:lnTo>
                  <a:lnTo>
                    <a:pt x="313" y="361"/>
                  </a:lnTo>
                  <a:lnTo>
                    <a:pt x="311" y="360"/>
                  </a:lnTo>
                  <a:lnTo>
                    <a:pt x="307" y="359"/>
                  </a:lnTo>
                  <a:lnTo>
                    <a:pt x="305" y="357"/>
                  </a:lnTo>
                  <a:lnTo>
                    <a:pt x="303" y="354"/>
                  </a:lnTo>
                  <a:lnTo>
                    <a:pt x="302" y="352"/>
                  </a:lnTo>
                  <a:lnTo>
                    <a:pt x="301" y="349"/>
                  </a:lnTo>
                  <a:lnTo>
                    <a:pt x="301" y="347"/>
                  </a:lnTo>
                  <a:lnTo>
                    <a:pt x="301" y="344"/>
                  </a:lnTo>
                  <a:lnTo>
                    <a:pt x="302" y="340"/>
                  </a:lnTo>
                  <a:lnTo>
                    <a:pt x="303" y="338"/>
                  </a:lnTo>
                  <a:lnTo>
                    <a:pt x="305" y="336"/>
                  </a:lnTo>
                  <a:lnTo>
                    <a:pt x="307" y="334"/>
                  </a:lnTo>
                  <a:lnTo>
                    <a:pt x="311" y="333"/>
                  </a:lnTo>
                  <a:lnTo>
                    <a:pt x="313" y="332"/>
                  </a:lnTo>
                  <a:lnTo>
                    <a:pt x="316" y="332"/>
                  </a:lnTo>
                  <a:lnTo>
                    <a:pt x="768" y="331"/>
                  </a:lnTo>
                  <a:lnTo>
                    <a:pt x="771" y="332"/>
                  </a:lnTo>
                  <a:lnTo>
                    <a:pt x="774" y="333"/>
                  </a:lnTo>
                  <a:lnTo>
                    <a:pt x="776" y="334"/>
                  </a:lnTo>
                  <a:lnTo>
                    <a:pt x="778" y="336"/>
                  </a:lnTo>
                  <a:lnTo>
                    <a:pt x="780" y="338"/>
                  </a:lnTo>
                  <a:lnTo>
                    <a:pt x="781" y="340"/>
                  </a:lnTo>
                  <a:lnTo>
                    <a:pt x="783" y="344"/>
                  </a:lnTo>
                  <a:lnTo>
                    <a:pt x="783" y="347"/>
                  </a:lnTo>
                  <a:lnTo>
                    <a:pt x="783" y="349"/>
                  </a:lnTo>
                  <a:lnTo>
                    <a:pt x="781" y="352"/>
                  </a:lnTo>
                  <a:lnTo>
                    <a:pt x="780" y="354"/>
                  </a:lnTo>
                  <a:lnTo>
                    <a:pt x="778" y="357"/>
                  </a:lnTo>
                  <a:lnTo>
                    <a:pt x="776" y="359"/>
                  </a:lnTo>
                  <a:lnTo>
                    <a:pt x="773" y="360"/>
                  </a:lnTo>
                  <a:lnTo>
                    <a:pt x="771" y="361"/>
                  </a:lnTo>
                  <a:lnTo>
                    <a:pt x="768" y="362"/>
                  </a:lnTo>
                  <a:close/>
                  <a:moveTo>
                    <a:pt x="888" y="0"/>
                  </a:moveTo>
                  <a:lnTo>
                    <a:pt x="548" y="0"/>
                  </a:lnTo>
                  <a:lnTo>
                    <a:pt x="265" y="284"/>
                  </a:lnTo>
                  <a:lnTo>
                    <a:pt x="261" y="286"/>
                  </a:lnTo>
                  <a:lnTo>
                    <a:pt x="258" y="288"/>
                  </a:lnTo>
                  <a:lnTo>
                    <a:pt x="111" y="330"/>
                  </a:lnTo>
                  <a:lnTo>
                    <a:pt x="109" y="330"/>
                  </a:lnTo>
                  <a:lnTo>
                    <a:pt x="107" y="330"/>
                  </a:lnTo>
                  <a:lnTo>
                    <a:pt x="104" y="330"/>
                  </a:lnTo>
                  <a:lnTo>
                    <a:pt x="100" y="329"/>
                  </a:lnTo>
                  <a:lnTo>
                    <a:pt x="98" y="328"/>
                  </a:lnTo>
                  <a:lnTo>
                    <a:pt x="96" y="325"/>
                  </a:lnTo>
                  <a:lnTo>
                    <a:pt x="94" y="322"/>
                  </a:lnTo>
                  <a:lnTo>
                    <a:pt x="92" y="319"/>
                  </a:lnTo>
                  <a:lnTo>
                    <a:pt x="92" y="315"/>
                  </a:lnTo>
                  <a:lnTo>
                    <a:pt x="92" y="310"/>
                  </a:lnTo>
                  <a:lnTo>
                    <a:pt x="134" y="163"/>
                  </a:lnTo>
                  <a:lnTo>
                    <a:pt x="136" y="160"/>
                  </a:lnTo>
                  <a:lnTo>
                    <a:pt x="138" y="157"/>
                  </a:lnTo>
                  <a:lnTo>
                    <a:pt x="295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497"/>
                  </a:lnTo>
                  <a:lnTo>
                    <a:pt x="1" y="500"/>
                  </a:lnTo>
                  <a:lnTo>
                    <a:pt x="1" y="502"/>
                  </a:lnTo>
                  <a:lnTo>
                    <a:pt x="3" y="506"/>
                  </a:lnTo>
                  <a:lnTo>
                    <a:pt x="4" y="508"/>
                  </a:lnTo>
                  <a:lnTo>
                    <a:pt x="6" y="510"/>
                  </a:lnTo>
                  <a:lnTo>
                    <a:pt x="9" y="511"/>
                  </a:lnTo>
                  <a:lnTo>
                    <a:pt x="11" y="512"/>
                  </a:lnTo>
                  <a:lnTo>
                    <a:pt x="15" y="512"/>
                  </a:lnTo>
                  <a:lnTo>
                    <a:pt x="888" y="512"/>
                  </a:lnTo>
                  <a:lnTo>
                    <a:pt x="891" y="512"/>
                  </a:lnTo>
                  <a:lnTo>
                    <a:pt x="894" y="511"/>
                  </a:lnTo>
                  <a:lnTo>
                    <a:pt x="896" y="509"/>
                  </a:lnTo>
                  <a:lnTo>
                    <a:pt x="898" y="508"/>
                  </a:lnTo>
                  <a:lnTo>
                    <a:pt x="901" y="506"/>
                  </a:lnTo>
                  <a:lnTo>
                    <a:pt x="902" y="502"/>
                  </a:lnTo>
                  <a:lnTo>
                    <a:pt x="903" y="500"/>
                  </a:lnTo>
                  <a:lnTo>
                    <a:pt x="903" y="497"/>
                  </a:lnTo>
                  <a:lnTo>
                    <a:pt x="903" y="15"/>
                  </a:lnTo>
                  <a:lnTo>
                    <a:pt x="903" y="12"/>
                  </a:lnTo>
                  <a:lnTo>
                    <a:pt x="902" y="9"/>
                  </a:lnTo>
                  <a:lnTo>
                    <a:pt x="901" y="7"/>
                  </a:lnTo>
                  <a:lnTo>
                    <a:pt x="898" y="5"/>
                  </a:lnTo>
                  <a:lnTo>
                    <a:pt x="896" y="3"/>
                  </a:lnTo>
                  <a:lnTo>
                    <a:pt x="894" y="1"/>
                  </a:lnTo>
                  <a:lnTo>
                    <a:pt x="891" y="0"/>
                  </a:lnTo>
                  <a:lnTo>
                    <a:pt x="888" y="0"/>
                  </a:lnTo>
                  <a:lnTo>
                    <a:pt x="8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52" name="Freeform 309">
              <a:extLst>
                <a:ext uri="{FF2B5EF4-FFF2-40B4-BE49-F238E27FC236}">
                  <a16:creationId xmlns:a16="http://schemas.microsoft.com/office/drawing/2014/main" id="{F0BF7A46-595B-41B1-8CC2-336019679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063" y="841375"/>
              <a:ext cx="95250" cy="93663"/>
            </a:xfrm>
            <a:custGeom>
              <a:avLst/>
              <a:gdLst>
                <a:gd name="T0" fmla="*/ 299 w 299"/>
                <a:gd name="T1" fmla="*/ 83 h 299"/>
                <a:gd name="T2" fmla="*/ 215 w 299"/>
                <a:gd name="T3" fmla="*/ 0 h 299"/>
                <a:gd name="T4" fmla="*/ 0 w 299"/>
                <a:gd name="T5" fmla="*/ 215 h 299"/>
                <a:gd name="T6" fmla="*/ 83 w 299"/>
                <a:gd name="T7" fmla="*/ 299 h 299"/>
                <a:gd name="T8" fmla="*/ 299 w 299"/>
                <a:gd name="T9" fmla="*/ 83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299">
                  <a:moveTo>
                    <a:pt x="299" y="83"/>
                  </a:moveTo>
                  <a:lnTo>
                    <a:pt x="215" y="0"/>
                  </a:lnTo>
                  <a:lnTo>
                    <a:pt x="0" y="215"/>
                  </a:lnTo>
                  <a:lnTo>
                    <a:pt x="83" y="299"/>
                  </a:lnTo>
                  <a:lnTo>
                    <a:pt x="299" y="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53" name="Freeform 310">
              <a:extLst>
                <a:ext uri="{FF2B5EF4-FFF2-40B4-BE49-F238E27FC236}">
                  <a16:creationId xmlns:a16="http://schemas.microsoft.com/office/drawing/2014/main" id="{9A175D4B-2529-4A94-9037-CAE215F7D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925" y="800100"/>
              <a:ext cx="92075" cy="60325"/>
            </a:xfrm>
            <a:custGeom>
              <a:avLst/>
              <a:gdLst>
                <a:gd name="T0" fmla="*/ 15 w 292"/>
                <a:gd name="T1" fmla="*/ 143 h 190"/>
                <a:gd name="T2" fmla="*/ 18 w 292"/>
                <a:gd name="T3" fmla="*/ 143 h 190"/>
                <a:gd name="T4" fmla="*/ 21 w 292"/>
                <a:gd name="T5" fmla="*/ 142 h 190"/>
                <a:gd name="T6" fmla="*/ 23 w 292"/>
                <a:gd name="T7" fmla="*/ 141 h 190"/>
                <a:gd name="T8" fmla="*/ 25 w 292"/>
                <a:gd name="T9" fmla="*/ 138 h 190"/>
                <a:gd name="T10" fmla="*/ 114 w 292"/>
                <a:gd name="T11" fmla="*/ 49 h 190"/>
                <a:gd name="T12" fmla="*/ 115 w 292"/>
                <a:gd name="T13" fmla="*/ 51 h 190"/>
                <a:gd name="T14" fmla="*/ 137 w 292"/>
                <a:gd name="T15" fmla="*/ 72 h 190"/>
                <a:gd name="T16" fmla="*/ 103 w 292"/>
                <a:gd name="T17" fmla="*/ 106 h 190"/>
                <a:gd name="T18" fmla="*/ 186 w 292"/>
                <a:gd name="T19" fmla="*/ 190 h 190"/>
                <a:gd name="T20" fmla="*/ 288 w 292"/>
                <a:gd name="T21" fmla="*/ 88 h 190"/>
                <a:gd name="T22" fmla="*/ 289 w 292"/>
                <a:gd name="T23" fmla="*/ 86 h 190"/>
                <a:gd name="T24" fmla="*/ 291 w 292"/>
                <a:gd name="T25" fmla="*/ 84 h 190"/>
                <a:gd name="T26" fmla="*/ 291 w 292"/>
                <a:gd name="T27" fmla="*/ 81 h 190"/>
                <a:gd name="T28" fmla="*/ 292 w 292"/>
                <a:gd name="T29" fmla="*/ 77 h 190"/>
                <a:gd name="T30" fmla="*/ 291 w 292"/>
                <a:gd name="T31" fmla="*/ 75 h 190"/>
                <a:gd name="T32" fmla="*/ 291 w 292"/>
                <a:gd name="T33" fmla="*/ 72 h 190"/>
                <a:gd name="T34" fmla="*/ 289 w 292"/>
                <a:gd name="T35" fmla="*/ 70 h 190"/>
                <a:gd name="T36" fmla="*/ 288 w 292"/>
                <a:gd name="T37" fmla="*/ 68 h 190"/>
                <a:gd name="T38" fmla="*/ 225 w 292"/>
                <a:gd name="T39" fmla="*/ 4 h 190"/>
                <a:gd name="T40" fmla="*/ 223 w 292"/>
                <a:gd name="T41" fmla="*/ 3 h 190"/>
                <a:gd name="T42" fmla="*/ 221 w 292"/>
                <a:gd name="T43" fmla="*/ 1 h 190"/>
                <a:gd name="T44" fmla="*/ 217 w 292"/>
                <a:gd name="T45" fmla="*/ 1 h 190"/>
                <a:gd name="T46" fmla="*/ 215 w 292"/>
                <a:gd name="T47" fmla="*/ 0 h 190"/>
                <a:gd name="T48" fmla="*/ 212 w 292"/>
                <a:gd name="T49" fmla="*/ 1 h 190"/>
                <a:gd name="T50" fmla="*/ 209 w 292"/>
                <a:gd name="T51" fmla="*/ 1 h 190"/>
                <a:gd name="T52" fmla="*/ 207 w 292"/>
                <a:gd name="T53" fmla="*/ 3 h 190"/>
                <a:gd name="T54" fmla="*/ 204 w 292"/>
                <a:gd name="T55" fmla="*/ 4 h 190"/>
                <a:gd name="T56" fmla="*/ 157 w 292"/>
                <a:gd name="T57" fmla="*/ 51 h 190"/>
                <a:gd name="T58" fmla="*/ 137 w 292"/>
                <a:gd name="T59" fmla="*/ 29 h 190"/>
                <a:gd name="T60" fmla="*/ 126 w 292"/>
                <a:gd name="T61" fmla="*/ 17 h 190"/>
                <a:gd name="T62" fmla="*/ 123 w 292"/>
                <a:gd name="T63" fmla="*/ 15 h 190"/>
                <a:gd name="T64" fmla="*/ 121 w 292"/>
                <a:gd name="T65" fmla="*/ 14 h 190"/>
                <a:gd name="T66" fmla="*/ 118 w 292"/>
                <a:gd name="T67" fmla="*/ 13 h 190"/>
                <a:gd name="T68" fmla="*/ 115 w 292"/>
                <a:gd name="T69" fmla="*/ 13 h 190"/>
                <a:gd name="T70" fmla="*/ 112 w 292"/>
                <a:gd name="T71" fmla="*/ 13 h 190"/>
                <a:gd name="T72" fmla="*/ 109 w 292"/>
                <a:gd name="T73" fmla="*/ 14 h 190"/>
                <a:gd name="T74" fmla="*/ 107 w 292"/>
                <a:gd name="T75" fmla="*/ 15 h 190"/>
                <a:gd name="T76" fmla="*/ 104 w 292"/>
                <a:gd name="T77" fmla="*/ 17 h 190"/>
                <a:gd name="T78" fmla="*/ 4 w 292"/>
                <a:gd name="T79" fmla="*/ 117 h 190"/>
                <a:gd name="T80" fmla="*/ 3 w 292"/>
                <a:gd name="T81" fmla="*/ 119 h 190"/>
                <a:gd name="T82" fmla="*/ 1 w 292"/>
                <a:gd name="T83" fmla="*/ 122 h 190"/>
                <a:gd name="T84" fmla="*/ 1 w 292"/>
                <a:gd name="T85" fmla="*/ 125 h 190"/>
                <a:gd name="T86" fmla="*/ 0 w 292"/>
                <a:gd name="T87" fmla="*/ 128 h 190"/>
                <a:gd name="T88" fmla="*/ 1 w 292"/>
                <a:gd name="T89" fmla="*/ 131 h 190"/>
                <a:gd name="T90" fmla="*/ 1 w 292"/>
                <a:gd name="T91" fmla="*/ 133 h 190"/>
                <a:gd name="T92" fmla="*/ 3 w 292"/>
                <a:gd name="T93" fmla="*/ 136 h 190"/>
                <a:gd name="T94" fmla="*/ 4 w 292"/>
                <a:gd name="T95" fmla="*/ 138 h 190"/>
                <a:gd name="T96" fmla="*/ 7 w 292"/>
                <a:gd name="T97" fmla="*/ 141 h 190"/>
                <a:gd name="T98" fmla="*/ 9 w 292"/>
                <a:gd name="T99" fmla="*/ 142 h 190"/>
                <a:gd name="T100" fmla="*/ 12 w 292"/>
                <a:gd name="T101" fmla="*/ 143 h 190"/>
                <a:gd name="T102" fmla="*/ 15 w 292"/>
                <a:gd name="T103" fmla="*/ 14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2" h="190">
                  <a:moveTo>
                    <a:pt x="15" y="143"/>
                  </a:moveTo>
                  <a:lnTo>
                    <a:pt x="18" y="143"/>
                  </a:lnTo>
                  <a:lnTo>
                    <a:pt x="21" y="142"/>
                  </a:lnTo>
                  <a:lnTo>
                    <a:pt x="23" y="141"/>
                  </a:lnTo>
                  <a:lnTo>
                    <a:pt x="25" y="138"/>
                  </a:lnTo>
                  <a:lnTo>
                    <a:pt x="114" y="49"/>
                  </a:lnTo>
                  <a:lnTo>
                    <a:pt x="115" y="51"/>
                  </a:lnTo>
                  <a:lnTo>
                    <a:pt x="137" y="72"/>
                  </a:lnTo>
                  <a:lnTo>
                    <a:pt x="103" y="106"/>
                  </a:lnTo>
                  <a:lnTo>
                    <a:pt x="186" y="190"/>
                  </a:lnTo>
                  <a:lnTo>
                    <a:pt x="288" y="88"/>
                  </a:lnTo>
                  <a:lnTo>
                    <a:pt x="289" y="86"/>
                  </a:lnTo>
                  <a:lnTo>
                    <a:pt x="291" y="84"/>
                  </a:lnTo>
                  <a:lnTo>
                    <a:pt x="291" y="81"/>
                  </a:lnTo>
                  <a:lnTo>
                    <a:pt x="292" y="77"/>
                  </a:lnTo>
                  <a:lnTo>
                    <a:pt x="291" y="75"/>
                  </a:lnTo>
                  <a:lnTo>
                    <a:pt x="291" y="72"/>
                  </a:lnTo>
                  <a:lnTo>
                    <a:pt x="289" y="70"/>
                  </a:lnTo>
                  <a:lnTo>
                    <a:pt x="288" y="68"/>
                  </a:lnTo>
                  <a:lnTo>
                    <a:pt x="225" y="4"/>
                  </a:lnTo>
                  <a:lnTo>
                    <a:pt x="223" y="3"/>
                  </a:lnTo>
                  <a:lnTo>
                    <a:pt x="221" y="1"/>
                  </a:lnTo>
                  <a:lnTo>
                    <a:pt x="217" y="1"/>
                  </a:lnTo>
                  <a:lnTo>
                    <a:pt x="215" y="0"/>
                  </a:lnTo>
                  <a:lnTo>
                    <a:pt x="212" y="1"/>
                  </a:lnTo>
                  <a:lnTo>
                    <a:pt x="209" y="1"/>
                  </a:lnTo>
                  <a:lnTo>
                    <a:pt x="207" y="3"/>
                  </a:lnTo>
                  <a:lnTo>
                    <a:pt x="204" y="4"/>
                  </a:lnTo>
                  <a:lnTo>
                    <a:pt x="157" y="51"/>
                  </a:lnTo>
                  <a:lnTo>
                    <a:pt x="137" y="29"/>
                  </a:lnTo>
                  <a:lnTo>
                    <a:pt x="126" y="17"/>
                  </a:lnTo>
                  <a:lnTo>
                    <a:pt x="123" y="15"/>
                  </a:lnTo>
                  <a:lnTo>
                    <a:pt x="121" y="14"/>
                  </a:lnTo>
                  <a:lnTo>
                    <a:pt x="118" y="13"/>
                  </a:lnTo>
                  <a:lnTo>
                    <a:pt x="115" y="13"/>
                  </a:lnTo>
                  <a:lnTo>
                    <a:pt x="112" y="13"/>
                  </a:lnTo>
                  <a:lnTo>
                    <a:pt x="109" y="14"/>
                  </a:lnTo>
                  <a:lnTo>
                    <a:pt x="107" y="15"/>
                  </a:lnTo>
                  <a:lnTo>
                    <a:pt x="104" y="17"/>
                  </a:lnTo>
                  <a:lnTo>
                    <a:pt x="4" y="117"/>
                  </a:lnTo>
                  <a:lnTo>
                    <a:pt x="3" y="119"/>
                  </a:lnTo>
                  <a:lnTo>
                    <a:pt x="1" y="122"/>
                  </a:lnTo>
                  <a:lnTo>
                    <a:pt x="1" y="125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1" y="133"/>
                  </a:lnTo>
                  <a:lnTo>
                    <a:pt x="3" y="136"/>
                  </a:lnTo>
                  <a:lnTo>
                    <a:pt x="4" y="138"/>
                  </a:lnTo>
                  <a:lnTo>
                    <a:pt x="7" y="141"/>
                  </a:lnTo>
                  <a:lnTo>
                    <a:pt x="9" y="142"/>
                  </a:lnTo>
                  <a:lnTo>
                    <a:pt x="12" y="143"/>
                  </a:lnTo>
                  <a:lnTo>
                    <a:pt x="15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68" name="Group 367">
            <a:extLst>
              <a:ext uri="{FF2B5EF4-FFF2-40B4-BE49-F238E27FC236}">
                <a16:creationId xmlns:a16="http://schemas.microsoft.com/office/drawing/2014/main" id="{173BF6AC-EB59-4FDA-AF6F-7D5909424FBC}"/>
              </a:ext>
            </a:extLst>
          </p:cNvPr>
          <p:cNvGrpSpPr>
            <a:grpSpLocks noChangeAspect="1"/>
          </p:cNvGrpSpPr>
          <p:nvPr/>
        </p:nvGrpSpPr>
        <p:grpSpPr>
          <a:xfrm>
            <a:off x="11285447" y="426374"/>
            <a:ext cx="352070" cy="360000"/>
            <a:chOff x="7726363" y="3609976"/>
            <a:chExt cx="352425" cy="360362"/>
          </a:xfrm>
          <a:solidFill>
            <a:schemeClr val="bg1"/>
          </a:solidFill>
        </p:grpSpPr>
        <p:sp>
          <p:nvSpPr>
            <p:cNvPr id="369" name="Oval 100">
              <a:extLst>
                <a:ext uri="{FF2B5EF4-FFF2-40B4-BE49-F238E27FC236}">
                  <a16:creationId xmlns:a16="http://schemas.microsoft.com/office/drawing/2014/main" id="{908FFA83-2F12-46CF-BADD-18CF1F289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6525" y="3609976"/>
              <a:ext cx="120650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0" name="Freeform 101">
              <a:extLst>
                <a:ext uri="{FF2B5EF4-FFF2-40B4-BE49-F238E27FC236}">
                  <a16:creationId xmlns:a16="http://schemas.microsoft.com/office/drawing/2014/main" id="{F215DC3C-5CB6-48C0-8B2C-3822368A5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6363" y="3744913"/>
              <a:ext cx="180975" cy="225425"/>
            </a:xfrm>
            <a:custGeom>
              <a:avLst/>
              <a:gdLst>
                <a:gd name="T0" fmla="*/ 28 w 48"/>
                <a:gd name="T1" fmla="*/ 0 h 60"/>
                <a:gd name="T2" fmla="*/ 30 w 48"/>
                <a:gd name="T3" fmla="*/ 27 h 60"/>
                <a:gd name="T4" fmla="*/ 24 w 48"/>
                <a:gd name="T5" fmla="*/ 33 h 60"/>
                <a:gd name="T6" fmla="*/ 18 w 48"/>
                <a:gd name="T7" fmla="*/ 27 h 60"/>
                <a:gd name="T8" fmla="*/ 20 w 48"/>
                <a:gd name="T9" fmla="*/ 0 h 60"/>
                <a:gd name="T10" fmla="*/ 0 w 48"/>
                <a:gd name="T11" fmla="*/ 0 h 60"/>
                <a:gd name="T12" fmla="*/ 0 w 48"/>
                <a:gd name="T13" fmla="*/ 2 h 60"/>
                <a:gd name="T14" fmla="*/ 14 w 48"/>
                <a:gd name="T15" fmla="*/ 33 h 60"/>
                <a:gd name="T16" fmla="*/ 14 w 48"/>
                <a:gd name="T17" fmla="*/ 60 h 60"/>
                <a:gd name="T18" fmla="*/ 34 w 48"/>
                <a:gd name="T19" fmla="*/ 60 h 60"/>
                <a:gd name="T20" fmla="*/ 34 w 48"/>
                <a:gd name="T21" fmla="*/ 33 h 60"/>
                <a:gd name="T22" fmla="*/ 48 w 48"/>
                <a:gd name="T23" fmla="*/ 2 h 60"/>
                <a:gd name="T24" fmla="*/ 48 w 48"/>
                <a:gd name="T25" fmla="*/ 0 h 60"/>
                <a:gd name="T26" fmla="*/ 28 w 48"/>
                <a:gd name="T2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60">
                  <a:moveTo>
                    <a:pt x="28" y="0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6"/>
                    <a:pt x="5" y="27"/>
                    <a:pt x="14" y="33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43" y="27"/>
                    <a:pt x="48" y="16"/>
                    <a:pt x="48" y="2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1" name="Freeform 102">
              <a:extLst>
                <a:ext uri="{FF2B5EF4-FFF2-40B4-BE49-F238E27FC236}">
                  <a16:creationId xmlns:a16="http://schemas.microsoft.com/office/drawing/2014/main" id="{1DEDDAB0-63C5-48BE-AF77-67F557D2D4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61300" y="3624263"/>
              <a:ext cx="217488" cy="225425"/>
            </a:xfrm>
            <a:custGeom>
              <a:avLst/>
              <a:gdLst>
                <a:gd name="T0" fmla="*/ 4 w 58"/>
                <a:gd name="T1" fmla="*/ 0 h 60"/>
                <a:gd name="T2" fmla="*/ 8 w 58"/>
                <a:gd name="T3" fmla="*/ 12 h 60"/>
                <a:gd name="T4" fmla="*/ 0 w 58"/>
                <a:gd name="T5" fmla="*/ 28 h 60"/>
                <a:gd name="T6" fmla="*/ 16 w 58"/>
                <a:gd name="T7" fmla="*/ 28 h 60"/>
                <a:gd name="T8" fmla="*/ 16 w 58"/>
                <a:gd name="T9" fmla="*/ 34 h 60"/>
                <a:gd name="T10" fmla="*/ 9 w 58"/>
                <a:gd name="T11" fmla="*/ 60 h 60"/>
                <a:gd name="T12" fmla="*/ 58 w 58"/>
                <a:gd name="T13" fmla="*/ 60 h 60"/>
                <a:gd name="T14" fmla="*/ 58 w 58"/>
                <a:gd name="T15" fmla="*/ 0 h 60"/>
                <a:gd name="T16" fmla="*/ 4 w 58"/>
                <a:gd name="T17" fmla="*/ 0 h 60"/>
                <a:gd name="T18" fmla="*/ 51 w 58"/>
                <a:gd name="T19" fmla="*/ 13 h 60"/>
                <a:gd name="T20" fmla="*/ 45 w 58"/>
                <a:gd name="T21" fmla="*/ 31 h 60"/>
                <a:gd name="T22" fmla="*/ 44 w 58"/>
                <a:gd name="T23" fmla="*/ 32 h 60"/>
                <a:gd name="T24" fmla="*/ 43 w 58"/>
                <a:gd name="T25" fmla="*/ 32 h 60"/>
                <a:gd name="T26" fmla="*/ 32 w 58"/>
                <a:gd name="T27" fmla="*/ 26 h 60"/>
                <a:gd name="T28" fmla="*/ 26 w 58"/>
                <a:gd name="T29" fmla="*/ 44 h 60"/>
                <a:gd name="T30" fmla="*/ 24 w 58"/>
                <a:gd name="T31" fmla="*/ 46 h 60"/>
                <a:gd name="T32" fmla="*/ 23 w 58"/>
                <a:gd name="T33" fmla="*/ 46 h 60"/>
                <a:gd name="T34" fmla="*/ 22 w 58"/>
                <a:gd name="T35" fmla="*/ 43 h 60"/>
                <a:gd name="T36" fmla="*/ 29 w 58"/>
                <a:gd name="T37" fmla="*/ 23 h 60"/>
                <a:gd name="T38" fmla="*/ 31 w 58"/>
                <a:gd name="T39" fmla="*/ 22 h 60"/>
                <a:gd name="T40" fmla="*/ 32 w 58"/>
                <a:gd name="T41" fmla="*/ 22 h 60"/>
                <a:gd name="T42" fmla="*/ 42 w 58"/>
                <a:gd name="T43" fmla="*/ 27 h 60"/>
                <a:gd name="T44" fmla="*/ 48 w 58"/>
                <a:gd name="T45" fmla="*/ 11 h 60"/>
                <a:gd name="T46" fmla="*/ 50 w 58"/>
                <a:gd name="T47" fmla="*/ 10 h 60"/>
                <a:gd name="T48" fmla="*/ 51 w 58"/>
                <a:gd name="T49" fmla="*/ 1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60">
                  <a:moveTo>
                    <a:pt x="4" y="0"/>
                  </a:moveTo>
                  <a:cubicBezTo>
                    <a:pt x="7" y="3"/>
                    <a:pt x="8" y="7"/>
                    <a:pt x="8" y="12"/>
                  </a:cubicBezTo>
                  <a:cubicBezTo>
                    <a:pt x="8" y="19"/>
                    <a:pt x="5" y="24"/>
                    <a:pt x="0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44"/>
                    <a:pt x="14" y="53"/>
                    <a:pt x="9" y="6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8" y="0"/>
                    <a:pt x="58" y="0"/>
                    <a:pt x="58" y="0"/>
                  </a:cubicBezTo>
                  <a:lnTo>
                    <a:pt x="4" y="0"/>
                  </a:lnTo>
                  <a:close/>
                  <a:moveTo>
                    <a:pt x="51" y="13"/>
                  </a:move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2"/>
                    <a:pt x="44" y="32"/>
                  </a:cubicBezTo>
                  <a:cubicBezTo>
                    <a:pt x="44" y="32"/>
                    <a:pt x="43" y="32"/>
                    <a:pt x="43" y="32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5" y="45"/>
                    <a:pt x="25" y="46"/>
                    <a:pt x="24" y="46"/>
                  </a:cubicBezTo>
                  <a:cubicBezTo>
                    <a:pt x="24" y="46"/>
                    <a:pt x="23" y="46"/>
                    <a:pt x="23" y="46"/>
                  </a:cubicBezTo>
                  <a:cubicBezTo>
                    <a:pt x="22" y="45"/>
                    <a:pt x="21" y="44"/>
                    <a:pt x="22" y="4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2"/>
                    <a:pt x="30" y="22"/>
                    <a:pt x="31" y="22"/>
                  </a:cubicBezTo>
                  <a:cubicBezTo>
                    <a:pt x="31" y="22"/>
                    <a:pt x="32" y="22"/>
                    <a:pt x="32" y="22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0"/>
                    <a:pt x="49" y="10"/>
                    <a:pt x="50" y="10"/>
                  </a:cubicBezTo>
                  <a:cubicBezTo>
                    <a:pt x="51" y="10"/>
                    <a:pt x="52" y="12"/>
                    <a:pt x="5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F6A9336A-D446-4EA4-AE58-1624A59C13CD}"/>
              </a:ext>
            </a:extLst>
          </p:cNvPr>
          <p:cNvGrpSpPr>
            <a:grpSpLocks noChangeAspect="1"/>
          </p:cNvGrpSpPr>
          <p:nvPr/>
        </p:nvGrpSpPr>
        <p:grpSpPr>
          <a:xfrm>
            <a:off x="7876547" y="3081510"/>
            <a:ext cx="276470" cy="360000"/>
            <a:chOff x="7373011" y="2614988"/>
            <a:chExt cx="220663" cy="287338"/>
          </a:xfrm>
          <a:solidFill>
            <a:schemeClr val="bg1"/>
          </a:solidFill>
        </p:grpSpPr>
        <p:sp>
          <p:nvSpPr>
            <p:cNvPr id="374" name="Freeform 1497">
              <a:extLst>
                <a:ext uri="{FF2B5EF4-FFF2-40B4-BE49-F238E27FC236}">
                  <a16:creationId xmlns:a16="http://schemas.microsoft.com/office/drawing/2014/main" id="{63A1A8F0-F740-4085-964F-103B26A970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3011" y="2614988"/>
              <a:ext cx="220663" cy="287338"/>
            </a:xfrm>
            <a:custGeom>
              <a:avLst/>
              <a:gdLst>
                <a:gd name="T0" fmla="*/ 91 w 695"/>
                <a:gd name="T1" fmla="*/ 120 h 906"/>
                <a:gd name="T2" fmla="*/ 347 w 695"/>
                <a:gd name="T3" fmla="*/ 845 h 906"/>
                <a:gd name="T4" fmla="*/ 322 w 695"/>
                <a:gd name="T5" fmla="*/ 837 h 906"/>
                <a:gd name="T6" fmla="*/ 305 w 695"/>
                <a:gd name="T7" fmla="*/ 817 h 906"/>
                <a:gd name="T8" fmla="*/ 303 w 695"/>
                <a:gd name="T9" fmla="*/ 791 h 906"/>
                <a:gd name="T10" fmla="*/ 315 w 695"/>
                <a:gd name="T11" fmla="*/ 767 h 906"/>
                <a:gd name="T12" fmla="*/ 339 w 695"/>
                <a:gd name="T13" fmla="*/ 755 h 906"/>
                <a:gd name="T14" fmla="*/ 365 w 695"/>
                <a:gd name="T15" fmla="*/ 759 h 906"/>
                <a:gd name="T16" fmla="*/ 385 w 695"/>
                <a:gd name="T17" fmla="*/ 774 h 906"/>
                <a:gd name="T18" fmla="*/ 393 w 695"/>
                <a:gd name="T19" fmla="*/ 799 h 906"/>
                <a:gd name="T20" fmla="*/ 385 w 695"/>
                <a:gd name="T21" fmla="*/ 825 h 906"/>
                <a:gd name="T22" fmla="*/ 365 w 695"/>
                <a:gd name="T23" fmla="*/ 842 h 906"/>
                <a:gd name="T24" fmla="*/ 347 w 695"/>
                <a:gd name="T25" fmla="*/ 53 h 906"/>
                <a:gd name="T26" fmla="*/ 360 w 695"/>
                <a:gd name="T27" fmla="*/ 57 h 906"/>
                <a:gd name="T28" fmla="*/ 368 w 695"/>
                <a:gd name="T29" fmla="*/ 67 h 906"/>
                <a:gd name="T30" fmla="*/ 370 w 695"/>
                <a:gd name="T31" fmla="*/ 80 h 906"/>
                <a:gd name="T32" fmla="*/ 363 w 695"/>
                <a:gd name="T33" fmla="*/ 91 h 906"/>
                <a:gd name="T34" fmla="*/ 352 w 695"/>
                <a:gd name="T35" fmla="*/ 98 h 906"/>
                <a:gd name="T36" fmla="*/ 339 w 695"/>
                <a:gd name="T37" fmla="*/ 96 h 906"/>
                <a:gd name="T38" fmla="*/ 329 w 695"/>
                <a:gd name="T39" fmla="*/ 88 h 906"/>
                <a:gd name="T40" fmla="*/ 325 w 695"/>
                <a:gd name="T41" fmla="*/ 76 h 906"/>
                <a:gd name="T42" fmla="*/ 329 w 695"/>
                <a:gd name="T43" fmla="*/ 63 h 906"/>
                <a:gd name="T44" fmla="*/ 339 w 695"/>
                <a:gd name="T45" fmla="*/ 55 h 906"/>
                <a:gd name="T46" fmla="*/ 347 w 695"/>
                <a:gd name="T47" fmla="*/ 53 h 906"/>
                <a:gd name="T48" fmla="*/ 82 w 695"/>
                <a:gd name="T49" fmla="*/ 1 h 906"/>
                <a:gd name="T50" fmla="*/ 55 w 695"/>
                <a:gd name="T51" fmla="*/ 7 h 906"/>
                <a:gd name="T52" fmla="*/ 33 w 695"/>
                <a:gd name="T53" fmla="*/ 21 h 906"/>
                <a:gd name="T54" fmla="*/ 16 w 695"/>
                <a:gd name="T55" fmla="*/ 39 h 906"/>
                <a:gd name="T56" fmla="*/ 5 w 695"/>
                <a:gd name="T57" fmla="*/ 64 h 906"/>
                <a:gd name="T58" fmla="*/ 0 w 695"/>
                <a:gd name="T59" fmla="*/ 90 h 906"/>
                <a:gd name="T60" fmla="*/ 2 w 695"/>
                <a:gd name="T61" fmla="*/ 833 h 906"/>
                <a:gd name="T62" fmla="*/ 11 w 695"/>
                <a:gd name="T63" fmla="*/ 858 h 906"/>
                <a:gd name="T64" fmla="*/ 27 w 695"/>
                <a:gd name="T65" fmla="*/ 879 h 906"/>
                <a:gd name="T66" fmla="*/ 48 w 695"/>
                <a:gd name="T67" fmla="*/ 895 h 906"/>
                <a:gd name="T68" fmla="*/ 73 w 695"/>
                <a:gd name="T69" fmla="*/ 903 h 906"/>
                <a:gd name="T70" fmla="*/ 604 w 695"/>
                <a:gd name="T71" fmla="*/ 906 h 906"/>
                <a:gd name="T72" fmla="*/ 631 w 695"/>
                <a:gd name="T73" fmla="*/ 901 h 906"/>
                <a:gd name="T74" fmla="*/ 655 w 695"/>
                <a:gd name="T75" fmla="*/ 890 h 906"/>
                <a:gd name="T76" fmla="*/ 674 w 695"/>
                <a:gd name="T77" fmla="*/ 872 h 906"/>
                <a:gd name="T78" fmla="*/ 687 w 695"/>
                <a:gd name="T79" fmla="*/ 850 h 906"/>
                <a:gd name="T80" fmla="*/ 694 w 695"/>
                <a:gd name="T81" fmla="*/ 824 h 906"/>
                <a:gd name="T82" fmla="*/ 694 w 695"/>
                <a:gd name="T83" fmla="*/ 82 h 906"/>
                <a:gd name="T84" fmla="*/ 687 w 695"/>
                <a:gd name="T85" fmla="*/ 55 h 906"/>
                <a:gd name="T86" fmla="*/ 674 w 695"/>
                <a:gd name="T87" fmla="*/ 33 h 906"/>
                <a:gd name="T88" fmla="*/ 655 w 695"/>
                <a:gd name="T89" fmla="*/ 15 h 906"/>
                <a:gd name="T90" fmla="*/ 631 w 695"/>
                <a:gd name="T91" fmla="*/ 4 h 906"/>
                <a:gd name="T92" fmla="*/ 604 w 695"/>
                <a:gd name="T93" fmla="*/ 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95" h="906">
                  <a:moveTo>
                    <a:pt x="604" y="724"/>
                  </a:moveTo>
                  <a:lnTo>
                    <a:pt x="91" y="724"/>
                  </a:lnTo>
                  <a:lnTo>
                    <a:pt x="91" y="120"/>
                  </a:lnTo>
                  <a:lnTo>
                    <a:pt x="604" y="120"/>
                  </a:lnTo>
                  <a:lnTo>
                    <a:pt x="604" y="724"/>
                  </a:lnTo>
                  <a:close/>
                  <a:moveTo>
                    <a:pt x="347" y="845"/>
                  </a:moveTo>
                  <a:lnTo>
                    <a:pt x="339" y="844"/>
                  </a:lnTo>
                  <a:lnTo>
                    <a:pt x="330" y="842"/>
                  </a:lnTo>
                  <a:lnTo>
                    <a:pt x="322" y="837"/>
                  </a:lnTo>
                  <a:lnTo>
                    <a:pt x="315" y="832"/>
                  </a:lnTo>
                  <a:lnTo>
                    <a:pt x="310" y="825"/>
                  </a:lnTo>
                  <a:lnTo>
                    <a:pt x="305" y="817"/>
                  </a:lnTo>
                  <a:lnTo>
                    <a:pt x="303" y="809"/>
                  </a:lnTo>
                  <a:lnTo>
                    <a:pt x="302" y="799"/>
                  </a:lnTo>
                  <a:lnTo>
                    <a:pt x="303" y="791"/>
                  </a:lnTo>
                  <a:lnTo>
                    <a:pt x="305" y="782"/>
                  </a:lnTo>
                  <a:lnTo>
                    <a:pt x="310" y="774"/>
                  </a:lnTo>
                  <a:lnTo>
                    <a:pt x="315" y="767"/>
                  </a:lnTo>
                  <a:lnTo>
                    <a:pt x="322" y="762"/>
                  </a:lnTo>
                  <a:lnTo>
                    <a:pt x="330" y="759"/>
                  </a:lnTo>
                  <a:lnTo>
                    <a:pt x="339" y="755"/>
                  </a:lnTo>
                  <a:lnTo>
                    <a:pt x="347" y="754"/>
                  </a:lnTo>
                  <a:lnTo>
                    <a:pt x="356" y="755"/>
                  </a:lnTo>
                  <a:lnTo>
                    <a:pt x="365" y="759"/>
                  </a:lnTo>
                  <a:lnTo>
                    <a:pt x="373" y="762"/>
                  </a:lnTo>
                  <a:lnTo>
                    <a:pt x="380" y="767"/>
                  </a:lnTo>
                  <a:lnTo>
                    <a:pt x="385" y="774"/>
                  </a:lnTo>
                  <a:lnTo>
                    <a:pt x="389" y="782"/>
                  </a:lnTo>
                  <a:lnTo>
                    <a:pt x="392" y="791"/>
                  </a:lnTo>
                  <a:lnTo>
                    <a:pt x="393" y="799"/>
                  </a:lnTo>
                  <a:lnTo>
                    <a:pt x="392" y="809"/>
                  </a:lnTo>
                  <a:lnTo>
                    <a:pt x="389" y="817"/>
                  </a:lnTo>
                  <a:lnTo>
                    <a:pt x="385" y="825"/>
                  </a:lnTo>
                  <a:lnTo>
                    <a:pt x="380" y="832"/>
                  </a:lnTo>
                  <a:lnTo>
                    <a:pt x="373" y="837"/>
                  </a:lnTo>
                  <a:lnTo>
                    <a:pt x="365" y="842"/>
                  </a:lnTo>
                  <a:lnTo>
                    <a:pt x="356" y="844"/>
                  </a:lnTo>
                  <a:lnTo>
                    <a:pt x="347" y="845"/>
                  </a:lnTo>
                  <a:close/>
                  <a:moveTo>
                    <a:pt x="347" y="53"/>
                  </a:moveTo>
                  <a:lnTo>
                    <a:pt x="352" y="53"/>
                  </a:lnTo>
                  <a:lnTo>
                    <a:pt x="356" y="55"/>
                  </a:lnTo>
                  <a:lnTo>
                    <a:pt x="360" y="57"/>
                  </a:lnTo>
                  <a:lnTo>
                    <a:pt x="363" y="59"/>
                  </a:lnTo>
                  <a:lnTo>
                    <a:pt x="366" y="63"/>
                  </a:lnTo>
                  <a:lnTo>
                    <a:pt x="368" y="67"/>
                  </a:lnTo>
                  <a:lnTo>
                    <a:pt x="370" y="70"/>
                  </a:lnTo>
                  <a:lnTo>
                    <a:pt x="370" y="76"/>
                  </a:lnTo>
                  <a:lnTo>
                    <a:pt x="370" y="80"/>
                  </a:lnTo>
                  <a:lnTo>
                    <a:pt x="368" y="85"/>
                  </a:lnTo>
                  <a:lnTo>
                    <a:pt x="366" y="88"/>
                  </a:lnTo>
                  <a:lnTo>
                    <a:pt x="363" y="91"/>
                  </a:lnTo>
                  <a:lnTo>
                    <a:pt x="360" y="95"/>
                  </a:lnTo>
                  <a:lnTo>
                    <a:pt x="356" y="96"/>
                  </a:lnTo>
                  <a:lnTo>
                    <a:pt x="352" y="98"/>
                  </a:lnTo>
                  <a:lnTo>
                    <a:pt x="347" y="98"/>
                  </a:lnTo>
                  <a:lnTo>
                    <a:pt x="343" y="98"/>
                  </a:lnTo>
                  <a:lnTo>
                    <a:pt x="339" y="96"/>
                  </a:lnTo>
                  <a:lnTo>
                    <a:pt x="335" y="95"/>
                  </a:lnTo>
                  <a:lnTo>
                    <a:pt x="331" y="91"/>
                  </a:lnTo>
                  <a:lnTo>
                    <a:pt x="329" y="88"/>
                  </a:lnTo>
                  <a:lnTo>
                    <a:pt x="326" y="85"/>
                  </a:lnTo>
                  <a:lnTo>
                    <a:pt x="325" y="80"/>
                  </a:lnTo>
                  <a:lnTo>
                    <a:pt x="325" y="76"/>
                  </a:lnTo>
                  <a:lnTo>
                    <a:pt x="325" y="70"/>
                  </a:lnTo>
                  <a:lnTo>
                    <a:pt x="326" y="67"/>
                  </a:lnTo>
                  <a:lnTo>
                    <a:pt x="329" y="63"/>
                  </a:lnTo>
                  <a:lnTo>
                    <a:pt x="331" y="59"/>
                  </a:lnTo>
                  <a:lnTo>
                    <a:pt x="335" y="57"/>
                  </a:lnTo>
                  <a:lnTo>
                    <a:pt x="339" y="55"/>
                  </a:lnTo>
                  <a:lnTo>
                    <a:pt x="343" y="54"/>
                  </a:lnTo>
                  <a:lnTo>
                    <a:pt x="347" y="53"/>
                  </a:lnTo>
                  <a:lnTo>
                    <a:pt x="347" y="53"/>
                  </a:lnTo>
                  <a:close/>
                  <a:moveTo>
                    <a:pt x="604" y="0"/>
                  </a:moveTo>
                  <a:lnTo>
                    <a:pt x="91" y="0"/>
                  </a:lnTo>
                  <a:lnTo>
                    <a:pt x="82" y="1"/>
                  </a:lnTo>
                  <a:lnTo>
                    <a:pt x="73" y="2"/>
                  </a:lnTo>
                  <a:lnTo>
                    <a:pt x="64" y="4"/>
                  </a:lnTo>
                  <a:lnTo>
                    <a:pt x="55" y="7"/>
                  </a:lnTo>
                  <a:lnTo>
                    <a:pt x="48" y="11"/>
                  </a:lnTo>
                  <a:lnTo>
                    <a:pt x="40" y="15"/>
                  </a:lnTo>
                  <a:lnTo>
                    <a:pt x="33" y="21"/>
                  </a:lnTo>
                  <a:lnTo>
                    <a:pt x="27" y="26"/>
                  </a:lnTo>
                  <a:lnTo>
                    <a:pt x="21" y="33"/>
                  </a:lnTo>
                  <a:lnTo>
                    <a:pt x="16" y="39"/>
                  </a:lnTo>
                  <a:lnTo>
                    <a:pt x="11" y="47"/>
                  </a:lnTo>
                  <a:lnTo>
                    <a:pt x="8" y="55"/>
                  </a:lnTo>
                  <a:lnTo>
                    <a:pt x="5" y="64"/>
                  </a:lnTo>
                  <a:lnTo>
                    <a:pt x="2" y="73"/>
                  </a:lnTo>
                  <a:lnTo>
                    <a:pt x="1" y="82"/>
                  </a:lnTo>
                  <a:lnTo>
                    <a:pt x="0" y="90"/>
                  </a:lnTo>
                  <a:lnTo>
                    <a:pt x="0" y="815"/>
                  </a:lnTo>
                  <a:lnTo>
                    <a:pt x="1" y="824"/>
                  </a:lnTo>
                  <a:lnTo>
                    <a:pt x="2" y="833"/>
                  </a:lnTo>
                  <a:lnTo>
                    <a:pt x="5" y="842"/>
                  </a:lnTo>
                  <a:lnTo>
                    <a:pt x="8" y="850"/>
                  </a:lnTo>
                  <a:lnTo>
                    <a:pt x="11" y="858"/>
                  </a:lnTo>
                  <a:lnTo>
                    <a:pt x="16" y="866"/>
                  </a:lnTo>
                  <a:lnTo>
                    <a:pt x="21" y="872"/>
                  </a:lnTo>
                  <a:lnTo>
                    <a:pt x="27" y="879"/>
                  </a:lnTo>
                  <a:lnTo>
                    <a:pt x="33" y="885"/>
                  </a:lnTo>
                  <a:lnTo>
                    <a:pt x="40" y="890"/>
                  </a:lnTo>
                  <a:lnTo>
                    <a:pt x="48" y="895"/>
                  </a:lnTo>
                  <a:lnTo>
                    <a:pt x="55" y="898"/>
                  </a:lnTo>
                  <a:lnTo>
                    <a:pt x="64" y="901"/>
                  </a:lnTo>
                  <a:lnTo>
                    <a:pt x="73" y="903"/>
                  </a:lnTo>
                  <a:lnTo>
                    <a:pt x="82" y="905"/>
                  </a:lnTo>
                  <a:lnTo>
                    <a:pt x="91" y="906"/>
                  </a:lnTo>
                  <a:lnTo>
                    <a:pt x="604" y="906"/>
                  </a:lnTo>
                  <a:lnTo>
                    <a:pt x="613" y="905"/>
                  </a:lnTo>
                  <a:lnTo>
                    <a:pt x="622" y="903"/>
                  </a:lnTo>
                  <a:lnTo>
                    <a:pt x="631" y="901"/>
                  </a:lnTo>
                  <a:lnTo>
                    <a:pt x="639" y="898"/>
                  </a:lnTo>
                  <a:lnTo>
                    <a:pt x="647" y="895"/>
                  </a:lnTo>
                  <a:lnTo>
                    <a:pt x="655" y="890"/>
                  </a:lnTo>
                  <a:lnTo>
                    <a:pt x="662" y="885"/>
                  </a:lnTo>
                  <a:lnTo>
                    <a:pt x="668" y="879"/>
                  </a:lnTo>
                  <a:lnTo>
                    <a:pt x="674" y="872"/>
                  </a:lnTo>
                  <a:lnTo>
                    <a:pt x="679" y="866"/>
                  </a:lnTo>
                  <a:lnTo>
                    <a:pt x="684" y="858"/>
                  </a:lnTo>
                  <a:lnTo>
                    <a:pt x="687" y="850"/>
                  </a:lnTo>
                  <a:lnTo>
                    <a:pt x="690" y="842"/>
                  </a:lnTo>
                  <a:lnTo>
                    <a:pt x="693" y="833"/>
                  </a:lnTo>
                  <a:lnTo>
                    <a:pt x="694" y="824"/>
                  </a:lnTo>
                  <a:lnTo>
                    <a:pt x="695" y="815"/>
                  </a:lnTo>
                  <a:lnTo>
                    <a:pt x="695" y="90"/>
                  </a:lnTo>
                  <a:lnTo>
                    <a:pt x="694" y="82"/>
                  </a:lnTo>
                  <a:lnTo>
                    <a:pt x="693" y="73"/>
                  </a:lnTo>
                  <a:lnTo>
                    <a:pt x="690" y="64"/>
                  </a:lnTo>
                  <a:lnTo>
                    <a:pt x="687" y="55"/>
                  </a:lnTo>
                  <a:lnTo>
                    <a:pt x="684" y="47"/>
                  </a:lnTo>
                  <a:lnTo>
                    <a:pt x="679" y="39"/>
                  </a:lnTo>
                  <a:lnTo>
                    <a:pt x="674" y="33"/>
                  </a:lnTo>
                  <a:lnTo>
                    <a:pt x="668" y="26"/>
                  </a:lnTo>
                  <a:lnTo>
                    <a:pt x="662" y="21"/>
                  </a:lnTo>
                  <a:lnTo>
                    <a:pt x="655" y="15"/>
                  </a:lnTo>
                  <a:lnTo>
                    <a:pt x="647" y="11"/>
                  </a:lnTo>
                  <a:lnTo>
                    <a:pt x="639" y="7"/>
                  </a:lnTo>
                  <a:lnTo>
                    <a:pt x="631" y="4"/>
                  </a:lnTo>
                  <a:lnTo>
                    <a:pt x="622" y="2"/>
                  </a:lnTo>
                  <a:lnTo>
                    <a:pt x="613" y="1"/>
                  </a:lnTo>
                  <a:lnTo>
                    <a:pt x="604" y="0"/>
                  </a:lnTo>
                  <a:lnTo>
                    <a:pt x="604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600">
                <a:solidFill>
                  <a:schemeClr val="lt1"/>
                </a:solidFill>
              </a:endParaRPr>
            </a:p>
          </p:txBody>
        </p:sp>
        <p:sp>
          <p:nvSpPr>
            <p:cNvPr id="375" name="Rectangle 1498">
              <a:extLst>
                <a:ext uri="{FF2B5EF4-FFF2-40B4-BE49-F238E27FC236}">
                  <a16:creationId xmlns:a16="http://schemas.microsoft.com/office/drawing/2014/main" id="{3E345704-9A7C-456F-9E2E-9C3E52D9C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1749" y="2681663"/>
              <a:ext cx="28575" cy="28575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600">
                <a:solidFill>
                  <a:schemeClr val="lt1"/>
                </a:solidFill>
              </a:endParaRPr>
            </a:p>
          </p:txBody>
        </p:sp>
        <p:sp>
          <p:nvSpPr>
            <p:cNvPr id="376" name="Rectangle 1499">
              <a:extLst>
                <a:ext uri="{FF2B5EF4-FFF2-40B4-BE49-F238E27FC236}">
                  <a16:creationId xmlns:a16="http://schemas.microsoft.com/office/drawing/2014/main" id="{4A99C364-39AD-46EA-8600-693D5A8BE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9849" y="2681663"/>
              <a:ext cx="28575" cy="28575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600">
                <a:solidFill>
                  <a:schemeClr val="lt1"/>
                </a:solidFill>
              </a:endParaRPr>
            </a:p>
          </p:txBody>
        </p:sp>
        <p:sp>
          <p:nvSpPr>
            <p:cNvPr id="377" name="Rectangle 1500">
              <a:extLst>
                <a:ext uri="{FF2B5EF4-FFF2-40B4-BE49-F238E27FC236}">
                  <a16:creationId xmlns:a16="http://schemas.microsoft.com/office/drawing/2014/main" id="{4926A5F2-C5DE-49B1-B305-D5C10A8F8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7949" y="2681663"/>
              <a:ext cx="28575" cy="28575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600">
                <a:solidFill>
                  <a:schemeClr val="lt1"/>
                </a:solidFill>
              </a:endParaRPr>
            </a:p>
          </p:txBody>
        </p:sp>
        <p:sp>
          <p:nvSpPr>
            <p:cNvPr id="378" name="Rectangle 1501">
              <a:extLst>
                <a:ext uri="{FF2B5EF4-FFF2-40B4-BE49-F238E27FC236}">
                  <a16:creationId xmlns:a16="http://schemas.microsoft.com/office/drawing/2014/main" id="{C0A83A02-890C-4AE7-96FA-D4F219C01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1749" y="2719763"/>
              <a:ext cx="28575" cy="28575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600">
                <a:solidFill>
                  <a:schemeClr val="lt1"/>
                </a:solidFill>
              </a:endParaRPr>
            </a:p>
          </p:txBody>
        </p:sp>
        <p:sp>
          <p:nvSpPr>
            <p:cNvPr id="379" name="Rectangle 1502">
              <a:extLst>
                <a:ext uri="{FF2B5EF4-FFF2-40B4-BE49-F238E27FC236}">
                  <a16:creationId xmlns:a16="http://schemas.microsoft.com/office/drawing/2014/main" id="{F6D6E39E-C5F2-4E82-BFAA-FB94D618F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9849" y="2719763"/>
              <a:ext cx="28575" cy="28575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600">
                <a:solidFill>
                  <a:schemeClr val="lt1"/>
                </a:solidFill>
              </a:endParaRPr>
            </a:p>
          </p:txBody>
        </p:sp>
        <p:sp>
          <p:nvSpPr>
            <p:cNvPr id="380" name="Rectangle 1503">
              <a:extLst>
                <a:ext uri="{FF2B5EF4-FFF2-40B4-BE49-F238E27FC236}">
                  <a16:creationId xmlns:a16="http://schemas.microsoft.com/office/drawing/2014/main" id="{37B4F508-7020-4F51-902C-EB0B0DB03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7949" y="2719763"/>
              <a:ext cx="28575" cy="28575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600">
                <a:solidFill>
                  <a:schemeClr val="lt1"/>
                </a:solidFill>
              </a:endParaRPr>
            </a:p>
          </p:txBody>
        </p:sp>
        <p:sp>
          <p:nvSpPr>
            <p:cNvPr id="381" name="Rectangle 1504">
              <a:extLst>
                <a:ext uri="{FF2B5EF4-FFF2-40B4-BE49-F238E27FC236}">
                  <a16:creationId xmlns:a16="http://schemas.microsoft.com/office/drawing/2014/main" id="{C378DD19-78FB-4F72-AA30-91704203C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1749" y="2757863"/>
              <a:ext cx="28575" cy="28575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600">
                <a:solidFill>
                  <a:schemeClr val="lt1"/>
                </a:solidFill>
              </a:endParaRPr>
            </a:p>
          </p:txBody>
        </p:sp>
        <p:sp>
          <p:nvSpPr>
            <p:cNvPr id="382" name="Rectangle 1505">
              <a:extLst>
                <a:ext uri="{FF2B5EF4-FFF2-40B4-BE49-F238E27FC236}">
                  <a16:creationId xmlns:a16="http://schemas.microsoft.com/office/drawing/2014/main" id="{0530523E-87EC-4EFA-84F6-154631E97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9849" y="2757863"/>
              <a:ext cx="28575" cy="28575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600">
                <a:solidFill>
                  <a:schemeClr val="lt1"/>
                </a:solidFill>
              </a:endParaRPr>
            </a:p>
          </p:txBody>
        </p:sp>
      </p:grpSp>
      <p:grpSp>
        <p:nvGrpSpPr>
          <p:cNvPr id="383" name="Group 382">
            <a:extLst>
              <a:ext uri="{FF2B5EF4-FFF2-40B4-BE49-F238E27FC236}">
                <a16:creationId xmlns:a16="http://schemas.microsoft.com/office/drawing/2014/main" id="{887E2855-4A60-4166-B3FE-1D0CE8CE9C8E}"/>
              </a:ext>
            </a:extLst>
          </p:cNvPr>
          <p:cNvGrpSpPr>
            <a:grpSpLocks noChangeAspect="1"/>
          </p:cNvGrpSpPr>
          <p:nvPr/>
        </p:nvGrpSpPr>
        <p:grpSpPr>
          <a:xfrm>
            <a:off x="8542699" y="5118327"/>
            <a:ext cx="358010" cy="360000"/>
            <a:chOff x="7340467" y="3286760"/>
            <a:chExt cx="285750" cy="287338"/>
          </a:xfrm>
          <a:solidFill>
            <a:schemeClr val="bg1"/>
          </a:solidFill>
        </p:grpSpPr>
        <p:sp>
          <p:nvSpPr>
            <p:cNvPr id="384" name="Freeform 497">
              <a:extLst>
                <a:ext uri="{FF2B5EF4-FFF2-40B4-BE49-F238E27FC236}">
                  <a16:creationId xmlns:a16="http://schemas.microsoft.com/office/drawing/2014/main" id="{4661591E-087D-4898-8921-06F1C203D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0467" y="3286760"/>
              <a:ext cx="285750" cy="182563"/>
            </a:xfrm>
            <a:custGeom>
              <a:avLst/>
              <a:gdLst>
                <a:gd name="T0" fmla="*/ 0 w 903"/>
                <a:gd name="T1" fmla="*/ 0 h 573"/>
                <a:gd name="T2" fmla="*/ 0 w 903"/>
                <a:gd name="T3" fmla="*/ 467 h 573"/>
                <a:gd name="T4" fmla="*/ 1 w 903"/>
                <a:gd name="T5" fmla="*/ 459 h 573"/>
                <a:gd name="T6" fmla="*/ 2 w 903"/>
                <a:gd name="T7" fmla="*/ 453 h 573"/>
                <a:gd name="T8" fmla="*/ 5 w 903"/>
                <a:gd name="T9" fmla="*/ 446 h 573"/>
                <a:gd name="T10" fmla="*/ 8 w 903"/>
                <a:gd name="T11" fmla="*/ 440 h 573"/>
                <a:gd name="T12" fmla="*/ 12 w 903"/>
                <a:gd name="T13" fmla="*/ 434 h 573"/>
                <a:gd name="T14" fmla="*/ 18 w 903"/>
                <a:gd name="T15" fmla="*/ 428 h 573"/>
                <a:gd name="T16" fmla="*/ 23 w 903"/>
                <a:gd name="T17" fmla="*/ 423 h 573"/>
                <a:gd name="T18" fmla="*/ 30 w 903"/>
                <a:gd name="T19" fmla="*/ 419 h 573"/>
                <a:gd name="T20" fmla="*/ 30 w 903"/>
                <a:gd name="T21" fmla="*/ 30 h 573"/>
                <a:gd name="T22" fmla="*/ 873 w 903"/>
                <a:gd name="T23" fmla="*/ 30 h 573"/>
                <a:gd name="T24" fmla="*/ 873 w 903"/>
                <a:gd name="T25" fmla="*/ 543 h 573"/>
                <a:gd name="T26" fmla="*/ 481 w 903"/>
                <a:gd name="T27" fmla="*/ 543 h 573"/>
                <a:gd name="T28" fmla="*/ 481 w 903"/>
                <a:gd name="T29" fmla="*/ 573 h 573"/>
                <a:gd name="T30" fmla="*/ 903 w 903"/>
                <a:gd name="T31" fmla="*/ 573 h 573"/>
                <a:gd name="T32" fmla="*/ 903 w 903"/>
                <a:gd name="T33" fmla="*/ 0 h 573"/>
                <a:gd name="T34" fmla="*/ 0 w 903"/>
                <a:gd name="T35" fmla="*/ 0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3" h="573">
                  <a:moveTo>
                    <a:pt x="0" y="0"/>
                  </a:moveTo>
                  <a:lnTo>
                    <a:pt x="0" y="467"/>
                  </a:lnTo>
                  <a:lnTo>
                    <a:pt x="1" y="459"/>
                  </a:lnTo>
                  <a:lnTo>
                    <a:pt x="2" y="453"/>
                  </a:lnTo>
                  <a:lnTo>
                    <a:pt x="5" y="446"/>
                  </a:lnTo>
                  <a:lnTo>
                    <a:pt x="8" y="440"/>
                  </a:lnTo>
                  <a:lnTo>
                    <a:pt x="12" y="434"/>
                  </a:lnTo>
                  <a:lnTo>
                    <a:pt x="18" y="428"/>
                  </a:lnTo>
                  <a:lnTo>
                    <a:pt x="23" y="423"/>
                  </a:lnTo>
                  <a:lnTo>
                    <a:pt x="30" y="419"/>
                  </a:lnTo>
                  <a:lnTo>
                    <a:pt x="30" y="30"/>
                  </a:lnTo>
                  <a:lnTo>
                    <a:pt x="873" y="30"/>
                  </a:lnTo>
                  <a:lnTo>
                    <a:pt x="873" y="543"/>
                  </a:lnTo>
                  <a:lnTo>
                    <a:pt x="481" y="543"/>
                  </a:lnTo>
                  <a:lnTo>
                    <a:pt x="481" y="573"/>
                  </a:lnTo>
                  <a:lnTo>
                    <a:pt x="903" y="573"/>
                  </a:lnTo>
                  <a:lnTo>
                    <a:pt x="90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600">
                <a:solidFill>
                  <a:schemeClr val="lt1"/>
                </a:solidFill>
              </a:endParaRPr>
            </a:p>
          </p:txBody>
        </p:sp>
        <p:sp>
          <p:nvSpPr>
            <p:cNvPr id="385" name="Freeform 498">
              <a:extLst>
                <a:ext uri="{FF2B5EF4-FFF2-40B4-BE49-F238E27FC236}">
                  <a16:creationId xmlns:a16="http://schemas.microsoft.com/office/drawing/2014/main" id="{D899C816-65A0-4A17-B8D5-D99D3526C2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9042" y="3315335"/>
              <a:ext cx="228600" cy="125413"/>
            </a:xfrm>
            <a:custGeom>
              <a:avLst/>
              <a:gdLst>
                <a:gd name="T0" fmla="*/ 330 w 723"/>
                <a:gd name="T1" fmla="*/ 283 h 392"/>
                <a:gd name="T2" fmla="*/ 295 w 723"/>
                <a:gd name="T3" fmla="*/ 263 h 392"/>
                <a:gd name="T4" fmla="*/ 269 w 723"/>
                <a:gd name="T5" fmla="*/ 232 h 392"/>
                <a:gd name="T6" fmla="*/ 257 w 723"/>
                <a:gd name="T7" fmla="*/ 192 h 392"/>
                <a:gd name="T8" fmla="*/ 260 w 723"/>
                <a:gd name="T9" fmla="*/ 151 h 392"/>
                <a:gd name="T10" fmla="*/ 281 w 723"/>
                <a:gd name="T11" fmla="*/ 115 h 392"/>
                <a:gd name="T12" fmla="*/ 312 w 723"/>
                <a:gd name="T13" fmla="*/ 90 h 392"/>
                <a:gd name="T14" fmla="*/ 350 w 723"/>
                <a:gd name="T15" fmla="*/ 77 h 392"/>
                <a:gd name="T16" fmla="*/ 392 w 723"/>
                <a:gd name="T17" fmla="*/ 81 h 392"/>
                <a:gd name="T18" fmla="*/ 429 w 723"/>
                <a:gd name="T19" fmla="*/ 100 h 392"/>
                <a:gd name="T20" fmla="*/ 454 w 723"/>
                <a:gd name="T21" fmla="*/ 131 h 392"/>
                <a:gd name="T22" fmla="*/ 466 w 723"/>
                <a:gd name="T23" fmla="*/ 171 h 392"/>
                <a:gd name="T24" fmla="*/ 462 w 723"/>
                <a:gd name="T25" fmla="*/ 213 h 392"/>
                <a:gd name="T26" fmla="*/ 443 w 723"/>
                <a:gd name="T27" fmla="*/ 248 h 392"/>
                <a:gd name="T28" fmla="*/ 412 w 723"/>
                <a:gd name="T29" fmla="*/ 274 h 392"/>
                <a:gd name="T30" fmla="*/ 372 w 723"/>
                <a:gd name="T31" fmla="*/ 287 h 392"/>
                <a:gd name="T32" fmla="*/ 96 w 723"/>
                <a:gd name="T33" fmla="*/ 151 h 392"/>
                <a:gd name="T34" fmla="*/ 68 w 723"/>
                <a:gd name="T35" fmla="*/ 131 h 392"/>
                <a:gd name="T36" fmla="*/ 61 w 723"/>
                <a:gd name="T37" fmla="*/ 97 h 392"/>
                <a:gd name="T38" fmla="*/ 80 w 723"/>
                <a:gd name="T39" fmla="*/ 69 h 392"/>
                <a:gd name="T40" fmla="*/ 114 w 723"/>
                <a:gd name="T41" fmla="*/ 63 h 392"/>
                <a:gd name="T42" fmla="*/ 143 w 723"/>
                <a:gd name="T43" fmla="*/ 81 h 392"/>
                <a:gd name="T44" fmla="*/ 150 w 723"/>
                <a:gd name="T45" fmla="*/ 115 h 392"/>
                <a:gd name="T46" fmla="*/ 131 w 723"/>
                <a:gd name="T47" fmla="*/ 144 h 392"/>
                <a:gd name="T48" fmla="*/ 106 w 723"/>
                <a:gd name="T49" fmla="*/ 152 h 392"/>
                <a:gd name="T50" fmla="*/ 642 w 723"/>
                <a:gd name="T51" fmla="*/ 249 h 392"/>
                <a:gd name="T52" fmla="*/ 661 w 723"/>
                <a:gd name="T53" fmla="*/ 278 h 392"/>
                <a:gd name="T54" fmla="*/ 655 w 723"/>
                <a:gd name="T55" fmla="*/ 313 h 392"/>
                <a:gd name="T56" fmla="*/ 626 w 723"/>
                <a:gd name="T57" fmla="*/ 331 h 392"/>
                <a:gd name="T58" fmla="*/ 592 w 723"/>
                <a:gd name="T59" fmla="*/ 324 h 392"/>
                <a:gd name="T60" fmla="*/ 573 w 723"/>
                <a:gd name="T61" fmla="*/ 297 h 392"/>
                <a:gd name="T62" fmla="*/ 580 w 723"/>
                <a:gd name="T63" fmla="*/ 262 h 392"/>
                <a:gd name="T64" fmla="*/ 608 w 723"/>
                <a:gd name="T65" fmla="*/ 243 h 392"/>
                <a:gd name="T66" fmla="*/ 669 w 723"/>
                <a:gd name="T67" fmla="*/ 392 h 392"/>
                <a:gd name="T68" fmla="*/ 691 w 723"/>
                <a:gd name="T69" fmla="*/ 386 h 392"/>
                <a:gd name="T70" fmla="*/ 709 w 723"/>
                <a:gd name="T71" fmla="*/ 371 h 392"/>
                <a:gd name="T72" fmla="*/ 720 w 723"/>
                <a:gd name="T73" fmla="*/ 350 h 392"/>
                <a:gd name="T74" fmla="*/ 723 w 723"/>
                <a:gd name="T75" fmla="*/ 62 h 392"/>
                <a:gd name="T76" fmla="*/ 718 w 723"/>
                <a:gd name="T77" fmla="*/ 38 h 392"/>
                <a:gd name="T78" fmla="*/ 705 w 723"/>
                <a:gd name="T79" fmla="*/ 19 h 392"/>
                <a:gd name="T80" fmla="*/ 686 w 723"/>
                <a:gd name="T81" fmla="*/ 6 h 392"/>
                <a:gd name="T82" fmla="*/ 663 w 723"/>
                <a:gd name="T83" fmla="*/ 2 h 392"/>
                <a:gd name="T84" fmla="*/ 43 w 723"/>
                <a:gd name="T85" fmla="*/ 4 h 392"/>
                <a:gd name="T86" fmla="*/ 22 w 723"/>
                <a:gd name="T87" fmla="*/ 14 h 392"/>
                <a:gd name="T88" fmla="*/ 7 w 723"/>
                <a:gd name="T89" fmla="*/ 33 h 392"/>
                <a:gd name="T90" fmla="*/ 1 w 723"/>
                <a:gd name="T91" fmla="*/ 55 h 392"/>
                <a:gd name="T92" fmla="*/ 46 w 723"/>
                <a:gd name="T93" fmla="*/ 294 h 392"/>
                <a:gd name="T94" fmla="*/ 151 w 723"/>
                <a:gd name="T95" fmla="*/ 287 h 392"/>
                <a:gd name="T96" fmla="*/ 244 w 723"/>
                <a:gd name="T97" fmla="*/ 293 h 392"/>
                <a:gd name="T98" fmla="*/ 326 w 723"/>
                <a:gd name="T99" fmla="*/ 312 h 392"/>
                <a:gd name="T100" fmla="*/ 373 w 723"/>
                <a:gd name="T101" fmla="*/ 337 h 392"/>
                <a:gd name="T102" fmla="*/ 389 w 723"/>
                <a:gd name="T103" fmla="*/ 362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23" h="392">
                  <a:moveTo>
                    <a:pt x="361" y="287"/>
                  </a:moveTo>
                  <a:lnTo>
                    <a:pt x="350" y="287"/>
                  </a:lnTo>
                  <a:lnTo>
                    <a:pt x="341" y="285"/>
                  </a:lnTo>
                  <a:lnTo>
                    <a:pt x="330" y="283"/>
                  </a:lnTo>
                  <a:lnTo>
                    <a:pt x="320" y="278"/>
                  </a:lnTo>
                  <a:lnTo>
                    <a:pt x="312" y="274"/>
                  </a:lnTo>
                  <a:lnTo>
                    <a:pt x="302" y="269"/>
                  </a:lnTo>
                  <a:lnTo>
                    <a:pt x="295" y="263"/>
                  </a:lnTo>
                  <a:lnTo>
                    <a:pt x="287" y="256"/>
                  </a:lnTo>
                  <a:lnTo>
                    <a:pt x="281" y="248"/>
                  </a:lnTo>
                  <a:lnTo>
                    <a:pt x="274" y="241"/>
                  </a:lnTo>
                  <a:lnTo>
                    <a:pt x="269" y="232"/>
                  </a:lnTo>
                  <a:lnTo>
                    <a:pt x="265" y="223"/>
                  </a:lnTo>
                  <a:lnTo>
                    <a:pt x="260" y="213"/>
                  </a:lnTo>
                  <a:lnTo>
                    <a:pt x="258" y="203"/>
                  </a:lnTo>
                  <a:lnTo>
                    <a:pt x="257" y="192"/>
                  </a:lnTo>
                  <a:lnTo>
                    <a:pt x="256" y="182"/>
                  </a:lnTo>
                  <a:lnTo>
                    <a:pt x="257" y="171"/>
                  </a:lnTo>
                  <a:lnTo>
                    <a:pt x="258" y="160"/>
                  </a:lnTo>
                  <a:lnTo>
                    <a:pt x="260" y="151"/>
                  </a:lnTo>
                  <a:lnTo>
                    <a:pt x="265" y="141"/>
                  </a:lnTo>
                  <a:lnTo>
                    <a:pt x="269" y="131"/>
                  </a:lnTo>
                  <a:lnTo>
                    <a:pt x="274" y="123"/>
                  </a:lnTo>
                  <a:lnTo>
                    <a:pt x="281" y="115"/>
                  </a:lnTo>
                  <a:lnTo>
                    <a:pt x="287" y="108"/>
                  </a:lnTo>
                  <a:lnTo>
                    <a:pt x="295" y="100"/>
                  </a:lnTo>
                  <a:lnTo>
                    <a:pt x="302" y="95"/>
                  </a:lnTo>
                  <a:lnTo>
                    <a:pt x="312" y="90"/>
                  </a:lnTo>
                  <a:lnTo>
                    <a:pt x="320" y="84"/>
                  </a:lnTo>
                  <a:lnTo>
                    <a:pt x="330" y="81"/>
                  </a:lnTo>
                  <a:lnTo>
                    <a:pt x="341" y="79"/>
                  </a:lnTo>
                  <a:lnTo>
                    <a:pt x="350" y="77"/>
                  </a:lnTo>
                  <a:lnTo>
                    <a:pt x="361" y="77"/>
                  </a:lnTo>
                  <a:lnTo>
                    <a:pt x="372" y="77"/>
                  </a:lnTo>
                  <a:lnTo>
                    <a:pt x="383" y="79"/>
                  </a:lnTo>
                  <a:lnTo>
                    <a:pt x="392" y="81"/>
                  </a:lnTo>
                  <a:lnTo>
                    <a:pt x="403" y="84"/>
                  </a:lnTo>
                  <a:lnTo>
                    <a:pt x="412" y="90"/>
                  </a:lnTo>
                  <a:lnTo>
                    <a:pt x="420" y="95"/>
                  </a:lnTo>
                  <a:lnTo>
                    <a:pt x="429" y="100"/>
                  </a:lnTo>
                  <a:lnTo>
                    <a:pt x="436" y="108"/>
                  </a:lnTo>
                  <a:lnTo>
                    <a:pt x="443" y="115"/>
                  </a:lnTo>
                  <a:lnTo>
                    <a:pt x="449" y="123"/>
                  </a:lnTo>
                  <a:lnTo>
                    <a:pt x="454" y="131"/>
                  </a:lnTo>
                  <a:lnTo>
                    <a:pt x="459" y="141"/>
                  </a:lnTo>
                  <a:lnTo>
                    <a:pt x="462" y="151"/>
                  </a:lnTo>
                  <a:lnTo>
                    <a:pt x="465" y="160"/>
                  </a:lnTo>
                  <a:lnTo>
                    <a:pt x="466" y="171"/>
                  </a:lnTo>
                  <a:lnTo>
                    <a:pt x="467" y="182"/>
                  </a:lnTo>
                  <a:lnTo>
                    <a:pt x="466" y="192"/>
                  </a:lnTo>
                  <a:lnTo>
                    <a:pt x="465" y="203"/>
                  </a:lnTo>
                  <a:lnTo>
                    <a:pt x="462" y="213"/>
                  </a:lnTo>
                  <a:lnTo>
                    <a:pt x="459" y="223"/>
                  </a:lnTo>
                  <a:lnTo>
                    <a:pt x="454" y="232"/>
                  </a:lnTo>
                  <a:lnTo>
                    <a:pt x="449" y="241"/>
                  </a:lnTo>
                  <a:lnTo>
                    <a:pt x="443" y="248"/>
                  </a:lnTo>
                  <a:lnTo>
                    <a:pt x="436" y="256"/>
                  </a:lnTo>
                  <a:lnTo>
                    <a:pt x="429" y="263"/>
                  </a:lnTo>
                  <a:lnTo>
                    <a:pt x="420" y="269"/>
                  </a:lnTo>
                  <a:lnTo>
                    <a:pt x="412" y="274"/>
                  </a:lnTo>
                  <a:lnTo>
                    <a:pt x="403" y="278"/>
                  </a:lnTo>
                  <a:lnTo>
                    <a:pt x="392" y="283"/>
                  </a:lnTo>
                  <a:lnTo>
                    <a:pt x="383" y="285"/>
                  </a:lnTo>
                  <a:lnTo>
                    <a:pt x="372" y="287"/>
                  </a:lnTo>
                  <a:lnTo>
                    <a:pt x="361" y="287"/>
                  </a:lnTo>
                  <a:lnTo>
                    <a:pt x="361" y="287"/>
                  </a:lnTo>
                  <a:close/>
                  <a:moveTo>
                    <a:pt x="106" y="152"/>
                  </a:moveTo>
                  <a:lnTo>
                    <a:pt x="96" y="151"/>
                  </a:lnTo>
                  <a:lnTo>
                    <a:pt x="88" y="149"/>
                  </a:lnTo>
                  <a:lnTo>
                    <a:pt x="80" y="144"/>
                  </a:lnTo>
                  <a:lnTo>
                    <a:pt x="74" y="139"/>
                  </a:lnTo>
                  <a:lnTo>
                    <a:pt x="68" y="131"/>
                  </a:lnTo>
                  <a:lnTo>
                    <a:pt x="64" y="124"/>
                  </a:lnTo>
                  <a:lnTo>
                    <a:pt x="61" y="115"/>
                  </a:lnTo>
                  <a:lnTo>
                    <a:pt x="61" y="107"/>
                  </a:lnTo>
                  <a:lnTo>
                    <a:pt x="61" y="97"/>
                  </a:lnTo>
                  <a:lnTo>
                    <a:pt x="64" y="88"/>
                  </a:lnTo>
                  <a:lnTo>
                    <a:pt x="68" y="81"/>
                  </a:lnTo>
                  <a:lnTo>
                    <a:pt x="74" y="74"/>
                  </a:lnTo>
                  <a:lnTo>
                    <a:pt x="80" y="69"/>
                  </a:lnTo>
                  <a:lnTo>
                    <a:pt x="88" y="65"/>
                  </a:lnTo>
                  <a:lnTo>
                    <a:pt x="96" y="63"/>
                  </a:lnTo>
                  <a:lnTo>
                    <a:pt x="106" y="62"/>
                  </a:lnTo>
                  <a:lnTo>
                    <a:pt x="114" y="63"/>
                  </a:lnTo>
                  <a:lnTo>
                    <a:pt x="123" y="65"/>
                  </a:lnTo>
                  <a:lnTo>
                    <a:pt x="131" y="69"/>
                  </a:lnTo>
                  <a:lnTo>
                    <a:pt x="137" y="74"/>
                  </a:lnTo>
                  <a:lnTo>
                    <a:pt x="143" y="81"/>
                  </a:lnTo>
                  <a:lnTo>
                    <a:pt x="147" y="88"/>
                  </a:lnTo>
                  <a:lnTo>
                    <a:pt x="150" y="97"/>
                  </a:lnTo>
                  <a:lnTo>
                    <a:pt x="151" y="107"/>
                  </a:lnTo>
                  <a:lnTo>
                    <a:pt x="150" y="115"/>
                  </a:lnTo>
                  <a:lnTo>
                    <a:pt x="148" y="124"/>
                  </a:lnTo>
                  <a:lnTo>
                    <a:pt x="143" y="131"/>
                  </a:lnTo>
                  <a:lnTo>
                    <a:pt x="137" y="139"/>
                  </a:lnTo>
                  <a:lnTo>
                    <a:pt x="131" y="144"/>
                  </a:lnTo>
                  <a:lnTo>
                    <a:pt x="123" y="149"/>
                  </a:lnTo>
                  <a:lnTo>
                    <a:pt x="114" y="151"/>
                  </a:lnTo>
                  <a:lnTo>
                    <a:pt x="106" y="152"/>
                  </a:lnTo>
                  <a:lnTo>
                    <a:pt x="106" y="152"/>
                  </a:lnTo>
                  <a:close/>
                  <a:moveTo>
                    <a:pt x="617" y="242"/>
                  </a:moveTo>
                  <a:lnTo>
                    <a:pt x="626" y="243"/>
                  </a:lnTo>
                  <a:lnTo>
                    <a:pt x="635" y="245"/>
                  </a:lnTo>
                  <a:lnTo>
                    <a:pt x="642" y="249"/>
                  </a:lnTo>
                  <a:lnTo>
                    <a:pt x="650" y="255"/>
                  </a:lnTo>
                  <a:lnTo>
                    <a:pt x="655" y="262"/>
                  </a:lnTo>
                  <a:lnTo>
                    <a:pt x="659" y="270"/>
                  </a:lnTo>
                  <a:lnTo>
                    <a:pt x="661" y="278"/>
                  </a:lnTo>
                  <a:lnTo>
                    <a:pt x="663" y="287"/>
                  </a:lnTo>
                  <a:lnTo>
                    <a:pt x="661" y="297"/>
                  </a:lnTo>
                  <a:lnTo>
                    <a:pt x="659" y="305"/>
                  </a:lnTo>
                  <a:lnTo>
                    <a:pt x="655" y="313"/>
                  </a:lnTo>
                  <a:lnTo>
                    <a:pt x="650" y="319"/>
                  </a:lnTo>
                  <a:lnTo>
                    <a:pt x="642" y="324"/>
                  </a:lnTo>
                  <a:lnTo>
                    <a:pt x="635" y="329"/>
                  </a:lnTo>
                  <a:lnTo>
                    <a:pt x="626" y="331"/>
                  </a:lnTo>
                  <a:lnTo>
                    <a:pt x="617" y="332"/>
                  </a:lnTo>
                  <a:lnTo>
                    <a:pt x="608" y="331"/>
                  </a:lnTo>
                  <a:lnTo>
                    <a:pt x="600" y="329"/>
                  </a:lnTo>
                  <a:lnTo>
                    <a:pt x="592" y="324"/>
                  </a:lnTo>
                  <a:lnTo>
                    <a:pt x="585" y="319"/>
                  </a:lnTo>
                  <a:lnTo>
                    <a:pt x="580" y="313"/>
                  </a:lnTo>
                  <a:lnTo>
                    <a:pt x="576" y="305"/>
                  </a:lnTo>
                  <a:lnTo>
                    <a:pt x="573" y="297"/>
                  </a:lnTo>
                  <a:lnTo>
                    <a:pt x="572" y="287"/>
                  </a:lnTo>
                  <a:lnTo>
                    <a:pt x="573" y="278"/>
                  </a:lnTo>
                  <a:lnTo>
                    <a:pt x="576" y="270"/>
                  </a:lnTo>
                  <a:lnTo>
                    <a:pt x="580" y="262"/>
                  </a:lnTo>
                  <a:lnTo>
                    <a:pt x="585" y="255"/>
                  </a:lnTo>
                  <a:lnTo>
                    <a:pt x="592" y="249"/>
                  </a:lnTo>
                  <a:lnTo>
                    <a:pt x="600" y="245"/>
                  </a:lnTo>
                  <a:lnTo>
                    <a:pt x="608" y="243"/>
                  </a:lnTo>
                  <a:lnTo>
                    <a:pt x="617" y="242"/>
                  </a:lnTo>
                  <a:close/>
                  <a:moveTo>
                    <a:pt x="391" y="392"/>
                  </a:moveTo>
                  <a:lnTo>
                    <a:pt x="663" y="392"/>
                  </a:lnTo>
                  <a:lnTo>
                    <a:pt x="669" y="392"/>
                  </a:lnTo>
                  <a:lnTo>
                    <a:pt x="674" y="391"/>
                  </a:lnTo>
                  <a:lnTo>
                    <a:pt x="681" y="390"/>
                  </a:lnTo>
                  <a:lnTo>
                    <a:pt x="686" y="388"/>
                  </a:lnTo>
                  <a:lnTo>
                    <a:pt x="691" y="386"/>
                  </a:lnTo>
                  <a:lnTo>
                    <a:pt x="697" y="382"/>
                  </a:lnTo>
                  <a:lnTo>
                    <a:pt x="701" y="379"/>
                  </a:lnTo>
                  <a:lnTo>
                    <a:pt x="705" y="375"/>
                  </a:lnTo>
                  <a:lnTo>
                    <a:pt x="709" y="371"/>
                  </a:lnTo>
                  <a:lnTo>
                    <a:pt x="713" y="366"/>
                  </a:lnTo>
                  <a:lnTo>
                    <a:pt x="715" y="361"/>
                  </a:lnTo>
                  <a:lnTo>
                    <a:pt x="718" y="356"/>
                  </a:lnTo>
                  <a:lnTo>
                    <a:pt x="720" y="350"/>
                  </a:lnTo>
                  <a:lnTo>
                    <a:pt x="721" y="345"/>
                  </a:lnTo>
                  <a:lnTo>
                    <a:pt x="723" y="338"/>
                  </a:lnTo>
                  <a:lnTo>
                    <a:pt x="723" y="332"/>
                  </a:lnTo>
                  <a:lnTo>
                    <a:pt x="723" y="62"/>
                  </a:lnTo>
                  <a:lnTo>
                    <a:pt x="723" y="55"/>
                  </a:lnTo>
                  <a:lnTo>
                    <a:pt x="721" y="49"/>
                  </a:lnTo>
                  <a:lnTo>
                    <a:pt x="720" y="43"/>
                  </a:lnTo>
                  <a:lnTo>
                    <a:pt x="718" y="38"/>
                  </a:lnTo>
                  <a:lnTo>
                    <a:pt x="715" y="33"/>
                  </a:lnTo>
                  <a:lnTo>
                    <a:pt x="713" y="27"/>
                  </a:lnTo>
                  <a:lnTo>
                    <a:pt x="709" y="23"/>
                  </a:lnTo>
                  <a:lnTo>
                    <a:pt x="705" y="19"/>
                  </a:lnTo>
                  <a:lnTo>
                    <a:pt x="701" y="14"/>
                  </a:lnTo>
                  <a:lnTo>
                    <a:pt x="697" y="11"/>
                  </a:lnTo>
                  <a:lnTo>
                    <a:pt x="691" y="8"/>
                  </a:lnTo>
                  <a:lnTo>
                    <a:pt x="686" y="6"/>
                  </a:lnTo>
                  <a:lnTo>
                    <a:pt x="681" y="4"/>
                  </a:lnTo>
                  <a:lnTo>
                    <a:pt x="674" y="3"/>
                  </a:lnTo>
                  <a:lnTo>
                    <a:pt x="669" y="2"/>
                  </a:lnTo>
                  <a:lnTo>
                    <a:pt x="663" y="2"/>
                  </a:lnTo>
                  <a:lnTo>
                    <a:pt x="61" y="0"/>
                  </a:lnTo>
                  <a:lnTo>
                    <a:pt x="54" y="2"/>
                  </a:lnTo>
                  <a:lnTo>
                    <a:pt x="48" y="3"/>
                  </a:lnTo>
                  <a:lnTo>
                    <a:pt x="43" y="4"/>
                  </a:lnTo>
                  <a:lnTo>
                    <a:pt x="37" y="6"/>
                  </a:lnTo>
                  <a:lnTo>
                    <a:pt x="32" y="8"/>
                  </a:lnTo>
                  <a:lnTo>
                    <a:pt x="27" y="11"/>
                  </a:lnTo>
                  <a:lnTo>
                    <a:pt x="22" y="14"/>
                  </a:lnTo>
                  <a:lnTo>
                    <a:pt x="18" y="19"/>
                  </a:lnTo>
                  <a:lnTo>
                    <a:pt x="14" y="23"/>
                  </a:lnTo>
                  <a:lnTo>
                    <a:pt x="10" y="27"/>
                  </a:lnTo>
                  <a:lnTo>
                    <a:pt x="7" y="33"/>
                  </a:lnTo>
                  <a:lnTo>
                    <a:pt x="5" y="38"/>
                  </a:lnTo>
                  <a:lnTo>
                    <a:pt x="3" y="43"/>
                  </a:lnTo>
                  <a:lnTo>
                    <a:pt x="2" y="49"/>
                  </a:lnTo>
                  <a:lnTo>
                    <a:pt x="1" y="55"/>
                  </a:lnTo>
                  <a:lnTo>
                    <a:pt x="0" y="62"/>
                  </a:lnTo>
                  <a:lnTo>
                    <a:pt x="0" y="304"/>
                  </a:lnTo>
                  <a:lnTo>
                    <a:pt x="22" y="299"/>
                  </a:lnTo>
                  <a:lnTo>
                    <a:pt x="46" y="294"/>
                  </a:lnTo>
                  <a:lnTo>
                    <a:pt x="68" y="291"/>
                  </a:lnTo>
                  <a:lnTo>
                    <a:pt x="90" y="290"/>
                  </a:lnTo>
                  <a:lnTo>
                    <a:pt x="126" y="288"/>
                  </a:lnTo>
                  <a:lnTo>
                    <a:pt x="151" y="287"/>
                  </a:lnTo>
                  <a:lnTo>
                    <a:pt x="172" y="288"/>
                  </a:lnTo>
                  <a:lnTo>
                    <a:pt x="206" y="289"/>
                  </a:lnTo>
                  <a:lnTo>
                    <a:pt x="225" y="291"/>
                  </a:lnTo>
                  <a:lnTo>
                    <a:pt x="244" y="293"/>
                  </a:lnTo>
                  <a:lnTo>
                    <a:pt x="266" y="297"/>
                  </a:lnTo>
                  <a:lnTo>
                    <a:pt x="286" y="300"/>
                  </a:lnTo>
                  <a:lnTo>
                    <a:pt x="306" y="305"/>
                  </a:lnTo>
                  <a:lnTo>
                    <a:pt x="326" y="312"/>
                  </a:lnTo>
                  <a:lnTo>
                    <a:pt x="344" y="318"/>
                  </a:lnTo>
                  <a:lnTo>
                    <a:pt x="360" y="327"/>
                  </a:lnTo>
                  <a:lnTo>
                    <a:pt x="366" y="332"/>
                  </a:lnTo>
                  <a:lnTo>
                    <a:pt x="373" y="337"/>
                  </a:lnTo>
                  <a:lnTo>
                    <a:pt x="378" y="343"/>
                  </a:lnTo>
                  <a:lnTo>
                    <a:pt x="383" y="349"/>
                  </a:lnTo>
                  <a:lnTo>
                    <a:pt x="387" y="356"/>
                  </a:lnTo>
                  <a:lnTo>
                    <a:pt x="389" y="362"/>
                  </a:lnTo>
                  <a:lnTo>
                    <a:pt x="391" y="369"/>
                  </a:lnTo>
                  <a:lnTo>
                    <a:pt x="391" y="377"/>
                  </a:lnTo>
                  <a:lnTo>
                    <a:pt x="391" y="392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600">
                <a:solidFill>
                  <a:schemeClr val="lt1"/>
                </a:solidFill>
              </a:endParaRPr>
            </a:p>
          </p:txBody>
        </p:sp>
        <p:sp>
          <p:nvSpPr>
            <p:cNvPr id="386" name="Freeform 499">
              <a:extLst>
                <a:ext uri="{FF2B5EF4-FFF2-40B4-BE49-F238E27FC236}">
                  <a16:creationId xmlns:a16="http://schemas.microsoft.com/office/drawing/2014/main" id="{FF5BA196-6058-4A63-BE7B-A1A0C2A1F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9992" y="3540760"/>
              <a:ext cx="133350" cy="33338"/>
            </a:xfrm>
            <a:custGeom>
              <a:avLst/>
              <a:gdLst>
                <a:gd name="T0" fmla="*/ 0 w 421"/>
                <a:gd name="T1" fmla="*/ 44 h 104"/>
                <a:gd name="T2" fmla="*/ 2 w 421"/>
                <a:gd name="T3" fmla="*/ 52 h 104"/>
                <a:gd name="T4" fmla="*/ 5 w 421"/>
                <a:gd name="T5" fmla="*/ 56 h 104"/>
                <a:gd name="T6" fmla="*/ 6 w 421"/>
                <a:gd name="T7" fmla="*/ 59 h 104"/>
                <a:gd name="T8" fmla="*/ 11 w 421"/>
                <a:gd name="T9" fmla="*/ 65 h 104"/>
                <a:gd name="T10" fmla="*/ 13 w 421"/>
                <a:gd name="T11" fmla="*/ 65 h 104"/>
                <a:gd name="T12" fmla="*/ 31 w 421"/>
                <a:gd name="T13" fmla="*/ 76 h 104"/>
                <a:gd name="T14" fmla="*/ 32 w 421"/>
                <a:gd name="T15" fmla="*/ 77 h 104"/>
                <a:gd name="T16" fmla="*/ 41 w 421"/>
                <a:gd name="T17" fmla="*/ 80 h 104"/>
                <a:gd name="T18" fmla="*/ 45 w 421"/>
                <a:gd name="T19" fmla="*/ 81 h 104"/>
                <a:gd name="T20" fmla="*/ 53 w 421"/>
                <a:gd name="T21" fmla="*/ 84 h 104"/>
                <a:gd name="T22" fmla="*/ 61 w 421"/>
                <a:gd name="T23" fmla="*/ 86 h 104"/>
                <a:gd name="T24" fmla="*/ 66 w 421"/>
                <a:gd name="T25" fmla="*/ 87 h 104"/>
                <a:gd name="T26" fmla="*/ 98 w 421"/>
                <a:gd name="T27" fmla="*/ 95 h 104"/>
                <a:gd name="T28" fmla="*/ 133 w 421"/>
                <a:gd name="T29" fmla="*/ 99 h 104"/>
                <a:gd name="T30" fmla="*/ 197 w 421"/>
                <a:gd name="T31" fmla="*/ 104 h 104"/>
                <a:gd name="T32" fmla="*/ 211 w 421"/>
                <a:gd name="T33" fmla="*/ 104 h 104"/>
                <a:gd name="T34" fmla="*/ 225 w 421"/>
                <a:gd name="T35" fmla="*/ 104 h 104"/>
                <a:gd name="T36" fmla="*/ 289 w 421"/>
                <a:gd name="T37" fmla="*/ 99 h 104"/>
                <a:gd name="T38" fmla="*/ 322 w 421"/>
                <a:gd name="T39" fmla="*/ 95 h 104"/>
                <a:gd name="T40" fmla="*/ 356 w 421"/>
                <a:gd name="T41" fmla="*/ 87 h 104"/>
                <a:gd name="T42" fmla="*/ 360 w 421"/>
                <a:gd name="T43" fmla="*/ 86 h 104"/>
                <a:gd name="T44" fmla="*/ 368 w 421"/>
                <a:gd name="T45" fmla="*/ 84 h 104"/>
                <a:gd name="T46" fmla="*/ 376 w 421"/>
                <a:gd name="T47" fmla="*/ 81 h 104"/>
                <a:gd name="T48" fmla="*/ 379 w 421"/>
                <a:gd name="T49" fmla="*/ 80 h 104"/>
                <a:gd name="T50" fmla="*/ 390 w 421"/>
                <a:gd name="T51" fmla="*/ 77 h 104"/>
                <a:gd name="T52" fmla="*/ 391 w 421"/>
                <a:gd name="T53" fmla="*/ 76 h 104"/>
                <a:gd name="T54" fmla="*/ 409 w 421"/>
                <a:gd name="T55" fmla="*/ 65 h 104"/>
                <a:gd name="T56" fmla="*/ 409 w 421"/>
                <a:gd name="T57" fmla="*/ 65 h 104"/>
                <a:gd name="T58" fmla="*/ 416 w 421"/>
                <a:gd name="T59" fmla="*/ 59 h 104"/>
                <a:gd name="T60" fmla="*/ 417 w 421"/>
                <a:gd name="T61" fmla="*/ 56 h 104"/>
                <a:gd name="T62" fmla="*/ 420 w 421"/>
                <a:gd name="T63" fmla="*/ 52 h 104"/>
                <a:gd name="T64" fmla="*/ 421 w 421"/>
                <a:gd name="T65" fmla="*/ 44 h 104"/>
                <a:gd name="T66" fmla="*/ 410 w 421"/>
                <a:gd name="T67" fmla="*/ 4 h 104"/>
                <a:gd name="T68" fmla="*/ 386 w 421"/>
                <a:gd name="T69" fmla="*/ 10 h 104"/>
                <a:gd name="T70" fmla="*/ 344 w 421"/>
                <a:gd name="T71" fmla="*/ 19 h 104"/>
                <a:gd name="T72" fmla="*/ 284 w 421"/>
                <a:gd name="T73" fmla="*/ 25 h 104"/>
                <a:gd name="T74" fmla="*/ 231 w 421"/>
                <a:gd name="T75" fmla="*/ 28 h 104"/>
                <a:gd name="T76" fmla="*/ 191 w 421"/>
                <a:gd name="T77" fmla="*/ 28 h 104"/>
                <a:gd name="T78" fmla="*/ 138 w 421"/>
                <a:gd name="T79" fmla="*/ 25 h 104"/>
                <a:gd name="T80" fmla="*/ 78 w 421"/>
                <a:gd name="T81" fmla="*/ 19 h 104"/>
                <a:gd name="T82" fmla="*/ 35 w 421"/>
                <a:gd name="T83" fmla="*/ 10 h 104"/>
                <a:gd name="T84" fmla="*/ 10 w 421"/>
                <a:gd name="T85" fmla="*/ 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21" h="104">
                  <a:moveTo>
                    <a:pt x="0" y="0"/>
                  </a:moveTo>
                  <a:lnTo>
                    <a:pt x="0" y="44"/>
                  </a:lnTo>
                  <a:lnTo>
                    <a:pt x="1" y="48"/>
                  </a:lnTo>
                  <a:lnTo>
                    <a:pt x="2" y="52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8" y="62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3" y="65"/>
                  </a:lnTo>
                  <a:lnTo>
                    <a:pt x="20" y="70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2" y="77"/>
                  </a:lnTo>
                  <a:lnTo>
                    <a:pt x="36" y="79"/>
                  </a:lnTo>
                  <a:lnTo>
                    <a:pt x="41" y="80"/>
                  </a:lnTo>
                  <a:lnTo>
                    <a:pt x="44" y="81"/>
                  </a:lnTo>
                  <a:lnTo>
                    <a:pt x="45" y="81"/>
                  </a:lnTo>
                  <a:lnTo>
                    <a:pt x="49" y="83"/>
                  </a:lnTo>
                  <a:lnTo>
                    <a:pt x="53" y="84"/>
                  </a:lnTo>
                  <a:lnTo>
                    <a:pt x="58" y="85"/>
                  </a:lnTo>
                  <a:lnTo>
                    <a:pt x="61" y="86"/>
                  </a:lnTo>
                  <a:lnTo>
                    <a:pt x="64" y="87"/>
                  </a:lnTo>
                  <a:lnTo>
                    <a:pt x="66" y="87"/>
                  </a:lnTo>
                  <a:lnTo>
                    <a:pt x="82" y="92"/>
                  </a:lnTo>
                  <a:lnTo>
                    <a:pt x="98" y="95"/>
                  </a:lnTo>
                  <a:lnTo>
                    <a:pt x="115" y="97"/>
                  </a:lnTo>
                  <a:lnTo>
                    <a:pt x="133" y="99"/>
                  </a:lnTo>
                  <a:lnTo>
                    <a:pt x="166" y="102"/>
                  </a:lnTo>
                  <a:lnTo>
                    <a:pt x="197" y="104"/>
                  </a:lnTo>
                  <a:lnTo>
                    <a:pt x="203" y="104"/>
                  </a:lnTo>
                  <a:lnTo>
                    <a:pt x="211" y="104"/>
                  </a:lnTo>
                  <a:lnTo>
                    <a:pt x="217" y="104"/>
                  </a:lnTo>
                  <a:lnTo>
                    <a:pt x="225" y="104"/>
                  </a:lnTo>
                  <a:lnTo>
                    <a:pt x="255" y="102"/>
                  </a:lnTo>
                  <a:lnTo>
                    <a:pt x="289" y="99"/>
                  </a:lnTo>
                  <a:lnTo>
                    <a:pt x="306" y="97"/>
                  </a:lnTo>
                  <a:lnTo>
                    <a:pt x="322" y="95"/>
                  </a:lnTo>
                  <a:lnTo>
                    <a:pt x="340" y="92"/>
                  </a:lnTo>
                  <a:lnTo>
                    <a:pt x="356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4" y="85"/>
                  </a:lnTo>
                  <a:lnTo>
                    <a:pt x="368" y="84"/>
                  </a:lnTo>
                  <a:lnTo>
                    <a:pt x="372" y="83"/>
                  </a:lnTo>
                  <a:lnTo>
                    <a:pt x="376" y="81"/>
                  </a:lnTo>
                  <a:lnTo>
                    <a:pt x="378" y="81"/>
                  </a:lnTo>
                  <a:lnTo>
                    <a:pt x="379" y="80"/>
                  </a:lnTo>
                  <a:lnTo>
                    <a:pt x="385" y="79"/>
                  </a:lnTo>
                  <a:lnTo>
                    <a:pt x="390" y="77"/>
                  </a:lnTo>
                  <a:lnTo>
                    <a:pt x="390" y="76"/>
                  </a:lnTo>
                  <a:lnTo>
                    <a:pt x="391" y="76"/>
                  </a:lnTo>
                  <a:lnTo>
                    <a:pt x="401" y="70"/>
                  </a:lnTo>
                  <a:lnTo>
                    <a:pt x="409" y="65"/>
                  </a:lnTo>
                  <a:lnTo>
                    <a:pt x="409" y="65"/>
                  </a:lnTo>
                  <a:lnTo>
                    <a:pt x="409" y="65"/>
                  </a:lnTo>
                  <a:lnTo>
                    <a:pt x="413" y="62"/>
                  </a:lnTo>
                  <a:lnTo>
                    <a:pt x="416" y="59"/>
                  </a:lnTo>
                  <a:lnTo>
                    <a:pt x="417" y="57"/>
                  </a:lnTo>
                  <a:lnTo>
                    <a:pt x="417" y="56"/>
                  </a:lnTo>
                  <a:lnTo>
                    <a:pt x="419" y="54"/>
                  </a:lnTo>
                  <a:lnTo>
                    <a:pt x="420" y="52"/>
                  </a:lnTo>
                  <a:lnTo>
                    <a:pt x="421" y="48"/>
                  </a:lnTo>
                  <a:lnTo>
                    <a:pt x="421" y="44"/>
                  </a:lnTo>
                  <a:lnTo>
                    <a:pt x="421" y="0"/>
                  </a:lnTo>
                  <a:lnTo>
                    <a:pt x="410" y="4"/>
                  </a:lnTo>
                  <a:lnTo>
                    <a:pt x="399" y="7"/>
                  </a:lnTo>
                  <a:lnTo>
                    <a:pt x="386" y="10"/>
                  </a:lnTo>
                  <a:lnTo>
                    <a:pt x="373" y="13"/>
                  </a:lnTo>
                  <a:lnTo>
                    <a:pt x="344" y="19"/>
                  </a:lnTo>
                  <a:lnTo>
                    <a:pt x="314" y="23"/>
                  </a:lnTo>
                  <a:lnTo>
                    <a:pt x="284" y="25"/>
                  </a:lnTo>
                  <a:lnTo>
                    <a:pt x="256" y="27"/>
                  </a:lnTo>
                  <a:lnTo>
                    <a:pt x="231" y="28"/>
                  </a:lnTo>
                  <a:lnTo>
                    <a:pt x="211" y="28"/>
                  </a:lnTo>
                  <a:lnTo>
                    <a:pt x="191" y="28"/>
                  </a:lnTo>
                  <a:lnTo>
                    <a:pt x="166" y="27"/>
                  </a:lnTo>
                  <a:lnTo>
                    <a:pt x="138" y="25"/>
                  </a:lnTo>
                  <a:lnTo>
                    <a:pt x="108" y="23"/>
                  </a:lnTo>
                  <a:lnTo>
                    <a:pt x="78" y="19"/>
                  </a:lnTo>
                  <a:lnTo>
                    <a:pt x="49" y="13"/>
                  </a:lnTo>
                  <a:lnTo>
                    <a:pt x="35" y="10"/>
                  </a:lnTo>
                  <a:lnTo>
                    <a:pt x="22" y="7"/>
                  </a:lnTo>
                  <a:lnTo>
                    <a:pt x="1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600">
                <a:solidFill>
                  <a:schemeClr val="lt1"/>
                </a:solidFill>
              </a:endParaRPr>
            </a:p>
          </p:txBody>
        </p:sp>
        <p:sp>
          <p:nvSpPr>
            <p:cNvPr id="387" name="Freeform 500">
              <a:extLst>
                <a:ext uri="{FF2B5EF4-FFF2-40B4-BE49-F238E27FC236}">
                  <a16:creationId xmlns:a16="http://schemas.microsoft.com/office/drawing/2014/main" id="{93FF74D0-1463-4B88-9B60-DB70AB96C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9992" y="3416935"/>
              <a:ext cx="133350" cy="28575"/>
            </a:xfrm>
            <a:custGeom>
              <a:avLst/>
              <a:gdLst>
                <a:gd name="T0" fmla="*/ 420 w 420"/>
                <a:gd name="T1" fmla="*/ 58 h 90"/>
                <a:gd name="T2" fmla="*/ 419 w 420"/>
                <a:gd name="T3" fmla="*/ 55 h 90"/>
                <a:gd name="T4" fmla="*/ 418 w 420"/>
                <a:gd name="T5" fmla="*/ 50 h 90"/>
                <a:gd name="T6" fmla="*/ 416 w 420"/>
                <a:gd name="T7" fmla="*/ 47 h 90"/>
                <a:gd name="T8" fmla="*/ 413 w 420"/>
                <a:gd name="T9" fmla="*/ 44 h 90"/>
                <a:gd name="T10" fmla="*/ 406 w 420"/>
                <a:gd name="T11" fmla="*/ 37 h 90"/>
                <a:gd name="T12" fmla="*/ 397 w 420"/>
                <a:gd name="T13" fmla="*/ 32 h 90"/>
                <a:gd name="T14" fmla="*/ 386 w 420"/>
                <a:gd name="T15" fmla="*/ 27 h 90"/>
                <a:gd name="T16" fmla="*/ 374 w 420"/>
                <a:gd name="T17" fmla="*/ 22 h 90"/>
                <a:gd name="T18" fmla="*/ 360 w 420"/>
                <a:gd name="T19" fmla="*/ 18 h 90"/>
                <a:gd name="T20" fmla="*/ 345 w 420"/>
                <a:gd name="T21" fmla="*/ 14 h 90"/>
                <a:gd name="T22" fmla="*/ 313 w 420"/>
                <a:gd name="T23" fmla="*/ 9 h 90"/>
                <a:gd name="T24" fmla="*/ 277 w 420"/>
                <a:gd name="T25" fmla="*/ 3 h 90"/>
                <a:gd name="T26" fmla="*/ 243 w 420"/>
                <a:gd name="T27" fmla="*/ 1 h 90"/>
                <a:gd name="T28" fmla="*/ 210 w 420"/>
                <a:gd name="T29" fmla="*/ 0 h 90"/>
                <a:gd name="T30" fmla="*/ 172 w 420"/>
                <a:gd name="T31" fmla="*/ 1 h 90"/>
                <a:gd name="T32" fmla="*/ 133 w 420"/>
                <a:gd name="T33" fmla="*/ 4 h 90"/>
                <a:gd name="T34" fmla="*/ 113 w 420"/>
                <a:gd name="T35" fmla="*/ 7 h 90"/>
                <a:gd name="T36" fmla="*/ 94 w 420"/>
                <a:gd name="T37" fmla="*/ 11 h 90"/>
                <a:gd name="T38" fmla="*/ 76 w 420"/>
                <a:gd name="T39" fmla="*/ 14 h 90"/>
                <a:gd name="T40" fmla="*/ 59 w 420"/>
                <a:gd name="T41" fmla="*/ 18 h 90"/>
                <a:gd name="T42" fmla="*/ 59 w 420"/>
                <a:gd name="T43" fmla="*/ 18 h 90"/>
                <a:gd name="T44" fmla="*/ 55 w 420"/>
                <a:gd name="T45" fmla="*/ 19 h 90"/>
                <a:gd name="T46" fmla="*/ 52 w 420"/>
                <a:gd name="T47" fmla="*/ 20 h 90"/>
                <a:gd name="T48" fmla="*/ 48 w 420"/>
                <a:gd name="T49" fmla="*/ 21 h 90"/>
                <a:gd name="T50" fmla="*/ 44 w 420"/>
                <a:gd name="T51" fmla="*/ 22 h 90"/>
                <a:gd name="T52" fmla="*/ 43 w 420"/>
                <a:gd name="T53" fmla="*/ 24 h 90"/>
                <a:gd name="T54" fmla="*/ 40 w 420"/>
                <a:gd name="T55" fmla="*/ 24 h 90"/>
                <a:gd name="T56" fmla="*/ 35 w 420"/>
                <a:gd name="T57" fmla="*/ 26 h 90"/>
                <a:gd name="T58" fmla="*/ 31 w 420"/>
                <a:gd name="T59" fmla="*/ 28 h 90"/>
                <a:gd name="T60" fmla="*/ 30 w 420"/>
                <a:gd name="T61" fmla="*/ 28 h 90"/>
                <a:gd name="T62" fmla="*/ 30 w 420"/>
                <a:gd name="T63" fmla="*/ 28 h 90"/>
                <a:gd name="T64" fmla="*/ 19 w 420"/>
                <a:gd name="T65" fmla="*/ 33 h 90"/>
                <a:gd name="T66" fmla="*/ 12 w 420"/>
                <a:gd name="T67" fmla="*/ 40 h 90"/>
                <a:gd name="T68" fmla="*/ 10 w 420"/>
                <a:gd name="T69" fmla="*/ 40 h 90"/>
                <a:gd name="T70" fmla="*/ 10 w 420"/>
                <a:gd name="T71" fmla="*/ 40 h 90"/>
                <a:gd name="T72" fmla="*/ 7 w 420"/>
                <a:gd name="T73" fmla="*/ 43 h 90"/>
                <a:gd name="T74" fmla="*/ 5 w 420"/>
                <a:gd name="T75" fmla="*/ 46 h 90"/>
                <a:gd name="T76" fmla="*/ 4 w 420"/>
                <a:gd name="T77" fmla="*/ 47 h 90"/>
                <a:gd name="T78" fmla="*/ 4 w 420"/>
                <a:gd name="T79" fmla="*/ 48 h 90"/>
                <a:gd name="T80" fmla="*/ 2 w 420"/>
                <a:gd name="T81" fmla="*/ 50 h 90"/>
                <a:gd name="T82" fmla="*/ 1 w 420"/>
                <a:gd name="T83" fmla="*/ 52 h 90"/>
                <a:gd name="T84" fmla="*/ 0 w 420"/>
                <a:gd name="T85" fmla="*/ 56 h 90"/>
                <a:gd name="T86" fmla="*/ 0 w 420"/>
                <a:gd name="T87" fmla="*/ 58 h 90"/>
                <a:gd name="T88" fmla="*/ 8 w 420"/>
                <a:gd name="T89" fmla="*/ 63 h 90"/>
                <a:gd name="T90" fmla="*/ 22 w 420"/>
                <a:gd name="T91" fmla="*/ 68 h 90"/>
                <a:gd name="T92" fmla="*/ 43 w 420"/>
                <a:gd name="T93" fmla="*/ 74 h 90"/>
                <a:gd name="T94" fmla="*/ 67 w 420"/>
                <a:gd name="T95" fmla="*/ 78 h 90"/>
                <a:gd name="T96" fmla="*/ 96 w 420"/>
                <a:gd name="T97" fmla="*/ 84 h 90"/>
                <a:gd name="T98" fmla="*/ 131 w 420"/>
                <a:gd name="T99" fmla="*/ 87 h 90"/>
                <a:gd name="T100" fmla="*/ 168 w 420"/>
                <a:gd name="T101" fmla="*/ 90 h 90"/>
                <a:gd name="T102" fmla="*/ 210 w 420"/>
                <a:gd name="T103" fmla="*/ 90 h 90"/>
                <a:gd name="T104" fmla="*/ 251 w 420"/>
                <a:gd name="T105" fmla="*/ 90 h 90"/>
                <a:gd name="T106" fmla="*/ 289 w 420"/>
                <a:gd name="T107" fmla="*/ 87 h 90"/>
                <a:gd name="T108" fmla="*/ 323 w 420"/>
                <a:gd name="T109" fmla="*/ 84 h 90"/>
                <a:gd name="T110" fmla="*/ 353 w 420"/>
                <a:gd name="T111" fmla="*/ 78 h 90"/>
                <a:gd name="T112" fmla="*/ 377 w 420"/>
                <a:gd name="T113" fmla="*/ 74 h 90"/>
                <a:gd name="T114" fmla="*/ 398 w 420"/>
                <a:gd name="T115" fmla="*/ 68 h 90"/>
                <a:gd name="T116" fmla="*/ 412 w 420"/>
                <a:gd name="T117" fmla="*/ 62 h 90"/>
                <a:gd name="T118" fmla="*/ 420 w 420"/>
                <a:gd name="T119" fmla="*/ 5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0" h="90">
                  <a:moveTo>
                    <a:pt x="420" y="58"/>
                  </a:moveTo>
                  <a:lnTo>
                    <a:pt x="419" y="55"/>
                  </a:lnTo>
                  <a:lnTo>
                    <a:pt x="418" y="50"/>
                  </a:lnTo>
                  <a:lnTo>
                    <a:pt x="416" y="47"/>
                  </a:lnTo>
                  <a:lnTo>
                    <a:pt x="413" y="44"/>
                  </a:lnTo>
                  <a:lnTo>
                    <a:pt x="406" y="37"/>
                  </a:lnTo>
                  <a:lnTo>
                    <a:pt x="397" y="32"/>
                  </a:lnTo>
                  <a:lnTo>
                    <a:pt x="386" y="27"/>
                  </a:lnTo>
                  <a:lnTo>
                    <a:pt x="374" y="22"/>
                  </a:lnTo>
                  <a:lnTo>
                    <a:pt x="360" y="18"/>
                  </a:lnTo>
                  <a:lnTo>
                    <a:pt x="345" y="14"/>
                  </a:lnTo>
                  <a:lnTo>
                    <a:pt x="313" y="9"/>
                  </a:lnTo>
                  <a:lnTo>
                    <a:pt x="277" y="3"/>
                  </a:lnTo>
                  <a:lnTo>
                    <a:pt x="243" y="1"/>
                  </a:lnTo>
                  <a:lnTo>
                    <a:pt x="210" y="0"/>
                  </a:lnTo>
                  <a:lnTo>
                    <a:pt x="172" y="1"/>
                  </a:lnTo>
                  <a:lnTo>
                    <a:pt x="133" y="4"/>
                  </a:lnTo>
                  <a:lnTo>
                    <a:pt x="113" y="7"/>
                  </a:lnTo>
                  <a:lnTo>
                    <a:pt x="94" y="11"/>
                  </a:lnTo>
                  <a:lnTo>
                    <a:pt x="76" y="14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5" y="19"/>
                  </a:lnTo>
                  <a:lnTo>
                    <a:pt x="52" y="20"/>
                  </a:lnTo>
                  <a:lnTo>
                    <a:pt x="48" y="21"/>
                  </a:lnTo>
                  <a:lnTo>
                    <a:pt x="44" y="22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35" y="26"/>
                  </a:lnTo>
                  <a:lnTo>
                    <a:pt x="31" y="28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19" y="33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6"/>
                  </a:lnTo>
                  <a:lnTo>
                    <a:pt x="4" y="47"/>
                  </a:lnTo>
                  <a:lnTo>
                    <a:pt x="4" y="48"/>
                  </a:lnTo>
                  <a:lnTo>
                    <a:pt x="2" y="50"/>
                  </a:lnTo>
                  <a:lnTo>
                    <a:pt x="1" y="52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8" y="63"/>
                  </a:lnTo>
                  <a:lnTo>
                    <a:pt x="22" y="68"/>
                  </a:lnTo>
                  <a:lnTo>
                    <a:pt x="43" y="74"/>
                  </a:lnTo>
                  <a:lnTo>
                    <a:pt x="67" y="78"/>
                  </a:lnTo>
                  <a:lnTo>
                    <a:pt x="96" y="84"/>
                  </a:lnTo>
                  <a:lnTo>
                    <a:pt x="131" y="87"/>
                  </a:lnTo>
                  <a:lnTo>
                    <a:pt x="168" y="90"/>
                  </a:lnTo>
                  <a:lnTo>
                    <a:pt x="210" y="90"/>
                  </a:lnTo>
                  <a:lnTo>
                    <a:pt x="251" y="90"/>
                  </a:lnTo>
                  <a:lnTo>
                    <a:pt x="289" y="87"/>
                  </a:lnTo>
                  <a:lnTo>
                    <a:pt x="323" y="84"/>
                  </a:lnTo>
                  <a:lnTo>
                    <a:pt x="353" y="78"/>
                  </a:lnTo>
                  <a:lnTo>
                    <a:pt x="377" y="74"/>
                  </a:lnTo>
                  <a:lnTo>
                    <a:pt x="398" y="68"/>
                  </a:lnTo>
                  <a:lnTo>
                    <a:pt x="412" y="62"/>
                  </a:lnTo>
                  <a:lnTo>
                    <a:pt x="420" y="58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600">
                <a:solidFill>
                  <a:schemeClr val="lt1"/>
                </a:solidFill>
              </a:endParaRPr>
            </a:p>
          </p:txBody>
        </p:sp>
        <p:sp>
          <p:nvSpPr>
            <p:cNvPr id="388" name="Freeform 501">
              <a:extLst>
                <a:ext uri="{FF2B5EF4-FFF2-40B4-BE49-F238E27FC236}">
                  <a16:creationId xmlns:a16="http://schemas.microsoft.com/office/drawing/2014/main" id="{DC3F22F6-F468-44B6-B5EF-399463643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9992" y="3445510"/>
              <a:ext cx="133350" cy="23813"/>
            </a:xfrm>
            <a:custGeom>
              <a:avLst/>
              <a:gdLst>
                <a:gd name="T0" fmla="*/ 0 w 421"/>
                <a:gd name="T1" fmla="*/ 0 h 75"/>
                <a:gd name="T2" fmla="*/ 0 w 421"/>
                <a:gd name="T3" fmla="*/ 42 h 75"/>
                <a:gd name="T4" fmla="*/ 8 w 421"/>
                <a:gd name="T5" fmla="*/ 46 h 75"/>
                <a:gd name="T6" fmla="*/ 22 w 421"/>
                <a:gd name="T7" fmla="*/ 52 h 75"/>
                <a:gd name="T8" fmla="*/ 43 w 421"/>
                <a:gd name="T9" fmla="*/ 57 h 75"/>
                <a:gd name="T10" fmla="*/ 67 w 421"/>
                <a:gd name="T11" fmla="*/ 62 h 75"/>
                <a:gd name="T12" fmla="*/ 97 w 421"/>
                <a:gd name="T13" fmla="*/ 68 h 75"/>
                <a:gd name="T14" fmla="*/ 130 w 421"/>
                <a:gd name="T15" fmla="*/ 71 h 75"/>
                <a:gd name="T16" fmla="*/ 169 w 421"/>
                <a:gd name="T17" fmla="*/ 74 h 75"/>
                <a:gd name="T18" fmla="*/ 211 w 421"/>
                <a:gd name="T19" fmla="*/ 75 h 75"/>
                <a:gd name="T20" fmla="*/ 253 w 421"/>
                <a:gd name="T21" fmla="*/ 74 h 75"/>
                <a:gd name="T22" fmla="*/ 290 w 421"/>
                <a:gd name="T23" fmla="*/ 71 h 75"/>
                <a:gd name="T24" fmla="*/ 325 w 421"/>
                <a:gd name="T25" fmla="*/ 68 h 75"/>
                <a:gd name="T26" fmla="*/ 355 w 421"/>
                <a:gd name="T27" fmla="*/ 62 h 75"/>
                <a:gd name="T28" fmla="*/ 379 w 421"/>
                <a:gd name="T29" fmla="*/ 57 h 75"/>
                <a:gd name="T30" fmla="*/ 399 w 421"/>
                <a:gd name="T31" fmla="*/ 52 h 75"/>
                <a:gd name="T32" fmla="*/ 414 w 421"/>
                <a:gd name="T33" fmla="*/ 46 h 75"/>
                <a:gd name="T34" fmla="*/ 421 w 421"/>
                <a:gd name="T35" fmla="*/ 42 h 75"/>
                <a:gd name="T36" fmla="*/ 421 w 421"/>
                <a:gd name="T37" fmla="*/ 0 h 75"/>
                <a:gd name="T38" fmla="*/ 410 w 421"/>
                <a:gd name="T39" fmla="*/ 4 h 75"/>
                <a:gd name="T40" fmla="*/ 399 w 421"/>
                <a:gd name="T41" fmla="*/ 8 h 75"/>
                <a:gd name="T42" fmla="*/ 386 w 421"/>
                <a:gd name="T43" fmla="*/ 12 h 75"/>
                <a:gd name="T44" fmla="*/ 373 w 421"/>
                <a:gd name="T45" fmla="*/ 14 h 75"/>
                <a:gd name="T46" fmla="*/ 344 w 421"/>
                <a:gd name="T47" fmla="*/ 19 h 75"/>
                <a:gd name="T48" fmla="*/ 314 w 421"/>
                <a:gd name="T49" fmla="*/ 24 h 75"/>
                <a:gd name="T50" fmla="*/ 284 w 421"/>
                <a:gd name="T51" fmla="*/ 27 h 75"/>
                <a:gd name="T52" fmla="*/ 256 w 421"/>
                <a:gd name="T53" fmla="*/ 28 h 75"/>
                <a:gd name="T54" fmla="*/ 231 w 421"/>
                <a:gd name="T55" fmla="*/ 29 h 75"/>
                <a:gd name="T56" fmla="*/ 211 w 421"/>
                <a:gd name="T57" fmla="*/ 30 h 75"/>
                <a:gd name="T58" fmla="*/ 191 w 421"/>
                <a:gd name="T59" fmla="*/ 29 h 75"/>
                <a:gd name="T60" fmla="*/ 166 w 421"/>
                <a:gd name="T61" fmla="*/ 28 h 75"/>
                <a:gd name="T62" fmla="*/ 138 w 421"/>
                <a:gd name="T63" fmla="*/ 27 h 75"/>
                <a:gd name="T64" fmla="*/ 108 w 421"/>
                <a:gd name="T65" fmla="*/ 24 h 75"/>
                <a:gd name="T66" fmla="*/ 78 w 421"/>
                <a:gd name="T67" fmla="*/ 19 h 75"/>
                <a:gd name="T68" fmla="*/ 49 w 421"/>
                <a:gd name="T69" fmla="*/ 15 h 75"/>
                <a:gd name="T70" fmla="*/ 35 w 421"/>
                <a:gd name="T71" fmla="*/ 12 h 75"/>
                <a:gd name="T72" fmla="*/ 22 w 421"/>
                <a:gd name="T73" fmla="*/ 8 h 75"/>
                <a:gd name="T74" fmla="*/ 10 w 421"/>
                <a:gd name="T75" fmla="*/ 4 h 75"/>
                <a:gd name="T76" fmla="*/ 0 w 421"/>
                <a:gd name="T77" fmla="*/ 0 h 75"/>
                <a:gd name="T78" fmla="*/ 0 w 421"/>
                <a:gd name="T7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1" h="75">
                  <a:moveTo>
                    <a:pt x="0" y="0"/>
                  </a:moveTo>
                  <a:lnTo>
                    <a:pt x="0" y="42"/>
                  </a:lnTo>
                  <a:lnTo>
                    <a:pt x="8" y="46"/>
                  </a:lnTo>
                  <a:lnTo>
                    <a:pt x="22" y="52"/>
                  </a:lnTo>
                  <a:lnTo>
                    <a:pt x="43" y="57"/>
                  </a:lnTo>
                  <a:lnTo>
                    <a:pt x="67" y="62"/>
                  </a:lnTo>
                  <a:lnTo>
                    <a:pt x="97" y="68"/>
                  </a:lnTo>
                  <a:lnTo>
                    <a:pt x="130" y="71"/>
                  </a:lnTo>
                  <a:lnTo>
                    <a:pt x="169" y="74"/>
                  </a:lnTo>
                  <a:lnTo>
                    <a:pt x="211" y="75"/>
                  </a:lnTo>
                  <a:lnTo>
                    <a:pt x="253" y="74"/>
                  </a:lnTo>
                  <a:lnTo>
                    <a:pt x="290" y="71"/>
                  </a:lnTo>
                  <a:lnTo>
                    <a:pt x="325" y="68"/>
                  </a:lnTo>
                  <a:lnTo>
                    <a:pt x="355" y="62"/>
                  </a:lnTo>
                  <a:lnTo>
                    <a:pt x="379" y="57"/>
                  </a:lnTo>
                  <a:lnTo>
                    <a:pt x="399" y="52"/>
                  </a:lnTo>
                  <a:lnTo>
                    <a:pt x="414" y="46"/>
                  </a:lnTo>
                  <a:lnTo>
                    <a:pt x="421" y="42"/>
                  </a:lnTo>
                  <a:lnTo>
                    <a:pt x="421" y="0"/>
                  </a:lnTo>
                  <a:lnTo>
                    <a:pt x="410" y="4"/>
                  </a:lnTo>
                  <a:lnTo>
                    <a:pt x="399" y="8"/>
                  </a:lnTo>
                  <a:lnTo>
                    <a:pt x="386" y="12"/>
                  </a:lnTo>
                  <a:lnTo>
                    <a:pt x="373" y="14"/>
                  </a:lnTo>
                  <a:lnTo>
                    <a:pt x="344" y="19"/>
                  </a:lnTo>
                  <a:lnTo>
                    <a:pt x="314" y="24"/>
                  </a:lnTo>
                  <a:lnTo>
                    <a:pt x="284" y="27"/>
                  </a:lnTo>
                  <a:lnTo>
                    <a:pt x="256" y="28"/>
                  </a:lnTo>
                  <a:lnTo>
                    <a:pt x="231" y="29"/>
                  </a:lnTo>
                  <a:lnTo>
                    <a:pt x="211" y="30"/>
                  </a:lnTo>
                  <a:lnTo>
                    <a:pt x="191" y="29"/>
                  </a:lnTo>
                  <a:lnTo>
                    <a:pt x="166" y="28"/>
                  </a:lnTo>
                  <a:lnTo>
                    <a:pt x="138" y="27"/>
                  </a:lnTo>
                  <a:lnTo>
                    <a:pt x="108" y="24"/>
                  </a:lnTo>
                  <a:lnTo>
                    <a:pt x="78" y="19"/>
                  </a:lnTo>
                  <a:lnTo>
                    <a:pt x="49" y="15"/>
                  </a:lnTo>
                  <a:lnTo>
                    <a:pt x="35" y="12"/>
                  </a:lnTo>
                  <a:lnTo>
                    <a:pt x="22" y="8"/>
                  </a:lnTo>
                  <a:lnTo>
                    <a:pt x="1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600">
                <a:solidFill>
                  <a:schemeClr val="lt1"/>
                </a:solidFill>
              </a:endParaRPr>
            </a:p>
          </p:txBody>
        </p:sp>
        <p:sp>
          <p:nvSpPr>
            <p:cNvPr id="389" name="Freeform 502">
              <a:extLst>
                <a:ext uri="{FF2B5EF4-FFF2-40B4-BE49-F238E27FC236}">
                  <a16:creationId xmlns:a16="http://schemas.microsoft.com/office/drawing/2014/main" id="{2B70073F-ECD8-491E-9273-DE1875097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9992" y="3516947"/>
              <a:ext cx="133350" cy="23813"/>
            </a:xfrm>
            <a:custGeom>
              <a:avLst/>
              <a:gdLst>
                <a:gd name="T0" fmla="*/ 0 w 421"/>
                <a:gd name="T1" fmla="*/ 0 h 75"/>
                <a:gd name="T2" fmla="*/ 0 w 421"/>
                <a:gd name="T3" fmla="*/ 42 h 75"/>
                <a:gd name="T4" fmla="*/ 8 w 421"/>
                <a:gd name="T5" fmla="*/ 48 h 75"/>
                <a:gd name="T6" fmla="*/ 22 w 421"/>
                <a:gd name="T7" fmla="*/ 53 h 75"/>
                <a:gd name="T8" fmla="*/ 43 w 421"/>
                <a:gd name="T9" fmla="*/ 58 h 75"/>
                <a:gd name="T10" fmla="*/ 67 w 421"/>
                <a:gd name="T11" fmla="*/ 64 h 75"/>
                <a:gd name="T12" fmla="*/ 97 w 421"/>
                <a:gd name="T13" fmla="*/ 68 h 75"/>
                <a:gd name="T14" fmla="*/ 130 w 421"/>
                <a:gd name="T15" fmla="*/ 72 h 75"/>
                <a:gd name="T16" fmla="*/ 169 w 421"/>
                <a:gd name="T17" fmla="*/ 74 h 75"/>
                <a:gd name="T18" fmla="*/ 211 w 421"/>
                <a:gd name="T19" fmla="*/ 75 h 75"/>
                <a:gd name="T20" fmla="*/ 253 w 421"/>
                <a:gd name="T21" fmla="*/ 74 h 75"/>
                <a:gd name="T22" fmla="*/ 290 w 421"/>
                <a:gd name="T23" fmla="*/ 72 h 75"/>
                <a:gd name="T24" fmla="*/ 325 w 421"/>
                <a:gd name="T25" fmla="*/ 68 h 75"/>
                <a:gd name="T26" fmla="*/ 355 w 421"/>
                <a:gd name="T27" fmla="*/ 64 h 75"/>
                <a:gd name="T28" fmla="*/ 379 w 421"/>
                <a:gd name="T29" fmla="*/ 58 h 75"/>
                <a:gd name="T30" fmla="*/ 399 w 421"/>
                <a:gd name="T31" fmla="*/ 53 h 75"/>
                <a:gd name="T32" fmla="*/ 414 w 421"/>
                <a:gd name="T33" fmla="*/ 48 h 75"/>
                <a:gd name="T34" fmla="*/ 421 w 421"/>
                <a:gd name="T35" fmla="*/ 42 h 75"/>
                <a:gd name="T36" fmla="*/ 421 w 421"/>
                <a:gd name="T37" fmla="*/ 0 h 75"/>
                <a:gd name="T38" fmla="*/ 410 w 421"/>
                <a:gd name="T39" fmla="*/ 5 h 75"/>
                <a:gd name="T40" fmla="*/ 399 w 421"/>
                <a:gd name="T41" fmla="*/ 9 h 75"/>
                <a:gd name="T42" fmla="*/ 386 w 421"/>
                <a:gd name="T43" fmla="*/ 12 h 75"/>
                <a:gd name="T44" fmla="*/ 373 w 421"/>
                <a:gd name="T45" fmla="*/ 15 h 75"/>
                <a:gd name="T46" fmla="*/ 344 w 421"/>
                <a:gd name="T47" fmla="*/ 21 h 75"/>
                <a:gd name="T48" fmla="*/ 314 w 421"/>
                <a:gd name="T49" fmla="*/ 24 h 75"/>
                <a:gd name="T50" fmla="*/ 284 w 421"/>
                <a:gd name="T51" fmla="*/ 27 h 75"/>
                <a:gd name="T52" fmla="*/ 256 w 421"/>
                <a:gd name="T53" fmla="*/ 29 h 75"/>
                <a:gd name="T54" fmla="*/ 231 w 421"/>
                <a:gd name="T55" fmla="*/ 30 h 75"/>
                <a:gd name="T56" fmla="*/ 211 w 421"/>
                <a:gd name="T57" fmla="*/ 30 h 75"/>
                <a:gd name="T58" fmla="*/ 191 w 421"/>
                <a:gd name="T59" fmla="*/ 30 h 75"/>
                <a:gd name="T60" fmla="*/ 166 w 421"/>
                <a:gd name="T61" fmla="*/ 29 h 75"/>
                <a:gd name="T62" fmla="*/ 138 w 421"/>
                <a:gd name="T63" fmla="*/ 27 h 75"/>
                <a:gd name="T64" fmla="*/ 108 w 421"/>
                <a:gd name="T65" fmla="*/ 24 h 75"/>
                <a:gd name="T66" fmla="*/ 78 w 421"/>
                <a:gd name="T67" fmla="*/ 21 h 75"/>
                <a:gd name="T68" fmla="*/ 49 w 421"/>
                <a:gd name="T69" fmla="*/ 15 h 75"/>
                <a:gd name="T70" fmla="*/ 35 w 421"/>
                <a:gd name="T71" fmla="*/ 12 h 75"/>
                <a:gd name="T72" fmla="*/ 22 w 421"/>
                <a:gd name="T73" fmla="*/ 9 h 75"/>
                <a:gd name="T74" fmla="*/ 10 w 421"/>
                <a:gd name="T75" fmla="*/ 5 h 75"/>
                <a:gd name="T76" fmla="*/ 0 w 421"/>
                <a:gd name="T77" fmla="*/ 1 h 75"/>
                <a:gd name="T78" fmla="*/ 0 w 421"/>
                <a:gd name="T7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1" h="75">
                  <a:moveTo>
                    <a:pt x="0" y="0"/>
                  </a:moveTo>
                  <a:lnTo>
                    <a:pt x="0" y="42"/>
                  </a:lnTo>
                  <a:lnTo>
                    <a:pt x="8" y="48"/>
                  </a:lnTo>
                  <a:lnTo>
                    <a:pt x="22" y="53"/>
                  </a:lnTo>
                  <a:lnTo>
                    <a:pt x="43" y="58"/>
                  </a:lnTo>
                  <a:lnTo>
                    <a:pt x="67" y="64"/>
                  </a:lnTo>
                  <a:lnTo>
                    <a:pt x="97" y="68"/>
                  </a:lnTo>
                  <a:lnTo>
                    <a:pt x="130" y="72"/>
                  </a:lnTo>
                  <a:lnTo>
                    <a:pt x="169" y="74"/>
                  </a:lnTo>
                  <a:lnTo>
                    <a:pt x="211" y="75"/>
                  </a:lnTo>
                  <a:lnTo>
                    <a:pt x="253" y="74"/>
                  </a:lnTo>
                  <a:lnTo>
                    <a:pt x="290" y="72"/>
                  </a:lnTo>
                  <a:lnTo>
                    <a:pt x="325" y="68"/>
                  </a:lnTo>
                  <a:lnTo>
                    <a:pt x="355" y="64"/>
                  </a:lnTo>
                  <a:lnTo>
                    <a:pt x="379" y="58"/>
                  </a:lnTo>
                  <a:lnTo>
                    <a:pt x="399" y="53"/>
                  </a:lnTo>
                  <a:lnTo>
                    <a:pt x="414" y="48"/>
                  </a:lnTo>
                  <a:lnTo>
                    <a:pt x="421" y="42"/>
                  </a:lnTo>
                  <a:lnTo>
                    <a:pt x="421" y="0"/>
                  </a:lnTo>
                  <a:lnTo>
                    <a:pt x="410" y="5"/>
                  </a:lnTo>
                  <a:lnTo>
                    <a:pt x="399" y="9"/>
                  </a:lnTo>
                  <a:lnTo>
                    <a:pt x="386" y="12"/>
                  </a:lnTo>
                  <a:lnTo>
                    <a:pt x="373" y="15"/>
                  </a:lnTo>
                  <a:lnTo>
                    <a:pt x="344" y="21"/>
                  </a:lnTo>
                  <a:lnTo>
                    <a:pt x="314" y="24"/>
                  </a:lnTo>
                  <a:lnTo>
                    <a:pt x="284" y="27"/>
                  </a:lnTo>
                  <a:lnTo>
                    <a:pt x="256" y="29"/>
                  </a:lnTo>
                  <a:lnTo>
                    <a:pt x="231" y="30"/>
                  </a:lnTo>
                  <a:lnTo>
                    <a:pt x="211" y="30"/>
                  </a:lnTo>
                  <a:lnTo>
                    <a:pt x="191" y="30"/>
                  </a:lnTo>
                  <a:lnTo>
                    <a:pt x="166" y="29"/>
                  </a:lnTo>
                  <a:lnTo>
                    <a:pt x="138" y="27"/>
                  </a:lnTo>
                  <a:lnTo>
                    <a:pt x="108" y="24"/>
                  </a:lnTo>
                  <a:lnTo>
                    <a:pt x="78" y="21"/>
                  </a:lnTo>
                  <a:lnTo>
                    <a:pt x="49" y="15"/>
                  </a:lnTo>
                  <a:lnTo>
                    <a:pt x="35" y="12"/>
                  </a:lnTo>
                  <a:lnTo>
                    <a:pt x="22" y="9"/>
                  </a:lnTo>
                  <a:lnTo>
                    <a:pt x="1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600">
                <a:solidFill>
                  <a:schemeClr val="lt1"/>
                </a:solidFill>
              </a:endParaRPr>
            </a:p>
          </p:txBody>
        </p:sp>
        <p:sp>
          <p:nvSpPr>
            <p:cNvPr id="390" name="Freeform 503">
              <a:extLst>
                <a:ext uri="{FF2B5EF4-FFF2-40B4-BE49-F238E27FC236}">
                  <a16:creationId xmlns:a16="http://schemas.microsoft.com/office/drawing/2014/main" id="{79DF9650-7230-43D2-8678-3450F6818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9992" y="3493135"/>
              <a:ext cx="133350" cy="23813"/>
            </a:xfrm>
            <a:custGeom>
              <a:avLst/>
              <a:gdLst>
                <a:gd name="T0" fmla="*/ 0 w 421"/>
                <a:gd name="T1" fmla="*/ 0 h 75"/>
                <a:gd name="T2" fmla="*/ 0 w 421"/>
                <a:gd name="T3" fmla="*/ 42 h 75"/>
                <a:gd name="T4" fmla="*/ 8 w 421"/>
                <a:gd name="T5" fmla="*/ 47 h 75"/>
                <a:gd name="T6" fmla="*/ 22 w 421"/>
                <a:gd name="T7" fmla="*/ 53 h 75"/>
                <a:gd name="T8" fmla="*/ 43 w 421"/>
                <a:gd name="T9" fmla="*/ 58 h 75"/>
                <a:gd name="T10" fmla="*/ 67 w 421"/>
                <a:gd name="T11" fmla="*/ 64 h 75"/>
                <a:gd name="T12" fmla="*/ 97 w 421"/>
                <a:gd name="T13" fmla="*/ 68 h 75"/>
                <a:gd name="T14" fmla="*/ 130 w 421"/>
                <a:gd name="T15" fmla="*/ 72 h 75"/>
                <a:gd name="T16" fmla="*/ 169 w 421"/>
                <a:gd name="T17" fmla="*/ 74 h 75"/>
                <a:gd name="T18" fmla="*/ 211 w 421"/>
                <a:gd name="T19" fmla="*/ 75 h 75"/>
                <a:gd name="T20" fmla="*/ 253 w 421"/>
                <a:gd name="T21" fmla="*/ 74 h 75"/>
                <a:gd name="T22" fmla="*/ 290 w 421"/>
                <a:gd name="T23" fmla="*/ 72 h 75"/>
                <a:gd name="T24" fmla="*/ 325 w 421"/>
                <a:gd name="T25" fmla="*/ 68 h 75"/>
                <a:gd name="T26" fmla="*/ 355 w 421"/>
                <a:gd name="T27" fmla="*/ 64 h 75"/>
                <a:gd name="T28" fmla="*/ 379 w 421"/>
                <a:gd name="T29" fmla="*/ 58 h 75"/>
                <a:gd name="T30" fmla="*/ 399 w 421"/>
                <a:gd name="T31" fmla="*/ 53 h 75"/>
                <a:gd name="T32" fmla="*/ 414 w 421"/>
                <a:gd name="T33" fmla="*/ 47 h 75"/>
                <a:gd name="T34" fmla="*/ 421 w 421"/>
                <a:gd name="T35" fmla="*/ 42 h 75"/>
                <a:gd name="T36" fmla="*/ 421 w 421"/>
                <a:gd name="T37" fmla="*/ 0 h 75"/>
                <a:gd name="T38" fmla="*/ 410 w 421"/>
                <a:gd name="T39" fmla="*/ 5 h 75"/>
                <a:gd name="T40" fmla="*/ 399 w 421"/>
                <a:gd name="T41" fmla="*/ 9 h 75"/>
                <a:gd name="T42" fmla="*/ 386 w 421"/>
                <a:gd name="T43" fmla="*/ 12 h 75"/>
                <a:gd name="T44" fmla="*/ 373 w 421"/>
                <a:gd name="T45" fmla="*/ 15 h 75"/>
                <a:gd name="T46" fmla="*/ 344 w 421"/>
                <a:gd name="T47" fmla="*/ 21 h 75"/>
                <a:gd name="T48" fmla="*/ 314 w 421"/>
                <a:gd name="T49" fmla="*/ 24 h 75"/>
                <a:gd name="T50" fmla="*/ 284 w 421"/>
                <a:gd name="T51" fmla="*/ 27 h 75"/>
                <a:gd name="T52" fmla="*/ 256 w 421"/>
                <a:gd name="T53" fmla="*/ 29 h 75"/>
                <a:gd name="T54" fmla="*/ 231 w 421"/>
                <a:gd name="T55" fmla="*/ 30 h 75"/>
                <a:gd name="T56" fmla="*/ 211 w 421"/>
                <a:gd name="T57" fmla="*/ 30 h 75"/>
                <a:gd name="T58" fmla="*/ 191 w 421"/>
                <a:gd name="T59" fmla="*/ 30 h 75"/>
                <a:gd name="T60" fmla="*/ 166 w 421"/>
                <a:gd name="T61" fmla="*/ 29 h 75"/>
                <a:gd name="T62" fmla="*/ 138 w 421"/>
                <a:gd name="T63" fmla="*/ 27 h 75"/>
                <a:gd name="T64" fmla="*/ 108 w 421"/>
                <a:gd name="T65" fmla="*/ 24 h 75"/>
                <a:gd name="T66" fmla="*/ 78 w 421"/>
                <a:gd name="T67" fmla="*/ 21 h 75"/>
                <a:gd name="T68" fmla="*/ 49 w 421"/>
                <a:gd name="T69" fmla="*/ 15 h 75"/>
                <a:gd name="T70" fmla="*/ 35 w 421"/>
                <a:gd name="T71" fmla="*/ 12 h 75"/>
                <a:gd name="T72" fmla="*/ 22 w 421"/>
                <a:gd name="T73" fmla="*/ 9 h 75"/>
                <a:gd name="T74" fmla="*/ 10 w 421"/>
                <a:gd name="T75" fmla="*/ 5 h 75"/>
                <a:gd name="T76" fmla="*/ 0 w 421"/>
                <a:gd name="T7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21" h="75">
                  <a:moveTo>
                    <a:pt x="0" y="0"/>
                  </a:moveTo>
                  <a:lnTo>
                    <a:pt x="0" y="42"/>
                  </a:lnTo>
                  <a:lnTo>
                    <a:pt x="8" y="47"/>
                  </a:lnTo>
                  <a:lnTo>
                    <a:pt x="22" y="53"/>
                  </a:lnTo>
                  <a:lnTo>
                    <a:pt x="43" y="58"/>
                  </a:lnTo>
                  <a:lnTo>
                    <a:pt x="67" y="64"/>
                  </a:lnTo>
                  <a:lnTo>
                    <a:pt x="97" y="68"/>
                  </a:lnTo>
                  <a:lnTo>
                    <a:pt x="130" y="72"/>
                  </a:lnTo>
                  <a:lnTo>
                    <a:pt x="169" y="74"/>
                  </a:lnTo>
                  <a:lnTo>
                    <a:pt x="211" y="75"/>
                  </a:lnTo>
                  <a:lnTo>
                    <a:pt x="253" y="74"/>
                  </a:lnTo>
                  <a:lnTo>
                    <a:pt x="290" y="72"/>
                  </a:lnTo>
                  <a:lnTo>
                    <a:pt x="325" y="68"/>
                  </a:lnTo>
                  <a:lnTo>
                    <a:pt x="355" y="64"/>
                  </a:lnTo>
                  <a:lnTo>
                    <a:pt x="379" y="58"/>
                  </a:lnTo>
                  <a:lnTo>
                    <a:pt x="399" y="53"/>
                  </a:lnTo>
                  <a:lnTo>
                    <a:pt x="414" y="47"/>
                  </a:lnTo>
                  <a:lnTo>
                    <a:pt x="421" y="42"/>
                  </a:lnTo>
                  <a:lnTo>
                    <a:pt x="421" y="0"/>
                  </a:lnTo>
                  <a:lnTo>
                    <a:pt x="410" y="5"/>
                  </a:lnTo>
                  <a:lnTo>
                    <a:pt x="399" y="9"/>
                  </a:lnTo>
                  <a:lnTo>
                    <a:pt x="386" y="12"/>
                  </a:lnTo>
                  <a:lnTo>
                    <a:pt x="373" y="15"/>
                  </a:lnTo>
                  <a:lnTo>
                    <a:pt x="344" y="21"/>
                  </a:lnTo>
                  <a:lnTo>
                    <a:pt x="314" y="24"/>
                  </a:lnTo>
                  <a:lnTo>
                    <a:pt x="284" y="27"/>
                  </a:lnTo>
                  <a:lnTo>
                    <a:pt x="256" y="29"/>
                  </a:lnTo>
                  <a:lnTo>
                    <a:pt x="231" y="30"/>
                  </a:lnTo>
                  <a:lnTo>
                    <a:pt x="211" y="30"/>
                  </a:lnTo>
                  <a:lnTo>
                    <a:pt x="191" y="30"/>
                  </a:lnTo>
                  <a:lnTo>
                    <a:pt x="166" y="29"/>
                  </a:lnTo>
                  <a:lnTo>
                    <a:pt x="138" y="27"/>
                  </a:lnTo>
                  <a:lnTo>
                    <a:pt x="108" y="24"/>
                  </a:lnTo>
                  <a:lnTo>
                    <a:pt x="78" y="21"/>
                  </a:lnTo>
                  <a:lnTo>
                    <a:pt x="49" y="15"/>
                  </a:lnTo>
                  <a:lnTo>
                    <a:pt x="35" y="12"/>
                  </a:lnTo>
                  <a:lnTo>
                    <a:pt x="22" y="9"/>
                  </a:lnTo>
                  <a:lnTo>
                    <a:pt x="1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600">
                <a:solidFill>
                  <a:schemeClr val="lt1"/>
                </a:solidFill>
              </a:endParaRPr>
            </a:p>
          </p:txBody>
        </p:sp>
        <p:sp>
          <p:nvSpPr>
            <p:cNvPr id="391" name="Freeform 504">
              <a:extLst>
                <a:ext uri="{FF2B5EF4-FFF2-40B4-BE49-F238E27FC236}">
                  <a16:creationId xmlns:a16="http://schemas.microsoft.com/office/drawing/2014/main" id="{390F5FB0-BA0B-4D9F-80BE-ABF1BB28E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9992" y="3469322"/>
              <a:ext cx="133350" cy="23813"/>
            </a:xfrm>
            <a:custGeom>
              <a:avLst/>
              <a:gdLst>
                <a:gd name="T0" fmla="*/ 0 w 421"/>
                <a:gd name="T1" fmla="*/ 0 h 75"/>
                <a:gd name="T2" fmla="*/ 0 w 421"/>
                <a:gd name="T3" fmla="*/ 42 h 75"/>
                <a:gd name="T4" fmla="*/ 8 w 421"/>
                <a:gd name="T5" fmla="*/ 46 h 75"/>
                <a:gd name="T6" fmla="*/ 22 w 421"/>
                <a:gd name="T7" fmla="*/ 52 h 75"/>
                <a:gd name="T8" fmla="*/ 43 w 421"/>
                <a:gd name="T9" fmla="*/ 58 h 75"/>
                <a:gd name="T10" fmla="*/ 67 w 421"/>
                <a:gd name="T11" fmla="*/ 63 h 75"/>
                <a:gd name="T12" fmla="*/ 97 w 421"/>
                <a:gd name="T13" fmla="*/ 68 h 75"/>
                <a:gd name="T14" fmla="*/ 130 w 421"/>
                <a:gd name="T15" fmla="*/ 72 h 75"/>
                <a:gd name="T16" fmla="*/ 169 w 421"/>
                <a:gd name="T17" fmla="*/ 74 h 75"/>
                <a:gd name="T18" fmla="*/ 211 w 421"/>
                <a:gd name="T19" fmla="*/ 75 h 75"/>
                <a:gd name="T20" fmla="*/ 253 w 421"/>
                <a:gd name="T21" fmla="*/ 74 h 75"/>
                <a:gd name="T22" fmla="*/ 290 w 421"/>
                <a:gd name="T23" fmla="*/ 72 h 75"/>
                <a:gd name="T24" fmla="*/ 325 w 421"/>
                <a:gd name="T25" fmla="*/ 68 h 75"/>
                <a:gd name="T26" fmla="*/ 355 w 421"/>
                <a:gd name="T27" fmla="*/ 63 h 75"/>
                <a:gd name="T28" fmla="*/ 379 w 421"/>
                <a:gd name="T29" fmla="*/ 58 h 75"/>
                <a:gd name="T30" fmla="*/ 399 w 421"/>
                <a:gd name="T31" fmla="*/ 52 h 75"/>
                <a:gd name="T32" fmla="*/ 414 w 421"/>
                <a:gd name="T33" fmla="*/ 47 h 75"/>
                <a:gd name="T34" fmla="*/ 421 w 421"/>
                <a:gd name="T35" fmla="*/ 42 h 75"/>
                <a:gd name="T36" fmla="*/ 421 w 421"/>
                <a:gd name="T37" fmla="*/ 0 h 75"/>
                <a:gd name="T38" fmla="*/ 410 w 421"/>
                <a:gd name="T39" fmla="*/ 4 h 75"/>
                <a:gd name="T40" fmla="*/ 399 w 421"/>
                <a:gd name="T41" fmla="*/ 9 h 75"/>
                <a:gd name="T42" fmla="*/ 386 w 421"/>
                <a:gd name="T43" fmla="*/ 12 h 75"/>
                <a:gd name="T44" fmla="*/ 373 w 421"/>
                <a:gd name="T45" fmla="*/ 15 h 75"/>
                <a:gd name="T46" fmla="*/ 344 w 421"/>
                <a:gd name="T47" fmla="*/ 19 h 75"/>
                <a:gd name="T48" fmla="*/ 314 w 421"/>
                <a:gd name="T49" fmla="*/ 24 h 75"/>
                <a:gd name="T50" fmla="*/ 284 w 421"/>
                <a:gd name="T51" fmla="*/ 27 h 75"/>
                <a:gd name="T52" fmla="*/ 256 w 421"/>
                <a:gd name="T53" fmla="*/ 29 h 75"/>
                <a:gd name="T54" fmla="*/ 231 w 421"/>
                <a:gd name="T55" fmla="*/ 29 h 75"/>
                <a:gd name="T56" fmla="*/ 211 w 421"/>
                <a:gd name="T57" fmla="*/ 30 h 75"/>
                <a:gd name="T58" fmla="*/ 191 w 421"/>
                <a:gd name="T59" fmla="*/ 29 h 75"/>
                <a:gd name="T60" fmla="*/ 166 w 421"/>
                <a:gd name="T61" fmla="*/ 28 h 75"/>
                <a:gd name="T62" fmla="*/ 138 w 421"/>
                <a:gd name="T63" fmla="*/ 27 h 75"/>
                <a:gd name="T64" fmla="*/ 108 w 421"/>
                <a:gd name="T65" fmla="*/ 24 h 75"/>
                <a:gd name="T66" fmla="*/ 78 w 421"/>
                <a:gd name="T67" fmla="*/ 19 h 75"/>
                <a:gd name="T68" fmla="*/ 49 w 421"/>
                <a:gd name="T69" fmla="*/ 15 h 75"/>
                <a:gd name="T70" fmla="*/ 35 w 421"/>
                <a:gd name="T71" fmla="*/ 12 h 75"/>
                <a:gd name="T72" fmla="*/ 22 w 421"/>
                <a:gd name="T73" fmla="*/ 9 h 75"/>
                <a:gd name="T74" fmla="*/ 10 w 421"/>
                <a:gd name="T75" fmla="*/ 4 h 75"/>
                <a:gd name="T76" fmla="*/ 0 w 421"/>
                <a:gd name="T7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21" h="75">
                  <a:moveTo>
                    <a:pt x="0" y="0"/>
                  </a:moveTo>
                  <a:lnTo>
                    <a:pt x="0" y="42"/>
                  </a:lnTo>
                  <a:lnTo>
                    <a:pt x="8" y="46"/>
                  </a:lnTo>
                  <a:lnTo>
                    <a:pt x="22" y="52"/>
                  </a:lnTo>
                  <a:lnTo>
                    <a:pt x="43" y="58"/>
                  </a:lnTo>
                  <a:lnTo>
                    <a:pt x="67" y="63"/>
                  </a:lnTo>
                  <a:lnTo>
                    <a:pt x="97" y="68"/>
                  </a:lnTo>
                  <a:lnTo>
                    <a:pt x="130" y="72"/>
                  </a:lnTo>
                  <a:lnTo>
                    <a:pt x="169" y="74"/>
                  </a:lnTo>
                  <a:lnTo>
                    <a:pt x="211" y="75"/>
                  </a:lnTo>
                  <a:lnTo>
                    <a:pt x="253" y="74"/>
                  </a:lnTo>
                  <a:lnTo>
                    <a:pt x="290" y="72"/>
                  </a:lnTo>
                  <a:lnTo>
                    <a:pt x="325" y="68"/>
                  </a:lnTo>
                  <a:lnTo>
                    <a:pt x="355" y="63"/>
                  </a:lnTo>
                  <a:lnTo>
                    <a:pt x="379" y="58"/>
                  </a:lnTo>
                  <a:lnTo>
                    <a:pt x="399" y="52"/>
                  </a:lnTo>
                  <a:lnTo>
                    <a:pt x="414" y="47"/>
                  </a:lnTo>
                  <a:lnTo>
                    <a:pt x="421" y="42"/>
                  </a:lnTo>
                  <a:lnTo>
                    <a:pt x="421" y="0"/>
                  </a:lnTo>
                  <a:lnTo>
                    <a:pt x="410" y="4"/>
                  </a:lnTo>
                  <a:lnTo>
                    <a:pt x="399" y="9"/>
                  </a:lnTo>
                  <a:lnTo>
                    <a:pt x="386" y="12"/>
                  </a:lnTo>
                  <a:lnTo>
                    <a:pt x="373" y="15"/>
                  </a:lnTo>
                  <a:lnTo>
                    <a:pt x="344" y="19"/>
                  </a:lnTo>
                  <a:lnTo>
                    <a:pt x="314" y="24"/>
                  </a:lnTo>
                  <a:lnTo>
                    <a:pt x="284" y="27"/>
                  </a:lnTo>
                  <a:lnTo>
                    <a:pt x="256" y="29"/>
                  </a:lnTo>
                  <a:lnTo>
                    <a:pt x="231" y="29"/>
                  </a:lnTo>
                  <a:lnTo>
                    <a:pt x="211" y="30"/>
                  </a:lnTo>
                  <a:lnTo>
                    <a:pt x="191" y="29"/>
                  </a:lnTo>
                  <a:lnTo>
                    <a:pt x="166" y="28"/>
                  </a:lnTo>
                  <a:lnTo>
                    <a:pt x="138" y="27"/>
                  </a:lnTo>
                  <a:lnTo>
                    <a:pt x="108" y="24"/>
                  </a:lnTo>
                  <a:lnTo>
                    <a:pt x="78" y="19"/>
                  </a:lnTo>
                  <a:lnTo>
                    <a:pt x="49" y="15"/>
                  </a:lnTo>
                  <a:lnTo>
                    <a:pt x="35" y="12"/>
                  </a:lnTo>
                  <a:lnTo>
                    <a:pt x="22" y="9"/>
                  </a:lnTo>
                  <a:lnTo>
                    <a:pt x="1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600">
                <a:solidFill>
                  <a:schemeClr val="lt1"/>
                </a:solidFill>
              </a:endParaRPr>
            </a:p>
          </p:txBody>
        </p:sp>
      </p:grpSp>
      <p:grpSp>
        <p:nvGrpSpPr>
          <p:cNvPr id="392" name="Group 391">
            <a:extLst>
              <a:ext uri="{FF2B5EF4-FFF2-40B4-BE49-F238E27FC236}">
                <a16:creationId xmlns:a16="http://schemas.microsoft.com/office/drawing/2014/main" id="{62430C91-45F8-48EF-9482-2D9E2E5009BC}"/>
              </a:ext>
            </a:extLst>
          </p:cNvPr>
          <p:cNvGrpSpPr>
            <a:grpSpLocks noChangeAspect="1"/>
          </p:cNvGrpSpPr>
          <p:nvPr/>
        </p:nvGrpSpPr>
        <p:grpSpPr>
          <a:xfrm>
            <a:off x="8585268" y="3097772"/>
            <a:ext cx="276460" cy="360000"/>
            <a:chOff x="3209925" y="771525"/>
            <a:chExt cx="220663" cy="287338"/>
          </a:xfrm>
          <a:solidFill>
            <a:schemeClr val="bg1"/>
          </a:solidFill>
        </p:grpSpPr>
        <p:sp>
          <p:nvSpPr>
            <p:cNvPr id="393" name="Freeform 328">
              <a:extLst>
                <a:ext uri="{FF2B5EF4-FFF2-40B4-BE49-F238E27FC236}">
                  <a16:creationId xmlns:a16="http://schemas.microsoft.com/office/drawing/2014/main" id="{54A2F8FD-5D88-4BBC-B816-AA5C5589EB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9925" y="771525"/>
              <a:ext cx="220663" cy="114300"/>
            </a:xfrm>
            <a:custGeom>
              <a:avLst/>
              <a:gdLst>
                <a:gd name="T0" fmla="*/ 601 w 692"/>
                <a:gd name="T1" fmla="*/ 265 h 361"/>
                <a:gd name="T2" fmla="*/ 595 w 692"/>
                <a:gd name="T3" fmla="*/ 281 h 361"/>
                <a:gd name="T4" fmla="*/ 582 w 692"/>
                <a:gd name="T5" fmla="*/ 294 h 361"/>
                <a:gd name="T6" fmla="*/ 566 w 692"/>
                <a:gd name="T7" fmla="*/ 300 h 361"/>
                <a:gd name="T8" fmla="*/ 136 w 692"/>
                <a:gd name="T9" fmla="*/ 301 h 361"/>
                <a:gd name="T10" fmla="*/ 118 w 692"/>
                <a:gd name="T11" fmla="*/ 297 h 361"/>
                <a:gd name="T12" fmla="*/ 104 w 692"/>
                <a:gd name="T13" fmla="*/ 287 h 361"/>
                <a:gd name="T14" fmla="*/ 94 w 692"/>
                <a:gd name="T15" fmla="*/ 274 h 361"/>
                <a:gd name="T16" fmla="*/ 91 w 692"/>
                <a:gd name="T17" fmla="*/ 256 h 361"/>
                <a:gd name="T18" fmla="*/ 91 w 692"/>
                <a:gd name="T19" fmla="*/ 127 h 361"/>
                <a:gd name="T20" fmla="*/ 98 w 692"/>
                <a:gd name="T21" fmla="*/ 110 h 361"/>
                <a:gd name="T22" fmla="*/ 110 w 692"/>
                <a:gd name="T23" fmla="*/ 98 h 361"/>
                <a:gd name="T24" fmla="*/ 126 w 692"/>
                <a:gd name="T25" fmla="*/ 91 h 361"/>
                <a:gd name="T26" fmla="*/ 557 w 692"/>
                <a:gd name="T27" fmla="*/ 90 h 361"/>
                <a:gd name="T28" fmla="*/ 575 w 692"/>
                <a:gd name="T29" fmla="*/ 94 h 361"/>
                <a:gd name="T30" fmla="*/ 588 w 692"/>
                <a:gd name="T31" fmla="*/ 104 h 361"/>
                <a:gd name="T32" fmla="*/ 598 w 692"/>
                <a:gd name="T33" fmla="*/ 118 h 361"/>
                <a:gd name="T34" fmla="*/ 602 w 692"/>
                <a:gd name="T35" fmla="*/ 135 h 361"/>
                <a:gd name="T36" fmla="*/ 602 w 692"/>
                <a:gd name="T37" fmla="*/ 0 h 361"/>
                <a:gd name="T38" fmla="*/ 81 w 692"/>
                <a:gd name="T39" fmla="*/ 0 h 361"/>
                <a:gd name="T40" fmla="*/ 64 w 692"/>
                <a:gd name="T41" fmla="*/ 4 h 361"/>
                <a:gd name="T42" fmla="*/ 47 w 692"/>
                <a:gd name="T43" fmla="*/ 11 h 361"/>
                <a:gd name="T44" fmla="*/ 33 w 692"/>
                <a:gd name="T45" fmla="*/ 20 h 361"/>
                <a:gd name="T46" fmla="*/ 21 w 692"/>
                <a:gd name="T47" fmla="*/ 33 h 361"/>
                <a:gd name="T48" fmla="*/ 11 w 692"/>
                <a:gd name="T49" fmla="*/ 47 h 361"/>
                <a:gd name="T50" fmla="*/ 4 w 692"/>
                <a:gd name="T51" fmla="*/ 63 h 361"/>
                <a:gd name="T52" fmla="*/ 1 w 692"/>
                <a:gd name="T53" fmla="*/ 82 h 361"/>
                <a:gd name="T54" fmla="*/ 0 w 692"/>
                <a:gd name="T55" fmla="*/ 361 h 361"/>
                <a:gd name="T56" fmla="*/ 692 w 692"/>
                <a:gd name="T57" fmla="*/ 90 h 361"/>
                <a:gd name="T58" fmla="*/ 690 w 692"/>
                <a:gd name="T59" fmla="*/ 72 h 361"/>
                <a:gd name="T60" fmla="*/ 685 w 692"/>
                <a:gd name="T61" fmla="*/ 55 h 361"/>
                <a:gd name="T62" fmla="*/ 677 w 692"/>
                <a:gd name="T63" fmla="*/ 40 h 361"/>
                <a:gd name="T64" fmla="*/ 666 w 692"/>
                <a:gd name="T65" fmla="*/ 27 h 361"/>
                <a:gd name="T66" fmla="*/ 653 w 692"/>
                <a:gd name="T67" fmla="*/ 15 h 361"/>
                <a:gd name="T68" fmla="*/ 637 w 692"/>
                <a:gd name="T69" fmla="*/ 8 h 361"/>
                <a:gd name="T70" fmla="*/ 621 w 692"/>
                <a:gd name="T71" fmla="*/ 2 h 361"/>
                <a:gd name="T72" fmla="*/ 602 w 692"/>
                <a:gd name="T73" fmla="*/ 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92" h="361">
                  <a:moveTo>
                    <a:pt x="602" y="256"/>
                  </a:moveTo>
                  <a:lnTo>
                    <a:pt x="601" y="265"/>
                  </a:lnTo>
                  <a:lnTo>
                    <a:pt x="598" y="274"/>
                  </a:lnTo>
                  <a:lnTo>
                    <a:pt x="595" y="281"/>
                  </a:lnTo>
                  <a:lnTo>
                    <a:pt x="588" y="287"/>
                  </a:lnTo>
                  <a:lnTo>
                    <a:pt x="582" y="294"/>
                  </a:lnTo>
                  <a:lnTo>
                    <a:pt x="575" y="297"/>
                  </a:lnTo>
                  <a:lnTo>
                    <a:pt x="566" y="300"/>
                  </a:lnTo>
                  <a:lnTo>
                    <a:pt x="557" y="301"/>
                  </a:lnTo>
                  <a:lnTo>
                    <a:pt x="136" y="301"/>
                  </a:lnTo>
                  <a:lnTo>
                    <a:pt x="126" y="300"/>
                  </a:lnTo>
                  <a:lnTo>
                    <a:pt x="118" y="297"/>
                  </a:lnTo>
                  <a:lnTo>
                    <a:pt x="110" y="294"/>
                  </a:lnTo>
                  <a:lnTo>
                    <a:pt x="104" y="287"/>
                  </a:lnTo>
                  <a:lnTo>
                    <a:pt x="98" y="281"/>
                  </a:lnTo>
                  <a:lnTo>
                    <a:pt x="94" y="274"/>
                  </a:lnTo>
                  <a:lnTo>
                    <a:pt x="91" y="265"/>
                  </a:lnTo>
                  <a:lnTo>
                    <a:pt x="91" y="256"/>
                  </a:lnTo>
                  <a:lnTo>
                    <a:pt x="91" y="135"/>
                  </a:lnTo>
                  <a:lnTo>
                    <a:pt x="91" y="127"/>
                  </a:lnTo>
                  <a:lnTo>
                    <a:pt x="94" y="118"/>
                  </a:lnTo>
                  <a:lnTo>
                    <a:pt x="98" y="110"/>
                  </a:lnTo>
                  <a:lnTo>
                    <a:pt x="104" y="104"/>
                  </a:lnTo>
                  <a:lnTo>
                    <a:pt x="110" y="98"/>
                  </a:lnTo>
                  <a:lnTo>
                    <a:pt x="118" y="94"/>
                  </a:lnTo>
                  <a:lnTo>
                    <a:pt x="126" y="91"/>
                  </a:lnTo>
                  <a:lnTo>
                    <a:pt x="136" y="90"/>
                  </a:lnTo>
                  <a:lnTo>
                    <a:pt x="557" y="90"/>
                  </a:lnTo>
                  <a:lnTo>
                    <a:pt x="566" y="91"/>
                  </a:lnTo>
                  <a:lnTo>
                    <a:pt x="575" y="94"/>
                  </a:lnTo>
                  <a:lnTo>
                    <a:pt x="582" y="98"/>
                  </a:lnTo>
                  <a:lnTo>
                    <a:pt x="588" y="104"/>
                  </a:lnTo>
                  <a:lnTo>
                    <a:pt x="595" y="110"/>
                  </a:lnTo>
                  <a:lnTo>
                    <a:pt x="598" y="118"/>
                  </a:lnTo>
                  <a:lnTo>
                    <a:pt x="601" y="127"/>
                  </a:lnTo>
                  <a:lnTo>
                    <a:pt x="602" y="135"/>
                  </a:lnTo>
                  <a:lnTo>
                    <a:pt x="602" y="256"/>
                  </a:lnTo>
                  <a:close/>
                  <a:moveTo>
                    <a:pt x="602" y="0"/>
                  </a:moveTo>
                  <a:lnTo>
                    <a:pt x="91" y="0"/>
                  </a:lnTo>
                  <a:lnTo>
                    <a:pt x="81" y="0"/>
                  </a:lnTo>
                  <a:lnTo>
                    <a:pt x="73" y="2"/>
                  </a:lnTo>
                  <a:lnTo>
                    <a:pt x="64" y="4"/>
                  </a:lnTo>
                  <a:lnTo>
                    <a:pt x="55" y="8"/>
                  </a:lnTo>
                  <a:lnTo>
                    <a:pt x="47" y="11"/>
                  </a:lnTo>
                  <a:lnTo>
                    <a:pt x="39" y="15"/>
                  </a:lnTo>
                  <a:lnTo>
                    <a:pt x="33" y="20"/>
                  </a:lnTo>
                  <a:lnTo>
                    <a:pt x="26" y="27"/>
                  </a:lnTo>
                  <a:lnTo>
                    <a:pt x="21" y="33"/>
                  </a:lnTo>
                  <a:lnTo>
                    <a:pt x="16" y="40"/>
                  </a:lnTo>
                  <a:lnTo>
                    <a:pt x="11" y="47"/>
                  </a:lnTo>
                  <a:lnTo>
                    <a:pt x="7" y="56"/>
                  </a:lnTo>
                  <a:lnTo>
                    <a:pt x="4" y="63"/>
                  </a:lnTo>
                  <a:lnTo>
                    <a:pt x="2" y="72"/>
                  </a:lnTo>
                  <a:lnTo>
                    <a:pt x="1" y="82"/>
                  </a:lnTo>
                  <a:lnTo>
                    <a:pt x="0" y="90"/>
                  </a:lnTo>
                  <a:lnTo>
                    <a:pt x="0" y="361"/>
                  </a:lnTo>
                  <a:lnTo>
                    <a:pt x="692" y="361"/>
                  </a:lnTo>
                  <a:lnTo>
                    <a:pt x="692" y="90"/>
                  </a:lnTo>
                  <a:lnTo>
                    <a:pt x="692" y="82"/>
                  </a:lnTo>
                  <a:lnTo>
                    <a:pt x="690" y="72"/>
                  </a:lnTo>
                  <a:lnTo>
                    <a:pt x="688" y="63"/>
                  </a:lnTo>
                  <a:lnTo>
                    <a:pt x="685" y="55"/>
                  </a:lnTo>
                  <a:lnTo>
                    <a:pt x="682" y="47"/>
                  </a:lnTo>
                  <a:lnTo>
                    <a:pt x="677" y="40"/>
                  </a:lnTo>
                  <a:lnTo>
                    <a:pt x="672" y="33"/>
                  </a:lnTo>
                  <a:lnTo>
                    <a:pt x="666" y="27"/>
                  </a:lnTo>
                  <a:lnTo>
                    <a:pt x="659" y="20"/>
                  </a:lnTo>
                  <a:lnTo>
                    <a:pt x="653" y="15"/>
                  </a:lnTo>
                  <a:lnTo>
                    <a:pt x="645" y="11"/>
                  </a:lnTo>
                  <a:lnTo>
                    <a:pt x="637" y="8"/>
                  </a:lnTo>
                  <a:lnTo>
                    <a:pt x="629" y="4"/>
                  </a:lnTo>
                  <a:lnTo>
                    <a:pt x="621" y="2"/>
                  </a:lnTo>
                  <a:lnTo>
                    <a:pt x="611" y="1"/>
                  </a:lnTo>
                  <a:lnTo>
                    <a:pt x="602" y="0"/>
                  </a:lnTo>
                  <a:lnTo>
                    <a:pt x="60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329">
              <a:extLst>
                <a:ext uri="{FF2B5EF4-FFF2-40B4-BE49-F238E27FC236}">
                  <a16:creationId xmlns:a16="http://schemas.microsoft.com/office/drawing/2014/main" id="{8360F72D-492B-4576-9719-6F52559B5F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9925" y="895350"/>
              <a:ext cx="106363" cy="66675"/>
            </a:xfrm>
            <a:custGeom>
              <a:avLst/>
              <a:gdLst>
                <a:gd name="T0" fmla="*/ 151 w 331"/>
                <a:gd name="T1" fmla="*/ 90 h 210"/>
                <a:gd name="T2" fmla="*/ 151 w 331"/>
                <a:gd name="T3" fmla="*/ 41 h 210"/>
                <a:gd name="T4" fmla="*/ 153 w 331"/>
                <a:gd name="T5" fmla="*/ 36 h 210"/>
                <a:gd name="T6" fmla="*/ 157 w 331"/>
                <a:gd name="T7" fmla="*/ 32 h 210"/>
                <a:gd name="T8" fmla="*/ 163 w 331"/>
                <a:gd name="T9" fmla="*/ 30 h 210"/>
                <a:gd name="T10" fmla="*/ 169 w 331"/>
                <a:gd name="T11" fmla="*/ 30 h 210"/>
                <a:gd name="T12" fmla="*/ 174 w 331"/>
                <a:gd name="T13" fmla="*/ 32 h 210"/>
                <a:gd name="T14" fmla="*/ 178 w 331"/>
                <a:gd name="T15" fmla="*/ 36 h 210"/>
                <a:gd name="T16" fmla="*/ 180 w 331"/>
                <a:gd name="T17" fmla="*/ 41 h 210"/>
                <a:gd name="T18" fmla="*/ 181 w 331"/>
                <a:gd name="T19" fmla="*/ 90 h 210"/>
                <a:gd name="T20" fmla="*/ 229 w 331"/>
                <a:gd name="T21" fmla="*/ 90 h 210"/>
                <a:gd name="T22" fmla="*/ 235 w 331"/>
                <a:gd name="T23" fmla="*/ 93 h 210"/>
                <a:gd name="T24" fmla="*/ 238 w 331"/>
                <a:gd name="T25" fmla="*/ 96 h 210"/>
                <a:gd name="T26" fmla="*/ 241 w 331"/>
                <a:gd name="T27" fmla="*/ 101 h 210"/>
                <a:gd name="T28" fmla="*/ 241 w 331"/>
                <a:gd name="T29" fmla="*/ 108 h 210"/>
                <a:gd name="T30" fmla="*/ 238 w 331"/>
                <a:gd name="T31" fmla="*/ 113 h 210"/>
                <a:gd name="T32" fmla="*/ 235 w 331"/>
                <a:gd name="T33" fmla="*/ 118 h 210"/>
                <a:gd name="T34" fmla="*/ 229 w 331"/>
                <a:gd name="T35" fmla="*/ 120 h 210"/>
                <a:gd name="T36" fmla="*/ 181 w 331"/>
                <a:gd name="T37" fmla="*/ 120 h 210"/>
                <a:gd name="T38" fmla="*/ 180 w 331"/>
                <a:gd name="T39" fmla="*/ 168 h 210"/>
                <a:gd name="T40" fmla="*/ 178 w 331"/>
                <a:gd name="T41" fmla="*/ 173 h 210"/>
                <a:gd name="T42" fmla="*/ 174 w 331"/>
                <a:gd name="T43" fmla="*/ 178 h 210"/>
                <a:gd name="T44" fmla="*/ 169 w 331"/>
                <a:gd name="T45" fmla="*/ 180 h 210"/>
                <a:gd name="T46" fmla="*/ 163 w 331"/>
                <a:gd name="T47" fmla="*/ 180 h 210"/>
                <a:gd name="T48" fmla="*/ 157 w 331"/>
                <a:gd name="T49" fmla="*/ 178 h 210"/>
                <a:gd name="T50" fmla="*/ 153 w 331"/>
                <a:gd name="T51" fmla="*/ 173 h 210"/>
                <a:gd name="T52" fmla="*/ 151 w 331"/>
                <a:gd name="T53" fmla="*/ 168 h 210"/>
                <a:gd name="T54" fmla="*/ 151 w 331"/>
                <a:gd name="T55" fmla="*/ 120 h 210"/>
                <a:gd name="T56" fmla="*/ 103 w 331"/>
                <a:gd name="T57" fmla="*/ 120 h 210"/>
                <a:gd name="T58" fmla="*/ 97 w 331"/>
                <a:gd name="T59" fmla="*/ 118 h 210"/>
                <a:gd name="T60" fmla="*/ 93 w 331"/>
                <a:gd name="T61" fmla="*/ 113 h 210"/>
                <a:gd name="T62" fmla="*/ 91 w 331"/>
                <a:gd name="T63" fmla="*/ 108 h 210"/>
                <a:gd name="T64" fmla="*/ 91 w 331"/>
                <a:gd name="T65" fmla="*/ 101 h 210"/>
                <a:gd name="T66" fmla="*/ 93 w 331"/>
                <a:gd name="T67" fmla="*/ 96 h 210"/>
                <a:gd name="T68" fmla="*/ 97 w 331"/>
                <a:gd name="T69" fmla="*/ 93 h 210"/>
                <a:gd name="T70" fmla="*/ 103 w 331"/>
                <a:gd name="T71" fmla="*/ 90 h 210"/>
                <a:gd name="T72" fmla="*/ 0 w 331"/>
                <a:gd name="T73" fmla="*/ 210 h 210"/>
                <a:gd name="T74" fmla="*/ 331 w 331"/>
                <a:gd name="T75" fmla="*/ 0 h 210"/>
                <a:gd name="T76" fmla="*/ 0 w 331"/>
                <a:gd name="T77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1" h="210">
                  <a:moveTo>
                    <a:pt x="106" y="90"/>
                  </a:moveTo>
                  <a:lnTo>
                    <a:pt x="151" y="90"/>
                  </a:lnTo>
                  <a:lnTo>
                    <a:pt x="151" y="45"/>
                  </a:lnTo>
                  <a:lnTo>
                    <a:pt x="151" y="41"/>
                  </a:lnTo>
                  <a:lnTo>
                    <a:pt x="152" y="39"/>
                  </a:lnTo>
                  <a:lnTo>
                    <a:pt x="153" y="36"/>
                  </a:lnTo>
                  <a:lnTo>
                    <a:pt x="155" y="34"/>
                  </a:lnTo>
                  <a:lnTo>
                    <a:pt x="157" y="32"/>
                  </a:lnTo>
                  <a:lnTo>
                    <a:pt x="159" y="31"/>
                  </a:lnTo>
                  <a:lnTo>
                    <a:pt x="163" y="30"/>
                  </a:lnTo>
                  <a:lnTo>
                    <a:pt x="166" y="30"/>
                  </a:lnTo>
                  <a:lnTo>
                    <a:pt x="169" y="30"/>
                  </a:lnTo>
                  <a:lnTo>
                    <a:pt x="171" y="31"/>
                  </a:lnTo>
                  <a:lnTo>
                    <a:pt x="174" y="32"/>
                  </a:lnTo>
                  <a:lnTo>
                    <a:pt x="177" y="34"/>
                  </a:lnTo>
                  <a:lnTo>
                    <a:pt x="178" y="36"/>
                  </a:lnTo>
                  <a:lnTo>
                    <a:pt x="180" y="39"/>
                  </a:lnTo>
                  <a:lnTo>
                    <a:pt x="180" y="41"/>
                  </a:lnTo>
                  <a:lnTo>
                    <a:pt x="181" y="45"/>
                  </a:lnTo>
                  <a:lnTo>
                    <a:pt x="181" y="90"/>
                  </a:lnTo>
                  <a:lnTo>
                    <a:pt x="226" y="90"/>
                  </a:lnTo>
                  <a:lnTo>
                    <a:pt x="229" y="90"/>
                  </a:lnTo>
                  <a:lnTo>
                    <a:pt x="231" y="91"/>
                  </a:lnTo>
                  <a:lnTo>
                    <a:pt x="235" y="93"/>
                  </a:lnTo>
                  <a:lnTo>
                    <a:pt x="237" y="94"/>
                  </a:lnTo>
                  <a:lnTo>
                    <a:pt x="238" y="96"/>
                  </a:lnTo>
                  <a:lnTo>
                    <a:pt x="240" y="99"/>
                  </a:lnTo>
                  <a:lnTo>
                    <a:pt x="241" y="101"/>
                  </a:lnTo>
                  <a:lnTo>
                    <a:pt x="241" y="105"/>
                  </a:lnTo>
                  <a:lnTo>
                    <a:pt x="241" y="108"/>
                  </a:lnTo>
                  <a:lnTo>
                    <a:pt x="240" y="111"/>
                  </a:lnTo>
                  <a:lnTo>
                    <a:pt x="238" y="113"/>
                  </a:lnTo>
                  <a:lnTo>
                    <a:pt x="237" y="115"/>
                  </a:lnTo>
                  <a:lnTo>
                    <a:pt x="235" y="118"/>
                  </a:lnTo>
                  <a:lnTo>
                    <a:pt x="231" y="119"/>
                  </a:lnTo>
                  <a:lnTo>
                    <a:pt x="229" y="120"/>
                  </a:lnTo>
                  <a:lnTo>
                    <a:pt x="226" y="120"/>
                  </a:lnTo>
                  <a:lnTo>
                    <a:pt x="181" y="120"/>
                  </a:lnTo>
                  <a:lnTo>
                    <a:pt x="181" y="165"/>
                  </a:lnTo>
                  <a:lnTo>
                    <a:pt x="180" y="168"/>
                  </a:lnTo>
                  <a:lnTo>
                    <a:pt x="180" y="171"/>
                  </a:lnTo>
                  <a:lnTo>
                    <a:pt x="178" y="173"/>
                  </a:lnTo>
                  <a:lnTo>
                    <a:pt x="177" y="175"/>
                  </a:lnTo>
                  <a:lnTo>
                    <a:pt x="174" y="178"/>
                  </a:lnTo>
                  <a:lnTo>
                    <a:pt x="171" y="179"/>
                  </a:lnTo>
                  <a:lnTo>
                    <a:pt x="169" y="180"/>
                  </a:lnTo>
                  <a:lnTo>
                    <a:pt x="166" y="180"/>
                  </a:lnTo>
                  <a:lnTo>
                    <a:pt x="163" y="180"/>
                  </a:lnTo>
                  <a:lnTo>
                    <a:pt x="159" y="179"/>
                  </a:lnTo>
                  <a:lnTo>
                    <a:pt x="157" y="178"/>
                  </a:lnTo>
                  <a:lnTo>
                    <a:pt x="155" y="175"/>
                  </a:lnTo>
                  <a:lnTo>
                    <a:pt x="153" y="173"/>
                  </a:lnTo>
                  <a:lnTo>
                    <a:pt x="152" y="171"/>
                  </a:lnTo>
                  <a:lnTo>
                    <a:pt x="151" y="168"/>
                  </a:lnTo>
                  <a:lnTo>
                    <a:pt x="151" y="165"/>
                  </a:lnTo>
                  <a:lnTo>
                    <a:pt x="151" y="120"/>
                  </a:lnTo>
                  <a:lnTo>
                    <a:pt x="106" y="120"/>
                  </a:lnTo>
                  <a:lnTo>
                    <a:pt x="103" y="120"/>
                  </a:lnTo>
                  <a:lnTo>
                    <a:pt x="99" y="119"/>
                  </a:lnTo>
                  <a:lnTo>
                    <a:pt x="97" y="118"/>
                  </a:lnTo>
                  <a:lnTo>
                    <a:pt x="95" y="115"/>
                  </a:lnTo>
                  <a:lnTo>
                    <a:pt x="93" y="113"/>
                  </a:lnTo>
                  <a:lnTo>
                    <a:pt x="92" y="111"/>
                  </a:lnTo>
                  <a:lnTo>
                    <a:pt x="91" y="108"/>
                  </a:lnTo>
                  <a:lnTo>
                    <a:pt x="91" y="105"/>
                  </a:lnTo>
                  <a:lnTo>
                    <a:pt x="91" y="101"/>
                  </a:lnTo>
                  <a:lnTo>
                    <a:pt x="92" y="99"/>
                  </a:lnTo>
                  <a:lnTo>
                    <a:pt x="93" y="96"/>
                  </a:lnTo>
                  <a:lnTo>
                    <a:pt x="95" y="94"/>
                  </a:lnTo>
                  <a:lnTo>
                    <a:pt x="97" y="93"/>
                  </a:lnTo>
                  <a:lnTo>
                    <a:pt x="99" y="91"/>
                  </a:lnTo>
                  <a:lnTo>
                    <a:pt x="103" y="90"/>
                  </a:lnTo>
                  <a:lnTo>
                    <a:pt x="106" y="90"/>
                  </a:lnTo>
                  <a:close/>
                  <a:moveTo>
                    <a:pt x="0" y="210"/>
                  </a:moveTo>
                  <a:lnTo>
                    <a:pt x="331" y="210"/>
                  </a:lnTo>
                  <a:lnTo>
                    <a:pt x="331" y="0"/>
                  </a:lnTo>
                  <a:lnTo>
                    <a:pt x="0" y="0"/>
                  </a:lnTo>
                  <a:lnTo>
                    <a:pt x="0" y="2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Freeform 330">
              <a:extLst>
                <a:ext uri="{FF2B5EF4-FFF2-40B4-BE49-F238E27FC236}">
                  <a16:creationId xmlns:a16="http://schemas.microsoft.com/office/drawing/2014/main" id="{DA0F4918-3959-470A-BA97-9277ED3F3E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5813" y="895350"/>
              <a:ext cx="104775" cy="66675"/>
            </a:xfrm>
            <a:custGeom>
              <a:avLst/>
              <a:gdLst>
                <a:gd name="T0" fmla="*/ 90 w 331"/>
                <a:gd name="T1" fmla="*/ 90 h 210"/>
                <a:gd name="T2" fmla="*/ 211 w 331"/>
                <a:gd name="T3" fmla="*/ 90 h 210"/>
                <a:gd name="T4" fmla="*/ 214 w 331"/>
                <a:gd name="T5" fmla="*/ 90 h 210"/>
                <a:gd name="T6" fmla="*/ 217 w 331"/>
                <a:gd name="T7" fmla="*/ 91 h 210"/>
                <a:gd name="T8" fmla="*/ 220 w 331"/>
                <a:gd name="T9" fmla="*/ 93 h 210"/>
                <a:gd name="T10" fmla="*/ 222 w 331"/>
                <a:gd name="T11" fmla="*/ 94 h 210"/>
                <a:gd name="T12" fmla="*/ 223 w 331"/>
                <a:gd name="T13" fmla="*/ 96 h 210"/>
                <a:gd name="T14" fmla="*/ 225 w 331"/>
                <a:gd name="T15" fmla="*/ 99 h 210"/>
                <a:gd name="T16" fmla="*/ 225 w 331"/>
                <a:gd name="T17" fmla="*/ 101 h 210"/>
                <a:gd name="T18" fmla="*/ 226 w 331"/>
                <a:gd name="T19" fmla="*/ 105 h 210"/>
                <a:gd name="T20" fmla="*/ 225 w 331"/>
                <a:gd name="T21" fmla="*/ 108 h 210"/>
                <a:gd name="T22" fmla="*/ 225 w 331"/>
                <a:gd name="T23" fmla="*/ 111 h 210"/>
                <a:gd name="T24" fmla="*/ 223 w 331"/>
                <a:gd name="T25" fmla="*/ 113 h 210"/>
                <a:gd name="T26" fmla="*/ 222 w 331"/>
                <a:gd name="T27" fmla="*/ 115 h 210"/>
                <a:gd name="T28" fmla="*/ 219 w 331"/>
                <a:gd name="T29" fmla="*/ 118 h 210"/>
                <a:gd name="T30" fmla="*/ 217 w 331"/>
                <a:gd name="T31" fmla="*/ 119 h 210"/>
                <a:gd name="T32" fmla="*/ 214 w 331"/>
                <a:gd name="T33" fmla="*/ 120 h 210"/>
                <a:gd name="T34" fmla="*/ 211 w 331"/>
                <a:gd name="T35" fmla="*/ 120 h 210"/>
                <a:gd name="T36" fmla="*/ 90 w 331"/>
                <a:gd name="T37" fmla="*/ 120 h 210"/>
                <a:gd name="T38" fmla="*/ 88 w 331"/>
                <a:gd name="T39" fmla="*/ 120 h 210"/>
                <a:gd name="T40" fmla="*/ 85 w 331"/>
                <a:gd name="T41" fmla="*/ 119 h 210"/>
                <a:gd name="T42" fmla="*/ 83 w 331"/>
                <a:gd name="T43" fmla="*/ 118 h 210"/>
                <a:gd name="T44" fmla="*/ 79 w 331"/>
                <a:gd name="T45" fmla="*/ 115 h 210"/>
                <a:gd name="T46" fmla="*/ 78 w 331"/>
                <a:gd name="T47" fmla="*/ 113 h 210"/>
                <a:gd name="T48" fmla="*/ 76 w 331"/>
                <a:gd name="T49" fmla="*/ 111 h 210"/>
                <a:gd name="T50" fmla="*/ 76 w 331"/>
                <a:gd name="T51" fmla="*/ 108 h 210"/>
                <a:gd name="T52" fmla="*/ 75 w 331"/>
                <a:gd name="T53" fmla="*/ 105 h 210"/>
                <a:gd name="T54" fmla="*/ 76 w 331"/>
                <a:gd name="T55" fmla="*/ 101 h 210"/>
                <a:gd name="T56" fmla="*/ 76 w 331"/>
                <a:gd name="T57" fmla="*/ 99 h 210"/>
                <a:gd name="T58" fmla="*/ 78 w 331"/>
                <a:gd name="T59" fmla="*/ 96 h 210"/>
                <a:gd name="T60" fmla="*/ 79 w 331"/>
                <a:gd name="T61" fmla="*/ 94 h 210"/>
                <a:gd name="T62" fmla="*/ 83 w 331"/>
                <a:gd name="T63" fmla="*/ 93 h 210"/>
                <a:gd name="T64" fmla="*/ 85 w 331"/>
                <a:gd name="T65" fmla="*/ 91 h 210"/>
                <a:gd name="T66" fmla="*/ 88 w 331"/>
                <a:gd name="T67" fmla="*/ 90 h 210"/>
                <a:gd name="T68" fmla="*/ 90 w 331"/>
                <a:gd name="T69" fmla="*/ 90 h 210"/>
                <a:gd name="T70" fmla="*/ 0 w 331"/>
                <a:gd name="T71" fmla="*/ 210 h 210"/>
                <a:gd name="T72" fmla="*/ 331 w 331"/>
                <a:gd name="T73" fmla="*/ 210 h 210"/>
                <a:gd name="T74" fmla="*/ 331 w 331"/>
                <a:gd name="T75" fmla="*/ 0 h 210"/>
                <a:gd name="T76" fmla="*/ 0 w 331"/>
                <a:gd name="T77" fmla="*/ 0 h 210"/>
                <a:gd name="T78" fmla="*/ 0 w 331"/>
                <a:gd name="T79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1" h="210">
                  <a:moveTo>
                    <a:pt x="90" y="90"/>
                  </a:moveTo>
                  <a:lnTo>
                    <a:pt x="211" y="90"/>
                  </a:lnTo>
                  <a:lnTo>
                    <a:pt x="214" y="90"/>
                  </a:lnTo>
                  <a:lnTo>
                    <a:pt x="217" y="91"/>
                  </a:lnTo>
                  <a:lnTo>
                    <a:pt x="220" y="93"/>
                  </a:lnTo>
                  <a:lnTo>
                    <a:pt x="222" y="94"/>
                  </a:lnTo>
                  <a:lnTo>
                    <a:pt x="223" y="96"/>
                  </a:lnTo>
                  <a:lnTo>
                    <a:pt x="225" y="99"/>
                  </a:lnTo>
                  <a:lnTo>
                    <a:pt x="225" y="101"/>
                  </a:lnTo>
                  <a:lnTo>
                    <a:pt x="226" y="105"/>
                  </a:lnTo>
                  <a:lnTo>
                    <a:pt x="225" y="108"/>
                  </a:lnTo>
                  <a:lnTo>
                    <a:pt x="225" y="111"/>
                  </a:lnTo>
                  <a:lnTo>
                    <a:pt x="223" y="113"/>
                  </a:lnTo>
                  <a:lnTo>
                    <a:pt x="222" y="115"/>
                  </a:lnTo>
                  <a:lnTo>
                    <a:pt x="219" y="118"/>
                  </a:lnTo>
                  <a:lnTo>
                    <a:pt x="217" y="119"/>
                  </a:lnTo>
                  <a:lnTo>
                    <a:pt x="214" y="120"/>
                  </a:lnTo>
                  <a:lnTo>
                    <a:pt x="211" y="120"/>
                  </a:lnTo>
                  <a:lnTo>
                    <a:pt x="90" y="120"/>
                  </a:lnTo>
                  <a:lnTo>
                    <a:pt x="88" y="120"/>
                  </a:lnTo>
                  <a:lnTo>
                    <a:pt x="85" y="119"/>
                  </a:lnTo>
                  <a:lnTo>
                    <a:pt x="83" y="118"/>
                  </a:lnTo>
                  <a:lnTo>
                    <a:pt x="79" y="115"/>
                  </a:lnTo>
                  <a:lnTo>
                    <a:pt x="78" y="113"/>
                  </a:lnTo>
                  <a:lnTo>
                    <a:pt x="76" y="111"/>
                  </a:lnTo>
                  <a:lnTo>
                    <a:pt x="76" y="108"/>
                  </a:lnTo>
                  <a:lnTo>
                    <a:pt x="75" y="105"/>
                  </a:lnTo>
                  <a:lnTo>
                    <a:pt x="76" y="101"/>
                  </a:lnTo>
                  <a:lnTo>
                    <a:pt x="76" y="99"/>
                  </a:lnTo>
                  <a:lnTo>
                    <a:pt x="78" y="96"/>
                  </a:lnTo>
                  <a:lnTo>
                    <a:pt x="79" y="94"/>
                  </a:lnTo>
                  <a:lnTo>
                    <a:pt x="83" y="93"/>
                  </a:lnTo>
                  <a:lnTo>
                    <a:pt x="85" y="91"/>
                  </a:lnTo>
                  <a:lnTo>
                    <a:pt x="88" y="90"/>
                  </a:lnTo>
                  <a:lnTo>
                    <a:pt x="90" y="90"/>
                  </a:lnTo>
                  <a:close/>
                  <a:moveTo>
                    <a:pt x="0" y="210"/>
                  </a:moveTo>
                  <a:lnTo>
                    <a:pt x="331" y="210"/>
                  </a:lnTo>
                  <a:lnTo>
                    <a:pt x="331" y="0"/>
                  </a:lnTo>
                  <a:lnTo>
                    <a:pt x="0" y="0"/>
                  </a:lnTo>
                  <a:lnTo>
                    <a:pt x="0" y="2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331">
              <a:extLst>
                <a:ext uri="{FF2B5EF4-FFF2-40B4-BE49-F238E27FC236}">
                  <a16:creationId xmlns:a16="http://schemas.microsoft.com/office/drawing/2014/main" id="{04036EEB-3666-4922-8DD9-AEACCEAFD2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9925" y="973138"/>
              <a:ext cx="106363" cy="85725"/>
            </a:xfrm>
            <a:custGeom>
              <a:avLst/>
              <a:gdLst>
                <a:gd name="T0" fmla="*/ 108 w 331"/>
                <a:gd name="T1" fmla="*/ 82 h 270"/>
                <a:gd name="T2" fmla="*/ 106 w 331"/>
                <a:gd name="T3" fmla="*/ 77 h 270"/>
                <a:gd name="T4" fmla="*/ 106 w 331"/>
                <a:gd name="T5" fmla="*/ 72 h 270"/>
                <a:gd name="T6" fmla="*/ 108 w 331"/>
                <a:gd name="T7" fmla="*/ 66 h 270"/>
                <a:gd name="T8" fmla="*/ 112 w 331"/>
                <a:gd name="T9" fmla="*/ 62 h 270"/>
                <a:gd name="T10" fmla="*/ 118 w 331"/>
                <a:gd name="T11" fmla="*/ 60 h 270"/>
                <a:gd name="T12" fmla="*/ 123 w 331"/>
                <a:gd name="T13" fmla="*/ 60 h 270"/>
                <a:gd name="T14" fmla="*/ 128 w 331"/>
                <a:gd name="T15" fmla="*/ 62 h 270"/>
                <a:gd name="T16" fmla="*/ 166 w 331"/>
                <a:gd name="T17" fmla="*/ 99 h 270"/>
                <a:gd name="T18" fmla="*/ 202 w 331"/>
                <a:gd name="T19" fmla="*/ 62 h 270"/>
                <a:gd name="T20" fmla="*/ 208 w 331"/>
                <a:gd name="T21" fmla="*/ 60 h 270"/>
                <a:gd name="T22" fmla="*/ 214 w 331"/>
                <a:gd name="T23" fmla="*/ 60 h 270"/>
                <a:gd name="T24" fmla="*/ 220 w 331"/>
                <a:gd name="T25" fmla="*/ 62 h 270"/>
                <a:gd name="T26" fmla="*/ 224 w 331"/>
                <a:gd name="T27" fmla="*/ 66 h 270"/>
                <a:gd name="T28" fmla="*/ 226 w 331"/>
                <a:gd name="T29" fmla="*/ 72 h 270"/>
                <a:gd name="T30" fmla="*/ 226 w 331"/>
                <a:gd name="T31" fmla="*/ 77 h 270"/>
                <a:gd name="T32" fmla="*/ 224 w 331"/>
                <a:gd name="T33" fmla="*/ 82 h 270"/>
                <a:gd name="T34" fmla="*/ 187 w 331"/>
                <a:gd name="T35" fmla="*/ 120 h 270"/>
                <a:gd name="T36" fmla="*/ 224 w 331"/>
                <a:gd name="T37" fmla="*/ 156 h 270"/>
                <a:gd name="T38" fmla="*/ 226 w 331"/>
                <a:gd name="T39" fmla="*/ 162 h 270"/>
                <a:gd name="T40" fmla="*/ 226 w 331"/>
                <a:gd name="T41" fmla="*/ 168 h 270"/>
                <a:gd name="T42" fmla="*/ 224 w 331"/>
                <a:gd name="T43" fmla="*/ 174 h 270"/>
                <a:gd name="T44" fmla="*/ 220 w 331"/>
                <a:gd name="T45" fmla="*/ 178 h 270"/>
                <a:gd name="T46" fmla="*/ 214 w 331"/>
                <a:gd name="T47" fmla="*/ 180 h 270"/>
                <a:gd name="T48" fmla="*/ 208 w 331"/>
                <a:gd name="T49" fmla="*/ 180 h 270"/>
                <a:gd name="T50" fmla="*/ 202 w 331"/>
                <a:gd name="T51" fmla="*/ 178 h 270"/>
                <a:gd name="T52" fmla="*/ 166 w 331"/>
                <a:gd name="T53" fmla="*/ 141 h 270"/>
                <a:gd name="T54" fmla="*/ 128 w 331"/>
                <a:gd name="T55" fmla="*/ 178 h 270"/>
                <a:gd name="T56" fmla="*/ 123 w 331"/>
                <a:gd name="T57" fmla="*/ 180 h 270"/>
                <a:gd name="T58" fmla="*/ 118 w 331"/>
                <a:gd name="T59" fmla="*/ 180 h 270"/>
                <a:gd name="T60" fmla="*/ 112 w 331"/>
                <a:gd name="T61" fmla="*/ 178 h 270"/>
                <a:gd name="T62" fmla="*/ 108 w 331"/>
                <a:gd name="T63" fmla="*/ 174 h 270"/>
                <a:gd name="T64" fmla="*/ 106 w 331"/>
                <a:gd name="T65" fmla="*/ 168 h 270"/>
                <a:gd name="T66" fmla="*/ 106 w 331"/>
                <a:gd name="T67" fmla="*/ 162 h 270"/>
                <a:gd name="T68" fmla="*/ 108 w 331"/>
                <a:gd name="T69" fmla="*/ 156 h 270"/>
                <a:gd name="T70" fmla="*/ 144 w 331"/>
                <a:gd name="T71" fmla="*/ 120 h 270"/>
                <a:gd name="T72" fmla="*/ 0 w 331"/>
                <a:gd name="T73" fmla="*/ 180 h 270"/>
                <a:gd name="T74" fmla="*/ 2 w 331"/>
                <a:gd name="T75" fmla="*/ 198 h 270"/>
                <a:gd name="T76" fmla="*/ 7 w 331"/>
                <a:gd name="T77" fmla="*/ 215 h 270"/>
                <a:gd name="T78" fmla="*/ 16 w 331"/>
                <a:gd name="T79" fmla="*/ 231 h 270"/>
                <a:gd name="T80" fmla="*/ 26 w 331"/>
                <a:gd name="T81" fmla="*/ 243 h 270"/>
                <a:gd name="T82" fmla="*/ 39 w 331"/>
                <a:gd name="T83" fmla="*/ 255 h 270"/>
                <a:gd name="T84" fmla="*/ 55 w 331"/>
                <a:gd name="T85" fmla="*/ 264 h 270"/>
                <a:gd name="T86" fmla="*/ 73 w 331"/>
                <a:gd name="T87" fmla="*/ 268 h 270"/>
                <a:gd name="T88" fmla="*/ 91 w 331"/>
                <a:gd name="T89" fmla="*/ 270 h 270"/>
                <a:gd name="T90" fmla="*/ 331 w 331"/>
                <a:gd name="T91" fmla="*/ 0 h 270"/>
                <a:gd name="T92" fmla="*/ 0 w 331"/>
                <a:gd name="T93" fmla="*/ 18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1" h="270">
                  <a:moveTo>
                    <a:pt x="110" y="86"/>
                  </a:moveTo>
                  <a:lnTo>
                    <a:pt x="108" y="82"/>
                  </a:lnTo>
                  <a:lnTo>
                    <a:pt x="107" y="80"/>
                  </a:lnTo>
                  <a:lnTo>
                    <a:pt x="106" y="77"/>
                  </a:lnTo>
                  <a:lnTo>
                    <a:pt x="106" y="75"/>
                  </a:lnTo>
                  <a:lnTo>
                    <a:pt x="106" y="72"/>
                  </a:lnTo>
                  <a:lnTo>
                    <a:pt x="107" y="69"/>
                  </a:lnTo>
                  <a:lnTo>
                    <a:pt x="108" y="66"/>
                  </a:lnTo>
                  <a:lnTo>
                    <a:pt x="110" y="64"/>
                  </a:lnTo>
                  <a:lnTo>
                    <a:pt x="112" y="62"/>
                  </a:lnTo>
                  <a:lnTo>
                    <a:pt x="114" y="61"/>
                  </a:lnTo>
                  <a:lnTo>
                    <a:pt x="118" y="60"/>
                  </a:lnTo>
                  <a:lnTo>
                    <a:pt x="121" y="60"/>
                  </a:lnTo>
                  <a:lnTo>
                    <a:pt x="123" y="60"/>
                  </a:lnTo>
                  <a:lnTo>
                    <a:pt x="126" y="61"/>
                  </a:lnTo>
                  <a:lnTo>
                    <a:pt x="128" y="62"/>
                  </a:lnTo>
                  <a:lnTo>
                    <a:pt x="132" y="64"/>
                  </a:lnTo>
                  <a:lnTo>
                    <a:pt x="166" y="99"/>
                  </a:lnTo>
                  <a:lnTo>
                    <a:pt x="200" y="64"/>
                  </a:lnTo>
                  <a:lnTo>
                    <a:pt x="202" y="62"/>
                  </a:lnTo>
                  <a:lnTo>
                    <a:pt x="206" y="61"/>
                  </a:lnTo>
                  <a:lnTo>
                    <a:pt x="208" y="60"/>
                  </a:lnTo>
                  <a:lnTo>
                    <a:pt x="211" y="60"/>
                  </a:lnTo>
                  <a:lnTo>
                    <a:pt x="214" y="60"/>
                  </a:lnTo>
                  <a:lnTo>
                    <a:pt x="216" y="61"/>
                  </a:lnTo>
                  <a:lnTo>
                    <a:pt x="220" y="62"/>
                  </a:lnTo>
                  <a:lnTo>
                    <a:pt x="222" y="64"/>
                  </a:lnTo>
                  <a:lnTo>
                    <a:pt x="224" y="66"/>
                  </a:lnTo>
                  <a:lnTo>
                    <a:pt x="225" y="69"/>
                  </a:lnTo>
                  <a:lnTo>
                    <a:pt x="226" y="72"/>
                  </a:lnTo>
                  <a:lnTo>
                    <a:pt x="226" y="75"/>
                  </a:lnTo>
                  <a:lnTo>
                    <a:pt x="226" y="77"/>
                  </a:lnTo>
                  <a:lnTo>
                    <a:pt x="225" y="80"/>
                  </a:lnTo>
                  <a:lnTo>
                    <a:pt x="224" y="82"/>
                  </a:lnTo>
                  <a:lnTo>
                    <a:pt x="222" y="86"/>
                  </a:lnTo>
                  <a:lnTo>
                    <a:pt x="187" y="120"/>
                  </a:lnTo>
                  <a:lnTo>
                    <a:pt x="222" y="154"/>
                  </a:lnTo>
                  <a:lnTo>
                    <a:pt x="224" y="156"/>
                  </a:lnTo>
                  <a:lnTo>
                    <a:pt x="225" y="160"/>
                  </a:lnTo>
                  <a:lnTo>
                    <a:pt x="226" y="162"/>
                  </a:lnTo>
                  <a:lnTo>
                    <a:pt x="226" y="165"/>
                  </a:lnTo>
                  <a:lnTo>
                    <a:pt x="226" y="168"/>
                  </a:lnTo>
                  <a:lnTo>
                    <a:pt x="225" y="170"/>
                  </a:lnTo>
                  <a:lnTo>
                    <a:pt x="224" y="174"/>
                  </a:lnTo>
                  <a:lnTo>
                    <a:pt x="222" y="176"/>
                  </a:lnTo>
                  <a:lnTo>
                    <a:pt x="220" y="178"/>
                  </a:lnTo>
                  <a:lnTo>
                    <a:pt x="216" y="179"/>
                  </a:lnTo>
                  <a:lnTo>
                    <a:pt x="214" y="180"/>
                  </a:lnTo>
                  <a:lnTo>
                    <a:pt x="211" y="180"/>
                  </a:lnTo>
                  <a:lnTo>
                    <a:pt x="208" y="180"/>
                  </a:lnTo>
                  <a:lnTo>
                    <a:pt x="206" y="179"/>
                  </a:lnTo>
                  <a:lnTo>
                    <a:pt x="202" y="178"/>
                  </a:lnTo>
                  <a:lnTo>
                    <a:pt x="200" y="176"/>
                  </a:lnTo>
                  <a:lnTo>
                    <a:pt x="166" y="141"/>
                  </a:lnTo>
                  <a:lnTo>
                    <a:pt x="132" y="176"/>
                  </a:lnTo>
                  <a:lnTo>
                    <a:pt x="128" y="178"/>
                  </a:lnTo>
                  <a:lnTo>
                    <a:pt x="126" y="179"/>
                  </a:lnTo>
                  <a:lnTo>
                    <a:pt x="123" y="180"/>
                  </a:lnTo>
                  <a:lnTo>
                    <a:pt x="121" y="180"/>
                  </a:lnTo>
                  <a:lnTo>
                    <a:pt x="118" y="180"/>
                  </a:lnTo>
                  <a:lnTo>
                    <a:pt x="114" y="179"/>
                  </a:lnTo>
                  <a:lnTo>
                    <a:pt x="112" y="178"/>
                  </a:lnTo>
                  <a:lnTo>
                    <a:pt x="110" y="176"/>
                  </a:lnTo>
                  <a:lnTo>
                    <a:pt x="108" y="174"/>
                  </a:lnTo>
                  <a:lnTo>
                    <a:pt x="107" y="170"/>
                  </a:lnTo>
                  <a:lnTo>
                    <a:pt x="106" y="168"/>
                  </a:lnTo>
                  <a:lnTo>
                    <a:pt x="106" y="165"/>
                  </a:lnTo>
                  <a:lnTo>
                    <a:pt x="106" y="162"/>
                  </a:lnTo>
                  <a:lnTo>
                    <a:pt x="107" y="160"/>
                  </a:lnTo>
                  <a:lnTo>
                    <a:pt x="108" y="156"/>
                  </a:lnTo>
                  <a:lnTo>
                    <a:pt x="110" y="154"/>
                  </a:lnTo>
                  <a:lnTo>
                    <a:pt x="144" y="120"/>
                  </a:lnTo>
                  <a:lnTo>
                    <a:pt x="110" y="86"/>
                  </a:lnTo>
                  <a:close/>
                  <a:moveTo>
                    <a:pt x="0" y="180"/>
                  </a:moveTo>
                  <a:lnTo>
                    <a:pt x="1" y="190"/>
                  </a:lnTo>
                  <a:lnTo>
                    <a:pt x="2" y="198"/>
                  </a:lnTo>
                  <a:lnTo>
                    <a:pt x="4" y="207"/>
                  </a:lnTo>
                  <a:lnTo>
                    <a:pt x="7" y="215"/>
                  </a:lnTo>
                  <a:lnTo>
                    <a:pt x="11" y="223"/>
                  </a:lnTo>
                  <a:lnTo>
                    <a:pt x="16" y="231"/>
                  </a:lnTo>
                  <a:lnTo>
                    <a:pt x="21" y="238"/>
                  </a:lnTo>
                  <a:lnTo>
                    <a:pt x="26" y="243"/>
                  </a:lnTo>
                  <a:lnTo>
                    <a:pt x="33" y="250"/>
                  </a:lnTo>
                  <a:lnTo>
                    <a:pt x="39" y="255"/>
                  </a:lnTo>
                  <a:lnTo>
                    <a:pt x="47" y="259"/>
                  </a:lnTo>
                  <a:lnTo>
                    <a:pt x="55" y="264"/>
                  </a:lnTo>
                  <a:lnTo>
                    <a:pt x="64" y="266"/>
                  </a:lnTo>
                  <a:lnTo>
                    <a:pt x="73" y="268"/>
                  </a:lnTo>
                  <a:lnTo>
                    <a:pt x="81" y="270"/>
                  </a:lnTo>
                  <a:lnTo>
                    <a:pt x="91" y="270"/>
                  </a:lnTo>
                  <a:lnTo>
                    <a:pt x="331" y="270"/>
                  </a:lnTo>
                  <a:lnTo>
                    <a:pt x="331" y="0"/>
                  </a:lnTo>
                  <a:lnTo>
                    <a:pt x="0" y="0"/>
                  </a:lnTo>
                  <a:lnTo>
                    <a:pt x="0" y="1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332">
              <a:extLst>
                <a:ext uri="{FF2B5EF4-FFF2-40B4-BE49-F238E27FC236}">
                  <a16:creationId xmlns:a16="http://schemas.microsoft.com/office/drawing/2014/main" id="{BCE58038-DFE9-4517-9604-2181010F57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5813" y="973138"/>
              <a:ext cx="104775" cy="85725"/>
            </a:xfrm>
            <a:custGeom>
              <a:avLst/>
              <a:gdLst>
                <a:gd name="T0" fmla="*/ 211 w 331"/>
                <a:gd name="T1" fmla="*/ 120 h 270"/>
                <a:gd name="T2" fmla="*/ 217 w 331"/>
                <a:gd name="T3" fmla="*/ 121 h 270"/>
                <a:gd name="T4" fmla="*/ 222 w 331"/>
                <a:gd name="T5" fmla="*/ 124 h 270"/>
                <a:gd name="T6" fmla="*/ 225 w 331"/>
                <a:gd name="T7" fmla="*/ 129 h 270"/>
                <a:gd name="T8" fmla="*/ 226 w 331"/>
                <a:gd name="T9" fmla="*/ 135 h 270"/>
                <a:gd name="T10" fmla="*/ 225 w 331"/>
                <a:gd name="T11" fmla="*/ 140 h 270"/>
                <a:gd name="T12" fmla="*/ 222 w 331"/>
                <a:gd name="T13" fmla="*/ 146 h 270"/>
                <a:gd name="T14" fmla="*/ 217 w 331"/>
                <a:gd name="T15" fmla="*/ 149 h 270"/>
                <a:gd name="T16" fmla="*/ 211 w 331"/>
                <a:gd name="T17" fmla="*/ 150 h 270"/>
                <a:gd name="T18" fmla="*/ 88 w 331"/>
                <a:gd name="T19" fmla="*/ 150 h 270"/>
                <a:gd name="T20" fmla="*/ 83 w 331"/>
                <a:gd name="T21" fmla="*/ 147 h 270"/>
                <a:gd name="T22" fmla="*/ 78 w 331"/>
                <a:gd name="T23" fmla="*/ 144 h 270"/>
                <a:gd name="T24" fmla="*/ 76 w 331"/>
                <a:gd name="T25" fmla="*/ 138 h 270"/>
                <a:gd name="T26" fmla="*/ 76 w 331"/>
                <a:gd name="T27" fmla="*/ 132 h 270"/>
                <a:gd name="T28" fmla="*/ 78 w 331"/>
                <a:gd name="T29" fmla="*/ 126 h 270"/>
                <a:gd name="T30" fmla="*/ 83 w 331"/>
                <a:gd name="T31" fmla="*/ 122 h 270"/>
                <a:gd name="T32" fmla="*/ 88 w 331"/>
                <a:gd name="T33" fmla="*/ 120 h 270"/>
                <a:gd name="T34" fmla="*/ 90 w 331"/>
                <a:gd name="T35" fmla="*/ 60 h 270"/>
                <a:gd name="T36" fmla="*/ 214 w 331"/>
                <a:gd name="T37" fmla="*/ 60 h 270"/>
                <a:gd name="T38" fmla="*/ 220 w 331"/>
                <a:gd name="T39" fmla="*/ 62 h 270"/>
                <a:gd name="T40" fmla="*/ 223 w 331"/>
                <a:gd name="T41" fmla="*/ 66 h 270"/>
                <a:gd name="T42" fmla="*/ 225 w 331"/>
                <a:gd name="T43" fmla="*/ 72 h 270"/>
                <a:gd name="T44" fmla="*/ 225 w 331"/>
                <a:gd name="T45" fmla="*/ 78 h 270"/>
                <a:gd name="T46" fmla="*/ 223 w 331"/>
                <a:gd name="T47" fmla="*/ 84 h 270"/>
                <a:gd name="T48" fmla="*/ 219 w 331"/>
                <a:gd name="T49" fmla="*/ 87 h 270"/>
                <a:gd name="T50" fmla="*/ 214 w 331"/>
                <a:gd name="T51" fmla="*/ 89 h 270"/>
                <a:gd name="T52" fmla="*/ 90 w 331"/>
                <a:gd name="T53" fmla="*/ 90 h 270"/>
                <a:gd name="T54" fmla="*/ 85 w 331"/>
                <a:gd name="T55" fmla="*/ 89 h 270"/>
                <a:gd name="T56" fmla="*/ 79 w 331"/>
                <a:gd name="T57" fmla="*/ 86 h 270"/>
                <a:gd name="T58" fmla="*/ 76 w 331"/>
                <a:gd name="T59" fmla="*/ 80 h 270"/>
                <a:gd name="T60" fmla="*/ 75 w 331"/>
                <a:gd name="T61" fmla="*/ 75 h 270"/>
                <a:gd name="T62" fmla="*/ 76 w 331"/>
                <a:gd name="T63" fmla="*/ 69 h 270"/>
                <a:gd name="T64" fmla="*/ 79 w 331"/>
                <a:gd name="T65" fmla="*/ 64 h 270"/>
                <a:gd name="T66" fmla="*/ 85 w 331"/>
                <a:gd name="T67" fmla="*/ 61 h 270"/>
                <a:gd name="T68" fmla="*/ 90 w 331"/>
                <a:gd name="T69" fmla="*/ 60 h 270"/>
                <a:gd name="T70" fmla="*/ 0 w 331"/>
                <a:gd name="T71" fmla="*/ 270 h 270"/>
                <a:gd name="T72" fmla="*/ 250 w 331"/>
                <a:gd name="T73" fmla="*/ 270 h 270"/>
                <a:gd name="T74" fmla="*/ 268 w 331"/>
                <a:gd name="T75" fmla="*/ 266 h 270"/>
                <a:gd name="T76" fmla="*/ 284 w 331"/>
                <a:gd name="T77" fmla="*/ 259 h 270"/>
                <a:gd name="T78" fmla="*/ 298 w 331"/>
                <a:gd name="T79" fmla="*/ 250 h 270"/>
                <a:gd name="T80" fmla="*/ 311 w 331"/>
                <a:gd name="T81" fmla="*/ 238 h 270"/>
                <a:gd name="T82" fmla="*/ 321 w 331"/>
                <a:gd name="T83" fmla="*/ 223 h 270"/>
                <a:gd name="T84" fmla="*/ 327 w 331"/>
                <a:gd name="T85" fmla="*/ 207 h 270"/>
                <a:gd name="T86" fmla="*/ 331 w 331"/>
                <a:gd name="T87" fmla="*/ 190 h 270"/>
                <a:gd name="T88" fmla="*/ 331 w 331"/>
                <a:gd name="T89" fmla="*/ 0 h 270"/>
                <a:gd name="T90" fmla="*/ 0 w 331"/>
                <a:gd name="T91" fmla="*/ 27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1" h="270">
                  <a:moveTo>
                    <a:pt x="90" y="120"/>
                  </a:moveTo>
                  <a:lnTo>
                    <a:pt x="211" y="120"/>
                  </a:lnTo>
                  <a:lnTo>
                    <a:pt x="214" y="120"/>
                  </a:lnTo>
                  <a:lnTo>
                    <a:pt x="217" y="121"/>
                  </a:lnTo>
                  <a:lnTo>
                    <a:pt x="220" y="122"/>
                  </a:lnTo>
                  <a:lnTo>
                    <a:pt x="222" y="124"/>
                  </a:lnTo>
                  <a:lnTo>
                    <a:pt x="223" y="126"/>
                  </a:lnTo>
                  <a:lnTo>
                    <a:pt x="225" y="129"/>
                  </a:lnTo>
                  <a:lnTo>
                    <a:pt x="225" y="132"/>
                  </a:lnTo>
                  <a:lnTo>
                    <a:pt x="226" y="135"/>
                  </a:lnTo>
                  <a:lnTo>
                    <a:pt x="225" y="138"/>
                  </a:lnTo>
                  <a:lnTo>
                    <a:pt x="225" y="140"/>
                  </a:lnTo>
                  <a:lnTo>
                    <a:pt x="223" y="144"/>
                  </a:lnTo>
                  <a:lnTo>
                    <a:pt x="222" y="146"/>
                  </a:lnTo>
                  <a:lnTo>
                    <a:pt x="219" y="148"/>
                  </a:lnTo>
                  <a:lnTo>
                    <a:pt x="217" y="149"/>
                  </a:lnTo>
                  <a:lnTo>
                    <a:pt x="214" y="150"/>
                  </a:lnTo>
                  <a:lnTo>
                    <a:pt x="211" y="150"/>
                  </a:lnTo>
                  <a:lnTo>
                    <a:pt x="90" y="150"/>
                  </a:lnTo>
                  <a:lnTo>
                    <a:pt x="88" y="150"/>
                  </a:lnTo>
                  <a:lnTo>
                    <a:pt x="85" y="149"/>
                  </a:lnTo>
                  <a:lnTo>
                    <a:pt x="83" y="147"/>
                  </a:lnTo>
                  <a:lnTo>
                    <a:pt x="79" y="146"/>
                  </a:lnTo>
                  <a:lnTo>
                    <a:pt x="78" y="144"/>
                  </a:lnTo>
                  <a:lnTo>
                    <a:pt x="76" y="140"/>
                  </a:lnTo>
                  <a:lnTo>
                    <a:pt x="76" y="138"/>
                  </a:lnTo>
                  <a:lnTo>
                    <a:pt x="75" y="135"/>
                  </a:lnTo>
                  <a:lnTo>
                    <a:pt x="76" y="132"/>
                  </a:lnTo>
                  <a:lnTo>
                    <a:pt x="76" y="129"/>
                  </a:lnTo>
                  <a:lnTo>
                    <a:pt x="78" y="126"/>
                  </a:lnTo>
                  <a:lnTo>
                    <a:pt x="79" y="124"/>
                  </a:lnTo>
                  <a:lnTo>
                    <a:pt x="83" y="122"/>
                  </a:lnTo>
                  <a:lnTo>
                    <a:pt x="85" y="121"/>
                  </a:lnTo>
                  <a:lnTo>
                    <a:pt x="88" y="120"/>
                  </a:lnTo>
                  <a:lnTo>
                    <a:pt x="90" y="120"/>
                  </a:lnTo>
                  <a:close/>
                  <a:moveTo>
                    <a:pt x="90" y="60"/>
                  </a:moveTo>
                  <a:lnTo>
                    <a:pt x="211" y="60"/>
                  </a:lnTo>
                  <a:lnTo>
                    <a:pt x="214" y="60"/>
                  </a:lnTo>
                  <a:lnTo>
                    <a:pt x="217" y="61"/>
                  </a:lnTo>
                  <a:lnTo>
                    <a:pt x="220" y="62"/>
                  </a:lnTo>
                  <a:lnTo>
                    <a:pt x="222" y="64"/>
                  </a:lnTo>
                  <a:lnTo>
                    <a:pt x="223" y="66"/>
                  </a:lnTo>
                  <a:lnTo>
                    <a:pt x="225" y="69"/>
                  </a:lnTo>
                  <a:lnTo>
                    <a:pt x="225" y="72"/>
                  </a:lnTo>
                  <a:lnTo>
                    <a:pt x="226" y="75"/>
                  </a:lnTo>
                  <a:lnTo>
                    <a:pt x="225" y="78"/>
                  </a:lnTo>
                  <a:lnTo>
                    <a:pt x="225" y="80"/>
                  </a:lnTo>
                  <a:lnTo>
                    <a:pt x="223" y="84"/>
                  </a:lnTo>
                  <a:lnTo>
                    <a:pt x="222" y="86"/>
                  </a:lnTo>
                  <a:lnTo>
                    <a:pt x="219" y="87"/>
                  </a:lnTo>
                  <a:lnTo>
                    <a:pt x="217" y="89"/>
                  </a:lnTo>
                  <a:lnTo>
                    <a:pt x="214" y="89"/>
                  </a:lnTo>
                  <a:lnTo>
                    <a:pt x="211" y="90"/>
                  </a:lnTo>
                  <a:lnTo>
                    <a:pt x="90" y="90"/>
                  </a:lnTo>
                  <a:lnTo>
                    <a:pt x="88" y="89"/>
                  </a:lnTo>
                  <a:lnTo>
                    <a:pt x="85" y="89"/>
                  </a:lnTo>
                  <a:lnTo>
                    <a:pt x="83" y="87"/>
                  </a:lnTo>
                  <a:lnTo>
                    <a:pt x="79" y="86"/>
                  </a:lnTo>
                  <a:lnTo>
                    <a:pt x="78" y="84"/>
                  </a:lnTo>
                  <a:lnTo>
                    <a:pt x="76" y="80"/>
                  </a:lnTo>
                  <a:lnTo>
                    <a:pt x="76" y="78"/>
                  </a:lnTo>
                  <a:lnTo>
                    <a:pt x="75" y="75"/>
                  </a:lnTo>
                  <a:lnTo>
                    <a:pt x="76" y="72"/>
                  </a:lnTo>
                  <a:lnTo>
                    <a:pt x="76" y="69"/>
                  </a:lnTo>
                  <a:lnTo>
                    <a:pt x="78" y="66"/>
                  </a:lnTo>
                  <a:lnTo>
                    <a:pt x="79" y="64"/>
                  </a:lnTo>
                  <a:lnTo>
                    <a:pt x="83" y="62"/>
                  </a:lnTo>
                  <a:lnTo>
                    <a:pt x="85" y="61"/>
                  </a:lnTo>
                  <a:lnTo>
                    <a:pt x="88" y="60"/>
                  </a:lnTo>
                  <a:lnTo>
                    <a:pt x="90" y="60"/>
                  </a:lnTo>
                  <a:lnTo>
                    <a:pt x="90" y="60"/>
                  </a:lnTo>
                  <a:close/>
                  <a:moveTo>
                    <a:pt x="0" y="270"/>
                  </a:moveTo>
                  <a:lnTo>
                    <a:pt x="241" y="270"/>
                  </a:lnTo>
                  <a:lnTo>
                    <a:pt x="250" y="270"/>
                  </a:lnTo>
                  <a:lnTo>
                    <a:pt x="260" y="268"/>
                  </a:lnTo>
                  <a:lnTo>
                    <a:pt x="268" y="266"/>
                  </a:lnTo>
                  <a:lnTo>
                    <a:pt x="276" y="264"/>
                  </a:lnTo>
                  <a:lnTo>
                    <a:pt x="284" y="259"/>
                  </a:lnTo>
                  <a:lnTo>
                    <a:pt x="292" y="255"/>
                  </a:lnTo>
                  <a:lnTo>
                    <a:pt x="298" y="250"/>
                  </a:lnTo>
                  <a:lnTo>
                    <a:pt x="305" y="243"/>
                  </a:lnTo>
                  <a:lnTo>
                    <a:pt x="311" y="238"/>
                  </a:lnTo>
                  <a:lnTo>
                    <a:pt x="316" y="231"/>
                  </a:lnTo>
                  <a:lnTo>
                    <a:pt x="321" y="223"/>
                  </a:lnTo>
                  <a:lnTo>
                    <a:pt x="324" y="215"/>
                  </a:lnTo>
                  <a:lnTo>
                    <a:pt x="327" y="207"/>
                  </a:lnTo>
                  <a:lnTo>
                    <a:pt x="329" y="198"/>
                  </a:lnTo>
                  <a:lnTo>
                    <a:pt x="331" y="190"/>
                  </a:lnTo>
                  <a:lnTo>
                    <a:pt x="331" y="180"/>
                  </a:lnTo>
                  <a:lnTo>
                    <a:pt x="331" y="0"/>
                  </a:lnTo>
                  <a:lnTo>
                    <a:pt x="0" y="0"/>
                  </a:lnTo>
                  <a:lnTo>
                    <a:pt x="0" y="2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8" name="Group 427">
            <a:extLst>
              <a:ext uri="{FF2B5EF4-FFF2-40B4-BE49-F238E27FC236}">
                <a16:creationId xmlns:a16="http://schemas.microsoft.com/office/drawing/2014/main" id="{1EA92A03-F4D0-45E5-8CAC-9A49ECFB1F95}"/>
              </a:ext>
            </a:extLst>
          </p:cNvPr>
          <p:cNvGrpSpPr>
            <a:grpSpLocks noChangeAspect="1"/>
          </p:cNvGrpSpPr>
          <p:nvPr/>
        </p:nvGrpSpPr>
        <p:grpSpPr>
          <a:xfrm>
            <a:off x="3124254" y="985104"/>
            <a:ext cx="180000" cy="360000"/>
            <a:chOff x="8243888" y="5922963"/>
            <a:chExt cx="142875" cy="285750"/>
          </a:xfrm>
          <a:solidFill>
            <a:schemeClr val="bg1"/>
          </a:solidFill>
        </p:grpSpPr>
        <p:sp>
          <p:nvSpPr>
            <p:cNvPr id="429" name="Freeform 3404">
              <a:extLst>
                <a:ext uri="{FF2B5EF4-FFF2-40B4-BE49-F238E27FC236}">
                  <a16:creationId xmlns:a16="http://schemas.microsoft.com/office/drawing/2014/main" id="{F3FE8E37-64FE-48F3-841F-12E3D973E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0400" y="5922963"/>
              <a:ext cx="68262" cy="66675"/>
            </a:xfrm>
            <a:custGeom>
              <a:avLst/>
              <a:gdLst>
                <a:gd name="T0" fmla="*/ 94 w 168"/>
                <a:gd name="T1" fmla="*/ 167 h 168"/>
                <a:gd name="T2" fmla="*/ 109 w 168"/>
                <a:gd name="T3" fmla="*/ 164 h 168"/>
                <a:gd name="T4" fmla="*/ 125 w 168"/>
                <a:gd name="T5" fmla="*/ 158 h 168"/>
                <a:gd name="T6" fmla="*/ 139 w 168"/>
                <a:gd name="T7" fmla="*/ 149 h 168"/>
                <a:gd name="T8" fmla="*/ 149 w 168"/>
                <a:gd name="T9" fmla="*/ 137 h 168"/>
                <a:gd name="T10" fmla="*/ 158 w 168"/>
                <a:gd name="T11" fmla="*/ 123 h 168"/>
                <a:gd name="T12" fmla="*/ 164 w 168"/>
                <a:gd name="T13" fmla="*/ 109 h 168"/>
                <a:gd name="T14" fmla="*/ 168 w 168"/>
                <a:gd name="T15" fmla="*/ 92 h 168"/>
                <a:gd name="T16" fmla="*/ 168 w 168"/>
                <a:gd name="T17" fmla="*/ 74 h 168"/>
                <a:gd name="T18" fmla="*/ 164 w 168"/>
                <a:gd name="T19" fmla="*/ 59 h 168"/>
                <a:gd name="T20" fmla="*/ 158 w 168"/>
                <a:gd name="T21" fmla="*/ 43 h 168"/>
                <a:gd name="T22" fmla="*/ 149 w 168"/>
                <a:gd name="T23" fmla="*/ 31 h 168"/>
                <a:gd name="T24" fmla="*/ 139 w 168"/>
                <a:gd name="T25" fmla="*/ 19 h 168"/>
                <a:gd name="T26" fmla="*/ 125 w 168"/>
                <a:gd name="T27" fmla="*/ 10 h 168"/>
                <a:gd name="T28" fmla="*/ 109 w 168"/>
                <a:gd name="T29" fmla="*/ 4 h 168"/>
                <a:gd name="T30" fmla="*/ 94 w 168"/>
                <a:gd name="T31" fmla="*/ 0 h 168"/>
                <a:gd name="T32" fmla="*/ 76 w 168"/>
                <a:gd name="T33" fmla="*/ 0 h 168"/>
                <a:gd name="T34" fmla="*/ 59 w 168"/>
                <a:gd name="T35" fmla="*/ 4 h 168"/>
                <a:gd name="T36" fmla="*/ 45 w 168"/>
                <a:gd name="T37" fmla="*/ 10 h 168"/>
                <a:gd name="T38" fmla="*/ 31 w 168"/>
                <a:gd name="T39" fmla="*/ 19 h 168"/>
                <a:gd name="T40" fmla="*/ 19 w 168"/>
                <a:gd name="T41" fmla="*/ 31 h 168"/>
                <a:gd name="T42" fmla="*/ 10 w 168"/>
                <a:gd name="T43" fmla="*/ 43 h 168"/>
                <a:gd name="T44" fmla="*/ 4 w 168"/>
                <a:gd name="T45" fmla="*/ 59 h 168"/>
                <a:gd name="T46" fmla="*/ 1 w 168"/>
                <a:gd name="T47" fmla="*/ 75 h 168"/>
                <a:gd name="T48" fmla="*/ 1 w 168"/>
                <a:gd name="T49" fmla="*/ 92 h 168"/>
                <a:gd name="T50" fmla="*/ 4 w 168"/>
                <a:gd name="T51" fmla="*/ 109 h 168"/>
                <a:gd name="T52" fmla="*/ 10 w 168"/>
                <a:gd name="T53" fmla="*/ 123 h 168"/>
                <a:gd name="T54" fmla="*/ 19 w 168"/>
                <a:gd name="T55" fmla="*/ 137 h 168"/>
                <a:gd name="T56" fmla="*/ 31 w 168"/>
                <a:gd name="T57" fmla="*/ 149 h 168"/>
                <a:gd name="T58" fmla="*/ 45 w 168"/>
                <a:gd name="T59" fmla="*/ 158 h 168"/>
                <a:gd name="T60" fmla="*/ 59 w 168"/>
                <a:gd name="T61" fmla="*/ 164 h 168"/>
                <a:gd name="T62" fmla="*/ 76 w 168"/>
                <a:gd name="T63" fmla="*/ 16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8" h="168">
                  <a:moveTo>
                    <a:pt x="85" y="168"/>
                  </a:moveTo>
                  <a:lnTo>
                    <a:pt x="94" y="167"/>
                  </a:lnTo>
                  <a:lnTo>
                    <a:pt x="101" y="165"/>
                  </a:lnTo>
                  <a:lnTo>
                    <a:pt x="109" y="164"/>
                  </a:lnTo>
                  <a:lnTo>
                    <a:pt x="117" y="162"/>
                  </a:lnTo>
                  <a:lnTo>
                    <a:pt x="125" y="158"/>
                  </a:lnTo>
                  <a:lnTo>
                    <a:pt x="132" y="153"/>
                  </a:lnTo>
                  <a:lnTo>
                    <a:pt x="139" y="149"/>
                  </a:lnTo>
                  <a:lnTo>
                    <a:pt x="144" y="142"/>
                  </a:lnTo>
                  <a:lnTo>
                    <a:pt x="149" y="137"/>
                  </a:lnTo>
                  <a:lnTo>
                    <a:pt x="154" y="131"/>
                  </a:lnTo>
                  <a:lnTo>
                    <a:pt x="158" y="123"/>
                  </a:lnTo>
                  <a:lnTo>
                    <a:pt x="162" y="117"/>
                  </a:lnTo>
                  <a:lnTo>
                    <a:pt x="164" y="109"/>
                  </a:lnTo>
                  <a:lnTo>
                    <a:pt x="167" y="100"/>
                  </a:lnTo>
                  <a:lnTo>
                    <a:pt x="168" y="92"/>
                  </a:lnTo>
                  <a:lnTo>
                    <a:pt x="168" y="83"/>
                  </a:lnTo>
                  <a:lnTo>
                    <a:pt x="168" y="74"/>
                  </a:lnTo>
                  <a:lnTo>
                    <a:pt x="167" y="66"/>
                  </a:lnTo>
                  <a:lnTo>
                    <a:pt x="164" y="59"/>
                  </a:lnTo>
                  <a:lnTo>
                    <a:pt x="162" y="51"/>
                  </a:lnTo>
                  <a:lnTo>
                    <a:pt x="158" y="43"/>
                  </a:lnTo>
                  <a:lnTo>
                    <a:pt x="154" y="37"/>
                  </a:lnTo>
                  <a:lnTo>
                    <a:pt x="149" y="31"/>
                  </a:lnTo>
                  <a:lnTo>
                    <a:pt x="144" y="24"/>
                  </a:lnTo>
                  <a:lnTo>
                    <a:pt x="139" y="19"/>
                  </a:lnTo>
                  <a:lnTo>
                    <a:pt x="132" y="14"/>
                  </a:lnTo>
                  <a:lnTo>
                    <a:pt x="125" y="10"/>
                  </a:lnTo>
                  <a:lnTo>
                    <a:pt x="117" y="6"/>
                  </a:lnTo>
                  <a:lnTo>
                    <a:pt x="109" y="4"/>
                  </a:lnTo>
                  <a:lnTo>
                    <a:pt x="101" y="1"/>
                  </a:lnTo>
                  <a:lnTo>
                    <a:pt x="94" y="0"/>
                  </a:lnTo>
                  <a:lnTo>
                    <a:pt x="85" y="0"/>
                  </a:lnTo>
                  <a:lnTo>
                    <a:pt x="76" y="0"/>
                  </a:lnTo>
                  <a:lnTo>
                    <a:pt x="68" y="1"/>
                  </a:lnTo>
                  <a:lnTo>
                    <a:pt x="59" y="4"/>
                  </a:lnTo>
                  <a:lnTo>
                    <a:pt x="51" y="6"/>
                  </a:lnTo>
                  <a:lnTo>
                    <a:pt x="45" y="10"/>
                  </a:lnTo>
                  <a:lnTo>
                    <a:pt x="37" y="14"/>
                  </a:lnTo>
                  <a:lnTo>
                    <a:pt x="31" y="19"/>
                  </a:lnTo>
                  <a:lnTo>
                    <a:pt x="26" y="24"/>
                  </a:lnTo>
                  <a:lnTo>
                    <a:pt x="19" y="31"/>
                  </a:lnTo>
                  <a:lnTo>
                    <a:pt x="15" y="37"/>
                  </a:lnTo>
                  <a:lnTo>
                    <a:pt x="10" y="43"/>
                  </a:lnTo>
                  <a:lnTo>
                    <a:pt x="8" y="51"/>
                  </a:lnTo>
                  <a:lnTo>
                    <a:pt x="4" y="59"/>
                  </a:lnTo>
                  <a:lnTo>
                    <a:pt x="3" y="66"/>
                  </a:lnTo>
                  <a:lnTo>
                    <a:pt x="1" y="75"/>
                  </a:lnTo>
                  <a:lnTo>
                    <a:pt x="0" y="83"/>
                  </a:lnTo>
                  <a:lnTo>
                    <a:pt x="1" y="92"/>
                  </a:lnTo>
                  <a:lnTo>
                    <a:pt x="3" y="100"/>
                  </a:lnTo>
                  <a:lnTo>
                    <a:pt x="4" y="109"/>
                  </a:lnTo>
                  <a:lnTo>
                    <a:pt x="8" y="117"/>
                  </a:lnTo>
                  <a:lnTo>
                    <a:pt x="10" y="123"/>
                  </a:lnTo>
                  <a:lnTo>
                    <a:pt x="15" y="131"/>
                  </a:lnTo>
                  <a:lnTo>
                    <a:pt x="19" y="137"/>
                  </a:lnTo>
                  <a:lnTo>
                    <a:pt x="26" y="142"/>
                  </a:lnTo>
                  <a:lnTo>
                    <a:pt x="31" y="149"/>
                  </a:lnTo>
                  <a:lnTo>
                    <a:pt x="37" y="153"/>
                  </a:lnTo>
                  <a:lnTo>
                    <a:pt x="45" y="158"/>
                  </a:lnTo>
                  <a:lnTo>
                    <a:pt x="51" y="162"/>
                  </a:lnTo>
                  <a:lnTo>
                    <a:pt x="59" y="164"/>
                  </a:lnTo>
                  <a:lnTo>
                    <a:pt x="68" y="165"/>
                  </a:lnTo>
                  <a:lnTo>
                    <a:pt x="76" y="167"/>
                  </a:lnTo>
                  <a:lnTo>
                    <a:pt x="85" y="1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3405">
              <a:extLst>
                <a:ext uri="{FF2B5EF4-FFF2-40B4-BE49-F238E27FC236}">
                  <a16:creationId xmlns:a16="http://schemas.microsoft.com/office/drawing/2014/main" id="{5B782D8A-03EE-4741-9474-416E78A05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3888" y="5999163"/>
              <a:ext cx="142875" cy="209550"/>
            </a:xfrm>
            <a:custGeom>
              <a:avLst/>
              <a:gdLst>
                <a:gd name="T0" fmla="*/ 352 w 360"/>
                <a:gd name="T1" fmla="*/ 37 h 529"/>
                <a:gd name="T2" fmla="*/ 244 w 360"/>
                <a:gd name="T3" fmla="*/ 1 h 529"/>
                <a:gd name="T4" fmla="*/ 239 w 360"/>
                <a:gd name="T5" fmla="*/ 0 h 529"/>
                <a:gd name="T6" fmla="*/ 235 w 360"/>
                <a:gd name="T7" fmla="*/ 1 h 529"/>
                <a:gd name="T8" fmla="*/ 231 w 360"/>
                <a:gd name="T9" fmla="*/ 4 h 529"/>
                <a:gd name="T10" fmla="*/ 229 w 360"/>
                <a:gd name="T11" fmla="*/ 8 h 529"/>
                <a:gd name="T12" fmla="*/ 180 w 360"/>
                <a:gd name="T13" fmla="*/ 116 h 529"/>
                <a:gd name="T14" fmla="*/ 131 w 360"/>
                <a:gd name="T15" fmla="*/ 8 h 529"/>
                <a:gd name="T16" fmla="*/ 128 w 360"/>
                <a:gd name="T17" fmla="*/ 4 h 529"/>
                <a:gd name="T18" fmla="*/ 125 w 360"/>
                <a:gd name="T19" fmla="*/ 1 h 529"/>
                <a:gd name="T20" fmla="*/ 121 w 360"/>
                <a:gd name="T21" fmla="*/ 0 h 529"/>
                <a:gd name="T22" fmla="*/ 116 w 360"/>
                <a:gd name="T23" fmla="*/ 1 h 529"/>
                <a:gd name="T24" fmla="*/ 8 w 360"/>
                <a:gd name="T25" fmla="*/ 37 h 529"/>
                <a:gd name="T26" fmla="*/ 4 w 360"/>
                <a:gd name="T27" fmla="*/ 39 h 529"/>
                <a:gd name="T28" fmla="*/ 1 w 360"/>
                <a:gd name="T29" fmla="*/ 41 h 529"/>
                <a:gd name="T30" fmla="*/ 0 w 360"/>
                <a:gd name="T31" fmla="*/ 45 h 529"/>
                <a:gd name="T32" fmla="*/ 0 w 360"/>
                <a:gd name="T33" fmla="*/ 49 h 529"/>
                <a:gd name="T34" fmla="*/ 0 w 360"/>
                <a:gd name="T35" fmla="*/ 277 h 529"/>
                <a:gd name="T36" fmla="*/ 0 w 360"/>
                <a:gd name="T37" fmla="*/ 281 h 529"/>
                <a:gd name="T38" fmla="*/ 3 w 360"/>
                <a:gd name="T39" fmla="*/ 285 h 529"/>
                <a:gd name="T40" fmla="*/ 6 w 360"/>
                <a:gd name="T41" fmla="*/ 288 h 529"/>
                <a:gd name="T42" fmla="*/ 12 w 360"/>
                <a:gd name="T43" fmla="*/ 289 h 529"/>
                <a:gd name="T44" fmla="*/ 62 w 360"/>
                <a:gd name="T45" fmla="*/ 289 h 529"/>
                <a:gd name="T46" fmla="*/ 95 w 360"/>
                <a:gd name="T47" fmla="*/ 519 h 529"/>
                <a:gd name="T48" fmla="*/ 98 w 360"/>
                <a:gd name="T49" fmla="*/ 523 h 529"/>
                <a:gd name="T50" fmla="*/ 100 w 360"/>
                <a:gd name="T51" fmla="*/ 527 h 529"/>
                <a:gd name="T52" fmla="*/ 103 w 360"/>
                <a:gd name="T53" fmla="*/ 529 h 529"/>
                <a:gd name="T54" fmla="*/ 108 w 360"/>
                <a:gd name="T55" fmla="*/ 529 h 529"/>
                <a:gd name="T56" fmla="*/ 252 w 360"/>
                <a:gd name="T57" fmla="*/ 529 h 529"/>
                <a:gd name="T58" fmla="*/ 256 w 360"/>
                <a:gd name="T59" fmla="*/ 529 h 529"/>
                <a:gd name="T60" fmla="*/ 259 w 360"/>
                <a:gd name="T61" fmla="*/ 527 h 529"/>
                <a:gd name="T62" fmla="*/ 262 w 360"/>
                <a:gd name="T63" fmla="*/ 523 h 529"/>
                <a:gd name="T64" fmla="*/ 263 w 360"/>
                <a:gd name="T65" fmla="*/ 519 h 529"/>
                <a:gd name="T66" fmla="*/ 298 w 360"/>
                <a:gd name="T67" fmla="*/ 289 h 529"/>
                <a:gd name="T68" fmla="*/ 348 w 360"/>
                <a:gd name="T69" fmla="*/ 289 h 529"/>
                <a:gd name="T70" fmla="*/ 353 w 360"/>
                <a:gd name="T71" fmla="*/ 288 h 529"/>
                <a:gd name="T72" fmla="*/ 357 w 360"/>
                <a:gd name="T73" fmla="*/ 285 h 529"/>
                <a:gd name="T74" fmla="*/ 360 w 360"/>
                <a:gd name="T75" fmla="*/ 281 h 529"/>
                <a:gd name="T76" fmla="*/ 360 w 360"/>
                <a:gd name="T77" fmla="*/ 277 h 529"/>
                <a:gd name="T78" fmla="*/ 360 w 360"/>
                <a:gd name="T79" fmla="*/ 49 h 529"/>
                <a:gd name="T80" fmla="*/ 360 w 360"/>
                <a:gd name="T81" fmla="*/ 45 h 529"/>
                <a:gd name="T82" fmla="*/ 358 w 360"/>
                <a:gd name="T83" fmla="*/ 41 h 529"/>
                <a:gd name="T84" fmla="*/ 354 w 360"/>
                <a:gd name="T85" fmla="*/ 39 h 529"/>
                <a:gd name="T86" fmla="*/ 352 w 360"/>
                <a:gd name="T87" fmla="*/ 37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0" h="529">
                  <a:moveTo>
                    <a:pt x="352" y="37"/>
                  </a:moveTo>
                  <a:lnTo>
                    <a:pt x="244" y="1"/>
                  </a:lnTo>
                  <a:lnTo>
                    <a:pt x="239" y="0"/>
                  </a:lnTo>
                  <a:lnTo>
                    <a:pt x="235" y="1"/>
                  </a:lnTo>
                  <a:lnTo>
                    <a:pt x="231" y="4"/>
                  </a:lnTo>
                  <a:lnTo>
                    <a:pt x="229" y="8"/>
                  </a:lnTo>
                  <a:lnTo>
                    <a:pt x="180" y="116"/>
                  </a:lnTo>
                  <a:lnTo>
                    <a:pt x="131" y="8"/>
                  </a:lnTo>
                  <a:lnTo>
                    <a:pt x="128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6" y="1"/>
                  </a:lnTo>
                  <a:lnTo>
                    <a:pt x="8" y="37"/>
                  </a:lnTo>
                  <a:lnTo>
                    <a:pt x="4" y="39"/>
                  </a:lnTo>
                  <a:lnTo>
                    <a:pt x="1" y="41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277"/>
                  </a:lnTo>
                  <a:lnTo>
                    <a:pt x="0" y="281"/>
                  </a:lnTo>
                  <a:lnTo>
                    <a:pt x="3" y="285"/>
                  </a:lnTo>
                  <a:lnTo>
                    <a:pt x="6" y="288"/>
                  </a:lnTo>
                  <a:lnTo>
                    <a:pt x="12" y="289"/>
                  </a:lnTo>
                  <a:lnTo>
                    <a:pt x="62" y="289"/>
                  </a:lnTo>
                  <a:lnTo>
                    <a:pt x="95" y="519"/>
                  </a:lnTo>
                  <a:lnTo>
                    <a:pt x="98" y="523"/>
                  </a:lnTo>
                  <a:lnTo>
                    <a:pt x="100" y="527"/>
                  </a:lnTo>
                  <a:lnTo>
                    <a:pt x="103" y="529"/>
                  </a:lnTo>
                  <a:lnTo>
                    <a:pt x="108" y="529"/>
                  </a:lnTo>
                  <a:lnTo>
                    <a:pt x="252" y="529"/>
                  </a:lnTo>
                  <a:lnTo>
                    <a:pt x="256" y="529"/>
                  </a:lnTo>
                  <a:lnTo>
                    <a:pt x="259" y="527"/>
                  </a:lnTo>
                  <a:lnTo>
                    <a:pt x="262" y="523"/>
                  </a:lnTo>
                  <a:lnTo>
                    <a:pt x="263" y="519"/>
                  </a:lnTo>
                  <a:lnTo>
                    <a:pt x="298" y="289"/>
                  </a:lnTo>
                  <a:lnTo>
                    <a:pt x="348" y="289"/>
                  </a:lnTo>
                  <a:lnTo>
                    <a:pt x="353" y="288"/>
                  </a:lnTo>
                  <a:lnTo>
                    <a:pt x="357" y="285"/>
                  </a:lnTo>
                  <a:lnTo>
                    <a:pt x="360" y="281"/>
                  </a:lnTo>
                  <a:lnTo>
                    <a:pt x="360" y="277"/>
                  </a:lnTo>
                  <a:lnTo>
                    <a:pt x="360" y="49"/>
                  </a:lnTo>
                  <a:lnTo>
                    <a:pt x="360" y="45"/>
                  </a:lnTo>
                  <a:lnTo>
                    <a:pt x="358" y="41"/>
                  </a:lnTo>
                  <a:lnTo>
                    <a:pt x="354" y="39"/>
                  </a:lnTo>
                  <a:lnTo>
                    <a:pt x="352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1" name="Group 430">
            <a:extLst>
              <a:ext uri="{FF2B5EF4-FFF2-40B4-BE49-F238E27FC236}">
                <a16:creationId xmlns:a16="http://schemas.microsoft.com/office/drawing/2014/main" id="{5A9358CC-7367-466B-9D84-1D00937B4273}"/>
              </a:ext>
            </a:extLst>
          </p:cNvPr>
          <p:cNvGrpSpPr>
            <a:grpSpLocks noChangeAspect="1"/>
          </p:cNvGrpSpPr>
          <p:nvPr/>
        </p:nvGrpSpPr>
        <p:grpSpPr>
          <a:xfrm>
            <a:off x="9212431" y="5118327"/>
            <a:ext cx="360000" cy="360000"/>
            <a:chOff x="304800" y="771525"/>
            <a:chExt cx="287338" cy="287338"/>
          </a:xfrm>
          <a:solidFill>
            <a:schemeClr val="bg1"/>
          </a:solidFill>
        </p:grpSpPr>
        <p:sp>
          <p:nvSpPr>
            <p:cNvPr id="432" name="Freeform 321">
              <a:extLst>
                <a:ext uri="{FF2B5EF4-FFF2-40B4-BE49-F238E27FC236}">
                  <a16:creationId xmlns:a16="http://schemas.microsoft.com/office/drawing/2014/main" id="{7FB9D49C-D81E-4D43-ABDF-D1EE407BB2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6388" y="923925"/>
              <a:ext cx="284163" cy="68263"/>
            </a:xfrm>
            <a:custGeom>
              <a:avLst/>
              <a:gdLst>
                <a:gd name="T0" fmla="*/ 694 w 895"/>
                <a:gd name="T1" fmla="*/ 159 h 211"/>
                <a:gd name="T2" fmla="*/ 657 w 895"/>
                <a:gd name="T3" fmla="*/ 159 h 211"/>
                <a:gd name="T4" fmla="*/ 657 w 895"/>
                <a:gd name="T5" fmla="*/ 122 h 211"/>
                <a:gd name="T6" fmla="*/ 694 w 895"/>
                <a:gd name="T7" fmla="*/ 122 h 211"/>
                <a:gd name="T8" fmla="*/ 694 w 895"/>
                <a:gd name="T9" fmla="*/ 159 h 211"/>
                <a:gd name="T10" fmla="*/ 637 w 895"/>
                <a:gd name="T11" fmla="*/ 103 h 211"/>
                <a:gd name="T12" fmla="*/ 600 w 895"/>
                <a:gd name="T13" fmla="*/ 103 h 211"/>
                <a:gd name="T14" fmla="*/ 600 w 895"/>
                <a:gd name="T15" fmla="*/ 65 h 211"/>
                <a:gd name="T16" fmla="*/ 637 w 895"/>
                <a:gd name="T17" fmla="*/ 65 h 211"/>
                <a:gd name="T18" fmla="*/ 637 w 895"/>
                <a:gd name="T19" fmla="*/ 103 h 211"/>
                <a:gd name="T20" fmla="*/ 581 w 895"/>
                <a:gd name="T21" fmla="*/ 159 h 211"/>
                <a:gd name="T22" fmla="*/ 543 w 895"/>
                <a:gd name="T23" fmla="*/ 159 h 211"/>
                <a:gd name="T24" fmla="*/ 543 w 895"/>
                <a:gd name="T25" fmla="*/ 122 h 211"/>
                <a:gd name="T26" fmla="*/ 581 w 895"/>
                <a:gd name="T27" fmla="*/ 122 h 211"/>
                <a:gd name="T28" fmla="*/ 581 w 895"/>
                <a:gd name="T29" fmla="*/ 159 h 211"/>
                <a:gd name="T30" fmla="*/ 524 w 895"/>
                <a:gd name="T31" fmla="*/ 103 h 211"/>
                <a:gd name="T32" fmla="*/ 485 w 895"/>
                <a:gd name="T33" fmla="*/ 103 h 211"/>
                <a:gd name="T34" fmla="*/ 485 w 895"/>
                <a:gd name="T35" fmla="*/ 65 h 211"/>
                <a:gd name="T36" fmla="*/ 524 w 895"/>
                <a:gd name="T37" fmla="*/ 65 h 211"/>
                <a:gd name="T38" fmla="*/ 524 w 895"/>
                <a:gd name="T39" fmla="*/ 103 h 211"/>
                <a:gd name="T40" fmla="*/ 467 w 895"/>
                <a:gd name="T41" fmla="*/ 159 h 211"/>
                <a:gd name="T42" fmla="*/ 428 w 895"/>
                <a:gd name="T43" fmla="*/ 159 h 211"/>
                <a:gd name="T44" fmla="*/ 428 w 895"/>
                <a:gd name="T45" fmla="*/ 122 h 211"/>
                <a:gd name="T46" fmla="*/ 467 w 895"/>
                <a:gd name="T47" fmla="*/ 122 h 211"/>
                <a:gd name="T48" fmla="*/ 467 w 895"/>
                <a:gd name="T49" fmla="*/ 159 h 211"/>
                <a:gd name="T50" fmla="*/ 410 w 895"/>
                <a:gd name="T51" fmla="*/ 103 h 211"/>
                <a:gd name="T52" fmla="*/ 371 w 895"/>
                <a:gd name="T53" fmla="*/ 103 h 211"/>
                <a:gd name="T54" fmla="*/ 371 w 895"/>
                <a:gd name="T55" fmla="*/ 65 h 211"/>
                <a:gd name="T56" fmla="*/ 410 w 895"/>
                <a:gd name="T57" fmla="*/ 65 h 211"/>
                <a:gd name="T58" fmla="*/ 410 w 895"/>
                <a:gd name="T59" fmla="*/ 103 h 211"/>
                <a:gd name="T60" fmla="*/ 353 w 895"/>
                <a:gd name="T61" fmla="*/ 159 h 211"/>
                <a:gd name="T62" fmla="*/ 315 w 895"/>
                <a:gd name="T63" fmla="*/ 159 h 211"/>
                <a:gd name="T64" fmla="*/ 315 w 895"/>
                <a:gd name="T65" fmla="*/ 122 h 211"/>
                <a:gd name="T66" fmla="*/ 353 w 895"/>
                <a:gd name="T67" fmla="*/ 122 h 211"/>
                <a:gd name="T68" fmla="*/ 353 w 895"/>
                <a:gd name="T69" fmla="*/ 159 h 211"/>
                <a:gd name="T70" fmla="*/ 295 w 895"/>
                <a:gd name="T71" fmla="*/ 103 h 211"/>
                <a:gd name="T72" fmla="*/ 258 w 895"/>
                <a:gd name="T73" fmla="*/ 103 h 211"/>
                <a:gd name="T74" fmla="*/ 258 w 895"/>
                <a:gd name="T75" fmla="*/ 65 h 211"/>
                <a:gd name="T76" fmla="*/ 295 w 895"/>
                <a:gd name="T77" fmla="*/ 65 h 211"/>
                <a:gd name="T78" fmla="*/ 295 w 895"/>
                <a:gd name="T79" fmla="*/ 103 h 211"/>
                <a:gd name="T80" fmla="*/ 238 w 895"/>
                <a:gd name="T81" fmla="*/ 159 h 211"/>
                <a:gd name="T82" fmla="*/ 201 w 895"/>
                <a:gd name="T83" fmla="*/ 159 h 211"/>
                <a:gd name="T84" fmla="*/ 201 w 895"/>
                <a:gd name="T85" fmla="*/ 122 h 211"/>
                <a:gd name="T86" fmla="*/ 238 w 895"/>
                <a:gd name="T87" fmla="*/ 122 h 211"/>
                <a:gd name="T88" fmla="*/ 238 w 895"/>
                <a:gd name="T89" fmla="*/ 159 h 211"/>
                <a:gd name="T90" fmla="*/ 815 w 895"/>
                <a:gd name="T91" fmla="*/ 0 h 211"/>
                <a:gd name="T92" fmla="*/ 80 w 895"/>
                <a:gd name="T93" fmla="*/ 0 h 211"/>
                <a:gd name="T94" fmla="*/ 0 w 895"/>
                <a:gd name="T95" fmla="*/ 211 h 211"/>
                <a:gd name="T96" fmla="*/ 895 w 895"/>
                <a:gd name="T97" fmla="*/ 211 h 211"/>
                <a:gd name="T98" fmla="*/ 815 w 895"/>
                <a:gd name="T99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95" h="211">
                  <a:moveTo>
                    <a:pt x="694" y="159"/>
                  </a:moveTo>
                  <a:lnTo>
                    <a:pt x="657" y="159"/>
                  </a:lnTo>
                  <a:lnTo>
                    <a:pt x="657" y="122"/>
                  </a:lnTo>
                  <a:lnTo>
                    <a:pt x="694" y="122"/>
                  </a:lnTo>
                  <a:lnTo>
                    <a:pt x="694" y="159"/>
                  </a:lnTo>
                  <a:close/>
                  <a:moveTo>
                    <a:pt x="637" y="103"/>
                  </a:moveTo>
                  <a:lnTo>
                    <a:pt x="600" y="103"/>
                  </a:lnTo>
                  <a:lnTo>
                    <a:pt x="600" y="65"/>
                  </a:lnTo>
                  <a:lnTo>
                    <a:pt x="637" y="65"/>
                  </a:lnTo>
                  <a:lnTo>
                    <a:pt x="637" y="103"/>
                  </a:lnTo>
                  <a:close/>
                  <a:moveTo>
                    <a:pt x="581" y="159"/>
                  </a:moveTo>
                  <a:lnTo>
                    <a:pt x="543" y="159"/>
                  </a:lnTo>
                  <a:lnTo>
                    <a:pt x="543" y="122"/>
                  </a:lnTo>
                  <a:lnTo>
                    <a:pt x="581" y="122"/>
                  </a:lnTo>
                  <a:lnTo>
                    <a:pt x="581" y="159"/>
                  </a:lnTo>
                  <a:close/>
                  <a:moveTo>
                    <a:pt x="524" y="103"/>
                  </a:moveTo>
                  <a:lnTo>
                    <a:pt x="485" y="103"/>
                  </a:lnTo>
                  <a:lnTo>
                    <a:pt x="485" y="65"/>
                  </a:lnTo>
                  <a:lnTo>
                    <a:pt x="524" y="65"/>
                  </a:lnTo>
                  <a:lnTo>
                    <a:pt x="524" y="103"/>
                  </a:lnTo>
                  <a:close/>
                  <a:moveTo>
                    <a:pt x="467" y="159"/>
                  </a:moveTo>
                  <a:lnTo>
                    <a:pt x="428" y="159"/>
                  </a:lnTo>
                  <a:lnTo>
                    <a:pt x="428" y="122"/>
                  </a:lnTo>
                  <a:lnTo>
                    <a:pt x="467" y="122"/>
                  </a:lnTo>
                  <a:lnTo>
                    <a:pt x="467" y="159"/>
                  </a:lnTo>
                  <a:close/>
                  <a:moveTo>
                    <a:pt x="410" y="103"/>
                  </a:moveTo>
                  <a:lnTo>
                    <a:pt x="371" y="103"/>
                  </a:lnTo>
                  <a:lnTo>
                    <a:pt x="371" y="65"/>
                  </a:lnTo>
                  <a:lnTo>
                    <a:pt x="410" y="65"/>
                  </a:lnTo>
                  <a:lnTo>
                    <a:pt x="410" y="103"/>
                  </a:lnTo>
                  <a:close/>
                  <a:moveTo>
                    <a:pt x="353" y="159"/>
                  </a:moveTo>
                  <a:lnTo>
                    <a:pt x="315" y="159"/>
                  </a:lnTo>
                  <a:lnTo>
                    <a:pt x="315" y="122"/>
                  </a:lnTo>
                  <a:lnTo>
                    <a:pt x="353" y="122"/>
                  </a:lnTo>
                  <a:lnTo>
                    <a:pt x="353" y="159"/>
                  </a:lnTo>
                  <a:close/>
                  <a:moveTo>
                    <a:pt x="295" y="103"/>
                  </a:moveTo>
                  <a:lnTo>
                    <a:pt x="258" y="103"/>
                  </a:lnTo>
                  <a:lnTo>
                    <a:pt x="258" y="65"/>
                  </a:lnTo>
                  <a:lnTo>
                    <a:pt x="295" y="65"/>
                  </a:lnTo>
                  <a:lnTo>
                    <a:pt x="295" y="103"/>
                  </a:lnTo>
                  <a:close/>
                  <a:moveTo>
                    <a:pt x="238" y="159"/>
                  </a:moveTo>
                  <a:lnTo>
                    <a:pt x="201" y="159"/>
                  </a:lnTo>
                  <a:lnTo>
                    <a:pt x="201" y="122"/>
                  </a:lnTo>
                  <a:lnTo>
                    <a:pt x="238" y="122"/>
                  </a:lnTo>
                  <a:lnTo>
                    <a:pt x="238" y="159"/>
                  </a:lnTo>
                  <a:close/>
                  <a:moveTo>
                    <a:pt x="815" y="0"/>
                  </a:moveTo>
                  <a:lnTo>
                    <a:pt x="80" y="0"/>
                  </a:lnTo>
                  <a:lnTo>
                    <a:pt x="0" y="211"/>
                  </a:lnTo>
                  <a:lnTo>
                    <a:pt x="895" y="211"/>
                  </a:lnTo>
                  <a:lnTo>
                    <a:pt x="8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Freeform 322">
              <a:extLst>
                <a:ext uri="{FF2B5EF4-FFF2-40B4-BE49-F238E27FC236}">
                  <a16:creationId xmlns:a16="http://schemas.microsoft.com/office/drawing/2014/main" id="{719FCAEB-28D8-4C84-9F00-611C596FD6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800" y="1001713"/>
              <a:ext cx="287338" cy="57150"/>
            </a:xfrm>
            <a:custGeom>
              <a:avLst/>
              <a:gdLst>
                <a:gd name="T0" fmla="*/ 572 w 903"/>
                <a:gd name="T1" fmla="*/ 78 h 180"/>
                <a:gd name="T2" fmla="*/ 569 w 903"/>
                <a:gd name="T3" fmla="*/ 84 h 180"/>
                <a:gd name="T4" fmla="*/ 565 w 903"/>
                <a:gd name="T5" fmla="*/ 88 h 180"/>
                <a:gd name="T6" fmla="*/ 560 w 903"/>
                <a:gd name="T7" fmla="*/ 90 h 180"/>
                <a:gd name="T8" fmla="*/ 554 w 903"/>
                <a:gd name="T9" fmla="*/ 90 h 180"/>
                <a:gd name="T10" fmla="*/ 548 w 903"/>
                <a:gd name="T11" fmla="*/ 88 h 180"/>
                <a:gd name="T12" fmla="*/ 545 w 903"/>
                <a:gd name="T13" fmla="*/ 84 h 180"/>
                <a:gd name="T14" fmla="*/ 543 w 903"/>
                <a:gd name="T15" fmla="*/ 78 h 180"/>
                <a:gd name="T16" fmla="*/ 542 w 903"/>
                <a:gd name="T17" fmla="*/ 60 h 180"/>
                <a:gd name="T18" fmla="*/ 331 w 903"/>
                <a:gd name="T19" fmla="*/ 75 h 180"/>
                <a:gd name="T20" fmla="*/ 330 w 903"/>
                <a:gd name="T21" fmla="*/ 80 h 180"/>
                <a:gd name="T22" fmla="*/ 327 w 903"/>
                <a:gd name="T23" fmla="*/ 86 h 180"/>
                <a:gd name="T24" fmla="*/ 322 w 903"/>
                <a:gd name="T25" fmla="*/ 89 h 180"/>
                <a:gd name="T26" fmla="*/ 316 w 903"/>
                <a:gd name="T27" fmla="*/ 90 h 180"/>
                <a:gd name="T28" fmla="*/ 310 w 903"/>
                <a:gd name="T29" fmla="*/ 89 h 180"/>
                <a:gd name="T30" fmla="*/ 306 w 903"/>
                <a:gd name="T31" fmla="*/ 86 h 180"/>
                <a:gd name="T32" fmla="*/ 302 w 903"/>
                <a:gd name="T33" fmla="*/ 80 h 180"/>
                <a:gd name="T34" fmla="*/ 301 w 903"/>
                <a:gd name="T35" fmla="*/ 75 h 180"/>
                <a:gd name="T36" fmla="*/ 301 w 903"/>
                <a:gd name="T37" fmla="*/ 42 h 180"/>
                <a:gd name="T38" fmla="*/ 304 w 903"/>
                <a:gd name="T39" fmla="*/ 36 h 180"/>
                <a:gd name="T40" fmla="*/ 308 w 903"/>
                <a:gd name="T41" fmla="*/ 32 h 180"/>
                <a:gd name="T42" fmla="*/ 313 w 903"/>
                <a:gd name="T43" fmla="*/ 30 h 180"/>
                <a:gd name="T44" fmla="*/ 557 w 903"/>
                <a:gd name="T45" fmla="*/ 30 h 180"/>
                <a:gd name="T46" fmla="*/ 563 w 903"/>
                <a:gd name="T47" fmla="*/ 31 h 180"/>
                <a:gd name="T48" fmla="*/ 567 w 903"/>
                <a:gd name="T49" fmla="*/ 34 h 180"/>
                <a:gd name="T50" fmla="*/ 571 w 903"/>
                <a:gd name="T51" fmla="*/ 39 h 180"/>
                <a:gd name="T52" fmla="*/ 572 w 903"/>
                <a:gd name="T53" fmla="*/ 45 h 180"/>
                <a:gd name="T54" fmla="*/ 0 w 903"/>
                <a:gd name="T55" fmla="*/ 0 h 180"/>
                <a:gd name="T56" fmla="*/ 0 w 903"/>
                <a:gd name="T57" fmla="*/ 168 h 180"/>
                <a:gd name="T58" fmla="*/ 2 w 903"/>
                <a:gd name="T59" fmla="*/ 174 h 180"/>
                <a:gd name="T60" fmla="*/ 6 w 903"/>
                <a:gd name="T61" fmla="*/ 178 h 180"/>
                <a:gd name="T62" fmla="*/ 12 w 903"/>
                <a:gd name="T63" fmla="*/ 180 h 180"/>
                <a:gd name="T64" fmla="*/ 888 w 903"/>
                <a:gd name="T65" fmla="*/ 180 h 180"/>
                <a:gd name="T66" fmla="*/ 894 w 903"/>
                <a:gd name="T67" fmla="*/ 179 h 180"/>
                <a:gd name="T68" fmla="*/ 899 w 903"/>
                <a:gd name="T69" fmla="*/ 176 h 180"/>
                <a:gd name="T70" fmla="*/ 902 w 903"/>
                <a:gd name="T71" fmla="*/ 172 h 180"/>
                <a:gd name="T72" fmla="*/ 903 w 903"/>
                <a:gd name="T73" fmla="*/ 165 h 180"/>
                <a:gd name="T74" fmla="*/ 0 w 903"/>
                <a:gd name="T75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03" h="180">
                  <a:moveTo>
                    <a:pt x="572" y="75"/>
                  </a:moveTo>
                  <a:lnTo>
                    <a:pt x="572" y="78"/>
                  </a:lnTo>
                  <a:lnTo>
                    <a:pt x="571" y="80"/>
                  </a:lnTo>
                  <a:lnTo>
                    <a:pt x="569" y="84"/>
                  </a:lnTo>
                  <a:lnTo>
                    <a:pt x="567" y="86"/>
                  </a:lnTo>
                  <a:lnTo>
                    <a:pt x="565" y="88"/>
                  </a:lnTo>
                  <a:lnTo>
                    <a:pt x="563" y="89"/>
                  </a:lnTo>
                  <a:lnTo>
                    <a:pt x="560" y="90"/>
                  </a:lnTo>
                  <a:lnTo>
                    <a:pt x="557" y="90"/>
                  </a:lnTo>
                  <a:lnTo>
                    <a:pt x="554" y="90"/>
                  </a:lnTo>
                  <a:lnTo>
                    <a:pt x="551" y="89"/>
                  </a:lnTo>
                  <a:lnTo>
                    <a:pt x="548" y="88"/>
                  </a:lnTo>
                  <a:lnTo>
                    <a:pt x="546" y="86"/>
                  </a:lnTo>
                  <a:lnTo>
                    <a:pt x="545" y="84"/>
                  </a:lnTo>
                  <a:lnTo>
                    <a:pt x="543" y="80"/>
                  </a:lnTo>
                  <a:lnTo>
                    <a:pt x="543" y="78"/>
                  </a:lnTo>
                  <a:lnTo>
                    <a:pt x="542" y="75"/>
                  </a:lnTo>
                  <a:lnTo>
                    <a:pt x="542" y="60"/>
                  </a:lnTo>
                  <a:lnTo>
                    <a:pt x="331" y="60"/>
                  </a:lnTo>
                  <a:lnTo>
                    <a:pt x="331" y="75"/>
                  </a:lnTo>
                  <a:lnTo>
                    <a:pt x="331" y="78"/>
                  </a:lnTo>
                  <a:lnTo>
                    <a:pt x="330" y="80"/>
                  </a:lnTo>
                  <a:lnTo>
                    <a:pt x="328" y="84"/>
                  </a:lnTo>
                  <a:lnTo>
                    <a:pt x="327" y="86"/>
                  </a:lnTo>
                  <a:lnTo>
                    <a:pt x="325" y="88"/>
                  </a:lnTo>
                  <a:lnTo>
                    <a:pt x="322" y="89"/>
                  </a:lnTo>
                  <a:lnTo>
                    <a:pt x="320" y="90"/>
                  </a:lnTo>
                  <a:lnTo>
                    <a:pt x="316" y="90"/>
                  </a:lnTo>
                  <a:lnTo>
                    <a:pt x="313" y="90"/>
                  </a:lnTo>
                  <a:lnTo>
                    <a:pt x="310" y="89"/>
                  </a:lnTo>
                  <a:lnTo>
                    <a:pt x="308" y="88"/>
                  </a:lnTo>
                  <a:lnTo>
                    <a:pt x="306" y="86"/>
                  </a:lnTo>
                  <a:lnTo>
                    <a:pt x="304" y="84"/>
                  </a:lnTo>
                  <a:lnTo>
                    <a:pt x="302" y="80"/>
                  </a:lnTo>
                  <a:lnTo>
                    <a:pt x="301" y="78"/>
                  </a:lnTo>
                  <a:lnTo>
                    <a:pt x="301" y="75"/>
                  </a:lnTo>
                  <a:lnTo>
                    <a:pt x="301" y="45"/>
                  </a:lnTo>
                  <a:lnTo>
                    <a:pt x="301" y="42"/>
                  </a:lnTo>
                  <a:lnTo>
                    <a:pt x="302" y="39"/>
                  </a:lnTo>
                  <a:lnTo>
                    <a:pt x="304" y="36"/>
                  </a:lnTo>
                  <a:lnTo>
                    <a:pt x="306" y="34"/>
                  </a:lnTo>
                  <a:lnTo>
                    <a:pt x="308" y="32"/>
                  </a:lnTo>
                  <a:lnTo>
                    <a:pt x="310" y="31"/>
                  </a:lnTo>
                  <a:lnTo>
                    <a:pt x="313" y="30"/>
                  </a:lnTo>
                  <a:lnTo>
                    <a:pt x="316" y="30"/>
                  </a:lnTo>
                  <a:lnTo>
                    <a:pt x="557" y="30"/>
                  </a:lnTo>
                  <a:lnTo>
                    <a:pt x="560" y="30"/>
                  </a:lnTo>
                  <a:lnTo>
                    <a:pt x="563" y="31"/>
                  </a:lnTo>
                  <a:lnTo>
                    <a:pt x="565" y="32"/>
                  </a:lnTo>
                  <a:lnTo>
                    <a:pt x="567" y="34"/>
                  </a:lnTo>
                  <a:lnTo>
                    <a:pt x="569" y="36"/>
                  </a:lnTo>
                  <a:lnTo>
                    <a:pt x="571" y="39"/>
                  </a:lnTo>
                  <a:lnTo>
                    <a:pt x="572" y="42"/>
                  </a:lnTo>
                  <a:lnTo>
                    <a:pt x="572" y="45"/>
                  </a:lnTo>
                  <a:lnTo>
                    <a:pt x="572" y="75"/>
                  </a:lnTo>
                  <a:close/>
                  <a:moveTo>
                    <a:pt x="0" y="0"/>
                  </a:moveTo>
                  <a:lnTo>
                    <a:pt x="0" y="165"/>
                  </a:lnTo>
                  <a:lnTo>
                    <a:pt x="0" y="168"/>
                  </a:lnTo>
                  <a:lnTo>
                    <a:pt x="1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6" y="178"/>
                  </a:lnTo>
                  <a:lnTo>
                    <a:pt x="10" y="179"/>
                  </a:lnTo>
                  <a:lnTo>
                    <a:pt x="12" y="180"/>
                  </a:lnTo>
                  <a:lnTo>
                    <a:pt x="15" y="180"/>
                  </a:lnTo>
                  <a:lnTo>
                    <a:pt x="888" y="180"/>
                  </a:lnTo>
                  <a:lnTo>
                    <a:pt x="891" y="180"/>
                  </a:lnTo>
                  <a:lnTo>
                    <a:pt x="894" y="179"/>
                  </a:lnTo>
                  <a:lnTo>
                    <a:pt x="897" y="178"/>
                  </a:lnTo>
                  <a:lnTo>
                    <a:pt x="899" y="176"/>
                  </a:lnTo>
                  <a:lnTo>
                    <a:pt x="901" y="174"/>
                  </a:lnTo>
                  <a:lnTo>
                    <a:pt x="902" y="172"/>
                  </a:lnTo>
                  <a:lnTo>
                    <a:pt x="903" y="168"/>
                  </a:lnTo>
                  <a:lnTo>
                    <a:pt x="903" y="165"/>
                  </a:lnTo>
                  <a:lnTo>
                    <a:pt x="90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Freeform 323">
              <a:extLst>
                <a:ext uri="{FF2B5EF4-FFF2-40B4-BE49-F238E27FC236}">
                  <a16:creationId xmlns:a16="http://schemas.microsoft.com/office/drawing/2014/main" id="{179AED49-8532-43CE-BD70-2CB91F2964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375" y="771525"/>
              <a:ext cx="230188" cy="142875"/>
            </a:xfrm>
            <a:custGeom>
              <a:avLst/>
              <a:gdLst>
                <a:gd name="T0" fmla="*/ 448 w 723"/>
                <a:gd name="T1" fmla="*/ 361 h 452"/>
                <a:gd name="T2" fmla="*/ 441 w 723"/>
                <a:gd name="T3" fmla="*/ 357 h 452"/>
                <a:gd name="T4" fmla="*/ 438 w 723"/>
                <a:gd name="T5" fmla="*/ 350 h 452"/>
                <a:gd name="T6" fmla="*/ 438 w 723"/>
                <a:gd name="T7" fmla="*/ 340 h 452"/>
                <a:gd name="T8" fmla="*/ 443 w 723"/>
                <a:gd name="T9" fmla="*/ 334 h 452"/>
                <a:gd name="T10" fmla="*/ 452 w 723"/>
                <a:gd name="T11" fmla="*/ 331 h 452"/>
                <a:gd name="T12" fmla="*/ 608 w 723"/>
                <a:gd name="T13" fmla="*/ 333 h 452"/>
                <a:gd name="T14" fmla="*/ 615 w 723"/>
                <a:gd name="T15" fmla="*/ 338 h 452"/>
                <a:gd name="T16" fmla="*/ 618 w 723"/>
                <a:gd name="T17" fmla="*/ 346 h 452"/>
                <a:gd name="T18" fmla="*/ 615 w 723"/>
                <a:gd name="T19" fmla="*/ 355 h 452"/>
                <a:gd name="T20" fmla="*/ 608 w 723"/>
                <a:gd name="T21" fmla="*/ 360 h 452"/>
                <a:gd name="T22" fmla="*/ 331 w 723"/>
                <a:gd name="T23" fmla="*/ 407 h 452"/>
                <a:gd name="T24" fmla="*/ 329 w 723"/>
                <a:gd name="T25" fmla="*/ 415 h 452"/>
                <a:gd name="T26" fmla="*/ 322 w 723"/>
                <a:gd name="T27" fmla="*/ 420 h 452"/>
                <a:gd name="T28" fmla="*/ 105 w 723"/>
                <a:gd name="T29" fmla="*/ 422 h 452"/>
                <a:gd name="T30" fmla="*/ 98 w 723"/>
                <a:gd name="T31" fmla="*/ 419 h 452"/>
                <a:gd name="T32" fmla="*/ 92 w 723"/>
                <a:gd name="T33" fmla="*/ 412 h 452"/>
                <a:gd name="T34" fmla="*/ 90 w 723"/>
                <a:gd name="T35" fmla="*/ 286 h 452"/>
                <a:gd name="T36" fmla="*/ 93 w 723"/>
                <a:gd name="T37" fmla="*/ 278 h 452"/>
                <a:gd name="T38" fmla="*/ 100 w 723"/>
                <a:gd name="T39" fmla="*/ 272 h 452"/>
                <a:gd name="T40" fmla="*/ 316 w 723"/>
                <a:gd name="T41" fmla="*/ 271 h 452"/>
                <a:gd name="T42" fmla="*/ 325 w 723"/>
                <a:gd name="T43" fmla="*/ 274 h 452"/>
                <a:gd name="T44" fmla="*/ 330 w 723"/>
                <a:gd name="T45" fmla="*/ 280 h 452"/>
                <a:gd name="T46" fmla="*/ 331 w 723"/>
                <a:gd name="T47" fmla="*/ 407 h 452"/>
                <a:gd name="T48" fmla="*/ 722 w 723"/>
                <a:gd name="T49" fmla="*/ 220 h 452"/>
                <a:gd name="T50" fmla="*/ 717 w 723"/>
                <a:gd name="T51" fmla="*/ 213 h 452"/>
                <a:gd name="T52" fmla="*/ 708 w 723"/>
                <a:gd name="T53" fmla="*/ 211 h 452"/>
                <a:gd name="T54" fmla="*/ 678 w 723"/>
                <a:gd name="T55" fmla="*/ 150 h 452"/>
                <a:gd name="T56" fmla="*/ 703 w 723"/>
                <a:gd name="T57" fmla="*/ 143 h 452"/>
                <a:gd name="T58" fmla="*/ 720 w 723"/>
                <a:gd name="T59" fmla="*/ 123 h 452"/>
                <a:gd name="T60" fmla="*/ 723 w 723"/>
                <a:gd name="T61" fmla="*/ 45 h 452"/>
                <a:gd name="T62" fmla="*/ 715 w 723"/>
                <a:gd name="T63" fmla="*/ 20 h 452"/>
                <a:gd name="T64" fmla="*/ 695 w 723"/>
                <a:gd name="T65" fmla="*/ 3 h 452"/>
                <a:gd name="T66" fmla="*/ 497 w 723"/>
                <a:gd name="T67" fmla="*/ 0 h 452"/>
                <a:gd name="T68" fmla="*/ 472 w 723"/>
                <a:gd name="T69" fmla="*/ 8 h 452"/>
                <a:gd name="T70" fmla="*/ 456 w 723"/>
                <a:gd name="T71" fmla="*/ 28 h 452"/>
                <a:gd name="T72" fmla="*/ 452 w 723"/>
                <a:gd name="T73" fmla="*/ 105 h 452"/>
                <a:gd name="T74" fmla="*/ 460 w 723"/>
                <a:gd name="T75" fmla="*/ 131 h 452"/>
                <a:gd name="T76" fmla="*/ 479 w 723"/>
                <a:gd name="T77" fmla="*/ 147 h 452"/>
                <a:gd name="T78" fmla="*/ 573 w 723"/>
                <a:gd name="T79" fmla="*/ 150 h 452"/>
                <a:gd name="T80" fmla="*/ 301 w 723"/>
                <a:gd name="T81" fmla="*/ 75 h 452"/>
                <a:gd name="T82" fmla="*/ 297 w 723"/>
                <a:gd name="T83" fmla="*/ 65 h 452"/>
                <a:gd name="T84" fmla="*/ 288 w 723"/>
                <a:gd name="T85" fmla="*/ 60 h 452"/>
                <a:gd name="T86" fmla="*/ 130 w 723"/>
                <a:gd name="T87" fmla="*/ 121 h 452"/>
                <a:gd name="T88" fmla="*/ 121 w 723"/>
                <a:gd name="T89" fmla="*/ 131 h 452"/>
                <a:gd name="T90" fmla="*/ 15 w 723"/>
                <a:gd name="T91" fmla="*/ 211 h 452"/>
                <a:gd name="T92" fmla="*/ 7 w 723"/>
                <a:gd name="T93" fmla="*/ 213 h 452"/>
                <a:gd name="T94" fmla="*/ 1 w 723"/>
                <a:gd name="T95" fmla="*/ 220 h 452"/>
                <a:gd name="T96" fmla="*/ 0 w 723"/>
                <a:gd name="T97" fmla="*/ 45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23" h="452">
                  <a:moveTo>
                    <a:pt x="603" y="361"/>
                  </a:moveTo>
                  <a:lnTo>
                    <a:pt x="452" y="361"/>
                  </a:lnTo>
                  <a:lnTo>
                    <a:pt x="448" y="361"/>
                  </a:lnTo>
                  <a:lnTo>
                    <a:pt x="446" y="360"/>
                  </a:lnTo>
                  <a:lnTo>
                    <a:pt x="443" y="359"/>
                  </a:lnTo>
                  <a:lnTo>
                    <a:pt x="441" y="357"/>
                  </a:lnTo>
                  <a:lnTo>
                    <a:pt x="440" y="355"/>
                  </a:lnTo>
                  <a:lnTo>
                    <a:pt x="438" y="352"/>
                  </a:lnTo>
                  <a:lnTo>
                    <a:pt x="438" y="350"/>
                  </a:lnTo>
                  <a:lnTo>
                    <a:pt x="437" y="346"/>
                  </a:lnTo>
                  <a:lnTo>
                    <a:pt x="438" y="343"/>
                  </a:lnTo>
                  <a:lnTo>
                    <a:pt x="438" y="340"/>
                  </a:lnTo>
                  <a:lnTo>
                    <a:pt x="440" y="338"/>
                  </a:lnTo>
                  <a:lnTo>
                    <a:pt x="441" y="336"/>
                  </a:lnTo>
                  <a:lnTo>
                    <a:pt x="443" y="334"/>
                  </a:lnTo>
                  <a:lnTo>
                    <a:pt x="446" y="333"/>
                  </a:lnTo>
                  <a:lnTo>
                    <a:pt x="448" y="331"/>
                  </a:lnTo>
                  <a:lnTo>
                    <a:pt x="452" y="331"/>
                  </a:lnTo>
                  <a:lnTo>
                    <a:pt x="603" y="331"/>
                  </a:lnTo>
                  <a:lnTo>
                    <a:pt x="605" y="331"/>
                  </a:lnTo>
                  <a:lnTo>
                    <a:pt x="608" y="333"/>
                  </a:lnTo>
                  <a:lnTo>
                    <a:pt x="610" y="334"/>
                  </a:lnTo>
                  <a:lnTo>
                    <a:pt x="614" y="336"/>
                  </a:lnTo>
                  <a:lnTo>
                    <a:pt x="615" y="338"/>
                  </a:lnTo>
                  <a:lnTo>
                    <a:pt x="617" y="340"/>
                  </a:lnTo>
                  <a:lnTo>
                    <a:pt x="617" y="343"/>
                  </a:lnTo>
                  <a:lnTo>
                    <a:pt x="618" y="346"/>
                  </a:lnTo>
                  <a:lnTo>
                    <a:pt x="617" y="350"/>
                  </a:lnTo>
                  <a:lnTo>
                    <a:pt x="617" y="352"/>
                  </a:lnTo>
                  <a:lnTo>
                    <a:pt x="615" y="355"/>
                  </a:lnTo>
                  <a:lnTo>
                    <a:pt x="614" y="357"/>
                  </a:lnTo>
                  <a:lnTo>
                    <a:pt x="610" y="359"/>
                  </a:lnTo>
                  <a:lnTo>
                    <a:pt x="608" y="360"/>
                  </a:lnTo>
                  <a:lnTo>
                    <a:pt x="605" y="361"/>
                  </a:lnTo>
                  <a:lnTo>
                    <a:pt x="603" y="361"/>
                  </a:lnTo>
                  <a:close/>
                  <a:moveTo>
                    <a:pt x="331" y="407"/>
                  </a:moveTo>
                  <a:lnTo>
                    <a:pt x="331" y="410"/>
                  </a:lnTo>
                  <a:lnTo>
                    <a:pt x="330" y="412"/>
                  </a:lnTo>
                  <a:lnTo>
                    <a:pt x="329" y="415"/>
                  </a:lnTo>
                  <a:lnTo>
                    <a:pt x="327" y="417"/>
                  </a:lnTo>
                  <a:lnTo>
                    <a:pt x="325" y="419"/>
                  </a:lnTo>
                  <a:lnTo>
                    <a:pt x="322" y="420"/>
                  </a:lnTo>
                  <a:lnTo>
                    <a:pt x="320" y="422"/>
                  </a:lnTo>
                  <a:lnTo>
                    <a:pt x="316" y="422"/>
                  </a:lnTo>
                  <a:lnTo>
                    <a:pt x="105" y="422"/>
                  </a:lnTo>
                  <a:lnTo>
                    <a:pt x="103" y="422"/>
                  </a:lnTo>
                  <a:lnTo>
                    <a:pt x="100" y="420"/>
                  </a:lnTo>
                  <a:lnTo>
                    <a:pt x="98" y="419"/>
                  </a:lnTo>
                  <a:lnTo>
                    <a:pt x="96" y="417"/>
                  </a:lnTo>
                  <a:lnTo>
                    <a:pt x="93" y="415"/>
                  </a:lnTo>
                  <a:lnTo>
                    <a:pt x="92" y="412"/>
                  </a:lnTo>
                  <a:lnTo>
                    <a:pt x="91" y="410"/>
                  </a:lnTo>
                  <a:lnTo>
                    <a:pt x="90" y="407"/>
                  </a:lnTo>
                  <a:lnTo>
                    <a:pt x="90" y="286"/>
                  </a:lnTo>
                  <a:lnTo>
                    <a:pt x="91" y="283"/>
                  </a:lnTo>
                  <a:lnTo>
                    <a:pt x="92" y="280"/>
                  </a:lnTo>
                  <a:lnTo>
                    <a:pt x="93" y="278"/>
                  </a:lnTo>
                  <a:lnTo>
                    <a:pt x="96" y="276"/>
                  </a:lnTo>
                  <a:lnTo>
                    <a:pt x="98" y="274"/>
                  </a:lnTo>
                  <a:lnTo>
                    <a:pt x="100" y="272"/>
                  </a:lnTo>
                  <a:lnTo>
                    <a:pt x="103" y="271"/>
                  </a:lnTo>
                  <a:lnTo>
                    <a:pt x="105" y="271"/>
                  </a:lnTo>
                  <a:lnTo>
                    <a:pt x="316" y="271"/>
                  </a:lnTo>
                  <a:lnTo>
                    <a:pt x="320" y="271"/>
                  </a:lnTo>
                  <a:lnTo>
                    <a:pt x="322" y="272"/>
                  </a:lnTo>
                  <a:lnTo>
                    <a:pt x="325" y="274"/>
                  </a:lnTo>
                  <a:lnTo>
                    <a:pt x="327" y="276"/>
                  </a:lnTo>
                  <a:lnTo>
                    <a:pt x="329" y="278"/>
                  </a:lnTo>
                  <a:lnTo>
                    <a:pt x="330" y="280"/>
                  </a:lnTo>
                  <a:lnTo>
                    <a:pt x="331" y="283"/>
                  </a:lnTo>
                  <a:lnTo>
                    <a:pt x="331" y="286"/>
                  </a:lnTo>
                  <a:lnTo>
                    <a:pt x="331" y="407"/>
                  </a:lnTo>
                  <a:close/>
                  <a:moveTo>
                    <a:pt x="723" y="226"/>
                  </a:moveTo>
                  <a:lnTo>
                    <a:pt x="723" y="223"/>
                  </a:lnTo>
                  <a:lnTo>
                    <a:pt x="722" y="220"/>
                  </a:lnTo>
                  <a:lnTo>
                    <a:pt x="721" y="218"/>
                  </a:lnTo>
                  <a:lnTo>
                    <a:pt x="719" y="216"/>
                  </a:lnTo>
                  <a:lnTo>
                    <a:pt x="717" y="213"/>
                  </a:lnTo>
                  <a:lnTo>
                    <a:pt x="713" y="212"/>
                  </a:lnTo>
                  <a:lnTo>
                    <a:pt x="711" y="211"/>
                  </a:lnTo>
                  <a:lnTo>
                    <a:pt x="708" y="211"/>
                  </a:lnTo>
                  <a:lnTo>
                    <a:pt x="603" y="211"/>
                  </a:lnTo>
                  <a:lnTo>
                    <a:pt x="603" y="150"/>
                  </a:lnTo>
                  <a:lnTo>
                    <a:pt x="678" y="150"/>
                  </a:lnTo>
                  <a:lnTo>
                    <a:pt x="686" y="149"/>
                  </a:lnTo>
                  <a:lnTo>
                    <a:pt x="695" y="147"/>
                  </a:lnTo>
                  <a:lnTo>
                    <a:pt x="703" y="143"/>
                  </a:lnTo>
                  <a:lnTo>
                    <a:pt x="710" y="137"/>
                  </a:lnTo>
                  <a:lnTo>
                    <a:pt x="715" y="131"/>
                  </a:lnTo>
                  <a:lnTo>
                    <a:pt x="720" y="123"/>
                  </a:lnTo>
                  <a:lnTo>
                    <a:pt x="722" y="115"/>
                  </a:lnTo>
                  <a:lnTo>
                    <a:pt x="723" y="105"/>
                  </a:lnTo>
                  <a:lnTo>
                    <a:pt x="723" y="45"/>
                  </a:lnTo>
                  <a:lnTo>
                    <a:pt x="722" y="36"/>
                  </a:lnTo>
                  <a:lnTo>
                    <a:pt x="720" y="28"/>
                  </a:lnTo>
                  <a:lnTo>
                    <a:pt x="715" y="20"/>
                  </a:lnTo>
                  <a:lnTo>
                    <a:pt x="710" y="13"/>
                  </a:lnTo>
                  <a:lnTo>
                    <a:pt x="703" y="8"/>
                  </a:lnTo>
                  <a:lnTo>
                    <a:pt x="695" y="3"/>
                  </a:lnTo>
                  <a:lnTo>
                    <a:pt x="686" y="1"/>
                  </a:lnTo>
                  <a:lnTo>
                    <a:pt x="678" y="0"/>
                  </a:lnTo>
                  <a:lnTo>
                    <a:pt x="497" y="0"/>
                  </a:lnTo>
                  <a:lnTo>
                    <a:pt x="488" y="1"/>
                  </a:lnTo>
                  <a:lnTo>
                    <a:pt x="479" y="3"/>
                  </a:lnTo>
                  <a:lnTo>
                    <a:pt x="472" y="8"/>
                  </a:lnTo>
                  <a:lnTo>
                    <a:pt x="466" y="13"/>
                  </a:lnTo>
                  <a:lnTo>
                    <a:pt x="460" y="20"/>
                  </a:lnTo>
                  <a:lnTo>
                    <a:pt x="456" y="28"/>
                  </a:lnTo>
                  <a:lnTo>
                    <a:pt x="453" y="36"/>
                  </a:lnTo>
                  <a:lnTo>
                    <a:pt x="452" y="45"/>
                  </a:lnTo>
                  <a:lnTo>
                    <a:pt x="452" y="105"/>
                  </a:lnTo>
                  <a:lnTo>
                    <a:pt x="453" y="115"/>
                  </a:lnTo>
                  <a:lnTo>
                    <a:pt x="456" y="123"/>
                  </a:lnTo>
                  <a:lnTo>
                    <a:pt x="460" y="131"/>
                  </a:lnTo>
                  <a:lnTo>
                    <a:pt x="466" y="137"/>
                  </a:lnTo>
                  <a:lnTo>
                    <a:pt x="472" y="143"/>
                  </a:lnTo>
                  <a:lnTo>
                    <a:pt x="479" y="147"/>
                  </a:lnTo>
                  <a:lnTo>
                    <a:pt x="488" y="150"/>
                  </a:lnTo>
                  <a:lnTo>
                    <a:pt x="497" y="150"/>
                  </a:lnTo>
                  <a:lnTo>
                    <a:pt x="573" y="150"/>
                  </a:lnTo>
                  <a:lnTo>
                    <a:pt x="573" y="211"/>
                  </a:lnTo>
                  <a:lnTo>
                    <a:pt x="301" y="211"/>
                  </a:lnTo>
                  <a:lnTo>
                    <a:pt x="301" y="75"/>
                  </a:lnTo>
                  <a:lnTo>
                    <a:pt x="301" y="72"/>
                  </a:lnTo>
                  <a:lnTo>
                    <a:pt x="299" y="69"/>
                  </a:lnTo>
                  <a:lnTo>
                    <a:pt x="297" y="65"/>
                  </a:lnTo>
                  <a:lnTo>
                    <a:pt x="295" y="63"/>
                  </a:lnTo>
                  <a:lnTo>
                    <a:pt x="292" y="61"/>
                  </a:lnTo>
                  <a:lnTo>
                    <a:pt x="288" y="60"/>
                  </a:lnTo>
                  <a:lnTo>
                    <a:pt x="284" y="60"/>
                  </a:lnTo>
                  <a:lnTo>
                    <a:pt x="281" y="61"/>
                  </a:lnTo>
                  <a:lnTo>
                    <a:pt x="130" y="121"/>
                  </a:lnTo>
                  <a:lnTo>
                    <a:pt x="127" y="123"/>
                  </a:lnTo>
                  <a:lnTo>
                    <a:pt x="123" y="128"/>
                  </a:lnTo>
                  <a:lnTo>
                    <a:pt x="121" y="131"/>
                  </a:lnTo>
                  <a:lnTo>
                    <a:pt x="121" y="135"/>
                  </a:lnTo>
                  <a:lnTo>
                    <a:pt x="121" y="211"/>
                  </a:lnTo>
                  <a:lnTo>
                    <a:pt x="15" y="211"/>
                  </a:lnTo>
                  <a:lnTo>
                    <a:pt x="12" y="211"/>
                  </a:lnTo>
                  <a:lnTo>
                    <a:pt x="10" y="212"/>
                  </a:lnTo>
                  <a:lnTo>
                    <a:pt x="7" y="213"/>
                  </a:lnTo>
                  <a:lnTo>
                    <a:pt x="4" y="216"/>
                  </a:lnTo>
                  <a:lnTo>
                    <a:pt x="3" y="218"/>
                  </a:lnTo>
                  <a:lnTo>
                    <a:pt x="1" y="220"/>
                  </a:lnTo>
                  <a:lnTo>
                    <a:pt x="1" y="223"/>
                  </a:lnTo>
                  <a:lnTo>
                    <a:pt x="0" y="226"/>
                  </a:lnTo>
                  <a:lnTo>
                    <a:pt x="0" y="452"/>
                  </a:lnTo>
                  <a:lnTo>
                    <a:pt x="723" y="452"/>
                  </a:lnTo>
                  <a:lnTo>
                    <a:pt x="723" y="2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5" name="Group 434">
            <a:extLst>
              <a:ext uri="{FF2B5EF4-FFF2-40B4-BE49-F238E27FC236}">
                <a16:creationId xmlns:a16="http://schemas.microsoft.com/office/drawing/2014/main" id="{1EB590A8-B5DC-4C0D-84CC-6FE60C6AA5C8}"/>
              </a:ext>
            </a:extLst>
          </p:cNvPr>
          <p:cNvGrpSpPr>
            <a:grpSpLocks noChangeAspect="1"/>
          </p:cNvGrpSpPr>
          <p:nvPr/>
        </p:nvGrpSpPr>
        <p:grpSpPr>
          <a:xfrm>
            <a:off x="9923327" y="5173023"/>
            <a:ext cx="360000" cy="250608"/>
            <a:chOff x="877888" y="1966913"/>
            <a:chExt cx="287338" cy="200025"/>
          </a:xfrm>
          <a:solidFill>
            <a:schemeClr val="bg1"/>
          </a:solidFill>
        </p:grpSpPr>
        <p:sp>
          <p:nvSpPr>
            <p:cNvPr id="436" name="Freeform 433">
              <a:extLst>
                <a:ext uri="{FF2B5EF4-FFF2-40B4-BE49-F238E27FC236}">
                  <a16:creationId xmlns:a16="http://schemas.microsoft.com/office/drawing/2014/main" id="{6D9A64A3-C613-40BD-9BD1-962A7A8FB4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7888" y="1966913"/>
              <a:ext cx="287338" cy="200025"/>
            </a:xfrm>
            <a:custGeom>
              <a:avLst/>
              <a:gdLst>
                <a:gd name="T0" fmla="*/ 550 w 903"/>
                <a:gd name="T1" fmla="*/ 473 h 632"/>
                <a:gd name="T2" fmla="*/ 491 w 903"/>
                <a:gd name="T3" fmla="*/ 438 h 632"/>
                <a:gd name="T4" fmla="*/ 499 w 903"/>
                <a:gd name="T5" fmla="*/ 388 h 632"/>
                <a:gd name="T6" fmla="*/ 512 w 903"/>
                <a:gd name="T7" fmla="*/ 331 h 632"/>
                <a:gd name="T8" fmla="*/ 507 w 903"/>
                <a:gd name="T9" fmla="*/ 272 h 632"/>
                <a:gd name="T10" fmla="*/ 486 w 903"/>
                <a:gd name="T11" fmla="*/ 219 h 632"/>
                <a:gd name="T12" fmla="*/ 519 w 903"/>
                <a:gd name="T13" fmla="*/ 173 h 632"/>
                <a:gd name="T14" fmla="*/ 585 w 903"/>
                <a:gd name="T15" fmla="*/ 151 h 632"/>
                <a:gd name="T16" fmla="*/ 651 w 903"/>
                <a:gd name="T17" fmla="*/ 158 h 632"/>
                <a:gd name="T18" fmla="*/ 708 w 903"/>
                <a:gd name="T19" fmla="*/ 189 h 632"/>
                <a:gd name="T20" fmla="*/ 748 w 903"/>
                <a:gd name="T21" fmla="*/ 237 h 632"/>
                <a:gd name="T22" fmla="*/ 767 w 903"/>
                <a:gd name="T23" fmla="*/ 299 h 632"/>
                <a:gd name="T24" fmla="*/ 760 w 903"/>
                <a:gd name="T25" fmla="*/ 366 h 632"/>
                <a:gd name="T26" fmla="*/ 730 w 903"/>
                <a:gd name="T27" fmla="*/ 422 h 632"/>
                <a:gd name="T28" fmla="*/ 681 w 903"/>
                <a:gd name="T29" fmla="*/ 461 h 632"/>
                <a:gd name="T30" fmla="*/ 619 w 903"/>
                <a:gd name="T31" fmla="*/ 481 h 632"/>
                <a:gd name="T32" fmla="*/ 392 w 903"/>
                <a:gd name="T33" fmla="*/ 422 h 632"/>
                <a:gd name="T34" fmla="*/ 387 w 903"/>
                <a:gd name="T35" fmla="*/ 466 h 632"/>
                <a:gd name="T36" fmla="*/ 331 w 903"/>
                <a:gd name="T37" fmla="*/ 452 h 632"/>
                <a:gd name="T38" fmla="*/ 307 w 903"/>
                <a:gd name="T39" fmla="*/ 482 h 632"/>
                <a:gd name="T40" fmla="*/ 268 w 903"/>
                <a:gd name="T41" fmla="*/ 474 h 632"/>
                <a:gd name="T42" fmla="*/ 241 w 903"/>
                <a:gd name="T43" fmla="*/ 452 h 632"/>
                <a:gd name="T44" fmla="*/ 199 w 903"/>
                <a:gd name="T45" fmla="*/ 432 h 632"/>
                <a:gd name="T46" fmla="*/ 174 w 903"/>
                <a:gd name="T47" fmla="*/ 400 h 632"/>
                <a:gd name="T48" fmla="*/ 158 w 903"/>
                <a:gd name="T49" fmla="*/ 361 h 632"/>
                <a:gd name="T50" fmla="*/ 181 w 903"/>
                <a:gd name="T51" fmla="*/ 301 h 632"/>
                <a:gd name="T52" fmla="*/ 181 w 903"/>
                <a:gd name="T53" fmla="*/ 271 h 632"/>
                <a:gd name="T54" fmla="*/ 179 w 903"/>
                <a:gd name="T55" fmla="*/ 223 h 632"/>
                <a:gd name="T56" fmla="*/ 206 w 903"/>
                <a:gd name="T57" fmla="*/ 193 h 632"/>
                <a:gd name="T58" fmla="*/ 241 w 903"/>
                <a:gd name="T59" fmla="*/ 168 h 632"/>
                <a:gd name="T60" fmla="*/ 277 w 903"/>
                <a:gd name="T61" fmla="*/ 156 h 632"/>
                <a:gd name="T62" fmla="*/ 316 w 903"/>
                <a:gd name="T63" fmla="*/ 150 h 632"/>
                <a:gd name="T64" fmla="*/ 362 w 903"/>
                <a:gd name="T65" fmla="*/ 180 h 632"/>
                <a:gd name="T66" fmla="*/ 400 w 903"/>
                <a:gd name="T67" fmla="*/ 173 h 632"/>
                <a:gd name="T68" fmla="*/ 422 w 903"/>
                <a:gd name="T69" fmla="*/ 210 h 632"/>
                <a:gd name="T70" fmla="*/ 447 w 903"/>
                <a:gd name="T71" fmla="*/ 216 h 632"/>
                <a:gd name="T72" fmla="*/ 472 w 903"/>
                <a:gd name="T73" fmla="*/ 259 h 632"/>
                <a:gd name="T74" fmla="*/ 482 w 903"/>
                <a:gd name="T75" fmla="*/ 301 h 632"/>
                <a:gd name="T76" fmla="*/ 482 w 903"/>
                <a:gd name="T77" fmla="*/ 331 h 632"/>
                <a:gd name="T78" fmla="*/ 472 w 903"/>
                <a:gd name="T79" fmla="*/ 373 h 632"/>
                <a:gd name="T80" fmla="*/ 447 w 903"/>
                <a:gd name="T81" fmla="*/ 417 h 632"/>
                <a:gd name="T82" fmla="*/ 422 w 903"/>
                <a:gd name="T83" fmla="*/ 444 h 632"/>
                <a:gd name="T84" fmla="*/ 60 w 903"/>
                <a:gd name="T85" fmla="*/ 1 h 632"/>
                <a:gd name="T86" fmla="*/ 33 w 903"/>
                <a:gd name="T87" fmla="*/ 13 h 632"/>
                <a:gd name="T88" fmla="*/ 13 w 903"/>
                <a:gd name="T89" fmla="*/ 33 h 632"/>
                <a:gd name="T90" fmla="*/ 2 w 903"/>
                <a:gd name="T91" fmla="*/ 60 h 632"/>
                <a:gd name="T92" fmla="*/ 1 w 903"/>
                <a:gd name="T93" fmla="*/ 564 h 632"/>
                <a:gd name="T94" fmla="*/ 10 w 903"/>
                <a:gd name="T95" fmla="*/ 593 h 632"/>
                <a:gd name="T96" fmla="*/ 28 w 903"/>
                <a:gd name="T97" fmla="*/ 615 h 632"/>
                <a:gd name="T98" fmla="*/ 54 w 903"/>
                <a:gd name="T99" fmla="*/ 629 h 632"/>
                <a:gd name="T100" fmla="*/ 828 w 903"/>
                <a:gd name="T101" fmla="*/ 632 h 632"/>
                <a:gd name="T102" fmla="*/ 857 w 903"/>
                <a:gd name="T103" fmla="*/ 626 h 632"/>
                <a:gd name="T104" fmla="*/ 882 w 903"/>
                <a:gd name="T105" fmla="*/ 610 h 632"/>
                <a:gd name="T106" fmla="*/ 898 w 903"/>
                <a:gd name="T107" fmla="*/ 587 h 632"/>
                <a:gd name="T108" fmla="*/ 903 w 903"/>
                <a:gd name="T109" fmla="*/ 557 h 632"/>
                <a:gd name="T110" fmla="*/ 900 w 903"/>
                <a:gd name="T111" fmla="*/ 53 h 632"/>
                <a:gd name="T112" fmla="*/ 886 w 903"/>
                <a:gd name="T113" fmla="*/ 27 h 632"/>
                <a:gd name="T114" fmla="*/ 865 w 903"/>
                <a:gd name="T115" fmla="*/ 9 h 632"/>
                <a:gd name="T116" fmla="*/ 836 w 903"/>
                <a:gd name="T117" fmla="*/ 0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03" h="632">
                  <a:moveTo>
                    <a:pt x="603" y="482"/>
                  </a:moveTo>
                  <a:lnTo>
                    <a:pt x="585" y="481"/>
                  </a:lnTo>
                  <a:lnTo>
                    <a:pt x="567" y="478"/>
                  </a:lnTo>
                  <a:lnTo>
                    <a:pt x="550" y="473"/>
                  </a:lnTo>
                  <a:lnTo>
                    <a:pt x="534" y="467"/>
                  </a:lnTo>
                  <a:lnTo>
                    <a:pt x="519" y="459"/>
                  </a:lnTo>
                  <a:lnTo>
                    <a:pt x="504" y="449"/>
                  </a:lnTo>
                  <a:lnTo>
                    <a:pt x="491" y="438"/>
                  </a:lnTo>
                  <a:lnTo>
                    <a:pt x="478" y="426"/>
                  </a:lnTo>
                  <a:lnTo>
                    <a:pt x="486" y="413"/>
                  </a:lnTo>
                  <a:lnTo>
                    <a:pt x="492" y="401"/>
                  </a:lnTo>
                  <a:lnTo>
                    <a:pt x="499" y="388"/>
                  </a:lnTo>
                  <a:lnTo>
                    <a:pt x="503" y="374"/>
                  </a:lnTo>
                  <a:lnTo>
                    <a:pt x="507" y="360"/>
                  </a:lnTo>
                  <a:lnTo>
                    <a:pt x="510" y="345"/>
                  </a:lnTo>
                  <a:lnTo>
                    <a:pt x="512" y="331"/>
                  </a:lnTo>
                  <a:lnTo>
                    <a:pt x="512" y="316"/>
                  </a:lnTo>
                  <a:lnTo>
                    <a:pt x="512" y="301"/>
                  </a:lnTo>
                  <a:lnTo>
                    <a:pt x="510" y="286"/>
                  </a:lnTo>
                  <a:lnTo>
                    <a:pt x="507" y="272"/>
                  </a:lnTo>
                  <a:lnTo>
                    <a:pt x="503" y="257"/>
                  </a:lnTo>
                  <a:lnTo>
                    <a:pt x="499" y="245"/>
                  </a:lnTo>
                  <a:lnTo>
                    <a:pt x="492" y="232"/>
                  </a:lnTo>
                  <a:lnTo>
                    <a:pt x="486" y="219"/>
                  </a:lnTo>
                  <a:lnTo>
                    <a:pt x="478" y="207"/>
                  </a:lnTo>
                  <a:lnTo>
                    <a:pt x="491" y="194"/>
                  </a:lnTo>
                  <a:lnTo>
                    <a:pt x="504" y="182"/>
                  </a:lnTo>
                  <a:lnTo>
                    <a:pt x="519" y="173"/>
                  </a:lnTo>
                  <a:lnTo>
                    <a:pt x="534" y="165"/>
                  </a:lnTo>
                  <a:lnTo>
                    <a:pt x="550" y="159"/>
                  </a:lnTo>
                  <a:lnTo>
                    <a:pt x="567" y="154"/>
                  </a:lnTo>
                  <a:lnTo>
                    <a:pt x="585" y="151"/>
                  </a:lnTo>
                  <a:lnTo>
                    <a:pt x="603" y="150"/>
                  </a:lnTo>
                  <a:lnTo>
                    <a:pt x="619" y="151"/>
                  </a:lnTo>
                  <a:lnTo>
                    <a:pt x="636" y="153"/>
                  </a:lnTo>
                  <a:lnTo>
                    <a:pt x="651" y="158"/>
                  </a:lnTo>
                  <a:lnTo>
                    <a:pt x="667" y="163"/>
                  </a:lnTo>
                  <a:lnTo>
                    <a:pt x="681" y="171"/>
                  </a:lnTo>
                  <a:lnTo>
                    <a:pt x="695" y="179"/>
                  </a:lnTo>
                  <a:lnTo>
                    <a:pt x="708" y="189"/>
                  </a:lnTo>
                  <a:lnTo>
                    <a:pt x="720" y="200"/>
                  </a:lnTo>
                  <a:lnTo>
                    <a:pt x="730" y="211"/>
                  </a:lnTo>
                  <a:lnTo>
                    <a:pt x="740" y="223"/>
                  </a:lnTo>
                  <a:lnTo>
                    <a:pt x="748" y="237"/>
                  </a:lnTo>
                  <a:lnTo>
                    <a:pt x="755" y="252"/>
                  </a:lnTo>
                  <a:lnTo>
                    <a:pt x="760" y="267"/>
                  </a:lnTo>
                  <a:lnTo>
                    <a:pt x="765" y="283"/>
                  </a:lnTo>
                  <a:lnTo>
                    <a:pt x="767" y="299"/>
                  </a:lnTo>
                  <a:lnTo>
                    <a:pt x="768" y="316"/>
                  </a:lnTo>
                  <a:lnTo>
                    <a:pt x="767" y="333"/>
                  </a:lnTo>
                  <a:lnTo>
                    <a:pt x="765" y="350"/>
                  </a:lnTo>
                  <a:lnTo>
                    <a:pt x="760" y="366"/>
                  </a:lnTo>
                  <a:lnTo>
                    <a:pt x="755" y="381"/>
                  </a:lnTo>
                  <a:lnTo>
                    <a:pt x="748" y="395"/>
                  </a:lnTo>
                  <a:lnTo>
                    <a:pt x="740" y="409"/>
                  </a:lnTo>
                  <a:lnTo>
                    <a:pt x="730" y="422"/>
                  </a:lnTo>
                  <a:lnTo>
                    <a:pt x="720" y="433"/>
                  </a:lnTo>
                  <a:lnTo>
                    <a:pt x="708" y="444"/>
                  </a:lnTo>
                  <a:lnTo>
                    <a:pt x="695" y="454"/>
                  </a:lnTo>
                  <a:lnTo>
                    <a:pt x="681" y="461"/>
                  </a:lnTo>
                  <a:lnTo>
                    <a:pt x="667" y="469"/>
                  </a:lnTo>
                  <a:lnTo>
                    <a:pt x="651" y="474"/>
                  </a:lnTo>
                  <a:lnTo>
                    <a:pt x="636" y="478"/>
                  </a:lnTo>
                  <a:lnTo>
                    <a:pt x="619" y="481"/>
                  </a:lnTo>
                  <a:lnTo>
                    <a:pt x="603" y="482"/>
                  </a:lnTo>
                  <a:close/>
                  <a:moveTo>
                    <a:pt x="422" y="444"/>
                  </a:moveTo>
                  <a:lnTo>
                    <a:pt x="422" y="422"/>
                  </a:lnTo>
                  <a:lnTo>
                    <a:pt x="392" y="422"/>
                  </a:lnTo>
                  <a:lnTo>
                    <a:pt x="392" y="452"/>
                  </a:lnTo>
                  <a:lnTo>
                    <a:pt x="411" y="452"/>
                  </a:lnTo>
                  <a:lnTo>
                    <a:pt x="400" y="459"/>
                  </a:lnTo>
                  <a:lnTo>
                    <a:pt x="387" y="466"/>
                  </a:lnTo>
                  <a:lnTo>
                    <a:pt x="374" y="471"/>
                  </a:lnTo>
                  <a:lnTo>
                    <a:pt x="362" y="475"/>
                  </a:lnTo>
                  <a:lnTo>
                    <a:pt x="362" y="452"/>
                  </a:lnTo>
                  <a:lnTo>
                    <a:pt x="331" y="452"/>
                  </a:lnTo>
                  <a:lnTo>
                    <a:pt x="331" y="481"/>
                  </a:lnTo>
                  <a:lnTo>
                    <a:pt x="324" y="482"/>
                  </a:lnTo>
                  <a:lnTo>
                    <a:pt x="316" y="482"/>
                  </a:lnTo>
                  <a:lnTo>
                    <a:pt x="307" y="482"/>
                  </a:lnTo>
                  <a:lnTo>
                    <a:pt x="296" y="481"/>
                  </a:lnTo>
                  <a:lnTo>
                    <a:pt x="286" y="479"/>
                  </a:lnTo>
                  <a:lnTo>
                    <a:pt x="277" y="477"/>
                  </a:lnTo>
                  <a:lnTo>
                    <a:pt x="268" y="474"/>
                  </a:lnTo>
                  <a:lnTo>
                    <a:pt x="259" y="471"/>
                  </a:lnTo>
                  <a:lnTo>
                    <a:pt x="250" y="468"/>
                  </a:lnTo>
                  <a:lnTo>
                    <a:pt x="241" y="463"/>
                  </a:lnTo>
                  <a:lnTo>
                    <a:pt x="241" y="452"/>
                  </a:lnTo>
                  <a:lnTo>
                    <a:pt x="221" y="452"/>
                  </a:lnTo>
                  <a:lnTo>
                    <a:pt x="214" y="445"/>
                  </a:lnTo>
                  <a:lnTo>
                    <a:pt x="206" y="439"/>
                  </a:lnTo>
                  <a:lnTo>
                    <a:pt x="199" y="432"/>
                  </a:lnTo>
                  <a:lnTo>
                    <a:pt x="192" y="425"/>
                  </a:lnTo>
                  <a:lnTo>
                    <a:pt x="186" y="417"/>
                  </a:lnTo>
                  <a:lnTo>
                    <a:pt x="179" y="409"/>
                  </a:lnTo>
                  <a:lnTo>
                    <a:pt x="174" y="400"/>
                  </a:lnTo>
                  <a:lnTo>
                    <a:pt x="170" y="392"/>
                  </a:lnTo>
                  <a:lnTo>
                    <a:pt x="181" y="392"/>
                  </a:lnTo>
                  <a:lnTo>
                    <a:pt x="181" y="361"/>
                  </a:lnTo>
                  <a:lnTo>
                    <a:pt x="158" y="361"/>
                  </a:lnTo>
                  <a:lnTo>
                    <a:pt x="153" y="346"/>
                  </a:lnTo>
                  <a:lnTo>
                    <a:pt x="151" y="331"/>
                  </a:lnTo>
                  <a:lnTo>
                    <a:pt x="181" y="331"/>
                  </a:lnTo>
                  <a:lnTo>
                    <a:pt x="181" y="301"/>
                  </a:lnTo>
                  <a:lnTo>
                    <a:pt x="151" y="301"/>
                  </a:lnTo>
                  <a:lnTo>
                    <a:pt x="153" y="285"/>
                  </a:lnTo>
                  <a:lnTo>
                    <a:pt x="158" y="271"/>
                  </a:lnTo>
                  <a:lnTo>
                    <a:pt x="181" y="271"/>
                  </a:lnTo>
                  <a:lnTo>
                    <a:pt x="181" y="240"/>
                  </a:lnTo>
                  <a:lnTo>
                    <a:pt x="170" y="240"/>
                  </a:lnTo>
                  <a:lnTo>
                    <a:pt x="174" y="232"/>
                  </a:lnTo>
                  <a:lnTo>
                    <a:pt x="179" y="223"/>
                  </a:lnTo>
                  <a:lnTo>
                    <a:pt x="186" y="216"/>
                  </a:lnTo>
                  <a:lnTo>
                    <a:pt x="192" y="207"/>
                  </a:lnTo>
                  <a:lnTo>
                    <a:pt x="199" y="201"/>
                  </a:lnTo>
                  <a:lnTo>
                    <a:pt x="206" y="193"/>
                  </a:lnTo>
                  <a:lnTo>
                    <a:pt x="214" y="187"/>
                  </a:lnTo>
                  <a:lnTo>
                    <a:pt x="221" y="180"/>
                  </a:lnTo>
                  <a:lnTo>
                    <a:pt x="241" y="180"/>
                  </a:lnTo>
                  <a:lnTo>
                    <a:pt x="241" y="168"/>
                  </a:lnTo>
                  <a:lnTo>
                    <a:pt x="250" y="164"/>
                  </a:lnTo>
                  <a:lnTo>
                    <a:pt x="259" y="161"/>
                  </a:lnTo>
                  <a:lnTo>
                    <a:pt x="268" y="158"/>
                  </a:lnTo>
                  <a:lnTo>
                    <a:pt x="277" y="156"/>
                  </a:lnTo>
                  <a:lnTo>
                    <a:pt x="286" y="153"/>
                  </a:lnTo>
                  <a:lnTo>
                    <a:pt x="296" y="151"/>
                  </a:lnTo>
                  <a:lnTo>
                    <a:pt x="307" y="151"/>
                  </a:lnTo>
                  <a:lnTo>
                    <a:pt x="316" y="150"/>
                  </a:lnTo>
                  <a:lnTo>
                    <a:pt x="324" y="150"/>
                  </a:lnTo>
                  <a:lnTo>
                    <a:pt x="331" y="151"/>
                  </a:lnTo>
                  <a:lnTo>
                    <a:pt x="331" y="180"/>
                  </a:lnTo>
                  <a:lnTo>
                    <a:pt x="362" y="180"/>
                  </a:lnTo>
                  <a:lnTo>
                    <a:pt x="362" y="157"/>
                  </a:lnTo>
                  <a:lnTo>
                    <a:pt x="374" y="161"/>
                  </a:lnTo>
                  <a:lnTo>
                    <a:pt x="387" y="166"/>
                  </a:lnTo>
                  <a:lnTo>
                    <a:pt x="400" y="173"/>
                  </a:lnTo>
                  <a:lnTo>
                    <a:pt x="411" y="180"/>
                  </a:lnTo>
                  <a:lnTo>
                    <a:pt x="392" y="180"/>
                  </a:lnTo>
                  <a:lnTo>
                    <a:pt x="392" y="210"/>
                  </a:lnTo>
                  <a:lnTo>
                    <a:pt x="422" y="210"/>
                  </a:lnTo>
                  <a:lnTo>
                    <a:pt x="422" y="189"/>
                  </a:lnTo>
                  <a:lnTo>
                    <a:pt x="431" y="196"/>
                  </a:lnTo>
                  <a:lnTo>
                    <a:pt x="440" y="206"/>
                  </a:lnTo>
                  <a:lnTo>
                    <a:pt x="447" y="216"/>
                  </a:lnTo>
                  <a:lnTo>
                    <a:pt x="455" y="225"/>
                  </a:lnTo>
                  <a:lnTo>
                    <a:pt x="461" y="236"/>
                  </a:lnTo>
                  <a:lnTo>
                    <a:pt x="467" y="247"/>
                  </a:lnTo>
                  <a:lnTo>
                    <a:pt x="472" y="259"/>
                  </a:lnTo>
                  <a:lnTo>
                    <a:pt x="475" y="271"/>
                  </a:lnTo>
                  <a:lnTo>
                    <a:pt x="452" y="271"/>
                  </a:lnTo>
                  <a:lnTo>
                    <a:pt x="452" y="301"/>
                  </a:lnTo>
                  <a:lnTo>
                    <a:pt x="482" y="301"/>
                  </a:lnTo>
                  <a:lnTo>
                    <a:pt x="482" y="309"/>
                  </a:lnTo>
                  <a:lnTo>
                    <a:pt x="482" y="316"/>
                  </a:lnTo>
                  <a:lnTo>
                    <a:pt x="482" y="324"/>
                  </a:lnTo>
                  <a:lnTo>
                    <a:pt x="482" y="331"/>
                  </a:lnTo>
                  <a:lnTo>
                    <a:pt x="452" y="331"/>
                  </a:lnTo>
                  <a:lnTo>
                    <a:pt x="452" y="361"/>
                  </a:lnTo>
                  <a:lnTo>
                    <a:pt x="475" y="361"/>
                  </a:lnTo>
                  <a:lnTo>
                    <a:pt x="472" y="373"/>
                  </a:lnTo>
                  <a:lnTo>
                    <a:pt x="467" y="385"/>
                  </a:lnTo>
                  <a:lnTo>
                    <a:pt x="461" y="396"/>
                  </a:lnTo>
                  <a:lnTo>
                    <a:pt x="455" y="407"/>
                  </a:lnTo>
                  <a:lnTo>
                    <a:pt x="447" y="417"/>
                  </a:lnTo>
                  <a:lnTo>
                    <a:pt x="440" y="427"/>
                  </a:lnTo>
                  <a:lnTo>
                    <a:pt x="431" y="436"/>
                  </a:lnTo>
                  <a:lnTo>
                    <a:pt x="422" y="444"/>
                  </a:lnTo>
                  <a:lnTo>
                    <a:pt x="422" y="444"/>
                  </a:lnTo>
                  <a:close/>
                  <a:moveTo>
                    <a:pt x="828" y="0"/>
                  </a:moveTo>
                  <a:lnTo>
                    <a:pt x="75" y="0"/>
                  </a:lnTo>
                  <a:lnTo>
                    <a:pt x="68" y="0"/>
                  </a:lnTo>
                  <a:lnTo>
                    <a:pt x="60" y="1"/>
                  </a:lnTo>
                  <a:lnTo>
                    <a:pt x="54" y="3"/>
                  </a:lnTo>
                  <a:lnTo>
                    <a:pt x="46" y="5"/>
                  </a:lnTo>
                  <a:lnTo>
                    <a:pt x="40" y="9"/>
                  </a:lnTo>
                  <a:lnTo>
                    <a:pt x="33" y="13"/>
                  </a:lnTo>
                  <a:lnTo>
                    <a:pt x="28" y="17"/>
                  </a:lnTo>
                  <a:lnTo>
                    <a:pt x="23" y="21"/>
                  </a:lnTo>
                  <a:lnTo>
                    <a:pt x="17" y="27"/>
                  </a:lnTo>
                  <a:lnTo>
                    <a:pt x="13" y="33"/>
                  </a:lnTo>
                  <a:lnTo>
                    <a:pt x="10" y="40"/>
                  </a:lnTo>
                  <a:lnTo>
                    <a:pt x="7" y="46"/>
                  </a:lnTo>
                  <a:lnTo>
                    <a:pt x="3" y="53"/>
                  </a:lnTo>
                  <a:lnTo>
                    <a:pt x="2" y="60"/>
                  </a:lnTo>
                  <a:lnTo>
                    <a:pt x="1" y="68"/>
                  </a:lnTo>
                  <a:lnTo>
                    <a:pt x="0" y="75"/>
                  </a:lnTo>
                  <a:lnTo>
                    <a:pt x="0" y="557"/>
                  </a:lnTo>
                  <a:lnTo>
                    <a:pt x="1" y="564"/>
                  </a:lnTo>
                  <a:lnTo>
                    <a:pt x="2" y="572"/>
                  </a:lnTo>
                  <a:lnTo>
                    <a:pt x="3" y="579"/>
                  </a:lnTo>
                  <a:lnTo>
                    <a:pt x="7" y="586"/>
                  </a:lnTo>
                  <a:lnTo>
                    <a:pt x="10" y="593"/>
                  </a:lnTo>
                  <a:lnTo>
                    <a:pt x="13" y="599"/>
                  </a:lnTo>
                  <a:lnTo>
                    <a:pt x="17" y="605"/>
                  </a:lnTo>
                  <a:lnTo>
                    <a:pt x="23" y="610"/>
                  </a:lnTo>
                  <a:lnTo>
                    <a:pt x="28" y="615"/>
                  </a:lnTo>
                  <a:lnTo>
                    <a:pt x="33" y="619"/>
                  </a:lnTo>
                  <a:lnTo>
                    <a:pt x="40" y="623"/>
                  </a:lnTo>
                  <a:lnTo>
                    <a:pt x="46" y="626"/>
                  </a:lnTo>
                  <a:lnTo>
                    <a:pt x="54" y="629"/>
                  </a:lnTo>
                  <a:lnTo>
                    <a:pt x="60" y="631"/>
                  </a:lnTo>
                  <a:lnTo>
                    <a:pt x="68" y="632"/>
                  </a:lnTo>
                  <a:lnTo>
                    <a:pt x="75" y="632"/>
                  </a:lnTo>
                  <a:lnTo>
                    <a:pt x="828" y="632"/>
                  </a:lnTo>
                  <a:lnTo>
                    <a:pt x="836" y="632"/>
                  </a:lnTo>
                  <a:lnTo>
                    <a:pt x="843" y="631"/>
                  </a:lnTo>
                  <a:lnTo>
                    <a:pt x="851" y="629"/>
                  </a:lnTo>
                  <a:lnTo>
                    <a:pt x="857" y="626"/>
                  </a:lnTo>
                  <a:lnTo>
                    <a:pt x="865" y="623"/>
                  </a:lnTo>
                  <a:lnTo>
                    <a:pt x="870" y="619"/>
                  </a:lnTo>
                  <a:lnTo>
                    <a:pt x="876" y="615"/>
                  </a:lnTo>
                  <a:lnTo>
                    <a:pt x="882" y="610"/>
                  </a:lnTo>
                  <a:lnTo>
                    <a:pt x="886" y="605"/>
                  </a:lnTo>
                  <a:lnTo>
                    <a:pt x="890" y="599"/>
                  </a:lnTo>
                  <a:lnTo>
                    <a:pt x="895" y="593"/>
                  </a:lnTo>
                  <a:lnTo>
                    <a:pt x="898" y="587"/>
                  </a:lnTo>
                  <a:lnTo>
                    <a:pt x="900" y="579"/>
                  </a:lnTo>
                  <a:lnTo>
                    <a:pt x="902" y="572"/>
                  </a:lnTo>
                  <a:lnTo>
                    <a:pt x="903" y="564"/>
                  </a:lnTo>
                  <a:lnTo>
                    <a:pt x="903" y="557"/>
                  </a:lnTo>
                  <a:lnTo>
                    <a:pt x="903" y="75"/>
                  </a:lnTo>
                  <a:lnTo>
                    <a:pt x="903" y="68"/>
                  </a:lnTo>
                  <a:lnTo>
                    <a:pt x="902" y="60"/>
                  </a:lnTo>
                  <a:lnTo>
                    <a:pt x="900" y="53"/>
                  </a:lnTo>
                  <a:lnTo>
                    <a:pt x="898" y="46"/>
                  </a:lnTo>
                  <a:lnTo>
                    <a:pt x="895" y="40"/>
                  </a:lnTo>
                  <a:lnTo>
                    <a:pt x="890" y="33"/>
                  </a:lnTo>
                  <a:lnTo>
                    <a:pt x="886" y="27"/>
                  </a:lnTo>
                  <a:lnTo>
                    <a:pt x="882" y="21"/>
                  </a:lnTo>
                  <a:lnTo>
                    <a:pt x="876" y="17"/>
                  </a:lnTo>
                  <a:lnTo>
                    <a:pt x="870" y="13"/>
                  </a:lnTo>
                  <a:lnTo>
                    <a:pt x="865" y="9"/>
                  </a:lnTo>
                  <a:lnTo>
                    <a:pt x="857" y="5"/>
                  </a:lnTo>
                  <a:lnTo>
                    <a:pt x="851" y="3"/>
                  </a:lnTo>
                  <a:lnTo>
                    <a:pt x="843" y="1"/>
                  </a:lnTo>
                  <a:lnTo>
                    <a:pt x="836" y="0"/>
                  </a:lnTo>
                  <a:lnTo>
                    <a:pt x="8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Rectangle 434">
              <a:extLst>
                <a:ext uri="{FF2B5EF4-FFF2-40B4-BE49-F238E27FC236}">
                  <a16:creationId xmlns:a16="http://schemas.microsoft.com/office/drawing/2014/main" id="{21E43765-B13E-49E3-A1FA-4333D3631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563" y="2052638"/>
              <a:ext cx="9525" cy="9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Rectangle 435">
              <a:extLst>
                <a:ext uri="{FF2B5EF4-FFF2-40B4-BE49-F238E27FC236}">
                  <a16:creationId xmlns:a16="http://schemas.microsoft.com/office/drawing/2014/main" id="{1DA2C030-A3CB-4AF1-94D3-D26953334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563" y="2071688"/>
              <a:ext cx="9525" cy="9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Rectangle 436">
              <a:extLst>
                <a:ext uri="{FF2B5EF4-FFF2-40B4-BE49-F238E27FC236}">
                  <a16:creationId xmlns:a16="http://schemas.microsoft.com/office/drawing/2014/main" id="{FD5B3D3E-4647-426C-9AC2-D7E29EC5E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3613" y="2081213"/>
              <a:ext cx="9525" cy="9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Rectangle 437">
              <a:extLst>
                <a:ext uri="{FF2B5EF4-FFF2-40B4-BE49-F238E27FC236}">
                  <a16:creationId xmlns:a16="http://schemas.microsoft.com/office/drawing/2014/main" id="{54B48AE5-EA16-4EA5-A38D-0AB2D088B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3613" y="2100263"/>
              <a:ext cx="9525" cy="9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Rectangle 438">
              <a:extLst>
                <a:ext uri="{FF2B5EF4-FFF2-40B4-BE49-F238E27FC236}">
                  <a16:creationId xmlns:a16="http://schemas.microsoft.com/office/drawing/2014/main" id="{B799C620-0100-4B04-BF1C-0147BF6C6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3613" y="2024063"/>
              <a:ext cx="9525" cy="9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Rectangle 439">
              <a:extLst>
                <a:ext uri="{FF2B5EF4-FFF2-40B4-BE49-F238E27FC236}">
                  <a16:creationId xmlns:a16="http://schemas.microsoft.com/office/drawing/2014/main" id="{55F192B0-A088-4E77-A2B8-D03043620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3613" y="2062163"/>
              <a:ext cx="9525" cy="9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Rectangle 440">
              <a:extLst>
                <a:ext uri="{FF2B5EF4-FFF2-40B4-BE49-F238E27FC236}">
                  <a16:creationId xmlns:a16="http://schemas.microsoft.com/office/drawing/2014/main" id="{B50F032E-F1E6-435D-ABC6-7F0DD300C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3613" y="2043113"/>
              <a:ext cx="9525" cy="9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Rectangle 441">
              <a:extLst>
                <a:ext uri="{FF2B5EF4-FFF2-40B4-BE49-F238E27FC236}">
                  <a16:creationId xmlns:a16="http://schemas.microsoft.com/office/drawing/2014/main" id="{F231C9E8-37E8-406B-9311-334A068F0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3300" y="2081213"/>
              <a:ext cx="9525" cy="9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Rectangle 442">
              <a:extLst>
                <a:ext uri="{FF2B5EF4-FFF2-40B4-BE49-F238E27FC236}">
                  <a16:creationId xmlns:a16="http://schemas.microsoft.com/office/drawing/2014/main" id="{1D722284-2928-42F2-AA66-DA1C3674F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3300" y="2062163"/>
              <a:ext cx="9525" cy="9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Rectangle 443">
              <a:extLst>
                <a:ext uri="{FF2B5EF4-FFF2-40B4-BE49-F238E27FC236}">
                  <a16:creationId xmlns:a16="http://schemas.microsoft.com/office/drawing/2014/main" id="{23338FAC-136D-4B94-B927-AE485C096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3300" y="2043113"/>
              <a:ext cx="9525" cy="9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Rectangle 444">
              <a:extLst>
                <a:ext uri="{FF2B5EF4-FFF2-40B4-BE49-F238E27FC236}">
                  <a16:creationId xmlns:a16="http://schemas.microsoft.com/office/drawing/2014/main" id="{F2BD3A5A-7DF0-4FEB-AD9D-809869149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563" y="2090738"/>
              <a:ext cx="9525" cy="9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Rectangle 445">
              <a:extLst>
                <a:ext uri="{FF2B5EF4-FFF2-40B4-BE49-F238E27FC236}">
                  <a16:creationId xmlns:a16="http://schemas.microsoft.com/office/drawing/2014/main" id="{337003C8-A448-4A33-9BCD-D71AA283E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563" y="2033588"/>
              <a:ext cx="9525" cy="9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Rectangle 446">
              <a:extLst>
                <a:ext uri="{FF2B5EF4-FFF2-40B4-BE49-F238E27FC236}">
                  <a16:creationId xmlns:a16="http://schemas.microsoft.com/office/drawing/2014/main" id="{7EFC1BD0-BF8F-4AEF-82E4-085815575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2052638"/>
              <a:ext cx="11113" cy="9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Rectangle 447">
              <a:extLst>
                <a:ext uri="{FF2B5EF4-FFF2-40B4-BE49-F238E27FC236}">
                  <a16:creationId xmlns:a16="http://schemas.microsoft.com/office/drawing/2014/main" id="{222E77A3-012E-4C56-8F5B-6E953C9A6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2071688"/>
              <a:ext cx="11113" cy="9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Rectangle 448">
              <a:extLst>
                <a:ext uri="{FF2B5EF4-FFF2-40B4-BE49-F238E27FC236}">
                  <a16:creationId xmlns:a16="http://schemas.microsoft.com/office/drawing/2014/main" id="{B6417F7B-9F2E-46DE-BB91-3C0753207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2090738"/>
              <a:ext cx="11113" cy="9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Rectangle 449">
              <a:extLst>
                <a:ext uri="{FF2B5EF4-FFF2-40B4-BE49-F238E27FC236}">
                  <a16:creationId xmlns:a16="http://schemas.microsoft.com/office/drawing/2014/main" id="{96C4E095-DDE4-425E-BABB-0D8498B19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2033588"/>
              <a:ext cx="11113" cy="9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3" name="Group 452">
            <a:extLst>
              <a:ext uri="{FF2B5EF4-FFF2-40B4-BE49-F238E27FC236}">
                <a16:creationId xmlns:a16="http://schemas.microsoft.com/office/drawing/2014/main" id="{16942CEE-1B93-49D8-AED6-F9CD165F7992}"/>
              </a:ext>
            </a:extLst>
          </p:cNvPr>
          <p:cNvGrpSpPr>
            <a:grpSpLocks noChangeAspect="1"/>
          </p:cNvGrpSpPr>
          <p:nvPr/>
        </p:nvGrpSpPr>
        <p:grpSpPr>
          <a:xfrm>
            <a:off x="9212431" y="3089536"/>
            <a:ext cx="360000" cy="360000"/>
            <a:chOff x="7824788" y="4202113"/>
            <a:chExt cx="284162" cy="284163"/>
          </a:xfrm>
          <a:solidFill>
            <a:schemeClr val="bg1"/>
          </a:solidFill>
        </p:grpSpPr>
        <p:sp>
          <p:nvSpPr>
            <p:cNvPr id="454" name="Freeform 1997">
              <a:extLst>
                <a:ext uri="{FF2B5EF4-FFF2-40B4-BE49-F238E27FC236}">
                  <a16:creationId xmlns:a16="http://schemas.microsoft.com/office/drawing/2014/main" id="{A1E888AE-AF7E-45FE-A522-7AA75ED5E6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45425" y="4202113"/>
              <a:ext cx="263525" cy="265113"/>
            </a:xfrm>
            <a:custGeom>
              <a:avLst/>
              <a:gdLst>
                <a:gd name="T0" fmla="*/ 690 w 834"/>
                <a:gd name="T1" fmla="*/ 144 h 833"/>
                <a:gd name="T2" fmla="*/ 692 w 834"/>
                <a:gd name="T3" fmla="*/ 152 h 833"/>
                <a:gd name="T4" fmla="*/ 685 w 834"/>
                <a:gd name="T5" fmla="*/ 157 h 833"/>
                <a:gd name="T6" fmla="*/ 678 w 834"/>
                <a:gd name="T7" fmla="*/ 152 h 833"/>
                <a:gd name="T8" fmla="*/ 679 w 834"/>
                <a:gd name="T9" fmla="*/ 144 h 833"/>
                <a:gd name="T10" fmla="*/ 829 w 834"/>
                <a:gd name="T11" fmla="*/ 700 h 833"/>
                <a:gd name="T12" fmla="*/ 611 w 834"/>
                <a:gd name="T13" fmla="*/ 484 h 833"/>
                <a:gd name="T14" fmla="*/ 602 w 834"/>
                <a:gd name="T15" fmla="*/ 483 h 833"/>
                <a:gd name="T16" fmla="*/ 593 w 834"/>
                <a:gd name="T17" fmla="*/ 487 h 833"/>
                <a:gd name="T18" fmla="*/ 615 w 834"/>
                <a:gd name="T19" fmla="*/ 401 h 833"/>
                <a:gd name="T20" fmla="*/ 636 w 834"/>
                <a:gd name="T21" fmla="*/ 372 h 833"/>
                <a:gd name="T22" fmla="*/ 649 w 834"/>
                <a:gd name="T23" fmla="*/ 340 h 833"/>
                <a:gd name="T24" fmla="*/ 652 w 834"/>
                <a:gd name="T25" fmla="*/ 306 h 833"/>
                <a:gd name="T26" fmla="*/ 647 w 834"/>
                <a:gd name="T27" fmla="*/ 271 h 833"/>
                <a:gd name="T28" fmla="*/ 632 w 834"/>
                <a:gd name="T29" fmla="*/ 240 h 833"/>
                <a:gd name="T30" fmla="*/ 678 w 834"/>
                <a:gd name="T31" fmla="*/ 187 h 833"/>
                <a:gd name="T32" fmla="*/ 700 w 834"/>
                <a:gd name="T33" fmla="*/ 183 h 833"/>
                <a:gd name="T34" fmla="*/ 717 w 834"/>
                <a:gd name="T35" fmla="*/ 170 h 833"/>
                <a:gd name="T36" fmla="*/ 723 w 834"/>
                <a:gd name="T37" fmla="*/ 149 h 833"/>
                <a:gd name="T38" fmla="*/ 717 w 834"/>
                <a:gd name="T39" fmla="*/ 128 h 833"/>
                <a:gd name="T40" fmla="*/ 700 w 834"/>
                <a:gd name="T41" fmla="*/ 114 h 833"/>
                <a:gd name="T42" fmla="*/ 677 w 834"/>
                <a:gd name="T43" fmla="*/ 111 h 833"/>
                <a:gd name="T44" fmla="*/ 658 w 834"/>
                <a:gd name="T45" fmla="*/ 122 h 833"/>
                <a:gd name="T46" fmla="*/ 648 w 834"/>
                <a:gd name="T47" fmla="*/ 142 h 833"/>
                <a:gd name="T48" fmla="*/ 649 w 834"/>
                <a:gd name="T49" fmla="*/ 163 h 833"/>
                <a:gd name="T50" fmla="*/ 586 w 834"/>
                <a:gd name="T51" fmla="*/ 196 h 833"/>
                <a:gd name="T52" fmla="*/ 556 w 834"/>
                <a:gd name="T53" fmla="*/ 186 h 833"/>
                <a:gd name="T54" fmla="*/ 524 w 834"/>
                <a:gd name="T55" fmla="*/ 181 h 833"/>
                <a:gd name="T56" fmla="*/ 486 w 834"/>
                <a:gd name="T57" fmla="*/ 187 h 833"/>
                <a:gd name="T58" fmla="*/ 453 w 834"/>
                <a:gd name="T59" fmla="*/ 203 h 833"/>
                <a:gd name="T60" fmla="*/ 337 w 834"/>
                <a:gd name="T61" fmla="*/ 315 h 833"/>
                <a:gd name="T62" fmla="*/ 349 w 834"/>
                <a:gd name="T63" fmla="*/ 238 h 833"/>
                <a:gd name="T64" fmla="*/ 352 w 834"/>
                <a:gd name="T65" fmla="*/ 229 h 833"/>
                <a:gd name="T66" fmla="*/ 349 w 834"/>
                <a:gd name="T67" fmla="*/ 221 h 833"/>
                <a:gd name="T68" fmla="*/ 130 w 834"/>
                <a:gd name="T69" fmla="*/ 2 h 833"/>
                <a:gd name="T70" fmla="*/ 123 w 834"/>
                <a:gd name="T71" fmla="*/ 0 h 833"/>
                <a:gd name="T72" fmla="*/ 114 w 834"/>
                <a:gd name="T73" fmla="*/ 2 h 833"/>
                <a:gd name="T74" fmla="*/ 3 w 834"/>
                <a:gd name="T75" fmla="*/ 114 h 833"/>
                <a:gd name="T76" fmla="*/ 0 w 834"/>
                <a:gd name="T77" fmla="*/ 122 h 833"/>
                <a:gd name="T78" fmla="*/ 3 w 834"/>
                <a:gd name="T79" fmla="*/ 131 h 833"/>
                <a:gd name="T80" fmla="*/ 221 w 834"/>
                <a:gd name="T81" fmla="*/ 349 h 833"/>
                <a:gd name="T82" fmla="*/ 230 w 834"/>
                <a:gd name="T83" fmla="*/ 352 h 833"/>
                <a:gd name="T84" fmla="*/ 237 w 834"/>
                <a:gd name="T85" fmla="*/ 349 h 833"/>
                <a:gd name="T86" fmla="*/ 316 w 834"/>
                <a:gd name="T87" fmla="*/ 337 h 833"/>
                <a:gd name="T88" fmla="*/ 216 w 834"/>
                <a:gd name="T89" fmla="*/ 438 h 833"/>
                <a:gd name="T90" fmla="*/ 215 w 834"/>
                <a:gd name="T91" fmla="*/ 446 h 833"/>
                <a:gd name="T92" fmla="*/ 219 w 834"/>
                <a:gd name="T93" fmla="*/ 455 h 833"/>
                <a:gd name="T94" fmla="*/ 384 w 834"/>
                <a:gd name="T95" fmla="*/ 619 h 833"/>
                <a:gd name="T96" fmla="*/ 393 w 834"/>
                <a:gd name="T97" fmla="*/ 619 h 833"/>
                <a:gd name="T98" fmla="*/ 400 w 834"/>
                <a:gd name="T99" fmla="*/ 616 h 833"/>
                <a:gd name="T100" fmla="*/ 486 w 834"/>
                <a:gd name="T101" fmla="*/ 594 h 833"/>
                <a:gd name="T102" fmla="*/ 483 w 834"/>
                <a:gd name="T103" fmla="*/ 602 h 833"/>
                <a:gd name="T104" fmla="*/ 483 w 834"/>
                <a:gd name="T105" fmla="*/ 610 h 833"/>
                <a:gd name="T106" fmla="*/ 701 w 834"/>
                <a:gd name="T107" fmla="*/ 829 h 833"/>
                <a:gd name="T108" fmla="*/ 708 w 834"/>
                <a:gd name="T109" fmla="*/ 833 h 833"/>
                <a:gd name="T110" fmla="*/ 718 w 834"/>
                <a:gd name="T111" fmla="*/ 832 h 833"/>
                <a:gd name="T112" fmla="*/ 829 w 834"/>
                <a:gd name="T113" fmla="*/ 722 h 833"/>
                <a:gd name="T114" fmla="*/ 834 w 834"/>
                <a:gd name="T115" fmla="*/ 714 h 833"/>
                <a:gd name="T116" fmla="*/ 833 w 834"/>
                <a:gd name="T117" fmla="*/ 706 h 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4" h="833">
                  <a:moveTo>
                    <a:pt x="685" y="140"/>
                  </a:moveTo>
                  <a:lnTo>
                    <a:pt x="688" y="142"/>
                  </a:lnTo>
                  <a:lnTo>
                    <a:pt x="690" y="144"/>
                  </a:lnTo>
                  <a:lnTo>
                    <a:pt x="692" y="146"/>
                  </a:lnTo>
                  <a:lnTo>
                    <a:pt x="693" y="149"/>
                  </a:lnTo>
                  <a:lnTo>
                    <a:pt x="692" y="152"/>
                  </a:lnTo>
                  <a:lnTo>
                    <a:pt x="690" y="154"/>
                  </a:lnTo>
                  <a:lnTo>
                    <a:pt x="688" y="157"/>
                  </a:lnTo>
                  <a:lnTo>
                    <a:pt x="685" y="157"/>
                  </a:lnTo>
                  <a:lnTo>
                    <a:pt x="681" y="157"/>
                  </a:lnTo>
                  <a:lnTo>
                    <a:pt x="679" y="154"/>
                  </a:lnTo>
                  <a:lnTo>
                    <a:pt x="678" y="152"/>
                  </a:lnTo>
                  <a:lnTo>
                    <a:pt x="677" y="149"/>
                  </a:lnTo>
                  <a:lnTo>
                    <a:pt x="678" y="146"/>
                  </a:lnTo>
                  <a:lnTo>
                    <a:pt x="679" y="144"/>
                  </a:lnTo>
                  <a:lnTo>
                    <a:pt x="681" y="142"/>
                  </a:lnTo>
                  <a:lnTo>
                    <a:pt x="685" y="140"/>
                  </a:lnTo>
                  <a:close/>
                  <a:moveTo>
                    <a:pt x="829" y="700"/>
                  </a:moveTo>
                  <a:lnTo>
                    <a:pt x="615" y="487"/>
                  </a:lnTo>
                  <a:lnTo>
                    <a:pt x="613" y="485"/>
                  </a:lnTo>
                  <a:lnTo>
                    <a:pt x="611" y="484"/>
                  </a:lnTo>
                  <a:lnTo>
                    <a:pt x="607" y="483"/>
                  </a:lnTo>
                  <a:lnTo>
                    <a:pt x="604" y="483"/>
                  </a:lnTo>
                  <a:lnTo>
                    <a:pt x="602" y="483"/>
                  </a:lnTo>
                  <a:lnTo>
                    <a:pt x="599" y="484"/>
                  </a:lnTo>
                  <a:lnTo>
                    <a:pt x="597" y="485"/>
                  </a:lnTo>
                  <a:lnTo>
                    <a:pt x="593" y="487"/>
                  </a:lnTo>
                  <a:lnTo>
                    <a:pt x="551" y="530"/>
                  </a:lnTo>
                  <a:lnTo>
                    <a:pt x="518" y="498"/>
                  </a:lnTo>
                  <a:lnTo>
                    <a:pt x="615" y="401"/>
                  </a:lnTo>
                  <a:lnTo>
                    <a:pt x="623" y="391"/>
                  </a:lnTo>
                  <a:lnTo>
                    <a:pt x="631" y="382"/>
                  </a:lnTo>
                  <a:lnTo>
                    <a:pt x="636" y="372"/>
                  </a:lnTo>
                  <a:lnTo>
                    <a:pt x="642" y="361"/>
                  </a:lnTo>
                  <a:lnTo>
                    <a:pt x="646" y="351"/>
                  </a:lnTo>
                  <a:lnTo>
                    <a:pt x="649" y="340"/>
                  </a:lnTo>
                  <a:lnTo>
                    <a:pt x="651" y="328"/>
                  </a:lnTo>
                  <a:lnTo>
                    <a:pt x="652" y="316"/>
                  </a:lnTo>
                  <a:lnTo>
                    <a:pt x="652" y="306"/>
                  </a:lnTo>
                  <a:lnTo>
                    <a:pt x="651" y="294"/>
                  </a:lnTo>
                  <a:lnTo>
                    <a:pt x="650" y="282"/>
                  </a:lnTo>
                  <a:lnTo>
                    <a:pt x="647" y="271"/>
                  </a:lnTo>
                  <a:lnTo>
                    <a:pt x="643" y="261"/>
                  </a:lnTo>
                  <a:lnTo>
                    <a:pt x="638" y="250"/>
                  </a:lnTo>
                  <a:lnTo>
                    <a:pt x="632" y="240"/>
                  </a:lnTo>
                  <a:lnTo>
                    <a:pt x="626" y="229"/>
                  </a:lnTo>
                  <a:lnTo>
                    <a:pt x="671" y="184"/>
                  </a:lnTo>
                  <a:lnTo>
                    <a:pt x="678" y="187"/>
                  </a:lnTo>
                  <a:lnTo>
                    <a:pt x="685" y="187"/>
                  </a:lnTo>
                  <a:lnTo>
                    <a:pt x="692" y="187"/>
                  </a:lnTo>
                  <a:lnTo>
                    <a:pt x="700" y="183"/>
                  </a:lnTo>
                  <a:lnTo>
                    <a:pt x="706" y="180"/>
                  </a:lnTo>
                  <a:lnTo>
                    <a:pt x="711" y="176"/>
                  </a:lnTo>
                  <a:lnTo>
                    <a:pt x="717" y="170"/>
                  </a:lnTo>
                  <a:lnTo>
                    <a:pt x="720" y="164"/>
                  </a:lnTo>
                  <a:lnTo>
                    <a:pt x="722" y="157"/>
                  </a:lnTo>
                  <a:lnTo>
                    <a:pt x="723" y="149"/>
                  </a:lnTo>
                  <a:lnTo>
                    <a:pt x="722" y="142"/>
                  </a:lnTo>
                  <a:lnTo>
                    <a:pt x="720" y="134"/>
                  </a:lnTo>
                  <a:lnTo>
                    <a:pt x="717" y="128"/>
                  </a:lnTo>
                  <a:lnTo>
                    <a:pt x="711" y="122"/>
                  </a:lnTo>
                  <a:lnTo>
                    <a:pt x="706" y="118"/>
                  </a:lnTo>
                  <a:lnTo>
                    <a:pt x="700" y="114"/>
                  </a:lnTo>
                  <a:lnTo>
                    <a:pt x="692" y="111"/>
                  </a:lnTo>
                  <a:lnTo>
                    <a:pt x="685" y="110"/>
                  </a:lnTo>
                  <a:lnTo>
                    <a:pt x="677" y="111"/>
                  </a:lnTo>
                  <a:lnTo>
                    <a:pt x="671" y="114"/>
                  </a:lnTo>
                  <a:lnTo>
                    <a:pt x="664" y="118"/>
                  </a:lnTo>
                  <a:lnTo>
                    <a:pt x="658" y="122"/>
                  </a:lnTo>
                  <a:lnTo>
                    <a:pt x="654" y="128"/>
                  </a:lnTo>
                  <a:lnTo>
                    <a:pt x="650" y="134"/>
                  </a:lnTo>
                  <a:lnTo>
                    <a:pt x="648" y="142"/>
                  </a:lnTo>
                  <a:lnTo>
                    <a:pt x="647" y="149"/>
                  </a:lnTo>
                  <a:lnTo>
                    <a:pt x="648" y="157"/>
                  </a:lnTo>
                  <a:lnTo>
                    <a:pt x="649" y="163"/>
                  </a:lnTo>
                  <a:lnTo>
                    <a:pt x="604" y="209"/>
                  </a:lnTo>
                  <a:lnTo>
                    <a:pt x="596" y="203"/>
                  </a:lnTo>
                  <a:lnTo>
                    <a:pt x="586" y="196"/>
                  </a:lnTo>
                  <a:lnTo>
                    <a:pt x="576" y="192"/>
                  </a:lnTo>
                  <a:lnTo>
                    <a:pt x="567" y="188"/>
                  </a:lnTo>
                  <a:lnTo>
                    <a:pt x="556" y="186"/>
                  </a:lnTo>
                  <a:lnTo>
                    <a:pt x="546" y="182"/>
                  </a:lnTo>
                  <a:lnTo>
                    <a:pt x="536" y="181"/>
                  </a:lnTo>
                  <a:lnTo>
                    <a:pt x="524" y="181"/>
                  </a:lnTo>
                  <a:lnTo>
                    <a:pt x="511" y="181"/>
                  </a:lnTo>
                  <a:lnTo>
                    <a:pt x="499" y="183"/>
                  </a:lnTo>
                  <a:lnTo>
                    <a:pt x="486" y="187"/>
                  </a:lnTo>
                  <a:lnTo>
                    <a:pt x="474" y="191"/>
                  </a:lnTo>
                  <a:lnTo>
                    <a:pt x="464" y="196"/>
                  </a:lnTo>
                  <a:lnTo>
                    <a:pt x="453" y="203"/>
                  </a:lnTo>
                  <a:lnTo>
                    <a:pt x="442" y="210"/>
                  </a:lnTo>
                  <a:lnTo>
                    <a:pt x="434" y="219"/>
                  </a:lnTo>
                  <a:lnTo>
                    <a:pt x="337" y="315"/>
                  </a:lnTo>
                  <a:lnTo>
                    <a:pt x="304" y="283"/>
                  </a:lnTo>
                  <a:lnTo>
                    <a:pt x="347" y="240"/>
                  </a:lnTo>
                  <a:lnTo>
                    <a:pt x="349" y="238"/>
                  </a:lnTo>
                  <a:lnTo>
                    <a:pt x="350" y="235"/>
                  </a:lnTo>
                  <a:lnTo>
                    <a:pt x="351" y="233"/>
                  </a:lnTo>
                  <a:lnTo>
                    <a:pt x="352" y="229"/>
                  </a:lnTo>
                  <a:lnTo>
                    <a:pt x="351" y="226"/>
                  </a:lnTo>
                  <a:lnTo>
                    <a:pt x="350" y="223"/>
                  </a:lnTo>
                  <a:lnTo>
                    <a:pt x="349" y="221"/>
                  </a:lnTo>
                  <a:lnTo>
                    <a:pt x="347" y="219"/>
                  </a:lnTo>
                  <a:lnTo>
                    <a:pt x="133" y="4"/>
                  </a:lnTo>
                  <a:lnTo>
                    <a:pt x="130" y="2"/>
                  </a:lnTo>
                  <a:lnTo>
                    <a:pt x="128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19" y="0"/>
                  </a:lnTo>
                  <a:lnTo>
                    <a:pt x="116" y="1"/>
                  </a:lnTo>
                  <a:lnTo>
                    <a:pt x="114" y="2"/>
                  </a:lnTo>
                  <a:lnTo>
                    <a:pt x="112" y="4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8"/>
                  </a:lnTo>
                  <a:lnTo>
                    <a:pt x="3" y="131"/>
                  </a:lnTo>
                  <a:lnTo>
                    <a:pt x="5" y="133"/>
                  </a:lnTo>
                  <a:lnTo>
                    <a:pt x="219" y="347"/>
                  </a:lnTo>
                  <a:lnTo>
                    <a:pt x="221" y="349"/>
                  </a:lnTo>
                  <a:lnTo>
                    <a:pt x="223" y="351"/>
                  </a:lnTo>
                  <a:lnTo>
                    <a:pt x="227" y="352"/>
                  </a:lnTo>
                  <a:lnTo>
                    <a:pt x="230" y="352"/>
                  </a:lnTo>
                  <a:lnTo>
                    <a:pt x="232" y="351"/>
                  </a:lnTo>
                  <a:lnTo>
                    <a:pt x="235" y="351"/>
                  </a:lnTo>
                  <a:lnTo>
                    <a:pt x="237" y="349"/>
                  </a:lnTo>
                  <a:lnTo>
                    <a:pt x="240" y="347"/>
                  </a:lnTo>
                  <a:lnTo>
                    <a:pt x="284" y="303"/>
                  </a:lnTo>
                  <a:lnTo>
                    <a:pt x="316" y="337"/>
                  </a:lnTo>
                  <a:lnTo>
                    <a:pt x="219" y="433"/>
                  </a:lnTo>
                  <a:lnTo>
                    <a:pt x="217" y="435"/>
                  </a:lnTo>
                  <a:lnTo>
                    <a:pt x="216" y="438"/>
                  </a:lnTo>
                  <a:lnTo>
                    <a:pt x="215" y="441"/>
                  </a:lnTo>
                  <a:lnTo>
                    <a:pt x="215" y="444"/>
                  </a:lnTo>
                  <a:lnTo>
                    <a:pt x="215" y="446"/>
                  </a:lnTo>
                  <a:lnTo>
                    <a:pt x="216" y="449"/>
                  </a:lnTo>
                  <a:lnTo>
                    <a:pt x="217" y="452"/>
                  </a:lnTo>
                  <a:lnTo>
                    <a:pt x="219" y="455"/>
                  </a:lnTo>
                  <a:lnTo>
                    <a:pt x="380" y="615"/>
                  </a:lnTo>
                  <a:lnTo>
                    <a:pt x="382" y="617"/>
                  </a:lnTo>
                  <a:lnTo>
                    <a:pt x="384" y="619"/>
                  </a:lnTo>
                  <a:lnTo>
                    <a:pt x="388" y="619"/>
                  </a:lnTo>
                  <a:lnTo>
                    <a:pt x="390" y="620"/>
                  </a:lnTo>
                  <a:lnTo>
                    <a:pt x="393" y="619"/>
                  </a:lnTo>
                  <a:lnTo>
                    <a:pt x="396" y="619"/>
                  </a:lnTo>
                  <a:lnTo>
                    <a:pt x="398" y="617"/>
                  </a:lnTo>
                  <a:lnTo>
                    <a:pt x="400" y="616"/>
                  </a:lnTo>
                  <a:lnTo>
                    <a:pt x="497" y="518"/>
                  </a:lnTo>
                  <a:lnTo>
                    <a:pt x="530" y="551"/>
                  </a:lnTo>
                  <a:lnTo>
                    <a:pt x="486" y="594"/>
                  </a:lnTo>
                  <a:lnTo>
                    <a:pt x="485" y="596"/>
                  </a:lnTo>
                  <a:lnTo>
                    <a:pt x="483" y="598"/>
                  </a:lnTo>
                  <a:lnTo>
                    <a:pt x="483" y="602"/>
                  </a:lnTo>
                  <a:lnTo>
                    <a:pt x="482" y="605"/>
                  </a:lnTo>
                  <a:lnTo>
                    <a:pt x="483" y="607"/>
                  </a:lnTo>
                  <a:lnTo>
                    <a:pt x="483" y="610"/>
                  </a:lnTo>
                  <a:lnTo>
                    <a:pt x="485" y="612"/>
                  </a:lnTo>
                  <a:lnTo>
                    <a:pt x="486" y="616"/>
                  </a:lnTo>
                  <a:lnTo>
                    <a:pt x="701" y="829"/>
                  </a:lnTo>
                  <a:lnTo>
                    <a:pt x="703" y="831"/>
                  </a:lnTo>
                  <a:lnTo>
                    <a:pt x="706" y="832"/>
                  </a:lnTo>
                  <a:lnTo>
                    <a:pt x="708" y="833"/>
                  </a:lnTo>
                  <a:lnTo>
                    <a:pt x="711" y="833"/>
                  </a:lnTo>
                  <a:lnTo>
                    <a:pt x="715" y="833"/>
                  </a:lnTo>
                  <a:lnTo>
                    <a:pt x="718" y="832"/>
                  </a:lnTo>
                  <a:lnTo>
                    <a:pt x="720" y="831"/>
                  </a:lnTo>
                  <a:lnTo>
                    <a:pt x="722" y="829"/>
                  </a:lnTo>
                  <a:lnTo>
                    <a:pt x="829" y="722"/>
                  </a:lnTo>
                  <a:lnTo>
                    <a:pt x="832" y="720"/>
                  </a:lnTo>
                  <a:lnTo>
                    <a:pt x="833" y="718"/>
                  </a:lnTo>
                  <a:lnTo>
                    <a:pt x="834" y="714"/>
                  </a:lnTo>
                  <a:lnTo>
                    <a:pt x="834" y="711"/>
                  </a:lnTo>
                  <a:lnTo>
                    <a:pt x="834" y="709"/>
                  </a:lnTo>
                  <a:lnTo>
                    <a:pt x="833" y="706"/>
                  </a:lnTo>
                  <a:lnTo>
                    <a:pt x="832" y="704"/>
                  </a:lnTo>
                  <a:lnTo>
                    <a:pt x="829" y="7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1998">
              <a:extLst>
                <a:ext uri="{FF2B5EF4-FFF2-40B4-BE49-F238E27FC236}">
                  <a16:creationId xmlns:a16="http://schemas.microsoft.com/office/drawing/2014/main" id="{9BE319DB-C984-4DC2-A3D7-56F34865C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8125" y="4362450"/>
              <a:ext cx="92075" cy="92075"/>
            </a:xfrm>
            <a:custGeom>
              <a:avLst/>
              <a:gdLst>
                <a:gd name="T0" fmla="*/ 122 w 289"/>
                <a:gd name="T1" fmla="*/ 0 h 289"/>
                <a:gd name="T2" fmla="*/ 105 w 289"/>
                <a:gd name="T3" fmla="*/ 1 h 289"/>
                <a:gd name="T4" fmla="*/ 89 w 289"/>
                <a:gd name="T5" fmla="*/ 3 h 289"/>
                <a:gd name="T6" fmla="*/ 74 w 289"/>
                <a:gd name="T7" fmla="*/ 8 h 289"/>
                <a:gd name="T8" fmla="*/ 58 w 289"/>
                <a:gd name="T9" fmla="*/ 13 h 289"/>
                <a:gd name="T10" fmla="*/ 44 w 289"/>
                <a:gd name="T11" fmla="*/ 19 h 289"/>
                <a:gd name="T12" fmla="*/ 30 w 289"/>
                <a:gd name="T13" fmla="*/ 28 h 289"/>
                <a:gd name="T14" fmla="*/ 16 w 289"/>
                <a:gd name="T15" fmla="*/ 38 h 289"/>
                <a:gd name="T16" fmla="*/ 4 w 289"/>
                <a:gd name="T17" fmla="*/ 49 h 289"/>
                <a:gd name="T18" fmla="*/ 2 w 289"/>
                <a:gd name="T19" fmla="*/ 52 h 289"/>
                <a:gd name="T20" fmla="*/ 1 w 289"/>
                <a:gd name="T21" fmla="*/ 54 h 289"/>
                <a:gd name="T22" fmla="*/ 0 w 289"/>
                <a:gd name="T23" fmla="*/ 57 h 289"/>
                <a:gd name="T24" fmla="*/ 0 w 289"/>
                <a:gd name="T25" fmla="*/ 59 h 289"/>
                <a:gd name="T26" fmla="*/ 0 w 289"/>
                <a:gd name="T27" fmla="*/ 62 h 289"/>
                <a:gd name="T28" fmla="*/ 1 w 289"/>
                <a:gd name="T29" fmla="*/ 65 h 289"/>
                <a:gd name="T30" fmla="*/ 2 w 289"/>
                <a:gd name="T31" fmla="*/ 68 h 289"/>
                <a:gd name="T32" fmla="*/ 4 w 289"/>
                <a:gd name="T33" fmla="*/ 70 h 289"/>
                <a:gd name="T34" fmla="*/ 219 w 289"/>
                <a:gd name="T35" fmla="*/ 284 h 289"/>
                <a:gd name="T36" fmla="*/ 221 w 289"/>
                <a:gd name="T37" fmla="*/ 286 h 289"/>
                <a:gd name="T38" fmla="*/ 223 w 289"/>
                <a:gd name="T39" fmla="*/ 288 h 289"/>
                <a:gd name="T40" fmla="*/ 226 w 289"/>
                <a:gd name="T41" fmla="*/ 289 h 289"/>
                <a:gd name="T42" fmla="*/ 230 w 289"/>
                <a:gd name="T43" fmla="*/ 289 h 289"/>
                <a:gd name="T44" fmla="*/ 232 w 289"/>
                <a:gd name="T45" fmla="*/ 289 h 289"/>
                <a:gd name="T46" fmla="*/ 235 w 289"/>
                <a:gd name="T47" fmla="*/ 288 h 289"/>
                <a:gd name="T48" fmla="*/ 238 w 289"/>
                <a:gd name="T49" fmla="*/ 286 h 289"/>
                <a:gd name="T50" fmla="*/ 240 w 289"/>
                <a:gd name="T51" fmla="*/ 284 h 289"/>
                <a:gd name="T52" fmla="*/ 251 w 289"/>
                <a:gd name="T53" fmla="*/ 271 h 289"/>
                <a:gd name="T54" fmla="*/ 262 w 289"/>
                <a:gd name="T55" fmla="*/ 259 h 289"/>
                <a:gd name="T56" fmla="*/ 269 w 289"/>
                <a:gd name="T57" fmla="*/ 245 h 289"/>
                <a:gd name="T58" fmla="*/ 277 w 289"/>
                <a:gd name="T59" fmla="*/ 230 h 289"/>
                <a:gd name="T60" fmla="*/ 282 w 289"/>
                <a:gd name="T61" fmla="*/ 215 h 289"/>
                <a:gd name="T62" fmla="*/ 285 w 289"/>
                <a:gd name="T63" fmla="*/ 199 h 289"/>
                <a:gd name="T64" fmla="*/ 288 w 289"/>
                <a:gd name="T65" fmla="*/ 182 h 289"/>
                <a:gd name="T66" fmla="*/ 289 w 289"/>
                <a:gd name="T67" fmla="*/ 166 h 289"/>
                <a:gd name="T68" fmla="*/ 288 w 289"/>
                <a:gd name="T69" fmla="*/ 150 h 289"/>
                <a:gd name="T70" fmla="*/ 285 w 289"/>
                <a:gd name="T71" fmla="*/ 135 h 289"/>
                <a:gd name="T72" fmla="*/ 282 w 289"/>
                <a:gd name="T73" fmla="*/ 119 h 289"/>
                <a:gd name="T74" fmla="*/ 277 w 289"/>
                <a:gd name="T75" fmla="*/ 104 h 289"/>
                <a:gd name="T76" fmla="*/ 269 w 289"/>
                <a:gd name="T77" fmla="*/ 89 h 289"/>
                <a:gd name="T78" fmla="*/ 262 w 289"/>
                <a:gd name="T79" fmla="*/ 75 h 289"/>
                <a:gd name="T80" fmla="*/ 251 w 289"/>
                <a:gd name="T81" fmla="*/ 61 h 289"/>
                <a:gd name="T82" fmla="*/ 240 w 289"/>
                <a:gd name="T83" fmla="*/ 49 h 289"/>
                <a:gd name="T84" fmla="*/ 227 w 289"/>
                <a:gd name="T85" fmla="*/ 38 h 289"/>
                <a:gd name="T86" fmla="*/ 215 w 289"/>
                <a:gd name="T87" fmla="*/ 28 h 289"/>
                <a:gd name="T88" fmla="*/ 201 w 289"/>
                <a:gd name="T89" fmla="*/ 19 h 289"/>
                <a:gd name="T90" fmla="*/ 186 w 289"/>
                <a:gd name="T91" fmla="*/ 13 h 289"/>
                <a:gd name="T92" fmla="*/ 171 w 289"/>
                <a:gd name="T93" fmla="*/ 8 h 289"/>
                <a:gd name="T94" fmla="*/ 155 w 289"/>
                <a:gd name="T95" fmla="*/ 3 h 289"/>
                <a:gd name="T96" fmla="*/ 138 w 289"/>
                <a:gd name="T97" fmla="*/ 1 h 289"/>
                <a:gd name="T98" fmla="*/ 122 w 289"/>
                <a:gd name="T9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9" h="289">
                  <a:moveTo>
                    <a:pt x="122" y="0"/>
                  </a:moveTo>
                  <a:lnTo>
                    <a:pt x="105" y="1"/>
                  </a:lnTo>
                  <a:lnTo>
                    <a:pt x="89" y="3"/>
                  </a:lnTo>
                  <a:lnTo>
                    <a:pt x="74" y="8"/>
                  </a:lnTo>
                  <a:lnTo>
                    <a:pt x="58" y="13"/>
                  </a:lnTo>
                  <a:lnTo>
                    <a:pt x="44" y="19"/>
                  </a:lnTo>
                  <a:lnTo>
                    <a:pt x="30" y="28"/>
                  </a:lnTo>
                  <a:lnTo>
                    <a:pt x="16" y="38"/>
                  </a:lnTo>
                  <a:lnTo>
                    <a:pt x="4" y="49"/>
                  </a:lnTo>
                  <a:lnTo>
                    <a:pt x="2" y="52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5"/>
                  </a:lnTo>
                  <a:lnTo>
                    <a:pt x="2" y="68"/>
                  </a:lnTo>
                  <a:lnTo>
                    <a:pt x="4" y="70"/>
                  </a:lnTo>
                  <a:lnTo>
                    <a:pt x="219" y="284"/>
                  </a:lnTo>
                  <a:lnTo>
                    <a:pt x="221" y="286"/>
                  </a:lnTo>
                  <a:lnTo>
                    <a:pt x="223" y="288"/>
                  </a:lnTo>
                  <a:lnTo>
                    <a:pt x="226" y="289"/>
                  </a:lnTo>
                  <a:lnTo>
                    <a:pt x="230" y="289"/>
                  </a:lnTo>
                  <a:lnTo>
                    <a:pt x="232" y="289"/>
                  </a:lnTo>
                  <a:lnTo>
                    <a:pt x="235" y="288"/>
                  </a:lnTo>
                  <a:lnTo>
                    <a:pt x="238" y="286"/>
                  </a:lnTo>
                  <a:lnTo>
                    <a:pt x="240" y="284"/>
                  </a:lnTo>
                  <a:lnTo>
                    <a:pt x="251" y="271"/>
                  </a:lnTo>
                  <a:lnTo>
                    <a:pt x="262" y="259"/>
                  </a:lnTo>
                  <a:lnTo>
                    <a:pt x="269" y="245"/>
                  </a:lnTo>
                  <a:lnTo>
                    <a:pt x="277" y="230"/>
                  </a:lnTo>
                  <a:lnTo>
                    <a:pt x="282" y="215"/>
                  </a:lnTo>
                  <a:lnTo>
                    <a:pt x="285" y="199"/>
                  </a:lnTo>
                  <a:lnTo>
                    <a:pt x="288" y="182"/>
                  </a:lnTo>
                  <a:lnTo>
                    <a:pt x="289" y="166"/>
                  </a:lnTo>
                  <a:lnTo>
                    <a:pt x="288" y="150"/>
                  </a:lnTo>
                  <a:lnTo>
                    <a:pt x="285" y="135"/>
                  </a:lnTo>
                  <a:lnTo>
                    <a:pt x="282" y="119"/>
                  </a:lnTo>
                  <a:lnTo>
                    <a:pt x="277" y="104"/>
                  </a:lnTo>
                  <a:lnTo>
                    <a:pt x="269" y="89"/>
                  </a:lnTo>
                  <a:lnTo>
                    <a:pt x="262" y="75"/>
                  </a:lnTo>
                  <a:lnTo>
                    <a:pt x="251" y="61"/>
                  </a:lnTo>
                  <a:lnTo>
                    <a:pt x="240" y="49"/>
                  </a:lnTo>
                  <a:lnTo>
                    <a:pt x="227" y="38"/>
                  </a:lnTo>
                  <a:lnTo>
                    <a:pt x="215" y="28"/>
                  </a:lnTo>
                  <a:lnTo>
                    <a:pt x="201" y="19"/>
                  </a:lnTo>
                  <a:lnTo>
                    <a:pt x="186" y="13"/>
                  </a:lnTo>
                  <a:lnTo>
                    <a:pt x="171" y="8"/>
                  </a:lnTo>
                  <a:lnTo>
                    <a:pt x="155" y="3"/>
                  </a:lnTo>
                  <a:lnTo>
                    <a:pt x="138" y="1"/>
                  </a:lnTo>
                  <a:lnTo>
                    <a:pt x="1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1999">
              <a:extLst>
                <a:ext uri="{FF2B5EF4-FFF2-40B4-BE49-F238E27FC236}">
                  <a16:creationId xmlns:a16="http://schemas.microsoft.com/office/drawing/2014/main" id="{0D8F34DA-D03C-4341-9309-236FA01E5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4788" y="4405313"/>
              <a:ext cx="80963" cy="80963"/>
            </a:xfrm>
            <a:custGeom>
              <a:avLst/>
              <a:gdLst>
                <a:gd name="T0" fmla="*/ 222 w 256"/>
                <a:gd name="T1" fmla="*/ 201 h 257"/>
                <a:gd name="T2" fmla="*/ 203 w 256"/>
                <a:gd name="T3" fmla="*/ 214 h 257"/>
                <a:gd name="T4" fmla="*/ 181 w 256"/>
                <a:gd name="T5" fmla="*/ 222 h 257"/>
                <a:gd name="T6" fmla="*/ 159 w 256"/>
                <a:gd name="T7" fmla="*/ 227 h 257"/>
                <a:gd name="T8" fmla="*/ 135 w 256"/>
                <a:gd name="T9" fmla="*/ 227 h 257"/>
                <a:gd name="T10" fmla="*/ 113 w 256"/>
                <a:gd name="T11" fmla="*/ 222 h 257"/>
                <a:gd name="T12" fmla="*/ 92 w 256"/>
                <a:gd name="T13" fmla="*/ 214 h 257"/>
                <a:gd name="T14" fmla="*/ 73 w 256"/>
                <a:gd name="T15" fmla="*/ 201 h 257"/>
                <a:gd name="T16" fmla="*/ 56 w 256"/>
                <a:gd name="T17" fmla="*/ 184 h 257"/>
                <a:gd name="T18" fmla="*/ 43 w 256"/>
                <a:gd name="T19" fmla="*/ 164 h 257"/>
                <a:gd name="T20" fmla="*/ 34 w 256"/>
                <a:gd name="T21" fmla="*/ 144 h 257"/>
                <a:gd name="T22" fmla="*/ 30 w 256"/>
                <a:gd name="T23" fmla="*/ 121 h 257"/>
                <a:gd name="T24" fmla="*/ 30 w 256"/>
                <a:gd name="T25" fmla="*/ 98 h 257"/>
                <a:gd name="T26" fmla="*/ 34 w 256"/>
                <a:gd name="T27" fmla="*/ 75 h 257"/>
                <a:gd name="T28" fmla="*/ 43 w 256"/>
                <a:gd name="T29" fmla="*/ 54 h 257"/>
                <a:gd name="T30" fmla="*/ 56 w 256"/>
                <a:gd name="T31" fmla="*/ 35 h 257"/>
                <a:gd name="T32" fmla="*/ 67 w 256"/>
                <a:gd name="T33" fmla="*/ 24 h 257"/>
                <a:gd name="T34" fmla="*/ 69 w 256"/>
                <a:gd name="T35" fmla="*/ 18 h 257"/>
                <a:gd name="T36" fmla="*/ 69 w 256"/>
                <a:gd name="T37" fmla="*/ 13 h 257"/>
                <a:gd name="T38" fmla="*/ 67 w 256"/>
                <a:gd name="T39" fmla="*/ 8 h 257"/>
                <a:gd name="T40" fmla="*/ 62 w 256"/>
                <a:gd name="T41" fmla="*/ 3 h 257"/>
                <a:gd name="T42" fmla="*/ 56 w 256"/>
                <a:gd name="T43" fmla="*/ 1 h 257"/>
                <a:gd name="T44" fmla="*/ 51 w 256"/>
                <a:gd name="T45" fmla="*/ 1 h 257"/>
                <a:gd name="T46" fmla="*/ 45 w 256"/>
                <a:gd name="T47" fmla="*/ 3 h 257"/>
                <a:gd name="T48" fmla="*/ 33 w 256"/>
                <a:gd name="T49" fmla="*/ 16 h 257"/>
                <a:gd name="T50" fmla="*/ 17 w 256"/>
                <a:gd name="T51" fmla="*/ 40 h 257"/>
                <a:gd name="T52" fmla="*/ 6 w 256"/>
                <a:gd name="T53" fmla="*/ 67 h 257"/>
                <a:gd name="T54" fmla="*/ 0 w 256"/>
                <a:gd name="T55" fmla="*/ 95 h 257"/>
                <a:gd name="T56" fmla="*/ 0 w 256"/>
                <a:gd name="T57" fmla="*/ 125 h 257"/>
                <a:gd name="T58" fmla="*/ 6 w 256"/>
                <a:gd name="T59" fmla="*/ 153 h 257"/>
                <a:gd name="T60" fmla="*/ 17 w 256"/>
                <a:gd name="T61" fmla="*/ 179 h 257"/>
                <a:gd name="T62" fmla="*/ 33 w 256"/>
                <a:gd name="T63" fmla="*/ 203 h 257"/>
                <a:gd name="T64" fmla="*/ 54 w 256"/>
                <a:gd name="T65" fmla="*/ 223 h 257"/>
                <a:gd name="T66" fmla="*/ 77 w 256"/>
                <a:gd name="T67" fmla="*/ 239 h 257"/>
                <a:gd name="T68" fmla="*/ 104 w 256"/>
                <a:gd name="T69" fmla="*/ 251 h 257"/>
                <a:gd name="T70" fmla="*/ 133 w 256"/>
                <a:gd name="T71" fmla="*/ 257 h 257"/>
                <a:gd name="T72" fmla="*/ 162 w 256"/>
                <a:gd name="T73" fmla="*/ 257 h 257"/>
                <a:gd name="T74" fmla="*/ 190 w 256"/>
                <a:gd name="T75" fmla="*/ 251 h 257"/>
                <a:gd name="T76" fmla="*/ 217 w 256"/>
                <a:gd name="T77" fmla="*/ 239 h 257"/>
                <a:gd name="T78" fmla="*/ 240 w 256"/>
                <a:gd name="T79" fmla="*/ 223 h 257"/>
                <a:gd name="T80" fmla="*/ 253 w 256"/>
                <a:gd name="T81" fmla="*/ 212 h 257"/>
                <a:gd name="T82" fmla="*/ 255 w 256"/>
                <a:gd name="T83" fmla="*/ 206 h 257"/>
                <a:gd name="T84" fmla="*/ 255 w 256"/>
                <a:gd name="T85" fmla="*/ 201 h 257"/>
                <a:gd name="T86" fmla="*/ 253 w 256"/>
                <a:gd name="T87" fmla="*/ 195 h 257"/>
                <a:gd name="T88" fmla="*/ 249 w 256"/>
                <a:gd name="T89" fmla="*/ 191 h 257"/>
                <a:gd name="T90" fmla="*/ 244 w 256"/>
                <a:gd name="T91" fmla="*/ 189 h 257"/>
                <a:gd name="T92" fmla="*/ 238 w 256"/>
                <a:gd name="T93" fmla="*/ 189 h 257"/>
                <a:gd name="T94" fmla="*/ 233 w 256"/>
                <a:gd name="T95" fmla="*/ 191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6" h="257">
                  <a:moveTo>
                    <a:pt x="231" y="192"/>
                  </a:moveTo>
                  <a:lnTo>
                    <a:pt x="222" y="201"/>
                  </a:lnTo>
                  <a:lnTo>
                    <a:pt x="213" y="207"/>
                  </a:lnTo>
                  <a:lnTo>
                    <a:pt x="203" y="214"/>
                  </a:lnTo>
                  <a:lnTo>
                    <a:pt x="192" y="218"/>
                  </a:lnTo>
                  <a:lnTo>
                    <a:pt x="181" y="222"/>
                  </a:lnTo>
                  <a:lnTo>
                    <a:pt x="171" y="224"/>
                  </a:lnTo>
                  <a:lnTo>
                    <a:pt x="159" y="227"/>
                  </a:lnTo>
                  <a:lnTo>
                    <a:pt x="147" y="227"/>
                  </a:lnTo>
                  <a:lnTo>
                    <a:pt x="135" y="227"/>
                  </a:lnTo>
                  <a:lnTo>
                    <a:pt x="125" y="224"/>
                  </a:lnTo>
                  <a:lnTo>
                    <a:pt x="113" y="222"/>
                  </a:lnTo>
                  <a:lnTo>
                    <a:pt x="102" y="218"/>
                  </a:lnTo>
                  <a:lnTo>
                    <a:pt x="92" y="214"/>
                  </a:lnTo>
                  <a:lnTo>
                    <a:pt x="82" y="207"/>
                  </a:lnTo>
                  <a:lnTo>
                    <a:pt x="73" y="201"/>
                  </a:lnTo>
                  <a:lnTo>
                    <a:pt x="65" y="192"/>
                  </a:lnTo>
                  <a:lnTo>
                    <a:pt x="56" y="184"/>
                  </a:lnTo>
                  <a:lnTo>
                    <a:pt x="49" y="175"/>
                  </a:lnTo>
                  <a:lnTo>
                    <a:pt x="43" y="164"/>
                  </a:lnTo>
                  <a:lnTo>
                    <a:pt x="39" y="155"/>
                  </a:lnTo>
                  <a:lnTo>
                    <a:pt x="34" y="144"/>
                  </a:lnTo>
                  <a:lnTo>
                    <a:pt x="32" y="132"/>
                  </a:lnTo>
                  <a:lnTo>
                    <a:pt x="30" y="121"/>
                  </a:lnTo>
                  <a:lnTo>
                    <a:pt x="30" y="110"/>
                  </a:lnTo>
                  <a:lnTo>
                    <a:pt x="30" y="98"/>
                  </a:lnTo>
                  <a:lnTo>
                    <a:pt x="32" y="86"/>
                  </a:lnTo>
                  <a:lnTo>
                    <a:pt x="34" y="75"/>
                  </a:lnTo>
                  <a:lnTo>
                    <a:pt x="39" y="65"/>
                  </a:lnTo>
                  <a:lnTo>
                    <a:pt x="43" y="54"/>
                  </a:lnTo>
                  <a:lnTo>
                    <a:pt x="49" y="44"/>
                  </a:lnTo>
                  <a:lnTo>
                    <a:pt x="56" y="35"/>
                  </a:lnTo>
                  <a:lnTo>
                    <a:pt x="65" y="26"/>
                  </a:lnTo>
                  <a:lnTo>
                    <a:pt x="67" y="24"/>
                  </a:lnTo>
                  <a:lnTo>
                    <a:pt x="68" y="22"/>
                  </a:lnTo>
                  <a:lnTo>
                    <a:pt x="69" y="18"/>
                  </a:lnTo>
                  <a:lnTo>
                    <a:pt x="69" y="15"/>
                  </a:lnTo>
                  <a:lnTo>
                    <a:pt x="69" y="13"/>
                  </a:lnTo>
                  <a:lnTo>
                    <a:pt x="68" y="1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2" y="3"/>
                  </a:lnTo>
                  <a:lnTo>
                    <a:pt x="59" y="1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48" y="1"/>
                  </a:lnTo>
                  <a:lnTo>
                    <a:pt x="45" y="3"/>
                  </a:lnTo>
                  <a:lnTo>
                    <a:pt x="43" y="6"/>
                  </a:lnTo>
                  <a:lnTo>
                    <a:pt x="33" y="16"/>
                  </a:lnTo>
                  <a:lnTo>
                    <a:pt x="25" y="28"/>
                  </a:lnTo>
                  <a:lnTo>
                    <a:pt x="17" y="40"/>
                  </a:lnTo>
                  <a:lnTo>
                    <a:pt x="11" y="53"/>
                  </a:lnTo>
                  <a:lnTo>
                    <a:pt x="6" y="67"/>
                  </a:lnTo>
                  <a:lnTo>
                    <a:pt x="2" y="81"/>
                  </a:lnTo>
                  <a:lnTo>
                    <a:pt x="0" y="95"/>
                  </a:lnTo>
                  <a:lnTo>
                    <a:pt x="0" y="110"/>
                  </a:lnTo>
                  <a:lnTo>
                    <a:pt x="0" y="125"/>
                  </a:lnTo>
                  <a:lnTo>
                    <a:pt x="2" y="139"/>
                  </a:lnTo>
                  <a:lnTo>
                    <a:pt x="6" y="153"/>
                  </a:lnTo>
                  <a:lnTo>
                    <a:pt x="11" y="166"/>
                  </a:lnTo>
                  <a:lnTo>
                    <a:pt x="17" y="179"/>
                  </a:lnTo>
                  <a:lnTo>
                    <a:pt x="25" y="191"/>
                  </a:lnTo>
                  <a:lnTo>
                    <a:pt x="33" y="203"/>
                  </a:lnTo>
                  <a:lnTo>
                    <a:pt x="43" y="214"/>
                  </a:lnTo>
                  <a:lnTo>
                    <a:pt x="54" y="223"/>
                  </a:lnTo>
                  <a:lnTo>
                    <a:pt x="66" y="232"/>
                  </a:lnTo>
                  <a:lnTo>
                    <a:pt x="77" y="239"/>
                  </a:lnTo>
                  <a:lnTo>
                    <a:pt x="91" y="246"/>
                  </a:lnTo>
                  <a:lnTo>
                    <a:pt x="104" y="251"/>
                  </a:lnTo>
                  <a:lnTo>
                    <a:pt x="118" y="254"/>
                  </a:lnTo>
                  <a:lnTo>
                    <a:pt x="133" y="257"/>
                  </a:lnTo>
                  <a:lnTo>
                    <a:pt x="147" y="257"/>
                  </a:lnTo>
                  <a:lnTo>
                    <a:pt x="162" y="257"/>
                  </a:lnTo>
                  <a:lnTo>
                    <a:pt x="176" y="254"/>
                  </a:lnTo>
                  <a:lnTo>
                    <a:pt x="190" y="251"/>
                  </a:lnTo>
                  <a:lnTo>
                    <a:pt x="204" y="246"/>
                  </a:lnTo>
                  <a:lnTo>
                    <a:pt x="217" y="239"/>
                  </a:lnTo>
                  <a:lnTo>
                    <a:pt x="230" y="233"/>
                  </a:lnTo>
                  <a:lnTo>
                    <a:pt x="240" y="223"/>
                  </a:lnTo>
                  <a:lnTo>
                    <a:pt x="252" y="214"/>
                  </a:lnTo>
                  <a:lnTo>
                    <a:pt x="253" y="212"/>
                  </a:lnTo>
                  <a:lnTo>
                    <a:pt x="255" y="209"/>
                  </a:lnTo>
                  <a:lnTo>
                    <a:pt x="255" y="206"/>
                  </a:lnTo>
                  <a:lnTo>
                    <a:pt x="256" y="203"/>
                  </a:lnTo>
                  <a:lnTo>
                    <a:pt x="255" y="201"/>
                  </a:lnTo>
                  <a:lnTo>
                    <a:pt x="255" y="198"/>
                  </a:lnTo>
                  <a:lnTo>
                    <a:pt x="253" y="195"/>
                  </a:lnTo>
                  <a:lnTo>
                    <a:pt x="252" y="192"/>
                  </a:lnTo>
                  <a:lnTo>
                    <a:pt x="249" y="191"/>
                  </a:lnTo>
                  <a:lnTo>
                    <a:pt x="247" y="189"/>
                  </a:lnTo>
                  <a:lnTo>
                    <a:pt x="244" y="189"/>
                  </a:lnTo>
                  <a:lnTo>
                    <a:pt x="241" y="188"/>
                  </a:lnTo>
                  <a:lnTo>
                    <a:pt x="238" y="189"/>
                  </a:lnTo>
                  <a:lnTo>
                    <a:pt x="235" y="189"/>
                  </a:lnTo>
                  <a:lnTo>
                    <a:pt x="233" y="191"/>
                  </a:lnTo>
                  <a:lnTo>
                    <a:pt x="231" y="1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2000">
              <a:extLst>
                <a:ext uri="{FF2B5EF4-FFF2-40B4-BE49-F238E27FC236}">
                  <a16:creationId xmlns:a16="http://schemas.microsoft.com/office/drawing/2014/main" id="{D813A77B-8B1C-48DA-8A73-EDBF5F2D0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4950" y="4418013"/>
              <a:ext cx="39688" cy="39688"/>
            </a:xfrm>
            <a:custGeom>
              <a:avLst/>
              <a:gdLst>
                <a:gd name="T0" fmla="*/ 40 w 127"/>
                <a:gd name="T1" fmla="*/ 2 h 126"/>
                <a:gd name="T2" fmla="*/ 35 w 127"/>
                <a:gd name="T3" fmla="*/ 0 h 126"/>
                <a:gd name="T4" fmla="*/ 29 w 127"/>
                <a:gd name="T5" fmla="*/ 0 h 126"/>
                <a:gd name="T6" fmla="*/ 24 w 127"/>
                <a:gd name="T7" fmla="*/ 2 h 126"/>
                <a:gd name="T8" fmla="*/ 17 w 127"/>
                <a:gd name="T9" fmla="*/ 9 h 126"/>
                <a:gd name="T10" fmla="*/ 9 w 127"/>
                <a:gd name="T11" fmla="*/ 21 h 126"/>
                <a:gd name="T12" fmla="*/ 4 w 127"/>
                <a:gd name="T13" fmla="*/ 34 h 126"/>
                <a:gd name="T14" fmla="*/ 0 w 127"/>
                <a:gd name="T15" fmla="*/ 48 h 126"/>
                <a:gd name="T16" fmla="*/ 0 w 127"/>
                <a:gd name="T17" fmla="*/ 62 h 126"/>
                <a:gd name="T18" fmla="*/ 4 w 127"/>
                <a:gd name="T19" fmla="*/ 76 h 126"/>
                <a:gd name="T20" fmla="*/ 9 w 127"/>
                <a:gd name="T21" fmla="*/ 89 h 126"/>
                <a:gd name="T22" fmla="*/ 17 w 127"/>
                <a:gd name="T23" fmla="*/ 101 h 126"/>
                <a:gd name="T24" fmla="*/ 27 w 127"/>
                <a:gd name="T25" fmla="*/ 110 h 126"/>
                <a:gd name="T26" fmla="*/ 39 w 127"/>
                <a:gd name="T27" fmla="*/ 119 h 126"/>
                <a:gd name="T28" fmla="*/ 52 w 127"/>
                <a:gd name="T29" fmla="*/ 123 h 126"/>
                <a:gd name="T30" fmla="*/ 66 w 127"/>
                <a:gd name="T31" fmla="*/ 126 h 126"/>
                <a:gd name="T32" fmla="*/ 79 w 127"/>
                <a:gd name="T33" fmla="*/ 126 h 126"/>
                <a:gd name="T34" fmla="*/ 93 w 127"/>
                <a:gd name="T35" fmla="*/ 123 h 126"/>
                <a:gd name="T36" fmla="*/ 106 w 127"/>
                <a:gd name="T37" fmla="*/ 119 h 126"/>
                <a:gd name="T38" fmla="*/ 117 w 127"/>
                <a:gd name="T39" fmla="*/ 110 h 126"/>
                <a:gd name="T40" fmla="*/ 125 w 127"/>
                <a:gd name="T41" fmla="*/ 104 h 126"/>
                <a:gd name="T42" fmla="*/ 127 w 127"/>
                <a:gd name="T43" fmla="*/ 97 h 126"/>
                <a:gd name="T44" fmla="*/ 127 w 127"/>
                <a:gd name="T45" fmla="*/ 92 h 126"/>
                <a:gd name="T46" fmla="*/ 125 w 127"/>
                <a:gd name="T47" fmla="*/ 87 h 126"/>
                <a:gd name="T48" fmla="*/ 121 w 127"/>
                <a:gd name="T49" fmla="*/ 82 h 126"/>
                <a:gd name="T50" fmla="*/ 115 w 127"/>
                <a:gd name="T51" fmla="*/ 80 h 126"/>
                <a:gd name="T52" fmla="*/ 110 w 127"/>
                <a:gd name="T53" fmla="*/ 80 h 126"/>
                <a:gd name="T54" fmla="*/ 104 w 127"/>
                <a:gd name="T55" fmla="*/ 82 h 126"/>
                <a:gd name="T56" fmla="*/ 95 w 127"/>
                <a:gd name="T57" fmla="*/ 90 h 126"/>
                <a:gd name="T58" fmla="*/ 80 w 127"/>
                <a:gd name="T59" fmla="*/ 96 h 126"/>
                <a:gd name="T60" fmla="*/ 65 w 127"/>
                <a:gd name="T61" fmla="*/ 96 h 126"/>
                <a:gd name="T62" fmla="*/ 50 w 127"/>
                <a:gd name="T63" fmla="*/ 90 h 126"/>
                <a:gd name="T64" fmla="*/ 38 w 127"/>
                <a:gd name="T65" fmla="*/ 78 h 126"/>
                <a:gd name="T66" fmla="*/ 32 w 127"/>
                <a:gd name="T67" fmla="*/ 63 h 126"/>
                <a:gd name="T68" fmla="*/ 32 w 127"/>
                <a:gd name="T69" fmla="*/ 47 h 126"/>
                <a:gd name="T70" fmla="*/ 38 w 127"/>
                <a:gd name="T71" fmla="*/ 32 h 126"/>
                <a:gd name="T72" fmla="*/ 44 w 127"/>
                <a:gd name="T73" fmla="*/ 23 h 126"/>
                <a:gd name="T74" fmla="*/ 47 w 127"/>
                <a:gd name="T75" fmla="*/ 17 h 126"/>
                <a:gd name="T76" fmla="*/ 47 w 127"/>
                <a:gd name="T77" fmla="*/ 12 h 126"/>
                <a:gd name="T78" fmla="*/ 44 w 127"/>
                <a:gd name="T79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" h="126">
                  <a:moveTo>
                    <a:pt x="42" y="4"/>
                  </a:moveTo>
                  <a:lnTo>
                    <a:pt x="40" y="2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17" y="9"/>
                  </a:lnTo>
                  <a:lnTo>
                    <a:pt x="12" y="15"/>
                  </a:lnTo>
                  <a:lnTo>
                    <a:pt x="9" y="21"/>
                  </a:lnTo>
                  <a:lnTo>
                    <a:pt x="6" y="28"/>
                  </a:lnTo>
                  <a:lnTo>
                    <a:pt x="4" y="34"/>
                  </a:lnTo>
                  <a:lnTo>
                    <a:pt x="2" y="41"/>
                  </a:lnTo>
                  <a:lnTo>
                    <a:pt x="0" y="48"/>
                  </a:lnTo>
                  <a:lnTo>
                    <a:pt x="0" y="55"/>
                  </a:lnTo>
                  <a:lnTo>
                    <a:pt x="0" y="62"/>
                  </a:lnTo>
                  <a:lnTo>
                    <a:pt x="2" y="68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9" y="89"/>
                  </a:lnTo>
                  <a:lnTo>
                    <a:pt x="12" y="94"/>
                  </a:lnTo>
                  <a:lnTo>
                    <a:pt x="17" y="101"/>
                  </a:lnTo>
                  <a:lnTo>
                    <a:pt x="22" y="106"/>
                  </a:lnTo>
                  <a:lnTo>
                    <a:pt x="27" y="110"/>
                  </a:lnTo>
                  <a:lnTo>
                    <a:pt x="33" y="115"/>
                  </a:lnTo>
                  <a:lnTo>
                    <a:pt x="39" y="119"/>
                  </a:lnTo>
                  <a:lnTo>
                    <a:pt x="46" y="121"/>
                  </a:lnTo>
                  <a:lnTo>
                    <a:pt x="52" y="123"/>
                  </a:lnTo>
                  <a:lnTo>
                    <a:pt x="58" y="125"/>
                  </a:lnTo>
                  <a:lnTo>
                    <a:pt x="66" y="126"/>
                  </a:lnTo>
                  <a:lnTo>
                    <a:pt x="72" y="126"/>
                  </a:lnTo>
                  <a:lnTo>
                    <a:pt x="79" y="126"/>
                  </a:lnTo>
                  <a:lnTo>
                    <a:pt x="86" y="125"/>
                  </a:lnTo>
                  <a:lnTo>
                    <a:pt x="93" y="123"/>
                  </a:lnTo>
                  <a:lnTo>
                    <a:pt x="99" y="121"/>
                  </a:lnTo>
                  <a:lnTo>
                    <a:pt x="106" y="119"/>
                  </a:lnTo>
                  <a:lnTo>
                    <a:pt x="112" y="115"/>
                  </a:lnTo>
                  <a:lnTo>
                    <a:pt x="117" y="110"/>
                  </a:lnTo>
                  <a:lnTo>
                    <a:pt x="123" y="106"/>
                  </a:lnTo>
                  <a:lnTo>
                    <a:pt x="125" y="104"/>
                  </a:lnTo>
                  <a:lnTo>
                    <a:pt x="126" y="101"/>
                  </a:lnTo>
                  <a:lnTo>
                    <a:pt x="127" y="97"/>
                  </a:lnTo>
                  <a:lnTo>
                    <a:pt x="127" y="95"/>
                  </a:lnTo>
                  <a:lnTo>
                    <a:pt x="127" y="92"/>
                  </a:lnTo>
                  <a:lnTo>
                    <a:pt x="126" y="89"/>
                  </a:lnTo>
                  <a:lnTo>
                    <a:pt x="125" y="87"/>
                  </a:lnTo>
                  <a:lnTo>
                    <a:pt x="123" y="85"/>
                  </a:lnTo>
                  <a:lnTo>
                    <a:pt x="121" y="82"/>
                  </a:lnTo>
                  <a:lnTo>
                    <a:pt x="118" y="81"/>
                  </a:lnTo>
                  <a:lnTo>
                    <a:pt x="115" y="80"/>
                  </a:lnTo>
                  <a:lnTo>
                    <a:pt x="112" y="80"/>
                  </a:lnTo>
                  <a:lnTo>
                    <a:pt x="110" y="80"/>
                  </a:lnTo>
                  <a:lnTo>
                    <a:pt x="107" y="81"/>
                  </a:lnTo>
                  <a:lnTo>
                    <a:pt x="104" y="82"/>
                  </a:lnTo>
                  <a:lnTo>
                    <a:pt x="102" y="85"/>
                  </a:lnTo>
                  <a:lnTo>
                    <a:pt x="95" y="90"/>
                  </a:lnTo>
                  <a:lnTo>
                    <a:pt x="88" y="93"/>
                  </a:lnTo>
                  <a:lnTo>
                    <a:pt x="80" y="96"/>
                  </a:lnTo>
                  <a:lnTo>
                    <a:pt x="72" y="96"/>
                  </a:lnTo>
                  <a:lnTo>
                    <a:pt x="65" y="96"/>
                  </a:lnTo>
                  <a:lnTo>
                    <a:pt x="56" y="93"/>
                  </a:lnTo>
                  <a:lnTo>
                    <a:pt x="50" y="90"/>
                  </a:lnTo>
                  <a:lnTo>
                    <a:pt x="42" y="85"/>
                  </a:lnTo>
                  <a:lnTo>
                    <a:pt x="38" y="78"/>
                  </a:lnTo>
                  <a:lnTo>
                    <a:pt x="34" y="71"/>
                  </a:lnTo>
                  <a:lnTo>
                    <a:pt x="32" y="63"/>
                  </a:lnTo>
                  <a:lnTo>
                    <a:pt x="30" y="55"/>
                  </a:lnTo>
                  <a:lnTo>
                    <a:pt x="32" y="47"/>
                  </a:lnTo>
                  <a:lnTo>
                    <a:pt x="34" y="38"/>
                  </a:lnTo>
                  <a:lnTo>
                    <a:pt x="38" y="32"/>
                  </a:lnTo>
                  <a:lnTo>
                    <a:pt x="42" y="26"/>
                  </a:lnTo>
                  <a:lnTo>
                    <a:pt x="44" y="23"/>
                  </a:lnTo>
                  <a:lnTo>
                    <a:pt x="47" y="20"/>
                  </a:lnTo>
                  <a:lnTo>
                    <a:pt x="47" y="17"/>
                  </a:lnTo>
                  <a:lnTo>
                    <a:pt x="48" y="15"/>
                  </a:lnTo>
                  <a:lnTo>
                    <a:pt x="47" y="12"/>
                  </a:lnTo>
                  <a:lnTo>
                    <a:pt x="47" y="8"/>
                  </a:lnTo>
                  <a:lnTo>
                    <a:pt x="44" y="6"/>
                  </a:lnTo>
                  <a:lnTo>
                    <a:pt x="4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0CE1AB6F-28EA-4C41-A0B5-F8A1E3D88310}"/>
              </a:ext>
            </a:extLst>
          </p:cNvPr>
          <p:cNvGrpSpPr>
            <a:grpSpLocks noChangeAspect="1"/>
          </p:cNvGrpSpPr>
          <p:nvPr/>
        </p:nvGrpSpPr>
        <p:grpSpPr>
          <a:xfrm>
            <a:off x="9924322" y="3098415"/>
            <a:ext cx="358010" cy="360000"/>
            <a:chOff x="2611438" y="2792413"/>
            <a:chExt cx="285750" cy="287338"/>
          </a:xfrm>
          <a:solidFill>
            <a:schemeClr val="bg1"/>
          </a:solidFill>
        </p:grpSpPr>
        <p:sp>
          <p:nvSpPr>
            <p:cNvPr id="459" name="Freeform 4899">
              <a:extLst>
                <a:ext uri="{FF2B5EF4-FFF2-40B4-BE49-F238E27FC236}">
                  <a16:creationId xmlns:a16="http://schemas.microsoft.com/office/drawing/2014/main" id="{ADA883D6-6536-4C06-A011-5928F8F33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2849563"/>
              <a:ext cx="247650" cy="144463"/>
            </a:xfrm>
            <a:custGeom>
              <a:avLst/>
              <a:gdLst>
                <a:gd name="T0" fmla="*/ 692 w 780"/>
                <a:gd name="T1" fmla="*/ 223 h 451"/>
                <a:gd name="T2" fmla="*/ 780 w 780"/>
                <a:gd name="T3" fmla="*/ 312 h 451"/>
                <a:gd name="T4" fmla="*/ 780 w 780"/>
                <a:gd name="T5" fmla="*/ 0 h 451"/>
                <a:gd name="T6" fmla="*/ 0 w 780"/>
                <a:gd name="T7" fmla="*/ 0 h 451"/>
                <a:gd name="T8" fmla="*/ 0 w 780"/>
                <a:gd name="T9" fmla="*/ 360 h 451"/>
                <a:gd name="T10" fmla="*/ 0 w 780"/>
                <a:gd name="T11" fmla="*/ 370 h 451"/>
                <a:gd name="T12" fmla="*/ 2 w 780"/>
                <a:gd name="T13" fmla="*/ 378 h 451"/>
                <a:gd name="T14" fmla="*/ 4 w 780"/>
                <a:gd name="T15" fmla="*/ 387 h 451"/>
                <a:gd name="T16" fmla="*/ 7 w 780"/>
                <a:gd name="T17" fmla="*/ 395 h 451"/>
                <a:gd name="T18" fmla="*/ 10 w 780"/>
                <a:gd name="T19" fmla="*/ 403 h 451"/>
                <a:gd name="T20" fmla="*/ 15 w 780"/>
                <a:gd name="T21" fmla="*/ 410 h 451"/>
                <a:gd name="T22" fmla="*/ 21 w 780"/>
                <a:gd name="T23" fmla="*/ 417 h 451"/>
                <a:gd name="T24" fmla="*/ 26 w 780"/>
                <a:gd name="T25" fmla="*/ 424 h 451"/>
                <a:gd name="T26" fmla="*/ 32 w 780"/>
                <a:gd name="T27" fmla="*/ 430 h 451"/>
                <a:gd name="T28" fmla="*/ 39 w 780"/>
                <a:gd name="T29" fmla="*/ 435 h 451"/>
                <a:gd name="T30" fmla="*/ 47 w 780"/>
                <a:gd name="T31" fmla="*/ 439 h 451"/>
                <a:gd name="T32" fmla="*/ 55 w 780"/>
                <a:gd name="T33" fmla="*/ 443 h 451"/>
                <a:gd name="T34" fmla="*/ 63 w 780"/>
                <a:gd name="T35" fmla="*/ 446 h 451"/>
                <a:gd name="T36" fmla="*/ 72 w 780"/>
                <a:gd name="T37" fmla="*/ 448 h 451"/>
                <a:gd name="T38" fmla="*/ 81 w 780"/>
                <a:gd name="T39" fmla="*/ 450 h 451"/>
                <a:gd name="T40" fmla="*/ 90 w 780"/>
                <a:gd name="T41" fmla="*/ 451 h 451"/>
                <a:gd name="T42" fmla="*/ 402 w 780"/>
                <a:gd name="T43" fmla="*/ 451 h 451"/>
                <a:gd name="T44" fmla="*/ 403 w 780"/>
                <a:gd name="T45" fmla="*/ 450 h 451"/>
                <a:gd name="T46" fmla="*/ 404 w 780"/>
                <a:gd name="T47" fmla="*/ 448 h 451"/>
                <a:gd name="T48" fmla="*/ 629 w 780"/>
                <a:gd name="T49" fmla="*/ 223 h 451"/>
                <a:gd name="T50" fmla="*/ 636 w 780"/>
                <a:gd name="T51" fmla="*/ 218 h 451"/>
                <a:gd name="T52" fmla="*/ 644 w 780"/>
                <a:gd name="T53" fmla="*/ 213 h 451"/>
                <a:gd name="T54" fmla="*/ 652 w 780"/>
                <a:gd name="T55" fmla="*/ 211 h 451"/>
                <a:gd name="T56" fmla="*/ 661 w 780"/>
                <a:gd name="T57" fmla="*/ 210 h 451"/>
                <a:gd name="T58" fmla="*/ 669 w 780"/>
                <a:gd name="T59" fmla="*/ 211 h 451"/>
                <a:gd name="T60" fmla="*/ 677 w 780"/>
                <a:gd name="T61" fmla="*/ 213 h 451"/>
                <a:gd name="T62" fmla="*/ 685 w 780"/>
                <a:gd name="T63" fmla="*/ 218 h 451"/>
                <a:gd name="T64" fmla="*/ 692 w 780"/>
                <a:gd name="T65" fmla="*/ 223 h 451"/>
                <a:gd name="T66" fmla="*/ 692 w 780"/>
                <a:gd name="T67" fmla="*/ 223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80" h="451">
                  <a:moveTo>
                    <a:pt x="692" y="223"/>
                  </a:moveTo>
                  <a:lnTo>
                    <a:pt x="780" y="312"/>
                  </a:lnTo>
                  <a:lnTo>
                    <a:pt x="780" y="0"/>
                  </a:lnTo>
                  <a:lnTo>
                    <a:pt x="0" y="0"/>
                  </a:lnTo>
                  <a:lnTo>
                    <a:pt x="0" y="360"/>
                  </a:lnTo>
                  <a:lnTo>
                    <a:pt x="0" y="370"/>
                  </a:lnTo>
                  <a:lnTo>
                    <a:pt x="2" y="378"/>
                  </a:lnTo>
                  <a:lnTo>
                    <a:pt x="4" y="387"/>
                  </a:lnTo>
                  <a:lnTo>
                    <a:pt x="7" y="395"/>
                  </a:lnTo>
                  <a:lnTo>
                    <a:pt x="10" y="403"/>
                  </a:lnTo>
                  <a:lnTo>
                    <a:pt x="15" y="410"/>
                  </a:lnTo>
                  <a:lnTo>
                    <a:pt x="21" y="417"/>
                  </a:lnTo>
                  <a:lnTo>
                    <a:pt x="26" y="424"/>
                  </a:lnTo>
                  <a:lnTo>
                    <a:pt x="32" y="430"/>
                  </a:lnTo>
                  <a:lnTo>
                    <a:pt x="39" y="435"/>
                  </a:lnTo>
                  <a:lnTo>
                    <a:pt x="47" y="439"/>
                  </a:lnTo>
                  <a:lnTo>
                    <a:pt x="55" y="443"/>
                  </a:lnTo>
                  <a:lnTo>
                    <a:pt x="63" y="446"/>
                  </a:lnTo>
                  <a:lnTo>
                    <a:pt x="72" y="448"/>
                  </a:lnTo>
                  <a:lnTo>
                    <a:pt x="81" y="450"/>
                  </a:lnTo>
                  <a:lnTo>
                    <a:pt x="90" y="451"/>
                  </a:lnTo>
                  <a:lnTo>
                    <a:pt x="402" y="451"/>
                  </a:lnTo>
                  <a:lnTo>
                    <a:pt x="403" y="450"/>
                  </a:lnTo>
                  <a:lnTo>
                    <a:pt x="404" y="448"/>
                  </a:lnTo>
                  <a:lnTo>
                    <a:pt x="629" y="223"/>
                  </a:lnTo>
                  <a:lnTo>
                    <a:pt x="636" y="218"/>
                  </a:lnTo>
                  <a:lnTo>
                    <a:pt x="644" y="213"/>
                  </a:lnTo>
                  <a:lnTo>
                    <a:pt x="652" y="211"/>
                  </a:lnTo>
                  <a:lnTo>
                    <a:pt x="661" y="210"/>
                  </a:lnTo>
                  <a:lnTo>
                    <a:pt x="669" y="211"/>
                  </a:lnTo>
                  <a:lnTo>
                    <a:pt x="677" y="213"/>
                  </a:lnTo>
                  <a:lnTo>
                    <a:pt x="685" y="218"/>
                  </a:lnTo>
                  <a:lnTo>
                    <a:pt x="692" y="223"/>
                  </a:lnTo>
                  <a:lnTo>
                    <a:pt x="692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40000" lnSpcReduction="20000"/>
            </a:bodyPr>
            <a:lstStyle/>
            <a:p>
              <a:endParaRPr lang="en-US"/>
            </a:p>
          </p:txBody>
        </p:sp>
        <p:sp>
          <p:nvSpPr>
            <p:cNvPr id="460" name="Freeform 4900">
              <a:extLst>
                <a:ext uri="{FF2B5EF4-FFF2-40B4-BE49-F238E27FC236}">
                  <a16:creationId xmlns:a16="http://schemas.microsoft.com/office/drawing/2014/main" id="{F1B06455-7ECE-4706-BAB2-8CCA7716AF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1438" y="2792413"/>
              <a:ext cx="247650" cy="47625"/>
            </a:xfrm>
            <a:custGeom>
              <a:avLst/>
              <a:gdLst>
                <a:gd name="T0" fmla="*/ 288 w 780"/>
                <a:gd name="T1" fmla="*/ 118 h 150"/>
                <a:gd name="T2" fmla="*/ 275 w 780"/>
                <a:gd name="T3" fmla="*/ 106 h 150"/>
                <a:gd name="T4" fmla="*/ 270 w 780"/>
                <a:gd name="T5" fmla="*/ 90 h 150"/>
                <a:gd name="T6" fmla="*/ 275 w 780"/>
                <a:gd name="T7" fmla="*/ 73 h 150"/>
                <a:gd name="T8" fmla="*/ 288 w 780"/>
                <a:gd name="T9" fmla="*/ 62 h 150"/>
                <a:gd name="T10" fmla="*/ 307 w 780"/>
                <a:gd name="T11" fmla="*/ 60 h 150"/>
                <a:gd name="T12" fmla="*/ 322 w 780"/>
                <a:gd name="T13" fmla="*/ 68 h 150"/>
                <a:gd name="T14" fmla="*/ 330 w 780"/>
                <a:gd name="T15" fmla="*/ 84 h 150"/>
                <a:gd name="T16" fmla="*/ 328 w 780"/>
                <a:gd name="T17" fmla="*/ 102 h 150"/>
                <a:gd name="T18" fmla="*/ 317 w 780"/>
                <a:gd name="T19" fmla="*/ 114 h 150"/>
                <a:gd name="T20" fmla="*/ 300 w 780"/>
                <a:gd name="T21" fmla="*/ 120 h 150"/>
                <a:gd name="T22" fmla="*/ 204 w 780"/>
                <a:gd name="T23" fmla="*/ 119 h 150"/>
                <a:gd name="T24" fmla="*/ 189 w 780"/>
                <a:gd name="T25" fmla="*/ 111 h 150"/>
                <a:gd name="T26" fmla="*/ 180 w 780"/>
                <a:gd name="T27" fmla="*/ 96 h 150"/>
                <a:gd name="T28" fmla="*/ 183 w 780"/>
                <a:gd name="T29" fmla="*/ 78 h 150"/>
                <a:gd name="T30" fmla="*/ 193 w 780"/>
                <a:gd name="T31" fmla="*/ 64 h 150"/>
                <a:gd name="T32" fmla="*/ 211 w 780"/>
                <a:gd name="T33" fmla="*/ 60 h 150"/>
                <a:gd name="T34" fmla="*/ 227 w 780"/>
                <a:gd name="T35" fmla="*/ 64 h 150"/>
                <a:gd name="T36" fmla="*/ 238 w 780"/>
                <a:gd name="T37" fmla="*/ 78 h 150"/>
                <a:gd name="T38" fmla="*/ 239 w 780"/>
                <a:gd name="T39" fmla="*/ 96 h 150"/>
                <a:gd name="T40" fmla="*/ 231 w 780"/>
                <a:gd name="T41" fmla="*/ 111 h 150"/>
                <a:gd name="T42" fmla="*/ 216 w 780"/>
                <a:gd name="T43" fmla="*/ 119 h 150"/>
                <a:gd name="T44" fmla="*/ 120 w 780"/>
                <a:gd name="T45" fmla="*/ 120 h 150"/>
                <a:gd name="T46" fmla="*/ 103 w 780"/>
                <a:gd name="T47" fmla="*/ 114 h 150"/>
                <a:gd name="T48" fmla="*/ 92 w 780"/>
                <a:gd name="T49" fmla="*/ 102 h 150"/>
                <a:gd name="T50" fmla="*/ 90 w 780"/>
                <a:gd name="T51" fmla="*/ 83 h 150"/>
                <a:gd name="T52" fmla="*/ 98 w 780"/>
                <a:gd name="T53" fmla="*/ 68 h 150"/>
                <a:gd name="T54" fmla="*/ 114 w 780"/>
                <a:gd name="T55" fmla="*/ 60 h 150"/>
                <a:gd name="T56" fmla="*/ 132 w 780"/>
                <a:gd name="T57" fmla="*/ 62 h 150"/>
                <a:gd name="T58" fmla="*/ 145 w 780"/>
                <a:gd name="T59" fmla="*/ 73 h 150"/>
                <a:gd name="T60" fmla="*/ 150 w 780"/>
                <a:gd name="T61" fmla="*/ 90 h 150"/>
                <a:gd name="T62" fmla="*/ 145 w 780"/>
                <a:gd name="T63" fmla="*/ 106 h 150"/>
                <a:gd name="T64" fmla="*/ 132 w 780"/>
                <a:gd name="T65" fmla="*/ 118 h 150"/>
                <a:gd name="T66" fmla="*/ 120 w 780"/>
                <a:gd name="T67" fmla="*/ 120 h 150"/>
                <a:gd name="T68" fmla="*/ 779 w 780"/>
                <a:gd name="T69" fmla="*/ 71 h 150"/>
                <a:gd name="T70" fmla="*/ 770 w 780"/>
                <a:gd name="T71" fmla="*/ 47 h 150"/>
                <a:gd name="T72" fmla="*/ 755 w 780"/>
                <a:gd name="T73" fmla="*/ 26 h 150"/>
                <a:gd name="T74" fmla="*/ 734 w 780"/>
                <a:gd name="T75" fmla="*/ 10 h 150"/>
                <a:gd name="T76" fmla="*/ 709 w 780"/>
                <a:gd name="T77" fmla="*/ 1 h 150"/>
                <a:gd name="T78" fmla="*/ 90 w 780"/>
                <a:gd name="T79" fmla="*/ 0 h 150"/>
                <a:gd name="T80" fmla="*/ 63 w 780"/>
                <a:gd name="T81" fmla="*/ 3 h 150"/>
                <a:gd name="T82" fmla="*/ 39 w 780"/>
                <a:gd name="T83" fmla="*/ 15 h 150"/>
                <a:gd name="T84" fmla="*/ 21 w 780"/>
                <a:gd name="T85" fmla="*/ 32 h 150"/>
                <a:gd name="T86" fmla="*/ 7 w 780"/>
                <a:gd name="T87" fmla="*/ 54 h 150"/>
                <a:gd name="T88" fmla="*/ 0 w 780"/>
                <a:gd name="T89" fmla="*/ 81 h 150"/>
                <a:gd name="T90" fmla="*/ 780 w 780"/>
                <a:gd name="T91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0" h="150">
                  <a:moveTo>
                    <a:pt x="300" y="120"/>
                  </a:moveTo>
                  <a:lnTo>
                    <a:pt x="294" y="119"/>
                  </a:lnTo>
                  <a:lnTo>
                    <a:pt x="288" y="118"/>
                  </a:lnTo>
                  <a:lnTo>
                    <a:pt x="284" y="114"/>
                  </a:lnTo>
                  <a:lnTo>
                    <a:pt x="279" y="111"/>
                  </a:lnTo>
                  <a:lnTo>
                    <a:pt x="275" y="106"/>
                  </a:lnTo>
                  <a:lnTo>
                    <a:pt x="273" y="102"/>
                  </a:lnTo>
                  <a:lnTo>
                    <a:pt x="271" y="96"/>
                  </a:lnTo>
                  <a:lnTo>
                    <a:pt x="270" y="90"/>
                  </a:lnTo>
                  <a:lnTo>
                    <a:pt x="271" y="83"/>
                  </a:lnTo>
                  <a:lnTo>
                    <a:pt x="273" y="78"/>
                  </a:lnTo>
                  <a:lnTo>
                    <a:pt x="275" y="73"/>
                  </a:lnTo>
                  <a:lnTo>
                    <a:pt x="279" y="68"/>
                  </a:lnTo>
                  <a:lnTo>
                    <a:pt x="284" y="64"/>
                  </a:lnTo>
                  <a:lnTo>
                    <a:pt x="288" y="62"/>
                  </a:lnTo>
                  <a:lnTo>
                    <a:pt x="294" y="60"/>
                  </a:lnTo>
                  <a:lnTo>
                    <a:pt x="300" y="60"/>
                  </a:lnTo>
                  <a:lnTo>
                    <a:pt x="307" y="60"/>
                  </a:lnTo>
                  <a:lnTo>
                    <a:pt x="311" y="62"/>
                  </a:lnTo>
                  <a:lnTo>
                    <a:pt x="317" y="64"/>
                  </a:lnTo>
                  <a:lnTo>
                    <a:pt x="322" y="68"/>
                  </a:lnTo>
                  <a:lnTo>
                    <a:pt x="325" y="73"/>
                  </a:lnTo>
                  <a:lnTo>
                    <a:pt x="328" y="78"/>
                  </a:lnTo>
                  <a:lnTo>
                    <a:pt x="330" y="84"/>
                  </a:lnTo>
                  <a:lnTo>
                    <a:pt x="330" y="90"/>
                  </a:lnTo>
                  <a:lnTo>
                    <a:pt x="330" y="96"/>
                  </a:lnTo>
                  <a:lnTo>
                    <a:pt x="328" y="102"/>
                  </a:lnTo>
                  <a:lnTo>
                    <a:pt x="325" y="106"/>
                  </a:lnTo>
                  <a:lnTo>
                    <a:pt x="322" y="111"/>
                  </a:lnTo>
                  <a:lnTo>
                    <a:pt x="317" y="114"/>
                  </a:lnTo>
                  <a:lnTo>
                    <a:pt x="311" y="118"/>
                  </a:lnTo>
                  <a:lnTo>
                    <a:pt x="307" y="119"/>
                  </a:lnTo>
                  <a:lnTo>
                    <a:pt x="300" y="120"/>
                  </a:lnTo>
                  <a:lnTo>
                    <a:pt x="300" y="120"/>
                  </a:lnTo>
                  <a:close/>
                  <a:moveTo>
                    <a:pt x="211" y="120"/>
                  </a:moveTo>
                  <a:lnTo>
                    <a:pt x="204" y="119"/>
                  </a:lnTo>
                  <a:lnTo>
                    <a:pt x="199" y="118"/>
                  </a:lnTo>
                  <a:lnTo>
                    <a:pt x="193" y="114"/>
                  </a:lnTo>
                  <a:lnTo>
                    <a:pt x="189" y="111"/>
                  </a:lnTo>
                  <a:lnTo>
                    <a:pt x="185" y="106"/>
                  </a:lnTo>
                  <a:lnTo>
                    <a:pt x="183" y="102"/>
                  </a:lnTo>
                  <a:lnTo>
                    <a:pt x="180" y="96"/>
                  </a:lnTo>
                  <a:lnTo>
                    <a:pt x="180" y="90"/>
                  </a:lnTo>
                  <a:lnTo>
                    <a:pt x="180" y="83"/>
                  </a:lnTo>
                  <a:lnTo>
                    <a:pt x="183" y="78"/>
                  </a:lnTo>
                  <a:lnTo>
                    <a:pt x="185" y="73"/>
                  </a:lnTo>
                  <a:lnTo>
                    <a:pt x="189" y="68"/>
                  </a:lnTo>
                  <a:lnTo>
                    <a:pt x="193" y="64"/>
                  </a:lnTo>
                  <a:lnTo>
                    <a:pt x="199" y="62"/>
                  </a:lnTo>
                  <a:lnTo>
                    <a:pt x="204" y="60"/>
                  </a:lnTo>
                  <a:lnTo>
                    <a:pt x="211" y="60"/>
                  </a:lnTo>
                  <a:lnTo>
                    <a:pt x="216" y="60"/>
                  </a:lnTo>
                  <a:lnTo>
                    <a:pt x="222" y="62"/>
                  </a:lnTo>
                  <a:lnTo>
                    <a:pt x="227" y="64"/>
                  </a:lnTo>
                  <a:lnTo>
                    <a:pt x="231" y="68"/>
                  </a:lnTo>
                  <a:lnTo>
                    <a:pt x="235" y="73"/>
                  </a:lnTo>
                  <a:lnTo>
                    <a:pt x="238" y="78"/>
                  </a:lnTo>
                  <a:lnTo>
                    <a:pt x="239" y="84"/>
                  </a:lnTo>
                  <a:lnTo>
                    <a:pt x="241" y="90"/>
                  </a:lnTo>
                  <a:lnTo>
                    <a:pt x="239" y="96"/>
                  </a:lnTo>
                  <a:lnTo>
                    <a:pt x="238" y="102"/>
                  </a:lnTo>
                  <a:lnTo>
                    <a:pt x="235" y="106"/>
                  </a:lnTo>
                  <a:lnTo>
                    <a:pt x="231" y="111"/>
                  </a:lnTo>
                  <a:lnTo>
                    <a:pt x="227" y="114"/>
                  </a:lnTo>
                  <a:lnTo>
                    <a:pt x="222" y="118"/>
                  </a:lnTo>
                  <a:lnTo>
                    <a:pt x="216" y="119"/>
                  </a:lnTo>
                  <a:lnTo>
                    <a:pt x="211" y="120"/>
                  </a:lnTo>
                  <a:lnTo>
                    <a:pt x="211" y="120"/>
                  </a:lnTo>
                  <a:close/>
                  <a:moveTo>
                    <a:pt x="120" y="120"/>
                  </a:moveTo>
                  <a:lnTo>
                    <a:pt x="114" y="119"/>
                  </a:lnTo>
                  <a:lnTo>
                    <a:pt x="109" y="118"/>
                  </a:lnTo>
                  <a:lnTo>
                    <a:pt x="103" y="114"/>
                  </a:lnTo>
                  <a:lnTo>
                    <a:pt x="98" y="111"/>
                  </a:lnTo>
                  <a:lnTo>
                    <a:pt x="95" y="106"/>
                  </a:lnTo>
                  <a:lnTo>
                    <a:pt x="92" y="102"/>
                  </a:lnTo>
                  <a:lnTo>
                    <a:pt x="90" y="96"/>
                  </a:lnTo>
                  <a:lnTo>
                    <a:pt x="90" y="90"/>
                  </a:lnTo>
                  <a:lnTo>
                    <a:pt x="90" y="83"/>
                  </a:lnTo>
                  <a:lnTo>
                    <a:pt x="92" y="78"/>
                  </a:lnTo>
                  <a:lnTo>
                    <a:pt x="95" y="73"/>
                  </a:lnTo>
                  <a:lnTo>
                    <a:pt x="98" y="68"/>
                  </a:lnTo>
                  <a:lnTo>
                    <a:pt x="103" y="64"/>
                  </a:lnTo>
                  <a:lnTo>
                    <a:pt x="109" y="62"/>
                  </a:lnTo>
                  <a:lnTo>
                    <a:pt x="114" y="60"/>
                  </a:lnTo>
                  <a:lnTo>
                    <a:pt x="120" y="60"/>
                  </a:lnTo>
                  <a:lnTo>
                    <a:pt x="126" y="60"/>
                  </a:lnTo>
                  <a:lnTo>
                    <a:pt x="132" y="62"/>
                  </a:lnTo>
                  <a:lnTo>
                    <a:pt x="136" y="64"/>
                  </a:lnTo>
                  <a:lnTo>
                    <a:pt x="141" y="68"/>
                  </a:lnTo>
                  <a:lnTo>
                    <a:pt x="145" y="73"/>
                  </a:lnTo>
                  <a:lnTo>
                    <a:pt x="148" y="78"/>
                  </a:lnTo>
                  <a:lnTo>
                    <a:pt x="149" y="84"/>
                  </a:lnTo>
                  <a:lnTo>
                    <a:pt x="150" y="90"/>
                  </a:lnTo>
                  <a:lnTo>
                    <a:pt x="149" y="96"/>
                  </a:lnTo>
                  <a:lnTo>
                    <a:pt x="148" y="102"/>
                  </a:lnTo>
                  <a:lnTo>
                    <a:pt x="145" y="106"/>
                  </a:lnTo>
                  <a:lnTo>
                    <a:pt x="141" y="111"/>
                  </a:lnTo>
                  <a:lnTo>
                    <a:pt x="136" y="114"/>
                  </a:lnTo>
                  <a:lnTo>
                    <a:pt x="132" y="118"/>
                  </a:lnTo>
                  <a:lnTo>
                    <a:pt x="126" y="119"/>
                  </a:lnTo>
                  <a:lnTo>
                    <a:pt x="120" y="120"/>
                  </a:lnTo>
                  <a:lnTo>
                    <a:pt x="120" y="120"/>
                  </a:lnTo>
                  <a:close/>
                  <a:moveTo>
                    <a:pt x="780" y="90"/>
                  </a:moveTo>
                  <a:lnTo>
                    <a:pt x="780" y="81"/>
                  </a:lnTo>
                  <a:lnTo>
                    <a:pt x="779" y="71"/>
                  </a:lnTo>
                  <a:lnTo>
                    <a:pt x="777" y="63"/>
                  </a:lnTo>
                  <a:lnTo>
                    <a:pt x="773" y="54"/>
                  </a:lnTo>
                  <a:lnTo>
                    <a:pt x="770" y="47"/>
                  </a:lnTo>
                  <a:lnTo>
                    <a:pt x="765" y="39"/>
                  </a:lnTo>
                  <a:lnTo>
                    <a:pt x="761" y="32"/>
                  </a:lnTo>
                  <a:lnTo>
                    <a:pt x="755" y="26"/>
                  </a:lnTo>
                  <a:lnTo>
                    <a:pt x="748" y="20"/>
                  </a:lnTo>
                  <a:lnTo>
                    <a:pt x="741" y="15"/>
                  </a:lnTo>
                  <a:lnTo>
                    <a:pt x="734" y="10"/>
                  </a:lnTo>
                  <a:lnTo>
                    <a:pt x="726" y="7"/>
                  </a:lnTo>
                  <a:lnTo>
                    <a:pt x="718" y="3"/>
                  </a:lnTo>
                  <a:lnTo>
                    <a:pt x="709" y="1"/>
                  </a:lnTo>
                  <a:lnTo>
                    <a:pt x="701" y="0"/>
                  </a:lnTo>
                  <a:lnTo>
                    <a:pt x="691" y="0"/>
                  </a:lnTo>
                  <a:lnTo>
                    <a:pt x="90" y="0"/>
                  </a:lnTo>
                  <a:lnTo>
                    <a:pt x="81" y="0"/>
                  </a:lnTo>
                  <a:lnTo>
                    <a:pt x="72" y="1"/>
                  </a:lnTo>
                  <a:lnTo>
                    <a:pt x="63" y="3"/>
                  </a:lnTo>
                  <a:lnTo>
                    <a:pt x="55" y="7"/>
                  </a:lnTo>
                  <a:lnTo>
                    <a:pt x="47" y="10"/>
                  </a:lnTo>
                  <a:lnTo>
                    <a:pt x="39" y="15"/>
                  </a:lnTo>
                  <a:lnTo>
                    <a:pt x="32" y="20"/>
                  </a:lnTo>
                  <a:lnTo>
                    <a:pt x="26" y="26"/>
                  </a:lnTo>
                  <a:lnTo>
                    <a:pt x="21" y="32"/>
                  </a:lnTo>
                  <a:lnTo>
                    <a:pt x="15" y="39"/>
                  </a:lnTo>
                  <a:lnTo>
                    <a:pt x="10" y="47"/>
                  </a:lnTo>
                  <a:lnTo>
                    <a:pt x="7" y="54"/>
                  </a:lnTo>
                  <a:lnTo>
                    <a:pt x="4" y="63"/>
                  </a:lnTo>
                  <a:lnTo>
                    <a:pt x="2" y="71"/>
                  </a:lnTo>
                  <a:lnTo>
                    <a:pt x="0" y="81"/>
                  </a:lnTo>
                  <a:lnTo>
                    <a:pt x="0" y="90"/>
                  </a:lnTo>
                  <a:lnTo>
                    <a:pt x="0" y="150"/>
                  </a:lnTo>
                  <a:lnTo>
                    <a:pt x="780" y="150"/>
                  </a:lnTo>
                  <a:lnTo>
                    <a:pt x="78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61" name="Freeform 4901">
              <a:extLst>
                <a:ext uri="{FF2B5EF4-FFF2-40B4-BE49-F238E27FC236}">
                  <a16:creationId xmlns:a16="http://schemas.microsoft.com/office/drawing/2014/main" id="{797BF648-56AC-494D-8A06-E156B45A5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788" y="2925763"/>
              <a:ext cx="152400" cy="153988"/>
            </a:xfrm>
            <a:custGeom>
              <a:avLst/>
              <a:gdLst>
                <a:gd name="T0" fmla="*/ 479 w 481"/>
                <a:gd name="T1" fmla="*/ 232 h 481"/>
                <a:gd name="T2" fmla="*/ 360 w 481"/>
                <a:gd name="T3" fmla="*/ 113 h 481"/>
                <a:gd name="T4" fmla="*/ 247 w 481"/>
                <a:gd name="T5" fmla="*/ 1 h 481"/>
                <a:gd name="T6" fmla="*/ 235 w 481"/>
                <a:gd name="T7" fmla="*/ 1 h 481"/>
                <a:gd name="T8" fmla="*/ 25 w 481"/>
                <a:gd name="T9" fmla="*/ 211 h 481"/>
                <a:gd name="T10" fmla="*/ 3 w 481"/>
                <a:gd name="T11" fmla="*/ 232 h 481"/>
                <a:gd name="T12" fmla="*/ 0 w 481"/>
                <a:gd name="T13" fmla="*/ 237 h 481"/>
                <a:gd name="T14" fmla="*/ 0 w 481"/>
                <a:gd name="T15" fmla="*/ 243 h 481"/>
                <a:gd name="T16" fmla="*/ 3 w 481"/>
                <a:gd name="T17" fmla="*/ 249 h 481"/>
                <a:gd name="T18" fmla="*/ 5 w 481"/>
                <a:gd name="T19" fmla="*/ 251 h 481"/>
                <a:gd name="T20" fmla="*/ 9 w 481"/>
                <a:gd name="T21" fmla="*/ 254 h 481"/>
                <a:gd name="T22" fmla="*/ 21 w 481"/>
                <a:gd name="T23" fmla="*/ 254 h 481"/>
                <a:gd name="T24" fmla="*/ 26 w 481"/>
                <a:gd name="T25" fmla="*/ 251 h 481"/>
                <a:gd name="T26" fmla="*/ 33 w 481"/>
                <a:gd name="T27" fmla="*/ 243 h 481"/>
                <a:gd name="T28" fmla="*/ 60 w 481"/>
                <a:gd name="T29" fmla="*/ 240 h 481"/>
                <a:gd name="T30" fmla="*/ 62 w 481"/>
                <a:gd name="T31" fmla="*/ 471 h 481"/>
                <a:gd name="T32" fmla="*/ 70 w 481"/>
                <a:gd name="T33" fmla="*/ 479 h 481"/>
                <a:gd name="T34" fmla="*/ 166 w 481"/>
                <a:gd name="T35" fmla="*/ 481 h 481"/>
                <a:gd name="T36" fmla="*/ 176 w 481"/>
                <a:gd name="T37" fmla="*/ 476 h 481"/>
                <a:gd name="T38" fmla="*/ 181 w 481"/>
                <a:gd name="T39" fmla="*/ 466 h 481"/>
                <a:gd name="T40" fmla="*/ 301 w 481"/>
                <a:gd name="T41" fmla="*/ 330 h 481"/>
                <a:gd name="T42" fmla="*/ 303 w 481"/>
                <a:gd name="T43" fmla="*/ 471 h 481"/>
                <a:gd name="T44" fmla="*/ 309 w 481"/>
                <a:gd name="T45" fmla="*/ 479 h 481"/>
                <a:gd name="T46" fmla="*/ 406 w 481"/>
                <a:gd name="T47" fmla="*/ 481 h 481"/>
                <a:gd name="T48" fmla="*/ 416 w 481"/>
                <a:gd name="T49" fmla="*/ 476 h 481"/>
                <a:gd name="T50" fmla="*/ 421 w 481"/>
                <a:gd name="T51" fmla="*/ 466 h 481"/>
                <a:gd name="T52" fmla="*/ 445 w 481"/>
                <a:gd name="T53" fmla="*/ 240 h 481"/>
                <a:gd name="T54" fmla="*/ 455 w 481"/>
                <a:gd name="T55" fmla="*/ 251 h 481"/>
                <a:gd name="T56" fmla="*/ 455 w 481"/>
                <a:gd name="T57" fmla="*/ 251 h 481"/>
                <a:gd name="T58" fmla="*/ 466 w 481"/>
                <a:gd name="T59" fmla="*/ 255 h 481"/>
                <a:gd name="T60" fmla="*/ 476 w 481"/>
                <a:gd name="T61" fmla="*/ 251 h 481"/>
                <a:gd name="T62" fmla="*/ 476 w 481"/>
                <a:gd name="T63" fmla="*/ 251 h 481"/>
                <a:gd name="T64" fmla="*/ 480 w 481"/>
                <a:gd name="T65" fmla="*/ 246 h 481"/>
                <a:gd name="T66" fmla="*/ 481 w 481"/>
                <a:gd name="T67" fmla="*/ 241 h 481"/>
                <a:gd name="T68" fmla="*/ 480 w 481"/>
                <a:gd name="T69" fmla="*/ 235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1" h="481">
                  <a:moveTo>
                    <a:pt x="480" y="235"/>
                  </a:moveTo>
                  <a:lnTo>
                    <a:pt x="479" y="232"/>
                  </a:lnTo>
                  <a:lnTo>
                    <a:pt x="476" y="229"/>
                  </a:lnTo>
                  <a:lnTo>
                    <a:pt x="360" y="113"/>
                  </a:lnTo>
                  <a:lnTo>
                    <a:pt x="252" y="5"/>
                  </a:lnTo>
                  <a:lnTo>
                    <a:pt x="247" y="1"/>
                  </a:lnTo>
                  <a:lnTo>
                    <a:pt x="241" y="0"/>
                  </a:lnTo>
                  <a:lnTo>
                    <a:pt x="235" y="1"/>
                  </a:lnTo>
                  <a:lnTo>
                    <a:pt x="230" y="5"/>
                  </a:lnTo>
                  <a:lnTo>
                    <a:pt x="25" y="211"/>
                  </a:lnTo>
                  <a:lnTo>
                    <a:pt x="5" y="229"/>
                  </a:lnTo>
                  <a:lnTo>
                    <a:pt x="3" y="232"/>
                  </a:lnTo>
                  <a:lnTo>
                    <a:pt x="1" y="235"/>
                  </a:lnTo>
                  <a:lnTo>
                    <a:pt x="0" y="237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6"/>
                  </a:lnTo>
                  <a:lnTo>
                    <a:pt x="3" y="249"/>
                  </a:lnTo>
                  <a:lnTo>
                    <a:pt x="5" y="251"/>
                  </a:lnTo>
                  <a:lnTo>
                    <a:pt x="5" y="251"/>
                  </a:lnTo>
                  <a:lnTo>
                    <a:pt x="5" y="251"/>
                  </a:lnTo>
                  <a:lnTo>
                    <a:pt x="9" y="254"/>
                  </a:lnTo>
                  <a:lnTo>
                    <a:pt x="15" y="255"/>
                  </a:lnTo>
                  <a:lnTo>
                    <a:pt x="21" y="254"/>
                  </a:lnTo>
                  <a:lnTo>
                    <a:pt x="26" y="251"/>
                  </a:lnTo>
                  <a:lnTo>
                    <a:pt x="26" y="251"/>
                  </a:lnTo>
                  <a:lnTo>
                    <a:pt x="26" y="251"/>
                  </a:lnTo>
                  <a:lnTo>
                    <a:pt x="33" y="243"/>
                  </a:lnTo>
                  <a:lnTo>
                    <a:pt x="36" y="240"/>
                  </a:lnTo>
                  <a:lnTo>
                    <a:pt x="60" y="240"/>
                  </a:lnTo>
                  <a:lnTo>
                    <a:pt x="60" y="466"/>
                  </a:lnTo>
                  <a:lnTo>
                    <a:pt x="62" y="471"/>
                  </a:lnTo>
                  <a:lnTo>
                    <a:pt x="65" y="476"/>
                  </a:lnTo>
                  <a:lnTo>
                    <a:pt x="70" y="479"/>
                  </a:lnTo>
                  <a:lnTo>
                    <a:pt x="75" y="481"/>
                  </a:lnTo>
                  <a:lnTo>
                    <a:pt x="166" y="481"/>
                  </a:lnTo>
                  <a:lnTo>
                    <a:pt x="172" y="479"/>
                  </a:lnTo>
                  <a:lnTo>
                    <a:pt x="176" y="476"/>
                  </a:lnTo>
                  <a:lnTo>
                    <a:pt x="180" y="471"/>
                  </a:lnTo>
                  <a:lnTo>
                    <a:pt x="181" y="466"/>
                  </a:lnTo>
                  <a:lnTo>
                    <a:pt x="181" y="330"/>
                  </a:lnTo>
                  <a:lnTo>
                    <a:pt x="301" y="330"/>
                  </a:lnTo>
                  <a:lnTo>
                    <a:pt x="301" y="466"/>
                  </a:lnTo>
                  <a:lnTo>
                    <a:pt x="303" y="471"/>
                  </a:lnTo>
                  <a:lnTo>
                    <a:pt x="305" y="476"/>
                  </a:lnTo>
                  <a:lnTo>
                    <a:pt x="309" y="479"/>
                  </a:lnTo>
                  <a:lnTo>
                    <a:pt x="315" y="481"/>
                  </a:lnTo>
                  <a:lnTo>
                    <a:pt x="406" y="481"/>
                  </a:lnTo>
                  <a:lnTo>
                    <a:pt x="411" y="479"/>
                  </a:lnTo>
                  <a:lnTo>
                    <a:pt x="416" y="476"/>
                  </a:lnTo>
                  <a:lnTo>
                    <a:pt x="420" y="471"/>
                  </a:lnTo>
                  <a:lnTo>
                    <a:pt x="421" y="466"/>
                  </a:lnTo>
                  <a:lnTo>
                    <a:pt x="421" y="240"/>
                  </a:lnTo>
                  <a:lnTo>
                    <a:pt x="445" y="240"/>
                  </a:lnTo>
                  <a:lnTo>
                    <a:pt x="448" y="243"/>
                  </a:lnTo>
                  <a:lnTo>
                    <a:pt x="455" y="251"/>
                  </a:lnTo>
                  <a:lnTo>
                    <a:pt x="455" y="251"/>
                  </a:lnTo>
                  <a:lnTo>
                    <a:pt x="455" y="251"/>
                  </a:lnTo>
                  <a:lnTo>
                    <a:pt x="460" y="254"/>
                  </a:lnTo>
                  <a:lnTo>
                    <a:pt x="466" y="255"/>
                  </a:lnTo>
                  <a:lnTo>
                    <a:pt x="472" y="254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9" y="249"/>
                  </a:lnTo>
                  <a:lnTo>
                    <a:pt x="480" y="246"/>
                  </a:lnTo>
                  <a:lnTo>
                    <a:pt x="481" y="243"/>
                  </a:lnTo>
                  <a:lnTo>
                    <a:pt x="481" y="241"/>
                  </a:lnTo>
                  <a:lnTo>
                    <a:pt x="481" y="237"/>
                  </a:lnTo>
                  <a:lnTo>
                    <a:pt x="480" y="235"/>
                  </a:lnTo>
                  <a:lnTo>
                    <a:pt x="480" y="2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40000" lnSpcReduction="20000"/>
            </a:bodyPr>
            <a:lstStyle/>
            <a:p>
              <a:endParaRPr lang="en-US"/>
            </a:p>
          </p:txBody>
        </p: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637AF2CF-A701-4EC1-8666-5FA3CA4BC65D}"/>
              </a:ext>
            </a:extLst>
          </p:cNvPr>
          <p:cNvGrpSpPr>
            <a:grpSpLocks noChangeAspect="1"/>
          </p:cNvGrpSpPr>
          <p:nvPr/>
        </p:nvGrpSpPr>
        <p:grpSpPr>
          <a:xfrm>
            <a:off x="11265232" y="5118327"/>
            <a:ext cx="360000" cy="360000"/>
            <a:chOff x="8742363" y="1954213"/>
            <a:chExt cx="282575" cy="282575"/>
          </a:xfrm>
          <a:solidFill>
            <a:schemeClr val="bg1"/>
          </a:solidFill>
        </p:grpSpPr>
        <p:sp>
          <p:nvSpPr>
            <p:cNvPr id="463" name="Freeform 4186">
              <a:extLst>
                <a:ext uri="{FF2B5EF4-FFF2-40B4-BE49-F238E27FC236}">
                  <a16:creationId xmlns:a16="http://schemas.microsoft.com/office/drawing/2014/main" id="{FFB133E8-1F56-46C3-93A7-C1D7A7AB3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8713" y="1954213"/>
              <a:ext cx="276225" cy="219075"/>
            </a:xfrm>
            <a:custGeom>
              <a:avLst/>
              <a:gdLst>
                <a:gd name="T0" fmla="*/ 73 w 869"/>
                <a:gd name="T1" fmla="*/ 0 h 691"/>
                <a:gd name="T2" fmla="*/ 53 w 869"/>
                <a:gd name="T3" fmla="*/ 2 h 691"/>
                <a:gd name="T4" fmla="*/ 33 w 869"/>
                <a:gd name="T5" fmla="*/ 8 h 691"/>
                <a:gd name="T6" fmla="*/ 15 w 869"/>
                <a:gd name="T7" fmla="*/ 18 h 691"/>
                <a:gd name="T8" fmla="*/ 0 w 869"/>
                <a:gd name="T9" fmla="*/ 30 h 691"/>
                <a:gd name="T10" fmla="*/ 342 w 869"/>
                <a:gd name="T11" fmla="*/ 121 h 691"/>
                <a:gd name="T12" fmla="*/ 703 w 869"/>
                <a:gd name="T13" fmla="*/ 121 h 691"/>
                <a:gd name="T14" fmla="*/ 709 w 869"/>
                <a:gd name="T15" fmla="*/ 122 h 691"/>
                <a:gd name="T16" fmla="*/ 714 w 869"/>
                <a:gd name="T17" fmla="*/ 125 h 691"/>
                <a:gd name="T18" fmla="*/ 717 w 869"/>
                <a:gd name="T19" fmla="*/ 130 h 691"/>
                <a:gd name="T20" fmla="*/ 718 w 869"/>
                <a:gd name="T21" fmla="*/ 136 h 691"/>
                <a:gd name="T22" fmla="*/ 717 w 869"/>
                <a:gd name="T23" fmla="*/ 141 h 691"/>
                <a:gd name="T24" fmla="*/ 714 w 869"/>
                <a:gd name="T25" fmla="*/ 147 h 691"/>
                <a:gd name="T26" fmla="*/ 709 w 869"/>
                <a:gd name="T27" fmla="*/ 150 h 691"/>
                <a:gd name="T28" fmla="*/ 703 w 869"/>
                <a:gd name="T29" fmla="*/ 151 h 691"/>
                <a:gd name="T30" fmla="*/ 535 w 869"/>
                <a:gd name="T31" fmla="*/ 172 h 691"/>
                <a:gd name="T32" fmla="*/ 557 w 869"/>
                <a:gd name="T33" fmla="*/ 181 h 691"/>
                <a:gd name="T34" fmla="*/ 578 w 869"/>
                <a:gd name="T35" fmla="*/ 193 h 691"/>
                <a:gd name="T36" fmla="*/ 596 w 869"/>
                <a:gd name="T37" fmla="*/ 209 h 691"/>
                <a:gd name="T38" fmla="*/ 612 w 869"/>
                <a:gd name="T39" fmla="*/ 227 h 691"/>
                <a:gd name="T40" fmla="*/ 626 w 869"/>
                <a:gd name="T41" fmla="*/ 248 h 691"/>
                <a:gd name="T42" fmla="*/ 636 w 869"/>
                <a:gd name="T43" fmla="*/ 269 h 691"/>
                <a:gd name="T44" fmla="*/ 642 w 869"/>
                <a:gd name="T45" fmla="*/ 291 h 691"/>
                <a:gd name="T46" fmla="*/ 644 w 869"/>
                <a:gd name="T47" fmla="*/ 315 h 691"/>
                <a:gd name="T48" fmla="*/ 703 w 869"/>
                <a:gd name="T49" fmla="*/ 331 h 691"/>
                <a:gd name="T50" fmla="*/ 709 w 869"/>
                <a:gd name="T51" fmla="*/ 332 h 691"/>
                <a:gd name="T52" fmla="*/ 714 w 869"/>
                <a:gd name="T53" fmla="*/ 335 h 691"/>
                <a:gd name="T54" fmla="*/ 717 w 869"/>
                <a:gd name="T55" fmla="*/ 340 h 691"/>
                <a:gd name="T56" fmla="*/ 718 w 869"/>
                <a:gd name="T57" fmla="*/ 346 h 691"/>
                <a:gd name="T58" fmla="*/ 717 w 869"/>
                <a:gd name="T59" fmla="*/ 351 h 691"/>
                <a:gd name="T60" fmla="*/ 714 w 869"/>
                <a:gd name="T61" fmla="*/ 357 h 691"/>
                <a:gd name="T62" fmla="*/ 709 w 869"/>
                <a:gd name="T63" fmla="*/ 360 h 691"/>
                <a:gd name="T64" fmla="*/ 703 w 869"/>
                <a:gd name="T65" fmla="*/ 361 h 691"/>
                <a:gd name="T66" fmla="*/ 644 w 869"/>
                <a:gd name="T67" fmla="*/ 691 h 691"/>
                <a:gd name="T68" fmla="*/ 775 w 869"/>
                <a:gd name="T69" fmla="*/ 691 h 691"/>
                <a:gd name="T70" fmla="*/ 795 w 869"/>
                <a:gd name="T71" fmla="*/ 687 h 691"/>
                <a:gd name="T72" fmla="*/ 815 w 869"/>
                <a:gd name="T73" fmla="*/ 678 h 691"/>
                <a:gd name="T74" fmla="*/ 832 w 869"/>
                <a:gd name="T75" fmla="*/ 668 h 691"/>
                <a:gd name="T76" fmla="*/ 846 w 869"/>
                <a:gd name="T77" fmla="*/ 654 h 691"/>
                <a:gd name="T78" fmla="*/ 857 w 869"/>
                <a:gd name="T79" fmla="*/ 637 h 691"/>
                <a:gd name="T80" fmla="*/ 865 w 869"/>
                <a:gd name="T81" fmla="*/ 617 h 691"/>
                <a:gd name="T82" fmla="*/ 869 w 869"/>
                <a:gd name="T83" fmla="*/ 597 h 691"/>
                <a:gd name="T84" fmla="*/ 869 w 869"/>
                <a:gd name="T85" fmla="*/ 106 h 691"/>
                <a:gd name="T86" fmla="*/ 867 w 869"/>
                <a:gd name="T87" fmla="*/ 85 h 691"/>
                <a:gd name="T88" fmla="*/ 862 w 869"/>
                <a:gd name="T89" fmla="*/ 64 h 691"/>
                <a:gd name="T90" fmla="*/ 852 w 869"/>
                <a:gd name="T91" fmla="*/ 47 h 691"/>
                <a:gd name="T92" fmla="*/ 839 w 869"/>
                <a:gd name="T93" fmla="*/ 31 h 691"/>
                <a:gd name="T94" fmla="*/ 823 w 869"/>
                <a:gd name="T95" fmla="*/ 18 h 691"/>
                <a:gd name="T96" fmla="*/ 805 w 869"/>
                <a:gd name="T97" fmla="*/ 8 h 691"/>
                <a:gd name="T98" fmla="*/ 786 w 869"/>
                <a:gd name="T99" fmla="*/ 2 h 691"/>
                <a:gd name="T100" fmla="*/ 764 w 869"/>
                <a:gd name="T101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69" h="691">
                  <a:moveTo>
                    <a:pt x="764" y="0"/>
                  </a:moveTo>
                  <a:lnTo>
                    <a:pt x="73" y="0"/>
                  </a:lnTo>
                  <a:lnTo>
                    <a:pt x="62" y="1"/>
                  </a:lnTo>
                  <a:lnTo>
                    <a:pt x="53" y="2"/>
                  </a:lnTo>
                  <a:lnTo>
                    <a:pt x="43" y="5"/>
                  </a:lnTo>
                  <a:lnTo>
                    <a:pt x="33" y="8"/>
                  </a:lnTo>
                  <a:lnTo>
                    <a:pt x="24" y="13"/>
                  </a:lnTo>
                  <a:lnTo>
                    <a:pt x="15" y="18"/>
                  </a:lnTo>
                  <a:lnTo>
                    <a:pt x="8" y="23"/>
                  </a:lnTo>
                  <a:lnTo>
                    <a:pt x="0" y="30"/>
                  </a:lnTo>
                  <a:lnTo>
                    <a:pt x="341" y="121"/>
                  </a:lnTo>
                  <a:lnTo>
                    <a:pt x="342" y="121"/>
                  </a:lnTo>
                  <a:lnTo>
                    <a:pt x="344" y="121"/>
                  </a:lnTo>
                  <a:lnTo>
                    <a:pt x="703" y="121"/>
                  </a:lnTo>
                  <a:lnTo>
                    <a:pt x="706" y="121"/>
                  </a:lnTo>
                  <a:lnTo>
                    <a:pt x="709" y="122"/>
                  </a:lnTo>
                  <a:lnTo>
                    <a:pt x="712" y="123"/>
                  </a:lnTo>
                  <a:lnTo>
                    <a:pt x="714" y="125"/>
                  </a:lnTo>
                  <a:lnTo>
                    <a:pt x="716" y="127"/>
                  </a:lnTo>
                  <a:lnTo>
                    <a:pt x="717" y="130"/>
                  </a:lnTo>
                  <a:lnTo>
                    <a:pt x="718" y="133"/>
                  </a:lnTo>
                  <a:lnTo>
                    <a:pt x="718" y="136"/>
                  </a:lnTo>
                  <a:lnTo>
                    <a:pt x="718" y="138"/>
                  </a:lnTo>
                  <a:lnTo>
                    <a:pt x="717" y="141"/>
                  </a:lnTo>
                  <a:lnTo>
                    <a:pt x="716" y="144"/>
                  </a:lnTo>
                  <a:lnTo>
                    <a:pt x="714" y="147"/>
                  </a:lnTo>
                  <a:lnTo>
                    <a:pt x="712" y="148"/>
                  </a:lnTo>
                  <a:lnTo>
                    <a:pt x="709" y="150"/>
                  </a:lnTo>
                  <a:lnTo>
                    <a:pt x="706" y="150"/>
                  </a:lnTo>
                  <a:lnTo>
                    <a:pt x="703" y="151"/>
                  </a:lnTo>
                  <a:lnTo>
                    <a:pt x="451" y="151"/>
                  </a:lnTo>
                  <a:lnTo>
                    <a:pt x="535" y="172"/>
                  </a:lnTo>
                  <a:lnTo>
                    <a:pt x="546" y="177"/>
                  </a:lnTo>
                  <a:lnTo>
                    <a:pt x="557" y="181"/>
                  </a:lnTo>
                  <a:lnTo>
                    <a:pt x="567" y="186"/>
                  </a:lnTo>
                  <a:lnTo>
                    <a:pt x="578" y="193"/>
                  </a:lnTo>
                  <a:lnTo>
                    <a:pt x="587" y="200"/>
                  </a:lnTo>
                  <a:lnTo>
                    <a:pt x="596" y="209"/>
                  </a:lnTo>
                  <a:lnTo>
                    <a:pt x="605" y="217"/>
                  </a:lnTo>
                  <a:lnTo>
                    <a:pt x="612" y="227"/>
                  </a:lnTo>
                  <a:lnTo>
                    <a:pt x="620" y="237"/>
                  </a:lnTo>
                  <a:lnTo>
                    <a:pt x="626" y="248"/>
                  </a:lnTo>
                  <a:lnTo>
                    <a:pt x="631" y="258"/>
                  </a:lnTo>
                  <a:lnTo>
                    <a:pt x="636" y="269"/>
                  </a:lnTo>
                  <a:lnTo>
                    <a:pt x="639" y="281"/>
                  </a:lnTo>
                  <a:lnTo>
                    <a:pt x="642" y="291"/>
                  </a:lnTo>
                  <a:lnTo>
                    <a:pt x="644" y="303"/>
                  </a:lnTo>
                  <a:lnTo>
                    <a:pt x="644" y="315"/>
                  </a:lnTo>
                  <a:lnTo>
                    <a:pt x="644" y="331"/>
                  </a:lnTo>
                  <a:lnTo>
                    <a:pt x="703" y="331"/>
                  </a:lnTo>
                  <a:lnTo>
                    <a:pt x="706" y="331"/>
                  </a:lnTo>
                  <a:lnTo>
                    <a:pt x="709" y="332"/>
                  </a:lnTo>
                  <a:lnTo>
                    <a:pt x="712" y="333"/>
                  </a:lnTo>
                  <a:lnTo>
                    <a:pt x="714" y="335"/>
                  </a:lnTo>
                  <a:lnTo>
                    <a:pt x="716" y="338"/>
                  </a:lnTo>
                  <a:lnTo>
                    <a:pt x="717" y="340"/>
                  </a:lnTo>
                  <a:lnTo>
                    <a:pt x="718" y="343"/>
                  </a:lnTo>
                  <a:lnTo>
                    <a:pt x="718" y="346"/>
                  </a:lnTo>
                  <a:lnTo>
                    <a:pt x="718" y="349"/>
                  </a:lnTo>
                  <a:lnTo>
                    <a:pt x="717" y="351"/>
                  </a:lnTo>
                  <a:lnTo>
                    <a:pt x="716" y="355"/>
                  </a:lnTo>
                  <a:lnTo>
                    <a:pt x="714" y="357"/>
                  </a:lnTo>
                  <a:lnTo>
                    <a:pt x="712" y="359"/>
                  </a:lnTo>
                  <a:lnTo>
                    <a:pt x="709" y="360"/>
                  </a:lnTo>
                  <a:lnTo>
                    <a:pt x="706" y="361"/>
                  </a:lnTo>
                  <a:lnTo>
                    <a:pt x="703" y="361"/>
                  </a:lnTo>
                  <a:lnTo>
                    <a:pt x="644" y="361"/>
                  </a:lnTo>
                  <a:lnTo>
                    <a:pt x="644" y="691"/>
                  </a:lnTo>
                  <a:lnTo>
                    <a:pt x="764" y="691"/>
                  </a:lnTo>
                  <a:lnTo>
                    <a:pt x="775" y="691"/>
                  </a:lnTo>
                  <a:lnTo>
                    <a:pt x="786" y="689"/>
                  </a:lnTo>
                  <a:lnTo>
                    <a:pt x="795" y="687"/>
                  </a:lnTo>
                  <a:lnTo>
                    <a:pt x="805" y="684"/>
                  </a:lnTo>
                  <a:lnTo>
                    <a:pt x="815" y="678"/>
                  </a:lnTo>
                  <a:lnTo>
                    <a:pt x="823" y="674"/>
                  </a:lnTo>
                  <a:lnTo>
                    <a:pt x="832" y="668"/>
                  </a:lnTo>
                  <a:lnTo>
                    <a:pt x="839" y="661"/>
                  </a:lnTo>
                  <a:lnTo>
                    <a:pt x="846" y="654"/>
                  </a:lnTo>
                  <a:lnTo>
                    <a:pt x="852" y="645"/>
                  </a:lnTo>
                  <a:lnTo>
                    <a:pt x="857" y="637"/>
                  </a:lnTo>
                  <a:lnTo>
                    <a:pt x="862" y="627"/>
                  </a:lnTo>
                  <a:lnTo>
                    <a:pt x="865" y="617"/>
                  </a:lnTo>
                  <a:lnTo>
                    <a:pt x="867" y="608"/>
                  </a:lnTo>
                  <a:lnTo>
                    <a:pt x="869" y="597"/>
                  </a:lnTo>
                  <a:lnTo>
                    <a:pt x="869" y="586"/>
                  </a:lnTo>
                  <a:lnTo>
                    <a:pt x="869" y="106"/>
                  </a:lnTo>
                  <a:lnTo>
                    <a:pt x="869" y="95"/>
                  </a:lnTo>
                  <a:lnTo>
                    <a:pt x="867" y="85"/>
                  </a:lnTo>
                  <a:lnTo>
                    <a:pt x="865" y="74"/>
                  </a:lnTo>
                  <a:lnTo>
                    <a:pt x="862" y="64"/>
                  </a:lnTo>
                  <a:lnTo>
                    <a:pt x="857" y="56"/>
                  </a:lnTo>
                  <a:lnTo>
                    <a:pt x="852" y="47"/>
                  </a:lnTo>
                  <a:lnTo>
                    <a:pt x="846" y="38"/>
                  </a:lnTo>
                  <a:lnTo>
                    <a:pt x="839" y="31"/>
                  </a:lnTo>
                  <a:lnTo>
                    <a:pt x="832" y="25"/>
                  </a:lnTo>
                  <a:lnTo>
                    <a:pt x="823" y="18"/>
                  </a:lnTo>
                  <a:lnTo>
                    <a:pt x="815" y="13"/>
                  </a:lnTo>
                  <a:lnTo>
                    <a:pt x="805" y="8"/>
                  </a:lnTo>
                  <a:lnTo>
                    <a:pt x="795" y="5"/>
                  </a:lnTo>
                  <a:lnTo>
                    <a:pt x="786" y="2"/>
                  </a:lnTo>
                  <a:lnTo>
                    <a:pt x="775" y="1"/>
                  </a:lnTo>
                  <a:lnTo>
                    <a:pt x="7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4187">
              <a:extLst>
                <a:ext uri="{FF2B5EF4-FFF2-40B4-BE49-F238E27FC236}">
                  <a16:creationId xmlns:a16="http://schemas.microsoft.com/office/drawing/2014/main" id="{D52A68E5-835A-4822-B783-158B0B659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063" y="2101850"/>
              <a:ext cx="38100" cy="38100"/>
            </a:xfrm>
            <a:custGeom>
              <a:avLst/>
              <a:gdLst>
                <a:gd name="T0" fmla="*/ 54 w 120"/>
                <a:gd name="T1" fmla="*/ 0 h 120"/>
                <a:gd name="T2" fmla="*/ 42 w 120"/>
                <a:gd name="T3" fmla="*/ 3 h 120"/>
                <a:gd name="T4" fmla="*/ 31 w 120"/>
                <a:gd name="T5" fmla="*/ 8 h 120"/>
                <a:gd name="T6" fmla="*/ 22 w 120"/>
                <a:gd name="T7" fmla="*/ 14 h 120"/>
                <a:gd name="T8" fmla="*/ 14 w 120"/>
                <a:gd name="T9" fmla="*/ 22 h 120"/>
                <a:gd name="T10" fmla="*/ 8 w 120"/>
                <a:gd name="T11" fmla="*/ 31 h 120"/>
                <a:gd name="T12" fmla="*/ 2 w 120"/>
                <a:gd name="T13" fmla="*/ 42 h 120"/>
                <a:gd name="T14" fmla="*/ 0 w 120"/>
                <a:gd name="T15" fmla="*/ 54 h 120"/>
                <a:gd name="T16" fmla="*/ 0 w 120"/>
                <a:gd name="T17" fmla="*/ 67 h 120"/>
                <a:gd name="T18" fmla="*/ 2 w 120"/>
                <a:gd name="T19" fmla="*/ 78 h 120"/>
                <a:gd name="T20" fmla="*/ 8 w 120"/>
                <a:gd name="T21" fmla="*/ 89 h 120"/>
                <a:gd name="T22" fmla="*/ 14 w 120"/>
                <a:gd name="T23" fmla="*/ 99 h 120"/>
                <a:gd name="T24" fmla="*/ 22 w 120"/>
                <a:gd name="T25" fmla="*/ 106 h 120"/>
                <a:gd name="T26" fmla="*/ 31 w 120"/>
                <a:gd name="T27" fmla="*/ 113 h 120"/>
                <a:gd name="T28" fmla="*/ 42 w 120"/>
                <a:gd name="T29" fmla="*/ 118 h 120"/>
                <a:gd name="T30" fmla="*/ 54 w 120"/>
                <a:gd name="T31" fmla="*/ 120 h 120"/>
                <a:gd name="T32" fmla="*/ 67 w 120"/>
                <a:gd name="T33" fmla="*/ 120 h 120"/>
                <a:gd name="T34" fmla="*/ 78 w 120"/>
                <a:gd name="T35" fmla="*/ 118 h 120"/>
                <a:gd name="T36" fmla="*/ 89 w 120"/>
                <a:gd name="T37" fmla="*/ 113 h 120"/>
                <a:gd name="T38" fmla="*/ 99 w 120"/>
                <a:gd name="T39" fmla="*/ 106 h 120"/>
                <a:gd name="T40" fmla="*/ 106 w 120"/>
                <a:gd name="T41" fmla="*/ 99 h 120"/>
                <a:gd name="T42" fmla="*/ 113 w 120"/>
                <a:gd name="T43" fmla="*/ 89 h 120"/>
                <a:gd name="T44" fmla="*/ 117 w 120"/>
                <a:gd name="T45" fmla="*/ 78 h 120"/>
                <a:gd name="T46" fmla="*/ 120 w 120"/>
                <a:gd name="T47" fmla="*/ 67 h 120"/>
                <a:gd name="T48" fmla="*/ 120 w 120"/>
                <a:gd name="T49" fmla="*/ 54 h 120"/>
                <a:gd name="T50" fmla="*/ 117 w 120"/>
                <a:gd name="T51" fmla="*/ 42 h 120"/>
                <a:gd name="T52" fmla="*/ 113 w 120"/>
                <a:gd name="T53" fmla="*/ 31 h 120"/>
                <a:gd name="T54" fmla="*/ 106 w 120"/>
                <a:gd name="T55" fmla="*/ 22 h 120"/>
                <a:gd name="T56" fmla="*/ 99 w 120"/>
                <a:gd name="T57" fmla="*/ 14 h 120"/>
                <a:gd name="T58" fmla="*/ 89 w 120"/>
                <a:gd name="T59" fmla="*/ 8 h 120"/>
                <a:gd name="T60" fmla="*/ 78 w 120"/>
                <a:gd name="T61" fmla="*/ 3 h 120"/>
                <a:gd name="T62" fmla="*/ 67 w 120"/>
                <a:gd name="T6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0" h="120">
                  <a:moveTo>
                    <a:pt x="60" y="0"/>
                  </a:moveTo>
                  <a:lnTo>
                    <a:pt x="54" y="0"/>
                  </a:lnTo>
                  <a:lnTo>
                    <a:pt x="48" y="1"/>
                  </a:lnTo>
                  <a:lnTo>
                    <a:pt x="42" y="3"/>
                  </a:lnTo>
                  <a:lnTo>
                    <a:pt x="37" y="4"/>
                  </a:lnTo>
                  <a:lnTo>
                    <a:pt x="31" y="8"/>
                  </a:lnTo>
                  <a:lnTo>
                    <a:pt x="27" y="11"/>
                  </a:lnTo>
                  <a:lnTo>
                    <a:pt x="22" y="14"/>
                  </a:lnTo>
                  <a:lnTo>
                    <a:pt x="17" y="17"/>
                  </a:lnTo>
                  <a:lnTo>
                    <a:pt x="14" y="22"/>
                  </a:lnTo>
                  <a:lnTo>
                    <a:pt x="10" y="27"/>
                  </a:lnTo>
                  <a:lnTo>
                    <a:pt x="8" y="31"/>
                  </a:lnTo>
                  <a:lnTo>
                    <a:pt x="4" y="37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1" y="72"/>
                  </a:lnTo>
                  <a:lnTo>
                    <a:pt x="2" y="78"/>
                  </a:lnTo>
                  <a:lnTo>
                    <a:pt x="4" y="84"/>
                  </a:lnTo>
                  <a:lnTo>
                    <a:pt x="8" y="89"/>
                  </a:lnTo>
                  <a:lnTo>
                    <a:pt x="10" y="93"/>
                  </a:lnTo>
                  <a:lnTo>
                    <a:pt x="14" y="99"/>
                  </a:lnTo>
                  <a:lnTo>
                    <a:pt x="17" y="103"/>
                  </a:lnTo>
                  <a:lnTo>
                    <a:pt x="22" y="106"/>
                  </a:lnTo>
                  <a:lnTo>
                    <a:pt x="27" y="111"/>
                  </a:lnTo>
                  <a:lnTo>
                    <a:pt x="31" y="113"/>
                  </a:lnTo>
                  <a:lnTo>
                    <a:pt x="37" y="116"/>
                  </a:lnTo>
                  <a:lnTo>
                    <a:pt x="42" y="118"/>
                  </a:lnTo>
                  <a:lnTo>
                    <a:pt x="48" y="119"/>
                  </a:lnTo>
                  <a:lnTo>
                    <a:pt x="54" y="120"/>
                  </a:lnTo>
                  <a:lnTo>
                    <a:pt x="60" y="120"/>
                  </a:lnTo>
                  <a:lnTo>
                    <a:pt x="67" y="120"/>
                  </a:lnTo>
                  <a:lnTo>
                    <a:pt x="72" y="119"/>
                  </a:lnTo>
                  <a:lnTo>
                    <a:pt x="78" y="118"/>
                  </a:lnTo>
                  <a:lnTo>
                    <a:pt x="84" y="116"/>
                  </a:lnTo>
                  <a:lnTo>
                    <a:pt x="89" y="113"/>
                  </a:lnTo>
                  <a:lnTo>
                    <a:pt x="93" y="111"/>
                  </a:lnTo>
                  <a:lnTo>
                    <a:pt x="99" y="106"/>
                  </a:lnTo>
                  <a:lnTo>
                    <a:pt x="102" y="103"/>
                  </a:lnTo>
                  <a:lnTo>
                    <a:pt x="106" y="99"/>
                  </a:lnTo>
                  <a:lnTo>
                    <a:pt x="110" y="93"/>
                  </a:lnTo>
                  <a:lnTo>
                    <a:pt x="113" y="89"/>
                  </a:lnTo>
                  <a:lnTo>
                    <a:pt x="116" y="84"/>
                  </a:lnTo>
                  <a:lnTo>
                    <a:pt x="117" y="78"/>
                  </a:lnTo>
                  <a:lnTo>
                    <a:pt x="119" y="72"/>
                  </a:lnTo>
                  <a:lnTo>
                    <a:pt x="120" y="67"/>
                  </a:lnTo>
                  <a:lnTo>
                    <a:pt x="120" y="60"/>
                  </a:lnTo>
                  <a:lnTo>
                    <a:pt x="120" y="54"/>
                  </a:lnTo>
                  <a:lnTo>
                    <a:pt x="119" y="48"/>
                  </a:lnTo>
                  <a:lnTo>
                    <a:pt x="117" y="42"/>
                  </a:lnTo>
                  <a:lnTo>
                    <a:pt x="116" y="37"/>
                  </a:lnTo>
                  <a:lnTo>
                    <a:pt x="113" y="31"/>
                  </a:lnTo>
                  <a:lnTo>
                    <a:pt x="110" y="27"/>
                  </a:lnTo>
                  <a:lnTo>
                    <a:pt x="106" y="22"/>
                  </a:lnTo>
                  <a:lnTo>
                    <a:pt x="102" y="17"/>
                  </a:lnTo>
                  <a:lnTo>
                    <a:pt x="99" y="14"/>
                  </a:lnTo>
                  <a:lnTo>
                    <a:pt x="93" y="11"/>
                  </a:lnTo>
                  <a:lnTo>
                    <a:pt x="89" y="8"/>
                  </a:lnTo>
                  <a:lnTo>
                    <a:pt x="84" y="4"/>
                  </a:lnTo>
                  <a:lnTo>
                    <a:pt x="78" y="3"/>
                  </a:lnTo>
                  <a:lnTo>
                    <a:pt x="72" y="1"/>
                  </a:lnTo>
                  <a:lnTo>
                    <a:pt x="67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4188">
              <a:extLst>
                <a:ext uri="{FF2B5EF4-FFF2-40B4-BE49-F238E27FC236}">
                  <a16:creationId xmlns:a16="http://schemas.microsoft.com/office/drawing/2014/main" id="{AACFFC4F-32BE-42EC-B243-D226DE8DE2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42363" y="1973263"/>
              <a:ext cx="201613" cy="263525"/>
            </a:xfrm>
            <a:custGeom>
              <a:avLst/>
              <a:gdLst>
                <a:gd name="T0" fmla="*/ 478 w 631"/>
                <a:gd name="T1" fmla="*/ 555 h 829"/>
                <a:gd name="T2" fmla="*/ 453 w 631"/>
                <a:gd name="T3" fmla="*/ 546 h 829"/>
                <a:gd name="T4" fmla="*/ 432 w 631"/>
                <a:gd name="T5" fmla="*/ 531 h 829"/>
                <a:gd name="T6" fmla="*/ 417 w 631"/>
                <a:gd name="T7" fmla="*/ 509 h 829"/>
                <a:gd name="T8" fmla="*/ 407 w 631"/>
                <a:gd name="T9" fmla="*/ 484 h 829"/>
                <a:gd name="T10" fmla="*/ 406 w 631"/>
                <a:gd name="T11" fmla="*/ 458 h 829"/>
                <a:gd name="T12" fmla="*/ 413 w 631"/>
                <a:gd name="T13" fmla="*/ 431 h 829"/>
                <a:gd name="T14" fmla="*/ 427 w 631"/>
                <a:gd name="T15" fmla="*/ 409 h 829"/>
                <a:gd name="T16" fmla="*/ 446 w 631"/>
                <a:gd name="T17" fmla="*/ 391 h 829"/>
                <a:gd name="T18" fmla="*/ 469 w 631"/>
                <a:gd name="T19" fmla="*/ 380 h 829"/>
                <a:gd name="T20" fmla="*/ 496 w 631"/>
                <a:gd name="T21" fmla="*/ 376 h 829"/>
                <a:gd name="T22" fmla="*/ 523 w 631"/>
                <a:gd name="T23" fmla="*/ 380 h 829"/>
                <a:gd name="T24" fmla="*/ 547 w 631"/>
                <a:gd name="T25" fmla="*/ 391 h 829"/>
                <a:gd name="T26" fmla="*/ 566 w 631"/>
                <a:gd name="T27" fmla="*/ 409 h 829"/>
                <a:gd name="T28" fmla="*/ 579 w 631"/>
                <a:gd name="T29" fmla="*/ 431 h 829"/>
                <a:gd name="T30" fmla="*/ 586 w 631"/>
                <a:gd name="T31" fmla="*/ 458 h 829"/>
                <a:gd name="T32" fmla="*/ 584 w 631"/>
                <a:gd name="T33" fmla="*/ 484 h 829"/>
                <a:gd name="T34" fmla="*/ 576 w 631"/>
                <a:gd name="T35" fmla="*/ 509 h 829"/>
                <a:gd name="T36" fmla="*/ 559 w 631"/>
                <a:gd name="T37" fmla="*/ 531 h 829"/>
                <a:gd name="T38" fmla="*/ 539 w 631"/>
                <a:gd name="T39" fmla="*/ 546 h 829"/>
                <a:gd name="T40" fmla="*/ 514 w 631"/>
                <a:gd name="T41" fmla="*/ 555 h 829"/>
                <a:gd name="T42" fmla="*/ 544 w 631"/>
                <a:gd name="T43" fmla="*/ 141 h 829"/>
                <a:gd name="T44" fmla="*/ 6 w 631"/>
                <a:gd name="T45" fmla="*/ 12 h 829"/>
                <a:gd name="T46" fmla="*/ 1 w 631"/>
                <a:gd name="T47" fmla="*/ 35 h 829"/>
                <a:gd name="T48" fmla="*/ 0 w 631"/>
                <a:gd name="T49" fmla="*/ 146 h 829"/>
                <a:gd name="T50" fmla="*/ 0 w 631"/>
                <a:gd name="T51" fmla="*/ 436 h 829"/>
                <a:gd name="T52" fmla="*/ 0 w 631"/>
                <a:gd name="T53" fmla="*/ 606 h 829"/>
                <a:gd name="T54" fmla="*/ 4 w 631"/>
                <a:gd name="T55" fmla="*/ 633 h 829"/>
                <a:gd name="T56" fmla="*/ 15 w 631"/>
                <a:gd name="T57" fmla="*/ 659 h 829"/>
                <a:gd name="T58" fmla="*/ 32 w 631"/>
                <a:gd name="T59" fmla="*/ 683 h 829"/>
                <a:gd name="T60" fmla="*/ 54 w 631"/>
                <a:gd name="T61" fmla="*/ 701 h 829"/>
                <a:gd name="T62" fmla="*/ 79 w 631"/>
                <a:gd name="T63" fmla="*/ 714 h 829"/>
                <a:gd name="T64" fmla="*/ 554 w 631"/>
                <a:gd name="T65" fmla="*/ 829 h 829"/>
                <a:gd name="T66" fmla="*/ 570 w 631"/>
                <a:gd name="T67" fmla="*/ 829 h 829"/>
                <a:gd name="T68" fmla="*/ 591 w 631"/>
                <a:gd name="T69" fmla="*/ 823 h 829"/>
                <a:gd name="T70" fmla="*/ 607 w 631"/>
                <a:gd name="T71" fmla="*/ 814 h 829"/>
                <a:gd name="T72" fmla="*/ 621 w 631"/>
                <a:gd name="T73" fmla="*/ 799 h 829"/>
                <a:gd name="T74" fmla="*/ 628 w 631"/>
                <a:gd name="T75" fmla="*/ 779 h 829"/>
                <a:gd name="T76" fmla="*/ 631 w 631"/>
                <a:gd name="T77" fmla="*/ 757 h 829"/>
                <a:gd name="T78" fmla="*/ 629 w 631"/>
                <a:gd name="T79" fmla="*/ 237 h 829"/>
                <a:gd name="T80" fmla="*/ 621 w 631"/>
                <a:gd name="T81" fmla="*/ 210 h 829"/>
                <a:gd name="T82" fmla="*/ 606 w 631"/>
                <a:gd name="T83" fmla="*/ 185 h 829"/>
                <a:gd name="T84" fmla="*/ 585 w 631"/>
                <a:gd name="T85" fmla="*/ 164 h 829"/>
                <a:gd name="T86" fmla="*/ 562 w 631"/>
                <a:gd name="T87" fmla="*/ 149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31" h="829">
                  <a:moveTo>
                    <a:pt x="496" y="556"/>
                  </a:moveTo>
                  <a:lnTo>
                    <a:pt x="487" y="556"/>
                  </a:lnTo>
                  <a:lnTo>
                    <a:pt x="478" y="555"/>
                  </a:lnTo>
                  <a:lnTo>
                    <a:pt x="469" y="552"/>
                  </a:lnTo>
                  <a:lnTo>
                    <a:pt x="461" y="550"/>
                  </a:lnTo>
                  <a:lnTo>
                    <a:pt x="453" y="546"/>
                  </a:lnTo>
                  <a:lnTo>
                    <a:pt x="446" y="541"/>
                  </a:lnTo>
                  <a:lnTo>
                    <a:pt x="438" y="536"/>
                  </a:lnTo>
                  <a:lnTo>
                    <a:pt x="432" y="531"/>
                  </a:lnTo>
                  <a:lnTo>
                    <a:pt x="427" y="524"/>
                  </a:lnTo>
                  <a:lnTo>
                    <a:pt x="421" y="517"/>
                  </a:lnTo>
                  <a:lnTo>
                    <a:pt x="417" y="509"/>
                  </a:lnTo>
                  <a:lnTo>
                    <a:pt x="413" y="502"/>
                  </a:lnTo>
                  <a:lnTo>
                    <a:pt x="410" y="493"/>
                  </a:lnTo>
                  <a:lnTo>
                    <a:pt x="407" y="484"/>
                  </a:lnTo>
                  <a:lnTo>
                    <a:pt x="406" y="476"/>
                  </a:lnTo>
                  <a:lnTo>
                    <a:pt x="406" y="466"/>
                  </a:lnTo>
                  <a:lnTo>
                    <a:pt x="406" y="458"/>
                  </a:lnTo>
                  <a:lnTo>
                    <a:pt x="407" y="448"/>
                  </a:lnTo>
                  <a:lnTo>
                    <a:pt x="410" y="439"/>
                  </a:lnTo>
                  <a:lnTo>
                    <a:pt x="413" y="431"/>
                  </a:lnTo>
                  <a:lnTo>
                    <a:pt x="417" y="423"/>
                  </a:lnTo>
                  <a:lnTo>
                    <a:pt x="421" y="416"/>
                  </a:lnTo>
                  <a:lnTo>
                    <a:pt x="427" y="409"/>
                  </a:lnTo>
                  <a:lnTo>
                    <a:pt x="432" y="403"/>
                  </a:lnTo>
                  <a:lnTo>
                    <a:pt x="438" y="397"/>
                  </a:lnTo>
                  <a:lnTo>
                    <a:pt x="446" y="391"/>
                  </a:lnTo>
                  <a:lnTo>
                    <a:pt x="453" y="387"/>
                  </a:lnTo>
                  <a:lnTo>
                    <a:pt x="461" y="384"/>
                  </a:lnTo>
                  <a:lnTo>
                    <a:pt x="469" y="380"/>
                  </a:lnTo>
                  <a:lnTo>
                    <a:pt x="478" y="378"/>
                  </a:lnTo>
                  <a:lnTo>
                    <a:pt x="487" y="376"/>
                  </a:lnTo>
                  <a:lnTo>
                    <a:pt x="496" y="376"/>
                  </a:lnTo>
                  <a:lnTo>
                    <a:pt x="505" y="376"/>
                  </a:lnTo>
                  <a:lnTo>
                    <a:pt x="514" y="378"/>
                  </a:lnTo>
                  <a:lnTo>
                    <a:pt x="523" y="380"/>
                  </a:lnTo>
                  <a:lnTo>
                    <a:pt x="532" y="384"/>
                  </a:lnTo>
                  <a:lnTo>
                    <a:pt x="539" y="387"/>
                  </a:lnTo>
                  <a:lnTo>
                    <a:pt x="547" y="391"/>
                  </a:lnTo>
                  <a:lnTo>
                    <a:pt x="553" y="397"/>
                  </a:lnTo>
                  <a:lnTo>
                    <a:pt x="559" y="403"/>
                  </a:lnTo>
                  <a:lnTo>
                    <a:pt x="566" y="409"/>
                  </a:lnTo>
                  <a:lnTo>
                    <a:pt x="571" y="416"/>
                  </a:lnTo>
                  <a:lnTo>
                    <a:pt x="576" y="423"/>
                  </a:lnTo>
                  <a:lnTo>
                    <a:pt x="579" y="431"/>
                  </a:lnTo>
                  <a:lnTo>
                    <a:pt x="582" y="439"/>
                  </a:lnTo>
                  <a:lnTo>
                    <a:pt x="584" y="448"/>
                  </a:lnTo>
                  <a:lnTo>
                    <a:pt x="586" y="458"/>
                  </a:lnTo>
                  <a:lnTo>
                    <a:pt x="586" y="466"/>
                  </a:lnTo>
                  <a:lnTo>
                    <a:pt x="586" y="476"/>
                  </a:lnTo>
                  <a:lnTo>
                    <a:pt x="584" y="484"/>
                  </a:lnTo>
                  <a:lnTo>
                    <a:pt x="582" y="493"/>
                  </a:lnTo>
                  <a:lnTo>
                    <a:pt x="579" y="502"/>
                  </a:lnTo>
                  <a:lnTo>
                    <a:pt x="576" y="509"/>
                  </a:lnTo>
                  <a:lnTo>
                    <a:pt x="571" y="517"/>
                  </a:lnTo>
                  <a:lnTo>
                    <a:pt x="566" y="524"/>
                  </a:lnTo>
                  <a:lnTo>
                    <a:pt x="559" y="531"/>
                  </a:lnTo>
                  <a:lnTo>
                    <a:pt x="553" y="536"/>
                  </a:lnTo>
                  <a:lnTo>
                    <a:pt x="547" y="541"/>
                  </a:lnTo>
                  <a:lnTo>
                    <a:pt x="539" y="546"/>
                  </a:lnTo>
                  <a:lnTo>
                    <a:pt x="532" y="550"/>
                  </a:lnTo>
                  <a:lnTo>
                    <a:pt x="523" y="552"/>
                  </a:lnTo>
                  <a:lnTo>
                    <a:pt x="514" y="555"/>
                  </a:lnTo>
                  <a:lnTo>
                    <a:pt x="505" y="556"/>
                  </a:lnTo>
                  <a:lnTo>
                    <a:pt x="496" y="556"/>
                  </a:lnTo>
                  <a:close/>
                  <a:moveTo>
                    <a:pt x="544" y="141"/>
                  </a:moveTo>
                  <a:lnTo>
                    <a:pt x="13" y="0"/>
                  </a:lnTo>
                  <a:lnTo>
                    <a:pt x="11" y="3"/>
                  </a:lnTo>
                  <a:lnTo>
                    <a:pt x="6" y="12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1" y="35"/>
                  </a:lnTo>
                  <a:lnTo>
                    <a:pt x="0" y="46"/>
                  </a:lnTo>
                  <a:lnTo>
                    <a:pt x="0" y="78"/>
                  </a:lnTo>
                  <a:lnTo>
                    <a:pt x="0" y="146"/>
                  </a:lnTo>
                  <a:lnTo>
                    <a:pt x="0" y="236"/>
                  </a:lnTo>
                  <a:lnTo>
                    <a:pt x="0" y="337"/>
                  </a:lnTo>
                  <a:lnTo>
                    <a:pt x="0" y="436"/>
                  </a:lnTo>
                  <a:lnTo>
                    <a:pt x="0" y="522"/>
                  </a:lnTo>
                  <a:lnTo>
                    <a:pt x="0" y="583"/>
                  </a:lnTo>
                  <a:lnTo>
                    <a:pt x="0" y="606"/>
                  </a:lnTo>
                  <a:lnTo>
                    <a:pt x="1" y="615"/>
                  </a:lnTo>
                  <a:lnTo>
                    <a:pt x="2" y="624"/>
                  </a:lnTo>
                  <a:lnTo>
                    <a:pt x="4" y="633"/>
                  </a:lnTo>
                  <a:lnTo>
                    <a:pt x="7" y="642"/>
                  </a:lnTo>
                  <a:lnTo>
                    <a:pt x="11" y="651"/>
                  </a:lnTo>
                  <a:lnTo>
                    <a:pt x="15" y="659"/>
                  </a:lnTo>
                  <a:lnTo>
                    <a:pt x="20" y="668"/>
                  </a:lnTo>
                  <a:lnTo>
                    <a:pt x="26" y="675"/>
                  </a:lnTo>
                  <a:lnTo>
                    <a:pt x="32" y="683"/>
                  </a:lnTo>
                  <a:lnTo>
                    <a:pt x="39" y="689"/>
                  </a:lnTo>
                  <a:lnTo>
                    <a:pt x="46" y="696"/>
                  </a:lnTo>
                  <a:lnTo>
                    <a:pt x="54" y="701"/>
                  </a:lnTo>
                  <a:lnTo>
                    <a:pt x="62" y="706"/>
                  </a:lnTo>
                  <a:lnTo>
                    <a:pt x="71" y="711"/>
                  </a:lnTo>
                  <a:lnTo>
                    <a:pt x="79" y="714"/>
                  </a:lnTo>
                  <a:lnTo>
                    <a:pt x="88" y="717"/>
                  </a:lnTo>
                  <a:lnTo>
                    <a:pt x="543" y="826"/>
                  </a:lnTo>
                  <a:lnTo>
                    <a:pt x="554" y="829"/>
                  </a:lnTo>
                  <a:lnTo>
                    <a:pt x="564" y="829"/>
                  </a:lnTo>
                  <a:lnTo>
                    <a:pt x="564" y="829"/>
                  </a:lnTo>
                  <a:lnTo>
                    <a:pt x="570" y="829"/>
                  </a:lnTo>
                  <a:lnTo>
                    <a:pt x="578" y="827"/>
                  </a:lnTo>
                  <a:lnTo>
                    <a:pt x="584" y="825"/>
                  </a:lnTo>
                  <a:lnTo>
                    <a:pt x="591" y="823"/>
                  </a:lnTo>
                  <a:lnTo>
                    <a:pt x="596" y="821"/>
                  </a:lnTo>
                  <a:lnTo>
                    <a:pt x="602" y="818"/>
                  </a:lnTo>
                  <a:lnTo>
                    <a:pt x="607" y="814"/>
                  </a:lnTo>
                  <a:lnTo>
                    <a:pt x="612" y="809"/>
                  </a:lnTo>
                  <a:lnTo>
                    <a:pt x="616" y="804"/>
                  </a:lnTo>
                  <a:lnTo>
                    <a:pt x="621" y="799"/>
                  </a:lnTo>
                  <a:lnTo>
                    <a:pt x="624" y="792"/>
                  </a:lnTo>
                  <a:lnTo>
                    <a:pt x="626" y="786"/>
                  </a:lnTo>
                  <a:lnTo>
                    <a:pt x="628" y="779"/>
                  </a:lnTo>
                  <a:lnTo>
                    <a:pt x="630" y="772"/>
                  </a:lnTo>
                  <a:lnTo>
                    <a:pt x="631" y="764"/>
                  </a:lnTo>
                  <a:lnTo>
                    <a:pt x="631" y="757"/>
                  </a:lnTo>
                  <a:lnTo>
                    <a:pt x="631" y="255"/>
                  </a:lnTo>
                  <a:lnTo>
                    <a:pt x="631" y="246"/>
                  </a:lnTo>
                  <a:lnTo>
                    <a:pt x="629" y="237"/>
                  </a:lnTo>
                  <a:lnTo>
                    <a:pt x="627" y="227"/>
                  </a:lnTo>
                  <a:lnTo>
                    <a:pt x="625" y="219"/>
                  </a:lnTo>
                  <a:lnTo>
                    <a:pt x="621" y="210"/>
                  </a:lnTo>
                  <a:lnTo>
                    <a:pt x="616" y="201"/>
                  </a:lnTo>
                  <a:lnTo>
                    <a:pt x="611" y="193"/>
                  </a:lnTo>
                  <a:lnTo>
                    <a:pt x="606" y="185"/>
                  </a:lnTo>
                  <a:lnTo>
                    <a:pt x="599" y="178"/>
                  </a:lnTo>
                  <a:lnTo>
                    <a:pt x="593" y="170"/>
                  </a:lnTo>
                  <a:lnTo>
                    <a:pt x="585" y="164"/>
                  </a:lnTo>
                  <a:lnTo>
                    <a:pt x="578" y="159"/>
                  </a:lnTo>
                  <a:lnTo>
                    <a:pt x="570" y="153"/>
                  </a:lnTo>
                  <a:lnTo>
                    <a:pt x="562" y="149"/>
                  </a:lnTo>
                  <a:lnTo>
                    <a:pt x="553" y="145"/>
                  </a:lnTo>
                  <a:lnTo>
                    <a:pt x="544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6" name="Freeform 4197">
            <a:extLst>
              <a:ext uri="{FF2B5EF4-FFF2-40B4-BE49-F238E27FC236}">
                <a16:creationId xmlns:a16="http://schemas.microsoft.com/office/drawing/2014/main" id="{F86794F9-A08B-40C3-9AFE-516C8CD8F60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595498" y="5118327"/>
            <a:ext cx="392730" cy="360000"/>
          </a:xfrm>
          <a:custGeom>
            <a:avLst/>
            <a:gdLst>
              <a:gd name="T0" fmla="*/ 540 w 901"/>
              <a:gd name="T1" fmla="*/ 161 h 826"/>
              <a:gd name="T2" fmla="*/ 360 w 901"/>
              <a:gd name="T3" fmla="*/ 255 h 826"/>
              <a:gd name="T4" fmla="*/ 360 w 901"/>
              <a:gd name="T5" fmla="*/ 255 h 826"/>
              <a:gd name="T6" fmla="*/ 201 w 901"/>
              <a:gd name="T7" fmla="*/ 255 h 826"/>
              <a:gd name="T8" fmla="*/ 749 w 901"/>
              <a:gd name="T9" fmla="*/ 46 h 826"/>
              <a:gd name="T10" fmla="*/ 692 w 901"/>
              <a:gd name="T11" fmla="*/ 248 h 826"/>
              <a:gd name="T12" fmla="*/ 568 w 901"/>
              <a:gd name="T13" fmla="*/ 103 h 826"/>
              <a:gd name="T14" fmla="*/ 556 w 901"/>
              <a:gd name="T15" fmla="*/ 104 h 826"/>
              <a:gd name="T16" fmla="*/ 341 w 901"/>
              <a:gd name="T17" fmla="*/ 135 h 826"/>
              <a:gd name="T18" fmla="*/ 333 w 901"/>
              <a:gd name="T19" fmla="*/ 141 h 826"/>
              <a:gd name="T20" fmla="*/ 330 w 901"/>
              <a:gd name="T21" fmla="*/ 255 h 826"/>
              <a:gd name="T22" fmla="*/ 120 w 901"/>
              <a:gd name="T23" fmla="*/ 4 h 826"/>
              <a:gd name="T24" fmla="*/ 109 w 901"/>
              <a:gd name="T25" fmla="*/ 0 h 826"/>
              <a:gd name="T26" fmla="*/ 5 w 901"/>
              <a:gd name="T27" fmla="*/ 48 h 826"/>
              <a:gd name="T28" fmla="*/ 0 w 901"/>
              <a:gd name="T29" fmla="*/ 58 h 826"/>
              <a:gd name="T30" fmla="*/ 82 w 901"/>
              <a:gd name="T31" fmla="*/ 255 h 826"/>
              <a:gd name="T32" fmla="*/ 5 w 901"/>
              <a:gd name="T33" fmla="*/ 259 h 826"/>
              <a:gd name="T34" fmla="*/ 0 w 901"/>
              <a:gd name="T35" fmla="*/ 271 h 826"/>
              <a:gd name="T36" fmla="*/ 120 w 901"/>
              <a:gd name="T37" fmla="*/ 643 h 826"/>
              <a:gd name="T38" fmla="*/ 589 w 901"/>
              <a:gd name="T39" fmla="*/ 676 h 826"/>
              <a:gd name="T40" fmla="*/ 157 w 901"/>
              <a:gd name="T41" fmla="*/ 679 h 826"/>
              <a:gd name="T42" fmla="*/ 131 w 901"/>
              <a:gd name="T43" fmla="*/ 693 h 826"/>
              <a:gd name="T44" fmla="*/ 113 w 901"/>
              <a:gd name="T45" fmla="*/ 716 h 826"/>
              <a:gd name="T46" fmla="*/ 105 w 901"/>
              <a:gd name="T47" fmla="*/ 744 h 826"/>
              <a:gd name="T48" fmla="*/ 108 w 901"/>
              <a:gd name="T49" fmla="*/ 774 h 826"/>
              <a:gd name="T50" fmla="*/ 122 w 901"/>
              <a:gd name="T51" fmla="*/ 798 h 826"/>
              <a:gd name="T52" fmla="*/ 144 w 901"/>
              <a:gd name="T53" fmla="*/ 818 h 826"/>
              <a:gd name="T54" fmla="*/ 172 w 901"/>
              <a:gd name="T55" fmla="*/ 826 h 826"/>
              <a:gd name="T56" fmla="*/ 202 w 901"/>
              <a:gd name="T57" fmla="*/ 823 h 826"/>
              <a:gd name="T58" fmla="*/ 228 w 901"/>
              <a:gd name="T59" fmla="*/ 809 h 826"/>
              <a:gd name="T60" fmla="*/ 246 w 901"/>
              <a:gd name="T61" fmla="*/ 787 h 826"/>
              <a:gd name="T62" fmla="*/ 255 w 901"/>
              <a:gd name="T63" fmla="*/ 759 h 826"/>
              <a:gd name="T64" fmla="*/ 246 w 901"/>
              <a:gd name="T65" fmla="*/ 716 h 826"/>
              <a:gd name="T66" fmla="*/ 514 w 901"/>
              <a:gd name="T67" fmla="*/ 727 h 826"/>
              <a:gd name="T68" fmla="*/ 512 w 901"/>
              <a:gd name="T69" fmla="*/ 766 h 826"/>
              <a:gd name="T70" fmla="*/ 523 w 901"/>
              <a:gd name="T71" fmla="*/ 793 h 826"/>
              <a:gd name="T72" fmla="*/ 543 w 901"/>
              <a:gd name="T73" fmla="*/ 813 h 826"/>
              <a:gd name="T74" fmla="*/ 570 w 901"/>
              <a:gd name="T75" fmla="*/ 825 h 826"/>
              <a:gd name="T76" fmla="*/ 601 w 901"/>
              <a:gd name="T77" fmla="*/ 825 h 826"/>
              <a:gd name="T78" fmla="*/ 628 w 901"/>
              <a:gd name="T79" fmla="*/ 813 h 826"/>
              <a:gd name="T80" fmla="*/ 648 w 901"/>
              <a:gd name="T81" fmla="*/ 793 h 826"/>
              <a:gd name="T82" fmla="*/ 659 w 901"/>
              <a:gd name="T83" fmla="*/ 766 h 826"/>
              <a:gd name="T84" fmla="*/ 658 w 901"/>
              <a:gd name="T85" fmla="*/ 730 h 826"/>
              <a:gd name="T86" fmla="*/ 635 w 901"/>
              <a:gd name="T87" fmla="*/ 695 h 826"/>
              <a:gd name="T88" fmla="*/ 630 w 901"/>
              <a:gd name="T89" fmla="*/ 635 h 826"/>
              <a:gd name="T90" fmla="*/ 886 w 901"/>
              <a:gd name="T91" fmla="*/ 75 h 826"/>
              <a:gd name="T92" fmla="*/ 897 w 901"/>
              <a:gd name="T93" fmla="*/ 70 h 826"/>
              <a:gd name="T94" fmla="*/ 901 w 901"/>
              <a:gd name="T95" fmla="*/ 60 h 826"/>
              <a:gd name="T96" fmla="*/ 897 w 901"/>
              <a:gd name="T97" fmla="*/ 49 h 826"/>
              <a:gd name="T98" fmla="*/ 886 w 901"/>
              <a:gd name="T99" fmla="*/ 45 h 8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01" h="826">
                <a:moveTo>
                  <a:pt x="442" y="255"/>
                </a:moveTo>
                <a:lnTo>
                  <a:pt x="540" y="161"/>
                </a:lnTo>
                <a:lnTo>
                  <a:pt x="540" y="161"/>
                </a:lnTo>
                <a:lnTo>
                  <a:pt x="540" y="161"/>
                </a:lnTo>
                <a:lnTo>
                  <a:pt x="562" y="139"/>
                </a:lnTo>
                <a:lnTo>
                  <a:pt x="659" y="255"/>
                </a:lnTo>
                <a:lnTo>
                  <a:pt x="442" y="255"/>
                </a:lnTo>
                <a:close/>
                <a:moveTo>
                  <a:pt x="360" y="255"/>
                </a:moveTo>
                <a:lnTo>
                  <a:pt x="360" y="165"/>
                </a:lnTo>
                <a:lnTo>
                  <a:pt x="493" y="165"/>
                </a:lnTo>
                <a:lnTo>
                  <a:pt x="399" y="255"/>
                </a:lnTo>
                <a:lnTo>
                  <a:pt x="360" y="255"/>
                </a:lnTo>
                <a:close/>
                <a:moveTo>
                  <a:pt x="114" y="255"/>
                </a:moveTo>
                <a:lnTo>
                  <a:pt x="34" y="67"/>
                </a:lnTo>
                <a:lnTo>
                  <a:pt x="101" y="35"/>
                </a:lnTo>
                <a:lnTo>
                  <a:pt x="201" y="255"/>
                </a:lnTo>
                <a:lnTo>
                  <a:pt x="114" y="255"/>
                </a:lnTo>
                <a:close/>
                <a:moveTo>
                  <a:pt x="886" y="45"/>
                </a:moveTo>
                <a:lnTo>
                  <a:pt x="753" y="45"/>
                </a:lnTo>
                <a:lnTo>
                  <a:pt x="749" y="46"/>
                </a:lnTo>
                <a:lnTo>
                  <a:pt x="745" y="48"/>
                </a:lnTo>
                <a:lnTo>
                  <a:pt x="740" y="51"/>
                </a:lnTo>
                <a:lnTo>
                  <a:pt x="739" y="57"/>
                </a:lnTo>
                <a:lnTo>
                  <a:pt x="692" y="248"/>
                </a:lnTo>
                <a:lnTo>
                  <a:pt x="575" y="107"/>
                </a:lnTo>
                <a:lnTo>
                  <a:pt x="573" y="105"/>
                </a:lnTo>
                <a:lnTo>
                  <a:pt x="571" y="104"/>
                </a:lnTo>
                <a:lnTo>
                  <a:pt x="568" y="103"/>
                </a:lnTo>
                <a:lnTo>
                  <a:pt x="564" y="102"/>
                </a:lnTo>
                <a:lnTo>
                  <a:pt x="561" y="102"/>
                </a:lnTo>
                <a:lnTo>
                  <a:pt x="559" y="103"/>
                </a:lnTo>
                <a:lnTo>
                  <a:pt x="556" y="104"/>
                </a:lnTo>
                <a:lnTo>
                  <a:pt x="554" y="106"/>
                </a:lnTo>
                <a:lnTo>
                  <a:pt x="524" y="135"/>
                </a:lnTo>
                <a:lnTo>
                  <a:pt x="345" y="135"/>
                </a:lnTo>
                <a:lnTo>
                  <a:pt x="341" y="135"/>
                </a:lnTo>
                <a:lnTo>
                  <a:pt x="339" y="136"/>
                </a:lnTo>
                <a:lnTo>
                  <a:pt x="336" y="138"/>
                </a:lnTo>
                <a:lnTo>
                  <a:pt x="334" y="139"/>
                </a:lnTo>
                <a:lnTo>
                  <a:pt x="333" y="141"/>
                </a:lnTo>
                <a:lnTo>
                  <a:pt x="331" y="144"/>
                </a:lnTo>
                <a:lnTo>
                  <a:pt x="331" y="147"/>
                </a:lnTo>
                <a:lnTo>
                  <a:pt x="330" y="150"/>
                </a:lnTo>
                <a:lnTo>
                  <a:pt x="330" y="255"/>
                </a:lnTo>
                <a:lnTo>
                  <a:pt x="234" y="255"/>
                </a:lnTo>
                <a:lnTo>
                  <a:pt x="123" y="8"/>
                </a:lnTo>
                <a:lnTo>
                  <a:pt x="122" y="6"/>
                </a:lnTo>
                <a:lnTo>
                  <a:pt x="120" y="4"/>
                </a:lnTo>
                <a:lnTo>
                  <a:pt x="117" y="2"/>
                </a:lnTo>
                <a:lnTo>
                  <a:pt x="114" y="1"/>
                </a:lnTo>
                <a:lnTo>
                  <a:pt x="111" y="0"/>
                </a:lnTo>
                <a:lnTo>
                  <a:pt x="109" y="0"/>
                </a:lnTo>
                <a:lnTo>
                  <a:pt x="106" y="0"/>
                </a:lnTo>
                <a:lnTo>
                  <a:pt x="102" y="1"/>
                </a:lnTo>
                <a:lnTo>
                  <a:pt x="8" y="46"/>
                </a:lnTo>
                <a:lnTo>
                  <a:pt x="5" y="48"/>
                </a:lnTo>
                <a:lnTo>
                  <a:pt x="3" y="50"/>
                </a:lnTo>
                <a:lnTo>
                  <a:pt x="2" y="52"/>
                </a:lnTo>
                <a:lnTo>
                  <a:pt x="1" y="54"/>
                </a:lnTo>
                <a:lnTo>
                  <a:pt x="0" y="58"/>
                </a:lnTo>
                <a:lnTo>
                  <a:pt x="0" y="60"/>
                </a:lnTo>
                <a:lnTo>
                  <a:pt x="0" y="63"/>
                </a:lnTo>
                <a:lnTo>
                  <a:pt x="1" y="66"/>
                </a:lnTo>
                <a:lnTo>
                  <a:pt x="82" y="255"/>
                </a:lnTo>
                <a:lnTo>
                  <a:pt x="15" y="255"/>
                </a:lnTo>
                <a:lnTo>
                  <a:pt x="11" y="256"/>
                </a:lnTo>
                <a:lnTo>
                  <a:pt x="7" y="257"/>
                </a:lnTo>
                <a:lnTo>
                  <a:pt x="5" y="259"/>
                </a:lnTo>
                <a:lnTo>
                  <a:pt x="2" y="261"/>
                </a:lnTo>
                <a:lnTo>
                  <a:pt x="1" y="265"/>
                </a:lnTo>
                <a:lnTo>
                  <a:pt x="0" y="268"/>
                </a:lnTo>
                <a:lnTo>
                  <a:pt x="0" y="271"/>
                </a:lnTo>
                <a:lnTo>
                  <a:pt x="1" y="275"/>
                </a:lnTo>
                <a:lnTo>
                  <a:pt x="114" y="635"/>
                </a:lnTo>
                <a:lnTo>
                  <a:pt x="116" y="640"/>
                </a:lnTo>
                <a:lnTo>
                  <a:pt x="120" y="643"/>
                </a:lnTo>
                <a:lnTo>
                  <a:pt x="123" y="645"/>
                </a:lnTo>
                <a:lnTo>
                  <a:pt x="128" y="646"/>
                </a:lnTo>
                <a:lnTo>
                  <a:pt x="596" y="646"/>
                </a:lnTo>
                <a:lnTo>
                  <a:pt x="589" y="676"/>
                </a:lnTo>
                <a:lnTo>
                  <a:pt x="180" y="676"/>
                </a:lnTo>
                <a:lnTo>
                  <a:pt x="172" y="676"/>
                </a:lnTo>
                <a:lnTo>
                  <a:pt x="165" y="677"/>
                </a:lnTo>
                <a:lnTo>
                  <a:pt x="157" y="679"/>
                </a:lnTo>
                <a:lnTo>
                  <a:pt x="151" y="682"/>
                </a:lnTo>
                <a:lnTo>
                  <a:pt x="144" y="685"/>
                </a:lnTo>
                <a:lnTo>
                  <a:pt x="138" y="689"/>
                </a:lnTo>
                <a:lnTo>
                  <a:pt x="131" y="693"/>
                </a:lnTo>
                <a:lnTo>
                  <a:pt x="127" y="698"/>
                </a:lnTo>
                <a:lnTo>
                  <a:pt x="122" y="703"/>
                </a:lnTo>
                <a:lnTo>
                  <a:pt x="117" y="709"/>
                </a:lnTo>
                <a:lnTo>
                  <a:pt x="113" y="716"/>
                </a:lnTo>
                <a:lnTo>
                  <a:pt x="110" y="722"/>
                </a:lnTo>
                <a:lnTo>
                  <a:pt x="108" y="729"/>
                </a:lnTo>
                <a:lnTo>
                  <a:pt x="106" y="736"/>
                </a:lnTo>
                <a:lnTo>
                  <a:pt x="105" y="744"/>
                </a:lnTo>
                <a:lnTo>
                  <a:pt x="105" y="751"/>
                </a:lnTo>
                <a:lnTo>
                  <a:pt x="105" y="759"/>
                </a:lnTo>
                <a:lnTo>
                  <a:pt x="106" y="766"/>
                </a:lnTo>
                <a:lnTo>
                  <a:pt x="108" y="774"/>
                </a:lnTo>
                <a:lnTo>
                  <a:pt x="110" y="780"/>
                </a:lnTo>
                <a:lnTo>
                  <a:pt x="113" y="787"/>
                </a:lnTo>
                <a:lnTo>
                  <a:pt x="117" y="793"/>
                </a:lnTo>
                <a:lnTo>
                  <a:pt x="122" y="798"/>
                </a:lnTo>
                <a:lnTo>
                  <a:pt x="127" y="804"/>
                </a:lnTo>
                <a:lnTo>
                  <a:pt x="131" y="809"/>
                </a:lnTo>
                <a:lnTo>
                  <a:pt x="138" y="813"/>
                </a:lnTo>
                <a:lnTo>
                  <a:pt x="144" y="818"/>
                </a:lnTo>
                <a:lnTo>
                  <a:pt x="151" y="821"/>
                </a:lnTo>
                <a:lnTo>
                  <a:pt x="157" y="823"/>
                </a:lnTo>
                <a:lnTo>
                  <a:pt x="165" y="825"/>
                </a:lnTo>
                <a:lnTo>
                  <a:pt x="172" y="826"/>
                </a:lnTo>
                <a:lnTo>
                  <a:pt x="180" y="826"/>
                </a:lnTo>
                <a:lnTo>
                  <a:pt x="187" y="826"/>
                </a:lnTo>
                <a:lnTo>
                  <a:pt x="195" y="825"/>
                </a:lnTo>
                <a:lnTo>
                  <a:pt x="202" y="823"/>
                </a:lnTo>
                <a:lnTo>
                  <a:pt x="209" y="821"/>
                </a:lnTo>
                <a:lnTo>
                  <a:pt x="215" y="818"/>
                </a:lnTo>
                <a:lnTo>
                  <a:pt x="221" y="813"/>
                </a:lnTo>
                <a:lnTo>
                  <a:pt x="228" y="809"/>
                </a:lnTo>
                <a:lnTo>
                  <a:pt x="233" y="804"/>
                </a:lnTo>
                <a:lnTo>
                  <a:pt x="238" y="798"/>
                </a:lnTo>
                <a:lnTo>
                  <a:pt x="242" y="793"/>
                </a:lnTo>
                <a:lnTo>
                  <a:pt x="246" y="787"/>
                </a:lnTo>
                <a:lnTo>
                  <a:pt x="249" y="780"/>
                </a:lnTo>
                <a:lnTo>
                  <a:pt x="251" y="774"/>
                </a:lnTo>
                <a:lnTo>
                  <a:pt x="254" y="766"/>
                </a:lnTo>
                <a:lnTo>
                  <a:pt x="255" y="759"/>
                </a:lnTo>
                <a:lnTo>
                  <a:pt x="255" y="751"/>
                </a:lnTo>
                <a:lnTo>
                  <a:pt x="254" y="738"/>
                </a:lnTo>
                <a:lnTo>
                  <a:pt x="250" y="727"/>
                </a:lnTo>
                <a:lnTo>
                  <a:pt x="246" y="716"/>
                </a:lnTo>
                <a:lnTo>
                  <a:pt x="240" y="706"/>
                </a:lnTo>
                <a:lnTo>
                  <a:pt x="526" y="706"/>
                </a:lnTo>
                <a:lnTo>
                  <a:pt x="519" y="716"/>
                </a:lnTo>
                <a:lnTo>
                  <a:pt x="514" y="727"/>
                </a:lnTo>
                <a:lnTo>
                  <a:pt x="511" y="738"/>
                </a:lnTo>
                <a:lnTo>
                  <a:pt x="510" y="751"/>
                </a:lnTo>
                <a:lnTo>
                  <a:pt x="511" y="759"/>
                </a:lnTo>
                <a:lnTo>
                  <a:pt x="512" y="766"/>
                </a:lnTo>
                <a:lnTo>
                  <a:pt x="514" y="774"/>
                </a:lnTo>
                <a:lnTo>
                  <a:pt x="516" y="780"/>
                </a:lnTo>
                <a:lnTo>
                  <a:pt x="519" y="787"/>
                </a:lnTo>
                <a:lnTo>
                  <a:pt x="523" y="793"/>
                </a:lnTo>
                <a:lnTo>
                  <a:pt x="528" y="798"/>
                </a:lnTo>
                <a:lnTo>
                  <a:pt x="532" y="804"/>
                </a:lnTo>
                <a:lnTo>
                  <a:pt x="538" y="809"/>
                </a:lnTo>
                <a:lnTo>
                  <a:pt x="543" y="813"/>
                </a:lnTo>
                <a:lnTo>
                  <a:pt x="549" y="818"/>
                </a:lnTo>
                <a:lnTo>
                  <a:pt x="556" y="821"/>
                </a:lnTo>
                <a:lnTo>
                  <a:pt x="563" y="823"/>
                </a:lnTo>
                <a:lnTo>
                  <a:pt x="570" y="825"/>
                </a:lnTo>
                <a:lnTo>
                  <a:pt x="577" y="826"/>
                </a:lnTo>
                <a:lnTo>
                  <a:pt x="586" y="826"/>
                </a:lnTo>
                <a:lnTo>
                  <a:pt x="593" y="826"/>
                </a:lnTo>
                <a:lnTo>
                  <a:pt x="601" y="825"/>
                </a:lnTo>
                <a:lnTo>
                  <a:pt x="607" y="823"/>
                </a:lnTo>
                <a:lnTo>
                  <a:pt x="615" y="821"/>
                </a:lnTo>
                <a:lnTo>
                  <a:pt x="621" y="818"/>
                </a:lnTo>
                <a:lnTo>
                  <a:pt x="628" y="813"/>
                </a:lnTo>
                <a:lnTo>
                  <a:pt x="633" y="809"/>
                </a:lnTo>
                <a:lnTo>
                  <a:pt x="638" y="804"/>
                </a:lnTo>
                <a:lnTo>
                  <a:pt x="644" y="798"/>
                </a:lnTo>
                <a:lnTo>
                  <a:pt x="648" y="793"/>
                </a:lnTo>
                <a:lnTo>
                  <a:pt x="651" y="787"/>
                </a:lnTo>
                <a:lnTo>
                  <a:pt x="654" y="780"/>
                </a:lnTo>
                <a:lnTo>
                  <a:pt x="658" y="774"/>
                </a:lnTo>
                <a:lnTo>
                  <a:pt x="659" y="766"/>
                </a:lnTo>
                <a:lnTo>
                  <a:pt x="660" y="759"/>
                </a:lnTo>
                <a:lnTo>
                  <a:pt x="661" y="751"/>
                </a:lnTo>
                <a:lnTo>
                  <a:pt x="660" y="740"/>
                </a:lnTo>
                <a:lnTo>
                  <a:pt x="658" y="730"/>
                </a:lnTo>
                <a:lnTo>
                  <a:pt x="653" y="720"/>
                </a:lnTo>
                <a:lnTo>
                  <a:pt x="649" y="710"/>
                </a:lnTo>
                <a:lnTo>
                  <a:pt x="643" y="702"/>
                </a:lnTo>
                <a:lnTo>
                  <a:pt x="635" y="695"/>
                </a:lnTo>
                <a:lnTo>
                  <a:pt x="627" y="689"/>
                </a:lnTo>
                <a:lnTo>
                  <a:pt x="618" y="684"/>
                </a:lnTo>
                <a:lnTo>
                  <a:pt x="629" y="637"/>
                </a:lnTo>
                <a:lnTo>
                  <a:pt x="630" y="635"/>
                </a:lnTo>
                <a:lnTo>
                  <a:pt x="630" y="634"/>
                </a:lnTo>
                <a:lnTo>
                  <a:pt x="717" y="274"/>
                </a:lnTo>
                <a:lnTo>
                  <a:pt x="765" y="75"/>
                </a:lnTo>
                <a:lnTo>
                  <a:pt x="886" y="75"/>
                </a:lnTo>
                <a:lnTo>
                  <a:pt x="889" y="75"/>
                </a:lnTo>
                <a:lnTo>
                  <a:pt x="891" y="74"/>
                </a:lnTo>
                <a:lnTo>
                  <a:pt x="895" y="73"/>
                </a:lnTo>
                <a:lnTo>
                  <a:pt x="897" y="70"/>
                </a:lnTo>
                <a:lnTo>
                  <a:pt x="899" y="68"/>
                </a:lnTo>
                <a:lnTo>
                  <a:pt x="900" y="66"/>
                </a:lnTo>
                <a:lnTo>
                  <a:pt x="901" y="63"/>
                </a:lnTo>
                <a:lnTo>
                  <a:pt x="901" y="60"/>
                </a:lnTo>
                <a:lnTo>
                  <a:pt x="901" y="57"/>
                </a:lnTo>
                <a:lnTo>
                  <a:pt x="900" y="54"/>
                </a:lnTo>
                <a:lnTo>
                  <a:pt x="899" y="51"/>
                </a:lnTo>
                <a:lnTo>
                  <a:pt x="897" y="49"/>
                </a:lnTo>
                <a:lnTo>
                  <a:pt x="895" y="47"/>
                </a:lnTo>
                <a:lnTo>
                  <a:pt x="891" y="46"/>
                </a:lnTo>
                <a:lnTo>
                  <a:pt x="889" y="45"/>
                </a:lnTo>
                <a:lnTo>
                  <a:pt x="886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8" name="Freeform 3447">
            <a:extLst>
              <a:ext uri="{FF2B5EF4-FFF2-40B4-BE49-F238E27FC236}">
                <a16:creationId xmlns:a16="http://schemas.microsoft.com/office/drawing/2014/main" id="{B1DA6269-1F31-4414-B142-3D6D890010A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831047" y="985104"/>
            <a:ext cx="360000" cy="360000"/>
          </a:xfrm>
          <a:custGeom>
            <a:avLst/>
            <a:gdLst>
              <a:gd name="T0" fmla="*/ 482 w 720"/>
              <a:gd name="T1" fmla="*/ 537 h 721"/>
              <a:gd name="T2" fmla="*/ 445 w 720"/>
              <a:gd name="T3" fmla="*/ 450 h 721"/>
              <a:gd name="T4" fmla="*/ 477 w 720"/>
              <a:gd name="T5" fmla="*/ 370 h 721"/>
              <a:gd name="T6" fmla="*/ 495 w 720"/>
              <a:gd name="T7" fmla="*/ 345 h 721"/>
              <a:gd name="T8" fmla="*/ 488 w 720"/>
              <a:gd name="T9" fmla="*/ 298 h 721"/>
              <a:gd name="T10" fmla="*/ 493 w 720"/>
              <a:gd name="T11" fmla="*/ 246 h 721"/>
              <a:gd name="T12" fmla="*/ 486 w 720"/>
              <a:gd name="T13" fmla="*/ 178 h 721"/>
              <a:gd name="T14" fmla="*/ 450 w 720"/>
              <a:gd name="T15" fmla="*/ 148 h 721"/>
              <a:gd name="T16" fmla="*/ 351 w 720"/>
              <a:gd name="T17" fmla="*/ 139 h 721"/>
              <a:gd name="T18" fmla="*/ 283 w 720"/>
              <a:gd name="T19" fmla="*/ 170 h 721"/>
              <a:gd name="T20" fmla="*/ 251 w 720"/>
              <a:gd name="T21" fmla="*/ 184 h 721"/>
              <a:gd name="T22" fmla="*/ 229 w 720"/>
              <a:gd name="T23" fmla="*/ 218 h 721"/>
              <a:gd name="T24" fmla="*/ 240 w 720"/>
              <a:gd name="T25" fmla="*/ 292 h 721"/>
              <a:gd name="T26" fmla="*/ 223 w 720"/>
              <a:gd name="T27" fmla="*/ 331 h 721"/>
              <a:gd name="T28" fmla="*/ 235 w 720"/>
              <a:gd name="T29" fmla="*/ 364 h 721"/>
              <a:gd name="T30" fmla="*/ 260 w 720"/>
              <a:gd name="T31" fmla="*/ 433 h 721"/>
              <a:gd name="T32" fmla="*/ 272 w 720"/>
              <a:gd name="T33" fmla="*/ 524 h 721"/>
              <a:gd name="T34" fmla="*/ 133 w 720"/>
              <a:gd name="T35" fmla="*/ 573 h 721"/>
              <a:gd name="T36" fmla="*/ 65 w 720"/>
              <a:gd name="T37" fmla="*/ 523 h 721"/>
              <a:gd name="T38" fmla="*/ 32 w 720"/>
              <a:gd name="T39" fmla="*/ 437 h 721"/>
              <a:gd name="T40" fmla="*/ 24 w 720"/>
              <a:gd name="T41" fmla="*/ 343 h 721"/>
              <a:gd name="T42" fmla="*/ 43 w 720"/>
              <a:gd name="T43" fmla="*/ 244 h 721"/>
              <a:gd name="T44" fmla="*/ 91 w 720"/>
              <a:gd name="T45" fmla="*/ 160 h 721"/>
              <a:gd name="T46" fmla="*/ 159 w 720"/>
              <a:gd name="T47" fmla="*/ 92 h 721"/>
              <a:gd name="T48" fmla="*/ 244 w 720"/>
              <a:gd name="T49" fmla="*/ 44 h 721"/>
              <a:gd name="T50" fmla="*/ 342 w 720"/>
              <a:gd name="T51" fmla="*/ 25 h 721"/>
              <a:gd name="T52" fmla="*/ 444 w 720"/>
              <a:gd name="T53" fmla="*/ 35 h 721"/>
              <a:gd name="T54" fmla="*/ 534 w 720"/>
              <a:gd name="T55" fmla="*/ 72 h 721"/>
              <a:gd name="T56" fmla="*/ 608 w 720"/>
              <a:gd name="T57" fmla="*/ 134 h 721"/>
              <a:gd name="T58" fmla="*/ 663 w 720"/>
              <a:gd name="T59" fmla="*/ 215 h 721"/>
              <a:gd name="T60" fmla="*/ 692 w 720"/>
              <a:gd name="T61" fmla="*/ 310 h 721"/>
              <a:gd name="T62" fmla="*/ 693 w 720"/>
              <a:gd name="T63" fmla="*/ 408 h 721"/>
              <a:gd name="T64" fmla="*/ 669 w 720"/>
              <a:gd name="T65" fmla="*/ 495 h 721"/>
              <a:gd name="T66" fmla="*/ 620 w 720"/>
              <a:gd name="T67" fmla="*/ 573 h 721"/>
              <a:gd name="T68" fmla="*/ 287 w 720"/>
              <a:gd name="T69" fmla="*/ 7 h 721"/>
              <a:gd name="T70" fmla="*/ 188 w 720"/>
              <a:gd name="T71" fmla="*/ 44 h 721"/>
              <a:gd name="T72" fmla="*/ 105 w 720"/>
              <a:gd name="T73" fmla="*/ 106 h 721"/>
              <a:gd name="T74" fmla="*/ 43 w 720"/>
              <a:gd name="T75" fmla="*/ 189 h 721"/>
              <a:gd name="T76" fmla="*/ 6 w 720"/>
              <a:gd name="T77" fmla="*/ 288 h 721"/>
              <a:gd name="T78" fmla="*/ 1 w 720"/>
              <a:gd name="T79" fmla="*/ 395 h 721"/>
              <a:gd name="T80" fmla="*/ 25 w 720"/>
              <a:gd name="T81" fmla="*/ 495 h 721"/>
              <a:gd name="T82" fmla="*/ 75 w 720"/>
              <a:gd name="T83" fmla="*/ 582 h 721"/>
              <a:gd name="T84" fmla="*/ 98 w 720"/>
              <a:gd name="T85" fmla="*/ 609 h 721"/>
              <a:gd name="T86" fmla="*/ 98 w 720"/>
              <a:gd name="T87" fmla="*/ 609 h 721"/>
              <a:gd name="T88" fmla="*/ 98 w 720"/>
              <a:gd name="T89" fmla="*/ 609 h 721"/>
              <a:gd name="T90" fmla="*/ 98 w 720"/>
              <a:gd name="T91" fmla="*/ 609 h 721"/>
              <a:gd name="T92" fmla="*/ 98 w 720"/>
              <a:gd name="T93" fmla="*/ 609 h 721"/>
              <a:gd name="T94" fmla="*/ 172 w 720"/>
              <a:gd name="T95" fmla="*/ 666 h 721"/>
              <a:gd name="T96" fmla="*/ 272 w 720"/>
              <a:gd name="T97" fmla="*/ 709 h 721"/>
              <a:gd name="T98" fmla="*/ 377 w 720"/>
              <a:gd name="T99" fmla="*/ 721 h 721"/>
              <a:gd name="T100" fmla="*/ 482 w 720"/>
              <a:gd name="T101" fmla="*/ 698 h 721"/>
              <a:gd name="T102" fmla="*/ 579 w 720"/>
              <a:gd name="T103" fmla="*/ 645 h 721"/>
              <a:gd name="T104" fmla="*/ 633 w 720"/>
              <a:gd name="T105" fmla="*/ 596 h 721"/>
              <a:gd name="T106" fmla="*/ 688 w 720"/>
              <a:gd name="T107" fmla="*/ 510 h 721"/>
              <a:gd name="T108" fmla="*/ 716 w 720"/>
              <a:gd name="T109" fmla="*/ 413 h 721"/>
              <a:gd name="T110" fmla="*/ 716 w 720"/>
              <a:gd name="T111" fmla="*/ 306 h 721"/>
              <a:gd name="T112" fmla="*/ 685 w 720"/>
              <a:gd name="T113" fmla="*/ 205 h 721"/>
              <a:gd name="T114" fmla="*/ 626 w 720"/>
              <a:gd name="T115" fmla="*/ 119 h 721"/>
              <a:gd name="T116" fmla="*/ 547 w 720"/>
              <a:gd name="T117" fmla="*/ 52 h 721"/>
              <a:gd name="T118" fmla="*/ 450 w 720"/>
              <a:gd name="T119" fmla="*/ 12 h 7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20" h="721">
                <a:moveTo>
                  <a:pt x="610" y="585"/>
                </a:moveTo>
                <a:lnTo>
                  <a:pt x="594" y="578"/>
                </a:lnTo>
                <a:lnTo>
                  <a:pt x="571" y="568"/>
                </a:lnTo>
                <a:lnTo>
                  <a:pt x="539" y="558"/>
                </a:lnTo>
                <a:lnTo>
                  <a:pt x="499" y="542"/>
                </a:lnTo>
                <a:lnTo>
                  <a:pt x="482" y="537"/>
                </a:lnTo>
                <a:lnTo>
                  <a:pt x="466" y="531"/>
                </a:lnTo>
                <a:lnTo>
                  <a:pt x="449" y="524"/>
                </a:lnTo>
                <a:lnTo>
                  <a:pt x="432" y="519"/>
                </a:lnTo>
                <a:lnTo>
                  <a:pt x="432" y="459"/>
                </a:lnTo>
                <a:lnTo>
                  <a:pt x="439" y="455"/>
                </a:lnTo>
                <a:lnTo>
                  <a:pt x="445" y="450"/>
                </a:lnTo>
                <a:lnTo>
                  <a:pt x="453" y="442"/>
                </a:lnTo>
                <a:lnTo>
                  <a:pt x="459" y="433"/>
                </a:lnTo>
                <a:lnTo>
                  <a:pt x="466" y="422"/>
                </a:lnTo>
                <a:lnTo>
                  <a:pt x="471" y="406"/>
                </a:lnTo>
                <a:lnTo>
                  <a:pt x="476" y="390"/>
                </a:lnTo>
                <a:lnTo>
                  <a:pt x="477" y="370"/>
                </a:lnTo>
                <a:lnTo>
                  <a:pt x="481" y="368"/>
                </a:lnTo>
                <a:lnTo>
                  <a:pt x="485" y="364"/>
                </a:lnTo>
                <a:lnTo>
                  <a:pt x="488" y="361"/>
                </a:lnTo>
                <a:lnTo>
                  <a:pt x="490" y="357"/>
                </a:lnTo>
                <a:lnTo>
                  <a:pt x="493" y="351"/>
                </a:lnTo>
                <a:lnTo>
                  <a:pt x="495" y="345"/>
                </a:lnTo>
                <a:lnTo>
                  <a:pt x="497" y="338"/>
                </a:lnTo>
                <a:lnTo>
                  <a:pt x="497" y="331"/>
                </a:lnTo>
                <a:lnTo>
                  <a:pt x="495" y="318"/>
                </a:lnTo>
                <a:lnTo>
                  <a:pt x="493" y="307"/>
                </a:lnTo>
                <a:lnTo>
                  <a:pt x="490" y="302"/>
                </a:lnTo>
                <a:lnTo>
                  <a:pt x="488" y="298"/>
                </a:lnTo>
                <a:lnTo>
                  <a:pt x="484" y="295"/>
                </a:lnTo>
                <a:lnTo>
                  <a:pt x="480" y="292"/>
                </a:lnTo>
                <a:lnTo>
                  <a:pt x="481" y="292"/>
                </a:lnTo>
                <a:lnTo>
                  <a:pt x="481" y="291"/>
                </a:lnTo>
                <a:lnTo>
                  <a:pt x="488" y="270"/>
                </a:lnTo>
                <a:lnTo>
                  <a:pt x="493" y="246"/>
                </a:lnTo>
                <a:lnTo>
                  <a:pt x="495" y="232"/>
                </a:lnTo>
                <a:lnTo>
                  <a:pt x="495" y="219"/>
                </a:lnTo>
                <a:lnTo>
                  <a:pt x="495" y="205"/>
                </a:lnTo>
                <a:lnTo>
                  <a:pt x="493" y="191"/>
                </a:lnTo>
                <a:lnTo>
                  <a:pt x="490" y="184"/>
                </a:lnTo>
                <a:lnTo>
                  <a:pt x="486" y="178"/>
                </a:lnTo>
                <a:lnTo>
                  <a:pt x="482" y="171"/>
                </a:lnTo>
                <a:lnTo>
                  <a:pt x="477" y="165"/>
                </a:lnTo>
                <a:lnTo>
                  <a:pt x="472" y="161"/>
                </a:lnTo>
                <a:lnTo>
                  <a:pt x="466" y="156"/>
                </a:lnTo>
                <a:lnTo>
                  <a:pt x="458" y="152"/>
                </a:lnTo>
                <a:lnTo>
                  <a:pt x="450" y="148"/>
                </a:lnTo>
                <a:lnTo>
                  <a:pt x="434" y="143"/>
                </a:lnTo>
                <a:lnTo>
                  <a:pt x="417" y="139"/>
                </a:lnTo>
                <a:lnTo>
                  <a:pt x="400" y="137"/>
                </a:lnTo>
                <a:lnTo>
                  <a:pt x="382" y="137"/>
                </a:lnTo>
                <a:lnTo>
                  <a:pt x="367" y="137"/>
                </a:lnTo>
                <a:lnTo>
                  <a:pt x="351" y="139"/>
                </a:lnTo>
                <a:lnTo>
                  <a:pt x="335" y="142"/>
                </a:lnTo>
                <a:lnTo>
                  <a:pt x="321" y="147"/>
                </a:lnTo>
                <a:lnTo>
                  <a:pt x="306" y="152"/>
                </a:lnTo>
                <a:lnTo>
                  <a:pt x="294" y="160"/>
                </a:lnTo>
                <a:lnTo>
                  <a:pt x="288" y="165"/>
                </a:lnTo>
                <a:lnTo>
                  <a:pt x="283" y="170"/>
                </a:lnTo>
                <a:lnTo>
                  <a:pt x="279" y="175"/>
                </a:lnTo>
                <a:lnTo>
                  <a:pt x="276" y="180"/>
                </a:lnTo>
                <a:lnTo>
                  <a:pt x="269" y="180"/>
                </a:lnTo>
                <a:lnTo>
                  <a:pt x="262" y="182"/>
                </a:lnTo>
                <a:lnTo>
                  <a:pt x="256" y="183"/>
                </a:lnTo>
                <a:lnTo>
                  <a:pt x="251" y="184"/>
                </a:lnTo>
                <a:lnTo>
                  <a:pt x="244" y="189"/>
                </a:lnTo>
                <a:lnTo>
                  <a:pt x="237" y="196"/>
                </a:lnTo>
                <a:lnTo>
                  <a:pt x="235" y="201"/>
                </a:lnTo>
                <a:lnTo>
                  <a:pt x="232" y="206"/>
                </a:lnTo>
                <a:lnTo>
                  <a:pt x="231" y="211"/>
                </a:lnTo>
                <a:lnTo>
                  <a:pt x="229" y="218"/>
                </a:lnTo>
                <a:lnTo>
                  <a:pt x="228" y="230"/>
                </a:lnTo>
                <a:lnTo>
                  <a:pt x="229" y="243"/>
                </a:lnTo>
                <a:lnTo>
                  <a:pt x="233" y="269"/>
                </a:lnTo>
                <a:lnTo>
                  <a:pt x="240" y="291"/>
                </a:lnTo>
                <a:lnTo>
                  <a:pt x="240" y="292"/>
                </a:lnTo>
                <a:lnTo>
                  <a:pt x="240" y="292"/>
                </a:lnTo>
                <a:lnTo>
                  <a:pt x="236" y="295"/>
                </a:lnTo>
                <a:lnTo>
                  <a:pt x="232" y="298"/>
                </a:lnTo>
                <a:lnTo>
                  <a:pt x="229" y="302"/>
                </a:lnTo>
                <a:lnTo>
                  <a:pt x="227" y="307"/>
                </a:lnTo>
                <a:lnTo>
                  <a:pt x="224" y="318"/>
                </a:lnTo>
                <a:lnTo>
                  <a:pt x="223" y="331"/>
                </a:lnTo>
                <a:lnTo>
                  <a:pt x="223" y="337"/>
                </a:lnTo>
                <a:lnTo>
                  <a:pt x="224" y="343"/>
                </a:lnTo>
                <a:lnTo>
                  <a:pt x="226" y="350"/>
                </a:lnTo>
                <a:lnTo>
                  <a:pt x="228" y="355"/>
                </a:lnTo>
                <a:lnTo>
                  <a:pt x="231" y="360"/>
                </a:lnTo>
                <a:lnTo>
                  <a:pt x="235" y="364"/>
                </a:lnTo>
                <a:lnTo>
                  <a:pt x="237" y="368"/>
                </a:lnTo>
                <a:lnTo>
                  <a:pt x="242" y="370"/>
                </a:lnTo>
                <a:lnTo>
                  <a:pt x="244" y="390"/>
                </a:lnTo>
                <a:lnTo>
                  <a:pt x="249" y="406"/>
                </a:lnTo>
                <a:lnTo>
                  <a:pt x="254" y="422"/>
                </a:lnTo>
                <a:lnTo>
                  <a:pt x="260" y="433"/>
                </a:lnTo>
                <a:lnTo>
                  <a:pt x="267" y="442"/>
                </a:lnTo>
                <a:lnTo>
                  <a:pt x="274" y="450"/>
                </a:lnTo>
                <a:lnTo>
                  <a:pt x="281" y="455"/>
                </a:lnTo>
                <a:lnTo>
                  <a:pt x="287" y="459"/>
                </a:lnTo>
                <a:lnTo>
                  <a:pt x="287" y="519"/>
                </a:lnTo>
                <a:lnTo>
                  <a:pt x="272" y="524"/>
                </a:lnTo>
                <a:lnTo>
                  <a:pt x="256" y="530"/>
                </a:lnTo>
                <a:lnTo>
                  <a:pt x="241" y="535"/>
                </a:lnTo>
                <a:lnTo>
                  <a:pt x="226" y="540"/>
                </a:lnTo>
                <a:lnTo>
                  <a:pt x="193" y="550"/>
                </a:lnTo>
                <a:lnTo>
                  <a:pt x="161" y="562"/>
                </a:lnTo>
                <a:lnTo>
                  <a:pt x="133" y="573"/>
                </a:lnTo>
                <a:lnTo>
                  <a:pt x="110" y="586"/>
                </a:lnTo>
                <a:lnTo>
                  <a:pt x="100" y="573"/>
                </a:lnTo>
                <a:lnTo>
                  <a:pt x="89" y="562"/>
                </a:lnTo>
                <a:lnTo>
                  <a:pt x="80" y="549"/>
                </a:lnTo>
                <a:lnTo>
                  <a:pt x="73" y="536"/>
                </a:lnTo>
                <a:lnTo>
                  <a:pt x="65" y="523"/>
                </a:lnTo>
                <a:lnTo>
                  <a:pt x="57" y="509"/>
                </a:lnTo>
                <a:lnTo>
                  <a:pt x="51" y="495"/>
                </a:lnTo>
                <a:lnTo>
                  <a:pt x="46" y="481"/>
                </a:lnTo>
                <a:lnTo>
                  <a:pt x="41" y="467"/>
                </a:lnTo>
                <a:lnTo>
                  <a:pt x="35" y="453"/>
                </a:lnTo>
                <a:lnTo>
                  <a:pt x="32" y="437"/>
                </a:lnTo>
                <a:lnTo>
                  <a:pt x="29" y="422"/>
                </a:lnTo>
                <a:lnTo>
                  <a:pt x="26" y="408"/>
                </a:lnTo>
                <a:lnTo>
                  <a:pt x="25" y="392"/>
                </a:lnTo>
                <a:lnTo>
                  <a:pt x="24" y="377"/>
                </a:lnTo>
                <a:lnTo>
                  <a:pt x="23" y="360"/>
                </a:lnTo>
                <a:lnTo>
                  <a:pt x="24" y="343"/>
                </a:lnTo>
                <a:lnTo>
                  <a:pt x="25" y="327"/>
                </a:lnTo>
                <a:lnTo>
                  <a:pt x="26" y="310"/>
                </a:lnTo>
                <a:lnTo>
                  <a:pt x="30" y="293"/>
                </a:lnTo>
                <a:lnTo>
                  <a:pt x="34" y="277"/>
                </a:lnTo>
                <a:lnTo>
                  <a:pt x="38" y="261"/>
                </a:lnTo>
                <a:lnTo>
                  <a:pt x="43" y="244"/>
                </a:lnTo>
                <a:lnTo>
                  <a:pt x="50" y="230"/>
                </a:lnTo>
                <a:lnTo>
                  <a:pt x="56" y="215"/>
                </a:lnTo>
                <a:lnTo>
                  <a:pt x="64" y="201"/>
                </a:lnTo>
                <a:lnTo>
                  <a:pt x="71" y="187"/>
                </a:lnTo>
                <a:lnTo>
                  <a:pt x="80" y="173"/>
                </a:lnTo>
                <a:lnTo>
                  <a:pt x="91" y="160"/>
                </a:lnTo>
                <a:lnTo>
                  <a:pt x="100" y="147"/>
                </a:lnTo>
                <a:lnTo>
                  <a:pt x="111" y="134"/>
                </a:lnTo>
                <a:lnTo>
                  <a:pt x="122" y="122"/>
                </a:lnTo>
                <a:lnTo>
                  <a:pt x="133" y="112"/>
                </a:lnTo>
                <a:lnTo>
                  <a:pt x="146" y="101"/>
                </a:lnTo>
                <a:lnTo>
                  <a:pt x="159" y="92"/>
                </a:lnTo>
                <a:lnTo>
                  <a:pt x="172" y="81"/>
                </a:lnTo>
                <a:lnTo>
                  <a:pt x="186" y="72"/>
                </a:lnTo>
                <a:lnTo>
                  <a:pt x="200" y="65"/>
                </a:lnTo>
                <a:lnTo>
                  <a:pt x="214" y="57"/>
                </a:lnTo>
                <a:lnTo>
                  <a:pt x="229" y="51"/>
                </a:lnTo>
                <a:lnTo>
                  <a:pt x="244" y="44"/>
                </a:lnTo>
                <a:lnTo>
                  <a:pt x="260" y="39"/>
                </a:lnTo>
                <a:lnTo>
                  <a:pt x="276" y="35"/>
                </a:lnTo>
                <a:lnTo>
                  <a:pt x="292" y="31"/>
                </a:lnTo>
                <a:lnTo>
                  <a:pt x="309" y="27"/>
                </a:lnTo>
                <a:lnTo>
                  <a:pt x="326" y="26"/>
                </a:lnTo>
                <a:lnTo>
                  <a:pt x="342" y="25"/>
                </a:lnTo>
                <a:lnTo>
                  <a:pt x="359" y="24"/>
                </a:lnTo>
                <a:lnTo>
                  <a:pt x="377" y="25"/>
                </a:lnTo>
                <a:lnTo>
                  <a:pt x="394" y="26"/>
                </a:lnTo>
                <a:lnTo>
                  <a:pt x="410" y="27"/>
                </a:lnTo>
                <a:lnTo>
                  <a:pt x="427" y="31"/>
                </a:lnTo>
                <a:lnTo>
                  <a:pt x="444" y="35"/>
                </a:lnTo>
                <a:lnTo>
                  <a:pt x="459" y="39"/>
                </a:lnTo>
                <a:lnTo>
                  <a:pt x="475" y="44"/>
                </a:lnTo>
                <a:lnTo>
                  <a:pt x="490" y="51"/>
                </a:lnTo>
                <a:lnTo>
                  <a:pt x="506" y="57"/>
                </a:lnTo>
                <a:lnTo>
                  <a:pt x="520" y="65"/>
                </a:lnTo>
                <a:lnTo>
                  <a:pt x="534" y="72"/>
                </a:lnTo>
                <a:lnTo>
                  <a:pt x="548" y="81"/>
                </a:lnTo>
                <a:lnTo>
                  <a:pt x="561" y="92"/>
                </a:lnTo>
                <a:lnTo>
                  <a:pt x="574" y="101"/>
                </a:lnTo>
                <a:lnTo>
                  <a:pt x="586" y="112"/>
                </a:lnTo>
                <a:lnTo>
                  <a:pt x="598" y="122"/>
                </a:lnTo>
                <a:lnTo>
                  <a:pt x="608" y="134"/>
                </a:lnTo>
                <a:lnTo>
                  <a:pt x="620" y="147"/>
                </a:lnTo>
                <a:lnTo>
                  <a:pt x="629" y="160"/>
                </a:lnTo>
                <a:lnTo>
                  <a:pt x="639" y="173"/>
                </a:lnTo>
                <a:lnTo>
                  <a:pt x="648" y="187"/>
                </a:lnTo>
                <a:lnTo>
                  <a:pt x="656" y="201"/>
                </a:lnTo>
                <a:lnTo>
                  <a:pt x="663" y="215"/>
                </a:lnTo>
                <a:lnTo>
                  <a:pt x="670" y="230"/>
                </a:lnTo>
                <a:lnTo>
                  <a:pt x="676" y="244"/>
                </a:lnTo>
                <a:lnTo>
                  <a:pt x="681" y="261"/>
                </a:lnTo>
                <a:lnTo>
                  <a:pt x="685" y="277"/>
                </a:lnTo>
                <a:lnTo>
                  <a:pt x="689" y="293"/>
                </a:lnTo>
                <a:lnTo>
                  <a:pt x="692" y="310"/>
                </a:lnTo>
                <a:lnTo>
                  <a:pt x="694" y="327"/>
                </a:lnTo>
                <a:lnTo>
                  <a:pt x="696" y="343"/>
                </a:lnTo>
                <a:lnTo>
                  <a:pt x="697" y="360"/>
                </a:lnTo>
                <a:lnTo>
                  <a:pt x="696" y="377"/>
                </a:lnTo>
                <a:lnTo>
                  <a:pt x="694" y="392"/>
                </a:lnTo>
                <a:lnTo>
                  <a:pt x="693" y="408"/>
                </a:lnTo>
                <a:lnTo>
                  <a:pt x="690" y="422"/>
                </a:lnTo>
                <a:lnTo>
                  <a:pt x="688" y="437"/>
                </a:lnTo>
                <a:lnTo>
                  <a:pt x="684" y="453"/>
                </a:lnTo>
                <a:lnTo>
                  <a:pt x="679" y="467"/>
                </a:lnTo>
                <a:lnTo>
                  <a:pt x="674" y="481"/>
                </a:lnTo>
                <a:lnTo>
                  <a:pt x="669" y="495"/>
                </a:lnTo>
                <a:lnTo>
                  <a:pt x="662" y="509"/>
                </a:lnTo>
                <a:lnTo>
                  <a:pt x="654" y="523"/>
                </a:lnTo>
                <a:lnTo>
                  <a:pt x="647" y="536"/>
                </a:lnTo>
                <a:lnTo>
                  <a:pt x="639" y="549"/>
                </a:lnTo>
                <a:lnTo>
                  <a:pt x="630" y="562"/>
                </a:lnTo>
                <a:lnTo>
                  <a:pt x="620" y="573"/>
                </a:lnTo>
                <a:lnTo>
                  <a:pt x="610" y="585"/>
                </a:lnTo>
                <a:close/>
                <a:moveTo>
                  <a:pt x="359" y="0"/>
                </a:moveTo>
                <a:lnTo>
                  <a:pt x="341" y="0"/>
                </a:lnTo>
                <a:lnTo>
                  <a:pt x="323" y="2"/>
                </a:lnTo>
                <a:lnTo>
                  <a:pt x="305" y="4"/>
                </a:lnTo>
                <a:lnTo>
                  <a:pt x="287" y="7"/>
                </a:lnTo>
                <a:lnTo>
                  <a:pt x="269" y="12"/>
                </a:lnTo>
                <a:lnTo>
                  <a:pt x="253" y="16"/>
                </a:lnTo>
                <a:lnTo>
                  <a:pt x="236" y="22"/>
                </a:lnTo>
                <a:lnTo>
                  <a:pt x="219" y="29"/>
                </a:lnTo>
                <a:lnTo>
                  <a:pt x="204" y="35"/>
                </a:lnTo>
                <a:lnTo>
                  <a:pt x="188" y="44"/>
                </a:lnTo>
                <a:lnTo>
                  <a:pt x="173" y="52"/>
                </a:lnTo>
                <a:lnTo>
                  <a:pt x="159" y="62"/>
                </a:lnTo>
                <a:lnTo>
                  <a:pt x="145" y="72"/>
                </a:lnTo>
                <a:lnTo>
                  <a:pt x="131" y="83"/>
                </a:lnTo>
                <a:lnTo>
                  <a:pt x="118" y="94"/>
                </a:lnTo>
                <a:lnTo>
                  <a:pt x="105" y="106"/>
                </a:lnTo>
                <a:lnTo>
                  <a:pt x="93" y="119"/>
                </a:lnTo>
                <a:lnTo>
                  <a:pt x="82" y="131"/>
                </a:lnTo>
                <a:lnTo>
                  <a:pt x="71" y="146"/>
                </a:lnTo>
                <a:lnTo>
                  <a:pt x="61" y="160"/>
                </a:lnTo>
                <a:lnTo>
                  <a:pt x="51" y="174"/>
                </a:lnTo>
                <a:lnTo>
                  <a:pt x="43" y="189"/>
                </a:lnTo>
                <a:lnTo>
                  <a:pt x="34" y="205"/>
                </a:lnTo>
                <a:lnTo>
                  <a:pt x="28" y="220"/>
                </a:lnTo>
                <a:lnTo>
                  <a:pt x="21" y="237"/>
                </a:lnTo>
                <a:lnTo>
                  <a:pt x="15" y="253"/>
                </a:lnTo>
                <a:lnTo>
                  <a:pt x="11" y="270"/>
                </a:lnTo>
                <a:lnTo>
                  <a:pt x="6" y="288"/>
                </a:lnTo>
                <a:lnTo>
                  <a:pt x="3" y="306"/>
                </a:lnTo>
                <a:lnTo>
                  <a:pt x="1" y="324"/>
                </a:lnTo>
                <a:lnTo>
                  <a:pt x="0" y="342"/>
                </a:lnTo>
                <a:lnTo>
                  <a:pt x="0" y="360"/>
                </a:lnTo>
                <a:lnTo>
                  <a:pt x="0" y="378"/>
                </a:lnTo>
                <a:lnTo>
                  <a:pt x="1" y="395"/>
                </a:lnTo>
                <a:lnTo>
                  <a:pt x="3" y="413"/>
                </a:lnTo>
                <a:lnTo>
                  <a:pt x="6" y="429"/>
                </a:lnTo>
                <a:lnTo>
                  <a:pt x="10" y="446"/>
                </a:lnTo>
                <a:lnTo>
                  <a:pt x="14" y="463"/>
                </a:lnTo>
                <a:lnTo>
                  <a:pt x="19" y="478"/>
                </a:lnTo>
                <a:lnTo>
                  <a:pt x="25" y="495"/>
                </a:lnTo>
                <a:lnTo>
                  <a:pt x="32" y="510"/>
                </a:lnTo>
                <a:lnTo>
                  <a:pt x="39" y="526"/>
                </a:lnTo>
                <a:lnTo>
                  <a:pt x="47" y="540"/>
                </a:lnTo>
                <a:lnTo>
                  <a:pt x="56" y="555"/>
                </a:lnTo>
                <a:lnTo>
                  <a:pt x="65" y="569"/>
                </a:lnTo>
                <a:lnTo>
                  <a:pt x="75" y="582"/>
                </a:lnTo>
                <a:lnTo>
                  <a:pt x="87" y="596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113" y="622"/>
                </a:lnTo>
                <a:lnTo>
                  <a:pt x="127" y="635"/>
                </a:lnTo>
                <a:lnTo>
                  <a:pt x="141" y="645"/>
                </a:lnTo>
                <a:lnTo>
                  <a:pt x="156" y="657"/>
                </a:lnTo>
                <a:lnTo>
                  <a:pt x="172" y="666"/>
                </a:lnTo>
                <a:lnTo>
                  <a:pt x="187" y="676"/>
                </a:lnTo>
                <a:lnTo>
                  <a:pt x="204" y="684"/>
                </a:lnTo>
                <a:lnTo>
                  <a:pt x="220" y="691"/>
                </a:lnTo>
                <a:lnTo>
                  <a:pt x="237" y="698"/>
                </a:lnTo>
                <a:lnTo>
                  <a:pt x="254" y="704"/>
                </a:lnTo>
                <a:lnTo>
                  <a:pt x="272" y="709"/>
                </a:lnTo>
                <a:lnTo>
                  <a:pt x="288" y="713"/>
                </a:lnTo>
                <a:lnTo>
                  <a:pt x="306" y="717"/>
                </a:lnTo>
                <a:lnTo>
                  <a:pt x="324" y="720"/>
                </a:lnTo>
                <a:lnTo>
                  <a:pt x="342" y="721"/>
                </a:lnTo>
                <a:lnTo>
                  <a:pt x="359" y="721"/>
                </a:lnTo>
                <a:lnTo>
                  <a:pt x="377" y="721"/>
                </a:lnTo>
                <a:lnTo>
                  <a:pt x="395" y="720"/>
                </a:lnTo>
                <a:lnTo>
                  <a:pt x="413" y="717"/>
                </a:lnTo>
                <a:lnTo>
                  <a:pt x="431" y="713"/>
                </a:lnTo>
                <a:lnTo>
                  <a:pt x="448" y="709"/>
                </a:lnTo>
                <a:lnTo>
                  <a:pt x="466" y="704"/>
                </a:lnTo>
                <a:lnTo>
                  <a:pt x="482" y="698"/>
                </a:lnTo>
                <a:lnTo>
                  <a:pt x="499" y="691"/>
                </a:lnTo>
                <a:lnTo>
                  <a:pt x="516" y="684"/>
                </a:lnTo>
                <a:lnTo>
                  <a:pt x="532" y="676"/>
                </a:lnTo>
                <a:lnTo>
                  <a:pt x="549" y="666"/>
                </a:lnTo>
                <a:lnTo>
                  <a:pt x="565" y="657"/>
                </a:lnTo>
                <a:lnTo>
                  <a:pt x="579" y="645"/>
                </a:lnTo>
                <a:lnTo>
                  <a:pt x="594" y="635"/>
                </a:lnTo>
                <a:lnTo>
                  <a:pt x="607" y="622"/>
                </a:lnTo>
                <a:lnTo>
                  <a:pt x="621" y="609"/>
                </a:lnTo>
                <a:lnTo>
                  <a:pt x="621" y="609"/>
                </a:lnTo>
                <a:lnTo>
                  <a:pt x="621" y="609"/>
                </a:lnTo>
                <a:lnTo>
                  <a:pt x="633" y="596"/>
                </a:lnTo>
                <a:lnTo>
                  <a:pt x="643" y="584"/>
                </a:lnTo>
                <a:lnTo>
                  <a:pt x="653" y="569"/>
                </a:lnTo>
                <a:lnTo>
                  <a:pt x="663" y="555"/>
                </a:lnTo>
                <a:lnTo>
                  <a:pt x="672" y="540"/>
                </a:lnTo>
                <a:lnTo>
                  <a:pt x="680" y="526"/>
                </a:lnTo>
                <a:lnTo>
                  <a:pt x="688" y="510"/>
                </a:lnTo>
                <a:lnTo>
                  <a:pt x="694" y="495"/>
                </a:lnTo>
                <a:lnTo>
                  <a:pt x="701" y="478"/>
                </a:lnTo>
                <a:lnTo>
                  <a:pt x="706" y="463"/>
                </a:lnTo>
                <a:lnTo>
                  <a:pt x="710" y="446"/>
                </a:lnTo>
                <a:lnTo>
                  <a:pt x="714" y="429"/>
                </a:lnTo>
                <a:lnTo>
                  <a:pt x="716" y="413"/>
                </a:lnTo>
                <a:lnTo>
                  <a:pt x="719" y="395"/>
                </a:lnTo>
                <a:lnTo>
                  <a:pt x="720" y="378"/>
                </a:lnTo>
                <a:lnTo>
                  <a:pt x="720" y="360"/>
                </a:lnTo>
                <a:lnTo>
                  <a:pt x="720" y="342"/>
                </a:lnTo>
                <a:lnTo>
                  <a:pt x="719" y="324"/>
                </a:lnTo>
                <a:lnTo>
                  <a:pt x="716" y="306"/>
                </a:lnTo>
                <a:lnTo>
                  <a:pt x="714" y="288"/>
                </a:lnTo>
                <a:lnTo>
                  <a:pt x="708" y="270"/>
                </a:lnTo>
                <a:lnTo>
                  <a:pt x="705" y="253"/>
                </a:lnTo>
                <a:lnTo>
                  <a:pt x="698" y="237"/>
                </a:lnTo>
                <a:lnTo>
                  <a:pt x="692" y="220"/>
                </a:lnTo>
                <a:lnTo>
                  <a:pt x="685" y="205"/>
                </a:lnTo>
                <a:lnTo>
                  <a:pt x="676" y="189"/>
                </a:lnTo>
                <a:lnTo>
                  <a:pt x="669" y="174"/>
                </a:lnTo>
                <a:lnTo>
                  <a:pt x="658" y="160"/>
                </a:lnTo>
                <a:lnTo>
                  <a:pt x="648" y="146"/>
                </a:lnTo>
                <a:lnTo>
                  <a:pt x="638" y="131"/>
                </a:lnTo>
                <a:lnTo>
                  <a:pt x="626" y="119"/>
                </a:lnTo>
                <a:lnTo>
                  <a:pt x="615" y="106"/>
                </a:lnTo>
                <a:lnTo>
                  <a:pt x="602" y="94"/>
                </a:lnTo>
                <a:lnTo>
                  <a:pt x="589" y="83"/>
                </a:lnTo>
                <a:lnTo>
                  <a:pt x="575" y="72"/>
                </a:lnTo>
                <a:lnTo>
                  <a:pt x="561" y="62"/>
                </a:lnTo>
                <a:lnTo>
                  <a:pt x="547" y="52"/>
                </a:lnTo>
                <a:lnTo>
                  <a:pt x="531" y="44"/>
                </a:lnTo>
                <a:lnTo>
                  <a:pt x="516" y="35"/>
                </a:lnTo>
                <a:lnTo>
                  <a:pt x="500" y="29"/>
                </a:lnTo>
                <a:lnTo>
                  <a:pt x="484" y="22"/>
                </a:lnTo>
                <a:lnTo>
                  <a:pt x="467" y="16"/>
                </a:lnTo>
                <a:lnTo>
                  <a:pt x="450" y="12"/>
                </a:lnTo>
                <a:lnTo>
                  <a:pt x="432" y="7"/>
                </a:lnTo>
                <a:lnTo>
                  <a:pt x="414" y="4"/>
                </a:lnTo>
                <a:lnTo>
                  <a:pt x="396" y="2"/>
                </a:lnTo>
                <a:lnTo>
                  <a:pt x="378" y="0"/>
                </a:lnTo>
                <a:lnTo>
                  <a:pt x="35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5154B48C-D350-4C39-9E0E-2166A8FDF057}"/>
              </a:ext>
            </a:extLst>
          </p:cNvPr>
          <p:cNvGrpSpPr>
            <a:grpSpLocks noChangeAspect="1"/>
          </p:cNvGrpSpPr>
          <p:nvPr/>
        </p:nvGrpSpPr>
        <p:grpSpPr>
          <a:xfrm>
            <a:off x="4695507" y="985104"/>
            <a:ext cx="360000" cy="360000"/>
            <a:chOff x="11606213" y="5354638"/>
            <a:chExt cx="280987" cy="280988"/>
          </a:xfrm>
          <a:solidFill>
            <a:schemeClr val="bg1"/>
          </a:solidFill>
        </p:grpSpPr>
        <p:sp>
          <p:nvSpPr>
            <p:cNvPr id="480" name="Freeform 3448">
              <a:extLst>
                <a:ext uri="{FF2B5EF4-FFF2-40B4-BE49-F238E27FC236}">
                  <a16:creationId xmlns:a16="http://schemas.microsoft.com/office/drawing/2014/main" id="{1A6B6E21-EA5F-4C30-B948-F5CBED156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6213" y="5392738"/>
              <a:ext cx="128587" cy="90488"/>
            </a:xfrm>
            <a:custGeom>
              <a:avLst/>
              <a:gdLst>
                <a:gd name="T0" fmla="*/ 325 w 325"/>
                <a:gd name="T1" fmla="*/ 206 h 230"/>
                <a:gd name="T2" fmla="*/ 324 w 325"/>
                <a:gd name="T3" fmla="*/ 197 h 230"/>
                <a:gd name="T4" fmla="*/ 321 w 325"/>
                <a:gd name="T5" fmla="*/ 189 h 230"/>
                <a:gd name="T6" fmla="*/ 319 w 325"/>
                <a:gd name="T7" fmla="*/ 181 h 230"/>
                <a:gd name="T8" fmla="*/ 315 w 325"/>
                <a:gd name="T9" fmla="*/ 173 h 230"/>
                <a:gd name="T10" fmla="*/ 310 w 325"/>
                <a:gd name="T11" fmla="*/ 167 h 230"/>
                <a:gd name="T12" fmla="*/ 303 w 325"/>
                <a:gd name="T13" fmla="*/ 162 h 230"/>
                <a:gd name="T14" fmla="*/ 297 w 325"/>
                <a:gd name="T15" fmla="*/ 158 h 230"/>
                <a:gd name="T16" fmla="*/ 289 w 325"/>
                <a:gd name="T17" fmla="*/ 154 h 230"/>
                <a:gd name="T18" fmla="*/ 216 w 325"/>
                <a:gd name="T19" fmla="*/ 136 h 230"/>
                <a:gd name="T20" fmla="*/ 216 w 325"/>
                <a:gd name="T21" fmla="*/ 112 h 230"/>
                <a:gd name="T22" fmla="*/ 226 w 325"/>
                <a:gd name="T23" fmla="*/ 104 h 230"/>
                <a:gd name="T24" fmla="*/ 236 w 325"/>
                <a:gd name="T25" fmla="*/ 95 h 230"/>
                <a:gd name="T26" fmla="*/ 244 w 325"/>
                <a:gd name="T27" fmla="*/ 85 h 230"/>
                <a:gd name="T28" fmla="*/ 252 w 325"/>
                <a:gd name="T29" fmla="*/ 73 h 230"/>
                <a:gd name="T30" fmla="*/ 258 w 325"/>
                <a:gd name="T31" fmla="*/ 60 h 230"/>
                <a:gd name="T32" fmla="*/ 262 w 325"/>
                <a:gd name="T33" fmla="*/ 48 h 230"/>
                <a:gd name="T34" fmla="*/ 265 w 325"/>
                <a:gd name="T35" fmla="*/ 33 h 230"/>
                <a:gd name="T36" fmla="*/ 266 w 325"/>
                <a:gd name="T37" fmla="*/ 19 h 230"/>
                <a:gd name="T38" fmla="*/ 254 w 325"/>
                <a:gd name="T39" fmla="*/ 22 h 230"/>
                <a:gd name="T40" fmla="*/ 243 w 325"/>
                <a:gd name="T41" fmla="*/ 22 h 230"/>
                <a:gd name="T42" fmla="*/ 234 w 325"/>
                <a:gd name="T43" fmla="*/ 22 h 230"/>
                <a:gd name="T44" fmla="*/ 225 w 325"/>
                <a:gd name="T45" fmla="*/ 21 h 230"/>
                <a:gd name="T46" fmla="*/ 209 w 325"/>
                <a:gd name="T47" fmla="*/ 18 h 230"/>
                <a:gd name="T48" fmla="*/ 197 w 325"/>
                <a:gd name="T49" fmla="*/ 13 h 230"/>
                <a:gd name="T50" fmla="*/ 186 w 325"/>
                <a:gd name="T51" fmla="*/ 8 h 230"/>
                <a:gd name="T52" fmla="*/ 177 w 325"/>
                <a:gd name="T53" fmla="*/ 0 h 230"/>
                <a:gd name="T54" fmla="*/ 171 w 325"/>
                <a:gd name="T55" fmla="*/ 4 h 230"/>
                <a:gd name="T56" fmla="*/ 163 w 325"/>
                <a:gd name="T57" fmla="*/ 6 h 230"/>
                <a:gd name="T58" fmla="*/ 157 w 325"/>
                <a:gd name="T59" fmla="*/ 10 h 230"/>
                <a:gd name="T60" fmla="*/ 149 w 325"/>
                <a:gd name="T61" fmla="*/ 12 h 230"/>
                <a:gd name="T62" fmla="*/ 134 w 325"/>
                <a:gd name="T63" fmla="*/ 14 h 230"/>
                <a:gd name="T64" fmla="*/ 117 w 325"/>
                <a:gd name="T65" fmla="*/ 15 h 230"/>
                <a:gd name="T66" fmla="*/ 102 w 325"/>
                <a:gd name="T67" fmla="*/ 15 h 230"/>
                <a:gd name="T68" fmla="*/ 87 w 325"/>
                <a:gd name="T69" fmla="*/ 13 h 230"/>
                <a:gd name="T70" fmla="*/ 73 w 325"/>
                <a:gd name="T71" fmla="*/ 9 h 230"/>
                <a:gd name="T72" fmla="*/ 62 w 325"/>
                <a:gd name="T73" fmla="*/ 4 h 230"/>
                <a:gd name="T74" fmla="*/ 60 w 325"/>
                <a:gd name="T75" fmla="*/ 10 h 230"/>
                <a:gd name="T76" fmla="*/ 60 w 325"/>
                <a:gd name="T77" fmla="*/ 17 h 230"/>
                <a:gd name="T78" fmla="*/ 62 w 325"/>
                <a:gd name="T79" fmla="*/ 31 h 230"/>
                <a:gd name="T80" fmla="*/ 64 w 325"/>
                <a:gd name="T81" fmla="*/ 45 h 230"/>
                <a:gd name="T82" fmla="*/ 68 w 325"/>
                <a:gd name="T83" fmla="*/ 58 h 230"/>
                <a:gd name="T84" fmla="*/ 73 w 325"/>
                <a:gd name="T85" fmla="*/ 71 h 230"/>
                <a:gd name="T86" fmla="*/ 81 w 325"/>
                <a:gd name="T87" fmla="*/ 82 h 230"/>
                <a:gd name="T88" fmla="*/ 89 w 325"/>
                <a:gd name="T89" fmla="*/ 93 h 230"/>
                <a:gd name="T90" fmla="*/ 98 w 325"/>
                <a:gd name="T91" fmla="*/ 102 h 230"/>
                <a:gd name="T92" fmla="*/ 108 w 325"/>
                <a:gd name="T93" fmla="*/ 109 h 230"/>
                <a:gd name="T94" fmla="*/ 108 w 325"/>
                <a:gd name="T95" fmla="*/ 136 h 230"/>
                <a:gd name="T96" fmla="*/ 37 w 325"/>
                <a:gd name="T97" fmla="*/ 155 h 230"/>
                <a:gd name="T98" fmla="*/ 30 w 325"/>
                <a:gd name="T99" fmla="*/ 158 h 230"/>
                <a:gd name="T100" fmla="*/ 23 w 325"/>
                <a:gd name="T101" fmla="*/ 162 h 230"/>
                <a:gd name="T102" fmla="*/ 17 w 325"/>
                <a:gd name="T103" fmla="*/ 167 h 230"/>
                <a:gd name="T104" fmla="*/ 10 w 325"/>
                <a:gd name="T105" fmla="*/ 173 h 230"/>
                <a:gd name="T106" fmla="*/ 7 w 325"/>
                <a:gd name="T107" fmla="*/ 181 h 230"/>
                <a:gd name="T108" fmla="*/ 3 w 325"/>
                <a:gd name="T109" fmla="*/ 189 h 230"/>
                <a:gd name="T110" fmla="*/ 0 w 325"/>
                <a:gd name="T111" fmla="*/ 197 h 230"/>
                <a:gd name="T112" fmla="*/ 0 w 325"/>
                <a:gd name="T113" fmla="*/ 206 h 230"/>
                <a:gd name="T114" fmla="*/ 0 w 325"/>
                <a:gd name="T115" fmla="*/ 230 h 230"/>
                <a:gd name="T116" fmla="*/ 325 w 325"/>
                <a:gd name="T117" fmla="*/ 230 h 230"/>
                <a:gd name="T118" fmla="*/ 325 w 325"/>
                <a:gd name="T119" fmla="*/ 206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5" h="230">
                  <a:moveTo>
                    <a:pt x="325" y="206"/>
                  </a:moveTo>
                  <a:lnTo>
                    <a:pt x="324" y="197"/>
                  </a:lnTo>
                  <a:lnTo>
                    <a:pt x="321" y="189"/>
                  </a:lnTo>
                  <a:lnTo>
                    <a:pt x="319" y="181"/>
                  </a:lnTo>
                  <a:lnTo>
                    <a:pt x="315" y="173"/>
                  </a:lnTo>
                  <a:lnTo>
                    <a:pt x="310" y="167"/>
                  </a:lnTo>
                  <a:lnTo>
                    <a:pt x="303" y="162"/>
                  </a:lnTo>
                  <a:lnTo>
                    <a:pt x="297" y="158"/>
                  </a:lnTo>
                  <a:lnTo>
                    <a:pt x="289" y="154"/>
                  </a:lnTo>
                  <a:lnTo>
                    <a:pt x="216" y="136"/>
                  </a:lnTo>
                  <a:lnTo>
                    <a:pt x="216" y="112"/>
                  </a:lnTo>
                  <a:lnTo>
                    <a:pt x="226" y="104"/>
                  </a:lnTo>
                  <a:lnTo>
                    <a:pt x="236" y="95"/>
                  </a:lnTo>
                  <a:lnTo>
                    <a:pt x="244" y="85"/>
                  </a:lnTo>
                  <a:lnTo>
                    <a:pt x="252" y="73"/>
                  </a:lnTo>
                  <a:lnTo>
                    <a:pt x="258" y="60"/>
                  </a:lnTo>
                  <a:lnTo>
                    <a:pt x="262" y="48"/>
                  </a:lnTo>
                  <a:lnTo>
                    <a:pt x="265" y="33"/>
                  </a:lnTo>
                  <a:lnTo>
                    <a:pt x="266" y="19"/>
                  </a:lnTo>
                  <a:lnTo>
                    <a:pt x="254" y="22"/>
                  </a:lnTo>
                  <a:lnTo>
                    <a:pt x="243" y="22"/>
                  </a:lnTo>
                  <a:lnTo>
                    <a:pt x="234" y="22"/>
                  </a:lnTo>
                  <a:lnTo>
                    <a:pt x="225" y="21"/>
                  </a:lnTo>
                  <a:lnTo>
                    <a:pt x="209" y="18"/>
                  </a:lnTo>
                  <a:lnTo>
                    <a:pt x="197" y="13"/>
                  </a:lnTo>
                  <a:lnTo>
                    <a:pt x="186" y="8"/>
                  </a:lnTo>
                  <a:lnTo>
                    <a:pt x="177" y="0"/>
                  </a:lnTo>
                  <a:lnTo>
                    <a:pt x="171" y="4"/>
                  </a:lnTo>
                  <a:lnTo>
                    <a:pt x="163" y="6"/>
                  </a:lnTo>
                  <a:lnTo>
                    <a:pt x="157" y="10"/>
                  </a:lnTo>
                  <a:lnTo>
                    <a:pt x="149" y="12"/>
                  </a:lnTo>
                  <a:lnTo>
                    <a:pt x="134" y="14"/>
                  </a:lnTo>
                  <a:lnTo>
                    <a:pt x="117" y="15"/>
                  </a:lnTo>
                  <a:lnTo>
                    <a:pt x="102" y="15"/>
                  </a:lnTo>
                  <a:lnTo>
                    <a:pt x="87" y="13"/>
                  </a:lnTo>
                  <a:lnTo>
                    <a:pt x="73" y="9"/>
                  </a:lnTo>
                  <a:lnTo>
                    <a:pt x="62" y="4"/>
                  </a:lnTo>
                  <a:lnTo>
                    <a:pt x="60" y="10"/>
                  </a:lnTo>
                  <a:lnTo>
                    <a:pt x="60" y="17"/>
                  </a:lnTo>
                  <a:lnTo>
                    <a:pt x="62" y="31"/>
                  </a:lnTo>
                  <a:lnTo>
                    <a:pt x="64" y="45"/>
                  </a:lnTo>
                  <a:lnTo>
                    <a:pt x="68" y="58"/>
                  </a:lnTo>
                  <a:lnTo>
                    <a:pt x="73" y="71"/>
                  </a:lnTo>
                  <a:lnTo>
                    <a:pt x="81" y="82"/>
                  </a:lnTo>
                  <a:lnTo>
                    <a:pt x="89" y="93"/>
                  </a:lnTo>
                  <a:lnTo>
                    <a:pt x="98" y="102"/>
                  </a:lnTo>
                  <a:lnTo>
                    <a:pt x="108" y="109"/>
                  </a:lnTo>
                  <a:lnTo>
                    <a:pt x="108" y="136"/>
                  </a:lnTo>
                  <a:lnTo>
                    <a:pt x="37" y="155"/>
                  </a:lnTo>
                  <a:lnTo>
                    <a:pt x="30" y="158"/>
                  </a:lnTo>
                  <a:lnTo>
                    <a:pt x="23" y="162"/>
                  </a:lnTo>
                  <a:lnTo>
                    <a:pt x="17" y="167"/>
                  </a:lnTo>
                  <a:lnTo>
                    <a:pt x="10" y="173"/>
                  </a:lnTo>
                  <a:lnTo>
                    <a:pt x="7" y="181"/>
                  </a:lnTo>
                  <a:lnTo>
                    <a:pt x="3" y="189"/>
                  </a:lnTo>
                  <a:lnTo>
                    <a:pt x="0" y="197"/>
                  </a:lnTo>
                  <a:lnTo>
                    <a:pt x="0" y="206"/>
                  </a:lnTo>
                  <a:lnTo>
                    <a:pt x="0" y="230"/>
                  </a:lnTo>
                  <a:lnTo>
                    <a:pt x="325" y="230"/>
                  </a:lnTo>
                  <a:lnTo>
                    <a:pt x="325" y="2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Freeform 3449">
              <a:extLst>
                <a:ext uri="{FF2B5EF4-FFF2-40B4-BE49-F238E27FC236}">
                  <a16:creationId xmlns:a16="http://schemas.microsoft.com/office/drawing/2014/main" id="{F882A055-8C74-4CC9-ABC0-5340A17B8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1613" y="5354638"/>
              <a:ext cx="79375" cy="36513"/>
            </a:xfrm>
            <a:custGeom>
              <a:avLst/>
              <a:gdLst>
                <a:gd name="T0" fmla="*/ 104 w 199"/>
                <a:gd name="T1" fmla="*/ 69 h 92"/>
                <a:gd name="T2" fmla="*/ 109 w 199"/>
                <a:gd name="T3" fmla="*/ 67 h 92"/>
                <a:gd name="T4" fmla="*/ 114 w 199"/>
                <a:gd name="T5" fmla="*/ 66 h 92"/>
                <a:gd name="T6" fmla="*/ 116 w 199"/>
                <a:gd name="T7" fmla="*/ 67 h 92"/>
                <a:gd name="T8" fmla="*/ 119 w 199"/>
                <a:gd name="T9" fmla="*/ 68 h 92"/>
                <a:gd name="T10" fmla="*/ 122 w 199"/>
                <a:gd name="T11" fmla="*/ 69 h 92"/>
                <a:gd name="T12" fmla="*/ 123 w 199"/>
                <a:gd name="T13" fmla="*/ 72 h 92"/>
                <a:gd name="T14" fmla="*/ 125 w 199"/>
                <a:gd name="T15" fmla="*/ 76 h 92"/>
                <a:gd name="T16" fmla="*/ 129 w 199"/>
                <a:gd name="T17" fmla="*/ 78 h 92"/>
                <a:gd name="T18" fmla="*/ 133 w 199"/>
                <a:gd name="T19" fmla="*/ 82 h 92"/>
                <a:gd name="T20" fmla="*/ 137 w 199"/>
                <a:gd name="T21" fmla="*/ 85 h 92"/>
                <a:gd name="T22" fmla="*/ 149 w 199"/>
                <a:gd name="T23" fmla="*/ 89 h 92"/>
                <a:gd name="T24" fmla="*/ 161 w 199"/>
                <a:gd name="T25" fmla="*/ 92 h 92"/>
                <a:gd name="T26" fmla="*/ 173 w 199"/>
                <a:gd name="T27" fmla="*/ 92 h 92"/>
                <a:gd name="T28" fmla="*/ 183 w 199"/>
                <a:gd name="T29" fmla="*/ 92 h 92"/>
                <a:gd name="T30" fmla="*/ 192 w 199"/>
                <a:gd name="T31" fmla="*/ 91 h 92"/>
                <a:gd name="T32" fmla="*/ 199 w 199"/>
                <a:gd name="T33" fmla="*/ 90 h 92"/>
                <a:gd name="T34" fmla="*/ 196 w 199"/>
                <a:gd name="T35" fmla="*/ 80 h 92"/>
                <a:gd name="T36" fmla="*/ 194 w 199"/>
                <a:gd name="T37" fmla="*/ 71 h 92"/>
                <a:gd name="T38" fmla="*/ 190 w 199"/>
                <a:gd name="T39" fmla="*/ 63 h 92"/>
                <a:gd name="T40" fmla="*/ 186 w 199"/>
                <a:gd name="T41" fmla="*/ 54 h 92"/>
                <a:gd name="T42" fmla="*/ 181 w 199"/>
                <a:gd name="T43" fmla="*/ 46 h 92"/>
                <a:gd name="T44" fmla="*/ 176 w 199"/>
                <a:gd name="T45" fmla="*/ 39 h 92"/>
                <a:gd name="T46" fmla="*/ 169 w 199"/>
                <a:gd name="T47" fmla="*/ 32 h 92"/>
                <a:gd name="T48" fmla="*/ 163 w 199"/>
                <a:gd name="T49" fmla="*/ 26 h 92"/>
                <a:gd name="T50" fmla="*/ 156 w 199"/>
                <a:gd name="T51" fmla="*/ 21 h 92"/>
                <a:gd name="T52" fmla="*/ 149 w 199"/>
                <a:gd name="T53" fmla="*/ 15 h 92"/>
                <a:gd name="T54" fmla="*/ 141 w 199"/>
                <a:gd name="T55" fmla="*/ 10 h 92"/>
                <a:gd name="T56" fmla="*/ 133 w 199"/>
                <a:gd name="T57" fmla="*/ 6 h 92"/>
                <a:gd name="T58" fmla="*/ 124 w 199"/>
                <a:gd name="T59" fmla="*/ 4 h 92"/>
                <a:gd name="T60" fmla="*/ 115 w 199"/>
                <a:gd name="T61" fmla="*/ 1 h 92"/>
                <a:gd name="T62" fmla="*/ 106 w 199"/>
                <a:gd name="T63" fmla="*/ 0 h 92"/>
                <a:gd name="T64" fmla="*/ 97 w 199"/>
                <a:gd name="T65" fmla="*/ 0 h 92"/>
                <a:gd name="T66" fmla="*/ 89 w 199"/>
                <a:gd name="T67" fmla="*/ 0 h 92"/>
                <a:gd name="T68" fmla="*/ 81 w 199"/>
                <a:gd name="T69" fmla="*/ 1 h 92"/>
                <a:gd name="T70" fmla="*/ 73 w 199"/>
                <a:gd name="T71" fmla="*/ 4 h 92"/>
                <a:gd name="T72" fmla="*/ 65 w 199"/>
                <a:gd name="T73" fmla="*/ 5 h 92"/>
                <a:gd name="T74" fmla="*/ 57 w 199"/>
                <a:gd name="T75" fmla="*/ 9 h 92"/>
                <a:gd name="T76" fmla="*/ 51 w 199"/>
                <a:gd name="T77" fmla="*/ 13 h 92"/>
                <a:gd name="T78" fmla="*/ 43 w 199"/>
                <a:gd name="T79" fmla="*/ 17 h 92"/>
                <a:gd name="T80" fmla="*/ 37 w 199"/>
                <a:gd name="T81" fmla="*/ 22 h 92"/>
                <a:gd name="T82" fmla="*/ 25 w 199"/>
                <a:gd name="T83" fmla="*/ 32 h 92"/>
                <a:gd name="T84" fmla="*/ 15 w 199"/>
                <a:gd name="T85" fmla="*/ 45 h 92"/>
                <a:gd name="T86" fmla="*/ 6 w 199"/>
                <a:gd name="T87" fmla="*/ 60 h 92"/>
                <a:gd name="T88" fmla="*/ 0 w 199"/>
                <a:gd name="T89" fmla="*/ 76 h 92"/>
                <a:gd name="T90" fmla="*/ 1 w 199"/>
                <a:gd name="T91" fmla="*/ 75 h 92"/>
                <a:gd name="T92" fmla="*/ 10 w 199"/>
                <a:gd name="T93" fmla="*/ 80 h 92"/>
                <a:gd name="T94" fmla="*/ 21 w 199"/>
                <a:gd name="T95" fmla="*/ 84 h 92"/>
                <a:gd name="T96" fmla="*/ 36 w 199"/>
                <a:gd name="T97" fmla="*/ 86 h 92"/>
                <a:gd name="T98" fmla="*/ 50 w 199"/>
                <a:gd name="T99" fmla="*/ 87 h 92"/>
                <a:gd name="T100" fmla="*/ 65 w 199"/>
                <a:gd name="T101" fmla="*/ 86 h 92"/>
                <a:gd name="T102" fmla="*/ 79 w 199"/>
                <a:gd name="T103" fmla="*/ 84 h 92"/>
                <a:gd name="T104" fmla="*/ 87 w 199"/>
                <a:gd name="T105" fmla="*/ 81 h 92"/>
                <a:gd name="T106" fmla="*/ 93 w 199"/>
                <a:gd name="T107" fmla="*/ 77 h 92"/>
                <a:gd name="T108" fmla="*/ 98 w 199"/>
                <a:gd name="T109" fmla="*/ 75 h 92"/>
                <a:gd name="T110" fmla="*/ 104 w 199"/>
                <a:gd name="T111" fmla="*/ 6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9" h="92">
                  <a:moveTo>
                    <a:pt x="104" y="69"/>
                  </a:moveTo>
                  <a:lnTo>
                    <a:pt x="109" y="67"/>
                  </a:lnTo>
                  <a:lnTo>
                    <a:pt x="114" y="66"/>
                  </a:lnTo>
                  <a:lnTo>
                    <a:pt x="116" y="67"/>
                  </a:lnTo>
                  <a:lnTo>
                    <a:pt x="119" y="68"/>
                  </a:lnTo>
                  <a:lnTo>
                    <a:pt x="122" y="69"/>
                  </a:lnTo>
                  <a:lnTo>
                    <a:pt x="123" y="72"/>
                  </a:lnTo>
                  <a:lnTo>
                    <a:pt x="125" y="76"/>
                  </a:lnTo>
                  <a:lnTo>
                    <a:pt x="129" y="78"/>
                  </a:lnTo>
                  <a:lnTo>
                    <a:pt x="133" y="82"/>
                  </a:lnTo>
                  <a:lnTo>
                    <a:pt x="137" y="85"/>
                  </a:lnTo>
                  <a:lnTo>
                    <a:pt x="149" y="89"/>
                  </a:lnTo>
                  <a:lnTo>
                    <a:pt x="161" y="92"/>
                  </a:lnTo>
                  <a:lnTo>
                    <a:pt x="173" y="92"/>
                  </a:lnTo>
                  <a:lnTo>
                    <a:pt x="183" y="92"/>
                  </a:lnTo>
                  <a:lnTo>
                    <a:pt x="192" y="91"/>
                  </a:lnTo>
                  <a:lnTo>
                    <a:pt x="199" y="90"/>
                  </a:lnTo>
                  <a:lnTo>
                    <a:pt x="196" y="80"/>
                  </a:lnTo>
                  <a:lnTo>
                    <a:pt x="194" y="71"/>
                  </a:lnTo>
                  <a:lnTo>
                    <a:pt x="190" y="63"/>
                  </a:lnTo>
                  <a:lnTo>
                    <a:pt x="186" y="54"/>
                  </a:lnTo>
                  <a:lnTo>
                    <a:pt x="181" y="46"/>
                  </a:lnTo>
                  <a:lnTo>
                    <a:pt x="176" y="39"/>
                  </a:lnTo>
                  <a:lnTo>
                    <a:pt x="169" y="32"/>
                  </a:lnTo>
                  <a:lnTo>
                    <a:pt x="163" y="26"/>
                  </a:lnTo>
                  <a:lnTo>
                    <a:pt x="156" y="21"/>
                  </a:lnTo>
                  <a:lnTo>
                    <a:pt x="149" y="15"/>
                  </a:lnTo>
                  <a:lnTo>
                    <a:pt x="141" y="10"/>
                  </a:lnTo>
                  <a:lnTo>
                    <a:pt x="133" y="6"/>
                  </a:lnTo>
                  <a:lnTo>
                    <a:pt x="124" y="4"/>
                  </a:lnTo>
                  <a:lnTo>
                    <a:pt x="115" y="1"/>
                  </a:lnTo>
                  <a:lnTo>
                    <a:pt x="106" y="0"/>
                  </a:lnTo>
                  <a:lnTo>
                    <a:pt x="97" y="0"/>
                  </a:lnTo>
                  <a:lnTo>
                    <a:pt x="89" y="0"/>
                  </a:lnTo>
                  <a:lnTo>
                    <a:pt x="81" y="1"/>
                  </a:lnTo>
                  <a:lnTo>
                    <a:pt x="73" y="4"/>
                  </a:lnTo>
                  <a:lnTo>
                    <a:pt x="65" y="5"/>
                  </a:lnTo>
                  <a:lnTo>
                    <a:pt x="57" y="9"/>
                  </a:lnTo>
                  <a:lnTo>
                    <a:pt x="51" y="13"/>
                  </a:lnTo>
                  <a:lnTo>
                    <a:pt x="43" y="17"/>
                  </a:lnTo>
                  <a:lnTo>
                    <a:pt x="37" y="22"/>
                  </a:lnTo>
                  <a:lnTo>
                    <a:pt x="25" y="32"/>
                  </a:lnTo>
                  <a:lnTo>
                    <a:pt x="15" y="45"/>
                  </a:lnTo>
                  <a:lnTo>
                    <a:pt x="6" y="60"/>
                  </a:lnTo>
                  <a:lnTo>
                    <a:pt x="0" y="76"/>
                  </a:lnTo>
                  <a:lnTo>
                    <a:pt x="1" y="75"/>
                  </a:lnTo>
                  <a:lnTo>
                    <a:pt x="10" y="80"/>
                  </a:lnTo>
                  <a:lnTo>
                    <a:pt x="21" y="84"/>
                  </a:lnTo>
                  <a:lnTo>
                    <a:pt x="36" y="86"/>
                  </a:lnTo>
                  <a:lnTo>
                    <a:pt x="50" y="87"/>
                  </a:lnTo>
                  <a:lnTo>
                    <a:pt x="65" y="86"/>
                  </a:lnTo>
                  <a:lnTo>
                    <a:pt x="79" y="84"/>
                  </a:lnTo>
                  <a:lnTo>
                    <a:pt x="87" y="81"/>
                  </a:lnTo>
                  <a:lnTo>
                    <a:pt x="93" y="77"/>
                  </a:lnTo>
                  <a:lnTo>
                    <a:pt x="98" y="75"/>
                  </a:lnTo>
                  <a:lnTo>
                    <a:pt x="104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3450">
              <a:extLst>
                <a:ext uri="{FF2B5EF4-FFF2-40B4-BE49-F238E27FC236}">
                  <a16:creationId xmlns:a16="http://schemas.microsoft.com/office/drawing/2014/main" id="{E9D375AA-0C43-417C-9A3E-632AD5474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8613" y="5392738"/>
              <a:ext cx="128587" cy="90488"/>
            </a:xfrm>
            <a:custGeom>
              <a:avLst/>
              <a:gdLst>
                <a:gd name="T0" fmla="*/ 289 w 325"/>
                <a:gd name="T1" fmla="*/ 154 h 230"/>
                <a:gd name="T2" fmla="*/ 217 w 325"/>
                <a:gd name="T3" fmla="*/ 136 h 230"/>
                <a:gd name="T4" fmla="*/ 217 w 325"/>
                <a:gd name="T5" fmla="*/ 112 h 230"/>
                <a:gd name="T6" fmla="*/ 227 w 325"/>
                <a:gd name="T7" fmla="*/ 104 h 230"/>
                <a:gd name="T8" fmla="*/ 236 w 325"/>
                <a:gd name="T9" fmla="*/ 95 h 230"/>
                <a:gd name="T10" fmla="*/ 245 w 325"/>
                <a:gd name="T11" fmla="*/ 85 h 230"/>
                <a:gd name="T12" fmla="*/ 252 w 325"/>
                <a:gd name="T13" fmla="*/ 73 h 230"/>
                <a:gd name="T14" fmla="*/ 258 w 325"/>
                <a:gd name="T15" fmla="*/ 60 h 230"/>
                <a:gd name="T16" fmla="*/ 263 w 325"/>
                <a:gd name="T17" fmla="*/ 48 h 230"/>
                <a:gd name="T18" fmla="*/ 266 w 325"/>
                <a:gd name="T19" fmla="*/ 33 h 230"/>
                <a:gd name="T20" fmla="*/ 267 w 325"/>
                <a:gd name="T21" fmla="*/ 19 h 230"/>
                <a:gd name="T22" fmla="*/ 256 w 325"/>
                <a:gd name="T23" fmla="*/ 22 h 230"/>
                <a:gd name="T24" fmla="*/ 243 w 325"/>
                <a:gd name="T25" fmla="*/ 22 h 230"/>
                <a:gd name="T26" fmla="*/ 234 w 325"/>
                <a:gd name="T27" fmla="*/ 22 h 230"/>
                <a:gd name="T28" fmla="*/ 225 w 325"/>
                <a:gd name="T29" fmla="*/ 21 h 230"/>
                <a:gd name="T30" fmla="*/ 211 w 325"/>
                <a:gd name="T31" fmla="*/ 18 h 230"/>
                <a:gd name="T32" fmla="*/ 198 w 325"/>
                <a:gd name="T33" fmla="*/ 13 h 230"/>
                <a:gd name="T34" fmla="*/ 186 w 325"/>
                <a:gd name="T35" fmla="*/ 8 h 230"/>
                <a:gd name="T36" fmla="*/ 177 w 325"/>
                <a:gd name="T37" fmla="*/ 0 h 230"/>
                <a:gd name="T38" fmla="*/ 171 w 325"/>
                <a:gd name="T39" fmla="*/ 4 h 230"/>
                <a:gd name="T40" fmla="*/ 164 w 325"/>
                <a:gd name="T41" fmla="*/ 6 h 230"/>
                <a:gd name="T42" fmla="*/ 157 w 325"/>
                <a:gd name="T43" fmla="*/ 10 h 230"/>
                <a:gd name="T44" fmla="*/ 149 w 325"/>
                <a:gd name="T45" fmla="*/ 12 h 230"/>
                <a:gd name="T46" fmla="*/ 134 w 325"/>
                <a:gd name="T47" fmla="*/ 14 h 230"/>
                <a:gd name="T48" fmla="*/ 118 w 325"/>
                <a:gd name="T49" fmla="*/ 15 h 230"/>
                <a:gd name="T50" fmla="*/ 103 w 325"/>
                <a:gd name="T51" fmla="*/ 15 h 230"/>
                <a:gd name="T52" fmla="*/ 87 w 325"/>
                <a:gd name="T53" fmla="*/ 13 h 230"/>
                <a:gd name="T54" fmla="*/ 73 w 325"/>
                <a:gd name="T55" fmla="*/ 9 h 230"/>
                <a:gd name="T56" fmla="*/ 62 w 325"/>
                <a:gd name="T57" fmla="*/ 4 h 230"/>
                <a:gd name="T58" fmla="*/ 62 w 325"/>
                <a:gd name="T59" fmla="*/ 10 h 230"/>
                <a:gd name="T60" fmla="*/ 60 w 325"/>
                <a:gd name="T61" fmla="*/ 17 h 230"/>
                <a:gd name="T62" fmla="*/ 62 w 325"/>
                <a:gd name="T63" fmla="*/ 31 h 230"/>
                <a:gd name="T64" fmla="*/ 64 w 325"/>
                <a:gd name="T65" fmla="*/ 45 h 230"/>
                <a:gd name="T66" fmla="*/ 68 w 325"/>
                <a:gd name="T67" fmla="*/ 58 h 230"/>
                <a:gd name="T68" fmla="*/ 75 w 325"/>
                <a:gd name="T69" fmla="*/ 71 h 230"/>
                <a:gd name="T70" fmla="*/ 81 w 325"/>
                <a:gd name="T71" fmla="*/ 82 h 230"/>
                <a:gd name="T72" fmla="*/ 89 w 325"/>
                <a:gd name="T73" fmla="*/ 93 h 230"/>
                <a:gd name="T74" fmla="*/ 99 w 325"/>
                <a:gd name="T75" fmla="*/ 102 h 230"/>
                <a:gd name="T76" fmla="*/ 109 w 325"/>
                <a:gd name="T77" fmla="*/ 109 h 230"/>
                <a:gd name="T78" fmla="*/ 109 w 325"/>
                <a:gd name="T79" fmla="*/ 136 h 230"/>
                <a:gd name="T80" fmla="*/ 39 w 325"/>
                <a:gd name="T81" fmla="*/ 155 h 230"/>
                <a:gd name="T82" fmla="*/ 31 w 325"/>
                <a:gd name="T83" fmla="*/ 158 h 230"/>
                <a:gd name="T84" fmla="*/ 23 w 325"/>
                <a:gd name="T85" fmla="*/ 162 h 230"/>
                <a:gd name="T86" fmla="*/ 17 w 325"/>
                <a:gd name="T87" fmla="*/ 167 h 230"/>
                <a:gd name="T88" fmla="*/ 12 w 325"/>
                <a:gd name="T89" fmla="*/ 173 h 230"/>
                <a:gd name="T90" fmla="*/ 7 w 325"/>
                <a:gd name="T91" fmla="*/ 181 h 230"/>
                <a:gd name="T92" fmla="*/ 4 w 325"/>
                <a:gd name="T93" fmla="*/ 189 h 230"/>
                <a:gd name="T94" fmla="*/ 1 w 325"/>
                <a:gd name="T95" fmla="*/ 197 h 230"/>
                <a:gd name="T96" fmla="*/ 0 w 325"/>
                <a:gd name="T97" fmla="*/ 206 h 230"/>
                <a:gd name="T98" fmla="*/ 0 w 325"/>
                <a:gd name="T99" fmla="*/ 230 h 230"/>
                <a:gd name="T100" fmla="*/ 325 w 325"/>
                <a:gd name="T101" fmla="*/ 230 h 230"/>
                <a:gd name="T102" fmla="*/ 325 w 325"/>
                <a:gd name="T103" fmla="*/ 206 h 230"/>
                <a:gd name="T104" fmla="*/ 324 w 325"/>
                <a:gd name="T105" fmla="*/ 197 h 230"/>
                <a:gd name="T106" fmla="*/ 322 w 325"/>
                <a:gd name="T107" fmla="*/ 189 h 230"/>
                <a:gd name="T108" fmla="*/ 319 w 325"/>
                <a:gd name="T109" fmla="*/ 181 h 230"/>
                <a:gd name="T110" fmla="*/ 315 w 325"/>
                <a:gd name="T111" fmla="*/ 173 h 230"/>
                <a:gd name="T112" fmla="*/ 310 w 325"/>
                <a:gd name="T113" fmla="*/ 167 h 230"/>
                <a:gd name="T114" fmla="*/ 303 w 325"/>
                <a:gd name="T115" fmla="*/ 162 h 230"/>
                <a:gd name="T116" fmla="*/ 297 w 325"/>
                <a:gd name="T117" fmla="*/ 158 h 230"/>
                <a:gd name="T118" fmla="*/ 289 w 325"/>
                <a:gd name="T119" fmla="*/ 15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5" h="230">
                  <a:moveTo>
                    <a:pt x="289" y="154"/>
                  </a:moveTo>
                  <a:lnTo>
                    <a:pt x="217" y="136"/>
                  </a:lnTo>
                  <a:lnTo>
                    <a:pt x="217" y="112"/>
                  </a:lnTo>
                  <a:lnTo>
                    <a:pt x="227" y="104"/>
                  </a:lnTo>
                  <a:lnTo>
                    <a:pt x="236" y="95"/>
                  </a:lnTo>
                  <a:lnTo>
                    <a:pt x="245" y="85"/>
                  </a:lnTo>
                  <a:lnTo>
                    <a:pt x="252" y="73"/>
                  </a:lnTo>
                  <a:lnTo>
                    <a:pt x="258" y="60"/>
                  </a:lnTo>
                  <a:lnTo>
                    <a:pt x="263" y="48"/>
                  </a:lnTo>
                  <a:lnTo>
                    <a:pt x="266" y="33"/>
                  </a:lnTo>
                  <a:lnTo>
                    <a:pt x="267" y="19"/>
                  </a:lnTo>
                  <a:lnTo>
                    <a:pt x="256" y="22"/>
                  </a:lnTo>
                  <a:lnTo>
                    <a:pt x="243" y="22"/>
                  </a:lnTo>
                  <a:lnTo>
                    <a:pt x="234" y="22"/>
                  </a:lnTo>
                  <a:lnTo>
                    <a:pt x="225" y="21"/>
                  </a:lnTo>
                  <a:lnTo>
                    <a:pt x="211" y="18"/>
                  </a:lnTo>
                  <a:lnTo>
                    <a:pt x="198" y="13"/>
                  </a:lnTo>
                  <a:lnTo>
                    <a:pt x="186" y="8"/>
                  </a:lnTo>
                  <a:lnTo>
                    <a:pt x="177" y="0"/>
                  </a:lnTo>
                  <a:lnTo>
                    <a:pt x="171" y="4"/>
                  </a:lnTo>
                  <a:lnTo>
                    <a:pt x="164" y="6"/>
                  </a:lnTo>
                  <a:lnTo>
                    <a:pt x="157" y="10"/>
                  </a:lnTo>
                  <a:lnTo>
                    <a:pt x="149" y="12"/>
                  </a:lnTo>
                  <a:lnTo>
                    <a:pt x="134" y="14"/>
                  </a:lnTo>
                  <a:lnTo>
                    <a:pt x="118" y="15"/>
                  </a:lnTo>
                  <a:lnTo>
                    <a:pt x="103" y="15"/>
                  </a:lnTo>
                  <a:lnTo>
                    <a:pt x="87" y="13"/>
                  </a:lnTo>
                  <a:lnTo>
                    <a:pt x="73" y="9"/>
                  </a:lnTo>
                  <a:lnTo>
                    <a:pt x="62" y="4"/>
                  </a:lnTo>
                  <a:lnTo>
                    <a:pt x="62" y="10"/>
                  </a:lnTo>
                  <a:lnTo>
                    <a:pt x="60" y="17"/>
                  </a:lnTo>
                  <a:lnTo>
                    <a:pt x="62" y="31"/>
                  </a:lnTo>
                  <a:lnTo>
                    <a:pt x="64" y="45"/>
                  </a:lnTo>
                  <a:lnTo>
                    <a:pt x="68" y="58"/>
                  </a:lnTo>
                  <a:lnTo>
                    <a:pt x="75" y="71"/>
                  </a:lnTo>
                  <a:lnTo>
                    <a:pt x="81" y="82"/>
                  </a:lnTo>
                  <a:lnTo>
                    <a:pt x="89" y="93"/>
                  </a:lnTo>
                  <a:lnTo>
                    <a:pt x="99" y="102"/>
                  </a:lnTo>
                  <a:lnTo>
                    <a:pt x="109" y="109"/>
                  </a:lnTo>
                  <a:lnTo>
                    <a:pt x="109" y="136"/>
                  </a:lnTo>
                  <a:lnTo>
                    <a:pt x="39" y="155"/>
                  </a:lnTo>
                  <a:lnTo>
                    <a:pt x="31" y="158"/>
                  </a:lnTo>
                  <a:lnTo>
                    <a:pt x="23" y="162"/>
                  </a:lnTo>
                  <a:lnTo>
                    <a:pt x="17" y="167"/>
                  </a:lnTo>
                  <a:lnTo>
                    <a:pt x="12" y="173"/>
                  </a:lnTo>
                  <a:lnTo>
                    <a:pt x="7" y="181"/>
                  </a:lnTo>
                  <a:lnTo>
                    <a:pt x="4" y="189"/>
                  </a:lnTo>
                  <a:lnTo>
                    <a:pt x="1" y="197"/>
                  </a:lnTo>
                  <a:lnTo>
                    <a:pt x="0" y="206"/>
                  </a:lnTo>
                  <a:lnTo>
                    <a:pt x="0" y="230"/>
                  </a:lnTo>
                  <a:lnTo>
                    <a:pt x="325" y="230"/>
                  </a:lnTo>
                  <a:lnTo>
                    <a:pt x="325" y="206"/>
                  </a:lnTo>
                  <a:lnTo>
                    <a:pt x="324" y="197"/>
                  </a:lnTo>
                  <a:lnTo>
                    <a:pt x="322" y="189"/>
                  </a:lnTo>
                  <a:lnTo>
                    <a:pt x="319" y="181"/>
                  </a:lnTo>
                  <a:lnTo>
                    <a:pt x="315" y="173"/>
                  </a:lnTo>
                  <a:lnTo>
                    <a:pt x="310" y="167"/>
                  </a:lnTo>
                  <a:lnTo>
                    <a:pt x="303" y="162"/>
                  </a:lnTo>
                  <a:lnTo>
                    <a:pt x="297" y="158"/>
                  </a:lnTo>
                  <a:lnTo>
                    <a:pt x="289" y="1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3451">
              <a:extLst>
                <a:ext uri="{FF2B5EF4-FFF2-40B4-BE49-F238E27FC236}">
                  <a16:creationId xmlns:a16="http://schemas.microsoft.com/office/drawing/2014/main" id="{D9B98C39-6077-4DD5-91BA-CDB7E0A23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4013" y="5354638"/>
              <a:ext cx="79375" cy="36513"/>
            </a:xfrm>
            <a:custGeom>
              <a:avLst/>
              <a:gdLst>
                <a:gd name="T0" fmla="*/ 104 w 198"/>
                <a:gd name="T1" fmla="*/ 69 h 92"/>
                <a:gd name="T2" fmla="*/ 109 w 198"/>
                <a:gd name="T3" fmla="*/ 67 h 92"/>
                <a:gd name="T4" fmla="*/ 114 w 198"/>
                <a:gd name="T5" fmla="*/ 66 h 92"/>
                <a:gd name="T6" fmla="*/ 117 w 198"/>
                <a:gd name="T7" fmla="*/ 67 h 92"/>
                <a:gd name="T8" fmla="*/ 119 w 198"/>
                <a:gd name="T9" fmla="*/ 68 h 92"/>
                <a:gd name="T10" fmla="*/ 121 w 198"/>
                <a:gd name="T11" fmla="*/ 69 h 92"/>
                <a:gd name="T12" fmla="*/ 123 w 198"/>
                <a:gd name="T13" fmla="*/ 72 h 92"/>
                <a:gd name="T14" fmla="*/ 126 w 198"/>
                <a:gd name="T15" fmla="*/ 76 h 92"/>
                <a:gd name="T16" fmla="*/ 128 w 198"/>
                <a:gd name="T17" fmla="*/ 78 h 92"/>
                <a:gd name="T18" fmla="*/ 132 w 198"/>
                <a:gd name="T19" fmla="*/ 82 h 92"/>
                <a:gd name="T20" fmla="*/ 137 w 198"/>
                <a:gd name="T21" fmla="*/ 85 h 92"/>
                <a:gd name="T22" fmla="*/ 148 w 198"/>
                <a:gd name="T23" fmla="*/ 89 h 92"/>
                <a:gd name="T24" fmla="*/ 162 w 198"/>
                <a:gd name="T25" fmla="*/ 92 h 92"/>
                <a:gd name="T26" fmla="*/ 173 w 198"/>
                <a:gd name="T27" fmla="*/ 92 h 92"/>
                <a:gd name="T28" fmla="*/ 184 w 198"/>
                <a:gd name="T29" fmla="*/ 92 h 92"/>
                <a:gd name="T30" fmla="*/ 191 w 198"/>
                <a:gd name="T31" fmla="*/ 91 h 92"/>
                <a:gd name="T32" fmla="*/ 198 w 198"/>
                <a:gd name="T33" fmla="*/ 90 h 92"/>
                <a:gd name="T34" fmla="*/ 196 w 198"/>
                <a:gd name="T35" fmla="*/ 80 h 92"/>
                <a:gd name="T36" fmla="*/ 193 w 198"/>
                <a:gd name="T37" fmla="*/ 71 h 92"/>
                <a:gd name="T38" fmla="*/ 190 w 198"/>
                <a:gd name="T39" fmla="*/ 63 h 92"/>
                <a:gd name="T40" fmla="*/ 185 w 198"/>
                <a:gd name="T41" fmla="*/ 54 h 92"/>
                <a:gd name="T42" fmla="*/ 181 w 198"/>
                <a:gd name="T43" fmla="*/ 46 h 92"/>
                <a:gd name="T44" fmla="*/ 175 w 198"/>
                <a:gd name="T45" fmla="*/ 39 h 92"/>
                <a:gd name="T46" fmla="*/ 169 w 198"/>
                <a:gd name="T47" fmla="*/ 32 h 92"/>
                <a:gd name="T48" fmla="*/ 163 w 198"/>
                <a:gd name="T49" fmla="*/ 26 h 92"/>
                <a:gd name="T50" fmla="*/ 155 w 198"/>
                <a:gd name="T51" fmla="*/ 21 h 92"/>
                <a:gd name="T52" fmla="*/ 149 w 198"/>
                <a:gd name="T53" fmla="*/ 15 h 92"/>
                <a:gd name="T54" fmla="*/ 141 w 198"/>
                <a:gd name="T55" fmla="*/ 10 h 92"/>
                <a:gd name="T56" fmla="*/ 132 w 198"/>
                <a:gd name="T57" fmla="*/ 6 h 92"/>
                <a:gd name="T58" fmla="*/ 124 w 198"/>
                <a:gd name="T59" fmla="*/ 4 h 92"/>
                <a:gd name="T60" fmla="*/ 115 w 198"/>
                <a:gd name="T61" fmla="*/ 1 h 92"/>
                <a:gd name="T62" fmla="*/ 106 w 198"/>
                <a:gd name="T63" fmla="*/ 0 h 92"/>
                <a:gd name="T64" fmla="*/ 97 w 198"/>
                <a:gd name="T65" fmla="*/ 0 h 92"/>
                <a:gd name="T66" fmla="*/ 88 w 198"/>
                <a:gd name="T67" fmla="*/ 0 h 92"/>
                <a:gd name="T68" fmla="*/ 81 w 198"/>
                <a:gd name="T69" fmla="*/ 1 h 92"/>
                <a:gd name="T70" fmla="*/ 73 w 198"/>
                <a:gd name="T71" fmla="*/ 4 h 92"/>
                <a:gd name="T72" fmla="*/ 64 w 198"/>
                <a:gd name="T73" fmla="*/ 5 h 92"/>
                <a:gd name="T74" fmla="*/ 58 w 198"/>
                <a:gd name="T75" fmla="*/ 9 h 92"/>
                <a:gd name="T76" fmla="*/ 50 w 198"/>
                <a:gd name="T77" fmla="*/ 13 h 92"/>
                <a:gd name="T78" fmla="*/ 44 w 198"/>
                <a:gd name="T79" fmla="*/ 17 h 92"/>
                <a:gd name="T80" fmla="*/ 37 w 198"/>
                <a:gd name="T81" fmla="*/ 22 h 92"/>
                <a:gd name="T82" fmla="*/ 24 w 198"/>
                <a:gd name="T83" fmla="*/ 32 h 92"/>
                <a:gd name="T84" fmla="*/ 14 w 198"/>
                <a:gd name="T85" fmla="*/ 45 h 92"/>
                <a:gd name="T86" fmla="*/ 6 w 198"/>
                <a:gd name="T87" fmla="*/ 60 h 92"/>
                <a:gd name="T88" fmla="*/ 0 w 198"/>
                <a:gd name="T89" fmla="*/ 76 h 92"/>
                <a:gd name="T90" fmla="*/ 1 w 198"/>
                <a:gd name="T91" fmla="*/ 75 h 92"/>
                <a:gd name="T92" fmla="*/ 10 w 198"/>
                <a:gd name="T93" fmla="*/ 80 h 92"/>
                <a:gd name="T94" fmla="*/ 22 w 198"/>
                <a:gd name="T95" fmla="*/ 84 h 92"/>
                <a:gd name="T96" fmla="*/ 35 w 198"/>
                <a:gd name="T97" fmla="*/ 86 h 92"/>
                <a:gd name="T98" fmla="*/ 50 w 198"/>
                <a:gd name="T99" fmla="*/ 87 h 92"/>
                <a:gd name="T100" fmla="*/ 64 w 198"/>
                <a:gd name="T101" fmla="*/ 86 h 92"/>
                <a:gd name="T102" fmla="*/ 79 w 198"/>
                <a:gd name="T103" fmla="*/ 84 h 92"/>
                <a:gd name="T104" fmla="*/ 86 w 198"/>
                <a:gd name="T105" fmla="*/ 81 h 92"/>
                <a:gd name="T106" fmla="*/ 92 w 198"/>
                <a:gd name="T107" fmla="*/ 77 h 92"/>
                <a:gd name="T108" fmla="*/ 99 w 198"/>
                <a:gd name="T109" fmla="*/ 75 h 92"/>
                <a:gd name="T110" fmla="*/ 104 w 198"/>
                <a:gd name="T111" fmla="*/ 6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8" h="92">
                  <a:moveTo>
                    <a:pt x="104" y="69"/>
                  </a:moveTo>
                  <a:lnTo>
                    <a:pt x="109" y="67"/>
                  </a:lnTo>
                  <a:lnTo>
                    <a:pt x="114" y="66"/>
                  </a:lnTo>
                  <a:lnTo>
                    <a:pt x="117" y="67"/>
                  </a:lnTo>
                  <a:lnTo>
                    <a:pt x="119" y="68"/>
                  </a:lnTo>
                  <a:lnTo>
                    <a:pt x="121" y="69"/>
                  </a:lnTo>
                  <a:lnTo>
                    <a:pt x="123" y="72"/>
                  </a:lnTo>
                  <a:lnTo>
                    <a:pt x="126" y="76"/>
                  </a:lnTo>
                  <a:lnTo>
                    <a:pt x="128" y="78"/>
                  </a:lnTo>
                  <a:lnTo>
                    <a:pt x="132" y="82"/>
                  </a:lnTo>
                  <a:lnTo>
                    <a:pt x="137" y="85"/>
                  </a:lnTo>
                  <a:lnTo>
                    <a:pt x="148" y="89"/>
                  </a:lnTo>
                  <a:lnTo>
                    <a:pt x="162" y="92"/>
                  </a:lnTo>
                  <a:lnTo>
                    <a:pt x="173" y="92"/>
                  </a:lnTo>
                  <a:lnTo>
                    <a:pt x="184" y="92"/>
                  </a:lnTo>
                  <a:lnTo>
                    <a:pt x="191" y="91"/>
                  </a:lnTo>
                  <a:lnTo>
                    <a:pt x="198" y="90"/>
                  </a:lnTo>
                  <a:lnTo>
                    <a:pt x="196" y="80"/>
                  </a:lnTo>
                  <a:lnTo>
                    <a:pt x="193" y="71"/>
                  </a:lnTo>
                  <a:lnTo>
                    <a:pt x="190" y="63"/>
                  </a:lnTo>
                  <a:lnTo>
                    <a:pt x="185" y="54"/>
                  </a:lnTo>
                  <a:lnTo>
                    <a:pt x="181" y="46"/>
                  </a:lnTo>
                  <a:lnTo>
                    <a:pt x="175" y="39"/>
                  </a:lnTo>
                  <a:lnTo>
                    <a:pt x="169" y="32"/>
                  </a:lnTo>
                  <a:lnTo>
                    <a:pt x="163" y="26"/>
                  </a:lnTo>
                  <a:lnTo>
                    <a:pt x="155" y="21"/>
                  </a:lnTo>
                  <a:lnTo>
                    <a:pt x="149" y="15"/>
                  </a:lnTo>
                  <a:lnTo>
                    <a:pt x="141" y="10"/>
                  </a:lnTo>
                  <a:lnTo>
                    <a:pt x="132" y="6"/>
                  </a:lnTo>
                  <a:lnTo>
                    <a:pt x="124" y="4"/>
                  </a:lnTo>
                  <a:lnTo>
                    <a:pt x="115" y="1"/>
                  </a:lnTo>
                  <a:lnTo>
                    <a:pt x="106" y="0"/>
                  </a:lnTo>
                  <a:lnTo>
                    <a:pt x="97" y="0"/>
                  </a:lnTo>
                  <a:lnTo>
                    <a:pt x="88" y="0"/>
                  </a:lnTo>
                  <a:lnTo>
                    <a:pt x="81" y="1"/>
                  </a:lnTo>
                  <a:lnTo>
                    <a:pt x="73" y="4"/>
                  </a:lnTo>
                  <a:lnTo>
                    <a:pt x="64" y="5"/>
                  </a:lnTo>
                  <a:lnTo>
                    <a:pt x="58" y="9"/>
                  </a:lnTo>
                  <a:lnTo>
                    <a:pt x="50" y="13"/>
                  </a:lnTo>
                  <a:lnTo>
                    <a:pt x="44" y="17"/>
                  </a:lnTo>
                  <a:lnTo>
                    <a:pt x="37" y="22"/>
                  </a:lnTo>
                  <a:lnTo>
                    <a:pt x="24" y="32"/>
                  </a:lnTo>
                  <a:lnTo>
                    <a:pt x="14" y="45"/>
                  </a:lnTo>
                  <a:lnTo>
                    <a:pt x="6" y="60"/>
                  </a:lnTo>
                  <a:lnTo>
                    <a:pt x="0" y="76"/>
                  </a:lnTo>
                  <a:lnTo>
                    <a:pt x="1" y="75"/>
                  </a:lnTo>
                  <a:lnTo>
                    <a:pt x="10" y="80"/>
                  </a:lnTo>
                  <a:lnTo>
                    <a:pt x="22" y="84"/>
                  </a:lnTo>
                  <a:lnTo>
                    <a:pt x="35" y="86"/>
                  </a:lnTo>
                  <a:lnTo>
                    <a:pt x="50" y="87"/>
                  </a:lnTo>
                  <a:lnTo>
                    <a:pt x="64" y="86"/>
                  </a:lnTo>
                  <a:lnTo>
                    <a:pt x="79" y="84"/>
                  </a:lnTo>
                  <a:lnTo>
                    <a:pt x="86" y="81"/>
                  </a:lnTo>
                  <a:lnTo>
                    <a:pt x="92" y="77"/>
                  </a:lnTo>
                  <a:lnTo>
                    <a:pt x="99" y="75"/>
                  </a:lnTo>
                  <a:lnTo>
                    <a:pt x="104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3452">
              <a:extLst>
                <a:ext uri="{FF2B5EF4-FFF2-40B4-BE49-F238E27FC236}">
                  <a16:creationId xmlns:a16="http://schemas.microsoft.com/office/drawing/2014/main" id="{3612AB70-0039-414A-94A0-42CE2566C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3050" y="5507038"/>
              <a:ext cx="79375" cy="36513"/>
            </a:xfrm>
            <a:custGeom>
              <a:avLst/>
              <a:gdLst>
                <a:gd name="T0" fmla="*/ 0 w 197"/>
                <a:gd name="T1" fmla="*/ 75 h 93"/>
                <a:gd name="T2" fmla="*/ 0 w 197"/>
                <a:gd name="T3" fmla="*/ 74 h 93"/>
                <a:gd name="T4" fmla="*/ 9 w 197"/>
                <a:gd name="T5" fmla="*/ 79 h 93"/>
                <a:gd name="T6" fmla="*/ 22 w 197"/>
                <a:gd name="T7" fmla="*/ 82 h 93"/>
                <a:gd name="T8" fmla="*/ 34 w 197"/>
                <a:gd name="T9" fmla="*/ 85 h 93"/>
                <a:gd name="T10" fmla="*/ 50 w 197"/>
                <a:gd name="T11" fmla="*/ 86 h 93"/>
                <a:gd name="T12" fmla="*/ 64 w 197"/>
                <a:gd name="T13" fmla="*/ 86 h 93"/>
                <a:gd name="T14" fmla="*/ 79 w 197"/>
                <a:gd name="T15" fmla="*/ 82 h 93"/>
                <a:gd name="T16" fmla="*/ 86 w 197"/>
                <a:gd name="T17" fmla="*/ 80 h 93"/>
                <a:gd name="T18" fmla="*/ 92 w 197"/>
                <a:gd name="T19" fmla="*/ 77 h 93"/>
                <a:gd name="T20" fmla="*/ 99 w 197"/>
                <a:gd name="T21" fmla="*/ 74 h 93"/>
                <a:gd name="T22" fmla="*/ 104 w 197"/>
                <a:gd name="T23" fmla="*/ 68 h 93"/>
                <a:gd name="T24" fmla="*/ 108 w 197"/>
                <a:gd name="T25" fmla="*/ 66 h 93"/>
                <a:gd name="T26" fmla="*/ 114 w 197"/>
                <a:gd name="T27" fmla="*/ 66 h 93"/>
                <a:gd name="T28" fmla="*/ 117 w 197"/>
                <a:gd name="T29" fmla="*/ 66 h 93"/>
                <a:gd name="T30" fmla="*/ 119 w 197"/>
                <a:gd name="T31" fmla="*/ 67 h 93"/>
                <a:gd name="T32" fmla="*/ 120 w 197"/>
                <a:gd name="T33" fmla="*/ 70 h 93"/>
                <a:gd name="T34" fmla="*/ 123 w 197"/>
                <a:gd name="T35" fmla="*/ 72 h 93"/>
                <a:gd name="T36" fmla="*/ 124 w 197"/>
                <a:gd name="T37" fmla="*/ 75 h 93"/>
                <a:gd name="T38" fmla="*/ 128 w 197"/>
                <a:gd name="T39" fmla="*/ 79 h 93"/>
                <a:gd name="T40" fmla="*/ 132 w 197"/>
                <a:gd name="T41" fmla="*/ 81 h 93"/>
                <a:gd name="T42" fmla="*/ 137 w 197"/>
                <a:gd name="T43" fmla="*/ 84 h 93"/>
                <a:gd name="T44" fmla="*/ 147 w 197"/>
                <a:gd name="T45" fmla="*/ 89 h 93"/>
                <a:gd name="T46" fmla="*/ 161 w 197"/>
                <a:gd name="T47" fmla="*/ 91 h 93"/>
                <a:gd name="T48" fmla="*/ 173 w 197"/>
                <a:gd name="T49" fmla="*/ 93 h 93"/>
                <a:gd name="T50" fmla="*/ 183 w 197"/>
                <a:gd name="T51" fmla="*/ 93 h 93"/>
                <a:gd name="T52" fmla="*/ 191 w 197"/>
                <a:gd name="T53" fmla="*/ 91 h 93"/>
                <a:gd name="T54" fmla="*/ 197 w 197"/>
                <a:gd name="T55" fmla="*/ 89 h 93"/>
                <a:gd name="T56" fmla="*/ 196 w 197"/>
                <a:gd name="T57" fmla="*/ 80 h 93"/>
                <a:gd name="T58" fmla="*/ 192 w 197"/>
                <a:gd name="T59" fmla="*/ 71 h 93"/>
                <a:gd name="T60" fmla="*/ 190 w 197"/>
                <a:gd name="T61" fmla="*/ 62 h 93"/>
                <a:gd name="T62" fmla="*/ 185 w 197"/>
                <a:gd name="T63" fmla="*/ 54 h 93"/>
                <a:gd name="T64" fmla="*/ 181 w 197"/>
                <a:gd name="T65" fmla="*/ 45 h 93"/>
                <a:gd name="T66" fmla="*/ 174 w 197"/>
                <a:gd name="T67" fmla="*/ 39 h 93"/>
                <a:gd name="T68" fmla="*/ 169 w 197"/>
                <a:gd name="T69" fmla="*/ 31 h 93"/>
                <a:gd name="T70" fmla="*/ 163 w 197"/>
                <a:gd name="T71" fmla="*/ 26 h 93"/>
                <a:gd name="T72" fmla="*/ 155 w 197"/>
                <a:gd name="T73" fmla="*/ 20 h 93"/>
                <a:gd name="T74" fmla="*/ 149 w 197"/>
                <a:gd name="T75" fmla="*/ 14 h 93"/>
                <a:gd name="T76" fmla="*/ 141 w 197"/>
                <a:gd name="T77" fmla="*/ 11 h 93"/>
                <a:gd name="T78" fmla="*/ 132 w 197"/>
                <a:gd name="T79" fmla="*/ 7 h 93"/>
                <a:gd name="T80" fmla="*/ 124 w 197"/>
                <a:gd name="T81" fmla="*/ 4 h 93"/>
                <a:gd name="T82" fmla="*/ 115 w 197"/>
                <a:gd name="T83" fmla="*/ 2 h 93"/>
                <a:gd name="T84" fmla="*/ 106 w 197"/>
                <a:gd name="T85" fmla="*/ 0 h 93"/>
                <a:gd name="T86" fmla="*/ 97 w 197"/>
                <a:gd name="T87" fmla="*/ 0 h 93"/>
                <a:gd name="T88" fmla="*/ 88 w 197"/>
                <a:gd name="T89" fmla="*/ 0 h 93"/>
                <a:gd name="T90" fmla="*/ 81 w 197"/>
                <a:gd name="T91" fmla="*/ 2 h 93"/>
                <a:gd name="T92" fmla="*/ 72 w 197"/>
                <a:gd name="T93" fmla="*/ 3 h 93"/>
                <a:gd name="T94" fmla="*/ 64 w 197"/>
                <a:gd name="T95" fmla="*/ 5 h 93"/>
                <a:gd name="T96" fmla="*/ 57 w 197"/>
                <a:gd name="T97" fmla="*/ 8 h 93"/>
                <a:gd name="T98" fmla="*/ 50 w 197"/>
                <a:gd name="T99" fmla="*/ 12 h 93"/>
                <a:gd name="T100" fmla="*/ 43 w 197"/>
                <a:gd name="T101" fmla="*/ 16 h 93"/>
                <a:gd name="T102" fmla="*/ 36 w 197"/>
                <a:gd name="T103" fmla="*/ 21 h 93"/>
                <a:gd name="T104" fmla="*/ 24 w 197"/>
                <a:gd name="T105" fmla="*/ 32 h 93"/>
                <a:gd name="T106" fmla="*/ 14 w 197"/>
                <a:gd name="T107" fmla="*/ 45 h 93"/>
                <a:gd name="T108" fmla="*/ 6 w 197"/>
                <a:gd name="T109" fmla="*/ 59 h 93"/>
                <a:gd name="T110" fmla="*/ 0 w 197"/>
                <a:gd name="T111" fmla="*/ 7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7" h="93">
                  <a:moveTo>
                    <a:pt x="0" y="75"/>
                  </a:moveTo>
                  <a:lnTo>
                    <a:pt x="0" y="74"/>
                  </a:lnTo>
                  <a:lnTo>
                    <a:pt x="9" y="79"/>
                  </a:lnTo>
                  <a:lnTo>
                    <a:pt x="22" y="82"/>
                  </a:lnTo>
                  <a:lnTo>
                    <a:pt x="34" y="85"/>
                  </a:lnTo>
                  <a:lnTo>
                    <a:pt x="50" y="86"/>
                  </a:lnTo>
                  <a:lnTo>
                    <a:pt x="64" y="86"/>
                  </a:lnTo>
                  <a:lnTo>
                    <a:pt x="79" y="82"/>
                  </a:lnTo>
                  <a:lnTo>
                    <a:pt x="86" y="80"/>
                  </a:lnTo>
                  <a:lnTo>
                    <a:pt x="92" y="77"/>
                  </a:lnTo>
                  <a:lnTo>
                    <a:pt x="99" y="74"/>
                  </a:lnTo>
                  <a:lnTo>
                    <a:pt x="104" y="68"/>
                  </a:lnTo>
                  <a:lnTo>
                    <a:pt x="108" y="66"/>
                  </a:lnTo>
                  <a:lnTo>
                    <a:pt x="114" y="66"/>
                  </a:lnTo>
                  <a:lnTo>
                    <a:pt x="117" y="66"/>
                  </a:lnTo>
                  <a:lnTo>
                    <a:pt x="119" y="67"/>
                  </a:lnTo>
                  <a:lnTo>
                    <a:pt x="120" y="70"/>
                  </a:lnTo>
                  <a:lnTo>
                    <a:pt x="123" y="72"/>
                  </a:lnTo>
                  <a:lnTo>
                    <a:pt x="124" y="75"/>
                  </a:lnTo>
                  <a:lnTo>
                    <a:pt x="128" y="79"/>
                  </a:lnTo>
                  <a:lnTo>
                    <a:pt x="132" y="81"/>
                  </a:lnTo>
                  <a:lnTo>
                    <a:pt x="137" y="84"/>
                  </a:lnTo>
                  <a:lnTo>
                    <a:pt x="147" y="89"/>
                  </a:lnTo>
                  <a:lnTo>
                    <a:pt x="161" y="91"/>
                  </a:lnTo>
                  <a:lnTo>
                    <a:pt x="173" y="93"/>
                  </a:lnTo>
                  <a:lnTo>
                    <a:pt x="183" y="93"/>
                  </a:lnTo>
                  <a:lnTo>
                    <a:pt x="191" y="91"/>
                  </a:lnTo>
                  <a:lnTo>
                    <a:pt x="197" y="89"/>
                  </a:lnTo>
                  <a:lnTo>
                    <a:pt x="196" y="80"/>
                  </a:lnTo>
                  <a:lnTo>
                    <a:pt x="192" y="71"/>
                  </a:lnTo>
                  <a:lnTo>
                    <a:pt x="190" y="62"/>
                  </a:lnTo>
                  <a:lnTo>
                    <a:pt x="185" y="54"/>
                  </a:lnTo>
                  <a:lnTo>
                    <a:pt x="181" y="45"/>
                  </a:lnTo>
                  <a:lnTo>
                    <a:pt x="174" y="39"/>
                  </a:lnTo>
                  <a:lnTo>
                    <a:pt x="169" y="31"/>
                  </a:lnTo>
                  <a:lnTo>
                    <a:pt x="163" y="26"/>
                  </a:lnTo>
                  <a:lnTo>
                    <a:pt x="155" y="20"/>
                  </a:lnTo>
                  <a:lnTo>
                    <a:pt x="149" y="14"/>
                  </a:lnTo>
                  <a:lnTo>
                    <a:pt x="141" y="11"/>
                  </a:lnTo>
                  <a:lnTo>
                    <a:pt x="132" y="7"/>
                  </a:lnTo>
                  <a:lnTo>
                    <a:pt x="124" y="4"/>
                  </a:lnTo>
                  <a:lnTo>
                    <a:pt x="115" y="2"/>
                  </a:lnTo>
                  <a:lnTo>
                    <a:pt x="106" y="0"/>
                  </a:lnTo>
                  <a:lnTo>
                    <a:pt x="97" y="0"/>
                  </a:lnTo>
                  <a:lnTo>
                    <a:pt x="88" y="0"/>
                  </a:lnTo>
                  <a:lnTo>
                    <a:pt x="81" y="2"/>
                  </a:lnTo>
                  <a:lnTo>
                    <a:pt x="72" y="3"/>
                  </a:lnTo>
                  <a:lnTo>
                    <a:pt x="64" y="5"/>
                  </a:lnTo>
                  <a:lnTo>
                    <a:pt x="57" y="8"/>
                  </a:lnTo>
                  <a:lnTo>
                    <a:pt x="50" y="12"/>
                  </a:lnTo>
                  <a:lnTo>
                    <a:pt x="43" y="16"/>
                  </a:lnTo>
                  <a:lnTo>
                    <a:pt x="36" y="21"/>
                  </a:lnTo>
                  <a:lnTo>
                    <a:pt x="24" y="32"/>
                  </a:lnTo>
                  <a:lnTo>
                    <a:pt x="14" y="45"/>
                  </a:lnTo>
                  <a:lnTo>
                    <a:pt x="6" y="59"/>
                  </a:lnTo>
                  <a:lnTo>
                    <a:pt x="0" y="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Freeform 3453">
              <a:extLst>
                <a:ext uri="{FF2B5EF4-FFF2-40B4-BE49-F238E27FC236}">
                  <a16:creationId xmlns:a16="http://schemas.microsoft.com/office/drawing/2014/main" id="{08CD694D-1E9C-41BC-BC66-D10A54973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7650" y="5545138"/>
              <a:ext cx="128587" cy="90488"/>
            </a:xfrm>
            <a:custGeom>
              <a:avLst/>
              <a:gdLst>
                <a:gd name="T0" fmla="*/ 289 w 325"/>
                <a:gd name="T1" fmla="*/ 155 h 230"/>
                <a:gd name="T2" fmla="*/ 217 w 325"/>
                <a:gd name="T3" fmla="*/ 136 h 230"/>
                <a:gd name="T4" fmla="*/ 217 w 325"/>
                <a:gd name="T5" fmla="*/ 112 h 230"/>
                <a:gd name="T6" fmla="*/ 227 w 325"/>
                <a:gd name="T7" fmla="*/ 104 h 230"/>
                <a:gd name="T8" fmla="*/ 236 w 325"/>
                <a:gd name="T9" fmla="*/ 95 h 230"/>
                <a:gd name="T10" fmla="*/ 245 w 325"/>
                <a:gd name="T11" fmla="*/ 85 h 230"/>
                <a:gd name="T12" fmla="*/ 252 w 325"/>
                <a:gd name="T13" fmla="*/ 73 h 230"/>
                <a:gd name="T14" fmla="*/ 258 w 325"/>
                <a:gd name="T15" fmla="*/ 62 h 230"/>
                <a:gd name="T16" fmla="*/ 262 w 325"/>
                <a:gd name="T17" fmla="*/ 48 h 230"/>
                <a:gd name="T18" fmla="*/ 266 w 325"/>
                <a:gd name="T19" fmla="*/ 35 h 230"/>
                <a:gd name="T20" fmla="*/ 267 w 325"/>
                <a:gd name="T21" fmla="*/ 21 h 230"/>
                <a:gd name="T22" fmla="*/ 255 w 325"/>
                <a:gd name="T23" fmla="*/ 22 h 230"/>
                <a:gd name="T24" fmla="*/ 243 w 325"/>
                <a:gd name="T25" fmla="*/ 23 h 230"/>
                <a:gd name="T26" fmla="*/ 234 w 325"/>
                <a:gd name="T27" fmla="*/ 22 h 230"/>
                <a:gd name="T28" fmla="*/ 225 w 325"/>
                <a:gd name="T29" fmla="*/ 22 h 230"/>
                <a:gd name="T30" fmla="*/ 211 w 325"/>
                <a:gd name="T31" fmla="*/ 18 h 230"/>
                <a:gd name="T32" fmla="*/ 198 w 325"/>
                <a:gd name="T33" fmla="*/ 14 h 230"/>
                <a:gd name="T34" fmla="*/ 186 w 325"/>
                <a:gd name="T35" fmla="*/ 8 h 230"/>
                <a:gd name="T36" fmla="*/ 177 w 325"/>
                <a:gd name="T37" fmla="*/ 0 h 230"/>
                <a:gd name="T38" fmla="*/ 171 w 325"/>
                <a:gd name="T39" fmla="*/ 4 h 230"/>
                <a:gd name="T40" fmla="*/ 164 w 325"/>
                <a:gd name="T41" fmla="*/ 8 h 230"/>
                <a:gd name="T42" fmla="*/ 157 w 325"/>
                <a:gd name="T43" fmla="*/ 10 h 230"/>
                <a:gd name="T44" fmla="*/ 149 w 325"/>
                <a:gd name="T45" fmla="*/ 13 h 230"/>
                <a:gd name="T46" fmla="*/ 133 w 325"/>
                <a:gd name="T47" fmla="*/ 15 h 230"/>
                <a:gd name="T48" fmla="*/ 118 w 325"/>
                <a:gd name="T49" fmla="*/ 17 h 230"/>
                <a:gd name="T50" fmla="*/ 103 w 325"/>
                <a:gd name="T51" fmla="*/ 15 h 230"/>
                <a:gd name="T52" fmla="*/ 87 w 325"/>
                <a:gd name="T53" fmla="*/ 13 h 230"/>
                <a:gd name="T54" fmla="*/ 73 w 325"/>
                <a:gd name="T55" fmla="*/ 9 h 230"/>
                <a:gd name="T56" fmla="*/ 62 w 325"/>
                <a:gd name="T57" fmla="*/ 4 h 230"/>
                <a:gd name="T58" fmla="*/ 62 w 325"/>
                <a:gd name="T59" fmla="*/ 10 h 230"/>
                <a:gd name="T60" fmla="*/ 60 w 325"/>
                <a:gd name="T61" fmla="*/ 17 h 230"/>
                <a:gd name="T62" fmla="*/ 62 w 325"/>
                <a:gd name="T63" fmla="*/ 31 h 230"/>
                <a:gd name="T64" fmla="*/ 64 w 325"/>
                <a:gd name="T65" fmla="*/ 45 h 230"/>
                <a:gd name="T66" fmla="*/ 68 w 325"/>
                <a:gd name="T67" fmla="*/ 58 h 230"/>
                <a:gd name="T68" fmla="*/ 74 w 325"/>
                <a:gd name="T69" fmla="*/ 71 h 230"/>
                <a:gd name="T70" fmla="*/ 81 w 325"/>
                <a:gd name="T71" fmla="*/ 82 h 230"/>
                <a:gd name="T72" fmla="*/ 89 w 325"/>
                <a:gd name="T73" fmla="*/ 93 h 230"/>
                <a:gd name="T74" fmla="*/ 97 w 325"/>
                <a:gd name="T75" fmla="*/ 103 h 230"/>
                <a:gd name="T76" fmla="*/ 108 w 325"/>
                <a:gd name="T77" fmla="*/ 111 h 230"/>
                <a:gd name="T78" fmla="*/ 108 w 325"/>
                <a:gd name="T79" fmla="*/ 136 h 230"/>
                <a:gd name="T80" fmla="*/ 38 w 325"/>
                <a:gd name="T81" fmla="*/ 155 h 230"/>
                <a:gd name="T82" fmla="*/ 31 w 325"/>
                <a:gd name="T83" fmla="*/ 158 h 230"/>
                <a:gd name="T84" fmla="*/ 23 w 325"/>
                <a:gd name="T85" fmla="*/ 163 h 230"/>
                <a:gd name="T86" fmla="*/ 17 w 325"/>
                <a:gd name="T87" fmla="*/ 168 h 230"/>
                <a:gd name="T88" fmla="*/ 11 w 325"/>
                <a:gd name="T89" fmla="*/ 175 h 230"/>
                <a:gd name="T90" fmla="*/ 6 w 325"/>
                <a:gd name="T91" fmla="*/ 181 h 230"/>
                <a:gd name="T92" fmla="*/ 4 w 325"/>
                <a:gd name="T93" fmla="*/ 189 h 230"/>
                <a:gd name="T94" fmla="*/ 1 w 325"/>
                <a:gd name="T95" fmla="*/ 198 h 230"/>
                <a:gd name="T96" fmla="*/ 0 w 325"/>
                <a:gd name="T97" fmla="*/ 206 h 230"/>
                <a:gd name="T98" fmla="*/ 0 w 325"/>
                <a:gd name="T99" fmla="*/ 230 h 230"/>
                <a:gd name="T100" fmla="*/ 325 w 325"/>
                <a:gd name="T101" fmla="*/ 230 h 230"/>
                <a:gd name="T102" fmla="*/ 325 w 325"/>
                <a:gd name="T103" fmla="*/ 206 h 230"/>
                <a:gd name="T104" fmla="*/ 324 w 325"/>
                <a:gd name="T105" fmla="*/ 198 h 230"/>
                <a:gd name="T106" fmla="*/ 322 w 325"/>
                <a:gd name="T107" fmla="*/ 189 h 230"/>
                <a:gd name="T108" fmla="*/ 318 w 325"/>
                <a:gd name="T109" fmla="*/ 181 h 230"/>
                <a:gd name="T110" fmla="*/ 315 w 325"/>
                <a:gd name="T111" fmla="*/ 175 h 230"/>
                <a:gd name="T112" fmla="*/ 309 w 325"/>
                <a:gd name="T113" fmla="*/ 168 h 230"/>
                <a:gd name="T114" fmla="*/ 303 w 325"/>
                <a:gd name="T115" fmla="*/ 162 h 230"/>
                <a:gd name="T116" fmla="*/ 297 w 325"/>
                <a:gd name="T117" fmla="*/ 158 h 230"/>
                <a:gd name="T118" fmla="*/ 289 w 325"/>
                <a:gd name="T119" fmla="*/ 15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5" h="230">
                  <a:moveTo>
                    <a:pt x="289" y="155"/>
                  </a:moveTo>
                  <a:lnTo>
                    <a:pt x="217" y="136"/>
                  </a:lnTo>
                  <a:lnTo>
                    <a:pt x="217" y="112"/>
                  </a:lnTo>
                  <a:lnTo>
                    <a:pt x="227" y="104"/>
                  </a:lnTo>
                  <a:lnTo>
                    <a:pt x="236" y="95"/>
                  </a:lnTo>
                  <a:lnTo>
                    <a:pt x="245" y="85"/>
                  </a:lnTo>
                  <a:lnTo>
                    <a:pt x="252" y="73"/>
                  </a:lnTo>
                  <a:lnTo>
                    <a:pt x="258" y="62"/>
                  </a:lnTo>
                  <a:lnTo>
                    <a:pt x="262" y="48"/>
                  </a:lnTo>
                  <a:lnTo>
                    <a:pt x="266" y="35"/>
                  </a:lnTo>
                  <a:lnTo>
                    <a:pt x="267" y="21"/>
                  </a:lnTo>
                  <a:lnTo>
                    <a:pt x="255" y="22"/>
                  </a:lnTo>
                  <a:lnTo>
                    <a:pt x="243" y="23"/>
                  </a:lnTo>
                  <a:lnTo>
                    <a:pt x="234" y="22"/>
                  </a:lnTo>
                  <a:lnTo>
                    <a:pt x="225" y="22"/>
                  </a:lnTo>
                  <a:lnTo>
                    <a:pt x="211" y="18"/>
                  </a:lnTo>
                  <a:lnTo>
                    <a:pt x="198" y="14"/>
                  </a:lnTo>
                  <a:lnTo>
                    <a:pt x="186" y="8"/>
                  </a:lnTo>
                  <a:lnTo>
                    <a:pt x="177" y="0"/>
                  </a:lnTo>
                  <a:lnTo>
                    <a:pt x="171" y="4"/>
                  </a:lnTo>
                  <a:lnTo>
                    <a:pt x="164" y="8"/>
                  </a:lnTo>
                  <a:lnTo>
                    <a:pt x="157" y="10"/>
                  </a:lnTo>
                  <a:lnTo>
                    <a:pt x="149" y="13"/>
                  </a:lnTo>
                  <a:lnTo>
                    <a:pt x="133" y="15"/>
                  </a:lnTo>
                  <a:lnTo>
                    <a:pt x="118" y="17"/>
                  </a:lnTo>
                  <a:lnTo>
                    <a:pt x="103" y="15"/>
                  </a:lnTo>
                  <a:lnTo>
                    <a:pt x="87" y="13"/>
                  </a:lnTo>
                  <a:lnTo>
                    <a:pt x="73" y="9"/>
                  </a:lnTo>
                  <a:lnTo>
                    <a:pt x="62" y="4"/>
                  </a:lnTo>
                  <a:lnTo>
                    <a:pt x="62" y="10"/>
                  </a:lnTo>
                  <a:lnTo>
                    <a:pt x="60" y="17"/>
                  </a:lnTo>
                  <a:lnTo>
                    <a:pt x="62" y="31"/>
                  </a:lnTo>
                  <a:lnTo>
                    <a:pt x="64" y="45"/>
                  </a:lnTo>
                  <a:lnTo>
                    <a:pt x="68" y="58"/>
                  </a:lnTo>
                  <a:lnTo>
                    <a:pt x="74" y="71"/>
                  </a:lnTo>
                  <a:lnTo>
                    <a:pt x="81" y="82"/>
                  </a:lnTo>
                  <a:lnTo>
                    <a:pt x="89" y="93"/>
                  </a:lnTo>
                  <a:lnTo>
                    <a:pt x="97" y="103"/>
                  </a:lnTo>
                  <a:lnTo>
                    <a:pt x="108" y="111"/>
                  </a:lnTo>
                  <a:lnTo>
                    <a:pt x="108" y="136"/>
                  </a:lnTo>
                  <a:lnTo>
                    <a:pt x="38" y="155"/>
                  </a:lnTo>
                  <a:lnTo>
                    <a:pt x="31" y="158"/>
                  </a:lnTo>
                  <a:lnTo>
                    <a:pt x="23" y="163"/>
                  </a:lnTo>
                  <a:lnTo>
                    <a:pt x="17" y="168"/>
                  </a:lnTo>
                  <a:lnTo>
                    <a:pt x="11" y="175"/>
                  </a:lnTo>
                  <a:lnTo>
                    <a:pt x="6" y="181"/>
                  </a:lnTo>
                  <a:lnTo>
                    <a:pt x="4" y="189"/>
                  </a:lnTo>
                  <a:lnTo>
                    <a:pt x="1" y="198"/>
                  </a:lnTo>
                  <a:lnTo>
                    <a:pt x="0" y="206"/>
                  </a:lnTo>
                  <a:lnTo>
                    <a:pt x="0" y="230"/>
                  </a:lnTo>
                  <a:lnTo>
                    <a:pt x="325" y="230"/>
                  </a:lnTo>
                  <a:lnTo>
                    <a:pt x="325" y="206"/>
                  </a:lnTo>
                  <a:lnTo>
                    <a:pt x="324" y="198"/>
                  </a:lnTo>
                  <a:lnTo>
                    <a:pt x="322" y="189"/>
                  </a:lnTo>
                  <a:lnTo>
                    <a:pt x="318" y="181"/>
                  </a:lnTo>
                  <a:lnTo>
                    <a:pt x="315" y="175"/>
                  </a:lnTo>
                  <a:lnTo>
                    <a:pt x="309" y="168"/>
                  </a:lnTo>
                  <a:lnTo>
                    <a:pt x="303" y="162"/>
                  </a:lnTo>
                  <a:lnTo>
                    <a:pt x="297" y="158"/>
                  </a:lnTo>
                  <a:lnTo>
                    <a:pt x="289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3454">
              <a:extLst>
                <a:ext uri="{FF2B5EF4-FFF2-40B4-BE49-F238E27FC236}">
                  <a16:creationId xmlns:a16="http://schemas.microsoft.com/office/drawing/2014/main" id="{45E0F6CB-17D2-4FF5-A004-721BD8EED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2725" y="5494338"/>
              <a:ext cx="39687" cy="39688"/>
            </a:xfrm>
            <a:custGeom>
              <a:avLst/>
              <a:gdLst>
                <a:gd name="T0" fmla="*/ 96 w 100"/>
                <a:gd name="T1" fmla="*/ 96 h 100"/>
                <a:gd name="T2" fmla="*/ 99 w 100"/>
                <a:gd name="T3" fmla="*/ 92 h 100"/>
                <a:gd name="T4" fmla="*/ 100 w 100"/>
                <a:gd name="T5" fmla="*/ 87 h 100"/>
                <a:gd name="T6" fmla="*/ 99 w 100"/>
                <a:gd name="T7" fmla="*/ 83 h 100"/>
                <a:gd name="T8" fmla="*/ 96 w 100"/>
                <a:gd name="T9" fmla="*/ 80 h 100"/>
                <a:gd name="T10" fmla="*/ 20 w 100"/>
                <a:gd name="T11" fmla="*/ 4 h 100"/>
                <a:gd name="T12" fmla="*/ 17 w 100"/>
                <a:gd name="T13" fmla="*/ 1 h 100"/>
                <a:gd name="T14" fmla="*/ 11 w 100"/>
                <a:gd name="T15" fmla="*/ 0 h 100"/>
                <a:gd name="T16" fmla="*/ 8 w 100"/>
                <a:gd name="T17" fmla="*/ 1 h 100"/>
                <a:gd name="T18" fmla="*/ 4 w 100"/>
                <a:gd name="T19" fmla="*/ 4 h 100"/>
                <a:gd name="T20" fmla="*/ 1 w 100"/>
                <a:gd name="T21" fmla="*/ 8 h 100"/>
                <a:gd name="T22" fmla="*/ 0 w 100"/>
                <a:gd name="T23" fmla="*/ 11 h 100"/>
                <a:gd name="T24" fmla="*/ 1 w 100"/>
                <a:gd name="T25" fmla="*/ 17 h 100"/>
                <a:gd name="T26" fmla="*/ 4 w 100"/>
                <a:gd name="T27" fmla="*/ 20 h 100"/>
                <a:gd name="T28" fmla="*/ 79 w 100"/>
                <a:gd name="T29" fmla="*/ 96 h 100"/>
                <a:gd name="T30" fmla="*/ 83 w 100"/>
                <a:gd name="T31" fmla="*/ 99 h 100"/>
                <a:gd name="T32" fmla="*/ 87 w 100"/>
                <a:gd name="T33" fmla="*/ 100 h 100"/>
                <a:gd name="T34" fmla="*/ 92 w 100"/>
                <a:gd name="T35" fmla="*/ 99 h 100"/>
                <a:gd name="T36" fmla="*/ 96 w 100"/>
                <a:gd name="T37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100">
                  <a:moveTo>
                    <a:pt x="96" y="96"/>
                  </a:moveTo>
                  <a:lnTo>
                    <a:pt x="99" y="92"/>
                  </a:lnTo>
                  <a:lnTo>
                    <a:pt x="100" y="87"/>
                  </a:lnTo>
                  <a:lnTo>
                    <a:pt x="99" y="83"/>
                  </a:lnTo>
                  <a:lnTo>
                    <a:pt x="96" y="80"/>
                  </a:lnTo>
                  <a:lnTo>
                    <a:pt x="20" y="4"/>
                  </a:lnTo>
                  <a:lnTo>
                    <a:pt x="17" y="1"/>
                  </a:lnTo>
                  <a:lnTo>
                    <a:pt x="11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1"/>
                  </a:lnTo>
                  <a:lnTo>
                    <a:pt x="1" y="17"/>
                  </a:lnTo>
                  <a:lnTo>
                    <a:pt x="4" y="20"/>
                  </a:lnTo>
                  <a:lnTo>
                    <a:pt x="79" y="96"/>
                  </a:lnTo>
                  <a:lnTo>
                    <a:pt x="83" y="99"/>
                  </a:lnTo>
                  <a:lnTo>
                    <a:pt x="87" y="100"/>
                  </a:lnTo>
                  <a:lnTo>
                    <a:pt x="92" y="99"/>
                  </a:lnTo>
                  <a:lnTo>
                    <a:pt x="96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3455">
              <a:extLst>
                <a:ext uri="{FF2B5EF4-FFF2-40B4-BE49-F238E27FC236}">
                  <a16:creationId xmlns:a16="http://schemas.microsoft.com/office/drawing/2014/main" id="{062422CA-241C-4104-87BE-C044DB8E0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6238" y="5494338"/>
              <a:ext cx="38100" cy="39688"/>
            </a:xfrm>
            <a:custGeom>
              <a:avLst/>
              <a:gdLst>
                <a:gd name="T0" fmla="*/ 78 w 98"/>
                <a:gd name="T1" fmla="*/ 4 h 100"/>
                <a:gd name="T2" fmla="*/ 2 w 98"/>
                <a:gd name="T3" fmla="*/ 80 h 100"/>
                <a:gd name="T4" fmla="*/ 0 w 98"/>
                <a:gd name="T5" fmla="*/ 83 h 100"/>
                <a:gd name="T6" fmla="*/ 0 w 98"/>
                <a:gd name="T7" fmla="*/ 87 h 100"/>
                <a:gd name="T8" fmla="*/ 0 w 98"/>
                <a:gd name="T9" fmla="*/ 92 h 100"/>
                <a:gd name="T10" fmla="*/ 2 w 98"/>
                <a:gd name="T11" fmla="*/ 96 h 100"/>
                <a:gd name="T12" fmla="*/ 7 w 98"/>
                <a:gd name="T13" fmla="*/ 99 h 100"/>
                <a:gd name="T14" fmla="*/ 11 w 98"/>
                <a:gd name="T15" fmla="*/ 100 h 100"/>
                <a:gd name="T16" fmla="*/ 16 w 98"/>
                <a:gd name="T17" fmla="*/ 99 h 100"/>
                <a:gd name="T18" fmla="*/ 20 w 98"/>
                <a:gd name="T19" fmla="*/ 96 h 100"/>
                <a:gd name="T20" fmla="*/ 96 w 98"/>
                <a:gd name="T21" fmla="*/ 20 h 100"/>
                <a:gd name="T22" fmla="*/ 98 w 98"/>
                <a:gd name="T23" fmla="*/ 17 h 100"/>
                <a:gd name="T24" fmla="*/ 98 w 98"/>
                <a:gd name="T25" fmla="*/ 11 h 100"/>
                <a:gd name="T26" fmla="*/ 98 w 98"/>
                <a:gd name="T27" fmla="*/ 8 h 100"/>
                <a:gd name="T28" fmla="*/ 96 w 98"/>
                <a:gd name="T29" fmla="*/ 4 h 100"/>
                <a:gd name="T30" fmla="*/ 92 w 98"/>
                <a:gd name="T31" fmla="*/ 1 h 100"/>
                <a:gd name="T32" fmla="*/ 87 w 98"/>
                <a:gd name="T33" fmla="*/ 0 h 100"/>
                <a:gd name="T34" fmla="*/ 83 w 98"/>
                <a:gd name="T35" fmla="*/ 1 h 100"/>
                <a:gd name="T36" fmla="*/ 78 w 98"/>
                <a:gd name="T37" fmla="*/ 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8" h="100">
                  <a:moveTo>
                    <a:pt x="78" y="4"/>
                  </a:moveTo>
                  <a:lnTo>
                    <a:pt x="2" y="80"/>
                  </a:lnTo>
                  <a:lnTo>
                    <a:pt x="0" y="83"/>
                  </a:lnTo>
                  <a:lnTo>
                    <a:pt x="0" y="87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7" y="99"/>
                  </a:lnTo>
                  <a:lnTo>
                    <a:pt x="11" y="100"/>
                  </a:lnTo>
                  <a:lnTo>
                    <a:pt x="16" y="99"/>
                  </a:lnTo>
                  <a:lnTo>
                    <a:pt x="20" y="96"/>
                  </a:lnTo>
                  <a:lnTo>
                    <a:pt x="96" y="20"/>
                  </a:lnTo>
                  <a:lnTo>
                    <a:pt x="98" y="17"/>
                  </a:lnTo>
                  <a:lnTo>
                    <a:pt x="98" y="11"/>
                  </a:lnTo>
                  <a:lnTo>
                    <a:pt x="98" y="8"/>
                  </a:lnTo>
                  <a:lnTo>
                    <a:pt x="96" y="4"/>
                  </a:lnTo>
                  <a:lnTo>
                    <a:pt x="92" y="1"/>
                  </a:lnTo>
                  <a:lnTo>
                    <a:pt x="87" y="0"/>
                  </a:lnTo>
                  <a:lnTo>
                    <a:pt x="83" y="1"/>
                  </a:lnTo>
                  <a:lnTo>
                    <a:pt x="78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8" name="Group 487">
            <a:extLst>
              <a:ext uri="{FF2B5EF4-FFF2-40B4-BE49-F238E27FC236}">
                <a16:creationId xmlns:a16="http://schemas.microsoft.com/office/drawing/2014/main" id="{6149150C-F93F-4C8B-A112-5D8AA7E85D64}"/>
              </a:ext>
            </a:extLst>
          </p:cNvPr>
          <p:cNvGrpSpPr>
            <a:grpSpLocks noChangeAspect="1"/>
          </p:cNvGrpSpPr>
          <p:nvPr/>
        </p:nvGrpSpPr>
        <p:grpSpPr>
          <a:xfrm>
            <a:off x="4822357" y="3650541"/>
            <a:ext cx="190940" cy="360000"/>
            <a:chOff x="1522413" y="2513013"/>
            <a:chExt cx="152400" cy="287338"/>
          </a:xfrm>
          <a:solidFill>
            <a:schemeClr val="bg1"/>
          </a:solidFill>
        </p:grpSpPr>
        <p:sp>
          <p:nvSpPr>
            <p:cNvPr id="489" name="Freeform 1544">
              <a:extLst>
                <a:ext uri="{FF2B5EF4-FFF2-40B4-BE49-F238E27FC236}">
                  <a16:creationId xmlns:a16="http://schemas.microsoft.com/office/drawing/2014/main" id="{5E3F4303-09DC-4375-AE17-156F391AE9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2413" y="2513013"/>
              <a:ext cx="152400" cy="287338"/>
            </a:xfrm>
            <a:custGeom>
              <a:avLst/>
              <a:gdLst>
                <a:gd name="T0" fmla="*/ 59 w 482"/>
                <a:gd name="T1" fmla="*/ 422 h 904"/>
                <a:gd name="T2" fmla="*/ 422 w 482"/>
                <a:gd name="T3" fmla="*/ 29 h 904"/>
                <a:gd name="T4" fmla="*/ 468 w 482"/>
                <a:gd name="T5" fmla="*/ 422 h 904"/>
                <a:gd name="T6" fmla="*/ 452 w 482"/>
                <a:gd name="T7" fmla="*/ 15 h 904"/>
                <a:gd name="T8" fmla="*/ 451 w 482"/>
                <a:gd name="T9" fmla="*/ 8 h 904"/>
                <a:gd name="T10" fmla="*/ 448 w 482"/>
                <a:gd name="T11" fmla="*/ 4 h 904"/>
                <a:gd name="T12" fmla="*/ 443 w 482"/>
                <a:gd name="T13" fmla="*/ 1 h 904"/>
                <a:gd name="T14" fmla="*/ 437 w 482"/>
                <a:gd name="T15" fmla="*/ 0 h 904"/>
                <a:gd name="T16" fmla="*/ 42 w 482"/>
                <a:gd name="T17" fmla="*/ 0 h 904"/>
                <a:gd name="T18" fmla="*/ 36 w 482"/>
                <a:gd name="T19" fmla="*/ 2 h 904"/>
                <a:gd name="T20" fmla="*/ 32 w 482"/>
                <a:gd name="T21" fmla="*/ 6 h 904"/>
                <a:gd name="T22" fmla="*/ 30 w 482"/>
                <a:gd name="T23" fmla="*/ 12 h 904"/>
                <a:gd name="T24" fmla="*/ 30 w 482"/>
                <a:gd name="T25" fmla="*/ 422 h 904"/>
                <a:gd name="T26" fmla="*/ 12 w 482"/>
                <a:gd name="T27" fmla="*/ 422 h 904"/>
                <a:gd name="T28" fmla="*/ 6 w 482"/>
                <a:gd name="T29" fmla="*/ 424 h 904"/>
                <a:gd name="T30" fmla="*/ 2 w 482"/>
                <a:gd name="T31" fmla="*/ 429 h 904"/>
                <a:gd name="T32" fmla="*/ 0 w 482"/>
                <a:gd name="T33" fmla="*/ 434 h 904"/>
                <a:gd name="T34" fmla="*/ 0 w 482"/>
                <a:gd name="T35" fmla="*/ 709 h 904"/>
                <a:gd name="T36" fmla="*/ 2 w 482"/>
                <a:gd name="T37" fmla="*/ 730 h 904"/>
                <a:gd name="T38" fmla="*/ 7 w 482"/>
                <a:gd name="T39" fmla="*/ 750 h 904"/>
                <a:gd name="T40" fmla="*/ 17 w 482"/>
                <a:gd name="T41" fmla="*/ 767 h 904"/>
                <a:gd name="T42" fmla="*/ 31 w 482"/>
                <a:gd name="T43" fmla="*/ 784 h 904"/>
                <a:gd name="T44" fmla="*/ 46 w 482"/>
                <a:gd name="T45" fmla="*/ 796 h 904"/>
                <a:gd name="T46" fmla="*/ 64 w 482"/>
                <a:gd name="T47" fmla="*/ 806 h 904"/>
                <a:gd name="T48" fmla="*/ 84 w 482"/>
                <a:gd name="T49" fmla="*/ 813 h 904"/>
                <a:gd name="T50" fmla="*/ 105 w 482"/>
                <a:gd name="T51" fmla="*/ 815 h 904"/>
                <a:gd name="T52" fmla="*/ 150 w 482"/>
                <a:gd name="T53" fmla="*/ 890 h 904"/>
                <a:gd name="T54" fmla="*/ 151 w 482"/>
                <a:gd name="T55" fmla="*/ 896 h 904"/>
                <a:gd name="T56" fmla="*/ 155 w 482"/>
                <a:gd name="T57" fmla="*/ 900 h 904"/>
                <a:gd name="T58" fmla="*/ 159 w 482"/>
                <a:gd name="T59" fmla="*/ 903 h 904"/>
                <a:gd name="T60" fmla="*/ 166 w 482"/>
                <a:gd name="T61" fmla="*/ 904 h 904"/>
                <a:gd name="T62" fmla="*/ 319 w 482"/>
                <a:gd name="T63" fmla="*/ 904 h 904"/>
                <a:gd name="T64" fmla="*/ 325 w 482"/>
                <a:gd name="T65" fmla="*/ 902 h 904"/>
                <a:gd name="T66" fmla="*/ 328 w 482"/>
                <a:gd name="T67" fmla="*/ 898 h 904"/>
                <a:gd name="T68" fmla="*/ 330 w 482"/>
                <a:gd name="T69" fmla="*/ 893 h 904"/>
                <a:gd name="T70" fmla="*/ 332 w 482"/>
                <a:gd name="T71" fmla="*/ 815 h 904"/>
                <a:gd name="T72" fmla="*/ 387 w 482"/>
                <a:gd name="T73" fmla="*/ 814 h 904"/>
                <a:gd name="T74" fmla="*/ 408 w 482"/>
                <a:gd name="T75" fmla="*/ 809 h 904"/>
                <a:gd name="T76" fmla="*/ 427 w 482"/>
                <a:gd name="T77" fmla="*/ 802 h 904"/>
                <a:gd name="T78" fmla="*/ 443 w 482"/>
                <a:gd name="T79" fmla="*/ 790 h 904"/>
                <a:gd name="T80" fmla="*/ 458 w 482"/>
                <a:gd name="T81" fmla="*/ 776 h 904"/>
                <a:gd name="T82" fmla="*/ 470 w 482"/>
                <a:gd name="T83" fmla="*/ 760 h 904"/>
                <a:gd name="T84" fmla="*/ 478 w 482"/>
                <a:gd name="T85" fmla="*/ 740 h 904"/>
                <a:gd name="T86" fmla="*/ 482 w 482"/>
                <a:gd name="T87" fmla="*/ 720 h 904"/>
                <a:gd name="T88" fmla="*/ 482 w 482"/>
                <a:gd name="T89" fmla="*/ 438 h 904"/>
                <a:gd name="T90" fmla="*/ 481 w 482"/>
                <a:gd name="T91" fmla="*/ 431 h 904"/>
                <a:gd name="T92" fmla="*/ 478 w 482"/>
                <a:gd name="T93" fmla="*/ 427 h 904"/>
                <a:gd name="T94" fmla="*/ 473 w 482"/>
                <a:gd name="T95" fmla="*/ 423 h 904"/>
                <a:gd name="T96" fmla="*/ 466 w 482"/>
                <a:gd name="T97" fmla="*/ 422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2" h="904">
                  <a:moveTo>
                    <a:pt x="422" y="422"/>
                  </a:moveTo>
                  <a:lnTo>
                    <a:pt x="59" y="422"/>
                  </a:lnTo>
                  <a:lnTo>
                    <a:pt x="59" y="29"/>
                  </a:lnTo>
                  <a:lnTo>
                    <a:pt x="422" y="29"/>
                  </a:lnTo>
                  <a:lnTo>
                    <a:pt x="422" y="422"/>
                  </a:lnTo>
                  <a:close/>
                  <a:moveTo>
                    <a:pt x="468" y="422"/>
                  </a:moveTo>
                  <a:lnTo>
                    <a:pt x="452" y="422"/>
                  </a:lnTo>
                  <a:lnTo>
                    <a:pt x="452" y="15"/>
                  </a:lnTo>
                  <a:lnTo>
                    <a:pt x="452" y="12"/>
                  </a:lnTo>
                  <a:lnTo>
                    <a:pt x="451" y="8"/>
                  </a:lnTo>
                  <a:lnTo>
                    <a:pt x="450" y="6"/>
                  </a:lnTo>
                  <a:lnTo>
                    <a:pt x="448" y="4"/>
                  </a:lnTo>
                  <a:lnTo>
                    <a:pt x="445" y="2"/>
                  </a:lnTo>
                  <a:lnTo>
                    <a:pt x="443" y="1"/>
                  </a:lnTo>
                  <a:lnTo>
                    <a:pt x="440" y="0"/>
                  </a:lnTo>
                  <a:lnTo>
                    <a:pt x="437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6"/>
                  </a:lnTo>
                  <a:lnTo>
                    <a:pt x="31" y="8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30" y="422"/>
                  </a:lnTo>
                  <a:lnTo>
                    <a:pt x="14" y="422"/>
                  </a:lnTo>
                  <a:lnTo>
                    <a:pt x="12" y="422"/>
                  </a:lnTo>
                  <a:lnTo>
                    <a:pt x="9" y="423"/>
                  </a:lnTo>
                  <a:lnTo>
                    <a:pt x="6" y="424"/>
                  </a:lnTo>
                  <a:lnTo>
                    <a:pt x="4" y="427"/>
                  </a:lnTo>
                  <a:lnTo>
                    <a:pt x="2" y="429"/>
                  </a:lnTo>
                  <a:lnTo>
                    <a:pt x="1" y="431"/>
                  </a:lnTo>
                  <a:lnTo>
                    <a:pt x="0" y="434"/>
                  </a:lnTo>
                  <a:lnTo>
                    <a:pt x="0" y="438"/>
                  </a:lnTo>
                  <a:lnTo>
                    <a:pt x="0" y="709"/>
                  </a:lnTo>
                  <a:lnTo>
                    <a:pt x="0" y="720"/>
                  </a:lnTo>
                  <a:lnTo>
                    <a:pt x="2" y="730"/>
                  </a:lnTo>
                  <a:lnTo>
                    <a:pt x="4" y="740"/>
                  </a:lnTo>
                  <a:lnTo>
                    <a:pt x="7" y="750"/>
                  </a:lnTo>
                  <a:lnTo>
                    <a:pt x="12" y="760"/>
                  </a:lnTo>
                  <a:lnTo>
                    <a:pt x="17" y="767"/>
                  </a:lnTo>
                  <a:lnTo>
                    <a:pt x="23" y="776"/>
                  </a:lnTo>
                  <a:lnTo>
                    <a:pt x="31" y="784"/>
                  </a:lnTo>
                  <a:lnTo>
                    <a:pt x="37" y="790"/>
                  </a:lnTo>
                  <a:lnTo>
                    <a:pt x="46" y="796"/>
                  </a:lnTo>
                  <a:lnTo>
                    <a:pt x="55" y="802"/>
                  </a:lnTo>
                  <a:lnTo>
                    <a:pt x="64" y="806"/>
                  </a:lnTo>
                  <a:lnTo>
                    <a:pt x="74" y="809"/>
                  </a:lnTo>
                  <a:lnTo>
                    <a:pt x="84" y="813"/>
                  </a:lnTo>
                  <a:lnTo>
                    <a:pt x="94" y="814"/>
                  </a:lnTo>
                  <a:lnTo>
                    <a:pt x="105" y="815"/>
                  </a:lnTo>
                  <a:lnTo>
                    <a:pt x="150" y="815"/>
                  </a:lnTo>
                  <a:lnTo>
                    <a:pt x="150" y="890"/>
                  </a:lnTo>
                  <a:lnTo>
                    <a:pt x="150" y="893"/>
                  </a:lnTo>
                  <a:lnTo>
                    <a:pt x="151" y="896"/>
                  </a:lnTo>
                  <a:lnTo>
                    <a:pt x="152" y="898"/>
                  </a:lnTo>
                  <a:lnTo>
                    <a:pt x="155" y="900"/>
                  </a:lnTo>
                  <a:lnTo>
                    <a:pt x="157" y="902"/>
                  </a:lnTo>
                  <a:lnTo>
                    <a:pt x="159" y="903"/>
                  </a:lnTo>
                  <a:lnTo>
                    <a:pt x="162" y="904"/>
                  </a:lnTo>
                  <a:lnTo>
                    <a:pt x="166" y="904"/>
                  </a:lnTo>
                  <a:lnTo>
                    <a:pt x="316" y="904"/>
                  </a:lnTo>
                  <a:lnTo>
                    <a:pt x="319" y="904"/>
                  </a:lnTo>
                  <a:lnTo>
                    <a:pt x="322" y="903"/>
                  </a:lnTo>
                  <a:lnTo>
                    <a:pt x="325" y="902"/>
                  </a:lnTo>
                  <a:lnTo>
                    <a:pt x="327" y="900"/>
                  </a:lnTo>
                  <a:lnTo>
                    <a:pt x="328" y="898"/>
                  </a:lnTo>
                  <a:lnTo>
                    <a:pt x="330" y="896"/>
                  </a:lnTo>
                  <a:lnTo>
                    <a:pt x="330" y="893"/>
                  </a:lnTo>
                  <a:lnTo>
                    <a:pt x="332" y="890"/>
                  </a:lnTo>
                  <a:lnTo>
                    <a:pt x="332" y="815"/>
                  </a:lnTo>
                  <a:lnTo>
                    <a:pt x="377" y="815"/>
                  </a:lnTo>
                  <a:lnTo>
                    <a:pt x="387" y="814"/>
                  </a:lnTo>
                  <a:lnTo>
                    <a:pt x="398" y="813"/>
                  </a:lnTo>
                  <a:lnTo>
                    <a:pt x="408" y="809"/>
                  </a:lnTo>
                  <a:lnTo>
                    <a:pt x="418" y="806"/>
                  </a:lnTo>
                  <a:lnTo>
                    <a:pt x="427" y="802"/>
                  </a:lnTo>
                  <a:lnTo>
                    <a:pt x="435" y="796"/>
                  </a:lnTo>
                  <a:lnTo>
                    <a:pt x="443" y="790"/>
                  </a:lnTo>
                  <a:lnTo>
                    <a:pt x="451" y="784"/>
                  </a:lnTo>
                  <a:lnTo>
                    <a:pt x="458" y="776"/>
                  </a:lnTo>
                  <a:lnTo>
                    <a:pt x="464" y="767"/>
                  </a:lnTo>
                  <a:lnTo>
                    <a:pt x="470" y="760"/>
                  </a:lnTo>
                  <a:lnTo>
                    <a:pt x="474" y="750"/>
                  </a:lnTo>
                  <a:lnTo>
                    <a:pt x="478" y="740"/>
                  </a:lnTo>
                  <a:lnTo>
                    <a:pt x="480" y="730"/>
                  </a:lnTo>
                  <a:lnTo>
                    <a:pt x="482" y="720"/>
                  </a:lnTo>
                  <a:lnTo>
                    <a:pt x="482" y="709"/>
                  </a:lnTo>
                  <a:lnTo>
                    <a:pt x="482" y="438"/>
                  </a:lnTo>
                  <a:lnTo>
                    <a:pt x="482" y="434"/>
                  </a:lnTo>
                  <a:lnTo>
                    <a:pt x="481" y="431"/>
                  </a:lnTo>
                  <a:lnTo>
                    <a:pt x="480" y="429"/>
                  </a:lnTo>
                  <a:lnTo>
                    <a:pt x="478" y="427"/>
                  </a:lnTo>
                  <a:lnTo>
                    <a:pt x="475" y="424"/>
                  </a:lnTo>
                  <a:lnTo>
                    <a:pt x="473" y="423"/>
                  </a:lnTo>
                  <a:lnTo>
                    <a:pt x="470" y="422"/>
                  </a:lnTo>
                  <a:lnTo>
                    <a:pt x="466" y="422"/>
                  </a:lnTo>
                  <a:lnTo>
                    <a:pt x="468" y="4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Freeform 1545">
              <a:extLst>
                <a:ext uri="{FF2B5EF4-FFF2-40B4-BE49-F238E27FC236}">
                  <a16:creationId xmlns:a16="http://schemas.microsoft.com/office/drawing/2014/main" id="{F5AAC3F8-9944-440C-A9FE-05FB713BA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400" y="2541588"/>
              <a:ext cx="39688" cy="38100"/>
            </a:xfrm>
            <a:custGeom>
              <a:avLst/>
              <a:gdLst>
                <a:gd name="T0" fmla="*/ 16 w 122"/>
                <a:gd name="T1" fmla="*/ 121 h 121"/>
                <a:gd name="T2" fmla="*/ 106 w 122"/>
                <a:gd name="T3" fmla="*/ 121 h 121"/>
                <a:gd name="T4" fmla="*/ 110 w 122"/>
                <a:gd name="T5" fmla="*/ 121 h 121"/>
                <a:gd name="T6" fmla="*/ 112 w 122"/>
                <a:gd name="T7" fmla="*/ 120 h 121"/>
                <a:gd name="T8" fmla="*/ 115 w 122"/>
                <a:gd name="T9" fmla="*/ 119 h 121"/>
                <a:gd name="T10" fmla="*/ 118 w 122"/>
                <a:gd name="T11" fmla="*/ 116 h 121"/>
                <a:gd name="T12" fmla="*/ 119 w 122"/>
                <a:gd name="T13" fmla="*/ 114 h 121"/>
                <a:gd name="T14" fmla="*/ 121 w 122"/>
                <a:gd name="T15" fmla="*/ 112 h 121"/>
                <a:gd name="T16" fmla="*/ 121 w 122"/>
                <a:gd name="T17" fmla="*/ 109 h 121"/>
                <a:gd name="T18" fmla="*/ 122 w 122"/>
                <a:gd name="T19" fmla="*/ 105 h 121"/>
                <a:gd name="T20" fmla="*/ 122 w 122"/>
                <a:gd name="T21" fmla="*/ 15 h 121"/>
                <a:gd name="T22" fmla="*/ 121 w 122"/>
                <a:gd name="T23" fmla="*/ 12 h 121"/>
                <a:gd name="T24" fmla="*/ 121 w 122"/>
                <a:gd name="T25" fmla="*/ 9 h 121"/>
                <a:gd name="T26" fmla="*/ 119 w 122"/>
                <a:gd name="T27" fmla="*/ 7 h 121"/>
                <a:gd name="T28" fmla="*/ 118 w 122"/>
                <a:gd name="T29" fmla="*/ 5 h 121"/>
                <a:gd name="T30" fmla="*/ 115 w 122"/>
                <a:gd name="T31" fmla="*/ 2 h 121"/>
                <a:gd name="T32" fmla="*/ 112 w 122"/>
                <a:gd name="T33" fmla="*/ 1 h 121"/>
                <a:gd name="T34" fmla="*/ 110 w 122"/>
                <a:gd name="T35" fmla="*/ 0 h 121"/>
                <a:gd name="T36" fmla="*/ 106 w 122"/>
                <a:gd name="T37" fmla="*/ 0 h 121"/>
                <a:gd name="T38" fmla="*/ 16 w 122"/>
                <a:gd name="T39" fmla="*/ 0 h 121"/>
                <a:gd name="T40" fmla="*/ 12 w 122"/>
                <a:gd name="T41" fmla="*/ 0 h 121"/>
                <a:gd name="T42" fmla="*/ 10 w 122"/>
                <a:gd name="T43" fmla="*/ 1 h 121"/>
                <a:gd name="T44" fmla="*/ 8 w 122"/>
                <a:gd name="T45" fmla="*/ 2 h 121"/>
                <a:gd name="T46" fmla="*/ 6 w 122"/>
                <a:gd name="T47" fmla="*/ 5 h 121"/>
                <a:gd name="T48" fmla="*/ 4 w 122"/>
                <a:gd name="T49" fmla="*/ 7 h 121"/>
                <a:gd name="T50" fmla="*/ 2 w 122"/>
                <a:gd name="T51" fmla="*/ 9 h 121"/>
                <a:gd name="T52" fmla="*/ 1 w 122"/>
                <a:gd name="T53" fmla="*/ 12 h 121"/>
                <a:gd name="T54" fmla="*/ 0 w 122"/>
                <a:gd name="T55" fmla="*/ 16 h 121"/>
                <a:gd name="T56" fmla="*/ 0 w 122"/>
                <a:gd name="T57" fmla="*/ 105 h 121"/>
                <a:gd name="T58" fmla="*/ 1 w 122"/>
                <a:gd name="T59" fmla="*/ 109 h 121"/>
                <a:gd name="T60" fmla="*/ 2 w 122"/>
                <a:gd name="T61" fmla="*/ 112 h 121"/>
                <a:gd name="T62" fmla="*/ 4 w 122"/>
                <a:gd name="T63" fmla="*/ 114 h 121"/>
                <a:gd name="T64" fmla="*/ 6 w 122"/>
                <a:gd name="T65" fmla="*/ 116 h 121"/>
                <a:gd name="T66" fmla="*/ 8 w 122"/>
                <a:gd name="T67" fmla="*/ 119 h 121"/>
                <a:gd name="T68" fmla="*/ 10 w 122"/>
                <a:gd name="T69" fmla="*/ 120 h 121"/>
                <a:gd name="T70" fmla="*/ 12 w 122"/>
                <a:gd name="T71" fmla="*/ 121 h 121"/>
                <a:gd name="T72" fmla="*/ 16 w 122"/>
                <a:gd name="T7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2" h="121">
                  <a:moveTo>
                    <a:pt x="16" y="121"/>
                  </a:moveTo>
                  <a:lnTo>
                    <a:pt x="106" y="121"/>
                  </a:lnTo>
                  <a:lnTo>
                    <a:pt x="110" y="121"/>
                  </a:lnTo>
                  <a:lnTo>
                    <a:pt x="112" y="120"/>
                  </a:lnTo>
                  <a:lnTo>
                    <a:pt x="115" y="119"/>
                  </a:lnTo>
                  <a:lnTo>
                    <a:pt x="118" y="116"/>
                  </a:lnTo>
                  <a:lnTo>
                    <a:pt x="119" y="114"/>
                  </a:lnTo>
                  <a:lnTo>
                    <a:pt x="121" y="112"/>
                  </a:lnTo>
                  <a:lnTo>
                    <a:pt x="121" y="109"/>
                  </a:lnTo>
                  <a:lnTo>
                    <a:pt x="122" y="105"/>
                  </a:lnTo>
                  <a:lnTo>
                    <a:pt x="122" y="15"/>
                  </a:lnTo>
                  <a:lnTo>
                    <a:pt x="121" y="12"/>
                  </a:lnTo>
                  <a:lnTo>
                    <a:pt x="121" y="9"/>
                  </a:lnTo>
                  <a:lnTo>
                    <a:pt x="119" y="7"/>
                  </a:lnTo>
                  <a:lnTo>
                    <a:pt x="118" y="5"/>
                  </a:lnTo>
                  <a:lnTo>
                    <a:pt x="115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105"/>
                  </a:lnTo>
                  <a:lnTo>
                    <a:pt x="1" y="109"/>
                  </a:lnTo>
                  <a:lnTo>
                    <a:pt x="2" y="112"/>
                  </a:lnTo>
                  <a:lnTo>
                    <a:pt x="4" y="114"/>
                  </a:lnTo>
                  <a:lnTo>
                    <a:pt x="6" y="116"/>
                  </a:lnTo>
                  <a:lnTo>
                    <a:pt x="8" y="119"/>
                  </a:lnTo>
                  <a:lnTo>
                    <a:pt x="10" y="120"/>
                  </a:lnTo>
                  <a:lnTo>
                    <a:pt x="12" y="121"/>
                  </a:lnTo>
                  <a:lnTo>
                    <a:pt x="16" y="1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Freeform 1546">
              <a:extLst>
                <a:ext uri="{FF2B5EF4-FFF2-40B4-BE49-F238E27FC236}">
                  <a16:creationId xmlns:a16="http://schemas.microsoft.com/office/drawing/2014/main" id="{288FEFAB-607B-4AD4-A614-CD2B5ED3E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138" y="2541588"/>
              <a:ext cx="38100" cy="38100"/>
            </a:xfrm>
            <a:custGeom>
              <a:avLst/>
              <a:gdLst>
                <a:gd name="T0" fmla="*/ 15 w 120"/>
                <a:gd name="T1" fmla="*/ 121 h 121"/>
                <a:gd name="T2" fmla="*/ 106 w 120"/>
                <a:gd name="T3" fmla="*/ 121 h 121"/>
                <a:gd name="T4" fmla="*/ 108 w 120"/>
                <a:gd name="T5" fmla="*/ 121 h 121"/>
                <a:gd name="T6" fmla="*/ 111 w 120"/>
                <a:gd name="T7" fmla="*/ 120 h 121"/>
                <a:gd name="T8" fmla="*/ 114 w 120"/>
                <a:gd name="T9" fmla="*/ 119 h 121"/>
                <a:gd name="T10" fmla="*/ 116 w 120"/>
                <a:gd name="T11" fmla="*/ 116 h 121"/>
                <a:gd name="T12" fmla="*/ 118 w 120"/>
                <a:gd name="T13" fmla="*/ 114 h 121"/>
                <a:gd name="T14" fmla="*/ 119 w 120"/>
                <a:gd name="T15" fmla="*/ 112 h 121"/>
                <a:gd name="T16" fmla="*/ 120 w 120"/>
                <a:gd name="T17" fmla="*/ 109 h 121"/>
                <a:gd name="T18" fmla="*/ 120 w 120"/>
                <a:gd name="T19" fmla="*/ 105 h 121"/>
                <a:gd name="T20" fmla="*/ 120 w 120"/>
                <a:gd name="T21" fmla="*/ 15 h 121"/>
                <a:gd name="T22" fmla="*/ 120 w 120"/>
                <a:gd name="T23" fmla="*/ 12 h 121"/>
                <a:gd name="T24" fmla="*/ 119 w 120"/>
                <a:gd name="T25" fmla="*/ 9 h 121"/>
                <a:gd name="T26" fmla="*/ 118 w 120"/>
                <a:gd name="T27" fmla="*/ 7 h 121"/>
                <a:gd name="T28" fmla="*/ 116 w 120"/>
                <a:gd name="T29" fmla="*/ 5 h 121"/>
                <a:gd name="T30" fmla="*/ 114 w 120"/>
                <a:gd name="T31" fmla="*/ 2 h 121"/>
                <a:gd name="T32" fmla="*/ 111 w 120"/>
                <a:gd name="T33" fmla="*/ 1 h 121"/>
                <a:gd name="T34" fmla="*/ 108 w 120"/>
                <a:gd name="T35" fmla="*/ 0 h 121"/>
                <a:gd name="T36" fmla="*/ 106 w 120"/>
                <a:gd name="T37" fmla="*/ 0 h 121"/>
                <a:gd name="T38" fmla="*/ 15 w 120"/>
                <a:gd name="T39" fmla="*/ 0 h 121"/>
                <a:gd name="T40" fmla="*/ 12 w 120"/>
                <a:gd name="T41" fmla="*/ 0 h 121"/>
                <a:gd name="T42" fmla="*/ 10 w 120"/>
                <a:gd name="T43" fmla="*/ 1 h 121"/>
                <a:gd name="T44" fmla="*/ 6 w 120"/>
                <a:gd name="T45" fmla="*/ 2 h 121"/>
                <a:gd name="T46" fmla="*/ 4 w 120"/>
                <a:gd name="T47" fmla="*/ 5 h 121"/>
                <a:gd name="T48" fmla="*/ 3 w 120"/>
                <a:gd name="T49" fmla="*/ 7 h 121"/>
                <a:gd name="T50" fmla="*/ 1 w 120"/>
                <a:gd name="T51" fmla="*/ 9 h 121"/>
                <a:gd name="T52" fmla="*/ 0 w 120"/>
                <a:gd name="T53" fmla="*/ 12 h 121"/>
                <a:gd name="T54" fmla="*/ 0 w 120"/>
                <a:gd name="T55" fmla="*/ 16 h 121"/>
                <a:gd name="T56" fmla="*/ 0 w 120"/>
                <a:gd name="T57" fmla="*/ 105 h 121"/>
                <a:gd name="T58" fmla="*/ 0 w 120"/>
                <a:gd name="T59" fmla="*/ 109 h 121"/>
                <a:gd name="T60" fmla="*/ 1 w 120"/>
                <a:gd name="T61" fmla="*/ 112 h 121"/>
                <a:gd name="T62" fmla="*/ 3 w 120"/>
                <a:gd name="T63" fmla="*/ 114 h 121"/>
                <a:gd name="T64" fmla="*/ 4 w 120"/>
                <a:gd name="T65" fmla="*/ 116 h 121"/>
                <a:gd name="T66" fmla="*/ 6 w 120"/>
                <a:gd name="T67" fmla="*/ 119 h 121"/>
                <a:gd name="T68" fmla="*/ 10 w 120"/>
                <a:gd name="T69" fmla="*/ 120 h 121"/>
                <a:gd name="T70" fmla="*/ 12 w 120"/>
                <a:gd name="T71" fmla="*/ 121 h 121"/>
                <a:gd name="T72" fmla="*/ 15 w 120"/>
                <a:gd name="T7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" h="121">
                  <a:moveTo>
                    <a:pt x="15" y="121"/>
                  </a:moveTo>
                  <a:lnTo>
                    <a:pt x="106" y="121"/>
                  </a:lnTo>
                  <a:lnTo>
                    <a:pt x="108" y="121"/>
                  </a:lnTo>
                  <a:lnTo>
                    <a:pt x="111" y="120"/>
                  </a:lnTo>
                  <a:lnTo>
                    <a:pt x="114" y="119"/>
                  </a:lnTo>
                  <a:lnTo>
                    <a:pt x="116" y="116"/>
                  </a:lnTo>
                  <a:lnTo>
                    <a:pt x="118" y="114"/>
                  </a:lnTo>
                  <a:lnTo>
                    <a:pt x="119" y="112"/>
                  </a:lnTo>
                  <a:lnTo>
                    <a:pt x="120" y="109"/>
                  </a:lnTo>
                  <a:lnTo>
                    <a:pt x="120" y="105"/>
                  </a:lnTo>
                  <a:lnTo>
                    <a:pt x="120" y="15"/>
                  </a:lnTo>
                  <a:lnTo>
                    <a:pt x="120" y="12"/>
                  </a:lnTo>
                  <a:lnTo>
                    <a:pt x="119" y="9"/>
                  </a:lnTo>
                  <a:lnTo>
                    <a:pt x="118" y="7"/>
                  </a:lnTo>
                  <a:lnTo>
                    <a:pt x="116" y="5"/>
                  </a:lnTo>
                  <a:lnTo>
                    <a:pt x="114" y="2"/>
                  </a:lnTo>
                  <a:lnTo>
                    <a:pt x="111" y="1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6" y="2"/>
                  </a:lnTo>
                  <a:lnTo>
                    <a:pt x="4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05"/>
                  </a:lnTo>
                  <a:lnTo>
                    <a:pt x="0" y="109"/>
                  </a:lnTo>
                  <a:lnTo>
                    <a:pt x="1" y="112"/>
                  </a:lnTo>
                  <a:lnTo>
                    <a:pt x="3" y="114"/>
                  </a:lnTo>
                  <a:lnTo>
                    <a:pt x="4" y="116"/>
                  </a:lnTo>
                  <a:lnTo>
                    <a:pt x="6" y="119"/>
                  </a:lnTo>
                  <a:lnTo>
                    <a:pt x="10" y="120"/>
                  </a:lnTo>
                  <a:lnTo>
                    <a:pt x="12" y="121"/>
                  </a:lnTo>
                  <a:lnTo>
                    <a:pt x="15" y="1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2" name="Group 491">
            <a:extLst>
              <a:ext uri="{FF2B5EF4-FFF2-40B4-BE49-F238E27FC236}">
                <a16:creationId xmlns:a16="http://schemas.microsoft.com/office/drawing/2014/main" id="{BCF2287E-2EB9-4DB8-831C-45099649FCA5}"/>
              </a:ext>
            </a:extLst>
          </p:cNvPr>
          <p:cNvGrpSpPr>
            <a:grpSpLocks noChangeAspect="1"/>
          </p:cNvGrpSpPr>
          <p:nvPr/>
        </p:nvGrpSpPr>
        <p:grpSpPr>
          <a:xfrm>
            <a:off x="5519195" y="3637646"/>
            <a:ext cx="366140" cy="360000"/>
            <a:chOff x="8750300" y="1354138"/>
            <a:chExt cx="284163" cy="279400"/>
          </a:xfrm>
          <a:solidFill>
            <a:schemeClr val="bg1"/>
          </a:solidFill>
        </p:grpSpPr>
        <p:sp>
          <p:nvSpPr>
            <p:cNvPr id="493" name="Rectangle 3328">
              <a:extLst>
                <a:ext uri="{FF2B5EF4-FFF2-40B4-BE49-F238E27FC236}">
                  <a16:creationId xmlns:a16="http://schemas.microsoft.com/office/drawing/2014/main" id="{FFFCA10B-794E-4300-88F5-ADEEEFC64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7925" y="1576388"/>
              <a:ext cx="122238" cy="9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Freeform 3329">
              <a:extLst>
                <a:ext uri="{FF2B5EF4-FFF2-40B4-BE49-F238E27FC236}">
                  <a16:creationId xmlns:a16="http://schemas.microsoft.com/office/drawing/2014/main" id="{4F6B72A0-C1EA-46F1-9F8A-9A65C57955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0300" y="1528763"/>
              <a:ext cx="284163" cy="104775"/>
            </a:xfrm>
            <a:custGeom>
              <a:avLst/>
              <a:gdLst>
                <a:gd name="T0" fmla="*/ 750 w 897"/>
                <a:gd name="T1" fmla="*/ 153 h 328"/>
                <a:gd name="T2" fmla="*/ 736 w 897"/>
                <a:gd name="T3" fmla="*/ 131 h 328"/>
                <a:gd name="T4" fmla="*/ 741 w 897"/>
                <a:gd name="T5" fmla="*/ 105 h 328"/>
                <a:gd name="T6" fmla="*/ 762 w 897"/>
                <a:gd name="T7" fmla="*/ 92 h 328"/>
                <a:gd name="T8" fmla="*/ 788 w 897"/>
                <a:gd name="T9" fmla="*/ 97 h 328"/>
                <a:gd name="T10" fmla="*/ 802 w 897"/>
                <a:gd name="T11" fmla="*/ 118 h 328"/>
                <a:gd name="T12" fmla="*/ 797 w 897"/>
                <a:gd name="T13" fmla="*/ 144 h 328"/>
                <a:gd name="T14" fmla="*/ 775 w 897"/>
                <a:gd name="T15" fmla="*/ 158 h 328"/>
                <a:gd name="T16" fmla="*/ 643 w 897"/>
                <a:gd name="T17" fmla="*/ 156 h 328"/>
                <a:gd name="T18" fmla="*/ 624 w 897"/>
                <a:gd name="T19" fmla="*/ 138 h 328"/>
                <a:gd name="T20" fmla="*/ 624 w 897"/>
                <a:gd name="T21" fmla="*/ 112 h 328"/>
                <a:gd name="T22" fmla="*/ 643 w 897"/>
                <a:gd name="T23" fmla="*/ 94 h 328"/>
                <a:gd name="T24" fmla="*/ 668 w 897"/>
                <a:gd name="T25" fmla="*/ 94 h 328"/>
                <a:gd name="T26" fmla="*/ 686 w 897"/>
                <a:gd name="T27" fmla="*/ 112 h 328"/>
                <a:gd name="T28" fmla="*/ 686 w 897"/>
                <a:gd name="T29" fmla="*/ 138 h 328"/>
                <a:gd name="T30" fmla="*/ 668 w 897"/>
                <a:gd name="T31" fmla="*/ 156 h 328"/>
                <a:gd name="T32" fmla="*/ 568 w 897"/>
                <a:gd name="T33" fmla="*/ 196 h 328"/>
                <a:gd name="T34" fmla="*/ 561 w 897"/>
                <a:gd name="T35" fmla="*/ 206 h 328"/>
                <a:gd name="T36" fmla="*/ 134 w 897"/>
                <a:gd name="T37" fmla="*/ 209 h 328"/>
                <a:gd name="T38" fmla="*/ 124 w 897"/>
                <a:gd name="T39" fmla="*/ 204 h 328"/>
                <a:gd name="T40" fmla="*/ 119 w 897"/>
                <a:gd name="T41" fmla="*/ 194 h 328"/>
                <a:gd name="T42" fmla="*/ 122 w 897"/>
                <a:gd name="T43" fmla="*/ 126 h 328"/>
                <a:gd name="T44" fmla="*/ 131 w 897"/>
                <a:gd name="T45" fmla="*/ 119 h 328"/>
                <a:gd name="T46" fmla="*/ 559 w 897"/>
                <a:gd name="T47" fmla="*/ 120 h 328"/>
                <a:gd name="T48" fmla="*/ 567 w 897"/>
                <a:gd name="T49" fmla="*/ 128 h 328"/>
                <a:gd name="T50" fmla="*/ 822 w 897"/>
                <a:gd name="T51" fmla="*/ 0 h 328"/>
                <a:gd name="T52" fmla="*/ 52 w 897"/>
                <a:gd name="T53" fmla="*/ 3 h 328"/>
                <a:gd name="T54" fmla="*/ 26 w 897"/>
                <a:gd name="T55" fmla="*/ 17 h 328"/>
                <a:gd name="T56" fmla="*/ 8 w 897"/>
                <a:gd name="T57" fmla="*/ 38 h 328"/>
                <a:gd name="T58" fmla="*/ 0 w 897"/>
                <a:gd name="T59" fmla="*/ 67 h 328"/>
                <a:gd name="T60" fmla="*/ 1 w 897"/>
                <a:gd name="T61" fmla="*/ 239 h 328"/>
                <a:gd name="T62" fmla="*/ 12 w 897"/>
                <a:gd name="T63" fmla="*/ 266 h 328"/>
                <a:gd name="T64" fmla="*/ 33 w 897"/>
                <a:gd name="T65" fmla="*/ 285 h 328"/>
                <a:gd name="T66" fmla="*/ 59 w 897"/>
                <a:gd name="T67" fmla="*/ 297 h 328"/>
                <a:gd name="T68" fmla="*/ 119 w 897"/>
                <a:gd name="T69" fmla="*/ 313 h 328"/>
                <a:gd name="T70" fmla="*/ 124 w 897"/>
                <a:gd name="T71" fmla="*/ 324 h 328"/>
                <a:gd name="T72" fmla="*/ 134 w 897"/>
                <a:gd name="T73" fmla="*/ 328 h 328"/>
                <a:gd name="T74" fmla="*/ 144 w 897"/>
                <a:gd name="T75" fmla="*/ 324 h 328"/>
                <a:gd name="T76" fmla="*/ 149 w 897"/>
                <a:gd name="T77" fmla="*/ 313 h 328"/>
                <a:gd name="T78" fmla="*/ 747 w 897"/>
                <a:gd name="T79" fmla="*/ 316 h 328"/>
                <a:gd name="T80" fmla="*/ 754 w 897"/>
                <a:gd name="T81" fmla="*/ 326 h 328"/>
                <a:gd name="T82" fmla="*/ 766 w 897"/>
                <a:gd name="T83" fmla="*/ 328 h 328"/>
                <a:gd name="T84" fmla="*/ 774 w 897"/>
                <a:gd name="T85" fmla="*/ 322 h 328"/>
                <a:gd name="T86" fmla="*/ 777 w 897"/>
                <a:gd name="T87" fmla="*/ 298 h 328"/>
                <a:gd name="T88" fmla="*/ 845 w 897"/>
                <a:gd name="T89" fmla="*/ 295 h 328"/>
                <a:gd name="T90" fmla="*/ 869 w 897"/>
                <a:gd name="T91" fmla="*/ 281 h 328"/>
                <a:gd name="T92" fmla="*/ 888 w 897"/>
                <a:gd name="T93" fmla="*/ 260 h 328"/>
                <a:gd name="T94" fmla="*/ 896 w 897"/>
                <a:gd name="T95" fmla="*/ 232 h 328"/>
                <a:gd name="T96" fmla="*/ 895 w 897"/>
                <a:gd name="T97" fmla="*/ 59 h 328"/>
                <a:gd name="T98" fmla="*/ 884 w 897"/>
                <a:gd name="T99" fmla="*/ 33 h 328"/>
                <a:gd name="T100" fmla="*/ 864 w 897"/>
                <a:gd name="T101" fmla="*/ 12 h 328"/>
                <a:gd name="T102" fmla="*/ 837 w 897"/>
                <a:gd name="T103" fmla="*/ 1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97" h="328">
                  <a:moveTo>
                    <a:pt x="769" y="159"/>
                  </a:moveTo>
                  <a:lnTo>
                    <a:pt x="762" y="158"/>
                  </a:lnTo>
                  <a:lnTo>
                    <a:pt x="756" y="156"/>
                  </a:lnTo>
                  <a:lnTo>
                    <a:pt x="750" y="153"/>
                  </a:lnTo>
                  <a:lnTo>
                    <a:pt x="745" y="148"/>
                  </a:lnTo>
                  <a:lnTo>
                    <a:pt x="741" y="144"/>
                  </a:lnTo>
                  <a:lnTo>
                    <a:pt x="738" y="138"/>
                  </a:lnTo>
                  <a:lnTo>
                    <a:pt x="736" y="131"/>
                  </a:lnTo>
                  <a:lnTo>
                    <a:pt x="735" y="125"/>
                  </a:lnTo>
                  <a:lnTo>
                    <a:pt x="736" y="118"/>
                  </a:lnTo>
                  <a:lnTo>
                    <a:pt x="738" y="112"/>
                  </a:lnTo>
                  <a:lnTo>
                    <a:pt x="741" y="105"/>
                  </a:lnTo>
                  <a:lnTo>
                    <a:pt x="745" y="101"/>
                  </a:lnTo>
                  <a:lnTo>
                    <a:pt x="750" y="97"/>
                  </a:lnTo>
                  <a:lnTo>
                    <a:pt x="756" y="94"/>
                  </a:lnTo>
                  <a:lnTo>
                    <a:pt x="762" y="92"/>
                  </a:lnTo>
                  <a:lnTo>
                    <a:pt x="769" y="92"/>
                  </a:lnTo>
                  <a:lnTo>
                    <a:pt x="775" y="92"/>
                  </a:lnTo>
                  <a:lnTo>
                    <a:pt x="782" y="94"/>
                  </a:lnTo>
                  <a:lnTo>
                    <a:pt x="788" y="97"/>
                  </a:lnTo>
                  <a:lnTo>
                    <a:pt x="792" y="101"/>
                  </a:lnTo>
                  <a:lnTo>
                    <a:pt x="797" y="105"/>
                  </a:lnTo>
                  <a:lnTo>
                    <a:pt x="800" y="112"/>
                  </a:lnTo>
                  <a:lnTo>
                    <a:pt x="802" y="118"/>
                  </a:lnTo>
                  <a:lnTo>
                    <a:pt x="803" y="125"/>
                  </a:lnTo>
                  <a:lnTo>
                    <a:pt x="802" y="131"/>
                  </a:lnTo>
                  <a:lnTo>
                    <a:pt x="800" y="138"/>
                  </a:lnTo>
                  <a:lnTo>
                    <a:pt x="797" y="144"/>
                  </a:lnTo>
                  <a:lnTo>
                    <a:pt x="792" y="148"/>
                  </a:lnTo>
                  <a:lnTo>
                    <a:pt x="788" y="153"/>
                  </a:lnTo>
                  <a:lnTo>
                    <a:pt x="782" y="156"/>
                  </a:lnTo>
                  <a:lnTo>
                    <a:pt x="775" y="158"/>
                  </a:lnTo>
                  <a:lnTo>
                    <a:pt x="769" y="159"/>
                  </a:lnTo>
                  <a:close/>
                  <a:moveTo>
                    <a:pt x="655" y="159"/>
                  </a:moveTo>
                  <a:lnTo>
                    <a:pt x="649" y="158"/>
                  </a:lnTo>
                  <a:lnTo>
                    <a:pt x="643" y="156"/>
                  </a:lnTo>
                  <a:lnTo>
                    <a:pt x="636" y="153"/>
                  </a:lnTo>
                  <a:lnTo>
                    <a:pt x="632" y="148"/>
                  </a:lnTo>
                  <a:lnTo>
                    <a:pt x="628" y="144"/>
                  </a:lnTo>
                  <a:lnTo>
                    <a:pt x="624" y="138"/>
                  </a:lnTo>
                  <a:lnTo>
                    <a:pt x="622" y="131"/>
                  </a:lnTo>
                  <a:lnTo>
                    <a:pt x="622" y="125"/>
                  </a:lnTo>
                  <a:lnTo>
                    <a:pt x="622" y="118"/>
                  </a:lnTo>
                  <a:lnTo>
                    <a:pt x="624" y="112"/>
                  </a:lnTo>
                  <a:lnTo>
                    <a:pt x="628" y="105"/>
                  </a:lnTo>
                  <a:lnTo>
                    <a:pt x="632" y="101"/>
                  </a:lnTo>
                  <a:lnTo>
                    <a:pt x="636" y="97"/>
                  </a:lnTo>
                  <a:lnTo>
                    <a:pt x="643" y="94"/>
                  </a:lnTo>
                  <a:lnTo>
                    <a:pt x="649" y="92"/>
                  </a:lnTo>
                  <a:lnTo>
                    <a:pt x="655" y="92"/>
                  </a:lnTo>
                  <a:lnTo>
                    <a:pt x="662" y="92"/>
                  </a:lnTo>
                  <a:lnTo>
                    <a:pt x="668" y="94"/>
                  </a:lnTo>
                  <a:lnTo>
                    <a:pt x="675" y="97"/>
                  </a:lnTo>
                  <a:lnTo>
                    <a:pt x="679" y="101"/>
                  </a:lnTo>
                  <a:lnTo>
                    <a:pt x="683" y="105"/>
                  </a:lnTo>
                  <a:lnTo>
                    <a:pt x="686" y="112"/>
                  </a:lnTo>
                  <a:lnTo>
                    <a:pt x="689" y="118"/>
                  </a:lnTo>
                  <a:lnTo>
                    <a:pt x="690" y="125"/>
                  </a:lnTo>
                  <a:lnTo>
                    <a:pt x="689" y="131"/>
                  </a:lnTo>
                  <a:lnTo>
                    <a:pt x="686" y="138"/>
                  </a:lnTo>
                  <a:lnTo>
                    <a:pt x="683" y="144"/>
                  </a:lnTo>
                  <a:lnTo>
                    <a:pt x="679" y="148"/>
                  </a:lnTo>
                  <a:lnTo>
                    <a:pt x="675" y="153"/>
                  </a:lnTo>
                  <a:lnTo>
                    <a:pt x="668" y="156"/>
                  </a:lnTo>
                  <a:lnTo>
                    <a:pt x="662" y="158"/>
                  </a:lnTo>
                  <a:lnTo>
                    <a:pt x="655" y="159"/>
                  </a:lnTo>
                  <a:close/>
                  <a:moveTo>
                    <a:pt x="568" y="194"/>
                  </a:moveTo>
                  <a:lnTo>
                    <a:pt x="568" y="196"/>
                  </a:lnTo>
                  <a:lnTo>
                    <a:pt x="567" y="200"/>
                  </a:lnTo>
                  <a:lnTo>
                    <a:pt x="566" y="202"/>
                  </a:lnTo>
                  <a:lnTo>
                    <a:pt x="563" y="204"/>
                  </a:lnTo>
                  <a:lnTo>
                    <a:pt x="561" y="206"/>
                  </a:lnTo>
                  <a:lnTo>
                    <a:pt x="559" y="207"/>
                  </a:lnTo>
                  <a:lnTo>
                    <a:pt x="556" y="208"/>
                  </a:lnTo>
                  <a:lnTo>
                    <a:pt x="553" y="209"/>
                  </a:lnTo>
                  <a:lnTo>
                    <a:pt x="134" y="209"/>
                  </a:lnTo>
                  <a:lnTo>
                    <a:pt x="131" y="208"/>
                  </a:lnTo>
                  <a:lnTo>
                    <a:pt x="128" y="207"/>
                  </a:lnTo>
                  <a:lnTo>
                    <a:pt x="126" y="206"/>
                  </a:lnTo>
                  <a:lnTo>
                    <a:pt x="124" y="204"/>
                  </a:lnTo>
                  <a:lnTo>
                    <a:pt x="122" y="202"/>
                  </a:lnTo>
                  <a:lnTo>
                    <a:pt x="120" y="200"/>
                  </a:lnTo>
                  <a:lnTo>
                    <a:pt x="119" y="196"/>
                  </a:lnTo>
                  <a:lnTo>
                    <a:pt x="119" y="194"/>
                  </a:lnTo>
                  <a:lnTo>
                    <a:pt x="119" y="134"/>
                  </a:lnTo>
                  <a:lnTo>
                    <a:pt x="119" y="131"/>
                  </a:lnTo>
                  <a:lnTo>
                    <a:pt x="120" y="128"/>
                  </a:lnTo>
                  <a:lnTo>
                    <a:pt x="122" y="126"/>
                  </a:lnTo>
                  <a:lnTo>
                    <a:pt x="124" y="124"/>
                  </a:lnTo>
                  <a:lnTo>
                    <a:pt x="126" y="122"/>
                  </a:lnTo>
                  <a:lnTo>
                    <a:pt x="128" y="120"/>
                  </a:lnTo>
                  <a:lnTo>
                    <a:pt x="131" y="119"/>
                  </a:lnTo>
                  <a:lnTo>
                    <a:pt x="134" y="119"/>
                  </a:lnTo>
                  <a:lnTo>
                    <a:pt x="553" y="119"/>
                  </a:lnTo>
                  <a:lnTo>
                    <a:pt x="556" y="119"/>
                  </a:lnTo>
                  <a:lnTo>
                    <a:pt x="559" y="120"/>
                  </a:lnTo>
                  <a:lnTo>
                    <a:pt x="561" y="122"/>
                  </a:lnTo>
                  <a:lnTo>
                    <a:pt x="563" y="124"/>
                  </a:lnTo>
                  <a:lnTo>
                    <a:pt x="566" y="126"/>
                  </a:lnTo>
                  <a:lnTo>
                    <a:pt x="567" y="128"/>
                  </a:lnTo>
                  <a:lnTo>
                    <a:pt x="568" y="131"/>
                  </a:lnTo>
                  <a:lnTo>
                    <a:pt x="568" y="134"/>
                  </a:lnTo>
                  <a:lnTo>
                    <a:pt x="568" y="194"/>
                  </a:lnTo>
                  <a:close/>
                  <a:moveTo>
                    <a:pt x="822" y="0"/>
                  </a:moveTo>
                  <a:lnTo>
                    <a:pt x="74" y="0"/>
                  </a:lnTo>
                  <a:lnTo>
                    <a:pt x="66" y="0"/>
                  </a:lnTo>
                  <a:lnTo>
                    <a:pt x="59" y="1"/>
                  </a:lnTo>
                  <a:lnTo>
                    <a:pt x="52" y="3"/>
                  </a:lnTo>
                  <a:lnTo>
                    <a:pt x="44" y="5"/>
                  </a:lnTo>
                  <a:lnTo>
                    <a:pt x="38" y="8"/>
                  </a:lnTo>
                  <a:lnTo>
                    <a:pt x="33" y="12"/>
                  </a:lnTo>
                  <a:lnTo>
                    <a:pt x="26" y="17"/>
                  </a:lnTo>
                  <a:lnTo>
                    <a:pt x="21" y="21"/>
                  </a:lnTo>
                  <a:lnTo>
                    <a:pt x="17" y="26"/>
                  </a:lnTo>
                  <a:lnTo>
                    <a:pt x="12" y="33"/>
                  </a:lnTo>
                  <a:lnTo>
                    <a:pt x="8" y="38"/>
                  </a:lnTo>
                  <a:lnTo>
                    <a:pt x="5" y="44"/>
                  </a:lnTo>
                  <a:lnTo>
                    <a:pt x="3" y="52"/>
                  </a:lnTo>
                  <a:lnTo>
                    <a:pt x="1" y="59"/>
                  </a:lnTo>
                  <a:lnTo>
                    <a:pt x="0" y="67"/>
                  </a:lnTo>
                  <a:lnTo>
                    <a:pt x="0" y="74"/>
                  </a:lnTo>
                  <a:lnTo>
                    <a:pt x="0" y="224"/>
                  </a:lnTo>
                  <a:lnTo>
                    <a:pt x="0" y="232"/>
                  </a:lnTo>
                  <a:lnTo>
                    <a:pt x="1" y="239"/>
                  </a:lnTo>
                  <a:lnTo>
                    <a:pt x="3" y="246"/>
                  </a:lnTo>
                  <a:lnTo>
                    <a:pt x="5" y="253"/>
                  </a:lnTo>
                  <a:lnTo>
                    <a:pt x="8" y="260"/>
                  </a:lnTo>
                  <a:lnTo>
                    <a:pt x="12" y="266"/>
                  </a:lnTo>
                  <a:lnTo>
                    <a:pt x="17" y="271"/>
                  </a:lnTo>
                  <a:lnTo>
                    <a:pt x="21" y="277"/>
                  </a:lnTo>
                  <a:lnTo>
                    <a:pt x="26" y="281"/>
                  </a:lnTo>
                  <a:lnTo>
                    <a:pt x="33" y="285"/>
                  </a:lnTo>
                  <a:lnTo>
                    <a:pt x="38" y="289"/>
                  </a:lnTo>
                  <a:lnTo>
                    <a:pt x="44" y="293"/>
                  </a:lnTo>
                  <a:lnTo>
                    <a:pt x="52" y="295"/>
                  </a:lnTo>
                  <a:lnTo>
                    <a:pt x="59" y="297"/>
                  </a:lnTo>
                  <a:lnTo>
                    <a:pt x="66" y="298"/>
                  </a:lnTo>
                  <a:lnTo>
                    <a:pt x="74" y="298"/>
                  </a:lnTo>
                  <a:lnTo>
                    <a:pt x="119" y="298"/>
                  </a:lnTo>
                  <a:lnTo>
                    <a:pt x="119" y="313"/>
                  </a:lnTo>
                  <a:lnTo>
                    <a:pt x="119" y="316"/>
                  </a:lnTo>
                  <a:lnTo>
                    <a:pt x="120" y="319"/>
                  </a:lnTo>
                  <a:lnTo>
                    <a:pt x="122" y="322"/>
                  </a:lnTo>
                  <a:lnTo>
                    <a:pt x="124" y="324"/>
                  </a:lnTo>
                  <a:lnTo>
                    <a:pt x="126" y="326"/>
                  </a:lnTo>
                  <a:lnTo>
                    <a:pt x="128" y="327"/>
                  </a:lnTo>
                  <a:lnTo>
                    <a:pt x="131" y="328"/>
                  </a:lnTo>
                  <a:lnTo>
                    <a:pt x="134" y="328"/>
                  </a:lnTo>
                  <a:lnTo>
                    <a:pt x="137" y="328"/>
                  </a:lnTo>
                  <a:lnTo>
                    <a:pt x="140" y="327"/>
                  </a:lnTo>
                  <a:lnTo>
                    <a:pt x="142" y="326"/>
                  </a:lnTo>
                  <a:lnTo>
                    <a:pt x="144" y="324"/>
                  </a:lnTo>
                  <a:lnTo>
                    <a:pt x="146" y="322"/>
                  </a:lnTo>
                  <a:lnTo>
                    <a:pt x="147" y="319"/>
                  </a:lnTo>
                  <a:lnTo>
                    <a:pt x="148" y="316"/>
                  </a:lnTo>
                  <a:lnTo>
                    <a:pt x="149" y="313"/>
                  </a:lnTo>
                  <a:lnTo>
                    <a:pt x="149" y="298"/>
                  </a:lnTo>
                  <a:lnTo>
                    <a:pt x="747" y="298"/>
                  </a:lnTo>
                  <a:lnTo>
                    <a:pt x="747" y="313"/>
                  </a:lnTo>
                  <a:lnTo>
                    <a:pt x="747" y="316"/>
                  </a:lnTo>
                  <a:lnTo>
                    <a:pt x="749" y="319"/>
                  </a:lnTo>
                  <a:lnTo>
                    <a:pt x="750" y="322"/>
                  </a:lnTo>
                  <a:lnTo>
                    <a:pt x="752" y="324"/>
                  </a:lnTo>
                  <a:lnTo>
                    <a:pt x="754" y="326"/>
                  </a:lnTo>
                  <a:lnTo>
                    <a:pt x="756" y="327"/>
                  </a:lnTo>
                  <a:lnTo>
                    <a:pt x="759" y="328"/>
                  </a:lnTo>
                  <a:lnTo>
                    <a:pt x="762" y="328"/>
                  </a:lnTo>
                  <a:lnTo>
                    <a:pt x="766" y="328"/>
                  </a:lnTo>
                  <a:lnTo>
                    <a:pt x="768" y="327"/>
                  </a:lnTo>
                  <a:lnTo>
                    <a:pt x="771" y="326"/>
                  </a:lnTo>
                  <a:lnTo>
                    <a:pt x="773" y="324"/>
                  </a:lnTo>
                  <a:lnTo>
                    <a:pt x="774" y="322"/>
                  </a:lnTo>
                  <a:lnTo>
                    <a:pt x="776" y="319"/>
                  </a:lnTo>
                  <a:lnTo>
                    <a:pt x="777" y="316"/>
                  </a:lnTo>
                  <a:lnTo>
                    <a:pt x="777" y="313"/>
                  </a:lnTo>
                  <a:lnTo>
                    <a:pt x="777" y="298"/>
                  </a:lnTo>
                  <a:lnTo>
                    <a:pt x="822" y="298"/>
                  </a:lnTo>
                  <a:lnTo>
                    <a:pt x="830" y="298"/>
                  </a:lnTo>
                  <a:lnTo>
                    <a:pt x="837" y="297"/>
                  </a:lnTo>
                  <a:lnTo>
                    <a:pt x="845" y="295"/>
                  </a:lnTo>
                  <a:lnTo>
                    <a:pt x="851" y="293"/>
                  </a:lnTo>
                  <a:lnTo>
                    <a:pt x="858" y="289"/>
                  </a:lnTo>
                  <a:lnTo>
                    <a:pt x="864" y="285"/>
                  </a:lnTo>
                  <a:lnTo>
                    <a:pt x="869" y="281"/>
                  </a:lnTo>
                  <a:lnTo>
                    <a:pt x="875" y="277"/>
                  </a:lnTo>
                  <a:lnTo>
                    <a:pt x="880" y="271"/>
                  </a:lnTo>
                  <a:lnTo>
                    <a:pt x="884" y="266"/>
                  </a:lnTo>
                  <a:lnTo>
                    <a:pt x="888" y="260"/>
                  </a:lnTo>
                  <a:lnTo>
                    <a:pt x="891" y="253"/>
                  </a:lnTo>
                  <a:lnTo>
                    <a:pt x="894" y="246"/>
                  </a:lnTo>
                  <a:lnTo>
                    <a:pt x="895" y="239"/>
                  </a:lnTo>
                  <a:lnTo>
                    <a:pt x="896" y="232"/>
                  </a:lnTo>
                  <a:lnTo>
                    <a:pt x="897" y="224"/>
                  </a:lnTo>
                  <a:lnTo>
                    <a:pt x="897" y="74"/>
                  </a:lnTo>
                  <a:lnTo>
                    <a:pt x="896" y="67"/>
                  </a:lnTo>
                  <a:lnTo>
                    <a:pt x="895" y="59"/>
                  </a:lnTo>
                  <a:lnTo>
                    <a:pt x="894" y="52"/>
                  </a:lnTo>
                  <a:lnTo>
                    <a:pt x="891" y="44"/>
                  </a:lnTo>
                  <a:lnTo>
                    <a:pt x="888" y="38"/>
                  </a:lnTo>
                  <a:lnTo>
                    <a:pt x="884" y="33"/>
                  </a:lnTo>
                  <a:lnTo>
                    <a:pt x="880" y="26"/>
                  </a:lnTo>
                  <a:lnTo>
                    <a:pt x="875" y="21"/>
                  </a:lnTo>
                  <a:lnTo>
                    <a:pt x="869" y="17"/>
                  </a:lnTo>
                  <a:lnTo>
                    <a:pt x="864" y="12"/>
                  </a:lnTo>
                  <a:lnTo>
                    <a:pt x="858" y="8"/>
                  </a:lnTo>
                  <a:lnTo>
                    <a:pt x="851" y="5"/>
                  </a:lnTo>
                  <a:lnTo>
                    <a:pt x="845" y="3"/>
                  </a:lnTo>
                  <a:lnTo>
                    <a:pt x="837" y="1"/>
                  </a:lnTo>
                  <a:lnTo>
                    <a:pt x="830" y="0"/>
                  </a:lnTo>
                  <a:lnTo>
                    <a:pt x="8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3330">
              <a:extLst>
                <a:ext uri="{FF2B5EF4-FFF2-40B4-BE49-F238E27FC236}">
                  <a16:creationId xmlns:a16="http://schemas.microsoft.com/office/drawing/2014/main" id="{7C00A03C-F137-4B61-8462-B9BF6D27A8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80463" y="1354138"/>
              <a:ext cx="223838" cy="165100"/>
            </a:xfrm>
            <a:custGeom>
              <a:avLst/>
              <a:gdLst>
                <a:gd name="T0" fmla="*/ 395 w 709"/>
                <a:gd name="T1" fmla="*/ 213 h 521"/>
                <a:gd name="T2" fmla="*/ 439 w 709"/>
                <a:gd name="T3" fmla="*/ 237 h 521"/>
                <a:gd name="T4" fmla="*/ 473 w 709"/>
                <a:gd name="T5" fmla="*/ 277 h 521"/>
                <a:gd name="T6" fmla="*/ 488 w 709"/>
                <a:gd name="T7" fmla="*/ 327 h 521"/>
                <a:gd name="T8" fmla="*/ 482 w 709"/>
                <a:gd name="T9" fmla="*/ 380 h 521"/>
                <a:gd name="T10" fmla="*/ 458 w 709"/>
                <a:gd name="T11" fmla="*/ 426 h 521"/>
                <a:gd name="T12" fmla="*/ 418 w 709"/>
                <a:gd name="T13" fmla="*/ 460 h 521"/>
                <a:gd name="T14" fmla="*/ 368 w 709"/>
                <a:gd name="T15" fmla="*/ 475 h 521"/>
                <a:gd name="T16" fmla="*/ 314 w 709"/>
                <a:gd name="T17" fmla="*/ 469 h 521"/>
                <a:gd name="T18" fmla="*/ 268 w 709"/>
                <a:gd name="T19" fmla="*/ 445 h 521"/>
                <a:gd name="T20" fmla="*/ 236 w 709"/>
                <a:gd name="T21" fmla="*/ 405 h 521"/>
                <a:gd name="T22" fmla="*/ 220 w 709"/>
                <a:gd name="T23" fmla="*/ 355 h 521"/>
                <a:gd name="T24" fmla="*/ 225 w 709"/>
                <a:gd name="T25" fmla="*/ 301 h 521"/>
                <a:gd name="T26" fmla="*/ 250 w 709"/>
                <a:gd name="T27" fmla="*/ 255 h 521"/>
                <a:gd name="T28" fmla="*/ 290 w 709"/>
                <a:gd name="T29" fmla="*/ 222 h 521"/>
                <a:gd name="T30" fmla="*/ 340 w 709"/>
                <a:gd name="T31" fmla="*/ 207 h 521"/>
                <a:gd name="T32" fmla="*/ 378 w 709"/>
                <a:gd name="T33" fmla="*/ 96 h 521"/>
                <a:gd name="T34" fmla="*/ 426 w 709"/>
                <a:gd name="T35" fmla="*/ 106 h 521"/>
                <a:gd name="T36" fmla="*/ 469 w 709"/>
                <a:gd name="T37" fmla="*/ 124 h 521"/>
                <a:gd name="T38" fmla="*/ 508 w 709"/>
                <a:gd name="T39" fmla="*/ 150 h 521"/>
                <a:gd name="T40" fmla="*/ 540 w 709"/>
                <a:gd name="T41" fmla="*/ 183 h 521"/>
                <a:gd name="T42" fmla="*/ 566 w 709"/>
                <a:gd name="T43" fmla="*/ 221 h 521"/>
                <a:gd name="T44" fmla="*/ 585 w 709"/>
                <a:gd name="T45" fmla="*/ 265 h 521"/>
                <a:gd name="T46" fmla="*/ 595 w 709"/>
                <a:gd name="T47" fmla="*/ 312 h 521"/>
                <a:gd name="T48" fmla="*/ 595 w 709"/>
                <a:gd name="T49" fmla="*/ 342 h 521"/>
                <a:gd name="T50" fmla="*/ 586 w 709"/>
                <a:gd name="T51" fmla="*/ 351 h 521"/>
                <a:gd name="T52" fmla="*/ 574 w 709"/>
                <a:gd name="T53" fmla="*/ 351 h 521"/>
                <a:gd name="T54" fmla="*/ 567 w 709"/>
                <a:gd name="T55" fmla="*/ 342 h 521"/>
                <a:gd name="T56" fmla="*/ 565 w 709"/>
                <a:gd name="T57" fmla="*/ 315 h 521"/>
                <a:gd name="T58" fmla="*/ 549 w 709"/>
                <a:gd name="T59" fmla="*/ 254 h 521"/>
                <a:gd name="T60" fmla="*/ 504 w 709"/>
                <a:gd name="T61" fmla="*/ 187 h 521"/>
                <a:gd name="T62" fmla="*/ 436 w 709"/>
                <a:gd name="T63" fmla="*/ 142 h 521"/>
                <a:gd name="T64" fmla="*/ 375 w 709"/>
                <a:gd name="T65" fmla="*/ 126 h 521"/>
                <a:gd name="T66" fmla="*/ 349 w 709"/>
                <a:gd name="T67" fmla="*/ 124 h 521"/>
                <a:gd name="T68" fmla="*/ 340 w 709"/>
                <a:gd name="T69" fmla="*/ 116 h 521"/>
                <a:gd name="T70" fmla="*/ 340 w 709"/>
                <a:gd name="T71" fmla="*/ 104 h 521"/>
                <a:gd name="T72" fmla="*/ 349 w 709"/>
                <a:gd name="T73" fmla="*/ 96 h 521"/>
                <a:gd name="T74" fmla="*/ 61 w 709"/>
                <a:gd name="T75" fmla="*/ 516 h 521"/>
                <a:gd name="T76" fmla="*/ 643 w 709"/>
                <a:gd name="T77" fmla="*/ 506 h 521"/>
                <a:gd name="T78" fmla="*/ 651 w 709"/>
                <a:gd name="T79" fmla="*/ 518 h 521"/>
                <a:gd name="T80" fmla="*/ 666 w 709"/>
                <a:gd name="T81" fmla="*/ 518 h 521"/>
                <a:gd name="T82" fmla="*/ 688 w 709"/>
                <a:gd name="T83" fmla="*/ 475 h 521"/>
                <a:gd name="T84" fmla="*/ 706 w 709"/>
                <a:gd name="T85" fmla="*/ 395 h 521"/>
                <a:gd name="T86" fmla="*/ 707 w 709"/>
                <a:gd name="T87" fmla="*/ 318 h 521"/>
                <a:gd name="T88" fmla="*/ 693 w 709"/>
                <a:gd name="T89" fmla="*/ 249 h 521"/>
                <a:gd name="T90" fmla="*/ 665 w 709"/>
                <a:gd name="T91" fmla="*/ 186 h 521"/>
                <a:gd name="T92" fmla="*/ 628 w 709"/>
                <a:gd name="T93" fmla="*/ 129 h 521"/>
                <a:gd name="T94" fmla="*/ 580 w 709"/>
                <a:gd name="T95" fmla="*/ 81 h 521"/>
                <a:gd name="T96" fmla="*/ 523 w 709"/>
                <a:gd name="T97" fmla="*/ 44 h 521"/>
                <a:gd name="T98" fmla="*/ 460 w 709"/>
                <a:gd name="T99" fmla="*/ 16 h 521"/>
                <a:gd name="T100" fmla="*/ 390 w 709"/>
                <a:gd name="T101" fmla="*/ 2 h 521"/>
                <a:gd name="T102" fmla="*/ 318 w 709"/>
                <a:gd name="T103" fmla="*/ 2 h 521"/>
                <a:gd name="T104" fmla="*/ 249 w 709"/>
                <a:gd name="T105" fmla="*/ 16 h 521"/>
                <a:gd name="T106" fmla="*/ 185 w 709"/>
                <a:gd name="T107" fmla="*/ 44 h 521"/>
                <a:gd name="T108" fmla="*/ 129 w 709"/>
                <a:gd name="T109" fmla="*/ 81 h 521"/>
                <a:gd name="T110" fmla="*/ 81 w 709"/>
                <a:gd name="T111" fmla="*/ 129 h 521"/>
                <a:gd name="T112" fmla="*/ 43 w 709"/>
                <a:gd name="T113" fmla="*/ 186 h 521"/>
                <a:gd name="T114" fmla="*/ 16 w 709"/>
                <a:gd name="T115" fmla="*/ 249 h 521"/>
                <a:gd name="T116" fmla="*/ 2 w 709"/>
                <a:gd name="T117" fmla="*/ 318 h 521"/>
                <a:gd name="T118" fmla="*/ 2 w 709"/>
                <a:gd name="T119" fmla="*/ 395 h 521"/>
                <a:gd name="T120" fmla="*/ 20 w 709"/>
                <a:gd name="T121" fmla="*/ 475 h 521"/>
                <a:gd name="T122" fmla="*/ 40 w 709"/>
                <a:gd name="T123" fmla="*/ 516 h 521"/>
                <a:gd name="T124" fmla="*/ 51 w 709"/>
                <a:gd name="T125" fmla="*/ 521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09" h="521">
                  <a:moveTo>
                    <a:pt x="354" y="206"/>
                  </a:moveTo>
                  <a:lnTo>
                    <a:pt x="368" y="207"/>
                  </a:lnTo>
                  <a:lnTo>
                    <a:pt x="382" y="209"/>
                  </a:lnTo>
                  <a:lnTo>
                    <a:pt x="395" y="213"/>
                  </a:lnTo>
                  <a:lnTo>
                    <a:pt x="406" y="217"/>
                  </a:lnTo>
                  <a:lnTo>
                    <a:pt x="418" y="222"/>
                  </a:lnTo>
                  <a:lnTo>
                    <a:pt x="430" y="230"/>
                  </a:lnTo>
                  <a:lnTo>
                    <a:pt x="439" y="237"/>
                  </a:lnTo>
                  <a:lnTo>
                    <a:pt x="449" y="246"/>
                  </a:lnTo>
                  <a:lnTo>
                    <a:pt x="458" y="255"/>
                  </a:lnTo>
                  <a:lnTo>
                    <a:pt x="466" y="266"/>
                  </a:lnTo>
                  <a:lnTo>
                    <a:pt x="473" y="277"/>
                  </a:lnTo>
                  <a:lnTo>
                    <a:pt x="478" y="288"/>
                  </a:lnTo>
                  <a:lnTo>
                    <a:pt x="482" y="301"/>
                  </a:lnTo>
                  <a:lnTo>
                    <a:pt x="485" y="314"/>
                  </a:lnTo>
                  <a:lnTo>
                    <a:pt x="488" y="327"/>
                  </a:lnTo>
                  <a:lnTo>
                    <a:pt x="489" y="341"/>
                  </a:lnTo>
                  <a:lnTo>
                    <a:pt x="488" y="355"/>
                  </a:lnTo>
                  <a:lnTo>
                    <a:pt x="485" y="368"/>
                  </a:lnTo>
                  <a:lnTo>
                    <a:pt x="482" y="380"/>
                  </a:lnTo>
                  <a:lnTo>
                    <a:pt x="478" y="393"/>
                  </a:lnTo>
                  <a:lnTo>
                    <a:pt x="473" y="405"/>
                  </a:lnTo>
                  <a:lnTo>
                    <a:pt x="466" y="416"/>
                  </a:lnTo>
                  <a:lnTo>
                    <a:pt x="458" y="426"/>
                  </a:lnTo>
                  <a:lnTo>
                    <a:pt x="449" y="436"/>
                  </a:lnTo>
                  <a:lnTo>
                    <a:pt x="439" y="445"/>
                  </a:lnTo>
                  <a:lnTo>
                    <a:pt x="430" y="452"/>
                  </a:lnTo>
                  <a:lnTo>
                    <a:pt x="418" y="460"/>
                  </a:lnTo>
                  <a:lnTo>
                    <a:pt x="406" y="465"/>
                  </a:lnTo>
                  <a:lnTo>
                    <a:pt x="395" y="469"/>
                  </a:lnTo>
                  <a:lnTo>
                    <a:pt x="382" y="472"/>
                  </a:lnTo>
                  <a:lnTo>
                    <a:pt x="368" y="475"/>
                  </a:lnTo>
                  <a:lnTo>
                    <a:pt x="354" y="476"/>
                  </a:lnTo>
                  <a:lnTo>
                    <a:pt x="340" y="475"/>
                  </a:lnTo>
                  <a:lnTo>
                    <a:pt x="327" y="472"/>
                  </a:lnTo>
                  <a:lnTo>
                    <a:pt x="314" y="469"/>
                  </a:lnTo>
                  <a:lnTo>
                    <a:pt x="301" y="465"/>
                  </a:lnTo>
                  <a:lnTo>
                    <a:pt x="290" y="460"/>
                  </a:lnTo>
                  <a:lnTo>
                    <a:pt x="279" y="452"/>
                  </a:lnTo>
                  <a:lnTo>
                    <a:pt x="268" y="445"/>
                  </a:lnTo>
                  <a:lnTo>
                    <a:pt x="259" y="436"/>
                  </a:lnTo>
                  <a:lnTo>
                    <a:pt x="250" y="426"/>
                  </a:lnTo>
                  <a:lnTo>
                    <a:pt x="243" y="416"/>
                  </a:lnTo>
                  <a:lnTo>
                    <a:pt x="236" y="405"/>
                  </a:lnTo>
                  <a:lnTo>
                    <a:pt x="230" y="393"/>
                  </a:lnTo>
                  <a:lnTo>
                    <a:pt x="225" y="380"/>
                  </a:lnTo>
                  <a:lnTo>
                    <a:pt x="222" y="368"/>
                  </a:lnTo>
                  <a:lnTo>
                    <a:pt x="220" y="355"/>
                  </a:lnTo>
                  <a:lnTo>
                    <a:pt x="219" y="341"/>
                  </a:lnTo>
                  <a:lnTo>
                    <a:pt x="220" y="327"/>
                  </a:lnTo>
                  <a:lnTo>
                    <a:pt x="222" y="314"/>
                  </a:lnTo>
                  <a:lnTo>
                    <a:pt x="225" y="301"/>
                  </a:lnTo>
                  <a:lnTo>
                    <a:pt x="230" y="288"/>
                  </a:lnTo>
                  <a:lnTo>
                    <a:pt x="236" y="277"/>
                  </a:lnTo>
                  <a:lnTo>
                    <a:pt x="243" y="266"/>
                  </a:lnTo>
                  <a:lnTo>
                    <a:pt x="250" y="255"/>
                  </a:lnTo>
                  <a:lnTo>
                    <a:pt x="259" y="246"/>
                  </a:lnTo>
                  <a:lnTo>
                    <a:pt x="268" y="237"/>
                  </a:lnTo>
                  <a:lnTo>
                    <a:pt x="279" y="230"/>
                  </a:lnTo>
                  <a:lnTo>
                    <a:pt x="290" y="222"/>
                  </a:lnTo>
                  <a:lnTo>
                    <a:pt x="301" y="217"/>
                  </a:lnTo>
                  <a:lnTo>
                    <a:pt x="314" y="213"/>
                  </a:lnTo>
                  <a:lnTo>
                    <a:pt x="327" y="209"/>
                  </a:lnTo>
                  <a:lnTo>
                    <a:pt x="340" y="207"/>
                  </a:lnTo>
                  <a:lnTo>
                    <a:pt x="354" y="206"/>
                  </a:lnTo>
                  <a:close/>
                  <a:moveTo>
                    <a:pt x="354" y="95"/>
                  </a:moveTo>
                  <a:lnTo>
                    <a:pt x="367" y="95"/>
                  </a:lnTo>
                  <a:lnTo>
                    <a:pt x="378" y="96"/>
                  </a:lnTo>
                  <a:lnTo>
                    <a:pt x="390" y="98"/>
                  </a:lnTo>
                  <a:lnTo>
                    <a:pt x="403" y="100"/>
                  </a:lnTo>
                  <a:lnTo>
                    <a:pt x="414" y="102"/>
                  </a:lnTo>
                  <a:lnTo>
                    <a:pt x="426" y="106"/>
                  </a:lnTo>
                  <a:lnTo>
                    <a:pt x="437" y="110"/>
                  </a:lnTo>
                  <a:lnTo>
                    <a:pt x="448" y="114"/>
                  </a:lnTo>
                  <a:lnTo>
                    <a:pt x="459" y="118"/>
                  </a:lnTo>
                  <a:lnTo>
                    <a:pt x="469" y="124"/>
                  </a:lnTo>
                  <a:lnTo>
                    <a:pt x="479" y="130"/>
                  </a:lnTo>
                  <a:lnTo>
                    <a:pt x="489" y="137"/>
                  </a:lnTo>
                  <a:lnTo>
                    <a:pt x="498" y="143"/>
                  </a:lnTo>
                  <a:lnTo>
                    <a:pt x="508" y="150"/>
                  </a:lnTo>
                  <a:lnTo>
                    <a:pt x="517" y="158"/>
                  </a:lnTo>
                  <a:lnTo>
                    <a:pt x="525" y="165"/>
                  </a:lnTo>
                  <a:lnTo>
                    <a:pt x="533" y="174"/>
                  </a:lnTo>
                  <a:lnTo>
                    <a:pt x="540" y="183"/>
                  </a:lnTo>
                  <a:lnTo>
                    <a:pt x="548" y="192"/>
                  </a:lnTo>
                  <a:lnTo>
                    <a:pt x="554" y="202"/>
                  </a:lnTo>
                  <a:lnTo>
                    <a:pt x="560" y="211"/>
                  </a:lnTo>
                  <a:lnTo>
                    <a:pt x="566" y="221"/>
                  </a:lnTo>
                  <a:lnTo>
                    <a:pt x="571" y="232"/>
                  </a:lnTo>
                  <a:lnTo>
                    <a:pt x="576" y="242"/>
                  </a:lnTo>
                  <a:lnTo>
                    <a:pt x="581" y="253"/>
                  </a:lnTo>
                  <a:lnTo>
                    <a:pt x="585" y="265"/>
                  </a:lnTo>
                  <a:lnTo>
                    <a:pt x="588" y="276"/>
                  </a:lnTo>
                  <a:lnTo>
                    <a:pt x="590" y="287"/>
                  </a:lnTo>
                  <a:lnTo>
                    <a:pt x="592" y="299"/>
                  </a:lnTo>
                  <a:lnTo>
                    <a:pt x="595" y="312"/>
                  </a:lnTo>
                  <a:lnTo>
                    <a:pt x="595" y="324"/>
                  </a:lnTo>
                  <a:lnTo>
                    <a:pt x="596" y="337"/>
                  </a:lnTo>
                  <a:lnTo>
                    <a:pt x="595" y="340"/>
                  </a:lnTo>
                  <a:lnTo>
                    <a:pt x="595" y="342"/>
                  </a:lnTo>
                  <a:lnTo>
                    <a:pt x="592" y="345"/>
                  </a:lnTo>
                  <a:lnTo>
                    <a:pt x="591" y="347"/>
                  </a:lnTo>
                  <a:lnTo>
                    <a:pt x="589" y="348"/>
                  </a:lnTo>
                  <a:lnTo>
                    <a:pt x="586" y="351"/>
                  </a:lnTo>
                  <a:lnTo>
                    <a:pt x="584" y="351"/>
                  </a:lnTo>
                  <a:lnTo>
                    <a:pt x="581" y="352"/>
                  </a:lnTo>
                  <a:lnTo>
                    <a:pt x="578" y="351"/>
                  </a:lnTo>
                  <a:lnTo>
                    <a:pt x="574" y="351"/>
                  </a:lnTo>
                  <a:lnTo>
                    <a:pt x="572" y="348"/>
                  </a:lnTo>
                  <a:lnTo>
                    <a:pt x="570" y="347"/>
                  </a:lnTo>
                  <a:lnTo>
                    <a:pt x="568" y="345"/>
                  </a:lnTo>
                  <a:lnTo>
                    <a:pt x="567" y="342"/>
                  </a:lnTo>
                  <a:lnTo>
                    <a:pt x="566" y="340"/>
                  </a:lnTo>
                  <a:lnTo>
                    <a:pt x="566" y="337"/>
                  </a:lnTo>
                  <a:lnTo>
                    <a:pt x="566" y="326"/>
                  </a:lnTo>
                  <a:lnTo>
                    <a:pt x="565" y="315"/>
                  </a:lnTo>
                  <a:lnTo>
                    <a:pt x="564" y="305"/>
                  </a:lnTo>
                  <a:lnTo>
                    <a:pt x="561" y="294"/>
                  </a:lnTo>
                  <a:lnTo>
                    <a:pt x="556" y="274"/>
                  </a:lnTo>
                  <a:lnTo>
                    <a:pt x="549" y="254"/>
                  </a:lnTo>
                  <a:lnTo>
                    <a:pt x="540" y="236"/>
                  </a:lnTo>
                  <a:lnTo>
                    <a:pt x="529" y="218"/>
                  </a:lnTo>
                  <a:lnTo>
                    <a:pt x="518" y="202"/>
                  </a:lnTo>
                  <a:lnTo>
                    <a:pt x="504" y="187"/>
                  </a:lnTo>
                  <a:lnTo>
                    <a:pt x="489" y="173"/>
                  </a:lnTo>
                  <a:lnTo>
                    <a:pt x="473" y="161"/>
                  </a:lnTo>
                  <a:lnTo>
                    <a:pt x="454" y="150"/>
                  </a:lnTo>
                  <a:lnTo>
                    <a:pt x="436" y="142"/>
                  </a:lnTo>
                  <a:lnTo>
                    <a:pt x="417" y="134"/>
                  </a:lnTo>
                  <a:lnTo>
                    <a:pt x="397" y="129"/>
                  </a:lnTo>
                  <a:lnTo>
                    <a:pt x="386" y="127"/>
                  </a:lnTo>
                  <a:lnTo>
                    <a:pt x="375" y="126"/>
                  </a:lnTo>
                  <a:lnTo>
                    <a:pt x="365" y="125"/>
                  </a:lnTo>
                  <a:lnTo>
                    <a:pt x="354" y="125"/>
                  </a:lnTo>
                  <a:lnTo>
                    <a:pt x="351" y="125"/>
                  </a:lnTo>
                  <a:lnTo>
                    <a:pt x="349" y="124"/>
                  </a:lnTo>
                  <a:lnTo>
                    <a:pt x="345" y="123"/>
                  </a:lnTo>
                  <a:lnTo>
                    <a:pt x="343" y="121"/>
                  </a:lnTo>
                  <a:lnTo>
                    <a:pt x="342" y="118"/>
                  </a:lnTo>
                  <a:lnTo>
                    <a:pt x="340" y="116"/>
                  </a:lnTo>
                  <a:lnTo>
                    <a:pt x="339" y="113"/>
                  </a:lnTo>
                  <a:lnTo>
                    <a:pt x="339" y="110"/>
                  </a:lnTo>
                  <a:lnTo>
                    <a:pt x="339" y="107"/>
                  </a:lnTo>
                  <a:lnTo>
                    <a:pt x="340" y="104"/>
                  </a:lnTo>
                  <a:lnTo>
                    <a:pt x="342" y="101"/>
                  </a:lnTo>
                  <a:lnTo>
                    <a:pt x="343" y="99"/>
                  </a:lnTo>
                  <a:lnTo>
                    <a:pt x="345" y="98"/>
                  </a:lnTo>
                  <a:lnTo>
                    <a:pt x="349" y="96"/>
                  </a:lnTo>
                  <a:lnTo>
                    <a:pt x="351" y="95"/>
                  </a:lnTo>
                  <a:lnTo>
                    <a:pt x="354" y="95"/>
                  </a:lnTo>
                  <a:close/>
                  <a:moveTo>
                    <a:pt x="56" y="518"/>
                  </a:moveTo>
                  <a:lnTo>
                    <a:pt x="61" y="516"/>
                  </a:lnTo>
                  <a:lnTo>
                    <a:pt x="63" y="513"/>
                  </a:lnTo>
                  <a:lnTo>
                    <a:pt x="64" y="510"/>
                  </a:lnTo>
                  <a:lnTo>
                    <a:pt x="65" y="506"/>
                  </a:lnTo>
                  <a:lnTo>
                    <a:pt x="643" y="506"/>
                  </a:lnTo>
                  <a:lnTo>
                    <a:pt x="644" y="510"/>
                  </a:lnTo>
                  <a:lnTo>
                    <a:pt x="645" y="513"/>
                  </a:lnTo>
                  <a:lnTo>
                    <a:pt x="648" y="516"/>
                  </a:lnTo>
                  <a:lnTo>
                    <a:pt x="651" y="518"/>
                  </a:lnTo>
                  <a:lnTo>
                    <a:pt x="655" y="520"/>
                  </a:lnTo>
                  <a:lnTo>
                    <a:pt x="658" y="521"/>
                  </a:lnTo>
                  <a:lnTo>
                    <a:pt x="662" y="520"/>
                  </a:lnTo>
                  <a:lnTo>
                    <a:pt x="666" y="518"/>
                  </a:lnTo>
                  <a:lnTo>
                    <a:pt x="670" y="515"/>
                  </a:lnTo>
                  <a:lnTo>
                    <a:pt x="672" y="512"/>
                  </a:lnTo>
                  <a:lnTo>
                    <a:pt x="680" y="494"/>
                  </a:lnTo>
                  <a:lnTo>
                    <a:pt x="688" y="475"/>
                  </a:lnTo>
                  <a:lnTo>
                    <a:pt x="694" y="455"/>
                  </a:lnTo>
                  <a:lnTo>
                    <a:pt x="699" y="436"/>
                  </a:lnTo>
                  <a:lnTo>
                    <a:pt x="704" y="416"/>
                  </a:lnTo>
                  <a:lnTo>
                    <a:pt x="706" y="395"/>
                  </a:lnTo>
                  <a:lnTo>
                    <a:pt x="708" y="375"/>
                  </a:lnTo>
                  <a:lnTo>
                    <a:pt x="709" y="355"/>
                  </a:lnTo>
                  <a:lnTo>
                    <a:pt x="708" y="337"/>
                  </a:lnTo>
                  <a:lnTo>
                    <a:pt x="707" y="318"/>
                  </a:lnTo>
                  <a:lnTo>
                    <a:pt x="705" y="300"/>
                  </a:lnTo>
                  <a:lnTo>
                    <a:pt x="702" y="283"/>
                  </a:lnTo>
                  <a:lnTo>
                    <a:pt x="697" y="266"/>
                  </a:lnTo>
                  <a:lnTo>
                    <a:pt x="693" y="249"/>
                  </a:lnTo>
                  <a:lnTo>
                    <a:pt x="687" y="233"/>
                  </a:lnTo>
                  <a:lnTo>
                    <a:pt x="680" y="217"/>
                  </a:lnTo>
                  <a:lnTo>
                    <a:pt x="674" y="201"/>
                  </a:lnTo>
                  <a:lnTo>
                    <a:pt x="665" y="186"/>
                  </a:lnTo>
                  <a:lnTo>
                    <a:pt x="657" y="171"/>
                  </a:lnTo>
                  <a:lnTo>
                    <a:pt x="648" y="157"/>
                  </a:lnTo>
                  <a:lnTo>
                    <a:pt x="639" y="143"/>
                  </a:lnTo>
                  <a:lnTo>
                    <a:pt x="628" y="129"/>
                  </a:lnTo>
                  <a:lnTo>
                    <a:pt x="616" y="116"/>
                  </a:lnTo>
                  <a:lnTo>
                    <a:pt x="604" y="104"/>
                  </a:lnTo>
                  <a:lnTo>
                    <a:pt x="592" y="93"/>
                  </a:lnTo>
                  <a:lnTo>
                    <a:pt x="580" y="81"/>
                  </a:lnTo>
                  <a:lnTo>
                    <a:pt x="566" y="70"/>
                  </a:lnTo>
                  <a:lnTo>
                    <a:pt x="552" y="61"/>
                  </a:lnTo>
                  <a:lnTo>
                    <a:pt x="538" y="52"/>
                  </a:lnTo>
                  <a:lnTo>
                    <a:pt x="523" y="44"/>
                  </a:lnTo>
                  <a:lnTo>
                    <a:pt x="508" y="35"/>
                  </a:lnTo>
                  <a:lnTo>
                    <a:pt x="492" y="29"/>
                  </a:lnTo>
                  <a:lnTo>
                    <a:pt x="476" y="22"/>
                  </a:lnTo>
                  <a:lnTo>
                    <a:pt x="460" y="16"/>
                  </a:lnTo>
                  <a:lnTo>
                    <a:pt x="443" y="11"/>
                  </a:lnTo>
                  <a:lnTo>
                    <a:pt x="426" y="7"/>
                  </a:lnTo>
                  <a:lnTo>
                    <a:pt x="408" y="4"/>
                  </a:lnTo>
                  <a:lnTo>
                    <a:pt x="390" y="2"/>
                  </a:lnTo>
                  <a:lnTo>
                    <a:pt x="372" y="1"/>
                  </a:lnTo>
                  <a:lnTo>
                    <a:pt x="354" y="0"/>
                  </a:lnTo>
                  <a:lnTo>
                    <a:pt x="336" y="1"/>
                  </a:lnTo>
                  <a:lnTo>
                    <a:pt x="318" y="2"/>
                  </a:lnTo>
                  <a:lnTo>
                    <a:pt x="300" y="4"/>
                  </a:lnTo>
                  <a:lnTo>
                    <a:pt x="283" y="7"/>
                  </a:lnTo>
                  <a:lnTo>
                    <a:pt x="265" y="11"/>
                  </a:lnTo>
                  <a:lnTo>
                    <a:pt x="249" y="16"/>
                  </a:lnTo>
                  <a:lnTo>
                    <a:pt x="232" y="22"/>
                  </a:lnTo>
                  <a:lnTo>
                    <a:pt x="216" y="29"/>
                  </a:lnTo>
                  <a:lnTo>
                    <a:pt x="201" y="35"/>
                  </a:lnTo>
                  <a:lnTo>
                    <a:pt x="185" y="44"/>
                  </a:lnTo>
                  <a:lnTo>
                    <a:pt x="171" y="52"/>
                  </a:lnTo>
                  <a:lnTo>
                    <a:pt x="156" y="61"/>
                  </a:lnTo>
                  <a:lnTo>
                    <a:pt x="142" y="70"/>
                  </a:lnTo>
                  <a:lnTo>
                    <a:pt x="129" y="81"/>
                  </a:lnTo>
                  <a:lnTo>
                    <a:pt x="116" y="93"/>
                  </a:lnTo>
                  <a:lnTo>
                    <a:pt x="104" y="104"/>
                  </a:lnTo>
                  <a:lnTo>
                    <a:pt x="92" y="116"/>
                  </a:lnTo>
                  <a:lnTo>
                    <a:pt x="81" y="129"/>
                  </a:lnTo>
                  <a:lnTo>
                    <a:pt x="70" y="143"/>
                  </a:lnTo>
                  <a:lnTo>
                    <a:pt x="61" y="157"/>
                  </a:lnTo>
                  <a:lnTo>
                    <a:pt x="51" y="171"/>
                  </a:lnTo>
                  <a:lnTo>
                    <a:pt x="43" y="186"/>
                  </a:lnTo>
                  <a:lnTo>
                    <a:pt x="35" y="201"/>
                  </a:lnTo>
                  <a:lnTo>
                    <a:pt x="28" y="217"/>
                  </a:lnTo>
                  <a:lnTo>
                    <a:pt x="21" y="233"/>
                  </a:lnTo>
                  <a:lnTo>
                    <a:pt x="16" y="249"/>
                  </a:lnTo>
                  <a:lnTo>
                    <a:pt x="10" y="266"/>
                  </a:lnTo>
                  <a:lnTo>
                    <a:pt x="7" y="283"/>
                  </a:lnTo>
                  <a:lnTo>
                    <a:pt x="4" y="300"/>
                  </a:lnTo>
                  <a:lnTo>
                    <a:pt x="2" y="318"/>
                  </a:lnTo>
                  <a:lnTo>
                    <a:pt x="0" y="337"/>
                  </a:lnTo>
                  <a:lnTo>
                    <a:pt x="0" y="355"/>
                  </a:lnTo>
                  <a:lnTo>
                    <a:pt x="0" y="375"/>
                  </a:lnTo>
                  <a:lnTo>
                    <a:pt x="2" y="395"/>
                  </a:lnTo>
                  <a:lnTo>
                    <a:pt x="5" y="416"/>
                  </a:lnTo>
                  <a:lnTo>
                    <a:pt x="9" y="436"/>
                  </a:lnTo>
                  <a:lnTo>
                    <a:pt x="14" y="455"/>
                  </a:lnTo>
                  <a:lnTo>
                    <a:pt x="20" y="475"/>
                  </a:lnTo>
                  <a:lnTo>
                    <a:pt x="28" y="494"/>
                  </a:lnTo>
                  <a:lnTo>
                    <a:pt x="37" y="512"/>
                  </a:lnTo>
                  <a:lnTo>
                    <a:pt x="38" y="514"/>
                  </a:lnTo>
                  <a:lnTo>
                    <a:pt x="40" y="516"/>
                  </a:lnTo>
                  <a:lnTo>
                    <a:pt x="43" y="518"/>
                  </a:lnTo>
                  <a:lnTo>
                    <a:pt x="46" y="520"/>
                  </a:lnTo>
                  <a:lnTo>
                    <a:pt x="48" y="521"/>
                  </a:lnTo>
                  <a:lnTo>
                    <a:pt x="51" y="521"/>
                  </a:lnTo>
                  <a:lnTo>
                    <a:pt x="54" y="520"/>
                  </a:lnTo>
                  <a:lnTo>
                    <a:pt x="56" y="5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Freeform 3331">
              <a:extLst>
                <a:ext uri="{FF2B5EF4-FFF2-40B4-BE49-F238E27FC236}">
                  <a16:creationId xmlns:a16="http://schemas.microsoft.com/office/drawing/2014/main" id="{89379507-D950-4B7A-8656-88F9262B7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8250" y="1428750"/>
              <a:ext cx="66675" cy="66675"/>
            </a:xfrm>
            <a:custGeom>
              <a:avLst/>
              <a:gdLst>
                <a:gd name="T0" fmla="*/ 116 w 210"/>
                <a:gd name="T1" fmla="*/ 209 h 210"/>
                <a:gd name="T2" fmla="*/ 136 w 210"/>
                <a:gd name="T3" fmla="*/ 204 h 210"/>
                <a:gd name="T4" fmla="*/ 155 w 210"/>
                <a:gd name="T5" fmla="*/ 197 h 210"/>
                <a:gd name="T6" fmla="*/ 171 w 210"/>
                <a:gd name="T7" fmla="*/ 186 h 210"/>
                <a:gd name="T8" fmla="*/ 186 w 210"/>
                <a:gd name="T9" fmla="*/ 171 h 210"/>
                <a:gd name="T10" fmla="*/ 197 w 210"/>
                <a:gd name="T11" fmla="*/ 155 h 210"/>
                <a:gd name="T12" fmla="*/ 205 w 210"/>
                <a:gd name="T13" fmla="*/ 136 h 210"/>
                <a:gd name="T14" fmla="*/ 210 w 210"/>
                <a:gd name="T15" fmla="*/ 116 h 210"/>
                <a:gd name="T16" fmla="*/ 210 w 210"/>
                <a:gd name="T17" fmla="*/ 94 h 210"/>
                <a:gd name="T18" fmla="*/ 205 w 210"/>
                <a:gd name="T19" fmla="*/ 74 h 210"/>
                <a:gd name="T20" fmla="*/ 197 w 210"/>
                <a:gd name="T21" fmla="*/ 55 h 210"/>
                <a:gd name="T22" fmla="*/ 186 w 210"/>
                <a:gd name="T23" fmla="*/ 39 h 210"/>
                <a:gd name="T24" fmla="*/ 171 w 210"/>
                <a:gd name="T25" fmla="*/ 25 h 210"/>
                <a:gd name="T26" fmla="*/ 155 w 210"/>
                <a:gd name="T27" fmla="*/ 13 h 210"/>
                <a:gd name="T28" fmla="*/ 136 w 210"/>
                <a:gd name="T29" fmla="*/ 5 h 210"/>
                <a:gd name="T30" fmla="*/ 116 w 210"/>
                <a:gd name="T31" fmla="*/ 1 h 210"/>
                <a:gd name="T32" fmla="*/ 94 w 210"/>
                <a:gd name="T33" fmla="*/ 1 h 210"/>
                <a:gd name="T34" fmla="*/ 74 w 210"/>
                <a:gd name="T35" fmla="*/ 5 h 210"/>
                <a:gd name="T36" fmla="*/ 56 w 210"/>
                <a:gd name="T37" fmla="*/ 13 h 210"/>
                <a:gd name="T38" fmla="*/ 39 w 210"/>
                <a:gd name="T39" fmla="*/ 25 h 210"/>
                <a:gd name="T40" fmla="*/ 25 w 210"/>
                <a:gd name="T41" fmla="*/ 39 h 210"/>
                <a:gd name="T42" fmla="*/ 13 w 210"/>
                <a:gd name="T43" fmla="*/ 55 h 210"/>
                <a:gd name="T44" fmla="*/ 5 w 210"/>
                <a:gd name="T45" fmla="*/ 74 h 210"/>
                <a:gd name="T46" fmla="*/ 1 w 210"/>
                <a:gd name="T47" fmla="*/ 94 h 210"/>
                <a:gd name="T48" fmla="*/ 1 w 210"/>
                <a:gd name="T49" fmla="*/ 116 h 210"/>
                <a:gd name="T50" fmla="*/ 5 w 210"/>
                <a:gd name="T51" fmla="*/ 136 h 210"/>
                <a:gd name="T52" fmla="*/ 13 w 210"/>
                <a:gd name="T53" fmla="*/ 155 h 210"/>
                <a:gd name="T54" fmla="*/ 25 w 210"/>
                <a:gd name="T55" fmla="*/ 171 h 210"/>
                <a:gd name="T56" fmla="*/ 39 w 210"/>
                <a:gd name="T57" fmla="*/ 186 h 210"/>
                <a:gd name="T58" fmla="*/ 56 w 210"/>
                <a:gd name="T59" fmla="*/ 197 h 210"/>
                <a:gd name="T60" fmla="*/ 74 w 210"/>
                <a:gd name="T61" fmla="*/ 204 h 210"/>
                <a:gd name="T62" fmla="*/ 94 w 210"/>
                <a:gd name="T63" fmla="*/ 209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0" h="210">
                  <a:moveTo>
                    <a:pt x="105" y="210"/>
                  </a:moveTo>
                  <a:lnTo>
                    <a:pt x="116" y="209"/>
                  </a:lnTo>
                  <a:lnTo>
                    <a:pt x="126" y="208"/>
                  </a:lnTo>
                  <a:lnTo>
                    <a:pt x="136" y="204"/>
                  </a:lnTo>
                  <a:lnTo>
                    <a:pt x="146" y="201"/>
                  </a:lnTo>
                  <a:lnTo>
                    <a:pt x="155" y="197"/>
                  </a:lnTo>
                  <a:lnTo>
                    <a:pt x="164" y="192"/>
                  </a:lnTo>
                  <a:lnTo>
                    <a:pt x="171" y="186"/>
                  </a:lnTo>
                  <a:lnTo>
                    <a:pt x="179" y="179"/>
                  </a:lnTo>
                  <a:lnTo>
                    <a:pt x="186" y="171"/>
                  </a:lnTo>
                  <a:lnTo>
                    <a:pt x="192" y="164"/>
                  </a:lnTo>
                  <a:lnTo>
                    <a:pt x="197" y="155"/>
                  </a:lnTo>
                  <a:lnTo>
                    <a:pt x="201" y="146"/>
                  </a:lnTo>
                  <a:lnTo>
                    <a:pt x="205" y="136"/>
                  </a:lnTo>
                  <a:lnTo>
                    <a:pt x="208" y="126"/>
                  </a:lnTo>
                  <a:lnTo>
                    <a:pt x="210" y="116"/>
                  </a:lnTo>
                  <a:lnTo>
                    <a:pt x="210" y="105"/>
                  </a:lnTo>
                  <a:lnTo>
                    <a:pt x="210" y="94"/>
                  </a:lnTo>
                  <a:lnTo>
                    <a:pt x="208" y="84"/>
                  </a:lnTo>
                  <a:lnTo>
                    <a:pt x="205" y="74"/>
                  </a:lnTo>
                  <a:lnTo>
                    <a:pt x="201" y="64"/>
                  </a:lnTo>
                  <a:lnTo>
                    <a:pt x="197" y="55"/>
                  </a:lnTo>
                  <a:lnTo>
                    <a:pt x="192" y="46"/>
                  </a:lnTo>
                  <a:lnTo>
                    <a:pt x="186" y="39"/>
                  </a:lnTo>
                  <a:lnTo>
                    <a:pt x="179" y="31"/>
                  </a:lnTo>
                  <a:lnTo>
                    <a:pt x="171" y="25"/>
                  </a:lnTo>
                  <a:lnTo>
                    <a:pt x="164" y="18"/>
                  </a:lnTo>
                  <a:lnTo>
                    <a:pt x="155" y="13"/>
                  </a:lnTo>
                  <a:lnTo>
                    <a:pt x="146" y="9"/>
                  </a:lnTo>
                  <a:lnTo>
                    <a:pt x="136" y="5"/>
                  </a:lnTo>
                  <a:lnTo>
                    <a:pt x="126" y="2"/>
                  </a:lnTo>
                  <a:lnTo>
                    <a:pt x="116" y="1"/>
                  </a:lnTo>
                  <a:lnTo>
                    <a:pt x="105" y="0"/>
                  </a:lnTo>
                  <a:lnTo>
                    <a:pt x="94" y="1"/>
                  </a:lnTo>
                  <a:lnTo>
                    <a:pt x="83" y="2"/>
                  </a:lnTo>
                  <a:lnTo>
                    <a:pt x="74" y="5"/>
                  </a:lnTo>
                  <a:lnTo>
                    <a:pt x="64" y="9"/>
                  </a:lnTo>
                  <a:lnTo>
                    <a:pt x="56" y="13"/>
                  </a:lnTo>
                  <a:lnTo>
                    <a:pt x="47" y="18"/>
                  </a:lnTo>
                  <a:lnTo>
                    <a:pt x="39" y="25"/>
                  </a:lnTo>
                  <a:lnTo>
                    <a:pt x="31" y="31"/>
                  </a:lnTo>
                  <a:lnTo>
                    <a:pt x="25" y="39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4"/>
                  </a:lnTo>
                  <a:lnTo>
                    <a:pt x="2" y="84"/>
                  </a:lnTo>
                  <a:lnTo>
                    <a:pt x="1" y="94"/>
                  </a:lnTo>
                  <a:lnTo>
                    <a:pt x="0" y="105"/>
                  </a:lnTo>
                  <a:lnTo>
                    <a:pt x="1" y="116"/>
                  </a:lnTo>
                  <a:lnTo>
                    <a:pt x="2" y="126"/>
                  </a:lnTo>
                  <a:lnTo>
                    <a:pt x="5" y="136"/>
                  </a:lnTo>
                  <a:lnTo>
                    <a:pt x="9" y="146"/>
                  </a:lnTo>
                  <a:lnTo>
                    <a:pt x="13" y="155"/>
                  </a:lnTo>
                  <a:lnTo>
                    <a:pt x="18" y="164"/>
                  </a:lnTo>
                  <a:lnTo>
                    <a:pt x="25" y="171"/>
                  </a:lnTo>
                  <a:lnTo>
                    <a:pt x="31" y="179"/>
                  </a:lnTo>
                  <a:lnTo>
                    <a:pt x="39" y="186"/>
                  </a:lnTo>
                  <a:lnTo>
                    <a:pt x="47" y="192"/>
                  </a:lnTo>
                  <a:lnTo>
                    <a:pt x="56" y="197"/>
                  </a:lnTo>
                  <a:lnTo>
                    <a:pt x="64" y="201"/>
                  </a:lnTo>
                  <a:lnTo>
                    <a:pt x="74" y="204"/>
                  </a:lnTo>
                  <a:lnTo>
                    <a:pt x="83" y="208"/>
                  </a:lnTo>
                  <a:lnTo>
                    <a:pt x="94" y="209"/>
                  </a:lnTo>
                  <a:lnTo>
                    <a:pt x="105" y="2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3" name="Group 502">
            <a:extLst>
              <a:ext uri="{FF2B5EF4-FFF2-40B4-BE49-F238E27FC236}">
                <a16:creationId xmlns:a16="http://schemas.microsoft.com/office/drawing/2014/main" id="{C3AD60CF-CFA1-4B90-A20A-D19BBE2D623F}"/>
              </a:ext>
            </a:extLst>
          </p:cNvPr>
          <p:cNvGrpSpPr>
            <a:grpSpLocks noChangeAspect="1"/>
          </p:cNvGrpSpPr>
          <p:nvPr/>
        </p:nvGrpSpPr>
        <p:grpSpPr>
          <a:xfrm>
            <a:off x="11271244" y="3085436"/>
            <a:ext cx="362000" cy="360000"/>
            <a:chOff x="3756025" y="3937000"/>
            <a:chExt cx="287338" cy="285750"/>
          </a:xfrm>
          <a:solidFill>
            <a:schemeClr val="bg1"/>
          </a:solidFill>
        </p:grpSpPr>
        <p:sp>
          <p:nvSpPr>
            <p:cNvPr id="504" name="Freeform 4778">
              <a:extLst>
                <a:ext uri="{FF2B5EF4-FFF2-40B4-BE49-F238E27FC236}">
                  <a16:creationId xmlns:a16="http://schemas.microsoft.com/office/drawing/2014/main" id="{76E65202-7D5D-4D17-AF17-1A9C36119F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7938" y="3937000"/>
              <a:ext cx="225425" cy="42863"/>
            </a:xfrm>
            <a:custGeom>
              <a:avLst/>
              <a:gdLst>
                <a:gd name="T0" fmla="*/ 121 w 707"/>
                <a:gd name="T1" fmla="*/ 55 h 135"/>
                <a:gd name="T2" fmla="*/ 133 w 707"/>
                <a:gd name="T3" fmla="*/ 66 h 135"/>
                <a:gd name="T4" fmla="*/ 138 w 707"/>
                <a:gd name="T5" fmla="*/ 82 h 135"/>
                <a:gd name="T6" fmla="*/ 133 w 707"/>
                <a:gd name="T7" fmla="*/ 98 h 135"/>
                <a:gd name="T8" fmla="*/ 121 w 707"/>
                <a:gd name="T9" fmla="*/ 109 h 135"/>
                <a:gd name="T10" fmla="*/ 103 w 707"/>
                <a:gd name="T11" fmla="*/ 110 h 135"/>
                <a:gd name="T12" fmla="*/ 89 w 707"/>
                <a:gd name="T13" fmla="*/ 103 h 135"/>
                <a:gd name="T14" fmla="*/ 81 w 707"/>
                <a:gd name="T15" fmla="*/ 88 h 135"/>
                <a:gd name="T16" fmla="*/ 82 w 707"/>
                <a:gd name="T17" fmla="*/ 72 h 135"/>
                <a:gd name="T18" fmla="*/ 93 w 707"/>
                <a:gd name="T19" fmla="*/ 59 h 135"/>
                <a:gd name="T20" fmla="*/ 109 w 707"/>
                <a:gd name="T21" fmla="*/ 53 h 135"/>
                <a:gd name="T22" fmla="*/ 202 w 707"/>
                <a:gd name="T23" fmla="*/ 55 h 135"/>
                <a:gd name="T24" fmla="*/ 215 w 707"/>
                <a:gd name="T25" fmla="*/ 66 h 135"/>
                <a:gd name="T26" fmla="*/ 219 w 707"/>
                <a:gd name="T27" fmla="*/ 82 h 135"/>
                <a:gd name="T28" fmla="*/ 215 w 707"/>
                <a:gd name="T29" fmla="*/ 98 h 135"/>
                <a:gd name="T30" fmla="*/ 202 w 707"/>
                <a:gd name="T31" fmla="*/ 109 h 135"/>
                <a:gd name="T32" fmla="*/ 186 w 707"/>
                <a:gd name="T33" fmla="*/ 110 h 135"/>
                <a:gd name="T34" fmla="*/ 171 w 707"/>
                <a:gd name="T35" fmla="*/ 103 h 135"/>
                <a:gd name="T36" fmla="*/ 162 w 707"/>
                <a:gd name="T37" fmla="*/ 88 h 135"/>
                <a:gd name="T38" fmla="*/ 165 w 707"/>
                <a:gd name="T39" fmla="*/ 72 h 135"/>
                <a:gd name="T40" fmla="*/ 175 w 707"/>
                <a:gd name="T41" fmla="*/ 59 h 135"/>
                <a:gd name="T42" fmla="*/ 190 w 707"/>
                <a:gd name="T43" fmla="*/ 53 h 135"/>
                <a:gd name="T44" fmla="*/ 283 w 707"/>
                <a:gd name="T45" fmla="*/ 55 h 135"/>
                <a:gd name="T46" fmla="*/ 296 w 707"/>
                <a:gd name="T47" fmla="*/ 66 h 135"/>
                <a:gd name="T48" fmla="*/ 300 w 707"/>
                <a:gd name="T49" fmla="*/ 82 h 135"/>
                <a:gd name="T50" fmla="*/ 296 w 707"/>
                <a:gd name="T51" fmla="*/ 98 h 135"/>
                <a:gd name="T52" fmla="*/ 283 w 707"/>
                <a:gd name="T53" fmla="*/ 109 h 135"/>
                <a:gd name="T54" fmla="*/ 267 w 707"/>
                <a:gd name="T55" fmla="*/ 110 h 135"/>
                <a:gd name="T56" fmla="*/ 252 w 707"/>
                <a:gd name="T57" fmla="*/ 103 h 135"/>
                <a:gd name="T58" fmla="*/ 245 w 707"/>
                <a:gd name="T59" fmla="*/ 88 h 135"/>
                <a:gd name="T60" fmla="*/ 246 w 707"/>
                <a:gd name="T61" fmla="*/ 72 h 135"/>
                <a:gd name="T62" fmla="*/ 256 w 707"/>
                <a:gd name="T63" fmla="*/ 59 h 135"/>
                <a:gd name="T64" fmla="*/ 272 w 707"/>
                <a:gd name="T65" fmla="*/ 53 h 135"/>
                <a:gd name="T66" fmla="*/ 706 w 707"/>
                <a:gd name="T67" fmla="*/ 75 h 135"/>
                <a:gd name="T68" fmla="*/ 701 w 707"/>
                <a:gd name="T69" fmla="*/ 52 h 135"/>
                <a:gd name="T70" fmla="*/ 689 w 707"/>
                <a:gd name="T71" fmla="*/ 31 h 135"/>
                <a:gd name="T72" fmla="*/ 671 w 707"/>
                <a:gd name="T73" fmla="*/ 14 h 135"/>
                <a:gd name="T74" fmla="*/ 649 w 707"/>
                <a:gd name="T75" fmla="*/ 3 h 135"/>
                <a:gd name="T76" fmla="*/ 625 w 707"/>
                <a:gd name="T77" fmla="*/ 0 h 135"/>
                <a:gd name="T78" fmla="*/ 66 w 707"/>
                <a:gd name="T79" fmla="*/ 1 h 135"/>
                <a:gd name="T80" fmla="*/ 43 w 707"/>
                <a:gd name="T81" fmla="*/ 9 h 135"/>
                <a:gd name="T82" fmla="*/ 23 w 707"/>
                <a:gd name="T83" fmla="*/ 24 h 135"/>
                <a:gd name="T84" fmla="*/ 9 w 707"/>
                <a:gd name="T85" fmla="*/ 44 h 135"/>
                <a:gd name="T86" fmla="*/ 1 w 707"/>
                <a:gd name="T87" fmla="*/ 66 h 135"/>
                <a:gd name="T88" fmla="*/ 0 w 707"/>
                <a:gd name="T89" fmla="*/ 135 h 135"/>
                <a:gd name="T90" fmla="*/ 707 w 707"/>
                <a:gd name="T91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07" h="135">
                  <a:moveTo>
                    <a:pt x="109" y="53"/>
                  </a:moveTo>
                  <a:lnTo>
                    <a:pt x="115" y="54"/>
                  </a:lnTo>
                  <a:lnTo>
                    <a:pt x="121" y="55"/>
                  </a:lnTo>
                  <a:lnTo>
                    <a:pt x="125" y="59"/>
                  </a:lnTo>
                  <a:lnTo>
                    <a:pt x="130" y="62"/>
                  </a:lnTo>
                  <a:lnTo>
                    <a:pt x="133" y="66"/>
                  </a:lnTo>
                  <a:lnTo>
                    <a:pt x="136" y="72"/>
                  </a:lnTo>
                  <a:lnTo>
                    <a:pt x="137" y="76"/>
                  </a:lnTo>
                  <a:lnTo>
                    <a:pt x="138" y="82"/>
                  </a:lnTo>
                  <a:lnTo>
                    <a:pt x="137" y="88"/>
                  </a:lnTo>
                  <a:lnTo>
                    <a:pt x="136" y="94"/>
                  </a:lnTo>
                  <a:lnTo>
                    <a:pt x="133" y="98"/>
                  </a:lnTo>
                  <a:lnTo>
                    <a:pt x="130" y="103"/>
                  </a:lnTo>
                  <a:lnTo>
                    <a:pt x="125" y="106"/>
                  </a:lnTo>
                  <a:lnTo>
                    <a:pt x="121" y="109"/>
                  </a:lnTo>
                  <a:lnTo>
                    <a:pt x="115" y="110"/>
                  </a:lnTo>
                  <a:lnTo>
                    <a:pt x="109" y="111"/>
                  </a:lnTo>
                  <a:lnTo>
                    <a:pt x="103" y="110"/>
                  </a:lnTo>
                  <a:lnTo>
                    <a:pt x="99" y="109"/>
                  </a:lnTo>
                  <a:lnTo>
                    <a:pt x="93" y="106"/>
                  </a:lnTo>
                  <a:lnTo>
                    <a:pt x="89" y="103"/>
                  </a:lnTo>
                  <a:lnTo>
                    <a:pt x="86" y="98"/>
                  </a:lnTo>
                  <a:lnTo>
                    <a:pt x="82" y="94"/>
                  </a:lnTo>
                  <a:lnTo>
                    <a:pt x="81" y="88"/>
                  </a:lnTo>
                  <a:lnTo>
                    <a:pt x="81" y="82"/>
                  </a:lnTo>
                  <a:lnTo>
                    <a:pt x="81" y="76"/>
                  </a:lnTo>
                  <a:lnTo>
                    <a:pt x="82" y="72"/>
                  </a:lnTo>
                  <a:lnTo>
                    <a:pt x="86" y="66"/>
                  </a:lnTo>
                  <a:lnTo>
                    <a:pt x="89" y="62"/>
                  </a:lnTo>
                  <a:lnTo>
                    <a:pt x="93" y="59"/>
                  </a:lnTo>
                  <a:lnTo>
                    <a:pt x="99" y="55"/>
                  </a:lnTo>
                  <a:lnTo>
                    <a:pt x="103" y="54"/>
                  </a:lnTo>
                  <a:lnTo>
                    <a:pt x="109" y="53"/>
                  </a:lnTo>
                  <a:close/>
                  <a:moveTo>
                    <a:pt x="190" y="53"/>
                  </a:moveTo>
                  <a:lnTo>
                    <a:pt x="196" y="54"/>
                  </a:lnTo>
                  <a:lnTo>
                    <a:pt x="202" y="55"/>
                  </a:lnTo>
                  <a:lnTo>
                    <a:pt x="206" y="59"/>
                  </a:lnTo>
                  <a:lnTo>
                    <a:pt x="211" y="62"/>
                  </a:lnTo>
                  <a:lnTo>
                    <a:pt x="215" y="66"/>
                  </a:lnTo>
                  <a:lnTo>
                    <a:pt x="217" y="72"/>
                  </a:lnTo>
                  <a:lnTo>
                    <a:pt x="219" y="76"/>
                  </a:lnTo>
                  <a:lnTo>
                    <a:pt x="219" y="82"/>
                  </a:lnTo>
                  <a:lnTo>
                    <a:pt x="219" y="88"/>
                  </a:lnTo>
                  <a:lnTo>
                    <a:pt x="217" y="94"/>
                  </a:lnTo>
                  <a:lnTo>
                    <a:pt x="215" y="98"/>
                  </a:lnTo>
                  <a:lnTo>
                    <a:pt x="211" y="103"/>
                  </a:lnTo>
                  <a:lnTo>
                    <a:pt x="206" y="106"/>
                  </a:lnTo>
                  <a:lnTo>
                    <a:pt x="202" y="109"/>
                  </a:lnTo>
                  <a:lnTo>
                    <a:pt x="196" y="110"/>
                  </a:lnTo>
                  <a:lnTo>
                    <a:pt x="190" y="111"/>
                  </a:lnTo>
                  <a:lnTo>
                    <a:pt x="186" y="110"/>
                  </a:lnTo>
                  <a:lnTo>
                    <a:pt x="180" y="109"/>
                  </a:lnTo>
                  <a:lnTo>
                    <a:pt x="175" y="106"/>
                  </a:lnTo>
                  <a:lnTo>
                    <a:pt x="171" y="103"/>
                  </a:lnTo>
                  <a:lnTo>
                    <a:pt x="167" y="98"/>
                  </a:lnTo>
                  <a:lnTo>
                    <a:pt x="165" y="94"/>
                  </a:lnTo>
                  <a:lnTo>
                    <a:pt x="162" y="88"/>
                  </a:lnTo>
                  <a:lnTo>
                    <a:pt x="162" y="82"/>
                  </a:lnTo>
                  <a:lnTo>
                    <a:pt x="162" y="76"/>
                  </a:lnTo>
                  <a:lnTo>
                    <a:pt x="165" y="72"/>
                  </a:lnTo>
                  <a:lnTo>
                    <a:pt x="167" y="66"/>
                  </a:lnTo>
                  <a:lnTo>
                    <a:pt x="171" y="62"/>
                  </a:lnTo>
                  <a:lnTo>
                    <a:pt x="175" y="59"/>
                  </a:lnTo>
                  <a:lnTo>
                    <a:pt x="180" y="55"/>
                  </a:lnTo>
                  <a:lnTo>
                    <a:pt x="186" y="54"/>
                  </a:lnTo>
                  <a:lnTo>
                    <a:pt x="190" y="53"/>
                  </a:lnTo>
                  <a:close/>
                  <a:moveTo>
                    <a:pt x="272" y="53"/>
                  </a:moveTo>
                  <a:lnTo>
                    <a:pt x="278" y="54"/>
                  </a:lnTo>
                  <a:lnTo>
                    <a:pt x="283" y="55"/>
                  </a:lnTo>
                  <a:lnTo>
                    <a:pt x="289" y="59"/>
                  </a:lnTo>
                  <a:lnTo>
                    <a:pt x="292" y="62"/>
                  </a:lnTo>
                  <a:lnTo>
                    <a:pt x="296" y="66"/>
                  </a:lnTo>
                  <a:lnTo>
                    <a:pt x="299" y="72"/>
                  </a:lnTo>
                  <a:lnTo>
                    <a:pt x="300" y="76"/>
                  </a:lnTo>
                  <a:lnTo>
                    <a:pt x="300" y="82"/>
                  </a:lnTo>
                  <a:lnTo>
                    <a:pt x="300" y="88"/>
                  </a:lnTo>
                  <a:lnTo>
                    <a:pt x="299" y="94"/>
                  </a:lnTo>
                  <a:lnTo>
                    <a:pt x="296" y="98"/>
                  </a:lnTo>
                  <a:lnTo>
                    <a:pt x="292" y="103"/>
                  </a:lnTo>
                  <a:lnTo>
                    <a:pt x="289" y="106"/>
                  </a:lnTo>
                  <a:lnTo>
                    <a:pt x="283" y="109"/>
                  </a:lnTo>
                  <a:lnTo>
                    <a:pt x="278" y="110"/>
                  </a:lnTo>
                  <a:lnTo>
                    <a:pt x="272" y="111"/>
                  </a:lnTo>
                  <a:lnTo>
                    <a:pt x="267" y="110"/>
                  </a:lnTo>
                  <a:lnTo>
                    <a:pt x="261" y="109"/>
                  </a:lnTo>
                  <a:lnTo>
                    <a:pt x="256" y="106"/>
                  </a:lnTo>
                  <a:lnTo>
                    <a:pt x="252" y="103"/>
                  </a:lnTo>
                  <a:lnTo>
                    <a:pt x="248" y="98"/>
                  </a:lnTo>
                  <a:lnTo>
                    <a:pt x="246" y="94"/>
                  </a:lnTo>
                  <a:lnTo>
                    <a:pt x="245" y="88"/>
                  </a:lnTo>
                  <a:lnTo>
                    <a:pt x="243" y="82"/>
                  </a:lnTo>
                  <a:lnTo>
                    <a:pt x="245" y="76"/>
                  </a:lnTo>
                  <a:lnTo>
                    <a:pt x="246" y="72"/>
                  </a:lnTo>
                  <a:lnTo>
                    <a:pt x="248" y="66"/>
                  </a:lnTo>
                  <a:lnTo>
                    <a:pt x="252" y="62"/>
                  </a:lnTo>
                  <a:lnTo>
                    <a:pt x="256" y="59"/>
                  </a:lnTo>
                  <a:lnTo>
                    <a:pt x="261" y="55"/>
                  </a:lnTo>
                  <a:lnTo>
                    <a:pt x="267" y="54"/>
                  </a:lnTo>
                  <a:lnTo>
                    <a:pt x="272" y="53"/>
                  </a:lnTo>
                  <a:close/>
                  <a:moveTo>
                    <a:pt x="707" y="135"/>
                  </a:moveTo>
                  <a:lnTo>
                    <a:pt x="707" y="83"/>
                  </a:lnTo>
                  <a:lnTo>
                    <a:pt x="706" y="75"/>
                  </a:lnTo>
                  <a:lnTo>
                    <a:pt x="706" y="67"/>
                  </a:lnTo>
                  <a:lnTo>
                    <a:pt x="703" y="59"/>
                  </a:lnTo>
                  <a:lnTo>
                    <a:pt x="701" y="52"/>
                  </a:lnTo>
                  <a:lnTo>
                    <a:pt x="698" y="44"/>
                  </a:lnTo>
                  <a:lnTo>
                    <a:pt x="694" y="37"/>
                  </a:lnTo>
                  <a:lnTo>
                    <a:pt x="689" y="31"/>
                  </a:lnTo>
                  <a:lnTo>
                    <a:pt x="684" y="24"/>
                  </a:lnTo>
                  <a:lnTo>
                    <a:pt x="678" y="18"/>
                  </a:lnTo>
                  <a:lnTo>
                    <a:pt x="671" y="14"/>
                  </a:lnTo>
                  <a:lnTo>
                    <a:pt x="664" y="9"/>
                  </a:lnTo>
                  <a:lnTo>
                    <a:pt x="657" y="6"/>
                  </a:lnTo>
                  <a:lnTo>
                    <a:pt x="649" y="3"/>
                  </a:lnTo>
                  <a:lnTo>
                    <a:pt x="641" y="1"/>
                  </a:lnTo>
                  <a:lnTo>
                    <a:pt x="633" y="0"/>
                  </a:lnTo>
                  <a:lnTo>
                    <a:pt x="625" y="0"/>
                  </a:lnTo>
                  <a:lnTo>
                    <a:pt x="82" y="0"/>
                  </a:lnTo>
                  <a:lnTo>
                    <a:pt x="74" y="0"/>
                  </a:lnTo>
                  <a:lnTo>
                    <a:pt x="66" y="1"/>
                  </a:lnTo>
                  <a:lnTo>
                    <a:pt x="58" y="3"/>
                  </a:lnTo>
                  <a:lnTo>
                    <a:pt x="50" y="6"/>
                  </a:lnTo>
                  <a:lnTo>
                    <a:pt x="43" y="9"/>
                  </a:lnTo>
                  <a:lnTo>
                    <a:pt x="36" y="14"/>
                  </a:lnTo>
                  <a:lnTo>
                    <a:pt x="29" y="18"/>
                  </a:lnTo>
                  <a:lnTo>
                    <a:pt x="23" y="24"/>
                  </a:lnTo>
                  <a:lnTo>
                    <a:pt x="18" y="30"/>
                  </a:lnTo>
                  <a:lnTo>
                    <a:pt x="13" y="37"/>
                  </a:lnTo>
                  <a:lnTo>
                    <a:pt x="9" y="44"/>
                  </a:lnTo>
                  <a:lnTo>
                    <a:pt x="6" y="51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4"/>
                  </a:lnTo>
                  <a:lnTo>
                    <a:pt x="0" y="82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707" y="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Freeform 4779">
              <a:extLst>
                <a:ext uri="{FF2B5EF4-FFF2-40B4-BE49-F238E27FC236}">
                  <a16:creationId xmlns:a16="http://schemas.microsoft.com/office/drawing/2014/main" id="{5C99499C-BD31-4588-A244-3AA1C3ED8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938" y="3989388"/>
              <a:ext cx="225425" cy="128588"/>
            </a:xfrm>
            <a:custGeom>
              <a:avLst/>
              <a:gdLst>
                <a:gd name="T0" fmla="*/ 78 w 708"/>
                <a:gd name="T1" fmla="*/ 405 h 405"/>
                <a:gd name="T2" fmla="*/ 80 w 708"/>
                <a:gd name="T3" fmla="*/ 405 h 405"/>
                <a:gd name="T4" fmla="*/ 81 w 708"/>
                <a:gd name="T5" fmla="*/ 405 h 405"/>
                <a:gd name="T6" fmla="*/ 626 w 708"/>
                <a:gd name="T7" fmla="*/ 405 h 405"/>
                <a:gd name="T8" fmla="*/ 635 w 708"/>
                <a:gd name="T9" fmla="*/ 405 h 405"/>
                <a:gd name="T10" fmla="*/ 643 w 708"/>
                <a:gd name="T11" fmla="*/ 403 h 405"/>
                <a:gd name="T12" fmla="*/ 651 w 708"/>
                <a:gd name="T13" fmla="*/ 401 h 405"/>
                <a:gd name="T14" fmla="*/ 659 w 708"/>
                <a:gd name="T15" fmla="*/ 398 h 405"/>
                <a:gd name="T16" fmla="*/ 666 w 708"/>
                <a:gd name="T17" fmla="*/ 394 h 405"/>
                <a:gd name="T18" fmla="*/ 673 w 708"/>
                <a:gd name="T19" fmla="*/ 391 h 405"/>
                <a:gd name="T20" fmla="*/ 680 w 708"/>
                <a:gd name="T21" fmla="*/ 385 h 405"/>
                <a:gd name="T22" fmla="*/ 686 w 708"/>
                <a:gd name="T23" fmla="*/ 379 h 405"/>
                <a:gd name="T24" fmla="*/ 692 w 708"/>
                <a:gd name="T25" fmla="*/ 373 h 405"/>
                <a:gd name="T26" fmla="*/ 695 w 708"/>
                <a:gd name="T27" fmla="*/ 368 h 405"/>
                <a:gd name="T28" fmla="*/ 700 w 708"/>
                <a:gd name="T29" fmla="*/ 361 h 405"/>
                <a:gd name="T30" fmla="*/ 702 w 708"/>
                <a:gd name="T31" fmla="*/ 354 h 405"/>
                <a:gd name="T32" fmla="*/ 704 w 708"/>
                <a:gd name="T33" fmla="*/ 347 h 405"/>
                <a:gd name="T34" fmla="*/ 707 w 708"/>
                <a:gd name="T35" fmla="*/ 340 h 405"/>
                <a:gd name="T36" fmla="*/ 707 w 708"/>
                <a:gd name="T37" fmla="*/ 332 h 405"/>
                <a:gd name="T38" fmla="*/ 708 w 708"/>
                <a:gd name="T39" fmla="*/ 325 h 405"/>
                <a:gd name="T40" fmla="*/ 708 w 708"/>
                <a:gd name="T41" fmla="*/ 0 h 405"/>
                <a:gd name="T42" fmla="*/ 2 w 708"/>
                <a:gd name="T43" fmla="*/ 0 h 405"/>
                <a:gd name="T44" fmla="*/ 1 w 708"/>
                <a:gd name="T45" fmla="*/ 0 h 405"/>
                <a:gd name="T46" fmla="*/ 1 w 708"/>
                <a:gd name="T47" fmla="*/ 0 h 405"/>
                <a:gd name="T48" fmla="*/ 1 w 708"/>
                <a:gd name="T49" fmla="*/ 202 h 405"/>
                <a:gd name="T50" fmla="*/ 0 w 708"/>
                <a:gd name="T51" fmla="*/ 326 h 405"/>
                <a:gd name="T52" fmla="*/ 1 w 708"/>
                <a:gd name="T53" fmla="*/ 334 h 405"/>
                <a:gd name="T54" fmla="*/ 2 w 708"/>
                <a:gd name="T55" fmla="*/ 342 h 405"/>
                <a:gd name="T56" fmla="*/ 4 w 708"/>
                <a:gd name="T57" fmla="*/ 349 h 405"/>
                <a:gd name="T58" fmla="*/ 7 w 708"/>
                <a:gd name="T59" fmla="*/ 356 h 405"/>
                <a:gd name="T60" fmla="*/ 9 w 708"/>
                <a:gd name="T61" fmla="*/ 363 h 405"/>
                <a:gd name="T62" fmla="*/ 14 w 708"/>
                <a:gd name="T63" fmla="*/ 370 h 405"/>
                <a:gd name="T64" fmla="*/ 19 w 708"/>
                <a:gd name="T65" fmla="*/ 376 h 405"/>
                <a:gd name="T66" fmla="*/ 23 w 708"/>
                <a:gd name="T67" fmla="*/ 381 h 405"/>
                <a:gd name="T68" fmla="*/ 29 w 708"/>
                <a:gd name="T69" fmla="*/ 387 h 405"/>
                <a:gd name="T70" fmla="*/ 35 w 708"/>
                <a:gd name="T71" fmla="*/ 392 h 405"/>
                <a:gd name="T72" fmla="*/ 41 w 708"/>
                <a:gd name="T73" fmla="*/ 395 h 405"/>
                <a:gd name="T74" fmla="*/ 48 w 708"/>
                <a:gd name="T75" fmla="*/ 399 h 405"/>
                <a:gd name="T76" fmla="*/ 55 w 708"/>
                <a:gd name="T77" fmla="*/ 401 h 405"/>
                <a:gd name="T78" fmla="*/ 61 w 708"/>
                <a:gd name="T79" fmla="*/ 403 h 405"/>
                <a:gd name="T80" fmla="*/ 70 w 708"/>
                <a:gd name="T81" fmla="*/ 405 h 405"/>
                <a:gd name="T82" fmla="*/ 78 w 708"/>
                <a:gd name="T83" fmla="*/ 405 h 405"/>
                <a:gd name="T84" fmla="*/ 78 w 708"/>
                <a:gd name="T85" fmla="*/ 40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08" h="405">
                  <a:moveTo>
                    <a:pt x="78" y="405"/>
                  </a:moveTo>
                  <a:lnTo>
                    <a:pt x="80" y="405"/>
                  </a:lnTo>
                  <a:lnTo>
                    <a:pt x="81" y="405"/>
                  </a:lnTo>
                  <a:lnTo>
                    <a:pt x="626" y="405"/>
                  </a:lnTo>
                  <a:lnTo>
                    <a:pt x="635" y="405"/>
                  </a:lnTo>
                  <a:lnTo>
                    <a:pt x="643" y="403"/>
                  </a:lnTo>
                  <a:lnTo>
                    <a:pt x="651" y="401"/>
                  </a:lnTo>
                  <a:lnTo>
                    <a:pt x="659" y="398"/>
                  </a:lnTo>
                  <a:lnTo>
                    <a:pt x="666" y="394"/>
                  </a:lnTo>
                  <a:lnTo>
                    <a:pt x="673" y="391"/>
                  </a:lnTo>
                  <a:lnTo>
                    <a:pt x="680" y="385"/>
                  </a:lnTo>
                  <a:lnTo>
                    <a:pt x="686" y="379"/>
                  </a:lnTo>
                  <a:lnTo>
                    <a:pt x="692" y="373"/>
                  </a:lnTo>
                  <a:lnTo>
                    <a:pt x="695" y="368"/>
                  </a:lnTo>
                  <a:lnTo>
                    <a:pt x="700" y="361"/>
                  </a:lnTo>
                  <a:lnTo>
                    <a:pt x="702" y="354"/>
                  </a:lnTo>
                  <a:lnTo>
                    <a:pt x="704" y="347"/>
                  </a:lnTo>
                  <a:lnTo>
                    <a:pt x="707" y="340"/>
                  </a:lnTo>
                  <a:lnTo>
                    <a:pt x="707" y="332"/>
                  </a:lnTo>
                  <a:lnTo>
                    <a:pt x="708" y="325"/>
                  </a:lnTo>
                  <a:lnTo>
                    <a:pt x="708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02"/>
                  </a:lnTo>
                  <a:lnTo>
                    <a:pt x="0" y="326"/>
                  </a:lnTo>
                  <a:lnTo>
                    <a:pt x="1" y="334"/>
                  </a:lnTo>
                  <a:lnTo>
                    <a:pt x="2" y="342"/>
                  </a:lnTo>
                  <a:lnTo>
                    <a:pt x="4" y="349"/>
                  </a:lnTo>
                  <a:lnTo>
                    <a:pt x="7" y="356"/>
                  </a:lnTo>
                  <a:lnTo>
                    <a:pt x="9" y="363"/>
                  </a:lnTo>
                  <a:lnTo>
                    <a:pt x="14" y="370"/>
                  </a:lnTo>
                  <a:lnTo>
                    <a:pt x="19" y="376"/>
                  </a:lnTo>
                  <a:lnTo>
                    <a:pt x="23" y="381"/>
                  </a:lnTo>
                  <a:lnTo>
                    <a:pt x="29" y="387"/>
                  </a:lnTo>
                  <a:lnTo>
                    <a:pt x="35" y="392"/>
                  </a:lnTo>
                  <a:lnTo>
                    <a:pt x="41" y="395"/>
                  </a:lnTo>
                  <a:lnTo>
                    <a:pt x="48" y="399"/>
                  </a:lnTo>
                  <a:lnTo>
                    <a:pt x="55" y="401"/>
                  </a:lnTo>
                  <a:lnTo>
                    <a:pt x="61" y="403"/>
                  </a:lnTo>
                  <a:lnTo>
                    <a:pt x="70" y="405"/>
                  </a:lnTo>
                  <a:lnTo>
                    <a:pt x="78" y="405"/>
                  </a:lnTo>
                  <a:lnTo>
                    <a:pt x="78" y="4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4780">
              <a:extLst>
                <a:ext uri="{FF2B5EF4-FFF2-40B4-BE49-F238E27FC236}">
                  <a16:creationId xmlns:a16="http://schemas.microsoft.com/office/drawing/2014/main" id="{59506A0E-6F22-43E0-87D9-3CE714B54F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6025" y="4117975"/>
              <a:ext cx="57150" cy="104775"/>
            </a:xfrm>
            <a:custGeom>
              <a:avLst/>
              <a:gdLst>
                <a:gd name="T0" fmla="*/ 91 w 181"/>
                <a:gd name="T1" fmla="*/ 269 h 330"/>
                <a:gd name="T2" fmla="*/ 85 w 181"/>
                <a:gd name="T3" fmla="*/ 269 h 330"/>
                <a:gd name="T4" fmla="*/ 79 w 181"/>
                <a:gd name="T5" fmla="*/ 267 h 330"/>
                <a:gd name="T6" fmla="*/ 75 w 181"/>
                <a:gd name="T7" fmla="*/ 265 h 330"/>
                <a:gd name="T8" fmla="*/ 70 w 181"/>
                <a:gd name="T9" fmla="*/ 261 h 330"/>
                <a:gd name="T10" fmla="*/ 66 w 181"/>
                <a:gd name="T11" fmla="*/ 257 h 330"/>
                <a:gd name="T12" fmla="*/ 63 w 181"/>
                <a:gd name="T13" fmla="*/ 252 h 330"/>
                <a:gd name="T14" fmla="*/ 62 w 181"/>
                <a:gd name="T15" fmla="*/ 246 h 330"/>
                <a:gd name="T16" fmla="*/ 61 w 181"/>
                <a:gd name="T17" fmla="*/ 241 h 330"/>
                <a:gd name="T18" fmla="*/ 62 w 181"/>
                <a:gd name="T19" fmla="*/ 234 h 330"/>
                <a:gd name="T20" fmla="*/ 63 w 181"/>
                <a:gd name="T21" fmla="*/ 228 h 330"/>
                <a:gd name="T22" fmla="*/ 66 w 181"/>
                <a:gd name="T23" fmla="*/ 223 h 330"/>
                <a:gd name="T24" fmla="*/ 70 w 181"/>
                <a:gd name="T25" fmla="*/ 219 h 330"/>
                <a:gd name="T26" fmla="*/ 75 w 181"/>
                <a:gd name="T27" fmla="*/ 215 h 330"/>
                <a:gd name="T28" fmla="*/ 79 w 181"/>
                <a:gd name="T29" fmla="*/ 213 h 330"/>
                <a:gd name="T30" fmla="*/ 85 w 181"/>
                <a:gd name="T31" fmla="*/ 210 h 330"/>
                <a:gd name="T32" fmla="*/ 91 w 181"/>
                <a:gd name="T33" fmla="*/ 210 h 330"/>
                <a:gd name="T34" fmla="*/ 97 w 181"/>
                <a:gd name="T35" fmla="*/ 210 h 330"/>
                <a:gd name="T36" fmla="*/ 102 w 181"/>
                <a:gd name="T37" fmla="*/ 213 h 330"/>
                <a:gd name="T38" fmla="*/ 108 w 181"/>
                <a:gd name="T39" fmla="*/ 215 h 330"/>
                <a:gd name="T40" fmla="*/ 113 w 181"/>
                <a:gd name="T41" fmla="*/ 219 h 330"/>
                <a:gd name="T42" fmla="*/ 116 w 181"/>
                <a:gd name="T43" fmla="*/ 223 h 330"/>
                <a:gd name="T44" fmla="*/ 119 w 181"/>
                <a:gd name="T45" fmla="*/ 228 h 330"/>
                <a:gd name="T46" fmla="*/ 121 w 181"/>
                <a:gd name="T47" fmla="*/ 234 h 330"/>
                <a:gd name="T48" fmla="*/ 121 w 181"/>
                <a:gd name="T49" fmla="*/ 241 h 330"/>
                <a:gd name="T50" fmla="*/ 121 w 181"/>
                <a:gd name="T51" fmla="*/ 246 h 330"/>
                <a:gd name="T52" fmla="*/ 119 w 181"/>
                <a:gd name="T53" fmla="*/ 252 h 330"/>
                <a:gd name="T54" fmla="*/ 116 w 181"/>
                <a:gd name="T55" fmla="*/ 257 h 330"/>
                <a:gd name="T56" fmla="*/ 113 w 181"/>
                <a:gd name="T57" fmla="*/ 261 h 330"/>
                <a:gd name="T58" fmla="*/ 108 w 181"/>
                <a:gd name="T59" fmla="*/ 265 h 330"/>
                <a:gd name="T60" fmla="*/ 102 w 181"/>
                <a:gd name="T61" fmla="*/ 267 h 330"/>
                <a:gd name="T62" fmla="*/ 97 w 181"/>
                <a:gd name="T63" fmla="*/ 269 h 330"/>
                <a:gd name="T64" fmla="*/ 91 w 181"/>
                <a:gd name="T65" fmla="*/ 269 h 330"/>
                <a:gd name="T66" fmla="*/ 91 w 181"/>
                <a:gd name="T67" fmla="*/ 269 h 330"/>
                <a:gd name="T68" fmla="*/ 166 w 181"/>
                <a:gd name="T69" fmla="*/ 0 h 330"/>
                <a:gd name="T70" fmla="*/ 16 w 181"/>
                <a:gd name="T71" fmla="*/ 0 h 330"/>
                <a:gd name="T72" fmla="*/ 10 w 181"/>
                <a:gd name="T73" fmla="*/ 1 h 330"/>
                <a:gd name="T74" fmla="*/ 5 w 181"/>
                <a:gd name="T75" fmla="*/ 4 h 330"/>
                <a:gd name="T76" fmla="*/ 2 w 181"/>
                <a:gd name="T77" fmla="*/ 9 h 330"/>
                <a:gd name="T78" fmla="*/ 0 w 181"/>
                <a:gd name="T79" fmla="*/ 15 h 330"/>
                <a:gd name="T80" fmla="*/ 0 w 181"/>
                <a:gd name="T81" fmla="*/ 315 h 330"/>
                <a:gd name="T82" fmla="*/ 2 w 181"/>
                <a:gd name="T83" fmla="*/ 320 h 330"/>
                <a:gd name="T84" fmla="*/ 5 w 181"/>
                <a:gd name="T85" fmla="*/ 326 h 330"/>
                <a:gd name="T86" fmla="*/ 10 w 181"/>
                <a:gd name="T87" fmla="*/ 329 h 330"/>
                <a:gd name="T88" fmla="*/ 16 w 181"/>
                <a:gd name="T89" fmla="*/ 330 h 330"/>
                <a:gd name="T90" fmla="*/ 166 w 181"/>
                <a:gd name="T91" fmla="*/ 330 h 330"/>
                <a:gd name="T92" fmla="*/ 172 w 181"/>
                <a:gd name="T93" fmla="*/ 329 h 330"/>
                <a:gd name="T94" fmla="*/ 177 w 181"/>
                <a:gd name="T95" fmla="*/ 326 h 330"/>
                <a:gd name="T96" fmla="*/ 180 w 181"/>
                <a:gd name="T97" fmla="*/ 320 h 330"/>
                <a:gd name="T98" fmla="*/ 181 w 181"/>
                <a:gd name="T99" fmla="*/ 315 h 330"/>
                <a:gd name="T100" fmla="*/ 181 w 181"/>
                <a:gd name="T101" fmla="*/ 15 h 330"/>
                <a:gd name="T102" fmla="*/ 180 w 181"/>
                <a:gd name="T103" fmla="*/ 9 h 330"/>
                <a:gd name="T104" fmla="*/ 177 w 181"/>
                <a:gd name="T105" fmla="*/ 4 h 330"/>
                <a:gd name="T106" fmla="*/ 172 w 181"/>
                <a:gd name="T107" fmla="*/ 1 h 330"/>
                <a:gd name="T108" fmla="*/ 166 w 181"/>
                <a:gd name="T109" fmla="*/ 0 h 330"/>
                <a:gd name="T110" fmla="*/ 166 w 181"/>
                <a:gd name="T111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1" h="330">
                  <a:moveTo>
                    <a:pt x="91" y="269"/>
                  </a:moveTo>
                  <a:lnTo>
                    <a:pt x="85" y="269"/>
                  </a:lnTo>
                  <a:lnTo>
                    <a:pt x="79" y="267"/>
                  </a:lnTo>
                  <a:lnTo>
                    <a:pt x="75" y="265"/>
                  </a:lnTo>
                  <a:lnTo>
                    <a:pt x="70" y="261"/>
                  </a:lnTo>
                  <a:lnTo>
                    <a:pt x="66" y="257"/>
                  </a:lnTo>
                  <a:lnTo>
                    <a:pt x="63" y="252"/>
                  </a:lnTo>
                  <a:lnTo>
                    <a:pt x="62" y="246"/>
                  </a:lnTo>
                  <a:lnTo>
                    <a:pt x="61" y="241"/>
                  </a:lnTo>
                  <a:lnTo>
                    <a:pt x="62" y="234"/>
                  </a:lnTo>
                  <a:lnTo>
                    <a:pt x="63" y="228"/>
                  </a:lnTo>
                  <a:lnTo>
                    <a:pt x="66" y="223"/>
                  </a:lnTo>
                  <a:lnTo>
                    <a:pt x="70" y="219"/>
                  </a:lnTo>
                  <a:lnTo>
                    <a:pt x="75" y="215"/>
                  </a:lnTo>
                  <a:lnTo>
                    <a:pt x="79" y="213"/>
                  </a:lnTo>
                  <a:lnTo>
                    <a:pt x="85" y="210"/>
                  </a:lnTo>
                  <a:lnTo>
                    <a:pt x="91" y="210"/>
                  </a:lnTo>
                  <a:lnTo>
                    <a:pt x="97" y="210"/>
                  </a:lnTo>
                  <a:lnTo>
                    <a:pt x="102" y="213"/>
                  </a:lnTo>
                  <a:lnTo>
                    <a:pt x="108" y="215"/>
                  </a:lnTo>
                  <a:lnTo>
                    <a:pt x="113" y="219"/>
                  </a:lnTo>
                  <a:lnTo>
                    <a:pt x="116" y="223"/>
                  </a:lnTo>
                  <a:lnTo>
                    <a:pt x="119" y="228"/>
                  </a:lnTo>
                  <a:lnTo>
                    <a:pt x="121" y="234"/>
                  </a:lnTo>
                  <a:lnTo>
                    <a:pt x="121" y="241"/>
                  </a:lnTo>
                  <a:lnTo>
                    <a:pt x="121" y="246"/>
                  </a:lnTo>
                  <a:lnTo>
                    <a:pt x="119" y="252"/>
                  </a:lnTo>
                  <a:lnTo>
                    <a:pt x="116" y="257"/>
                  </a:lnTo>
                  <a:lnTo>
                    <a:pt x="113" y="261"/>
                  </a:lnTo>
                  <a:lnTo>
                    <a:pt x="108" y="265"/>
                  </a:lnTo>
                  <a:lnTo>
                    <a:pt x="102" y="267"/>
                  </a:lnTo>
                  <a:lnTo>
                    <a:pt x="97" y="269"/>
                  </a:lnTo>
                  <a:lnTo>
                    <a:pt x="91" y="269"/>
                  </a:lnTo>
                  <a:lnTo>
                    <a:pt x="91" y="269"/>
                  </a:lnTo>
                  <a:close/>
                  <a:moveTo>
                    <a:pt x="166" y="0"/>
                  </a:moveTo>
                  <a:lnTo>
                    <a:pt x="16" y="0"/>
                  </a:lnTo>
                  <a:lnTo>
                    <a:pt x="10" y="1"/>
                  </a:lnTo>
                  <a:lnTo>
                    <a:pt x="5" y="4"/>
                  </a:lnTo>
                  <a:lnTo>
                    <a:pt x="2" y="9"/>
                  </a:lnTo>
                  <a:lnTo>
                    <a:pt x="0" y="15"/>
                  </a:lnTo>
                  <a:lnTo>
                    <a:pt x="0" y="315"/>
                  </a:lnTo>
                  <a:lnTo>
                    <a:pt x="2" y="320"/>
                  </a:lnTo>
                  <a:lnTo>
                    <a:pt x="5" y="326"/>
                  </a:lnTo>
                  <a:lnTo>
                    <a:pt x="10" y="329"/>
                  </a:lnTo>
                  <a:lnTo>
                    <a:pt x="16" y="330"/>
                  </a:lnTo>
                  <a:lnTo>
                    <a:pt x="166" y="330"/>
                  </a:lnTo>
                  <a:lnTo>
                    <a:pt x="172" y="329"/>
                  </a:lnTo>
                  <a:lnTo>
                    <a:pt x="177" y="326"/>
                  </a:lnTo>
                  <a:lnTo>
                    <a:pt x="180" y="320"/>
                  </a:lnTo>
                  <a:lnTo>
                    <a:pt x="181" y="315"/>
                  </a:lnTo>
                  <a:lnTo>
                    <a:pt x="181" y="15"/>
                  </a:lnTo>
                  <a:lnTo>
                    <a:pt x="180" y="9"/>
                  </a:lnTo>
                  <a:lnTo>
                    <a:pt x="177" y="4"/>
                  </a:lnTo>
                  <a:lnTo>
                    <a:pt x="172" y="1"/>
                  </a:lnTo>
                  <a:lnTo>
                    <a:pt x="166" y="0"/>
                  </a:lnTo>
                  <a:lnTo>
                    <a:pt x="1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4781">
              <a:extLst>
                <a:ext uri="{FF2B5EF4-FFF2-40B4-BE49-F238E27FC236}">
                  <a16:creationId xmlns:a16="http://schemas.microsoft.com/office/drawing/2014/main" id="{CF06DA0C-3DA9-4D09-8056-836802A89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700" y="4137025"/>
              <a:ext cx="219075" cy="76200"/>
            </a:xfrm>
            <a:custGeom>
              <a:avLst/>
              <a:gdLst>
                <a:gd name="T0" fmla="*/ 310 w 691"/>
                <a:gd name="T1" fmla="*/ 90 h 240"/>
                <a:gd name="T2" fmla="*/ 121 w 691"/>
                <a:gd name="T3" fmla="*/ 90 h 240"/>
                <a:gd name="T4" fmla="*/ 70 w 691"/>
                <a:gd name="T5" fmla="*/ 89 h 240"/>
                <a:gd name="T6" fmla="*/ 62 w 691"/>
                <a:gd name="T7" fmla="*/ 81 h 240"/>
                <a:gd name="T8" fmla="*/ 62 w 691"/>
                <a:gd name="T9" fmla="*/ 69 h 240"/>
                <a:gd name="T10" fmla="*/ 70 w 691"/>
                <a:gd name="T11" fmla="*/ 61 h 240"/>
                <a:gd name="T12" fmla="*/ 286 w 691"/>
                <a:gd name="T13" fmla="*/ 60 h 240"/>
                <a:gd name="T14" fmla="*/ 263 w 691"/>
                <a:gd name="T15" fmla="*/ 39 h 240"/>
                <a:gd name="T16" fmla="*/ 234 w 691"/>
                <a:gd name="T17" fmla="*/ 20 h 240"/>
                <a:gd name="T18" fmla="*/ 196 w 691"/>
                <a:gd name="T19" fmla="*/ 6 h 240"/>
                <a:gd name="T20" fmla="*/ 174 w 691"/>
                <a:gd name="T21" fmla="*/ 1 h 240"/>
                <a:gd name="T22" fmla="*/ 151 w 691"/>
                <a:gd name="T23" fmla="*/ 0 h 240"/>
                <a:gd name="T24" fmla="*/ 10 w 691"/>
                <a:gd name="T25" fmla="*/ 1 h 240"/>
                <a:gd name="T26" fmla="*/ 1 w 691"/>
                <a:gd name="T27" fmla="*/ 9 h 240"/>
                <a:gd name="T28" fmla="*/ 0 w 691"/>
                <a:gd name="T29" fmla="*/ 225 h 240"/>
                <a:gd name="T30" fmla="*/ 5 w 691"/>
                <a:gd name="T31" fmla="*/ 236 h 240"/>
                <a:gd name="T32" fmla="*/ 15 w 691"/>
                <a:gd name="T33" fmla="*/ 240 h 240"/>
                <a:gd name="T34" fmla="*/ 680 w 691"/>
                <a:gd name="T35" fmla="*/ 240 h 240"/>
                <a:gd name="T36" fmla="*/ 686 w 691"/>
                <a:gd name="T37" fmla="*/ 237 h 240"/>
                <a:gd name="T38" fmla="*/ 689 w 691"/>
                <a:gd name="T39" fmla="*/ 231 h 240"/>
                <a:gd name="T40" fmla="*/ 691 w 691"/>
                <a:gd name="T41" fmla="*/ 225 h 240"/>
                <a:gd name="T42" fmla="*/ 688 w 691"/>
                <a:gd name="T43" fmla="*/ 214 h 240"/>
                <a:gd name="T44" fmla="*/ 674 w 691"/>
                <a:gd name="T45" fmla="*/ 189 h 240"/>
                <a:gd name="T46" fmla="*/ 655 w 691"/>
                <a:gd name="T47" fmla="*/ 165 h 240"/>
                <a:gd name="T48" fmla="*/ 625 w 691"/>
                <a:gd name="T49" fmla="*/ 141 h 240"/>
                <a:gd name="T50" fmla="*/ 595 w 691"/>
                <a:gd name="T51" fmla="*/ 125 h 240"/>
                <a:gd name="T52" fmla="*/ 569 w 691"/>
                <a:gd name="T53" fmla="*/ 115 h 240"/>
                <a:gd name="T54" fmla="*/ 540 w 691"/>
                <a:gd name="T55" fmla="*/ 105 h 240"/>
                <a:gd name="T56" fmla="*/ 508 w 691"/>
                <a:gd name="T57" fmla="*/ 98 h 240"/>
                <a:gd name="T58" fmla="*/ 471 w 691"/>
                <a:gd name="T59" fmla="*/ 93 h 240"/>
                <a:gd name="T60" fmla="*/ 429 w 691"/>
                <a:gd name="T61" fmla="*/ 90 h 240"/>
                <a:gd name="T62" fmla="*/ 406 w 691"/>
                <a:gd name="T63" fmla="*/ 9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91" h="240">
                  <a:moveTo>
                    <a:pt x="406" y="90"/>
                  </a:moveTo>
                  <a:lnTo>
                    <a:pt x="310" y="90"/>
                  </a:lnTo>
                  <a:lnTo>
                    <a:pt x="272" y="90"/>
                  </a:lnTo>
                  <a:lnTo>
                    <a:pt x="121" y="90"/>
                  </a:lnTo>
                  <a:lnTo>
                    <a:pt x="76" y="90"/>
                  </a:lnTo>
                  <a:lnTo>
                    <a:pt x="70" y="89"/>
                  </a:lnTo>
                  <a:lnTo>
                    <a:pt x="65" y="86"/>
                  </a:lnTo>
                  <a:lnTo>
                    <a:pt x="62" y="81"/>
                  </a:lnTo>
                  <a:lnTo>
                    <a:pt x="61" y="75"/>
                  </a:lnTo>
                  <a:lnTo>
                    <a:pt x="62" y="69"/>
                  </a:lnTo>
                  <a:lnTo>
                    <a:pt x="65" y="65"/>
                  </a:lnTo>
                  <a:lnTo>
                    <a:pt x="70" y="61"/>
                  </a:lnTo>
                  <a:lnTo>
                    <a:pt x="76" y="60"/>
                  </a:lnTo>
                  <a:lnTo>
                    <a:pt x="286" y="60"/>
                  </a:lnTo>
                  <a:lnTo>
                    <a:pt x="276" y="50"/>
                  </a:lnTo>
                  <a:lnTo>
                    <a:pt x="263" y="39"/>
                  </a:lnTo>
                  <a:lnTo>
                    <a:pt x="249" y="29"/>
                  </a:lnTo>
                  <a:lnTo>
                    <a:pt x="234" y="20"/>
                  </a:lnTo>
                  <a:lnTo>
                    <a:pt x="216" y="11"/>
                  </a:lnTo>
                  <a:lnTo>
                    <a:pt x="196" y="6"/>
                  </a:lnTo>
                  <a:lnTo>
                    <a:pt x="186" y="3"/>
                  </a:lnTo>
                  <a:lnTo>
                    <a:pt x="174" y="1"/>
                  </a:lnTo>
                  <a:lnTo>
                    <a:pt x="162" y="0"/>
                  </a:lnTo>
                  <a:lnTo>
                    <a:pt x="151" y="0"/>
                  </a:lnTo>
                  <a:lnTo>
                    <a:pt x="15" y="0"/>
                  </a:lnTo>
                  <a:lnTo>
                    <a:pt x="10" y="1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5"/>
                  </a:lnTo>
                  <a:lnTo>
                    <a:pt x="0" y="225"/>
                  </a:lnTo>
                  <a:lnTo>
                    <a:pt x="1" y="230"/>
                  </a:lnTo>
                  <a:lnTo>
                    <a:pt x="5" y="236"/>
                  </a:lnTo>
                  <a:lnTo>
                    <a:pt x="10" y="238"/>
                  </a:lnTo>
                  <a:lnTo>
                    <a:pt x="15" y="240"/>
                  </a:lnTo>
                  <a:lnTo>
                    <a:pt x="677" y="240"/>
                  </a:lnTo>
                  <a:lnTo>
                    <a:pt x="680" y="240"/>
                  </a:lnTo>
                  <a:lnTo>
                    <a:pt x="683" y="238"/>
                  </a:lnTo>
                  <a:lnTo>
                    <a:pt x="686" y="237"/>
                  </a:lnTo>
                  <a:lnTo>
                    <a:pt x="688" y="234"/>
                  </a:lnTo>
                  <a:lnTo>
                    <a:pt x="689" y="231"/>
                  </a:lnTo>
                  <a:lnTo>
                    <a:pt x="691" y="228"/>
                  </a:lnTo>
                  <a:lnTo>
                    <a:pt x="691" y="225"/>
                  </a:lnTo>
                  <a:lnTo>
                    <a:pt x="691" y="221"/>
                  </a:lnTo>
                  <a:lnTo>
                    <a:pt x="688" y="214"/>
                  </a:lnTo>
                  <a:lnTo>
                    <a:pt x="680" y="199"/>
                  </a:lnTo>
                  <a:lnTo>
                    <a:pt x="674" y="189"/>
                  </a:lnTo>
                  <a:lnTo>
                    <a:pt x="665" y="177"/>
                  </a:lnTo>
                  <a:lnTo>
                    <a:pt x="655" y="165"/>
                  </a:lnTo>
                  <a:lnTo>
                    <a:pt x="641" y="154"/>
                  </a:lnTo>
                  <a:lnTo>
                    <a:pt x="625" y="141"/>
                  </a:lnTo>
                  <a:lnTo>
                    <a:pt x="605" y="130"/>
                  </a:lnTo>
                  <a:lnTo>
                    <a:pt x="595" y="125"/>
                  </a:lnTo>
                  <a:lnTo>
                    <a:pt x="582" y="119"/>
                  </a:lnTo>
                  <a:lnTo>
                    <a:pt x="569" y="115"/>
                  </a:lnTo>
                  <a:lnTo>
                    <a:pt x="555" y="110"/>
                  </a:lnTo>
                  <a:lnTo>
                    <a:pt x="540" y="105"/>
                  </a:lnTo>
                  <a:lnTo>
                    <a:pt x="525" y="102"/>
                  </a:lnTo>
                  <a:lnTo>
                    <a:pt x="508" y="98"/>
                  </a:lnTo>
                  <a:lnTo>
                    <a:pt x="489" y="95"/>
                  </a:lnTo>
                  <a:lnTo>
                    <a:pt x="471" y="93"/>
                  </a:lnTo>
                  <a:lnTo>
                    <a:pt x="450" y="91"/>
                  </a:lnTo>
                  <a:lnTo>
                    <a:pt x="429" y="90"/>
                  </a:lnTo>
                  <a:lnTo>
                    <a:pt x="406" y="90"/>
                  </a:lnTo>
                  <a:lnTo>
                    <a:pt x="406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8" name="Group 507">
            <a:extLst>
              <a:ext uri="{FF2B5EF4-FFF2-40B4-BE49-F238E27FC236}">
                <a16:creationId xmlns:a16="http://schemas.microsoft.com/office/drawing/2014/main" id="{61EF375C-1C3A-4625-A6E2-6CC2B39B6F2A}"/>
              </a:ext>
            </a:extLst>
          </p:cNvPr>
          <p:cNvGrpSpPr>
            <a:grpSpLocks noChangeAspect="1"/>
          </p:cNvGrpSpPr>
          <p:nvPr/>
        </p:nvGrpSpPr>
        <p:grpSpPr>
          <a:xfrm>
            <a:off x="10553680" y="3098697"/>
            <a:ext cx="399757" cy="360000"/>
            <a:chOff x="4222154" y="4723024"/>
            <a:chExt cx="287338" cy="258762"/>
          </a:xfrm>
        </p:grpSpPr>
        <p:sp>
          <p:nvSpPr>
            <p:cNvPr id="509" name="Freeform 1593">
              <a:extLst>
                <a:ext uri="{FF2B5EF4-FFF2-40B4-BE49-F238E27FC236}">
                  <a16:creationId xmlns:a16="http://schemas.microsoft.com/office/drawing/2014/main" id="{1DF3324B-62D2-423E-B543-79D327352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154" y="4723024"/>
              <a:ext cx="287338" cy="171450"/>
            </a:xfrm>
            <a:custGeom>
              <a:avLst/>
              <a:gdLst>
                <a:gd name="T0" fmla="*/ 829 w 904"/>
                <a:gd name="T1" fmla="*/ 0 h 544"/>
                <a:gd name="T2" fmla="*/ 75 w 904"/>
                <a:gd name="T3" fmla="*/ 0 h 544"/>
                <a:gd name="T4" fmla="*/ 67 w 904"/>
                <a:gd name="T5" fmla="*/ 2 h 544"/>
                <a:gd name="T6" fmla="*/ 59 w 904"/>
                <a:gd name="T7" fmla="*/ 3 h 544"/>
                <a:gd name="T8" fmla="*/ 53 w 904"/>
                <a:gd name="T9" fmla="*/ 4 h 544"/>
                <a:gd name="T10" fmla="*/ 46 w 904"/>
                <a:gd name="T11" fmla="*/ 7 h 544"/>
                <a:gd name="T12" fmla="*/ 40 w 904"/>
                <a:gd name="T13" fmla="*/ 10 h 544"/>
                <a:gd name="T14" fmla="*/ 33 w 904"/>
                <a:gd name="T15" fmla="*/ 14 h 544"/>
                <a:gd name="T16" fmla="*/ 27 w 904"/>
                <a:gd name="T17" fmla="*/ 18 h 544"/>
                <a:gd name="T18" fmla="*/ 22 w 904"/>
                <a:gd name="T19" fmla="*/ 23 h 544"/>
                <a:gd name="T20" fmla="*/ 16 w 904"/>
                <a:gd name="T21" fmla="*/ 28 h 544"/>
                <a:gd name="T22" fmla="*/ 12 w 904"/>
                <a:gd name="T23" fmla="*/ 34 h 544"/>
                <a:gd name="T24" fmla="*/ 9 w 904"/>
                <a:gd name="T25" fmla="*/ 40 h 544"/>
                <a:gd name="T26" fmla="*/ 5 w 904"/>
                <a:gd name="T27" fmla="*/ 47 h 544"/>
                <a:gd name="T28" fmla="*/ 3 w 904"/>
                <a:gd name="T29" fmla="*/ 54 h 544"/>
                <a:gd name="T30" fmla="*/ 1 w 904"/>
                <a:gd name="T31" fmla="*/ 61 h 544"/>
                <a:gd name="T32" fmla="*/ 0 w 904"/>
                <a:gd name="T33" fmla="*/ 69 h 544"/>
                <a:gd name="T34" fmla="*/ 0 w 904"/>
                <a:gd name="T35" fmla="*/ 77 h 544"/>
                <a:gd name="T36" fmla="*/ 0 w 904"/>
                <a:gd name="T37" fmla="*/ 544 h 544"/>
                <a:gd name="T38" fmla="*/ 904 w 904"/>
                <a:gd name="T39" fmla="*/ 544 h 544"/>
                <a:gd name="T40" fmla="*/ 904 w 904"/>
                <a:gd name="T41" fmla="*/ 77 h 544"/>
                <a:gd name="T42" fmla="*/ 904 w 904"/>
                <a:gd name="T43" fmla="*/ 69 h 544"/>
                <a:gd name="T44" fmla="*/ 903 w 904"/>
                <a:gd name="T45" fmla="*/ 61 h 544"/>
                <a:gd name="T46" fmla="*/ 901 w 904"/>
                <a:gd name="T47" fmla="*/ 54 h 544"/>
                <a:gd name="T48" fmla="*/ 899 w 904"/>
                <a:gd name="T49" fmla="*/ 47 h 544"/>
                <a:gd name="T50" fmla="*/ 896 w 904"/>
                <a:gd name="T51" fmla="*/ 40 h 544"/>
                <a:gd name="T52" fmla="*/ 892 w 904"/>
                <a:gd name="T53" fmla="*/ 34 h 544"/>
                <a:gd name="T54" fmla="*/ 888 w 904"/>
                <a:gd name="T55" fmla="*/ 28 h 544"/>
                <a:gd name="T56" fmla="*/ 882 w 904"/>
                <a:gd name="T57" fmla="*/ 23 h 544"/>
                <a:gd name="T58" fmla="*/ 877 w 904"/>
                <a:gd name="T59" fmla="*/ 18 h 544"/>
                <a:gd name="T60" fmla="*/ 871 w 904"/>
                <a:gd name="T61" fmla="*/ 14 h 544"/>
                <a:gd name="T62" fmla="*/ 866 w 904"/>
                <a:gd name="T63" fmla="*/ 10 h 544"/>
                <a:gd name="T64" fmla="*/ 859 w 904"/>
                <a:gd name="T65" fmla="*/ 7 h 544"/>
                <a:gd name="T66" fmla="*/ 851 w 904"/>
                <a:gd name="T67" fmla="*/ 4 h 544"/>
                <a:gd name="T68" fmla="*/ 845 w 904"/>
                <a:gd name="T69" fmla="*/ 3 h 544"/>
                <a:gd name="T70" fmla="*/ 837 w 904"/>
                <a:gd name="T71" fmla="*/ 2 h 544"/>
                <a:gd name="T72" fmla="*/ 829 w 904"/>
                <a:gd name="T73" fmla="*/ 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4" h="544">
                  <a:moveTo>
                    <a:pt x="829" y="0"/>
                  </a:moveTo>
                  <a:lnTo>
                    <a:pt x="75" y="0"/>
                  </a:lnTo>
                  <a:lnTo>
                    <a:pt x="67" y="2"/>
                  </a:lnTo>
                  <a:lnTo>
                    <a:pt x="59" y="3"/>
                  </a:lnTo>
                  <a:lnTo>
                    <a:pt x="53" y="4"/>
                  </a:lnTo>
                  <a:lnTo>
                    <a:pt x="46" y="7"/>
                  </a:lnTo>
                  <a:lnTo>
                    <a:pt x="40" y="10"/>
                  </a:lnTo>
                  <a:lnTo>
                    <a:pt x="33" y="14"/>
                  </a:lnTo>
                  <a:lnTo>
                    <a:pt x="27" y="18"/>
                  </a:lnTo>
                  <a:lnTo>
                    <a:pt x="22" y="23"/>
                  </a:lnTo>
                  <a:lnTo>
                    <a:pt x="16" y="28"/>
                  </a:lnTo>
                  <a:lnTo>
                    <a:pt x="12" y="34"/>
                  </a:lnTo>
                  <a:lnTo>
                    <a:pt x="9" y="40"/>
                  </a:lnTo>
                  <a:lnTo>
                    <a:pt x="5" y="47"/>
                  </a:lnTo>
                  <a:lnTo>
                    <a:pt x="3" y="54"/>
                  </a:lnTo>
                  <a:lnTo>
                    <a:pt x="1" y="61"/>
                  </a:lnTo>
                  <a:lnTo>
                    <a:pt x="0" y="69"/>
                  </a:lnTo>
                  <a:lnTo>
                    <a:pt x="0" y="77"/>
                  </a:lnTo>
                  <a:lnTo>
                    <a:pt x="0" y="544"/>
                  </a:lnTo>
                  <a:lnTo>
                    <a:pt x="904" y="544"/>
                  </a:lnTo>
                  <a:lnTo>
                    <a:pt x="904" y="77"/>
                  </a:lnTo>
                  <a:lnTo>
                    <a:pt x="904" y="69"/>
                  </a:lnTo>
                  <a:lnTo>
                    <a:pt x="903" y="61"/>
                  </a:lnTo>
                  <a:lnTo>
                    <a:pt x="901" y="54"/>
                  </a:lnTo>
                  <a:lnTo>
                    <a:pt x="899" y="47"/>
                  </a:lnTo>
                  <a:lnTo>
                    <a:pt x="896" y="40"/>
                  </a:lnTo>
                  <a:lnTo>
                    <a:pt x="892" y="34"/>
                  </a:lnTo>
                  <a:lnTo>
                    <a:pt x="888" y="28"/>
                  </a:lnTo>
                  <a:lnTo>
                    <a:pt x="882" y="23"/>
                  </a:lnTo>
                  <a:lnTo>
                    <a:pt x="877" y="18"/>
                  </a:lnTo>
                  <a:lnTo>
                    <a:pt x="871" y="14"/>
                  </a:lnTo>
                  <a:lnTo>
                    <a:pt x="866" y="10"/>
                  </a:lnTo>
                  <a:lnTo>
                    <a:pt x="859" y="7"/>
                  </a:lnTo>
                  <a:lnTo>
                    <a:pt x="851" y="4"/>
                  </a:lnTo>
                  <a:lnTo>
                    <a:pt x="845" y="3"/>
                  </a:lnTo>
                  <a:lnTo>
                    <a:pt x="837" y="2"/>
                  </a:lnTo>
                  <a:lnTo>
                    <a:pt x="82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1594">
              <a:extLst>
                <a:ext uri="{FF2B5EF4-FFF2-40B4-BE49-F238E27FC236}">
                  <a16:creationId xmlns:a16="http://schemas.microsoft.com/office/drawing/2014/main" id="{A0BB58BF-110D-4152-97D4-191589BAF5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22154" y="4905586"/>
              <a:ext cx="287338" cy="76200"/>
            </a:xfrm>
            <a:custGeom>
              <a:avLst/>
              <a:gdLst>
                <a:gd name="T0" fmla="*/ 459 w 904"/>
                <a:gd name="T1" fmla="*/ 29 h 241"/>
                <a:gd name="T2" fmla="*/ 469 w 904"/>
                <a:gd name="T3" fmla="*/ 35 h 241"/>
                <a:gd name="T4" fmla="*/ 478 w 904"/>
                <a:gd name="T5" fmla="*/ 43 h 241"/>
                <a:gd name="T6" fmla="*/ 482 w 904"/>
                <a:gd name="T7" fmla="*/ 54 h 241"/>
                <a:gd name="T8" fmla="*/ 482 w 904"/>
                <a:gd name="T9" fmla="*/ 66 h 241"/>
                <a:gd name="T10" fmla="*/ 478 w 904"/>
                <a:gd name="T11" fmla="*/ 77 h 241"/>
                <a:gd name="T12" fmla="*/ 469 w 904"/>
                <a:gd name="T13" fmla="*/ 85 h 241"/>
                <a:gd name="T14" fmla="*/ 459 w 904"/>
                <a:gd name="T15" fmla="*/ 89 h 241"/>
                <a:gd name="T16" fmla="*/ 447 w 904"/>
                <a:gd name="T17" fmla="*/ 89 h 241"/>
                <a:gd name="T18" fmla="*/ 436 w 904"/>
                <a:gd name="T19" fmla="*/ 85 h 241"/>
                <a:gd name="T20" fmla="*/ 427 w 904"/>
                <a:gd name="T21" fmla="*/ 77 h 241"/>
                <a:gd name="T22" fmla="*/ 422 w 904"/>
                <a:gd name="T23" fmla="*/ 66 h 241"/>
                <a:gd name="T24" fmla="*/ 422 w 904"/>
                <a:gd name="T25" fmla="*/ 54 h 241"/>
                <a:gd name="T26" fmla="*/ 427 w 904"/>
                <a:gd name="T27" fmla="*/ 43 h 241"/>
                <a:gd name="T28" fmla="*/ 436 w 904"/>
                <a:gd name="T29" fmla="*/ 35 h 241"/>
                <a:gd name="T30" fmla="*/ 447 w 904"/>
                <a:gd name="T31" fmla="*/ 31 h 241"/>
                <a:gd name="T32" fmla="*/ 452 w 904"/>
                <a:gd name="T33" fmla="*/ 29 h 241"/>
                <a:gd name="T34" fmla="*/ 0 w 904"/>
                <a:gd name="T35" fmla="*/ 83 h 241"/>
                <a:gd name="T36" fmla="*/ 3 w 904"/>
                <a:gd name="T37" fmla="*/ 97 h 241"/>
                <a:gd name="T38" fmla="*/ 9 w 904"/>
                <a:gd name="T39" fmla="*/ 110 h 241"/>
                <a:gd name="T40" fmla="*/ 16 w 904"/>
                <a:gd name="T41" fmla="*/ 122 h 241"/>
                <a:gd name="T42" fmla="*/ 27 w 904"/>
                <a:gd name="T43" fmla="*/ 132 h 241"/>
                <a:gd name="T44" fmla="*/ 40 w 904"/>
                <a:gd name="T45" fmla="*/ 141 h 241"/>
                <a:gd name="T46" fmla="*/ 53 w 904"/>
                <a:gd name="T47" fmla="*/ 147 h 241"/>
                <a:gd name="T48" fmla="*/ 67 w 904"/>
                <a:gd name="T49" fmla="*/ 150 h 241"/>
                <a:gd name="T50" fmla="*/ 437 w 904"/>
                <a:gd name="T51" fmla="*/ 150 h 241"/>
                <a:gd name="T52" fmla="*/ 195 w 904"/>
                <a:gd name="T53" fmla="*/ 211 h 241"/>
                <a:gd name="T54" fmla="*/ 190 w 904"/>
                <a:gd name="T55" fmla="*/ 212 h 241"/>
                <a:gd name="T56" fmla="*/ 186 w 904"/>
                <a:gd name="T57" fmla="*/ 215 h 241"/>
                <a:gd name="T58" fmla="*/ 182 w 904"/>
                <a:gd name="T59" fmla="*/ 220 h 241"/>
                <a:gd name="T60" fmla="*/ 181 w 904"/>
                <a:gd name="T61" fmla="*/ 225 h 241"/>
                <a:gd name="T62" fmla="*/ 182 w 904"/>
                <a:gd name="T63" fmla="*/ 232 h 241"/>
                <a:gd name="T64" fmla="*/ 186 w 904"/>
                <a:gd name="T65" fmla="*/ 236 h 241"/>
                <a:gd name="T66" fmla="*/ 190 w 904"/>
                <a:gd name="T67" fmla="*/ 240 h 241"/>
                <a:gd name="T68" fmla="*/ 195 w 904"/>
                <a:gd name="T69" fmla="*/ 241 h 241"/>
                <a:gd name="T70" fmla="*/ 742 w 904"/>
                <a:gd name="T71" fmla="*/ 241 h 241"/>
                <a:gd name="T72" fmla="*/ 747 w 904"/>
                <a:gd name="T73" fmla="*/ 239 h 241"/>
                <a:gd name="T74" fmla="*/ 752 w 904"/>
                <a:gd name="T75" fmla="*/ 234 h 241"/>
                <a:gd name="T76" fmla="*/ 754 w 904"/>
                <a:gd name="T77" fmla="*/ 229 h 241"/>
                <a:gd name="T78" fmla="*/ 754 w 904"/>
                <a:gd name="T79" fmla="*/ 223 h 241"/>
                <a:gd name="T80" fmla="*/ 752 w 904"/>
                <a:gd name="T81" fmla="*/ 218 h 241"/>
                <a:gd name="T82" fmla="*/ 747 w 904"/>
                <a:gd name="T83" fmla="*/ 213 h 241"/>
                <a:gd name="T84" fmla="*/ 742 w 904"/>
                <a:gd name="T85" fmla="*/ 211 h 241"/>
                <a:gd name="T86" fmla="*/ 468 w 904"/>
                <a:gd name="T87" fmla="*/ 211 h 241"/>
                <a:gd name="T88" fmla="*/ 829 w 904"/>
                <a:gd name="T89" fmla="*/ 150 h 241"/>
                <a:gd name="T90" fmla="*/ 845 w 904"/>
                <a:gd name="T91" fmla="*/ 149 h 241"/>
                <a:gd name="T92" fmla="*/ 859 w 904"/>
                <a:gd name="T93" fmla="*/ 145 h 241"/>
                <a:gd name="T94" fmla="*/ 871 w 904"/>
                <a:gd name="T95" fmla="*/ 137 h 241"/>
                <a:gd name="T96" fmla="*/ 882 w 904"/>
                <a:gd name="T97" fmla="*/ 128 h 241"/>
                <a:gd name="T98" fmla="*/ 892 w 904"/>
                <a:gd name="T99" fmla="*/ 117 h 241"/>
                <a:gd name="T100" fmla="*/ 899 w 904"/>
                <a:gd name="T101" fmla="*/ 104 h 241"/>
                <a:gd name="T102" fmla="*/ 903 w 904"/>
                <a:gd name="T103" fmla="*/ 90 h 241"/>
                <a:gd name="T104" fmla="*/ 904 w 904"/>
                <a:gd name="T105" fmla="*/ 75 h 241"/>
                <a:gd name="T106" fmla="*/ 0 w 904"/>
                <a:gd name="T107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04" h="241">
                  <a:moveTo>
                    <a:pt x="452" y="29"/>
                  </a:moveTo>
                  <a:lnTo>
                    <a:pt x="459" y="29"/>
                  </a:lnTo>
                  <a:lnTo>
                    <a:pt x="464" y="32"/>
                  </a:lnTo>
                  <a:lnTo>
                    <a:pt x="469" y="35"/>
                  </a:lnTo>
                  <a:lnTo>
                    <a:pt x="473" y="38"/>
                  </a:lnTo>
                  <a:lnTo>
                    <a:pt x="478" y="43"/>
                  </a:lnTo>
                  <a:lnTo>
                    <a:pt x="480" y="48"/>
                  </a:lnTo>
                  <a:lnTo>
                    <a:pt x="482" y="54"/>
                  </a:lnTo>
                  <a:lnTo>
                    <a:pt x="482" y="59"/>
                  </a:lnTo>
                  <a:lnTo>
                    <a:pt x="482" y="66"/>
                  </a:lnTo>
                  <a:lnTo>
                    <a:pt x="480" y="71"/>
                  </a:lnTo>
                  <a:lnTo>
                    <a:pt x="478" y="77"/>
                  </a:lnTo>
                  <a:lnTo>
                    <a:pt x="473" y="81"/>
                  </a:lnTo>
                  <a:lnTo>
                    <a:pt x="469" y="85"/>
                  </a:lnTo>
                  <a:lnTo>
                    <a:pt x="464" y="87"/>
                  </a:lnTo>
                  <a:lnTo>
                    <a:pt x="459" y="89"/>
                  </a:lnTo>
                  <a:lnTo>
                    <a:pt x="452" y="90"/>
                  </a:lnTo>
                  <a:lnTo>
                    <a:pt x="447" y="89"/>
                  </a:lnTo>
                  <a:lnTo>
                    <a:pt x="440" y="87"/>
                  </a:lnTo>
                  <a:lnTo>
                    <a:pt x="436" y="85"/>
                  </a:lnTo>
                  <a:lnTo>
                    <a:pt x="431" y="81"/>
                  </a:lnTo>
                  <a:lnTo>
                    <a:pt x="427" y="77"/>
                  </a:lnTo>
                  <a:lnTo>
                    <a:pt x="424" y="71"/>
                  </a:lnTo>
                  <a:lnTo>
                    <a:pt x="422" y="66"/>
                  </a:lnTo>
                  <a:lnTo>
                    <a:pt x="422" y="59"/>
                  </a:lnTo>
                  <a:lnTo>
                    <a:pt x="422" y="54"/>
                  </a:lnTo>
                  <a:lnTo>
                    <a:pt x="424" y="48"/>
                  </a:lnTo>
                  <a:lnTo>
                    <a:pt x="427" y="43"/>
                  </a:lnTo>
                  <a:lnTo>
                    <a:pt x="431" y="38"/>
                  </a:lnTo>
                  <a:lnTo>
                    <a:pt x="436" y="35"/>
                  </a:lnTo>
                  <a:lnTo>
                    <a:pt x="440" y="32"/>
                  </a:lnTo>
                  <a:lnTo>
                    <a:pt x="447" y="31"/>
                  </a:lnTo>
                  <a:lnTo>
                    <a:pt x="452" y="29"/>
                  </a:lnTo>
                  <a:lnTo>
                    <a:pt x="452" y="29"/>
                  </a:lnTo>
                  <a:close/>
                  <a:moveTo>
                    <a:pt x="0" y="75"/>
                  </a:moveTo>
                  <a:lnTo>
                    <a:pt x="0" y="83"/>
                  </a:lnTo>
                  <a:lnTo>
                    <a:pt x="1" y="90"/>
                  </a:lnTo>
                  <a:lnTo>
                    <a:pt x="3" y="97"/>
                  </a:lnTo>
                  <a:lnTo>
                    <a:pt x="5" y="104"/>
                  </a:lnTo>
                  <a:lnTo>
                    <a:pt x="9" y="110"/>
                  </a:lnTo>
                  <a:lnTo>
                    <a:pt x="12" y="117"/>
                  </a:lnTo>
                  <a:lnTo>
                    <a:pt x="16" y="122"/>
                  </a:lnTo>
                  <a:lnTo>
                    <a:pt x="22" y="128"/>
                  </a:lnTo>
                  <a:lnTo>
                    <a:pt x="27" y="132"/>
                  </a:lnTo>
                  <a:lnTo>
                    <a:pt x="33" y="137"/>
                  </a:lnTo>
                  <a:lnTo>
                    <a:pt x="40" y="141"/>
                  </a:lnTo>
                  <a:lnTo>
                    <a:pt x="46" y="145"/>
                  </a:lnTo>
                  <a:lnTo>
                    <a:pt x="53" y="147"/>
                  </a:lnTo>
                  <a:lnTo>
                    <a:pt x="59" y="149"/>
                  </a:lnTo>
                  <a:lnTo>
                    <a:pt x="67" y="150"/>
                  </a:lnTo>
                  <a:lnTo>
                    <a:pt x="75" y="150"/>
                  </a:lnTo>
                  <a:lnTo>
                    <a:pt x="437" y="150"/>
                  </a:lnTo>
                  <a:lnTo>
                    <a:pt x="437" y="211"/>
                  </a:lnTo>
                  <a:lnTo>
                    <a:pt x="195" y="211"/>
                  </a:lnTo>
                  <a:lnTo>
                    <a:pt x="192" y="211"/>
                  </a:lnTo>
                  <a:lnTo>
                    <a:pt x="190" y="212"/>
                  </a:lnTo>
                  <a:lnTo>
                    <a:pt x="188" y="213"/>
                  </a:lnTo>
                  <a:lnTo>
                    <a:pt x="186" y="215"/>
                  </a:lnTo>
                  <a:lnTo>
                    <a:pt x="183" y="218"/>
                  </a:lnTo>
                  <a:lnTo>
                    <a:pt x="182" y="220"/>
                  </a:lnTo>
                  <a:lnTo>
                    <a:pt x="181" y="223"/>
                  </a:lnTo>
                  <a:lnTo>
                    <a:pt x="181" y="225"/>
                  </a:lnTo>
                  <a:lnTo>
                    <a:pt x="181" y="229"/>
                  </a:lnTo>
                  <a:lnTo>
                    <a:pt x="182" y="232"/>
                  </a:lnTo>
                  <a:lnTo>
                    <a:pt x="183" y="234"/>
                  </a:lnTo>
                  <a:lnTo>
                    <a:pt x="186" y="236"/>
                  </a:lnTo>
                  <a:lnTo>
                    <a:pt x="188" y="239"/>
                  </a:lnTo>
                  <a:lnTo>
                    <a:pt x="190" y="240"/>
                  </a:lnTo>
                  <a:lnTo>
                    <a:pt x="192" y="241"/>
                  </a:lnTo>
                  <a:lnTo>
                    <a:pt x="195" y="241"/>
                  </a:lnTo>
                  <a:lnTo>
                    <a:pt x="739" y="241"/>
                  </a:lnTo>
                  <a:lnTo>
                    <a:pt x="742" y="241"/>
                  </a:lnTo>
                  <a:lnTo>
                    <a:pt x="745" y="240"/>
                  </a:lnTo>
                  <a:lnTo>
                    <a:pt x="747" y="239"/>
                  </a:lnTo>
                  <a:lnTo>
                    <a:pt x="750" y="236"/>
                  </a:lnTo>
                  <a:lnTo>
                    <a:pt x="752" y="234"/>
                  </a:lnTo>
                  <a:lnTo>
                    <a:pt x="753" y="232"/>
                  </a:lnTo>
                  <a:lnTo>
                    <a:pt x="754" y="229"/>
                  </a:lnTo>
                  <a:lnTo>
                    <a:pt x="754" y="225"/>
                  </a:lnTo>
                  <a:lnTo>
                    <a:pt x="754" y="223"/>
                  </a:lnTo>
                  <a:lnTo>
                    <a:pt x="753" y="220"/>
                  </a:lnTo>
                  <a:lnTo>
                    <a:pt x="752" y="218"/>
                  </a:lnTo>
                  <a:lnTo>
                    <a:pt x="750" y="215"/>
                  </a:lnTo>
                  <a:lnTo>
                    <a:pt x="747" y="213"/>
                  </a:lnTo>
                  <a:lnTo>
                    <a:pt x="745" y="212"/>
                  </a:lnTo>
                  <a:lnTo>
                    <a:pt x="742" y="211"/>
                  </a:lnTo>
                  <a:lnTo>
                    <a:pt x="739" y="211"/>
                  </a:lnTo>
                  <a:lnTo>
                    <a:pt x="468" y="211"/>
                  </a:lnTo>
                  <a:lnTo>
                    <a:pt x="468" y="150"/>
                  </a:lnTo>
                  <a:lnTo>
                    <a:pt x="829" y="150"/>
                  </a:lnTo>
                  <a:lnTo>
                    <a:pt x="837" y="150"/>
                  </a:lnTo>
                  <a:lnTo>
                    <a:pt x="845" y="149"/>
                  </a:lnTo>
                  <a:lnTo>
                    <a:pt x="851" y="147"/>
                  </a:lnTo>
                  <a:lnTo>
                    <a:pt x="859" y="145"/>
                  </a:lnTo>
                  <a:lnTo>
                    <a:pt x="866" y="141"/>
                  </a:lnTo>
                  <a:lnTo>
                    <a:pt x="871" y="137"/>
                  </a:lnTo>
                  <a:lnTo>
                    <a:pt x="877" y="132"/>
                  </a:lnTo>
                  <a:lnTo>
                    <a:pt x="882" y="128"/>
                  </a:lnTo>
                  <a:lnTo>
                    <a:pt x="888" y="122"/>
                  </a:lnTo>
                  <a:lnTo>
                    <a:pt x="892" y="117"/>
                  </a:lnTo>
                  <a:lnTo>
                    <a:pt x="896" y="110"/>
                  </a:lnTo>
                  <a:lnTo>
                    <a:pt x="899" y="104"/>
                  </a:lnTo>
                  <a:lnTo>
                    <a:pt x="901" y="97"/>
                  </a:lnTo>
                  <a:lnTo>
                    <a:pt x="903" y="90"/>
                  </a:lnTo>
                  <a:lnTo>
                    <a:pt x="904" y="83"/>
                  </a:lnTo>
                  <a:lnTo>
                    <a:pt x="904" y="75"/>
                  </a:lnTo>
                  <a:lnTo>
                    <a:pt x="904" y="0"/>
                  </a:lnTo>
                  <a:lnTo>
                    <a:pt x="0" y="0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1" name="Group 530">
            <a:extLst>
              <a:ext uri="{FF2B5EF4-FFF2-40B4-BE49-F238E27FC236}">
                <a16:creationId xmlns:a16="http://schemas.microsoft.com/office/drawing/2014/main" id="{40DC362D-E286-41A3-B05C-2EC1C6F9CACE}"/>
              </a:ext>
            </a:extLst>
          </p:cNvPr>
          <p:cNvGrpSpPr>
            <a:grpSpLocks noChangeAspect="1"/>
          </p:cNvGrpSpPr>
          <p:nvPr/>
        </p:nvGrpSpPr>
        <p:grpSpPr>
          <a:xfrm>
            <a:off x="3032797" y="5726619"/>
            <a:ext cx="407550" cy="360000"/>
            <a:chOff x="9310688" y="842963"/>
            <a:chExt cx="285750" cy="252412"/>
          </a:xfrm>
          <a:solidFill>
            <a:schemeClr val="bg1"/>
          </a:solidFill>
        </p:grpSpPr>
        <p:sp>
          <p:nvSpPr>
            <p:cNvPr id="532" name="Freeform 4140">
              <a:extLst>
                <a:ext uri="{FF2B5EF4-FFF2-40B4-BE49-F238E27FC236}">
                  <a16:creationId xmlns:a16="http://schemas.microsoft.com/office/drawing/2014/main" id="{A5D27C64-65B2-4F3F-A982-FD3C9CD25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0688" y="842963"/>
              <a:ext cx="285750" cy="195263"/>
            </a:xfrm>
            <a:custGeom>
              <a:avLst/>
              <a:gdLst>
                <a:gd name="T0" fmla="*/ 773 w 901"/>
                <a:gd name="T1" fmla="*/ 1 h 616"/>
                <a:gd name="T2" fmla="*/ 747 w 901"/>
                <a:gd name="T3" fmla="*/ 10 h 616"/>
                <a:gd name="T4" fmla="*/ 730 w 901"/>
                <a:gd name="T5" fmla="*/ 28 h 616"/>
                <a:gd name="T6" fmla="*/ 726 w 901"/>
                <a:gd name="T7" fmla="*/ 43 h 616"/>
                <a:gd name="T8" fmla="*/ 54 w 901"/>
                <a:gd name="T9" fmla="*/ 136 h 616"/>
                <a:gd name="T10" fmla="*/ 37 w 901"/>
                <a:gd name="T11" fmla="*/ 140 h 616"/>
                <a:gd name="T12" fmla="*/ 11 w 901"/>
                <a:gd name="T13" fmla="*/ 164 h 616"/>
                <a:gd name="T14" fmla="*/ 1 w 901"/>
                <a:gd name="T15" fmla="*/ 184 h 616"/>
                <a:gd name="T16" fmla="*/ 0 w 901"/>
                <a:gd name="T17" fmla="*/ 200 h 616"/>
                <a:gd name="T18" fmla="*/ 4 w 901"/>
                <a:gd name="T19" fmla="*/ 217 h 616"/>
                <a:gd name="T20" fmla="*/ 28 w 901"/>
                <a:gd name="T21" fmla="*/ 244 h 616"/>
                <a:gd name="T22" fmla="*/ 48 w 901"/>
                <a:gd name="T23" fmla="*/ 254 h 616"/>
                <a:gd name="T24" fmla="*/ 602 w 901"/>
                <a:gd name="T25" fmla="*/ 255 h 616"/>
                <a:gd name="T26" fmla="*/ 616 w 901"/>
                <a:gd name="T27" fmla="*/ 261 h 616"/>
                <a:gd name="T28" fmla="*/ 628 w 901"/>
                <a:gd name="T29" fmla="*/ 275 h 616"/>
                <a:gd name="T30" fmla="*/ 630 w 901"/>
                <a:gd name="T31" fmla="*/ 290 h 616"/>
                <a:gd name="T32" fmla="*/ 621 w 901"/>
                <a:gd name="T33" fmla="*/ 305 h 616"/>
                <a:gd name="T34" fmla="*/ 606 w 901"/>
                <a:gd name="T35" fmla="*/ 315 h 616"/>
                <a:gd name="T36" fmla="*/ 100 w 901"/>
                <a:gd name="T37" fmla="*/ 316 h 616"/>
                <a:gd name="T38" fmla="*/ 82 w 901"/>
                <a:gd name="T39" fmla="*/ 320 h 616"/>
                <a:gd name="T40" fmla="*/ 56 w 901"/>
                <a:gd name="T41" fmla="*/ 344 h 616"/>
                <a:gd name="T42" fmla="*/ 46 w 901"/>
                <a:gd name="T43" fmla="*/ 364 h 616"/>
                <a:gd name="T44" fmla="*/ 45 w 901"/>
                <a:gd name="T45" fmla="*/ 382 h 616"/>
                <a:gd name="T46" fmla="*/ 50 w 901"/>
                <a:gd name="T47" fmla="*/ 402 h 616"/>
                <a:gd name="T48" fmla="*/ 60 w 901"/>
                <a:gd name="T49" fmla="*/ 416 h 616"/>
                <a:gd name="T50" fmla="*/ 82 w 901"/>
                <a:gd name="T51" fmla="*/ 432 h 616"/>
                <a:gd name="T52" fmla="*/ 570 w 901"/>
                <a:gd name="T53" fmla="*/ 436 h 616"/>
                <a:gd name="T54" fmla="*/ 585 w 901"/>
                <a:gd name="T55" fmla="*/ 441 h 616"/>
                <a:gd name="T56" fmla="*/ 598 w 901"/>
                <a:gd name="T57" fmla="*/ 455 h 616"/>
                <a:gd name="T58" fmla="*/ 600 w 901"/>
                <a:gd name="T59" fmla="*/ 470 h 616"/>
                <a:gd name="T60" fmla="*/ 591 w 901"/>
                <a:gd name="T61" fmla="*/ 485 h 616"/>
                <a:gd name="T62" fmla="*/ 576 w 901"/>
                <a:gd name="T63" fmla="*/ 495 h 616"/>
                <a:gd name="T64" fmla="*/ 130 w 901"/>
                <a:gd name="T65" fmla="*/ 496 h 616"/>
                <a:gd name="T66" fmla="*/ 112 w 901"/>
                <a:gd name="T67" fmla="*/ 501 h 616"/>
                <a:gd name="T68" fmla="*/ 86 w 901"/>
                <a:gd name="T69" fmla="*/ 524 h 616"/>
                <a:gd name="T70" fmla="*/ 76 w 901"/>
                <a:gd name="T71" fmla="*/ 545 h 616"/>
                <a:gd name="T72" fmla="*/ 75 w 901"/>
                <a:gd name="T73" fmla="*/ 561 h 616"/>
                <a:gd name="T74" fmla="*/ 80 w 901"/>
                <a:gd name="T75" fmla="*/ 578 h 616"/>
                <a:gd name="T76" fmla="*/ 103 w 901"/>
                <a:gd name="T77" fmla="*/ 604 h 616"/>
                <a:gd name="T78" fmla="*/ 123 w 901"/>
                <a:gd name="T79" fmla="*/ 615 h 616"/>
                <a:gd name="T80" fmla="*/ 687 w 901"/>
                <a:gd name="T81" fmla="*/ 616 h 616"/>
                <a:gd name="T82" fmla="*/ 704 w 901"/>
                <a:gd name="T83" fmla="*/ 611 h 616"/>
                <a:gd name="T84" fmla="*/ 716 w 901"/>
                <a:gd name="T85" fmla="*/ 598 h 616"/>
                <a:gd name="T86" fmla="*/ 772 w 901"/>
                <a:gd name="T87" fmla="*/ 156 h 616"/>
                <a:gd name="T88" fmla="*/ 783 w 901"/>
                <a:gd name="T89" fmla="*/ 60 h 616"/>
                <a:gd name="T90" fmla="*/ 883 w 901"/>
                <a:gd name="T91" fmla="*/ 58 h 616"/>
                <a:gd name="T92" fmla="*/ 896 w 901"/>
                <a:gd name="T93" fmla="*/ 47 h 616"/>
                <a:gd name="T94" fmla="*/ 901 w 901"/>
                <a:gd name="T95" fmla="*/ 30 h 616"/>
                <a:gd name="T96" fmla="*/ 896 w 901"/>
                <a:gd name="T97" fmla="*/ 13 h 616"/>
                <a:gd name="T98" fmla="*/ 883 w 901"/>
                <a:gd name="T99" fmla="*/ 2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01" h="616">
                  <a:moveTo>
                    <a:pt x="871" y="0"/>
                  </a:moveTo>
                  <a:lnTo>
                    <a:pt x="781" y="0"/>
                  </a:lnTo>
                  <a:lnTo>
                    <a:pt x="773" y="1"/>
                  </a:lnTo>
                  <a:lnTo>
                    <a:pt x="764" y="2"/>
                  </a:lnTo>
                  <a:lnTo>
                    <a:pt x="756" y="5"/>
                  </a:lnTo>
                  <a:lnTo>
                    <a:pt x="747" y="10"/>
                  </a:lnTo>
                  <a:lnTo>
                    <a:pt x="740" y="16"/>
                  </a:lnTo>
                  <a:lnTo>
                    <a:pt x="733" y="23"/>
                  </a:lnTo>
                  <a:lnTo>
                    <a:pt x="730" y="28"/>
                  </a:lnTo>
                  <a:lnTo>
                    <a:pt x="728" y="32"/>
                  </a:lnTo>
                  <a:lnTo>
                    <a:pt x="727" y="37"/>
                  </a:lnTo>
                  <a:lnTo>
                    <a:pt x="726" y="43"/>
                  </a:lnTo>
                  <a:lnTo>
                    <a:pt x="715" y="135"/>
                  </a:lnTo>
                  <a:lnTo>
                    <a:pt x="60" y="135"/>
                  </a:lnTo>
                  <a:lnTo>
                    <a:pt x="54" y="136"/>
                  </a:lnTo>
                  <a:lnTo>
                    <a:pt x="48" y="136"/>
                  </a:lnTo>
                  <a:lnTo>
                    <a:pt x="43" y="138"/>
                  </a:lnTo>
                  <a:lnTo>
                    <a:pt x="37" y="140"/>
                  </a:lnTo>
                  <a:lnTo>
                    <a:pt x="28" y="147"/>
                  </a:lnTo>
                  <a:lnTo>
                    <a:pt x="18" y="154"/>
                  </a:lnTo>
                  <a:lnTo>
                    <a:pt x="11" y="164"/>
                  </a:lnTo>
                  <a:lnTo>
                    <a:pt x="4" y="173"/>
                  </a:lnTo>
                  <a:lnTo>
                    <a:pt x="2" y="179"/>
                  </a:lnTo>
                  <a:lnTo>
                    <a:pt x="1" y="184"/>
                  </a:lnTo>
                  <a:lnTo>
                    <a:pt x="0" y="189"/>
                  </a:lnTo>
                  <a:lnTo>
                    <a:pt x="0" y="195"/>
                  </a:lnTo>
                  <a:lnTo>
                    <a:pt x="0" y="200"/>
                  </a:lnTo>
                  <a:lnTo>
                    <a:pt x="1" y="207"/>
                  </a:lnTo>
                  <a:lnTo>
                    <a:pt x="2" y="212"/>
                  </a:lnTo>
                  <a:lnTo>
                    <a:pt x="4" y="217"/>
                  </a:lnTo>
                  <a:lnTo>
                    <a:pt x="11" y="227"/>
                  </a:lnTo>
                  <a:lnTo>
                    <a:pt x="18" y="237"/>
                  </a:lnTo>
                  <a:lnTo>
                    <a:pt x="28" y="244"/>
                  </a:lnTo>
                  <a:lnTo>
                    <a:pt x="37" y="250"/>
                  </a:lnTo>
                  <a:lnTo>
                    <a:pt x="43" y="253"/>
                  </a:lnTo>
                  <a:lnTo>
                    <a:pt x="48" y="254"/>
                  </a:lnTo>
                  <a:lnTo>
                    <a:pt x="54" y="255"/>
                  </a:lnTo>
                  <a:lnTo>
                    <a:pt x="60" y="255"/>
                  </a:lnTo>
                  <a:lnTo>
                    <a:pt x="602" y="255"/>
                  </a:lnTo>
                  <a:lnTo>
                    <a:pt x="607" y="256"/>
                  </a:lnTo>
                  <a:lnTo>
                    <a:pt x="612" y="258"/>
                  </a:lnTo>
                  <a:lnTo>
                    <a:pt x="616" y="261"/>
                  </a:lnTo>
                  <a:lnTo>
                    <a:pt x="621" y="266"/>
                  </a:lnTo>
                  <a:lnTo>
                    <a:pt x="625" y="270"/>
                  </a:lnTo>
                  <a:lnTo>
                    <a:pt x="628" y="275"/>
                  </a:lnTo>
                  <a:lnTo>
                    <a:pt x="630" y="281"/>
                  </a:lnTo>
                  <a:lnTo>
                    <a:pt x="630" y="285"/>
                  </a:lnTo>
                  <a:lnTo>
                    <a:pt x="630" y="290"/>
                  </a:lnTo>
                  <a:lnTo>
                    <a:pt x="628" y="296"/>
                  </a:lnTo>
                  <a:lnTo>
                    <a:pt x="625" y="300"/>
                  </a:lnTo>
                  <a:lnTo>
                    <a:pt x="621" y="305"/>
                  </a:lnTo>
                  <a:lnTo>
                    <a:pt x="615" y="310"/>
                  </a:lnTo>
                  <a:lnTo>
                    <a:pt x="611" y="313"/>
                  </a:lnTo>
                  <a:lnTo>
                    <a:pt x="606" y="315"/>
                  </a:lnTo>
                  <a:lnTo>
                    <a:pt x="600" y="315"/>
                  </a:lnTo>
                  <a:lnTo>
                    <a:pt x="105" y="315"/>
                  </a:lnTo>
                  <a:lnTo>
                    <a:pt x="100" y="316"/>
                  </a:lnTo>
                  <a:lnTo>
                    <a:pt x="93" y="317"/>
                  </a:lnTo>
                  <a:lnTo>
                    <a:pt x="88" y="318"/>
                  </a:lnTo>
                  <a:lnTo>
                    <a:pt x="82" y="320"/>
                  </a:lnTo>
                  <a:lnTo>
                    <a:pt x="73" y="327"/>
                  </a:lnTo>
                  <a:lnTo>
                    <a:pt x="63" y="334"/>
                  </a:lnTo>
                  <a:lnTo>
                    <a:pt x="56" y="344"/>
                  </a:lnTo>
                  <a:lnTo>
                    <a:pt x="50" y="354"/>
                  </a:lnTo>
                  <a:lnTo>
                    <a:pt x="47" y="359"/>
                  </a:lnTo>
                  <a:lnTo>
                    <a:pt x="46" y="364"/>
                  </a:lnTo>
                  <a:lnTo>
                    <a:pt x="45" y="370"/>
                  </a:lnTo>
                  <a:lnTo>
                    <a:pt x="45" y="376"/>
                  </a:lnTo>
                  <a:lnTo>
                    <a:pt x="45" y="382"/>
                  </a:lnTo>
                  <a:lnTo>
                    <a:pt x="46" y="389"/>
                  </a:lnTo>
                  <a:lnTo>
                    <a:pt x="47" y="395"/>
                  </a:lnTo>
                  <a:lnTo>
                    <a:pt x="50" y="402"/>
                  </a:lnTo>
                  <a:lnTo>
                    <a:pt x="52" y="407"/>
                  </a:lnTo>
                  <a:lnTo>
                    <a:pt x="56" y="411"/>
                  </a:lnTo>
                  <a:lnTo>
                    <a:pt x="60" y="416"/>
                  </a:lnTo>
                  <a:lnTo>
                    <a:pt x="63" y="420"/>
                  </a:lnTo>
                  <a:lnTo>
                    <a:pt x="73" y="426"/>
                  </a:lnTo>
                  <a:lnTo>
                    <a:pt x="82" y="432"/>
                  </a:lnTo>
                  <a:lnTo>
                    <a:pt x="93" y="435"/>
                  </a:lnTo>
                  <a:lnTo>
                    <a:pt x="105" y="436"/>
                  </a:lnTo>
                  <a:lnTo>
                    <a:pt x="570" y="436"/>
                  </a:lnTo>
                  <a:lnTo>
                    <a:pt x="576" y="436"/>
                  </a:lnTo>
                  <a:lnTo>
                    <a:pt x="581" y="438"/>
                  </a:lnTo>
                  <a:lnTo>
                    <a:pt x="585" y="441"/>
                  </a:lnTo>
                  <a:lnTo>
                    <a:pt x="591" y="446"/>
                  </a:lnTo>
                  <a:lnTo>
                    <a:pt x="595" y="451"/>
                  </a:lnTo>
                  <a:lnTo>
                    <a:pt x="598" y="455"/>
                  </a:lnTo>
                  <a:lnTo>
                    <a:pt x="600" y="461"/>
                  </a:lnTo>
                  <a:lnTo>
                    <a:pt x="600" y="466"/>
                  </a:lnTo>
                  <a:lnTo>
                    <a:pt x="600" y="470"/>
                  </a:lnTo>
                  <a:lnTo>
                    <a:pt x="598" y="476"/>
                  </a:lnTo>
                  <a:lnTo>
                    <a:pt x="595" y="481"/>
                  </a:lnTo>
                  <a:lnTo>
                    <a:pt x="591" y="485"/>
                  </a:lnTo>
                  <a:lnTo>
                    <a:pt x="585" y="490"/>
                  </a:lnTo>
                  <a:lnTo>
                    <a:pt x="581" y="493"/>
                  </a:lnTo>
                  <a:lnTo>
                    <a:pt x="576" y="495"/>
                  </a:lnTo>
                  <a:lnTo>
                    <a:pt x="570" y="496"/>
                  </a:lnTo>
                  <a:lnTo>
                    <a:pt x="135" y="496"/>
                  </a:lnTo>
                  <a:lnTo>
                    <a:pt x="130" y="496"/>
                  </a:lnTo>
                  <a:lnTo>
                    <a:pt x="123" y="497"/>
                  </a:lnTo>
                  <a:lnTo>
                    <a:pt x="118" y="498"/>
                  </a:lnTo>
                  <a:lnTo>
                    <a:pt x="112" y="501"/>
                  </a:lnTo>
                  <a:lnTo>
                    <a:pt x="103" y="507"/>
                  </a:lnTo>
                  <a:lnTo>
                    <a:pt x="93" y="514"/>
                  </a:lnTo>
                  <a:lnTo>
                    <a:pt x="86" y="524"/>
                  </a:lnTo>
                  <a:lnTo>
                    <a:pt x="80" y="534"/>
                  </a:lnTo>
                  <a:lnTo>
                    <a:pt x="77" y="539"/>
                  </a:lnTo>
                  <a:lnTo>
                    <a:pt x="76" y="545"/>
                  </a:lnTo>
                  <a:lnTo>
                    <a:pt x="75" y="551"/>
                  </a:lnTo>
                  <a:lnTo>
                    <a:pt x="75" y="556"/>
                  </a:lnTo>
                  <a:lnTo>
                    <a:pt x="75" y="561"/>
                  </a:lnTo>
                  <a:lnTo>
                    <a:pt x="76" y="567"/>
                  </a:lnTo>
                  <a:lnTo>
                    <a:pt x="77" y="572"/>
                  </a:lnTo>
                  <a:lnTo>
                    <a:pt x="80" y="578"/>
                  </a:lnTo>
                  <a:lnTo>
                    <a:pt x="86" y="587"/>
                  </a:lnTo>
                  <a:lnTo>
                    <a:pt x="93" y="597"/>
                  </a:lnTo>
                  <a:lnTo>
                    <a:pt x="103" y="604"/>
                  </a:lnTo>
                  <a:lnTo>
                    <a:pt x="112" y="611"/>
                  </a:lnTo>
                  <a:lnTo>
                    <a:pt x="118" y="613"/>
                  </a:lnTo>
                  <a:lnTo>
                    <a:pt x="123" y="615"/>
                  </a:lnTo>
                  <a:lnTo>
                    <a:pt x="130" y="616"/>
                  </a:lnTo>
                  <a:lnTo>
                    <a:pt x="135" y="616"/>
                  </a:lnTo>
                  <a:lnTo>
                    <a:pt x="687" y="616"/>
                  </a:lnTo>
                  <a:lnTo>
                    <a:pt x="692" y="615"/>
                  </a:lnTo>
                  <a:lnTo>
                    <a:pt x="699" y="614"/>
                  </a:lnTo>
                  <a:lnTo>
                    <a:pt x="704" y="611"/>
                  </a:lnTo>
                  <a:lnTo>
                    <a:pt x="708" y="608"/>
                  </a:lnTo>
                  <a:lnTo>
                    <a:pt x="713" y="603"/>
                  </a:lnTo>
                  <a:lnTo>
                    <a:pt x="716" y="598"/>
                  </a:lnTo>
                  <a:lnTo>
                    <a:pt x="719" y="593"/>
                  </a:lnTo>
                  <a:lnTo>
                    <a:pt x="720" y="586"/>
                  </a:lnTo>
                  <a:lnTo>
                    <a:pt x="772" y="156"/>
                  </a:lnTo>
                  <a:lnTo>
                    <a:pt x="773" y="154"/>
                  </a:lnTo>
                  <a:lnTo>
                    <a:pt x="773" y="152"/>
                  </a:lnTo>
                  <a:lnTo>
                    <a:pt x="783" y="60"/>
                  </a:lnTo>
                  <a:lnTo>
                    <a:pt x="871" y="60"/>
                  </a:lnTo>
                  <a:lnTo>
                    <a:pt x="877" y="60"/>
                  </a:lnTo>
                  <a:lnTo>
                    <a:pt x="883" y="58"/>
                  </a:lnTo>
                  <a:lnTo>
                    <a:pt x="887" y="54"/>
                  </a:lnTo>
                  <a:lnTo>
                    <a:pt x="892" y="51"/>
                  </a:lnTo>
                  <a:lnTo>
                    <a:pt x="896" y="47"/>
                  </a:lnTo>
                  <a:lnTo>
                    <a:pt x="898" y="42"/>
                  </a:lnTo>
                  <a:lnTo>
                    <a:pt x="900" y="36"/>
                  </a:lnTo>
                  <a:lnTo>
                    <a:pt x="901" y="30"/>
                  </a:lnTo>
                  <a:lnTo>
                    <a:pt x="900" y="23"/>
                  </a:lnTo>
                  <a:lnTo>
                    <a:pt x="898" y="18"/>
                  </a:lnTo>
                  <a:lnTo>
                    <a:pt x="896" y="13"/>
                  </a:lnTo>
                  <a:lnTo>
                    <a:pt x="892" y="8"/>
                  </a:lnTo>
                  <a:lnTo>
                    <a:pt x="887" y="5"/>
                  </a:lnTo>
                  <a:lnTo>
                    <a:pt x="883" y="2"/>
                  </a:lnTo>
                  <a:lnTo>
                    <a:pt x="877" y="1"/>
                  </a:lnTo>
                  <a:lnTo>
                    <a:pt x="87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Freeform 4141">
              <a:extLst>
                <a:ext uri="{FF2B5EF4-FFF2-40B4-BE49-F238E27FC236}">
                  <a16:creationId xmlns:a16="http://schemas.microsoft.com/office/drawing/2014/main" id="{039F952B-5108-47D4-9E42-531A47594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6900" y="1047750"/>
              <a:ext cx="47625" cy="47625"/>
            </a:xfrm>
            <a:custGeom>
              <a:avLst/>
              <a:gdLst>
                <a:gd name="T0" fmla="*/ 68 w 150"/>
                <a:gd name="T1" fmla="*/ 0 h 150"/>
                <a:gd name="T2" fmla="*/ 54 w 150"/>
                <a:gd name="T3" fmla="*/ 3 h 150"/>
                <a:gd name="T4" fmla="*/ 40 w 150"/>
                <a:gd name="T5" fmla="*/ 9 h 150"/>
                <a:gd name="T6" fmla="*/ 28 w 150"/>
                <a:gd name="T7" fmla="*/ 17 h 150"/>
                <a:gd name="T8" fmla="*/ 17 w 150"/>
                <a:gd name="T9" fmla="*/ 27 h 150"/>
                <a:gd name="T10" fmla="*/ 10 w 150"/>
                <a:gd name="T11" fmla="*/ 40 h 150"/>
                <a:gd name="T12" fmla="*/ 3 w 150"/>
                <a:gd name="T13" fmla="*/ 53 h 150"/>
                <a:gd name="T14" fmla="*/ 1 w 150"/>
                <a:gd name="T15" fmla="*/ 68 h 150"/>
                <a:gd name="T16" fmla="*/ 1 w 150"/>
                <a:gd name="T17" fmla="*/ 83 h 150"/>
                <a:gd name="T18" fmla="*/ 3 w 150"/>
                <a:gd name="T19" fmla="*/ 98 h 150"/>
                <a:gd name="T20" fmla="*/ 10 w 150"/>
                <a:gd name="T21" fmla="*/ 111 h 150"/>
                <a:gd name="T22" fmla="*/ 17 w 150"/>
                <a:gd name="T23" fmla="*/ 122 h 150"/>
                <a:gd name="T24" fmla="*/ 28 w 150"/>
                <a:gd name="T25" fmla="*/ 133 h 150"/>
                <a:gd name="T26" fmla="*/ 40 w 150"/>
                <a:gd name="T27" fmla="*/ 142 h 150"/>
                <a:gd name="T28" fmla="*/ 54 w 150"/>
                <a:gd name="T29" fmla="*/ 147 h 150"/>
                <a:gd name="T30" fmla="*/ 68 w 150"/>
                <a:gd name="T31" fmla="*/ 150 h 150"/>
                <a:gd name="T32" fmla="*/ 83 w 150"/>
                <a:gd name="T33" fmla="*/ 150 h 150"/>
                <a:gd name="T34" fmla="*/ 98 w 150"/>
                <a:gd name="T35" fmla="*/ 147 h 150"/>
                <a:gd name="T36" fmla="*/ 112 w 150"/>
                <a:gd name="T37" fmla="*/ 142 h 150"/>
                <a:gd name="T38" fmla="*/ 123 w 150"/>
                <a:gd name="T39" fmla="*/ 133 h 150"/>
                <a:gd name="T40" fmla="*/ 133 w 150"/>
                <a:gd name="T41" fmla="*/ 122 h 150"/>
                <a:gd name="T42" fmla="*/ 142 w 150"/>
                <a:gd name="T43" fmla="*/ 111 h 150"/>
                <a:gd name="T44" fmla="*/ 147 w 150"/>
                <a:gd name="T45" fmla="*/ 98 h 150"/>
                <a:gd name="T46" fmla="*/ 150 w 150"/>
                <a:gd name="T47" fmla="*/ 83 h 150"/>
                <a:gd name="T48" fmla="*/ 150 w 150"/>
                <a:gd name="T49" fmla="*/ 68 h 150"/>
                <a:gd name="T50" fmla="*/ 147 w 150"/>
                <a:gd name="T51" fmla="*/ 53 h 150"/>
                <a:gd name="T52" fmla="*/ 142 w 150"/>
                <a:gd name="T53" fmla="*/ 40 h 150"/>
                <a:gd name="T54" fmla="*/ 133 w 150"/>
                <a:gd name="T55" fmla="*/ 27 h 150"/>
                <a:gd name="T56" fmla="*/ 123 w 150"/>
                <a:gd name="T57" fmla="*/ 17 h 150"/>
                <a:gd name="T58" fmla="*/ 112 w 150"/>
                <a:gd name="T59" fmla="*/ 9 h 150"/>
                <a:gd name="T60" fmla="*/ 98 w 150"/>
                <a:gd name="T61" fmla="*/ 3 h 150"/>
                <a:gd name="T62" fmla="*/ 83 w 150"/>
                <a:gd name="T63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0" h="150">
                  <a:moveTo>
                    <a:pt x="75" y="0"/>
                  </a:moveTo>
                  <a:lnTo>
                    <a:pt x="68" y="0"/>
                  </a:lnTo>
                  <a:lnTo>
                    <a:pt x="60" y="1"/>
                  </a:lnTo>
                  <a:lnTo>
                    <a:pt x="54" y="3"/>
                  </a:lnTo>
                  <a:lnTo>
                    <a:pt x="46" y="6"/>
                  </a:lnTo>
                  <a:lnTo>
                    <a:pt x="40" y="9"/>
                  </a:lnTo>
                  <a:lnTo>
                    <a:pt x="33" y="13"/>
                  </a:lnTo>
                  <a:lnTo>
                    <a:pt x="28" y="17"/>
                  </a:lnTo>
                  <a:lnTo>
                    <a:pt x="23" y="22"/>
                  </a:lnTo>
                  <a:lnTo>
                    <a:pt x="17" y="27"/>
                  </a:lnTo>
                  <a:lnTo>
                    <a:pt x="13" y="33"/>
                  </a:lnTo>
                  <a:lnTo>
                    <a:pt x="10" y="40"/>
                  </a:lnTo>
                  <a:lnTo>
                    <a:pt x="7" y="46"/>
                  </a:lnTo>
                  <a:lnTo>
                    <a:pt x="3" y="53"/>
                  </a:lnTo>
                  <a:lnTo>
                    <a:pt x="2" y="60"/>
                  </a:lnTo>
                  <a:lnTo>
                    <a:pt x="1" y="68"/>
                  </a:lnTo>
                  <a:lnTo>
                    <a:pt x="0" y="75"/>
                  </a:lnTo>
                  <a:lnTo>
                    <a:pt x="1" y="83"/>
                  </a:lnTo>
                  <a:lnTo>
                    <a:pt x="2" y="90"/>
                  </a:lnTo>
                  <a:lnTo>
                    <a:pt x="3" y="98"/>
                  </a:lnTo>
                  <a:lnTo>
                    <a:pt x="7" y="104"/>
                  </a:lnTo>
                  <a:lnTo>
                    <a:pt x="10" y="111"/>
                  </a:lnTo>
                  <a:lnTo>
                    <a:pt x="13" y="117"/>
                  </a:lnTo>
                  <a:lnTo>
                    <a:pt x="17" y="122"/>
                  </a:lnTo>
                  <a:lnTo>
                    <a:pt x="23" y="128"/>
                  </a:lnTo>
                  <a:lnTo>
                    <a:pt x="28" y="133"/>
                  </a:lnTo>
                  <a:lnTo>
                    <a:pt x="33" y="137"/>
                  </a:lnTo>
                  <a:lnTo>
                    <a:pt x="40" y="142"/>
                  </a:lnTo>
                  <a:lnTo>
                    <a:pt x="46" y="145"/>
                  </a:lnTo>
                  <a:lnTo>
                    <a:pt x="54" y="147"/>
                  </a:lnTo>
                  <a:lnTo>
                    <a:pt x="60" y="149"/>
                  </a:lnTo>
                  <a:lnTo>
                    <a:pt x="68" y="150"/>
                  </a:lnTo>
                  <a:lnTo>
                    <a:pt x="75" y="150"/>
                  </a:lnTo>
                  <a:lnTo>
                    <a:pt x="83" y="150"/>
                  </a:lnTo>
                  <a:lnTo>
                    <a:pt x="90" y="149"/>
                  </a:lnTo>
                  <a:lnTo>
                    <a:pt x="98" y="147"/>
                  </a:lnTo>
                  <a:lnTo>
                    <a:pt x="105" y="145"/>
                  </a:lnTo>
                  <a:lnTo>
                    <a:pt x="112" y="142"/>
                  </a:lnTo>
                  <a:lnTo>
                    <a:pt x="117" y="137"/>
                  </a:lnTo>
                  <a:lnTo>
                    <a:pt x="123" y="133"/>
                  </a:lnTo>
                  <a:lnTo>
                    <a:pt x="129" y="128"/>
                  </a:lnTo>
                  <a:lnTo>
                    <a:pt x="133" y="122"/>
                  </a:lnTo>
                  <a:lnTo>
                    <a:pt x="137" y="117"/>
                  </a:lnTo>
                  <a:lnTo>
                    <a:pt x="142" y="111"/>
                  </a:lnTo>
                  <a:lnTo>
                    <a:pt x="145" y="104"/>
                  </a:lnTo>
                  <a:lnTo>
                    <a:pt x="147" y="98"/>
                  </a:lnTo>
                  <a:lnTo>
                    <a:pt x="149" y="90"/>
                  </a:lnTo>
                  <a:lnTo>
                    <a:pt x="150" y="83"/>
                  </a:lnTo>
                  <a:lnTo>
                    <a:pt x="150" y="75"/>
                  </a:lnTo>
                  <a:lnTo>
                    <a:pt x="150" y="68"/>
                  </a:lnTo>
                  <a:lnTo>
                    <a:pt x="149" y="60"/>
                  </a:lnTo>
                  <a:lnTo>
                    <a:pt x="147" y="53"/>
                  </a:lnTo>
                  <a:lnTo>
                    <a:pt x="145" y="46"/>
                  </a:lnTo>
                  <a:lnTo>
                    <a:pt x="142" y="40"/>
                  </a:lnTo>
                  <a:lnTo>
                    <a:pt x="137" y="33"/>
                  </a:lnTo>
                  <a:lnTo>
                    <a:pt x="133" y="27"/>
                  </a:lnTo>
                  <a:lnTo>
                    <a:pt x="129" y="22"/>
                  </a:lnTo>
                  <a:lnTo>
                    <a:pt x="123" y="17"/>
                  </a:lnTo>
                  <a:lnTo>
                    <a:pt x="117" y="13"/>
                  </a:lnTo>
                  <a:lnTo>
                    <a:pt x="112" y="9"/>
                  </a:lnTo>
                  <a:lnTo>
                    <a:pt x="105" y="6"/>
                  </a:lnTo>
                  <a:lnTo>
                    <a:pt x="98" y="3"/>
                  </a:lnTo>
                  <a:lnTo>
                    <a:pt x="90" y="1"/>
                  </a:lnTo>
                  <a:lnTo>
                    <a:pt x="83" y="0"/>
                  </a:lnTo>
                  <a:lnTo>
                    <a:pt x="7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4142">
              <a:extLst>
                <a:ext uri="{FF2B5EF4-FFF2-40B4-BE49-F238E27FC236}">
                  <a16:creationId xmlns:a16="http://schemas.microsoft.com/office/drawing/2014/main" id="{A14B2D5C-D6CB-43DA-9B79-374B850D1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8788" y="1047750"/>
              <a:ext cx="47625" cy="47625"/>
            </a:xfrm>
            <a:custGeom>
              <a:avLst/>
              <a:gdLst>
                <a:gd name="T0" fmla="*/ 67 w 150"/>
                <a:gd name="T1" fmla="*/ 0 h 150"/>
                <a:gd name="T2" fmla="*/ 52 w 150"/>
                <a:gd name="T3" fmla="*/ 3 h 150"/>
                <a:gd name="T4" fmla="*/ 39 w 150"/>
                <a:gd name="T5" fmla="*/ 9 h 150"/>
                <a:gd name="T6" fmla="*/ 27 w 150"/>
                <a:gd name="T7" fmla="*/ 17 h 150"/>
                <a:gd name="T8" fmla="*/ 17 w 150"/>
                <a:gd name="T9" fmla="*/ 27 h 150"/>
                <a:gd name="T10" fmla="*/ 9 w 150"/>
                <a:gd name="T11" fmla="*/ 40 h 150"/>
                <a:gd name="T12" fmla="*/ 3 w 150"/>
                <a:gd name="T13" fmla="*/ 53 h 150"/>
                <a:gd name="T14" fmla="*/ 0 w 150"/>
                <a:gd name="T15" fmla="*/ 68 h 150"/>
                <a:gd name="T16" fmla="*/ 0 w 150"/>
                <a:gd name="T17" fmla="*/ 83 h 150"/>
                <a:gd name="T18" fmla="*/ 3 w 150"/>
                <a:gd name="T19" fmla="*/ 98 h 150"/>
                <a:gd name="T20" fmla="*/ 9 w 150"/>
                <a:gd name="T21" fmla="*/ 111 h 150"/>
                <a:gd name="T22" fmla="*/ 17 w 150"/>
                <a:gd name="T23" fmla="*/ 122 h 150"/>
                <a:gd name="T24" fmla="*/ 27 w 150"/>
                <a:gd name="T25" fmla="*/ 133 h 150"/>
                <a:gd name="T26" fmla="*/ 39 w 150"/>
                <a:gd name="T27" fmla="*/ 142 h 150"/>
                <a:gd name="T28" fmla="*/ 52 w 150"/>
                <a:gd name="T29" fmla="*/ 147 h 150"/>
                <a:gd name="T30" fmla="*/ 67 w 150"/>
                <a:gd name="T31" fmla="*/ 150 h 150"/>
                <a:gd name="T32" fmla="*/ 82 w 150"/>
                <a:gd name="T33" fmla="*/ 150 h 150"/>
                <a:gd name="T34" fmla="*/ 97 w 150"/>
                <a:gd name="T35" fmla="*/ 147 h 150"/>
                <a:gd name="T36" fmla="*/ 110 w 150"/>
                <a:gd name="T37" fmla="*/ 142 h 150"/>
                <a:gd name="T38" fmla="*/ 122 w 150"/>
                <a:gd name="T39" fmla="*/ 133 h 150"/>
                <a:gd name="T40" fmla="*/ 133 w 150"/>
                <a:gd name="T41" fmla="*/ 122 h 150"/>
                <a:gd name="T42" fmla="*/ 140 w 150"/>
                <a:gd name="T43" fmla="*/ 111 h 150"/>
                <a:gd name="T44" fmla="*/ 147 w 150"/>
                <a:gd name="T45" fmla="*/ 98 h 150"/>
                <a:gd name="T46" fmla="*/ 150 w 150"/>
                <a:gd name="T47" fmla="*/ 83 h 150"/>
                <a:gd name="T48" fmla="*/ 150 w 150"/>
                <a:gd name="T49" fmla="*/ 68 h 150"/>
                <a:gd name="T50" fmla="*/ 147 w 150"/>
                <a:gd name="T51" fmla="*/ 53 h 150"/>
                <a:gd name="T52" fmla="*/ 140 w 150"/>
                <a:gd name="T53" fmla="*/ 40 h 150"/>
                <a:gd name="T54" fmla="*/ 133 w 150"/>
                <a:gd name="T55" fmla="*/ 27 h 150"/>
                <a:gd name="T56" fmla="*/ 122 w 150"/>
                <a:gd name="T57" fmla="*/ 17 h 150"/>
                <a:gd name="T58" fmla="*/ 110 w 150"/>
                <a:gd name="T59" fmla="*/ 9 h 150"/>
                <a:gd name="T60" fmla="*/ 97 w 150"/>
                <a:gd name="T61" fmla="*/ 3 h 150"/>
                <a:gd name="T62" fmla="*/ 82 w 150"/>
                <a:gd name="T63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0" h="150">
                  <a:moveTo>
                    <a:pt x="75" y="0"/>
                  </a:moveTo>
                  <a:lnTo>
                    <a:pt x="67" y="0"/>
                  </a:lnTo>
                  <a:lnTo>
                    <a:pt x="60" y="1"/>
                  </a:lnTo>
                  <a:lnTo>
                    <a:pt x="52" y="3"/>
                  </a:lnTo>
                  <a:lnTo>
                    <a:pt x="46" y="6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7" y="17"/>
                  </a:lnTo>
                  <a:lnTo>
                    <a:pt x="21" y="22"/>
                  </a:lnTo>
                  <a:lnTo>
                    <a:pt x="17" y="27"/>
                  </a:lnTo>
                  <a:lnTo>
                    <a:pt x="13" y="33"/>
                  </a:lnTo>
                  <a:lnTo>
                    <a:pt x="9" y="40"/>
                  </a:lnTo>
                  <a:lnTo>
                    <a:pt x="5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1" y="90"/>
                  </a:lnTo>
                  <a:lnTo>
                    <a:pt x="3" y="98"/>
                  </a:lnTo>
                  <a:lnTo>
                    <a:pt x="5" y="104"/>
                  </a:lnTo>
                  <a:lnTo>
                    <a:pt x="9" y="111"/>
                  </a:lnTo>
                  <a:lnTo>
                    <a:pt x="13" y="117"/>
                  </a:lnTo>
                  <a:lnTo>
                    <a:pt x="17" y="122"/>
                  </a:lnTo>
                  <a:lnTo>
                    <a:pt x="21" y="128"/>
                  </a:lnTo>
                  <a:lnTo>
                    <a:pt x="27" y="133"/>
                  </a:lnTo>
                  <a:lnTo>
                    <a:pt x="33" y="137"/>
                  </a:lnTo>
                  <a:lnTo>
                    <a:pt x="39" y="142"/>
                  </a:lnTo>
                  <a:lnTo>
                    <a:pt x="46" y="145"/>
                  </a:lnTo>
                  <a:lnTo>
                    <a:pt x="52" y="147"/>
                  </a:lnTo>
                  <a:lnTo>
                    <a:pt x="60" y="149"/>
                  </a:lnTo>
                  <a:lnTo>
                    <a:pt x="67" y="150"/>
                  </a:lnTo>
                  <a:lnTo>
                    <a:pt x="75" y="150"/>
                  </a:lnTo>
                  <a:lnTo>
                    <a:pt x="82" y="150"/>
                  </a:lnTo>
                  <a:lnTo>
                    <a:pt x="90" y="149"/>
                  </a:lnTo>
                  <a:lnTo>
                    <a:pt x="97" y="147"/>
                  </a:lnTo>
                  <a:lnTo>
                    <a:pt x="104" y="145"/>
                  </a:lnTo>
                  <a:lnTo>
                    <a:pt x="110" y="142"/>
                  </a:lnTo>
                  <a:lnTo>
                    <a:pt x="117" y="137"/>
                  </a:lnTo>
                  <a:lnTo>
                    <a:pt x="122" y="133"/>
                  </a:lnTo>
                  <a:lnTo>
                    <a:pt x="128" y="128"/>
                  </a:lnTo>
                  <a:lnTo>
                    <a:pt x="133" y="122"/>
                  </a:lnTo>
                  <a:lnTo>
                    <a:pt x="137" y="117"/>
                  </a:lnTo>
                  <a:lnTo>
                    <a:pt x="140" y="111"/>
                  </a:lnTo>
                  <a:lnTo>
                    <a:pt x="144" y="104"/>
                  </a:lnTo>
                  <a:lnTo>
                    <a:pt x="147" y="98"/>
                  </a:lnTo>
                  <a:lnTo>
                    <a:pt x="148" y="90"/>
                  </a:lnTo>
                  <a:lnTo>
                    <a:pt x="150" y="83"/>
                  </a:lnTo>
                  <a:lnTo>
                    <a:pt x="150" y="75"/>
                  </a:lnTo>
                  <a:lnTo>
                    <a:pt x="150" y="68"/>
                  </a:lnTo>
                  <a:lnTo>
                    <a:pt x="148" y="60"/>
                  </a:lnTo>
                  <a:lnTo>
                    <a:pt x="147" y="53"/>
                  </a:lnTo>
                  <a:lnTo>
                    <a:pt x="144" y="46"/>
                  </a:lnTo>
                  <a:lnTo>
                    <a:pt x="140" y="40"/>
                  </a:lnTo>
                  <a:lnTo>
                    <a:pt x="137" y="33"/>
                  </a:lnTo>
                  <a:lnTo>
                    <a:pt x="133" y="27"/>
                  </a:lnTo>
                  <a:lnTo>
                    <a:pt x="128" y="22"/>
                  </a:lnTo>
                  <a:lnTo>
                    <a:pt x="122" y="17"/>
                  </a:lnTo>
                  <a:lnTo>
                    <a:pt x="117" y="13"/>
                  </a:lnTo>
                  <a:lnTo>
                    <a:pt x="110" y="9"/>
                  </a:lnTo>
                  <a:lnTo>
                    <a:pt x="104" y="6"/>
                  </a:lnTo>
                  <a:lnTo>
                    <a:pt x="97" y="3"/>
                  </a:lnTo>
                  <a:lnTo>
                    <a:pt x="90" y="1"/>
                  </a:lnTo>
                  <a:lnTo>
                    <a:pt x="82" y="0"/>
                  </a:lnTo>
                  <a:lnTo>
                    <a:pt x="7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5" name="Group 534">
            <a:extLst>
              <a:ext uri="{FF2B5EF4-FFF2-40B4-BE49-F238E27FC236}">
                <a16:creationId xmlns:a16="http://schemas.microsoft.com/office/drawing/2014/main" id="{100F03F6-A2FA-490A-8374-CD0D6B715AF2}"/>
              </a:ext>
            </a:extLst>
          </p:cNvPr>
          <p:cNvGrpSpPr>
            <a:grpSpLocks noChangeAspect="1"/>
          </p:cNvGrpSpPr>
          <p:nvPr/>
        </p:nvGrpSpPr>
        <p:grpSpPr>
          <a:xfrm>
            <a:off x="3865925" y="5726619"/>
            <a:ext cx="397320" cy="360000"/>
            <a:chOff x="7593013" y="1971675"/>
            <a:chExt cx="287338" cy="260350"/>
          </a:xfrm>
          <a:solidFill>
            <a:schemeClr val="bg1"/>
          </a:solidFill>
        </p:grpSpPr>
        <p:sp>
          <p:nvSpPr>
            <p:cNvPr id="536" name="Freeform 4195">
              <a:extLst>
                <a:ext uri="{FF2B5EF4-FFF2-40B4-BE49-F238E27FC236}">
                  <a16:creationId xmlns:a16="http://schemas.microsoft.com/office/drawing/2014/main" id="{04F8DD05-72BB-422A-9B67-B30ECAE9E9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3013" y="1971675"/>
              <a:ext cx="287338" cy="260350"/>
            </a:xfrm>
            <a:custGeom>
              <a:avLst/>
              <a:gdLst>
                <a:gd name="T0" fmla="*/ 851 w 902"/>
                <a:gd name="T1" fmla="*/ 542 h 816"/>
                <a:gd name="T2" fmla="*/ 642 w 902"/>
                <a:gd name="T3" fmla="*/ 532 h 816"/>
                <a:gd name="T4" fmla="*/ 638 w 902"/>
                <a:gd name="T5" fmla="*/ 423 h 816"/>
                <a:gd name="T6" fmla="*/ 832 w 902"/>
                <a:gd name="T7" fmla="*/ 395 h 816"/>
                <a:gd name="T8" fmla="*/ 868 w 902"/>
                <a:gd name="T9" fmla="*/ 433 h 816"/>
                <a:gd name="T10" fmla="*/ 657 w 902"/>
                <a:gd name="T11" fmla="*/ 719 h 816"/>
                <a:gd name="T12" fmla="*/ 667 w 902"/>
                <a:gd name="T13" fmla="*/ 696 h 816"/>
                <a:gd name="T14" fmla="*/ 723 w 902"/>
                <a:gd name="T15" fmla="*/ 710 h 816"/>
                <a:gd name="T16" fmla="*/ 555 w 902"/>
                <a:gd name="T17" fmla="*/ 245 h 816"/>
                <a:gd name="T18" fmla="*/ 541 w 902"/>
                <a:gd name="T19" fmla="*/ 224 h 816"/>
                <a:gd name="T20" fmla="*/ 601 w 902"/>
                <a:gd name="T21" fmla="*/ 217 h 816"/>
                <a:gd name="T22" fmla="*/ 601 w 902"/>
                <a:gd name="T23" fmla="*/ 242 h 816"/>
                <a:gd name="T24" fmla="*/ 544 w 902"/>
                <a:gd name="T25" fmla="*/ 719 h 816"/>
                <a:gd name="T26" fmla="*/ 552 w 902"/>
                <a:gd name="T27" fmla="*/ 696 h 816"/>
                <a:gd name="T28" fmla="*/ 609 w 902"/>
                <a:gd name="T29" fmla="*/ 710 h 816"/>
                <a:gd name="T30" fmla="*/ 442 w 902"/>
                <a:gd name="T31" fmla="*/ 245 h 816"/>
                <a:gd name="T32" fmla="*/ 428 w 902"/>
                <a:gd name="T33" fmla="*/ 224 h 816"/>
                <a:gd name="T34" fmla="*/ 488 w 902"/>
                <a:gd name="T35" fmla="*/ 217 h 816"/>
                <a:gd name="T36" fmla="*/ 488 w 902"/>
                <a:gd name="T37" fmla="*/ 242 h 816"/>
                <a:gd name="T38" fmla="*/ 430 w 902"/>
                <a:gd name="T39" fmla="*/ 719 h 816"/>
                <a:gd name="T40" fmla="*/ 439 w 902"/>
                <a:gd name="T41" fmla="*/ 696 h 816"/>
                <a:gd name="T42" fmla="*/ 495 w 902"/>
                <a:gd name="T43" fmla="*/ 710 h 816"/>
                <a:gd name="T44" fmla="*/ 328 w 902"/>
                <a:gd name="T45" fmla="*/ 245 h 816"/>
                <a:gd name="T46" fmla="*/ 314 w 902"/>
                <a:gd name="T47" fmla="*/ 224 h 816"/>
                <a:gd name="T48" fmla="*/ 374 w 902"/>
                <a:gd name="T49" fmla="*/ 217 h 816"/>
                <a:gd name="T50" fmla="*/ 374 w 902"/>
                <a:gd name="T51" fmla="*/ 242 h 816"/>
                <a:gd name="T52" fmla="*/ 316 w 902"/>
                <a:gd name="T53" fmla="*/ 719 h 816"/>
                <a:gd name="T54" fmla="*/ 325 w 902"/>
                <a:gd name="T55" fmla="*/ 696 h 816"/>
                <a:gd name="T56" fmla="*/ 382 w 902"/>
                <a:gd name="T57" fmla="*/ 710 h 816"/>
                <a:gd name="T58" fmla="*/ 686 w 902"/>
                <a:gd name="T59" fmla="*/ 125 h 816"/>
                <a:gd name="T60" fmla="*/ 201 w 902"/>
                <a:gd name="T61" fmla="*/ 235 h 816"/>
                <a:gd name="T62" fmla="*/ 215 w 902"/>
                <a:gd name="T63" fmla="*/ 215 h 816"/>
                <a:gd name="T64" fmla="*/ 267 w 902"/>
                <a:gd name="T65" fmla="*/ 233 h 816"/>
                <a:gd name="T66" fmla="*/ 211 w 902"/>
                <a:gd name="T67" fmla="*/ 725 h 816"/>
                <a:gd name="T68" fmla="*/ 202 w 902"/>
                <a:gd name="T69" fmla="*/ 703 h 816"/>
                <a:gd name="T70" fmla="*/ 263 w 902"/>
                <a:gd name="T71" fmla="*/ 701 h 816"/>
                <a:gd name="T72" fmla="*/ 258 w 902"/>
                <a:gd name="T73" fmla="*/ 724 h 816"/>
                <a:gd name="T74" fmla="*/ 710 w 902"/>
                <a:gd name="T75" fmla="*/ 245 h 816"/>
                <a:gd name="T76" fmla="*/ 654 w 902"/>
                <a:gd name="T77" fmla="*/ 230 h 816"/>
                <a:gd name="T78" fmla="*/ 710 w 902"/>
                <a:gd name="T79" fmla="*/ 215 h 816"/>
                <a:gd name="T80" fmla="*/ 98 w 902"/>
                <a:gd name="T81" fmla="*/ 245 h 816"/>
                <a:gd name="T82" fmla="*/ 88 w 902"/>
                <a:gd name="T83" fmla="*/ 222 h 816"/>
                <a:gd name="T84" fmla="*/ 149 w 902"/>
                <a:gd name="T85" fmla="*/ 219 h 816"/>
                <a:gd name="T86" fmla="*/ 145 w 902"/>
                <a:gd name="T87" fmla="*/ 244 h 816"/>
                <a:gd name="T88" fmla="*/ 87 w 902"/>
                <a:gd name="T89" fmla="*/ 717 h 816"/>
                <a:gd name="T90" fmla="*/ 101 w 902"/>
                <a:gd name="T91" fmla="*/ 695 h 816"/>
                <a:gd name="T92" fmla="*/ 153 w 902"/>
                <a:gd name="T93" fmla="*/ 714 h 816"/>
                <a:gd name="T94" fmla="*/ 839 w 902"/>
                <a:gd name="T95" fmla="*/ 269 h 816"/>
                <a:gd name="T96" fmla="*/ 776 w 902"/>
                <a:gd name="T97" fmla="*/ 161 h 816"/>
                <a:gd name="T98" fmla="*/ 88 w 902"/>
                <a:gd name="T99" fmla="*/ 127 h 816"/>
                <a:gd name="T100" fmla="*/ 18 w 902"/>
                <a:gd name="T101" fmla="*/ 181 h 816"/>
                <a:gd name="T102" fmla="*/ 10 w 902"/>
                <a:gd name="T103" fmla="*/ 748 h 816"/>
                <a:gd name="T104" fmla="*/ 73 w 902"/>
                <a:gd name="T105" fmla="*/ 809 h 816"/>
                <a:gd name="T106" fmla="*/ 759 w 902"/>
                <a:gd name="T107" fmla="*/ 793 h 816"/>
                <a:gd name="T108" fmla="*/ 839 w 902"/>
                <a:gd name="T109" fmla="*/ 677 h 816"/>
                <a:gd name="T110" fmla="*/ 886 w 902"/>
                <a:gd name="T111" fmla="*/ 553 h 816"/>
                <a:gd name="T112" fmla="*/ 901 w 902"/>
                <a:gd name="T113" fmla="*/ 439 h 816"/>
                <a:gd name="T114" fmla="*/ 861 w 902"/>
                <a:gd name="T115" fmla="*/ 372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2" h="816">
                  <a:moveTo>
                    <a:pt x="872" y="500"/>
                  </a:moveTo>
                  <a:lnTo>
                    <a:pt x="871" y="508"/>
                  </a:lnTo>
                  <a:lnTo>
                    <a:pt x="871" y="514"/>
                  </a:lnTo>
                  <a:lnTo>
                    <a:pt x="869" y="520"/>
                  </a:lnTo>
                  <a:lnTo>
                    <a:pt x="867" y="525"/>
                  </a:lnTo>
                  <a:lnTo>
                    <a:pt x="865" y="529"/>
                  </a:lnTo>
                  <a:lnTo>
                    <a:pt x="863" y="532"/>
                  </a:lnTo>
                  <a:lnTo>
                    <a:pt x="861" y="536"/>
                  </a:lnTo>
                  <a:lnTo>
                    <a:pt x="858" y="538"/>
                  </a:lnTo>
                  <a:lnTo>
                    <a:pt x="851" y="542"/>
                  </a:lnTo>
                  <a:lnTo>
                    <a:pt x="845" y="544"/>
                  </a:lnTo>
                  <a:lnTo>
                    <a:pt x="837" y="545"/>
                  </a:lnTo>
                  <a:lnTo>
                    <a:pt x="831" y="545"/>
                  </a:lnTo>
                  <a:lnTo>
                    <a:pt x="679" y="545"/>
                  </a:lnTo>
                  <a:lnTo>
                    <a:pt x="672" y="545"/>
                  </a:lnTo>
                  <a:lnTo>
                    <a:pt x="665" y="544"/>
                  </a:lnTo>
                  <a:lnTo>
                    <a:pt x="657" y="542"/>
                  </a:lnTo>
                  <a:lnTo>
                    <a:pt x="649" y="538"/>
                  </a:lnTo>
                  <a:lnTo>
                    <a:pt x="645" y="536"/>
                  </a:lnTo>
                  <a:lnTo>
                    <a:pt x="642" y="532"/>
                  </a:lnTo>
                  <a:lnTo>
                    <a:pt x="639" y="529"/>
                  </a:lnTo>
                  <a:lnTo>
                    <a:pt x="636" y="525"/>
                  </a:lnTo>
                  <a:lnTo>
                    <a:pt x="634" y="520"/>
                  </a:lnTo>
                  <a:lnTo>
                    <a:pt x="633" y="514"/>
                  </a:lnTo>
                  <a:lnTo>
                    <a:pt x="631" y="508"/>
                  </a:lnTo>
                  <a:lnTo>
                    <a:pt x="630" y="500"/>
                  </a:lnTo>
                  <a:lnTo>
                    <a:pt x="630" y="455"/>
                  </a:lnTo>
                  <a:lnTo>
                    <a:pt x="631" y="444"/>
                  </a:lnTo>
                  <a:lnTo>
                    <a:pt x="634" y="434"/>
                  </a:lnTo>
                  <a:lnTo>
                    <a:pt x="638" y="423"/>
                  </a:lnTo>
                  <a:lnTo>
                    <a:pt x="643" y="414"/>
                  </a:lnTo>
                  <a:lnTo>
                    <a:pt x="650" y="407"/>
                  </a:lnTo>
                  <a:lnTo>
                    <a:pt x="657" y="401"/>
                  </a:lnTo>
                  <a:lnTo>
                    <a:pt x="660" y="398"/>
                  </a:lnTo>
                  <a:lnTo>
                    <a:pt x="665" y="396"/>
                  </a:lnTo>
                  <a:lnTo>
                    <a:pt x="670" y="395"/>
                  </a:lnTo>
                  <a:lnTo>
                    <a:pt x="674" y="395"/>
                  </a:lnTo>
                  <a:lnTo>
                    <a:pt x="675" y="395"/>
                  </a:lnTo>
                  <a:lnTo>
                    <a:pt x="679" y="395"/>
                  </a:lnTo>
                  <a:lnTo>
                    <a:pt x="832" y="395"/>
                  </a:lnTo>
                  <a:lnTo>
                    <a:pt x="837" y="395"/>
                  </a:lnTo>
                  <a:lnTo>
                    <a:pt x="842" y="396"/>
                  </a:lnTo>
                  <a:lnTo>
                    <a:pt x="846" y="397"/>
                  </a:lnTo>
                  <a:lnTo>
                    <a:pt x="849" y="399"/>
                  </a:lnTo>
                  <a:lnTo>
                    <a:pt x="852" y="402"/>
                  </a:lnTo>
                  <a:lnTo>
                    <a:pt x="856" y="405"/>
                  </a:lnTo>
                  <a:lnTo>
                    <a:pt x="859" y="409"/>
                  </a:lnTo>
                  <a:lnTo>
                    <a:pt x="862" y="412"/>
                  </a:lnTo>
                  <a:lnTo>
                    <a:pt x="866" y="422"/>
                  </a:lnTo>
                  <a:lnTo>
                    <a:pt x="868" y="433"/>
                  </a:lnTo>
                  <a:lnTo>
                    <a:pt x="871" y="443"/>
                  </a:lnTo>
                  <a:lnTo>
                    <a:pt x="872" y="455"/>
                  </a:lnTo>
                  <a:lnTo>
                    <a:pt x="872" y="500"/>
                  </a:lnTo>
                  <a:close/>
                  <a:moveTo>
                    <a:pt x="708" y="725"/>
                  </a:moveTo>
                  <a:lnTo>
                    <a:pt x="669" y="725"/>
                  </a:lnTo>
                  <a:lnTo>
                    <a:pt x="667" y="725"/>
                  </a:lnTo>
                  <a:lnTo>
                    <a:pt x="664" y="724"/>
                  </a:lnTo>
                  <a:lnTo>
                    <a:pt x="660" y="723"/>
                  </a:lnTo>
                  <a:lnTo>
                    <a:pt x="658" y="721"/>
                  </a:lnTo>
                  <a:lnTo>
                    <a:pt x="657" y="719"/>
                  </a:lnTo>
                  <a:lnTo>
                    <a:pt x="655" y="717"/>
                  </a:lnTo>
                  <a:lnTo>
                    <a:pt x="655" y="714"/>
                  </a:lnTo>
                  <a:lnTo>
                    <a:pt x="654" y="710"/>
                  </a:lnTo>
                  <a:lnTo>
                    <a:pt x="655" y="708"/>
                  </a:lnTo>
                  <a:lnTo>
                    <a:pt x="655" y="705"/>
                  </a:lnTo>
                  <a:lnTo>
                    <a:pt x="657" y="703"/>
                  </a:lnTo>
                  <a:lnTo>
                    <a:pt x="658" y="701"/>
                  </a:lnTo>
                  <a:lnTo>
                    <a:pt x="660" y="699"/>
                  </a:lnTo>
                  <a:lnTo>
                    <a:pt x="664" y="697"/>
                  </a:lnTo>
                  <a:lnTo>
                    <a:pt x="667" y="696"/>
                  </a:lnTo>
                  <a:lnTo>
                    <a:pt x="669" y="695"/>
                  </a:lnTo>
                  <a:lnTo>
                    <a:pt x="708" y="695"/>
                  </a:lnTo>
                  <a:lnTo>
                    <a:pt x="710" y="696"/>
                  </a:lnTo>
                  <a:lnTo>
                    <a:pt x="713" y="697"/>
                  </a:lnTo>
                  <a:lnTo>
                    <a:pt x="716" y="699"/>
                  </a:lnTo>
                  <a:lnTo>
                    <a:pt x="718" y="701"/>
                  </a:lnTo>
                  <a:lnTo>
                    <a:pt x="719" y="703"/>
                  </a:lnTo>
                  <a:lnTo>
                    <a:pt x="722" y="705"/>
                  </a:lnTo>
                  <a:lnTo>
                    <a:pt x="722" y="708"/>
                  </a:lnTo>
                  <a:lnTo>
                    <a:pt x="723" y="710"/>
                  </a:lnTo>
                  <a:lnTo>
                    <a:pt x="722" y="714"/>
                  </a:lnTo>
                  <a:lnTo>
                    <a:pt x="722" y="717"/>
                  </a:lnTo>
                  <a:lnTo>
                    <a:pt x="719" y="719"/>
                  </a:lnTo>
                  <a:lnTo>
                    <a:pt x="718" y="721"/>
                  </a:lnTo>
                  <a:lnTo>
                    <a:pt x="716" y="723"/>
                  </a:lnTo>
                  <a:lnTo>
                    <a:pt x="713" y="724"/>
                  </a:lnTo>
                  <a:lnTo>
                    <a:pt x="710" y="725"/>
                  </a:lnTo>
                  <a:lnTo>
                    <a:pt x="708" y="725"/>
                  </a:lnTo>
                  <a:close/>
                  <a:moveTo>
                    <a:pt x="594" y="245"/>
                  </a:moveTo>
                  <a:lnTo>
                    <a:pt x="555" y="245"/>
                  </a:lnTo>
                  <a:lnTo>
                    <a:pt x="552" y="245"/>
                  </a:lnTo>
                  <a:lnTo>
                    <a:pt x="550" y="244"/>
                  </a:lnTo>
                  <a:lnTo>
                    <a:pt x="547" y="242"/>
                  </a:lnTo>
                  <a:lnTo>
                    <a:pt x="545" y="241"/>
                  </a:lnTo>
                  <a:lnTo>
                    <a:pt x="544" y="239"/>
                  </a:lnTo>
                  <a:lnTo>
                    <a:pt x="541" y="235"/>
                  </a:lnTo>
                  <a:lnTo>
                    <a:pt x="541" y="233"/>
                  </a:lnTo>
                  <a:lnTo>
                    <a:pt x="540" y="230"/>
                  </a:lnTo>
                  <a:lnTo>
                    <a:pt x="541" y="227"/>
                  </a:lnTo>
                  <a:lnTo>
                    <a:pt x="541" y="224"/>
                  </a:lnTo>
                  <a:lnTo>
                    <a:pt x="544" y="222"/>
                  </a:lnTo>
                  <a:lnTo>
                    <a:pt x="545" y="219"/>
                  </a:lnTo>
                  <a:lnTo>
                    <a:pt x="547" y="217"/>
                  </a:lnTo>
                  <a:lnTo>
                    <a:pt x="550" y="216"/>
                  </a:lnTo>
                  <a:lnTo>
                    <a:pt x="552" y="215"/>
                  </a:lnTo>
                  <a:lnTo>
                    <a:pt x="555" y="215"/>
                  </a:lnTo>
                  <a:lnTo>
                    <a:pt x="594" y="215"/>
                  </a:lnTo>
                  <a:lnTo>
                    <a:pt x="596" y="215"/>
                  </a:lnTo>
                  <a:lnTo>
                    <a:pt x="599" y="216"/>
                  </a:lnTo>
                  <a:lnTo>
                    <a:pt x="601" y="217"/>
                  </a:lnTo>
                  <a:lnTo>
                    <a:pt x="605" y="219"/>
                  </a:lnTo>
                  <a:lnTo>
                    <a:pt x="606" y="222"/>
                  </a:lnTo>
                  <a:lnTo>
                    <a:pt x="608" y="224"/>
                  </a:lnTo>
                  <a:lnTo>
                    <a:pt x="608" y="227"/>
                  </a:lnTo>
                  <a:lnTo>
                    <a:pt x="609" y="230"/>
                  </a:lnTo>
                  <a:lnTo>
                    <a:pt x="608" y="233"/>
                  </a:lnTo>
                  <a:lnTo>
                    <a:pt x="608" y="235"/>
                  </a:lnTo>
                  <a:lnTo>
                    <a:pt x="606" y="239"/>
                  </a:lnTo>
                  <a:lnTo>
                    <a:pt x="605" y="241"/>
                  </a:lnTo>
                  <a:lnTo>
                    <a:pt x="601" y="242"/>
                  </a:lnTo>
                  <a:lnTo>
                    <a:pt x="599" y="244"/>
                  </a:lnTo>
                  <a:lnTo>
                    <a:pt x="596" y="245"/>
                  </a:lnTo>
                  <a:lnTo>
                    <a:pt x="594" y="245"/>
                  </a:lnTo>
                  <a:close/>
                  <a:moveTo>
                    <a:pt x="594" y="725"/>
                  </a:moveTo>
                  <a:lnTo>
                    <a:pt x="555" y="725"/>
                  </a:lnTo>
                  <a:lnTo>
                    <a:pt x="552" y="725"/>
                  </a:lnTo>
                  <a:lnTo>
                    <a:pt x="550" y="724"/>
                  </a:lnTo>
                  <a:lnTo>
                    <a:pt x="547" y="723"/>
                  </a:lnTo>
                  <a:lnTo>
                    <a:pt x="545" y="721"/>
                  </a:lnTo>
                  <a:lnTo>
                    <a:pt x="544" y="719"/>
                  </a:lnTo>
                  <a:lnTo>
                    <a:pt x="541" y="717"/>
                  </a:lnTo>
                  <a:lnTo>
                    <a:pt x="541" y="714"/>
                  </a:lnTo>
                  <a:lnTo>
                    <a:pt x="540" y="710"/>
                  </a:lnTo>
                  <a:lnTo>
                    <a:pt x="541" y="708"/>
                  </a:lnTo>
                  <a:lnTo>
                    <a:pt x="541" y="705"/>
                  </a:lnTo>
                  <a:lnTo>
                    <a:pt x="544" y="703"/>
                  </a:lnTo>
                  <a:lnTo>
                    <a:pt x="545" y="701"/>
                  </a:lnTo>
                  <a:lnTo>
                    <a:pt x="547" y="699"/>
                  </a:lnTo>
                  <a:lnTo>
                    <a:pt x="550" y="697"/>
                  </a:lnTo>
                  <a:lnTo>
                    <a:pt x="552" y="696"/>
                  </a:lnTo>
                  <a:lnTo>
                    <a:pt x="555" y="695"/>
                  </a:lnTo>
                  <a:lnTo>
                    <a:pt x="594" y="695"/>
                  </a:lnTo>
                  <a:lnTo>
                    <a:pt x="596" y="696"/>
                  </a:lnTo>
                  <a:lnTo>
                    <a:pt x="599" y="697"/>
                  </a:lnTo>
                  <a:lnTo>
                    <a:pt x="601" y="699"/>
                  </a:lnTo>
                  <a:lnTo>
                    <a:pt x="605" y="701"/>
                  </a:lnTo>
                  <a:lnTo>
                    <a:pt x="606" y="703"/>
                  </a:lnTo>
                  <a:lnTo>
                    <a:pt x="608" y="705"/>
                  </a:lnTo>
                  <a:lnTo>
                    <a:pt x="608" y="708"/>
                  </a:lnTo>
                  <a:lnTo>
                    <a:pt x="609" y="710"/>
                  </a:lnTo>
                  <a:lnTo>
                    <a:pt x="608" y="714"/>
                  </a:lnTo>
                  <a:lnTo>
                    <a:pt x="608" y="717"/>
                  </a:lnTo>
                  <a:lnTo>
                    <a:pt x="606" y="719"/>
                  </a:lnTo>
                  <a:lnTo>
                    <a:pt x="605" y="721"/>
                  </a:lnTo>
                  <a:lnTo>
                    <a:pt x="601" y="723"/>
                  </a:lnTo>
                  <a:lnTo>
                    <a:pt x="599" y="724"/>
                  </a:lnTo>
                  <a:lnTo>
                    <a:pt x="596" y="725"/>
                  </a:lnTo>
                  <a:lnTo>
                    <a:pt x="594" y="725"/>
                  </a:lnTo>
                  <a:close/>
                  <a:moveTo>
                    <a:pt x="480" y="245"/>
                  </a:moveTo>
                  <a:lnTo>
                    <a:pt x="442" y="245"/>
                  </a:lnTo>
                  <a:lnTo>
                    <a:pt x="439" y="245"/>
                  </a:lnTo>
                  <a:lnTo>
                    <a:pt x="436" y="244"/>
                  </a:lnTo>
                  <a:lnTo>
                    <a:pt x="433" y="242"/>
                  </a:lnTo>
                  <a:lnTo>
                    <a:pt x="431" y="241"/>
                  </a:lnTo>
                  <a:lnTo>
                    <a:pt x="430" y="239"/>
                  </a:lnTo>
                  <a:lnTo>
                    <a:pt x="428" y="235"/>
                  </a:lnTo>
                  <a:lnTo>
                    <a:pt x="427" y="233"/>
                  </a:lnTo>
                  <a:lnTo>
                    <a:pt x="427" y="230"/>
                  </a:lnTo>
                  <a:lnTo>
                    <a:pt x="427" y="227"/>
                  </a:lnTo>
                  <a:lnTo>
                    <a:pt x="428" y="224"/>
                  </a:lnTo>
                  <a:lnTo>
                    <a:pt x="430" y="222"/>
                  </a:lnTo>
                  <a:lnTo>
                    <a:pt x="431" y="219"/>
                  </a:lnTo>
                  <a:lnTo>
                    <a:pt x="433" y="217"/>
                  </a:lnTo>
                  <a:lnTo>
                    <a:pt x="436" y="216"/>
                  </a:lnTo>
                  <a:lnTo>
                    <a:pt x="439" y="215"/>
                  </a:lnTo>
                  <a:lnTo>
                    <a:pt x="442" y="215"/>
                  </a:lnTo>
                  <a:lnTo>
                    <a:pt x="480" y="215"/>
                  </a:lnTo>
                  <a:lnTo>
                    <a:pt x="482" y="215"/>
                  </a:lnTo>
                  <a:lnTo>
                    <a:pt x="486" y="216"/>
                  </a:lnTo>
                  <a:lnTo>
                    <a:pt x="488" y="217"/>
                  </a:lnTo>
                  <a:lnTo>
                    <a:pt x="490" y="219"/>
                  </a:lnTo>
                  <a:lnTo>
                    <a:pt x="492" y="222"/>
                  </a:lnTo>
                  <a:lnTo>
                    <a:pt x="493" y="224"/>
                  </a:lnTo>
                  <a:lnTo>
                    <a:pt x="494" y="227"/>
                  </a:lnTo>
                  <a:lnTo>
                    <a:pt x="495" y="230"/>
                  </a:lnTo>
                  <a:lnTo>
                    <a:pt x="494" y="233"/>
                  </a:lnTo>
                  <a:lnTo>
                    <a:pt x="493" y="235"/>
                  </a:lnTo>
                  <a:lnTo>
                    <a:pt x="492" y="239"/>
                  </a:lnTo>
                  <a:lnTo>
                    <a:pt x="490" y="241"/>
                  </a:lnTo>
                  <a:lnTo>
                    <a:pt x="488" y="242"/>
                  </a:lnTo>
                  <a:lnTo>
                    <a:pt x="486" y="244"/>
                  </a:lnTo>
                  <a:lnTo>
                    <a:pt x="482" y="245"/>
                  </a:lnTo>
                  <a:lnTo>
                    <a:pt x="480" y="245"/>
                  </a:lnTo>
                  <a:close/>
                  <a:moveTo>
                    <a:pt x="480" y="725"/>
                  </a:moveTo>
                  <a:lnTo>
                    <a:pt x="442" y="725"/>
                  </a:lnTo>
                  <a:lnTo>
                    <a:pt x="439" y="725"/>
                  </a:lnTo>
                  <a:lnTo>
                    <a:pt x="436" y="724"/>
                  </a:lnTo>
                  <a:lnTo>
                    <a:pt x="433" y="723"/>
                  </a:lnTo>
                  <a:lnTo>
                    <a:pt x="431" y="721"/>
                  </a:lnTo>
                  <a:lnTo>
                    <a:pt x="430" y="719"/>
                  </a:lnTo>
                  <a:lnTo>
                    <a:pt x="428" y="717"/>
                  </a:lnTo>
                  <a:lnTo>
                    <a:pt x="427" y="714"/>
                  </a:lnTo>
                  <a:lnTo>
                    <a:pt x="427" y="710"/>
                  </a:lnTo>
                  <a:lnTo>
                    <a:pt x="427" y="708"/>
                  </a:lnTo>
                  <a:lnTo>
                    <a:pt x="428" y="705"/>
                  </a:lnTo>
                  <a:lnTo>
                    <a:pt x="430" y="703"/>
                  </a:lnTo>
                  <a:lnTo>
                    <a:pt x="431" y="701"/>
                  </a:lnTo>
                  <a:lnTo>
                    <a:pt x="433" y="699"/>
                  </a:lnTo>
                  <a:lnTo>
                    <a:pt x="436" y="697"/>
                  </a:lnTo>
                  <a:lnTo>
                    <a:pt x="439" y="696"/>
                  </a:lnTo>
                  <a:lnTo>
                    <a:pt x="442" y="695"/>
                  </a:lnTo>
                  <a:lnTo>
                    <a:pt x="480" y="695"/>
                  </a:lnTo>
                  <a:lnTo>
                    <a:pt x="482" y="696"/>
                  </a:lnTo>
                  <a:lnTo>
                    <a:pt x="486" y="697"/>
                  </a:lnTo>
                  <a:lnTo>
                    <a:pt x="488" y="699"/>
                  </a:lnTo>
                  <a:lnTo>
                    <a:pt x="490" y="701"/>
                  </a:lnTo>
                  <a:lnTo>
                    <a:pt x="492" y="703"/>
                  </a:lnTo>
                  <a:lnTo>
                    <a:pt x="493" y="705"/>
                  </a:lnTo>
                  <a:lnTo>
                    <a:pt x="494" y="708"/>
                  </a:lnTo>
                  <a:lnTo>
                    <a:pt x="495" y="710"/>
                  </a:lnTo>
                  <a:lnTo>
                    <a:pt x="494" y="714"/>
                  </a:lnTo>
                  <a:lnTo>
                    <a:pt x="493" y="717"/>
                  </a:lnTo>
                  <a:lnTo>
                    <a:pt x="492" y="719"/>
                  </a:lnTo>
                  <a:lnTo>
                    <a:pt x="490" y="721"/>
                  </a:lnTo>
                  <a:lnTo>
                    <a:pt x="488" y="723"/>
                  </a:lnTo>
                  <a:lnTo>
                    <a:pt x="486" y="724"/>
                  </a:lnTo>
                  <a:lnTo>
                    <a:pt x="482" y="725"/>
                  </a:lnTo>
                  <a:lnTo>
                    <a:pt x="480" y="725"/>
                  </a:lnTo>
                  <a:close/>
                  <a:moveTo>
                    <a:pt x="366" y="245"/>
                  </a:moveTo>
                  <a:lnTo>
                    <a:pt x="328" y="245"/>
                  </a:lnTo>
                  <a:lnTo>
                    <a:pt x="325" y="245"/>
                  </a:lnTo>
                  <a:lnTo>
                    <a:pt x="323" y="244"/>
                  </a:lnTo>
                  <a:lnTo>
                    <a:pt x="320" y="242"/>
                  </a:lnTo>
                  <a:lnTo>
                    <a:pt x="317" y="241"/>
                  </a:lnTo>
                  <a:lnTo>
                    <a:pt x="316" y="239"/>
                  </a:lnTo>
                  <a:lnTo>
                    <a:pt x="314" y="235"/>
                  </a:lnTo>
                  <a:lnTo>
                    <a:pt x="313" y="233"/>
                  </a:lnTo>
                  <a:lnTo>
                    <a:pt x="313" y="230"/>
                  </a:lnTo>
                  <a:lnTo>
                    <a:pt x="313" y="227"/>
                  </a:lnTo>
                  <a:lnTo>
                    <a:pt x="314" y="224"/>
                  </a:lnTo>
                  <a:lnTo>
                    <a:pt x="316" y="222"/>
                  </a:lnTo>
                  <a:lnTo>
                    <a:pt x="317" y="219"/>
                  </a:lnTo>
                  <a:lnTo>
                    <a:pt x="320" y="217"/>
                  </a:lnTo>
                  <a:lnTo>
                    <a:pt x="323" y="216"/>
                  </a:lnTo>
                  <a:lnTo>
                    <a:pt x="325" y="215"/>
                  </a:lnTo>
                  <a:lnTo>
                    <a:pt x="328" y="215"/>
                  </a:lnTo>
                  <a:lnTo>
                    <a:pt x="366" y="215"/>
                  </a:lnTo>
                  <a:lnTo>
                    <a:pt x="369" y="215"/>
                  </a:lnTo>
                  <a:lnTo>
                    <a:pt x="372" y="216"/>
                  </a:lnTo>
                  <a:lnTo>
                    <a:pt x="374" y="217"/>
                  </a:lnTo>
                  <a:lnTo>
                    <a:pt x="376" y="219"/>
                  </a:lnTo>
                  <a:lnTo>
                    <a:pt x="379" y="222"/>
                  </a:lnTo>
                  <a:lnTo>
                    <a:pt x="380" y="224"/>
                  </a:lnTo>
                  <a:lnTo>
                    <a:pt x="381" y="227"/>
                  </a:lnTo>
                  <a:lnTo>
                    <a:pt x="382" y="230"/>
                  </a:lnTo>
                  <a:lnTo>
                    <a:pt x="381" y="233"/>
                  </a:lnTo>
                  <a:lnTo>
                    <a:pt x="380" y="235"/>
                  </a:lnTo>
                  <a:lnTo>
                    <a:pt x="379" y="239"/>
                  </a:lnTo>
                  <a:lnTo>
                    <a:pt x="376" y="241"/>
                  </a:lnTo>
                  <a:lnTo>
                    <a:pt x="374" y="242"/>
                  </a:lnTo>
                  <a:lnTo>
                    <a:pt x="372" y="244"/>
                  </a:lnTo>
                  <a:lnTo>
                    <a:pt x="369" y="245"/>
                  </a:lnTo>
                  <a:lnTo>
                    <a:pt x="366" y="245"/>
                  </a:lnTo>
                  <a:close/>
                  <a:moveTo>
                    <a:pt x="366" y="725"/>
                  </a:moveTo>
                  <a:lnTo>
                    <a:pt x="328" y="725"/>
                  </a:lnTo>
                  <a:lnTo>
                    <a:pt x="325" y="725"/>
                  </a:lnTo>
                  <a:lnTo>
                    <a:pt x="323" y="724"/>
                  </a:lnTo>
                  <a:lnTo>
                    <a:pt x="320" y="723"/>
                  </a:lnTo>
                  <a:lnTo>
                    <a:pt x="317" y="721"/>
                  </a:lnTo>
                  <a:lnTo>
                    <a:pt x="316" y="719"/>
                  </a:lnTo>
                  <a:lnTo>
                    <a:pt x="314" y="717"/>
                  </a:lnTo>
                  <a:lnTo>
                    <a:pt x="313" y="714"/>
                  </a:lnTo>
                  <a:lnTo>
                    <a:pt x="313" y="710"/>
                  </a:lnTo>
                  <a:lnTo>
                    <a:pt x="313" y="708"/>
                  </a:lnTo>
                  <a:lnTo>
                    <a:pt x="314" y="705"/>
                  </a:lnTo>
                  <a:lnTo>
                    <a:pt x="316" y="703"/>
                  </a:lnTo>
                  <a:lnTo>
                    <a:pt x="317" y="701"/>
                  </a:lnTo>
                  <a:lnTo>
                    <a:pt x="320" y="699"/>
                  </a:lnTo>
                  <a:lnTo>
                    <a:pt x="323" y="697"/>
                  </a:lnTo>
                  <a:lnTo>
                    <a:pt x="325" y="696"/>
                  </a:lnTo>
                  <a:lnTo>
                    <a:pt x="328" y="695"/>
                  </a:lnTo>
                  <a:lnTo>
                    <a:pt x="366" y="695"/>
                  </a:lnTo>
                  <a:lnTo>
                    <a:pt x="369" y="696"/>
                  </a:lnTo>
                  <a:lnTo>
                    <a:pt x="372" y="697"/>
                  </a:lnTo>
                  <a:lnTo>
                    <a:pt x="374" y="699"/>
                  </a:lnTo>
                  <a:lnTo>
                    <a:pt x="376" y="701"/>
                  </a:lnTo>
                  <a:lnTo>
                    <a:pt x="379" y="703"/>
                  </a:lnTo>
                  <a:lnTo>
                    <a:pt x="380" y="705"/>
                  </a:lnTo>
                  <a:lnTo>
                    <a:pt x="381" y="708"/>
                  </a:lnTo>
                  <a:lnTo>
                    <a:pt x="382" y="710"/>
                  </a:lnTo>
                  <a:lnTo>
                    <a:pt x="381" y="714"/>
                  </a:lnTo>
                  <a:lnTo>
                    <a:pt x="380" y="717"/>
                  </a:lnTo>
                  <a:lnTo>
                    <a:pt x="379" y="719"/>
                  </a:lnTo>
                  <a:lnTo>
                    <a:pt x="376" y="721"/>
                  </a:lnTo>
                  <a:lnTo>
                    <a:pt x="374" y="723"/>
                  </a:lnTo>
                  <a:lnTo>
                    <a:pt x="372" y="724"/>
                  </a:lnTo>
                  <a:lnTo>
                    <a:pt x="369" y="725"/>
                  </a:lnTo>
                  <a:lnTo>
                    <a:pt x="366" y="725"/>
                  </a:lnTo>
                  <a:close/>
                  <a:moveTo>
                    <a:pt x="659" y="36"/>
                  </a:moveTo>
                  <a:lnTo>
                    <a:pt x="686" y="125"/>
                  </a:lnTo>
                  <a:lnTo>
                    <a:pt x="302" y="125"/>
                  </a:lnTo>
                  <a:lnTo>
                    <a:pt x="659" y="36"/>
                  </a:lnTo>
                  <a:close/>
                  <a:moveTo>
                    <a:pt x="252" y="245"/>
                  </a:moveTo>
                  <a:lnTo>
                    <a:pt x="215" y="245"/>
                  </a:lnTo>
                  <a:lnTo>
                    <a:pt x="211" y="245"/>
                  </a:lnTo>
                  <a:lnTo>
                    <a:pt x="209" y="244"/>
                  </a:lnTo>
                  <a:lnTo>
                    <a:pt x="206" y="242"/>
                  </a:lnTo>
                  <a:lnTo>
                    <a:pt x="204" y="241"/>
                  </a:lnTo>
                  <a:lnTo>
                    <a:pt x="202" y="239"/>
                  </a:lnTo>
                  <a:lnTo>
                    <a:pt x="201" y="235"/>
                  </a:lnTo>
                  <a:lnTo>
                    <a:pt x="200" y="233"/>
                  </a:lnTo>
                  <a:lnTo>
                    <a:pt x="200" y="230"/>
                  </a:lnTo>
                  <a:lnTo>
                    <a:pt x="200" y="227"/>
                  </a:lnTo>
                  <a:lnTo>
                    <a:pt x="201" y="224"/>
                  </a:lnTo>
                  <a:lnTo>
                    <a:pt x="202" y="222"/>
                  </a:lnTo>
                  <a:lnTo>
                    <a:pt x="204" y="219"/>
                  </a:lnTo>
                  <a:lnTo>
                    <a:pt x="206" y="217"/>
                  </a:lnTo>
                  <a:lnTo>
                    <a:pt x="209" y="216"/>
                  </a:lnTo>
                  <a:lnTo>
                    <a:pt x="211" y="215"/>
                  </a:lnTo>
                  <a:lnTo>
                    <a:pt x="215" y="215"/>
                  </a:lnTo>
                  <a:lnTo>
                    <a:pt x="252" y="215"/>
                  </a:lnTo>
                  <a:lnTo>
                    <a:pt x="255" y="215"/>
                  </a:lnTo>
                  <a:lnTo>
                    <a:pt x="258" y="216"/>
                  </a:lnTo>
                  <a:lnTo>
                    <a:pt x="261" y="217"/>
                  </a:lnTo>
                  <a:lnTo>
                    <a:pt x="263" y="219"/>
                  </a:lnTo>
                  <a:lnTo>
                    <a:pt x="265" y="222"/>
                  </a:lnTo>
                  <a:lnTo>
                    <a:pt x="266" y="224"/>
                  </a:lnTo>
                  <a:lnTo>
                    <a:pt x="267" y="227"/>
                  </a:lnTo>
                  <a:lnTo>
                    <a:pt x="267" y="230"/>
                  </a:lnTo>
                  <a:lnTo>
                    <a:pt x="267" y="233"/>
                  </a:lnTo>
                  <a:lnTo>
                    <a:pt x="266" y="235"/>
                  </a:lnTo>
                  <a:lnTo>
                    <a:pt x="265" y="239"/>
                  </a:lnTo>
                  <a:lnTo>
                    <a:pt x="263" y="241"/>
                  </a:lnTo>
                  <a:lnTo>
                    <a:pt x="261" y="242"/>
                  </a:lnTo>
                  <a:lnTo>
                    <a:pt x="258" y="244"/>
                  </a:lnTo>
                  <a:lnTo>
                    <a:pt x="255" y="245"/>
                  </a:lnTo>
                  <a:lnTo>
                    <a:pt x="252" y="245"/>
                  </a:lnTo>
                  <a:close/>
                  <a:moveTo>
                    <a:pt x="252" y="725"/>
                  </a:moveTo>
                  <a:lnTo>
                    <a:pt x="215" y="725"/>
                  </a:lnTo>
                  <a:lnTo>
                    <a:pt x="211" y="725"/>
                  </a:lnTo>
                  <a:lnTo>
                    <a:pt x="209" y="724"/>
                  </a:lnTo>
                  <a:lnTo>
                    <a:pt x="206" y="723"/>
                  </a:lnTo>
                  <a:lnTo>
                    <a:pt x="204" y="721"/>
                  </a:lnTo>
                  <a:lnTo>
                    <a:pt x="202" y="719"/>
                  </a:lnTo>
                  <a:lnTo>
                    <a:pt x="201" y="717"/>
                  </a:lnTo>
                  <a:lnTo>
                    <a:pt x="200" y="714"/>
                  </a:lnTo>
                  <a:lnTo>
                    <a:pt x="200" y="710"/>
                  </a:lnTo>
                  <a:lnTo>
                    <a:pt x="200" y="708"/>
                  </a:lnTo>
                  <a:lnTo>
                    <a:pt x="201" y="705"/>
                  </a:lnTo>
                  <a:lnTo>
                    <a:pt x="202" y="703"/>
                  </a:lnTo>
                  <a:lnTo>
                    <a:pt x="204" y="701"/>
                  </a:lnTo>
                  <a:lnTo>
                    <a:pt x="206" y="699"/>
                  </a:lnTo>
                  <a:lnTo>
                    <a:pt x="209" y="697"/>
                  </a:lnTo>
                  <a:lnTo>
                    <a:pt x="211" y="696"/>
                  </a:lnTo>
                  <a:lnTo>
                    <a:pt x="215" y="695"/>
                  </a:lnTo>
                  <a:lnTo>
                    <a:pt x="252" y="695"/>
                  </a:lnTo>
                  <a:lnTo>
                    <a:pt x="255" y="696"/>
                  </a:lnTo>
                  <a:lnTo>
                    <a:pt x="258" y="697"/>
                  </a:lnTo>
                  <a:lnTo>
                    <a:pt x="261" y="699"/>
                  </a:lnTo>
                  <a:lnTo>
                    <a:pt x="263" y="701"/>
                  </a:lnTo>
                  <a:lnTo>
                    <a:pt x="265" y="703"/>
                  </a:lnTo>
                  <a:lnTo>
                    <a:pt x="266" y="705"/>
                  </a:lnTo>
                  <a:lnTo>
                    <a:pt x="267" y="708"/>
                  </a:lnTo>
                  <a:lnTo>
                    <a:pt x="267" y="710"/>
                  </a:lnTo>
                  <a:lnTo>
                    <a:pt x="267" y="714"/>
                  </a:lnTo>
                  <a:lnTo>
                    <a:pt x="266" y="717"/>
                  </a:lnTo>
                  <a:lnTo>
                    <a:pt x="265" y="719"/>
                  </a:lnTo>
                  <a:lnTo>
                    <a:pt x="263" y="721"/>
                  </a:lnTo>
                  <a:lnTo>
                    <a:pt x="261" y="723"/>
                  </a:lnTo>
                  <a:lnTo>
                    <a:pt x="258" y="724"/>
                  </a:lnTo>
                  <a:lnTo>
                    <a:pt x="255" y="725"/>
                  </a:lnTo>
                  <a:lnTo>
                    <a:pt x="252" y="725"/>
                  </a:lnTo>
                  <a:close/>
                  <a:moveTo>
                    <a:pt x="723" y="230"/>
                  </a:moveTo>
                  <a:lnTo>
                    <a:pt x="722" y="233"/>
                  </a:lnTo>
                  <a:lnTo>
                    <a:pt x="722" y="235"/>
                  </a:lnTo>
                  <a:lnTo>
                    <a:pt x="719" y="239"/>
                  </a:lnTo>
                  <a:lnTo>
                    <a:pt x="718" y="241"/>
                  </a:lnTo>
                  <a:lnTo>
                    <a:pt x="716" y="242"/>
                  </a:lnTo>
                  <a:lnTo>
                    <a:pt x="713" y="244"/>
                  </a:lnTo>
                  <a:lnTo>
                    <a:pt x="710" y="245"/>
                  </a:lnTo>
                  <a:lnTo>
                    <a:pt x="708" y="245"/>
                  </a:lnTo>
                  <a:lnTo>
                    <a:pt x="669" y="245"/>
                  </a:lnTo>
                  <a:lnTo>
                    <a:pt x="667" y="245"/>
                  </a:lnTo>
                  <a:lnTo>
                    <a:pt x="664" y="244"/>
                  </a:lnTo>
                  <a:lnTo>
                    <a:pt x="660" y="242"/>
                  </a:lnTo>
                  <a:lnTo>
                    <a:pt x="658" y="241"/>
                  </a:lnTo>
                  <a:lnTo>
                    <a:pt x="657" y="239"/>
                  </a:lnTo>
                  <a:lnTo>
                    <a:pt x="655" y="235"/>
                  </a:lnTo>
                  <a:lnTo>
                    <a:pt x="655" y="233"/>
                  </a:lnTo>
                  <a:lnTo>
                    <a:pt x="654" y="230"/>
                  </a:lnTo>
                  <a:lnTo>
                    <a:pt x="655" y="227"/>
                  </a:lnTo>
                  <a:lnTo>
                    <a:pt x="655" y="224"/>
                  </a:lnTo>
                  <a:lnTo>
                    <a:pt x="657" y="222"/>
                  </a:lnTo>
                  <a:lnTo>
                    <a:pt x="658" y="219"/>
                  </a:lnTo>
                  <a:lnTo>
                    <a:pt x="660" y="217"/>
                  </a:lnTo>
                  <a:lnTo>
                    <a:pt x="664" y="216"/>
                  </a:lnTo>
                  <a:lnTo>
                    <a:pt x="667" y="215"/>
                  </a:lnTo>
                  <a:lnTo>
                    <a:pt x="669" y="215"/>
                  </a:lnTo>
                  <a:lnTo>
                    <a:pt x="708" y="215"/>
                  </a:lnTo>
                  <a:lnTo>
                    <a:pt x="710" y="215"/>
                  </a:lnTo>
                  <a:lnTo>
                    <a:pt x="713" y="216"/>
                  </a:lnTo>
                  <a:lnTo>
                    <a:pt x="716" y="217"/>
                  </a:lnTo>
                  <a:lnTo>
                    <a:pt x="718" y="219"/>
                  </a:lnTo>
                  <a:lnTo>
                    <a:pt x="719" y="222"/>
                  </a:lnTo>
                  <a:lnTo>
                    <a:pt x="722" y="224"/>
                  </a:lnTo>
                  <a:lnTo>
                    <a:pt x="722" y="227"/>
                  </a:lnTo>
                  <a:lnTo>
                    <a:pt x="723" y="230"/>
                  </a:lnTo>
                  <a:close/>
                  <a:moveTo>
                    <a:pt x="138" y="245"/>
                  </a:moveTo>
                  <a:lnTo>
                    <a:pt x="101" y="245"/>
                  </a:lnTo>
                  <a:lnTo>
                    <a:pt x="98" y="245"/>
                  </a:lnTo>
                  <a:lnTo>
                    <a:pt x="96" y="244"/>
                  </a:lnTo>
                  <a:lnTo>
                    <a:pt x="92" y="242"/>
                  </a:lnTo>
                  <a:lnTo>
                    <a:pt x="90" y="241"/>
                  </a:lnTo>
                  <a:lnTo>
                    <a:pt x="88" y="239"/>
                  </a:lnTo>
                  <a:lnTo>
                    <a:pt x="87" y="235"/>
                  </a:lnTo>
                  <a:lnTo>
                    <a:pt x="86" y="233"/>
                  </a:lnTo>
                  <a:lnTo>
                    <a:pt x="86" y="230"/>
                  </a:lnTo>
                  <a:lnTo>
                    <a:pt x="86" y="227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90" y="219"/>
                  </a:lnTo>
                  <a:lnTo>
                    <a:pt x="92" y="217"/>
                  </a:lnTo>
                  <a:lnTo>
                    <a:pt x="96" y="216"/>
                  </a:lnTo>
                  <a:lnTo>
                    <a:pt x="98" y="215"/>
                  </a:lnTo>
                  <a:lnTo>
                    <a:pt x="101" y="215"/>
                  </a:lnTo>
                  <a:lnTo>
                    <a:pt x="138" y="215"/>
                  </a:lnTo>
                  <a:lnTo>
                    <a:pt x="142" y="215"/>
                  </a:lnTo>
                  <a:lnTo>
                    <a:pt x="145" y="216"/>
                  </a:lnTo>
                  <a:lnTo>
                    <a:pt x="147" y="217"/>
                  </a:lnTo>
                  <a:lnTo>
                    <a:pt x="149" y="219"/>
                  </a:lnTo>
                  <a:lnTo>
                    <a:pt x="151" y="222"/>
                  </a:lnTo>
                  <a:lnTo>
                    <a:pt x="152" y="224"/>
                  </a:lnTo>
                  <a:lnTo>
                    <a:pt x="153" y="227"/>
                  </a:lnTo>
                  <a:lnTo>
                    <a:pt x="153" y="230"/>
                  </a:lnTo>
                  <a:lnTo>
                    <a:pt x="153" y="233"/>
                  </a:lnTo>
                  <a:lnTo>
                    <a:pt x="152" y="235"/>
                  </a:lnTo>
                  <a:lnTo>
                    <a:pt x="151" y="239"/>
                  </a:lnTo>
                  <a:lnTo>
                    <a:pt x="149" y="241"/>
                  </a:lnTo>
                  <a:lnTo>
                    <a:pt x="147" y="242"/>
                  </a:lnTo>
                  <a:lnTo>
                    <a:pt x="145" y="244"/>
                  </a:lnTo>
                  <a:lnTo>
                    <a:pt x="142" y="245"/>
                  </a:lnTo>
                  <a:lnTo>
                    <a:pt x="138" y="245"/>
                  </a:lnTo>
                  <a:close/>
                  <a:moveTo>
                    <a:pt x="138" y="725"/>
                  </a:moveTo>
                  <a:lnTo>
                    <a:pt x="101" y="725"/>
                  </a:lnTo>
                  <a:lnTo>
                    <a:pt x="98" y="725"/>
                  </a:lnTo>
                  <a:lnTo>
                    <a:pt x="96" y="724"/>
                  </a:lnTo>
                  <a:lnTo>
                    <a:pt x="92" y="723"/>
                  </a:lnTo>
                  <a:lnTo>
                    <a:pt x="90" y="721"/>
                  </a:lnTo>
                  <a:lnTo>
                    <a:pt x="88" y="719"/>
                  </a:lnTo>
                  <a:lnTo>
                    <a:pt x="87" y="717"/>
                  </a:lnTo>
                  <a:lnTo>
                    <a:pt x="86" y="714"/>
                  </a:lnTo>
                  <a:lnTo>
                    <a:pt x="86" y="710"/>
                  </a:lnTo>
                  <a:lnTo>
                    <a:pt x="86" y="708"/>
                  </a:lnTo>
                  <a:lnTo>
                    <a:pt x="87" y="705"/>
                  </a:lnTo>
                  <a:lnTo>
                    <a:pt x="88" y="703"/>
                  </a:lnTo>
                  <a:lnTo>
                    <a:pt x="90" y="701"/>
                  </a:lnTo>
                  <a:lnTo>
                    <a:pt x="92" y="699"/>
                  </a:lnTo>
                  <a:lnTo>
                    <a:pt x="96" y="697"/>
                  </a:lnTo>
                  <a:lnTo>
                    <a:pt x="98" y="696"/>
                  </a:lnTo>
                  <a:lnTo>
                    <a:pt x="101" y="695"/>
                  </a:lnTo>
                  <a:lnTo>
                    <a:pt x="138" y="695"/>
                  </a:lnTo>
                  <a:lnTo>
                    <a:pt x="142" y="696"/>
                  </a:lnTo>
                  <a:lnTo>
                    <a:pt x="145" y="697"/>
                  </a:lnTo>
                  <a:lnTo>
                    <a:pt x="147" y="699"/>
                  </a:lnTo>
                  <a:lnTo>
                    <a:pt x="149" y="701"/>
                  </a:lnTo>
                  <a:lnTo>
                    <a:pt x="151" y="703"/>
                  </a:lnTo>
                  <a:lnTo>
                    <a:pt x="152" y="705"/>
                  </a:lnTo>
                  <a:lnTo>
                    <a:pt x="153" y="708"/>
                  </a:lnTo>
                  <a:lnTo>
                    <a:pt x="153" y="710"/>
                  </a:lnTo>
                  <a:lnTo>
                    <a:pt x="153" y="714"/>
                  </a:lnTo>
                  <a:lnTo>
                    <a:pt x="152" y="717"/>
                  </a:lnTo>
                  <a:lnTo>
                    <a:pt x="151" y="719"/>
                  </a:lnTo>
                  <a:lnTo>
                    <a:pt x="149" y="721"/>
                  </a:lnTo>
                  <a:lnTo>
                    <a:pt x="147" y="723"/>
                  </a:lnTo>
                  <a:lnTo>
                    <a:pt x="145" y="724"/>
                  </a:lnTo>
                  <a:lnTo>
                    <a:pt x="142" y="725"/>
                  </a:lnTo>
                  <a:lnTo>
                    <a:pt x="138" y="725"/>
                  </a:lnTo>
                  <a:close/>
                  <a:moveTo>
                    <a:pt x="842" y="365"/>
                  </a:moveTo>
                  <a:lnTo>
                    <a:pt x="842" y="282"/>
                  </a:lnTo>
                  <a:lnTo>
                    <a:pt x="839" y="269"/>
                  </a:lnTo>
                  <a:lnTo>
                    <a:pt x="837" y="256"/>
                  </a:lnTo>
                  <a:lnTo>
                    <a:pt x="834" y="244"/>
                  </a:lnTo>
                  <a:lnTo>
                    <a:pt x="830" y="232"/>
                  </a:lnTo>
                  <a:lnTo>
                    <a:pt x="824" y="220"/>
                  </a:lnTo>
                  <a:lnTo>
                    <a:pt x="818" y="209"/>
                  </a:lnTo>
                  <a:lnTo>
                    <a:pt x="812" y="199"/>
                  </a:lnTo>
                  <a:lnTo>
                    <a:pt x="804" y="188"/>
                  </a:lnTo>
                  <a:lnTo>
                    <a:pt x="795" y="179"/>
                  </a:lnTo>
                  <a:lnTo>
                    <a:pt x="786" y="170"/>
                  </a:lnTo>
                  <a:lnTo>
                    <a:pt x="776" y="161"/>
                  </a:lnTo>
                  <a:lnTo>
                    <a:pt x="767" y="154"/>
                  </a:lnTo>
                  <a:lnTo>
                    <a:pt x="755" y="148"/>
                  </a:lnTo>
                  <a:lnTo>
                    <a:pt x="744" y="141"/>
                  </a:lnTo>
                  <a:lnTo>
                    <a:pt x="731" y="136"/>
                  </a:lnTo>
                  <a:lnTo>
                    <a:pt x="719" y="131"/>
                  </a:lnTo>
                  <a:lnTo>
                    <a:pt x="680" y="0"/>
                  </a:lnTo>
                  <a:lnTo>
                    <a:pt x="178" y="125"/>
                  </a:lnTo>
                  <a:lnTo>
                    <a:pt x="101" y="125"/>
                  </a:lnTo>
                  <a:lnTo>
                    <a:pt x="98" y="125"/>
                  </a:lnTo>
                  <a:lnTo>
                    <a:pt x="88" y="127"/>
                  </a:lnTo>
                  <a:lnTo>
                    <a:pt x="81" y="130"/>
                  </a:lnTo>
                  <a:lnTo>
                    <a:pt x="72" y="135"/>
                  </a:lnTo>
                  <a:lnTo>
                    <a:pt x="63" y="139"/>
                  </a:lnTo>
                  <a:lnTo>
                    <a:pt x="56" y="143"/>
                  </a:lnTo>
                  <a:lnTo>
                    <a:pt x="48" y="149"/>
                  </a:lnTo>
                  <a:lnTo>
                    <a:pt x="42" y="154"/>
                  </a:lnTo>
                  <a:lnTo>
                    <a:pt x="36" y="160"/>
                  </a:lnTo>
                  <a:lnTo>
                    <a:pt x="29" y="167"/>
                  </a:lnTo>
                  <a:lnTo>
                    <a:pt x="24" y="174"/>
                  </a:lnTo>
                  <a:lnTo>
                    <a:pt x="18" y="181"/>
                  </a:lnTo>
                  <a:lnTo>
                    <a:pt x="14" y="189"/>
                  </a:lnTo>
                  <a:lnTo>
                    <a:pt x="10" y="197"/>
                  </a:lnTo>
                  <a:lnTo>
                    <a:pt x="6" y="205"/>
                  </a:lnTo>
                  <a:lnTo>
                    <a:pt x="2" y="214"/>
                  </a:lnTo>
                  <a:lnTo>
                    <a:pt x="0" y="223"/>
                  </a:lnTo>
                  <a:lnTo>
                    <a:pt x="0" y="719"/>
                  </a:lnTo>
                  <a:lnTo>
                    <a:pt x="0" y="722"/>
                  </a:lnTo>
                  <a:lnTo>
                    <a:pt x="2" y="731"/>
                  </a:lnTo>
                  <a:lnTo>
                    <a:pt x="6" y="740"/>
                  </a:lnTo>
                  <a:lnTo>
                    <a:pt x="10" y="748"/>
                  </a:lnTo>
                  <a:lnTo>
                    <a:pt x="14" y="756"/>
                  </a:lnTo>
                  <a:lnTo>
                    <a:pt x="19" y="764"/>
                  </a:lnTo>
                  <a:lnTo>
                    <a:pt x="25" y="771"/>
                  </a:lnTo>
                  <a:lnTo>
                    <a:pt x="30" y="778"/>
                  </a:lnTo>
                  <a:lnTo>
                    <a:pt x="37" y="784"/>
                  </a:lnTo>
                  <a:lnTo>
                    <a:pt x="43" y="791"/>
                  </a:lnTo>
                  <a:lnTo>
                    <a:pt x="51" y="796"/>
                  </a:lnTo>
                  <a:lnTo>
                    <a:pt x="57" y="800"/>
                  </a:lnTo>
                  <a:lnTo>
                    <a:pt x="66" y="805"/>
                  </a:lnTo>
                  <a:lnTo>
                    <a:pt x="73" y="809"/>
                  </a:lnTo>
                  <a:lnTo>
                    <a:pt x="82" y="812"/>
                  </a:lnTo>
                  <a:lnTo>
                    <a:pt x="90" y="814"/>
                  </a:lnTo>
                  <a:lnTo>
                    <a:pt x="99" y="815"/>
                  </a:lnTo>
                  <a:lnTo>
                    <a:pt x="101" y="816"/>
                  </a:lnTo>
                  <a:lnTo>
                    <a:pt x="689" y="815"/>
                  </a:lnTo>
                  <a:lnTo>
                    <a:pt x="704" y="814"/>
                  </a:lnTo>
                  <a:lnTo>
                    <a:pt x="719" y="810"/>
                  </a:lnTo>
                  <a:lnTo>
                    <a:pt x="733" y="806"/>
                  </a:lnTo>
                  <a:lnTo>
                    <a:pt x="746" y="800"/>
                  </a:lnTo>
                  <a:lnTo>
                    <a:pt x="759" y="793"/>
                  </a:lnTo>
                  <a:lnTo>
                    <a:pt x="772" y="785"/>
                  </a:lnTo>
                  <a:lnTo>
                    <a:pt x="783" y="777"/>
                  </a:lnTo>
                  <a:lnTo>
                    <a:pt x="793" y="766"/>
                  </a:lnTo>
                  <a:lnTo>
                    <a:pt x="803" y="755"/>
                  </a:lnTo>
                  <a:lnTo>
                    <a:pt x="812" y="745"/>
                  </a:lnTo>
                  <a:lnTo>
                    <a:pt x="820" y="732"/>
                  </a:lnTo>
                  <a:lnTo>
                    <a:pt x="827" y="719"/>
                  </a:lnTo>
                  <a:lnTo>
                    <a:pt x="832" y="706"/>
                  </a:lnTo>
                  <a:lnTo>
                    <a:pt x="836" y="691"/>
                  </a:lnTo>
                  <a:lnTo>
                    <a:pt x="839" y="677"/>
                  </a:lnTo>
                  <a:lnTo>
                    <a:pt x="842" y="662"/>
                  </a:lnTo>
                  <a:lnTo>
                    <a:pt x="842" y="574"/>
                  </a:lnTo>
                  <a:lnTo>
                    <a:pt x="848" y="573"/>
                  </a:lnTo>
                  <a:lnTo>
                    <a:pt x="854" y="572"/>
                  </a:lnTo>
                  <a:lnTo>
                    <a:pt x="861" y="570"/>
                  </a:lnTo>
                  <a:lnTo>
                    <a:pt x="866" y="568"/>
                  </a:lnTo>
                  <a:lnTo>
                    <a:pt x="872" y="565"/>
                  </a:lnTo>
                  <a:lnTo>
                    <a:pt x="877" y="560"/>
                  </a:lnTo>
                  <a:lnTo>
                    <a:pt x="881" y="557"/>
                  </a:lnTo>
                  <a:lnTo>
                    <a:pt x="886" y="553"/>
                  </a:lnTo>
                  <a:lnTo>
                    <a:pt x="889" y="547"/>
                  </a:lnTo>
                  <a:lnTo>
                    <a:pt x="892" y="542"/>
                  </a:lnTo>
                  <a:lnTo>
                    <a:pt x="895" y="536"/>
                  </a:lnTo>
                  <a:lnTo>
                    <a:pt x="897" y="530"/>
                  </a:lnTo>
                  <a:lnTo>
                    <a:pt x="899" y="523"/>
                  </a:lnTo>
                  <a:lnTo>
                    <a:pt x="901" y="516"/>
                  </a:lnTo>
                  <a:lnTo>
                    <a:pt x="901" y="509"/>
                  </a:lnTo>
                  <a:lnTo>
                    <a:pt x="902" y="500"/>
                  </a:lnTo>
                  <a:lnTo>
                    <a:pt x="902" y="455"/>
                  </a:lnTo>
                  <a:lnTo>
                    <a:pt x="901" y="439"/>
                  </a:lnTo>
                  <a:lnTo>
                    <a:pt x="897" y="424"/>
                  </a:lnTo>
                  <a:lnTo>
                    <a:pt x="895" y="417"/>
                  </a:lnTo>
                  <a:lnTo>
                    <a:pt x="893" y="409"/>
                  </a:lnTo>
                  <a:lnTo>
                    <a:pt x="890" y="403"/>
                  </a:lnTo>
                  <a:lnTo>
                    <a:pt x="886" y="396"/>
                  </a:lnTo>
                  <a:lnTo>
                    <a:pt x="882" y="390"/>
                  </a:lnTo>
                  <a:lnTo>
                    <a:pt x="878" y="384"/>
                  </a:lnTo>
                  <a:lnTo>
                    <a:pt x="873" y="380"/>
                  </a:lnTo>
                  <a:lnTo>
                    <a:pt x="867" y="375"/>
                  </a:lnTo>
                  <a:lnTo>
                    <a:pt x="861" y="372"/>
                  </a:lnTo>
                  <a:lnTo>
                    <a:pt x="856" y="368"/>
                  </a:lnTo>
                  <a:lnTo>
                    <a:pt x="848" y="366"/>
                  </a:lnTo>
                  <a:lnTo>
                    <a:pt x="842" y="3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4196">
              <a:extLst>
                <a:ext uri="{FF2B5EF4-FFF2-40B4-BE49-F238E27FC236}">
                  <a16:creationId xmlns:a16="http://schemas.microsoft.com/office/drawing/2014/main" id="{17B14FA3-039F-4AF7-9CA8-56CAFE7AB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7325" y="2111375"/>
              <a:ext cx="19050" cy="19050"/>
            </a:xfrm>
            <a:custGeom>
              <a:avLst/>
              <a:gdLst>
                <a:gd name="T0" fmla="*/ 30 w 60"/>
                <a:gd name="T1" fmla="*/ 0 h 60"/>
                <a:gd name="T2" fmla="*/ 25 w 60"/>
                <a:gd name="T3" fmla="*/ 1 h 60"/>
                <a:gd name="T4" fmla="*/ 20 w 60"/>
                <a:gd name="T5" fmla="*/ 2 h 60"/>
                <a:gd name="T6" fmla="*/ 14 w 60"/>
                <a:gd name="T7" fmla="*/ 6 h 60"/>
                <a:gd name="T8" fmla="*/ 10 w 60"/>
                <a:gd name="T9" fmla="*/ 9 h 60"/>
                <a:gd name="T10" fmla="*/ 6 w 60"/>
                <a:gd name="T11" fmla="*/ 13 h 60"/>
                <a:gd name="T12" fmla="*/ 4 w 60"/>
                <a:gd name="T13" fmla="*/ 18 h 60"/>
                <a:gd name="T14" fmla="*/ 2 w 60"/>
                <a:gd name="T15" fmla="*/ 25 h 60"/>
                <a:gd name="T16" fmla="*/ 0 w 60"/>
                <a:gd name="T17" fmla="*/ 30 h 60"/>
                <a:gd name="T18" fmla="*/ 2 w 60"/>
                <a:gd name="T19" fmla="*/ 37 h 60"/>
                <a:gd name="T20" fmla="*/ 4 w 60"/>
                <a:gd name="T21" fmla="*/ 42 h 60"/>
                <a:gd name="T22" fmla="*/ 6 w 60"/>
                <a:gd name="T23" fmla="*/ 47 h 60"/>
                <a:gd name="T24" fmla="*/ 10 w 60"/>
                <a:gd name="T25" fmla="*/ 52 h 60"/>
                <a:gd name="T26" fmla="*/ 14 w 60"/>
                <a:gd name="T27" fmla="*/ 55 h 60"/>
                <a:gd name="T28" fmla="*/ 20 w 60"/>
                <a:gd name="T29" fmla="*/ 58 h 60"/>
                <a:gd name="T30" fmla="*/ 25 w 60"/>
                <a:gd name="T31" fmla="*/ 60 h 60"/>
                <a:gd name="T32" fmla="*/ 30 w 60"/>
                <a:gd name="T33" fmla="*/ 60 h 60"/>
                <a:gd name="T34" fmla="*/ 37 w 60"/>
                <a:gd name="T35" fmla="*/ 60 h 60"/>
                <a:gd name="T36" fmla="*/ 42 w 60"/>
                <a:gd name="T37" fmla="*/ 58 h 60"/>
                <a:gd name="T38" fmla="*/ 48 w 60"/>
                <a:gd name="T39" fmla="*/ 55 h 60"/>
                <a:gd name="T40" fmla="*/ 52 w 60"/>
                <a:gd name="T41" fmla="*/ 52 h 60"/>
                <a:gd name="T42" fmla="*/ 56 w 60"/>
                <a:gd name="T43" fmla="*/ 47 h 60"/>
                <a:gd name="T44" fmla="*/ 58 w 60"/>
                <a:gd name="T45" fmla="*/ 42 h 60"/>
                <a:gd name="T46" fmla="*/ 60 w 60"/>
                <a:gd name="T47" fmla="*/ 37 h 60"/>
                <a:gd name="T48" fmla="*/ 60 w 60"/>
                <a:gd name="T49" fmla="*/ 30 h 60"/>
                <a:gd name="T50" fmla="*/ 60 w 60"/>
                <a:gd name="T51" fmla="*/ 25 h 60"/>
                <a:gd name="T52" fmla="*/ 58 w 60"/>
                <a:gd name="T53" fmla="*/ 18 h 60"/>
                <a:gd name="T54" fmla="*/ 56 w 60"/>
                <a:gd name="T55" fmla="*/ 13 h 60"/>
                <a:gd name="T56" fmla="*/ 52 w 60"/>
                <a:gd name="T57" fmla="*/ 9 h 60"/>
                <a:gd name="T58" fmla="*/ 48 w 60"/>
                <a:gd name="T59" fmla="*/ 6 h 60"/>
                <a:gd name="T60" fmla="*/ 42 w 60"/>
                <a:gd name="T61" fmla="*/ 2 h 60"/>
                <a:gd name="T62" fmla="*/ 37 w 60"/>
                <a:gd name="T63" fmla="*/ 1 h 60"/>
                <a:gd name="T64" fmla="*/ 30 w 60"/>
                <a:gd name="T6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lnTo>
                    <a:pt x="25" y="1"/>
                  </a:lnTo>
                  <a:lnTo>
                    <a:pt x="20" y="2"/>
                  </a:lnTo>
                  <a:lnTo>
                    <a:pt x="14" y="6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4" y="18"/>
                  </a:lnTo>
                  <a:lnTo>
                    <a:pt x="2" y="25"/>
                  </a:lnTo>
                  <a:lnTo>
                    <a:pt x="0" y="30"/>
                  </a:lnTo>
                  <a:lnTo>
                    <a:pt x="2" y="37"/>
                  </a:lnTo>
                  <a:lnTo>
                    <a:pt x="4" y="42"/>
                  </a:lnTo>
                  <a:lnTo>
                    <a:pt x="6" y="47"/>
                  </a:lnTo>
                  <a:lnTo>
                    <a:pt x="10" y="52"/>
                  </a:lnTo>
                  <a:lnTo>
                    <a:pt x="14" y="55"/>
                  </a:lnTo>
                  <a:lnTo>
                    <a:pt x="20" y="58"/>
                  </a:lnTo>
                  <a:lnTo>
                    <a:pt x="25" y="60"/>
                  </a:lnTo>
                  <a:lnTo>
                    <a:pt x="30" y="60"/>
                  </a:lnTo>
                  <a:lnTo>
                    <a:pt x="37" y="60"/>
                  </a:lnTo>
                  <a:lnTo>
                    <a:pt x="42" y="58"/>
                  </a:lnTo>
                  <a:lnTo>
                    <a:pt x="48" y="55"/>
                  </a:lnTo>
                  <a:lnTo>
                    <a:pt x="52" y="52"/>
                  </a:lnTo>
                  <a:lnTo>
                    <a:pt x="56" y="47"/>
                  </a:lnTo>
                  <a:lnTo>
                    <a:pt x="58" y="42"/>
                  </a:lnTo>
                  <a:lnTo>
                    <a:pt x="60" y="37"/>
                  </a:lnTo>
                  <a:lnTo>
                    <a:pt x="60" y="30"/>
                  </a:lnTo>
                  <a:lnTo>
                    <a:pt x="60" y="25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6"/>
                  </a:lnTo>
                  <a:lnTo>
                    <a:pt x="42" y="2"/>
                  </a:lnTo>
                  <a:lnTo>
                    <a:pt x="37" y="1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141BA0B5-0912-4679-8DDA-29AD7AE7A48A}"/>
              </a:ext>
            </a:extLst>
          </p:cNvPr>
          <p:cNvGrpSpPr>
            <a:grpSpLocks noChangeAspect="1"/>
          </p:cNvGrpSpPr>
          <p:nvPr/>
        </p:nvGrpSpPr>
        <p:grpSpPr>
          <a:xfrm>
            <a:off x="5527335" y="965964"/>
            <a:ext cx="358000" cy="360000"/>
            <a:chOff x="3171788" y="779462"/>
            <a:chExt cx="284163" cy="285751"/>
          </a:xfrm>
          <a:solidFill>
            <a:schemeClr val="bg1"/>
          </a:solidFill>
        </p:grpSpPr>
        <p:sp>
          <p:nvSpPr>
            <p:cNvPr id="547" name="Freeform 2993">
              <a:extLst>
                <a:ext uri="{FF2B5EF4-FFF2-40B4-BE49-F238E27FC236}">
                  <a16:creationId xmlns:a16="http://schemas.microsoft.com/office/drawing/2014/main" id="{9A06775D-69AD-463D-AD90-032F1C3347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0851" y="779462"/>
              <a:ext cx="165100" cy="196850"/>
            </a:xfrm>
            <a:custGeom>
              <a:avLst/>
              <a:gdLst>
                <a:gd name="T0" fmla="*/ 291 w 416"/>
                <a:gd name="T1" fmla="*/ 221 h 493"/>
                <a:gd name="T2" fmla="*/ 339 w 416"/>
                <a:gd name="T3" fmla="*/ 173 h 493"/>
                <a:gd name="T4" fmla="*/ 242 w 416"/>
                <a:gd name="T5" fmla="*/ 221 h 493"/>
                <a:gd name="T6" fmla="*/ 195 w 416"/>
                <a:gd name="T7" fmla="*/ 173 h 493"/>
                <a:gd name="T8" fmla="*/ 242 w 416"/>
                <a:gd name="T9" fmla="*/ 221 h 493"/>
                <a:gd name="T10" fmla="*/ 99 w 416"/>
                <a:gd name="T11" fmla="*/ 221 h 493"/>
                <a:gd name="T12" fmla="*/ 147 w 416"/>
                <a:gd name="T13" fmla="*/ 173 h 493"/>
                <a:gd name="T14" fmla="*/ 208 w 416"/>
                <a:gd name="T15" fmla="*/ 0 h 493"/>
                <a:gd name="T16" fmla="*/ 166 w 416"/>
                <a:gd name="T17" fmla="*/ 3 h 493"/>
                <a:gd name="T18" fmla="*/ 127 w 416"/>
                <a:gd name="T19" fmla="*/ 15 h 493"/>
                <a:gd name="T20" fmla="*/ 92 w 416"/>
                <a:gd name="T21" fmla="*/ 33 h 493"/>
                <a:gd name="T22" fmla="*/ 61 w 416"/>
                <a:gd name="T23" fmla="*/ 57 h 493"/>
                <a:gd name="T24" fmla="*/ 35 w 416"/>
                <a:gd name="T25" fmla="*/ 85 h 493"/>
                <a:gd name="T26" fmla="*/ 16 w 416"/>
                <a:gd name="T27" fmla="*/ 117 h 493"/>
                <a:gd name="T28" fmla="*/ 4 w 416"/>
                <a:gd name="T29" fmla="*/ 153 h 493"/>
                <a:gd name="T30" fmla="*/ 0 w 416"/>
                <a:gd name="T31" fmla="*/ 192 h 493"/>
                <a:gd name="T32" fmla="*/ 0 w 416"/>
                <a:gd name="T33" fmla="*/ 194 h 493"/>
                <a:gd name="T34" fmla="*/ 26 w 416"/>
                <a:gd name="T35" fmla="*/ 204 h 493"/>
                <a:gd name="T36" fmla="*/ 47 w 416"/>
                <a:gd name="T37" fmla="*/ 220 h 493"/>
                <a:gd name="T38" fmla="*/ 64 w 416"/>
                <a:gd name="T39" fmla="*/ 238 h 493"/>
                <a:gd name="T40" fmla="*/ 72 w 416"/>
                <a:gd name="T41" fmla="*/ 260 h 493"/>
                <a:gd name="T42" fmla="*/ 76 w 416"/>
                <a:gd name="T43" fmla="*/ 277 h 493"/>
                <a:gd name="T44" fmla="*/ 76 w 416"/>
                <a:gd name="T45" fmla="*/ 293 h 493"/>
                <a:gd name="T46" fmla="*/ 73 w 416"/>
                <a:gd name="T47" fmla="*/ 311 h 493"/>
                <a:gd name="T48" fmla="*/ 67 w 416"/>
                <a:gd name="T49" fmla="*/ 330 h 493"/>
                <a:gd name="T50" fmla="*/ 70 w 416"/>
                <a:gd name="T51" fmla="*/ 333 h 493"/>
                <a:gd name="T52" fmla="*/ 77 w 416"/>
                <a:gd name="T53" fmla="*/ 349 h 493"/>
                <a:gd name="T54" fmla="*/ 94 w 416"/>
                <a:gd name="T55" fmla="*/ 361 h 493"/>
                <a:gd name="T56" fmla="*/ 114 w 416"/>
                <a:gd name="T57" fmla="*/ 371 h 493"/>
                <a:gd name="T58" fmla="*/ 132 w 416"/>
                <a:gd name="T59" fmla="*/ 378 h 493"/>
                <a:gd name="T60" fmla="*/ 153 w 416"/>
                <a:gd name="T61" fmla="*/ 383 h 493"/>
                <a:gd name="T62" fmla="*/ 153 w 416"/>
                <a:gd name="T63" fmla="*/ 428 h 493"/>
                <a:gd name="T64" fmla="*/ 153 w 416"/>
                <a:gd name="T65" fmla="*/ 465 h 493"/>
                <a:gd name="T66" fmla="*/ 173 w 416"/>
                <a:gd name="T67" fmla="*/ 473 h 493"/>
                <a:gd name="T68" fmla="*/ 203 w 416"/>
                <a:gd name="T69" fmla="*/ 446 h 493"/>
                <a:gd name="T70" fmla="*/ 249 w 416"/>
                <a:gd name="T71" fmla="*/ 406 h 493"/>
                <a:gd name="T72" fmla="*/ 274 w 416"/>
                <a:gd name="T73" fmla="*/ 385 h 493"/>
                <a:gd name="T74" fmla="*/ 290 w 416"/>
                <a:gd name="T75" fmla="*/ 371 h 493"/>
                <a:gd name="T76" fmla="*/ 317 w 416"/>
                <a:gd name="T77" fmla="*/ 358 h 493"/>
                <a:gd name="T78" fmla="*/ 342 w 416"/>
                <a:gd name="T79" fmla="*/ 341 h 493"/>
                <a:gd name="T80" fmla="*/ 364 w 416"/>
                <a:gd name="T81" fmla="*/ 321 h 493"/>
                <a:gd name="T82" fmla="*/ 383 w 416"/>
                <a:gd name="T83" fmla="*/ 299 h 493"/>
                <a:gd name="T84" fmla="*/ 397 w 416"/>
                <a:gd name="T85" fmla="*/ 276 h 493"/>
                <a:gd name="T86" fmla="*/ 408 w 416"/>
                <a:gd name="T87" fmla="*/ 249 h 493"/>
                <a:gd name="T88" fmla="*/ 415 w 416"/>
                <a:gd name="T89" fmla="*/ 222 h 493"/>
                <a:gd name="T90" fmla="*/ 416 w 416"/>
                <a:gd name="T91" fmla="*/ 192 h 493"/>
                <a:gd name="T92" fmla="*/ 412 w 416"/>
                <a:gd name="T93" fmla="*/ 154 h 493"/>
                <a:gd name="T94" fmla="*/ 400 w 416"/>
                <a:gd name="T95" fmla="*/ 117 h 493"/>
                <a:gd name="T96" fmla="*/ 381 w 416"/>
                <a:gd name="T97" fmla="*/ 85 h 493"/>
                <a:gd name="T98" fmla="*/ 355 w 416"/>
                <a:gd name="T99" fmla="*/ 57 h 493"/>
                <a:gd name="T100" fmla="*/ 324 w 416"/>
                <a:gd name="T101" fmla="*/ 33 h 493"/>
                <a:gd name="T102" fmla="*/ 289 w 416"/>
                <a:gd name="T103" fmla="*/ 15 h 493"/>
                <a:gd name="T104" fmla="*/ 251 w 416"/>
                <a:gd name="T105" fmla="*/ 3 h 493"/>
                <a:gd name="T106" fmla="*/ 208 w 416"/>
                <a:gd name="T107" fmla="*/ 0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6" h="493">
                  <a:moveTo>
                    <a:pt x="339" y="221"/>
                  </a:moveTo>
                  <a:lnTo>
                    <a:pt x="291" y="221"/>
                  </a:lnTo>
                  <a:lnTo>
                    <a:pt x="291" y="173"/>
                  </a:lnTo>
                  <a:lnTo>
                    <a:pt x="339" y="173"/>
                  </a:lnTo>
                  <a:lnTo>
                    <a:pt x="339" y="221"/>
                  </a:lnTo>
                  <a:close/>
                  <a:moveTo>
                    <a:pt x="242" y="221"/>
                  </a:moveTo>
                  <a:lnTo>
                    <a:pt x="195" y="221"/>
                  </a:lnTo>
                  <a:lnTo>
                    <a:pt x="195" y="173"/>
                  </a:lnTo>
                  <a:lnTo>
                    <a:pt x="242" y="173"/>
                  </a:lnTo>
                  <a:lnTo>
                    <a:pt x="242" y="221"/>
                  </a:lnTo>
                  <a:close/>
                  <a:moveTo>
                    <a:pt x="147" y="221"/>
                  </a:moveTo>
                  <a:lnTo>
                    <a:pt x="99" y="221"/>
                  </a:lnTo>
                  <a:lnTo>
                    <a:pt x="99" y="173"/>
                  </a:lnTo>
                  <a:lnTo>
                    <a:pt x="147" y="173"/>
                  </a:lnTo>
                  <a:lnTo>
                    <a:pt x="147" y="221"/>
                  </a:lnTo>
                  <a:close/>
                  <a:moveTo>
                    <a:pt x="208" y="0"/>
                  </a:moveTo>
                  <a:lnTo>
                    <a:pt x="186" y="1"/>
                  </a:lnTo>
                  <a:lnTo>
                    <a:pt x="166" y="3"/>
                  </a:lnTo>
                  <a:lnTo>
                    <a:pt x="146" y="8"/>
                  </a:lnTo>
                  <a:lnTo>
                    <a:pt x="127" y="15"/>
                  </a:lnTo>
                  <a:lnTo>
                    <a:pt x="109" y="23"/>
                  </a:lnTo>
                  <a:lnTo>
                    <a:pt x="92" y="33"/>
                  </a:lnTo>
                  <a:lnTo>
                    <a:pt x="76" y="44"/>
                  </a:lnTo>
                  <a:lnTo>
                    <a:pt x="61" y="57"/>
                  </a:lnTo>
                  <a:lnTo>
                    <a:pt x="47" y="70"/>
                  </a:lnTo>
                  <a:lnTo>
                    <a:pt x="35" y="85"/>
                  </a:lnTo>
                  <a:lnTo>
                    <a:pt x="25" y="101"/>
                  </a:lnTo>
                  <a:lnTo>
                    <a:pt x="16" y="117"/>
                  </a:lnTo>
                  <a:lnTo>
                    <a:pt x="9" y="135"/>
                  </a:lnTo>
                  <a:lnTo>
                    <a:pt x="4" y="153"/>
                  </a:lnTo>
                  <a:lnTo>
                    <a:pt x="1" y="173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14" y="198"/>
                  </a:lnTo>
                  <a:lnTo>
                    <a:pt x="26" y="204"/>
                  </a:lnTo>
                  <a:lnTo>
                    <a:pt x="38" y="211"/>
                  </a:lnTo>
                  <a:lnTo>
                    <a:pt x="47" y="220"/>
                  </a:lnTo>
                  <a:lnTo>
                    <a:pt x="57" y="228"/>
                  </a:lnTo>
                  <a:lnTo>
                    <a:pt x="64" y="238"/>
                  </a:lnTo>
                  <a:lnTo>
                    <a:pt x="69" y="248"/>
                  </a:lnTo>
                  <a:lnTo>
                    <a:pt x="72" y="260"/>
                  </a:lnTo>
                  <a:lnTo>
                    <a:pt x="74" y="268"/>
                  </a:lnTo>
                  <a:lnTo>
                    <a:pt x="76" y="277"/>
                  </a:lnTo>
                  <a:lnTo>
                    <a:pt x="76" y="285"/>
                  </a:lnTo>
                  <a:lnTo>
                    <a:pt x="76" y="293"/>
                  </a:lnTo>
                  <a:lnTo>
                    <a:pt x="74" y="303"/>
                  </a:lnTo>
                  <a:lnTo>
                    <a:pt x="73" y="311"/>
                  </a:lnTo>
                  <a:lnTo>
                    <a:pt x="71" y="321"/>
                  </a:lnTo>
                  <a:lnTo>
                    <a:pt x="67" y="330"/>
                  </a:lnTo>
                  <a:lnTo>
                    <a:pt x="69" y="332"/>
                  </a:lnTo>
                  <a:lnTo>
                    <a:pt x="70" y="333"/>
                  </a:lnTo>
                  <a:lnTo>
                    <a:pt x="73" y="341"/>
                  </a:lnTo>
                  <a:lnTo>
                    <a:pt x="77" y="349"/>
                  </a:lnTo>
                  <a:lnTo>
                    <a:pt x="85" y="355"/>
                  </a:lnTo>
                  <a:lnTo>
                    <a:pt x="94" y="361"/>
                  </a:lnTo>
                  <a:lnTo>
                    <a:pt x="104" y="366"/>
                  </a:lnTo>
                  <a:lnTo>
                    <a:pt x="114" y="371"/>
                  </a:lnTo>
                  <a:lnTo>
                    <a:pt x="123" y="374"/>
                  </a:lnTo>
                  <a:lnTo>
                    <a:pt x="132" y="378"/>
                  </a:lnTo>
                  <a:lnTo>
                    <a:pt x="142" y="380"/>
                  </a:lnTo>
                  <a:lnTo>
                    <a:pt x="153" y="383"/>
                  </a:lnTo>
                  <a:lnTo>
                    <a:pt x="153" y="403"/>
                  </a:lnTo>
                  <a:lnTo>
                    <a:pt x="153" y="428"/>
                  </a:lnTo>
                  <a:lnTo>
                    <a:pt x="153" y="449"/>
                  </a:lnTo>
                  <a:lnTo>
                    <a:pt x="153" y="465"/>
                  </a:lnTo>
                  <a:lnTo>
                    <a:pt x="153" y="493"/>
                  </a:lnTo>
                  <a:lnTo>
                    <a:pt x="173" y="473"/>
                  </a:lnTo>
                  <a:lnTo>
                    <a:pt x="185" y="462"/>
                  </a:lnTo>
                  <a:lnTo>
                    <a:pt x="203" y="446"/>
                  </a:lnTo>
                  <a:lnTo>
                    <a:pt x="227" y="427"/>
                  </a:lnTo>
                  <a:lnTo>
                    <a:pt x="249" y="406"/>
                  </a:lnTo>
                  <a:lnTo>
                    <a:pt x="262" y="395"/>
                  </a:lnTo>
                  <a:lnTo>
                    <a:pt x="274" y="385"/>
                  </a:lnTo>
                  <a:lnTo>
                    <a:pt x="284" y="377"/>
                  </a:lnTo>
                  <a:lnTo>
                    <a:pt x="290" y="371"/>
                  </a:lnTo>
                  <a:lnTo>
                    <a:pt x="304" y="365"/>
                  </a:lnTo>
                  <a:lnTo>
                    <a:pt x="317" y="358"/>
                  </a:lnTo>
                  <a:lnTo>
                    <a:pt x="330" y="349"/>
                  </a:lnTo>
                  <a:lnTo>
                    <a:pt x="342" y="341"/>
                  </a:lnTo>
                  <a:lnTo>
                    <a:pt x="353" y="332"/>
                  </a:lnTo>
                  <a:lnTo>
                    <a:pt x="364" y="321"/>
                  </a:lnTo>
                  <a:lnTo>
                    <a:pt x="373" y="310"/>
                  </a:lnTo>
                  <a:lnTo>
                    <a:pt x="383" y="299"/>
                  </a:lnTo>
                  <a:lnTo>
                    <a:pt x="390" y="288"/>
                  </a:lnTo>
                  <a:lnTo>
                    <a:pt x="397" y="276"/>
                  </a:lnTo>
                  <a:lnTo>
                    <a:pt x="403" y="263"/>
                  </a:lnTo>
                  <a:lnTo>
                    <a:pt x="408" y="249"/>
                  </a:lnTo>
                  <a:lnTo>
                    <a:pt x="411" y="235"/>
                  </a:lnTo>
                  <a:lnTo>
                    <a:pt x="415" y="222"/>
                  </a:lnTo>
                  <a:lnTo>
                    <a:pt x="416" y="208"/>
                  </a:lnTo>
                  <a:lnTo>
                    <a:pt x="416" y="192"/>
                  </a:lnTo>
                  <a:lnTo>
                    <a:pt x="416" y="173"/>
                  </a:lnTo>
                  <a:lnTo>
                    <a:pt x="412" y="154"/>
                  </a:lnTo>
                  <a:lnTo>
                    <a:pt x="408" y="135"/>
                  </a:lnTo>
                  <a:lnTo>
                    <a:pt x="400" y="117"/>
                  </a:lnTo>
                  <a:lnTo>
                    <a:pt x="391" y="101"/>
                  </a:lnTo>
                  <a:lnTo>
                    <a:pt x="381" y="85"/>
                  </a:lnTo>
                  <a:lnTo>
                    <a:pt x="368" y="70"/>
                  </a:lnTo>
                  <a:lnTo>
                    <a:pt x="355" y="57"/>
                  </a:lnTo>
                  <a:lnTo>
                    <a:pt x="341" y="44"/>
                  </a:lnTo>
                  <a:lnTo>
                    <a:pt x="324" y="33"/>
                  </a:lnTo>
                  <a:lnTo>
                    <a:pt x="308" y="23"/>
                  </a:lnTo>
                  <a:lnTo>
                    <a:pt x="289" y="15"/>
                  </a:lnTo>
                  <a:lnTo>
                    <a:pt x="270" y="8"/>
                  </a:lnTo>
                  <a:lnTo>
                    <a:pt x="251" y="3"/>
                  </a:lnTo>
                  <a:lnTo>
                    <a:pt x="229" y="1"/>
                  </a:lnTo>
                  <a:lnTo>
                    <a:pt x="20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8" name="Freeform 2994">
              <a:extLst>
                <a:ext uri="{FF2B5EF4-FFF2-40B4-BE49-F238E27FC236}">
                  <a16:creationId xmlns:a16="http://schemas.microsoft.com/office/drawing/2014/main" id="{04679FF2-5A0F-40B9-A8C1-9A51F5FF5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788" y="863600"/>
              <a:ext cx="190500" cy="201613"/>
            </a:xfrm>
            <a:custGeom>
              <a:avLst/>
              <a:gdLst>
                <a:gd name="T0" fmla="*/ 393 w 480"/>
                <a:gd name="T1" fmla="*/ 357 h 507"/>
                <a:gd name="T2" fmla="*/ 312 w 480"/>
                <a:gd name="T3" fmla="*/ 312 h 507"/>
                <a:gd name="T4" fmla="*/ 320 w 480"/>
                <a:gd name="T5" fmla="*/ 267 h 507"/>
                <a:gd name="T6" fmla="*/ 324 w 480"/>
                <a:gd name="T7" fmla="*/ 261 h 507"/>
                <a:gd name="T8" fmla="*/ 329 w 480"/>
                <a:gd name="T9" fmla="*/ 254 h 507"/>
                <a:gd name="T10" fmla="*/ 332 w 480"/>
                <a:gd name="T11" fmla="*/ 244 h 507"/>
                <a:gd name="T12" fmla="*/ 336 w 480"/>
                <a:gd name="T13" fmla="*/ 231 h 507"/>
                <a:gd name="T14" fmla="*/ 338 w 480"/>
                <a:gd name="T15" fmla="*/ 219 h 507"/>
                <a:gd name="T16" fmla="*/ 339 w 480"/>
                <a:gd name="T17" fmla="*/ 203 h 507"/>
                <a:gd name="T18" fmla="*/ 350 w 480"/>
                <a:gd name="T19" fmla="*/ 190 h 507"/>
                <a:gd name="T20" fmla="*/ 354 w 480"/>
                <a:gd name="T21" fmla="*/ 185 h 507"/>
                <a:gd name="T22" fmla="*/ 356 w 480"/>
                <a:gd name="T23" fmla="*/ 179 h 507"/>
                <a:gd name="T24" fmla="*/ 357 w 480"/>
                <a:gd name="T25" fmla="*/ 173 h 507"/>
                <a:gd name="T26" fmla="*/ 358 w 480"/>
                <a:gd name="T27" fmla="*/ 166 h 507"/>
                <a:gd name="T28" fmla="*/ 357 w 480"/>
                <a:gd name="T29" fmla="*/ 149 h 507"/>
                <a:gd name="T30" fmla="*/ 354 w 480"/>
                <a:gd name="T31" fmla="*/ 140 h 507"/>
                <a:gd name="T32" fmla="*/ 350 w 480"/>
                <a:gd name="T33" fmla="*/ 131 h 507"/>
                <a:gd name="T34" fmla="*/ 343 w 480"/>
                <a:gd name="T35" fmla="*/ 125 h 507"/>
                <a:gd name="T36" fmla="*/ 355 w 480"/>
                <a:gd name="T37" fmla="*/ 84 h 507"/>
                <a:gd name="T38" fmla="*/ 353 w 480"/>
                <a:gd name="T39" fmla="*/ 54 h 507"/>
                <a:gd name="T40" fmla="*/ 336 w 480"/>
                <a:gd name="T41" fmla="*/ 28 h 507"/>
                <a:gd name="T42" fmla="*/ 305 w 480"/>
                <a:gd name="T43" fmla="*/ 9 h 507"/>
                <a:gd name="T44" fmla="*/ 286 w 480"/>
                <a:gd name="T45" fmla="*/ 4 h 507"/>
                <a:gd name="T46" fmla="*/ 267 w 480"/>
                <a:gd name="T47" fmla="*/ 0 h 507"/>
                <a:gd name="T48" fmla="*/ 251 w 480"/>
                <a:gd name="T49" fmla="*/ 0 h 507"/>
                <a:gd name="T50" fmla="*/ 232 w 480"/>
                <a:gd name="T51" fmla="*/ 2 h 507"/>
                <a:gd name="T52" fmla="*/ 217 w 480"/>
                <a:gd name="T53" fmla="*/ 4 h 507"/>
                <a:gd name="T54" fmla="*/ 203 w 480"/>
                <a:gd name="T55" fmla="*/ 8 h 507"/>
                <a:gd name="T56" fmla="*/ 192 w 480"/>
                <a:gd name="T57" fmla="*/ 11 h 507"/>
                <a:gd name="T58" fmla="*/ 157 w 480"/>
                <a:gd name="T59" fmla="*/ 38 h 507"/>
                <a:gd name="T60" fmla="*/ 154 w 480"/>
                <a:gd name="T61" fmla="*/ 44 h 507"/>
                <a:gd name="T62" fmla="*/ 140 w 480"/>
                <a:gd name="T63" fmla="*/ 46 h 507"/>
                <a:gd name="T64" fmla="*/ 131 w 480"/>
                <a:gd name="T65" fmla="*/ 48 h 507"/>
                <a:gd name="T66" fmla="*/ 126 w 480"/>
                <a:gd name="T67" fmla="*/ 53 h 507"/>
                <a:gd name="T68" fmla="*/ 123 w 480"/>
                <a:gd name="T69" fmla="*/ 56 h 507"/>
                <a:gd name="T70" fmla="*/ 118 w 480"/>
                <a:gd name="T71" fmla="*/ 66 h 507"/>
                <a:gd name="T72" fmla="*/ 118 w 480"/>
                <a:gd name="T73" fmla="*/ 75 h 507"/>
                <a:gd name="T74" fmla="*/ 118 w 480"/>
                <a:gd name="T75" fmla="*/ 84 h 507"/>
                <a:gd name="T76" fmla="*/ 121 w 480"/>
                <a:gd name="T77" fmla="*/ 92 h 507"/>
                <a:gd name="T78" fmla="*/ 123 w 480"/>
                <a:gd name="T79" fmla="*/ 100 h 507"/>
                <a:gd name="T80" fmla="*/ 125 w 480"/>
                <a:gd name="T81" fmla="*/ 109 h 507"/>
                <a:gd name="T82" fmla="*/ 132 w 480"/>
                <a:gd name="T83" fmla="*/ 125 h 507"/>
                <a:gd name="T84" fmla="*/ 116 w 480"/>
                <a:gd name="T85" fmla="*/ 148 h 507"/>
                <a:gd name="T86" fmla="*/ 115 w 480"/>
                <a:gd name="T87" fmla="*/ 174 h 507"/>
                <a:gd name="T88" fmla="*/ 118 w 480"/>
                <a:gd name="T89" fmla="*/ 185 h 507"/>
                <a:gd name="T90" fmla="*/ 124 w 480"/>
                <a:gd name="T91" fmla="*/ 193 h 507"/>
                <a:gd name="T92" fmla="*/ 130 w 480"/>
                <a:gd name="T93" fmla="*/ 199 h 507"/>
                <a:gd name="T94" fmla="*/ 138 w 480"/>
                <a:gd name="T95" fmla="*/ 216 h 507"/>
                <a:gd name="T96" fmla="*/ 144 w 480"/>
                <a:gd name="T97" fmla="*/ 242 h 507"/>
                <a:gd name="T98" fmla="*/ 161 w 480"/>
                <a:gd name="T99" fmla="*/ 268 h 507"/>
                <a:gd name="T100" fmla="*/ 168 w 480"/>
                <a:gd name="T101" fmla="*/ 312 h 507"/>
                <a:gd name="T102" fmla="*/ 87 w 480"/>
                <a:gd name="T103" fmla="*/ 357 h 507"/>
                <a:gd name="T104" fmla="*/ 19 w 480"/>
                <a:gd name="T105" fmla="*/ 399 h 507"/>
                <a:gd name="T106" fmla="*/ 2 w 480"/>
                <a:gd name="T107" fmla="*/ 420 h 507"/>
                <a:gd name="T108" fmla="*/ 4 w 480"/>
                <a:gd name="T109" fmla="*/ 504 h 507"/>
                <a:gd name="T110" fmla="*/ 473 w 480"/>
                <a:gd name="T111" fmla="*/ 506 h 507"/>
                <a:gd name="T112" fmla="*/ 480 w 480"/>
                <a:gd name="T113" fmla="*/ 424 h 507"/>
                <a:gd name="T114" fmla="*/ 471 w 480"/>
                <a:gd name="T115" fmla="*/ 408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0" h="507">
                  <a:moveTo>
                    <a:pt x="446" y="388"/>
                  </a:moveTo>
                  <a:lnTo>
                    <a:pt x="435" y="380"/>
                  </a:lnTo>
                  <a:lnTo>
                    <a:pt x="418" y="370"/>
                  </a:lnTo>
                  <a:lnTo>
                    <a:pt x="393" y="357"/>
                  </a:lnTo>
                  <a:lnTo>
                    <a:pt x="367" y="344"/>
                  </a:lnTo>
                  <a:lnTo>
                    <a:pt x="339" y="331"/>
                  </a:lnTo>
                  <a:lnTo>
                    <a:pt x="312" y="319"/>
                  </a:lnTo>
                  <a:lnTo>
                    <a:pt x="312" y="312"/>
                  </a:lnTo>
                  <a:lnTo>
                    <a:pt x="312" y="280"/>
                  </a:lnTo>
                  <a:lnTo>
                    <a:pt x="312" y="274"/>
                  </a:lnTo>
                  <a:lnTo>
                    <a:pt x="316" y="272"/>
                  </a:lnTo>
                  <a:lnTo>
                    <a:pt x="320" y="267"/>
                  </a:lnTo>
                  <a:lnTo>
                    <a:pt x="320" y="266"/>
                  </a:lnTo>
                  <a:lnTo>
                    <a:pt x="320" y="266"/>
                  </a:lnTo>
                  <a:lnTo>
                    <a:pt x="323" y="263"/>
                  </a:lnTo>
                  <a:lnTo>
                    <a:pt x="324" y="261"/>
                  </a:lnTo>
                  <a:lnTo>
                    <a:pt x="325" y="260"/>
                  </a:lnTo>
                  <a:lnTo>
                    <a:pt x="325" y="260"/>
                  </a:lnTo>
                  <a:lnTo>
                    <a:pt x="326" y="256"/>
                  </a:lnTo>
                  <a:lnTo>
                    <a:pt x="329" y="254"/>
                  </a:lnTo>
                  <a:lnTo>
                    <a:pt x="329" y="253"/>
                  </a:lnTo>
                  <a:lnTo>
                    <a:pt x="329" y="251"/>
                  </a:lnTo>
                  <a:lnTo>
                    <a:pt x="331" y="248"/>
                  </a:lnTo>
                  <a:lnTo>
                    <a:pt x="332" y="244"/>
                  </a:lnTo>
                  <a:lnTo>
                    <a:pt x="332" y="243"/>
                  </a:lnTo>
                  <a:lnTo>
                    <a:pt x="332" y="243"/>
                  </a:lnTo>
                  <a:lnTo>
                    <a:pt x="335" y="237"/>
                  </a:lnTo>
                  <a:lnTo>
                    <a:pt x="336" y="231"/>
                  </a:lnTo>
                  <a:lnTo>
                    <a:pt x="336" y="231"/>
                  </a:lnTo>
                  <a:lnTo>
                    <a:pt x="336" y="231"/>
                  </a:lnTo>
                  <a:lnTo>
                    <a:pt x="337" y="225"/>
                  </a:lnTo>
                  <a:lnTo>
                    <a:pt x="338" y="219"/>
                  </a:lnTo>
                  <a:lnTo>
                    <a:pt x="338" y="217"/>
                  </a:lnTo>
                  <a:lnTo>
                    <a:pt x="338" y="215"/>
                  </a:lnTo>
                  <a:lnTo>
                    <a:pt x="339" y="209"/>
                  </a:lnTo>
                  <a:lnTo>
                    <a:pt x="339" y="203"/>
                  </a:lnTo>
                  <a:lnTo>
                    <a:pt x="345" y="197"/>
                  </a:lnTo>
                  <a:lnTo>
                    <a:pt x="350" y="191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3" y="187"/>
                  </a:lnTo>
                  <a:lnTo>
                    <a:pt x="354" y="185"/>
                  </a:lnTo>
                  <a:lnTo>
                    <a:pt x="354" y="185"/>
                  </a:lnTo>
                  <a:lnTo>
                    <a:pt x="354" y="185"/>
                  </a:lnTo>
                  <a:lnTo>
                    <a:pt x="355" y="182"/>
                  </a:lnTo>
                  <a:lnTo>
                    <a:pt x="355" y="180"/>
                  </a:lnTo>
                  <a:lnTo>
                    <a:pt x="355" y="179"/>
                  </a:lnTo>
                  <a:lnTo>
                    <a:pt x="356" y="179"/>
                  </a:lnTo>
                  <a:lnTo>
                    <a:pt x="356" y="176"/>
                  </a:lnTo>
                  <a:lnTo>
                    <a:pt x="357" y="174"/>
                  </a:lnTo>
                  <a:lnTo>
                    <a:pt x="357" y="173"/>
                  </a:lnTo>
                  <a:lnTo>
                    <a:pt x="357" y="173"/>
                  </a:lnTo>
                  <a:lnTo>
                    <a:pt x="357" y="169"/>
                  </a:lnTo>
                  <a:lnTo>
                    <a:pt x="357" y="167"/>
                  </a:lnTo>
                  <a:lnTo>
                    <a:pt x="358" y="167"/>
                  </a:lnTo>
                  <a:lnTo>
                    <a:pt x="358" y="166"/>
                  </a:lnTo>
                  <a:lnTo>
                    <a:pt x="358" y="163"/>
                  </a:lnTo>
                  <a:lnTo>
                    <a:pt x="358" y="160"/>
                  </a:lnTo>
                  <a:lnTo>
                    <a:pt x="358" y="155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8"/>
                  </a:lnTo>
                  <a:lnTo>
                    <a:pt x="356" y="143"/>
                  </a:lnTo>
                  <a:lnTo>
                    <a:pt x="354" y="140"/>
                  </a:lnTo>
                  <a:lnTo>
                    <a:pt x="354" y="138"/>
                  </a:lnTo>
                  <a:lnTo>
                    <a:pt x="354" y="138"/>
                  </a:lnTo>
                  <a:lnTo>
                    <a:pt x="353" y="135"/>
                  </a:lnTo>
                  <a:lnTo>
                    <a:pt x="350" y="131"/>
                  </a:lnTo>
                  <a:lnTo>
                    <a:pt x="349" y="131"/>
                  </a:lnTo>
                  <a:lnTo>
                    <a:pt x="349" y="131"/>
                  </a:lnTo>
                  <a:lnTo>
                    <a:pt x="347" y="128"/>
                  </a:lnTo>
                  <a:lnTo>
                    <a:pt x="343" y="125"/>
                  </a:lnTo>
                  <a:lnTo>
                    <a:pt x="344" y="122"/>
                  </a:lnTo>
                  <a:lnTo>
                    <a:pt x="347" y="117"/>
                  </a:lnTo>
                  <a:lnTo>
                    <a:pt x="351" y="100"/>
                  </a:lnTo>
                  <a:lnTo>
                    <a:pt x="355" y="84"/>
                  </a:lnTo>
                  <a:lnTo>
                    <a:pt x="355" y="77"/>
                  </a:lnTo>
                  <a:lnTo>
                    <a:pt x="355" y="69"/>
                  </a:lnTo>
                  <a:lnTo>
                    <a:pt x="354" y="61"/>
                  </a:lnTo>
                  <a:lnTo>
                    <a:pt x="353" y="54"/>
                  </a:lnTo>
                  <a:lnTo>
                    <a:pt x="350" y="47"/>
                  </a:lnTo>
                  <a:lnTo>
                    <a:pt x="347" y="40"/>
                  </a:lnTo>
                  <a:lnTo>
                    <a:pt x="342" y="34"/>
                  </a:lnTo>
                  <a:lnTo>
                    <a:pt x="336" y="28"/>
                  </a:lnTo>
                  <a:lnTo>
                    <a:pt x="330" y="22"/>
                  </a:lnTo>
                  <a:lnTo>
                    <a:pt x="323" y="17"/>
                  </a:lnTo>
                  <a:lnTo>
                    <a:pt x="314" y="12"/>
                  </a:lnTo>
                  <a:lnTo>
                    <a:pt x="305" y="9"/>
                  </a:lnTo>
                  <a:lnTo>
                    <a:pt x="305" y="9"/>
                  </a:lnTo>
                  <a:lnTo>
                    <a:pt x="305" y="9"/>
                  </a:lnTo>
                  <a:lnTo>
                    <a:pt x="295" y="6"/>
                  </a:lnTo>
                  <a:lnTo>
                    <a:pt x="286" y="4"/>
                  </a:lnTo>
                  <a:lnTo>
                    <a:pt x="276" y="2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63" y="0"/>
                  </a:lnTo>
                  <a:lnTo>
                    <a:pt x="260" y="0"/>
                  </a:lnTo>
                  <a:lnTo>
                    <a:pt x="255" y="0"/>
                  </a:lnTo>
                  <a:lnTo>
                    <a:pt x="251" y="0"/>
                  </a:lnTo>
                  <a:lnTo>
                    <a:pt x="244" y="0"/>
                  </a:lnTo>
                  <a:lnTo>
                    <a:pt x="237" y="0"/>
                  </a:lnTo>
                  <a:lnTo>
                    <a:pt x="235" y="0"/>
                  </a:lnTo>
                  <a:lnTo>
                    <a:pt x="232" y="2"/>
                  </a:lnTo>
                  <a:lnTo>
                    <a:pt x="229" y="2"/>
                  </a:lnTo>
                  <a:lnTo>
                    <a:pt x="224" y="3"/>
                  </a:lnTo>
                  <a:lnTo>
                    <a:pt x="220" y="3"/>
                  </a:lnTo>
                  <a:lnTo>
                    <a:pt x="217" y="4"/>
                  </a:lnTo>
                  <a:lnTo>
                    <a:pt x="215" y="4"/>
                  </a:lnTo>
                  <a:lnTo>
                    <a:pt x="212" y="5"/>
                  </a:lnTo>
                  <a:lnTo>
                    <a:pt x="207" y="6"/>
                  </a:lnTo>
                  <a:lnTo>
                    <a:pt x="203" y="8"/>
                  </a:lnTo>
                  <a:lnTo>
                    <a:pt x="199" y="9"/>
                  </a:lnTo>
                  <a:lnTo>
                    <a:pt x="195" y="10"/>
                  </a:lnTo>
                  <a:lnTo>
                    <a:pt x="193" y="10"/>
                  </a:lnTo>
                  <a:lnTo>
                    <a:pt x="192" y="11"/>
                  </a:lnTo>
                  <a:lnTo>
                    <a:pt x="181" y="16"/>
                  </a:lnTo>
                  <a:lnTo>
                    <a:pt x="172" y="23"/>
                  </a:lnTo>
                  <a:lnTo>
                    <a:pt x="163" y="30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6" y="38"/>
                  </a:lnTo>
                  <a:lnTo>
                    <a:pt x="155" y="42"/>
                  </a:lnTo>
                  <a:lnTo>
                    <a:pt x="154" y="44"/>
                  </a:lnTo>
                  <a:lnTo>
                    <a:pt x="150" y="44"/>
                  </a:lnTo>
                  <a:lnTo>
                    <a:pt x="148" y="44"/>
                  </a:lnTo>
                  <a:lnTo>
                    <a:pt x="143" y="44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37" y="46"/>
                  </a:lnTo>
                  <a:lnTo>
                    <a:pt x="135" y="47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0" y="49"/>
                  </a:lnTo>
                  <a:lnTo>
                    <a:pt x="128" y="50"/>
                  </a:lnTo>
                  <a:lnTo>
                    <a:pt x="126" y="53"/>
                  </a:lnTo>
                  <a:lnTo>
                    <a:pt x="125" y="53"/>
                  </a:lnTo>
                  <a:lnTo>
                    <a:pt x="125" y="53"/>
                  </a:lnTo>
                  <a:lnTo>
                    <a:pt x="124" y="55"/>
                  </a:lnTo>
                  <a:lnTo>
                    <a:pt x="123" y="56"/>
                  </a:lnTo>
                  <a:lnTo>
                    <a:pt x="121" y="60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18" y="66"/>
                  </a:lnTo>
                  <a:lnTo>
                    <a:pt x="118" y="68"/>
                  </a:lnTo>
                  <a:lnTo>
                    <a:pt x="118" y="71"/>
                  </a:lnTo>
                  <a:lnTo>
                    <a:pt x="118" y="73"/>
                  </a:lnTo>
                  <a:lnTo>
                    <a:pt x="118" y="75"/>
                  </a:lnTo>
                  <a:lnTo>
                    <a:pt x="118" y="77"/>
                  </a:lnTo>
                  <a:lnTo>
                    <a:pt x="118" y="79"/>
                  </a:lnTo>
                  <a:lnTo>
                    <a:pt x="118" y="81"/>
                  </a:lnTo>
                  <a:lnTo>
                    <a:pt x="118" y="84"/>
                  </a:lnTo>
                  <a:lnTo>
                    <a:pt x="119" y="85"/>
                  </a:lnTo>
                  <a:lnTo>
                    <a:pt x="119" y="87"/>
                  </a:lnTo>
                  <a:lnTo>
                    <a:pt x="119" y="90"/>
                  </a:lnTo>
                  <a:lnTo>
                    <a:pt x="121" y="92"/>
                  </a:lnTo>
                  <a:lnTo>
                    <a:pt x="121" y="94"/>
                  </a:lnTo>
                  <a:lnTo>
                    <a:pt x="122" y="96"/>
                  </a:lnTo>
                  <a:lnTo>
                    <a:pt x="122" y="98"/>
                  </a:lnTo>
                  <a:lnTo>
                    <a:pt x="123" y="100"/>
                  </a:lnTo>
                  <a:lnTo>
                    <a:pt x="124" y="103"/>
                  </a:lnTo>
                  <a:lnTo>
                    <a:pt x="125" y="106"/>
                  </a:lnTo>
                  <a:lnTo>
                    <a:pt x="125" y="107"/>
                  </a:lnTo>
                  <a:lnTo>
                    <a:pt x="125" y="109"/>
                  </a:lnTo>
                  <a:lnTo>
                    <a:pt x="129" y="117"/>
                  </a:lnTo>
                  <a:lnTo>
                    <a:pt x="132" y="125"/>
                  </a:lnTo>
                  <a:lnTo>
                    <a:pt x="132" y="125"/>
                  </a:lnTo>
                  <a:lnTo>
                    <a:pt x="132" y="125"/>
                  </a:lnTo>
                  <a:lnTo>
                    <a:pt x="126" y="130"/>
                  </a:lnTo>
                  <a:lnTo>
                    <a:pt x="122" y="136"/>
                  </a:lnTo>
                  <a:lnTo>
                    <a:pt x="118" y="142"/>
                  </a:lnTo>
                  <a:lnTo>
                    <a:pt x="116" y="148"/>
                  </a:lnTo>
                  <a:lnTo>
                    <a:pt x="115" y="155"/>
                  </a:lnTo>
                  <a:lnTo>
                    <a:pt x="115" y="163"/>
                  </a:lnTo>
                  <a:lnTo>
                    <a:pt x="115" y="168"/>
                  </a:lnTo>
                  <a:lnTo>
                    <a:pt x="115" y="174"/>
                  </a:lnTo>
                  <a:lnTo>
                    <a:pt x="116" y="175"/>
                  </a:lnTo>
                  <a:lnTo>
                    <a:pt x="116" y="175"/>
                  </a:lnTo>
                  <a:lnTo>
                    <a:pt x="117" y="180"/>
                  </a:lnTo>
                  <a:lnTo>
                    <a:pt x="118" y="185"/>
                  </a:lnTo>
                  <a:lnTo>
                    <a:pt x="119" y="186"/>
                  </a:lnTo>
                  <a:lnTo>
                    <a:pt x="119" y="187"/>
                  </a:lnTo>
                  <a:lnTo>
                    <a:pt x="122" y="190"/>
                  </a:lnTo>
                  <a:lnTo>
                    <a:pt x="124" y="193"/>
                  </a:lnTo>
                  <a:lnTo>
                    <a:pt x="125" y="194"/>
                  </a:lnTo>
                  <a:lnTo>
                    <a:pt x="125" y="195"/>
                  </a:lnTo>
                  <a:lnTo>
                    <a:pt x="128" y="198"/>
                  </a:lnTo>
                  <a:lnTo>
                    <a:pt x="130" y="199"/>
                  </a:lnTo>
                  <a:lnTo>
                    <a:pt x="134" y="201"/>
                  </a:lnTo>
                  <a:lnTo>
                    <a:pt x="137" y="203"/>
                  </a:lnTo>
                  <a:lnTo>
                    <a:pt x="137" y="210"/>
                  </a:lnTo>
                  <a:lnTo>
                    <a:pt x="138" y="216"/>
                  </a:lnTo>
                  <a:lnTo>
                    <a:pt x="138" y="218"/>
                  </a:lnTo>
                  <a:lnTo>
                    <a:pt x="138" y="220"/>
                  </a:lnTo>
                  <a:lnTo>
                    <a:pt x="141" y="231"/>
                  </a:lnTo>
                  <a:lnTo>
                    <a:pt x="144" y="242"/>
                  </a:lnTo>
                  <a:lnTo>
                    <a:pt x="148" y="250"/>
                  </a:lnTo>
                  <a:lnTo>
                    <a:pt x="151" y="257"/>
                  </a:lnTo>
                  <a:lnTo>
                    <a:pt x="156" y="263"/>
                  </a:lnTo>
                  <a:lnTo>
                    <a:pt x="161" y="268"/>
                  </a:lnTo>
                  <a:lnTo>
                    <a:pt x="165" y="272"/>
                  </a:lnTo>
                  <a:lnTo>
                    <a:pt x="168" y="275"/>
                  </a:lnTo>
                  <a:lnTo>
                    <a:pt x="168" y="281"/>
                  </a:lnTo>
                  <a:lnTo>
                    <a:pt x="168" y="312"/>
                  </a:lnTo>
                  <a:lnTo>
                    <a:pt x="168" y="319"/>
                  </a:lnTo>
                  <a:lnTo>
                    <a:pt x="142" y="331"/>
                  </a:lnTo>
                  <a:lnTo>
                    <a:pt x="115" y="344"/>
                  </a:lnTo>
                  <a:lnTo>
                    <a:pt x="87" y="357"/>
                  </a:lnTo>
                  <a:lnTo>
                    <a:pt x="62" y="370"/>
                  </a:lnTo>
                  <a:lnTo>
                    <a:pt x="47" y="380"/>
                  </a:lnTo>
                  <a:lnTo>
                    <a:pt x="34" y="388"/>
                  </a:lnTo>
                  <a:lnTo>
                    <a:pt x="19" y="399"/>
                  </a:lnTo>
                  <a:lnTo>
                    <a:pt x="9" y="408"/>
                  </a:lnTo>
                  <a:lnTo>
                    <a:pt x="5" y="413"/>
                  </a:lnTo>
                  <a:lnTo>
                    <a:pt x="3" y="417"/>
                  </a:lnTo>
                  <a:lnTo>
                    <a:pt x="2" y="420"/>
                  </a:lnTo>
                  <a:lnTo>
                    <a:pt x="0" y="424"/>
                  </a:lnTo>
                  <a:lnTo>
                    <a:pt x="0" y="495"/>
                  </a:lnTo>
                  <a:lnTo>
                    <a:pt x="2" y="500"/>
                  </a:lnTo>
                  <a:lnTo>
                    <a:pt x="4" y="504"/>
                  </a:lnTo>
                  <a:lnTo>
                    <a:pt x="8" y="506"/>
                  </a:lnTo>
                  <a:lnTo>
                    <a:pt x="12" y="507"/>
                  </a:lnTo>
                  <a:lnTo>
                    <a:pt x="468" y="507"/>
                  </a:lnTo>
                  <a:lnTo>
                    <a:pt x="473" y="506"/>
                  </a:lnTo>
                  <a:lnTo>
                    <a:pt x="476" y="504"/>
                  </a:lnTo>
                  <a:lnTo>
                    <a:pt x="479" y="500"/>
                  </a:lnTo>
                  <a:lnTo>
                    <a:pt x="480" y="495"/>
                  </a:lnTo>
                  <a:lnTo>
                    <a:pt x="480" y="424"/>
                  </a:lnTo>
                  <a:lnTo>
                    <a:pt x="480" y="420"/>
                  </a:lnTo>
                  <a:lnTo>
                    <a:pt x="477" y="417"/>
                  </a:lnTo>
                  <a:lnTo>
                    <a:pt x="475" y="413"/>
                  </a:lnTo>
                  <a:lnTo>
                    <a:pt x="471" y="408"/>
                  </a:lnTo>
                  <a:lnTo>
                    <a:pt x="462" y="399"/>
                  </a:lnTo>
                  <a:lnTo>
                    <a:pt x="446" y="3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9" name="Group 548">
            <a:extLst>
              <a:ext uri="{FF2B5EF4-FFF2-40B4-BE49-F238E27FC236}">
                <a16:creationId xmlns:a16="http://schemas.microsoft.com/office/drawing/2014/main" id="{515FB7A6-97D0-4301-9711-D2A50333D1A6}"/>
              </a:ext>
            </a:extLst>
          </p:cNvPr>
          <p:cNvGrpSpPr>
            <a:grpSpLocks noChangeAspect="1"/>
          </p:cNvGrpSpPr>
          <p:nvPr/>
        </p:nvGrpSpPr>
        <p:grpSpPr>
          <a:xfrm>
            <a:off x="6283023" y="3050680"/>
            <a:ext cx="399760" cy="360000"/>
            <a:chOff x="304800" y="5129213"/>
            <a:chExt cx="287338" cy="258762"/>
          </a:xfrm>
          <a:solidFill>
            <a:schemeClr val="bg1"/>
          </a:solidFill>
        </p:grpSpPr>
        <p:sp>
          <p:nvSpPr>
            <p:cNvPr id="550" name="Freeform 1630">
              <a:extLst>
                <a:ext uri="{FF2B5EF4-FFF2-40B4-BE49-F238E27FC236}">
                  <a16:creationId xmlns:a16="http://schemas.microsoft.com/office/drawing/2014/main" id="{2C24988E-371E-43A5-A373-1197BF2D1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0" y="5224463"/>
              <a:ext cx="134938" cy="38100"/>
            </a:xfrm>
            <a:custGeom>
              <a:avLst/>
              <a:gdLst>
                <a:gd name="T0" fmla="*/ 176 w 423"/>
                <a:gd name="T1" fmla="*/ 120 h 120"/>
                <a:gd name="T2" fmla="*/ 247 w 423"/>
                <a:gd name="T3" fmla="*/ 120 h 120"/>
                <a:gd name="T4" fmla="*/ 252 w 423"/>
                <a:gd name="T5" fmla="*/ 108 h 120"/>
                <a:gd name="T6" fmla="*/ 260 w 423"/>
                <a:gd name="T7" fmla="*/ 97 h 120"/>
                <a:gd name="T8" fmla="*/ 269 w 423"/>
                <a:gd name="T9" fmla="*/ 86 h 120"/>
                <a:gd name="T10" fmla="*/ 280 w 423"/>
                <a:gd name="T11" fmla="*/ 77 h 120"/>
                <a:gd name="T12" fmla="*/ 291 w 423"/>
                <a:gd name="T13" fmla="*/ 71 h 120"/>
                <a:gd name="T14" fmla="*/ 304 w 423"/>
                <a:gd name="T15" fmla="*/ 65 h 120"/>
                <a:gd name="T16" fmla="*/ 311 w 423"/>
                <a:gd name="T17" fmla="*/ 63 h 120"/>
                <a:gd name="T18" fmla="*/ 318 w 423"/>
                <a:gd name="T19" fmla="*/ 62 h 120"/>
                <a:gd name="T20" fmla="*/ 325 w 423"/>
                <a:gd name="T21" fmla="*/ 61 h 120"/>
                <a:gd name="T22" fmla="*/ 332 w 423"/>
                <a:gd name="T23" fmla="*/ 61 h 120"/>
                <a:gd name="T24" fmla="*/ 423 w 423"/>
                <a:gd name="T25" fmla="*/ 61 h 120"/>
                <a:gd name="T26" fmla="*/ 423 w 423"/>
                <a:gd name="T27" fmla="*/ 31 h 120"/>
                <a:gd name="T28" fmla="*/ 423 w 423"/>
                <a:gd name="T29" fmla="*/ 22 h 120"/>
                <a:gd name="T30" fmla="*/ 420 w 423"/>
                <a:gd name="T31" fmla="*/ 14 h 120"/>
                <a:gd name="T32" fmla="*/ 418 w 423"/>
                <a:gd name="T33" fmla="*/ 8 h 120"/>
                <a:gd name="T34" fmla="*/ 415 w 423"/>
                <a:gd name="T35" fmla="*/ 0 h 120"/>
                <a:gd name="T36" fmla="*/ 363 w 423"/>
                <a:gd name="T37" fmla="*/ 0 h 120"/>
                <a:gd name="T38" fmla="*/ 61 w 423"/>
                <a:gd name="T39" fmla="*/ 0 h 120"/>
                <a:gd name="T40" fmla="*/ 9 w 423"/>
                <a:gd name="T41" fmla="*/ 0 h 120"/>
                <a:gd name="T42" fmla="*/ 6 w 423"/>
                <a:gd name="T43" fmla="*/ 8 h 120"/>
                <a:gd name="T44" fmla="*/ 2 w 423"/>
                <a:gd name="T45" fmla="*/ 14 h 120"/>
                <a:gd name="T46" fmla="*/ 1 w 423"/>
                <a:gd name="T47" fmla="*/ 22 h 120"/>
                <a:gd name="T48" fmla="*/ 0 w 423"/>
                <a:gd name="T49" fmla="*/ 31 h 120"/>
                <a:gd name="T50" fmla="*/ 0 w 423"/>
                <a:gd name="T51" fmla="*/ 61 h 120"/>
                <a:gd name="T52" fmla="*/ 91 w 423"/>
                <a:gd name="T53" fmla="*/ 61 h 120"/>
                <a:gd name="T54" fmla="*/ 99 w 423"/>
                <a:gd name="T55" fmla="*/ 61 h 120"/>
                <a:gd name="T56" fmla="*/ 105 w 423"/>
                <a:gd name="T57" fmla="*/ 62 h 120"/>
                <a:gd name="T58" fmla="*/ 112 w 423"/>
                <a:gd name="T59" fmla="*/ 63 h 120"/>
                <a:gd name="T60" fmla="*/ 120 w 423"/>
                <a:gd name="T61" fmla="*/ 65 h 120"/>
                <a:gd name="T62" fmla="*/ 132 w 423"/>
                <a:gd name="T63" fmla="*/ 71 h 120"/>
                <a:gd name="T64" fmla="*/ 144 w 423"/>
                <a:gd name="T65" fmla="*/ 77 h 120"/>
                <a:gd name="T66" fmla="*/ 154 w 423"/>
                <a:gd name="T67" fmla="*/ 86 h 120"/>
                <a:gd name="T68" fmla="*/ 163 w 423"/>
                <a:gd name="T69" fmla="*/ 97 h 120"/>
                <a:gd name="T70" fmla="*/ 170 w 423"/>
                <a:gd name="T71" fmla="*/ 108 h 120"/>
                <a:gd name="T72" fmla="*/ 176 w 423"/>
                <a:gd name="T7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3" h="120">
                  <a:moveTo>
                    <a:pt x="176" y="120"/>
                  </a:moveTo>
                  <a:lnTo>
                    <a:pt x="247" y="120"/>
                  </a:lnTo>
                  <a:lnTo>
                    <a:pt x="252" y="108"/>
                  </a:lnTo>
                  <a:lnTo>
                    <a:pt x="260" y="97"/>
                  </a:lnTo>
                  <a:lnTo>
                    <a:pt x="269" y="86"/>
                  </a:lnTo>
                  <a:lnTo>
                    <a:pt x="280" y="77"/>
                  </a:lnTo>
                  <a:lnTo>
                    <a:pt x="291" y="71"/>
                  </a:lnTo>
                  <a:lnTo>
                    <a:pt x="304" y="65"/>
                  </a:lnTo>
                  <a:lnTo>
                    <a:pt x="311" y="63"/>
                  </a:lnTo>
                  <a:lnTo>
                    <a:pt x="318" y="62"/>
                  </a:lnTo>
                  <a:lnTo>
                    <a:pt x="325" y="61"/>
                  </a:lnTo>
                  <a:lnTo>
                    <a:pt x="332" y="61"/>
                  </a:lnTo>
                  <a:lnTo>
                    <a:pt x="423" y="61"/>
                  </a:lnTo>
                  <a:lnTo>
                    <a:pt x="423" y="31"/>
                  </a:lnTo>
                  <a:lnTo>
                    <a:pt x="423" y="22"/>
                  </a:lnTo>
                  <a:lnTo>
                    <a:pt x="420" y="14"/>
                  </a:lnTo>
                  <a:lnTo>
                    <a:pt x="418" y="8"/>
                  </a:lnTo>
                  <a:lnTo>
                    <a:pt x="415" y="0"/>
                  </a:lnTo>
                  <a:lnTo>
                    <a:pt x="363" y="0"/>
                  </a:lnTo>
                  <a:lnTo>
                    <a:pt x="61" y="0"/>
                  </a:lnTo>
                  <a:lnTo>
                    <a:pt x="9" y="0"/>
                  </a:lnTo>
                  <a:lnTo>
                    <a:pt x="6" y="8"/>
                  </a:lnTo>
                  <a:lnTo>
                    <a:pt x="2" y="14"/>
                  </a:lnTo>
                  <a:lnTo>
                    <a:pt x="1" y="22"/>
                  </a:lnTo>
                  <a:lnTo>
                    <a:pt x="0" y="31"/>
                  </a:lnTo>
                  <a:lnTo>
                    <a:pt x="0" y="61"/>
                  </a:lnTo>
                  <a:lnTo>
                    <a:pt x="91" y="61"/>
                  </a:lnTo>
                  <a:lnTo>
                    <a:pt x="99" y="61"/>
                  </a:lnTo>
                  <a:lnTo>
                    <a:pt x="105" y="62"/>
                  </a:lnTo>
                  <a:lnTo>
                    <a:pt x="112" y="63"/>
                  </a:lnTo>
                  <a:lnTo>
                    <a:pt x="120" y="65"/>
                  </a:lnTo>
                  <a:lnTo>
                    <a:pt x="132" y="71"/>
                  </a:lnTo>
                  <a:lnTo>
                    <a:pt x="144" y="77"/>
                  </a:lnTo>
                  <a:lnTo>
                    <a:pt x="154" y="86"/>
                  </a:lnTo>
                  <a:lnTo>
                    <a:pt x="163" y="97"/>
                  </a:lnTo>
                  <a:lnTo>
                    <a:pt x="170" y="108"/>
                  </a:lnTo>
                  <a:lnTo>
                    <a:pt x="176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Freeform 1631">
              <a:extLst>
                <a:ext uri="{FF2B5EF4-FFF2-40B4-BE49-F238E27FC236}">
                  <a16:creationId xmlns:a16="http://schemas.microsoft.com/office/drawing/2014/main" id="{55B0E2F9-9D96-4E06-AE60-1F145ED866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525" y="5129213"/>
              <a:ext cx="115888" cy="85725"/>
            </a:xfrm>
            <a:custGeom>
              <a:avLst/>
              <a:gdLst>
                <a:gd name="T0" fmla="*/ 60 w 362"/>
                <a:gd name="T1" fmla="*/ 72 h 271"/>
                <a:gd name="T2" fmla="*/ 62 w 362"/>
                <a:gd name="T3" fmla="*/ 66 h 271"/>
                <a:gd name="T4" fmla="*/ 66 w 362"/>
                <a:gd name="T5" fmla="*/ 62 h 271"/>
                <a:gd name="T6" fmla="*/ 72 w 362"/>
                <a:gd name="T7" fmla="*/ 60 h 271"/>
                <a:gd name="T8" fmla="*/ 287 w 362"/>
                <a:gd name="T9" fmla="*/ 60 h 271"/>
                <a:gd name="T10" fmla="*/ 292 w 362"/>
                <a:gd name="T11" fmla="*/ 61 h 271"/>
                <a:gd name="T12" fmla="*/ 297 w 362"/>
                <a:gd name="T13" fmla="*/ 64 h 271"/>
                <a:gd name="T14" fmla="*/ 300 w 362"/>
                <a:gd name="T15" fmla="*/ 70 h 271"/>
                <a:gd name="T16" fmla="*/ 301 w 362"/>
                <a:gd name="T17" fmla="*/ 75 h 271"/>
                <a:gd name="T18" fmla="*/ 301 w 362"/>
                <a:gd name="T19" fmla="*/ 229 h 271"/>
                <a:gd name="T20" fmla="*/ 299 w 362"/>
                <a:gd name="T21" fmla="*/ 234 h 271"/>
                <a:gd name="T22" fmla="*/ 294 w 362"/>
                <a:gd name="T23" fmla="*/ 239 h 271"/>
                <a:gd name="T24" fmla="*/ 289 w 362"/>
                <a:gd name="T25" fmla="*/ 241 h 271"/>
                <a:gd name="T26" fmla="*/ 75 w 362"/>
                <a:gd name="T27" fmla="*/ 241 h 271"/>
                <a:gd name="T28" fmla="*/ 69 w 362"/>
                <a:gd name="T29" fmla="*/ 240 h 271"/>
                <a:gd name="T30" fmla="*/ 64 w 362"/>
                <a:gd name="T31" fmla="*/ 237 h 271"/>
                <a:gd name="T32" fmla="*/ 61 w 362"/>
                <a:gd name="T33" fmla="*/ 231 h 271"/>
                <a:gd name="T34" fmla="*/ 60 w 362"/>
                <a:gd name="T35" fmla="*/ 226 h 271"/>
                <a:gd name="T36" fmla="*/ 332 w 362"/>
                <a:gd name="T37" fmla="*/ 271 h 271"/>
                <a:gd name="T38" fmla="*/ 362 w 362"/>
                <a:gd name="T39" fmla="*/ 60 h 271"/>
                <a:gd name="T40" fmla="*/ 361 w 362"/>
                <a:gd name="T41" fmla="*/ 47 h 271"/>
                <a:gd name="T42" fmla="*/ 357 w 362"/>
                <a:gd name="T43" fmla="*/ 36 h 271"/>
                <a:gd name="T44" fmla="*/ 352 w 362"/>
                <a:gd name="T45" fmla="*/ 26 h 271"/>
                <a:gd name="T46" fmla="*/ 344 w 362"/>
                <a:gd name="T47" fmla="*/ 18 h 271"/>
                <a:gd name="T48" fmla="*/ 335 w 362"/>
                <a:gd name="T49" fmla="*/ 10 h 271"/>
                <a:gd name="T50" fmla="*/ 325 w 362"/>
                <a:gd name="T51" fmla="*/ 4 h 271"/>
                <a:gd name="T52" fmla="*/ 313 w 362"/>
                <a:gd name="T53" fmla="*/ 1 h 271"/>
                <a:gd name="T54" fmla="*/ 301 w 362"/>
                <a:gd name="T55" fmla="*/ 0 h 271"/>
                <a:gd name="T56" fmla="*/ 54 w 362"/>
                <a:gd name="T57" fmla="*/ 0 h 271"/>
                <a:gd name="T58" fmla="*/ 42 w 362"/>
                <a:gd name="T59" fmla="*/ 2 h 271"/>
                <a:gd name="T60" fmla="*/ 31 w 362"/>
                <a:gd name="T61" fmla="*/ 7 h 271"/>
                <a:gd name="T62" fmla="*/ 21 w 362"/>
                <a:gd name="T63" fmla="*/ 13 h 271"/>
                <a:gd name="T64" fmla="*/ 13 w 362"/>
                <a:gd name="T65" fmla="*/ 21 h 271"/>
                <a:gd name="T66" fmla="*/ 7 w 362"/>
                <a:gd name="T67" fmla="*/ 31 h 271"/>
                <a:gd name="T68" fmla="*/ 2 w 362"/>
                <a:gd name="T69" fmla="*/ 42 h 271"/>
                <a:gd name="T70" fmla="*/ 0 w 362"/>
                <a:gd name="T71" fmla="*/ 54 h 271"/>
                <a:gd name="T72" fmla="*/ 0 w 362"/>
                <a:gd name="T73" fmla="*/ 271 h 271"/>
                <a:gd name="T74" fmla="*/ 332 w 362"/>
                <a:gd name="T75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2" h="271">
                  <a:moveTo>
                    <a:pt x="60" y="75"/>
                  </a:moveTo>
                  <a:lnTo>
                    <a:pt x="60" y="72"/>
                  </a:lnTo>
                  <a:lnTo>
                    <a:pt x="61" y="68"/>
                  </a:lnTo>
                  <a:lnTo>
                    <a:pt x="62" y="66"/>
                  </a:lnTo>
                  <a:lnTo>
                    <a:pt x="64" y="64"/>
                  </a:lnTo>
                  <a:lnTo>
                    <a:pt x="66" y="62"/>
                  </a:lnTo>
                  <a:lnTo>
                    <a:pt x="69" y="61"/>
                  </a:lnTo>
                  <a:lnTo>
                    <a:pt x="72" y="60"/>
                  </a:lnTo>
                  <a:lnTo>
                    <a:pt x="75" y="60"/>
                  </a:lnTo>
                  <a:lnTo>
                    <a:pt x="287" y="60"/>
                  </a:lnTo>
                  <a:lnTo>
                    <a:pt x="289" y="60"/>
                  </a:lnTo>
                  <a:lnTo>
                    <a:pt x="292" y="61"/>
                  </a:lnTo>
                  <a:lnTo>
                    <a:pt x="294" y="62"/>
                  </a:lnTo>
                  <a:lnTo>
                    <a:pt x="297" y="64"/>
                  </a:lnTo>
                  <a:lnTo>
                    <a:pt x="299" y="66"/>
                  </a:lnTo>
                  <a:lnTo>
                    <a:pt x="300" y="70"/>
                  </a:lnTo>
                  <a:lnTo>
                    <a:pt x="301" y="72"/>
                  </a:lnTo>
                  <a:lnTo>
                    <a:pt x="301" y="75"/>
                  </a:lnTo>
                  <a:lnTo>
                    <a:pt x="301" y="226"/>
                  </a:lnTo>
                  <a:lnTo>
                    <a:pt x="301" y="229"/>
                  </a:lnTo>
                  <a:lnTo>
                    <a:pt x="300" y="231"/>
                  </a:lnTo>
                  <a:lnTo>
                    <a:pt x="299" y="234"/>
                  </a:lnTo>
                  <a:lnTo>
                    <a:pt x="297" y="237"/>
                  </a:lnTo>
                  <a:lnTo>
                    <a:pt x="294" y="239"/>
                  </a:lnTo>
                  <a:lnTo>
                    <a:pt x="292" y="240"/>
                  </a:lnTo>
                  <a:lnTo>
                    <a:pt x="289" y="241"/>
                  </a:lnTo>
                  <a:lnTo>
                    <a:pt x="287" y="241"/>
                  </a:lnTo>
                  <a:lnTo>
                    <a:pt x="75" y="241"/>
                  </a:lnTo>
                  <a:lnTo>
                    <a:pt x="72" y="241"/>
                  </a:lnTo>
                  <a:lnTo>
                    <a:pt x="69" y="240"/>
                  </a:lnTo>
                  <a:lnTo>
                    <a:pt x="66" y="239"/>
                  </a:lnTo>
                  <a:lnTo>
                    <a:pt x="64" y="237"/>
                  </a:lnTo>
                  <a:lnTo>
                    <a:pt x="62" y="234"/>
                  </a:lnTo>
                  <a:lnTo>
                    <a:pt x="61" y="231"/>
                  </a:lnTo>
                  <a:lnTo>
                    <a:pt x="60" y="229"/>
                  </a:lnTo>
                  <a:lnTo>
                    <a:pt x="60" y="226"/>
                  </a:lnTo>
                  <a:lnTo>
                    <a:pt x="60" y="75"/>
                  </a:lnTo>
                  <a:close/>
                  <a:moveTo>
                    <a:pt x="332" y="271"/>
                  </a:moveTo>
                  <a:lnTo>
                    <a:pt x="362" y="271"/>
                  </a:lnTo>
                  <a:lnTo>
                    <a:pt x="362" y="60"/>
                  </a:lnTo>
                  <a:lnTo>
                    <a:pt x="362" y="54"/>
                  </a:lnTo>
                  <a:lnTo>
                    <a:pt x="361" y="47"/>
                  </a:lnTo>
                  <a:lnTo>
                    <a:pt x="358" y="42"/>
                  </a:lnTo>
                  <a:lnTo>
                    <a:pt x="357" y="36"/>
                  </a:lnTo>
                  <a:lnTo>
                    <a:pt x="354" y="31"/>
                  </a:lnTo>
                  <a:lnTo>
                    <a:pt x="352" y="26"/>
                  </a:lnTo>
                  <a:lnTo>
                    <a:pt x="347" y="21"/>
                  </a:lnTo>
                  <a:lnTo>
                    <a:pt x="344" y="18"/>
                  </a:lnTo>
                  <a:lnTo>
                    <a:pt x="340" y="13"/>
                  </a:lnTo>
                  <a:lnTo>
                    <a:pt x="335" y="10"/>
                  </a:lnTo>
                  <a:lnTo>
                    <a:pt x="330" y="7"/>
                  </a:lnTo>
                  <a:lnTo>
                    <a:pt x="325" y="4"/>
                  </a:lnTo>
                  <a:lnTo>
                    <a:pt x="320" y="2"/>
                  </a:lnTo>
                  <a:lnTo>
                    <a:pt x="313" y="1"/>
                  </a:lnTo>
                  <a:lnTo>
                    <a:pt x="308" y="0"/>
                  </a:lnTo>
                  <a:lnTo>
                    <a:pt x="301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1"/>
                  </a:lnTo>
                  <a:lnTo>
                    <a:pt x="42" y="2"/>
                  </a:lnTo>
                  <a:lnTo>
                    <a:pt x="37" y="4"/>
                  </a:lnTo>
                  <a:lnTo>
                    <a:pt x="31" y="7"/>
                  </a:lnTo>
                  <a:lnTo>
                    <a:pt x="27" y="10"/>
                  </a:lnTo>
                  <a:lnTo>
                    <a:pt x="21" y="13"/>
                  </a:lnTo>
                  <a:lnTo>
                    <a:pt x="18" y="18"/>
                  </a:lnTo>
                  <a:lnTo>
                    <a:pt x="13" y="21"/>
                  </a:lnTo>
                  <a:lnTo>
                    <a:pt x="10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2" y="42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271"/>
                  </a:lnTo>
                  <a:lnTo>
                    <a:pt x="30" y="271"/>
                  </a:lnTo>
                  <a:lnTo>
                    <a:pt x="332" y="2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Freeform 1632">
              <a:extLst>
                <a:ext uri="{FF2B5EF4-FFF2-40B4-BE49-F238E27FC236}">
                  <a16:creationId xmlns:a16="http://schemas.microsoft.com/office/drawing/2014/main" id="{A0750F88-D4D5-47D6-9472-3F9BC0E8A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00" y="5349875"/>
              <a:ext cx="134938" cy="38100"/>
            </a:xfrm>
            <a:custGeom>
              <a:avLst/>
              <a:gdLst>
                <a:gd name="T0" fmla="*/ 422 w 423"/>
                <a:gd name="T1" fmla="*/ 18 h 121"/>
                <a:gd name="T2" fmla="*/ 422 w 423"/>
                <a:gd name="T3" fmla="*/ 17 h 121"/>
                <a:gd name="T4" fmla="*/ 422 w 423"/>
                <a:gd name="T5" fmla="*/ 17 h 121"/>
                <a:gd name="T6" fmla="*/ 419 w 423"/>
                <a:gd name="T7" fmla="*/ 10 h 121"/>
                <a:gd name="T8" fmla="*/ 417 w 423"/>
                <a:gd name="T9" fmla="*/ 5 h 121"/>
                <a:gd name="T10" fmla="*/ 417 w 423"/>
                <a:gd name="T11" fmla="*/ 4 h 121"/>
                <a:gd name="T12" fmla="*/ 416 w 423"/>
                <a:gd name="T13" fmla="*/ 4 h 121"/>
                <a:gd name="T14" fmla="*/ 415 w 423"/>
                <a:gd name="T15" fmla="*/ 2 h 121"/>
                <a:gd name="T16" fmla="*/ 415 w 423"/>
                <a:gd name="T17" fmla="*/ 0 h 121"/>
                <a:gd name="T18" fmla="*/ 9 w 423"/>
                <a:gd name="T19" fmla="*/ 0 h 121"/>
                <a:gd name="T20" fmla="*/ 8 w 423"/>
                <a:gd name="T21" fmla="*/ 2 h 121"/>
                <a:gd name="T22" fmla="*/ 7 w 423"/>
                <a:gd name="T23" fmla="*/ 4 h 121"/>
                <a:gd name="T24" fmla="*/ 7 w 423"/>
                <a:gd name="T25" fmla="*/ 4 h 121"/>
                <a:gd name="T26" fmla="*/ 7 w 423"/>
                <a:gd name="T27" fmla="*/ 5 h 121"/>
                <a:gd name="T28" fmla="*/ 5 w 423"/>
                <a:gd name="T29" fmla="*/ 10 h 121"/>
                <a:gd name="T30" fmla="*/ 2 w 423"/>
                <a:gd name="T31" fmla="*/ 17 h 121"/>
                <a:gd name="T32" fmla="*/ 2 w 423"/>
                <a:gd name="T33" fmla="*/ 17 h 121"/>
                <a:gd name="T34" fmla="*/ 2 w 423"/>
                <a:gd name="T35" fmla="*/ 18 h 121"/>
                <a:gd name="T36" fmla="*/ 1 w 423"/>
                <a:gd name="T37" fmla="*/ 24 h 121"/>
                <a:gd name="T38" fmla="*/ 0 w 423"/>
                <a:gd name="T39" fmla="*/ 30 h 121"/>
                <a:gd name="T40" fmla="*/ 0 w 423"/>
                <a:gd name="T41" fmla="*/ 107 h 121"/>
                <a:gd name="T42" fmla="*/ 1 w 423"/>
                <a:gd name="T43" fmla="*/ 109 h 121"/>
                <a:gd name="T44" fmla="*/ 2 w 423"/>
                <a:gd name="T45" fmla="*/ 112 h 121"/>
                <a:gd name="T46" fmla="*/ 4 w 423"/>
                <a:gd name="T47" fmla="*/ 114 h 121"/>
                <a:gd name="T48" fmla="*/ 6 w 423"/>
                <a:gd name="T49" fmla="*/ 117 h 121"/>
                <a:gd name="T50" fmla="*/ 8 w 423"/>
                <a:gd name="T51" fmla="*/ 119 h 121"/>
                <a:gd name="T52" fmla="*/ 10 w 423"/>
                <a:gd name="T53" fmla="*/ 120 h 121"/>
                <a:gd name="T54" fmla="*/ 12 w 423"/>
                <a:gd name="T55" fmla="*/ 121 h 121"/>
                <a:gd name="T56" fmla="*/ 16 w 423"/>
                <a:gd name="T57" fmla="*/ 121 h 121"/>
                <a:gd name="T58" fmla="*/ 408 w 423"/>
                <a:gd name="T59" fmla="*/ 121 h 121"/>
                <a:gd name="T60" fmla="*/ 412 w 423"/>
                <a:gd name="T61" fmla="*/ 121 h 121"/>
                <a:gd name="T62" fmla="*/ 414 w 423"/>
                <a:gd name="T63" fmla="*/ 120 h 121"/>
                <a:gd name="T64" fmla="*/ 416 w 423"/>
                <a:gd name="T65" fmla="*/ 119 h 121"/>
                <a:gd name="T66" fmla="*/ 418 w 423"/>
                <a:gd name="T67" fmla="*/ 117 h 121"/>
                <a:gd name="T68" fmla="*/ 421 w 423"/>
                <a:gd name="T69" fmla="*/ 114 h 121"/>
                <a:gd name="T70" fmla="*/ 422 w 423"/>
                <a:gd name="T71" fmla="*/ 112 h 121"/>
                <a:gd name="T72" fmla="*/ 423 w 423"/>
                <a:gd name="T73" fmla="*/ 109 h 121"/>
                <a:gd name="T74" fmla="*/ 423 w 423"/>
                <a:gd name="T75" fmla="*/ 107 h 121"/>
                <a:gd name="T76" fmla="*/ 423 w 423"/>
                <a:gd name="T77" fmla="*/ 30 h 121"/>
                <a:gd name="T78" fmla="*/ 423 w 423"/>
                <a:gd name="T79" fmla="*/ 24 h 121"/>
                <a:gd name="T80" fmla="*/ 422 w 423"/>
                <a:gd name="T81" fmla="*/ 1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121">
                  <a:moveTo>
                    <a:pt x="422" y="18"/>
                  </a:moveTo>
                  <a:lnTo>
                    <a:pt x="422" y="17"/>
                  </a:lnTo>
                  <a:lnTo>
                    <a:pt x="422" y="17"/>
                  </a:lnTo>
                  <a:lnTo>
                    <a:pt x="419" y="10"/>
                  </a:lnTo>
                  <a:lnTo>
                    <a:pt x="417" y="5"/>
                  </a:lnTo>
                  <a:lnTo>
                    <a:pt x="417" y="4"/>
                  </a:lnTo>
                  <a:lnTo>
                    <a:pt x="416" y="4"/>
                  </a:lnTo>
                  <a:lnTo>
                    <a:pt x="415" y="2"/>
                  </a:lnTo>
                  <a:lnTo>
                    <a:pt x="415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5" y="10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1" y="24"/>
                  </a:lnTo>
                  <a:lnTo>
                    <a:pt x="0" y="30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2" y="112"/>
                  </a:lnTo>
                  <a:lnTo>
                    <a:pt x="4" y="114"/>
                  </a:lnTo>
                  <a:lnTo>
                    <a:pt x="6" y="117"/>
                  </a:lnTo>
                  <a:lnTo>
                    <a:pt x="8" y="119"/>
                  </a:lnTo>
                  <a:lnTo>
                    <a:pt x="10" y="120"/>
                  </a:lnTo>
                  <a:lnTo>
                    <a:pt x="12" y="121"/>
                  </a:lnTo>
                  <a:lnTo>
                    <a:pt x="16" y="121"/>
                  </a:lnTo>
                  <a:lnTo>
                    <a:pt x="408" y="121"/>
                  </a:lnTo>
                  <a:lnTo>
                    <a:pt x="412" y="121"/>
                  </a:lnTo>
                  <a:lnTo>
                    <a:pt x="414" y="120"/>
                  </a:lnTo>
                  <a:lnTo>
                    <a:pt x="416" y="119"/>
                  </a:lnTo>
                  <a:lnTo>
                    <a:pt x="418" y="117"/>
                  </a:lnTo>
                  <a:lnTo>
                    <a:pt x="421" y="114"/>
                  </a:lnTo>
                  <a:lnTo>
                    <a:pt x="422" y="112"/>
                  </a:lnTo>
                  <a:lnTo>
                    <a:pt x="423" y="109"/>
                  </a:lnTo>
                  <a:lnTo>
                    <a:pt x="423" y="107"/>
                  </a:lnTo>
                  <a:lnTo>
                    <a:pt x="423" y="30"/>
                  </a:lnTo>
                  <a:lnTo>
                    <a:pt x="423" y="24"/>
                  </a:lnTo>
                  <a:lnTo>
                    <a:pt x="42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Freeform 1633">
              <a:extLst>
                <a:ext uri="{FF2B5EF4-FFF2-40B4-BE49-F238E27FC236}">
                  <a16:creationId xmlns:a16="http://schemas.microsoft.com/office/drawing/2014/main" id="{26A1FB7A-057A-4460-A9BB-7D8511560F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313" y="5253038"/>
              <a:ext cx="114300" cy="87313"/>
            </a:xfrm>
            <a:custGeom>
              <a:avLst/>
              <a:gdLst>
                <a:gd name="T0" fmla="*/ 302 w 362"/>
                <a:gd name="T1" fmla="*/ 227 h 273"/>
                <a:gd name="T2" fmla="*/ 301 w 362"/>
                <a:gd name="T3" fmla="*/ 233 h 273"/>
                <a:gd name="T4" fmla="*/ 298 w 362"/>
                <a:gd name="T5" fmla="*/ 237 h 273"/>
                <a:gd name="T6" fmla="*/ 292 w 362"/>
                <a:gd name="T7" fmla="*/ 241 h 273"/>
                <a:gd name="T8" fmla="*/ 287 w 362"/>
                <a:gd name="T9" fmla="*/ 242 h 273"/>
                <a:gd name="T10" fmla="*/ 72 w 362"/>
                <a:gd name="T11" fmla="*/ 242 h 273"/>
                <a:gd name="T12" fmla="*/ 67 w 362"/>
                <a:gd name="T13" fmla="*/ 239 h 273"/>
                <a:gd name="T14" fmla="*/ 63 w 362"/>
                <a:gd name="T15" fmla="*/ 235 h 273"/>
                <a:gd name="T16" fmla="*/ 61 w 362"/>
                <a:gd name="T17" fmla="*/ 231 h 273"/>
                <a:gd name="T18" fmla="*/ 60 w 362"/>
                <a:gd name="T19" fmla="*/ 76 h 273"/>
                <a:gd name="T20" fmla="*/ 61 w 362"/>
                <a:gd name="T21" fmla="*/ 70 h 273"/>
                <a:gd name="T22" fmla="*/ 64 w 362"/>
                <a:gd name="T23" fmla="*/ 66 h 273"/>
                <a:gd name="T24" fmla="*/ 70 w 362"/>
                <a:gd name="T25" fmla="*/ 62 h 273"/>
                <a:gd name="T26" fmla="*/ 75 w 362"/>
                <a:gd name="T27" fmla="*/ 61 h 273"/>
                <a:gd name="T28" fmla="*/ 290 w 362"/>
                <a:gd name="T29" fmla="*/ 61 h 273"/>
                <a:gd name="T30" fmla="*/ 296 w 362"/>
                <a:gd name="T31" fmla="*/ 64 h 273"/>
                <a:gd name="T32" fmla="*/ 299 w 362"/>
                <a:gd name="T33" fmla="*/ 68 h 273"/>
                <a:gd name="T34" fmla="*/ 301 w 362"/>
                <a:gd name="T35" fmla="*/ 73 h 273"/>
                <a:gd name="T36" fmla="*/ 60 w 362"/>
                <a:gd name="T37" fmla="*/ 0 h 273"/>
                <a:gd name="T38" fmla="*/ 42 w 362"/>
                <a:gd name="T39" fmla="*/ 4 h 273"/>
                <a:gd name="T40" fmla="*/ 27 w 362"/>
                <a:gd name="T41" fmla="*/ 12 h 273"/>
                <a:gd name="T42" fmla="*/ 18 w 362"/>
                <a:gd name="T43" fmla="*/ 18 h 273"/>
                <a:gd name="T44" fmla="*/ 5 w 362"/>
                <a:gd name="T45" fmla="*/ 38 h 273"/>
                <a:gd name="T46" fmla="*/ 1 w 362"/>
                <a:gd name="T47" fmla="*/ 49 h 273"/>
                <a:gd name="T48" fmla="*/ 0 w 362"/>
                <a:gd name="T49" fmla="*/ 61 h 273"/>
                <a:gd name="T50" fmla="*/ 362 w 362"/>
                <a:gd name="T51" fmla="*/ 273 h 273"/>
                <a:gd name="T52" fmla="*/ 362 w 362"/>
                <a:gd name="T53" fmla="*/ 55 h 273"/>
                <a:gd name="T54" fmla="*/ 360 w 362"/>
                <a:gd name="T55" fmla="*/ 44 h 273"/>
                <a:gd name="T56" fmla="*/ 352 w 362"/>
                <a:gd name="T57" fmla="*/ 27 h 273"/>
                <a:gd name="T58" fmla="*/ 340 w 362"/>
                <a:gd name="T59" fmla="*/ 15 h 273"/>
                <a:gd name="T60" fmla="*/ 328 w 362"/>
                <a:gd name="T61" fmla="*/ 7 h 273"/>
                <a:gd name="T62" fmla="*/ 311 w 362"/>
                <a:gd name="T63" fmla="*/ 2 h 273"/>
                <a:gd name="T64" fmla="*/ 121 w 362"/>
                <a:gd name="T6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2" h="273">
                  <a:moveTo>
                    <a:pt x="302" y="76"/>
                  </a:moveTo>
                  <a:lnTo>
                    <a:pt x="302" y="227"/>
                  </a:lnTo>
                  <a:lnTo>
                    <a:pt x="301" y="231"/>
                  </a:lnTo>
                  <a:lnTo>
                    <a:pt x="301" y="233"/>
                  </a:lnTo>
                  <a:lnTo>
                    <a:pt x="299" y="235"/>
                  </a:lnTo>
                  <a:lnTo>
                    <a:pt x="298" y="237"/>
                  </a:lnTo>
                  <a:lnTo>
                    <a:pt x="296" y="239"/>
                  </a:lnTo>
                  <a:lnTo>
                    <a:pt x="292" y="241"/>
                  </a:lnTo>
                  <a:lnTo>
                    <a:pt x="290" y="242"/>
                  </a:lnTo>
                  <a:lnTo>
                    <a:pt x="287" y="242"/>
                  </a:lnTo>
                  <a:lnTo>
                    <a:pt x="75" y="242"/>
                  </a:lnTo>
                  <a:lnTo>
                    <a:pt x="72" y="242"/>
                  </a:lnTo>
                  <a:lnTo>
                    <a:pt x="70" y="241"/>
                  </a:lnTo>
                  <a:lnTo>
                    <a:pt x="67" y="239"/>
                  </a:lnTo>
                  <a:lnTo>
                    <a:pt x="64" y="237"/>
                  </a:lnTo>
                  <a:lnTo>
                    <a:pt x="63" y="235"/>
                  </a:lnTo>
                  <a:lnTo>
                    <a:pt x="61" y="233"/>
                  </a:lnTo>
                  <a:lnTo>
                    <a:pt x="61" y="231"/>
                  </a:lnTo>
                  <a:lnTo>
                    <a:pt x="60" y="227"/>
                  </a:lnTo>
                  <a:lnTo>
                    <a:pt x="60" y="76"/>
                  </a:lnTo>
                  <a:lnTo>
                    <a:pt x="61" y="73"/>
                  </a:lnTo>
                  <a:lnTo>
                    <a:pt x="61" y="70"/>
                  </a:lnTo>
                  <a:lnTo>
                    <a:pt x="63" y="68"/>
                  </a:lnTo>
                  <a:lnTo>
                    <a:pt x="64" y="66"/>
                  </a:lnTo>
                  <a:lnTo>
                    <a:pt x="67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5" y="61"/>
                  </a:lnTo>
                  <a:lnTo>
                    <a:pt x="287" y="61"/>
                  </a:lnTo>
                  <a:lnTo>
                    <a:pt x="290" y="61"/>
                  </a:lnTo>
                  <a:lnTo>
                    <a:pt x="292" y="62"/>
                  </a:lnTo>
                  <a:lnTo>
                    <a:pt x="296" y="64"/>
                  </a:lnTo>
                  <a:lnTo>
                    <a:pt x="298" y="66"/>
                  </a:lnTo>
                  <a:lnTo>
                    <a:pt x="299" y="68"/>
                  </a:lnTo>
                  <a:lnTo>
                    <a:pt x="301" y="70"/>
                  </a:lnTo>
                  <a:lnTo>
                    <a:pt x="301" y="73"/>
                  </a:lnTo>
                  <a:lnTo>
                    <a:pt x="302" y="76"/>
                  </a:lnTo>
                  <a:close/>
                  <a:moveTo>
                    <a:pt x="60" y="0"/>
                  </a:moveTo>
                  <a:lnTo>
                    <a:pt x="51" y="2"/>
                  </a:lnTo>
                  <a:lnTo>
                    <a:pt x="42" y="4"/>
                  </a:lnTo>
                  <a:lnTo>
                    <a:pt x="35" y="7"/>
                  </a:lnTo>
                  <a:lnTo>
                    <a:pt x="27" y="12"/>
                  </a:lnTo>
                  <a:lnTo>
                    <a:pt x="22" y="15"/>
                  </a:lnTo>
                  <a:lnTo>
                    <a:pt x="18" y="18"/>
                  </a:lnTo>
                  <a:lnTo>
                    <a:pt x="10" y="27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1" y="49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0" y="273"/>
                  </a:lnTo>
                  <a:lnTo>
                    <a:pt x="362" y="273"/>
                  </a:lnTo>
                  <a:lnTo>
                    <a:pt x="362" y="61"/>
                  </a:lnTo>
                  <a:lnTo>
                    <a:pt x="362" y="55"/>
                  </a:lnTo>
                  <a:lnTo>
                    <a:pt x="361" y="49"/>
                  </a:lnTo>
                  <a:lnTo>
                    <a:pt x="360" y="44"/>
                  </a:lnTo>
                  <a:lnTo>
                    <a:pt x="358" y="38"/>
                  </a:lnTo>
                  <a:lnTo>
                    <a:pt x="352" y="27"/>
                  </a:lnTo>
                  <a:lnTo>
                    <a:pt x="344" y="18"/>
                  </a:lnTo>
                  <a:lnTo>
                    <a:pt x="340" y="15"/>
                  </a:lnTo>
                  <a:lnTo>
                    <a:pt x="335" y="12"/>
                  </a:lnTo>
                  <a:lnTo>
                    <a:pt x="328" y="7"/>
                  </a:lnTo>
                  <a:lnTo>
                    <a:pt x="320" y="4"/>
                  </a:lnTo>
                  <a:lnTo>
                    <a:pt x="311" y="2"/>
                  </a:lnTo>
                  <a:lnTo>
                    <a:pt x="302" y="0"/>
                  </a:lnTo>
                  <a:lnTo>
                    <a:pt x="121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4" name="Freeform 1634">
              <a:extLst>
                <a:ext uri="{FF2B5EF4-FFF2-40B4-BE49-F238E27FC236}">
                  <a16:creationId xmlns:a16="http://schemas.microsoft.com/office/drawing/2014/main" id="{B061AA35-37DE-44A0-A877-9081DE0A48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4325" y="5253038"/>
              <a:ext cx="115888" cy="87313"/>
            </a:xfrm>
            <a:custGeom>
              <a:avLst/>
              <a:gdLst>
                <a:gd name="T0" fmla="*/ 302 w 363"/>
                <a:gd name="T1" fmla="*/ 231 h 273"/>
                <a:gd name="T2" fmla="*/ 300 w 363"/>
                <a:gd name="T3" fmla="*/ 235 h 273"/>
                <a:gd name="T4" fmla="*/ 295 w 363"/>
                <a:gd name="T5" fmla="*/ 239 h 273"/>
                <a:gd name="T6" fmla="*/ 290 w 363"/>
                <a:gd name="T7" fmla="*/ 242 h 273"/>
                <a:gd name="T8" fmla="*/ 75 w 363"/>
                <a:gd name="T9" fmla="*/ 242 h 273"/>
                <a:gd name="T10" fmla="*/ 70 w 363"/>
                <a:gd name="T11" fmla="*/ 241 h 273"/>
                <a:gd name="T12" fmla="*/ 65 w 363"/>
                <a:gd name="T13" fmla="*/ 237 h 273"/>
                <a:gd name="T14" fmla="*/ 62 w 363"/>
                <a:gd name="T15" fmla="*/ 233 h 273"/>
                <a:gd name="T16" fmla="*/ 61 w 363"/>
                <a:gd name="T17" fmla="*/ 227 h 273"/>
                <a:gd name="T18" fmla="*/ 61 w 363"/>
                <a:gd name="T19" fmla="*/ 73 h 273"/>
                <a:gd name="T20" fmla="*/ 63 w 363"/>
                <a:gd name="T21" fmla="*/ 68 h 273"/>
                <a:gd name="T22" fmla="*/ 67 w 363"/>
                <a:gd name="T23" fmla="*/ 64 h 273"/>
                <a:gd name="T24" fmla="*/ 73 w 363"/>
                <a:gd name="T25" fmla="*/ 61 h 273"/>
                <a:gd name="T26" fmla="*/ 286 w 363"/>
                <a:gd name="T27" fmla="*/ 61 h 273"/>
                <a:gd name="T28" fmla="*/ 293 w 363"/>
                <a:gd name="T29" fmla="*/ 62 h 273"/>
                <a:gd name="T30" fmla="*/ 297 w 363"/>
                <a:gd name="T31" fmla="*/ 66 h 273"/>
                <a:gd name="T32" fmla="*/ 301 w 363"/>
                <a:gd name="T33" fmla="*/ 70 h 273"/>
                <a:gd name="T34" fmla="*/ 302 w 363"/>
                <a:gd name="T35" fmla="*/ 76 h 273"/>
                <a:gd name="T36" fmla="*/ 363 w 363"/>
                <a:gd name="T37" fmla="*/ 61 h 273"/>
                <a:gd name="T38" fmla="*/ 362 w 363"/>
                <a:gd name="T39" fmla="*/ 49 h 273"/>
                <a:gd name="T40" fmla="*/ 357 w 363"/>
                <a:gd name="T41" fmla="*/ 38 h 273"/>
                <a:gd name="T42" fmla="*/ 345 w 363"/>
                <a:gd name="T43" fmla="*/ 18 h 273"/>
                <a:gd name="T44" fmla="*/ 336 w 363"/>
                <a:gd name="T45" fmla="*/ 12 h 273"/>
                <a:gd name="T46" fmla="*/ 320 w 363"/>
                <a:gd name="T47" fmla="*/ 4 h 273"/>
                <a:gd name="T48" fmla="*/ 302 w 363"/>
                <a:gd name="T49" fmla="*/ 0 h 273"/>
                <a:gd name="T50" fmla="*/ 61 w 363"/>
                <a:gd name="T51" fmla="*/ 0 h 273"/>
                <a:gd name="T52" fmla="*/ 43 w 363"/>
                <a:gd name="T53" fmla="*/ 4 h 273"/>
                <a:gd name="T54" fmla="*/ 26 w 363"/>
                <a:gd name="T55" fmla="*/ 12 h 273"/>
                <a:gd name="T56" fmla="*/ 18 w 363"/>
                <a:gd name="T57" fmla="*/ 18 h 273"/>
                <a:gd name="T58" fmla="*/ 5 w 363"/>
                <a:gd name="T59" fmla="*/ 38 h 273"/>
                <a:gd name="T60" fmla="*/ 1 w 363"/>
                <a:gd name="T61" fmla="*/ 49 h 273"/>
                <a:gd name="T62" fmla="*/ 0 w 363"/>
                <a:gd name="T63" fmla="*/ 61 h 273"/>
                <a:gd name="T64" fmla="*/ 363 w 363"/>
                <a:gd name="T65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3" h="273">
                  <a:moveTo>
                    <a:pt x="302" y="227"/>
                  </a:moveTo>
                  <a:lnTo>
                    <a:pt x="302" y="231"/>
                  </a:lnTo>
                  <a:lnTo>
                    <a:pt x="301" y="233"/>
                  </a:lnTo>
                  <a:lnTo>
                    <a:pt x="300" y="235"/>
                  </a:lnTo>
                  <a:lnTo>
                    <a:pt x="297" y="237"/>
                  </a:lnTo>
                  <a:lnTo>
                    <a:pt x="295" y="239"/>
                  </a:lnTo>
                  <a:lnTo>
                    <a:pt x="293" y="241"/>
                  </a:lnTo>
                  <a:lnTo>
                    <a:pt x="290" y="242"/>
                  </a:lnTo>
                  <a:lnTo>
                    <a:pt x="286" y="242"/>
                  </a:lnTo>
                  <a:lnTo>
                    <a:pt x="75" y="242"/>
                  </a:lnTo>
                  <a:lnTo>
                    <a:pt x="73" y="242"/>
                  </a:lnTo>
                  <a:lnTo>
                    <a:pt x="70" y="241"/>
                  </a:lnTo>
                  <a:lnTo>
                    <a:pt x="67" y="239"/>
                  </a:lnTo>
                  <a:lnTo>
                    <a:pt x="65" y="237"/>
                  </a:lnTo>
                  <a:lnTo>
                    <a:pt x="63" y="235"/>
                  </a:lnTo>
                  <a:lnTo>
                    <a:pt x="62" y="233"/>
                  </a:lnTo>
                  <a:lnTo>
                    <a:pt x="61" y="231"/>
                  </a:lnTo>
                  <a:lnTo>
                    <a:pt x="61" y="227"/>
                  </a:lnTo>
                  <a:lnTo>
                    <a:pt x="61" y="76"/>
                  </a:lnTo>
                  <a:lnTo>
                    <a:pt x="61" y="73"/>
                  </a:lnTo>
                  <a:lnTo>
                    <a:pt x="62" y="70"/>
                  </a:lnTo>
                  <a:lnTo>
                    <a:pt x="63" y="68"/>
                  </a:lnTo>
                  <a:lnTo>
                    <a:pt x="65" y="66"/>
                  </a:lnTo>
                  <a:lnTo>
                    <a:pt x="67" y="64"/>
                  </a:lnTo>
                  <a:lnTo>
                    <a:pt x="70" y="62"/>
                  </a:lnTo>
                  <a:lnTo>
                    <a:pt x="73" y="61"/>
                  </a:lnTo>
                  <a:lnTo>
                    <a:pt x="75" y="61"/>
                  </a:lnTo>
                  <a:lnTo>
                    <a:pt x="286" y="61"/>
                  </a:lnTo>
                  <a:lnTo>
                    <a:pt x="290" y="61"/>
                  </a:lnTo>
                  <a:lnTo>
                    <a:pt x="293" y="62"/>
                  </a:lnTo>
                  <a:lnTo>
                    <a:pt x="295" y="64"/>
                  </a:lnTo>
                  <a:lnTo>
                    <a:pt x="297" y="66"/>
                  </a:lnTo>
                  <a:lnTo>
                    <a:pt x="300" y="68"/>
                  </a:lnTo>
                  <a:lnTo>
                    <a:pt x="301" y="70"/>
                  </a:lnTo>
                  <a:lnTo>
                    <a:pt x="302" y="73"/>
                  </a:lnTo>
                  <a:lnTo>
                    <a:pt x="302" y="76"/>
                  </a:lnTo>
                  <a:lnTo>
                    <a:pt x="302" y="227"/>
                  </a:lnTo>
                  <a:close/>
                  <a:moveTo>
                    <a:pt x="363" y="61"/>
                  </a:moveTo>
                  <a:lnTo>
                    <a:pt x="362" y="55"/>
                  </a:lnTo>
                  <a:lnTo>
                    <a:pt x="362" y="49"/>
                  </a:lnTo>
                  <a:lnTo>
                    <a:pt x="359" y="44"/>
                  </a:lnTo>
                  <a:lnTo>
                    <a:pt x="357" y="38"/>
                  </a:lnTo>
                  <a:lnTo>
                    <a:pt x="352" y="27"/>
                  </a:lnTo>
                  <a:lnTo>
                    <a:pt x="345" y="18"/>
                  </a:lnTo>
                  <a:lnTo>
                    <a:pt x="341" y="15"/>
                  </a:lnTo>
                  <a:lnTo>
                    <a:pt x="336" y="12"/>
                  </a:lnTo>
                  <a:lnTo>
                    <a:pt x="328" y="7"/>
                  </a:lnTo>
                  <a:lnTo>
                    <a:pt x="320" y="4"/>
                  </a:lnTo>
                  <a:lnTo>
                    <a:pt x="311" y="2"/>
                  </a:lnTo>
                  <a:lnTo>
                    <a:pt x="302" y="0"/>
                  </a:lnTo>
                  <a:lnTo>
                    <a:pt x="242" y="0"/>
                  </a:lnTo>
                  <a:lnTo>
                    <a:pt x="61" y="0"/>
                  </a:lnTo>
                  <a:lnTo>
                    <a:pt x="52" y="2"/>
                  </a:lnTo>
                  <a:lnTo>
                    <a:pt x="43" y="4"/>
                  </a:lnTo>
                  <a:lnTo>
                    <a:pt x="34" y="7"/>
                  </a:lnTo>
                  <a:lnTo>
                    <a:pt x="26" y="12"/>
                  </a:lnTo>
                  <a:lnTo>
                    <a:pt x="22" y="15"/>
                  </a:lnTo>
                  <a:lnTo>
                    <a:pt x="18" y="18"/>
                  </a:lnTo>
                  <a:lnTo>
                    <a:pt x="11" y="27"/>
                  </a:lnTo>
                  <a:lnTo>
                    <a:pt x="5" y="38"/>
                  </a:lnTo>
                  <a:lnTo>
                    <a:pt x="3" y="44"/>
                  </a:lnTo>
                  <a:lnTo>
                    <a:pt x="1" y="49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0" y="273"/>
                  </a:lnTo>
                  <a:lnTo>
                    <a:pt x="363" y="273"/>
                  </a:lnTo>
                  <a:lnTo>
                    <a:pt x="363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1635">
              <a:extLst>
                <a:ext uri="{FF2B5EF4-FFF2-40B4-BE49-F238E27FC236}">
                  <a16:creationId xmlns:a16="http://schemas.microsoft.com/office/drawing/2014/main" id="{BEE58777-6234-41C6-A79E-D28BB93C5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5349875"/>
              <a:ext cx="134938" cy="38100"/>
            </a:xfrm>
            <a:custGeom>
              <a:avLst/>
              <a:gdLst>
                <a:gd name="T0" fmla="*/ 420 w 423"/>
                <a:gd name="T1" fmla="*/ 16 h 121"/>
                <a:gd name="T2" fmla="*/ 419 w 423"/>
                <a:gd name="T3" fmla="*/ 10 h 121"/>
                <a:gd name="T4" fmla="*/ 416 w 423"/>
                <a:gd name="T5" fmla="*/ 5 h 121"/>
                <a:gd name="T6" fmla="*/ 416 w 423"/>
                <a:gd name="T7" fmla="*/ 4 h 121"/>
                <a:gd name="T8" fmla="*/ 416 w 423"/>
                <a:gd name="T9" fmla="*/ 4 h 121"/>
                <a:gd name="T10" fmla="*/ 415 w 423"/>
                <a:gd name="T11" fmla="*/ 2 h 121"/>
                <a:gd name="T12" fmla="*/ 414 w 423"/>
                <a:gd name="T13" fmla="*/ 0 h 121"/>
                <a:gd name="T14" fmla="*/ 9 w 423"/>
                <a:gd name="T15" fmla="*/ 0 h 121"/>
                <a:gd name="T16" fmla="*/ 8 w 423"/>
                <a:gd name="T17" fmla="*/ 2 h 121"/>
                <a:gd name="T18" fmla="*/ 7 w 423"/>
                <a:gd name="T19" fmla="*/ 4 h 121"/>
                <a:gd name="T20" fmla="*/ 7 w 423"/>
                <a:gd name="T21" fmla="*/ 4 h 121"/>
                <a:gd name="T22" fmla="*/ 7 w 423"/>
                <a:gd name="T23" fmla="*/ 5 h 121"/>
                <a:gd name="T24" fmla="*/ 3 w 423"/>
                <a:gd name="T25" fmla="*/ 10 h 121"/>
                <a:gd name="T26" fmla="*/ 2 w 423"/>
                <a:gd name="T27" fmla="*/ 17 h 121"/>
                <a:gd name="T28" fmla="*/ 2 w 423"/>
                <a:gd name="T29" fmla="*/ 17 h 121"/>
                <a:gd name="T30" fmla="*/ 1 w 423"/>
                <a:gd name="T31" fmla="*/ 18 h 121"/>
                <a:gd name="T32" fmla="*/ 0 w 423"/>
                <a:gd name="T33" fmla="*/ 24 h 121"/>
                <a:gd name="T34" fmla="*/ 0 w 423"/>
                <a:gd name="T35" fmla="*/ 30 h 121"/>
                <a:gd name="T36" fmla="*/ 0 w 423"/>
                <a:gd name="T37" fmla="*/ 107 h 121"/>
                <a:gd name="T38" fmla="*/ 0 w 423"/>
                <a:gd name="T39" fmla="*/ 109 h 121"/>
                <a:gd name="T40" fmla="*/ 1 w 423"/>
                <a:gd name="T41" fmla="*/ 112 h 121"/>
                <a:gd name="T42" fmla="*/ 2 w 423"/>
                <a:gd name="T43" fmla="*/ 114 h 121"/>
                <a:gd name="T44" fmla="*/ 4 w 423"/>
                <a:gd name="T45" fmla="*/ 117 h 121"/>
                <a:gd name="T46" fmla="*/ 7 w 423"/>
                <a:gd name="T47" fmla="*/ 119 h 121"/>
                <a:gd name="T48" fmla="*/ 9 w 423"/>
                <a:gd name="T49" fmla="*/ 120 h 121"/>
                <a:gd name="T50" fmla="*/ 12 w 423"/>
                <a:gd name="T51" fmla="*/ 121 h 121"/>
                <a:gd name="T52" fmla="*/ 15 w 423"/>
                <a:gd name="T53" fmla="*/ 121 h 121"/>
                <a:gd name="T54" fmla="*/ 407 w 423"/>
                <a:gd name="T55" fmla="*/ 121 h 121"/>
                <a:gd name="T56" fmla="*/ 410 w 423"/>
                <a:gd name="T57" fmla="*/ 121 h 121"/>
                <a:gd name="T58" fmla="*/ 414 w 423"/>
                <a:gd name="T59" fmla="*/ 120 h 121"/>
                <a:gd name="T60" fmla="*/ 416 w 423"/>
                <a:gd name="T61" fmla="*/ 119 h 121"/>
                <a:gd name="T62" fmla="*/ 418 w 423"/>
                <a:gd name="T63" fmla="*/ 117 h 121"/>
                <a:gd name="T64" fmla="*/ 420 w 423"/>
                <a:gd name="T65" fmla="*/ 114 h 121"/>
                <a:gd name="T66" fmla="*/ 421 w 423"/>
                <a:gd name="T67" fmla="*/ 112 h 121"/>
                <a:gd name="T68" fmla="*/ 423 w 423"/>
                <a:gd name="T69" fmla="*/ 109 h 121"/>
                <a:gd name="T70" fmla="*/ 423 w 423"/>
                <a:gd name="T71" fmla="*/ 107 h 121"/>
                <a:gd name="T72" fmla="*/ 423 w 423"/>
                <a:gd name="T73" fmla="*/ 30 h 121"/>
                <a:gd name="T74" fmla="*/ 423 w 423"/>
                <a:gd name="T75" fmla="*/ 24 h 121"/>
                <a:gd name="T76" fmla="*/ 421 w 423"/>
                <a:gd name="T77" fmla="*/ 18 h 121"/>
                <a:gd name="T78" fmla="*/ 420 w 423"/>
                <a:gd name="T79" fmla="*/ 17 h 121"/>
                <a:gd name="T80" fmla="*/ 420 w 423"/>
                <a:gd name="T81" fmla="*/ 16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121">
                  <a:moveTo>
                    <a:pt x="420" y="16"/>
                  </a:moveTo>
                  <a:lnTo>
                    <a:pt x="419" y="10"/>
                  </a:lnTo>
                  <a:lnTo>
                    <a:pt x="416" y="5"/>
                  </a:lnTo>
                  <a:lnTo>
                    <a:pt x="416" y="4"/>
                  </a:lnTo>
                  <a:lnTo>
                    <a:pt x="416" y="4"/>
                  </a:lnTo>
                  <a:lnTo>
                    <a:pt x="415" y="2"/>
                  </a:lnTo>
                  <a:lnTo>
                    <a:pt x="414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3" y="10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1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1" y="112"/>
                  </a:lnTo>
                  <a:lnTo>
                    <a:pt x="2" y="114"/>
                  </a:lnTo>
                  <a:lnTo>
                    <a:pt x="4" y="117"/>
                  </a:lnTo>
                  <a:lnTo>
                    <a:pt x="7" y="119"/>
                  </a:lnTo>
                  <a:lnTo>
                    <a:pt x="9" y="120"/>
                  </a:lnTo>
                  <a:lnTo>
                    <a:pt x="12" y="121"/>
                  </a:lnTo>
                  <a:lnTo>
                    <a:pt x="15" y="121"/>
                  </a:lnTo>
                  <a:lnTo>
                    <a:pt x="407" y="121"/>
                  </a:lnTo>
                  <a:lnTo>
                    <a:pt x="410" y="121"/>
                  </a:lnTo>
                  <a:lnTo>
                    <a:pt x="414" y="120"/>
                  </a:lnTo>
                  <a:lnTo>
                    <a:pt x="416" y="119"/>
                  </a:lnTo>
                  <a:lnTo>
                    <a:pt x="418" y="117"/>
                  </a:lnTo>
                  <a:lnTo>
                    <a:pt x="420" y="114"/>
                  </a:lnTo>
                  <a:lnTo>
                    <a:pt x="421" y="112"/>
                  </a:lnTo>
                  <a:lnTo>
                    <a:pt x="423" y="109"/>
                  </a:lnTo>
                  <a:lnTo>
                    <a:pt x="423" y="107"/>
                  </a:lnTo>
                  <a:lnTo>
                    <a:pt x="423" y="30"/>
                  </a:lnTo>
                  <a:lnTo>
                    <a:pt x="423" y="24"/>
                  </a:lnTo>
                  <a:lnTo>
                    <a:pt x="421" y="18"/>
                  </a:lnTo>
                  <a:lnTo>
                    <a:pt x="420" y="17"/>
                  </a:lnTo>
                  <a:lnTo>
                    <a:pt x="42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6" name="Group 555">
            <a:extLst>
              <a:ext uri="{FF2B5EF4-FFF2-40B4-BE49-F238E27FC236}">
                <a16:creationId xmlns:a16="http://schemas.microsoft.com/office/drawing/2014/main" id="{FD9F4DFE-B91F-46CD-BBAA-2010A6CD3A1E}"/>
              </a:ext>
            </a:extLst>
          </p:cNvPr>
          <p:cNvGrpSpPr>
            <a:grpSpLocks noChangeAspect="1"/>
          </p:cNvGrpSpPr>
          <p:nvPr/>
        </p:nvGrpSpPr>
        <p:grpSpPr>
          <a:xfrm>
            <a:off x="7835442" y="3633929"/>
            <a:ext cx="362000" cy="360000"/>
            <a:chOff x="4900613" y="3937000"/>
            <a:chExt cx="287338" cy="285750"/>
          </a:xfrm>
          <a:solidFill>
            <a:schemeClr val="bg1"/>
          </a:solidFill>
        </p:grpSpPr>
        <p:sp>
          <p:nvSpPr>
            <p:cNvPr id="557" name="Freeform 4743">
              <a:extLst>
                <a:ext uri="{FF2B5EF4-FFF2-40B4-BE49-F238E27FC236}">
                  <a16:creationId xmlns:a16="http://schemas.microsoft.com/office/drawing/2014/main" id="{3987C1A6-0939-4035-962A-2316408B3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613" y="3937000"/>
              <a:ext cx="133350" cy="38100"/>
            </a:xfrm>
            <a:custGeom>
              <a:avLst/>
              <a:gdLst>
                <a:gd name="T0" fmla="*/ 346 w 421"/>
                <a:gd name="T1" fmla="*/ 0 h 120"/>
                <a:gd name="T2" fmla="*/ 76 w 421"/>
                <a:gd name="T3" fmla="*/ 0 h 120"/>
                <a:gd name="T4" fmla="*/ 68 w 421"/>
                <a:gd name="T5" fmla="*/ 1 h 120"/>
                <a:gd name="T6" fmla="*/ 61 w 421"/>
                <a:gd name="T7" fmla="*/ 2 h 120"/>
                <a:gd name="T8" fmla="*/ 53 w 421"/>
                <a:gd name="T9" fmla="*/ 3 h 120"/>
                <a:gd name="T10" fmla="*/ 46 w 421"/>
                <a:gd name="T11" fmla="*/ 5 h 120"/>
                <a:gd name="T12" fmla="*/ 40 w 421"/>
                <a:gd name="T13" fmla="*/ 9 h 120"/>
                <a:gd name="T14" fmla="*/ 33 w 421"/>
                <a:gd name="T15" fmla="*/ 12 h 120"/>
                <a:gd name="T16" fmla="*/ 27 w 421"/>
                <a:gd name="T17" fmla="*/ 17 h 120"/>
                <a:gd name="T18" fmla="*/ 22 w 421"/>
                <a:gd name="T19" fmla="*/ 22 h 120"/>
                <a:gd name="T20" fmla="*/ 18 w 421"/>
                <a:gd name="T21" fmla="*/ 27 h 120"/>
                <a:gd name="T22" fmla="*/ 13 w 421"/>
                <a:gd name="T23" fmla="*/ 33 h 120"/>
                <a:gd name="T24" fmla="*/ 10 w 421"/>
                <a:gd name="T25" fmla="*/ 39 h 120"/>
                <a:gd name="T26" fmla="*/ 6 w 421"/>
                <a:gd name="T27" fmla="*/ 46 h 120"/>
                <a:gd name="T28" fmla="*/ 4 w 421"/>
                <a:gd name="T29" fmla="*/ 53 h 120"/>
                <a:gd name="T30" fmla="*/ 2 w 421"/>
                <a:gd name="T31" fmla="*/ 60 h 120"/>
                <a:gd name="T32" fmla="*/ 0 w 421"/>
                <a:gd name="T33" fmla="*/ 67 h 120"/>
                <a:gd name="T34" fmla="*/ 0 w 421"/>
                <a:gd name="T35" fmla="*/ 75 h 120"/>
                <a:gd name="T36" fmla="*/ 0 w 421"/>
                <a:gd name="T37" fmla="*/ 120 h 120"/>
                <a:gd name="T38" fmla="*/ 421 w 421"/>
                <a:gd name="T39" fmla="*/ 120 h 120"/>
                <a:gd name="T40" fmla="*/ 421 w 421"/>
                <a:gd name="T41" fmla="*/ 75 h 120"/>
                <a:gd name="T42" fmla="*/ 421 w 421"/>
                <a:gd name="T43" fmla="*/ 67 h 120"/>
                <a:gd name="T44" fmla="*/ 420 w 421"/>
                <a:gd name="T45" fmla="*/ 60 h 120"/>
                <a:gd name="T46" fmla="*/ 417 w 421"/>
                <a:gd name="T47" fmla="*/ 53 h 120"/>
                <a:gd name="T48" fmla="*/ 415 w 421"/>
                <a:gd name="T49" fmla="*/ 46 h 120"/>
                <a:gd name="T50" fmla="*/ 412 w 421"/>
                <a:gd name="T51" fmla="*/ 39 h 120"/>
                <a:gd name="T52" fmla="*/ 408 w 421"/>
                <a:gd name="T53" fmla="*/ 33 h 120"/>
                <a:gd name="T54" fmla="*/ 403 w 421"/>
                <a:gd name="T55" fmla="*/ 27 h 120"/>
                <a:gd name="T56" fmla="*/ 399 w 421"/>
                <a:gd name="T57" fmla="*/ 22 h 120"/>
                <a:gd name="T58" fmla="*/ 393 w 421"/>
                <a:gd name="T59" fmla="*/ 17 h 120"/>
                <a:gd name="T60" fmla="*/ 387 w 421"/>
                <a:gd name="T61" fmla="*/ 12 h 120"/>
                <a:gd name="T62" fmla="*/ 381 w 421"/>
                <a:gd name="T63" fmla="*/ 9 h 120"/>
                <a:gd name="T64" fmla="*/ 375 w 421"/>
                <a:gd name="T65" fmla="*/ 5 h 120"/>
                <a:gd name="T66" fmla="*/ 368 w 421"/>
                <a:gd name="T67" fmla="*/ 3 h 120"/>
                <a:gd name="T68" fmla="*/ 361 w 421"/>
                <a:gd name="T69" fmla="*/ 2 h 120"/>
                <a:gd name="T70" fmla="*/ 354 w 421"/>
                <a:gd name="T71" fmla="*/ 1 h 120"/>
                <a:gd name="T72" fmla="*/ 346 w 421"/>
                <a:gd name="T73" fmla="*/ 0 h 120"/>
                <a:gd name="T74" fmla="*/ 346 w 421"/>
                <a:gd name="T7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21" h="120">
                  <a:moveTo>
                    <a:pt x="346" y="0"/>
                  </a:moveTo>
                  <a:lnTo>
                    <a:pt x="76" y="0"/>
                  </a:lnTo>
                  <a:lnTo>
                    <a:pt x="68" y="1"/>
                  </a:lnTo>
                  <a:lnTo>
                    <a:pt x="61" y="2"/>
                  </a:lnTo>
                  <a:lnTo>
                    <a:pt x="53" y="3"/>
                  </a:lnTo>
                  <a:lnTo>
                    <a:pt x="46" y="5"/>
                  </a:lnTo>
                  <a:lnTo>
                    <a:pt x="40" y="9"/>
                  </a:lnTo>
                  <a:lnTo>
                    <a:pt x="33" y="12"/>
                  </a:lnTo>
                  <a:lnTo>
                    <a:pt x="27" y="17"/>
                  </a:lnTo>
                  <a:lnTo>
                    <a:pt x="22" y="22"/>
                  </a:lnTo>
                  <a:lnTo>
                    <a:pt x="18" y="27"/>
                  </a:lnTo>
                  <a:lnTo>
                    <a:pt x="13" y="33"/>
                  </a:lnTo>
                  <a:lnTo>
                    <a:pt x="10" y="39"/>
                  </a:lnTo>
                  <a:lnTo>
                    <a:pt x="6" y="46"/>
                  </a:lnTo>
                  <a:lnTo>
                    <a:pt x="4" y="53"/>
                  </a:lnTo>
                  <a:lnTo>
                    <a:pt x="2" y="60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120"/>
                  </a:lnTo>
                  <a:lnTo>
                    <a:pt x="421" y="120"/>
                  </a:lnTo>
                  <a:lnTo>
                    <a:pt x="421" y="75"/>
                  </a:lnTo>
                  <a:lnTo>
                    <a:pt x="421" y="67"/>
                  </a:lnTo>
                  <a:lnTo>
                    <a:pt x="420" y="60"/>
                  </a:lnTo>
                  <a:lnTo>
                    <a:pt x="417" y="53"/>
                  </a:lnTo>
                  <a:lnTo>
                    <a:pt x="415" y="46"/>
                  </a:lnTo>
                  <a:lnTo>
                    <a:pt x="412" y="39"/>
                  </a:lnTo>
                  <a:lnTo>
                    <a:pt x="408" y="33"/>
                  </a:lnTo>
                  <a:lnTo>
                    <a:pt x="403" y="27"/>
                  </a:lnTo>
                  <a:lnTo>
                    <a:pt x="399" y="22"/>
                  </a:lnTo>
                  <a:lnTo>
                    <a:pt x="393" y="17"/>
                  </a:lnTo>
                  <a:lnTo>
                    <a:pt x="387" y="12"/>
                  </a:lnTo>
                  <a:lnTo>
                    <a:pt x="381" y="9"/>
                  </a:lnTo>
                  <a:lnTo>
                    <a:pt x="375" y="5"/>
                  </a:lnTo>
                  <a:lnTo>
                    <a:pt x="368" y="3"/>
                  </a:lnTo>
                  <a:lnTo>
                    <a:pt x="361" y="2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4744">
              <a:extLst>
                <a:ext uri="{FF2B5EF4-FFF2-40B4-BE49-F238E27FC236}">
                  <a16:creationId xmlns:a16="http://schemas.microsoft.com/office/drawing/2014/main" id="{1FF9D609-FE42-4A50-9B32-61C23A0EB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613" y="3984625"/>
              <a:ext cx="133350" cy="85725"/>
            </a:xfrm>
            <a:custGeom>
              <a:avLst/>
              <a:gdLst>
                <a:gd name="T0" fmla="*/ 0 w 421"/>
                <a:gd name="T1" fmla="*/ 196 h 270"/>
                <a:gd name="T2" fmla="*/ 0 w 421"/>
                <a:gd name="T3" fmla="*/ 203 h 270"/>
                <a:gd name="T4" fmla="*/ 2 w 421"/>
                <a:gd name="T5" fmla="*/ 211 h 270"/>
                <a:gd name="T6" fmla="*/ 4 w 421"/>
                <a:gd name="T7" fmla="*/ 218 h 270"/>
                <a:gd name="T8" fmla="*/ 6 w 421"/>
                <a:gd name="T9" fmla="*/ 225 h 270"/>
                <a:gd name="T10" fmla="*/ 10 w 421"/>
                <a:gd name="T11" fmla="*/ 231 h 270"/>
                <a:gd name="T12" fmla="*/ 13 w 421"/>
                <a:gd name="T13" fmla="*/ 238 h 270"/>
                <a:gd name="T14" fmla="*/ 18 w 421"/>
                <a:gd name="T15" fmla="*/ 243 h 270"/>
                <a:gd name="T16" fmla="*/ 22 w 421"/>
                <a:gd name="T17" fmla="*/ 248 h 270"/>
                <a:gd name="T18" fmla="*/ 27 w 421"/>
                <a:gd name="T19" fmla="*/ 254 h 270"/>
                <a:gd name="T20" fmla="*/ 33 w 421"/>
                <a:gd name="T21" fmla="*/ 257 h 270"/>
                <a:gd name="T22" fmla="*/ 40 w 421"/>
                <a:gd name="T23" fmla="*/ 262 h 270"/>
                <a:gd name="T24" fmla="*/ 46 w 421"/>
                <a:gd name="T25" fmla="*/ 264 h 270"/>
                <a:gd name="T26" fmla="*/ 53 w 421"/>
                <a:gd name="T27" fmla="*/ 267 h 270"/>
                <a:gd name="T28" fmla="*/ 61 w 421"/>
                <a:gd name="T29" fmla="*/ 269 h 270"/>
                <a:gd name="T30" fmla="*/ 68 w 421"/>
                <a:gd name="T31" fmla="*/ 270 h 270"/>
                <a:gd name="T32" fmla="*/ 76 w 421"/>
                <a:gd name="T33" fmla="*/ 270 h 270"/>
                <a:gd name="T34" fmla="*/ 346 w 421"/>
                <a:gd name="T35" fmla="*/ 270 h 270"/>
                <a:gd name="T36" fmla="*/ 354 w 421"/>
                <a:gd name="T37" fmla="*/ 270 h 270"/>
                <a:gd name="T38" fmla="*/ 361 w 421"/>
                <a:gd name="T39" fmla="*/ 269 h 270"/>
                <a:gd name="T40" fmla="*/ 368 w 421"/>
                <a:gd name="T41" fmla="*/ 267 h 270"/>
                <a:gd name="T42" fmla="*/ 375 w 421"/>
                <a:gd name="T43" fmla="*/ 264 h 270"/>
                <a:gd name="T44" fmla="*/ 381 w 421"/>
                <a:gd name="T45" fmla="*/ 261 h 270"/>
                <a:gd name="T46" fmla="*/ 387 w 421"/>
                <a:gd name="T47" fmla="*/ 257 h 270"/>
                <a:gd name="T48" fmla="*/ 393 w 421"/>
                <a:gd name="T49" fmla="*/ 253 h 270"/>
                <a:gd name="T50" fmla="*/ 399 w 421"/>
                <a:gd name="T51" fmla="*/ 248 h 270"/>
                <a:gd name="T52" fmla="*/ 403 w 421"/>
                <a:gd name="T53" fmla="*/ 243 h 270"/>
                <a:gd name="T54" fmla="*/ 408 w 421"/>
                <a:gd name="T55" fmla="*/ 238 h 270"/>
                <a:gd name="T56" fmla="*/ 412 w 421"/>
                <a:gd name="T57" fmla="*/ 231 h 270"/>
                <a:gd name="T58" fmla="*/ 415 w 421"/>
                <a:gd name="T59" fmla="*/ 225 h 270"/>
                <a:gd name="T60" fmla="*/ 417 w 421"/>
                <a:gd name="T61" fmla="*/ 218 h 270"/>
                <a:gd name="T62" fmla="*/ 420 w 421"/>
                <a:gd name="T63" fmla="*/ 211 h 270"/>
                <a:gd name="T64" fmla="*/ 421 w 421"/>
                <a:gd name="T65" fmla="*/ 203 h 270"/>
                <a:gd name="T66" fmla="*/ 421 w 421"/>
                <a:gd name="T67" fmla="*/ 196 h 270"/>
                <a:gd name="T68" fmla="*/ 421 w 421"/>
                <a:gd name="T69" fmla="*/ 0 h 270"/>
                <a:gd name="T70" fmla="*/ 0 w 421"/>
                <a:gd name="T71" fmla="*/ 0 h 270"/>
                <a:gd name="T72" fmla="*/ 0 w 421"/>
                <a:gd name="T73" fmla="*/ 196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1" h="270">
                  <a:moveTo>
                    <a:pt x="0" y="196"/>
                  </a:moveTo>
                  <a:lnTo>
                    <a:pt x="0" y="203"/>
                  </a:lnTo>
                  <a:lnTo>
                    <a:pt x="2" y="211"/>
                  </a:lnTo>
                  <a:lnTo>
                    <a:pt x="4" y="218"/>
                  </a:lnTo>
                  <a:lnTo>
                    <a:pt x="6" y="225"/>
                  </a:lnTo>
                  <a:lnTo>
                    <a:pt x="10" y="231"/>
                  </a:lnTo>
                  <a:lnTo>
                    <a:pt x="13" y="238"/>
                  </a:lnTo>
                  <a:lnTo>
                    <a:pt x="18" y="243"/>
                  </a:lnTo>
                  <a:lnTo>
                    <a:pt x="22" y="248"/>
                  </a:lnTo>
                  <a:lnTo>
                    <a:pt x="27" y="254"/>
                  </a:lnTo>
                  <a:lnTo>
                    <a:pt x="33" y="257"/>
                  </a:lnTo>
                  <a:lnTo>
                    <a:pt x="40" y="262"/>
                  </a:lnTo>
                  <a:lnTo>
                    <a:pt x="46" y="264"/>
                  </a:lnTo>
                  <a:lnTo>
                    <a:pt x="53" y="267"/>
                  </a:lnTo>
                  <a:lnTo>
                    <a:pt x="61" y="269"/>
                  </a:lnTo>
                  <a:lnTo>
                    <a:pt x="68" y="270"/>
                  </a:lnTo>
                  <a:lnTo>
                    <a:pt x="76" y="270"/>
                  </a:lnTo>
                  <a:lnTo>
                    <a:pt x="346" y="270"/>
                  </a:lnTo>
                  <a:lnTo>
                    <a:pt x="354" y="270"/>
                  </a:lnTo>
                  <a:lnTo>
                    <a:pt x="361" y="269"/>
                  </a:lnTo>
                  <a:lnTo>
                    <a:pt x="368" y="267"/>
                  </a:lnTo>
                  <a:lnTo>
                    <a:pt x="375" y="264"/>
                  </a:lnTo>
                  <a:lnTo>
                    <a:pt x="381" y="261"/>
                  </a:lnTo>
                  <a:lnTo>
                    <a:pt x="387" y="257"/>
                  </a:lnTo>
                  <a:lnTo>
                    <a:pt x="393" y="253"/>
                  </a:lnTo>
                  <a:lnTo>
                    <a:pt x="399" y="248"/>
                  </a:lnTo>
                  <a:lnTo>
                    <a:pt x="403" y="243"/>
                  </a:lnTo>
                  <a:lnTo>
                    <a:pt x="408" y="238"/>
                  </a:lnTo>
                  <a:lnTo>
                    <a:pt x="412" y="231"/>
                  </a:lnTo>
                  <a:lnTo>
                    <a:pt x="415" y="225"/>
                  </a:lnTo>
                  <a:lnTo>
                    <a:pt x="417" y="218"/>
                  </a:lnTo>
                  <a:lnTo>
                    <a:pt x="420" y="211"/>
                  </a:lnTo>
                  <a:lnTo>
                    <a:pt x="421" y="203"/>
                  </a:lnTo>
                  <a:lnTo>
                    <a:pt x="421" y="196"/>
                  </a:lnTo>
                  <a:lnTo>
                    <a:pt x="421" y="0"/>
                  </a:lnTo>
                  <a:lnTo>
                    <a:pt x="0" y="0"/>
                  </a:lnTo>
                  <a:lnTo>
                    <a:pt x="0" y="1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Freeform 4745">
              <a:extLst>
                <a:ext uri="{FF2B5EF4-FFF2-40B4-BE49-F238E27FC236}">
                  <a16:creationId xmlns:a16="http://schemas.microsoft.com/office/drawing/2014/main" id="{69FA3A2E-543F-47A0-BBAC-2E7127F2A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013" y="3937000"/>
              <a:ext cx="134938" cy="38100"/>
            </a:xfrm>
            <a:custGeom>
              <a:avLst/>
              <a:gdLst>
                <a:gd name="T0" fmla="*/ 345 w 421"/>
                <a:gd name="T1" fmla="*/ 0 h 120"/>
                <a:gd name="T2" fmla="*/ 75 w 421"/>
                <a:gd name="T3" fmla="*/ 0 h 120"/>
                <a:gd name="T4" fmla="*/ 67 w 421"/>
                <a:gd name="T5" fmla="*/ 1 h 120"/>
                <a:gd name="T6" fmla="*/ 60 w 421"/>
                <a:gd name="T7" fmla="*/ 2 h 120"/>
                <a:gd name="T8" fmla="*/ 52 w 421"/>
                <a:gd name="T9" fmla="*/ 3 h 120"/>
                <a:gd name="T10" fmla="*/ 45 w 421"/>
                <a:gd name="T11" fmla="*/ 5 h 120"/>
                <a:gd name="T12" fmla="*/ 39 w 421"/>
                <a:gd name="T13" fmla="*/ 9 h 120"/>
                <a:gd name="T14" fmla="*/ 33 w 421"/>
                <a:gd name="T15" fmla="*/ 12 h 120"/>
                <a:gd name="T16" fmla="*/ 27 w 421"/>
                <a:gd name="T17" fmla="*/ 17 h 120"/>
                <a:gd name="T18" fmla="*/ 22 w 421"/>
                <a:gd name="T19" fmla="*/ 22 h 120"/>
                <a:gd name="T20" fmla="*/ 17 w 421"/>
                <a:gd name="T21" fmla="*/ 27 h 120"/>
                <a:gd name="T22" fmla="*/ 13 w 421"/>
                <a:gd name="T23" fmla="*/ 33 h 120"/>
                <a:gd name="T24" fmla="*/ 9 w 421"/>
                <a:gd name="T25" fmla="*/ 39 h 120"/>
                <a:gd name="T26" fmla="*/ 6 w 421"/>
                <a:gd name="T27" fmla="*/ 46 h 120"/>
                <a:gd name="T28" fmla="*/ 4 w 421"/>
                <a:gd name="T29" fmla="*/ 53 h 120"/>
                <a:gd name="T30" fmla="*/ 1 w 421"/>
                <a:gd name="T31" fmla="*/ 60 h 120"/>
                <a:gd name="T32" fmla="*/ 0 w 421"/>
                <a:gd name="T33" fmla="*/ 67 h 120"/>
                <a:gd name="T34" fmla="*/ 0 w 421"/>
                <a:gd name="T35" fmla="*/ 75 h 120"/>
                <a:gd name="T36" fmla="*/ 0 w 421"/>
                <a:gd name="T37" fmla="*/ 120 h 120"/>
                <a:gd name="T38" fmla="*/ 421 w 421"/>
                <a:gd name="T39" fmla="*/ 120 h 120"/>
                <a:gd name="T40" fmla="*/ 421 w 421"/>
                <a:gd name="T41" fmla="*/ 75 h 120"/>
                <a:gd name="T42" fmla="*/ 421 w 421"/>
                <a:gd name="T43" fmla="*/ 67 h 120"/>
                <a:gd name="T44" fmla="*/ 419 w 421"/>
                <a:gd name="T45" fmla="*/ 60 h 120"/>
                <a:gd name="T46" fmla="*/ 417 w 421"/>
                <a:gd name="T47" fmla="*/ 53 h 120"/>
                <a:gd name="T48" fmla="*/ 415 w 421"/>
                <a:gd name="T49" fmla="*/ 46 h 120"/>
                <a:gd name="T50" fmla="*/ 411 w 421"/>
                <a:gd name="T51" fmla="*/ 39 h 120"/>
                <a:gd name="T52" fmla="*/ 408 w 421"/>
                <a:gd name="T53" fmla="*/ 33 h 120"/>
                <a:gd name="T54" fmla="*/ 403 w 421"/>
                <a:gd name="T55" fmla="*/ 27 h 120"/>
                <a:gd name="T56" fmla="*/ 399 w 421"/>
                <a:gd name="T57" fmla="*/ 22 h 120"/>
                <a:gd name="T58" fmla="*/ 393 w 421"/>
                <a:gd name="T59" fmla="*/ 17 h 120"/>
                <a:gd name="T60" fmla="*/ 387 w 421"/>
                <a:gd name="T61" fmla="*/ 12 h 120"/>
                <a:gd name="T62" fmla="*/ 381 w 421"/>
                <a:gd name="T63" fmla="*/ 9 h 120"/>
                <a:gd name="T64" fmla="*/ 374 w 421"/>
                <a:gd name="T65" fmla="*/ 5 h 120"/>
                <a:gd name="T66" fmla="*/ 367 w 421"/>
                <a:gd name="T67" fmla="*/ 3 h 120"/>
                <a:gd name="T68" fmla="*/ 360 w 421"/>
                <a:gd name="T69" fmla="*/ 2 h 120"/>
                <a:gd name="T70" fmla="*/ 353 w 421"/>
                <a:gd name="T71" fmla="*/ 1 h 120"/>
                <a:gd name="T72" fmla="*/ 345 w 421"/>
                <a:gd name="T73" fmla="*/ 0 h 120"/>
                <a:gd name="T74" fmla="*/ 345 w 421"/>
                <a:gd name="T7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21" h="120">
                  <a:moveTo>
                    <a:pt x="345" y="0"/>
                  </a:moveTo>
                  <a:lnTo>
                    <a:pt x="75" y="0"/>
                  </a:lnTo>
                  <a:lnTo>
                    <a:pt x="67" y="1"/>
                  </a:lnTo>
                  <a:lnTo>
                    <a:pt x="60" y="2"/>
                  </a:lnTo>
                  <a:lnTo>
                    <a:pt x="52" y="3"/>
                  </a:lnTo>
                  <a:lnTo>
                    <a:pt x="45" y="5"/>
                  </a:lnTo>
                  <a:lnTo>
                    <a:pt x="39" y="9"/>
                  </a:lnTo>
                  <a:lnTo>
                    <a:pt x="33" y="12"/>
                  </a:lnTo>
                  <a:lnTo>
                    <a:pt x="27" y="17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3" y="33"/>
                  </a:lnTo>
                  <a:lnTo>
                    <a:pt x="9" y="39"/>
                  </a:lnTo>
                  <a:lnTo>
                    <a:pt x="6" y="46"/>
                  </a:lnTo>
                  <a:lnTo>
                    <a:pt x="4" y="53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120"/>
                  </a:lnTo>
                  <a:lnTo>
                    <a:pt x="421" y="120"/>
                  </a:lnTo>
                  <a:lnTo>
                    <a:pt x="421" y="75"/>
                  </a:lnTo>
                  <a:lnTo>
                    <a:pt x="421" y="67"/>
                  </a:lnTo>
                  <a:lnTo>
                    <a:pt x="419" y="60"/>
                  </a:lnTo>
                  <a:lnTo>
                    <a:pt x="417" y="53"/>
                  </a:lnTo>
                  <a:lnTo>
                    <a:pt x="415" y="46"/>
                  </a:lnTo>
                  <a:lnTo>
                    <a:pt x="411" y="39"/>
                  </a:lnTo>
                  <a:lnTo>
                    <a:pt x="408" y="33"/>
                  </a:lnTo>
                  <a:lnTo>
                    <a:pt x="403" y="27"/>
                  </a:lnTo>
                  <a:lnTo>
                    <a:pt x="399" y="22"/>
                  </a:lnTo>
                  <a:lnTo>
                    <a:pt x="393" y="17"/>
                  </a:lnTo>
                  <a:lnTo>
                    <a:pt x="387" y="12"/>
                  </a:lnTo>
                  <a:lnTo>
                    <a:pt x="381" y="9"/>
                  </a:lnTo>
                  <a:lnTo>
                    <a:pt x="374" y="5"/>
                  </a:lnTo>
                  <a:lnTo>
                    <a:pt x="367" y="3"/>
                  </a:lnTo>
                  <a:lnTo>
                    <a:pt x="360" y="2"/>
                  </a:lnTo>
                  <a:lnTo>
                    <a:pt x="353" y="1"/>
                  </a:lnTo>
                  <a:lnTo>
                    <a:pt x="345" y="0"/>
                  </a:lnTo>
                  <a:lnTo>
                    <a:pt x="3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" name="Freeform 4746">
              <a:extLst>
                <a:ext uri="{FF2B5EF4-FFF2-40B4-BE49-F238E27FC236}">
                  <a16:creationId xmlns:a16="http://schemas.microsoft.com/office/drawing/2014/main" id="{87E1C155-1B8D-4EFA-8EDA-464A4D86D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013" y="3984625"/>
              <a:ext cx="134938" cy="85725"/>
            </a:xfrm>
            <a:custGeom>
              <a:avLst/>
              <a:gdLst>
                <a:gd name="T0" fmla="*/ 0 w 421"/>
                <a:gd name="T1" fmla="*/ 196 h 270"/>
                <a:gd name="T2" fmla="*/ 0 w 421"/>
                <a:gd name="T3" fmla="*/ 203 h 270"/>
                <a:gd name="T4" fmla="*/ 1 w 421"/>
                <a:gd name="T5" fmla="*/ 211 h 270"/>
                <a:gd name="T6" fmla="*/ 4 w 421"/>
                <a:gd name="T7" fmla="*/ 218 h 270"/>
                <a:gd name="T8" fmla="*/ 6 w 421"/>
                <a:gd name="T9" fmla="*/ 225 h 270"/>
                <a:gd name="T10" fmla="*/ 9 w 421"/>
                <a:gd name="T11" fmla="*/ 231 h 270"/>
                <a:gd name="T12" fmla="*/ 13 w 421"/>
                <a:gd name="T13" fmla="*/ 238 h 270"/>
                <a:gd name="T14" fmla="*/ 17 w 421"/>
                <a:gd name="T15" fmla="*/ 243 h 270"/>
                <a:gd name="T16" fmla="*/ 22 w 421"/>
                <a:gd name="T17" fmla="*/ 248 h 270"/>
                <a:gd name="T18" fmla="*/ 27 w 421"/>
                <a:gd name="T19" fmla="*/ 254 h 270"/>
                <a:gd name="T20" fmla="*/ 33 w 421"/>
                <a:gd name="T21" fmla="*/ 257 h 270"/>
                <a:gd name="T22" fmla="*/ 39 w 421"/>
                <a:gd name="T23" fmla="*/ 262 h 270"/>
                <a:gd name="T24" fmla="*/ 45 w 421"/>
                <a:gd name="T25" fmla="*/ 264 h 270"/>
                <a:gd name="T26" fmla="*/ 52 w 421"/>
                <a:gd name="T27" fmla="*/ 267 h 270"/>
                <a:gd name="T28" fmla="*/ 60 w 421"/>
                <a:gd name="T29" fmla="*/ 269 h 270"/>
                <a:gd name="T30" fmla="*/ 67 w 421"/>
                <a:gd name="T31" fmla="*/ 270 h 270"/>
                <a:gd name="T32" fmla="*/ 75 w 421"/>
                <a:gd name="T33" fmla="*/ 270 h 270"/>
                <a:gd name="T34" fmla="*/ 345 w 421"/>
                <a:gd name="T35" fmla="*/ 270 h 270"/>
                <a:gd name="T36" fmla="*/ 353 w 421"/>
                <a:gd name="T37" fmla="*/ 270 h 270"/>
                <a:gd name="T38" fmla="*/ 360 w 421"/>
                <a:gd name="T39" fmla="*/ 269 h 270"/>
                <a:gd name="T40" fmla="*/ 367 w 421"/>
                <a:gd name="T41" fmla="*/ 267 h 270"/>
                <a:gd name="T42" fmla="*/ 374 w 421"/>
                <a:gd name="T43" fmla="*/ 264 h 270"/>
                <a:gd name="T44" fmla="*/ 381 w 421"/>
                <a:gd name="T45" fmla="*/ 261 h 270"/>
                <a:gd name="T46" fmla="*/ 387 w 421"/>
                <a:gd name="T47" fmla="*/ 257 h 270"/>
                <a:gd name="T48" fmla="*/ 393 w 421"/>
                <a:gd name="T49" fmla="*/ 253 h 270"/>
                <a:gd name="T50" fmla="*/ 399 w 421"/>
                <a:gd name="T51" fmla="*/ 248 h 270"/>
                <a:gd name="T52" fmla="*/ 403 w 421"/>
                <a:gd name="T53" fmla="*/ 243 h 270"/>
                <a:gd name="T54" fmla="*/ 408 w 421"/>
                <a:gd name="T55" fmla="*/ 238 h 270"/>
                <a:gd name="T56" fmla="*/ 411 w 421"/>
                <a:gd name="T57" fmla="*/ 231 h 270"/>
                <a:gd name="T58" fmla="*/ 415 w 421"/>
                <a:gd name="T59" fmla="*/ 225 h 270"/>
                <a:gd name="T60" fmla="*/ 417 w 421"/>
                <a:gd name="T61" fmla="*/ 218 h 270"/>
                <a:gd name="T62" fmla="*/ 419 w 421"/>
                <a:gd name="T63" fmla="*/ 211 h 270"/>
                <a:gd name="T64" fmla="*/ 421 w 421"/>
                <a:gd name="T65" fmla="*/ 203 h 270"/>
                <a:gd name="T66" fmla="*/ 421 w 421"/>
                <a:gd name="T67" fmla="*/ 196 h 270"/>
                <a:gd name="T68" fmla="*/ 421 w 421"/>
                <a:gd name="T69" fmla="*/ 0 h 270"/>
                <a:gd name="T70" fmla="*/ 0 w 421"/>
                <a:gd name="T71" fmla="*/ 0 h 270"/>
                <a:gd name="T72" fmla="*/ 0 w 421"/>
                <a:gd name="T73" fmla="*/ 196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1" h="270">
                  <a:moveTo>
                    <a:pt x="0" y="196"/>
                  </a:moveTo>
                  <a:lnTo>
                    <a:pt x="0" y="203"/>
                  </a:lnTo>
                  <a:lnTo>
                    <a:pt x="1" y="211"/>
                  </a:lnTo>
                  <a:lnTo>
                    <a:pt x="4" y="218"/>
                  </a:lnTo>
                  <a:lnTo>
                    <a:pt x="6" y="225"/>
                  </a:lnTo>
                  <a:lnTo>
                    <a:pt x="9" y="231"/>
                  </a:lnTo>
                  <a:lnTo>
                    <a:pt x="13" y="238"/>
                  </a:lnTo>
                  <a:lnTo>
                    <a:pt x="17" y="243"/>
                  </a:lnTo>
                  <a:lnTo>
                    <a:pt x="22" y="248"/>
                  </a:lnTo>
                  <a:lnTo>
                    <a:pt x="27" y="254"/>
                  </a:lnTo>
                  <a:lnTo>
                    <a:pt x="33" y="257"/>
                  </a:lnTo>
                  <a:lnTo>
                    <a:pt x="39" y="262"/>
                  </a:lnTo>
                  <a:lnTo>
                    <a:pt x="45" y="264"/>
                  </a:lnTo>
                  <a:lnTo>
                    <a:pt x="52" y="267"/>
                  </a:lnTo>
                  <a:lnTo>
                    <a:pt x="60" y="269"/>
                  </a:lnTo>
                  <a:lnTo>
                    <a:pt x="67" y="270"/>
                  </a:lnTo>
                  <a:lnTo>
                    <a:pt x="75" y="270"/>
                  </a:lnTo>
                  <a:lnTo>
                    <a:pt x="345" y="270"/>
                  </a:lnTo>
                  <a:lnTo>
                    <a:pt x="353" y="270"/>
                  </a:lnTo>
                  <a:lnTo>
                    <a:pt x="360" y="269"/>
                  </a:lnTo>
                  <a:lnTo>
                    <a:pt x="367" y="267"/>
                  </a:lnTo>
                  <a:lnTo>
                    <a:pt x="374" y="264"/>
                  </a:lnTo>
                  <a:lnTo>
                    <a:pt x="381" y="261"/>
                  </a:lnTo>
                  <a:lnTo>
                    <a:pt x="387" y="257"/>
                  </a:lnTo>
                  <a:lnTo>
                    <a:pt x="393" y="253"/>
                  </a:lnTo>
                  <a:lnTo>
                    <a:pt x="399" y="248"/>
                  </a:lnTo>
                  <a:lnTo>
                    <a:pt x="403" y="243"/>
                  </a:lnTo>
                  <a:lnTo>
                    <a:pt x="408" y="238"/>
                  </a:lnTo>
                  <a:lnTo>
                    <a:pt x="411" y="231"/>
                  </a:lnTo>
                  <a:lnTo>
                    <a:pt x="415" y="225"/>
                  </a:lnTo>
                  <a:lnTo>
                    <a:pt x="417" y="218"/>
                  </a:lnTo>
                  <a:lnTo>
                    <a:pt x="419" y="211"/>
                  </a:lnTo>
                  <a:lnTo>
                    <a:pt x="421" y="203"/>
                  </a:lnTo>
                  <a:lnTo>
                    <a:pt x="421" y="196"/>
                  </a:lnTo>
                  <a:lnTo>
                    <a:pt x="421" y="0"/>
                  </a:lnTo>
                  <a:lnTo>
                    <a:pt x="0" y="0"/>
                  </a:lnTo>
                  <a:lnTo>
                    <a:pt x="0" y="1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Freeform 4747">
              <a:extLst>
                <a:ext uri="{FF2B5EF4-FFF2-40B4-BE49-F238E27FC236}">
                  <a16:creationId xmlns:a16="http://schemas.microsoft.com/office/drawing/2014/main" id="{482F9A50-39C6-4924-ABE4-4C37FAD97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613" y="4137025"/>
              <a:ext cx="133350" cy="85725"/>
            </a:xfrm>
            <a:custGeom>
              <a:avLst/>
              <a:gdLst>
                <a:gd name="T0" fmla="*/ 0 w 421"/>
                <a:gd name="T1" fmla="*/ 194 h 270"/>
                <a:gd name="T2" fmla="*/ 0 w 421"/>
                <a:gd name="T3" fmla="*/ 203 h 270"/>
                <a:gd name="T4" fmla="*/ 2 w 421"/>
                <a:gd name="T5" fmla="*/ 209 h 270"/>
                <a:gd name="T6" fmla="*/ 4 w 421"/>
                <a:gd name="T7" fmla="*/ 218 h 270"/>
                <a:gd name="T8" fmla="*/ 6 w 421"/>
                <a:gd name="T9" fmla="*/ 225 h 270"/>
                <a:gd name="T10" fmla="*/ 10 w 421"/>
                <a:gd name="T11" fmla="*/ 230 h 270"/>
                <a:gd name="T12" fmla="*/ 13 w 421"/>
                <a:gd name="T13" fmla="*/ 237 h 270"/>
                <a:gd name="T14" fmla="*/ 18 w 421"/>
                <a:gd name="T15" fmla="*/ 243 h 270"/>
                <a:gd name="T16" fmla="*/ 22 w 421"/>
                <a:gd name="T17" fmla="*/ 248 h 270"/>
                <a:gd name="T18" fmla="*/ 27 w 421"/>
                <a:gd name="T19" fmla="*/ 252 h 270"/>
                <a:gd name="T20" fmla="*/ 33 w 421"/>
                <a:gd name="T21" fmla="*/ 257 h 270"/>
                <a:gd name="T22" fmla="*/ 40 w 421"/>
                <a:gd name="T23" fmla="*/ 262 h 270"/>
                <a:gd name="T24" fmla="*/ 46 w 421"/>
                <a:gd name="T25" fmla="*/ 264 h 270"/>
                <a:gd name="T26" fmla="*/ 53 w 421"/>
                <a:gd name="T27" fmla="*/ 266 h 270"/>
                <a:gd name="T28" fmla="*/ 61 w 421"/>
                <a:gd name="T29" fmla="*/ 269 h 270"/>
                <a:gd name="T30" fmla="*/ 68 w 421"/>
                <a:gd name="T31" fmla="*/ 270 h 270"/>
                <a:gd name="T32" fmla="*/ 76 w 421"/>
                <a:gd name="T33" fmla="*/ 270 h 270"/>
                <a:gd name="T34" fmla="*/ 346 w 421"/>
                <a:gd name="T35" fmla="*/ 270 h 270"/>
                <a:gd name="T36" fmla="*/ 354 w 421"/>
                <a:gd name="T37" fmla="*/ 270 h 270"/>
                <a:gd name="T38" fmla="*/ 361 w 421"/>
                <a:gd name="T39" fmla="*/ 269 h 270"/>
                <a:gd name="T40" fmla="*/ 368 w 421"/>
                <a:gd name="T41" fmla="*/ 266 h 270"/>
                <a:gd name="T42" fmla="*/ 375 w 421"/>
                <a:gd name="T43" fmla="*/ 264 h 270"/>
                <a:gd name="T44" fmla="*/ 381 w 421"/>
                <a:gd name="T45" fmla="*/ 260 h 270"/>
                <a:gd name="T46" fmla="*/ 387 w 421"/>
                <a:gd name="T47" fmla="*/ 257 h 270"/>
                <a:gd name="T48" fmla="*/ 393 w 421"/>
                <a:gd name="T49" fmla="*/ 252 h 270"/>
                <a:gd name="T50" fmla="*/ 399 w 421"/>
                <a:gd name="T51" fmla="*/ 248 h 270"/>
                <a:gd name="T52" fmla="*/ 403 w 421"/>
                <a:gd name="T53" fmla="*/ 243 h 270"/>
                <a:gd name="T54" fmla="*/ 408 w 421"/>
                <a:gd name="T55" fmla="*/ 237 h 270"/>
                <a:gd name="T56" fmla="*/ 412 w 421"/>
                <a:gd name="T57" fmla="*/ 230 h 270"/>
                <a:gd name="T58" fmla="*/ 415 w 421"/>
                <a:gd name="T59" fmla="*/ 225 h 270"/>
                <a:gd name="T60" fmla="*/ 417 w 421"/>
                <a:gd name="T61" fmla="*/ 218 h 270"/>
                <a:gd name="T62" fmla="*/ 420 w 421"/>
                <a:gd name="T63" fmla="*/ 211 h 270"/>
                <a:gd name="T64" fmla="*/ 421 w 421"/>
                <a:gd name="T65" fmla="*/ 203 h 270"/>
                <a:gd name="T66" fmla="*/ 421 w 421"/>
                <a:gd name="T67" fmla="*/ 196 h 270"/>
                <a:gd name="T68" fmla="*/ 421 w 421"/>
                <a:gd name="T69" fmla="*/ 0 h 270"/>
                <a:gd name="T70" fmla="*/ 0 w 421"/>
                <a:gd name="T71" fmla="*/ 0 h 270"/>
                <a:gd name="T72" fmla="*/ 0 w 421"/>
                <a:gd name="T73" fmla="*/ 19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1" h="270">
                  <a:moveTo>
                    <a:pt x="0" y="194"/>
                  </a:moveTo>
                  <a:lnTo>
                    <a:pt x="0" y="203"/>
                  </a:lnTo>
                  <a:lnTo>
                    <a:pt x="2" y="209"/>
                  </a:lnTo>
                  <a:lnTo>
                    <a:pt x="4" y="218"/>
                  </a:lnTo>
                  <a:lnTo>
                    <a:pt x="6" y="225"/>
                  </a:lnTo>
                  <a:lnTo>
                    <a:pt x="10" y="230"/>
                  </a:lnTo>
                  <a:lnTo>
                    <a:pt x="13" y="237"/>
                  </a:lnTo>
                  <a:lnTo>
                    <a:pt x="18" y="243"/>
                  </a:lnTo>
                  <a:lnTo>
                    <a:pt x="22" y="248"/>
                  </a:lnTo>
                  <a:lnTo>
                    <a:pt x="27" y="252"/>
                  </a:lnTo>
                  <a:lnTo>
                    <a:pt x="33" y="257"/>
                  </a:lnTo>
                  <a:lnTo>
                    <a:pt x="40" y="262"/>
                  </a:lnTo>
                  <a:lnTo>
                    <a:pt x="46" y="264"/>
                  </a:lnTo>
                  <a:lnTo>
                    <a:pt x="53" y="266"/>
                  </a:lnTo>
                  <a:lnTo>
                    <a:pt x="61" y="269"/>
                  </a:lnTo>
                  <a:lnTo>
                    <a:pt x="68" y="270"/>
                  </a:lnTo>
                  <a:lnTo>
                    <a:pt x="76" y="270"/>
                  </a:lnTo>
                  <a:lnTo>
                    <a:pt x="346" y="270"/>
                  </a:lnTo>
                  <a:lnTo>
                    <a:pt x="354" y="270"/>
                  </a:lnTo>
                  <a:lnTo>
                    <a:pt x="361" y="269"/>
                  </a:lnTo>
                  <a:lnTo>
                    <a:pt x="368" y="266"/>
                  </a:lnTo>
                  <a:lnTo>
                    <a:pt x="375" y="264"/>
                  </a:lnTo>
                  <a:lnTo>
                    <a:pt x="381" y="260"/>
                  </a:lnTo>
                  <a:lnTo>
                    <a:pt x="387" y="257"/>
                  </a:lnTo>
                  <a:lnTo>
                    <a:pt x="393" y="252"/>
                  </a:lnTo>
                  <a:lnTo>
                    <a:pt x="399" y="248"/>
                  </a:lnTo>
                  <a:lnTo>
                    <a:pt x="403" y="243"/>
                  </a:lnTo>
                  <a:lnTo>
                    <a:pt x="408" y="237"/>
                  </a:lnTo>
                  <a:lnTo>
                    <a:pt x="412" y="230"/>
                  </a:lnTo>
                  <a:lnTo>
                    <a:pt x="415" y="225"/>
                  </a:lnTo>
                  <a:lnTo>
                    <a:pt x="417" y="218"/>
                  </a:lnTo>
                  <a:lnTo>
                    <a:pt x="420" y="211"/>
                  </a:lnTo>
                  <a:lnTo>
                    <a:pt x="421" y="203"/>
                  </a:lnTo>
                  <a:lnTo>
                    <a:pt x="421" y="196"/>
                  </a:lnTo>
                  <a:lnTo>
                    <a:pt x="421" y="0"/>
                  </a:lnTo>
                  <a:lnTo>
                    <a:pt x="0" y="0"/>
                  </a:lnTo>
                  <a:lnTo>
                    <a:pt x="0" y="1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Freeform 4748">
              <a:extLst>
                <a:ext uri="{FF2B5EF4-FFF2-40B4-BE49-F238E27FC236}">
                  <a16:creationId xmlns:a16="http://schemas.microsoft.com/office/drawing/2014/main" id="{5733D8E2-E6CE-43F6-826F-DCD1450DB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613" y="4089400"/>
              <a:ext cx="133350" cy="38100"/>
            </a:xfrm>
            <a:custGeom>
              <a:avLst/>
              <a:gdLst>
                <a:gd name="T0" fmla="*/ 346 w 421"/>
                <a:gd name="T1" fmla="*/ 0 h 121"/>
                <a:gd name="T2" fmla="*/ 76 w 421"/>
                <a:gd name="T3" fmla="*/ 0 h 121"/>
                <a:gd name="T4" fmla="*/ 68 w 421"/>
                <a:gd name="T5" fmla="*/ 1 h 121"/>
                <a:gd name="T6" fmla="*/ 61 w 421"/>
                <a:gd name="T7" fmla="*/ 3 h 121"/>
                <a:gd name="T8" fmla="*/ 53 w 421"/>
                <a:gd name="T9" fmla="*/ 4 h 121"/>
                <a:gd name="T10" fmla="*/ 46 w 421"/>
                <a:gd name="T11" fmla="*/ 6 h 121"/>
                <a:gd name="T12" fmla="*/ 40 w 421"/>
                <a:gd name="T13" fmla="*/ 10 h 121"/>
                <a:gd name="T14" fmla="*/ 33 w 421"/>
                <a:gd name="T15" fmla="*/ 13 h 121"/>
                <a:gd name="T16" fmla="*/ 27 w 421"/>
                <a:gd name="T17" fmla="*/ 18 h 121"/>
                <a:gd name="T18" fmla="*/ 22 w 421"/>
                <a:gd name="T19" fmla="*/ 22 h 121"/>
                <a:gd name="T20" fmla="*/ 18 w 421"/>
                <a:gd name="T21" fmla="*/ 28 h 121"/>
                <a:gd name="T22" fmla="*/ 13 w 421"/>
                <a:gd name="T23" fmla="*/ 34 h 121"/>
                <a:gd name="T24" fmla="*/ 10 w 421"/>
                <a:gd name="T25" fmla="*/ 40 h 121"/>
                <a:gd name="T26" fmla="*/ 6 w 421"/>
                <a:gd name="T27" fmla="*/ 47 h 121"/>
                <a:gd name="T28" fmla="*/ 4 w 421"/>
                <a:gd name="T29" fmla="*/ 54 h 121"/>
                <a:gd name="T30" fmla="*/ 2 w 421"/>
                <a:gd name="T31" fmla="*/ 61 h 121"/>
                <a:gd name="T32" fmla="*/ 0 w 421"/>
                <a:gd name="T33" fmla="*/ 67 h 121"/>
                <a:gd name="T34" fmla="*/ 0 w 421"/>
                <a:gd name="T35" fmla="*/ 76 h 121"/>
                <a:gd name="T36" fmla="*/ 0 w 421"/>
                <a:gd name="T37" fmla="*/ 121 h 121"/>
                <a:gd name="T38" fmla="*/ 421 w 421"/>
                <a:gd name="T39" fmla="*/ 121 h 121"/>
                <a:gd name="T40" fmla="*/ 421 w 421"/>
                <a:gd name="T41" fmla="*/ 76 h 121"/>
                <a:gd name="T42" fmla="*/ 421 w 421"/>
                <a:gd name="T43" fmla="*/ 67 h 121"/>
                <a:gd name="T44" fmla="*/ 420 w 421"/>
                <a:gd name="T45" fmla="*/ 61 h 121"/>
                <a:gd name="T46" fmla="*/ 417 w 421"/>
                <a:gd name="T47" fmla="*/ 54 h 121"/>
                <a:gd name="T48" fmla="*/ 415 w 421"/>
                <a:gd name="T49" fmla="*/ 47 h 121"/>
                <a:gd name="T50" fmla="*/ 412 w 421"/>
                <a:gd name="T51" fmla="*/ 40 h 121"/>
                <a:gd name="T52" fmla="*/ 408 w 421"/>
                <a:gd name="T53" fmla="*/ 34 h 121"/>
                <a:gd name="T54" fmla="*/ 403 w 421"/>
                <a:gd name="T55" fmla="*/ 28 h 121"/>
                <a:gd name="T56" fmla="*/ 399 w 421"/>
                <a:gd name="T57" fmla="*/ 22 h 121"/>
                <a:gd name="T58" fmla="*/ 393 w 421"/>
                <a:gd name="T59" fmla="*/ 18 h 121"/>
                <a:gd name="T60" fmla="*/ 387 w 421"/>
                <a:gd name="T61" fmla="*/ 13 h 121"/>
                <a:gd name="T62" fmla="*/ 381 w 421"/>
                <a:gd name="T63" fmla="*/ 10 h 121"/>
                <a:gd name="T64" fmla="*/ 375 w 421"/>
                <a:gd name="T65" fmla="*/ 6 h 121"/>
                <a:gd name="T66" fmla="*/ 368 w 421"/>
                <a:gd name="T67" fmla="*/ 4 h 121"/>
                <a:gd name="T68" fmla="*/ 361 w 421"/>
                <a:gd name="T69" fmla="*/ 3 h 121"/>
                <a:gd name="T70" fmla="*/ 354 w 421"/>
                <a:gd name="T71" fmla="*/ 1 h 121"/>
                <a:gd name="T72" fmla="*/ 346 w 421"/>
                <a:gd name="T7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1" h="121">
                  <a:moveTo>
                    <a:pt x="346" y="0"/>
                  </a:moveTo>
                  <a:lnTo>
                    <a:pt x="76" y="0"/>
                  </a:lnTo>
                  <a:lnTo>
                    <a:pt x="68" y="1"/>
                  </a:lnTo>
                  <a:lnTo>
                    <a:pt x="61" y="3"/>
                  </a:lnTo>
                  <a:lnTo>
                    <a:pt x="53" y="4"/>
                  </a:lnTo>
                  <a:lnTo>
                    <a:pt x="46" y="6"/>
                  </a:lnTo>
                  <a:lnTo>
                    <a:pt x="40" y="10"/>
                  </a:lnTo>
                  <a:lnTo>
                    <a:pt x="33" y="13"/>
                  </a:lnTo>
                  <a:lnTo>
                    <a:pt x="27" y="18"/>
                  </a:lnTo>
                  <a:lnTo>
                    <a:pt x="22" y="22"/>
                  </a:lnTo>
                  <a:lnTo>
                    <a:pt x="18" y="28"/>
                  </a:lnTo>
                  <a:lnTo>
                    <a:pt x="13" y="34"/>
                  </a:lnTo>
                  <a:lnTo>
                    <a:pt x="10" y="40"/>
                  </a:lnTo>
                  <a:lnTo>
                    <a:pt x="6" y="47"/>
                  </a:lnTo>
                  <a:lnTo>
                    <a:pt x="4" y="54"/>
                  </a:lnTo>
                  <a:lnTo>
                    <a:pt x="2" y="61"/>
                  </a:lnTo>
                  <a:lnTo>
                    <a:pt x="0" y="67"/>
                  </a:lnTo>
                  <a:lnTo>
                    <a:pt x="0" y="76"/>
                  </a:lnTo>
                  <a:lnTo>
                    <a:pt x="0" y="121"/>
                  </a:lnTo>
                  <a:lnTo>
                    <a:pt x="421" y="121"/>
                  </a:lnTo>
                  <a:lnTo>
                    <a:pt x="421" y="76"/>
                  </a:lnTo>
                  <a:lnTo>
                    <a:pt x="421" y="67"/>
                  </a:lnTo>
                  <a:lnTo>
                    <a:pt x="420" y="61"/>
                  </a:lnTo>
                  <a:lnTo>
                    <a:pt x="417" y="54"/>
                  </a:lnTo>
                  <a:lnTo>
                    <a:pt x="415" y="47"/>
                  </a:lnTo>
                  <a:lnTo>
                    <a:pt x="412" y="40"/>
                  </a:lnTo>
                  <a:lnTo>
                    <a:pt x="408" y="34"/>
                  </a:lnTo>
                  <a:lnTo>
                    <a:pt x="403" y="28"/>
                  </a:lnTo>
                  <a:lnTo>
                    <a:pt x="399" y="22"/>
                  </a:lnTo>
                  <a:lnTo>
                    <a:pt x="393" y="18"/>
                  </a:lnTo>
                  <a:lnTo>
                    <a:pt x="387" y="13"/>
                  </a:lnTo>
                  <a:lnTo>
                    <a:pt x="381" y="10"/>
                  </a:lnTo>
                  <a:lnTo>
                    <a:pt x="375" y="6"/>
                  </a:lnTo>
                  <a:lnTo>
                    <a:pt x="368" y="4"/>
                  </a:lnTo>
                  <a:lnTo>
                    <a:pt x="361" y="3"/>
                  </a:lnTo>
                  <a:lnTo>
                    <a:pt x="354" y="1"/>
                  </a:lnTo>
                  <a:lnTo>
                    <a:pt x="3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4749">
              <a:extLst>
                <a:ext uri="{FF2B5EF4-FFF2-40B4-BE49-F238E27FC236}">
                  <a16:creationId xmlns:a16="http://schemas.microsoft.com/office/drawing/2014/main" id="{2C922DF2-5100-4AD8-9696-4716620FF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013" y="4137025"/>
              <a:ext cx="134938" cy="85725"/>
            </a:xfrm>
            <a:custGeom>
              <a:avLst/>
              <a:gdLst>
                <a:gd name="T0" fmla="*/ 0 w 421"/>
                <a:gd name="T1" fmla="*/ 194 h 270"/>
                <a:gd name="T2" fmla="*/ 0 w 421"/>
                <a:gd name="T3" fmla="*/ 203 h 270"/>
                <a:gd name="T4" fmla="*/ 1 w 421"/>
                <a:gd name="T5" fmla="*/ 209 h 270"/>
                <a:gd name="T6" fmla="*/ 4 w 421"/>
                <a:gd name="T7" fmla="*/ 218 h 270"/>
                <a:gd name="T8" fmla="*/ 6 w 421"/>
                <a:gd name="T9" fmla="*/ 225 h 270"/>
                <a:gd name="T10" fmla="*/ 9 w 421"/>
                <a:gd name="T11" fmla="*/ 230 h 270"/>
                <a:gd name="T12" fmla="*/ 13 w 421"/>
                <a:gd name="T13" fmla="*/ 237 h 270"/>
                <a:gd name="T14" fmla="*/ 17 w 421"/>
                <a:gd name="T15" fmla="*/ 243 h 270"/>
                <a:gd name="T16" fmla="*/ 22 w 421"/>
                <a:gd name="T17" fmla="*/ 248 h 270"/>
                <a:gd name="T18" fmla="*/ 27 w 421"/>
                <a:gd name="T19" fmla="*/ 252 h 270"/>
                <a:gd name="T20" fmla="*/ 33 w 421"/>
                <a:gd name="T21" fmla="*/ 257 h 270"/>
                <a:gd name="T22" fmla="*/ 39 w 421"/>
                <a:gd name="T23" fmla="*/ 262 h 270"/>
                <a:gd name="T24" fmla="*/ 45 w 421"/>
                <a:gd name="T25" fmla="*/ 264 h 270"/>
                <a:gd name="T26" fmla="*/ 52 w 421"/>
                <a:gd name="T27" fmla="*/ 266 h 270"/>
                <a:gd name="T28" fmla="*/ 60 w 421"/>
                <a:gd name="T29" fmla="*/ 269 h 270"/>
                <a:gd name="T30" fmla="*/ 67 w 421"/>
                <a:gd name="T31" fmla="*/ 270 h 270"/>
                <a:gd name="T32" fmla="*/ 75 w 421"/>
                <a:gd name="T33" fmla="*/ 270 h 270"/>
                <a:gd name="T34" fmla="*/ 345 w 421"/>
                <a:gd name="T35" fmla="*/ 270 h 270"/>
                <a:gd name="T36" fmla="*/ 353 w 421"/>
                <a:gd name="T37" fmla="*/ 270 h 270"/>
                <a:gd name="T38" fmla="*/ 360 w 421"/>
                <a:gd name="T39" fmla="*/ 269 h 270"/>
                <a:gd name="T40" fmla="*/ 367 w 421"/>
                <a:gd name="T41" fmla="*/ 266 h 270"/>
                <a:gd name="T42" fmla="*/ 374 w 421"/>
                <a:gd name="T43" fmla="*/ 264 h 270"/>
                <a:gd name="T44" fmla="*/ 381 w 421"/>
                <a:gd name="T45" fmla="*/ 260 h 270"/>
                <a:gd name="T46" fmla="*/ 387 w 421"/>
                <a:gd name="T47" fmla="*/ 257 h 270"/>
                <a:gd name="T48" fmla="*/ 393 w 421"/>
                <a:gd name="T49" fmla="*/ 252 h 270"/>
                <a:gd name="T50" fmla="*/ 399 w 421"/>
                <a:gd name="T51" fmla="*/ 248 h 270"/>
                <a:gd name="T52" fmla="*/ 403 w 421"/>
                <a:gd name="T53" fmla="*/ 243 h 270"/>
                <a:gd name="T54" fmla="*/ 408 w 421"/>
                <a:gd name="T55" fmla="*/ 237 h 270"/>
                <a:gd name="T56" fmla="*/ 411 w 421"/>
                <a:gd name="T57" fmla="*/ 230 h 270"/>
                <a:gd name="T58" fmla="*/ 415 w 421"/>
                <a:gd name="T59" fmla="*/ 225 h 270"/>
                <a:gd name="T60" fmla="*/ 417 w 421"/>
                <a:gd name="T61" fmla="*/ 218 h 270"/>
                <a:gd name="T62" fmla="*/ 419 w 421"/>
                <a:gd name="T63" fmla="*/ 211 h 270"/>
                <a:gd name="T64" fmla="*/ 421 w 421"/>
                <a:gd name="T65" fmla="*/ 203 h 270"/>
                <a:gd name="T66" fmla="*/ 421 w 421"/>
                <a:gd name="T67" fmla="*/ 196 h 270"/>
                <a:gd name="T68" fmla="*/ 421 w 421"/>
                <a:gd name="T69" fmla="*/ 0 h 270"/>
                <a:gd name="T70" fmla="*/ 0 w 421"/>
                <a:gd name="T71" fmla="*/ 0 h 270"/>
                <a:gd name="T72" fmla="*/ 0 w 421"/>
                <a:gd name="T73" fmla="*/ 19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1" h="270">
                  <a:moveTo>
                    <a:pt x="0" y="194"/>
                  </a:moveTo>
                  <a:lnTo>
                    <a:pt x="0" y="203"/>
                  </a:lnTo>
                  <a:lnTo>
                    <a:pt x="1" y="209"/>
                  </a:lnTo>
                  <a:lnTo>
                    <a:pt x="4" y="218"/>
                  </a:lnTo>
                  <a:lnTo>
                    <a:pt x="6" y="225"/>
                  </a:lnTo>
                  <a:lnTo>
                    <a:pt x="9" y="230"/>
                  </a:lnTo>
                  <a:lnTo>
                    <a:pt x="13" y="237"/>
                  </a:lnTo>
                  <a:lnTo>
                    <a:pt x="17" y="243"/>
                  </a:lnTo>
                  <a:lnTo>
                    <a:pt x="22" y="248"/>
                  </a:lnTo>
                  <a:lnTo>
                    <a:pt x="27" y="252"/>
                  </a:lnTo>
                  <a:lnTo>
                    <a:pt x="33" y="257"/>
                  </a:lnTo>
                  <a:lnTo>
                    <a:pt x="39" y="262"/>
                  </a:lnTo>
                  <a:lnTo>
                    <a:pt x="45" y="264"/>
                  </a:lnTo>
                  <a:lnTo>
                    <a:pt x="52" y="266"/>
                  </a:lnTo>
                  <a:lnTo>
                    <a:pt x="60" y="269"/>
                  </a:lnTo>
                  <a:lnTo>
                    <a:pt x="67" y="270"/>
                  </a:lnTo>
                  <a:lnTo>
                    <a:pt x="75" y="270"/>
                  </a:lnTo>
                  <a:lnTo>
                    <a:pt x="345" y="270"/>
                  </a:lnTo>
                  <a:lnTo>
                    <a:pt x="353" y="270"/>
                  </a:lnTo>
                  <a:lnTo>
                    <a:pt x="360" y="269"/>
                  </a:lnTo>
                  <a:lnTo>
                    <a:pt x="367" y="266"/>
                  </a:lnTo>
                  <a:lnTo>
                    <a:pt x="374" y="264"/>
                  </a:lnTo>
                  <a:lnTo>
                    <a:pt x="381" y="260"/>
                  </a:lnTo>
                  <a:lnTo>
                    <a:pt x="387" y="257"/>
                  </a:lnTo>
                  <a:lnTo>
                    <a:pt x="393" y="252"/>
                  </a:lnTo>
                  <a:lnTo>
                    <a:pt x="399" y="248"/>
                  </a:lnTo>
                  <a:lnTo>
                    <a:pt x="403" y="243"/>
                  </a:lnTo>
                  <a:lnTo>
                    <a:pt x="408" y="237"/>
                  </a:lnTo>
                  <a:lnTo>
                    <a:pt x="411" y="230"/>
                  </a:lnTo>
                  <a:lnTo>
                    <a:pt x="415" y="225"/>
                  </a:lnTo>
                  <a:lnTo>
                    <a:pt x="417" y="218"/>
                  </a:lnTo>
                  <a:lnTo>
                    <a:pt x="419" y="211"/>
                  </a:lnTo>
                  <a:lnTo>
                    <a:pt x="421" y="203"/>
                  </a:lnTo>
                  <a:lnTo>
                    <a:pt x="421" y="196"/>
                  </a:lnTo>
                  <a:lnTo>
                    <a:pt x="421" y="0"/>
                  </a:lnTo>
                  <a:lnTo>
                    <a:pt x="0" y="0"/>
                  </a:lnTo>
                  <a:lnTo>
                    <a:pt x="0" y="1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4750">
              <a:extLst>
                <a:ext uri="{FF2B5EF4-FFF2-40B4-BE49-F238E27FC236}">
                  <a16:creationId xmlns:a16="http://schemas.microsoft.com/office/drawing/2014/main" id="{396DE1D1-67BD-496D-9ECC-1C839CDD2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013" y="4089400"/>
              <a:ext cx="134938" cy="38100"/>
            </a:xfrm>
            <a:custGeom>
              <a:avLst/>
              <a:gdLst>
                <a:gd name="T0" fmla="*/ 345 w 421"/>
                <a:gd name="T1" fmla="*/ 0 h 121"/>
                <a:gd name="T2" fmla="*/ 75 w 421"/>
                <a:gd name="T3" fmla="*/ 0 h 121"/>
                <a:gd name="T4" fmla="*/ 67 w 421"/>
                <a:gd name="T5" fmla="*/ 1 h 121"/>
                <a:gd name="T6" fmla="*/ 60 w 421"/>
                <a:gd name="T7" fmla="*/ 3 h 121"/>
                <a:gd name="T8" fmla="*/ 52 w 421"/>
                <a:gd name="T9" fmla="*/ 4 h 121"/>
                <a:gd name="T10" fmla="*/ 45 w 421"/>
                <a:gd name="T11" fmla="*/ 6 h 121"/>
                <a:gd name="T12" fmla="*/ 39 w 421"/>
                <a:gd name="T13" fmla="*/ 10 h 121"/>
                <a:gd name="T14" fmla="*/ 33 w 421"/>
                <a:gd name="T15" fmla="*/ 13 h 121"/>
                <a:gd name="T16" fmla="*/ 27 w 421"/>
                <a:gd name="T17" fmla="*/ 18 h 121"/>
                <a:gd name="T18" fmla="*/ 22 w 421"/>
                <a:gd name="T19" fmla="*/ 22 h 121"/>
                <a:gd name="T20" fmla="*/ 17 w 421"/>
                <a:gd name="T21" fmla="*/ 28 h 121"/>
                <a:gd name="T22" fmla="*/ 13 w 421"/>
                <a:gd name="T23" fmla="*/ 34 h 121"/>
                <a:gd name="T24" fmla="*/ 9 w 421"/>
                <a:gd name="T25" fmla="*/ 40 h 121"/>
                <a:gd name="T26" fmla="*/ 6 w 421"/>
                <a:gd name="T27" fmla="*/ 47 h 121"/>
                <a:gd name="T28" fmla="*/ 4 w 421"/>
                <a:gd name="T29" fmla="*/ 54 h 121"/>
                <a:gd name="T30" fmla="*/ 1 w 421"/>
                <a:gd name="T31" fmla="*/ 61 h 121"/>
                <a:gd name="T32" fmla="*/ 0 w 421"/>
                <a:gd name="T33" fmla="*/ 67 h 121"/>
                <a:gd name="T34" fmla="*/ 0 w 421"/>
                <a:gd name="T35" fmla="*/ 76 h 121"/>
                <a:gd name="T36" fmla="*/ 0 w 421"/>
                <a:gd name="T37" fmla="*/ 121 h 121"/>
                <a:gd name="T38" fmla="*/ 421 w 421"/>
                <a:gd name="T39" fmla="*/ 121 h 121"/>
                <a:gd name="T40" fmla="*/ 421 w 421"/>
                <a:gd name="T41" fmla="*/ 76 h 121"/>
                <a:gd name="T42" fmla="*/ 421 w 421"/>
                <a:gd name="T43" fmla="*/ 67 h 121"/>
                <a:gd name="T44" fmla="*/ 419 w 421"/>
                <a:gd name="T45" fmla="*/ 61 h 121"/>
                <a:gd name="T46" fmla="*/ 417 w 421"/>
                <a:gd name="T47" fmla="*/ 54 h 121"/>
                <a:gd name="T48" fmla="*/ 415 w 421"/>
                <a:gd name="T49" fmla="*/ 47 h 121"/>
                <a:gd name="T50" fmla="*/ 411 w 421"/>
                <a:gd name="T51" fmla="*/ 40 h 121"/>
                <a:gd name="T52" fmla="*/ 408 w 421"/>
                <a:gd name="T53" fmla="*/ 34 h 121"/>
                <a:gd name="T54" fmla="*/ 403 w 421"/>
                <a:gd name="T55" fmla="*/ 28 h 121"/>
                <a:gd name="T56" fmla="*/ 399 w 421"/>
                <a:gd name="T57" fmla="*/ 22 h 121"/>
                <a:gd name="T58" fmla="*/ 393 w 421"/>
                <a:gd name="T59" fmla="*/ 18 h 121"/>
                <a:gd name="T60" fmla="*/ 387 w 421"/>
                <a:gd name="T61" fmla="*/ 13 h 121"/>
                <a:gd name="T62" fmla="*/ 381 w 421"/>
                <a:gd name="T63" fmla="*/ 10 h 121"/>
                <a:gd name="T64" fmla="*/ 374 w 421"/>
                <a:gd name="T65" fmla="*/ 6 h 121"/>
                <a:gd name="T66" fmla="*/ 367 w 421"/>
                <a:gd name="T67" fmla="*/ 4 h 121"/>
                <a:gd name="T68" fmla="*/ 360 w 421"/>
                <a:gd name="T69" fmla="*/ 3 h 121"/>
                <a:gd name="T70" fmla="*/ 353 w 421"/>
                <a:gd name="T71" fmla="*/ 1 h 121"/>
                <a:gd name="T72" fmla="*/ 345 w 421"/>
                <a:gd name="T7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1" h="121">
                  <a:moveTo>
                    <a:pt x="345" y="0"/>
                  </a:moveTo>
                  <a:lnTo>
                    <a:pt x="75" y="0"/>
                  </a:lnTo>
                  <a:lnTo>
                    <a:pt x="67" y="1"/>
                  </a:lnTo>
                  <a:lnTo>
                    <a:pt x="60" y="3"/>
                  </a:lnTo>
                  <a:lnTo>
                    <a:pt x="52" y="4"/>
                  </a:lnTo>
                  <a:lnTo>
                    <a:pt x="45" y="6"/>
                  </a:lnTo>
                  <a:lnTo>
                    <a:pt x="39" y="10"/>
                  </a:lnTo>
                  <a:lnTo>
                    <a:pt x="33" y="13"/>
                  </a:lnTo>
                  <a:lnTo>
                    <a:pt x="27" y="18"/>
                  </a:lnTo>
                  <a:lnTo>
                    <a:pt x="22" y="22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0"/>
                  </a:lnTo>
                  <a:lnTo>
                    <a:pt x="6" y="47"/>
                  </a:lnTo>
                  <a:lnTo>
                    <a:pt x="4" y="54"/>
                  </a:lnTo>
                  <a:lnTo>
                    <a:pt x="1" y="61"/>
                  </a:lnTo>
                  <a:lnTo>
                    <a:pt x="0" y="67"/>
                  </a:lnTo>
                  <a:lnTo>
                    <a:pt x="0" y="76"/>
                  </a:lnTo>
                  <a:lnTo>
                    <a:pt x="0" y="121"/>
                  </a:lnTo>
                  <a:lnTo>
                    <a:pt x="421" y="121"/>
                  </a:lnTo>
                  <a:lnTo>
                    <a:pt x="421" y="76"/>
                  </a:lnTo>
                  <a:lnTo>
                    <a:pt x="421" y="67"/>
                  </a:lnTo>
                  <a:lnTo>
                    <a:pt x="419" y="61"/>
                  </a:lnTo>
                  <a:lnTo>
                    <a:pt x="417" y="54"/>
                  </a:lnTo>
                  <a:lnTo>
                    <a:pt x="415" y="47"/>
                  </a:lnTo>
                  <a:lnTo>
                    <a:pt x="411" y="40"/>
                  </a:lnTo>
                  <a:lnTo>
                    <a:pt x="408" y="34"/>
                  </a:lnTo>
                  <a:lnTo>
                    <a:pt x="403" y="28"/>
                  </a:lnTo>
                  <a:lnTo>
                    <a:pt x="399" y="22"/>
                  </a:lnTo>
                  <a:lnTo>
                    <a:pt x="393" y="18"/>
                  </a:lnTo>
                  <a:lnTo>
                    <a:pt x="387" y="13"/>
                  </a:lnTo>
                  <a:lnTo>
                    <a:pt x="381" y="10"/>
                  </a:lnTo>
                  <a:lnTo>
                    <a:pt x="374" y="6"/>
                  </a:lnTo>
                  <a:lnTo>
                    <a:pt x="367" y="4"/>
                  </a:lnTo>
                  <a:lnTo>
                    <a:pt x="360" y="3"/>
                  </a:lnTo>
                  <a:lnTo>
                    <a:pt x="353" y="1"/>
                  </a:lnTo>
                  <a:lnTo>
                    <a:pt x="3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5CB00D73-1FC7-4136-A3ED-851E536E51F1}"/>
              </a:ext>
            </a:extLst>
          </p:cNvPr>
          <p:cNvGrpSpPr>
            <a:grpSpLocks noChangeAspect="1"/>
          </p:cNvGrpSpPr>
          <p:nvPr/>
        </p:nvGrpSpPr>
        <p:grpSpPr>
          <a:xfrm>
            <a:off x="8598285" y="3638692"/>
            <a:ext cx="362070" cy="360000"/>
            <a:chOff x="6105525" y="1922463"/>
            <a:chExt cx="277813" cy="276225"/>
          </a:xfrm>
          <a:solidFill>
            <a:schemeClr val="bg1"/>
          </a:solidFill>
        </p:grpSpPr>
        <p:sp>
          <p:nvSpPr>
            <p:cNvPr id="566" name="Freeform 2023">
              <a:extLst>
                <a:ext uri="{FF2B5EF4-FFF2-40B4-BE49-F238E27FC236}">
                  <a16:creationId xmlns:a16="http://schemas.microsoft.com/office/drawing/2014/main" id="{8FB3B1D2-2F16-4D5E-B2A4-6F90BE3F37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5525" y="1960563"/>
              <a:ext cx="96838" cy="47625"/>
            </a:xfrm>
            <a:custGeom>
              <a:avLst/>
              <a:gdLst>
                <a:gd name="T0" fmla="*/ 195 w 303"/>
                <a:gd name="T1" fmla="*/ 105 h 150"/>
                <a:gd name="T2" fmla="*/ 165 w 303"/>
                <a:gd name="T3" fmla="*/ 105 h 150"/>
                <a:gd name="T4" fmla="*/ 162 w 303"/>
                <a:gd name="T5" fmla="*/ 105 h 150"/>
                <a:gd name="T6" fmla="*/ 160 w 303"/>
                <a:gd name="T7" fmla="*/ 104 h 150"/>
                <a:gd name="T8" fmla="*/ 157 w 303"/>
                <a:gd name="T9" fmla="*/ 103 h 150"/>
                <a:gd name="T10" fmla="*/ 155 w 303"/>
                <a:gd name="T11" fmla="*/ 101 h 150"/>
                <a:gd name="T12" fmla="*/ 153 w 303"/>
                <a:gd name="T13" fmla="*/ 98 h 150"/>
                <a:gd name="T14" fmla="*/ 151 w 303"/>
                <a:gd name="T15" fmla="*/ 96 h 150"/>
                <a:gd name="T16" fmla="*/ 151 w 303"/>
                <a:gd name="T17" fmla="*/ 93 h 150"/>
                <a:gd name="T18" fmla="*/ 150 w 303"/>
                <a:gd name="T19" fmla="*/ 90 h 150"/>
                <a:gd name="T20" fmla="*/ 151 w 303"/>
                <a:gd name="T21" fmla="*/ 88 h 150"/>
                <a:gd name="T22" fmla="*/ 151 w 303"/>
                <a:gd name="T23" fmla="*/ 85 h 150"/>
                <a:gd name="T24" fmla="*/ 153 w 303"/>
                <a:gd name="T25" fmla="*/ 82 h 150"/>
                <a:gd name="T26" fmla="*/ 155 w 303"/>
                <a:gd name="T27" fmla="*/ 80 h 150"/>
                <a:gd name="T28" fmla="*/ 157 w 303"/>
                <a:gd name="T29" fmla="*/ 78 h 150"/>
                <a:gd name="T30" fmla="*/ 160 w 303"/>
                <a:gd name="T31" fmla="*/ 77 h 150"/>
                <a:gd name="T32" fmla="*/ 162 w 303"/>
                <a:gd name="T33" fmla="*/ 76 h 150"/>
                <a:gd name="T34" fmla="*/ 165 w 303"/>
                <a:gd name="T35" fmla="*/ 75 h 150"/>
                <a:gd name="T36" fmla="*/ 195 w 303"/>
                <a:gd name="T37" fmla="*/ 75 h 150"/>
                <a:gd name="T38" fmla="*/ 199 w 303"/>
                <a:gd name="T39" fmla="*/ 76 h 150"/>
                <a:gd name="T40" fmla="*/ 202 w 303"/>
                <a:gd name="T41" fmla="*/ 77 h 150"/>
                <a:gd name="T42" fmla="*/ 204 w 303"/>
                <a:gd name="T43" fmla="*/ 78 h 150"/>
                <a:gd name="T44" fmla="*/ 206 w 303"/>
                <a:gd name="T45" fmla="*/ 80 h 150"/>
                <a:gd name="T46" fmla="*/ 208 w 303"/>
                <a:gd name="T47" fmla="*/ 82 h 150"/>
                <a:gd name="T48" fmla="*/ 209 w 303"/>
                <a:gd name="T49" fmla="*/ 85 h 150"/>
                <a:gd name="T50" fmla="*/ 210 w 303"/>
                <a:gd name="T51" fmla="*/ 88 h 150"/>
                <a:gd name="T52" fmla="*/ 210 w 303"/>
                <a:gd name="T53" fmla="*/ 90 h 150"/>
                <a:gd name="T54" fmla="*/ 210 w 303"/>
                <a:gd name="T55" fmla="*/ 93 h 150"/>
                <a:gd name="T56" fmla="*/ 209 w 303"/>
                <a:gd name="T57" fmla="*/ 96 h 150"/>
                <a:gd name="T58" fmla="*/ 208 w 303"/>
                <a:gd name="T59" fmla="*/ 98 h 150"/>
                <a:gd name="T60" fmla="*/ 206 w 303"/>
                <a:gd name="T61" fmla="*/ 101 h 150"/>
                <a:gd name="T62" fmla="*/ 204 w 303"/>
                <a:gd name="T63" fmla="*/ 103 h 150"/>
                <a:gd name="T64" fmla="*/ 202 w 303"/>
                <a:gd name="T65" fmla="*/ 104 h 150"/>
                <a:gd name="T66" fmla="*/ 199 w 303"/>
                <a:gd name="T67" fmla="*/ 105 h 150"/>
                <a:gd name="T68" fmla="*/ 195 w 303"/>
                <a:gd name="T69" fmla="*/ 105 h 150"/>
                <a:gd name="T70" fmla="*/ 195 w 303"/>
                <a:gd name="T71" fmla="*/ 105 h 150"/>
                <a:gd name="T72" fmla="*/ 300 w 303"/>
                <a:gd name="T73" fmla="*/ 135 h 150"/>
                <a:gd name="T74" fmla="*/ 300 w 303"/>
                <a:gd name="T75" fmla="*/ 0 h 150"/>
                <a:gd name="T76" fmla="*/ 90 w 303"/>
                <a:gd name="T77" fmla="*/ 0 h 150"/>
                <a:gd name="T78" fmla="*/ 82 w 303"/>
                <a:gd name="T79" fmla="*/ 1 h 150"/>
                <a:gd name="T80" fmla="*/ 72 w 303"/>
                <a:gd name="T81" fmla="*/ 2 h 150"/>
                <a:gd name="T82" fmla="*/ 63 w 303"/>
                <a:gd name="T83" fmla="*/ 4 h 150"/>
                <a:gd name="T84" fmla="*/ 55 w 303"/>
                <a:gd name="T85" fmla="*/ 7 h 150"/>
                <a:gd name="T86" fmla="*/ 47 w 303"/>
                <a:gd name="T87" fmla="*/ 10 h 150"/>
                <a:gd name="T88" fmla="*/ 40 w 303"/>
                <a:gd name="T89" fmla="*/ 15 h 150"/>
                <a:gd name="T90" fmla="*/ 32 w 303"/>
                <a:gd name="T91" fmla="*/ 20 h 150"/>
                <a:gd name="T92" fmla="*/ 27 w 303"/>
                <a:gd name="T93" fmla="*/ 27 h 150"/>
                <a:gd name="T94" fmla="*/ 20 w 303"/>
                <a:gd name="T95" fmla="*/ 33 h 150"/>
                <a:gd name="T96" fmla="*/ 15 w 303"/>
                <a:gd name="T97" fmla="*/ 39 h 150"/>
                <a:gd name="T98" fmla="*/ 11 w 303"/>
                <a:gd name="T99" fmla="*/ 47 h 150"/>
                <a:gd name="T100" fmla="*/ 8 w 303"/>
                <a:gd name="T101" fmla="*/ 54 h 150"/>
                <a:gd name="T102" fmla="*/ 4 w 303"/>
                <a:gd name="T103" fmla="*/ 63 h 150"/>
                <a:gd name="T104" fmla="*/ 2 w 303"/>
                <a:gd name="T105" fmla="*/ 72 h 150"/>
                <a:gd name="T106" fmla="*/ 1 w 303"/>
                <a:gd name="T107" fmla="*/ 81 h 150"/>
                <a:gd name="T108" fmla="*/ 0 w 303"/>
                <a:gd name="T109" fmla="*/ 90 h 150"/>
                <a:gd name="T110" fmla="*/ 0 w 303"/>
                <a:gd name="T111" fmla="*/ 150 h 150"/>
                <a:gd name="T112" fmla="*/ 303 w 303"/>
                <a:gd name="T113" fmla="*/ 150 h 150"/>
                <a:gd name="T114" fmla="*/ 301 w 303"/>
                <a:gd name="T115" fmla="*/ 144 h 150"/>
                <a:gd name="T116" fmla="*/ 300 w 303"/>
                <a:gd name="T117" fmla="*/ 135 h 150"/>
                <a:gd name="T118" fmla="*/ 300 w 303"/>
                <a:gd name="T119" fmla="*/ 13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3" h="150">
                  <a:moveTo>
                    <a:pt x="195" y="105"/>
                  </a:moveTo>
                  <a:lnTo>
                    <a:pt x="165" y="105"/>
                  </a:lnTo>
                  <a:lnTo>
                    <a:pt x="162" y="105"/>
                  </a:lnTo>
                  <a:lnTo>
                    <a:pt x="160" y="104"/>
                  </a:lnTo>
                  <a:lnTo>
                    <a:pt x="157" y="103"/>
                  </a:lnTo>
                  <a:lnTo>
                    <a:pt x="155" y="101"/>
                  </a:lnTo>
                  <a:lnTo>
                    <a:pt x="153" y="98"/>
                  </a:lnTo>
                  <a:lnTo>
                    <a:pt x="151" y="96"/>
                  </a:lnTo>
                  <a:lnTo>
                    <a:pt x="151" y="93"/>
                  </a:lnTo>
                  <a:lnTo>
                    <a:pt x="150" y="90"/>
                  </a:lnTo>
                  <a:lnTo>
                    <a:pt x="151" y="88"/>
                  </a:lnTo>
                  <a:lnTo>
                    <a:pt x="151" y="85"/>
                  </a:lnTo>
                  <a:lnTo>
                    <a:pt x="153" y="82"/>
                  </a:lnTo>
                  <a:lnTo>
                    <a:pt x="155" y="80"/>
                  </a:lnTo>
                  <a:lnTo>
                    <a:pt x="157" y="78"/>
                  </a:lnTo>
                  <a:lnTo>
                    <a:pt x="160" y="77"/>
                  </a:lnTo>
                  <a:lnTo>
                    <a:pt x="162" y="76"/>
                  </a:lnTo>
                  <a:lnTo>
                    <a:pt x="165" y="75"/>
                  </a:lnTo>
                  <a:lnTo>
                    <a:pt x="195" y="75"/>
                  </a:lnTo>
                  <a:lnTo>
                    <a:pt x="199" y="76"/>
                  </a:lnTo>
                  <a:lnTo>
                    <a:pt x="202" y="77"/>
                  </a:lnTo>
                  <a:lnTo>
                    <a:pt x="204" y="78"/>
                  </a:lnTo>
                  <a:lnTo>
                    <a:pt x="206" y="80"/>
                  </a:lnTo>
                  <a:lnTo>
                    <a:pt x="208" y="82"/>
                  </a:lnTo>
                  <a:lnTo>
                    <a:pt x="209" y="85"/>
                  </a:lnTo>
                  <a:lnTo>
                    <a:pt x="210" y="88"/>
                  </a:lnTo>
                  <a:lnTo>
                    <a:pt x="210" y="90"/>
                  </a:lnTo>
                  <a:lnTo>
                    <a:pt x="210" y="93"/>
                  </a:lnTo>
                  <a:lnTo>
                    <a:pt x="209" y="96"/>
                  </a:lnTo>
                  <a:lnTo>
                    <a:pt x="208" y="98"/>
                  </a:lnTo>
                  <a:lnTo>
                    <a:pt x="206" y="101"/>
                  </a:lnTo>
                  <a:lnTo>
                    <a:pt x="204" y="103"/>
                  </a:lnTo>
                  <a:lnTo>
                    <a:pt x="202" y="104"/>
                  </a:lnTo>
                  <a:lnTo>
                    <a:pt x="199" y="105"/>
                  </a:lnTo>
                  <a:lnTo>
                    <a:pt x="195" y="105"/>
                  </a:lnTo>
                  <a:lnTo>
                    <a:pt x="195" y="105"/>
                  </a:lnTo>
                  <a:close/>
                  <a:moveTo>
                    <a:pt x="300" y="135"/>
                  </a:moveTo>
                  <a:lnTo>
                    <a:pt x="300" y="0"/>
                  </a:lnTo>
                  <a:lnTo>
                    <a:pt x="90" y="0"/>
                  </a:lnTo>
                  <a:lnTo>
                    <a:pt x="82" y="1"/>
                  </a:lnTo>
                  <a:lnTo>
                    <a:pt x="72" y="2"/>
                  </a:lnTo>
                  <a:lnTo>
                    <a:pt x="63" y="4"/>
                  </a:lnTo>
                  <a:lnTo>
                    <a:pt x="55" y="7"/>
                  </a:lnTo>
                  <a:lnTo>
                    <a:pt x="47" y="10"/>
                  </a:lnTo>
                  <a:lnTo>
                    <a:pt x="40" y="15"/>
                  </a:lnTo>
                  <a:lnTo>
                    <a:pt x="32" y="20"/>
                  </a:lnTo>
                  <a:lnTo>
                    <a:pt x="27" y="27"/>
                  </a:lnTo>
                  <a:lnTo>
                    <a:pt x="20" y="33"/>
                  </a:lnTo>
                  <a:lnTo>
                    <a:pt x="15" y="39"/>
                  </a:lnTo>
                  <a:lnTo>
                    <a:pt x="11" y="47"/>
                  </a:lnTo>
                  <a:lnTo>
                    <a:pt x="8" y="54"/>
                  </a:lnTo>
                  <a:lnTo>
                    <a:pt x="4" y="63"/>
                  </a:lnTo>
                  <a:lnTo>
                    <a:pt x="2" y="72"/>
                  </a:lnTo>
                  <a:lnTo>
                    <a:pt x="1" y="81"/>
                  </a:lnTo>
                  <a:lnTo>
                    <a:pt x="0" y="90"/>
                  </a:lnTo>
                  <a:lnTo>
                    <a:pt x="0" y="150"/>
                  </a:lnTo>
                  <a:lnTo>
                    <a:pt x="303" y="150"/>
                  </a:lnTo>
                  <a:lnTo>
                    <a:pt x="301" y="144"/>
                  </a:lnTo>
                  <a:lnTo>
                    <a:pt x="300" y="135"/>
                  </a:lnTo>
                  <a:lnTo>
                    <a:pt x="300" y="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2024">
              <a:extLst>
                <a:ext uri="{FF2B5EF4-FFF2-40B4-BE49-F238E27FC236}">
                  <a16:creationId xmlns:a16="http://schemas.microsoft.com/office/drawing/2014/main" id="{65412D82-181F-4FAA-A080-1264D008F9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5525" y="2151063"/>
              <a:ext cx="142875" cy="47625"/>
            </a:xfrm>
            <a:custGeom>
              <a:avLst/>
              <a:gdLst>
                <a:gd name="T0" fmla="*/ 231 w 451"/>
                <a:gd name="T1" fmla="*/ 25 h 150"/>
                <a:gd name="T2" fmla="*/ 242 w 451"/>
                <a:gd name="T3" fmla="*/ 31 h 150"/>
                <a:gd name="T4" fmla="*/ 252 w 451"/>
                <a:gd name="T5" fmla="*/ 39 h 150"/>
                <a:gd name="T6" fmla="*/ 258 w 451"/>
                <a:gd name="T7" fmla="*/ 52 h 150"/>
                <a:gd name="T8" fmla="*/ 258 w 451"/>
                <a:gd name="T9" fmla="*/ 65 h 150"/>
                <a:gd name="T10" fmla="*/ 252 w 451"/>
                <a:gd name="T11" fmla="*/ 78 h 150"/>
                <a:gd name="T12" fmla="*/ 242 w 451"/>
                <a:gd name="T13" fmla="*/ 86 h 150"/>
                <a:gd name="T14" fmla="*/ 231 w 451"/>
                <a:gd name="T15" fmla="*/ 92 h 150"/>
                <a:gd name="T16" fmla="*/ 217 w 451"/>
                <a:gd name="T17" fmla="*/ 92 h 150"/>
                <a:gd name="T18" fmla="*/ 205 w 451"/>
                <a:gd name="T19" fmla="*/ 86 h 150"/>
                <a:gd name="T20" fmla="*/ 195 w 451"/>
                <a:gd name="T21" fmla="*/ 78 h 150"/>
                <a:gd name="T22" fmla="*/ 190 w 451"/>
                <a:gd name="T23" fmla="*/ 66 h 150"/>
                <a:gd name="T24" fmla="*/ 190 w 451"/>
                <a:gd name="T25" fmla="*/ 52 h 150"/>
                <a:gd name="T26" fmla="*/ 195 w 451"/>
                <a:gd name="T27" fmla="*/ 39 h 150"/>
                <a:gd name="T28" fmla="*/ 205 w 451"/>
                <a:gd name="T29" fmla="*/ 31 h 150"/>
                <a:gd name="T30" fmla="*/ 217 w 451"/>
                <a:gd name="T31" fmla="*/ 25 h 150"/>
                <a:gd name="T32" fmla="*/ 224 w 451"/>
                <a:gd name="T33" fmla="*/ 24 h 150"/>
                <a:gd name="T34" fmla="*/ 1 w 451"/>
                <a:gd name="T35" fmla="*/ 68 h 150"/>
                <a:gd name="T36" fmla="*/ 4 w 451"/>
                <a:gd name="T37" fmla="*/ 85 h 150"/>
                <a:gd name="T38" fmla="*/ 11 w 451"/>
                <a:gd name="T39" fmla="*/ 102 h 150"/>
                <a:gd name="T40" fmla="*/ 20 w 451"/>
                <a:gd name="T41" fmla="*/ 116 h 150"/>
                <a:gd name="T42" fmla="*/ 33 w 451"/>
                <a:gd name="T43" fmla="*/ 129 h 150"/>
                <a:gd name="T44" fmla="*/ 47 w 451"/>
                <a:gd name="T45" fmla="*/ 139 h 150"/>
                <a:gd name="T46" fmla="*/ 63 w 451"/>
                <a:gd name="T47" fmla="*/ 145 h 150"/>
                <a:gd name="T48" fmla="*/ 82 w 451"/>
                <a:gd name="T49" fmla="*/ 149 h 150"/>
                <a:gd name="T50" fmla="*/ 360 w 451"/>
                <a:gd name="T51" fmla="*/ 150 h 150"/>
                <a:gd name="T52" fmla="*/ 379 w 451"/>
                <a:gd name="T53" fmla="*/ 148 h 150"/>
                <a:gd name="T54" fmla="*/ 395 w 451"/>
                <a:gd name="T55" fmla="*/ 143 h 150"/>
                <a:gd name="T56" fmla="*/ 409 w 451"/>
                <a:gd name="T57" fmla="*/ 135 h 150"/>
                <a:gd name="T58" fmla="*/ 422 w 451"/>
                <a:gd name="T59" fmla="*/ 124 h 150"/>
                <a:gd name="T60" fmla="*/ 433 w 451"/>
                <a:gd name="T61" fmla="*/ 111 h 150"/>
                <a:gd name="T62" fmla="*/ 442 w 451"/>
                <a:gd name="T63" fmla="*/ 96 h 150"/>
                <a:gd name="T64" fmla="*/ 447 w 451"/>
                <a:gd name="T65" fmla="*/ 79 h 150"/>
                <a:gd name="T66" fmla="*/ 451 w 451"/>
                <a:gd name="T67" fmla="*/ 60 h 150"/>
                <a:gd name="T68" fmla="*/ 0 w 451"/>
                <a:gd name="T6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1" h="150">
                  <a:moveTo>
                    <a:pt x="224" y="24"/>
                  </a:moveTo>
                  <a:lnTo>
                    <a:pt x="231" y="25"/>
                  </a:lnTo>
                  <a:lnTo>
                    <a:pt x="237" y="27"/>
                  </a:lnTo>
                  <a:lnTo>
                    <a:pt x="242" y="31"/>
                  </a:lnTo>
                  <a:lnTo>
                    <a:pt x="248" y="35"/>
                  </a:lnTo>
                  <a:lnTo>
                    <a:pt x="252" y="39"/>
                  </a:lnTo>
                  <a:lnTo>
                    <a:pt x="255" y="46"/>
                  </a:lnTo>
                  <a:lnTo>
                    <a:pt x="258" y="52"/>
                  </a:lnTo>
                  <a:lnTo>
                    <a:pt x="258" y="59"/>
                  </a:lnTo>
                  <a:lnTo>
                    <a:pt x="258" y="65"/>
                  </a:lnTo>
                  <a:lnTo>
                    <a:pt x="255" y="71"/>
                  </a:lnTo>
                  <a:lnTo>
                    <a:pt x="252" y="78"/>
                  </a:lnTo>
                  <a:lnTo>
                    <a:pt x="248" y="83"/>
                  </a:lnTo>
                  <a:lnTo>
                    <a:pt x="242" y="86"/>
                  </a:lnTo>
                  <a:lnTo>
                    <a:pt x="237" y="90"/>
                  </a:lnTo>
                  <a:lnTo>
                    <a:pt x="231" y="92"/>
                  </a:lnTo>
                  <a:lnTo>
                    <a:pt x="224" y="93"/>
                  </a:lnTo>
                  <a:lnTo>
                    <a:pt x="217" y="92"/>
                  </a:lnTo>
                  <a:lnTo>
                    <a:pt x="210" y="90"/>
                  </a:lnTo>
                  <a:lnTo>
                    <a:pt x="205" y="86"/>
                  </a:lnTo>
                  <a:lnTo>
                    <a:pt x="200" y="83"/>
                  </a:lnTo>
                  <a:lnTo>
                    <a:pt x="195" y="78"/>
                  </a:lnTo>
                  <a:lnTo>
                    <a:pt x="192" y="71"/>
                  </a:lnTo>
                  <a:lnTo>
                    <a:pt x="190" y="66"/>
                  </a:lnTo>
                  <a:lnTo>
                    <a:pt x="190" y="59"/>
                  </a:lnTo>
                  <a:lnTo>
                    <a:pt x="190" y="52"/>
                  </a:lnTo>
                  <a:lnTo>
                    <a:pt x="192" y="46"/>
                  </a:lnTo>
                  <a:lnTo>
                    <a:pt x="195" y="39"/>
                  </a:lnTo>
                  <a:lnTo>
                    <a:pt x="200" y="35"/>
                  </a:lnTo>
                  <a:lnTo>
                    <a:pt x="205" y="31"/>
                  </a:lnTo>
                  <a:lnTo>
                    <a:pt x="210" y="27"/>
                  </a:lnTo>
                  <a:lnTo>
                    <a:pt x="217" y="25"/>
                  </a:lnTo>
                  <a:lnTo>
                    <a:pt x="224" y="24"/>
                  </a:lnTo>
                  <a:lnTo>
                    <a:pt x="224" y="24"/>
                  </a:lnTo>
                  <a:close/>
                  <a:moveTo>
                    <a:pt x="0" y="59"/>
                  </a:moveTo>
                  <a:lnTo>
                    <a:pt x="1" y="68"/>
                  </a:lnTo>
                  <a:lnTo>
                    <a:pt x="2" y="77"/>
                  </a:lnTo>
                  <a:lnTo>
                    <a:pt x="4" y="85"/>
                  </a:lnTo>
                  <a:lnTo>
                    <a:pt x="8" y="94"/>
                  </a:lnTo>
                  <a:lnTo>
                    <a:pt x="11" y="102"/>
                  </a:lnTo>
                  <a:lnTo>
                    <a:pt x="16" y="109"/>
                  </a:lnTo>
                  <a:lnTo>
                    <a:pt x="20" y="116"/>
                  </a:lnTo>
                  <a:lnTo>
                    <a:pt x="27" y="123"/>
                  </a:lnTo>
                  <a:lnTo>
                    <a:pt x="33" y="129"/>
                  </a:lnTo>
                  <a:lnTo>
                    <a:pt x="40" y="134"/>
                  </a:lnTo>
                  <a:lnTo>
                    <a:pt x="47" y="139"/>
                  </a:lnTo>
                  <a:lnTo>
                    <a:pt x="56" y="142"/>
                  </a:lnTo>
                  <a:lnTo>
                    <a:pt x="63" y="145"/>
                  </a:lnTo>
                  <a:lnTo>
                    <a:pt x="72" y="148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360" y="150"/>
                  </a:lnTo>
                  <a:lnTo>
                    <a:pt x="370" y="149"/>
                  </a:lnTo>
                  <a:lnTo>
                    <a:pt x="379" y="148"/>
                  </a:lnTo>
                  <a:lnTo>
                    <a:pt x="386" y="145"/>
                  </a:lnTo>
                  <a:lnTo>
                    <a:pt x="395" y="143"/>
                  </a:lnTo>
                  <a:lnTo>
                    <a:pt x="402" y="139"/>
                  </a:lnTo>
                  <a:lnTo>
                    <a:pt x="409" y="135"/>
                  </a:lnTo>
                  <a:lnTo>
                    <a:pt x="415" y="130"/>
                  </a:lnTo>
                  <a:lnTo>
                    <a:pt x="422" y="124"/>
                  </a:lnTo>
                  <a:lnTo>
                    <a:pt x="428" y="117"/>
                  </a:lnTo>
                  <a:lnTo>
                    <a:pt x="433" y="111"/>
                  </a:lnTo>
                  <a:lnTo>
                    <a:pt x="438" y="104"/>
                  </a:lnTo>
                  <a:lnTo>
                    <a:pt x="442" y="96"/>
                  </a:lnTo>
                  <a:lnTo>
                    <a:pt x="445" y="87"/>
                  </a:lnTo>
                  <a:lnTo>
                    <a:pt x="447" y="79"/>
                  </a:lnTo>
                  <a:lnTo>
                    <a:pt x="449" y="69"/>
                  </a:lnTo>
                  <a:lnTo>
                    <a:pt x="451" y="60"/>
                  </a:lnTo>
                  <a:lnTo>
                    <a:pt x="451" y="0"/>
                  </a:lnTo>
                  <a:lnTo>
                    <a:pt x="0" y="0"/>
                  </a:lnTo>
                  <a:lnTo>
                    <a:pt x="0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Freeform 2025">
              <a:extLst>
                <a:ext uri="{FF2B5EF4-FFF2-40B4-BE49-F238E27FC236}">
                  <a16:creationId xmlns:a16="http://schemas.microsoft.com/office/drawing/2014/main" id="{F29C9D23-0CF9-40B2-B4EF-3023EB095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5525" y="2017713"/>
              <a:ext cx="142875" cy="123825"/>
            </a:xfrm>
            <a:custGeom>
              <a:avLst/>
              <a:gdLst>
                <a:gd name="T0" fmla="*/ 318 w 451"/>
                <a:gd name="T1" fmla="*/ 0 h 390"/>
                <a:gd name="T2" fmla="*/ 30 w 451"/>
                <a:gd name="T3" fmla="*/ 0 h 390"/>
                <a:gd name="T4" fmla="*/ 0 w 451"/>
                <a:gd name="T5" fmla="*/ 0 h 390"/>
                <a:gd name="T6" fmla="*/ 0 w 451"/>
                <a:gd name="T7" fmla="*/ 390 h 390"/>
                <a:gd name="T8" fmla="*/ 451 w 451"/>
                <a:gd name="T9" fmla="*/ 390 h 390"/>
                <a:gd name="T10" fmla="*/ 451 w 451"/>
                <a:gd name="T11" fmla="*/ 30 h 390"/>
                <a:gd name="T12" fmla="*/ 375 w 451"/>
                <a:gd name="T13" fmla="*/ 30 h 390"/>
                <a:gd name="T14" fmla="*/ 367 w 451"/>
                <a:gd name="T15" fmla="*/ 29 h 390"/>
                <a:gd name="T16" fmla="*/ 359 w 451"/>
                <a:gd name="T17" fmla="*/ 27 h 390"/>
                <a:gd name="T18" fmla="*/ 351 w 451"/>
                <a:gd name="T19" fmla="*/ 25 h 390"/>
                <a:gd name="T20" fmla="*/ 343 w 451"/>
                <a:gd name="T21" fmla="*/ 21 h 390"/>
                <a:gd name="T22" fmla="*/ 336 w 451"/>
                <a:gd name="T23" fmla="*/ 17 h 390"/>
                <a:gd name="T24" fmla="*/ 329 w 451"/>
                <a:gd name="T25" fmla="*/ 12 h 390"/>
                <a:gd name="T26" fmla="*/ 323 w 451"/>
                <a:gd name="T27" fmla="*/ 6 h 390"/>
                <a:gd name="T28" fmla="*/ 318 w 451"/>
                <a:gd name="T29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1" h="390">
                  <a:moveTo>
                    <a:pt x="318" y="0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0" y="390"/>
                  </a:lnTo>
                  <a:lnTo>
                    <a:pt x="451" y="390"/>
                  </a:lnTo>
                  <a:lnTo>
                    <a:pt x="451" y="30"/>
                  </a:lnTo>
                  <a:lnTo>
                    <a:pt x="375" y="30"/>
                  </a:lnTo>
                  <a:lnTo>
                    <a:pt x="367" y="29"/>
                  </a:lnTo>
                  <a:lnTo>
                    <a:pt x="359" y="27"/>
                  </a:lnTo>
                  <a:lnTo>
                    <a:pt x="351" y="25"/>
                  </a:lnTo>
                  <a:lnTo>
                    <a:pt x="343" y="21"/>
                  </a:lnTo>
                  <a:lnTo>
                    <a:pt x="336" y="17"/>
                  </a:lnTo>
                  <a:lnTo>
                    <a:pt x="329" y="12"/>
                  </a:lnTo>
                  <a:lnTo>
                    <a:pt x="323" y="6"/>
                  </a:lnTo>
                  <a:lnTo>
                    <a:pt x="3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Freeform 2026">
              <a:extLst>
                <a:ext uri="{FF2B5EF4-FFF2-40B4-BE49-F238E27FC236}">
                  <a16:creationId xmlns:a16="http://schemas.microsoft.com/office/drawing/2014/main" id="{E50FDC67-5499-45D2-AC88-35DEE761FE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0300" y="1922463"/>
              <a:ext cx="173038" cy="127000"/>
            </a:xfrm>
            <a:custGeom>
              <a:avLst/>
              <a:gdLst>
                <a:gd name="T0" fmla="*/ 360 w 542"/>
                <a:gd name="T1" fmla="*/ 172 h 400"/>
                <a:gd name="T2" fmla="*/ 351 w 542"/>
                <a:gd name="T3" fmla="*/ 166 h 400"/>
                <a:gd name="T4" fmla="*/ 348 w 542"/>
                <a:gd name="T5" fmla="*/ 155 h 400"/>
                <a:gd name="T6" fmla="*/ 351 w 542"/>
                <a:gd name="T7" fmla="*/ 144 h 400"/>
                <a:gd name="T8" fmla="*/ 360 w 542"/>
                <a:gd name="T9" fmla="*/ 138 h 400"/>
                <a:gd name="T10" fmla="*/ 372 w 542"/>
                <a:gd name="T11" fmla="*/ 137 h 400"/>
                <a:gd name="T12" fmla="*/ 381 w 542"/>
                <a:gd name="T13" fmla="*/ 142 h 400"/>
                <a:gd name="T14" fmla="*/ 385 w 542"/>
                <a:gd name="T15" fmla="*/ 152 h 400"/>
                <a:gd name="T16" fmla="*/ 384 w 542"/>
                <a:gd name="T17" fmla="*/ 163 h 400"/>
                <a:gd name="T18" fmla="*/ 378 w 542"/>
                <a:gd name="T19" fmla="*/ 171 h 400"/>
                <a:gd name="T20" fmla="*/ 367 w 542"/>
                <a:gd name="T21" fmla="*/ 174 h 400"/>
                <a:gd name="T22" fmla="*/ 269 w 542"/>
                <a:gd name="T23" fmla="*/ 174 h 400"/>
                <a:gd name="T24" fmla="*/ 259 w 542"/>
                <a:gd name="T25" fmla="*/ 169 h 400"/>
                <a:gd name="T26" fmla="*/ 254 w 542"/>
                <a:gd name="T27" fmla="*/ 159 h 400"/>
                <a:gd name="T28" fmla="*/ 256 w 542"/>
                <a:gd name="T29" fmla="*/ 148 h 400"/>
                <a:gd name="T30" fmla="*/ 262 w 542"/>
                <a:gd name="T31" fmla="*/ 140 h 400"/>
                <a:gd name="T32" fmla="*/ 273 w 542"/>
                <a:gd name="T33" fmla="*/ 137 h 400"/>
                <a:gd name="T34" fmla="*/ 284 w 542"/>
                <a:gd name="T35" fmla="*/ 140 h 400"/>
                <a:gd name="T36" fmla="*/ 290 w 542"/>
                <a:gd name="T37" fmla="*/ 148 h 400"/>
                <a:gd name="T38" fmla="*/ 291 w 542"/>
                <a:gd name="T39" fmla="*/ 159 h 400"/>
                <a:gd name="T40" fmla="*/ 286 w 542"/>
                <a:gd name="T41" fmla="*/ 169 h 400"/>
                <a:gd name="T42" fmla="*/ 276 w 542"/>
                <a:gd name="T43" fmla="*/ 174 h 400"/>
                <a:gd name="T44" fmla="*/ 177 w 542"/>
                <a:gd name="T45" fmla="*/ 174 h 400"/>
                <a:gd name="T46" fmla="*/ 168 w 542"/>
                <a:gd name="T47" fmla="*/ 171 h 400"/>
                <a:gd name="T48" fmla="*/ 160 w 542"/>
                <a:gd name="T49" fmla="*/ 163 h 400"/>
                <a:gd name="T50" fmla="*/ 159 w 542"/>
                <a:gd name="T51" fmla="*/ 152 h 400"/>
                <a:gd name="T52" fmla="*/ 165 w 542"/>
                <a:gd name="T53" fmla="*/ 142 h 400"/>
                <a:gd name="T54" fmla="*/ 174 w 542"/>
                <a:gd name="T55" fmla="*/ 137 h 400"/>
                <a:gd name="T56" fmla="*/ 185 w 542"/>
                <a:gd name="T57" fmla="*/ 138 h 400"/>
                <a:gd name="T58" fmla="*/ 193 w 542"/>
                <a:gd name="T59" fmla="*/ 144 h 400"/>
                <a:gd name="T60" fmla="*/ 197 w 542"/>
                <a:gd name="T61" fmla="*/ 155 h 400"/>
                <a:gd name="T62" fmla="*/ 193 w 542"/>
                <a:gd name="T63" fmla="*/ 166 h 400"/>
                <a:gd name="T64" fmla="*/ 185 w 542"/>
                <a:gd name="T65" fmla="*/ 173 h 400"/>
                <a:gd name="T66" fmla="*/ 177 w 542"/>
                <a:gd name="T67" fmla="*/ 174 h 400"/>
                <a:gd name="T68" fmla="*/ 37 w 542"/>
                <a:gd name="T69" fmla="*/ 1 h 400"/>
                <a:gd name="T70" fmla="*/ 14 w 542"/>
                <a:gd name="T71" fmla="*/ 14 h 400"/>
                <a:gd name="T72" fmla="*/ 2 w 542"/>
                <a:gd name="T73" fmla="*/ 36 h 400"/>
                <a:gd name="T74" fmla="*/ 2 w 542"/>
                <a:gd name="T75" fmla="*/ 264 h 400"/>
                <a:gd name="T76" fmla="*/ 14 w 542"/>
                <a:gd name="T77" fmla="*/ 287 h 400"/>
                <a:gd name="T78" fmla="*/ 37 w 542"/>
                <a:gd name="T79" fmla="*/ 300 h 400"/>
                <a:gd name="T80" fmla="*/ 91 w 542"/>
                <a:gd name="T81" fmla="*/ 301 h 400"/>
                <a:gd name="T82" fmla="*/ 172 w 542"/>
                <a:gd name="T83" fmla="*/ 302 h 400"/>
                <a:gd name="T84" fmla="*/ 178 w 542"/>
                <a:gd name="T85" fmla="*/ 307 h 400"/>
                <a:gd name="T86" fmla="*/ 182 w 542"/>
                <a:gd name="T87" fmla="*/ 316 h 400"/>
                <a:gd name="T88" fmla="*/ 280 w 542"/>
                <a:gd name="T89" fmla="*/ 303 h 400"/>
                <a:gd name="T90" fmla="*/ 288 w 542"/>
                <a:gd name="T91" fmla="*/ 301 h 400"/>
                <a:gd name="T92" fmla="*/ 513 w 542"/>
                <a:gd name="T93" fmla="*/ 297 h 400"/>
                <a:gd name="T94" fmla="*/ 533 w 542"/>
                <a:gd name="T95" fmla="*/ 280 h 400"/>
                <a:gd name="T96" fmla="*/ 542 w 542"/>
                <a:gd name="T97" fmla="*/ 255 h 400"/>
                <a:gd name="T98" fmla="*/ 538 w 542"/>
                <a:gd name="T99" fmla="*/ 29 h 400"/>
                <a:gd name="T100" fmla="*/ 522 w 542"/>
                <a:gd name="T101" fmla="*/ 8 h 400"/>
                <a:gd name="T102" fmla="*/ 497 w 542"/>
                <a:gd name="T103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42" h="400">
                  <a:moveTo>
                    <a:pt x="367" y="174"/>
                  </a:moveTo>
                  <a:lnTo>
                    <a:pt x="364" y="174"/>
                  </a:lnTo>
                  <a:lnTo>
                    <a:pt x="360" y="172"/>
                  </a:lnTo>
                  <a:lnTo>
                    <a:pt x="357" y="171"/>
                  </a:lnTo>
                  <a:lnTo>
                    <a:pt x="354" y="169"/>
                  </a:lnTo>
                  <a:lnTo>
                    <a:pt x="351" y="166"/>
                  </a:lnTo>
                  <a:lnTo>
                    <a:pt x="350" y="163"/>
                  </a:lnTo>
                  <a:lnTo>
                    <a:pt x="349" y="159"/>
                  </a:lnTo>
                  <a:lnTo>
                    <a:pt x="348" y="155"/>
                  </a:lnTo>
                  <a:lnTo>
                    <a:pt x="349" y="152"/>
                  </a:lnTo>
                  <a:lnTo>
                    <a:pt x="350" y="148"/>
                  </a:lnTo>
                  <a:lnTo>
                    <a:pt x="351" y="144"/>
                  </a:lnTo>
                  <a:lnTo>
                    <a:pt x="354" y="142"/>
                  </a:lnTo>
                  <a:lnTo>
                    <a:pt x="357" y="140"/>
                  </a:lnTo>
                  <a:lnTo>
                    <a:pt x="360" y="138"/>
                  </a:lnTo>
                  <a:lnTo>
                    <a:pt x="364" y="137"/>
                  </a:lnTo>
                  <a:lnTo>
                    <a:pt x="367" y="137"/>
                  </a:lnTo>
                  <a:lnTo>
                    <a:pt x="372" y="137"/>
                  </a:lnTo>
                  <a:lnTo>
                    <a:pt x="375" y="138"/>
                  </a:lnTo>
                  <a:lnTo>
                    <a:pt x="378" y="140"/>
                  </a:lnTo>
                  <a:lnTo>
                    <a:pt x="381" y="142"/>
                  </a:lnTo>
                  <a:lnTo>
                    <a:pt x="383" y="144"/>
                  </a:lnTo>
                  <a:lnTo>
                    <a:pt x="384" y="148"/>
                  </a:lnTo>
                  <a:lnTo>
                    <a:pt x="385" y="152"/>
                  </a:lnTo>
                  <a:lnTo>
                    <a:pt x="387" y="155"/>
                  </a:lnTo>
                  <a:lnTo>
                    <a:pt x="385" y="159"/>
                  </a:lnTo>
                  <a:lnTo>
                    <a:pt x="384" y="163"/>
                  </a:lnTo>
                  <a:lnTo>
                    <a:pt x="383" y="166"/>
                  </a:lnTo>
                  <a:lnTo>
                    <a:pt x="381" y="169"/>
                  </a:lnTo>
                  <a:lnTo>
                    <a:pt x="378" y="171"/>
                  </a:lnTo>
                  <a:lnTo>
                    <a:pt x="375" y="173"/>
                  </a:lnTo>
                  <a:lnTo>
                    <a:pt x="372" y="174"/>
                  </a:lnTo>
                  <a:lnTo>
                    <a:pt x="367" y="174"/>
                  </a:lnTo>
                  <a:lnTo>
                    <a:pt x="367" y="174"/>
                  </a:lnTo>
                  <a:close/>
                  <a:moveTo>
                    <a:pt x="273" y="174"/>
                  </a:moveTo>
                  <a:lnTo>
                    <a:pt x="269" y="174"/>
                  </a:lnTo>
                  <a:lnTo>
                    <a:pt x="265" y="172"/>
                  </a:lnTo>
                  <a:lnTo>
                    <a:pt x="262" y="171"/>
                  </a:lnTo>
                  <a:lnTo>
                    <a:pt x="259" y="169"/>
                  </a:lnTo>
                  <a:lnTo>
                    <a:pt x="257" y="166"/>
                  </a:lnTo>
                  <a:lnTo>
                    <a:pt x="256" y="163"/>
                  </a:lnTo>
                  <a:lnTo>
                    <a:pt x="254" y="159"/>
                  </a:lnTo>
                  <a:lnTo>
                    <a:pt x="254" y="155"/>
                  </a:lnTo>
                  <a:lnTo>
                    <a:pt x="254" y="152"/>
                  </a:lnTo>
                  <a:lnTo>
                    <a:pt x="256" y="148"/>
                  </a:lnTo>
                  <a:lnTo>
                    <a:pt x="257" y="144"/>
                  </a:lnTo>
                  <a:lnTo>
                    <a:pt x="259" y="142"/>
                  </a:lnTo>
                  <a:lnTo>
                    <a:pt x="262" y="140"/>
                  </a:lnTo>
                  <a:lnTo>
                    <a:pt x="265" y="138"/>
                  </a:lnTo>
                  <a:lnTo>
                    <a:pt x="269" y="137"/>
                  </a:lnTo>
                  <a:lnTo>
                    <a:pt x="273" y="137"/>
                  </a:lnTo>
                  <a:lnTo>
                    <a:pt x="276" y="137"/>
                  </a:lnTo>
                  <a:lnTo>
                    <a:pt x="280" y="138"/>
                  </a:lnTo>
                  <a:lnTo>
                    <a:pt x="284" y="140"/>
                  </a:lnTo>
                  <a:lnTo>
                    <a:pt x="286" y="142"/>
                  </a:lnTo>
                  <a:lnTo>
                    <a:pt x="288" y="144"/>
                  </a:lnTo>
                  <a:lnTo>
                    <a:pt x="290" y="148"/>
                  </a:lnTo>
                  <a:lnTo>
                    <a:pt x="291" y="152"/>
                  </a:lnTo>
                  <a:lnTo>
                    <a:pt x="291" y="155"/>
                  </a:lnTo>
                  <a:lnTo>
                    <a:pt x="291" y="159"/>
                  </a:lnTo>
                  <a:lnTo>
                    <a:pt x="290" y="163"/>
                  </a:lnTo>
                  <a:lnTo>
                    <a:pt x="288" y="166"/>
                  </a:lnTo>
                  <a:lnTo>
                    <a:pt x="286" y="169"/>
                  </a:lnTo>
                  <a:lnTo>
                    <a:pt x="284" y="171"/>
                  </a:lnTo>
                  <a:lnTo>
                    <a:pt x="280" y="173"/>
                  </a:lnTo>
                  <a:lnTo>
                    <a:pt x="276" y="174"/>
                  </a:lnTo>
                  <a:lnTo>
                    <a:pt x="273" y="174"/>
                  </a:lnTo>
                  <a:lnTo>
                    <a:pt x="273" y="174"/>
                  </a:lnTo>
                  <a:close/>
                  <a:moveTo>
                    <a:pt x="177" y="174"/>
                  </a:moveTo>
                  <a:lnTo>
                    <a:pt x="174" y="174"/>
                  </a:lnTo>
                  <a:lnTo>
                    <a:pt x="171" y="172"/>
                  </a:lnTo>
                  <a:lnTo>
                    <a:pt x="168" y="171"/>
                  </a:lnTo>
                  <a:lnTo>
                    <a:pt x="165" y="169"/>
                  </a:lnTo>
                  <a:lnTo>
                    <a:pt x="162" y="166"/>
                  </a:lnTo>
                  <a:lnTo>
                    <a:pt x="160" y="163"/>
                  </a:lnTo>
                  <a:lnTo>
                    <a:pt x="159" y="159"/>
                  </a:lnTo>
                  <a:lnTo>
                    <a:pt x="159" y="155"/>
                  </a:lnTo>
                  <a:lnTo>
                    <a:pt x="159" y="152"/>
                  </a:lnTo>
                  <a:lnTo>
                    <a:pt x="160" y="148"/>
                  </a:lnTo>
                  <a:lnTo>
                    <a:pt x="162" y="144"/>
                  </a:lnTo>
                  <a:lnTo>
                    <a:pt x="165" y="142"/>
                  </a:lnTo>
                  <a:lnTo>
                    <a:pt x="168" y="140"/>
                  </a:lnTo>
                  <a:lnTo>
                    <a:pt x="171" y="138"/>
                  </a:lnTo>
                  <a:lnTo>
                    <a:pt x="174" y="137"/>
                  </a:lnTo>
                  <a:lnTo>
                    <a:pt x="177" y="137"/>
                  </a:lnTo>
                  <a:lnTo>
                    <a:pt x="182" y="137"/>
                  </a:lnTo>
                  <a:lnTo>
                    <a:pt x="185" y="138"/>
                  </a:lnTo>
                  <a:lnTo>
                    <a:pt x="188" y="140"/>
                  </a:lnTo>
                  <a:lnTo>
                    <a:pt x="191" y="142"/>
                  </a:lnTo>
                  <a:lnTo>
                    <a:pt x="193" y="144"/>
                  </a:lnTo>
                  <a:lnTo>
                    <a:pt x="196" y="148"/>
                  </a:lnTo>
                  <a:lnTo>
                    <a:pt x="197" y="152"/>
                  </a:lnTo>
                  <a:lnTo>
                    <a:pt x="197" y="155"/>
                  </a:lnTo>
                  <a:lnTo>
                    <a:pt x="197" y="159"/>
                  </a:lnTo>
                  <a:lnTo>
                    <a:pt x="196" y="163"/>
                  </a:lnTo>
                  <a:lnTo>
                    <a:pt x="193" y="166"/>
                  </a:lnTo>
                  <a:lnTo>
                    <a:pt x="191" y="169"/>
                  </a:lnTo>
                  <a:lnTo>
                    <a:pt x="188" y="171"/>
                  </a:lnTo>
                  <a:lnTo>
                    <a:pt x="185" y="173"/>
                  </a:lnTo>
                  <a:lnTo>
                    <a:pt x="182" y="174"/>
                  </a:lnTo>
                  <a:lnTo>
                    <a:pt x="177" y="174"/>
                  </a:lnTo>
                  <a:lnTo>
                    <a:pt x="177" y="174"/>
                  </a:lnTo>
                  <a:close/>
                  <a:moveTo>
                    <a:pt x="497" y="0"/>
                  </a:moveTo>
                  <a:lnTo>
                    <a:pt x="45" y="0"/>
                  </a:lnTo>
                  <a:lnTo>
                    <a:pt x="37" y="1"/>
                  </a:lnTo>
                  <a:lnTo>
                    <a:pt x="29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9" y="21"/>
                  </a:lnTo>
                  <a:lnTo>
                    <a:pt x="5" y="29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255"/>
                  </a:lnTo>
                  <a:lnTo>
                    <a:pt x="2" y="264"/>
                  </a:lnTo>
                  <a:lnTo>
                    <a:pt x="5" y="272"/>
                  </a:lnTo>
                  <a:lnTo>
                    <a:pt x="9" y="280"/>
                  </a:lnTo>
                  <a:lnTo>
                    <a:pt x="14" y="287"/>
                  </a:lnTo>
                  <a:lnTo>
                    <a:pt x="22" y="292"/>
                  </a:lnTo>
                  <a:lnTo>
                    <a:pt x="29" y="297"/>
                  </a:lnTo>
                  <a:lnTo>
                    <a:pt x="37" y="300"/>
                  </a:lnTo>
                  <a:lnTo>
                    <a:pt x="45" y="301"/>
                  </a:lnTo>
                  <a:lnTo>
                    <a:pt x="76" y="301"/>
                  </a:lnTo>
                  <a:lnTo>
                    <a:pt x="91" y="301"/>
                  </a:lnTo>
                  <a:lnTo>
                    <a:pt x="167" y="301"/>
                  </a:lnTo>
                  <a:lnTo>
                    <a:pt x="169" y="301"/>
                  </a:lnTo>
                  <a:lnTo>
                    <a:pt x="172" y="302"/>
                  </a:lnTo>
                  <a:lnTo>
                    <a:pt x="174" y="303"/>
                  </a:lnTo>
                  <a:lnTo>
                    <a:pt x="176" y="305"/>
                  </a:lnTo>
                  <a:lnTo>
                    <a:pt x="178" y="307"/>
                  </a:lnTo>
                  <a:lnTo>
                    <a:pt x="180" y="310"/>
                  </a:lnTo>
                  <a:lnTo>
                    <a:pt x="181" y="313"/>
                  </a:lnTo>
                  <a:lnTo>
                    <a:pt x="182" y="316"/>
                  </a:lnTo>
                  <a:lnTo>
                    <a:pt x="182" y="400"/>
                  </a:lnTo>
                  <a:lnTo>
                    <a:pt x="278" y="305"/>
                  </a:lnTo>
                  <a:lnTo>
                    <a:pt x="280" y="303"/>
                  </a:lnTo>
                  <a:lnTo>
                    <a:pt x="283" y="302"/>
                  </a:lnTo>
                  <a:lnTo>
                    <a:pt x="286" y="301"/>
                  </a:lnTo>
                  <a:lnTo>
                    <a:pt x="288" y="301"/>
                  </a:lnTo>
                  <a:lnTo>
                    <a:pt x="497" y="301"/>
                  </a:lnTo>
                  <a:lnTo>
                    <a:pt x="506" y="300"/>
                  </a:lnTo>
                  <a:lnTo>
                    <a:pt x="513" y="297"/>
                  </a:lnTo>
                  <a:lnTo>
                    <a:pt x="522" y="292"/>
                  </a:lnTo>
                  <a:lnTo>
                    <a:pt x="528" y="287"/>
                  </a:lnTo>
                  <a:lnTo>
                    <a:pt x="533" y="280"/>
                  </a:lnTo>
                  <a:lnTo>
                    <a:pt x="538" y="272"/>
                  </a:lnTo>
                  <a:lnTo>
                    <a:pt x="541" y="264"/>
                  </a:lnTo>
                  <a:lnTo>
                    <a:pt x="542" y="255"/>
                  </a:lnTo>
                  <a:lnTo>
                    <a:pt x="542" y="45"/>
                  </a:lnTo>
                  <a:lnTo>
                    <a:pt x="541" y="36"/>
                  </a:lnTo>
                  <a:lnTo>
                    <a:pt x="538" y="29"/>
                  </a:lnTo>
                  <a:lnTo>
                    <a:pt x="533" y="21"/>
                  </a:lnTo>
                  <a:lnTo>
                    <a:pt x="528" y="14"/>
                  </a:lnTo>
                  <a:lnTo>
                    <a:pt x="522" y="8"/>
                  </a:lnTo>
                  <a:lnTo>
                    <a:pt x="513" y="4"/>
                  </a:lnTo>
                  <a:lnTo>
                    <a:pt x="506" y="1"/>
                  </a:lnTo>
                  <a:lnTo>
                    <a:pt x="497" y="0"/>
                  </a:lnTo>
                  <a:lnTo>
                    <a:pt x="4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0" name="Group 569">
            <a:extLst>
              <a:ext uri="{FF2B5EF4-FFF2-40B4-BE49-F238E27FC236}">
                <a16:creationId xmlns:a16="http://schemas.microsoft.com/office/drawing/2014/main" id="{49FE0EFB-A6A5-44D0-A4EF-95A2E2F59450}"/>
              </a:ext>
            </a:extLst>
          </p:cNvPr>
          <p:cNvGrpSpPr>
            <a:grpSpLocks noChangeAspect="1"/>
          </p:cNvGrpSpPr>
          <p:nvPr/>
        </p:nvGrpSpPr>
        <p:grpSpPr>
          <a:xfrm>
            <a:off x="6353266" y="3633929"/>
            <a:ext cx="360000" cy="360000"/>
            <a:chOff x="11028363" y="771525"/>
            <a:chExt cx="285750" cy="285750"/>
          </a:xfrm>
          <a:solidFill>
            <a:schemeClr val="bg1"/>
          </a:solidFill>
        </p:grpSpPr>
        <p:sp>
          <p:nvSpPr>
            <p:cNvPr id="571" name="Freeform 3620">
              <a:extLst>
                <a:ext uri="{FF2B5EF4-FFF2-40B4-BE49-F238E27FC236}">
                  <a16:creationId xmlns:a16="http://schemas.microsoft.com/office/drawing/2014/main" id="{E3DFACA0-47C0-413F-BB0C-14496DCFD3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33125" y="776288"/>
              <a:ext cx="277812" cy="276225"/>
            </a:xfrm>
            <a:custGeom>
              <a:avLst/>
              <a:gdLst>
                <a:gd name="T0" fmla="*/ 158 w 697"/>
                <a:gd name="T1" fmla="*/ 510 h 698"/>
                <a:gd name="T2" fmla="*/ 133 w 697"/>
                <a:gd name="T3" fmla="*/ 481 h 698"/>
                <a:gd name="T4" fmla="*/ 136 w 697"/>
                <a:gd name="T5" fmla="*/ 237 h 698"/>
                <a:gd name="T6" fmla="*/ 167 w 697"/>
                <a:gd name="T7" fmla="*/ 208 h 698"/>
                <a:gd name="T8" fmla="*/ 517 w 697"/>
                <a:gd name="T9" fmla="*/ 206 h 698"/>
                <a:gd name="T10" fmla="*/ 555 w 697"/>
                <a:gd name="T11" fmla="*/ 225 h 698"/>
                <a:gd name="T12" fmla="*/ 565 w 697"/>
                <a:gd name="T13" fmla="*/ 469 h 698"/>
                <a:gd name="T14" fmla="*/ 548 w 697"/>
                <a:gd name="T15" fmla="*/ 504 h 698"/>
                <a:gd name="T16" fmla="*/ 505 w 697"/>
                <a:gd name="T17" fmla="*/ 518 h 698"/>
                <a:gd name="T18" fmla="*/ 550 w 697"/>
                <a:gd name="T19" fmla="*/ 533 h 698"/>
                <a:gd name="T20" fmla="*/ 571 w 697"/>
                <a:gd name="T21" fmla="*/ 533 h 698"/>
                <a:gd name="T22" fmla="*/ 633 w 697"/>
                <a:gd name="T23" fmla="*/ 550 h 698"/>
                <a:gd name="T24" fmla="*/ 669 w 697"/>
                <a:gd name="T25" fmla="*/ 484 h 698"/>
                <a:gd name="T26" fmla="*/ 688 w 697"/>
                <a:gd name="T27" fmla="*/ 427 h 698"/>
                <a:gd name="T28" fmla="*/ 696 w 697"/>
                <a:gd name="T29" fmla="*/ 365 h 698"/>
                <a:gd name="T30" fmla="*/ 693 w 697"/>
                <a:gd name="T31" fmla="*/ 302 h 698"/>
                <a:gd name="T32" fmla="*/ 681 w 697"/>
                <a:gd name="T33" fmla="*/ 242 h 698"/>
                <a:gd name="T34" fmla="*/ 656 w 697"/>
                <a:gd name="T35" fmla="*/ 187 h 698"/>
                <a:gd name="T36" fmla="*/ 582 w 697"/>
                <a:gd name="T37" fmla="*/ 158 h 698"/>
                <a:gd name="T38" fmla="*/ 560 w 697"/>
                <a:gd name="T39" fmla="*/ 167 h 698"/>
                <a:gd name="T40" fmla="*/ 539 w 697"/>
                <a:gd name="T41" fmla="*/ 158 h 698"/>
                <a:gd name="T42" fmla="*/ 530 w 697"/>
                <a:gd name="T43" fmla="*/ 136 h 698"/>
                <a:gd name="T44" fmla="*/ 539 w 697"/>
                <a:gd name="T45" fmla="*/ 116 h 698"/>
                <a:gd name="T46" fmla="*/ 511 w 697"/>
                <a:gd name="T47" fmla="*/ 41 h 698"/>
                <a:gd name="T48" fmla="*/ 456 w 697"/>
                <a:gd name="T49" fmla="*/ 17 h 698"/>
                <a:gd name="T50" fmla="*/ 395 w 697"/>
                <a:gd name="T51" fmla="*/ 4 h 698"/>
                <a:gd name="T52" fmla="*/ 333 w 697"/>
                <a:gd name="T53" fmla="*/ 2 h 698"/>
                <a:gd name="T54" fmla="*/ 271 w 697"/>
                <a:gd name="T55" fmla="*/ 9 h 698"/>
                <a:gd name="T56" fmla="*/ 213 w 697"/>
                <a:gd name="T57" fmla="*/ 29 h 698"/>
                <a:gd name="T58" fmla="*/ 148 w 697"/>
                <a:gd name="T59" fmla="*/ 65 h 698"/>
                <a:gd name="T60" fmla="*/ 164 w 697"/>
                <a:gd name="T61" fmla="*/ 126 h 698"/>
                <a:gd name="T62" fmla="*/ 164 w 697"/>
                <a:gd name="T63" fmla="*/ 148 h 698"/>
                <a:gd name="T64" fmla="*/ 148 w 697"/>
                <a:gd name="T65" fmla="*/ 165 h 698"/>
                <a:gd name="T66" fmla="*/ 124 w 697"/>
                <a:gd name="T67" fmla="*/ 165 h 698"/>
                <a:gd name="T68" fmla="*/ 63 w 697"/>
                <a:gd name="T69" fmla="*/ 148 h 698"/>
                <a:gd name="T70" fmla="*/ 27 w 697"/>
                <a:gd name="T71" fmla="*/ 214 h 698"/>
                <a:gd name="T72" fmla="*/ 9 w 697"/>
                <a:gd name="T73" fmla="*/ 271 h 698"/>
                <a:gd name="T74" fmla="*/ 0 w 697"/>
                <a:gd name="T75" fmla="*/ 333 h 698"/>
                <a:gd name="T76" fmla="*/ 2 w 697"/>
                <a:gd name="T77" fmla="*/ 396 h 698"/>
                <a:gd name="T78" fmla="*/ 17 w 697"/>
                <a:gd name="T79" fmla="*/ 456 h 698"/>
                <a:gd name="T80" fmla="*/ 40 w 697"/>
                <a:gd name="T81" fmla="*/ 511 h 698"/>
                <a:gd name="T82" fmla="*/ 115 w 697"/>
                <a:gd name="T83" fmla="*/ 540 h 698"/>
                <a:gd name="T84" fmla="*/ 136 w 697"/>
                <a:gd name="T85" fmla="*/ 532 h 698"/>
                <a:gd name="T86" fmla="*/ 158 w 697"/>
                <a:gd name="T87" fmla="*/ 540 h 698"/>
                <a:gd name="T88" fmla="*/ 167 w 697"/>
                <a:gd name="T89" fmla="*/ 562 h 698"/>
                <a:gd name="T90" fmla="*/ 158 w 697"/>
                <a:gd name="T91" fmla="*/ 582 h 698"/>
                <a:gd name="T92" fmla="*/ 186 w 697"/>
                <a:gd name="T93" fmla="*/ 658 h 698"/>
                <a:gd name="T94" fmla="*/ 241 w 697"/>
                <a:gd name="T95" fmla="*/ 681 h 698"/>
                <a:gd name="T96" fmla="*/ 302 w 697"/>
                <a:gd name="T97" fmla="*/ 695 h 698"/>
                <a:gd name="T98" fmla="*/ 365 w 697"/>
                <a:gd name="T99" fmla="*/ 698 h 698"/>
                <a:gd name="T100" fmla="*/ 426 w 697"/>
                <a:gd name="T101" fmla="*/ 689 h 698"/>
                <a:gd name="T102" fmla="*/ 484 w 697"/>
                <a:gd name="T103" fmla="*/ 671 h 698"/>
                <a:gd name="T104" fmla="*/ 550 w 697"/>
                <a:gd name="T105" fmla="*/ 635 h 698"/>
                <a:gd name="T106" fmla="*/ 533 w 697"/>
                <a:gd name="T107" fmla="*/ 573 h 698"/>
                <a:gd name="T108" fmla="*/ 533 w 697"/>
                <a:gd name="T109" fmla="*/ 550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97" h="698">
                  <a:moveTo>
                    <a:pt x="193" y="518"/>
                  </a:moveTo>
                  <a:lnTo>
                    <a:pt x="180" y="517"/>
                  </a:lnTo>
                  <a:lnTo>
                    <a:pt x="168" y="514"/>
                  </a:lnTo>
                  <a:lnTo>
                    <a:pt x="158" y="510"/>
                  </a:lnTo>
                  <a:lnTo>
                    <a:pt x="149" y="504"/>
                  </a:lnTo>
                  <a:lnTo>
                    <a:pt x="141" y="497"/>
                  </a:lnTo>
                  <a:lnTo>
                    <a:pt x="136" y="490"/>
                  </a:lnTo>
                  <a:lnTo>
                    <a:pt x="133" y="481"/>
                  </a:lnTo>
                  <a:lnTo>
                    <a:pt x="132" y="470"/>
                  </a:lnTo>
                  <a:lnTo>
                    <a:pt x="132" y="258"/>
                  </a:lnTo>
                  <a:lnTo>
                    <a:pt x="133" y="247"/>
                  </a:lnTo>
                  <a:lnTo>
                    <a:pt x="136" y="237"/>
                  </a:lnTo>
                  <a:lnTo>
                    <a:pt x="141" y="228"/>
                  </a:lnTo>
                  <a:lnTo>
                    <a:pt x="149" y="220"/>
                  </a:lnTo>
                  <a:lnTo>
                    <a:pt x="157" y="214"/>
                  </a:lnTo>
                  <a:lnTo>
                    <a:pt x="167" y="208"/>
                  </a:lnTo>
                  <a:lnTo>
                    <a:pt x="178" y="206"/>
                  </a:lnTo>
                  <a:lnTo>
                    <a:pt x="193" y="205"/>
                  </a:lnTo>
                  <a:lnTo>
                    <a:pt x="505" y="205"/>
                  </a:lnTo>
                  <a:lnTo>
                    <a:pt x="517" y="206"/>
                  </a:lnTo>
                  <a:lnTo>
                    <a:pt x="529" y="208"/>
                  </a:lnTo>
                  <a:lnTo>
                    <a:pt x="539" y="212"/>
                  </a:lnTo>
                  <a:lnTo>
                    <a:pt x="548" y="219"/>
                  </a:lnTo>
                  <a:lnTo>
                    <a:pt x="555" y="225"/>
                  </a:lnTo>
                  <a:lnTo>
                    <a:pt x="560" y="234"/>
                  </a:lnTo>
                  <a:lnTo>
                    <a:pt x="564" y="243"/>
                  </a:lnTo>
                  <a:lnTo>
                    <a:pt x="565" y="253"/>
                  </a:lnTo>
                  <a:lnTo>
                    <a:pt x="565" y="469"/>
                  </a:lnTo>
                  <a:lnTo>
                    <a:pt x="564" y="479"/>
                  </a:lnTo>
                  <a:lnTo>
                    <a:pt x="560" y="490"/>
                  </a:lnTo>
                  <a:lnTo>
                    <a:pt x="555" y="497"/>
                  </a:lnTo>
                  <a:lnTo>
                    <a:pt x="548" y="504"/>
                  </a:lnTo>
                  <a:lnTo>
                    <a:pt x="539" y="510"/>
                  </a:lnTo>
                  <a:lnTo>
                    <a:pt x="529" y="514"/>
                  </a:lnTo>
                  <a:lnTo>
                    <a:pt x="517" y="517"/>
                  </a:lnTo>
                  <a:lnTo>
                    <a:pt x="505" y="518"/>
                  </a:lnTo>
                  <a:lnTo>
                    <a:pt x="193" y="518"/>
                  </a:lnTo>
                  <a:close/>
                  <a:moveTo>
                    <a:pt x="539" y="540"/>
                  </a:moveTo>
                  <a:lnTo>
                    <a:pt x="544" y="536"/>
                  </a:lnTo>
                  <a:lnTo>
                    <a:pt x="550" y="533"/>
                  </a:lnTo>
                  <a:lnTo>
                    <a:pt x="555" y="532"/>
                  </a:lnTo>
                  <a:lnTo>
                    <a:pt x="560" y="532"/>
                  </a:lnTo>
                  <a:lnTo>
                    <a:pt x="566" y="532"/>
                  </a:lnTo>
                  <a:lnTo>
                    <a:pt x="571" y="533"/>
                  </a:lnTo>
                  <a:lnTo>
                    <a:pt x="577" y="536"/>
                  </a:lnTo>
                  <a:lnTo>
                    <a:pt x="582" y="540"/>
                  </a:lnTo>
                  <a:lnTo>
                    <a:pt x="615" y="573"/>
                  </a:lnTo>
                  <a:lnTo>
                    <a:pt x="633" y="550"/>
                  </a:lnTo>
                  <a:lnTo>
                    <a:pt x="650" y="524"/>
                  </a:lnTo>
                  <a:lnTo>
                    <a:pt x="656" y="511"/>
                  </a:lnTo>
                  <a:lnTo>
                    <a:pt x="664" y="499"/>
                  </a:lnTo>
                  <a:lnTo>
                    <a:pt x="669" y="484"/>
                  </a:lnTo>
                  <a:lnTo>
                    <a:pt x="675" y="470"/>
                  </a:lnTo>
                  <a:lnTo>
                    <a:pt x="681" y="456"/>
                  </a:lnTo>
                  <a:lnTo>
                    <a:pt x="684" y="442"/>
                  </a:lnTo>
                  <a:lnTo>
                    <a:pt x="688" y="427"/>
                  </a:lnTo>
                  <a:lnTo>
                    <a:pt x="691" y="411"/>
                  </a:lnTo>
                  <a:lnTo>
                    <a:pt x="693" y="396"/>
                  </a:lnTo>
                  <a:lnTo>
                    <a:pt x="696" y="380"/>
                  </a:lnTo>
                  <a:lnTo>
                    <a:pt x="696" y="365"/>
                  </a:lnTo>
                  <a:lnTo>
                    <a:pt x="697" y="350"/>
                  </a:lnTo>
                  <a:lnTo>
                    <a:pt x="696" y="333"/>
                  </a:lnTo>
                  <a:lnTo>
                    <a:pt x="696" y="318"/>
                  </a:lnTo>
                  <a:lnTo>
                    <a:pt x="693" y="302"/>
                  </a:lnTo>
                  <a:lnTo>
                    <a:pt x="691" y="287"/>
                  </a:lnTo>
                  <a:lnTo>
                    <a:pt x="688" y="271"/>
                  </a:lnTo>
                  <a:lnTo>
                    <a:pt x="684" y="257"/>
                  </a:lnTo>
                  <a:lnTo>
                    <a:pt x="681" y="242"/>
                  </a:lnTo>
                  <a:lnTo>
                    <a:pt x="675" y="228"/>
                  </a:lnTo>
                  <a:lnTo>
                    <a:pt x="669" y="214"/>
                  </a:lnTo>
                  <a:lnTo>
                    <a:pt x="664" y="201"/>
                  </a:lnTo>
                  <a:lnTo>
                    <a:pt x="656" y="187"/>
                  </a:lnTo>
                  <a:lnTo>
                    <a:pt x="650" y="174"/>
                  </a:lnTo>
                  <a:lnTo>
                    <a:pt x="633" y="148"/>
                  </a:lnTo>
                  <a:lnTo>
                    <a:pt x="615" y="125"/>
                  </a:lnTo>
                  <a:lnTo>
                    <a:pt x="582" y="158"/>
                  </a:lnTo>
                  <a:lnTo>
                    <a:pt x="577" y="162"/>
                  </a:lnTo>
                  <a:lnTo>
                    <a:pt x="571" y="165"/>
                  </a:lnTo>
                  <a:lnTo>
                    <a:pt x="566" y="167"/>
                  </a:lnTo>
                  <a:lnTo>
                    <a:pt x="560" y="167"/>
                  </a:lnTo>
                  <a:lnTo>
                    <a:pt x="555" y="166"/>
                  </a:lnTo>
                  <a:lnTo>
                    <a:pt x="550" y="165"/>
                  </a:lnTo>
                  <a:lnTo>
                    <a:pt x="544" y="162"/>
                  </a:lnTo>
                  <a:lnTo>
                    <a:pt x="539" y="158"/>
                  </a:lnTo>
                  <a:lnTo>
                    <a:pt x="535" y="153"/>
                  </a:lnTo>
                  <a:lnTo>
                    <a:pt x="533" y="148"/>
                  </a:lnTo>
                  <a:lnTo>
                    <a:pt x="532" y="143"/>
                  </a:lnTo>
                  <a:lnTo>
                    <a:pt x="530" y="136"/>
                  </a:lnTo>
                  <a:lnTo>
                    <a:pt x="532" y="131"/>
                  </a:lnTo>
                  <a:lnTo>
                    <a:pt x="533" y="126"/>
                  </a:lnTo>
                  <a:lnTo>
                    <a:pt x="535" y="121"/>
                  </a:lnTo>
                  <a:lnTo>
                    <a:pt x="539" y="116"/>
                  </a:lnTo>
                  <a:lnTo>
                    <a:pt x="573" y="83"/>
                  </a:lnTo>
                  <a:lnTo>
                    <a:pt x="550" y="65"/>
                  </a:lnTo>
                  <a:lnTo>
                    <a:pt x="524" y="48"/>
                  </a:lnTo>
                  <a:lnTo>
                    <a:pt x="511" y="41"/>
                  </a:lnTo>
                  <a:lnTo>
                    <a:pt x="497" y="34"/>
                  </a:lnTo>
                  <a:lnTo>
                    <a:pt x="484" y="29"/>
                  </a:lnTo>
                  <a:lnTo>
                    <a:pt x="470" y="22"/>
                  </a:lnTo>
                  <a:lnTo>
                    <a:pt x="456" y="17"/>
                  </a:lnTo>
                  <a:lnTo>
                    <a:pt x="440" y="13"/>
                  </a:lnTo>
                  <a:lnTo>
                    <a:pt x="426" y="9"/>
                  </a:lnTo>
                  <a:lnTo>
                    <a:pt x="411" y="7"/>
                  </a:lnTo>
                  <a:lnTo>
                    <a:pt x="395" y="4"/>
                  </a:lnTo>
                  <a:lnTo>
                    <a:pt x="380" y="2"/>
                  </a:lnTo>
                  <a:lnTo>
                    <a:pt x="365" y="2"/>
                  </a:lnTo>
                  <a:lnTo>
                    <a:pt x="348" y="0"/>
                  </a:lnTo>
                  <a:lnTo>
                    <a:pt x="333" y="2"/>
                  </a:lnTo>
                  <a:lnTo>
                    <a:pt x="317" y="2"/>
                  </a:lnTo>
                  <a:lnTo>
                    <a:pt x="302" y="4"/>
                  </a:lnTo>
                  <a:lnTo>
                    <a:pt x="286" y="7"/>
                  </a:lnTo>
                  <a:lnTo>
                    <a:pt x="271" y="9"/>
                  </a:lnTo>
                  <a:lnTo>
                    <a:pt x="255" y="13"/>
                  </a:lnTo>
                  <a:lnTo>
                    <a:pt x="241" y="17"/>
                  </a:lnTo>
                  <a:lnTo>
                    <a:pt x="227" y="22"/>
                  </a:lnTo>
                  <a:lnTo>
                    <a:pt x="213" y="29"/>
                  </a:lnTo>
                  <a:lnTo>
                    <a:pt x="199" y="34"/>
                  </a:lnTo>
                  <a:lnTo>
                    <a:pt x="186" y="41"/>
                  </a:lnTo>
                  <a:lnTo>
                    <a:pt x="173" y="48"/>
                  </a:lnTo>
                  <a:lnTo>
                    <a:pt x="148" y="65"/>
                  </a:lnTo>
                  <a:lnTo>
                    <a:pt x="124" y="83"/>
                  </a:lnTo>
                  <a:lnTo>
                    <a:pt x="158" y="116"/>
                  </a:lnTo>
                  <a:lnTo>
                    <a:pt x="162" y="121"/>
                  </a:lnTo>
                  <a:lnTo>
                    <a:pt x="164" y="126"/>
                  </a:lnTo>
                  <a:lnTo>
                    <a:pt x="166" y="131"/>
                  </a:lnTo>
                  <a:lnTo>
                    <a:pt x="167" y="136"/>
                  </a:lnTo>
                  <a:lnTo>
                    <a:pt x="166" y="143"/>
                  </a:lnTo>
                  <a:lnTo>
                    <a:pt x="164" y="148"/>
                  </a:lnTo>
                  <a:lnTo>
                    <a:pt x="162" y="153"/>
                  </a:lnTo>
                  <a:lnTo>
                    <a:pt x="158" y="158"/>
                  </a:lnTo>
                  <a:lnTo>
                    <a:pt x="153" y="162"/>
                  </a:lnTo>
                  <a:lnTo>
                    <a:pt x="148" y="165"/>
                  </a:lnTo>
                  <a:lnTo>
                    <a:pt x="142" y="167"/>
                  </a:lnTo>
                  <a:lnTo>
                    <a:pt x="136" y="167"/>
                  </a:lnTo>
                  <a:lnTo>
                    <a:pt x="131" y="166"/>
                  </a:lnTo>
                  <a:lnTo>
                    <a:pt x="124" y="165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82" y="125"/>
                  </a:lnTo>
                  <a:lnTo>
                    <a:pt x="63" y="148"/>
                  </a:lnTo>
                  <a:lnTo>
                    <a:pt x="47" y="174"/>
                  </a:lnTo>
                  <a:lnTo>
                    <a:pt x="40" y="187"/>
                  </a:lnTo>
                  <a:lnTo>
                    <a:pt x="33" y="201"/>
                  </a:lnTo>
                  <a:lnTo>
                    <a:pt x="27" y="214"/>
                  </a:lnTo>
                  <a:lnTo>
                    <a:pt x="22" y="228"/>
                  </a:lnTo>
                  <a:lnTo>
                    <a:pt x="17" y="242"/>
                  </a:lnTo>
                  <a:lnTo>
                    <a:pt x="13" y="257"/>
                  </a:lnTo>
                  <a:lnTo>
                    <a:pt x="9" y="271"/>
                  </a:lnTo>
                  <a:lnTo>
                    <a:pt x="5" y="287"/>
                  </a:lnTo>
                  <a:lnTo>
                    <a:pt x="2" y="302"/>
                  </a:lnTo>
                  <a:lnTo>
                    <a:pt x="1" y="318"/>
                  </a:lnTo>
                  <a:lnTo>
                    <a:pt x="0" y="333"/>
                  </a:lnTo>
                  <a:lnTo>
                    <a:pt x="0" y="350"/>
                  </a:lnTo>
                  <a:lnTo>
                    <a:pt x="0" y="365"/>
                  </a:lnTo>
                  <a:lnTo>
                    <a:pt x="1" y="380"/>
                  </a:lnTo>
                  <a:lnTo>
                    <a:pt x="2" y="396"/>
                  </a:lnTo>
                  <a:lnTo>
                    <a:pt x="5" y="411"/>
                  </a:lnTo>
                  <a:lnTo>
                    <a:pt x="9" y="427"/>
                  </a:lnTo>
                  <a:lnTo>
                    <a:pt x="13" y="442"/>
                  </a:lnTo>
                  <a:lnTo>
                    <a:pt x="17" y="456"/>
                  </a:lnTo>
                  <a:lnTo>
                    <a:pt x="22" y="470"/>
                  </a:lnTo>
                  <a:lnTo>
                    <a:pt x="27" y="484"/>
                  </a:lnTo>
                  <a:lnTo>
                    <a:pt x="33" y="499"/>
                  </a:lnTo>
                  <a:lnTo>
                    <a:pt x="40" y="511"/>
                  </a:lnTo>
                  <a:lnTo>
                    <a:pt x="47" y="524"/>
                  </a:lnTo>
                  <a:lnTo>
                    <a:pt x="63" y="550"/>
                  </a:lnTo>
                  <a:lnTo>
                    <a:pt x="82" y="573"/>
                  </a:lnTo>
                  <a:lnTo>
                    <a:pt x="115" y="540"/>
                  </a:lnTo>
                  <a:lnTo>
                    <a:pt x="119" y="536"/>
                  </a:lnTo>
                  <a:lnTo>
                    <a:pt x="124" y="533"/>
                  </a:lnTo>
                  <a:lnTo>
                    <a:pt x="131" y="532"/>
                  </a:lnTo>
                  <a:lnTo>
                    <a:pt x="136" y="532"/>
                  </a:lnTo>
                  <a:lnTo>
                    <a:pt x="142" y="532"/>
                  </a:lnTo>
                  <a:lnTo>
                    <a:pt x="148" y="533"/>
                  </a:lnTo>
                  <a:lnTo>
                    <a:pt x="153" y="536"/>
                  </a:lnTo>
                  <a:lnTo>
                    <a:pt x="158" y="540"/>
                  </a:lnTo>
                  <a:lnTo>
                    <a:pt x="162" y="545"/>
                  </a:lnTo>
                  <a:lnTo>
                    <a:pt x="164" y="550"/>
                  </a:lnTo>
                  <a:lnTo>
                    <a:pt x="166" y="555"/>
                  </a:lnTo>
                  <a:lnTo>
                    <a:pt x="167" y="562"/>
                  </a:lnTo>
                  <a:lnTo>
                    <a:pt x="166" y="567"/>
                  </a:lnTo>
                  <a:lnTo>
                    <a:pt x="164" y="573"/>
                  </a:lnTo>
                  <a:lnTo>
                    <a:pt x="162" y="578"/>
                  </a:lnTo>
                  <a:lnTo>
                    <a:pt x="158" y="582"/>
                  </a:lnTo>
                  <a:lnTo>
                    <a:pt x="124" y="615"/>
                  </a:lnTo>
                  <a:lnTo>
                    <a:pt x="148" y="635"/>
                  </a:lnTo>
                  <a:lnTo>
                    <a:pt x="173" y="650"/>
                  </a:lnTo>
                  <a:lnTo>
                    <a:pt x="186" y="658"/>
                  </a:lnTo>
                  <a:lnTo>
                    <a:pt x="199" y="664"/>
                  </a:lnTo>
                  <a:lnTo>
                    <a:pt x="213" y="671"/>
                  </a:lnTo>
                  <a:lnTo>
                    <a:pt x="227" y="676"/>
                  </a:lnTo>
                  <a:lnTo>
                    <a:pt x="241" y="681"/>
                  </a:lnTo>
                  <a:lnTo>
                    <a:pt x="255" y="685"/>
                  </a:lnTo>
                  <a:lnTo>
                    <a:pt x="271" y="689"/>
                  </a:lnTo>
                  <a:lnTo>
                    <a:pt x="286" y="693"/>
                  </a:lnTo>
                  <a:lnTo>
                    <a:pt x="302" y="695"/>
                  </a:lnTo>
                  <a:lnTo>
                    <a:pt x="317" y="696"/>
                  </a:lnTo>
                  <a:lnTo>
                    <a:pt x="333" y="698"/>
                  </a:lnTo>
                  <a:lnTo>
                    <a:pt x="348" y="698"/>
                  </a:lnTo>
                  <a:lnTo>
                    <a:pt x="365" y="698"/>
                  </a:lnTo>
                  <a:lnTo>
                    <a:pt x="380" y="696"/>
                  </a:lnTo>
                  <a:lnTo>
                    <a:pt x="395" y="695"/>
                  </a:lnTo>
                  <a:lnTo>
                    <a:pt x="411" y="693"/>
                  </a:lnTo>
                  <a:lnTo>
                    <a:pt x="426" y="689"/>
                  </a:lnTo>
                  <a:lnTo>
                    <a:pt x="440" y="685"/>
                  </a:lnTo>
                  <a:lnTo>
                    <a:pt x="456" y="681"/>
                  </a:lnTo>
                  <a:lnTo>
                    <a:pt x="470" y="676"/>
                  </a:lnTo>
                  <a:lnTo>
                    <a:pt x="484" y="671"/>
                  </a:lnTo>
                  <a:lnTo>
                    <a:pt x="497" y="664"/>
                  </a:lnTo>
                  <a:lnTo>
                    <a:pt x="511" y="658"/>
                  </a:lnTo>
                  <a:lnTo>
                    <a:pt x="524" y="650"/>
                  </a:lnTo>
                  <a:lnTo>
                    <a:pt x="550" y="635"/>
                  </a:lnTo>
                  <a:lnTo>
                    <a:pt x="573" y="615"/>
                  </a:lnTo>
                  <a:lnTo>
                    <a:pt x="539" y="582"/>
                  </a:lnTo>
                  <a:lnTo>
                    <a:pt x="535" y="578"/>
                  </a:lnTo>
                  <a:lnTo>
                    <a:pt x="533" y="573"/>
                  </a:lnTo>
                  <a:lnTo>
                    <a:pt x="532" y="567"/>
                  </a:lnTo>
                  <a:lnTo>
                    <a:pt x="530" y="562"/>
                  </a:lnTo>
                  <a:lnTo>
                    <a:pt x="532" y="555"/>
                  </a:lnTo>
                  <a:lnTo>
                    <a:pt x="533" y="550"/>
                  </a:lnTo>
                  <a:lnTo>
                    <a:pt x="535" y="545"/>
                  </a:lnTo>
                  <a:lnTo>
                    <a:pt x="539" y="5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Freeform 3621">
              <a:extLst>
                <a:ext uri="{FF2B5EF4-FFF2-40B4-BE49-F238E27FC236}">
                  <a16:creationId xmlns:a16="http://schemas.microsoft.com/office/drawing/2014/main" id="{556E30FD-13AF-4A47-B191-68D966C90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9325" y="885825"/>
              <a:ext cx="123825" cy="71438"/>
            </a:xfrm>
            <a:custGeom>
              <a:avLst/>
              <a:gdLst>
                <a:gd name="T0" fmla="*/ 220 w 312"/>
                <a:gd name="T1" fmla="*/ 82 h 180"/>
                <a:gd name="T2" fmla="*/ 295 w 312"/>
                <a:gd name="T3" fmla="*/ 20 h 180"/>
                <a:gd name="T4" fmla="*/ 299 w 312"/>
                <a:gd name="T5" fmla="*/ 16 h 180"/>
                <a:gd name="T6" fmla="*/ 300 w 312"/>
                <a:gd name="T7" fmla="*/ 13 h 180"/>
                <a:gd name="T8" fmla="*/ 299 w 312"/>
                <a:gd name="T9" fmla="*/ 7 h 180"/>
                <a:gd name="T10" fmla="*/ 296 w 312"/>
                <a:gd name="T11" fmla="*/ 4 h 180"/>
                <a:gd name="T12" fmla="*/ 294 w 312"/>
                <a:gd name="T13" fmla="*/ 1 h 180"/>
                <a:gd name="T14" fmla="*/ 288 w 312"/>
                <a:gd name="T15" fmla="*/ 0 h 180"/>
                <a:gd name="T16" fmla="*/ 285 w 312"/>
                <a:gd name="T17" fmla="*/ 0 h 180"/>
                <a:gd name="T18" fmla="*/ 279 w 312"/>
                <a:gd name="T19" fmla="*/ 2 h 180"/>
                <a:gd name="T20" fmla="*/ 155 w 312"/>
                <a:gd name="T21" fmla="*/ 104 h 180"/>
                <a:gd name="T22" fmla="*/ 30 w 312"/>
                <a:gd name="T23" fmla="*/ 2 h 180"/>
                <a:gd name="T24" fmla="*/ 26 w 312"/>
                <a:gd name="T25" fmla="*/ 0 h 180"/>
                <a:gd name="T26" fmla="*/ 21 w 312"/>
                <a:gd name="T27" fmla="*/ 0 h 180"/>
                <a:gd name="T28" fmla="*/ 18 w 312"/>
                <a:gd name="T29" fmla="*/ 1 h 180"/>
                <a:gd name="T30" fmla="*/ 14 w 312"/>
                <a:gd name="T31" fmla="*/ 4 h 180"/>
                <a:gd name="T32" fmla="*/ 11 w 312"/>
                <a:gd name="T33" fmla="*/ 7 h 180"/>
                <a:gd name="T34" fmla="*/ 11 w 312"/>
                <a:gd name="T35" fmla="*/ 13 h 180"/>
                <a:gd name="T36" fmla="*/ 12 w 312"/>
                <a:gd name="T37" fmla="*/ 16 h 180"/>
                <a:gd name="T38" fmla="*/ 15 w 312"/>
                <a:gd name="T39" fmla="*/ 20 h 180"/>
                <a:gd name="T40" fmla="*/ 91 w 312"/>
                <a:gd name="T41" fmla="*/ 82 h 180"/>
                <a:gd name="T42" fmla="*/ 3 w 312"/>
                <a:gd name="T43" fmla="*/ 159 h 180"/>
                <a:gd name="T44" fmla="*/ 1 w 312"/>
                <a:gd name="T45" fmla="*/ 162 h 180"/>
                <a:gd name="T46" fmla="*/ 0 w 312"/>
                <a:gd name="T47" fmla="*/ 167 h 180"/>
                <a:gd name="T48" fmla="*/ 0 w 312"/>
                <a:gd name="T49" fmla="*/ 172 h 180"/>
                <a:gd name="T50" fmla="*/ 2 w 312"/>
                <a:gd name="T51" fmla="*/ 176 h 180"/>
                <a:gd name="T52" fmla="*/ 6 w 312"/>
                <a:gd name="T53" fmla="*/ 178 h 180"/>
                <a:gd name="T54" fmla="*/ 11 w 312"/>
                <a:gd name="T55" fmla="*/ 180 h 180"/>
                <a:gd name="T56" fmla="*/ 15 w 312"/>
                <a:gd name="T57" fmla="*/ 178 h 180"/>
                <a:gd name="T58" fmla="*/ 19 w 312"/>
                <a:gd name="T59" fmla="*/ 177 h 180"/>
                <a:gd name="T60" fmla="*/ 110 w 312"/>
                <a:gd name="T61" fmla="*/ 97 h 180"/>
                <a:gd name="T62" fmla="*/ 147 w 312"/>
                <a:gd name="T63" fmla="*/ 128 h 180"/>
                <a:gd name="T64" fmla="*/ 151 w 312"/>
                <a:gd name="T65" fmla="*/ 131 h 180"/>
                <a:gd name="T66" fmla="*/ 155 w 312"/>
                <a:gd name="T67" fmla="*/ 132 h 180"/>
                <a:gd name="T68" fmla="*/ 159 w 312"/>
                <a:gd name="T69" fmla="*/ 131 h 180"/>
                <a:gd name="T70" fmla="*/ 163 w 312"/>
                <a:gd name="T71" fmla="*/ 128 h 180"/>
                <a:gd name="T72" fmla="*/ 201 w 312"/>
                <a:gd name="T73" fmla="*/ 97 h 180"/>
                <a:gd name="T74" fmla="*/ 291 w 312"/>
                <a:gd name="T75" fmla="*/ 177 h 180"/>
                <a:gd name="T76" fmla="*/ 295 w 312"/>
                <a:gd name="T77" fmla="*/ 178 h 180"/>
                <a:gd name="T78" fmla="*/ 300 w 312"/>
                <a:gd name="T79" fmla="*/ 180 h 180"/>
                <a:gd name="T80" fmla="*/ 304 w 312"/>
                <a:gd name="T81" fmla="*/ 178 h 180"/>
                <a:gd name="T82" fmla="*/ 309 w 312"/>
                <a:gd name="T83" fmla="*/ 176 h 180"/>
                <a:gd name="T84" fmla="*/ 310 w 312"/>
                <a:gd name="T85" fmla="*/ 172 h 180"/>
                <a:gd name="T86" fmla="*/ 312 w 312"/>
                <a:gd name="T87" fmla="*/ 167 h 180"/>
                <a:gd name="T88" fmla="*/ 310 w 312"/>
                <a:gd name="T89" fmla="*/ 162 h 180"/>
                <a:gd name="T90" fmla="*/ 308 w 312"/>
                <a:gd name="T91" fmla="*/ 159 h 180"/>
                <a:gd name="T92" fmla="*/ 220 w 312"/>
                <a:gd name="T93" fmla="*/ 8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2" h="180">
                  <a:moveTo>
                    <a:pt x="220" y="82"/>
                  </a:moveTo>
                  <a:lnTo>
                    <a:pt x="295" y="20"/>
                  </a:lnTo>
                  <a:lnTo>
                    <a:pt x="299" y="16"/>
                  </a:lnTo>
                  <a:lnTo>
                    <a:pt x="300" y="13"/>
                  </a:lnTo>
                  <a:lnTo>
                    <a:pt x="299" y="7"/>
                  </a:lnTo>
                  <a:lnTo>
                    <a:pt x="296" y="4"/>
                  </a:lnTo>
                  <a:lnTo>
                    <a:pt x="294" y="1"/>
                  </a:lnTo>
                  <a:lnTo>
                    <a:pt x="288" y="0"/>
                  </a:lnTo>
                  <a:lnTo>
                    <a:pt x="285" y="0"/>
                  </a:lnTo>
                  <a:lnTo>
                    <a:pt x="279" y="2"/>
                  </a:lnTo>
                  <a:lnTo>
                    <a:pt x="155" y="10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4" y="4"/>
                  </a:lnTo>
                  <a:lnTo>
                    <a:pt x="11" y="7"/>
                  </a:lnTo>
                  <a:lnTo>
                    <a:pt x="11" y="13"/>
                  </a:lnTo>
                  <a:lnTo>
                    <a:pt x="12" y="16"/>
                  </a:lnTo>
                  <a:lnTo>
                    <a:pt x="15" y="20"/>
                  </a:lnTo>
                  <a:lnTo>
                    <a:pt x="91" y="82"/>
                  </a:lnTo>
                  <a:lnTo>
                    <a:pt x="3" y="159"/>
                  </a:lnTo>
                  <a:lnTo>
                    <a:pt x="1" y="162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2" y="176"/>
                  </a:lnTo>
                  <a:lnTo>
                    <a:pt x="6" y="178"/>
                  </a:lnTo>
                  <a:lnTo>
                    <a:pt x="11" y="180"/>
                  </a:lnTo>
                  <a:lnTo>
                    <a:pt x="15" y="178"/>
                  </a:lnTo>
                  <a:lnTo>
                    <a:pt x="19" y="177"/>
                  </a:lnTo>
                  <a:lnTo>
                    <a:pt x="110" y="97"/>
                  </a:lnTo>
                  <a:lnTo>
                    <a:pt x="147" y="128"/>
                  </a:lnTo>
                  <a:lnTo>
                    <a:pt x="151" y="131"/>
                  </a:lnTo>
                  <a:lnTo>
                    <a:pt x="155" y="132"/>
                  </a:lnTo>
                  <a:lnTo>
                    <a:pt x="159" y="131"/>
                  </a:lnTo>
                  <a:lnTo>
                    <a:pt x="163" y="128"/>
                  </a:lnTo>
                  <a:lnTo>
                    <a:pt x="201" y="97"/>
                  </a:lnTo>
                  <a:lnTo>
                    <a:pt x="291" y="177"/>
                  </a:lnTo>
                  <a:lnTo>
                    <a:pt x="295" y="178"/>
                  </a:lnTo>
                  <a:lnTo>
                    <a:pt x="300" y="180"/>
                  </a:lnTo>
                  <a:lnTo>
                    <a:pt x="304" y="178"/>
                  </a:lnTo>
                  <a:lnTo>
                    <a:pt x="309" y="176"/>
                  </a:lnTo>
                  <a:lnTo>
                    <a:pt x="310" y="172"/>
                  </a:lnTo>
                  <a:lnTo>
                    <a:pt x="312" y="167"/>
                  </a:lnTo>
                  <a:lnTo>
                    <a:pt x="310" y="162"/>
                  </a:lnTo>
                  <a:lnTo>
                    <a:pt x="308" y="159"/>
                  </a:lnTo>
                  <a:lnTo>
                    <a:pt x="220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3622">
              <a:extLst>
                <a:ext uri="{FF2B5EF4-FFF2-40B4-BE49-F238E27FC236}">
                  <a16:creationId xmlns:a16="http://schemas.microsoft.com/office/drawing/2014/main" id="{47A7BD0F-66C8-4735-897B-A0E91D4BA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0613" y="993775"/>
              <a:ext cx="63500" cy="63500"/>
            </a:xfrm>
            <a:custGeom>
              <a:avLst/>
              <a:gdLst>
                <a:gd name="T0" fmla="*/ 21 w 161"/>
                <a:gd name="T1" fmla="*/ 3 h 159"/>
                <a:gd name="T2" fmla="*/ 17 w 161"/>
                <a:gd name="T3" fmla="*/ 0 h 159"/>
                <a:gd name="T4" fmla="*/ 13 w 161"/>
                <a:gd name="T5" fmla="*/ 0 h 159"/>
                <a:gd name="T6" fmla="*/ 8 w 161"/>
                <a:gd name="T7" fmla="*/ 0 h 159"/>
                <a:gd name="T8" fmla="*/ 4 w 161"/>
                <a:gd name="T9" fmla="*/ 3 h 159"/>
                <a:gd name="T10" fmla="*/ 2 w 161"/>
                <a:gd name="T11" fmla="*/ 6 h 159"/>
                <a:gd name="T12" fmla="*/ 0 w 161"/>
                <a:gd name="T13" fmla="*/ 12 h 159"/>
                <a:gd name="T14" fmla="*/ 2 w 161"/>
                <a:gd name="T15" fmla="*/ 15 h 159"/>
                <a:gd name="T16" fmla="*/ 4 w 161"/>
                <a:gd name="T17" fmla="*/ 21 h 159"/>
                <a:gd name="T18" fmla="*/ 140 w 161"/>
                <a:gd name="T19" fmla="*/ 157 h 159"/>
                <a:gd name="T20" fmla="*/ 144 w 161"/>
                <a:gd name="T21" fmla="*/ 159 h 159"/>
                <a:gd name="T22" fmla="*/ 149 w 161"/>
                <a:gd name="T23" fmla="*/ 159 h 159"/>
                <a:gd name="T24" fmla="*/ 153 w 161"/>
                <a:gd name="T25" fmla="*/ 159 h 159"/>
                <a:gd name="T26" fmla="*/ 157 w 161"/>
                <a:gd name="T27" fmla="*/ 157 h 159"/>
                <a:gd name="T28" fmla="*/ 160 w 161"/>
                <a:gd name="T29" fmla="*/ 153 h 159"/>
                <a:gd name="T30" fmla="*/ 161 w 161"/>
                <a:gd name="T31" fmla="*/ 148 h 159"/>
                <a:gd name="T32" fmla="*/ 160 w 161"/>
                <a:gd name="T33" fmla="*/ 144 h 159"/>
                <a:gd name="T34" fmla="*/ 157 w 161"/>
                <a:gd name="T35" fmla="*/ 139 h 159"/>
                <a:gd name="T36" fmla="*/ 21 w 161"/>
                <a:gd name="T37" fmla="*/ 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1" h="159">
                  <a:moveTo>
                    <a:pt x="21" y="3"/>
                  </a:moveTo>
                  <a:lnTo>
                    <a:pt x="17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4" y="21"/>
                  </a:lnTo>
                  <a:lnTo>
                    <a:pt x="140" y="157"/>
                  </a:lnTo>
                  <a:lnTo>
                    <a:pt x="144" y="159"/>
                  </a:lnTo>
                  <a:lnTo>
                    <a:pt x="149" y="159"/>
                  </a:lnTo>
                  <a:lnTo>
                    <a:pt x="153" y="159"/>
                  </a:lnTo>
                  <a:lnTo>
                    <a:pt x="157" y="157"/>
                  </a:lnTo>
                  <a:lnTo>
                    <a:pt x="160" y="153"/>
                  </a:lnTo>
                  <a:lnTo>
                    <a:pt x="161" y="148"/>
                  </a:lnTo>
                  <a:lnTo>
                    <a:pt x="160" y="144"/>
                  </a:lnTo>
                  <a:lnTo>
                    <a:pt x="157" y="139"/>
                  </a:lnTo>
                  <a:lnTo>
                    <a:pt x="2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Freeform 3623">
              <a:extLst>
                <a:ext uri="{FF2B5EF4-FFF2-40B4-BE49-F238E27FC236}">
                  <a16:creationId xmlns:a16="http://schemas.microsoft.com/office/drawing/2014/main" id="{593F936C-3F14-48D9-9E1F-0B05117C7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8363" y="993775"/>
              <a:ext cx="63500" cy="63500"/>
            </a:xfrm>
            <a:custGeom>
              <a:avLst/>
              <a:gdLst>
                <a:gd name="T0" fmla="*/ 157 w 160"/>
                <a:gd name="T1" fmla="*/ 3 h 159"/>
                <a:gd name="T2" fmla="*/ 153 w 160"/>
                <a:gd name="T3" fmla="*/ 0 h 159"/>
                <a:gd name="T4" fmla="*/ 148 w 160"/>
                <a:gd name="T5" fmla="*/ 0 h 159"/>
                <a:gd name="T6" fmla="*/ 144 w 160"/>
                <a:gd name="T7" fmla="*/ 0 h 159"/>
                <a:gd name="T8" fmla="*/ 139 w 160"/>
                <a:gd name="T9" fmla="*/ 3 h 159"/>
                <a:gd name="T10" fmla="*/ 3 w 160"/>
                <a:gd name="T11" fmla="*/ 139 h 159"/>
                <a:gd name="T12" fmla="*/ 0 w 160"/>
                <a:gd name="T13" fmla="*/ 144 h 159"/>
                <a:gd name="T14" fmla="*/ 0 w 160"/>
                <a:gd name="T15" fmla="*/ 148 h 159"/>
                <a:gd name="T16" fmla="*/ 0 w 160"/>
                <a:gd name="T17" fmla="*/ 153 h 159"/>
                <a:gd name="T18" fmla="*/ 3 w 160"/>
                <a:gd name="T19" fmla="*/ 157 h 159"/>
                <a:gd name="T20" fmla="*/ 7 w 160"/>
                <a:gd name="T21" fmla="*/ 159 h 159"/>
                <a:gd name="T22" fmla="*/ 12 w 160"/>
                <a:gd name="T23" fmla="*/ 159 h 159"/>
                <a:gd name="T24" fmla="*/ 16 w 160"/>
                <a:gd name="T25" fmla="*/ 159 h 159"/>
                <a:gd name="T26" fmla="*/ 21 w 160"/>
                <a:gd name="T27" fmla="*/ 157 h 159"/>
                <a:gd name="T28" fmla="*/ 157 w 160"/>
                <a:gd name="T29" fmla="*/ 21 h 159"/>
                <a:gd name="T30" fmla="*/ 160 w 160"/>
                <a:gd name="T31" fmla="*/ 15 h 159"/>
                <a:gd name="T32" fmla="*/ 160 w 160"/>
                <a:gd name="T33" fmla="*/ 12 h 159"/>
                <a:gd name="T34" fmla="*/ 160 w 160"/>
                <a:gd name="T35" fmla="*/ 6 h 159"/>
                <a:gd name="T36" fmla="*/ 157 w 160"/>
                <a:gd name="T37" fmla="*/ 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0" h="159">
                  <a:moveTo>
                    <a:pt x="157" y="3"/>
                  </a:moveTo>
                  <a:lnTo>
                    <a:pt x="153" y="0"/>
                  </a:lnTo>
                  <a:lnTo>
                    <a:pt x="148" y="0"/>
                  </a:lnTo>
                  <a:lnTo>
                    <a:pt x="144" y="0"/>
                  </a:lnTo>
                  <a:lnTo>
                    <a:pt x="139" y="3"/>
                  </a:lnTo>
                  <a:lnTo>
                    <a:pt x="3" y="139"/>
                  </a:lnTo>
                  <a:lnTo>
                    <a:pt x="0" y="144"/>
                  </a:lnTo>
                  <a:lnTo>
                    <a:pt x="0" y="148"/>
                  </a:lnTo>
                  <a:lnTo>
                    <a:pt x="0" y="153"/>
                  </a:lnTo>
                  <a:lnTo>
                    <a:pt x="3" y="157"/>
                  </a:lnTo>
                  <a:lnTo>
                    <a:pt x="7" y="159"/>
                  </a:lnTo>
                  <a:lnTo>
                    <a:pt x="12" y="159"/>
                  </a:lnTo>
                  <a:lnTo>
                    <a:pt x="16" y="159"/>
                  </a:lnTo>
                  <a:lnTo>
                    <a:pt x="21" y="157"/>
                  </a:lnTo>
                  <a:lnTo>
                    <a:pt x="157" y="21"/>
                  </a:lnTo>
                  <a:lnTo>
                    <a:pt x="160" y="15"/>
                  </a:lnTo>
                  <a:lnTo>
                    <a:pt x="160" y="12"/>
                  </a:lnTo>
                  <a:lnTo>
                    <a:pt x="160" y="6"/>
                  </a:lnTo>
                  <a:lnTo>
                    <a:pt x="15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Freeform 3624">
              <a:extLst>
                <a:ext uri="{FF2B5EF4-FFF2-40B4-BE49-F238E27FC236}">
                  <a16:creationId xmlns:a16="http://schemas.microsoft.com/office/drawing/2014/main" id="{44812651-847B-45B9-9BA9-3413F5943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0613" y="771525"/>
              <a:ext cx="63500" cy="63500"/>
            </a:xfrm>
            <a:custGeom>
              <a:avLst/>
              <a:gdLst>
                <a:gd name="T0" fmla="*/ 4 w 161"/>
                <a:gd name="T1" fmla="*/ 156 h 160"/>
                <a:gd name="T2" fmla="*/ 8 w 161"/>
                <a:gd name="T3" fmla="*/ 159 h 160"/>
                <a:gd name="T4" fmla="*/ 12 w 161"/>
                <a:gd name="T5" fmla="*/ 160 h 160"/>
                <a:gd name="T6" fmla="*/ 17 w 161"/>
                <a:gd name="T7" fmla="*/ 159 h 160"/>
                <a:gd name="T8" fmla="*/ 21 w 161"/>
                <a:gd name="T9" fmla="*/ 156 h 160"/>
                <a:gd name="T10" fmla="*/ 157 w 161"/>
                <a:gd name="T11" fmla="*/ 20 h 160"/>
                <a:gd name="T12" fmla="*/ 160 w 161"/>
                <a:gd name="T13" fmla="*/ 16 h 160"/>
                <a:gd name="T14" fmla="*/ 161 w 161"/>
                <a:gd name="T15" fmla="*/ 11 h 160"/>
                <a:gd name="T16" fmla="*/ 160 w 161"/>
                <a:gd name="T17" fmla="*/ 7 h 160"/>
                <a:gd name="T18" fmla="*/ 157 w 161"/>
                <a:gd name="T19" fmla="*/ 4 h 160"/>
                <a:gd name="T20" fmla="*/ 153 w 161"/>
                <a:gd name="T21" fmla="*/ 1 h 160"/>
                <a:gd name="T22" fmla="*/ 149 w 161"/>
                <a:gd name="T23" fmla="*/ 0 h 160"/>
                <a:gd name="T24" fmla="*/ 144 w 161"/>
                <a:gd name="T25" fmla="*/ 1 h 160"/>
                <a:gd name="T26" fmla="*/ 140 w 161"/>
                <a:gd name="T27" fmla="*/ 4 h 160"/>
                <a:gd name="T28" fmla="*/ 4 w 161"/>
                <a:gd name="T29" fmla="*/ 140 h 160"/>
                <a:gd name="T30" fmla="*/ 2 w 161"/>
                <a:gd name="T31" fmla="*/ 144 h 160"/>
                <a:gd name="T32" fmla="*/ 0 w 161"/>
                <a:gd name="T33" fmla="*/ 147 h 160"/>
                <a:gd name="T34" fmla="*/ 2 w 161"/>
                <a:gd name="T35" fmla="*/ 153 h 160"/>
                <a:gd name="T36" fmla="*/ 4 w 161"/>
                <a:gd name="T37" fmla="*/ 15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1" h="160">
                  <a:moveTo>
                    <a:pt x="4" y="156"/>
                  </a:moveTo>
                  <a:lnTo>
                    <a:pt x="8" y="159"/>
                  </a:lnTo>
                  <a:lnTo>
                    <a:pt x="12" y="160"/>
                  </a:lnTo>
                  <a:lnTo>
                    <a:pt x="17" y="159"/>
                  </a:lnTo>
                  <a:lnTo>
                    <a:pt x="21" y="156"/>
                  </a:lnTo>
                  <a:lnTo>
                    <a:pt x="157" y="20"/>
                  </a:lnTo>
                  <a:lnTo>
                    <a:pt x="160" y="16"/>
                  </a:lnTo>
                  <a:lnTo>
                    <a:pt x="161" y="11"/>
                  </a:lnTo>
                  <a:lnTo>
                    <a:pt x="160" y="7"/>
                  </a:lnTo>
                  <a:lnTo>
                    <a:pt x="157" y="4"/>
                  </a:lnTo>
                  <a:lnTo>
                    <a:pt x="153" y="1"/>
                  </a:lnTo>
                  <a:lnTo>
                    <a:pt x="149" y="0"/>
                  </a:lnTo>
                  <a:lnTo>
                    <a:pt x="144" y="1"/>
                  </a:lnTo>
                  <a:lnTo>
                    <a:pt x="140" y="4"/>
                  </a:lnTo>
                  <a:lnTo>
                    <a:pt x="4" y="140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2" y="153"/>
                  </a:lnTo>
                  <a:lnTo>
                    <a:pt x="4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Freeform 3625">
              <a:extLst>
                <a:ext uri="{FF2B5EF4-FFF2-40B4-BE49-F238E27FC236}">
                  <a16:creationId xmlns:a16="http://schemas.microsoft.com/office/drawing/2014/main" id="{4202FA97-A66D-4E4A-809A-4ABF6D204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8363" y="771525"/>
              <a:ext cx="63500" cy="63500"/>
            </a:xfrm>
            <a:custGeom>
              <a:avLst/>
              <a:gdLst>
                <a:gd name="T0" fmla="*/ 139 w 160"/>
                <a:gd name="T1" fmla="*/ 156 h 160"/>
                <a:gd name="T2" fmla="*/ 144 w 160"/>
                <a:gd name="T3" fmla="*/ 159 h 160"/>
                <a:gd name="T4" fmla="*/ 148 w 160"/>
                <a:gd name="T5" fmla="*/ 160 h 160"/>
                <a:gd name="T6" fmla="*/ 153 w 160"/>
                <a:gd name="T7" fmla="*/ 159 h 160"/>
                <a:gd name="T8" fmla="*/ 157 w 160"/>
                <a:gd name="T9" fmla="*/ 156 h 160"/>
                <a:gd name="T10" fmla="*/ 160 w 160"/>
                <a:gd name="T11" fmla="*/ 153 h 160"/>
                <a:gd name="T12" fmla="*/ 160 w 160"/>
                <a:gd name="T13" fmla="*/ 149 h 160"/>
                <a:gd name="T14" fmla="*/ 160 w 160"/>
                <a:gd name="T15" fmla="*/ 144 h 160"/>
                <a:gd name="T16" fmla="*/ 157 w 160"/>
                <a:gd name="T17" fmla="*/ 140 h 160"/>
                <a:gd name="T18" fmla="*/ 21 w 160"/>
                <a:gd name="T19" fmla="*/ 4 h 160"/>
                <a:gd name="T20" fmla="*/ 16 w 160"/>
                <a:gd name="T21" fmla="*/ 1 h 160"/>
                <a:gd name="T22" fmla="*/ 12 w 160"/>
                <a:gd name="T23" fmla="*/ 0 h 160"/>
                <a:gd name="T24" fmla="*/ 7 w 160"/>
                <a:gd name="T25" fmla="*/ 1 h 160"/>
                <a:gd name="T26" fmla="*/ 3 w 160"/>
                <a:gd name="T27" fmla="*/ 4 h 160"/>
                <a:gd name="T28" fmla="*/ 0 w 160"/>
                <a:gd name="T29" fmla="*/ 7 h 160"/>
                <a:gd name="T30" fmla="*/ 0 w 160"/>
                <a:gd name="T31" fmla="*/ 11 h 160"/>
                <a:gd name="T32" fmla="*/ 0 w 160"/>
                <a:gd name="T33" fmla="*/ 16 h 160"/>
                <a:gd name="T34" fmla="*/ 3 w 160"/>
                <a:gd name="T35" fmla="*/ 20 h 160"/>
                <a:gd name="T36" fmla="*/ 139 w 160"/>
                <a:gd name="T37" fmla="*/ 15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0" h="160">
                  <a:moveTo>
                    <a:pt x="139" y="156"/>
                  </a:moveTo>
                  <a:lnTo>
                    <a:pt x="144" y="159"/>
                  </a:lnTo>
                  <a:lnTo>
                    <a:pt x="148" y="160"/>
                  </a:lnTo>
                  <a:lnTo>
                    <a:pt x="153" y="159"/>
                  </a:lnTo>
                  <a:lnTo>
                    <a:pt x="157" y="156"/>
                  </a:lnTo>
                  <a:lnTo>
                    <a:pt x="160" y="153"/>
                  </a:lnTo>
                  <a:lnTo>
                    <a:pt x="160" y="149"/>
                  </a:lnTo>
                  <a:lnTo>
                    <a:pt x="160" y="144"/>
                  </a:lnTo>
                  <a:lnTo>
                    <a:pt x="157" y="140"/>
                  </a:lnTo>
                  <a:lnTo>
                    <a:pt x="21" y="4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3" y="20"/>
                  </a:lnTo>
                  <a:lnTo>
                    <a:pt x="139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1E506607-5688-4C9A-9137-422FD2522613}"/>
              </a:ext>
            </a:extLst>
          </p:cNvPr>
          <p:cNvGrpSpPr>
            <a:grpSpLocks noChangeAspect="1"/>
          </p:cNvGrpSpPr>
          <p:nvPr/>
        </p:nvGrpSpPr>
        <p:grpSpPr>
          <a:xfrm>
            <a:off x="3885266" y="3683440"/>
            <a:ext cx="360000" cy="304490"/>
            <a:chOff x="4113213" y="2190751"/>
            <a:chExt cx="360363" cy="304800"/>
          </a:xfrm>
          <a:solidFill>
            <a:schemeClr val="bg1"/>
          </a:solidFill>
        </p:grpSpPr>
        <p:sp>
          <p:nvSpPr>
            <p:cNvPr id="578" name="Freeform 40">
              <a:extLst>
                <a:ext uri="{FF2B5EF4-FFF2-40B4-BE49-F238E27FC236}">
                  <a16:creationId xmlns:a16="http://schemas.microsoft.com/office/drawing/2014/main" id="{3A0A748F-4BBF-4C5F-9577-65D6DAB67B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3538" y="2314576"/>
              <a:ext cx="225425" cy="180975"/>
            </a:xfrm>
            <a:custGeom>
              <a:avLst/>
              <a:gdLst>
                <a:gd name="T0" fmla="*/ 47 w 60"/>
                <a:gd name="T1" fmla="*/ 0 h 48"/>
                <a:gd name="T2" fmla="*/ 17 w 60"/>
                <a:gd name="T3" fmla="*/ 0 h 48"/>
                <a:gd name="T4" fmla="*/ 6 w 60"/>
                <a:gd name="T5" fmla="*/ 6 h 48"/>
                <a:gd name="T6" fmla="*/ 0 w 60"/>
                <a:gd name="T7" fmla="*/ 6 h 48"/>
                <a:gd name="T8" fmla="*/ 0 w 60"/>
                <a:gd name="T9" fmla="*/ 38 h 48"/>
                <a:gd name="T10" fmla="*/ 10 w 60"/>
                <a:gd name="T11" fmla="*/ 48 h 48"/>
                <a:gd name="T12" fmla="*/ 50 w 60"/>
                <a:gd name="T13" fmla="*/ 48 h 48"/>
                <a:gd name="T14" fmla="*/ 60 w 60"/>
                <a:gd name="T15" fmla="*/ 38 h 48"/>
                <a:gd name="T16" fmla="*/ 60 w 60"/>
                <a:gd name="T17" fmla="*/ 6 h 48"/>
                <a:gd name="T18" fmla="*/ 58 w 60"/>
                <a:gd name="T19" fmla="*/ 6 h 48"/>
                <a:gd name="T20" fmla="*/ 47 w 60"/>
                <a:gd name="T21" fmla="*/ 0 h 48"/>
                <a:gd name="T22" fmla="*/ 20 w 60"/>
                <a:gd name="T23" fmla="*/ 32 h 48"/>
                <a:gd name="T24" fmla="*/ 16 w 60"/>
                <a:gd name="T25" fmla="*/ 32 h 48"/>
                <a:gd name="T26" fmla="*/ 16 w 60"/>
                <a:gd name="T27" fmla="*/ 28 h 48"/>
                <a:gd name="T28" fmla="*/ 20 w 60"/>
                <a:gd name="T29" fmla="*/ 28 h 48"/>
                <a:gd name="T30" fmla="*/ 20 w 60"/>
                <a:gd name="T31" fmla="*/ 32 h 48"/>
                <a:gd name="T32" fmla="*/ 20 w 60"/>
                <a:gd name="T33" fmla="*/ 24 h 48"/>
                <a:gd name="T34" fmla="*/ 16 w 60"/>
                <a:gd name="T35" fmla="*/ 24 h 48"/>
                <a:gd name="T36" fmla="*/ 16 w 60"/>
                <a:gd name="T37" fmla="*/ 20 h 48"/>
                <a:gd name="T38" fmla="*/ 20 w 60"/>
                <a:gd name="T39" fmla="*/ 20 h 48"/>
                <a:gd name="T40" fmla="*/ 20 w 60"/>
                <a:gd name="T41" fmla="*/ 24 h 48"/>
                <a:gd name="T42" fmla="*/ 20 w 60"/>
                <a:gd name="T43" fmla="*/ 16 h 48"/>
                <a:gd name="T44" fmla="*/ 16 w 60"/>
                <a:gd name="T45" fmla="*/ 16 h 48"/>
                <a:gd name="T46" fmla="*/ 16 w 60"/>
                <a:gd name="T47" fmla="*/ 12 h 48"/>
                <a:gd name="T48" fmla="*/ 20 w 60"/>
                <a:gd name="T49" fmla="*/ 12 h 48"/>
                <a:gd name="T50" fmla="*/ 20 w 60"/>
                <a:gd name="T51" fmla="*/ 16 h 48"/>
                <a:gd name="T52" fmla="*/ 32 w 60"/>
                <a:gd name="T53" fmla="*/ 32 h 48"/>
                <a:gd name="T54" fmla="*/ 28 w 60"/>
                <a:gd name="T55" fmla="*/ 32 h 48"/>
                <a:gd name="T56" fmla="*/ 28 w 60"/>
                <a:gd name="T57" fmla="*/ 28 h 48"/>
                <a:gd name="T58" fmla="*/ 32 w 60"/>
                <a:gd name="T59" fmla="*/ 28 h 48"/>
                <a:gd name="T60" fmla="*/ 32 w 60"/>
                <a:gd name="T61" fmla="*/ 32 h 48"/>
                <a:gd name="T62" fmla="*/ 32 w 60"/>
                <a:gd name="T63" fmla="*/ 24 h 48"/>
                <a:gd name="T64" fmla="*/ 28 w 60"/>
                <a:gd name="T65" fmla="*/ 24 h 48"/>
                <a:gd name="T66" fmla="*/ 28 w 60"/>
                <a:gd name="T67" fmla="*/ 20 h 48"/>
                <a:gd name="T68" fmla="*/ 32 w 60"/>
                <a:gd name="T69" fmla="*/ 20 h 48"/>
                <a:gd name="T70" fmla="*/ 32 w 60"/>
                <a:gd name="T71" fmla="*/ 24 h 48"/>
                <a:gd name="T72" fmla="*/ 32 w 60"/>
                <a:gd name="T73" fmla="*/ 16 h 48"/>
                <a:gd name="T74" fmla="*/ 28 w 60"/>
                <a:gd name="T75" fmla="*/ 16 h 48"/>
                <a:gd name="T76" fmla="*/ 28 w 60"/>
                <a:gd name="T77" fmla="*/ 12 h 48"/>
                <a:gd name="T78" fmla="*/ 32 w 60"/>
                <a:gd name="T79" fmla="*/ 12 h 48"/>
                <a:gd name="T80" fmla="*/ 32 w 60"/>
                <a:gd name="T81" fmla="*/ 16 h 48"/>
                <a:gd name="T82" fmla="*/ 44 w 60"/>
                <a:gd name="T83" fmla="*/ 32 h 48"/>
                <a:gd name="T84" fmla="*/ 40 w 60"/>
                <a:gd name="T85" fmla="*/ 32 h 48"/>
                <a:gd name="T86" fmla="*/ 40 w 60"/>
                <a:gd name="T87" fmla="*/ 28 h 48"/>
                <a:gd name="T88" fmla="*/ 44 w 60"/>
                <a:gd name="T89" fmla="*/ 28 h 48"/>
                <a:gd name="T90" fmla="*/ 44 w 60"/>
                <a:gd name="T91" fmla="*/ 32 h 48"/>
                <a:gd name="T92" fmla="*/ 44 w 60"/>
                <a:gd name="T93" fmla="*/ 24 h 48"/>
                <a:gd name="T94" fmla="*/ 40 w 60"/>
                <a:gd name="T95" fmla="*/ 24 h 48"/>
                <a:gd name="T96" fmla="*/ 40 w 60"/>
                <a:gd name="T97" fmla="*/ 20 h 48"/>
                <a:gd name="T98" fmla="*/ 44 w 60"/>
                <a:gd name="T99" fmla="*/ 20 h 48"/>
                <a:gd name="T100" fmla="*/ 44 w 60"/>
                <a:gd name="T101" fmla="*/ 24 h 48"/>
                <a:gd name="T102" fmla="*/ 44 w 60"/>
                <a:gd name="T103" fmla="*/ 16 h 48"/>
                <a:gd name="T104" fmla="*/ 40 w 60"/>
                <a:gd name="T105" fmla="*/ 16 h 48"/>
                <a:gd name="T106" fmla="*/ 40 w 60"/>
                <a:gd name="T107" fmla="*/ 12 h 48"/>
                <a:gd name="T108" fmla="*/ 44 w 60"/>
                <a:gd name="T109" fmla="*/ 12 h 48"/>
                <a:gd name="T110" fmla="*/ 44 w 60"/>
                <a:gd name="T111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0" h="48">
                  <a:moveTo>
                    <a:pt x="4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4"/>
                    <a:pt x="10" y="6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4"/>
                    <a:pt x="4" y="48"/>
                    <a:pt x="1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6" y="48"/>
                    <a:pt x="60" y="44"/>
                    <a:pt x="60" y="38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4" y="6"/>
                    <a:pt x="50" y="4"/>
                    <a:pt x="47" y="0"/>
                  </a:cubicBezTo>
                  <a:close/>
                  <a:moveTo>
                    <a:pt x="20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20" y="28"/>
                    <a:pt x="20" y="28"/>
                    <a:pt x="20" y="28"/>
                  </a:cubicBezTo>
                  <a:lnTo>
                    <a:pt x="20" y="32"/>
                  </a:lnTo>
                  <a:close/>
                  <a:moveTo>
                    <a:pt x="20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20" y="20"/>
                    <a:pt x="20" y="20"/>
                    <a:pt x="20" y="20"/>
                  </a:cubicBezTo>
                  <a:lnTo>
                    <a:pt x="20" y="24"/>
                  </a:lnTo>
                  <a:close/>
                  <a:moveTo>
                    <a:pt x="20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20" y="16"/>
                  </a:lnTo>
                  <a:close/>
                  <a:moveTo>
                    <a:pt x="32" y="32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32" y="28"/>
                    <a:pt x="32" y="28"/>
                    <a:pt x="32" y="28"/>
                  </a:cubicBezTo>
                  <a:lnTo>
                    <a:pt x="32" y="32"/>
                  </a:lnTo>
                  <a:close/>
                  <a:moveTo>
                    <a:pt x="32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20"/>
                    <a:pt x="32" y="20"/>
                    <a:pt x="32" y="20"/>
                  </a:cubicBezTo>
                  <a:lnTo>
                    <a:pt x="32" y="24"/>
                  </a:lnTo>
                  <a:close/>
                  <a:moveTo>
                    <a:pt x="32" y="16"/>
                  </a:moveTo>
                  <a:cubicBezTo>
                    <a:pt x="28" y="16"/>
                    <a:pt x="28" y="16"/>
                    <a:pt x="28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32" y="12"/>
                    <a:pt x="32" y="12"/>
                    <a:pt x="32" y="12"/>
                  </a:cubicBezTo>
                  <a:lnTo>
                    <a:pt x="32" y="16"/>
                  </a:lnTo>
                  <a:close/>
                  <a:moveTo>
                    <a:pt x="44" y="32"/>
                  </a:moveTo>
                  <a:cubicBezTo>
                    <a:pt x="40" y="32"/>
                    <a:pt x="40" y="32"/>
                    <a:pt x="40" y="32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4" y="28"/>
                    <a:pt x="44" y="28"/>
                    <a:pt x="44" y="28"/>
                  </a:cubicBezTo>
                  <a:lnTo>
                    <a:pt x="44" y="32"/>
                  </a:lnTo>
                  <a:close/>
                  <a:moveTo>
                    <a:pt x="44" y="24"/>
                  </a:moveTo>
                  <a:cubicBezTo>
                    <a:pt x="40" y="24"/>
                    <a:pt x="40" y="24"/>
                    <a:pt x="40" y="24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4" y="20"/>
                    <a:pt x="44" y="20"/>
                    <a:pt x="44" y="20"/>
                  </a:cubicBezTo>
                  <a:lnTo>
                    <a:pt x="44" y="24"/>
                  </a:lnTo>
                  <a:close/>
                  <a:moveTo>
                    <a:pt x="44" y="16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4" y="12"/>
                    <a:pt x="44" y="12"/>
                    <a:pt x="44" y="12"/>
                  </a:cubicBezTo>
                  <a:lnTo>
                    <a:pt x="44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9" name="Freeform 41">
              <a:extLst>
                <a:ext uri="{FF2B5EF4-FFF2-40B4-BE49-F238E27FC236}">
                  <a16:creationId xmlns:a16="http://schemas.microsoft.com/office/drawing/2014/main" id="{6079156A-043F-4D4A-97AB-4B06CF182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213" y="2190751"/>
              <a:ext cx="360363" cy="131763"/>
            </a:xfrm>
            <a:custGeom>
              <a:avLst/>
              <a:gdLst>
                <a:gd name="T0" fmla="*/ 93 w 96"/>
                <a:gd name="T1" fmla="*/ 11 h 35"/>
                <a:gd name="T2" fmla="*/ 84 w 96"/>
                <a:gd name="T3" fmla="*/ 5 h 35"/>
                <a:gd name="T4" fmla="*/ 12 w 96"/>
                <a:gd name="T5" fmla="*/ 5 h 35"/>
                <a:gd name="T6" fmla="*/ 6 w 96"/>
                <a:gd name="T7" fmla="*/ 7 h 35"/>
                <a:gd name="T8" fmla="*/ 0 w 96"/>
                <a:gd name="T9" fmla="*/ 18 h 35"/>
                <a:gd name="T10" fmla="*/ 0 w 96"/>
                <a:gd name="T11" fmla="*/ 24 h 35"/>
                <a:gd name="T12" fmla="*/ 10 w 96"/>
                <a:gd name="T13" fmla="*/ 35 h 35"/>
                <a:gd name="T14" fmla="*/ 18 w 96"/>
                <a:gd name="T15" fmla="*/ 35 h 35"/>
                <a:gd name="T16" fmla="*/ 22 w 96"/>
                <a:gd name="T17" fmla="*/ 35 h 35"/>
                <a:gd name="T18" fmla="*/ 32 w 96"/>
                <a:gd name="T19" fmla="*/ 24 h 35"/>
                <a:gd name="T20" fmla="*/ 32 w 96"/>
                <a:gd name="T21" fmla="*/ 22 h 35"/>
                <a:gd name="T22" fmla="*/ 48 w 96"/>
                <a:gd name="T23" fmla="*/ 21 h 35"/>
                <a:gd name="T24" fmla="*/ 64 w 96"/>
                <a:gd name="T25" fmla="*/ 22 h 35"/>
                <a:gd name="T26" fmla="*/ 64 w 96"/>
                <a:gd name="T27" fmla="*/ 24 h 35"/>
                <a:gd name="T28" fmla="*/ 74 w 96"/>
                <a:gd name="T29" fmla="*/ 35 h 35"/>
                <a:gd name="T30" fmla="*/ 86 w 96"/>
                <a:gd name="T31" fmla="*/ 35 h 35"/>
                <a:gd name="T32" fmla="*/ 96 w 96"/>
                <a:gd name="T33" fmla="*/ 24 h 35"/>
                <a:gd name="T34" fmla="*/ 96 w 96"/>
                <a:gd name="T35" fmla="*/ 18 h 35"/>
                <a:gd name="T36" fmla="*/ 93 w 96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6" h="35">
                  <a:moveTo>
                    <a:pt x="93" y="11"/>
                  </a:moveTo>
                  <a:cubicBezTo>
                    <a:pt x="91" y="8"/>
                    <a:pt x="88" y="5"/>
                    <a:pt x="84" y="5"/>
                  </a:cubicBezTo>
                  <a:cubicBezTo>
                    <a:pt x="61" y="0"/>
                    <a:pt x="36" y="0"/>
                    <a:pt x="12" y="5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2" y="10"/>
                    <a:pt x="0" y="14"/>
                    <a:pt x="0" y="1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30"/>
                    <a:pt x="5" y="35"/>
                    <a:pt x="10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7" y="35"/>
                    <a:pt x="32" y="30"/>
                    <a:pt x="32" y="24"/>
                  </a:cubicBezTo>
                  <a:cubicBezTo>
                    <a:pt x="32" y="23"/>
                    <a:pt x="32" y="22"/>
                    <a:pt x="32" y="22"/>
                  </a:cubicBezTo>
                  <a:cubicBezTo>
                    <a:pt x="32" y="22"/>
                    <a:pt x="43" y="21"/>
                    <a:pt x="48" y="21"/>
                  </a:cubicBezTo>
                  <a:cubicBezTo>
                    <a:pt x="53" y="21"/>
                    <a:pt x="64" y="22"/>
                    <a:pt x="64" y="22"/>
                  </a:cubicBezTo>
                  <a:cubicBezTo>
                    <a:pt x="64" y="22"/>
                    <a:pt x="64" y="23"/>
                    <a:pt x="64" y="24"/>
                  </a:cubicBezTo>
                  <a:cubicBezTo>
                    <a:pt x="64" y="30"/>
                    <a:pt x="69" y="35"/>
                    <a:pt x="74" y="35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91" y="35"/>
                    <a:pt x="96" y="30"/>
                    <a:pt x="96" y="24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6" y="15"/>
                    <a:pt x="95" y="13"/>
                    <a:pt x="93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80" name="Group 579">
            <a:extLst>
              <a:ext uri="{FF2B5EF4-FFF2-40B4-BE49-F238E27FC236}">
                <a16:creationId xmlns:a16="http://schemas.microsoft.com/office/drawing/2014/main" id="{E09BF870-FD26-4E68-B858-9612F1E25214}"/>
              </a:ext>
            </a:extLst>
          </p:cNvPr>
          <p:cNvGrpSpPr>
            <a:grpSpLocks noChangeAspect="1"/>
          </p:cNvGrpSpPr>
          <p:nvPr/>
        </p:nvGrpSpPr>
        <p:grpSpPr>
          <a:xfrm>
            <a:off x="7031343" y="3647423"/>
            <a:ext cx="360000" cy="360000"/>
            <a:chOff x="7718425" y="3609976"/>
            <a:chExt cx="360363" cy="360363"/>
          </a:xfrm>
          <a:solidFill>
            <a:schemeClr val="bg1"/>
          </a:solidFill>
        </p:grpSpPr>
        <p:sp>
          <p:nvSpPr>
            <p:cNvPr id="581" name="Freeform 30">
              <a:extLst>
                <a:ext uri="{FF2B5EF4-FFF2-40B4-BE49-F238E27FC236}">
                  <a16:creationId xmlns:a16="http://schemas.microsoft.com/office/drawing/2014/main" id="{A6936EF5-878D-47EC-9323-5953A45E07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8425" y="3609976"/>
              <a:ext cx="360363" cy="360363"/>
            </a:xfrm>
            <a:custGeom>
              <a:avLst/>
              <a:gdLst>
                <a:gd name="T0" fmla="*/ 94 w 96"/>
                <a:gd name="T1" fmla="*/ 0 h 96"/>
                <a:gd name="T2" fmla="*/ 14 w 96"/>
                <a:gd name="T3" fmla="*/ 0 h 96"/>
                <a:gd name="T4" fmla="*/ 13 w 96"/>
                <a:gd name="T5" fmla="*/ 1 h 96"/>
                <a:gd name="T6" fmla="*/ 1 w 96"/>
                <a:gd name="T7" fmla="*/ 13 h 96"/>
                <a:gd name="T8" fmla="*/ 0 w 96"/>
                <a:gd name="T9" fmla="*/ 14 h 96"/>
                <a:gd name="T10" fmla="*/ 0 w 96"/>
                <a:gd name="T11" fmla="*/ 94 h 96"/>
                <a:gd name="T12" fmla="*/ 2 w 96"/>
                <a:gd name="T13" fmla="*/ 96 h 96"/>
                <a:gd name="T14" fmla="*/ 94 w 96"/>
                <a:gd name="T15" fmla="*/ 96 h 96"/>
                <a:gd name="T16" fmla="*/ 96 w 96"/>
                <a:gd name="T17" fmla="*/ 94 h 96"/>
                <a:gd name="T18" fmla="*/ 96 w 96"/>
                <a:gd name="T19" fmla="*/ 2 h 96"/>
                <a:gd name="T20" fmla="*/ 94 w 96"/>
                <a:gd name="T21" fmla="*/ 0 h 96"/>
                <a:gd name="T22" fmla="*/ 80 w 96"/>
                <a:gd name="T23" fmla="*/ 90 h 96"/>
                <a:gd name="T24" fmla="*/ 78 w 96"/>
                <a:gd name="T25" fmla="*/ 92 h 96"/>
                <a:gd name="T26" fmla="*/ 18 w 96"/>
                <a:gd name="T27" fmla="*/ 92 h 96"/>
                <a:gd name="T28" fmla="*/ 16 w 96"/>
                <a:gd name="T29" fmla="*/ 90 h 96"/>
                <a:gd name="T30" fmla="*/ 16 w 96"/>
                <a:gd name="T31" fmla="*/ 82 h 96"/>
                <a:gd name="T32" fmla="*/ 18 w 96"/>
                <a:gd name="T33" fmla="*/ 80 h 96"/>
                <a:gd name="T34" fmla="*/ 78 w 96"/>
                <a:gd name="T35" fmla="*/ 80 h 96"/>
                <a:gd name="T36" fmla="*/ 80 w 96"/>
                <a:gd name="T37" fmla="*/ 82 h 96"/>
                <a:gd name="T38" fmla="*/ 80 w 96"/>
                <a:gd name="T39" fmla="*/ 90 h 96"/>
                <a:gd name="T40" fmla="*/ 34 w 96"/>
                <a:gd name="T41" fmla="*/ 46 h 96"/>
                <a:gd name="T42" fmla="*/ 48 w 96"/>
                <a:gd name="T43" fmla="*/ 32 h 96"/>
                <a:gd name="T44" fmla="*/ 62 w 96"/>
                <a:gd name="T45" fmla="*/ 46 h 96"/>
                <a:gd name="T46" fmla="*/ 48 w 96"/>
                <a:gd name="T47" fmla="*/ 60 h 96"/>
                <a:gd name="T48" fmla="*/ 34 w 96"/>
                <a:gd name="T49" fmla="*/ 46 h 96"/>
                <a:gd name="T50" fmla="*/ 78 w 96"/>
                <a:gd name="T51" fmla="*/ 76 h 96"/>
                <a:gd name="T52" fmla="*/ 58 w 96"/>
                <a:gd name="T53" fmla="*/ 76 h 96"/>
                <a:gd name="T54" fmla="*/ 56 w 96"/>
                <a:gd name="T55" fmla="*/ 74 h 96"/>
                <a:gd name="T56" fmla="*/ 58 w 96"/>
                <a:gd name="T57" fmla="*/ 72 h 96"/>
                <a:gd name="T58" fmla="*/ 78 w 96"/>
                <a:gd name="T59" fmla="*/ 72 h 96"/>
                <a:gd name="T60" fmla="*/ 80 w 96"/>
                <a:gd name="T61" fmla="*/ 74 h 96"/>
                <a:gd name="T62" fmla="*/ 78 w 96"/>
                <a:gd name="T63" fmla="*/ 76 h 96"/>
                <a:gd name="T64" fmla="*/ 80 w 96"/>
                <a:gd name="T65" fmla="*/ 22 h 96"/>
                <a:gd name="T66" fmla="*/ 78 w 96"/>
                <a:gd name="T67" fmla="*/ 24 h 96"/>
                <a:gd name="T68" fmla="*/ 18 w 96"/>
                <a:gd name="T69" fmla="*/ 24 h 96"/>
                <a:gd name="T70" fmla="*/ 16 w 96"/>
                <a:gd name="T71" fmla="*/ 22 h 96"/>
                <a:gd name="T72" fmla="*/ 16 w 96"/>
                <a:gd name="T73" fmla="*/ 6 h 96"/>
                <a:gd name="T74" fmla="*/ 18 w 96"/>
                <a:gd name="T75" fmla="*/ 4 h 96"/>
                <a:gd name="T76" fmla="*/ 78 w 96"/>
                <a:gd name="T77" fmla="*/ 4 h 96"/>
                <a:gd name="T78" fmla="*/ 80 w 96"/>
                <a:gd name="T79" fmla="*/ 6 h 96"/>
                <a:gd name="T80" fmla="*/ 80 w 96"/>
                <a:gd name="T81" fmla="*/ 2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6" h="96">
                  <a:moveTo>
                    <a:pt x="9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1" y="96"/>
                    <a:pt x="2" y="96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95" y="96"/>
                    <a:pt x="96" y="95"/>
                    <a:pt x="96" y="94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  <a:close/>
                  <a:moveTo>
                    <a:pt x="80" y="90"/>
                  </a:moveTo>
                  <a:cubicBezTo>
                    <a:pt x="80" y="91"/>
                    <a:pt x="79" y="92"/>
                    <a:pt x="78" y="92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17" y="92"/>
                    <a:pt x="16" y="91"/>
                    <a:pt x="16" y="90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6" y="81"/>
                    <a:pt x="17" y="80"/>
                    <a:pt x="18" y="80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9" y="80"/>
                    <a:pt x="80" y="81"/>
                    <a:pt x="80" y="82"/>
                  </a:cubicBezTo>
                  <a:lnTo>
                    <a:pt x="80" y="90"/>
                  </a:lnTo>
                  <a:close/>
                  <a:moveTo>
                    <a:pt x="34" y="46"/>
                  </a:moveTo>
                  <a:cubicBezTo>
                    <a:pt x="34" y="38"/>
                    <a:pt x="40" y="32"/>
                    <a:pt x="48" y="32"/>
                  </a:cubicBezTo>
                  <a:cubicBezTo>
                    <a:pt x="56" y="32"/>
                    <a:pt x="62" y="38"/>
                    <a:pt x="62" y="46"/>
                  </a:cubicBezTo>
                  <a:cubicBezTo>
                    <a:pt x="62" y="54"/>
                    <a:pt x="56" y="60"/>
                    <a:pt x="48" y="60"/>
                  </a:cubicBezTo>
                  <a:cubicBezTo>
                    <a:pt x="40" y="60"/>
                    <a:pt x="34" y="54"/>
                    <a:pt x="34" y="46"/>
                  </a:cubicBezTo>
                  <a:close/>
                  <a:moveTo>
                    <a:pt x="78" y="76"/>
                  </a:moveTo>
                  <a:cubicBezTo>
                    <a:pt x="58" y="76"/>
                    <a:pt x="58" y="76"/>
                    <a:pt x="58" y="76"/>
                  </a:cubicBezTo>
                  <a:cubicBezTo>
                    <a:pt x="57" y="76"/>
                    <a:pt x="56" y="75"/>
                    <a:pt x="56" y="74"/>
                  </a:cubicBezTo>
                  <a:cubicBezTo>
                    <a:pt x="56" y="73"/>
                    <a:pt x="57" y="72"/>
                    <a:pt x="58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9" y="72"/>
                    <a:pt x="80" y="73"/>
                    <a:pt x="80" y="74"/>
                  </a:cubicBezTo>
                  <a:cubicBezTo>
                    <a:pt x="80" y="75"/>
                    <a:pt x="79" y="76"/>
                    <a:pt x="78" y="76"/>
                  </a:cubicBezTo>
                  <a:close/>
                  <a:moveTo>
                    <a:pt x="80" y="22"/>
                  </a:moveTo>
                  <a:cubicBezTo>
                    <a:pt x="80" y="23"/>
                    <a:pt x="79" y="24"/>
                    <a:pt x="7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6" y="23"/>
                    <a:pt x="16" y="22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7" y="4"/>
                    <a:pt x="18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9" y="4"/>
                    <a:pt x="80" y="5"/>
                    <a:pt x="80" y="6"/>
                  </a:cubicBezTo>
                  <a:lnTo>
                    <a:pt x="8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2" name="Freeform 31">
              <a:extLst>
                <a:ext uri="{FF2B5EF4-FFF2-40B4-BE49-F238E27FC236}">
                  <a16:creationId xmlns:a16="http://schemas.microsoft.com/office/drawing/2014/main" id="{EC2CC9A8-A88A-4EAB-A53D-D80152939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0" y="3760788"/>
              <a:ext cx="15875" cy="44450"/>
            </a:xfrm>
            <a:custGeom>
              <a:avLst/>
              <a:gdLst>
                <a:gd name="T0" fmla="*/ 2 w 4"/>
                <a:gd name="T1" fmla="*/ 0 h 12"/>
                <a:gd name="T2" fmla="*/ 0 w 4"/>
                <a:gd name="T3" fmla="*/ 2 h 12"/>
                <a:gd name="T4" fmla="*/ 0 w 4"/>
                <a:gd name="T5" fmla="*/ 10 h 12"/>
                <a:gd name="T6" fmla="*/ 2 w 4"/>
                <a:gd name="T7" fmla="*/ 12 h 12"/>
                <a:gd name="T8" fmla="*/ 4 w 4"/>
                <a:gd name="T9" fmla="*/ 10 h 12"/>
                <a:gd name="T10" fmla="*/ 4 w 4"/>
                <a:gd name="T11" fmla="*/ 2 h 12"/>
                <a:gd name="T12" fmla="*/ 2 w 4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3" y="12"/>
                    <a:pt x="4" y="11"/>
                    <a:pt x="4" y="1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3" name="Oval 582">
              <a:extLst>
                <a:ext uri="{FF2B5EF4-FFF2-40B4-BE49-F238E27FC236}">
                  <a16:creationId xmlns:a16="http://schemas.microsoft.com/office/drawing/2014/main" id="{E0AAE7D8-119F-4B7C-B0A8-8427190D2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1463" y="3775076"/>
              <a:ext cx="15875" cy="1587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84" name="Group 583">
            <a:extLst>
              <a:ext uri="{FF2B5EF4-FFF2-40B4-BE49-F238E27FC236}">
                <a16:creationId xmlns:a16="http://schemas.microsoft.com/office/drawing/2014/main" id="{D7EF911D-3E19-42F7-9DC7-03102F062F40}"/>
              </a:ext>
            </a:extLst>
          </p:cNvPr>
          <p:cNvGrpSpPr>
            <a:grpSpLocks noChangeAspect="1"/>
          </p:cNvGrpSpPr>
          <p:nvPr/>
        </p:nvGrpSpPr>
        <p:grpSpPr>
          <a:xfrm>
            <a:off x="4710762" y="5700909"/>
            <a:ext cx="360000" cy="385710"/>
            <a:chOff x="10464800" y="1382713"/>
            <a:chExt cx="266701" cy="285750"/>
          </a:xfrm>
          <a:solidFill>
            <a:schemeClr val="bg1"/>
          </a:solidFill>
          <a:effectLst/>
        </p:grpSpPr>
        <p:sp>
          <p:nvSpPr>
            <p:cNvPr id="585" name="Freeform 4133">
              <a:extLst>
                <a:ext uri="{FF2B5EF4-FFF2-40B4-BE49-F238E27FC236}">
                  <a16:creationId xmlns:a16="http://schemas.microsoft.com/office/drawing/2014/main" id="{2877D5F1-D741-458E-8A74-EAA738EB56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64800" y="1487488"/>
              <a:ext cx="230188" cy="180975"/>
            </a:xfrm>
            <a:custGeom>
              <a:avLst/>
              <a:gdLst>
                <a:gd name="T0" fmla="*/ 210 w 721"/>
                <a:gd name="T1" fmla="*/ 420 h 570"/>
                <a:gd name="T2" fmla="*/ 511 w 721"/>
                <a:gd name="T3" fmla="*/ 150 h 570"/>
                <a:gd name="T4" fmla="*/ 706 w 721"/>
                <a:gd name="T5" fmla="*/ 0 h 570"/>
                <a:gd name="T6" fmla="*/ 556 w 721"/>
                <a:gd name="T7" fmla="*/ 60 h 570"/>
                <a:gd name="T8" fmla="*/ 554 w 721"/>
                <a:gd name="T9" fmla="*/ 72 h 570"/>
                <a:gd name="T10" fmla="*/ 547 w 721"/>
                <a:gd name="T11" fmla="*/ 80 h 570"/>
                <a:gd name="T12" fmla="*/ 538 w 721"/>
                <a:gd name="T13" fmla="*/ 88 h 570"/>
                <a:gd name="T14" fmla="*/ 526 w 721"/>
                <a:gd name="T15" fmla="*/ 90 h 570"/>
                <a:gd name="T16" fmla="*/ 514 w 721"/>
                <a:gd name="T17" fmla="*/ 87 h 570"/>
                <a:gd name="T18" fmla="*/ 505 w 721"/>
                <a:gd name="T19" fmla="*/ 80 h 570"/>
                <a:gd name="T20" fmla="*/ 498 w 721"/>
                <a:gd name="T21" fmla="*/ 72 h 570"/>
                <a:gd name="T22" fmla="*/ 496 w 721"/>
                <a:gd name="T23" fmla="*/ 60 h 570"/>
                <a:gd name="T24" fmla="*/ 225 w 721"/>
                <a:gd name="T25" fmla="*/ 0 h 570"/>
                <a:gd name="T26" fmla="*/ 225 w 721"/>
                <a:gd name="T27" fmla="*/ 65 h 570"/>
                <a:gd name="T28" fmla="*/ 221 w 721"/>
                <a:gd name="T29" fmla="*/ 76 h 570"/>
                <a:gd name="T30" fmla="*/ 212 w 721"/>
                <a:gd name="T31" fmla="*/ 85 h 570"/>
                <a:gd name="T32" fmla="*/ 201 w 721"/>
                <a:gd name="T33" fmla="*/ 89 h 570"/>
                <a:gd name="T34" fmla="*/ 189 w 721"/>
                <a:gd name="T35" fmla="*/ 89 h 570"/>
                <a:gd name="T36" fmla="*/ 179 w 721"/>
                <a:gd name="T37" fmla="*/ 85 h 570"/>
                <a:gd name="T38" fmla="*/ 170 w 721"/>
                <a:gd name="T39" fmla="*/ 76 h 570"/>
                <a:gd name="T40" fmla="*/ 166 w 721"/>
                <a:gd name="T41" fmla="*/ 65 h 570"/>
                <a:gd name="T42" fmla="*/ 165 w 721"/>
                <a:gd name="T43" fmla="*/ 0 h 570"/>
                <a:gd name="T44" fmla="*/ 11 w 721"/>
                <a:gd name="T45" fmla="*/ 0 h 570"/>
                <a:gd name="T46" fmla="*/ 6 w 721"/>
                <a:gd name="T47" fmla="*/ 2 h 570"/>
                <a:gd name="T48" fmla="*/ 3 w 721"/>
                <a:gd name="T49" fmla="*/ 6 h 570"/>
                <a:gd name="T50" fmla="*/ 0 w 721"/>
                <a:gd name="T51" fmla="*/ 12 h 570"/>
                <a:gd name="T52" fmla="*/ 0 w 721"/>
                <a:gd name="T53" fmla="*/ 555 h 570"/>
                <a:gd name="T54" fmla="*/ 1 w 721"/>
                <a:gd name="T55" fmla="*/ 562 h 570"/>
                <a:gd name="T56" fmla="*/ 4 w 721"/>
                <a:gd name="T57" fmla="*/ 566 h 570"/>
                <a:gd name="T58" fmla="*/ 9 w 721"/>
                <a:gd name="T59" fmla="*/ 569 h 570"/>
                <a:gd name="T60" fmla="*/ 15 w 721"/>
                <a:gd name="T61" fmla="*/ 570 h 570"/>
                <a:gd name="T62" fmla="*/ 709 w 721"/>
                <a:gd name="T63" fmla="*/ 570 h 570"/>
                <a:gd name="T64" fmla="*/ 715 w 721"/>
                <a:gd name="T65" fmla="*/ 568 h 570"/>
                <a:gd name="T66" fmla="*/ 719 w 721"/>
                <a:gd name="T67" fmla="*/ 564 h 570"/>
                <a:gd name="T68" fmla="*/ 721 w 721"/>
                <a:gd name="T69" fmla="*/ 559 h 570"/>
                <a:gd name="T70" fmla="*/ 721 w 721"/>
                <a:gd name="T71" fmla="*/ 15 h 570"/>
                <a:gd name="T72" fmla="*/ 720 w 721"/>
                <a:gd name="T73" fmla="*/ 9 h 570"/>
                <a:gd name="T74" fmla="*/ 717 w 721"/>
                <a:gd name="T75" fmla="*/ 4 h 570"/>
                <a:gd name="T76" fmla="*/ 713 w 721"/>
                <a:gd name="T77" fmla="*/ 1 h 570"/>
                <a:gd name="T78" fmla="*/ 706 w 721"/>
                <a:gd name="T7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1" h="570">
                  <a:moveTo>
                    <a:pt x="511" y="420"/>
                  </a:moveTo>
                  <a:lnTo>
                    <a:pt x="210" y="420"/>
                  </a:lnTo>
                  <a:lnTo>
                    <a:pt x="210" y="150"/>
                  </a:lnTo>
                  <a:lnTo>
                    <a:pt x="511" y="150"/>
                  </a:lnTo>
                  <a:lnTo>
                    <a:pt x="511" y="420"/>
                  </a:lnTo>
                  <a:close/>
                  <a:moveTo>
                    <a:pt x="706" y="0"/>
                  </a:moveTo>
                  <a:lnTo>
                    <a:pt x="556" y="0"/>
                  </a:lnTo>
                  <a:lnTo>
                    <a:pt x="556" y="60"/>
                  </a:lnTo>
                  <a:lnTo>
                    <a:pt x="555" y="65"/>
                  </a:lnTo>
                  <a:lnTo>
                    <a:pt x="554" y="72"/>
                  </a:lnTo>
                  <a:lnTo>
                    <a:pt x="551" y="76"/>
                  </a:lnTo>
                  <a:lnTo>
                    <a:pt x="547" y="80"/>
                  </a:lnTo>
                  <a:lnTo>
                    <a:pt x="543" y="85"/>
                  </a:lnTo>
                  <a:lnTo>
                    <a:pt x="538" y="88"/>
                  </a:lnTo>
                  <a:lnTo>
                    <a:pt x="532" y="89"/>
                  </a:lnTo>
                  <a:lnTo>
                    <a:pt x="526" y="90"/>
                  </a:lnTo>
                  <a:lnTo>
                    <a:pt x="520" y="89"/>
                  </a:lnTo>
                  <a:lnTo>
                    <a:pt x="514" y="87"/>
                  </a:lnTo>
                  <a:lnTo>
                    <a:pt x="509" y="85"/>
                  </a:lnTo>
                  <a:lnTo>
                    <a:pt x="505" y="80"/>
                  </a:lnTo>
                  <a:lnTo>
                    <a:pt x="501" y="76"/>
                  </a:lnTo>
                  <a:lnTo>
                    <a:pt x="498" y="72"/>
                  </a:lnTo>
                  <a:lnTo>
                    <a:pt x="496" y="65"/>
                  </a:lnTo>
                  <a:lnTo>
                    <a:pt x="496" y="60"/>
                  </a:lnTo>
                  <a:lnTo>
                    <a:pt x="496" y="0"/>
                  </a:lnTo>
                  <a:lnTo>
                    <a:pt x="225" y="0"/>
                  </a:lnTo>
                  <a:lnTo>
                    <a:pt x="226" y="60"/>
                  </a:lnTo>
                  <a:lnTo>
                    <a:pt x="225" y="65"/>
                  </a:lnTo>
                  <a:lnTo>
                    <a:pt x="223" y="72"/>
                  </a:lnTo>
                  <a:lnTo>
                    <a:pt x="221" y="76"/>
                  </a:lnTo>
                  <a:lnTo>
                    <a:pt x="216" y="80"/>
                  </a:lnTo>
                  <a:lnTo>
                    <a:pt x="212" y="85"/>
                  </a:lnTo>
                  <a:lnTo>
                    <a:pt x="207" y="88"/>
                  </a:lnTo>
                  <a:lnTo>
                    <a:pt x="201" y="89"/>
                  </a:lnTo>
                  <a:lnTo>
                    <a:pt x="195" y="90"/>
                  </a:lnTo>
                  <a:lnTo>
                    <a:pt x="189" y="89"/>
                  </a:lnTo>
                  <a:lnTo>
                    <a:pt x="184" y="87"/>
                  </a:lnTo>
                  <a:lnTo>
                    <a:pt x="179" y="85"/>
                  </a:lnTo>
                  <a:lnTo>
                    <a:pt x="174" y="80"/>
                  </a:lnTo>
                  <a:lnTo>
                    <a:pt x="170" y="76"/>
                  </a:lnTo>
                  <a:lnTo>
                    <a:pt x="168" y="72"/>
                  </a:lnTo>
                  <a:lnTo>
                    <a:pt x="166" y="65"/>
                  </a:lnTo>
                  <a:lnTo>
                    <a:pt x="165" y="60"/>
                  </a:lnTo>
                  <a:lnTo>
                    <a:pt x="165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3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555"/>
                  </a:lnTo>
                  <a:lnTo>
                    <a:pt x="1" y="559"/>
                  </a:lnTo>
                  <a:lnTo>
                    <a:pt x="1" y="562"/>
                  </a:lnTo>
                  <a:lnTo>
                    <a:pt x="3" y="564"/>
                  </a:lnTo>
                  <a:lnTo>
                    <a:pt x="4" y="566"/>
                  </a:lnTo>
                  <a:lnTo>
                    <a:pt x="6" y="568"/>
                  </a:lnTo>
                  <a:lnTo>
                    <a:pt x="9" y="569"/>
                  </a:lnTo>
                  <a:lnTo>
                    <a:pt x="11" y="570"/>
                  </a:lnTo>
                  <a:lnTo>
                    <a:pt x="15" y="570"/>
                  </a:lnTo>
                  <a:lnTo>
                    <a:pt x="706" y="570"/>
                  </a:lnTo>
                  <a:lnTo>
                    <a:pt x="709" y="570"/>
                  </a:lnTo>
                  <a:lnTo>
                    <a:pt x="713" y="569"/>
                  </a:lnTo>
                  <a:lnTo>
                    <a:pt x="715" y="568"/>
                  </a:lnTo>
                  <a:lnTo>
                    <a:pt x="717" y="566"/>
                  </a:lnTo>
                  <a:lnTo>
                    <a:pt x="719" y="564"/>
                  </a:lnTo>
                  <a:lnTo>
                    <a:pt x="720" y="562"/>
                  </a:lnTo>
                  <a:lnTo>
                    <a:pt x="721" y="559"/>
                  </a:lnTo>
                  <a:lnTo>
                    <a:pt x="721" y="555"/>
                  </a:lnTo>
                  <a:lnTo>
                    <a:pt x="721" y="15"/>
                  </a:lnTo>
                  <a:lnTo>
                    <a:pt x="721" y="12"/>
                  </a:lnTo>
                  <a:lnTo>
                    <a:pt x="720" y="9"/>
                  </a:lnTo>
                  <a:lnTo>
                    <a:pt x="719" y="6"/>
                  </a:lnTo>
                  <a:lnTo>
                    <a:pt x="717" y="4"/>
                  </a:lnTo>
                  <a:lnTo>
                    <a:pt x="715" y="2"/>
                  </a:lnTo>
                  <a:lnTo>
                    <a:pt x="713" y="1"/>
                  </a:lnTo>
                  <a:lnTo>
                    <a:pt x="709" y="0"/>
                  </a:lnTo>
                  <a:lnTo>
                    <a:pt x="70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" name="Freeform 4134">
              <a:extLst>
                <a:ext uri="{FF2B5EF4-FFF2-40B4-BE49-F238E27FC236}">
                  <a16:creationId xmlns:a16="http://schemas.microsoft.com/office/drawing/2014/main" id="{8C5CAA7B-BFE1-47BE-B7D8-06BD157D3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1950" y="1382713"/>
              <a:ext cx="115888" cy="128588"/>
            </a:xfrm>
            <a:custGeom>
              <a:avLst/>
              <a:gdLst>
                <a:gd name="T0" fmla="*/ 0 w 361"/>
                <a:gd name="T1" fmla="*/ 391 h 406"/>
                <a:gd name="T2" fmla="*/ 2 w 361"/>
                <a:gd name="T3" fmla="*/ 396 h 406"/>
                <a:gd name="T4" fmla="*/ 5 w 361"/>
                <a:gd name="T5" fmla="*/ 402 h 406"/>
                <a:gd name="T6" fmla="*/ 9 w 361"/>
                <a:gd name="T7" fmla="*/ 405 h 406"/>
                <a:gd name="T8" fmla="*/ 15 w 361"/>
                <a:gd name="T9" fmla="*/ 406 h 406"/>
                <a:gd name="T10" fmla="*/ 21 w 361"/>
                <a:gd name="T11" fmla="*/ 405 h 406"/>
                <a:gd name="T12" fmla="*/ 26 w 361"/>
                <a:gd name="T13" fmla="*/ 402 h 406"/>
                <a:gd name="T14" fmla="*/ 29 w 361"/>
                <a:gd name="T15" fmla="*/ 396 h 406"/>
                <a:gd name="T16" fmla="*/ 30 w 361"/>
                <a:gd name="T17" fmla="*/ 391 h 406"/>
                <a:gd name="T18" fmla="*/ 30 w 361"/>
                <a:gd name="T19" fmla="*/ 169 h 406"/>
                <a:gd name="T20" fmla="*/ 34 w 361"/>
                <a:gd name="T21" fmla="*/ 140 h 406"/>
                <a:gd name="T22" fmla="*/ 44 w 361"/>
                <a:gd name="T23" fmla="*/ 113 h 406"/>
                <a:gd name="T24" fmla="*/ 59 w 361"/>
                <a:gd name="T25" fmla="*/ 89 h 406"/>
                <a:gd name="T26" fmla="*/ 80 w 361"/>
                <a:gd name="T27" fmla="*/ 67 h 406"/>
                <a:gd name="T28" fmla="*/ 105 w 361"/>
                <a:gd name="T29" fmla="*/ 50 h 406"/>
                <a:gd name="T30" fmla="*/ 132 w 361"/>
                <a:gd name="T31" fmla="*/ 37 h 406"/>
                <a:gd name="T32" fmla="*/ 162 w 361"/>
                <a:gd name="T33" fmla="*/ 31 h 406"/>
                <a:gd name="T34" fmla="*/ 179 w 361"/>
                <a:gd name="T35" fmla="*/ 30 h 406"/>
                <a:gd name="T36" fmla="*/ 191 w 361"/>
                <a:gd name="T37" fmla="*/ 31 h 406"/>
                <a:gd name="T38" fmla="*/ 213 w 361"/>
                <a:gd name="T39" fmla="*/ 34 h 406"/>
                <a:gd name="T40" fmla="*/ 226 w 361"/>
                <a:gd name="T41" fmla="*/ 37 h 406"/>
                <a:gd name="T42" fmla="*/ 236 w 361"/>
                <a:gd name="T43" fmla="*/ 41 h 406"/>
                <a:gd name="T44" fmla="*/ 253 w 361"/>
                <a:gd name="T45" fmla="*/ 48 h 406"/>
                <a:gd name="T46" fmla="*/ 269 w 361"/>
                <a:gd name="T47" fmla="*/ 59 h 406"/>
                <a:gd name="T48" fmla="*/ 284 w 361"/>
                <a:gd name="T49" fmla="*/ 71 h 406"/>
                <a:gd name="T50" fmla="*/ 291 w 361"/>
                <a:gd name="T51" fmla="*/ 77 h 406"/>
                <a:gd name="T52" fmla="*/ 301 w 361"/>
                <a:gd name="T53" fmla="*/ 89 h 406"/>
                <a:gd name="T54" fmla="*/ 316 w 361"/>
                <a:gd name="T55" fmla="*/ 113 h 406"/>
                <a:gd name="T56" fmla="*/ 327 w 361"/>
                <a:gd name="T57" fmla="*/ 141 h 406"/>
                <a:gd name="T58" fmla="*/ 331 w 361"/>
                <a:gd name="T59" fmla="*/ 170 h 406"/>
                <a:gd name="T60" fmla="*/ 331 w 361"/>
                <a:gd name="T61" fmla="*/ 331 h 406"/>
                <a:gd name="T62" fmla="*/ 331 w 361"/>
                <a:gd name="T63" fmla="*/ 393 h 406"/>
                <a:gd name="T64" fmla="*/ 333 w 361"/>
                <a:gd name="T65" fmla="*/ 399 h 406"/>
                <a:gd name="T66" fmla="*/ 337 w 361"/>
                <a:gd name="T67" fmla="*/ 403 h 406"/>
                <a:gd name="T68" fmla="*/ 343 w 361"/>
                <a:gd name="T69" fmla="*/ 405 h 406"/>
                <a:gd name="T70" fmla="*/ 349 w 361"/>
                <a:gd name="T71" fmla="*/ 405 h 406"/>
                <a:gd name="T72" fmla="*/ 355 w 361"/>
                <a:gd name="T73" fmla="*/ 403 h 406"/>
                <a:gd name="T74" fmla="*/ 359 w 361"/>
                <a:gd name="T75" fmla="*/ 400 h 406"/>
                <a:gd name="T76" fmla="*/ 361 w 361"/>
                <a:gd name="T77" fmla="*/ 394 h 406"/>
                <a:gd name="T78" fmla="*/ 361 w 361"/>
                <a:gd name="T79" fmla="*/ 186 h 406"/>
                <a:gd name="T80" fmla="*/ 360 w 361"/>
                <a:gd name="T81" fmla="*/ 158 h 406"/>
                <a:gd name="T82" fmla="*/ 355 w 361"/>
                <a:gd name="T83" fmla="*/ 132 h 406"/>
                <a:gd name="T84" fmla="*/ 346 w 361"/>
                <a:gd name="T85" fmla="*/ 106 h 406"/>
                <a:gd name="T86" fmla="*/ 332 w 361"/>
                <a:gd name="T87" fmla="*/ 82 h 406"/>
                <a:gd name="T88" fmla="*/ 313 w 361"/>
                <a:gd name="T89" fmla="*/ 57 h 406"/>
                <a:gd name="T90" fmla="*/ 285 w 361"/>
                <a:gd name="T91" fmla="*/ 33 h 406"/>
                <a:gd name="T92" fmla="*/ 254 w 361"/>
                <a:gd name="T93" fmla="*/ 16 h 406"/>
                <a:gd name="T94" fmla="*/ 220 w 361"/>
                <a:gd name="T95" fmla="*/ 4 h 406"/>
                <a:gd name="T96" fmla="*/ 184 w 361"/>
                <a:gd name="T97" fmla="*/ 0 h 406"/>
                <a:gd name="T98" fmla="*/ 180 w 361"/>
                <a:gd name="T99" fmla="*/ 0 h 406"/>
                <a:gd name="T100" fmla="*/ 173 w 361"/>
                <a:gd name="T101" fmla="*/ 0 h 406"/>
                <a:gd name="T102" fmla="*/ 138 w 361"/>
                <a:gd name="T103" fmla="*/ 5 h 406"/>
                <a:gd name="T104" fmla="*/ 105 w 361"/>
                <a:gd name="T105" fmla="*/ 16 h 406"/>
                <a:gd name="T106" fmla="*/ 74 w 361"/>
                <a:gd name="T107" fmla="*/ 34 h 406"/>
                <a:gd name="T108" fmla="*/ 47 w 361"/>
                <a:gd name="T109" fmla="*/ 57 h 406"/>
                <a:gd name="T110" fmla="*/ 26 w 361"/>
                <a:gd name="T111" fmla="*/ 86 h 406"/>
                <a:gd name="T112" fmla="*/ 11 w 361"/>
                <a:gd name="T113" fmla="*/ 117 h 406"/>
                <a:gd name="T114" fmla="*/ 2 w 361"/>
                <a:gd name="T115" fmla="*/ 151 h 406"/>
                <a:gd name="T116" fmla="*/ 0 w 361"/>
                <a:gd name="T117" fmla="*/ 185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1" h="406">
                  <a:moveTo>
                    <a:pt x="0" y="331"/>
                  </a:moveTo>
                  <a:lnTo>
                    <a:pt x="0" y="391"/>
                  </a:lnTo>
                  <a:lnTo>
                    <a:pt x="1" y="393"/>
                  </a:lnTo>
                  <a:lnTo>
                    <a:pt x="2" y="396"/>
                  </a:lnTo>
                  <a:lnTo>
                    <a:pt x="3" y="399"/>
                  </a:lnTo>
                  <a:lnTo>
                    <a:pt x="5" y="402"/>
                  </a:lnTo>
                  <a:lnTo>
                    <a:pt x="7" y="403"/>
                  </a:lnTo>
                  <a:lnTo>
                    <a:pt x="9" y="405"/>
                  </a:lnTo>
                  <a:lnTo>
                    <a:pt x="13" y="405"/>
                  </a:lnTo>
                  <a:lnTo>
                    <a:pt x="15" y="406"/>
                  </a:lnTo>
                  <a:lnTo>
                    <a:pt x="18" y="405"/>
                  </a:lnTo>
                  <a:lnTo>
                    <a:pt x="21" y="405"/>
                  </a:lnTo>
                  <a:lnTo>
                    <a:pt x="23" y="403"/>
                  </a:lnTo>
                  <a:lnTo>
                    <a:pt x="26" y="402"/>
                  </a:lnTo>
                  <a:lnTo>
                    <a:pt x="28" y="400"/>
                  </a:lnTo>
                  <a:lnTo>
                    <a:pt x="29" y="396"/>
                  </a:lnTo>
                  <a:lnTo>
                    <a:pt x="30" y="394"/>
                  </a:lnTo>
                  <a:lnTo>
                    <a:pt x="30" y="391"/>
                  </a:lnTo>
                  <a:lnTo>
                    <a:pt x="30" y="184"/>
                  </a:lnTo>
                  <a:lnTo>
                    <a:pt x="30" y="169"/>
                  </a:lnTo>
                  <a:lnTo>
                    <a:pt x="32" y="155"/>
                  </a:lnTo>
                  <a:lnTo>
                    <a:pt x="34" y="140"/>
                  </a:lnTo>
                  <a:lnTo>
                    <a:pt x="38" y="127"/>
                  </a:lnTo>
                  <a:lnTo>
                    <a:pt x="44" y="113"/>
                  </a:lnTo>
                  <a:lnTo>
                    <a:pt x="51" y="101"/>
                  </a:lnTo>
                  <a:lnTo>
                    <a:pt x="59" y="89"/>
                  </a:lnTo>
                  <a:lnTo>
                    <a:pt x="68" y="78"/>
                  </a:lnTo>
                  <a:lnTo>
                    <a:pt x="80" y="67"/>
                  </a:lnTo>
                  <a:lnTo>
                    <a:pt x="92" y="58"/>
                  </a:lnTo>
                  <a:lnTo>
                    <a:pt x="105" y="50"/>
                  </a:lnTo>
                  <a:lnTo>
                    <a:pt x="118" y="43"/>
                  </a:lnTo>
                  <a:lnTo>
                    <a:pt x="132" y="37"/>
                  </a:lnTo>
                  <a:lnTo>
                    <a:pt x="147" y="34"/>
                  </a:lnTo>
                  <a:lnTo>
                    <a:pt x="162" y="31"/>
                  </a:lnTo>
                  <a:lnTo>
                    <a:pt x="177" y="30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91" y="31"/>
                  </a:lnTo>
                  <a:lnTo>
                    <a:pt x="200" y="32"/>
                  </a:lnTo>
                  <a:lnTo>
                    <a:pt x="213" y="34"/>
                  </a:lnTo>
                  <a:lnTo>
                    <a:pt x="226" y="37"/>
                  </a:lnTo>
                  <a:lnTo>
                    <a:pt x="226" y="37"/>
                  </a:lnTo>
                  <a:lnTo>
                    <a:pt x="226" y="37"/>
                  </a:lnTo>
                  <a:lnTo>
                    <a:pt x="236" y="41"/>
                  </a:lnTo>
                  <a:lnTo>
                    <a:pt x="244" y="44"/>
                  </a:lnTo>
                  <a:lnTo>
                    <a:pt x="253" y="48"/>
                  </a:lnTo>
                  <a:lnTo>
                    <a:pt x="261" y="53"/>
                  </a:lnTo>
                  <a:lnTo>
                    <a:pt x="269" y="59"/>
                  </a:lnTo>
                  <a:lnTo>
                    <a:pt x="276" y="64"/>
                  </a:lnTo>
                  <a:lnTo>
                    <a:pt x="284" y="71"/>
                  </a:lnTo>
                  <a:lnTo>
                    <a:pt x="290" y="77"/>
                  </a:lnTo>
                  <a:lnTo>
                    <a:pt x="291" y="77"/>
                  </a:lnTo>
                  <a:lnTo>
                    <a:pt x="291" y="78"/>
                  </a:lnTo>
                  <a:lnTo>
                    <a:pt x="301" y="89"/>
                  </a:lnTo>
                  <a:lnTo>
                    <a:pt x="310" y="102"/>
                  </a:lnTo>
                  <a:lnTo>
                    <a:pt x="316" y="113"/>
                  </a:lnTo>
                  <a:lnTo>
                    <a:pt x="322" y="127"/>
                  </a:lnTo>
                  <a:lnTo>
                    <a:pt x="327" y="141"/>
                  </a:lnTo>
                  <a:lnTo>
                    <a:pt x="329" y="155"/>
                  </a:lnTo>
                  <a:lnTo>
                    <a:pt x="331" y="170"/>
                  </a:lnTo>
                  <a:lnTo>
                    <a:pt x="331" y="185"/>
                  </a:lnTo>
                  <a:lnTo>
                    <a:pt x="331" y="331"/>
                  </a:lnTo>
                  <a:lnTo>
                    <a:pt x="331" y="391"/>
                  </a:lnTo>
                  <a:lnTo>
                    <a:pt x="331" y="393"/>
                  </a:lnTo>
                  <a:lnTo>
                    <a:pt x="332" y="396"/>
                  </a:lnTo>
                  <a:lnTo>
                    <a:pt x="333" y="399"/>
                  </a:lnTo>
                  <a:lnTo>
                    <a:pt x="335" y="402"/>
                  </a:lnTo>
                  <a:lnTo>
                    <a:pt x="337" y="403"/>
                  </a:lnTo>
                  <a:lnTo>
                    <a:pt x="340" y="405"/>
                  </a:lnTo>
                  <a:lnTo>
                    <a:pt x="343" y="405"/>
                  </a:lnTo>
                  <a:lnTo>
                    <a:pt x="346" y="406"/>
                  </a:lnTo>
                  <a:lnTo>
                    <a:pt x="349" y="405"/>
                  </a:lnTo>
                  <a:lnTo>
                    <a:pt x="351" y="405"/>
                  </a:lnTo>
                  <a:lnTo>
                    <a:pt x="355" y="403"/>
                  </a:lnTo>
                  <a:lnTo>
                    <a:pt x="357" y="402"/>
                  </a:lnTo>
                  <a:lnTo>
                    <a:pt x="359" y="400"/>
                  </a:lnTo>
                  <a:lnTo>
                    <a:pt x="360" y="396"/>
                  </a:lnTo>
                  <a:lnTo>
                    <a:pt x="361" y="394"/>
                  </a:lnTo>
                  <a:lnTo>
                    <a:pt x="361" y="391"/>
                  </a:lnTo>
                  <a:lnTo>
                    <a:pt x="361" y="186"/>
                  </a:lnTo>
                  <a:lnTo>
                    <a:pt x="361" y="172"/>
                  </a:lnTo>
                  <a:lnTo>
                    <a:pt x="360" y="158"/>
                  </a:lnTo>
                  <a:lnTo>
                    <a:pt x="358" y="145"/>
                  </a:lnTo>
                  <a:lnTo>
                    <a:pt x="355" y="132"/>
                  </a:lnTo>
                  <a:lnTo>
                    <a:pt x="351" y="119"/>
                  </a:lnTo>
                  <a:lnTo>
                    <a:pt x="346" y="106"/>
                  </a:lnTo>
                  <a:lnTo>
                    <a:pt x="340" y="94"/>
                  </a:lnTo>
                  <a:lnTo>
                    <a:pt x="332" y="82"/>
                  </a:lnTo>
                  <a:lnTo>
                    <a:pt x="323" y="68"/>
                  </a:lnTo>
                  <a:lnTo>
                    <a:pt x="313" y="57"/>
                  </a:lnTo>
                  <a:lnTo>
                    <a:pt x="300" y="44"/>
                  </a:lnTo>
                  <a:lnTo>
                    <a:pt x="285" y="33"/>
                  </a:lnTo>
                  <a:lnTo>
                    <a:pt x="270" y="23"/>
                  </a:lnTo>
                  <a:lnTo>
                    <a:pt x="254" y="16"/>
                  </a:lnTo>
                  <a:lnTo>
                    <a:pt x="237" y="9"/>
                  </a:lnTo>
                  <a:lnTo>
                    <a:pt x="220" y="4"/>
                  </a:lnTo>
                  <a:lnTo>
                    <a:pt x="202" y="2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55" y="2"/>
                  </a:lnTo>
                  <a:lnTo>
                    <a:pt x="138" y="5"/>
                  </a:lnTo>
                  <a:lnTo>
                    <a:pt x="121" y="9"/>
                  </a:lnTo>
                  <a:lnTo>
                    <a:pt x="105" y="16"/>
                  </a:lnTo>
                  <a:lnTo>
                    <a:pt x="89" y="24"/>
                  </a:lnTo>
                  <a:lnTo>
                    <a:pt x="74" y="34"/>
                  </a:lnTo>
                  <a:lnTo>
                    <a:pt x="60" y="45"/>
                  </a:lnTo>
                  <a:lnTo>
                    <a:pt x="47" y="57"/>
                  </a:lnTo>
                  <a:lnTo>
                    <a:pt x="35" y="71"/>
                  </a:lnTo>
                  <a:lnTo>
                    <a:pt x="26" y="86"/>
                  </a:lnTo>
                  <a:lnTo>
                    <a:pt x="17" y="101"/>
                  </a:lnTo>
                  <a:lnTo>
                    <a:pt x="11" y="117"/>
                  </a:lnTo>
                  <a:lnTo>
                    <a:pt x="5" y="134"/>
                  </a:lnTo>
                  <a:lnTo>
                    <a:pt x="2" y="151"/>
                  </a:lnTo>
                  <a:lnTo>
                    <a:pt x="0" y="168"/>
                  </a:lnTo>
                  <a:lnTo>
                    <a:pt x="0" y="185"/>
                  </a:lnTo>
                  <a:lnTo>
                    <a:pt x="0" y="3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" name="Freeform 4135">
              <a:extLst>
                <a:ext uri="{FF2B5EF4-FFF2-40B4-BE49-F238E27FC236}">
                  <a16:creationId xmlns:a16="http://schemas.microsoft.com/office/drawing/2014/main" id="{C1070AC8-3215-4172-B159-B4E2A584D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6888" y="1398588"/>
              <a:ext cx="74613" cy="79375"/>
            </a:xfrm>
            <a:custGeom>
              <a:avLst/>
              <a:gdLst>
                <a:gd name="T0" fmla="*/ 230 w 235"/>
                <a:gd name="T1" fmla="*/ 85 h 250"/>
                <a:gd name="T2" fmla="*/ 150 w 235"/>
                <a:gd name="T3" fmla="*/ 5 h 250"/>
                <a:gd name="T4" fmla="*/ 148 w 235"/>
                <a:gd name="T5" fmla="*/ 2 h 250"/>
                <a:gd name="T6" fmla="*/ 145 w 235"/>
                <a:gd name="T7" fmla="*/ 1 h 250"/>
                <a:gd name="T8" fmla="*/ 142 w 235"/>
                <a:gd name="T9" fmla="*/ 0 h 250"/>
                <a:gd name="T10" fmla="*/ 138 w 235"/>
                <a:gd name="T11" fmla="*/ 0 h 250"/>
                <a:gd name="T12" fmla="*/ 135 w 235"/>
                <a:gd name="T13" fmla="*/ 0 h 250"/>
                <a:gd name="T14" fmla="*/ 133 w 235"/>
                <a:gd name="T15" fmla="*/ 1 h 250"/>
                <a:gd name="T16" fmla="*/ 130 w 235"/>
                <a:gd name="T17" fmla="*/ 2 h 250"/>
                <a:gd name="T18" fmla="*/ 128 w 235"/>
                <a:gd name="T19" fmla="*/ 5 h 250"/>
                <a:gd name="T20" fmla="*/ 3 w 235"/>
                <a:gd name="T21" fmla="*/ 149 h 250"/>
                <a:gd name="T22" fmla="*/ 1 w 235"/>
                <a:gd name="T23" fmla="*/ 155 h 250"/>
                <a:gd name="T24" fmla="*/ 0 w 235"/>
                <a:gd name="T25" fmla="*/ 159 h 250"/>
                <a:gd name="T26" fmla="*/ 0 w 235"/>
                <a:gd name="T27" fmla="*/ 235 h 250"/>
                <a:gd name="T28" fmla="*/ 0 w 235"/>
                <a:gd name="T29" fmla="*/ 237 h 250"/>
                <a:gd name="T30" fmla="*/ 1 w 235"/>
                <a:gd name="T31" fmla="*/ 240 h 250"/>
                <a:gd name="T32" fmla="*/ 2 w 235"/>
                <a:gd name="T33" fmla="*/ 243 h 250"/>
                <a:gd name="T34" fmla="*/ 4 w 235"/>
                <a:gd name="T35" fmla="*/ 245 h 250"/>
                <a:gd name="T36" fmla="*/ 6 w 235"/>
                <a:gd name="T37" fmla="*/ 247 h 250"/>
                <a:gd name="T38" fmla="*/ 10 w 235"/>
                <a:gd name="T39" fmla="*/ 248 h 250"/>
                <a:gd name="T40" fmla="*/ 12 w 235"/>
                <a:gd name="T41" fmla="*/ 249 h 250"/>
                <a:gd name="T42" fmla="*/ 15 w 235"/>
                <a:gd name="T43" fmla="*/ 250 h 250"/>
                <a:gd name="T44" fmla="*/ 90 w 235"/>
                <a:gd name="T45" fmla="*/ 250 h 250"/>
                <a:gd name="T46" fmla="*/ 93 w 235"/>
                <a:gd name="T47" fmla="*/ 249 h 250"/>
                <a:gd name="T48" fmla="*/ 96 w 235"/>
                <a:gd name="T49" fmla="*/ 248 h 250"/>
                <a:gd name="T50" fmla="*/ 99 w 235"/>
                <a:gd name="T51" fmla="*/ 247 h 250"/>
                <a:gd name="T52" fmla="*/ 101 w 235"/>
                <a:gd name="T53" fmla="*/ 245 h 250"/>
                <a:gd name="T54" fmla="*/ 230 w 235"/>
                <a:gd name="T55" fmla="*/ 105 h 250"/>
                <a:gd name="T56" fmla="*/ 233 w 235"/>
                <a:gd name="T57" fmla="*/ 103 h 250"/>
                <a:gd name="T58" fmla="*/ 234 w 235"/>
                <a:gd name="T59" fmla="*/ 101 h 250"/>
                <a:gd name="T60" fmla="*/ 235 w 235"/>
                <a:gd name="T61" fmla="*/ 98 h 250"/>
                <a:gd name="T62" fmla="*/ 235 w 235"/>
                <a:gd name="T63" fmla="*/ 95 h 250"/>
                <a:gd name="T64" fmla="*/ 235 w 235"/>
                <a:gd name="T65" fmla="*/ 92 h 250"/>
                <a:gd name="T66" fmla="*/ 234 w 235"/>
                <a:gd name="T67" fmla="*/ 89 h 250"/>
                <a:gd name="T68" fmla="*/ 233 w 235"/>
                <a:gd name="T69" fmla="*/ 87 h 250"/>
                <a:gd name="T70" fmla="*/ 230 w 235"/>
                <a:gd name="T71" fmla="*/ 85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5" h="250">
                  <a:moveTo>
                    <a:pt x="230" y="85"/>
                  </a:moveTo>
                  <a:lnTo>
                    <a:pt x="150" y="5"/>
                  </a:lnTo>
                  <a:lnTo>
                    <a:pt x="148" y="2"/>
                  </a:lnTo>
                  <a:lnTo>
                    <a:pt x="145" y="1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5" y="0"/>
                  </a:lnTo>
                  <a:lnTo>
                    <a:pt x="133" y="1"/>
                  </a:lnTo>
                  <a:lnTo>
                    <a:pt x="130" y="2"/>
                  </a:lnTo>
                  <a:lnTo>
                    <a:pt x="128" y="5"/>
                  </a:lnTo>
                  <a:lnTo>
                    <a:pt x="3" y="149"/>
                  </a:lnTo>
                  <a:lnTo>
                    <a:pt x="1" y="155"/>
                  </a:lnTo>
                  <a:lnTo>
                    <a:pt x="0" y="159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40"/>
                  </a:lnTo>
                  <a:lnTo>
                    <a:pt x="2" y="243"/>
                  </a:lnTo>
                  <a:lnTo>
                    <a:pt x="4" y="245"/>
                  </a:lnTo>
                  <a:lnTo>
                    <a:pt x="6" y="247"/>
                  </a:lnTo>
                  <a:lnTo>
                    <a:pt x="10" y="248"/>
                  </a:lnTo>
                  <a:lnTo>
                    <a:pt x="12" y="249"/>
                  </a:lnTo>
                  <a:lnTo>
                    <a:pt x="15" y="250"/>
                  </a:lnTo>
                  <a:lnTo>
                    <a:pt x="90" y="250"/>
                  </a:lnTo>
                  <a:lnTo>
                    <a:pt x="93" y="249"/>
                  </a:lnTo>
                  <a:lnTo>
                    <a:pt x="96" y="248"/>
                  </a:lnTo>
                  <a:lnTo>
                    <a:pt x="99" y="247"/>
                  </a:lnTo>
                  <a:lnTo>
                    <a:pt x="101" y="245"/>
                  </a:lnTo>
                  <a:lnTo>
                    <a:pt x="230" y="105"/>
                  </a:lnTo>
                  <a:lnTo>
                    <a:pt x="233" y="103"/>
                  </a:lnTo>
                  <a:lnTo>
                    <a:pt x="234" y="101"/>
                  </a:lnTo>
                  <a:lnTo>
                    <a:pt x="235" y="98"/>
                  </a:lnTo>
                  <a:lnTo>
                    <a:pt x="235" y="95"/>
                  </a:lnTo>
                  <a:lnTo>
                    <a:pt x="235" y="92"/>
                  </a:lnTo>
                  <a:lnTo>
                    <a:pt x="234" y="89"/>
                  </a:lnTo>
                  <a:lnTo>
                    <a:pt x="233" y="87"/>
                  </a:lnTo>
                  <a:lnTo>
                    <a:pt x="230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88" name="Freeform 3391">
            <a:extLst>
              <a:ext uri="{FF2B5EF4-FFF2-40B4-BE49-F238E27FC236}">
                <a16:creationId xmlns:a16="http://schemas.microsoft.com/office/drawing/2014/main" id="{290006F0-364A-46CA-9CA9-8EA82228183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333172" y="985104"/>
            <a:ext cx="360000" cy="360000"/>
          </a:xfrm>
          <a:custGeom>
            <a:avLst/>
            <a:gdLst>
              <a:gd name="T0" fmla="*/ 400 w 721"/>
              <a:gd name="T1" fmla="*/ 502 h 721"/>
              <a:gd name="T2" fmla="*/ 441 w 721"/>
              <a:gd name="T3" fmla="*/ 487 h 721"/>
              <a:gd name="T4" fmla="*/ 456 w 721"/>
              <a:gd name="T5" fmla="*/ 469 h 721"/>
              <a:gd name="T6" fmla="*/ 477 w 721"/>
              <a:gd name="T7" fmla="*/ 475 h 721"/>
              <a:gd name="T8" fmla="*/ 498 w 721"/>
              <a:gd name="T9" fmla="*/ 505 h 721"/>
              <a:gd name="T10" fmla="*/ 361 w 721"/>
              <a:gd name="T11" fmla="*/ 709 h 721"/>
              <a:gd name="T12" fmla="*/ 315 w 721"/>
              <a:gd name="T13" fmla="*/ 654 h 721"/>
              <a:gd name="T14" fmla="*/ 347 w 721"/>
              <a:gd name="T15" fmla="*/ 606 h 721"/>
              <a:gd name="T16" fmla="*/ 365 w 721"/>
              <a:gd name="T17" fmla="*/ 601 h 721"/>
              <a:gd name="T18" fmla="*/ 387 w 721"/>
              <a:gd name="T19" fmla="*/ 623 h 721"/>
              <a:gd name="T20" fmla="*/ 415 w 721"/>
              <a:gd name="T21" fmla="*/ 691 h 721"/>
              <a:gd name="T22" fmla="*/ 225 w 721"/>
              <a:gd name="T23" fmla="*/ 505 h 721"/>
              <a:gd name="T24" fmla="*/ 245 w 721"/>
              <a:gd name="T25" fmla="*/ 477 h 721"/>
              <a:gd name="T26" fmla="*/ 265 w 721"/>
              <a:gd name="T27" fmla="*/ 469 h 721"/>
              <a:gd name="T28" fmla="*/ 280 w 721"/>
              <a:gd name="T29" fmla="*/ 487 h 721"/>
              <a:gd name="T30" fmla="*/ 321 w 721"/>
              <a:gd name="T31" fmla="*/ 502 h 721"/>
              <a:gd name="T32" fmla="*/ 222 w 721"/>
              <a:gd name="T33" fmla="*/ 511 h 721"/>
              <a:gd name="T34" fmla="*/ 397 w 721"/>
              <a:gd name="T35" fmla="*/ 541 h 721"/>
              <a:gd name="T36" fmla="*/ 385 w 721"/>
              <a:gd name="T37" fmla="*/ 565 h 721"/>
              <a:gd name="T38" fmla="*/ 361 w 721"/>
              <a:gd name="T39" fmla="*/ 577 h 721"/>
              <a:gd name="T40" fmla="*/ 335 w 721"/>
              <a:gd name="T41" fmla="*/ 565 h 721"/>
              <a:gd name="T42" fmla="*/ 325 w 721"/>
              <a:gd name="T43" fmla="*/ 541 h 721"/>
              <a:gd name="T44" fmla="*/ 681 w 721"/>
              <a:gd name="T45" fmla="*/ 552 h 721"/>
              <a:gd name="T46" fmla="*/ 633 w 721"/>
              <a:gd name="T47" fmla="*/ 522 h 721"/>
              <a:gd name="T48" fmla="*/ 524 w 721"/>
              <a:gd name="T49" fmla="*/ 477 h 721"/>
              <a:gd name="T50" fmla="*/ 484 w 721"/>
              <a:gd name="T51" fmla="*/ 448 h 721"/>
              <a:gd name="T52" fmla="*/ 457 w 721"/>
              <a:gd name="T53" fmla="*/ 433 h 721"/>
              <a:gd name="T54" fmla="*/ 466 w 721"/>
              <a:gd name="T55" fmla="*/ 366 h 721"/>
              <a:gd name="T56" fmla="*/ 489 w 721"/>
              <a:gd name="T57" fmla="*/ 322 h 721"/>
              <a:gd name="T58" fmla="*/ 504 w 721"/>
              <a:gd name="T59" fmla="*/ 279 h 721"/>
              <a:gd name="T60" fmla="*/ 513 w 721"/>
              <a:gd name="T61" fmla="*/ 247 h 721"/>
              <a:gd name="T62" fmla="*/ 506 w 721"/>
              <a:gd name="T63" fmla="*/ 215 h 721"/>
              <a:gd name="T64" fmla="*/ 501 w 721"/>
              <a:gd name="T65" fmla="*/ 193 h 721"/>
              <a:gd name="T66" fmla="*/ 527 w 721"/>
              <a:gd name="T67" fmla="*/ 102 h 721"/>
              <a:gd name="T68" fmla="*/ 519 w 721"/>
              <a:gd name="T69" fmla="*/ 51 h 721"/>
              <a:gd name="T70" fmla="*/ 493 w 721"/>
              <a:gd name="T71" fmla="*/ 26 h 721"/>
              <a:gd name="T72" fmla="*/ 453 w 721"/>
              <a:gd name="T73" fmla="*/ 9 h 721"/>
              <a:gd name="T74" fmla="*/ 383 w 721"/>
              <a:gd name="T75" fmla="*/ 0 h 721"/>
              <a:gd name="T76" fmla="*/ 311 w 721"/>
              <a:gd name="T77" fmla="*/ 9 h 721"/>
              <a:gd name="T78" fmla="*/ 271 w 721"/>
              <a:gd name="T79" fmla="*/ 32 h 721"/>
              <a:gd name="T80" fmla="*/ 239 w 721"/>
              <a:gd name="T81" fmla="*/ 50 h 721"/>
              <a:gd name="T82" fmla="*/ 222 w 721"/>
              <a:gd name="T83" fmla="*/ 66 h 721"/>
              <a:gd name="T84" fmla="*/ 211 w 721"/>
              <a:gd name="T85" fmla="*/ 95 h 721"/>
              <a:gd name="T86" fmla="*/ 217 w 721"/>
              <a:gd name="T87" fmla="*/ 164 h 721"/>
              <a:gd name="T88" fmla="*/ 227 w 721"/>
              <a:gd name="T89" fmla="*/ 202 h 721"/>
              <a:gd name="T90" fmla="*/ 212 w 721"/>
              <a:gd name="T91" fmla="*/ 230 h 721"/>
              <a:gd name="T92" fmla="*/ 213 w 721"/>
              <a:gd name="T93" fmla="*/ 263 h 721"/>
              <a:gd name="T94" fmla="*/ 229 w 721"/>
              <a:gd name="T95" fmla="*/ 290 h 721"/>
              <a:gd name="T96" fmla="*/ 243 w 721"/>
              <a:gd name="T97" fmla="*/ 348 h 721"/>
              <a:gd name="T98" fmla="*/ 265 w 721"/>
              <a:gd name="T99" fmla="*/ 378 h 721"/>
              <a:gd name="T100" fmla="*/ 249 w 721"/>
              <a:gd name="T101" fmla="*/ 441 h 721"/>
              <a:gd name="T102" fmla="*/ 209 w 721"/>
              <a:gd name="T103" fmla="*/ 473 h 721"/>
              <a:gd name="T104" fmla="*/ 134 w 721"/>
              <a:gd name="T105" fmla="*/ 502 h 721"/>
              <a:gd name="T106" fmla="*/ 50 w 721"/>
              <a:gd name="T107" fmla="*/ 547 h 721"/>
              <a:gd name="T108" fmla="*/ 28 w 721"/>
              <a:gd name="T109" fmla="*/ 573 h 721"/>
              <a:gd name="T110" fmla="*/ 9 w 721"/>
              <a:gd name="T111" fmla="*/ 629 h 721"/>
              <a:gd name="T112" fmla="*/ 0 w 721"/>
              <a:gd name="T113" fmla="*/ 713 h 721"/>
              <a:gd name="T114" fmla="*/ 709 w 721"/>
              <a:gd name="T115" fmla="*/ 721 h 721"/>
              <a:gd name="T116" fmla="*/ 721 w 721"/>
              <a:gd name="T117" fmla="*/ 709 h 721"/>
              <a:gd name="T118" fmla="*/ 709 w 721"/>
              <a:gd name="T119" fmla="*/ 606 h 721"/>
              <a:gd name="T120" fmla="*/ 691 w 721"/>
              <a:gd name="T121" fmla="*/ 564 h 7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21" h="721">
                <a:moveTo>
                  <a:pt x="415" y="510"/>
                </a:moveTo>
                <a:lnTo>
                  <a:pt x="415" y="510"/>
                </a:lnTo>
                <a:lnTo>
                  <a:pt x="415" y="510"/>
                </a:lnTo>
                <a:lnTo>
                  <a:pt x="400" y="502"/>
                </a:lnTo>
                <a:lnTo>
                  <a:pt x="414" y="498"/>
                </a:lnTo>
                <a:lnTo>
                  <a:pt x="428" y="493"/>
                </a:lnTo>
                <a:lnTo>
                  <a:pt x="434" y="491"/>
                </a:lnTo>
                <a:lnTo>
                  <a:pt x="441" y="487"/>
                </a:lnTo>
                <a:lnTo>
                  <a:pt x="447" y="482"/>
                </a:lnTo>
                <a:lnTo>
                  <a:pt x="453" y="477"/>
                </a:lnTo>
                <a:lnTo>
                  <a:pt x="456" y="473"/>
                </a:lnTo>
                <a:lnTo>
                  <a:pt x="456" y="469"/>
                </a:lnTo>
                <a:lnTo>
                  <a:pt x="456" y="459"/>
                </a:lnTo>
                <a:lnTo>
                  <a:pt x="464" y="462"/>
                </a:lnTo>
                <a:lnTo>
                  <a:pt x="470" y="469"/>
                </a:lnTo>
                <a:lnTo>
                  <a:pt x="477" y="475"/>
                </a:lnTo>
                <a:lnTo>
                  <a:pt x="483" y="482"/>
                </a:lnTo>
                <a:lnTo>
                  <a:pt x="489" y="489"/>
                </a:lnTo>
                <a:lnTo>
                  <a:pt x="495" y="497"/>
                </a:lnTo>
                <a:lnTo>
                  <a:pt x="498" y="505"/>
                </a:lnTo>
                <a:lnTo>
                  <a:pt x="501" y="511"/>
                </a:lnTo>
                <a:lnTo>
                  <a:pt x="522" y="574"/>
                </a:lnTo>
                <a:lnTo>
                  <a:pt x="415" y="510"/>
                </a:lnTo>
                <a:close/>
                <a:moveTo>
                  <a:pt x="361" y="709"/>
                </a:moveTo>
                <a:lnTo>
                  <a:pt x="293" y="709"/>
                </a:lnTo>
                <a:lnTo>
                  <a:pt x="299" y="691"/>
                </a:lnTo>
                <a:lnTo>
                  <a:pt x="306" y="672"/>
                </a:lnTo>
                <a:lnTo>
                  <a:pt x="315" y="654"/>
                </a:lnTo>
                <a:lnTo>
                  <a:pt x="322" y="637"/>
                </a:lnTo>
                <a:lnTo>
                  <a:pt x="333" y="623"/>
                </a:lnTo>
                <a:lnTo>
                  <a:pt x="342" y="611"/>
                </a:lnTo>
                <a:lnTo>
                  <a:pt x="347" y="606"/>
                </a:lnTo>
                <a:lnTo>
                  <a:pt x="351" y="604"/>
                </a:lnTo>
                <a:lnTo>
                  <a:pt x="356" y="601"/>
                </a:lnTo>
                <a:lnTo>
                  <a:pt x="361" y="601"/>
                </a:lnTo>
                <a:lnTo>
                  <a:pt x="365" y="601"/>
                </a:lnTo>
                <a:lnTo>
                  <a:pt x="370" y="604"/>
                </a:lnTo>
                <a:lnTo>
                  <a:pt x="374" y="606"/>
                </a:lnTo>
                <a:lnTo>
                  <a:pt x="379" y="611"/>
                </a:lnTo>
                <a:lnTo>
                  <a:pt x="387" y="623"/>
                </a:lnTo>
                <a:lnTo>
                  <a:pt x="396" y="637"/>
                </a:lnTo>
                <a:lnTo>
                  <a:pt x="403" y="654"/>
                </a:lnTo>
                <a:lnTo>
                  <a:pt x="410" y="673"/>
                </a:lnTo>
                <a:lnTo>
                  <a:pt x="415" y="691"/>
                </a:lnTo>
                <a:lnTo>
                  <a:pt x="420" y="709"/>
                </a:lnTo>
                <a:lnTo>
                  <a:pt x="361" y="709"/>
                </a:lnTo>
                <a:close/>
                <a:moveTo>
                  <a:pt x="222" y="511"/>
                </a:moveTo>
                <a:lnTo>
                  <a:pt x="225" y="505"/>
                </a:lnTo>
                <a:lnTo>
                  <a:pt x="229" y="497"/>
                </a:lnTo>
                <a:lnTo>
                  <a:pt x="234" y="489"/>
                </a:lnTo>
                <a:lnTo>
                  <a:pt x="239" y="483"/>
                </a:lnTo>
                <a:lnTo>
                  <a:pt x="245" y="477"/>
                </a:lnTo>
                <a:lnTo>
                  <a:pt x="252" y="470"/>
                </a:lnTo>
                <a:lnTo>
                  <a:pt x="258" y="464"/>
                </a:lnTo>
                <a:lnTo>
                  <a:pt x="265" y="460"/>
                </a:lnTo>
                <a:lnTo>
                  <a:pt x="265" y="469"/>
                </a:lnTo>
                <a:lnTo>
                  <a:pt x="265" y="473"/>
                </a:lnTo>
                <a:lnTo>
                  <a:pt x="267" y="477"/>
                </a:lnTo>
                <a:lnTo>
                  <a:pt x="274" y="482"/>
                </a:lnTo>
                <a:lnTo>
                  <a:pt x="280" y="487"/>
                </a:lnTo>
                <a:lnTo>
                  <a:pt x="286" y="491"/>
                </a:lnTo>
                <a:lnTo>
                  <a:pt x="293" y="493"/>
                </a:lnTo>
                <a:lnTo>
                  <a:pt x="307" y="498"/>
                </a:lnTo>
                <a:lnTo>
                  <a:pt x="321" y="502"/>
                </a:lnTo>
                <a:lnTo>
                  <a:pt x="306" y="511"/>
                </a:lnTo>
                <a:lnTo>
                  <a:pt x="306" y="511"/>
                </a:lnTo>
                <a:lnTo>
                  <a:pt x="202" y="574"/>
                </a:lnTo>
                <a:lnTo>
                  <a:pt x="222" y="511"/>
                </a:lnTo>
                <a:close/>
                <a:moveTo>
                  <a:pt x="325" y="528"/>
                </a:moveTo>
                <a:lnTo>
                  <a:pt x="361" y="506"/>
                </a:lnTo>
                <a:lnTo>
                  <a:pt x="397" y="528"/>
                </a:lnTo>
                <a:lnTo>
                  <a:pt x="397" y="541"/>
                </a:lnTo>
                <a:lnTo>
                  <a:pt x="396" y="547"/>
                </a:lnTo>
                <a:lnTo>
                  <a:pt x="393" y="554"/>
                </a:lnTo>
                <a:lnTo>
                  <a:pt x="391" y="560"/>
                </a:lnTo>
                <a:lnTo>
                  <a:pt x="385" y="565"/>
                </a:lnTo>
                <a:lnTo>
                  <a:pt x="380" y="570"/>
                </a:lnTo>
                <a:lnTo>
                  <a:pt x="374" y="573"/>
                </a:lnTo>
                <a:lnTo>
                  <a:pt x="367" y="575"/>
                </a:lnTo>
                <a:lnTo>
                  <a:pt x="361" y="577"/>
                </a:lnTo>
                <a:lnTo>
                  <a:pt x="353" y="575"/>
                </a:lnTo>
                <a:lnTo>
                  <a:pt x="347" y="573"/>
                </a:lnTo>
                <a:lnTo>
                  <a:pt x="340" y="570"/>
                </a:lnTo>
                <a:lnTo>
                  <a:pt x="335" y="565"/>
                </a:lnTo>
                <a:lnTo>
                  <a:pt x="331" y="560"/>
                </a:lnTo>
                <a:lnTo>
                  <a:pt x="328" y="554"/>
                </a:lnTo>
                <a:lnTo>
                  <a:pt x="325" y="547"/>
                </a:lnTo>
                <a:lnTo>
                  <a:pt x="325" y="541"/>
                </a:lnTo>
                <a:lnTo>
                  <a:pt x="325" y="528"/>
                </a:lnTo>
                <a:close/>
                <a:moveTo>
                  <a:pt x="691" y="564"/>
                </a:moveTo>
                <a:lnTo>
                  <a:pt x="686" y="557"/>
                </a:lnTo>
                <a:lnTo>
                  <a:pt x="681" y="552"/>
                </a:lnTo>
                <a:lnTo>
                  <a:pt x="674" y="547"/>
                </a:lnTo>
                <a:lnTo>
                  <a:pt x="668" y="541"/>
                </a:lnTo>
                <a:lnTo>
                  <a:pt x="651" y="531"/>
                </a:lnTo>
                <a:lnTo>
                  <a:pt x="633" y="522"/>
                </a:lnTo>
                <a:lnTo>
                  <a:pt x="591" y="502"/>
                </a:lnTo>
                <a:lnTo>
                  <a:pt x="545" y="484"/>
                </a:lnTo>
                <a:lnTo>
                  <a:pt x="534" y="480"/>
                </a:lnTo>
                <a:lnTo>
                  <a:pt x="524" y="477"/>
                </a:lnTo>
                <a:lnTo>
                  <a:pt x="514" y="473"/>
                </a:lnTo>
                <a:lnTo>
                  <a:pt x="504" y="469"/>
                </a:lnTo>
                <a:lnTo>
                  <a:pt x="495" y="457"/>
                </a:lnTo>
                <a:lnTo>
                  <a:pt x="484" y="448"/>
                </a:lnTo>
                <a:lnTo>
                  <a:pt x="473" y="441"/>
                </a:lnTo>
                <a:lnTo>
                  <a:pt x="462" y="434"/>
                </a:lnTo>
                <a:lnTo>
                  <a:pt x="460" y="433"/>
                </a:lnTo>
                <a:lnTo>
                  <a:pt x="457" y="433"/>
                </a:lnTo>
                <a:lnTo>
                  <a:pt x="456" y="433"/>
                </a:lnTo>
                <a:lnTo>
                  <a:pt x="456" y="378"/>
                </a:lnTo>
                <a:lnTo>
                  <a:pt x="461" y="373"/>
                </a:lnTo>
                <a:lnTo>
                  <a:pt x="466" y="366"/>
                </a:lnTo>
                <a:lnTo>
                  <a:pt x="473" y="358"/>
                </a:lnTo>
                <a:lnTo>
                  <a:pt x="479" y="348"/>
                </a:lnTo>
                <a:lnTo>
                  <a:pt x="484" y="337"/>
                </a:lnTo>
                <a:lnTo>
                  <a:pt x="489" y="322"/>
                </a:lnTo>
                <a:lnTo>
                  <a:pt x="492" y="308"/>
                </a:lnTo>
                <a:lnTo>
                  <a:pt x="495" y="290"/>
                </a:lnTo>
                <a:lnTo>
                  <a:pt x="500" y="285"/>
                </a:lnTo>
                <a:lnTo>
                  <a:pt x="504" y="279"/>
                </a:lnTo>
                <a:lnTo>
                  <a:pt x="507" y="271"/>
                </a:lnTo>
                <a:lnTo>
                  <a:pt x="510" y="262"/>
                </a:lnTo>
                <a:lnTo>
                  <a:pt x="511" y="254"/>
                </a:lnTo>
                <a:lnTo>
                  <a:pt x="513" y="247"/>
                </a:lnTo>
                <a:lnTo>
                  <a:pt x="513" y="238"/>
                </a:lnTo>
                <a:lnTo>
                  <a:pt x="511" y="230"/>
                </a:lnTo>
                <a:lnTo>
                  <a:pt x="510" y="222"/>
                </a:lnTo>
                <a:lnTo>
                  <a:pt x="506" y="215"/>
                </a:lnTo>
                <a:lnTo>
                  <a:pt x="502" y="208"/>
                </a:lnTo>
                <a:lnTo>
                  <a:pt x="497" y="202"/>
                </a:lnTo>
                <a:lnTo>
                  <a:pt x="498" y="198"/>
                </a:lnTo>
                <a:lnTo>
                  <a:pt x="501" y="193"/>
                </a:lnTo>
                <a:lnTo>
                  <a:pt x="510" y="167"/>
                </a:lnTo>
                <a:lnTo>
                  <a:pt x="520" y="135"/>
                </a:lnTo>
                <a:lnTo>
                  <a:pt x="524" y="118"/>
                </a:lnTo>
                <a:lnTo>
                  <a:pt x="527" y="102"/>
                </a:lnTo>
                <a:lnTo>
                  <a:pt x="527" y="85"/>
                </a:lnTo>
                <a:lnTo>
                  <a:pt x="525" y="68"/>
                </a:lnTo>
                <a:lnTo>
                  <a:pt x="523" y="59"/>
                </a:lnTo>
                <a:lnTo>
                  <a:pt x="519" y="51"/>
                </a:lnTo>
                <a:lnTo>
                  <a:pt x="514" y="44"/>
                </a:lnTo>
                <a:lnTo>
                  <a:pt x="509" y="37"/>
                </a:lnTo>
                <a:lnTo>
                  <a:pt x="501" y="31"/>
                </a:lnTo>
                <a:lnTo>
                  <a:pt x="493" y="26"/>
                </a:lnTo>
                <a:lnTo>
                  <a:pt x="484" y="21"/>
                </a:lnTo>
                <a:lnTo>
                  <a:pt x="475" y="16"/>
                </a:lnTo>
                <a:lnTo>
                  <a:pt x="465" y="12"/>
                </a:lnTo>
                <a:lnTo>
                  <a:pt x="453" y="9"/>
                </a:lnTo>
                <a:lnTo>
                  <a:pt x="442" y="7"/>
                </a:lnTo>
                <a:lnTo>
                  <a:pt x="430" y="4"/>
                </a:lnTo>
                <a:lnTo>
                  <a:pt x="407" y="0"/>
                </a:lnTo>
                <a:lnTo>
                  <a:pt x="383" y="0"/>
                </a:lnTo>
                <a:lnTo>
                  <a:pt x="365" y="0"/>
                </a:lnTo>
                <a:lnTo>
                  <a:pt x="347" y="1"/>
                </a:lnTo>
                <a:lnTo>
                  <a:pt x="329" y="5"/>
                </a:lnTo>
                <a:lnTo>
                  <a:pt x="311" y="9"/>
                </a:lnTo>
                <a:lnTo>
                  <a:pt x="295" y="16"/>
                </a:lnTo>
                <a:lnTo>
                  <a:pt x="281" y="23"/>
                </a:lnTo>
                <a:lnTo>
                  <a:pt x="276" y="27"/>
                </a:lnTo>
                <a:lnTo>
                  <a:pt x="271" y="32"/>
                </a:lnTo>
                <a:lnTo>
                  <a:pt x="266" y="37"/>
                </a:lnTo>
                <a:lnTo>
                  <a:pt x="263" y="44"/>
                </a:lnTo>
                <a:lnTo>
                  <a:pt x="251" y="46"/>
                </a:lnTo>
                <a:lnTo>
                  <a:pt x="239" y="50"/>
                </a:lnTo>
                <a:lnTo>
                  <a:pt x="234" y="53"/>
                </a:lnTo>
                <a:lnTo>
                  <a:pt x="230" y="57"/>
                </a:lnTo>
                <a:lnTo>
                  <a:pt x="225" y="60"/>
                </a:lnTo>
                <a:lnTo>
                  <a:pt x="222" y="66"/>
                </a:lnTo>
                <a:lnTo>
                  <a:pt x="217" y="72"/>
                </a:lnTo>
                <a:lnTo>
                  <a:pt x="215" y="78"/>
                </a:lnTo>
                <a:lnTo>
                  <a:pt x="212" y="87"/>
                </a:lnTo>
                <a:lnTo>
                  <a:pt x="211" y="95"/>
                </a:lnTo>
                <a:lnTo>
                  <a:pt x="209" y="112"/>
                </a:lnTo>
                <a:lnTo>
                  <a:pt x="211" y="130"/>
                </a:lnTo>
                <a:lnTo>
                  <a:pt x="213" y="148"/>
                </a:lnTo>
                <a:lnTo>
                  <a:pt x="217" y="164"/>
                </a:lnTo>
                <a:lnTo>
                  <a:pt x="221" y="181"/>
                </a:lnTo>
                <a:lnTo>
                  <a:pt x="225" y="194"/>
                </a:lnTo>
                <a:lnTo>
                  <a:pt x="226" y="198"/>
                </a:lnTo>
                <a:lnTo>
                  <a:pt x="227" y="202"/>
                </a:lnTo>
                <a:lnTo>
                  <a:pt x="222" y="207"/>
                </a:lnTo>
                <a:lnTo>
                  <a:pt x="217" y="215"/>
                </a:lnTo>
                <a:lnTo>
                  <a:pt x="215" y="221"/>
                </a:lnTo>
                <a:lnTo>
                  <a:pt x="212" y="230"/>
                </a:lnTo>
                <a:lnTo>
                  <a:pt x="211" y="238"/>
                </a:lnTo>
                <a:lnTo>
                  <a:pt x="211" y="247"/>
                </a:lnTo>
                <a:lnTo>
                  <a:pt x="212" y="254"/>
                </a:lnTo>
                <a:lnTo>
                  <a:pt x="213" y="263"/>
                </a:lnTo>
                <a:lnTo>
                  <a:pt x="216" y="272"/>
                </a:lnTo>
                <a:lnTo>
                  <a:pt x="220" y="280"/>
                </a:lnTo>
                <a:lnTo>
                  <a:pt x="224" y="285"/>
                </a:lnTo>
                <a:lnTo>
                  <a:pt x="229" y="290"/>
                </a:lnTo>
                <a:lnTo>
                  <a:pt x="230" y="307"/>
                </a:lnTo>
                <a:lnTo>
                  <a:pt x="234" y="322"/>
                </a:lnTo>
                <a:lnTo>
                  <a:pt x="238" y="337"/>
                </a:lnTo>
                <a:lnTo>
                  <a:pt x="243" y="348"/>
                </a:lnTo>
                <a:lnTo>
                  <a:pt x="249" y="358"/>
                </a:lnTo>
                <a:lnTo>
                  <a:pt x="254" y="366"/>
                </a:lnTo>
                <a:lnTo>
                  <a:pt x="260" y="373"/>
                </a:lnTo>
                <a:lnTo>
                  <a:pt x="265" y="378"/>
                </a:lnTo>
                <a:lnTo>
                  <a:pt x="265" y="433"/>
                </a:lnTo>
                <a:lnTo>
                  <a:pt x="262" y="433"/>
                </a:lnTo>
                <a:lnTo>
                  <a:pt x="261" y="434"/>
                </a:lnTo>
                <a:lnTo>
                  <a:pt x="249" y="441"/>
                </a:lnTo>
                <a:lnTo>
                  <a:pt x="239" y="448"/>
                </a:lnTo>
                <a:lnTo>
                  <a:pt x="229" y="457"/>
                </a:lnTo>
                <a:lnTo>
                  <a:pt x="220" y="469"/>
                </a:lnTo>
                <a:lnTo>
                  <a:pt x="209" y="473"/>
                </a:lnTo>
                <a:lnTo>
                  <a:pt x="200" y="477"/>
                </a:lnTo>
                <a:lnTo>
                  <a:pt x="190" y="480"/>
                </a:lnTo>
                <a:lnTo>
                  <a:pt x="181" y="484"/>
                </a:lnTo>
                <a:lnTo>
                  <a:pt x="134" y="502"/>
                </a:lnTo>
                <a:lnTo>
                  <a:pt x="91" y="522"/>
                </a:lnTo>
                <a:lnTo>
                  <a:pt x="73" y="531"/>
                </a:lnTo>
                <a:lnTo>
                  <a:pt x="57" y="541"/>
                </a:lnTo>
                <a:lnTo>
                  <a:pt x="50" y="547"/>
                </a:lnTo>
                <a:lnTo>
                  <a:pt x="44" y="552"/>
                </a:lnTo>
                <a:lnTo>
                  <a:pt x="39" y="557"/>
                </a:lnTo>
                <a:lnTo>
                  <a:pt x="34" y="564"/>
                </a:lnTo>
                <a:lnTo>
                  <a:pt x="28" y="573"/>
                </a:lnTo>
                <a:lnTo>
                  <a:pt x="23" y="583"/>
                </a:lnTo>
                <a:lnTo>
                  <a:pt x="19" y="595"/>
                </a:lnTo>
                <a:lnTo>
                  <a:pt x="16" y="606"/>
                </a:lnTo>
                <a:lnTo>
                  <a:pt x="9" y="629"/>
                </a:lnTo>
                <a:lnTo>
                  <a:pt x="5" y="653"/>
                </a:lnTo>
                <a:lnTo>
                  <a:pt x="1" y="691"/>
                </a:lnTo>
                <a:lnTo>
                  <a:pt x="0" y="709"/>
                </a:lnTo>
                <a:lnTo>
                  <a:pt x="0" y="713"/>
                </a:lnTo>
                <a:lnTo>
                  <a:pt x="4" y="717"/>
                </a:lnTo>
                <a:lnTo>
                  <a:pt x="8" y="719"/>
                </a:lnTo>
                <a:lnTo>
                  <a:pt x="12" y="721"/>
                </a:lnTo>
                <a:lnTo>
                  <a:pt x="709" y="721"/>
                </a:lnTo>
                <a:lnTo>
                  <a:pt x="714" y="719"/>
                </a:lnTo>
                <a:lnTo>
                  <a:pt x="718" y="717"/>
                </a:lnTo>
                <a:lnTo>
                  <a:pt x="721" y="713"/>
                </a:lnTo>
                <a:lnTo>
                  <a:pt x="721" y="709"/>
                </a:lnTo>
                <a:lnTo>
                  <a:pt x="721" y="691"/>
                </a:lnTo>
                <a:lnTo>
                  <a:pt x="718" y="653"/>
                </a:lnTo>
                <a:lnTo>
                  <a:pt x="714" y="629"/>
                </a:lnTo>
                <a:lnTo>
                  <a:pt x="709" y="606"/>
                </a:lnTo>
                <a:lnTo>
                  <a:pt x="705" y="595"/>
                </a:lnTo>
                <a:lnTo>
                  <a:pt x="701" y="583"/>
                </a:lnTo>
                <a:lnTo>
                  <a:pt x="696" y="573"/>
                </a:lnTo>
                <a:lnTo>
                  <a:pt x="691" y="5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2371B32C-B6EA-40A0-A7A6-A64C0E419434}"/>
              </a:ext>
            </a:extLst>
          </p:cNvPr>
          <p:cNvGrpSpPr>
            <a:grpSpLocks noChangeAspect="1"/>
          </p:cNvGrpSpPr>
          <p:nvPr/>
        </p:nvGrpSpPr>
        <p:grpSpPr>
          <a:xfrm>
            <a:off x="7083345" y="993104"/>
            <a:ext cx="360000" cy="352000"/>
            <a:chOff x="6450013" y="7073900"/>
            <a:chExt cx="285750" cy="279401"/>
          </a:xfrm>
          <a:solidFill>
            <a:schemeClr val="bg1"/>
          </a:solidFill>
        </p:grpSpPr>
        <p:sp>
          <p:nvSpPr>
            <p:cNvPr id="590" name="Freeform 3595">
              <a:extLst>
                <a:ext uri="{FF2B5EF4-FFF2-40B4-BE49-F238E27FC236}">
                  <a16:creationId xmlns:a16="http://schemas.microsoft.com/office/drawing/2014/main" id="{02A96C0B-FB9C-4324-9BAE-6D1B71819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1463" y="7269163"/>
              <a:ext cx="114300" cy="84138"/>
            </a:xfrm>
            <a:custGeom>
              <a:avLst/>
              <a:gdLst>
                <a:gd name="T0" fmla="*/ 210 w 289"/>
                <a:gd name="T1" fmla="*/ 23 h 211"/>
                <a:gd name="T2" fmla="*/ 202 w 289"/>
                <a:gd name="T3" fmla="*/ 18 h 211"/>
                <a:gd name="T4" fmla="*/ 194 w 289"/>
                <a:gd name="T5" fmla="*/ 14 h 211"/>
                <a:gd name="T6" fmla="*/ 186 w 289"/>
                <a:gd name="T7" fmla="*/ 10 h 211"/>
                <a:gd name="T8" fmla="*/ 177 w 289"/>
                <a:gd name="T9" fmla="*/ 8 h 211"/>
                <a:gd name="T10" fmla="*/ 161 w 289"/>
                <a:gd name="T11" fmla="*/ 3 h 211"/>
                <a:gd name="T12" fmla="*/ 141 w 289"/>
                <a:gd name="T13" fmla="*/ 0 h 211"/>
                <a:gd name="T14" fmla="*/ 143 w 289"/>
                <a:gd name="T15" fmla="*/ 1 h 211"/>
                <a:gd name="T16" fmla="*/ 0 w 289"/>
                <a:gd name="T17" fmla="*/ 211 h 211"/>
                <a:gd name="T18" fmla="*/ 278 w 289"/>
                <a:gd name="T19" fmla="*/ 211 h 211"/>
                <a:gd name="T20" fmla="*/ 283 w 289"/>
                <a:gd name="T21" fmla="*/ 209 h 211"/>
                <a:gd name="T22" fmla="*/ 287 w 289"/>
                <a:gd name="T23" fmla="*/ 207 h 211"/>
                <a:gd name="T24" fmla="*/ 289 w 289"/>
                <a:gd name="T25" fmla="*/ 202 h 211"/>
                <a:gd name="T26" fmla="*/ 289 w 289"/>
                <a:gd name="T27" fmla="*/ 198 h 211"/>
                <a:gd name="T28" fmla="*/ 289 w 289"/>
                <a:gd name="T29" fmla="*/ 190 h 211"/>
                <a:gd name="T30" fmla="*/ 285 w 289"/>
                <a:gd name="T31" fmla="*/ 175 h 211"/>
                <a:gd name="T32" fmla="*/ 280 w 289"/>
                <a:gd name="T33" fmla="*/ 153 h 211"/>
                <a:gd name="T34" fmla="*/ 274 w 289"/>
                <a:gd name="T35" fmla="*/ 126 h 211"/>
                <a:gd name="T36" fmla="*/ 269 w 289"/>
                <a:gd name="T37" fmla="*/ 112 h 211"/>
                <a:gd name="T38" fmla="*/ 262 w 289"/>
                <a:gd name="T39" fmla="*/ 98 h 211"/>
                <a:gd name="T40" fmla="*/ 256 w 289"/>
                <a:gd name="T41" fmla="*/ 83 h 211"/>
                <a:gd name="T42" fmla="*/ 248 w 289"/>
                <a:gd name="T43" fmla="*/ 69 h 211"/>
                <a:gd name="T44" fmla="*/ 240 w 289"/>
                <a:gd name="T45" fmla="*/ 56 h 211"/>
                <a:gd name="T46" fmla="*/ 231 w 289"/>
                <a:gd name="T47" fmla="*/ 44 h 211"/>
                <a:gd name="T48" fmla="*/ 221 w 289"/>
                <a:gd name="T49" fmla="*/ 33 h 211"/>
                <a:gd name="T50" fmla="*/ 210 w 289"/>
                <a:gd name="T51" fmla="*/ 2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9" h="211">
                  <a:moveTo>
                    <a:pt x="210" y="23"/>
                  </a:moveTo>
                  <a:lnTo>
                    <a:pt x="202" y="18"/>
                  </a:lnTo>
                  <a:lnTo>
                    <a:pt x="194" y="14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1" y="3"/>
                  </a:lnTo>
                  <a:lnTo>
                    <a:pt x="141" y="0"/>
                  </a:lnTo>
                  <a:lnTo>
                    <a:pt x="143" y="1"/>
                  </a:lnTo>
                  <a:lnTo>
                    <a:pt x="0" y="211"/>
                  </a:lnTo>
                  <a:lnTo>
                    <a:pt x="278" y="211"/>
                  </a:lnTo>
                  <a:lnTo>
                    <a:pt x="283" y="209"/>
                  </a:lnTo>
                  <a:lnTo>
                    <a:pt x="287" y="207"/>
                  </a:lnTo>
                  <a:lnTo>
                    <a:pt x="289" y="202"/>
                  </a:lnTo>
                  <a:lnTo>
                    <a:pt x="289" y="198"/>
                  </a:lnTo>
                  <a:lnTo>
                    <a:pt x="289" y="190"/>
                  </a:lnTo>
                  <a:lnTo>
                    <a:pt x="285" y="175"/>
                  </a:lnTo>
                  <a:lnTo>
                    <a:pt x="280" y="153"/>
                  </a:lnTo>
                  <a:lnTo>
                    <a:pt x="274" y="126"/>
                  </a:lnTo>
                  <a:lnTo>
                    <a:pt x="269" y="112"/>
                  </a:lnTo>
                  <a:lnTo>
                    <a:pt x="262" y="98"/>
                  </a:lnTo>
                  <a:lnTo>
                    <a:pt x="256" y="83"/>
                  </a:lnTo>
                  <a:lnTo>
                    <a:pt x="248" y="69"/>
                  </a:lnTo>
                  <a:lnTo>
                    <a:pt x="240" y="56"/>
                  </a:lnTo>
                  <a:lnTo>
                    <a:pt x="231" y="44"/>
                  </a:lnTo>
                  <a:lnTo>
                    <a:pt x="221" y="33"/>
                  </a:lnTo>
                  <a:lnTo>
                    <a:pt x="21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Freeform 3596">
              <a:extLst>
                <a:ext uri="{FF2B5EF4-FFF2-40B4-BE49-F238E27FC236}">
                  <a16:creationId xmlns:a16="http://schemas.microsoft.com/office/drawing/2014/main" id="{EA54B7E6-10FC-4B58-A060-79E8A55521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92875" y="7073900"/>
              <a:ext cx="201612" cy="279400"/>
            </a:xfrm>
            <a:custGeom>
              <a:avLst/>
              <a:gdLst>
                <a:gd name="T0" fmla="*/ 292 w 509"/>
                <a:gd name="T1" fmla="*/ 525 h 704"/>
                <a:gd name="T2" fmla="*/ 292 w 509"/>
                <a:gd name="T3" fmla="*/ 496 h 704"/>
                <a:gd name="T4" fmla="*/ 320 w 509"/>
                <a:gd name="T5" fmla="*/ 484 h 704"/>
                <a:gd name="T6" fmla="*/ 342 w 509"/>
                <a:gd name="T7" fmla="*/ 505 h 704"/>
                <a:gd name="T8" fmla="*/ 330 w 509"/>
                <a:gd name="T9" fmla="*/ 533 h 704"/>
                <a:gd name="T10" fmla="*/ 243 w 509"/>
                <a:gd name="T11" fmla="*/ 551 h 704"/>
                <a:gd name="T12" fmla="*/ 228 w 509"/>
                <a:gd name="T13" fmla="*/ 525 h 704"/>
                <a:gd name="T14" fmla="*/ 243 w 509"/>
                <a:gd name="T15" fmla="*/ 501 h 704"/>
                <a:gd name="T16" fmla="*/ 274 w 509"/>
                <a:gd name="T17" fmla="*/ 506 h 704"/>
                <a:gd name="T18" fmla="*/ 279 w 509"/>
                <a:gd name="T19" fmla="*/ 537 h 704"/>
                <a:gd name="T20" fmla="*/ 255 w 509"/>
                <a:gd name="T21" fmla="*/ 553 h 704"/>
                <a:gd name="T22" fmla="*/ 171 w 509"/>
                <a:gd name="T23" fmla="*/ 525 h 704"/>
                <a:gd name="T24" fmla="*/ 171 w 509"/>
                <a:gd name="T25" fmla="*/ 496 h 704"/>
                <a:gd name="T26" fmla="*/ 199 w 509"/>
                <a:gd name="T27" fmla="*/ 484 h 704"/>
                <a:gd name="T28" fmla="*/ 220 w 509"/>
                <a:gd name="T29" fmla="*/ 505 h 704"/>
                <a:gd name="T30" fmla="*/ 208 w 509"/>
                <a:gd name="T31" fmla="*/ 533 h 704"/>
                <a:gd name="T32" fmla="*/ 117 w 509"/>
                <a:gd name="T33" fmla="*/ 250 h 704"/>
                <a:gd name="T34" fmla="*/ 109 w 509"/>
                <a:gd name="T35" fmla="*/ 230 h 704"/>
                <a:gd name="T36" fmla="*/ 138 w 509"/>
                <a:gd name="T37" fmla="*/ 213 h 704"/>
                <a:gd name="T38" fmla="*/ 152 w 509"/>
                <a:gd name="T39" fmla="*/ 177 h 704"/>
                <a:gd name="T40" fmla="*/ 172 w 509"/>
                <a:gd name="T41" fmla="*/ 168 h 704"/>
                <a:gd name="T42" fmla="*/ 160 w 509"/>
                <a:gd name="T43" fmla="*/ 223 h 704"/>
                <a:gd name="T44" fmla="*/ 162 w 509"/>
                <a:gd name="T45" fmla="*/ 299 h 704"/>
                <a:gd name="T46" fmla="*/ 183 w 509"/>
                <a:gd name="T47" fmla="*/ 335 h 704"/>
                <a:gd name="T48" fmla="*/ 185 w 509"/>
                <a:gd name="T49" fmla="*/ 356 h 704"/>
                <a:gd name="T50" fmla="*/ 165 w 509"/>
                <a:gd name="T51" fmla="*/ 350 h 704"/>
                <a:gd name="T52" fmla="*/ 138 w 509"/>
                <a:gd name="T53" fmla="*/ 300 h 704"/>
                <a:gd name="T54" fmla="*/ 328 w 509"/>
                <a:gd name="T55" fmla="*/ 331 h 704"/>
                <a:gd name="T56" fmla="*/ 348 w 509"/>
                <a:gd name="T57" fmla="*/ 289 h 704"/>
                <a:gd name="T58" fmla="*/ 342 w 509"/>
                <a:gd name="T59" fmla="*/ 210 h 704"/>
                <a:gd name="T60" fmla="*/ 341 w 509"/>
                <a:gd name="T61" fmla="*/ 165 h 704"/>
                <a:gd name="T62" fmla="*/ 359 w 509"/>
                <a:gd name="T63" fmla="*/ 185 h 704"/>
                <a:gd name="T64" fmla="*/ 375 w 509"/>
                <a:gd name="T65" fmla="*/ 218 h 704"/>
                <a:gd name="T66" fmla="*/ 402 w 509"/>
                <a:gd name="T67" fmla="*/ 234 h 704"/>
                <a:gd name="T68" fmla="*/ 383 w 509"/>
                <a:gd name="T69" fmla="*/ 249 h 704"/>
                <a:gd name="T70" fmla="*/ 369 w 509"/>
                <a:gd name="T71" fmla="*/ 311 h 704"/>
                <a:gd name="T72" fmla="*/ 337 w 509"/>
                <a:gd name="T73" fmla="*/ 353 h 704"/>
                <a:gd name="T74" fmla="*/ 320 w 509"/>
                <a:gd name="T75" fmla="*/ 350 h 704"/>
                <a:gd name="T76" fmla="*/ 441 w 509"/>
                <a:gd name="T77" fmla="*/ 490 h 704"/>
                <a:gd name="T78" fmla="*/ 364 w 509"/>
                <a:gd name="T79" fmla="*/ 469 h 704"/>
                <a:gd name="T80" fmla="*/ 351 w 509"/>
                <a:gd name="T81" fmla="*/ 427 h 704"/>
                <a:gd name="T82" fmla="*/ 388 w 509"/>
                <a:gd name="T83" fmla="*/ 400 h 704"/>
                <a:gd name="T84" fmla="*/ 455 w 509"/>
                <a:gd name="T85" fmla="*/ 397 h 704"/>
                <a:gd name="T86" fmla="*/ 508 w 509"/>
                <a:gd name="T87" fmla="*/ 347 h 704"/>
                <a:gd name="T88" fmla="*/ 500 w 509"/>
                <a:gd name="T89" fmla="*/ 332 h 704"/>
                <a:gd name="T90" fmla="*/ 475 w 509"/>
                <a:gd name="T91" fmla="*/ 308 h 704"/>
                <a:gd name="T92" fmla="*/ 441 w 509"/>
                <a:gd name="T93" fmla="*/ 119 h 704"/>
                <a:gd name="T94" fmla="*/ 402 w 509"/>
                <a:gd name="T95" fmla="*/ 29 h 704"/>
                <a:gd name="T96" fmla="*/ 347 w 509"/>
                <a:gd name="T97" fmla="*/ 0 h 704"/>
                <a:gd name="T98" fmla="*/ 289 w 509"/>
                <a:gd name="T99" fmla="*/ 11 h 704"/>
                <a:gd name="T100" fmla="*/ 220 w 509"/>
                <a:gd name="T101" fmla="*/ 11 h 704"/>
                <a:gd name="T102" fmla="*/ 161 w 509"/>
                <a:gd name="T103" fmla="*/ 0 h 704"/>
                <a:gd name="T104" fmla="*/ 106 w 509"/>
                <a:gd name="T105" fmla="*/ 29 h 704"/>
                <a:gd name="T106" fmla="*/ 67 w 509"/>
                <a:gd name="T107" fmla="*/ 119 h 704"/>
                <a:gd name="T108" fmla="*/ 32 w 509"/>
                <a:gd name="T109" fmla="*/ 308 h 704"/>
                <a:gd name="T110" fmla="*/ 8 w 509"/>
                <a:gd name="T111" fmla="*/ 332 h 704"/>
                <a:gd name="T112" fmla="*/ 0 w 509"/>
                <a:gd name="T113" fmla="*/ 348 h 704"/>
                <a:gd name="T114" fmla="*/ 63 w 509"/>
                <a:gd name="T115" fmla="*/ 395 h 704"/>
                <a:gd name="T116" fmla="*/ 121 w 509"/>
                <a:gd name="T117" fmla="*/ 397 h 704"/>
                <a:gd name="T118" fmla="*/ 158 w 509"/>
                <a:gd name="T119" fmla="*/ 427 h 704"/>
                <a:gd name="T120" fmla="*/ 148 w 509"/>
                <a:gd name="T121" fmla="*/ 466 h 704"/>
                <a:gd name="T122" fmla="*/ 86 w 509"/>
                <a:gd name="T123" fmla="*/ 489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9" h="704">
                  <a:moveTo>
                    <a:pt x="315" y="538"/>
                  </a:moveTo>
                  <a:lnTo>
                    <a:pt x="310" y="537"/>
                  </a:lnTo>
                  <a:lnTo>
                    <a:pt x="305" y="535"/>
                  </a:lnTo>
                  <a:lnTo>
                    <a:pt x="300" y="533"/>
                  </a:lnTo>
                  <a:lnTo>
                    <a:pt x="296" y="530"/>
                  </a:lnTo>
                  <a:lnTo>
                    <a:pt x="292" y="525"/>
                  </a:lnTo>
                  <a:lnTo>
                    <a:pt x="289" y="521"/>
                  </a:lnTo>
                  <a:lnTo>
                    <a:pt x="288" y="516"/>
                  </a:lnTo>
                  <a:lnTo>
                    <a:pt x="288" y="511"/>
                  </a:lnTo>
                  <a:lnTo>
                    <a:pt x="288" y="505"/>
                  </a:lnTo>
                  <a:lnTo>
                    <a:pt x="289" y="499"/>
                  </a:lnTo>
                  <a:lnTo>
                    <a:pt x="292" y="496"/>
                  </a:lnTo>
                  <a:lnTo>
                    <a:pt x="296" y="492"/>
                  </a:lnTo>
                  <a:lnTo>
                    <a:pt x="300" y="488"/>
                  </a:lnTo>
                  <a:lnTo>
                    <a:pt x="305" y="485"/>
                  </a:lnTo>
                  <a:lnTo>
                    <a:pt x="310" y="484"/>
                  </a:lnTo>
                  <a:lnTo>
                    <a:pt x="315" y="483"/>
                  </a:lnTo>
                  <a:lnTo>
                    <a:pt x="320" y="484"/>
                  </a:lnTo>
                  <a:lnTo>
                    <a:pt x="325" y="485"/>
                  </a:lnTo>
                  <a:lnTo>
                    <a:pt x="330" y="488"/>
                  </a:lnTo>
                  <a:lnTo>
                    <a:pt x="334" y="492"/>
                  </a:lnTo>
                  <a:lnTo>
                    <a:pt x="337" y="496"/>
                  </a:lnTo>
                  <a:lnTo>
                    <a:pt x="339" y="499"/>
                  </a:lnTo>
                  <a:lnTo>
                    <a:pt x="342" y="505"/>
                  </a:lnTo>
                  <a:lnTo>
                    <a:pt x="342" y="511"/>
                  </a:lnTo>
                  <a:lnTo>
                    <a:pt x="342" y="516"/>
                  </a:lnTo>
                  <a:lnTo>
                    <a:pt x="339" y="521"/>
                  </a:lnTo>
                  <a:lnTo>
                    <a:pt x="337" y="525"/>
                  </a:lnTo>
                  <a:lnTo>
                    <a:pt x="334" y="530"/>
                  </a:lnTo>
                  <a:lnTo>
                    <a:pt x="330" y="533"/>
                  </a:lnTo>
                  <a:lnTo>
                    <a:pt x="325" y="535"/>
                  </a:lnTo>
                  <a:lnTo>
                    <a:pt x="320" y="537"/>
                  </a:lnTo>
                  <a:lnTo>
                    <a:pt x="315" y="538"/>
                  </a:lnTo>
                  <a:close/>
                  <a:moveTo>
                    <a:pt x="255" y="553"/>
                  </a:moveTo>
                  <a:lnTo>
                    <a:pt x="248" y="552"/>
                  </a:lnTo>
                  <a:lnTo>
                    <a:pt x="243" y="551"/>
                  </a:lnTo>
                  <a:lnTo>
                    <a:pt x="239" y="548"/>
                  </a:lnTo>
                  <a:lnTo>
                    <a:pt x="235" y="544"/>
                  </a:lnTo>
                  <a:lnTo>
                    <a:pt x="231" y="540"/>
                  </a:lnTo>
                  <a:lnTo>
                    <a:pt x="229" y="537"/>
                  </a:lnTo>
                  <a:lnTo>
                    <a:pt x="228" y="531"/>
                  </a:lnTo>
                  <a:lnTo>
                    <a:pt x="228" y="525"/>
                  </a:lnTo>
                  <a:lnTo>
                    <a:pt x="228" y="520"/>
                  </a:lnTo>
                  <a:lnTo>
                    <a:pt x="229" y="515"/>
                  </a:lnTo>
                  <a:lnTo>
                    <a:pt x="231" y="511"/>
                  </a:lnTo>
                  <a:lnTo>
                    <a:pt x="235" y="506"/>
                  </a:lnTo>
                  <a:lnTo>
                    <a:pt x="239" y="503"/>
                  </a:lnTo>
                  <a:lnTo>
                    <a:pt x="243" y="501"/>
                  </a:lnTo>
                  <a:lnTo>
                    <a:pt x="248" y="499"/>
                  </a:lnTo>
                  <a:lnTo>
                    <a:pt x="255" y="498"/>
                  </a:lnTo>
                  <a:lnTo>
                    <a:pt x="260" y="499"/>
                  </a:lnTo>
                  <a:lnTo>
                    <a:pt x="265" y="501"/>
                  </a:lnTo>
                  <a:lnTo>
                    <a:pt x="270" y="503"/>
                  </a:lnTo>
                  <a:lnTo>
                    <a:pt x="274" y="506"/>
                  </a:lnTo>
                  <a:lnTo>
                    <a:pt x="276" y="511"/>
                  </a:lnTo>
                  <a:lnTo>
                    <a:pt x="279" y="515"/>
                  </a:lnTo>
                  <a:lnTo>
                    <a:pt x="280" y="520"/>
                  </a:lnTo>
                  <a:lnTo>
                    <a:pt x="282" y="525"/>
                  </a:lnTo>
                  <a:lnTo>
                    <a:pt x="280" y="531"/>
                  </a:lnTo>
                  <a:lnTo>
                    <a:pt x="279" y="537"/>
                  </a:lnTo>
                  <a:lnTo>
                    <a:pt x="276" y="540"/>
                  </a:lnTo>
                  <a:lnTo>
                    <a:pt x="274" y="544"/>
                  </a:lnTo>
                  <a:lnTo>
                    <a:pt x="270" y="548"/>
                  </a:lnTo>
                  <a:lnTo>
                    <a:pt x="265" y="551"/>
                  </a:lnTo>
                  <a:lnTo>
                    <a:pt x="260" y="552"/>
                  </a:lnTo>
                  <a:lnTo>
                    <a:pt x="255" y="553"/>
                  </a:lnTo>
                  <a:close/>
                  <a:moveTo>
                    <a:pt x="193" y="538"/>
                  </a:moveTo>
                  <a:lnTo>
                    <a:pt x="188" y="537"/>
                  </a:lnTo>
                  <a:lnTo>
                    <a:pt x="183" y="535"/>
                  </a:lnTo>
                  <a:lnTo>
                    <a:pt x="179" y="533"/>
                  </a:lnTo>
                  <a:lnTo>
                    <a:pt x="175" y="530"/>
                  </a:lnTo>
                  <a:lnTo>
                    <a:pt x="171" y="525"/>
                  </a:lnTo>
                  <a:lnTo>
                    <a:pt x="169" y="521"/>
                  </a:lnTo>
                  <a:lnTo>
                    <a:pt x="167" y="516"/>
                  </a:lnTo>
                  <a:lnTo>
                    <a:pt x="166" y="511"/>
                  </a:lnTo>
                  <a:lnTo>
                    <a:pt x="167" y="505"/>
                  </a:lnTo>
                  <a:lnTo>
                    <a:pt x="169" y="499"/>
                  </a:lnTo>
                  <a:lnTo>
                    <a:pt x="171" y="496"/>
                  </a:lnTo>
                  <a:lnTo>
                    <a:pt x="175" y="492"/>
                  </a:lnTo>
                  <a:lnTo>
                    <a:pt x="179" y="488"/>
                  </a:lnTo>
                  <a:lnTo>
                    <a:pt x="183" y="485"/>
                  </a:lnTo>
                  <a:lnTo>
                    <a:pt x="188" y="484"/>
                  </a:lnTo>
                  <a:lnTo>
                    <a:pt x="193" y="483"/>
                  </a:lnTo>
                  <a:lnTo>
                    <a:pt x="199" y="484"/>
                  </a:lnTo>
                  <a:lnTo>
                    <a:pt x="204" y="485"/>
                  </a:lnTo>
                  <a:lnTo>
                    <a:pt x="208" y="488"/>
                  </a:lnTo>
                  <a:lnTo>
                    <a:pt x="212" y="492"/>
                  </a:lnTo>
                  <a:lnTo>
                    <a:pt x="216" y="496"/>
                  </a:lnTo>
                  <a:lnTo>
                    <a:pt x="219" y="499"/>
                  </a:lnTo>
                  <a:lnTo>
                    <a:pt x="220" y="505"/>
                  </a:lnTo>
                  <a:lnTo>
                    <a:pt x="221" y="511"/>
                  </a:lnTo>
                  <a:lnTo>
                    <a:pt x="220" y="516"/>
                  </a:lnTo>
                  <a:lnTo>
                    <a:pt x="219" y="521"/>
                  </a:lnTo>
                  <a:lnTo>
                    <a:pt x="216" y="525"/>
                  </a:lnTo>
                  <a:lnTo>
                    <a:pt x="212" y="530"/>
                  </a:lnTo>
                  <a:lnTo>
                    <a:pt x="208" y="533"/>
                  </a:lnTo>
                  <a:lnTo>
                    <a:pt x="204" y="535"/>
                  </a:lnTo>
                  <a:lnTo>
                    <a:pt x="199" y="537"/>
                  </a:lnTo>
                  <a:lnTo>
                    <a:pt x="193" y="538"/>
                  </a:lnTo>
                  <a:close/>
                  <a:moveTo>
                    <a:pt x="134" y="246"/>
                  </a:moveTo>
                  <a:lnTo>
                    <a:pt x="126" y="249"/>
                  </a:lnTo>
                  <a:lnTo>
                    <a:pt x="117" y="250"/>
                  </a:lnTo>
                  <a:lnTo>
                    <a:pt x="113" y="249"/>
                  </a:lnTo>
                  <a:lnTo>
                    <a:pt x="109" y="246"/>
                  </a:lnTo>
                  <a:lnTo>
                    <a:pt x="107" y="243"/>
                  </a:lnTo>
                  <a:lnTo>
                    <a:pt x="106" y="237"/>
                  </a:lnTo>
                  <a:lnTo>
                    <a:pt x="107" y="234"/>
                  </a:lnTo>
                  <a:lnTo>
                    <a:pt x="109" y="230"/>
                  </a:lnTo>
                  <a:lnTo>
                    <a:pt x="113" y="227"/>
                  </a:lnTo>
                  <a:lnTo>
                    <a:pt x="117" y="226"/>
                  </a:lnTo>
                  <a:lnTo>
                    <a:pt x="124" y="225"/>
                  </a:lnTo>
                  <a:lnTo>
                    <a:pt x="129" y="222"/>
                  </a:lnTo>
                  <a:lnTo>
                    <a:pt x="134" y="218"/>
                  </a:lnTo>
                  <a:lnTo>
                    <a:pt x="138" y="213"/>
                  </a:lnTo>
                  <a:lnTo>
                    <a:pt x="138" y="213"/>
                  </a:lnTo>
                  <a:lnTo>
                    <a:pt x="138" y="213"/>
                  </a:lnTo>
                  <a:lnTo>
                    <a:pt x="144" y="203"/>
                  </a:lnTo>
                  <a:lnTo>
                    <a:pt x="148" y="194"/>
                  </a:lnTo>
                  <a:lnTo>
                    <a:pt x="151" y="185"/>
                  </a:lnTo>
                  <a:lnTo>
                    <a:pt x="152" y="177"/>
                  </a:lnTo>
                  <a:lnTo>
                    <a:pt x="152" y="172"/>
                  </a:lnTo>
                  <a:lnTo>
                    <a:pt x="154" y="168"/>
                  </a:lnTo>
                  <a:lnTo>
                    <a:pt x="158" y="165"/>
                  </a:lnTo>
                  <a:lnTo>
                    <a:pt x="163" y="165"/>
                  </a:lnTo>
                  <a:lnTo>
                    <a:pt x="169" y="165"/>
                  </a:lnTo>
                  <a:lnTo>
                    <a:pt x="172" y="168"/>
                  </a:lnTo>
                  <a:lnTo>
                    <a:pt x="175" y="172"/>
                  </a:lnTo>
                  <a:lnTo>
                    <a:pt x="175" y="177"/>
                  </a:lnTo>
                  <a:lnTo>
                    <a:pt x="174" y="187"/>
                  </a:lnTo>
                  <a:lnTo>
                    <a:pt x="171" y="199"/>
                  </a:lnTo>
                  <a:lnTo>
                    <a:pt x="166" y="210"/>
                  </a:lnTo>
                  <a:lnTo>
                    <a:pt x="160" y="223"/>
                  </a:lnTo>
                  <a:lnTo>
                    <a:pt x="158" y="240"/>
                  </a:lnTo>
                  <a:lnTo>
                    <a:pt x="157" y="254"/>
                  </a:lnTo>
                  <a:lnTo>
                    <a:pt x="157" y="268"/>
                  </a:lnTo>
                  <a:lnTo>
                    <a:pt x="158" y="280"/>
                  </a:lnTo>
                  <a:lnTo>
                    <a:pt x="160" y="290"/>
                  </a:lnTo>
                  <a:lnTo>
                    <a:pt x="162" y="299"/>
                  </a:lnTo>
                  <a:lnTo>
                    <a:pt x="163" y="307"/>
                  </a:lnTo>
                  <a:lnTo>
                    <a:pt x="167" y="313"/>
                  </a:lnTo>
                  <a:lnTo>
                    <a:pt x="172" y="323"/>
                  </a:lnTo>
                  <a:lnTo>
                    <a:pt x="178" y="330"/>
                  </a:lnTo>
                  <a:lnTo>
                    <a:pt x="181" y="334"/>
                  </a:lnTo>
                  <a:lnTo>
                    <a:pt x="183" y="335"/>
                  </a:lnTo>
                  <a:lnTo>
                    <a:pt x="187" y="338"/>
                  </a:lnTo>
                  <a:lnTo>
                    <a:pt x="189" y="341"/>
                  </a:lnTo>
                  <a:lnTo>
                    <a:pt x="190" y="345"/>
                  </a:lnTo>
                  <a:lnTo>
                    <a:pt x="189" y="350"/>
                  </a:lnTo>
                  <a:lnTo>
                    <a:pt x="188" y="353"/>
                  </a:lnTo>
                  <a:lnTo>
                    <a:pt x="185" y="356"/>
                  </a:lnTo>
                  <a:lnTo>
                    <a:pt x="181" y="357"/>
                  </a:lnTo>
                  <a:lnTo>
                    <a:pt x="179" y="357"/>
                  </a:lnTo>
                  <a:lnTo>
                    <a:pt x="176" y="357"/>
                  </a:lnTo>
                  <a:lnTo>
                    <a:pt x="174" y="357"/>
                  </a:lnTo>
                  <a:lnTo>
                    <a:pt x="171" y="356"/>
                  </a:lnTo>
                  <a:lnTo>
                    <a:pt x="165" y="350"/>
                  </a:lnTo>
                  <a:lnTo>
                    <a:pt x="158" y="344"/>
                  </a:lnTo>
                  <a:lnTo>
                    <a:pt x="151" y="334"/>
                  </a:lnTo>
                  <a:lnTo>
                    <a:pt x="147" y="327"/>
                  </a:lnTo>
                  <a:lnTo>
                    <a:pt x="143" y="320"/>
                  </a:lnTo>
                  <a:lnTo>
                    <a:pt x="140" y="311"/>
                  </a:lnTo>
                  <a:lnTo>
                    <a:pt x="138" y="300"/>
                  </a:lnTo>
                  <a:lnTo>
                    <a:pt x="135" y="289"/>
                  </a:lnTo>
                  <a:lnTo>
                    <a:pt x="134" y="276"/>
                  </a:lnTo>
                  <a:lnTo>
                    <a:pt x="133" y="262"/>
                  </a:lnTo>
                  <a:lnTo>
                    <a:pt x="134" y="246"/>
                  </a:lnTo>
                  <a:close/>
                  <a:moveTo>
                    <a:pt x="325" y="332"/>
                  </a:moveTo>
                  <a:lnTo>
                    <a:pt x="328" y="331"/>
                  </a:lnTo>
                  <a:lnTo>
                    <a:pt x="332" y="327"/>
                  </a:lnTo>
                  <a:lnTo>
                    <a:pt x="337" y="321"/>
                  </a:lnTo>
                  <a:lnTo>
                    <a:pt x="342" y="312"/>
                  </a:lnTo>
                  <a:lnTo>
                    <a:pt x="344" y="305"/>
                  </a:lnTo>
                  <a:lnTo>
                    <a:pt x="347" y="298"/>
                  </a:lnTo>
                  <a:lnTo>
                    <a:pt x="348" y="289"/>
                  </a:lnTo>
                  <a:lnTo>
                    <a:pt x="351" y="278"/>
                  </a:lnTo>
                  <a:lnTo>
                    <a:pt x="351" y="267"/>
                  </a:lnTo>
                  <a:lnTo>
                    <a:pt x="351" y="254"/>
                  </a:lnTo>
                  <a:lnTo>
                    <a:pt x="351" y="239"/>
                  </a:lnTo>
                  <a:lnTo>
                    <a:pt x="348" y="223"/>
                  </a:lnTo>
                  <a:lnTo>
                    <a:pt x="342" y="210"/>
                  </a:lnTo>
                  <a:lnTo>
                    <a:pt x="337" y="199"/>
                  </a:lnTo>
                  <a:lnTo>
                    <a:pt x="334" y="187"/>
                  </a:lnTo>
                  <a:lnTo>
                    <a:pt x="333" y="177"/>
                  </a:lnTo>
                  <a:lnTo>
                    <a:pt x="334" y="172"/>
                  </a:lnTo>
                  <a:lnTo>
                    <a:pt x="337" y="168"/>
                  </a:lnTo>
                  <a:lnTo>
                    <a:pt x="341" y="165"/>
                  </a:lnTo>
                  <a:lnTo>
                    <a:pt x="344" y="165"/>
                  </a:lnTo>
                  <a:lnTo>
                    <a:pt x="350" y="165"/>
                  </a:lnTo>
                  <a:lnTo>
                    <a:pt x="353" y="168"/>
                  </a:lnTo>
                  <a:lnTo>
                    <a:pt x="356" y="172"/>
                  </a:lnTo>
                  <a:lnTo>
                    <a:pt x="357" y="177"/>
                  </a:lnTo>
                  <a:lnTo>
                    <a:pt x="359" y="185"/>
                  </a:lnTo>
                  <a:lnTo>
                    <a:pt x="361" y="194"/>
                  </a:lnTo>
                  <a:lnTo>
                    <a:pt x="365" y="204"/>
                  </a:lnTo>
                  <a:lnTo>
                    <a:pt x="370" y="213"/>
                  </a:lnTo>
                  <a:lnTo>
                    <a:pt x="370" y="213"/>
                  </a:lnTo>
                  <a:lnTo>
                    <a:pt x="370" y="213"/>
                  </a:lnTo>
                  <a:lnTo>
                    <a:pt x="375" y="218"/>
                  </a:lnTo>
                  <a:lnTo>
                    <a:pt x="379" y="222"/>
                  </a:lnTo>
                  <a:lnTo>
                    <a:pt x="384" y="225"/>
                  </a:lnTo>
                  <a:lnTo>
                    <a:pt x="391" y="226"/>
                  </a:lnTo>
                  <a:lnTo>
                    <a:pt x="396" y="227"/>
                  </a:lnTo>
                  <a:lnTo>
                    <a:pt x="398" y="230"/>
                  </a:lnTo>
                  <a:lnTo>
                    <a:pt x="402" y="234"/>
                  </a:lnTo>
                  <a:lnTo>
                    <a:pt x="402" y="237"/>
                  </a:lnTo>
                  <a:lnTo>
                    <a:pt x="402" y="243"/>
                  </a:lnTo>
                  <a:lnTo>
                    <a:pt x="398" y="246"/>
                  </a:lnTo>
                  <a:lnTo>
                    <a:pt x="396" y="249"/>
                  </a:lnTo>
                  <a:lnTo>
                    <a:pt x="391" y="250"/>
                  </a:lnTo>
                  <a:lnTo>
                    <a:pt x="383" y="249"/>
                  </a:lnTo>
                  <a:lnTo>
                    <a:pt x="375" y="246"/>
                  </a:lnTo>
                  <a:lnTo>
                    <a:pt x="375" y="262"/>
                  </a:lnTo>
                  <a:lnTo>
                    <a:pt x="374" y="276"/>
                  </a:lnTo>
                  <a:lnTo>
                    <a:pt x="373" y="289"/>
                  </a:lnTo>
                  <a:lnTo>
                    <a:pt x="371" y="300"/>
                  </a:lnTo>
                  <a:lnTo>
                    <a:pt x="369" y="311"/>
                  </a:lnTo>
                  <a:lnTo>
                    <a:pt x="365" y="320"/>
                  </a:lnTo>
                  <a:lnTo>
                    <a:pt x="361" y="326"/>
                  </a:lnTo>
                  <a:lnTo>
                    <a:pt x="359" y="332"/>
                  </a:lnTo>
                  <a:lnTo>
                    <a:pt x="351" y="343"/>
                  </a:lnTo>
                  <a:lnTo>
                    <a:pt x="343" y="349"/>
                  </a:lnTo>
                  <a:lnTo>
                    <a:pt x="337" y="353"/>
                  </a:lnTo>
                  <a:lnTo>
                    <a:pt x="334" y="354"/>
                  </a:lnTo>
                  <a:lnTo>
                    <a:pt x="332" y="356"/>
                  </a:lnTo>
                  <a:lnTo>
                    <a:pt x="330" y="356"/>
                  </a:lnTo>
                  <a:lnTo>
                    <a:pt x="326" y="354"/>
                  </a:lnTo>
                  <a:lnTo>
                    <a:pt x="323" y="353"/>
                  </a:lnTo>
                  <a:lnTo>
                    <a:pt x="320" y="350"/>
                  </a:lnTo>
                  <a:lnTo>
                    <a:pt x="319" y="347"/>
                  </a:lnTo>
                  <a:lnTo>
                    <a:pt x="318" y="343"/>
                  </a:lnTo>
                  <a:lnTo>
                    <a:pt x="319" y="338"/>
                  </a:lnTo>
                  <a:lnTo>
                    <a:pt x="321" y="335"/>
                  </a:lnTo>
                  <a:lnTo>
                    <a:pt x="325" y="332"/>
                  </a:lnTo>
                  <a:close/>
                  <a:moveTo>
                    <a:pt x="441" y="490"/>
                  </a:moveTo>
                  <a:lnTo>
                    <a:pt x="420" y="488"/>
                  </a:lnTo>
                  <a:lnTo>
                    <a:pt x="402" y="485"/>
                  </a:lnTo>
                  <a:lnTo>
                    <a:pt x="387" y="481"/>
                  </a:lnTo>
                  <a:lnTo>
                    <a:pt x="374" y="476"/>
                  </a:lnTo>
                  <a:lnTo>
                    <a:pt x="369" y="472"/>
                  </a:lnTo>
                  <a:lnTo>
                    <a:pt x="364" y="469"/>
                  </a:lnTo>
                  <a:lnTo>
                    <a:pt x="360" y="463"/>
                  </a:lnTo>
                  <a:lnTo>
                    <a:pt x="356" y="458"/>
                  </a:lnTo>
                  <a:lnTo>
                    <a:pt x="353" y="452"/>
                  </a:lnTo>
                  <a:lnTo>
                    <a:pt x="352" y="444"/>
                  </a:lnTo>
                  <a:lnTo>
                    <a:pt x="351" y="436"/>
                  </a:lnTo>
                  <a:lnTo>
                    <a:pt x="351" y="427"/>
                  </a:lnTo>
                  <a:lnTo>
                    <a:pt x="351" y="380"/>
                  </a:lnTo>
                  <a:lnTo>
                    <a:pt x="357" y="385"/>
                  </a:lnTo>
                  <a:lnTo>
                    <a:pt x="364" y="390"/>
                  </a:lnTo>
                  <a:lnTo>
                    <a:pt x="371" y="394"/>
                  </a:lnTo>
                  <a:lnTo>
                    <a:pt x="379" y="398"/>
                  </a:lnTo>
                  <a:lnTo>
                    <a:pt x="388" y="400"/>
                  </a:lnTo>
                  <a:lnTo>
                    <a:pt x="397" y="403"/>
                  </a:lnTo>
                  <a:lnTo>
                    <a:pt x="406" y="404"/>
                  </a:lnTo>
                  <a:lnTo>
                    <a:pt x="415" y="404"/>
                  </a:lnTo>
                  <a:lnTo>
                    <a:pt x="429" y="403"/>
                  </a:lnTo>
                  <a:lnTo>
                    <a:pt x="442" y="400"/>
                  </a:lnTo>
                  <a:lnTo>
                    <a:pt x="455" y="397"/>
                  </a:lnTo>
                  <a:lnTo>
                    <a:pt x="468" y="390"/>
                  </a:lnTo>
                  <a:lnTo>
                    <a:pt x="478" y="383"/>
                  </a:lnTo>
                  <a:lnTo>
                    <a:pt x="490" y="374"/>
                  </a:lnTo>
                  <a:lnTo>
                    <a:pt x="499" y="362"/>
                  </a:lnTo>
                  <a:lnTo>
                    <a:pt x="506" y="350"/>
                  </a:lnTo>
                  <a:lnTo>
                    <a:pt x="508" y="347"/>
                  </a:lnTo>
                  <a:lnTo>
                    <a:pt x="509" y="344"/>
                  </a:lnTo>
                  <a:lnTo>
                    <a:pt x="509" y="341"/>
                  </a:lnTo>
                  <a:lnTo>
                    <a:pt x="508" y="338"/>
                  </a:lnTo>
                  <a:lnTo>
                    <a:pt x="505" y="335"/>
                  </a:lnTo>
                  <a:lnTo>
                    <a:pt x="502" y="334"/>
                  </a:lnTo>
                  <a:lnTo>
                    <a:pt x="500" y="332"/>
                  </a:lnTo>
                  <a:lnTo>
                    <a:pt x="496" y="331"/>
                  </a:lnTo>
                  <a:lnTo>
                    <a:pt x="492" y="331"/>
                  </a:lnTo>
                  <a:lnTo>
                    <a:pt x="488" y="329"/>
                  </a:lnTo>
                  <a:lnTo>
                    <a:pt x="484" y="326"/>
                  </a:lnTo>
                  <a:lnTo>
                    <a:pt x="482" y="321"/>
                  </a:lnTo>
                  <a:lnTo>
                    <a:pt x="475" y="308"/>
                  </a:lnTo>
                  <a:lnTo>
                    <a:pt x="470" y="293"/>
                  </a:lnTo>
                  <a:lnTo>
                    <a:pt x="463" y="253"/>
                  </a:lnTo>
                  <a:lnTo>
                    <a:pt x="456" y="209"/>
                  </a:lnTo>
                  <a:lnTo>
                    <a:pt x="451" y="174"/>
                  </a:lnTo>
                  <a:lnTo>
                    <a:pt x="445" y="137"/>
                  </a:lnTo>
                  <a:lnTo>
                    <a:pt x="441" y="119"/>
                  </a:lnTo>
                  <a:lnTo>
                    <a:pt x="437" y="103"/>
                  </a:lnTo>
                  <a:lnTo>
                    <a:pt x="432" y="86"/>
                  </a:lnTo>
                  <a:lnTo>
                    <a:pt x="425" y="69"/>
                  </a:lnTo>
                  <a:lnTo>
                    <a:pt x="419" y="55"/>
                  </a:lnTo>
                  <a:lnTo>
                    <a:pt x="411" y="41"/>
                  </a:lnTo>
                  <a:lnTo>
                    <a:pt x="402" y="29"/>
                  </a:lnTo>
                  <a:lnTo>
                    <a:pt x="392" y="19"/>
                  </a:lnTo>
                  <a:lnTo>
                    <a:pt x="382" y="11"/>
                  </a:lnTo>
                  <a:lnTo>
                    <a:pt x="369" y="5"/>
                  </a:lnTo>
                  <a:lnTo>
                    <a:pt x="362" y="2"/>
                  </a:lnTo>
                  <a:lnTo>
                    <a:pt x="355" y="1"/>
                  </a:lnTo>
                  <a:lnTo>
                    <a:pt x="347" y="0"/>
                  </a:lnTo>
                  <a:lnTo>
                    <a:pt x="339" y="0"/>
                  </a:lnTo>
                  <a:lnTo>
                    <a:pt x="330" y="0"/>
                  </a:lnTo>
                  <a:lnTo>
                    <a:pt x="320" y="1"/>
                  </a:lnTo>
                  <a:lnTo>
                    <a:pt x="310" y="4"/>
                  </a:lnTo>
                  <a:lnTo>
                    <a:pt x="300" y="6"/>
                  </a:lnTo>
                  <a:lnTo>
                    <a:pt x="289" y="11"/>
                  </a:lnTo>
                  <a:lnTo>
                    <a:pt x="278" y="17"/>
                  </a:lnTo>
                  <a:lnTo>
                    <a:pt x="266" y="22"/>
                  </a:lnTo>
                  <a:lnTo>
                    <a:pt x="255" y="28"/>
                  </a:lnTo>
                  <a:lnTo>
                    <a:pt x="242" y="22"/>
                  </a:lnTo>
                  <a:lnTo>
                    <a:pt x="230" y="17"/>
                  </a:lnTo>
                  <a:lnTo>
                    <a:pt x="220" y="11"/>
                  </a:lnTo>
                  <a:lnTo>
                    <a:pt x="208" y="6"/>
                  </a:lnTo>
                  <a:lnTo>
                    <a:pt x="198" y="4"/>
                  </a:lnTo>
                  <a:lnTo>
                    <a:pt x="188" y="1"/>
                  </a:lnTo>
                  <a:lnTo>
                    <a:pt x="179" y="0"/>
                  </a:lnTo>
                  <a:lnTo>
                    <a:pt x="169" y="0"/>
                  </a:lnTo>
                  <a:lnTo>
                    <a:pt x="161" y="0"/>
                  </a:lnTo>
                  <a:lnTo>
                    <a:pt x="153" y="1"/>
                  </a:lnTo>
                  <a:lnTo>
                    <a:pt x="147" y="2"/>
                  </a:lnTo>
                  <a:lnTo>
                    <a:pt x="139" y="5"/>
                  </a:lnTo>
                  <a:lnTo>
                    <a:pt x="127" y="11"/>
                  </a:lnTo>
                  <a:lnTo>
                    <a:pt x="116" y="19"/>
                  </a:lnTo>
                  <a:lnTo>
                    <a:pt x="106" y="29"/>
                  </a:lnTo>
                  <a:lnTo>
                    <a:pt x="97" y="41"/>
                  </a:lnTo>
                  <a:lnTo>
                    <a:pt x="90" y="55"/>
                  </a:lnTo>
                  <a:lnTo>
                    <a:pt x="82" y="69"/>
                  </a:lnTo>
                  <a:lnTo>
                    <a:pt x="77" y="86"/>
                  </a:lnTo>
                  <a:lnTo>
                    <a:pt x="72" y="103"/>
                  </a:lnTo>
                  <a:lnTo>
                    <a:pt x="67" y="119"/>
                  </a:lnTo>
                  <a:lnTo>
                    <a:pt x="63" y="137"/>
                  </a:lnTo>
                  <a:lnTo>
                    <a:pt x="57" y="174"/>
                  </a:lnTo>
                  <a:lnTo>
                    <a:pt x="52" y="209"/>
                  </a:lnTo>
                  <a:lnTo>
                    <a:pt x="45" y="253"/>
                  </a:lnTo>
                  <a:lnTo>
                    <a:pt x="38" y="293"/>
                  </a:lnTo>
                  <a:lnTo>
                    <a:pt x="32" y="308"/>
                  </a:lnTo>
                  <a:lnTo>
                    <a:pt x="27" y="321"/>
                  </a:lnTo>
                  <a:lnTo>
                    <a:pt x="23" y="326"/>
                  </a:lnTo>
                  <a:lnTo>
                    <a:pt x="20" y="329"/>
                  </a:lnTo>
                  <a:lnTo>
                    <a:pt x="16" y="331"/>
                  </a:lnTo>
                  <a:lnTo>
                    <a:pt x="12" y="331"/>
                  </a:lnTo>
                  <a:lnTo>
                    <a:pt x="8" y="332"/>
                  </a:lnTo>
                  <a:lnTo>
                    <a:pt x="5" y="334"/>
                  </a:lnTo>
                  <a:lnTo>
                    <a:pt x="3" y="336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5"/>
                  </a:lnTo>
                  <a:lnTo>
                    <a:pt x="0" y="348"/>
                  </a:lnTo>
                  <a:lnTo>
                    <a:pt x="3" y="352"/>
                  </a:lnTo>
                  <a:lnTo>
                    <a:pt x="14" y="365"/>
                  </a:lnTo>
                  <a:lnTo>
                    <a:pt x="27" y="376"/>
                  </a:lnTo>
                  <a:lnTo>
                    <a:pt x="39" y="385"/>
                  </a:lnTo>
                  <a:lnTo>
                    <a:pt x="52" y="392"/>
                  </a:lnTo>
                  <a:lnTo>
                    <a:pt x="63" y="395"/>
                  </a:lnTo>
                  <a:lnTo>
                    <a:pt x="75" y="398"/>
                  </a:lnTo>
                  <a:lnTo>
                    <a:pt x="85" y="400"/>
                  </a:lnTo>
                  <a:lnTo>
                    <a:pt x="94" y="400"/>
                  </a:lnTo>
                  <a:lnTo>
                    <a:pt x="103" y="400"/>
                  </a:lnTo>
                  <a:lnTo>
                    <a:pt x="112" y="399"/>
                  </a:lnTo>
                  <a:lnTo>
                    <a:pt x="121" y="397"/>
                  </a:lnTo>
                  <a:lnTo>
                    <a:pt x="129" y="394"/>
                  </a:lnTo>
                  <a:lnTo>
                    <a:pt x="136" y="392"/>
                  </a:lnTo>
                  <a:lnTo>
                    <a:pt x="144" y="386"/>
                  </a:lnTo>
                  <a:lnTo>
                    <a:pt x="152" y="383"/>
                  </a:lnTo>
                  <a:lnTo>
                    <a:pt x="158" y="377"/>
                  </a:lnTo>
                  <a:lnTo>
                    <a:pt x="158" y="427"/>
                  </a:lnTo>
                  <a:lnTo>
                    <a:pt x="158" y="435"/>
                  </a:lnTo>
                  <a:lnTo>
                    <a:pt x="157" y="443"/>
                  </a:lnTo>
                  <a:lnTo>
                    <a:pt x="156" y="449"/>
                  </a:lnTo>
                  <a:lnTo>
                    <a:pt x="153" y="456"/>
                  </a:lnTo>
                  <a:lnTo>
                    <a:pt x="151" y="461"/>
                  </a:lnTo>
                  <a:lnTo>
                    <a:pt x="148" y="466"/>
                  </a:lnTo>
                  <a:lnTo>
                    <a:pt x="144" y="470"/>
                  </a:lnTo>
                  <a:lnTo>
                    <a:pt x="139" y="474"/>
                  </a:lnTo>
                  <a:lnTo>
                    <a:pt x="129" y="479"/>
                  </a:lnTo>
                  <a:lnTo>
                    <a:pt x="117" y="483"/>
                  </a:lnTo>
                  <a:lnTo>
                    <a:pt x="102" y="487"/>
                  </a:lnTo>
                  <a:lnTo>
                    <a:pt x="86" y="489"/>
                  </a:lnTo>
                  <a:lnTo>
                    <a:pt x="237" y="704"/>
                  </a:lnTo>
                  <a:lnTo>
                    <a:pt x="296" y="704"/>
                  </a:lnTo>
                  <a:lnTo>
                    <a:pt x="442" y="490"/>
                  </a:lnTo>
                  <a:lnTo>
                    <a:pt x="441" y="490"/>
                  </a:lnTo>
                  <a:lnTo>
                    <a:pt x="441" y="4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" name="Freeform 3597">
              <a:extLst>
                <a:ext uri="{FF2B5EF4-FFF2-40B4-BE49-F238E27FC236}">
                  <a16:creationId xmlns:a16="http://schemas.microsoft.com/office/drawing/2014/main" id="{0C37F7CA-EB88-4260-893F-1DFE4C833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0013" y="7269163"/>
              <a:ext cx="123825" cy="84138"/>
            </a:xfrm>
            <a:custGeom>
              <a:avLst/>
              <a:gdLst>
                <a:gd name="T0" fmla="*/ 81 w 313"/>
                <a:gd name="T1" fmla="*/ 24 h 212"/>
                <a:gd name="T2" fmla="*/ 69 w 313"/>
                <a:gd name="T3" fmla="*/ 34 h 212"/>
                <a:gd name="T4" fmla="*/ 59 w 313"/>
                <a:gd name="T5" fmla="*/ 45 h 212"/>
                <a:gd name="T6" fmla="*/ 49 w 313"/>
                <a:gd name="T7" fmla="*/ 57 h 212"/>
                <a:gd name="T8" fmla="*/ 41 w 313"/>
                <a:gd name="T9" fmla="*/ 70 h 212"/>
                <a:gd name="T10" fmla="*/ 33 w 313"/>
                <a:gd name="T11" fmla="*/ 84 h 212"/>
                <a:gd name="T12" fmla="*/ 27 w 313"/>
                <a:gd name="T13" fmla="*/ 99 h 212"/>
                <a:gd name="T14" fmla="*/ 22 w 313"/>
                <a:gd name="T15" fmla="*/ 113 h 212"/>
                <a:gd name="T16" fmla="*/ 16 w 313"/>
                <a:gd name="T17" fmla="*/ 127 h 212"/>
                <a:gd name="T18" fmla="*/ 9 w 313"/>
                <a:gd name="T19" fmla="*/ 154 h 212"/>
                <a:gd name="T20" fmla="*/ 4 w 313"/>
                <a:gd name="T21" fmla="*/ 176 h 212"/>
                <a:gd name="T22" fmla="*/ 1 w 313"/>
                <a:gd name="T23" fmla="*/ 191 h 212"/>
                <a:gd name="T24" fmla="*/ 0 w 313"/>
                <a:gd name="T25" fmla="*/ 199 h 212"/>
                <a:gd name="T26" fmla="*/ 0 w 313"/>
                <a:gd name="T27" fmla="*/ 203 h 212"/>
                <a:gd name="T28" fmla="*/ 2 w 313"/>
                <a:gd name="T29" fmla="*/ 208 h 212"/>
                <a:gd name="T30" fmla="*/ 6 w 313"/>
                <a:gd name="T31" fmla="*/ 210 h 212"/>
                <a:gd name="T32" fmla="*/ 11 w 313"/>
                <a:gd name="T33" fmla="*/ 212 h 212"/>
                <a:gd name="T34" fmla="*/ 313 w 313"/>
                <a:gd name="T35" fmla="*/ 212 h 212"/>
                <a:gd name="T36" fmla="*/ 164 w 313"/>
                <a:gd name="T37" fmla="*/ 0 h 212"/>
                <a:gd name="T38" fmla="*/ 142 w 313"/>
                <a:gd name="T39" fmla="*/ 2 h 212"/>
                <a:gd name="T40" fmla="*/ 119 w 313"/>
                <a:gd name="T41" fmla="*/ 6 h 212"/>
                <a:gd name="T42" fmla="*/ 109 w 313"/>
                <a:gd name="T43" fmla="*/ 9 h 212"/>
                <a:gd name="T44" fmla="*/ 99 w 313"/>
                <a:gd name="T45" fmla="*/ 14 h 212"/>
                <a:gd name="T46" fmla="*/ 90 w 313"/>
                <a:gd name="T47" fmla="*/ 18 h 212"/>
                <a:gd name="T48" fmla="*/ 81 w 313"/>
                <a:gd name="T49" fmla="*/ 2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13" h="212">
                  <a:moveTo>
                    <a:pt x="81" y="24"/>
                  </a:moveTo>
                  <a:lnTo>
                    <a:pt x="69" y="34"/>
                  </a:lnTo>
                  <a:lnTo>
                    <a:pt x="59" y="45"/>
                  </a:lnTo>
                  <a:lnTo>
                    <a:pt x="49" y="57"/>
                  </a:lnTo>
                  <a:lnTo>
                    <a:pt x="41" y="70"/>
                  </a:lnTo>
                  <a:lnTo>
                    <a:pt x="33" y="84"/>
                  </a:lnTo>
                  <a:lnTo>
                    <a:pt x="27" y="99"/>
                  </a:lnTo>
                  <a:lnTo>
                    <a:pt x="22" y="113"/>
                  </a:lnTo>
                  <a:lnTo>
                    <a:pt x="16" y="127"/>
                  </a:lnTo>
                  <a:lnTo>
                    <a:pt x="9" y="154"/>
                  </a:lnTo>
                  <a:lnTo>
                    <a:pt x="4" y="176"/>
                  </a:lnTo>
                  <a:lnTo>
                    <a:pt x="1" y="191"/>
                  </a:lnTo>
                  <a:lnTo>
                    <a:pt x="0" y="199"/>
                  </a:lnTo>
                  <a:lnTo>
                    <a:pt x="0" y="203"/>
                  </a:lnTo>
                  <a:lnTo>
                    <a:pt x="2" y="208"/>
                  </a:lnTo>
                  <a:lnTo>
                    <a:pt x="6" y="210"/>
                  </a:lnTo>
                  <a:lnTo>
                    <a:pt x="11" y="212"/>
                  </a:lnTo>
                  <a:lnTo>
                    <a:pt x="313" y="212"/>
                  </a:lnTo>
                  <a:lnTo>
                    <a:pt x="164" y="0"/>
                  </a:lnTo>
                  <a:lnTo>
                    <a:pt x="142" y="2"/>
                  </a:lnTo>
                  <a:lnTo>
                    <a:pt x="119" y="6"/>
                  </a:lnTo>
                  <a:lnTo>
                    <a:pt x="109" y="9"/>
                  </a:lnTo>
                  <a:lnTo>
                    <a:pt x="99" y="14"/>
                  </a:lnTo>
                  <a:lnTo>
                    <a:pt x="90" y="18"/>
                  </a:lnTo>
                  <a:lnTo>
                    <a:pt x="81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5CA230FA-3378-4C23-8FA7-7D8E3031B708}"/>
              </a:ext>
            </a:extLst>
          </p:cNvPr>
          <p:cNvGrpSpPr>
            <a:grpSpLocks noChangeAspect="1"/>
          </p:cNvGrpSpPr>
          <p:nvPr/>
        </p:nvGrpSpPr>
        <p:grpSpPr>
          <a:xfrm>
            <a:off x="7812966" y="985082"/>
            <a:ext cx="360000" cy="358010"/>
            <a:chOff x="7021513" y="7067550"/>
            <a:chExt cx="287337" cy="285751"/>
          </a:xfrm>
          <a:solidFill>
            <a:schemeClr val="bg1"/>
          </a:solidFill>
        </p:grpSpPr>
        <p:sp>
          <p:nvSpPr>
            <p:cNvPr id="594" name="Freeform 3732">
              <a:extLst>
                <a:ext uri="{FF2B5EF4-FFF2-40B4-BE49-F238E27FC236}">
                  <a16:creationId xmlns:a16="http://schemas.microsoft.com/office/drawing/2014/main" id="{3E044F4E-17ED-4AFF-8368-4A2262AD1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0738" y="7292975"/>
              <a:ext cx="30162" cy="55563"/>
            </a:xfrm>
            <a:custGeom>
              <a:avLst/>
              <a:gdLst>
                <a:gd name="T0" fmla="*/ 35 w 76"/>
                <a:gd name="T1" fmla="*/ 0 h 141"/>
                <a:gd name="T2" fmla="*/ 0 w 76"/>
                <a:gd name="T3" fmla="*/ 35 h 141"/>
                <a:gd name="T4" fmla="*/ 40 w 76"/>
                <a:gd name="T5" fmla="*/ 141 h 141"/>
                <a:gd name="T6" fmla="*/ 76 w 76"/>
                <a:gd name="T7" fmla="*/ 35 h 141"/>
                <a:gd name="T8" fmla="*/ 35 w 76"/>
                <a:gd name="T9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41">
                  <a:moveTo>
                    <a:pt x="35" y="0"/>
                  </a:moveTo>
                  <a:lnTo>
                    <a:pt x="0" y="35"/>
                  </a:lnTo>
                  <a:lnTo>
                    <a:pt x="40" y="141"/>
                  </a:lnTo>
                  <a:lnTo>
                    <a:pt x="76" y="35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Freeform 3733">
              <a:extLst>
                <a:ext uri="{FF2B5EF4-FFF2-40B4-BE49-F238E27FC236}">
                  <a16:creationId xmlns:a16="http://schemas.microsoft.com/office/drawing/2014/main" id="{E0FD5426-972A-47A7-ADA6-587373B374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6138" y="7262813"/>
              <a:ext cx="112712" cy="90488"/>
            </a:xfrm>
            <a:custGeom>
              <a:avLst/>
              <a:gdLst>
                <a:gd name="T0" fmla="*/ 181 w 283"/>
                <a:gd name="T1" fmla="*/ 155 h 229"/>
                <a:gd name="T2" fmla="*/ 105 w 283"/>
                <a:gd name="T3" fmla="*/ 155 h 229"/>
                <a:gd name="T4" fmla="*/ 101 w 283"/>
                <a:gd name="T5" fmla="*/ 154 h 229"/>
                <a:gd name="T6" fmla="*/ 97 w 283"/>
                <a:gd name="T7" fmla="*/ 152 h 229"/>
                <a:gd name="T8" fmla="*/ 95 w 283"/>
                <a:gd name="T9" fmla="*/ 148 h 229"/>
                <a:gd name="T10" fmla="*/ 93 w 283"/>
                <a:gd name="T11" fmla="*/ 143 h 229"/>
                <a:gd name="T12" fmla="*/ 95 w 283"/>
                <a:gd name="T13" fmla="*/ 139 h 229"/>
                <a:gd name="T14" fmla="*/ 97 w 283"/>
                <a:gd name="T15" fmla="*/ 135 h 229"/>
                <a:gd name="T16" fmla="*/ 101 w 283"/>
                <a:gd name="T17" fmla="*/ 132 h 229"/>
                <a:gd name="T18" fmla="*/ 105 w 283"/>
                <a:gd name="T19" fmla="*/ 131 h 229"/>
                <a:gd name="T20" fmla="*/ 181 w 283"/>
                <a:gd name="T21" fmla="*/ 131 h 229"/>
                <a:gd name="T22" fmla="*/ 186 w 283"/>
                <a:gd name="T23" fmla="*/ 132 h 229"/>
                <a:gd name="T24" fmla="*/ 190 w 283"/>
                <a:gd name="T25" fmla="*/ 135 h 229"/>
                <a:gd name="T26" fmla="*/ 192 w 283"/>
                <a:gd name="T27" fmla="*/ 139 h 229"/>
                <a:gd name="T28" fmla="*/ 193 w 283"/>
                <a:gd name="T29" fmla="*/ 143 h 229"/>
                <a:gd name="T30" fmla="*/ 192 w 283"/>
                <a:gd name="T31" fmla="*/ 148 h 229"/>
                <a:gd name="T32" fmla="*/ 190 w 283"/>
                <a:gd name="T33" fmla="*/ 152 h 229"/>
                <a:gd name="T34" fmla="*/ 186 w 283"/>
                <a:gd name="T35" fmla="*/ 154 h 229"/>
                <a:gd name="T36" fmla="*/ 181 w 283"/>
                <a:gd name="T37" fmla="*/ 155 h 229"/>
                <a:gd name="T38" fmla="*/ 253 w 283"/>
                <a:gd name="T39" fmla="*/ 105 h 229"/>
                <a:gd name="T40" fmla="*/ 250 w 283"/>
                <a:gd name="T41" fmla="*/ 96 h 229"/>
                <a:gd name="T42" fmla="*/ 246 w 283"/>
                <a:gd name="T43" fmla="*/ 89 h 229"/>
                <a:gd name="T44" fmla="*/ 240 w 283"/>
                <a:gd name="T45" fmla="*/ 81 h 229"/>
                <a:gd name="T46" fmla="*/ 233 w 283"/>
                <a:gd name="T47" fmla="*/ 74 h 229"/>
                <a:gd name="T48" fmla="*/ 226 w 283"/>
                <a:gd name="T49" fmla="*/ 68 h 229"/>
                <a:gd name="T50" fmla="*/ 218 w 283"/>
                <a:gd name="T51" fmla="*/ 62 h 229"/>
                <a:gd name="T52" fmla="*/ 208 w 283"/>
                <a:gd name="T53" fmla="*/ 55 h 229"/>
                <a:gd name="T54" fmla="*/ 196 w 283"/>
                <a:gd name="T55" fmla="*/ 49 h 229"/>
                <a:gd name="T56" fmla="*/ 172 w 283"/>
                <a:gd name="T57" fmla="*/ 36 h 229"/>
                <a:gd name="T58" fmla="*/ 145 w 283"/>
                <a:gd name="T59" fmla="*/ 24 h 229"/>
                <a:gd name="T60" fmla="*/ 114 w 283"/>
                <a:gd name="T61" fmla="*/ 13 h 229"/>
                <a:gd name="T62" fmla="*/ 79 w 283"/>
                <a:gd name="T63" fmla="*/ 0 h 229"/>
                <a:gd name="T64" fmla="*/ 39 w 283"/>
                <a:gd name="T65" fmla="*/ 113 h 229"/>
                <a:gd name="T66" fmla="*/ 39 w 283"/>
                <a:gd name="T67" fmla="*/ 113 h 229"/>
                <a:gd name="T68" fmla="*/ 38 w 283"/>
                <a:gd name="T69" fmla="*/ 113 h 229"/>
                <a:gd name="T70" fmla="*/ 0 w 283"/>
                <a:gd name="T71" fmla="*/ 229 h 229"/>
                <a:gd name="T72" fmla="*/ 272 w 283"/>
                <a:gd name="T73" fmla="*/ 229 h 229"/>
                <a:gd name="T74" fmla="*/ 277 w 283"/>
                <a:gd name="T75" fmla="*/ 227 h 229"/>
                <a:gd name="T76" fmla="*/ 281 w 283"/>
                <a:gd name="T77" fmla="*/ 225 h 229"/>
                <a:gd name="T78" fmla="*/ 283 w 283"/>
                <a:gd name="T79" fmla="*/ 221 h 229"/>
                <a:gd name="T80" fmla="*/ 283 w 283"/>
                <a:gd name="T81" fmla="*/ 217 h 229"/>
                <a:gd name="T82" fmla="*/ 283 w 283"/>
                <a:gd name="T83" fmla="*/ 207 h 229"/>
                <a:gd name="T84" fmla="*/ 280 w 283"/>
                <a:gd name="T85" fmla="*/ 184 h 229"/>
                <a:gd name="T86" fmla="*/ 276 w 283"/>
                <a:gd name="T87" fmla="*/ 167 h 229"/>
                <a:gd name="T88" fmla="*/ 271 w 283"/>
                <a:gd name="T89" fmla="*/ 148 h 229"/>
                <a:gd name="T90" fmla="*/ 263 w 283"/>
                <a:gd name="T91" fmla="*/ 127 h 229"/>
                <a:gd name="T92" fmla="*/ 253 w 283"/>
                <a:gd name="T93" fmla="*/ 10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3" h="229">
                  <a:moveTo>
                    <a:pt x="181" y="155"/>
                  </a:moveTo>
                  <a:lnTo>
                    <a:pt x="105" y="155"/>
                  </a:lnTo>
                  <a:lnTo>
                    <a:pt x="101" y="154"/>
                  </a:lnTo>
                  <a:lnTo>
                    <a:pt x="97" y="152"/>
                  </a:lnTo>
                  <a:lnTo>
                    <a:pt x="95" y="148"/>
                  </a:lnTo>
                  <a:lnTo>
                    <a:pt x="93" y="143"/>
                  </a:lnTo>
                  <a:lnTo>
                    <a:pt x="95" y="139"/>
                  </a:lnTo>
                  <a:lnTo>
                    <a:pt x="97" y="135"/>
                  </a:lnTo>
                  <a:lnTo>
                    <a:pt x="101" y="132"/>
                  </a:lnTo>
                  <a:lnTo>
                    <a:pt x="105" y="131"/>
                  </a:lnTo>
                  <a:lnTo>
                    <a:pt x="181" y="131"/>
                  </a:lnTo>
                  <a:lnTo>
                    <a:pt x="186" y="132"/>
                  </a:lnTo>
                  <a:lnTo>
                    <a:pt x="190" y="135"/>
                  </a:lnTo>
                  <a:lnTo>
                    <a:pt x="192" y="139"/>
                  </a:lnTo>
                  <a:lnTo>
                    <a:pt x="193" y="143"/>
                  </a:lnTo>
                  <a:lnTo>
                    <a:pt x="192" y="148"/>
                  </a:lnTo>
                  <a:lnTo>
                    <a:pt x="190" y="152"/>
                  </a:lnTo>
                  <a:lnTo>
                    <a:pt x="186" y="154"/>
                  </a:lnTo>
                  <a:lnTo>
                    <a:pt x="181" y="155"/>
                  </a:lnTo>
                  <a:close/>
                  <a:moveTo>
                    <a:pt x="253" y="105"/>
                  </a:moveTo>
                  <a:lnTo>
                    <a:pt x="250" y="96"/>
                  </a:lnTo>
                  <a:lnTo>
                    <a:pt x="246" y="89"/>
                  </a:lnTo>
                  <a:lnTo>
                    <a:pt x="240" y="81"/>
                  </a:lnTo>
                  <a:lnTo>
                    <a:pt x="233" y="74"/>
                  </a:lnTo>
                  <a:lnTo>
                    <a:pt x="226" y="68"/>
                  </a:lnTo>
                  <a:lnTo>
                    <a:pt x="218" y="62"/>
                  </a:lnTo>
                  <a:lnTo>
                    <a:pt x="208" y="55"/>
                  </a:lnTo>
                  <a:lnTo>
                    <a:pt x="196" y="49"/>
                  </a:lnTo>
                  <a:lnTo>
                    <a:pt x="172" y="36"/>
                  </a:lnTo>
                  <a:lnTo>
                    <a:pt x="145" y="24"/>
                  </a:lnTo>
                  <a:lnTo>
                    <a:pt x="114" y="13"/>
                  </a:lnTo>
                  <a:lnTo>
                    <a:pt x="79" y="0"/>
                  </a:lnTo>
                  <a:lnTo>
                    <a:pt x="39" y="113"/>
                  </a:lnTo>
                  <a:lnTo>
                    <a:pt x="39" y="113"/>
                  </a:lnTo>
                  <a:lnTo>
                    <a:pt x="38" y="113"/>
                  </a:lnTo>
                  <a:lnTo>
                    <a:pt x="0" y="229"/>
                  </a:lnTo>
                  <a:lnTo>
                    <a:pt x="272" y="229"/>
                  </a:lnTo>
                  <a:lnTo>
                    <a:pt x="277" y="227"/>
                  </a:lnTo>
                  <a:lnTo>
                    <a:pt x="281" y="225"/>
                  </a:lnTo>
                  <a:lnTo>
                    <a:pt x="283" y="221"/>
                  </a:lnTo>
                  <a:lnTo>
                    <a:pt x="283" y="217"/>
                  </a:lnTo>
                  <a:lnTo>
                    <a:pt x="283" y="207"/>
                  </a:lnTo>
                  <a:lnTo>
                    <a:pt x="280" y="184"/>
                  </a:lnTo>
                  <a:lnTo>
                    <a:pt x="276" y="167"/>
                  </a:lnTo>
                  <a:lnTo>
                    <a:pt x="271" y="148"/>
                  </a:lnTo>
                  <a:lnTo>
                    <a:pt x="263" y="127"/>
                  </a:lnTo>
                  <a:lnTo>
                    <a:pt x="253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" name="Freeform 3734">
              <a:extLst>
                <a:ext uri="{FF2B5EF4-FFF2-40B4-BE49-F238E27FC236}">
                  <a16:creationId xmlns:a16="http://schemas.microsoft.com/office/drawing/2014/main" id="{297F1611-CF1D-4281-84AA-F9BDC13A4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3" y="7292975"/>
              <a:ext cx="30162" cy="55563"/>
            </a:xfrm>
            <a:custGeom>
              <a:avLst/>
              <a:gdLst>
                <a:gd name="T0" fmla="*/ 0 w 76"/>
                <a:gd name="T1" fmla="*/ 37 h 141"/>
                <a:gd name="T2" fmla="*/ 35 w 76"/>
                <a:gd name="T3" fmla="*/ 141 h 141"/>
                <a:gd name="T4" fmla="*/ 76 w 76"/>
                <a:gd name="T5" fmla="*/ 35 h 141"/>
                <a:gd name="T6" fmla="*/ 41 w 76"/>
                <a:gd name="T7" fmla="*/ 0 h 141"/>
                <a:gd name="T8" fmla="*/ 0 w 76"/>
                <a:gd name="T9" fmla="*/ 3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41">
                  <a:moveTo>
                    <a:pt x="0" y="37"/>
                  </a:moveTo>
                  <a:lnTo>
                    <a:pt x="35" y="141"/>
                  </a:lnTo>
                  <a:lnTo>
                    <a:pt x="76" y="35"/>
                  </a:lnTo>
                  <a:lnTo>
                    <a:pt x="41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3735">
              <a:extLst>
                <a:ext uri="{FF2B5EF4-FFF2-40B4-BE49-F238E27FC236}">
                  <a16:creationId xmlns:a16="http://schemas.microsoft.com/office/drawing/2014/main" id="{ECE003F5-3168-48EE-83B7-5EBB9E4F5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588" y="7256463"/>
              <a:ext cx="42862" cy="41275"/>
            </a:xfrm>
            <a:custGeom>
              <a:avLst/>
              <a:gdLst>
                <a:gd name="T0" fmla="*/ 74 w 108"/>
                <a:gd name="T1" fmla="*/ 68 h 107"/>
                <a:gd name="T2" fmla="*/ 108 w 108"/>
                <a:gd name="T3" fmla="*/ 39 h 107"/>
                <a:gd name="T4" fmla="*/ 22 w 108"/>
                <a:gd name="T5" fmla="*/ 0 h 107"/>
                <a:gd name="T6" fmla="*/ 11 w 108"/>
                <a:gd name="T7" fmla="*/ 4 h 107"/>
                <a:gd name="T8" fmla="*/ 0 w 108"/>
                <a:gd name="T9" fmla="*/ 8 h 107"/>
                <a:gd name="T10" fmla="*/ 32 w 108"/>
                <a:gd name="T11" fmla="*/ 107 h 107"/>
                <a:gd name="T12" fmla="*/ 72 w 108"/>
                <a:gd name="T13" fmla="*/ 71 h 107"/>
                <a:gd name="T14" fmla="*/ 73 w 108"/>
                <a:gd name="T15" fmla="*/ 70 h 107"/>
                <a:gd name="T16" fmla="*/ 74 w 108"/>
                <a:gd name="T17" fmla="*/ 6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" h="107">
                  <a:moveTo>
                    <a:pt x="74" y="68"/>
                  </a:moveTo>
                  <a:lnTo>
                    <a:pt x="108" y="39"/>
                  </a:lnTo>
                  <a:lnTo>
                    <a:pt x="22" y="0"/>
                  </a:lnTo>
                  <a:lnTo>
                    <a:pt x="11" y="4"/>
                  </a:lnTo>
                  <a:lnTo>
                    <a:pt x="0" y="8"/>
                  </a:lnTo>
                  <a:lnTo>
                    <a:pt x="32" y="107"/>
                  </a:lnTo>
                  <a:lnTo>
                    <a:pt x="72" y="71"/>
                  </a:lnTo>
                  <a:lnTo>
                    <a:pt x="73" y="70"/>
                  </a:lnTo>
                  <a:lnTo>
                    <a:pt x="74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Freeform 3736">
              <a:extLst>
                <a:ext uri="{FF2B5EF4-FFF2-40B4-BE49-F238E27FC236}">
                  <a16:creationId xmlns:a16="http://schemas.microsoft.com/office/drawing/2014/main" id="{D1CABC0F-497A-4CEE-82B5-80AFCB2A3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0" y="7143750"/>
              <a:ext cx="119062" cy="120650"/>
            </a:xfrm>
            <a:custGeom>
              <a:avLst/>
              <a:gdLst>
                <a:gd name="T0" fmla="*/ 248 w 302"/>
                <a:gd name="T1" fmla="*/ 209 h 306"/>
                <a:gd name="T2" fmla="*/ 257 w 302"/>
                <a:gd name="T3" fmla="*/ 196 h 306"/>
                <a:gd name="T4" fmla="*/ 269 w 302"/>
                <a:gd name="T5" fmla="*/ 176 h 306"/>
                <a:gd name="T6" fmla="*/ 274 w 302"/>
                <a:gd name="T7" fmla="*/ 164 h 306"/>
                <a:gd name="T8" fmla="*/ 279 w 302"/>
                <a:gd name="T9" fmla="*/ 149 h 306"/>
                <a:gd name="T10" fmla="*/ 283 w 302"/>
                <a:gd name="T11" fmla="*/ 133 h 306"/>
                <a:gd name="T12" fmla="*/ 284 w 302"/>
                <a:gd name="T13" fmla="*/ 115 h 306"/>
                <a:gd name="T14" fmla="*/ 288 w 302"/>
                <a:gd name="T15" fmla="*/ 111 h 306"/>
                <a:gd name="T16" fmla="*/ 292 w 302"/>
                <a:gd name="T17" fmla="*/ 106 h 306"/>
                <a:gd name="T18" fmla="*/ 296 w 302"/>
                <a:gd name="T19" fmla="*/ 101 h 306"/>
                <a:gd name="T20" fmla="*/ 297 w 302"/>
                <a:gd name="T21" fmla="*/ 94 h 306"/>
                <a:gd name="T22" fmla="*/ 301 w 302"/>
                <a:gd name="T23" fmla="*/ 81 h 306"/>
                <a:gd name="T24" fmla="*/ 302 w 302"/>
                <a:gd name="T25" fmla="*/ 70 h 306"/>
                <a:gd name="T26" fmla="*/ 302 w 302"/>
                <a:gd name="T27" fmla="*/ 63 h 306"/>
                <a:gd name="T28" fmla="*/ 301 w 302"/>
                <a:gd name="T29" fmla="*/ 57 h 306"/>
                <a:gd name="T30" fmla="*/ 298 w 302"/>
                <a:gd name="T31" fmla="*/ 52 h 306"/>
                <a:gd name="T32" fmla="*/ 296 w 302"/>
                <a:gd name="T33" fmla="*/ 47 h 306"/>
                <a:gd name="T34" fmla="*/ 290 w 302"/>
                <a:gd name="T35" fmla="*/ 40 h 306"/>
                <a:gd name="T36" fmla="*/ 284 w 302"/>
                <a:gd name="T37" fmla="*/ 36 h 306"/>
                <a:gd name="T38" fmla="*/ 284 w 302"/>
                <a:gd name="T39" fmla="*/ 13 h 306"/>
                <a:gd name="T40" fmla="*/ 284 w 302"/>
                <a:gd name="T41" fmla="*/ 8 h 306"/>
                <a:gd name="T42" fmla="*/ 281 w 302"/>
                <a:gd name="T43" fmla="*/ 4 h 306"/>
                <a:gd name="T44" fmla="*/ 278 w 302"/>
                <a:gd name="T45" fmla="*/ 2 h 306"/>
                <a:gd name="T46" fmla="*/ 273 w 302"/>
                <a:gd name="T47" fmla="*/ 0 h 306"/>
                <a:gd name="T48" fmla="*/ 30 w 302"/>
                <a:gd name="T49" fmla="*/ 0 h 306"/>
                <a:gd name="T50" fmla="*/ 26 w 302"/>
                <a:gd name="T51" fmla="*/ 2 h 306"/>
                <a:gd name="T52" fmla="*/ 22 w 302"/>
                <a:gd name="T53" fmla="*/ 4 h 306"/>
                <a:gd name="T54" fmla="*/ 20 w 302"/>
                <a:gd name="T55" fmla="*/ 8 h 306"/>
                <a:gd name="T56" fmla="*/ 18 w 302"/>
                <a:gd name="T57" fmla="*/ 13 h 306"/>
                <a:gd name="T58" fmla="*/ 18 w 302"/>
                <a:gd name="T59" fmla="*/ 36 h 306"/>
                <a:gd name="T60" fmla="*/ 12 w 302"/>
                <a:gd name="T61" fmla="*/ 40 h 306"/>
                <a:gd name="T62" fmla="*/ 7 w 302"/>
                <a:gd name="T63" fmla="*/ 47 h 306"/>
                <a:gd name="T64" fmla="*/ 4 w 302"/>
                <a:gd name="T65" fmla="*/ 52 h 306"/>
                <a:gd name="T66" fmla="*/ 2 w 302"/>
                <a:gd name="T67" fmla="*/ 57 h 306"/>
                <a:gd name="T68" fmla="*/ 2 w 302"/>
                <a:gd name="T69" fmla="*/ 63 h 306"/>
                <a:gd name="T70" fmla="*/ 0 w 302"/>
                <a:gd name="T71" fmla="*/ 70 h 306"/>
                <a:gd name="T72" fmla="*/ 2 w 302"/>
                <a:gd name="T73" fmla="*/ 81 h 306"/>
                <a:gd name="T74" fmla="*/ 5 w 302"/>
                <a:gd name="T75" fmla="*/ 94 h 306"/>
                <a:gd name="T76" fmla="*/ 8 w 302"/>
                <a:gd name="T77" fmla="*/ 101 h 306"/>
                <a:gd name="T78" fmla="*/ 11 w 302"/>
                <a:gd name="T79" fmla="*/ 106 h 306"/>
                <a:gd name="T80" fmla="*/ 14 w 302"/>
                <a:gd name="T81" fmla="*/ 111 h 306"/>
                <a:gd name="T82" fmla="*/ 18 w 302"/>
                <a:gd name="T83" fmla="*/ 115 h 306"/>
                <a:gd name="T84" fmla="*/ 21 w 302"/>
                <a:gd name="T85" fmla="*/ 133 h 306"/>
                <a:gd name="T86" fmla="*/ 23 w 302"/>
                <a:gd name="T87" fmla="*/ 149 h 306"/>
                <a:gd name="T88" fmla="*/ 28 w 302"/>
                <a:gd name="T89" fmla="*/ 164 h 306"/>
                <a:gd name="T90" fmla="*/ 34 w 302"/>
                <a:gd name="T91" fmla="*/ 176 h 306"/>
                <a:gd name="T92" fmla="*/ 45 w 302"/>
                <a:gd name="T93" fmla="*/ 196 h 306"/>
                <a:gd name="T94" fmla="*/ 55 w 302"/>
                <a:gd name="T95" fmla="*/ 209 h 306"/>
                <a:gd name="T96" fmla="*/ 55 w 302"/>
                <a:gd name="T97" fmla="*/ 262 h 306"/>
                <a:gd name="T98" fmla="*/ 152 w 302"/>
                <a:gd name="T99" fmla="*/ 306 h 306"/>
                <a:gd name="T100" fmla="*/ 248 w 302"/>
                <a:gd name="T101" fmla="*/ 262 h 306"/>
                <a:gd name="T102" fmla="*/ 248 w 302"/>
                <a:gd name="T103" fmla="*/ 209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2" h="306">
                  <a:moveTo>
                    <a:pt x="248" y="209"/>
                  </a:moveTo>
                  <a:lnTo>
                    <a:pt x="257" y="196"/>
                  </a:lnTo>
                  <a:lnTo>
                    <a:pt x="269" y="176"/>
                  </a:lnTo>
                  <a:lnTo>
                    <a:pt x="274" y="164"/>
                  </a:lnTo>
                  <a:lnTo>
                    <a:pt x="279" y="149"/>
                  </a:lnTo>
                  <a:lnTo>
                    <a:pt x="283" y="133"/>
                  </a:lnTo>
                  <a:lnTo>
                    <a:pt x="284" y="115"/>
                  </a:lnTo>
                  <a:lnTo>
                    <a:pt x="288" y="111"/>
                  </a:lnTo>
                  <a:lnTo>
                    <a:pt x="292" y="106"/>
                  </a:lnTo>
                  <a:lnTo>
                    <a:pt x="296" y="101"/>
                  </a:lnTo>
                  <a:lnTo>
                    <a:pt x="297" y="94"/>
                  </a:lnTo>
                  <a:lnTo>
                    <a:pt x="301" y="81"/>
                  </a:lnTo>
                  <a:lnTo>
                    <a:pt x="302" y="70"/>
                  </a:lnTo>
                  <a:lnTo>
                    <a:pt x="302" y="63"/>
                  </a:lnTo>
                  <a:lnTo>
                    <a:pt x="301" y="57"/>
                  </a:lnTo>
                  <a:lnTo>
                    <a:pt x="298" y="52"/>
                  </a:lnTo>
                  <a:lnTo>
                    <a:pt x="296" y="47"/>
                  </a:lnTo>
                  <a:lnTo>
                    <a:pt x="290" y="40"/>
                  </a:lnTo>
                  <a:lnTo>
                    <a:pt x="284" y="36"/>
                  </a:lnTo>
                  <a:lnTo>
                    <a:pt x="284" y="13"/>
                  </a:lnTo>
                  <a:lnTo>
                    <a:pt x="284" y="8"/>
                  </a:lnTo>
                  <a:lnTo>
                    <a:pt x="281" y="4"/>
                  </a:lnTo>
                  <a:lnTo>
                    <a:pt x="278" y="2"/>
                  </a:lnTo>
                  <a:lnTo>
                    <a:pt x="273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2" y="4"/>
                  </a:lnTo>
                  <a:lnTo>
                    <a:pt x="20" y="8"/>
                  </a:lnTo>
                  <a:lnTo>
                    <a:pt x="18" y="13"/>
                  </a:lnTo>
                  <a:lnTo>
                    <a:pt x="18" y="36"/>
                  </a:lnTo>
                  <a:lnTo>
                    <a:pt x="12" y="40"/>
                  </a:lnTo>
                  <a:lnTo>
                    <a:pt x="7" y="47"/>
                  </a:lnTo>
                  <a:lnTo>
                    <a:pt x="4" y="52"/>
                  </a:lnTo>
                  <a:lnTo>
                    <a:pt x="2" y="57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81"/>
                  </a:lnTo>
                  <a:lnTo>
                    <a:pt x="5" y="94"/>
                  </a:lnTo>
                  <a:lnTo>
                    <a:pt x="8" y="101"/>
                  </a:lnTo>
                  <a:lnTo>
                    <a:pt x="11" y="106"/>
                  </a:lnTo>
                  <a:lnTo>
                    <a:pt x="14" y="111"/>
                  </a:lnTo>
                  <a:lnTo>
                    <a:pt x="18" y="115"/>
                  </a:lnTo>
                  <a:lnTo>
                    <a:pt x="21" y="133"/>
                  </a:lnTo>
                  <a:lnTo>
                    <a:pt x="23" y="149"/>
                  </a:lnTo>
                  <a:lnTo>
                    <a:pt x="28" y="164"/>
                  </a:lnTo>
                  <a:lnTo>
                    <a:pt x="34" y="176"/>
                  </a:lnTo>
                  <a:lnTo>
                    <a:pt x="45" y="196"/>
                  </a:lnTo>
                  <a:lnTo>
                    <a:pt x="55" y="209"/>
                  </a:lnTo>
                  <a:lnTo>
                    <a:pt x="55" y="262"/>
                  </a:lnTo>
                  <a:lnTo>
                    <a:pt x="152" y="306"/>
                  </a:lnTo>
                  <a:lnTo>
                    <a:pt x="248" y="262"/>
                  </a:lnTo>
                  <a:lnTo>
                    <a:pt x="248" y="2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" name="Freeform 3737">
              <a:extLst>
                <a:ext uri="{FF2B5EF4-FFF2-40B4-BE49-F238E27FC236}">
                  <a16:creationId xmlns:a16="http://schemas.microsoft.com/office/drawing/2014/main" id="{C3494B17-83FF-402C-B8A3-05E05D0D7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1513" y="7261225"/>
              <a:ext cx="112712" cy="92075"/>
            </a:xfrm>
            <a:custGeom>
              <a:avLst/>
              <a:gdLst>
                <a:gd name="T0" fmla="*/ 31 w 284"/>
                <a:gd name="T1" fmla="*/ 106 h 230"/>
                <a:gd name="T2" fmla="*/ 26 w 284"/>
                <a:gd name="T3" fmla="*/ 119 h 230"/>
                <a:gd name="T4" fmla="*/ 19 w 284"/>
                <a:gd name="T5" fmla="*/ 136 h 230"/>
                <a:gd name="T6" fmla="*/ 14 w 284"/>
                <a:gd name="T7" fmla="*/ 154 h 230"/>
                <a:gd name="T8" fmla="*/ 10 w 284"/>
                <a:gd name="T9" fmla="*/ 172 h 230"/>
                <a:gd name="T10" fmla="*/ 2 w 284"/>
                <a:gd name="T11" fmla="*/ 201 h 230"/>
                <a:gd name="T12" fmla="*/ 0 w 284"/>
                <a:gd name="T13" fmla="*/ 215 h 230"/>
                <a:gd name="T14" fmla="*/ 0 w 284"/>
                <a:gd name="T15" fmla="*/ 221 h 230"/>
                <a:gd name="T16" fmla="*/ 2 w 284"/>
                <a:gd name="T17" fmla="*/ 226 h 230"/>
                <a:gd name="T18" fmla="*/ 6 w 284"/>
                <a:gd name="T19" fmla="*/ 228 h 230"/>
                <a:gd name="T20" fmla="*/ 11 w 284"/>
                <a:gd name="T21" fmla="*/ 230 h 230"/>
                <a:gd name="T22" fmla="*/ 284 w 284"/>
                <a:gd name="T23" fmla="*/ 230 h 230"/>
                <a:gd name="T24" fmla="*/ 207 w 284"/>
                <a:gd name="T25" fmla="*/ 0 h 230"/>
                <a:gd name="T26" fmla="*/ 173 w 284"/>
                <a:gd name="T27" fmla="*/ 13 h 230"/>
                <a:gd name="T28" fmla="*/ 141 w 284"/>
                <a:gd name="T29" fmla="*/ 25 h 230"/>
                <a:gd name="T30" fmla="*/ 113 w 284"/>
                <a:gd name="T31" fmla="*/ 37 h 230"/>
                <a:gd name="T32" fmla="*/ 89 w 284"/>
                <a:gd name="T33" fmla="*/ 48 h 230"/>
                <a:gd name="T34" fmla="*/ 77 w 284"/>
                <a:gd name="T35" fmla="*/ 55 h 230"/>
                <a:gd name="T36" fmla="*/ 67 w 284"/>
                <a:gd name="T37" fmla="*/ 61 h 230"/>
                <a:gd name="T38" fmla="*/ 58 w 284"/>
                <a:gd name="T39" fmla="*/ 68 h 230"/>
                <a:gd name="T40" fmla="*/ 50 w 284"/>
                <a:gd name="T41" fmla="*/ 75 h 230"/>
                <a:gd name="T42" fmla="*/ 44 w 284"/>
                <a:gd name="T43" fmla="*/ 82 h 230"/>
                <a:gd name="T44" fmla="*/ 38 w 284"/>
                <a:gd name="T45" fmla="*/ 90 h 230"/>
                <a:gd name="T46" fmla="*/ 33 w 284"/>
                <a:gd name="T47" fmla="*/ 97 h 230"/>
                <a:gd name="T48" fmla="*/ 31 w 284"/>
                <a:gd name="T49" fmla="*/ 106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230">
                  <a:moveTo>
                    <a:pt x="31" y="106"/>
                  </a:moveTo>
                  <a:lnTo>
                    <a:pt x="26" y="119"/>
                  </a:lnTo>
                  <a:lnTo>
                    <a:pt x="19" y="136"/>
                  </a:lnTo>
                  <a:lnTo>
                    <a:pt x="14" y="154"/>
                  </a:lnTo>
                  <a:lnTo>
                    <a:pt x="10" y="172"/>
                  </a:lnTo>
                  <a:lnTo>
                    <a:pt x="2" y="201"/>
                  </a:lnTo>
                  <a:lnTo>
                    <a:pt x="0" y="215"/>
                  </a:lnTo>
                  <a:lnTo>
                    <a:pt x="0" y="221"/>
                  </a:lnTo>
                  <a:lnTo>
                    <a:pt x="2" y="226"/>
                  </a:lnTo>
                  <a:lnTo>
                    <a:pt x="6" y="228"/>
                  </a:lnTo>
                  <a:lnTo>
                    <a:pt x="11" y="230"/>
                  </a:lnTo>
                  <a:lnTo>
                    <a:pt x="284" y="230"/>
                  </a:lnTo>
                  <a:lnTo>
                    <a:pt x="207" y="0"/>
                  </a:lnTo>
                  <a:lnTo>
                    <a:pt x="173" y="13"/>
                  </a:lnTo>
                  <a:lnTo>
                    <a:pt x="141" y="25"/>
                  </a:lnTo>
                  <a:lnTo>
                    <a:pt x="113" y="37"/>
                  </a:lnTo>
                  <a:lnTo>
                    <a:pt x="89" y="48"/>
                  </a:lnTo>
                  <a:lnTo>
                    <a:pt x="77" y="55"/>
                  </a:lnTo>
                  <a:lnTo>
                    <a:pt x="67" y="61"/>
                  </a:lnTo>
                  <a:lnTo>
                    <a:pt x="58" y="68"/>
                  </a:lnTo>
                  <a:lnTo>
                    <a:pt x="50" y="75"/>
                  </a:lnTo>
                  <a:lnTo>
                    <a:pt x="44" y="82"/>
                  </a:lnTo>
                  <a:lnTo>
                    <a:pt x="38" y="90"/>
                  </a:lnTo>
                  <a:lnTo>
                    <a:pt x="33" y="97"/>
                  </a:lnTo>
                  <a:lnTo>
                    <a:pt x="31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Freeform 3738">
              <a:extLst>
                <a:ext uri="{FF2B5EF4-FFF2-40B4-BE49-F238E27FC236}">
                  <a16:creationId xmlns:a16="http://schemas.microsoft.com/office/drawing/2014/main" id="{5074804D-4253-43F8-A0D5-B0BBE577B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1838" y="7067550"/>
              <a:ext cx="166687" cy="71438"/>
            </a:xfrm>
            <a:custGeom>
              <a:avLst/>
              <a:gdLst>
                <a:gd name="T0" fmla="*/ 12 w 418"/>
                <a:gd name="T1" fmla="*/ 179 h 179"/>
                <a:gd name="T2" fmla="*/ 69 w 418"/>
                <a:gd name="T3" fmla="*/ 179 h 179"/>
                <a:gd name="T4" fmla="*/ 69 w 418"/>
                <a:gd name="T5" fmla="*/ 179 h 179"/>
                <a:gd name="T6" fmla="*/ 69 w 418"/>
                <a:gd name="T7" fmla="*/ 179 h 179"/>
                <a:gd name="T8" fmla="*/ 69 w 418"/>
                <a:gd name="T9" fmla="*/ 179 h 179"/>
                <a:gd name="T10" fmla="*/ 69 w 418"/>
                <a:gd name="T11" fmla="*/ 179 h 179"/>
                <a:gd name="T12" fmla="*/ 406 w 418"/>
                <a:gd name="T13" fmla="*/ 179 h 179"/>
                <a:gd name="T14" fmla="*/ 411 w 418"/>
                <a:gd name="T15" fmla="*/ 178 h 179"/>
                <a:gd name="T16" fmla="*/ 415 w 418"/>
                <a:gd name="T17" fmla="*/ 175 h 179"/>
                <a:gd name="T18" fmla="*/ 418 w 418"/>
                <a:gd name="T19" fmla="*/ 171 h 179"/>
                <a:gd name="T20" fmla="*/ 418 w 418"/>
                <a:gd name="T21" fmla="*/ 167 h 179"/>
                <a:gd name="T22" fmla="*/ 418 w 418"/>
                <a:gd name="T23" fmla="*/ 162 h 179"/>
                <a:gd name="T24" fmla="*/ 415 w 418"/>
                <a:gd name="T25" fmla="*/ 158 h 179"/>
                <a:gd name="T26" fmla="*/ 411 w 418"/>
                <a:gd name="T27" fmla="*/ 156 h 179"/>
                <a:gd name="T28" fmla="*/ 406 w 418"/>
                <a:gd name="T29" fmla="*/ 155 h 179"/>
                <a:gd name="T30" fmla="*/ 357 w 418"/>
                <a:gd name="T31" fmla="*/ 155 h 179"/>
                <a:gd name="T32" fmla="*/ 296 w 418"/>
                <a:gd name="T33" fmla="*/ 8 h 179"/>
                <a:gd name="T34" fmla="*/ 293 w 418"/>
                <a:gd name="T35" fmla="*/ 3 h 179"/>
                <a:gd name="T36" fmla="*/ 289 w 418"/>
                <a:gd name="T37" fmla="*/ 0 h 179"/>
                <a:gd name="T38" fmla="*/ 284 w 418"/>
                <a:gd name="T39" fmla="*/ 0 h 179"/>
                <a:gd name="T40" fmla="*/ 279 w 418"/>
                <a:gd name="T41" fmla="*/ 2 h 179"/>
                <a:gd name="T42" fmla="*/ 242 w 418"/>
                <a:gd name="T43" fmla="*/ 24 h 179"/>
                <a:gd name="T44" fmla="*/ 235 w 418"/>
                <a:gd name="T45" fmla="*/ 27 h 179"/>
                <a:gd name="T46" fmla="*/ 226 w 418"/>
                <a:gd name="T47" fmla="*/ 30 h 179"/>
                <a:gd name="T48" fmla="*/ 219 w 418"/>
                <a:gd name="T49" fmla="*/ 31 h 179"/>
                <a:gd name="T50" fmla="*/ 210 w 418"/>
                <a:gd name="T51" fmla="*/ 33 h 179"/>
                <a:gd name="T52" fmla="*/ 201 w 418"/>
                <a:gd name="T53" fmla="*/ 31 h 179"/>
                <a:gd name="T54" fmla="*/ 192 w 418"/>
                <a:gd name="T55" fmla="*/ 30 h 179"/>
                <a:gd name="T56" fmla="*/ 184 w 418"/>
                <a:gd name="T57" fmla="*/ 27 h 179"/>
                <a:gd name="T58" fmla="*/ 176 w 418"/>
                <a:gd name="T59" fmla="*/ 24 h 179"/>
                <a:gd name="T60" fmla="*/ 139 w 418"/>
                <a:gd name="T61" fmla="*/ 2 h 179"/>
                <a:gd name="T62" fmla="*/ 135 w 418"/>
                <a:gd name="T63" fmla="*/ 0 h 179"/>
                <a:gd name="T64" fmla="*/ 130 w 418"/>
                <a:gd name="T65" fmla="*/ 0 h 179"/>
                <a:gd name="T66" fmla="*/ 125 w 418"/>
                <a:gd name="T67" fmla="*/ 3 h 179"/>
                <a:gd name="T68" fmla="*/ 122 w 418"/>
                <a:gd name="T69" fmla="*/ 8 h 179"/>
                <a:gd name="T70" fmla="*/ 61 w 418"/>
                <a:gd name="T71" fmla="*/ 155 h 179"/>
                <a:gd name="T72" fmla="*/ 12 w 418"/>
                <a:gd name="T73" fmla="*/ 155 h 179"/>
                <a:gd name="T74" fmla="*/ 8 w 418"/>
                <a:gd name="T75" fmla="*/ 156 h 179"/>
                <a:gd name="T76" fmla="*/ 4 w 418"/>
                <a:gd name="T77" fmla="*/ 158 h 179"/>
                <a:gd name="T78" fmla="*/ 2 w 418"/>
                <a:gd name="T79" fmla="*/ 162 h 179"/>
                <a:gd name="T80" fmla="*/ 0 w 418"/>
                <a:gd name="T81" fmla="*/ 167 h 179"/>
                <a:gd name="T82" fmla="*/ 2 w 418"/>
                <a:gd name="T83" fmla="*/ 171 h 179"/>
                <a:gd name="T84" fmla="*/ 4 w 418"/>
                <a:gd name="T85" fmla="*/ 175 h 179"/>
                <a:gd name="T86" fmla="*/ 8 w 418"/>
                <a:gd name="T87" fmla="*/ 178 h 179"/>
                <a:gd name="T88" fmla="*/ 12 w 418"/>
                <a:gd name="T89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18" h="179">
                  <a:moveTo>
                    <a:pt x="12" y="179"/>
                  </a:moveTo>
                  <a:lnTo>
                    <a:pt x="69" y="179"/>
                  </a:lnTo>
                  <a:lnTo>
                    <a:pt x="69" y="179"/>
                  </a:lnTo>
                  <a:lnTo>
                    <a:pt x="69" y="179"/>
                  </a:lnTo>
                  <a:lnTo>
                    <a:pt x="69" y="179"/>
                  </a:lnTo>
                  <a:lnTo>
                    <a:pt x="69" y="179"/>
                  </a:lnTo>
                  <a:lnTo>
                    <a:pt x="406" y="179"/>
                  </a:lnTo>
                  <a:lnTo>
                    <a:pt x="411" y="178"/>
                  </a:lnTo>
                  <a:lnTo>
                    <a:pt x="415" y="175"/>
                  </a:lnTo>
                  <a:lnTo>
                    <a:pt x="418" y="171"/>
                  </a:lnTo>
                  <a:lnTo>
                    <a:pt x="418" y="167"/>
                  </a:lnTo>
                  <a:lnTo>
                    <a:pt x="418" y="162"/>
                  </a:lnTo>
                  <a:lnTo>
                    <a:pt x="415" y="158"/>
                  </a:lnTo>
                  <a:lnTo>
                    <a:pt x="411" y="156"/>
                  </a:lnTo>
                  <a:lnTo>
                    <a:pt x="406" y="155"/>
                  </a:lnTo>
                  <a:lnTo>
                    <a:pt x="357" y="155"/>
                  </a:lnTo>
                  <a:lnTo>
                    <a:pt x="296" y="8"/>
                  </a:lnTo>
                  <a:lnTo>
                    <a:pt x="293" y="3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79" y="2"/>
                  </a:lnTo>
                  <a:lnTo>
                    <a:pt x="242" y="24"/>
                  </a:lnTo>
                  <a:lnTo>
                    <a:pt x="235" y="27"/>
                  </a:lnTo>
                  <a:lnTo>
                    <a:pt x="226" y="30"/>
                  </a:lnTo>
                  <a:lnTo>
                    <a:pt x="219" y="31"/>
                  </a:lnTo>
                  <a:lnTo>
                    <a:pt x="210" y="33"/>
                  </a:lnTo>
                  <a:lnTo>
                    <a:pt x="201" y="31"/>
                  </a:lnTo>
                  <a:lnTo>
                    <a:pt x="192" y="30"/>
                  </a:lnTo>
                  <a:lnTo>
                    <a:pt x="184" y="27"/>
                  </a:lnTo>
                  <a:lnTo>
                    <a:pt x="176" y="24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0" y="0"/>
                  </a:lnTo>
                  <a:lnTo>
                    <a:pt x="125" y="3"/>
                  </a:lnTo>
                  <a:lnTo>
                    <a:pt x="122" y="8"/>
                  </a:lnTo>
                  <a:lnTo>
                    <a:pt x="61" y="155"/>
                  </a:lnTo>
                  <a:lnTo>
                    <a:pt x="12" y="155"/>
                  </a:lnTo>
                  <a:lnTo>
                    <a:pt x="8" y="156"/>
                  </a:lnTo>
                  <a:lnTo>
                    <a:pt x="4" y="158"/>
                  </a:lnTo>
                  <a:lnTo>
                    <a:pt x="2" y="162"/>
                  </a:lnTo>
                  <a:lnTo>
                    <a:pt x="0" y="167"/>
                  </a:lnTo>
                  <a:lnTo>
                    <a:pt x="2" y="171"/>
                  </a:lnTo>
                  <a:lnTo>
                    <a:pt x="4" y="175"/>
                  </a:lnTo>
                  <a:lnTo>
                    <a:pt x="8" y="178"/>
                  </a:lnTo>
                  <a:lnTo>
                    <a:pt x="12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" name="Freeform 3739">
              <a:extLst>
                <a:ext uri="{FF2B5EF4-FFF2-40B4-BE49-F238E27FC236}">
                  <a16:creationId xmlns:a16="http://schemas.microsoft.com/office/drawing/2014/main" id="{B601F31B-D34F-4670-BB7F-4BA6EA556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3913" y="7253288"/>
              <a:ext cx="44450" cy="44450"/>
            </a:xfrm>
            <a:custGeom>
              <a:avLst/>
              <a:gdLst>
                <a:gd name="T0" fmla="*/ 0 w 113"/>
                <a:gd name="T1" fmla="*/ 44 h 111"/>
                <a:gd name="T2" fmla="*/ 77 w 113"/>
                <a:gd name="T3" fmla="*/ 111 h 111"/>
                <a:gd name="T4" fmla="*/ 113 w 113"/>
                <a:gd name="T5" fmla="*/ 9 h 111"/>
                <a:gd name="T6" fmla="*/ 97 w 113"/>
                <a:gd name="T7" fmla="*/ 0 h 111"/>
                <a:gd name="T8" fmla="*/ 0 w 113"/>
                <a:gd name="T9" fmla="*/ 4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11">
                  <a:moveTo>
                    <a:pt x="0" y="44"/>
                  </a:moveTo>
                  <a:lnTo>
                    <a:pt x="77" y="111"/>
                  </a:lnTo>
                  <a:lnTo>
                    <a:pt x="113" y="9"/>
                  </a:lnTo>
                  <a:lnTo>
                    <a:pt x="97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5" name="Freeform 5">
            <a:extLst>
              <a:ext uri="{FF2B5EF4-FFF2-40B4-BE49-F238E27FC236}">
                <a16:creationId xmlns:a16="http://schemas.microsoft.com/office/drawing/2014/main" id="{81FDD989-9CD1-462E-89DE-811CD675F77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538721" y="1018964"/>
            <a:ext cx="326090" cy="360000"/>
          </a:xfrm>
          <a:custGeom>
            <a:avLst/>
            <a:gdLst>
              <a:gd name="T0" fmla="*/ 1440 w 1800"/>
              <a:gd name="T1" fmla="*/ 544 h 2048"/>
              <a:gd name="T2" fmla="*/ 360 w 1800"/>
              <a:gd name="T3" fmla="*/ 544 h 2048"/>
              <a:gd name="T4" fmla="*/ 0 w 1800"/>
              <a:gd name="T5" fmla="*/ 1868 h 2048"/>
              <a:gd name="T6" fmla="*/ 1620 w 1800"/>
              <a:gd name="T7" fmla="*/ 2048 h 2048"/>
              <a:gd name="T8" fmla="*/ 1176 w 1800"/>
              <a:gd name="T9" fmla="*/ 1011 h 2048"/>
              <a:gd name="T10" fmla="*/ 900 w 1800"/>
              <a:gd name="T11" fmla="*/ 120 h 2048"/>
              <a:gd name="T12" fmla="*/ 900 w 1800"/>
              <a:gd name="T13" fmla="*/ 968 h 2048"/>
              <a:gd name="T14" fmla="*/ 1012 w 1800"/>
              <a:gd name="T15" fmla="*/ 1096 h 2048"/>
              <a:gd name="T16" fmla="*/ 788 w 1800"/>
              <a:gd name="T17" fmla="*/ 1096 h 2048"/>
              <a:gd name="T18" fmla="*/ 1012 w 1800"/>
              <a:gd name="T19" fmla="*/ 1096 h 2048"/>
              <a:gd name="T20" fmla="*/ 180 w 1800"/>
              <a:gd name="T21" fmla="*/ 1928 h 2048"/>
              <a:gd name="T22" fmla="*/ 419 w 1800"/>
              <a:gd name="T23" fmla="*/ 1254 h 2048"/>
              <a:gd name="T24" fmla="*/ 702 w 1800"/>
              <a:gd name="T25" fmla="*/ 1550 h 2048"/>
              <a:gd name="T26" fmla="*/ 778 w 1800"/>
              <a:gd name="T27" fmla="*/ 1637 h 2048"/>
              <a:gd name="T28" fmla="*/ 698 w 1800"/>
              <a:gd name="T29" fmla="*/ 1385 h 2048"/>
              <a:gd name="T30" fmla="*/ 669 w 1800"/>
              <a:gd name="T31" fmla="*/ 1414 h 2048"/>
              <a:gd name="T32" fmla="*/ 645 w 1800"/>
              <a:gd name="T33" fmla="*/ 1131 h 2048"/>
              <a:gd name="T34" fmla="*/ 698 w 1800"/>
              <a:gd name="T35" fmla="*/ 1385 h 2048"/>
              <a:gd name="T36" fmla="*/ 899 w 1800"/>
              <a:gd name="T37" fmla="*/ 1638 h 2048"/>
              <a:gd name="T38" fmla="*/ 901 w 1800"/>
              <a:gd name="T39" fmla="*/ 1638 h 2048"/>
              <a:gd name="T40" fmla="*/ 851 w 1800"/>
              <a:gd name="T41" fmla="*/ 1928 h 2048"/>
              <a:gd name="T42" fmla="*/ 900 w 1800"/>
              <a:gd name="T43" fmla="*/ 1628 h 2048"/>
              <a:gd name="T44" fmla="*/ 813 w 1800"/>
              <a:gd name="T45" fmla="*/ 1440 h 2048"/>
              <a:gd name="T46" fmla="*/ 987 w 1800"/>
              <a:gd name="T47" fmla="*/ 1440 h 2048"/>
              <a:gd name="T48" fmla="*/ 1155 w 1800"/>
              <a:gd name="T49" fmla="*/ 1131 h 2048"/>
              <a:gd name="T50" fmla="*/ 1134 w 1800"/>
              <a:gd name="T51" fmla="*/ 1417 h 2048"/>
              <a:gd name="T52" fmla="*/ 1102 w 1800"/>
              <a:gd name="T53" fmla="*/ 1385 h 2048"/>
              <a:gd name="T54" fmla="*/ 1155 w 1800"/>
              <a:gd name="T55" fmla="*/ 1131 h 2048"/>
              <a:gd name="T56" fmla="*/ 1071 w 1800"/>
              <a:gd name="T57" fmla="*/ 1928 h 2048"/>
              <a:gd name="T58" fmla="*/ 1076 w 1800"/>
              <a:gd name="T59" fmla="*/ 1529 h 2048"/>
              <a:gd name="T60" fmla="*/ 1188 w 1800"/>
              <a:gd name="T61" fmla="*/ 1544 h 2048"/>
              <a:gd name="T62" fmla="*/ 1680 w 1800"/>
              <a:gd name="T63" fmla="*/ 1868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00" h="2048">
                <a:moveTo>
                  <a:pt x="1176" y="1011"/>
                </a:moveTo>
                <a:cubicBezTo>
                  <a:pt x="1334" y="916"/>
                  <a:pt x="1440" y="742"/>
                  <a:pt x="1440" y="544"/>
                </a:cubicBezTo>
                <a:cubicBezTo>
                  <a:pt x="1440" y="244"/>
                  <a:pt x="1198" y="0"/>
                  <a:pt x="900" y="0"/>
                </a:cubicBezTo>
                <a:cubicBezTo>
                  <a:pt x="602" y="0"/>
                  <a:pt x="360" y="244"/>
                  <a:pt x="360" y="544"/>
                </a:cubicBezTo>
                <a:cubicBezTo>
                  <a:pt x="360" y="742"/>
                  <a:pt x="466" y="916"/>
                  <a:pt x="624" y="1011"/>
                </a:cubicBezTo>
                <a:cubicBezTo>
                  <a:pt x="269" y="1125"/>
                  <a:pt x="0" y="1460"/>
                  <a:pt x="0" y="1868"/>
                </a:cubicBezTo>
                <a:cubicBezTo>
                  <a:pt x="0" y="1967"/>
                  <a:pt x="81" y="2048"/>
                  <a:pt x="180" y="2048"/>
                </a:cubicBezTo>
                <a:cubicBezTo>
                  <a:pt x="197" y="2048"/>
                  <a:pt x="1577" y="2048"/>
                  <a:pt x="1620" y="2048"/>
                </a:cubicBezTo>
                <a:cubicBezTo>
                  <a:pt x="1719" y="2048"/>
                  <a:pt x="1800" y="1967"/>
                  <a:pt x="1800" y="1868"/>
                </a:cubicBezTo>
                <a:cubicBezTo>
                  <a:pt x="1800" y="1460"/>
                  <a:pt x="1531" y="1125"/>
                  <a:pt x="1176" y="1011"/>
                </a:cubicBezTo>
                <a:close/>
                <a:moveTo>
                  <a:pt x="480" y="544"/>
                </a:moveTo>
                <a:cubicBezTo>
                  <a:pt x="480" y="310"/>
                  <a:pt x="668" y="120"/>
                  <a:pt x="900" y="120"/>
                </a:cubicBezTo>
                <a:cubicBezTo>
                  <a:pt x="1132" y="120"/>
                  <a:pt x="1320" y="310"/>
                  <a:pt x="1320" y="544"/>
                </a:cubicBezTo>
                <a:cubicBezTo>
                  <a:pt x="1320" y="778"/>
                  <a:pt x="1132" y="968"/>
                  <a:pt x="900" y="968"/>
                </a:cubicBezTo>
                <a:cubicBezTo>
                  <a:pt x="668" y="968"/>
                  <a:pt x="480" y="778"/>
                  <a:pt x="480" y="544"/>
                </a:cubicBezTo>
                <a:close/>
                <a:moveTo>
                  <a:pt x="1012" y="1096"/>
                </a:moveTo>
                <a:cubicBezTo>
                  <a:pt x="900" y="1190"/>
                  <a:pt x="900" y="1190"/>
                  <a:pt x="900" y="1190"/>
                </a:cubicBezTo>
                <a:cubicBezTo>
                  <a:pt x="788" y="1096"/>
                  <a:pt x="788" y="1096"/>
                  <a:pt x="788" y="1096"/>
                </a:cubicBezTo>
                <a:cubicBezTo>
                  <a:pt x="824" y="1091"/>
                  <a:pt x="862" y="1088"/>
                  <a:pt x="900" y="1088"/>
                </a:cubicBezTo>
                <a:cubicBezTo>
                  <a:pt x="938" y="1088"/>
                  <a:pt x="976" y="1091"/>
                  <a:pt x="1012" y="1096"/>
                </a:cubicBezTo>
                <a:close/>
                <a:moveTo>
                  <a:pt x="729" y="1928"/>
                </a:moveTo>
                <a:cubicBezTo>
                  <a:pt x="180" y="1928"/>
                  <a:pt x="180" y="1928"/>
                  <a:pt x="180" y="1928"/>
                </a:cubicBezTo>
                <a:cubicBezTo>
                  <a:pt x="147" y="1928"/>
                  <a:pt x="120" y="1901"/>
                  <a:pt x="120" y="1868"/>
                </a:cubicBezTo>
                <a:cubicBezTo>
                  <a:pt x="120" y="1619"/>
                  <a:pt x="237" y="1397"/>
                  <a:pt x="419" y="1254"/>
                </a:cubicBezTo>
                <a:cubicBezTo>
                  <a:pt x="610" y="1541"/>
                  <a:pt x="610" y="1541"/>
                  <a:pt x="610" y="1541"/>
                </a:cubicBezTo>
                <a:cubicBezTo>
                  <a:pt x="631" y="1573"/>
                  <a:pt x="676" y="1577"/>
                  <a:pt x="702" y="1550"/>
                </a:cubicBezTo>
                <a:cubicBezTo>
                  <a:pt x="724" y="1529"/>
                  <a:pt x="724" y="1529"/>
                  <a:pt x="724" y="1529"/>
                </a:cubicBezTo>
                <a:cubicBezTo>
                  <a:pt x="778" y="1637"/>
                  <a:pt x="778" y="1637"/>
                  <a:pt x="778" y="1637"/>
                </a:cubicBezTo>
                <a:lnTo>
                  <a:pt x="729" y="1928"/>
                </a:lnTo>
                <a:close/>
                <a:moveTo>
                  <a:pt x="698" y="1385"/>
                </a:moveTo>
                <a:cubicBezTo>
                  <a:pt x="698" y="1385"/>
                  <a:pt x="698" y="1385"/>
                  <a:pt x="698" y="1385"/>
                </a:cubicBezTo>
                <a:cubicBezTo>
                  <a:pt x="669" y="1414"/>
                  <a:pt x="669" y="1414"/>
                  <a:pt x="669" y="1414"/>
                </a:cubicBezTo>
                <a:cubicBezTo>
                  <a:pt x="519" y="1188"/>
                  <a:pt x="519" y="1188"/>
                  <a:pt x="519" y="1188"/>
                </a:cubicBezTo>
                <a:cubicBezTo>
                  <a:pt x="559" y="1165"/>
                  <a:pt x="601" y="1146"/>
                  <a:pt x="645" y="1131"/>
                </a:cubicBezTo>
                <a:cubicBezTo>
                  <a:pt x="650" y="1138"/>
                  <a:pt x="640" y="1129"/>
                  <a:pt x="811" y="1272"/>
                </a:cubicBezTo>
                <a:lnTo>
                  <a:pt x="698" y="1385"/>
                </a:lnTo>
                <a:close/>
                <a:moveTo>
                  <a:pt x="851" y="1928"/>
                </a:moveTo>
                <a:cubicBezTo>
                  <a:pt x="899" y="1638"/>
                  <a:pt x="899" y="1638"/>
                  <a:pt x="899" y="1638"/>
                </a:cubicBezTo>
                <a:cubicBezTo>
                  <a:pt x="900" y="1635"/>
                  <a:pt x="900" y="1631"/>
                  <a:pt x="900" y="1628"/>
                </a:cubicBezTo>
                <a:cubicBezTo>
                  <a:pt x="900" y="1631"/>
                  <a:pt x="900" y="1635"/>
                  <a:pt x="901" y="1638"/>
                </a:cubicBezTo>
                <a:cubicBezTo>
                  <a:pt x="949" y="1928"/>
                  <a:pt x="949" y="1928"/>
                  <a:pt x="949" y="1928"/>
                </a:cubicBezTo>
                <a:lnTo>
                  <a:pt x="851" y="1928"/>
                </a:lnTo>
                <a:close/>
                <a:moveTo>
                  <a:pt x="906" y="1601"/>
                </a:moveTo>
                <a:cubicBezTo>
                  <a:pt x="902" y="1610"/>
                  <a:pt x="900" y="1619"/>
                  <a:pt x="900" y="1628"/>
                </a:cubicBezTo>
                <a:cubicBezTo>
                  <a:pt x="900" y="1619"/>
                  <a:pt x="898" y="1610"/>
                  <a:pt x="894" y="1601"/>
                </a:cubicBezTo>
                <a:cubicBezTo>
                  <a:pt x="813" y="1440"/>
                  <a:pt x="813" y="1440"/>
                  <a:pt x="813" y="1440"/>
                </a:cubicBezTo>
                <a:cubicBezTo>
                  <a:pt x="900" y="1353"/>
                  <a:pt x="900" y="1353"/>
                  <a:pt x="900" y="1353"/>
                </a:cubicBezTo>
                <a:cubicBezTo>
                  <a:pt x="987" y="1440"/>
                  <a:pt x="987" y="1440"/>
                  <a:pt x="987" y="1440"/>
                </a:cubicBezTo>
                <a:lnTo>
                  <a:pt x="906" y="1601"/>
                </a:lnTo>
                <a:close/>
                <a:moveTo>
                  <a:pt x="1155" y="1131"/>
                </a:moveTo>
                <a:cubicBezTo>
                  <a:pt x="1205" y="1148"/>
                  <a:pt x="1253" y="1171"/>
                  <a:pt x="1298" y="1197"/>
                </a:cubicBezTo>
                <a:cubicBezTo>
                  <a:pt x="1134" y="1417"/>
                  <a:pt x="1134" y="1417"/>
                  <a:pt x="1134" y="1417"/>
                </a:cubicBezTo>
                <a:cubicBezTo>
                  <a:pt x="1102" y="1385"/>
                  <a:pt x="1102" y="1385"/>
                  <a:pt x="1102" y="1385"/>
                </a:cubicBezTo>
                <a:cubicBezTo>
                  <a:pt x="1102" y="1385"/>
                  <a:pt x="1102" y="1385"/>
                  <a:pt x="1102" y="1385"/>
                </a:cubicBezTo>
                <a:cubicBezTo>
                  <a:pt x="989" y="1272"/>
                  <a:pt x="989" y="1272"/>
                  <a:pt x="989" y="1272"/>
                </a:cubicBezTo>
                <a:cubicBezTo>
                  <a:pt x="1161" y="1128"/>
                  <a:pt x="1150" y="1138"/>
                  <a:pt x="1155" y="1131"/>
                </a:cubicBezTo>
                <a:close/>
                <a:moveTo>
                  <a:pt x="1620" y="1928"/>
                </a:moveTo>
                <a:cubicBezTo>
                  <a:pt x="1071" y="1928"/>
                  <a:pt x="1071" y="1928"/>
                  <a:pt x="1071" y="1928"/>
                </a:cubicBezTo>
                <a:cubicBezTo>
                  <a:pt x="1022" y="1637"/>
                  <a:pt x="1022" y="1637"/>
                  <a:pt x="1022" y="1637"/>
                </a:cubicBezTo>
                <a:cubicBezTo>
                  <a:pt x="1076" y="1529"/>
                  <a:pt x="1076" y="1529"/>
                  <a:pt x="1076" y="1529"/>
                </a:cubicBezTo>
                <a:cubicBezTo>
                  <a:pt x="1098" y="1550"/>
                  <a:pt x="1098" y="1550"/>
                  <a:pt x="1098" y="1550"/>
                </a:cubicBezTo>
                <a:cubicBezTo>
                  <a:pt x="1123" y="1576"/>
                  <a:pt x="1166" y="1573"/>
                  <a:pt x="1188" y="1544"/>
                </a:cubicBezTo>
                <a:cubicBezTo>
                  <a:pt x="1396" y="1267"/>
                  <a:pt x="1396" y="1267"/>
                  <a:pt x="1396" y="1267"/>
                </a:cubicBezTo>
                <a:cubicBezTo>
                  <a:pt x="1569" y="1410"/>
                  <a:pt x="1680" y="1626"/>
                  <a:pt x="1680" y="1868"/>
                </a:cubicBezTo>
                <a:cubicBezTo>
                  <a:pt x="1680" y="1901"/>
                  <a:pt x="1653" y="1928"/>
                  <a:pt x="1620" y="19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9" name="Freeform 34">
            <a:extLst>
              <a:ext uri="{FF2B5EF4-FFF2-40B4-BE49-F238E27FC236}">
                <a16:creationId xmlns:a16="http://schemas.microsoft.com/office/drawing/2014/main" id="{F7ED9D9A-F028-45F5-AE34-B4FA8F39557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176158" y="993104"/>
            <a:ext cx="369510" cy="360000"/>
          </a:xfrm>
          <a:custGeom>
            <a:avLst/>
            <a:gdLst>
              <a:gd name="T0" fmla="*/ 1924 w 2048"/>
              <a:gd name="T1" fmla="*/ 300 h 2048"/>
              <a:gd name="T2" fmla="*/ 1324 w 2048"/>
              <a:gd name="T3" fmla="*/ 300 h 2048"/>
              <a:gd name="T4" fmla="*/ 1024 w 2048"/>
              <a:gd name="T5" fmla="*/ 240 h 2048"/>
              <a:gd name="T6" fmla="*/ 720 w 2048"/>
              <a:gd name="T7" fmla="*/ 300 h 2048"/>
              <a:gd name="T8" fmla="*/ 120 w 2048"/>
              <a:gd name="T9" fmla="*/ 300 h 2048"/>
              <a:gd name="T10" fmla="*/ 0 w 2048"/>
              <a:gd name="T11" fmla="*/ 900 h 2048"/>
              <a:gd name="T12" fmla="*/ 242 w 2048"/>
              <a:gd name="T13" fmla="*/ 960 h 2048"/>
              <a:gd name="T14" fmla="*/ 689 w 2048"/>
              <a:gd name="T15" fmla="*/ 1730 h 2048"/>
              <a:gd name="T16" fmla="*/ 660 w 2048"/>
              <a:gd name="T17" fmla="*/ 2048 h 2048"/>
              <a:gd name="T18" fmla="*/ 1444 w 2048"/>
              <a:gd name="T19" fmla="*/ 1988 h 2048"/>
              <a:gd name="T20" fmla="*/ 1804 w 2048"/>
              <a:gd name="T21" fmla="*/ 1020 h 2048"/>
              <a:gd name="T22" fmla="*/ 1988 w 2048"/>
              <a:gd name="T23" fmla="*/ 960 h 2048"/>
              <a:gd name="T24" fmla="*/ 1819 w 2048"/>
              <a:gd name="T25" fmla="*/ 527 h 2048"/>
              <a:gd name="T26" fmla="*/ 1804 w 2048"/>
              <a:gd name="T27" fmla="*/ 300 h 2048"/>
              <a:gd name="T28" fmla="*/ 1444 w 2048"/>
              <a:gd name="T29" fmla="*/ 300 h 2048"/>
              <a:gd name="T30" fmla="*/ 420 w 2048"/>
              <a:gd name="T31" fmla="*/ 120 h 2048"/>
              <a:gd name="T32" fmla="*/ 420 w 2048"/>
              <a:gd name="T33" fmla="*/ 480 h 2048"/>
              <a:gd name="T34" fmla="*/ 420 w 2048"/>
              <a:gd name="T35" fmla="*/ 120 h 2048"/>
              <a:gd name="T36" fmla="*/ 420 w 2048"/>
              <a:gd name="T37" fmla="*/ 600 h 2048"/>
              <a:gd name="T38" fmla="*/ 126 w 2048"/>
              <a:gd name="T39" fmla="*/ 840 h 2048"/>
              <a:gd name="T40" fmla="*/ 1024 w 2048"/>
              <a:gd name="T41" fmla="*/ 1684 h 2048"/>
              <a:gd name="T42" fmla="*/ 726 w 2048"/>
              <a:gd name="T43" fmla="*/ 1928 h 2048"/>
              <a:gd name="T44" fmla="*/ 1024 w 2048"/>
              <a:gd name="T45" fmla="*/ 1204 h 2048"/>
              <a:gd name="T46" fmla="*/ 1024 w 2048"/>
              <a:gd name="T47" fmla="*/ 1564 h 2048"/>
              <a:gd name="T48" fmla="*/ 1263 w 2048"/>
              <a:gd name="T49" fmla="*/ 1639 h 2048"/>
              <a:gd name="T50" fmla="*/ 1324 w 2048"/>
              <a:gd name="T51" fmla="*/ 1384 h 2048"/>
              <a:gd name="T52" fmla="*/ 720 w 2048"/>
              <a:gd name="T53" fmla="*/ 1384 h 2048"/>
              <a:gd name="T54" fmla="*/ 828 w 2048"/>
              <a:gd name="T55" fmla="*/ 1613 h 2048"/>
              <a:gd name="T56" fmla="*/ 360 w 2048"/>
              <a:gd name="T57" fmla="*/ 1020 h 2048"/>
              <a:gd name="T58" fmla="*/ 780 w 2048"/>
              <a:gd name="T59" fmla="*/ 960 h 2048"/>
              <a:gd name="T60" fmla="*/ 615 w 2048"/>
              <a:gd name="T61" fmla="*/ 528 h 2048"/>
              <a:gd name="T62" fmla="*/ 1024 w 2048"/>
              <a:gd name="T63" fmla="*/ 360 h 2048"/>
              <a:gd name="T64" fmla="*/ 1429 w 2048"/>
              <a:gd name="T65" fmla="*/ 528 h 2048"/>
              <a:gd name="T66" fmla="*/ 1264 w 2048"/>
              <a:gd name="T67" fmla="*/ 960 h 2048"/>
              <a:gd name="T68" fmla="*/ 1684 w 2048"/>
              <a:gd name="T69" fmla="*/ 1020 h 2048"/>
              <a:gd name="T70" fmla="*/ 1330 w 2048"/>
              <a:gd name="T71" fmla="*/ 840 h 2048"/>
              <a:gd name="T72" fmla="*/ 1922 w 2048"/>
              <a:gd name="T73" fmla="*/ 840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048" h="2048">
                <a:moveTo>
                  <a:pt x="1819" y="527"/>
                </a:moveTo>
                <a:cubicBezTo>
                  <a:pt x="1883" y="472"/>
                  <a:pt x="1924" y="391"/>
                  <a:pt x="1924" y="300"/>
                </a:cubicBezTo>
                <a:cubicBezTo>
                  <a:pt x="1924" y="135"/>
                  <a:pt x="1789" y="0"/>
                  <a:pt x="1624" y="0"/>
                </a:cubicBezTo>
                <a:cubicBezTo>
                  <a:pt x="1459" y="0"/>
                  <a:pt x="1324" y="135"/>
                  <a:pt x="1324" y="300"/>
                </a:cubicBezTo>
                <a:cubicBezTo>
                  <a:pt x="1324" y="300"/>
                  <a:pt x="1324" y="300"/>
                  <a:pt x="1324" y="300"/>
                </a:cubicBezTo>
                <a:cubicBezTo>
                  <a:pt x="1229" y="261"/>
                  <a:pt x="1128" y="240"/>
                  <a:pt x="1024" y="240"/>
                </a:cubicBezTo>
                <a:cubicBezTo>
                  <a:pt x="920" y="240"/>
                  <a:pt x="816" y="261"/>
                  <a:pt x="720" y="301"/>
                </a:cubicBezTo>
                <a:cubicBezTo>
                  <a:pt x="720" y="300"/>
                  <a:pt x="720" y="300"/>
                  <a:pt x="720" y="300"/>
                </a:cubicBezTo>
                <a:cubicBezTo>
                  <a:pt x="720" y="135"/>
                  <a:pt x="585" y="0"/>
                  <a:pt x="420" y="0"/>
                </a:cubicBezTo>
                <a:cubicBezTo>
                  <a:pt x="255" y="0"/>
                  <a:pt x="120" y="135"/>
                  <a:pt x="120" y="300"/>
                </a:cubicBezTo>
                <a:cubicBezTo>
                  <a:pt x="120" y="391"/>
                  <a:pt x="161" y="473"/>
                  <a:pt x="225" y="528"/>
                </a:cubicBezTo>
                <a:cubicBezTo>
                  <a:pt x="91" y="598"/>
                  <a:pt x="0" y="739"/>
                  <a:pt x="0" y="900"/>
                </a:cubicBezTo>
                <a:cubicBezTo>
                  <a:pt x="0" y="933"/>
                  <a:pt x="27" y="960"/>
                  <a:pt x="60" y="960"/>
                </a:cubicBezTo>
                <a:cubicBezTo>
                  <a:pt x="242" y="960"/>
                  <a:pt x="242" y="960"/>
                  <a:pt x="242" y="960"/>
                </a:cubicBezTo>
                <a:cubicBezTo>
                  <a:pt x="241" y="980"/>
                  <a:pt x="240" y="1000"/>
                  <a:pt x="240" y="1020"/>
                </a:cubicBezTo>
                <a:cubicBezTo>
                  <a:pt x="240" y="1337"/>
                  <a:pt x="429" y="1608"/>
                  <a:pt x="689" y="1730"/>
                </a:cubicBezTo>
                <a:cubicBezTo>
                  <a:pt x="631" y="1804"/>
                  <a:pt x="600" y="1894"/>
                  <a:pt x="600" y="1988"/>
                </a:cubicBezTo>
                <a:cubicBezTo>
                  <a:pt x="600" y="2021"/>
                  <a:pt x="627" y="2048"/>
                  <a:pt x="660" y="2048"/>
                </a:cubicBezTo>
                <a:cubicBezTo>
                  <a:pt x="1384" y="2048"/>
                  <a:pt x="1384" y="2048"/>
                  <a:pt x="1384" y="2048"/>
                </a:cubicBezTo>
                <a:cubicBezTo>
                  <a:pt x="1417" y="2048"/>
                  <a:pt x="1444" y="2021"/>
                  <a:pt x="1444" y="1988"/>
                </a:cubicBezTo>
                <a:cubicBezTo>
                  <a:pt x="1444" y="1891"/>
                  <a:pt x="1411" y="1801"/>
                  <a:pt x="1357" y="1729"/>
                </a:cubicBezTo>
                <a:cubicBezTo>
                  <a:pt x="1619" y="1605"/>
                  <a:pt x="1804" y="1333"/>
                  <a:pt x="1804" y="1020"/>
                </a:cubicBezTo>
                <a:cubicBezTo>
                  <a:pt x="1804" y="1000"/>
                  <a:pt x="1803" y="980"/>
                  <a:pt x="1802" y="960"/>
                </a:cubicBezTo>
                <a:cubicBezTo>
                  <a:pt x="1988" y="960"/>
                  <a:pt x="1988" y="960"/>
                  <a:pt x="1988" y="960"/>
                </a:cubicBezTo>
                <a:cubicBezTo>
                  <a:pt x="2021" y="960"/>
                  <a:pt x="2048" y="933"/>
                  <a:pt x="2048" y="900"/>
                </a:cubicBezTo>
                <a:cubicBezTo>
                  <a:pt x="2048" y="738"/>
                  <a:pt x="1955" y="597"/>
                  <a:pt x="1819" y="527"/>
                </a:cubicBezTo>
                <a:close/>
                <a:moveTo>
                  <a:pt x="1624" y="120"/>
                </a:moveTo>
                <a:cubicBezTo>
                  <a:pt x="1723" y="120"/>
                  <a:pt x="1804" y="201"/>
                  <a:pt x="1804" y="300"/>
                </a:cubicBezTo>
                <a:cubicBezTo>
                  <a:pt x="1804" y="399"/>
                  <a:pt x="1723" y="480"/>
                  <a:pt x="1624" y="480"/>
                </a:cubicBezTo>
                <a:cubicBezTo>
                  <a:pt x="1525" y="480"/>
                  <a:pt x="1444" y="399"/>
                  <a:pt x="1444" y="300"/>
                </a:cubicBezTo>
                <a:cubicBezTo>
                  <a:pt x="1444" y="201"/>
                  <a:pt x="1525" y="120"/>
                  <a:pt x="1624" y="120"/>
                </a:cubicBezTo>
                <a:close/>
                <a:moveTo>
                  <a:pt x="420" y="120"/>
                </a:moveTo>
                <a:cubicBezTo>
                  <a:pt x="519" y="120"/>
                  <a:pt x="600" y="201"/>
                  <a:pt x="600" y="300"/>
                </a:cubicBezTo>
                <a:cubicBezTo>
                  <a:pt x="600" y="399"/>
                  <a:pt x="519" y="480"/>
                  <a:pt x="420" y="480"/>
                </a:cubicBezTo>
                <a:cubicBezTo>
                  <a:pt x="321" y="480"/>
                  <a:pt x="240" y="399"/>
                  <a:pt x="240" y="300"/>
                </a:cubicBezTo>
                <a:cubicBezTo>
                  <a:pt x="240" y="201"/>
                  <a:pt x="321" y="120"/>
                  <a:pt x="420" y="120"/>
                </a:cubicBezTo>
                <a:close/>
                <a:moveTo>
                  <a:pt x="126" y="840"/>
                </a:moveTo>
                <a:cubicBezTo>
                  <a:pt x="154" y="703"/>
                  <a:pt x="275" y="600"/>
                  <a:pt x="420" y="600"/>
                </a:cubicBezTo>
                <a:cubicBezTo>
                  <a:pt x="565" y="600"/>
                  <a:pt x="686" y="703"/>
                  <a:pt x="714" y="840"/>
                </a:cubicBezTo>
                <a:lnTo>
                  <a:pt x="126" y="840"/>
                </a:lnTo>
                <a:close/>
                <a:moveTo>
                  <a:pt x="726" y="1928"/>
                </a:moveTo>
                <a:cubicBezTo>
                  <a:pt x="755" y="1791"/>
                  <a:pt x="880" y="1684"/>
                  <a:pt x="1024" y="1684"/>
                </a:cubicBezTo>
                <a:cubicBezTo>
                  <a:pt x="1169" y="1684"/>
                  <a:pt x="1291" y="1789"/>
                  <a:pt x="1318" y="1928"/>
                </a:cubicBezTo>
                <a:lnTo>
                  <a:pt x="726" y="1928"/>
                </a:lnTo>
                <a:close/>
                <a:moveTo>
                  <a:pt x="840" y="1384"/>
                </a:moveTo>
                <a:cubicBezTo>
                  <a:pt x="840" y="1286"/>
                  <a:pt x="924" y="1204"/>
                  <a:pt x="1024" y="1204"/>
                </a:cubicBezTo>
                <a:cubicBezTo>
                  <a:pt x="1123" y="1204"/>
                  <a:pt x="1204" y="1285"/>
                  <a:pt x="1204" y="1384"/>
                </a:cubicBezTo>
                <a:cubicBezTo>
                  <a:pt x="1204" y="1483"/>
                  <a:pt x="1123" y="1564"/>
                  <a:pt x="1024" y="1564"/>
                </a:cubicBezTo>
                <a:cubicBezTo>
                  <a:pt x="924" y="1564"/>
                  <a:pt x="840" y="1482"/>
                  <a:pt x="840" y="1384"/>
                </a:cubicBezTo>
                <a:close/>
                <a:moveTo>
                  <a:pt x="1263" y="1639"/>
                </a:moveTo>
                <a:cubicBezTo>
                  <a:pt x="1249" y="1629"/>
                  <a:pt x="1234" y="1620"/>
                  <a:pt x="1218" y="1612"/>
                </a:cubicBezTo>
                <a:cubicBezTo>
                  <a:pt x="1283" y="1557"/>
                  <a:pt x="1324" y="1475"/>
                  <a:pt x="1324" y="1384"/>
                </a:cubicBezTo>
                <a:cubicBezTo>
                  <a:pt x="1324" y="1219"/>
                  <a:pt x="1189" y="1084"/>
                  <a:pt x="1024" y="1084"/>
                </a:cubicBezTo>
                <a:cubicBezTo>
                  <a:pt x="858" y="1084"/>
                  <a:pt x="720" y="1218"/>
                  <a:pt x="720" y="1384"/>
                </a:cubicBezTo>
                <a:cubicBezTo>
                  <a:pt x="720" y="1464"/>
                  <a:pt x="752" y="1540"/>
                  <a:pt x="810" y="1597"/>
                </a:cubicBezTo>
                <a:cubicBezTo>
                  <a:pt x="816" y="1602"/>
                  <a:pt x="822" y="1608"/>
                  <a:pt x="828" y="1613"/>
                </a:cubicBezTo>
                <a:cubicBezTo>
                  <a:pt x="813" y="1621"/>
                  <a:pt x="798" y="1630"/>
                  <a:pt x="783" y="1640"/>
                </a:cubicBezTo>
                <a:cubicBezTo>
                  <a:pt x="529" y="1542"/>
                  <a:pt x="360" y="1296"/>
                  <a:pt x="360" y="1020"/>
                </a:cubicBezTo>
                <a:cubicBezTo>
                  <a:pt x="360" y="1000"/>
                  <a:pt x="361" y="980"/>
                  <a:pt x="363" y="960"/>
                </a:cubicBezTo>
                <a:cubicBezTo>
                  <a:pt x="780" y="960"/>
                  <a:pt x="780" y="960"/>
                  <a:pt x="780" y="960"/>
                </a:cubicBezTo>
                <a:cubicBezTo>
                  <a:pt x="813" y="960"/>
                  <a:pt x="840" y="933"/>
                  <a:pt x="840" y="900"/>
                </a:cubicBezTo>
                <a:cubicBezTo>
                  <a:pt x="840" y="739"/>
                  <a:pt x="749" y="598"/>
                  <a:pt x="615" y="528"/>
                </a:cubicBezTo>
                <a:cubicBezTo>
                  <a:pt x="638" y="508"/>
                  <a:pt x="659" y="484"/>
                  <a:pt x="675" y="458"/>
                </a:cubicBezTo>
                <a:cubicBezTo>
                  <a:pt x="778" y="395"/>
                  <a:pt x="901" y="360"/>
                  <a:pt x="1024" y="360"/>
                </a:cubicBezTo>
                <a:cubicBezTo>
                  <a:pt x="1146" y="360"/>
                  <a:pt x="1265" y="394"/>
                  <a:pt x="1369" y="458"/>
                </a:cubicBezTo>
                <a:cubicBezTo>
                  <a:pt x="1385" y="484"/>
                  <a:pt x="1406" y="508"/>
                  <a:pt x="1429" y="528"/>
                </a:cubicBezTo>
                <a:cubicBezTo>
                  <a:pt x="1295" y="598"/>
                  <a:pt x="1204" y="739"/>
                  <a:pt x="1204" y="900"/>
                </a:cubicBezTo>
                <a:cubicBezTo>
                  <a:pt x="1204" y="933"/>
                  <a:pt x="1231" y="960"/>
                  <a:pt x="1264" y="960"/>
                </a:cubicBezTo>
                <a:cubicBezTo>
                  <a:pt x="1681" y="960"/>
                  <a:pt x="1681" y="960"/>
                  <a:pt x="1681" y="960"/>
                </a:cubicBezTo>
                <a:cubicBezTo>
                  <a:pt x="1683" y="980"/>
                  <a:pt x="1684" y="1000"/>
                  <a:pt x="1684" y="1020"/>
                </a:cubicBezTo>
                <a:cubicBezTo>
                  <a:pt x="1684" y="1296"/>
                  <a:pt x="1516" y="1541"/>
                  <a:pt x="1263" y="1639"/>
                </a:cubicBezTo>
                <a:close/>
                <a:moveTo>
                  <a:pt x="1330" y="840"/>
                </a:moveTo>
                <a:cubicBezTo>
                  <a:pt x="1358" y="703"/>
                  <a:pt x="1479" y="600"/>
                  <a:pt x="1624" y="600"/>
                </a:cubicBezTo>
                <a:cubicBezTo>
                  <a:pt x="1771" y="600"/>
                  <a:pt x="1894" y="703"/>
                  <a:pt x="1922" y="840"/>
                </a:cubicBezTo>
                <a:lnTo>
                  <a:pt x="1330" y="8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10" name="Group 609">
            <a:extLst>
              <a:ext uri="{FF2B5EF4-FFF2-40B4-BE49-F238E27FC236}">
                <a16:creationId xmlns:a16="http://schemas.microsoft.com/office/drawing/2014/main" id="{54B9E02D-B7E1-48BA-898C-710D770E4C66}"/>
              </a:ext>
            </a:extLst>
          </p:cNvPr>
          <p:cNvGrpSpPr>
            <a:grpSpLocks noChangeAspect="1"/>
          </p:cNvGrpSpPr>
          <p:nvPr/>
        </p:nvGrpSpPr>
        <p:grpSpPr>
          <a:xfrm>
            <a:off x="9923327" y="1000358"/>
            <a:ext cx="360001" cy="360000"/>
            <a:chOff x="3613150" y="3706813"/>
            <a:chExt cx="420688" cy="420687"/>
          </a:xfrm>
        </p:grpSpPr>
        <p:sp>
          <p:nvSpPr>
            <p:cNvPr id="611" name="Freeform 10">
              <a:extLst>
                <a:ext uri="{FF2B5EF4-FFF2-40B4-BE49-F238E27FC236}">
                  <a16:creationId xmlns:a16="http://schemas.microsoft.com/office/drawing/2014/main" id="{2039D680-3EAB-4536-A56E-6366AD9277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3150" y="3930650"/>
              <a:ext cx="420688" cy="196850"/>
            </a:xfrm>
            <a:custGeom>
              <a:avLst/>
              <a:gdLst>
                <a:gd name="T0" fmla="*/ 1823 w 2048"/>
                <a:gd name="T1" fmla="*/ 528 h 960"/>
                <a:gd name="T2" fmla="*/ 1928 w 2048"/>
                <a:gd name="T3" fmla="*/ 300 h 960"/>
                <a:gd name="T4" fmla="*/ 1628 w 2048"/>
                <a:gd name="T5" fmla="*/ 0 h 960"/>
                <a:gd name="T6" fmla="*/ 1324 w 2048"/>
                <a:gd name="T7" fmla="*/ 300 h 960"/>
                <a:gd name="T8" fmla="*/ 1432 w 2048"/>
                <a:gd name="T9" fmla="*/ 528 h 960"/>
                <a:gd name="T10" fmla="*/ 1324 w 2048"/>
                <a:gd name="T11" fmla="*/ 606 h 960"/>
                <a:gd name="T12" fmla="*/ 1219 w 2048"/>
                <a:gd name="T13" fmla="*/ 528 h 960"/>
                <a:gd name="T14" fmla="*/ 1324 w 2048"/>
                <a:gd name="T15" fmla="*/ 300 h 960"/>
                <a:gd name="T16" fmla="*/ 1024 w 2048"/>
                <a:gd name="T17" fmla="*/ 0 h 960"/>
                <a:gd name="T18" fmla="*/ 724 w 2048"/>
                <a:gd name="T19" fmla="*/ 300 h 960"/>
                <a:gd name="T20" fmla="*/ 829 w 2048"/>
                <a:gd name="T21" fmla="*/ 528 h 960"/>
                <a:gd name="T22" fmla="*/ 724 w 2048"/>
                <a:gd name="T23" fmla="*/ 606 h 960"/>
                <a:gd name="T24" fmla="*/ 619 w 2048"/>
                <a:gd name="T25" fmla="*/ 528 h 960"/>
                <a:gd name="T26" fmla="*/ 724 w 2048"/>
                <a:gd name="T27" fmla="*/ 300 h 960"/>
                <a:gd name="T28" fmla="*/ 424 w 2048"/>
                <a:gd name="T29" fmla="*/ 0 h 960"/>
                <a:gd name="T30" fmla="*/ 124 w 2048"/>
                <a:gd name="T31" fmla="*/ 300 h 960"/>
                <a:gd name="T32" fmla="*/ 229 w 2048"/>
                <a:gd name="T33" fmla="*/ 527 h 960"/>
                <a:gd name="T34" fmla="*/ 0 w 2048"/>
                <a:gd name="T35" fmla="*/ 900 h 960"/>
                <a:gd name="T36" fmla="*/ 60 w 2048"/>
                <a:gd name="T37" fmla="*/ 960 h 960"/>
                <a:gd name="T38" fmla="*/ 1988 w 2048"/>
                <a:gd name="T39" fmla="*/ 960 h 960"/>
                <a:gd name="T40" fmla="*/ 2048 w 2048"/>
                <a:gd name="T41" fmla="*/ 900 h 960"/>
                <a:gd name="T42" fmla="*/ 1823 w 2048"/>
                <a:gd name="T43" fmla="*/ 528 h 960"/>
                <a:gd name="T44" fmla="*/ 424 w 2048"/>
                <a:gd name="T45" fmla="*/ 120 h 960"/>
                <a:gd name="T46" fmla="*/ 604 w 2048"/>
                <a:gd name="T47" fmla="*/ 300 h 960"/>
                <a:gd name="T48" fmla="*/ 424 w 2048"/>
                <a:gd name="T49" fmla="*/ 480 h 960"/>
                <a:gd name="T50" fmla="*/ 244 w 2048"/>
                <a:gd name="T51" fmla="*/ 300 h 960"/>
                <a:gd name="T52" fmla="*/ 424 w 2048"/>
                <a:gd name="T53" fmla="*/ 120 h 960"/>
                <a:gd name="T54" fmla="*/ 608 w 2048"/>
                <a:gd name="T55" fmla="*/ 840 h 960"/>
                <a:gd name="T56" fmla="*/ 126 w 2048"/>
                <a:gd name="T57" fmla="*/ 840 h 960"/>
                <a:gd name="T58" fmla="*/ 424 w 2048"/>
                <a:gd name="T59" fmla="*/ 600 h 960"/>
                <a:gd name="T60" fmla="*/ 652 w 2048"/>
                <a:gd name="T61" fmla="*/ 705 h 960"/>
                <a:gd name="T62" fmla="*/ 608 w 2048"/>
                <a:gd name="T63" fmla="*/ 840 h 960"/>
                <a:gd name="T64" fmla="*/ 1024 w 2048"/>
                <a:gd name="T65" fmla="*/ 120 h 960"/>
                <a:gd name="T66" fmla="*/ 1204 w 2048"/>
                <a:gd name="T67" fmla="*/ 300 h 960"/>
                <a:gd name="T68" fmla="*/ 1024 w 2048"/>
                <a:gd name="T69" fmla="*/ 480 h 960"/>
                <a:gd name="T70" fmla="*/ 844 w 2048"/>
                <a:gd name="T71" fmla="*/ 300 h 960"/>
                <a:gd name="T72" fmla="*/ 1024 w 2048"/>
                <a:gd name="T73" fmla="*/ 120 h 960"/>
                <a:gd name="T74" fmla="*/ 730 w 2048"/>
                <a:gd name="T75" fmla="*/ 840 h 960"/>
                <a:gd name="T76" fmla="*/ 1024 w 2048"/>
                <a:gd name="T77" fmla="*/ 600 h 960"/>
                <a:gd name="T78" fmla="*/ 1318 w 2048"/>
                <a:gd name="T79" fmla="*/ 840 h 960"/>
                <a:gd name="T80" fmla="*/ 730 w 2048"/>
                <a:gd name="T81" fmla="*/ 840 h 960"/>
                <a:gd name="T82" fmla="*/ 1628 w 2048"/>
                <a:gd name="T83" fmla="*/ 120 h 960"/>
                <a:gd name="T84" fmla="*/ 1808 w 2048"/>
                <a:gd name="T85" fmla="*/ 300 h 960"/>
                <a:gd name="T86" fmla="*/ 1628 w 2048"/>
                <a:gd name="T87" fmla="*/ 480 h 960"/>
                <a:gd name="T88" fmla="*/ 1444 w 2048"/>
                <a:gd name="T89" fmla="*/ 300 h 960"/>
                <a:gd name="T90" fmla="*/ 1628 w 2048"/>
                <a:gd name="T91" fmla="*/ 120 h 960"/>
                <a:gd name="T92" fmla="*/ 1440 w 2048"/>
                <a:gd name="T93" fmla="*/ 840 h 960"/>
                <a:gd name="T94" fmla="*/ 1396 w 2048"/>
                <a:gd name="T95" fmla="*/ 705 h 960"/>
                <a:gd name="T96" fmla="*/ 1628 w 2048"/>
                <a:gd name="T97" fmla="*/ 600 h 960"/>
                <a:gd name="T98" fmla="*/ 1922 w 2048"/>
                <a:gd name="T99" fmla="*/ 840 h 960"/>
                <a:gd name="T100" fmla="*/ 1440 w 2048"/>
                <a:gd name="T101" fmla="*/ 84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48" h="960">
                  <a:moveTo>
                    <a:pt x="1823" y="528"/>
                  </a:moveTo>
                  <a:cubicBezTo>
                    <a:pt x="1887" y="473"/>
                    <a:pt x="1928" y="391"/>
                    <a:pt x="1928" y="300"/>
                  </a:cubicBezTo>
                  <a:cubicBezTo>
                    <a:pt x="1928" y="135"/>
                    <a:pt x="1793" y="0"/>
                    <a:pt x="1628" y="0"/>
                  </a:cubicBezTo>
                  <a:cubicBezTo>
                    <a:pt x="1462" y="0"/>
                    <a:pt x="1324" y="134"/>
                    <a:pt x="1324" y="300"/>
                  </a:cubicBezTo>
                  <a:cubicBezTo>
                    <a:pt x="1324" y="387"/>
                    <a:pt x="1362" y="469"/>
                    <a:pt x="1432" y="528"/>
                  </a:cubicBezTo>
                  <a:cubicBezTo>
                    <a:pt x="1392" y="548"/>
                    <a:pt x="1355" y="575"/>
                    <a:pt x="1324" y="606"/>
                  </a:cubicBezTo>
                  <a:cubicBezTo>
                    <a:pt x="1293" y="575"/>
                    <a:pt x="1258" y="549"/>
                    <a:pt x="1219" y="528"/>
                  </a:cubicBezTo>
                  <a:cubicBezTo>
                    <a:pt x="1283" y="473"/>
                    <a:pt x="1324" y="391"/>
                    <a:pt x="1324" y="300"/>
                  </a:cubicBezTo>
                  <a:cubicBezTo>
                    <a:pt x="1324" y="135"/>
                    <a:pt x="1189" y="0"/>
                    <a:pt x="1024" y="0"/>
                  </a:cubicBezTo>
                  <a:cubicBezTo>
                    <a:pt x="859" y="0"/>
                    <a:pt x="724" y="135"/>
                    <a:pt x="724" y="300"/>
                  </a:cubicBezTo>
                  <a:cubicBezTo>
                    <a:pt x="724" y="391"/>
                    <a:pt x="765" y="473"/>
                    <a:pt x="829" y="528"/>
                  </a:cubicBezTo>
                  <a:cubicBezTo>
                    <a:pt x="790" y="548"/>
                    <a:pt x="755" y="575"/>
                    <a:pt x="724" y="606"/>
                  </a:cubicBezTo>
                  <a:cubicBezTo>
                    <a:pt x="693" y="574"/>
                    <a:pt x="658" y="548"/>
                    <a:pt x="619" y="528"/>
                  </a:cubicBezTo>
                  <a:cubicBezTo>
                    <a:pt x="683" y="473"/>
                    <a:pt x="724" y="391"/>
                    <a:pt x="724" y="300"/>
                  </a:cubicBezTo>
                  <a:cubicBezTo>
                    <a:pt x="724" y="135"/>
                    <a:pt x="589" y="0"/>
                    <a:pt x="424" y="0"/>
                  </a:cubicBezTo>
                  <a:cubicBezTo>
                    <a:pt x="259" y="0"/>
                    <a:pt x="124" y="135"/>
                    <a:pt x="124" y="300"/>
                  </a:cubicBezTo>
                  <a:cubicBezTo>
                    <a:pt x="124" y="391"/>
                    <a:pt x="165" y="472"/>
                    <a:pt x="229" y="527"/>
                  </a:cubicBezTo>
                  <a:cubicBezTo>
                    <a:pt x="93" y="597"/>
                    <a:pt x="0" y="738"/>
                    <a:pt x="0" y="900"/>
                  </a:cubicBezTo>
                  <a:cubicBezTo>
                    <a:pt x="0" y="933"/>
                    <a:pt x="27" y="960"/>
                    <a:pt x="60" y="960"/>
                  </a:cubicBezTo>
                  <a:cubicBezTo>
                    <a:pt x="70" y="960"/>
                    <a:pt x="1948" y="960"/>
                    <a:pt x="1988" y="960"/>
                  </a:cubicBezTo>
                  <a:cubicBezTo>
                    <a:pt x="2021" y="960"/>
                    <a:pt x="2048" y="933"/>
                    <a:pt x="2048" y="900"/>
                  </a:cubicBezTo>
                  <a:cubicBezTo>
                    <a:pt x="2048" y="739"/>
                    <a:pt x="1957" y="598"/>
                    <a:pt x="1823" y="528"/>
                  </a:cubicBezTo>
                  <a:close/>
                  <a:moveTo>
                    <a:pt x="424" y="120"/>
                  </a:moveTo>
                  <a:cubicBezTo>
                    <a:pt x="523" y="120"/>
                    <a:pt x="604" y="201"/>
                    <a:pt x="604" y="300"/>
                  </a:cubicBezTo>
                  <a:cubicBezTo>
                    <a:pt x="604" y="399"/>
                    <a:pt x="523" y="480"/>
                    <a:pt x="424" y="480"/>
                  </a:cubicBezTo>
                  <a:cubicBezTo>
                    <a:pt x="325" y="480"/>
                    <a:pt x="244" y="399"/>
                    <a:pt x="244" y="300"/>
                  </a:cubicBezTo>
                  <a:cubicBezTo>
                    <a:pt x="244" y="201"/>
                    <a:pt x="325" y="120"/>
                    <a:pt x="424" y="120"/>
                  </a:cubicBezTo>
                  <a:close/>
                  <a:moveTo>
                    <a:pt x="608" y="840"/>
                  </a:moveTo>
                  <a:cubicBezTo>
                    <a:pt x="126" y="840"/>
                    <a:pt x="126" y="840"/>
                    <a:pt x="126" y="840"/>
                  </a:cubicBezTo>
                  <a:cubicBezTo>
                    <a:pt x="154" y="703"/>
                    <a:pt x="277" y="600"/>
                    <a:pt x="424" y="600"/>
                  </a:cubicBezTo>
                  <a:cubicBezTo>
                    <a:pt x="512" y="600"/>
                    <a:pt x="595" y="639"/>
                    <a:pt x="652" y="705"/>
                  </a:cubicBezTo>
                  <a:cubicBezTo>
                    <a:pt x="630" y="746"/>
                    <a:pt x="615" y="792"/>
                    <a:pt x="608" y="840"/>
                  </a:cubicBezTo>
                  <a:close/>
                  <a:moveTo>
                    <a:pt x="1024" y="120"/>
                  </a:moveTo>
                  <a:cubicBezTo>
                    <a:pt x="1123" y="120"/>
                    <a:pt x="1204" y="201"/>
                    <a:pt x="1204" y="300"/>
                  </a:cubicBezTo>
                  <a:cubicBezTo>
                    <a:pt x="1204" y="399"/>
                    <a:pt x="1123" y="480"/>
                    <a:pt x="1024" y="480"/>
                  </a:cubicBezTo>
                  <a:cubicBezTo>
                    <a:pt x="925" y="480"/>
                    <a:pt x="844" y="399"/>
                    <a:pt x="844" y="300"/>
                  </a:cubicBezTo>
                  <a:cubicBezTo>
                    <a:pt x="844" y="201"/>
                    <a:pt x="925" y="120"/>
                    <a:pt x="1024" y="120"/>
                  </a:cubicBezTo>
                  <a:close/>
                  <a:moveTo>
                    <a:pt x="730" y="840"/>
                  </a:moveTo>
                  <a:cubicBezTo>
                    <a:pt x="758" y="703"/>
                    <a:pt x="879" y="600"/>
                    <a:pt x="1024" y="600"/>
                  </a:cubicBezTo>
                  <a:cubicBezTo>
                    <a:pt x="1169" y="600"/>
                    <a:pt x="1290" y="703"/>
                    <a:pt x="1318" y="840"/>
                  </a:cubicBezTo>
                  <a:cubicBezTo>
                    <a:pt x="1298" y="840"/>
                    <a:pt x="755" y="840"/>
                    <a:pt x="730" y="840"/>
                  </a:cubicBezTo>
                  <a:close/>
                  <a:moveTo>
                    <a:pt x="1628" y="120"/>
                  </a:moveTo>
                  <a:cubicBezTo>
                    <a:pt x="1727" y="120"/>
                    <a:pt x="1808" y="201"/>
                    <a:pt x="1808" y="300"/>
                  </a:cubicBezTo>
                  <a:cubicBezTo>
                    <a:pt x="1808" y="399"/>
                    <a:pt x="1727" y="480"/>
                    <a:pt x="1628" y="480"/>
                  </a:cubicBezTo>
                  <a:cubicBezTo>
                    <a:pt x="1528" y="480"/>
                    <a:pt x="1444" y="398"/>
                    <a:pt x="1444" y="300"/>
                  </a:cubicBezTo>
                  <a:cubicBezTo>
                    <a:pt x="1444" y="202"/>
                    <a:pt x="1528" y="120"/>
                    <a:pt x="1628" y="120"/>
                  </a:cubicBezTo>
                  <a:close/>
                  <a:moveTo>
                    <a:pt x="1440" y="840"/>
                  </a:moveTo>
                  <a:cubicBezTo>
                    <a:pt x="1433" y="792"/>
                    <a:pt x="1418" y="747"/>
                    <a:pt x="1396" y="705"/>
                  </a:cubicBezTo>
                  <a:cubicBezTo>
                    <a:pt x="1453" y="640"/>
                    <a:pt x="1539" y="600"/>
                    <a:pt x="1628" y="600"/>
                  </a:cubicBezTo>
                  <a:cubicBezTo>
                    <a:pt x="1773" y="600"/>
                    <a:pt x="1894" y="703"/>
                    <a:pt x="1922" y="840"/>
                  </a:cubicBezTo>
                  <a:lnTo>
                    <a:pt x="1440" y="8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11">
              <a:extLst>
                <a:ext uri="{FF2B5EF4-FFF2-40B4-BE49-F238E27FC236}">
                  <a16:creationId xmlns:a16="http://schemas.microsoft.com/office/drawing/2014/main" id="{CA5476BB-1DBD-4AB8-ADCC-1AD8E5127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600" y="3768725"/>
              <a:ext cx="101600" cy="74612"/>
            </a:xfrm>
            <a:custGeom>
              <a:avLst/>
              <a:gdLst>
                <a:gd name="T0" fmla="*/ 468 w 492"/>
                <a:gd name="T1" fmla="*/ 24 h 366"/>
                <a:gd name="T2" fmla="*/ 384 w 492"/>
                <a:gd name="T3" fmla="*/ 24 h 366"/>
                <a:gd name="T4" fmla="*/ 186 w 492"/>
                <a:gd name="T5" fmla="*/ 221 h 366"/>
                <a:gd name="T6" fmla="*/ 108 w 492"/>
                <a:gd name="T7" fmla="*/ 144 h 366"/>
                <a:gd name="T8" fmla="*/ 24 w 492"/>
                <a:gd name="T9" fmla="*/ 144 h 366"/>
                <a:gd name="T10" fmla="*/ 24 w 492"/>
                <a:gd name="T11" fmla="*/ 228 h 366"/>
                <a:gd name="T12" fmla="*/ 144 w 492"/>
                <a:gd name="T13" fmla="*/ 348 h 366"/>
                <a:gd name="T14" fmla="*/ 186 w 492"/>
                <a:gd name="T15" fmla="*/ 366 h 366"/>
                <a:gd name="T16" fmla="*/ 228 w 492"/>
                <a:gd name="T17" fmla="*/ 348 h 366"/>
                <a:gd name="T18" fmla="*/ 468 w 492"/>
                <a:gd name="T19" fmla="*/ 108 h 366"/>
                <a:gd name="T20" fmla="*/ 468 w 492"/>
                <a:gd name="T21" fmla="*/ 24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2" h="366">
                  <a:moveTo>
                    <a:pt x="468" y="24"/>
                  </a:moveTo>
                  <a:cubicBezTo>
                    <a:pt x="445" y="0"/>
                    <a:pt x="407" y="0"/>
                    <a:pt x="384" y="24"/>
                  </a:cubicBezTo>
                  <a:cubicBezTo>
                    <a:pt x="186" y="221"/>
                    <a:pt x="186" y="221"/>
                    <a:pt x="186" y="221"/>
                  </a:cubicBezTo>
                  <a:cubicBezTo>
                    <a:pt x="108" y="144"/>
                    <a:pt x="108" y="144"/>
                    <a:pt x="108" y="144"/>
                  </a:cubicBezTo>
                  <a:cubicBezTo>
                    <a:pt x="85" y="120"/>
                    <a:pt x="47" y="120"/>
                    <a:pt x="24" y="144"/>
                  </a:cubicBezTo>
                  <a:cubicBezTo>
                    <a:pt x="0" y="167"/>
                    <a:pt x="0" y="205"/>
                    <a:pt x="24" y="228"/>
                  </a:cubicBezTo>
                  <a:cubicBezTo>
                    <a:pt x="144" y="348"/>
                    <a:pt x="144" y="348"/>
                    <a:pt x="144" y="348"/>
                  </a:cubicBezTo>
                  <a:cubicBezTo>
                    <a:pt x="155" y="360"/>
                    <a:pt x="171" y="366"/>
                    <a:pt x="186" y="366"/>
                  </a:cubicBezTo>
                  <a:cubicBezTo>
                    <a:pt x="201" y="366"/>
                    <a:pt x="217" y="360"/>
                    <a:pt x="228" y="348"/>
                  </a:cubicBezTo>
                  <a:cubicBezTo>
                    <a:pt x="468" y="108"/>
                    <a:pt x="468" y="108"/>
                    <a:pt x="468" y="108"/>
                  </a:cubicBezTo>
                  <a:cubicBezTo>
                    <a:pt x="492" y="85"/>
                    <a:pt x="492" y="47"/>
                    <a:pt x="468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3" name="Freeform 12">
              <a:extLst>
                <a:ext uri="{FF2B5EF4-FFF2-40B4-BE49-F238E27FC236}">
                  <a16:creationId xmlns:a16="http://schemas.microsoft.com/office/drawing/2014/main" id="{9AC67E95-34A4-4417-835C-35DDED74F8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6975" y="3706813"/>
              <a:ext cx="198438" cy="198437"/>
            </a:xfrm>
            <a:custGeom>
              <a:avLst/>
              <a:gdLst>
                <a:gd name="T0" fmla="*/ 480 w 964"/>
                <a:gd name="T1" fmla="*/ 0 h 968"/>
                <a:gd name="T2" fmla="*/ 0 w 964"/>
                <a:gd name="T3" fmla="*/ 484 h 968"/>
                <a:gd name="T4" fmla="*/ 480 w 964"/>
                <a:gd name="T5" fmla="*/ 968 h 968"/>
                <a:gd name="T6" fmla="*/ 964 w 964"/>
                <a:gd name="T7" fmla="*/ 484 h 968"/>
                <a:gd name="T8" fmla="*/ 480 w 964"/>
                <a:gd name="T9" fmla="*/ 0 h 968"/>
                <a:gd name="T10" fmla="*/ 480 w 964"/>
                <a:gd name="T11" fmla="*/ 848 h 968"/>
                <a:gd name="T12" fmla="*/ 120 w 964"/>
                <a:gd name="T13" fmla="*/ 484 h 968"/>
                <a:gd name="T14" fmla="*/ 480 w 964"/>
                <a:gd name="T15" fmla="*/ 120 h 968"/>
                <a:gd name="T16" fmla="*/ 844 w 964"/>
                <a:gd name="T17" fmla="*/ 484 h 968"/>
                <a:gd name="T18" fmla="*/ 480 w 964"/>
                <a:gd name="T19" fmla="*/ 848 h 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4" h="968">
                  <a:moveTo>
                    <a:pt x="480" y="0"/>
                  </a:moveTo>
                  <a:cubicBezTo>
                    <a:pt x="215" y="0"/>
                    <a:pt x="0" y="217"/>
                    <a:pt x="0" y="484"/>
                  </a:cubicBezTo>
                  <a:cubicBezTo>
                    <a:pt x="0" y="751"/>
                    <a:pt x="215" y="968"/>
                    <a:pt x="480" y="968"/>
                  </a:cubicBezTo>
                  <a:cubicBezTo>
                    <a:pt x="745" y="968"/>
                    <a:pt x="964" y="750"/>
                    <a:pt x="964" y="484"/>
                  </a:cubicBezTo>
                  <a:cubicBezTo>
                    <a:pt x="964" y="219"/>
                    <a:pt x="746" y="0"/>
                    <a:pt x="480" y="0"/>
                  </a:cubicBezTo>
                  <a:close/>
                  <a:moveTo>
                    <a:pt x="480" y="848"/>
                  </a:moveTo>
                  <a:cubicBezTo>
                    <a:pt x="281" y="848"/>
                    <a:pt x="120" y="685"/>
                    <a:pt x="120" y="484"/>
                  </a:cubicBezTo>
                  <a:cubicBezTo>
                    <a:pt x="120" y="283"/>
                    <a:pt x="281" y="120"/>
                    <a:pt x="480" y="120"/>
                  </a:cubicBezTo>
                  <a:cubicBezTo>
                    <a:pt x="677" y="120"/>
                    <a:pt x="844" y="287"/>
                    <a:pt x="844" y="484"/>
                  </a:cubicBezTo>
                  <a:cubicBezTo>
                    <a:pt x="844" y="681"/>
                    <a:pt x="677" y="848"/>
                    <a:pt x="480" y="8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4" name="Group 613">
            <a:extLst>
              <a:ext uri="{FF2B5EF4-FFF2-40B4-BE49-F238E27FC236}">
                <a16:creationId xmlns:a16="http://schemas.microsoft.com/office/drawing/2014/main" id="{9FB60CCC-728B-4894-AD77-BADC6F01A4B7}"/>
              </a:ext>
            </a:extLst>
          </p:cNvPr>
          <p:cNvGrpSpPr>
            <a:grpSpLocks noChangeAspect="1"/>
          </p:cNvGrpSpPr>
          <p:nvPr/>
        </p:nvGrpSpPr>
        <p:grpSpPr>
          <a:xfrm>
            <a:off x="10624319" y="1015192"/>
            <a:ext cx="360000" cy="360000"/>
            <a:chOff x="11606213" y="5354638"/>
            <a:chExt cx="280987" cy="280988"/>
          </a:xfrm>
          <a:solidFill>
            <a:schemeClr val="bg1"/>
          </a:solidFill>
        </p:grpSpPr>
        <p:sp>
          <p:nvSpPr>
            <p:cNvPr id="615" name="Freeform 3448">
              <a:extLst>
                <a:ext uri="{FF2B5EF4-FFF2-40B4-BE49-F238E27FC236}">
                  <a16:creationId xmlns:a16="http://schemas.microsoft.com/office/drawing/2014/main" id="{D271380F-E95F-4389-B045-CC0A7B355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6213" y="5392738"/>
              <a:ext cx="128587" cy="90488"/>
            </a:xfrm>
            <a:custGeom>
              <a:avLst/>
              <a:gdLst>
                <a:gd name="T0" fmla="*/ 325 w 325"/>
                <a:gd name="T1" fmla="*/ 206 h 230"/>
                <a:gd name="T2" fmla="*/ 324 w 325"/>
                <a:gd name="T3" fmla="*/ 197 h 230"/>
                <a:gd name="T4" fmla="*/ 321 w 325"/>
                <a:gd name="T5" fmla="*/ 189 h 230"/>
                <a:gd name="T6" fmla="*/ 319 w 325"/>
                <a:gd name="T7" fmla="*/ 181 h 230"/>
                <a:gd name="T8" fmla="*/ 315 w 325"/>
                <a:gd name="T9" fmla="*/ 173 h 230"/>
                <a:gd name="T10" fmla="*/ 310 w 325"/>
                <a:gd name="T11" fmla="*/ 167 h 230"/>
                <a:gd name="T12" fmla="*/ 303 w 325"/>
                <a:gd name="T13" fmla="*/ 162 h 230"/>
                <a:gd name="T14" fmla="*/ 297 w 325"/>
                <a:gd name="T15" fmla="*/ 158 h 230"/>
                <a:gd name="T16" fmla="*/ 289 w 325"/>
                <a:gd name="T17" fmla="*/ 154 h 230"/>
                <a:gd name="T18" fmla="*/ 216 w 325"/>
                <a:gd name="T19" fmla="*/ 136 h 230"/>
                <a:gd name="T20" fmla="*/ 216 w 325"/>
                <a:gd name="T21" fmla="*/ 112 h 230"/>
                <a:gd name="T22" fmla="*/ 226 w 325"/>
                <a:gd name="T23" fmla="*/ 104 h 230"/>
                <a:gd name="T24" fmla="*/ 236 w 325"/>
                <a:gd name="T25" fmla="*/ 95 h 230"/>
                <a:gd name="T26" fmla="*/ 244 w 325"/>
                <a:gd name="T27" fmla="*/ 85 h 230"/>
                <a:gd name="T28" fmla="*/ 252 w 325"/>
                <a:gd name="T29" fmla="*/ 73 h 230"/>
                <a:gd name="T30" fmla="*/ 258 w 325"/>
                <a:gd name="T31" fmla="*/ 60 h 230"/>
                <a:gd name="T32" fmla="*/ 262 w 325"/>
                <a:gd name="T33" fmla="*/ 48 h 230"/>
                <a:gd name="T34" fmla="*/ 265 w 325"/>
                <a:gd name="T35" fmla="*/ 33 h 230"/>
                <a:gd name="T36" fmla="*/ 266 w 325"/>
                <a:gd name="T37" fmla="*/ 19 h 230"/>
                <a:gd name="T38" fmla="*/ 254 w 325"/>
                <a:gd name="T39" fmla="*/ 22 h 230"/>
                <a:gd name="T40" fmla="*/ 243 w 325"/>
                <a:gd name="T41" fmla="*/ 22 h 230"/>
                <a:gd name="T42" fmla="*/ 234 w 325"/>
                <a:gd name="T43" fmla="*/ 22 h 230"/>
                <a:gd name="T44" fmla="*/ 225 w 325"/>
                <a:gd name="T45" fmla="*/ 21 h 230"/>
                <a:gd name="T46" fmla="*/ 209 w 325"/>
                <a:gd name="T47" fmla="*/ 18 h 230"/>
                <a:gd name="T48" fmla="*/ 197 w 325"/>
                <a:gd name="T49" fmla="*/ 13 h 230"/>
                <a:gd name="T50" fmla="*/ 186 w 325"/>
                <a:gd name="T51" fmla="*/ 8 h 230"/>
                <a:gd name="T52" fmla="*/ 177 w 325"/>
                <a:gd name="T53" fmla="*/ 0 h 230"/>
                <a:gd name="T54" fmla="*/ 171 w 325"/>
                <a:gd name="T55" fmla="*/ 4 h 230"/>
                <a:gd name="T56" fmla="*/ 163 w 325"/>
                <a:gd name="T57" fmla="*/ 6 h 230"/>
                <a:gd name="T58" fmla="*/ 157 w 325"/>
                <a:gd name="T59" fmla="*/ 10 h 230"/>
                <a:gd name="T60" fmla="*/ 149 w 325"/>
                <a:gd name="T61" fmla="*/ 12 h 230"/>
                <a:gd name="T62" fmla="*/ 134 w 325"/>
                <a:gd name="T63" fmla="*/ 14 h 230"/>
                <a:gd name="T64" fmla="*/ 117 w 325"/>
                <a:gd name="T65" fmla="*/ 15 h 230"/>
                <a:gd name="T66" fmla="*/ 102 w 325"/>
                <a:gd name="T67" fmla="*/ 15 h 230"/>
                <a:gd name="T68" fmla="*/ 87 w 325"/>
                <a:gd name="T69" fmla="*/ 13 h 230"/>
                <a:gd name="T70" fmla="*/ 73 w 325"/>
                <a:gd name="T71" fmla="*/ 9 h 230"/>
                <a:gd name="T72" fmla="*/ 62 w 325"/>
                <a:gd name="T73" fmla="*/ 4 h 230"/>
                <a:gd name="T74" fmla="*/ 60 w 325"/>
                <a:gd name="T75" fmla="*/ 10 h 230"/>
                <a:gd name="T76" fmla="*/ 60 w 325"/>
                <a:gd name="T77" fmla="*/ 17 h 230"/>
                <a:gd name="T78" fmla="*/ 62 w 325"/>
                <a:gd name="T79" fmla="*/ 31 h 230"/>
                <a:gd name="T80" fmla="*/ 64 w 325"/>
                <a:gd name="T81" fmla="*/ 45 h 230"/>
                <a:gd name="T82" fmla="*/ 68 w 325"/>
                <a:gd name="T83" fmla="*/ 58 h 230"/>
                <a:gd name="T84" fmla="*/ 73 w 325"/>
                <a:gd name="T85" fmla="*/ 71 h 230"/>
                <a:gd name="T86" fmla="*/ 81 w 325"/>
                <a:gd name="T87" fmla="*/ 82 h 230"/>
                <a:gd name="T88" fmla="*/ 89 w 325"/>
                <a:gd name="T89" fmla="*/ 93 h 230"/>
                <a:gd name="T90" fmla="*/ 98 w 325"/>
                <a:gd name="T91" fmla="*/ 102 h 230"/>
                <a:gd name="T92" fmla="*/ 108 w 325"/>
                <a:gd name="T93" fmla="*/ 109 h 230"/>
                <a:gd name="T94" fmla="*/ 108 w 325"/>
                <a:gd name="T95" fmla="*/ 136 h 230"/>
                <a:gd name="T96" fmla="*/ 37 w 325"/>
                <a:gd name="T97" fmla="*/ 155 h 230"/>
                <a:gd name="T98" fmla="*/ 30 w 325"/>
                <a:gd name="T99" fmla="*/ 158 h 230"/>
                <a:gd name="T100" fmla="*/ 23 w 325"/>
                <a:gd name="T101" fmla="*/ 162 h 230"/>
                <a:gd name="T102" fmla="*/ 17 w 325"/>
                <a:gd name="T103" fmla="*/ 167 h 230"/>
                <a:gd name="T104" fmla="*/ 10 w 325"/>
                <a:gd name="T105" fmla="*/ 173 h 230"/>
                <a:gd name="T106" fmla="*/ 7 w 325"/>
                <a:gd name="T107" fmla="*/ 181 h 230"/>
                <a:gd name="T108" fmla="*/ 3 w 325"/>
                <a:gd name="T109" fmla="*/ 189 h 230"/>
                <a:gd name="T110" fmla="*/ 0 w 325"/>
                <a:gd name="T111" fmla="*/ 197 h 230"/>
                <a:gd name="T112" fmla="*/ 0 w 325"/>
                <a:gd name="T113" fmla="*/ 206 h 230"/>
                <a:gd name="T114" fmla="*/ 0 w 325"/>
                <a:gd name="T115" fmla="*/ 230 h 230"/>
                <a:gd name="T116" fmla="*/ 325 w 325"/>
                <a:gd name="T117" fmla="*/ 230 h 230"/>
                <a:gd name="T118" fmla="*/ 325 w 325"/>
                <a:gd name="T119" fmla="*/ 206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5" h="230">
                  <a:moveTo>
                    <a:pt x="325" y="206"/>
                  </a:moveTo>
                  <a:lnTo>
                    <a:pt x="324" y="197"/>
                  </a:lnTo>
                  <a:lnTo>
                    <a:pt x="321" y="189"/>
                  </a:lnTo>
                  <a:lnTo>
                    <a:pt x="319" y="181"/>
                  </a:lnTo>
                  <a:lnTo>
                    <a:pt x="315" y="173"/>
                  </a:lnTo>
                  <a:lnTo>
                    <a:pt x="310" y="167"/>
                  </a:lnTo>
                  <a:lnTo>
                    <a:pt x="303" y="162"/>
                  </a:lnTo>
                  <a:lnTo>
                    <a:pt x="297" y="158"/>
                  </a:lnTo>
                  <a:lnTo>
                    <a:pt x="289" y="154"/>
                  </a:lnTo>
                  <a:lnTo>
                    <a:pt x="216" y="136"/>
                  </a:lnTo>
                  <a:lnTo>
                    <a:pt x="216" y="112"/>
                  </a:lnTo>
                  <a:lnTo>
                    <a:pt x="226" y="104"/>
                  </a:lnTo>
                  <a:lnTo>
                    <a:pt x="236" y="95"/>
                  </a:lnTo>
                  <a:lnTo>
                    <a:pt x="244" y="85"/>
                  </a:lnTo>
                  <a:lnTo>
                    <a:pt x="252" y="73"/>
                  </a:lnTo>
                  <a:lnTo>
                    <a:pt x="258" y="60"/>
                  </a:lnTo>
                  <a:lnTo>
                    <a:pt x="262" y="48"/>
                  </a:lnTo>
                  <a:lnTo>
                    <a:pt x="265" y="33"/>
                  </a:lnTo>
                  <a:lnTo>
                    <a:pt x="266" y="19"/>
                  </a:lnTo>
                  <a:lnTo>
                    <a:pt x="254" y="22"/>
                  </a:lnTo>
                  <a:lnTo>
                    <a:pt x="243" y="22"/>
                  </a:lnTo>
                  <a:lnTo>
                    <a:pt x="234" y="22"/>
                  </a:lnTo>
                  <a:lnTo>
                    <a:pt x="225" y="21"/>
                  </a:lnTo>
                  <a:lnTo>
                    <a:pt x="209" y="18"/>
                  </a:lnTo>
                  <a:lnTo>
                    <a:pt x="197" y="13"/>
                  </a:lnTo>
                  <a:lnTo>
                    <a:pt x="186" y="8"/>
                  </a:lnTo>
                  <a:lnTo>
                    <a:pt x="177" y="0"/>
                  </a:lnTo>
                  <a:lnTo>
                    <a:pt x="171" y="4"/>
                  </a:lnTo>
                  <a:lnTo>
                    <a:pt x="163" y="6"/>
                  </a:lnTo>
                  <a:lnTo>
                    <a:pt x="157" y="10"/>
                  </a:lnTo>
                  <a:lnTo>
                    <a:pt x="149" y="12"/>
                  </a:lnTo>
                  <a:lnTo>
                    <a:pt x="134" y="14"/>
                  </a:lnTo>
                  <a:lnTo>
                    <a:pt x="117" y="15"/>
                  </a:lnTo>
                  <a:lnTo>
                    <a:pt x="102" y="15"/>
                  </a:lnTo>
                  <a:lnTo>
                    <a:pt x="87" y="13"/>
                  </a:lnTo>
                  <a:lnTo>
                    <a:pt x="73" y="9"/>
                  </a:lnTo>
                  <a:lnTo>
                    <a:pt x="62" y="4"/>
                  </a:lnTo>
                  <a:lnTo>
                    <a:pt x="60" y="10"/>
                  </a:lnTo>
                  <a:lnTo>
                    <a:pt x="60" y="17"/>
                  </a:lnTo>
                  <a:lnTo>
                    <a:pt x="62" y="31"/>
                  </a:lnTo>
                  <a:lnTo>
                    <a:pt x="64" y="45"/>
                  </a:lnTo>
                  <a:lnTo>
                    <a:pt x="68" y="58"/>
                  </a:lnTo>
                  <a:lnTo>
                    <a:pt x="73" y="71"/>
                  </a:lnTo>
                  <a:lnTo>
                    <a:pt x="81" y="82"/>
                  </a:lnTo>
                  <a:lnTo>
                    <a:pt x="89" y="93"/>
                  </a:lnTo>
                  <a:lnTo>
                    <a:pt x="98" y="102"/>
                  </a:lnTo>
                  <a:lnTo>
                    <a:pt x="108" y="109"/>
                  </a:lnTo>
                  <a:lnTo>
                    <a:pt x="108" y="136"/>
                  </a:lnTo>
                  <a:lnTo>
                    <a:pt x="37" y="155"/>
                  </a:lnTo>
                  <a:lnTo>
                    <a:pt x="30" y="158"/>
                  </a:lnTo>
                  <a:lnTo>
                    <a:pt x="23" y="162"/>
                  </a:lnTo>
                  <a:lnTo>
                    <a:pt x="17" y="167"/>
                  </a:lnTo>
                  <a:lnTo>
                    <a:pt x="10" y="173"/>
                  </a:lnTo>
                  <a:lnTo>
                    <a:pt x="7" y="181"/>
                  </a:lnTo>
                  <a:lnTo>
                    <a:pt x="3" y="189"/>
                  </a:lnTo>
                  <a:lnTo>
                    <a:pt x="0" y="197"/>
                  </a:lnTo>
                  <a:lnTo>
                    <a:pt x="0" y="206"/>
                  </a:lnTo>
                  <a:lnTo>
                    <a:pt x="0" y="230"/>
                  </a:lnTo>
                  <a:lnTo>
                    <a:pt x="325" y="230"/>
                  </a:lnTo>
                  <a:lnTo>
                    <a:pt x="325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" name="Freeform 3449">
              <a:extLst>
                <a:ext uri="{FF2B5EF4-FFF2-40B4-BE49-F238E27FC236}">
                  <a16:creationId xmlns:a16="http://schemas.microsoft.com/office/drawing/2014/main" id="{E1458CB8-1A27-43ED-81C0-0F057290A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1613" y="5354638"/>
              <a:ext cx="79375" cy="36513"/>
            </a:xfrm>
            <a:custGeom>
              <a:avLst/>
              <a:gdLst>
                <a:gd name="T0" fmla="*/ 104 w 199"/>
                <a:gd name="T1" fmla="*/ 69 h 92"/>
                <a:gd name="T2" fmla="*/ 109 w 199"/>
                <a:gd name="T3" fmla="*/ 67 h 92"/>
                <a:gd name="T4" fmla="*/ 114 w 199"/>
                <a:gd name="T5" fmla="*/ 66 h 92"/>
                <a:gd name="T6" fmla="*/ 116 w 199"/>
                <a:gd name="T7" fmla="*/ 67 h 92"/>
                <a:gd name="T8" fmla="*/ 119 w 199"/>
                <a:gd name="T9" fmla="*/ 68 h 92"/>
                <a:gd name="T10" fmla="*/ 122 w 199"/>
                <a:gd name="T11" fmla="*/ 69 h 92"/>
                <a:gd name="T12" fmla="*/ 123 w 199"/>
                <a:gd name="T13" fmla="*/ 72 h 92"/>
                <a:gd name="T14" fmla="*/ 125 w 199"/>
                <a:gd name="T15" fmla="*/ 76 h 92"/>
                <a:gd name="T16" fmla="*/ 129 w 199"/>
                <a:gd name="T17" fmla="*/ 78 h 92"/>
                <a:gd name="T18" fmla="*/ 133 w 199"/>
                <a:gd name="T19" fmla="*/ 82 h 92"/>
                <a:gd name="T20" fmla="*/ 137 w 199"/>
                <a:gd name="T21" fmla="*/ 85 h 92"/>
                <a:gd name="T22" fmla="*/ 149 w 199"/>
                <a:gd name="T23" fmla="*/ 89 h 92"/>
                <a:gd name="T24" fmla="*/ 161 w 199"/>
                <a:gd name="T25" fmla="*/ 92 h 92"/>
                <a:gd name="T26" fmla="*/ 173 w 199"/>
                <a:gd name="T27" fmla="*/ 92 h 92"/>
                <a:gd name="T28" fmla="*/ 183 w 199"/>
                <a:gd name="T29" fmla="*/ 92 h 92"/>
                <a:gd name="T30" fmla="*/ 192 w 199"/>
                <a:gd name="T31" fmla="*/ 91 h 92"/>
                <a:gd name="T32" fmla="*/ 199 w 199"/>
                <a:gd name="T33" fmla="*/ 90 h 92"/>
                <a:gd name="T34" fmla="*/ 196 w 199"/>
                <a:gd name="T35" fmla="*/ 80 h 92"/>
                <a:gd name="T36" fmla="*/ 194 w 199"/>
                <a:gd name="T37" fmla="*/ 71 h 92"/>
                <a:gd name="T38" fmla="*/ 190 w 199"/>
                <a:gd name="T39" fmla="*/ 63 h 92"/>
                <a:gd name="T40" fmla="*/ 186 w 199"/>
                <a:gd name="T41" fmla="*/ 54 h 92"/>
                <a:gd name="T42" fmla="*/ 181 w 199"/>
                <a:gd name="T43" fmla="*/ 46 h 92"/>
                <a:gd name="T44" fmla="*/ 176 w 199"/>
                <a:gd name="T45" fmla="*/ 39 h 92"/>
                <a:gd name="T46" fmla="*/ 169 w 199"/>
                <a:gd name="T47" fmla="*/ 32 h 92"/>
                <a:gd name="T48" fmla="*/ 163 w 199"/>
                <a:gd name="T49" fmla="*/ 26 h 92"/>
                <a:gd name="T50" fmla="*/ 156 w 199"/>
                <a:gd name="T51" fmla="*/ 21 h 92"/>
                <a:gd name="T52" fmla="*/ 149 w 199"/>
                <a:gd name="T53" fmla="*/ 15 h 92"/>
                <a:gd name="T54" fmla="*/ 141 w 199"/>
                <a:gd name="T55" fmla="*/ 10 h 92"/>
                <a:gd name="T56" fmla="*/ 133 w 199"/>
                <a:gd name="T57" fmla="*/ 6 h 92"/>
                <a:gd name="T58" fmla="*/ 124 w 199"/>
                <a:gd name="T59" fmla="*/ 4 h 92"/>
                <a:gd name="T60" fmla="*/ 115 w 199"/>
                <a:gd name="T61" fmla="*/ 1 h 92"/>
                <a:gd name="T62" fmla="*/ 106 w 199"/>
                <a:gd name="T63" fmla="*/ 0 h 92"/>
                <a:gd name="T64" fmla="*/ 97 w 199"/>
                <a:gd name="T65" fmla="*/ 0 h 92"/>
                <a:gd name="T66" fmla="*/ 89 w 199"/>
                <a:gd name="T67" fmla="*/ 0 h 92"/>
                <a:gd name="T68" fmla="*/ 81 w 199"/>
                <a:gd name="T69" fmla="*/ 1 h 92"/>
                <a:gd name="T70" fmla="*/ 73 w 199"/>
                <a:gd name="T71" fmla="*/ 4 h 92"/>
                <a:gd name="T72" fmla="*/ 65 w 199"/>
                <a:gd name="T73" fmla="*/ 5 h 92"/>
                <a:gd name="T74" fmla="*/ 57 w 199"/>
                <a:gd name="T75" fmla="*/ 9 h 92"/>
                <a:gd name="T76" fmla="*/ 51 w 199"/>
                <a:gd name="T77" fmla="*/ 13 h 92"/>
                <a:gd name="T78" fmla="*/ 43 w 199"/>
                <a:gd name="T79" fmla="*/ 17 h 92"/>
                <a:gd name="T80" fmla="*/ 37 w 199"/>
                <a:gd name="T81" fmla="*/ 22 h 92"/>
                <a:gd name="T82" fmla="*/ 25 w 199"/>
                <a:gd name="T83" fmla="*/ 32 h 92"/>
                <a:gd name="T84" fmla="*/ 15 w 199"/>
                <a:gd name="T85" fmla="*/ 45 h 92"/>
                <a:gd name="T86" fmla="*/ 6 w 199"/>
                <a:gd name="T87" fmla="*/ 60 h 92"/>
                <a:gd name="T88" fmla="*/ 0 w 199"/>
                <a:gd name="T89" fmla="*/ 76 h 92"/>
                <a:gd name="T90" fmla="*/ 1 w 199"/>
                <a:gd name="T91" fmla="*/ 75 h 92"/>
                <a:gd name="T92" fmla="*/ 10 w 199"/>
                <a:gd name="T93" fmla="*/ 80 h 92"/>
                <a:gd name="T94" fmla="*/ 21 w 199"/>
                <a:gd name="T95" fmla="*/ 84 h 92"/>
                <a:gd name="T96" fmla="*/ 36 w 199"/>
                <a:gd name="T97" fmla="*/ 86 h 92"/>
                <a:gd name="T98" fmla="*/ 50 w 199"/>
                <a:gd name="T99" fmla="*/ 87 h 92"/>
                <a:gd name="T100" fmla="*/ 65 w 199"/>
                <a:gd name="T101" fmla="*/ 86 h 92"/>
                <a:gd name="T102" fmla="*/ 79 w 199"/>
                <a:gd name="T103" fmla="*/ 84 h 92"/>
                <a:gd name="T104" fmla="*/ 87 w 199"/>
                <a:gd name="T105" fmla="*/ 81 h 92"/>
                <a:gd name="T106" fmla="*/ 93 w 199"/>
                <a:gd name="T107" fmla="*/ 77 h 92"/>
                <a:gd name="T108" fmla="*/ 98 w 199"/>
                <a:gd name="T109" fmla="*/ 75 h 92"/>
                <a:gd name="T110" fmla="*/ 104 w 199"/>
                <a:gd name="T111" fmla="*/ 6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9" h="92">
                  <a:moveTo>
                    <a:pt x="104" y="69"/>
                  </a:moveTo>
                  <a:lnTo>
                    <a:pt x="109" y="67"/>
                  </a:lnTo>
                  <a:lnTo>
                    <a:pt x="114" y="66"/>
                  </a:lnTo>
                  <a:lnTo>
                    <a:pt x="116" y="67"/>
                  </a:lnTo>
                  <a:lnTo>
                    <a:pt x="119" y="68"/>
                  </a:lnTo>
                  <a:lnTo>
                    <a:pt x="122" y="69"/>
                  </a:lnTo>
                  <a:lnTo>
                    <a:pt x="123" y="72"/>
                  </a:lnTo>
                  <a:lnTo>
                    <a:pt x="125" y="76"/>
                  </a:lnTo>
                  <a:lnTo>
                    <a:pt x="129" y="78"/>
                  </a:lnTo>
                  <a:lnTo>
                    <a:pt x="133" y="82"/>
                  </a:lnTo>
                  <a:lnTo>
                    <a:pt x="137" y="85"/>
                  </a:lnTo>
                  <a:lnTo>
                    <a:pt x="149" y="89"/>
                  </a:lnTo>
                  <a:lnTo>
                    <a:pt x="161" y="92"/>
                  </a:lnTo>
                  <a:lnTo>
                    <a:pt x="173" y="92"/>
                  </a:lnTo>
                  <a:lnTo>
                    <a:pt x="183" y="92"/>
                  </a:lnTo>
                  <a:lnTo>
                    <a:pt x="192" y="91"/>
                  </a:lnTo>
                  <a:lnTo>
                    <a:pt x="199" y="90"/>
                  </a:lnTo>
                  <a:lnTo>
                    <a:pt x="196" y="80"/>
                  </a:lnTo>
                  <a:lnTo>
                    <a:pt x="194" y="71"/>
                  </a:lnTo>
                  <a:lnTo>
                    <a:pt x="190" y="63"/>
                  </a:lnTo>
                  <a:lnTo>
                    <a:pt x="186" y="54"/>
                  </a:lnTo>
                  <a:lnTo>
                    <a:pt x="181" y="46"/>
                  </a:lnTo>
                  <a:lnTo>
                    <a:pt x="176" y="39"/>
                  </a:lnTo>
                  <a:lnTo>
                    <a:pt x="169" y="32"/>
                  </a:lnTo>
                  <a:lnTo>
                    <a:pt x="163" y="26"/>
                  </a:lnTo>
                  <a:lnTo>
                    <a:pt x="156" y="21"/>
                  </a:lnTo>
                  <a:lnTo>
                    <a:pt x="149" y="15"/>
                  </a:lnTo>
                  <a:lnTo>
                    <a:pt x="141" y="10"/>
                  </a:lnTo>
                  <a:lnTo>
                    <a:pt x="133" y="6"/>
                  </a:lnTo>
                  <a:lnTo>
                    <a:pt x="124" y="4"/>
                  </a:lnTo>
                  <a:lnTo>
                    <a:pt x="115" y="1"/>
                  </a:lnTo>
                  <a:lnTo>
                    <a:pt x="106" y="0"/>
                  </a:lnTo>
                  <a:lnTo>
                    <a:pt x="97" y="0"/>
                  </a:lnTo>
                  <a:lnTo>
                    <a:pt x="89" y="0"/>
                  </a:lnTo>
                  <a:lnTo>
                    <a:pt x="81" y="1"/>
                  </a:lnTo>
                  <a:lnTo>
                    <a:pt x="73" y="4"/>
                  </a:lnTo>
                  <a:lnTo>
                    <a:pt x="65" y="5"/>
                  </a:lnTo>
                  <a:lnTo>
                    <a:pt x="57" y="9"/>
                  </a:lnTo>
                  <a:lnTo>
                    <a:pt x="51" y="13"/>
                  </a:lnTo>
                  <a:lnTo>
                    <a:pt x="43" y="17"/>
                  </a:lnTo>
                  <a:lnTo>
                    <a:pt x="37" y="22"/>
                  </a:lnTo>
                  <a:lnTo>
                    <a:pt x="25" y="32"/>
                  </a:lnTo>
                  <a:lnTo>
                    <a:pt x="15" y="45"/>
                  </a:lnTo>
                  <a:lnTo>
                    <a:pt x="6" y="60"/>
                  </a:lnTo>
                  <a:lnTo>
                    <a:pt x="0" y="76"/>
                  </a:lnTo>
                  <a:lnTo>
                    <a:pt x="1" y="75"/>
                  </a:lnTo>
                  <a:lnTo>
                    <a:pt x="10" y="80"/>
                  </a:lnTo>
                  <a:lnTo>
                    <a:pt x="21" y="84"/>
                  </a:lnTo>
                  <a:lnTo>
                    <a:pt x="36" y="86"/>
                  </a:lnTo>
                  <a:lnTo>
                    <a:pt x="50" y="87"/>
                  </a:lnTo>
                  <a:lnTo>
                    <a:pt x="65" y="86"/>
                  </a:lnTo>
                  <a:lnTo>
                    <a:pt x="79" y="84"/>
                  </a:lnTo>
                  <a:lnTo>
                    <a:pt x="87" y="81"/>
                  </a:lnTo>
                  <a:lnTo>
                    <a:pt x="93" y="77"/>
                  </a:lnTo>
                  <a:lnTo>
                    <a:pt x="98" y="75"/>
                  </a:lnTo>
                  <a:lnTo>
                    <a:pt x="104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Freeform 3450">
              <a:extLst>
                <a:ext uri="{FF2B5EF4-FFF2-40B4-BE49-F238E27FC236}">
                  <a16:creationId xmlns:a16="http://schemas.microsoft.com/office/drawing/2014/main" id="{FC8B1E5B-63A4-4E41-931C-AA158207F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8613" y="5392738"/>
              <a:ext cx="128587" cy="90488"/>
            </a:xfrm>
            <a:custGeom>
              <a:avLst/>
              <a:gdLst>
                <a:gd name="T0" fmla="*/ 289 w 325"/>
                <a:gd name="T1" fmla="*/ 154 h 230"/>
                <a:gd name="T2" fmla="*/ 217 w 325"/>
                <a:gd name="T3" fmla="*/ 136 h 230"/>
                <a:gd name="T4" fmla="*/ 217 w 325"/>
                <a:gd name="T5" fmla="*/ 112 h 230"/>
                <a:gd name="T6" fmla="*/ 227 w 325"/>
                <a:gd name="T7" fmla="*/ 104 h 230"/>
                <a:gd name="T8" fmla="*/ 236 w 325"/>
                <a:gd name="T9" fmla="*/ 95 h 230"/>
                <a:gd name="T10" fmla="*/ 245 w 325"/>
                <a:gd name="T11" fmla="*/ 85 h 230"/>
                <a:gd name="T12" fmla="*/ 252 w 325"/>
                <a:gd name="T13" fmla="*/ 73 h 230"/>
                <a:gd name="T14" fmla="*/ 258 w 325"/>
                <a:gd name="T15" fmla="*/ 60 h 230"/>
                <a:gd name="T16" fmla="*/ 263 w 325"/>
                <a:gd name="T17" fmla="*/ 48 h 230"/>
                <a:gd name="T18" fmla="*/ 266 w 325"/>
                <a:gd name="T19" fmla="*/ 33 h 230"/>
                <a:gd name="T20" fmla="*/ 267 w 325"/>
                <a:gd name="T21" fmla="*/ 19 h 230"/>
                <a:gd name="T22" fmla="*/ 256 w 325"/>
                <a:gd name="T23" fmla="*/ 22 h 230"/>
                <a:gd name="T24" fmla="*/ 243 w 325"/>
                <a:gd name="T25" fmla="*/ 22 h 230"/>
                <a:gd name="T26" fmla="*/ 234 w 325"/>
                <a:gd name="T27" fmla="*/ 22 h 230"/>
                <a:gd name="T28" fmla="*/ 225 w 325"/>
                <a:gd name="T29" fmla="*/ 21 h 230"/>
                <a:gd name="T30" fmla="*/ 211 w 325"/>
                <a:gd name="T31" fmla="*/ 18 h 230"/>
                <a:gd name="T32" fmla="*/ 198 w 325"/>
                <a:gd name="T33" fmla="*/ 13 h 230"/>
                <a:gd name="T34" fmla="*/ 186 w 325"/>
                <a:gd name="T35" fmla="*/ 8 h 230"/>
                <a:gd name="T36" fmla="*/ 177 w 325"/>
                <a:gd name="T37" fmla="*/ 0 h 230"/>
                <a:gd name="T38" fmla="*/ 171 w 325"/>
                <a:gd name="T39" fmla="*/ 4 h 230"/>
                <a:gd name="T40" fmla="*/ 164 w 325"/>
                <a:gd name="T41" fmla="*/ 6 h 230"/>
                <a:gd name="T42" fmla="*/ 157 w 325"/>
                <a:gd name="T43" fmla="*/ 10 h 230"/>
                <a:gd name="T44" fmla="*/ 149 w 325"/>
                <a:gd name="T45" fmla="*/ 12 h 230"/>
                <a:gd name="T46" fmla="*/ 134 w 325"/>
                <a:gd name="T47" fmla="*/ 14 h 230"/>
                <a:gd name="T48" fmla="*/ 118 w 325"/>
                <a:gd name="T49" fmla="*/ 15 h 230"/>
                <a:gd name="T50" fmla="*/ 103 w 325"/>
                <a:gd name="T51" fmla="*/ 15 h 230"/>
                <a:gd name="T52" fmla="*/ 87 w 325"/>
                <a:gd name="T53" fmla="*/ 13 h 230"/>
                <a:gd name="T54" fmla="*/ 73 w 325"/>
                <a:gd name="T55" fmla="*/ 9 h 230"/>
                <a:gd name="T56" fmla="*/ 62 w 325"/>
                <a:gd name="T57" fmla="*/ 4 h 230"/>
                <a:gd name="T58" fmla="*/ 62 w 325"/>
                <a:gd name="T59" fmla="*/ 10 h 230"/>
                <a:gd name="T60" fmla="*/ 60 w 325"/>
                <a:gd name="T61" fmla="*/ 17 h 230"/>
                <a:gd name="T62" fmla="*/ 62 w 325"/>
                <a:gd name="T63" fmla="*/ 31 h 230"/>
                <a:gd name="T64" fmla="*/ 64 w 325"/>
                <a:gd name="T65" fmla="*/ 45 h 230"/>
                <a:gd name="T66" fmla="*/ 68 w 325"/>
                <a:gd name="T67" fmla="*/ 58 h 230"/>
                <a:gd name="T68" fmla="*/ 75 w 325"/>
                <a:gd name="T69" fmla="*/ 71 h 230"/>
                <a:gd name="T70" fmla="*/ 81 w 325"/>
                <a:gd name="T71" fmla="*/ 82 h 230"/>
                <a:gd name="T72" fmla="*/ 89 w 325"/>
                <a:gd name="T73" fmla="*/ 93 h 230"/>
                <a:gd name="T74" fmla="*/ 99 w 325"/>
                <a:gd name="T75" fmla="*/ 102 h 230"/>
                <a:gd name="T76" fmla="*/ 109 w 325"/>
                <a:gd name="T77" fmla="*/ 109 h 230"/>
                <a:gd name="T78" fmla="*/ 109 w 325"/>
                <a:gd name="T79" fmla="*/ 136 h 230"/>
                <a:gd name="T80" fmla="*/ 39 w 325"/>
                <a:gd name="T81" fmla="*/ 155 h 230"/>
                <a:gd name="T82" fmla="*/ 31 w 325"/>
                <a:gd name="T83" fmla="*/ 158 h 230"/>
                <a:gd name="T84" fmla="*/ 23 w 325"/>
                <a:gd name="T85" fmla="*/ 162 h 230"/>
                <a:gd name="T86" fmla="*/ 17 w 325"/>
                <a:gd name="T87" fmla="*/ 167 h 230"/>
                <a:gd name="T88" fmla="*/ 12 w 325"/>
                <a:gd name="T89" fmla="*/ 173 h 230"/>
                <a:gd name="T90" fmla="*/ 7 w 325"/>
                <a:gd name="T91" fmla="*/ 181 h 230"/>
                <a:gd name="T92" fmla="*/ 4 w 325"/>
                <a:gd name="T93" fmla="*/ 189 h 230"/>
                <a:gd name="T94" fmla="*/ 1 w 325"/>
                <a:gd name="T95" fmla="*/ 197 h 230"/>
                <a:gd name="T96" fmla="*/ 0 w 325"/>
                <a:gd name="T97" fmla="*/ 206 h 230"/>
                <a:gd name="T98" fmla="*/ 0 w 325"/>
                <a:gd name="T99" fmla="*/ 230 h 230"/>
                <a:gd name="T100" fmla="*/ 325 w 325"/>
                <a:gd name="T101" fmla="*/ 230 h 230"/>
                <a:gd name="T102" fmla="*/ 325 w 325"/>
                <a:gd name="T103" fmla="*/ 206 h 230"/>
                <a:gd name="T104" fmla="*/ 324 w 325"/>
                <a:gd name="T105" fmla="*/ 197 h 230"/>
                <a:gd name="T106" fmla="*/ 322 w 325"/>
                <a:gd name="T107" fmla="*/ 189 h 230"/>
                <a:gd name="T108" fmla="*/ 319 w 325"/>
                <a:gd name="T109" fmla="*/ 181 h 230"/>
                <a:gd name="T110" fmla="*/ 315 w 325"/>
                <a:gd name="T111" fmla="*/ 173 h 230"/>
                <a:gd name="T112" fmla="*/ 310 w 325"/>
                <a:gd name="T113" fmla="*/ 167 h 230"/>
                <a:gd name="T114" fmla="*/ 303 w 325"/>
                <a:gd name="T115" fmla="*/ 162 h 230"/>
                <a:gd name="T116" fmla="*/ 297 w 325"/>
                <a:gd name="T117" fmla="*/ 158 h 230"/>
                <a:gd name="T118" fmla="*/ 289 w 325"/>
                <a:gd name="T119" fmla="*/ 15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5" h="230">
                  <a:moveTo>
                    <a:pt x="289" y="154"/>
                  </a:moveTo>
                  <a:lnTo>
                    <a:pt x="217" y="136"/>
                  </a:lnTo>
                  <a:lnTo>
                    <a:pt x="217" y="112"/>
                  </a:lnTo>
                  <a:lnTo>
                    <a:pt x="227" y="104"/>
                  </a:lnTo>
                  <a:lnTo>
                    <a:pt x="236" y="95"/>
                  </a:lnTo>
                  <a:lnTo>
                    <a:pt x="245" y="85"/>
                  </a:lnTo>
                  <a:lnTo>
                    <a:pt x="252" y="73"/>
                  </a:lnTo>
                  <a:lnTo>
                    <a:pt x="258" y="60"/>
                  </a:lnTo>
                  <a:lnTo>
                    <a:pt x="263" y="48"/>
                  </a:lnTo>
                  <a:lnTo>
                    <a:pt x="266" y="33"/>
                  </a:lnTo>
                  <a:lnTo>
                    <a:pt x="267" y="19"/>
                  </a:lnTo>
                  <a:lnTo>
                    <a:pt x="256" y="22"/>
                  </a:lnTo>
                  <a:lnTo>
                    <a:pt x="243" y="22"/>
                  </a:lnTo>
                  <a:lnTo>
                    <a:pt x="234" y="22"/>
                  </a:lnTo>
                  <a:lnTo>
                    <a:pt x="225" y="21"/>
                  </a:lnTo>
                  <a:lnTo>
                    <a:pt x="211" y="18"/>
                  </a:lnTo>
                  <a:lnTo>
                    <a:pt x="198" y="13"/>
                  </a:lnTo>
                  <a:lnTo>
                    <a:pt x="186" y="8"/>
                  </a:lnTo>
                  <a:lnTo>
                    <a:pt x="177" y="0"/>
                  </a:lnTo>
                  <a:lnTo>
                    <a:pt x="171" y="4"/>
                  </a:lnTo>
                  <a:lnTo>
                    <a:pt x="164" y="6"/>
                  </a:lnTo>
                  <a:lnTo>
                    <a:pt x="157" y="10"/>
                  </a:lnTo>
                  <a:lnTo>
                    <a:pt x="149" y="12"/>
                  </a:lnTo>
                  <a:lnTo>
                    <a:pt x="134" y="14"/>
                  </a:lnTo>
                  <a:lnTo>
                    <a:pt x="118" y="15"/>
                  </a:lnTo>
                  <a:lnTo>
                    <a:pt x="103" y="15"/>
                  </a:lnTo>
                  <a:lnTo>
                    <a:pt x="87" y="13"/>
                  </a:lnTo>
                  <a:lnTo>
                    <a:pt x="73" y="9"/>
                  </a:lnTo>
                  <a:lnTo>
                    <a:pt x="62" y="4"/>
                  </a:lnTo>
                  <a:lnTo>
                    <a:pt x="62" y="10"/>
                  </a:lnTo>
                  <a:lnTo>
                    <a:pt x="60" y="17"/>
                  </a:lnTo>
                  <a:lnTo>
                    <a:pt x="62" y="31"/>
                  </a:lnTo>
                  <a:lnTo>
                    <a:pt x="64" y="45"/>
                  </a:lnTo>
                  <a:lnTo>
                    <a:pt x="68" y="58"/>
                  </a:lnTo>
                  <a:lnTo>
                    <a:pt x="75" y="71"/>
                  </a:lnTo>
                  <a:lnTo>
                    <a:pt x="81" y="82"/>
                  </a:lnTo>
                  <a:lnTo>
                    <a:pt x="89" y="93"/>
                  </a:lnTo>
                  <a:lnTo>
                    <a:pt x="99" y="102"/>
                  </a:lnTo>
                  <a:lnTo>
                    <a:pt x="109" y="109"/>
                  </a:lnTo>
                  <a:lnTo>
                    <a:pt x="109" y="136"/>
                  </a:lnTo>
                  <a:lnTo>
                    <a:pt x="39" y="155"/>
                  </a:lnTo>
                  <a:lnTo>
                    <a:pt x="31" y="158"/>
                  </a:lnTo>
                  <a:lnTo>
                    <a:pt x="23" y="162"/>
                  </a:lnTo>
                  <a:lnTo>
                    <a:pt x="17" y="167"/>
                  </a:lnTo>
                  <a:lnTo>
                    <a:pt x="12" y="173"/>
                  </a:lnTo>
                  <a:lnTo>
                    <a:pt x="7" y="181"/>
                  </a:lnTo>
                  <a:lnTo>
                    <a:pt x="4" y="189"/>
                  </a:lnTo>
                  <a:lnTo>
                    <a:pt x="1" y="197"/>
                  </a:lnTo>
                  <a:lnTo>
                    <a:pt x="0" y="206"/>
                  </a:lnTo>
                  <a:lnTo>
                    <a:pt x="0" y="230"/>
                  </a:lnTo>
                  <a:lnTo>
                    <a:pt x="325" y="230"/>
                  </a:lnTo>
                  <a:lnTo>
                    <a:pt x="325" y="206"/>
                  </a:lnTo>
                  <a:lnTo>
                    <a:pt x="324" y="197"/>
                  </a:lnTo>
                  <a:lnTo>
                    <a:pt x="322" y="189"/>
                  </a:lnTo>
                  <a:lnTo>
                    <a:pt x="319" y="181"/>
                  </a:lnTo>
                  <a:lnTo>
                    <a:pt x="315" y="173"/>
                  </a:lnTo>
                  <a:lnTo>
                    <a:pt x="310" y="167"/>
                  </a:lnTo>
                  <a:lnTo>
                    <a:pt x="303" y="162"/>
                  </a:lnTo>
                  <a:lnTo>
                    <a:pt x="297" y="158"/>
                  </a:lnTo>
                  <a:lnTo>
                    <a:pt x="289" y="1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" name="Freeform 3451">
              <a:extLst>
                <a:ext uri="{FF2B5EF4-FFF2-40B4-BE49-F238E27FC236}">
                  <a16:creationId xmlns:a16="http://schemas.microsoft.com/office/drawing/2014/main" id="{4F7858D3-63DC-488F-B490-3A21B55C1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4013" y="5354638"/>
              <a:ext cx="79375" cy="36513"/>
            </a:xfrm>
            <a:custGeom>
              <a:avLst/>
              <a:gdLst>
                <a:gd name="T0" fmla="*/ 104 w 198"/>
                <a:gd name="T1" fmla="*/ 69 h 92"/>
                <a:gd name="T2" fmla="*/ 109 w 198"/>
                <a:gd name="T3" fmla="*/ 67 h 92"/>
                <a:gd name="T4" fmla="*/ 114 w 198"/>
                <a:gd name="T5" fmla="*/ 66 h 92"/>
                <a:gd name="T6" fmla="*/ 117 w 198"/>
                <a:gd name="T7" fmla="*/ 67 h 92"/>
                <a:gd name="T8" fmla="*/ 119 w 198"/>
                <a:gd name="T9" fmla="*/ 68 h 92"/>
                <a:gd name="T10" fmla="*/ 121 w 198"/>
                <a:gd name="T11" fmla="*/ 69 h 92"/>
                <a:gd name="T12" fmla="*/ 123 w 198"/>
                <a:gd name="T13" fmla="*/ 72 h 92"/>
                <a:gd name="T14" fmla="*/ 126 w 198"/>
                <a:gd name="T15" fmla="*/ 76 h 92"/>
                <a:gd name="T16" fmla="*/ 128 w 198"/>
                <a:gd name="T17" fmla="*/ 78 h 92"/>
                <a:gd name="T18" fmla="*/ 132 w 198"/>
                <a:gd name="T19" fmla="*/ 82 h 92"/>
                <a:gd name="T20" fmla="*/ 137 w 198"/>
                <a:gd name="T21" fmla="*/ 85 h 92"/>
                <a:gd name="T22" fmla="*/ 148 w 198"/>
                <a:gd name="T23" fmla="*/ 89 h 92"/>
                <a:gd name="T24" fmla="*/ 162 w 198"/>
                <a:gd name="T25" fmla="*/ 92 h 92"/>
                <a:gd name="T26" fmla="*/ 173 w 198"/>
                <a:gd name="T27" fmla="*/ 92 h 92"/>
                <a:gd name="T28" fmla="*/ 184 w 198"/>
                <a:gd name="T29" fmla="*/ 92 h 92"/>
                <a:gd name="T30" fmla="*/ 191 w 198"/>
                <a:gd name="T31" fmla="*/ 91 h 92"/>
                <a:gd name="T32" fmla="*/ 198 w 198"/>
                <a:gd name="T33" fmla="*/ 90 h 92"/>
                <a:gd name="T34" fmla="*/ 196 w 198"/>
                <a:gd name="T35" fmla="*/ 80 h 92"/>
                <a:gd name="T36" fmla="*/ 193 w 198"/>
                <a:gd name="T37" fmla="*/ 71 h 92"/>
                <a:gd name="T38" fmla="*/ 190 w 198"/>
                <a:gd name="T39" fmla="*/ 63 h 92"/>
                <a:gd name="T40" fmla="*/ 185 w 198"/>
                <a:gd name="T41" fmla="*/ 54 h 92"/>
                <a:gd name="T42" fmla="*/ 181 w 198"/>
                <a:gd name="T43" fmla="*/ 46 h 92"/>
                <a:gd name="T44" fmla="*/ 175 w 198"/>
                <a:gd name="T45" fmla="*/ 39 h 92"/>
                <a:gd name="T46" fmla="*/ 169 w 198"/>
                <a:gd name="T47" fmla="*/ 32 h 92"/>
                <a:gd name="T48" fmla="*/ 163 w 198"/>
                <a:gd name="T49" fmla="*/ 26 h 92"/>
                <a:gd name="T50" fmla="*/ 155 w 198"/>
                <a:gd name="T51" fmla="*/ 21 h 92"/>
                <a:gd name="T52" fmla="*/ 149 w 198"/>
                <a:gd name="T53" fmla="*/ 15 h 92"/>
                <a:gd name="T54" fmla="*/ 141 w 198"/>
                <a:gd name="T55" fmla="*/ 10 h 92"/>
                <a:gd name="T56" fmla="*/ 132 w 198"/>
                <a:gd name="T57" fmla="*/ 6 h 92"/>
                <a:gd name="T58" fmla="*/ 124 w 198"/>
                <a:gd name="T59" fmla="*/ 4 h 92"/>
                <a:gd name="T60" fmla="*/ 115 w 198"/>
                <a:gd name="T61" fmla="*/ 1 h 92"/>
                <a:gd name="T62" fmla="*/ 106 w 198"/>
                <a:gd name="T63" fmla="*/ 0 h 92"/>
                <a:gd name="T64" fmla="*/ 97 w 198"/>
                <a:gd name="T65" fmla="*/ 0 h 92"/>
                <a:gd name="T66" fmla="*/ 88 w 198"/>
                <a:gd name="T67" fmla="*/ 0 h 92"/>
                <a:gd name="T68" fmla="*/ 81 w 198"/>
                <a:gd name="T69" fmla="*/ 1 h 92"/>
                <a:gd name="T70" fmla="*/ 73 w 198"/>
                <a:gd name="T71" fmla="*/ 4 h 92"/>
                <a:gd name="T72" fmla="*/ 64 w 198"/>
                <a:gd name="T73" fmla="*/ 5 h 92"/>
                <a:gd name="T74" fmla="*/ 58 w 198"/>
                <a:gd name="T75" fmla="*/ 9 h 92"/>
                <a:gd name="T76" fmla="*/ 50 w 198"/>
                <a:gd name="T77" fmla="*/ 13 h 92"/>
                <a:gd name="T78" fmla="*/ 44 w 198"/>
                <a:gd name="T79" fmla="*/ 17 h 92"/>
                <a:gd name="T80" fmla="*/ 37 w 198"/>
                <a:gd name="T81" fmla="*/ 22 h 92"/>
                <a:gd name="T82" fmla="*/ 24 w 198"/>
                <a:gd name="T83" fmla="*/ 32 h 92"/>
                <a:gd name="T84" fmla="*/ 14 w 198"/>
                <a:gd name="T85" fmla="*/ 45 h 92"/>
                <a:gd name="T86" fmla="*/ 6 w 198"/>
                <a:gd name="T87" fmla="*/ 60 h 92"/>
                <a:gd name="T88" fmla="*/ 0 w 198"/>
                <a:gd name="T89" fmla="*/ 76 h 92"/>
                <a:gd name="T90" fmla="*/ 1 w 198"/>
                <a:gd name="T91" fmla="*/ 75 h 92"/>
                <a:gd name="T92" fmla="*/ 10 w 198"/>
                <a:gd name="T93" fmla="*/ 80 h 92"/>
                <a:gd name="T94" fmla="*/ 22 w 198"/>
                <a:gd name="T95" fmla="*/ 84 h 92"/>
                <a:gd name="T96" fmla="*/ 35 w 198"/>
                <a:gd name="T97" fmla="*/ 86 h 92"/>
                <a:gd name="T98" fmla="*/ 50 w 198"/>
                <a:gd name="T99" fmla="*/ 87 h 92"/>
                <a:gd name="T100" fmla="*/ 64 w 198"/>
                <a:gd name="T101" fmla="*/ 86 h 92"/>
                <a:gd name="T102" fmla="*/ 79 w 198"/>
                <a:gd name="T103" fmla="*/ 84 h 92"/>
                <a:gd name="T104" fmla="*/ 86 w 198"/>
                <a:gd name="T105" fmla="*/ 81 h 92"/>
                <a:gd name="T106" fmla="*/ 92 w 198"/>
                <a:gd name="T107" fmla="*/ 77 h 92"/>
                <a:gd name="T108" fmla="*/ 99 w 198"/>
                <a:gd name="T109" fmla="*/ 75 h 92"/>
                <a:gd name="T110" fmla="*/ 104 w 198"/>
                <a:gd name="T111" fmla="*/ 6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8" h="92">
                  <a:moveTo>
                    <a:pt x="104" y="69"/>
                  </a:moveTo>
                  <a:lnTo>
                    <a:pt x="109" y="67"/>
                  </a:lnTo>
                  <a:lnTo>
                    <a:pt x="114" y="66"/>
                  </a:lnTo>
                  <a:lnTo>
                    <a:pt x="117" y="67"/>
                  </a:lnTo>
                  <a:lnTo>
                    <a:pt x="119" y="68"/>
                  </a:lnTo>
                  <a:lnTo>
                    <a:pt x="121" y="69"/>
                  </a:lnTo>
                  <a:lnTo>
                    <a:pt x="123" y="72"/>
                  </a:lnTo>
                  <a:lnTo>
                    <a:pt x="126" y="76"/>
                  </a:lnTo>
                  <a:lnTo>
                    <a:pt x="128" y="78"/>
                  </a:lnTo>
                  <a:lnTo>
                    <a:pt x="132" y="82"/>
                  </a:lnTo>
                  <a:lnTo>
                    <a:pt x="137" y="85"/>
                  </a:lnTo>
                  <a:lnTo>
                    <a:pt x="148" y="89"/>
                  </a:lnTo>
                  <a:lnTo>
                    <a:pt x="162" y="92"/>
                  </a:lnTo>
                  <a:lnTo>
                    <a:pt x="173" y="92"/>
                  </a:lnTo>
                  <a:lnTo>
                    <a:pt x="184" y="92"/>
                  </a:lnTo>
                  <a:lnTo>
                    <a:pt x="191" y="91"/>
                  </a:lnTo>
                  <a:lnTo>
                    <a:pt x="198" y="90"/>
                  </a:lnTo>
                  <a:lnTo>
                    <a:pt x="196" y="80"/>
                  </a:lnTo>
                  <a:lnTo>
                    <a:pt x="193" y="71"/>
                  </a:lnTo>
                  <a:lnTo>
                    <a:pt x="190" y="63"/>
                  </a:lnTo>
                  <a:lnTo>
                    <a:pt x="185" y="54"/>
                  </a:lnTo>
                  <a:lnTo>
                    <a:pt x="181" y="46"/>
                  </a:lnTo>
                  <a:lnTo>
                    <a:pt x="175" y="39"/>
                  </a:lnTo>
                  <a:lnTo>
                    <a:pt x="169" y="32"/>
                  </a:lnTo>
                  <a:lnTo>
                    <a:pt x="163" y="26"/>
                  </a:lnTo>
                  <a:lnTo>
                    <a:pt x="155" y="21"/>
                  </a:lnTo>
                  <a:lnTo>
                    <a:pt x="149" y="15"/>
                  </a:lnTo>
                  <a:lnTo>
                    <a:pt x="141" y="10"/>
                  </a:lnTo>
                  <a:lnTo>
                    <a:pt x="132" y="6"/>
                  </a:lnTo>
                  <a:lnTo>
                    <a:pt x="124" y="4"/>
                  </a:lnTo>
                  <a:lnTo>
                    <a:pt x="115" y="1"/>
                  </a:lnTo>
                  <a:lnTo>
                    <a:pt x="106" y="0"/>
                  </a:lnTo>
                  <a:lnTo>
                    <a:pt x="97" y="0"/>
                  </a:lnTo>
                  <a:lnTo>
                    <a:pt x="88" y="0"/>
                  </a:lnTo>
                  <a:lnTo>
                    <a:pt x="81" y="1"/>
                  </a:lnTo>
                  <a:lnTo>
                    <a:pt x="73" y="4"/>
                  </a:lnTo>
                  <a:lnTo>
                    <a:pt x="64" y="5"/>
                  </a:lnTo>
                  <a:lnTo>
                    <a:pt x="58" y="9"/>
                  </a:lnTo>
                  <a:lnTo>
                    <a:pt x="50" y="13"/>
                  </a:lnTo>
                  <a:lnTo>
                    <a:pt x="44" y="17"/>
                  </a:lnTo>
                  <a:lnTo>
                    <a:pt x="37" y="22"/>
                  </a:lnTo>
                  <a:lnTo>
                    <a:pt x="24" y="32"/>
                  </a:lnTo>
                  <a:lnTo>
                    <a:pt x="14" y="45"/>
                  </a:lnTo>
                  <a:lnTo>
                    <a:pt x="6" y="60"/>
                  </a:lnTo>
                  <a:lnTo>
                    <a:pt x="0" y="76"/>
                  </a:lnTo>
                  <a:lnTo>
                    <a:pt x="1" y="75"/>
                  </a:lnTo>
                  <a:lnTo>
                    <a:pt x="10" y="80"/>
                  </a:lnTo>
                  <a:lnTo>
                    <a:pt x="22" y="84"/>
                  </a:lnTo>
                  <a:lnTo>
                    <a:pt x="35" y="86"/>
                  </a:lnTo>
                  <a:lnTo>
                    <a:pt x="50" y="87"/>
                  </a:lnTo>
                  <a:lnTo>
                    <a:pt x="64" y="86"/>
                  </a:lnTo>
                  <a:lnTo>
                    <a:pt x="79" y="84"/>
                  </a:lnTo>
                  <a:lnTo>
                    <a:pt x="86" y="81"/>
                  </a:lnTo>
                  <a:lnTo>
                    <a:pt x="92" y="77"/>
                  </a:lnTo>
                  <a:lnTo>
                    <a:pt x="99" y="75"/>
                  </a:lnTo>
                  <a:lnTo>
                    <a:pt x="104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" name="Freeform 3452">
              <a:extLst>
                <a:ext uri="{FF2B5EF4-FFF2-40B4-BE49-F238E27FC236}">
                  <a16:creationId xmlns:a16="http://schemas.microsoft.com/office/drawing/2014/main" id="{3BA654C6-C276-4400-84C7-AD3BB9589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3050" y="5507038"/>
              <a:ext cx="79375" cy="36513"/>
            </a:xfrm>
            <a:custGeom>
              <a:avLst/>
              <a:gdLst>
                <a:gd name="T0" fmla="*/ 0 w 197"/>
                <a:gd name="T1" fmla="*/ 75 h 93"/>
                <a:gd name="T2" fmla="*/ 0 w 197"/>
                <a:gd name="T3" fmla="*/ 74 h 93"/>
                <a:gd name="T4" fmla="*/ 9 w 197"/>
                <a:gd name="T5" fmla="*/ 79 h 93"/>
                <a:gd name="T6" fmla="*/ 22 w 197"/>
                <a:gd name="T7" fmla="*/ 82 h 93"/>
                <a:gd name="T8" fmla="*/ 34 w 197"/>
                <a:gd name="T9" fmla="*/ 85 h 93"/>
                <a:gd name="T10" fmla="*/ 50 w 197"/>
                <a:gd name="T11" fmla="*/ 86 h 93"/>
                <a:gd name="T12" fmla="*/ 64 w 197"/>
                <a:gd name="T13" fmla="*/ 86 h 93"/>
                <a:gd name="T14" fmla="*/ 79 w 197"/>
                <a:gd name="T15" fmla="*/ 82 h 93"/>
                <a:gd name="T16" fmla="*/ 86 w 197"/>
                <a:gd name="T17" fmla="*/ 80 h 93"/>
                <a:gd name="T18" fmla="*/ 92 w 197"/>
                <a:gd name="T19" fmla="*/ 77 h 93"/>
                <a:gd name="T20" fmla="*/ 99 w 197"/>
                <a:gd name="T21" fmla="*/ 74 h 93"/>
                <a:gd name="T22" fmla="*/ 104 w 197"/>
                <a:gd name="T23" fmla="*/ 68 h 93"/>
                <a:gd name="T24" fmla="*/ 108 w 197"/>
                <a:gd name="T25" fmla="*/ 66 h 93"/>
                <a:gd name="T26" fmla="*/ 114 w 197"/>
                <a:gd name="T27" fmla="*/ 66 h 93"/>
                <a:gd name="T28" fmla="*/ 117 w 197"/>
                <a:gd name="T29" fmla="*/ 66 h 93"/>
                <a:gd name="T30" fmla="*/ 119 w 197"/>
                <a:gd name="T31" fmla="*/ 67 h 93"/>
                <a:gd name="T32" fmla="*/ 120 w 197"/>
                <a:gd name="T33" fmla="*/ 70 h 93"/>
                <a:gd name="T34" fmla="*/ 123 w 197"/>
                <a:gd name="T35" fmla="*/ 72 h 93"/>
                <a:gd name="T36" fmla="*/ 124 w 197"/>
                <a:gd name="T37" fmla="*/ 75 h 93"/>
                <a:gd name="T38" fmla="*/ 128 w 197"/>
                <a:gd name="T39" fmla="*/ 79 h 93"/>
                <a:gd name="T40" fmla="*/ 132 w 197"/>
                <a:gd name="T41" fmla="*/ 81 h 93"/>
                <a:gd name="T42" fmla="*/ 137 w 197"/>
                <a:gd name="T43" fmla="*/ 84 h 93"/>
                <a:gd name="T44" fmla="*/ 147 w 197"/>
                <a:gd name="T45" fmla="*/ 89 h 93"/>
                <a:gd name="T46" fmla="*/ 161 w 197"/>
                <a:gd name="T47" fmla="*/ 91 h 93"/>
                <a:gd name="T48" fmla="*/ 173 w 197"/>
                <a:gd name="T49" fmla="*/ 93 h 93"/>
                <a:gd name="T50" fmla="*/ 183 w 197"/>
                <a:gd name="T51" fmla="*/ 93 h 93"/>
                <a:gd name="T52" fmla="*/ 191 w 197"/>
                <a:gd name="T53" fmla="*/ 91 h 93"/>
                <a:gd name="T54" fmla="*/ 197 w 197"/>
                <a:gd name="T55" fmla="*/ 89 h 93"/>
                <a:gd name="T56" fmla="*/ 196 w 197"/>
                <a:gd name="T57" fmla="*/ 80 h 93"/>
                <a:gd name="T58" fmla="*/ 192 w 197"/>
                <a:gd name="T59" fmla="*/ 71 h 93"/>
                <a:gd name="T60" fmla="*/ 190 w 197"/>
                <a:gd name="T61" fmla="*/ 62 h 93"/>
                <a:gd name="T62" fmla="*/ 185 w 197"/>
                <a:gd name="T63" fmla="*/ 54 h 93"/>
                <a:gd name="T64" fmla="*/ 181 w 197"/>
                <a:gd name="T65" fmla="*/ 45 h 93"/>
                <a:gd name="T66" fmla="*/ 174 w 197"/>
                <a:gd name="T67" fmla="*/ 39 h 93"/>
                <a:gd name="T68" fmla="*/ 169 w 197"/>
                <a:gd name="T69" fmla="*/ 31 h 93"/>
                <a:gd name="T70" fmla="*/ 163 w 197"/>
                <a:gd name="T71" fmla="*/ 26 h 93"/>
                <a:gd name="T72" fmla="*/ 155 w 197"/>
                <a:gd name="T73" fmla="*/ 20 h 93"/>
                <a:gd name="T74" fmla="*/ 149 w 197"/>
                <a:gd name="T75" fmla="*/ 14 h 93"/>
                <a:gd name="T76" fmla="*/ 141 w 197"/>
                <a:gd name="T77" fmla="*/ 11 h 93"/>
                <a:gd name="T78" fmla="*/ 132 w 197"/>
                <a:gd name="T79" fmla="*/ 7 h 93"/>
                <a:gd name="T80" fmla="*/ 124 w 197"/>
                <a:gd name="T81" fmla="*/ 4 h 93"/>
                <a:gd name="T82" fmla="*/ 115 w 197"/>
                <a:gd name="T83" fmla="*/ 2 h 93"/>
                <a:gd name="T84" fmla="*/ 106 w 197"/>
                <a:gd name="T85" fmla="*/ 0 h 93"/>
                <a:gd name="T86" fmla="*/ 97 w 197"/>
                <a:gd name="T87" fmla="*/ 0 h 93"/>
                <a:gd name="T88" fmla="*/ 88 w 197"/>
                <a:gd name="T89" fmla="*/ 0 h 93"/>
                <a:gd name="T90" fmla="*/ 81 w 197"/>
                <a:gd name="T91" fmla="*/ 2 h 93"/>
                <a:gd name="T92" fmla="*/ 72 w 197"/>
                <a:gd name="T93" fmla="*/ 3 h 93"/>
                <a:gd name="T94" fmla="*/ 64 w 197"/>
                <a:gd name="T95" fmla="*/ 5 h 93"/>
                <a:gd name="T96" fmla="*/ 57 w 197"/>
                <a:gd name="T97" fmla="*/ 8 h 93"/>
                <a:gd name="T98" fmla="*/ 50 w 197"/>
                <a:gd name="T99" fmla="*/ 12 h 93"/>
                <a:gd name="T100" fmla="*/ 43 w 197"/>
                <a:gd name="T101" fmla="*/ 16 h 93"/>
                <a:gd name="T102" fmla="*/ 36 w 197"/>
                <a:gd name="T103" fmla="*/ 21 h 93"/>
                <a:gd name="T104" fmla="*/ 24 w 197"/>
                <a:gd name="T105" fmla="*/ 32 h 93"/>
                <a:gd name="T106" fmla="*/ 14 w 197"/>
                <a:gd name="T107" fmla="*/ 45 h 93"/>
                <a:gd name="T108" fmla="*/ 6 w 197"/>
                <a:gd name="T109" fmla="*/ 59 h 93"/>
                <a:gd name="T110" fmla="*/ 0 w 197"/>
                <a:gd name="T111" fmla="*/ 7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7" h="93">
                  <a:moveTo>
                    <a:pt x="0" y="75"/>
                  </a:moveTo>
                  <a:lnTo>
                    <a:pt x="0" y="74"/>
                  </a:lnTo>
                  <a:lnTo>
                    <a:pt x="9" y="79"/>
                  </a:lnTo>
                  <a:lnTo>
                    <a:pt x="22" y="82"/>
                  </a:lnTo>
                  <a:lnTo>
                    <a:pt x="34" y="85"/>
                  </a:lnTo>
                  <a:lnTo>
                    <a:pt x="50" y="86"/>
                  </a:lnTo>
                  <a:lnTo>
                    <a:pt x="64" y="86"/>
                  </a:lnTo>
                  <a:lnTo>
                    <a:pt x="79" y="82"/>
                  </a:lnTo>
                  <a:lnTo>
                    <a:pt x="86" y="80"/>
                  </a:lnTo>
                  <a:lnTo>
                    <a:pt x="92" y="77"/>
                  </a:lnTo>
                  <a:lnTo>
                    <a:pt x="99" y="74"/>
                  </a:lnTo>
                  <a:lnTo>
                    <a:pt x="104" y="68"/>
                  </a:lnTo>
                  <a:lnTo>
                    <a:pt x="108" y="66"/>
                  </a:lnTo>
                  <a:lnTo>
                    <a:pt x="114" y="66"/>
                  </a:lnTo>
                  <a:lnTo>
                    <a:pt x="117" y="66"/>
                  </a:lnTo>
                  <a:lnTo>
                    <a:pt x="119" y="67"/>
                  </a:lnTo>
                  <a:lnTo>
                    <a:pt x="120" y="70"/>
                  </a:lnTo>
                  <a:lnTo>
                    <a:pt x="123" y="72"/>
                  </a:lnTo>
                  <a:lnTo>
                    <a:pt x="124" y="75"/>
                  </a:lnTo>
                  <a:lnTo>
                    <a:pt x="128" y="79"/>
                  </a:lnTo>
                  <a:lnTo>
                    <a:pt x="132" y="81"/>
                  </a:lnTo>
                  <a:lnTo>
                    <a:pt x="137" y="84"/>
                  </a:lnTo>
                  <a:lnTo>
                    <a:pt x="147" y="89"/>
                  </a:lnTo>
                  <a:lnTo>
                    <a:pt x="161" y="91"/>
                  </a:lnTo>
                  <a:lnTo>
                    <a:pt x="173" y="93"/>
                  </a:lnTo>
                  <a:lnTo>
                    <a:pt x="183" y="93"/>
                  </a:lnTo>
                  <a:lnTo>
                    <a:pt x="191" y="91"/>
                  </a:lnTo>
                  <a:lnTo>
                    <a:pt x="197" y="89"/>
                  </a:lnTo>
                  <a:lnTo>
                    <a:pt x="196" y="80"/>
                  </a:lnTo>
                  <a:lnTo>
                    <a:pt x="192" y="71"/>
                  </a:lnTo>
                  <a:lnTo>
                    <a:pt x="190" y="62"/>
                  </a:lnTo>
                  <a:lnTo>
                    <a:pt x="185" y="54"/>
                  </a:lnTo>
                  <a:lnTo>
                    <a:pt x="181" y="45"/>
                  </a:lnTo>
                  <a:lnTo>
                    <a:pt x="174" y="39"/>
                  </a:lnTo>
                  <a:lnTo>
                    <a:pt x="169" y="31"/>
                  </a:lnTo>
                  <a:lnTo>
                    <a:pt x="163" y="26"/>
                  </a:lnTo>
                  <a:lnTo>
                    <a:pt x="155" y="20"/>
                  </a:lnTo>
                  <a:lnTo>
                    <a:pt x="149" y="14"/>
                  </a:lnTo>
                  <a:lnTo>
                    <a:pt x="141" y="11"/>
                  </a:lnTo>
                  <a:lnTo>
                    <a:pt x="132" y="7"/>
                  </a:lnTo>
                  <a:lnTo>
                    <a:pt x="124" y="4"/>
                  </a:lnTo>
                  <a:lnTo>
                    <a:pt x="115" y="2"/>
                  </a:lnTo>
                  <a:lnTo>
                    <a:pt x="106" y="0"/>
                  </a:lnTo>
                  <a:lnTo>
                    <a:pt x="97" y="0"/>
                  </a:lnTo>
                  <a:lnTo>
                    <a:pt x="88" y="0"/>
                  </a:lnTo>
                  <a:lnTo>
                    <a:pt x="81" y="2"/>
                  </a:lnTo>
                  <a:lnTo>
                    <a:pt x="72" y="3"/>
                  </a:lnTo>
                  <a:lnTo>
                    <a:pt x="64" y="5"/>
                  </a:lnTo>
                  <a:lnTo>
                    <a:pt x="57" y="8"/>
                  </a:lnTo>
                  <a:lnTo>
                    <a:pt x="50" y="12"/>
                  </a:lnTo>
                  <a:lnTo>
                    <a:pt x="43" y="16"/>
                  </a:lnTo>
                  <a:lnTo>
                    <a:pt x="36" y="21"/>
                  </a:lnTo>
                  <a:lnTo>
                    <a:pt x="24" y="32"/>
                  </a:lnTo>
                  <a:lnTo>
                    <a:pt x="14" y="45"/>
                  </a:lnTo>
                  <a:lnTo>
                    <a:pt x="6" y="59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" name="Freeform 3453">
              <a:extLst>
                <a:ext uri="{FF2B5EF4-FFF2-40B4-BE49-F238E27FC236}">
                  <a16:creationId xmlns:a16="http://schemas.microsoft.com/office/drawing/2014/main" id="{31FB08AB-9609-43DF-A4CC-A3F5BE6AA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7650" y="5545138"/>
              <a:ext cx="128587" cy="90488"/>
            </a:xfrm>
            <a:custGeom>
              <a:avLst/>
              <a:gdLst>
                <a:gd name="T0" fmla="*/ 289 w 325"/>
                <a:gd name="T1" fmla="*/ 155 h 230"/>
                <a:gd name="T2" fmla="*/ 217 w 325"/>
                <a:gd name="T3" fmla="*/ 136 h 230"/>
                <a:gd name="T4" fmla="*/ 217 w 325"/>
                <a:gd name="T5" fmla="*/ 112 h 230"/>
                <a:gd name="T6" fmla="*/ 227 w 325"/>
                <a:gd name="T7" fmla="*/ 104 h 230"/>
                <a:gd name="T8" fmla="*/ 236 w 325"/>
                <a:gd name="T9" fmla="*/ 95 h 230"/>
                <a:gd name="T10" fmla="*/ 245 w 325"/>
                <a:gd name="T11" fmla="*/ 85 h 230"/>
                <a:gd name="T12" fmla="*/ 252 w 325"/>
                <a:gd name="T13" fmla="*/ 73 h 230"/>
                <a:gd name="T14" fmla="*/ 258 w 325"/>
                <a:gd name="T15" fmla="*/ 62 h 230"/>
                <a:gd name="T16" fmla="*/ 262 w 325"/>
                <a:gd name="T17" fmla="*/ 48 h 230"/>
                <a:gd name="T18" fmla="*/ 266 w 325"/>
                <a:gd name="T19" fmla="*/ 35 h 230"/>
                <a:gd name="T20" fmla="*/ 267 w 325"/>
                <a:gd name="T21" fmla="*/ 21 h 230"/>
                <a:gd name="T22" fmla="*/ 255 w 325"/>
                <a:gd name="T23" fmla="*/ 22 h 230"/>
                <a:gd name="T24" fmla="*/ 243 w 325"/>
                <a:gd name="T25" fmla="*/ 23 h 230"/>
                <a:gd name="T26" fmla="*/ 234 w 325"/>
                <a:gd name="T27" fmla="*/ 22 h 230"/>
                <a:gd name="T28" fmla="*/ 225 w 325"/>
                <a:gd name="T29" fmla="*/ 22 h 230"/>
                <a:gd name="T30" fmla="*/ 211 w 325"/>
                <a:gd name="T31" fmla="*/ 18 h 230"/>
                <a:gd name="T32" fmla="*/ 198 w 325"/>
                <a:gd name="T33" fmla="*/ 14 h 230"/>
                <a:gd name="T34" fmla="*/ 186 w 325"/>
                <a:gd name="T35" fmla="*/ 8 h 230"/>
                <a:gd name="T36" fmla="*/ 177 w 325"/>
                <a:gd name="T37" fmla="*/ 0 h 230"/>
                <a:gd name="T38" fmla="*/ 171 w 325"/>
                <a:gd name="T39" fmla="*/ 4 h 230"/>
                <a:gd name="T40" fmla="*/ 164 w 325"/>
                <a:gd name="T41" fmla="*/ 8 h 230"/>
                <a:gd name="T42" fmla="*/ 157 w 325"/>
                <a:gd name="T43" fmla="*/ 10 h 230"/>
                <a:gd name="T44" fmla="*/ 149 w 325"/>
                <a:gd name="T45" fmla="*/ 13 h 230"/>
                <a:gd name="T46" fmla="*/ 133 w 325"/>
                <a:gd name="T47" fmla="*/ 15 h 230"/>
                <a:gd name="T48" fmla="*/ 118 w 325"/>
                <a:gd name="T49" fmla="*/ 17 h 230"/>
                <a:gd name="T50" fmla="*/ 103 w 325"/>
                <a:gd name="T51" fmla="*/ 15 h 230"/>
                <a:gd name="T52" fmla="*/ 87 w 325"/>
                <a:gd name="T53" fmla="*/ 13 h 230"/>
                <a:gd name="T54" fmla="*/ 73 w 325"/>
                <a:gd name="T55" fmla="*/ 9 h 230"/>
                <a:gd name="T56" fmla="*/ 62 w 325"/>
                <a:gd name="T57" fmla="*/ 4 h 230"/>
                <a:gd name="T58" fmla="*/ 62 w 325"/>
                <a:gd name="T59" fmla="*/ 10 h 230"/>
                <a:gd name="T60" fmla="*/ 60 w 325"/>
                <a:gd name="T61" fmla="*/ 17 h 230"/>
                <a:gd name="T62" fmla="*/ 62 w 325"/>
                <a:gd name="T63" fmla="*/ 31 h 230"/>
                <a:gd name="T64" fmla="*/ 64 w 325"/>
                <a:gd name="T65" fmla="*/ 45 h 230"/>
                <a:gd name="T66" fmla="*/ 68 w 325"/>
                <a:gd name="T67" fmla="*/ 58 h 230"/>
                <a:gd name="T68" fmla="*/ 74 w 325"/>
                <a:gd name="T69" fmla="*/ 71 h 230"/>
                <a:gd name="T70" fmla="*/ 81 w 325"/>
                <a:gd name="T71" fmla="*/ 82 h 230"/>
                <a:gd name="T72" fmla="*/ 89 w 325"/>
                <a:gd name="T73" fmla="*/ 93 h 230"/>
                <a:gd name="T74" fmla="*/ 97 w 325"/>
                <a:gd name="T75" fmla="*/ 103 h 230"/>
                <a:gd name="T76" fmla="*/ 108 w 325"/>
                <a:gd name="T77" fmla="*/ 111 h 230"/>
                <a:gd name="T78" fmla="*/ 108 w 325"/>
                <a:gd name="T79" fmla="*/ 136 h 230"/>
                <a:gd name="T80" fmla="*/ 38 w 325"/>
                <a:gd name="T81" fmla="*/ 155 h 230"/>
                <a:gd name="T82" fmla="*/ 31 w 325"/>
                <a:gd name="T83" fmla="*/ 158 h 230"/>
                <a:gd name="T84" fmla="*/ 23 w 325"/>
                <a:gd name="T85" fmla="*/ 163 h 230"/>
                <a:gd name="T86" fmla="*/ 17 w 325"/>
                <a:gd name="T87" fmla="*/ 168 h 230"/>
                <a:gd name="T88" fmla="*/ 11 w 325"/>
                <a:gd name="T89" fmla="*/ 175 h 230"/>
                <a:gd name="T90" fmla="*/ 6 w 325"/>
                <a:gd name="T91" fmla="*/ 181 h 230"/>
                <a:gd name="T92" fmla="*/ 4 w 325"/>
                <a:gd name="T93" fmla="*/ 189 h 230"/>
                <a:gd name="T94" fmla="*/ 1 w 325"/>
                <a:gd name="T95" fmla="*/ 198 h 230"/>
                <a:gd name="T96" fmla="*/ 0 w 325"/>
                <a:gd name="T97" fmla="*/ 206 h 230"/>
                <a:gd name="T98" fmla="*/ 0 w 325"/>
                <a:gd name="T99" fmla="*/ 230 h 230"/>
                <a:gd name="T100" fmla="*/ 325 w 325"/>
                <a:gd name="T101" fmla="*/ 230 h 230"/>
                <a:gd name="T102" fmla="*/ 325 w 325"/>
                <a:gd name="T103" fmla="*/ 206 h 230"/>
                <a:gd name="T104" fmla="*/ 324 w 325"/>
                <a:gd name="T105" fmla="*/ 198 h 230"/>
                <a:gd name="T106" fmla="*/ 322 w 325"/>
                <a:gd name="T107" fmla="*/ 189 h 230"/>
                <a:gd name="T108" fmla="*/ 318 w 325"/>
                <a:gd name="T109" fmla="*/ 181 h 230"/>
                <a:gd name="T110" fmla="*/ 315 w 325"/>
                <a:gd name="T111" fmla="*/ 175 h 230"/>
                <a:gd name="T112" fmla="*/ 309 w 325"/>
                <a:gd name="T113" fmla="*/ 168 h 230"/>
                <a:gd name="T114" fmla="*/ 303 w 325"/>
                <a:gd name="T115" fmla="*/ 162 h 230"/>
                <a:gd name="T116" fmla="*/ 297 w 325"/>
                <a:gd name="T117" fmla="*/ 158 h 230"/>
                <a:gd name="T118" fmla="*/ 289 w 325"/>
                <a:gd name="T119" fmla="*/ 15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5" h="230">
                  <a:moveTo>
                    <a:pt x="289" y="155"/>
                  </a:moveTo>
                  <a:lnTo>
                    <a:pt x="217" y="136"/>
                  </a:lnTo>
                  <a:lnTo>
                    <a:pt x="217" y="112"/>
                  </a:lnTo>
                  <a:lnTo>
                    <a:pt x="227" y="104"/>
                  </a:lnTo>
                  <a:lnTo>
                    <a:pt x="236" y="95"/>
                  </a:lnTo>
                  <a:lnTo>
                    <a:pt x="245" y="85"/>
                  </a:lnTo>
                  <a:lnTo>
                    <a:pt x="252" y="73"/>
                  </a:lnTo>
                  <a:lnTo>
                    <a:pt x="258" y="62"/>
                  </a:lnTo>
                  <a:lnTo>
                    <a:pt x="262" y="48"/>
                  </a:lnTo>
                  <a:lnTo>
                    <a:pt x="266" y="35"/>
                  </a:lnTo>
                  <a:lnTo>
                    <a:pt x="267" y="21"/>
                  </a:lnTo>
                  <a:lnTo>
                    <a:pt x="255" y="22"/>
                  </a:lnTo>
                  <a:lnTo>
                    <a:pt x="243" y="23"/>
                  </a:lnTo>
                  <a:lnTo>
                    <a:pt x="234" y="22"/>
                  </a:lnTo>
                  <a:lnTo>
                    <a:pt x="225" y="22"/>
                  </a:lnTo>
                  <a:lnTo>
                    <a:pt x="211" y="18"/>
                  </a:lnTo>
                  <a:lnTo>
                    <a:pt x="198" y="14"/>
                  </a:lnTo>
                  <a:lnTo>
                    <a:pt x="186" y="8"/>
                  </a:lnTo>
                  <a:lnTo>
                    <a:pt x="177" y="0"/>
                  </a:lnTo>
                  <a:lnTo>
                    <a:pt x="171" y="4"/>
                  </a:lnTo>
                  <a:lnTo>
                    <a:pt x="164" y="8"/>
                  </a:lnTo>
                  <a:lnTo>
                    <a:pt x="157" y="10"/>
                  </a:lnTo>
                  <a:lnTo>
                    <a:pt x="149" y="13"/>
                  </a:lnTo>
                  <a:lnTo>
                    <a:pt x="133" y="15"/>
                  </a:lnTo>
                  <a:lnTo>
                    <a:pt x="118" y="17"/>
                  </a:lnTo>
                  <a:lnTo>
                    <a:pt x="103" y="15"/>
                  </a:lnTo>
                  <a:lnTo>
                    <a:pt x="87" y="13"/>
                  </a:lnTo>
                  <a:lnTo>
                    <a:pt x="73" y="9"/>
                  </a:lnTo>
                  <a:lnTo>
                    <a:pt x="62" y="4"/>
                  </a:lnTo>
                  <a:lnTo>
                    <a:pt x="62" y="10"/>
                  </a:lnTo>
                  <a:lnTo>
                    <a:pt x="60" y="17"/>
                  </a:lnTo>
                  <a:lnTo>
                    <a:pt x="62" y="31"/>
                  </a:lnTo>
                  <a:lnTo>
                    <a:pt x="64" y="45"/>
                  </a:lnTo>
                  <a:lnTo>
                    <a:pt x="68" y="58"/>
                  </a:lnTo>
                  <a:lnTo>
                    <a:pt x="74" y="71"/>
                  </a:lnTo>
                  <a:lnTo>
                    <a:pt x="81" y="82"/>
                  </a:lnTo>
                  <a:lnTo>
                    <a:pt x="89" y="93"/>
                  </a:lnTo>
                  <a:lnTo>
                    <a:pt x="97" y="103"/>
                  </a:lnTo>
                  <a:lnTo>
                    <a:pt x="108" y="111"/>
                  </a:lnTo>
                  <a:lnTo>
                    <a:pt x="108" y="136"/>
                  </a:lnTo>
                  <a:lnTo>
                    <a:pt x="38" y="155"/>
                  </a:lnTo>
                  <a:lnTo>
                    <a:pt x="31" y="158"/>
                  </a:lnTo>
                  <a:lnTo>
                    <a:pt x="23" y="163"/>
                  </a:lnTo>
                  <a:lnTo>
                    <a:pt x="17" y="168"/>
                  </a:lnTo>
                  <a:lnTo>
                    <a:pt x="11" y="175"/>
                  </a:lnTo>
                  <a:lnTo>
                    <a:pt x="6" y="181"/>
                  </a:lnTo>
                  <a:lnTo>
                    <a:pt x="4" y="189"/>
                  </a:lnTo>
                  <a:lnTo>
                    <a:pt x="1" y="198"/>
                  </a:lnTo>
                  <a:lnTo>
                    <a:pt x="0" y="206"/>
                  </a:lnTo>
                  <a:lnTo>
                    <a:pt x="0" y="230"/>
                  </a:lnTo>
                  <a:lnTo>
                    <a:pt x="325" y="230"/>
                  </a:lnTo>
                  <a:lnTo>
                    <a:pt x="325" y="206"/>
                  </a:lnTo>
                  <a:lnTo>
                    <a:pt x="324" y="198"/>
                  </a:lnTo>
                  <a:lnTo>
                    <a:pt x="322" y="189"/>
                  </a:lnTo>
                  <a:lnTo>
                    <a:pt x="318" y="181"/>
                  </a:lnTo>
                  <a:lnTo>
                    <a:pt x="315" y="175"/>
                  </a:lnTo>
                  <a:lnTo>
                    <a:pt x="309" y="168"/>
                  </a:lnTo>
                  <a:lnTo>
                    <a:pt x="303" y="162"/>
                  </a:lnTo>
                  <a:lnTo>
                    <a:pt x="297" y="158"/>
                  </a:lnTo>
                  <a:lnTo>
                    <a:pt x="289" y="15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3454">
              <a:extLst>
                <a:ext uri="{FF2B5EF4-FFF2-40B4-BE49-F238E27FC236}">
                  <a16:creationId xmlns:a16="http://schemas.microsoft.com/office/drawing/2014/main" id="{EE8360F5-A7B9-48F2-9636-365C9BC5A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2725" y="5494338"/>
              <a:ext cx="39687" cy="39688"/>
            </a:xfrm>
            <a:custGeom>
              <a:avLst/>
              <a:gdLst>
                <a:gd name="T0" fmla="*/ 96 w 100"/>
                <a:gd name="T1" fmla="*/ 96 h 100"/>
                <a:gd name="T2" fmla="*/ 99 w 100"/>
                <a:gd name="T3" fmla="*/ 92 h 100"/>
                <a:gd name="T4" fmla="*/ 100 w 100"/>
                <a:gd name="T5" fmla="*/ 87 h 100"/>
                <a:gd name="T6" fmla="*/ 99 w 100"/>
                <a:gd name="T7" fmla="*/ 83 h 100"/>
                <a:gd name="T8" fmla="*/ 96 w 100"/>
                <a:gd name="T9" fmla="*/ 80 h 100"/>
                <a:gd name="T10" fmla="*/ 20 w 100"/>
                <a:gd name="T11" fmla="*/ 4 h 100"/>
                <a:gd name="T12" fmla="*/ 17 w 100"/>
                <a:gd name="T13" fmla="*/ 1 h 100"/>
                <a:gd name="T14" fmla="*/ 11 w 100"/>
                <a:gd name="T15" fmla="*/ 0 h 100"/>
                <a:gd name="T16" fmla="*/ 8 w 100"/>
                <a:gd name="T17" fmla="*/ 1 h 100"/>
                <a:gd name="T18" fmla="*/ 4 w 100"/>
                <a:gd name="T19" fmla="*/ 4 h 100"/>
                <a:gd name="T20" fmla="*/ 1 w 100"/>
                <a:gd name="T21" fmla="*/ 8 h 100"/>
                <a:gd name="T22" fmla="*/ 0 w 100"/>
                <a:gd name="T23" fmla="*/ 11 h 100"/>
                <a:gd name="T24" fmla="*/ 1 w 100"/>
                <a:gd name="T25" fmla="*/ 17 h 100"/>
                <a:gd name="T26" fmla="*/ 4 w 100"/>
                <a:gd name="T27" fmla="*/ 20 h 100"/>
                <a:gd name="T28" fmla="*/ 79 w 100"/>
                <a:gd name="T29" fmla="*/ 96 h 100"/>
                <a:gd name="T30" fmla="*/ 83 w 100"/>
                <a:gd name="T31" fmla="*/ 99 h 100"/>
                <a:gd name="T32" fmla="*/ 87 w 100"/>
                <a:gd name="T33" fmla="*/ 100 h 100"/>
                <a:gd name="T34" fmla="*/ 92 w 100"/>
                <a:gd name="T35" fmla="*/ 99 h 100"/>
                <a:gd name="T36" fmla="*/ 96 w 100"/>
                <a:gd name="T37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100">
                  <a:moveTo>
                    <a:pt x="96" y="96"/>
                  </a:moveTo>
                  <a:lnTo>
                    <a:pt x="99" y="92"/>
                  </a:lnTo>
                  <a:lnTo>
                    <a:pt x="100" y="87"/>
                  </a:lnTo>
                  <a:lnTo>
                    <a:pt x="99" y="83"/>
                  </a:lnTo>
                  <a:lnTo>
                    <a:pt x="96" y="80"/>
                  </a:lnTo>
                  <a:lnTo>
                    <a:pt x="20" y="4"/>
                  </a:lnTo>
                  <a:lnTo>
                    <a:pt x="17" y="1"/>
                  </a:lnTo>
                  <a:lnTo>
                    <a:pt x="11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1"/>
                  </a:lnTo>
                  <a:lnTo>
                    <a:pt x="1" y="17"/>
                  </a:lnTo>
                  <a:lnTo>
                    <a:pt x="4" y="20"/>
                  </a:lnTo>
                  <a:lnTo>
                    <a:pt x="79" y="96"/>
                  </a:lnTo>
                  <a:lnTo>
                    <a:pt x="83" y="99"/>
                  </a:lnTo>
                  <a:lnTo>
                    <a:pt x="87" y="100"/>
                  </a:lnTo>
                  <a:lnTo>
                    <a:pt x="92" y="99"/>
                  </a:lnTo>
                  <a:lnTo>
                    <a:pt x="96" y="9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3455">
              <a:extLst>
                <a:ext uri="{FF2B5EF4-FFF2-40B4-BE49-F238E27FC236}">
                  <a16:creationId xmlns:a16="http://schemas.microsoft.com/office/drawing/2014/main" id="{109D7B91-2361-4516-8FDB-65BC1680F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6238" y="5494338"/>
              <a:ext cx="38100" cy="39688"/>
            </a:xfrm>
            <a:custGeom>
              <a:avLst/>
              <a:gdLst>
                <a:gd name="T0" fmla="*/ 78 w 98"/>
                <a:gd name="T1" fmla="*/ 4 h 100"/>
                <a:gd name="T2" fmla="*/ 2 w 98"/>
                <a:gd name="T3" fmla="*/ 80 h 100"/>
                <a:gd name="T4" fmla="*/ 0 w 98"/>
                <a:gd name="T5" fmla="*/ 83 h 100"/>
                <a:gd name="T6" fmla="*/ 0 w 98"/>
                <a:gd name="T7" fmla="*/ 87 h 100"/>
                <a:gd name="T8" fmla="*/ 0 w 98"/>
                <a:gd name="T9" fmla="*/ 92 h 100"/>
                <a:gd name="T10" fmla="*/ 2 w 98"/>
                <a:gd name="T11" fmla="*/ 96 h 100"/>
                <a:gd name="T12" fmla="*/ 7 w 98"/>
                <a:gd name="T13" fmla="*/ 99 h 100"/>
                <a:gd name="T14" fmla="*/ 11 w 98"/>
                <a:gd name="T15" fmla="*/ 100 h 100"/>
                <a:gd name="T16" fmla="*/ 16 w 98"/>
                <a:gd name="T17" fmla="*/ 99 h 100"/>
                <a:gd name="T18" fmla="*/ 20 w 98"/>
                <a:gd name="T19" fmla="*/ 96 h 100"/>
                <a:gd name="T20" fmla="*/ 96 w 98"/>
                <a:gd name="T21" fmla="*/ 20 h 100"/>
                <a:gd name="T22" fmla="*/ 98 w 98"/>
                <a:gd name="T23" fmla="*/ 17 h 100"/>
                <a:gd name="T24" fmla="*/ 98 w 98"/>
                <a:gd name="T25" fmla="*/ 11 h 100"/>
                <a:gd name="T26" fmla="*/ 98 w 98"/>
                <a:gd name="T27" fmla="*/ 8 h 100"/>
                <a:gd name="T28" fmla="*/ 96 w 98"/>
                <a:gd name="T29" fmla="*/ 4 h 100"/>
                <a:gd name="T30" fmla="*/ 92 w 98"/>
                <a:gd name="T31" fmla="*/ 1 h 100"/>
                <a:gd name="T32" fmla="*/ 87 w 98"/>
                <a:gd name="T33" fmla="*/ 0 h 100"/>
                <a:gd name="T34" fmla="*/ 83 w 98"/>
                <a:gd name="T35" fmla="*/ 1 h 100"/>
                <a:gd name="T36" fmla="*/ 78 w 98"/>
                <a:gd name="T37" fmla="*/ 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8" h="100">
                  <a:moveTo>
                    <a:pt x="78" y="4"/>
                  </a:moveTo>
                  <a:lnTo>
                    <a:pt x="2" y="80"/>
                  </a:lnTo>
                  <a:lnTo>
                    <a:pt x="0" y="83"/>
                  </a:lnTo>
                  <a:lnTo>
                    <a:pt x="0" y="87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7" y="99"/>
                  </a:lnTo>
                  <a:lnTo>
                    <a:pt x="11" y="100"/>
                  </a:lnTo>
                  <a:lnTo>
                    <a:pt x="16" y="99"/>
                  </a:lnTo>
                  <a:lnTo>
                    <a:pt x="20" y="96"/>
                  </a:lnTo>
                  <a:lnTo>
                    <a:pt x="96" y="20"/>
                  </a:lnTo>
                  <a:lnTo>
                    <a:pt x="98" y="17"/>
                  </a:lnTo>
                  <a:lnTo>
                    <a:pt x="98" y="11"/>
                  </a:lnTo>
                  <a:lnTo>
                    <a:pt x="98" y="8"/>
                  </a:lnTo>
                  <a:lnTo>
                    <a:pt x="96" y="4"/>
                  </a:lnTo>
                  <a:lnTo>
                    <a:pt x="92" y="1"/>
                  </a:lnTo>
                  <a:lnTo>
                    <a:pt x="87" y="0"/>
                  </a:lnTo>
                  <a:lnTo>
                    <a:pt x="83" y="1"/>
                  </a:lnTo>
                  <a:lnTo>
                    <a:pt x="7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6" name="Group 625">
            <a:extLst>
              <a:ext uri="{FF2B5EF4-FFF2-40B4-BE49-F238E27FC236}">
                <a16:creationId xmlns:a16="http://schemas.microsoft.com/office/drawing/2014/main" id="{E2EA01FD-F9A4-4F18-8B0E-F94818F1C1DB}"/>
              </a:ext>
            </a:extLst>
          </p:cNvPr>
          <p:cNvGrpSpPr>
            <a:grpSpLocks noChangeAspect="1"/>
          </p:cNvGrpSpPr>
          <p:nvPr/>
        </p:nvGrpSpPr>
        <p:grpSpPr>
          <a:xfrm>
            <a:off x="11308584" y="1015192"/>
            <a:ext cx="357970" cy="360000"/>
            <a:chOff x="6450013" y="5349875"/>
            <a:chExt cx="279399" cy="280988"/>
          </a:xfrm>
          <a:solidFill>
            <a:schemeClr val="bg1"/>
          </a:solidFill>
        </p:grpSpPr>
        <p:sp>
          <p:nvSpPr>
            <p:cNvPr id="627" name="Freeform 3673">
              <a:extLst>
                <a:ext uri="{FF2B5EF4-FFF2-40B4-BE49-F238E27FC236}">
                  <a16:creationId xmlns:a16="http://schemas.microsoft.com/office/drawing/2014/main" id="{95D31EAA-8CC5-4539-9F74-6D6716670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0013" y="5349875"/>
              <a:ext cx="182562" cy="238125"/>
            </a:xfrm>
            <a:custGeom>
              <a:avLst/>
              <a:gdLst>
                <a:gd name="T0" fmla="*/ 379 w 459"/>
                <a:gd name="T1" fmla="*/ 550 h 602"/>
                <a:gd name="T2" fmla="*/ 380 w 459"/>
                <a:gd name="T3" fmla="*/ 519 h 602"/>
                <a:gd name="T4" fmla="*/ 345 w 459"/>
                <a:gd name="T5" fmla="*/ 495 h 602"/>
                <a:gd name="T6" fmla="*/ 397 w 459"/>
                <a:gd name="T7" fmla="*/ 400 h 602"/>
                <a:gd name="T8" fmla="*/ 408 w 459"/>
                <a:gd name="T9" fmla="*/ 395 h 602"/>
                <a:gd name="T10" fmla="*/ 450 w 459"/>
                <a:gd name="T11" fmla="*/ 406 h 602"/>
                <a:gd name="T12" fmla="*/ 412 w 459"/>
                <a:gd name="T13" fmla="*/ 384 h 602"/>
                <a:gd name="T14" fmla="*/ 376 w 459"/>
                <a:gd name="T15" fmla="*/ 370 h 602"/>
                <a:gd name="T16" fmla="*/ 361 w 459"/>
                <a:gd name="T17" fmla="*/ 307 h 602"/>
                <a:gd name="T18" fmla="*/ 379 w 459"/>
                <a:gd name="T19" fmla="*/ 288 h 602"/>
                <a:gd name="T20" fmla="*/ 397 w 459"/>
                <a:gd name="T21" fmla="*/ 252 h 602"/>
                <a:gd name="T22" fmla="*/ 406 w 459"/>
                <a:gd name="T23" fmla="*/ 214 h 602"/>
                <a:gd name="T24" fmla="*/ 415 w 459"/>
                <a:gd name="T25" fmla="*/ 202 h 602"/>
                <a:gd name="T26" fmla="*/ 420 w 459"/>
                <a:gd name="T27" fmla="*/ 183 h 602"/>
                <a:gd name="T28" fmla="*/ 416 w 459"/>
                <a:gd name="T29" fmla="*/ 152 h 602"/>
                <a:gd name="T30" fmla="*/ 412 w 459"/>
                <a:gd name="T31" fmla="*/ 121 h 602"/>
                <a:gd name="T32" fmla="*/ 420 w 459"/>
                <a:gd name="T33" fmla="*/ 78 h 602"/>
                <a:gd name="T34" fmla="*/ 415 w 459"/>
                <a:gd name="T35" fmla="*/ 45 h 602"/>
                <a:gd name="T36" fmla="*/ 403 w 459"/>
                <a:gd name="T37" fmla="*/ 27 h 602"/>
                <a:gd name="T38" fmla="*/ 382 w 459"/>
                <a:gd name="T39" fmla="*/ 15 h 602"/>
                <a:gd name="T40" fmla="*/ 341 w 459"/>
                <a:gd name="T41" fmla="*/ 3 h 602"/>
                <a:gd name="T42" fmla="*/ 291 w 459"/>
                <a:gd name="T43" fmla="*/ 0 h 602"/>
                <a:gd name="T44" fmla="*/ 245 w 459"/>
                <a:gd name="T45" fmla="*/ 9 h 602"/>
                <a:gd name="T46" fmla="*/ 213 w 459"/>
                <a:gd name="T47" fmla="*/ 27 h 602"/>
                <a:gd name="T48" fmla="*/ 201 w 459"/>
                <a:gd name="T49" fmla="*/ 42 h 602"/>
                <a:gd name="T50" fmla="*/ 181 w 459"/>
                <a:gd name="T51" fmla="*/ 44 h 602"/>
                <a:gd name="T52" fmla="*/ 163 w 459"/>
                <a:gd name="T53" fmla="*/ 56 h 602"/>
                <a:gd name="T54" fmla="*/ 155 w 459"/>
                <a:gd name="T55" fmla="*/ 87 h 602"/>
                <a:gd name="T56" fmla="*/ 164 w 459"/>
                <a:gd name="T57" fmla="*/ 138 h 602"/>
                <a:gd name="T58" fmla="*/ 159 w 459"/>
                <a:gd name="T59" fmla="*/ 144 h 602"/>
                <a:gd name="T60" fmla="*/ 150 w 459"/>
                <a:gd name="T61" fmla="*/ 162 h 602"/>
                <a:gd name="T62" fmla="*/ 149 w 459"/>
                <a:gd name="T63" fmla="*/ 184 h 602"/>
                <a:gd name="T64" fmla="*/ 154 w 459"/>
                <a:gd name="T65" fmla="*/ 201 h 602"/>
                <a:gd name="T66" fmla="*/ 163 w 459"/>
                <a:gd name="T67" fmla="*/ 214 h 602"/>
                <a:gd name="T68" fmla="*/ 169 w 459"/>
                <a:gd name="T69" fmla="*/ 237 h 602"/>
                <a:gd name="T70" fmla="*/ 179 w 459"/>
                <a:gd name="T71" fmla="*/ 271 h 602"/>
                <a:gd name="T72" fmla="*/ 203 w 459"/>
                <a:gd name="T73" fmla="*/ 306 h 602"/>
                <a:gd name="T74" fmla="*/ 215 w 459"/>
                <a:gd name="T75" fmla="*/ 364 h 602"/>
                <a:gd name="T76" fmla="*/ 171 w 459"/>
                <a:gd name="T77" fmla="*/ 381 h 602"/>
                <a:gd name="T78" fmla="*/ 106 w 459"/>
                <a:gd name="T79" fmla="*/ 401 h 602"/>
                <a:gd name="T80" fmla="*/ 46 w 459"/>
                <a:gd name="T81" fmla="*/ 428 h 602"/>
                <a:gd name="T82" fmla="*/ 22 w 459"/>
                <a:gd name="T83" fmla="*/ 449 h 602"/>
                <a:gd name="T84" fmla="*/ 10 w 459"/>
                <a:gd name="T85" fmla="*/ 479 h 602"/>
                <a:gd name="T86" fmla="*/ 2 w 459"/>
                <a:gd name="T87" fmla="*/ 540 h 602"/>
                <a:gd name="T88" fmla="*/ 1 w 459"/>
                <a:gd name="T89" fmla="*/ 594 h 602"/>
                <a:gd name="T90" fmla="*/ 11 w 459"/>
                <a:gd name="T91" fmla="*/ 602 h 602"/>
                <a:gd name="T92" fmla="*/ 345 w 459"/>
                <a:gd name="T93" fmla="*/ 589 h 602"/>
                <a:gd name="T94" fmla="*/ 352 w 459"/>
                <a:gd name="T95" fmla="*/ 577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9" h="602">
                  <a:moveTo>
                    <a:pt x="352" y="577"/>
                  </a:moveTo>
                  <a:lnTo>
                    <a:pt x="380" y="560"/>
                  </a:lnTo>
                  <a:lnTo>
                    <a:pt x="379" y="550"/>
                  </a:lnTo>
                  <a:lnTo>
                    <a:pt x="379" y="540"/>
                  </a:lnTo>
                  <a:lnTo>
                    <a:pt x="379" y="530"/>
                  </a:lnTo>
                  <a:lnTo>
                    <a:pt x="380" y="519"/>
                  </a:lnTo>
                  <a:lnTo>
                    <a:pt x="352" y="503"/>
                  </a:lnTo>
                  <a:lnTo>
                    <a:pt x="348" y="499"/>
                  </a:lnTo>
                  <a:lnTo>
                    <a:pt x="345" y="495"/>
                  </a:lnTo>
                  <a:lnTo>
                    <a:pt x="345" y="490"/>
                  </a:lnTo>
                  <a:lnTo>
                    <a:pt x="346" y="486"/>
                  </a:lnTo>
                  <a:lnTo>
                    <a:pt x="397" y="400"/>
                  </a:lnTo>
                  <a:lnTo>
                    <a:pt x="399" y="397"/>
                  </a:lnTo>
                  <a:lnTo>
                    <a:pt x="403" y="395"/>
                  </a:lnTo>
                  <a:lnTo>
                    <a:pt x="408" y="395"/>
                  </a:lnTo>
                  <a:lnTo>
                    <a:pt x="413" y="396"/>
                  </a:lnTo>
                  <a:lnTo>
                    <a:pt x="441" y="413"/>
                  </a:lnTo>
                  <a:lnTo>
                    <a:pt x="450" y="406"/>
                  </a:lnTo>
                  <a:lnTo>
                    <a:pt x="459" y="401"/>
                  </a:lnTo>
                  <a:lnTo>
                    <a:pt x="424" y="388"/>
                  </a:lnTo>
                  <a:lnTo>
                    <a:pt x="412" y="384"/>
                  </a:lnTo>
                  <a:lnTo>
                    <a:pt x="400" y="379"/>
                  </a:lnTo>
                  <a:lnTo>
                    <a:pt x="389" y="375"/>
                  </a:lnTo>
                  <a:lnTo>
                    <a:pt x="376" y="370"/>
                  </a:lnTo>
                  <a:lnTo>
                    <a:pt x="368" y="368"/>
                  </a:lnTo>
                  <a:lnTo>
                    <a:pt x="361" y="364"/>
                  </a:lnTo>
                  <a:lnTo>
                    <a:pt x="361" y="307"/>
                  </a:lnTo>
                  <a:lnTo>
                    <a:pt x="366" y="302"/>
                  </a:lnTo>
                  <a:lnTo>
                    <a:pt x="372" y="297"/>
                  </a:lnTo>
                  <a:lnTo>
                    <a:pt x="379" y="288"/>
                  </a:lnTo>
                  <a:lnTo>
                    <a:pt x="385" y="279"/>
                  </a:lnTo>
                  <a:lnTo>
                    <a:pt x="391" y="266"/>
                  </a:lnTo>
                  <a:lnTo>
                    <a:pt x="397" y="252"/>
                  </a:lnTo>
                  <a:lnTo>
                    <a:pt x="400" y="235"/>
                  </a:lnTo>
                  <a:lnTo>
                    <a:pt x="402" y="216"/>
                  </a:lnTo>
                  <a:lnTo>
                    <a:pt x="406" y="214"/>
                  </a:lnTo>
                  <a:lnTo>
                    <a:pt x="409" y="211"/>
                  </a:lnTo>
                  <a:lnTo>
                    <a:pt x="412" y="207"/>
                  </a:lnTo>
                  <a:lnTo>
                    <a:pt x="415" y="202"/>
                  </a:lnTo>
                  <a:lnTo>
                    <a:pt x="417" y="197"/>
                  </a:lnTo>
                  <a:lnTo>
                    <a:pt x="418" y="191"/>
                  </a:lnTo>
                  <a:lnTo>
                    <a:pt x="420" y="183"/>
                  </a:lnTo>
                  <a:lnTo>
                    <a:pt x="420" y="175"/>
                  </a:lnTo>
                  <a:lnTo>
                    <a:pt x="420" y="164"/>
                  </a:lnTo>
                  <a:lnTo>
                    <a:pt x="416" y="152"/>
                  </a:lnTo>
                  <a:lnTo>
                    <a:pt x="412" y="144"/>
                  </a:lnTo>
                  <a:lnTo>
                    <a:pt x="406" y="137"/>
                  </a:lnTo>
                  <a:lnTo>
                    <a:pt x="412" y="121"/>
                  </a:lnTo>
                  <a:lnTo>
                    <a:pt x="417" y="101"/>
                  </a:lnTo>
                  <a:lnTo>
                    <a:pt x="420" y="89"/>
                  </a:lnTo>
                  <a:lnTo>
                    <a:pt x="420" y="78"/>
                  </a:lnTo>
                  <a:lnTo>
                    <a:pt x="420" y="65"/>
                  </a:lnTo>
                  <a:lnTo>
                    <a:pt x="417" y="53"/>
                  </a:lnTo>
                  <a:lnTo>
                    <a:pt x="415" y="45"/>
                  </a:lnTo>
                  <a:lnTo>
                    <a:pt x="412" y="39"/>
                  </a:lnTo>
                  <a:lnTo>
                    <a:pt x="407" y="34"/>
                  </a:lnTo>
                  <a:lnTo>
                    <a:pt x="403" y="27"/>
                  </a:lnTo>
                  <a:lnTo>
                    <a:pt x="397" y="24"/>
                  </a:lnTo>
                  <a:lnTo>
                    <a:pt x="390" y="18"/>
                  </a:lnTo>
                  <a:lnTo>
                    <a:pt x="382" y="15"/>
                  </a:lnTo>
                  <a:lnTo>
                    <a:pt x="376" y="12"/>
                  </a:lnTo>
                  <a:lnTo>
                    <a:pt x="359" y="7"/>
                  </a:lnTo>
                  <a:lnTo>
                    <a:pt x="341" y="3"/>
                  </a:lnTo>
                  <a:lnTo>
                    <a:pt x="325" y="0"/>
                  </a:lnTo>
                  <a:lnTo>
                    <a:pt x="307" y="0"/>
                  </a:lnTo>
                  <a:lnTo>
                    <a:pt x="291" y="0"/>
                  </a:lnTo>
                  <a:lnTo>
                    <a:pt x="276" y="2"/>
                  </a:lnTo>
                  <a:lnTo>
                    <a:pt x="260" y="6"/>
                  </a:lnTo>
                  <a:lnTo>
                    <a:pt x="245" y="9"/>
                  </a:lnTo>
                  <a:lnTo>
                    <a:pt x="231" y="16"/>
                  </a:lnTo>
                  <a:lnTo>
                    <a:pt x="218" y="22"/>
                  </a:lnTo>
                  <a:lnTo>
                    <a:pt x="213" y="27"/>
                  </a:lnTo>
                  <a:lnTo>
                    <a:pt x="209" y="31"/>
                  </a:lnTo>
                  <a:lnTo>
                    <a:pt x="204" y="36"/>
                  </a:lnTo>
                  <a:lnTo>
                    <a:pt x="201" y="42"/>
                  </a:lnTo>
                  <a:lnTo>
                    <a:pt x="194" y="42"/>
                  </a:lnTo>
                  <a:lnTo>
                    <a:pt x="187" y="43"/>
                  </a:lnTo>
                  <a:lnTo>
                    <a:pt x="181" y="44"/>
                  </a:lnTo>
                  <a:lnTo>
                    <a:pt x="176" y="45"/>
                  </a:lnTo>
                  <a:lnTo>
                    <a:pt x="168" y="51"/>
                  </a:lnTo>
                  <a:lnTo>
                    <a:pt x="163" y="56"/>
                  </a:lnTo>
                  <a:lnTo>
                    <a:pt x="158" y="65"/>
                  </a:lnTo>
                  <a:lnTo>
                    <a:pt x="155" y="75"/>
                  </a:lnTo>
                  <a:lnTo>
                    <a:pt x="155" y="87"/>
                  </a:lnTo>
                  <a:lnTo>
                    <a:pt x="155" y="98"/>
                  </a:lnTo>
                  <a:lnTo>
                    <a:pt x="159" y="120"/>
                  </a:lnTo>
                  <a:lnTo>
                    <a:pt x="164" y="138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59" y="144"/>
                  </a:lnTo>
                  <a:lnTo>
                    <a:pt x="154" y="151"/>
                  </a:lnTo>
                  <a:lnTo>
                    <a:pt x="151" y="156"/>
                  </a:lnTo>
                  <a:lnTo>
                    <a:pt x="150" y="162"/>
                  </a:lnTo>
                  <a:lnTo>
                    <a:pt x="149" y="170"/>
                  </a:lnTo>
                  <a:lnTo>
                    <a:pt x="149" y="176"/>
                  </a:lnTo>
                  <a:lnTo>
                    <a:pt x="149" y="184"/>
                  </a:lnTo>
                  <a:lnTo>
                    <a:pt x="150" y="191"/>
                  </a:lnTo>
                  <a:lnTo>
                    <a:pt x="151" y="196"/>
                  </a:lnTo>
                  <a:lnTo>
                    <a:pt x="154" y="201"/>
                  </a:lnTo>
                  <a:lnTo>
                    <a:pt x="156" y="206"/>
                  </a:lnTo>
                  <a:lnTo>
                    <a:pt x="159" y="210"/>
                  </a:lnTo>
                  <a:lnTo>
                    <a:pt x="163" y="214"/>
                  </a:lnTo>
                  <a:lnTo>
                    <a:pt x="167" y="216"/>
                  </a:lnTo>
                  <a:lnTo>
                    <a:pt x="168" y="227"/>
                  </a:lnTo>
                  <a:lnTo>
                    <a:pt x="169" y="237"/>
                  </a:lnTo>
                  <a:lnTo>
                    <a:pt x="172" y="246"/>
                  </a:lnTo>
                  <a:lnTo>
                    <a:pt x="174" y="255"/>
                  </a:lnTo>
                  <a:lnTo>
                    <a:pt x="179" y="271"/>
                  </a:lnTo>
                  <a:lnTo>
                    <a:pt x="187" y="286"/>
                  </a:lnTo>
                  <a:lnTo>
                    <a:pt x="195" y="297"/>
                  </a:lnTo>
                  <a:lnTo>
                    <a:pt x="203" y="306"/>
                  </a:lnTo>
                  <a:lnTo>
                    <a:pt x="210" y="314"/>
                  </a:lnTo>
                  <a:lnTo>
                    <a:pt x="215" y="319"/>
                  </a:lnTo>
                  <a:lnTo>
                    <a:pt x="215" y="364"/>
                  </a:lnTo>
                  <a:lnTo>
                    <a:pt x="201" y="369"/>
                  </a:lnTo>
                  <a:lnTo>
                    <a:pt x="186" y="375"/>
                  </a:lnTo>
                  <a:lnTo>
                    <a:pt x="171" y="381"/>
                  </a:lnTo>
                  <a:lnTo>
                    <a:pt x="155" y="384"/>
                  </a:lnTo>
                  <a:lnTo>
                    <a:pt x="129" y="393"/>
                  </a:lnTo>
                  <a:lnTo>
                    <a:pt x="106" y="401"/>
                  </a:lnTo>
                  <a:lnTo>
                    <a:pt x="83" y="410"/>
                  </a:lnTo>
                  <a:lnTo>
                    <a:pt x="64" y="419"/>
                  </a:lnTo>
                  <a:lnTo>
                    <a:pt x="46" y="428"/>
                  </a:lnTo>
                  <a:lnTo>
                    <a:pt x="32" y="438"/>
                  </a:lnTo>
                  <a:lnTo>
                    <a:pt x="27" y="444"/>
                  </a:lnTo>
                  <a:lnTo>
                    <a:pt x="22" y="449"/>
                  </a:lnTo>
                  <a:lnTo>
                    <a:pt x="18" y="455"/>
                  </a:lnTo>
                  <a:lnTo>
                    <a:pt x="15" y="460"/>
                  </a:lnTo>
                  <a:lnTo>
                    <a:pt x="10" y="479"/>
                  </a:lnTo>
                  <a:lnTo>
                    <a:pt x="6" y="499"/>
                  </a:lnTo>
                  <a:lnTo>
                    <a:pt x="4" y="521"/>
                  </a:lnTo>
                  <a:lnTo>
                    <a:pt x="2" y="540"/>
                  </a:lnTo>
                  <a:lnTo>
                    <a:pt x="0" y="573"/>
                  </a:lnTo>
                  <a:lnTo>
                    <a:pt x="0" y="589"/>
                  </a:lnTo>
                  <a:lnTo>
                    <a:pt x="1" y="594"/>
                  </a:lnTo>
                  <a:lnTo>
                    <a:pt x="4" y="598"/>
                  </a:lnTo>
                  <a:lnTo>
                    <a:pt x="7" y="600"/>
                  </a:lnTo>
                  <a:lnTo>
                    <a:pt x="11" y="602"/>
                  </a:lnTo>
                  <a:lnTo>
                    <a:pt x="350" y="602"/>
                  </a:lnTo>
                  <a:lnTo>
                    <a:pt x="346" y="594"/>
                  </a:lnTo>
                  <a:lnTo>
                    <a:pt x="345" y="589"/>
                  </a:lnTo>
                  <a:lnTo>
                    <a:pt x="345" y="585"/>
                  </a:lnTo>
                  <a:lnTo>
                    <a:pt x="348" y="581"/>
                  </a:lnTo>
                  <a:lnTo>
                    <a:pt x="352" y="5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8" name="Freeform 3674">
              <a:extLst>
                <a:ext uri="{FF2B5EF4-FFF2-40B4-BE49-F238E27FC236}">
                  <a16:creationId xmlns:a16="http://schemas.microsoft.com/office/drawing/2014/main" id="{17C129FA-96EE-4C67-9579-61EDB269A6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97650" y="5497513"/>
              <a:ext cx="131762" cy="133350"/>
            </a:xfrm>
            <a:custGeom>
              <a:avLst/>
              <a:gdLst>
                <a:gd name="T0" fmla="*/ 151 w 332"/>
                <a:gd name="T1" fmla="*/ 243 h 336"/>
                <a:gd name="T2" fmla="*/ 129 w 332"/>
                <a:gd name="T3" fmla="*/ 235 h 336"/>
                <a:gd name="T4" fmla="*/ 111 w 332"/>
                <a:gd name="T5" fmla="*/ 222 h 336"/>
                <a:gd name="T6" fmla="*/ 97 w 332"/>
                <a:gd name="T7" fmla="*/ 204 h 336"/>
                <a:gd name="T8" fmla="*/ 89 w 332"/>
                <a:gd name="T9" fmla="*/ 182 h 336"/>
                <a:gd name="T10" fmla="*/ 88 w 332"/>
                <a:gd name="T11" fmla="*/ 159 h 336"/>
                <a:gd name="T12" fmla="*/ 94 w 332"/>
                <a:gd name="T13" fmla="*/ 136 h 336"/>
                <a:gd name="T14" fmla="*/ 106 w 332"/>
                <a:gd name="T15" fmla="*/ 117 h 336"/>
                <a:gd name="T16" fmla="*/ 122 w 332"/>
                <a:gd name="T17" fmla="*/ 103 h 336"/>
                <a:gd name="T18" fmla="*/ 143 w 332"/>
                <a:gd name="T19" fmla="*/ 92 h 336"/>
                <a:gd name="T20" fmla="*/ 166 w 332"/>
                <a:gd name="T21" fmla="*/ 89 h 336"/>
                <a:gd name="T22" fmla="*/ 189 w 332"/>
                <a:gd name="T23" fmla="*/ 92 h 336"/>
                <a:gd name="T24" fmla="*/ 210 w 332"/>
                <a:gd name="T25" fmla="*/ 103 h 336"/>
                <a:gd name="T26" fmla="*/ 226 w 332"/>
                <a:gd name="T27" fmla="*/ 117 h 336"/>
                <a:gd name="T28" fmla="*/ 238 w 332"/>
                <a:gd name="T29" fmla="*/ 136 h 336"/>
                <a:gd name="T30" fmla="*/ 243 w 332"/>
                <a:gd name="T31" fmla="*/ 159 h 336"/>
                <a:gd name="T32" fmla="*/ 242 w 332"/>
                <a:gd name="T33" fmla="*/ 182 h 336"/>
                <a:gd name="T34" fmla="*/ 234 w 332"/>
                <a:gd name="T35" fmla="*/ 204 h 336"/>
                <a:gd name="T36" fmla="*/ 221 w 332"/>
                <a:gd name="T37" fmla="*/ 222 h 336"/>
                <a:gd name="T38" fmla="*/ 203 w 332"/>
                <a:gd name="T39" fmla="*/ 235 h 336"/>
                <a:gd name="T40" fmla="*/ 181 w 332"/>
                <a:gd name="T41" fmla="*/ 243 h 336"/>
                <a:gd name="T42" fmla="*/ 306 w 332"/>
                <a:gd name="T43" fmla="*/ 204 h 336"/>
                <a:gd name="T44" fmla="*/ 300 w 332"/>
                <a:gd name="T45" fmla="*/ 195 h 336"/>
                <a:gd name="T46" fmla="*/ 302 w 332"/>
                <a:gd name="T47" fmla="*/ 167 h 336"/>
                <a:gd name="T48" fmla="*/ 300 w 332"/>
                <a:gd name="T49" fmla="*/ 139 h 336"/>
                <a:gd name="T50" fmla="*/ 306 w 332"/>
                <a:gd name="T51" fmla="*/ 130 h 336"/>
                <a:gd name="T52" fmla="*/ 269 w 332"/>
                <a:gd name="T53" fmla="*/ 64 h 336"/>
                <a:gd name="T54" fmla="*/ 257 w 332"/>
                <a:gd name="T55" fmla="*/ 65 h 336"/>
                <a:gd name="T56" fmla="*/ 242 w 332"/>
                <a:gd name="T57" fmla="*/ 53 h 336"/>
                <a:gd name="T58" fmla="*/ 215 w 332"/>
                <a:gd name="T59" fmla="*/ 35 h 336"/>
                <a:gd name="T60" fmla="*/ 207 w 332"/>
                <a:gd name="T61" fmla="*/ 27 h 336"/>
                <a:gd name="T62" fmla="*/ 135 w 332"/>
                <a:gd name="T63" fmla="*/ 0 h 336"/>
                <a:gd name="T64" fmla="*/ 133 w 332"/>
                <a:gd name="T65" fmla="*/ 31 h 336"/>
                <a:gd name="T66" fmla="*/ 113 w 332"/>
                <a:gd name="T67" fmla="*/ 41 h 336"/>
                <a:gd name="T68" fmla="*/ 77 w 332"/>
                <a:gd name="T69" fmla="*/ 63 h 336"/>
                <a:gd name="T70" fmla="*/ 67 w 332"/>
                <a:gd name="T71" fmla="*/ 65 h 336"/>
                <a:gd name="T72" fmla="*/ 0 w 332"/>
                <a:gd name="T73" fmla="*/ 114 h 336"/>
                <a:gd name="T74" fmla="*/ 31 w 332"/>
                <a:gd name="T75" fmla="*/ 135 h 336"/>
                <a:gd name="T76" fmla="*/ 30 w 332"/>
                <a:gd name="T77" fmla="*/ 154 h 336"/>
                <a:gd name="T78" fmla="*/ 31 w 332"/>
                <a:gd name="T79" fmla="*/ 191 h 336"/>
                <a:gd name="T80" fmla="*/ 29 w 332"/>
                <a:gd name="T81" fmla="*/ 202 h 336"/>
                <a:gd name="T82" fmla="*/ 38 w 332"/>
                <a:gd name="T83" fmla="*/ 284 h 336"/>
                <a:gd name="T84" fmla="*/ 71 w 332"/>
                <a:gd name="T85" fmla="*/ 267 h 336"/>
                <a:gd name="T86" fmla="*/ 89 w 332"/>
                <a:gd name="T87" fmla="*/ 279 h 336"/>
                <a:gd name="T88" fmla="*/ 139 w 332"/>
                <a:gd name="T89" fmla="*/ 300 h 336"/>
                <a:gd name="T90" fmla="*/ 146 w 332"/>
                <a:gd name="T91" fmla="*/ 308 h 336"/>
                <a:gd name="T92" fmla="*/ 207 w 332"/>
                <a:gd name="T93" fmla="*/ 336 h 336"/>
                <a:gd name="T94" fmla="*/ 208 w 332"/>
                <a:gd name="T95" fmla="*/ 306 h 336"/>
                <a:gd name="T96" fmla="*/ 223 w 332"/>
                <a:gd name="T97" fmla="*/ 297 h 336"/>
                <a:gd name="T98" fmla="*/ 246 w 332"/>
                <a:gd name="T99" fmla="*/ 279 h 336"/>
                <a:gd name="T100" fmla="*/ 257 w 332"/>
                <a:gd name="T101" fmla="*/ 268 h 336"/>
                <a:gd name="T102" fmla="*/ 269 w 332"/>
                <a:gd name="T103" fmla="*/ 270 h 336"/>
                <a:gd name="T104" fmla="*/ 306 w 332"/>
                <a:gd name="T105" fmla="*/ 204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2" h="336">
                  <a:moveTo>
                    <a:pt x="166" y="245"/>
                  </a:moveTo>
                  <a:lnTo>
                    <a:pt x="158" y="244"/>
                  </a:lnTo>
                  <a:lnTo>
                    <a:pt x="151" y="243"/>
                  </a:lnTo>
                  <a:lnTo>
                    <a:pt x="143" y="241"/>
                  </a:lnTo>
                  <a:lnTo>
                    <a:pt x="135" y="239"/>
                  </a:lnTo>
                  <a:lnTo>
                    <a:pt x="129" y="235"/>
                  </a:lnTo>
                  <a:lnTo>
                    <a:pt x="122" y="231"/>
                  </a:lnTo>
                  <a:lnTo>
                    <a:pt x="116" y="227"/>
                  </a:lnTo>
                  <a:lnTo>
                    <a:pt x="111" y="222"/>
                  </a:lnTo>
                  <a:lnTo>
                    <a:pt x="106" y="217"/>
                  </a:lnTo>
                  <a:lnTo>
                    <a:pt x="101" y="211"/>
                  </a:lnTo>
                  <a:lnTo>
                    <a:pt x="97" y="204"/>
                  </a:lnTo>
                  <a:lnTo>
                    <a:pt x="94" y="198"/>
                  </a:lnTo>
                  <a:lnTo>
                    <a:pt x="92" y="190"/>
                  </a:lnTo>
                  <a:lnTo>
                    <a:pt x="89" y="182"/>
                  </a:lnTo>
                  <a:lnTo>
                    <a:pt x="88" y="175"/>
                  </a:lnTo>
                  <a:lnTo>
                    <a:pt x="88" y="167"/>
                  </a:lnTo>
                  <a:lnTo>
                    <a:pt x="88" y="159"/>
                  </a:lnTo>
                  <a:lnTo>
                    <a:pt x="89" y="151"/>
                  </a:lnTo>
                  <a:lnTo>
                    <a:pt x="92" y="144"/>
                  </a:lnTo>
                  <a:lnTo>
                    <a:pt x="94" y="136"/>
                  </a:lnTo>
                  <a:lnTo>
                    <a:pt x="97" y="130"/>
                  </a:lnTo>
                  <a:lnTo>
                    <a:pt x="101" y="123"/>
                  </a:lnTo>
                  <a:lnTo>
                    <a:pt x="106" y="117"/>
                  </a:lnTo>
                  <a:lnTo>
                    <a:pt x="111" y="112"/>
                  </a:lnTo>
                  <a:lnTo>
                    <a:pt x="116" y="106"/>
                  </a:lnTo>
                  <a:lnTo>
                    <a:pt x="122" y="103"/>
                  </a:lnTo>
                  <a:lnTo>
                    <a:pt x="129" y="99"/>
                  </a:lnTo>
                  <a:lnTo>
                    <a:pt x="135" y="95"/>
                  </a:lnTo>
                  <a:lnTo>
                    <a:pt x="143" y="92"/>
                  </a:lnTo>
                  <a:lnTo>
                    <a:pt x="151" y="90"/>
                  </a:lnTo>
                  <a:lnTo>
                    <a:pt x="158" y="90"/>
                  </a:lnTo>
                  <a:lnTo>
                    <a:pt x="166" y="89"/>
                  </a:lnTo>
                  <a:lnTo>
                    <a:pt x="174" y="90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196" y="95"/>
                  </a:lnTo>
                  <a:lnTo>
                    <a:pt x="203" y="99"/>
                  </a:lnTo>
                  <a:lnTo>
                    <a:pt x="210" y="103"/>
                  </a:lnTo>
                  <a:lnTo>
                    <a:pt x="215" y="106"/>
                  </a:lnTo>
                  <a:lnTo>
                    <a:pt x="221" y="112"/>
                  </a:lnTo>
                  <a:lnTo>
                    <a:pt x="226" y="117"/>
                  </a:lnTo>
                  <a:lnTo>
                    <a:pt x="230" y="123"/>
                  </a:lnTo>
                  <a:lnTo>
                    <a:pt x="234" y="130"/>
                  </a:lnTo>
                  <a:lnTo>
                    <a:pt x="238" y="136"/>
                  </a:lnTo>
                  <a:lnTo>
                    <a:pt x="241" y="144"/>
                  </a:lnTo>
                  <a:lnTo>
                    <a:pt x="242" y="151"/>
                  </a:lnTo>
                  <a:lnTo>
                    <a:pt x="243" y="159"/>
                  </a:lnTo>
                  <a:lnTo>
                    <a:pt x="244" y="167"/>
                  </a:lnTo>
                  <a:lnTo>
                    <a:pt x="243" y="175"/>
                  </a:lnTo>
                  <a:lnTo>
                    <a:pt x="242" y="182"/>
                  </a:lnTo>
                  <a:lnTo>
                    <a:pt x="241" y="190"/>
                  </a:lnTo>
                  <a:lnTo>
                    <a:pt x="238" y="198"/>
                  </a:lnTo>
                  <a:lnTo>
                    <a:pt x="234" y="204"/>
                  </a:lnTo>
                  <a:lnTo>
                    <a:pt x="230" y="211"/>
                  </a:lnTo>
                  <a:lnTo>
                    <a:pt x="226" y="217"/>
                  </a:lnTo>
                  <a:lnTo>
                    <a:pt x="221" y="222"/>
                  </a:lnTo>
                  <a:lnTo>
                    <a:pt x="215" y="227"/>
                  </a:lnTo>
                  <a:lnTo>
                    <a:pt x="210" y="231"/>
                  </a:lnTo>
                  <a:lnTo>
                    <a:pt x="203" y="235"/>
                  </a:lnTo>
                  <a:lnTo>
                    <a:pt x="196" y="239"/>
                  </a:lnTo>
                  <a:lnTo>
                    <a:pt x="189" y="241"/>
                  </a:lnTo>
                  <a:lnTo>
                    <a:pt x="181" y="243"/>
                  </a:lnTo>
                  <a:lnTo>
                    <a:pt x="174" y="244"/>
                  </a:lnTo>
                  <a:lnTo>
                    <a:pt x="166" y="245"/>
                  </a:lnTo>
                  <a:close/>
                  <a:moveTo>
                    <a:pt x="306" y="204"/>
                  </a:moveTo>
                  <a:lnTo>
                    <a:pt x="302" y="202"/>
                  </a:lnTo>
                  <a:lnTo>
                    <a:pt x="301" y="199"/>
                  </a:lnTo>
                  <a:lnTo>
                    <a:pt x="300" y="195"/>
                  </a:lnTo>
                  <a:lnTo>
                    <a:pt x="300" y="191"/>
                  </a:lnTo>
                  <a:lnTo>
                    <a:pt x="302" y="180"/>
                  </a:lnTo>
                  <a:lnTo>
                    <a:pt x="302" y="167"/>
                  </a:lnTo>
                  <a:lnTo>
                    <a:pt x="302" y="154"/>
                  </a:lnTo>
                  <a:lnTo>
                    <a:pt x="300" y="142"/>
                  </a:lnTo>
                  <a:lnTo>
                    <a:pt x="300" y="139"/>
                  </a:lnTo>
                  <a:lnTo>
                    <a:pt x="301" y="135"/>
                  </a:lnTo>
                  <a:lnTo>
                    <a:pt x="302" y="132"/>
                  </a:lnTo>
                  <a:lnTo>
                    <a:pt x="306" y="130"/>
                  </a:lnTo>
                  <a:lnTo>
                    <a:pt x="332" y="114"/>
                  </a:lnTo>
                  <a:lnTo>
                    <a:pt x="293" y="50"/>
                  </a:lnTo>
                  <a:lnTo>
                    <a:pt x="269" y="64"/>
                  </a:lnTo>
                  <a:lnTo>
                    <a:pt x="265" y="65"/>
                  </a:lnTo>
                  <a:lnTo>
                    <a:pt x="261" y="65"/>
                  </a:lnTo>
                  <a:lnTo>
                    <a:pt x="257" y="65"/>
                  </a:lnTo>
                  <a:lnTo>
                    <a:pt x="255" y="63"/>
                  </a:lnTo>
                  <a:lnTo>
                    <a:pt x="251" y="59"/>
                  </a:lnTo>
                  <a:lnTo>
                    <a:pt x="242" y="53"/>
                  </a:lnTo>
                  <a:lnTo>
                    <a:pt x="233" y="45"/>
                  </a:lnTo>
                  <a:lnTo>
                    <a:pt x="224" y="40"/>
                  </a:lnTo>
                  <a:lnTo>
                    <a:pt x="215" y="35"/>
                  </a:lnTo>
                  <a:lnTo>
                    <a:pt x="211" y="33"/>
                  </a:lnTo>
                  <a:lnTo>
                    <a:pt x="208" y="31"/>
                  </a:lnTo>
                  <a:lnTo>
                    <a:pt x="207" y="27"/>
                  </a:lnTo>
                  <a:lnTo>
                    <a:pt x="207" y="24"/>
                  </a:lnTo>
                  <a:lnTo>
                    <a:pt x="207" y="0"/>
                  </a:lnTo>
                  <a:lnTo>
                    <a:pt x="135" y="0"/>
                  </a:lnTo>
                  <a:lnTo>
                    <a:pt x="135" y="24"/>
                  </a:lnTo>
                  <a:lnTo>
                    <a:pt x="134" y="27"/>
                  </a:lnTo>
                  <a:lnTo>
                    <a:pt x="133" y="31"/>
                  </a:lnTo>
                  <a:lnTo>
                    <a:pt x="130" y="33"/>
                  </a:lnTo>
                  <a:lnTo>
                    <a:pt x="126" y="35"/>
                  </a:lnTo>
                  <a:lnTo>
                    <a:pt x="113" y="41"/>
                  </a:lnTo>
                  <a:lnTo>
                    <a:pt x="101" y="47"/>
                  </a:lnTo>
                  <a:lnTo>
                    <a:pt x="88" y="55"/>
                  </a:lnTo>
                  <a:lnTo>
                    <a:pt x="77" y="63"/>
                  </a:lnTo>
                  <a:lnTo>
                    <a:pt x="75" y="65"/>
                  </a:lnTo>
                  <a:lnTo>
                    <a:pt x="71" y="65"/>
                  </a:lnTo>
                  <a:lnTo>
                    <a:pt x="67" y="65"/>
                  </a:lnTo>
                  <a:lnTo>
                    <a:pt x="63" y="64"/>
                  </a:lnTo>
                  <a:lnTo>
                    <a:pt x="38" y="50"/>
                  </a:lnTo>
                  <a:lnTo>
                    <a:pt x="0" y="114"/>
                  </a:lnTo>
                  <a:lnTo>
                    <a:pt x="26" y="130"/>
                  </a:lnTo>
                  <a:lnTo>
                    <a:pt x="29" y="132"/>
                  </a:lnTo>
                  <a:lnTo>
                    <a:pt x="31" y="135"/>
                  </a:lnTo>
                  <a:lnTo>
                    <a:pt x="33" y="139"/>
                  </a:lnTo>
                  <a:lnTo>
                    <a:pt x="31" y="142"/>
                  </a:lnTo>
                  <a:lnTo>
                    <a:pt x="30" y="154"/>
                  </a:lnTo>
                  <a:lnTo>
                    <a:pt x="30" y="167"/>
                  </a:lnTo>
                  <a:lnTo>
                    <a:pt x="30" y="178"/>
                  </a:lnTo>
                  <a:lnTo>
                    <a:pt x="31" y="191"/>
                  </a:lnTo>
                  <a:lnTo>
                    <a:pt x="33" y="195"/>
                  </a:lnTo>
                  <a:lnTo>
                    <a:pt x="31" y="199"/>
                  </a:lnTo>
                  <a:lnTo>
                    <a:pt x="29" y="202"/>
                  </a:lnTo>
                  <a:lnTo>
                    <a:pt x="26" y="204"/>
                  </a:lnTo>
                  <a:lnTo>
                    <a:pt x="0" y="220"/>
                  </a:lnTo>
                  <a:lnTo>
                    <a:pt x="38" y="284"/>
                  </a:lnTo>
                  <a:lnTo>
                    <a:pt x="63" y="270"/>
                  </a:lnTo>
                  <a:lnTo>
                    <a:pt x="67" y="268"/>
                  </a:lnTo>
                  <a:lnTo>
                    <a:pt x="71" y="267"/>
                  </a:lnTo>
                  <a:lnTo>
                    <a:pt x="75" y="268"/>
                  </a:lnTo>
                  <a:lnTo>
                    <a:pt x="77" y="271"/>
                  </a:lnTo>
                  <a:lnTo>
                    <a:pt x="89" y="279"/>
                  </a:lnTo>
                  <a:lnTo>
                    <a:pt x="106" y="286"/>
                  </a:lnTo>
                  <a:lnTo>
                    <a:pt x="124" y="295"/>
                  </a:lnTo>
                  <a:lnTo>
                    <a:pt x="139" y="300"/>
                  </a:lnTo>
                  <a:lnTo>
                    <a:pt x="142" y="303"/>
                  </a:lnTo>
                  <a:lnTo>
                    <a:pt x="144" y="306"/>
                  </a:lnTo>
                  <a:lnTo>
                    <a:pt x="146" y="308"/>
                  </a:lnTo>
                  <a:lnTo>
                    <a:pt x="147" y="312"/>
                  </a:lnTo>
                  <a:lnTo>
                    <a:pt x="147" y="336"/>
                  </a:lnTo>
                  <a:lnTo>
                    <a:pt x="207" y="336"/>
                  </a:lnTo>
                  <a:lnTo>
                    <a:pt x="207" y="312"/>
                  </a:lnTo>
                  <a:lnTo>
                    <a:pt x="207" y="308"/>
                  </a:lnTo>
                  <a:lnTo>
                    <a:pt x="208" y="306"/>
                  </a:lnTo>
                  <a:lnTo>
                    <a:pt x="211" y="303"/>
                  </a:lnTo>
                  <a:lnTo>
                    <a:pt x="215" y="300"/>
                  </a:lnTo>
                  <a:lnTo>
                    <a:pt x="223" y="297"/>
                  </a:lnTo>
                  <a:lnTo>
                    <a:pt x="230" y="291"/>
                  </a:lnTo>
                  <a:lnTo>
                    <a:pt x="238" y="285"/>
                  </a:lnTo>
                  <a:lnTo>
                    <a:pt x="246" y="279"/>
                  </a:lnTo>
                  <a:lnTo>
                    <a:pt x="250" y="275"/>
                  </a:lnTo>
                  <a:lnTo>
                    <a:pt x="255" y="271"/>
                  </a:lnTo>
                  <a:lnTo>
                    <a:pt x="257" y="268"/>
                  </a:lnTo>
                  <a:lnTo>
                    <a:pt x="261" y="267"/>
                  </a:lnTo>
                  <a:lnTo>
                    <a:pt x="265" y="268"/>
                  </a:lnTo>
                  <a:lnTo>
                    <a:pt x="269" y="270"/>
                  </a:lnTo>
                  <a:lnTo>
                    <a:pt x="295" y="284"/>
                  </a:lnTo>
                  <a:lnTo>
                    <a:pt x="332" y="220"/>
                  </a:lnTo>
                  <a:lnTo>
                    <a:pt x="306" y="2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32" name="Freeform 391">
            <a:extLst>
              <a:ext uri="{FF2B5EF4-FFF2-40B4-BE49-F238E27FC236}">
                <a16:creationId xmlns:a16="http://schemas.microsoft.com/office/drawing/2014/main" id="{4CD32CB2-F321-4387-B941-2219F41B7F2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527335" y="5726619"/>
            <a:ext cx="360000" cy="360000"/>
          </a:xfrm>
          <a:custGeom>
            <a:avLst/>
            <a:gdLst>
              <a:gd name="T0" fmla="*/ 515 w 903"/>
              <a:gd name="T1" fmla="*/ 619 h 904"/>
              <a:gd name="T2" fmla="*/ 486 w 903"/>
              <a:gd name="T3" fmla="*/ 580 h 904"/>
              <a:gd name="T4" fmla="*/ 488 w 903"/>
              <a:gd name="T5" fmla="*/ 528 h 904"/>
              <a:gd name="T6" fmla="*/ 521 w 903"/>
              <a:gd name="T7" fmla="*/ 491 h 904"/>
              <a:gd name="T8" fmla="*/ 573 w 903"/>
              <a:gd name="T9" fmla="*/ 483 h 904"/>
              <a:gd name="T10" fmla="*/ 616 w 903"/>
              <a:gd name="T11" fmla="*/ 509 h 904"/>
              <a:gd name="T12" fmla="*/ 633 w 903"/>
              <a:gd name="T13" fmla="*/ 557 h 904"/>
              <a:gd name="T14" fmla="*/ 616 w 903"/>
              <a:gd name="T15" fmla="*/ 604 h 904"/>
              <a:gd name="T16" fmla="*/ 573 w 903"/>
              <a:gd name="T17" fmla="*/ 631 h 904"/>
              <a:gd name="T18" fmla="*/ 305 w 903"/>
              <a:gd name="T19" fmla="*/ 617 h 904"/>
              <a:gd name="T20" fmla="*/ 288 w 903"/>
              <a:gd name="T21" fmla="*/ 608 h 904"/>
              <a:gd name="T22" fmla="*/ 592 w 903"/>
              <a:gd name="T23" fmla="*/ 290 h 904"/>
              <a:gd name="T24" fmla="*/ 610 w 903"/>
              <a:gd name="T25" fmla="*/ 289 h 904"/>
              <a:gd name="T26" fmla="*/ 617 w 903"/>
              <a:gd name="T27" fmla="*/ 307 h 904"/>
              <a:gd name="T28" fmla="*/ 275 w 903"/>
              <a:gd name="T29" fmla="*/ 324 h 904"/>
              <a:gd name="T30" fmla="*/ 305 w 903"/>
              <a:gd name="T31" fmla="*/ 284 h 904"/>
              <a:gd name="T32" fmla="*/ 354 w 903"/>
              <a:gd name="T33" fmla="*/ 272 h 904"/>
              <a:gd name="T34" fmla="*/ 400 w 903"/>
              <a:gd name="T35" fmla="*/ 293 h 904"/>
              <a:gd name="T36" fmla="*/ 422 w 903"/>
              <a:gd name="T37" fmla="*/ 338 h 904"/>
              <a:gd name="T38" fmla="*/ 409 w 903"/>
              <a:gd name="T39" fmla="*/ 389 h 904"/>
              <a:gd name="T40" fmla="*/ 369 w 903"/>
              <a:gd name="T41" fmla="*/ 418 h 904"/>
              <a:gd name="T42" fmla="*/ 318 w 903"/>
              <a:gd name="T43" fmla="*/ 416 h 904"/>
              <a:gd name="T44" fmla="*/ 280 w 903"/>
              <a:gd name="T45" fmla="*/ 382 h 904"/>
              <a:gd name="T46" fmla="*/ 903 w 903"/>
              <a:gd name="T47" fmla="*/ 452 h 904"/>
              <a:gd name="T48" fmla="*/ 866 w 903"/>
              <a:gd name="T49" fmla="*/ 378 h 904"/>
              <a:gd name="T50" fmla="*/ 875 w 903"/>
              <a:gd name="T51" fmla="*/ 303 h 904"/>
              <a:gd name="T52" fmla="*/ 829 w 903"/>
              <a:gd name="T53" fmla="*/ 234 h 904"/>
              <a:gd name="T54" fmla="*/ 795 w 903"/>
              <a:gd name="T55" fmla="*/ 175 h 904"/>
              <a:gd name="T56" fmla="*/ 750 w 903"/>
              <a:gd name="T57" fmla="*/ 116 h 904"/>
              <a:gd name="T58" fmla="*/ 680 w 903"/>
              <a:gd name="T59" fmla="*/ 110 h 904"/>
              <a:gd name="T60" fmla="*/ 636 w 903"/>
              <a:gd name="T61" fmla="*/ 40 h 904"/>
              <a:gd name="T62" fmla="*/ 552 w 903"/>
              <a:gd name="T63" fmla="*/ 36 h 904"/>
              <a:gd name="T64" fmla="*/ 488 w 903"/>
              <a:gd name="T65" fmla="*/ 8 h 904"/>
              <a:gd name="T66" fmla="*/ 404 w 903"/>
              <a:gd name="T67" fmla="*/ 13 h 904"/>
              <a:gd name="T68" fmla="*/ 340 w 903"/>
              <a:gd name="T69" fmla="*/ 32 h 904"/>
              <a:gd name="T70" fmla="*/ 257 w 903"/>
              <a:gd name="T71" fmla="*/ 47 h 904"/>
              <a:gd name="T72" fmla="*/ 210 w 903"/>
              <a:gd name="T73" fmla="*/ 107 h 904"/>
              <a:gd name="T74" fmla="*/ 146 w 903"/>
              <a:gd name="T75" fmla="*/ 121 h 904"/>
              <a:gd name="T76" fmla="*/ 106 w 903"/>
              <a:gd name="T77" fmla="*/ 187 h 904"/>
              <a:gd name="T78" fmla="*/ 64 w 903"/>
              <a:gd name="T79" fmla="*/ 241 h 904"/>
              <a:gd name="T80" fmla="*/ 28 w 903"/>
              <a:gd name="T81" fmla="*/ 316 h 904"/>
              <a:gd name="T82" fmla="*/ 29 w 903"/>
              <a:gd name="T83" fmla="*/ 386 h 904"/>
              <a:gd name="T84" fmla="*/ 1 w 903"/>
              <a:gd name="T85" fmla="*/ 464 h 904"/>
              <a:gd name="T86" fmla="*/ 48 w 903"/>
              <a:gd name="T87" fmla="*/ 531 h 904"/>
              <a:gd name="T88" fmla="*/ 30 w 903"/>
              <a:gd name="T89" fmla="*/ 613 h 904"/>
              <a:gd name="T90" fmla="*/ 86 w 903"/>
              <a:gd name="T91" fmla="*/ 674 h 904"/>
              <a:gd name="T92" fmla="*/ 113 w 903"/>
              <a:gd name="T93" fmla="*/ 740 h 904"/>
              <a:gd name="T94" fmla="*/ 162 w 903"/>
              <a:gd name="T95" fmla="*/ 791 h 904"/>
              <a:gd name="T96" fmla="*/ 225 w 903"/>
              <a:gd name="T97" fmla="*/ 806 h 904"/>
              <a:gd name="T98" fmla="*/ 279 w 903"/>
              <a:gd name="T99" fmla="*/ 869 h 904"/>
              <a:gd name="T100" fmla="*/ 362 w 903"/>
              <a:gd name="T101" fmla="*/ 862 h 904"/>
              <a:gd name="T102" fmla="*/ 427 w 903"/>
              <a:gd name="T103" fmla="*/ 900 h 904"/>
              <a:gd name="T104" fmla="*/ 510 w 903"/>
              <a:gd name="T105" fmla="*/ 883 h 904"/>
              <a:gd name="T106" fmla="*/ 576 w 903"/>
              <a:gd name="T107" fmla="*/ 875 h 904"/>
              <a:gd name="T108" fmla="*/ 655 w 903"/>
              <a:gd name="T109" fmla="*/ 848 h 904"/>
              <a:gd name="T110" fmla="*/ 707 w 903"/>
              <a:gd name="T111" fmla="*/ 797 h 904"/>
              <a:gd name="T112" fmla="*/ 765 w 903"/>
              <a:gd name="T113" fmla="*/ 777 h 904"/>
              <a:gd name="T114" fmla="*/ 798 w 903"/>
              <a:gd name="T115" fmla="*/ 704 h 904"/>
              <a:gd name="T116" fmla="*/ 848 w 903"/>
              <a:gd name="T117" fmla="*/ 655 h 904"/>
              <a:gd name="T118" fmla="*/ 875 w 903"/>
              <a:gd name="T119" fmla="*/ 575 h 904"/>
              <a:gd name="T120" fmla="*/ 883 w 903"/>
              <a:gd name="T121" fmla="*/ 509 h 9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03" h="904">
                <a:moveTo>
                  <a:pt x="558" y="632"/>
                </a:moveTo>
                <a:lnTo>
                  <a:pt x="549" y="632"/>
                </a:lnTo>
                <a:lnTo>
                  <a:pt x="542" y="631"/>
                </a:lnTo>
                <a:lnTo>
                  <a:pt x="535" y="629"/>
                </a:lnTo>
                <a:lnTo>
                  <a:pt x="528" y="627"/>
                </a:lnTo>
                <a:lnTo>
                  <a:pt x="521" y="624"/>
                </a:lnTo>
                <a:lnTo>
                  <a:pt x="515" y="619"/>
                </a:lnTo>
                <a:lnTo>
                  <a:pt x="510" y="615"/>
                </a:lnTo>
                <a:lnTo>
                  <a:pt x="504" y="610"/>
                </a:lnTo>
                <a:lnTo>
                  <a:pt x="499" y="604"/>
                </a:lnTo>
                <a:lnTo>
                  <a:pt x="495" y="599"/>
                </a:lnTo>
                <a:lnTo>
                  <a:pt x="491" y="593"/>
                </a:lnTo>
                <a:lnTo>
                  <a:pt x="488" y="586"/>
                </a:lnTo>
                <a:lnTo>
                  <a:pt x="486" y="580"/>
                </a:lnTo>
                <a:lnTo>
                  <a:pt x="484" y="572"/>
                </a:lnTo>
                <a:lnTo>
                  <a:pt x="483" y="565"/>
                </a:lnTo>
                <a:lnTo>
                  <a:pt x="482" y="557"/>
                </a:lnTo>
                <a:lnTo>
                  <a:pt x="483" y="550"/>
                </a:lnTo>
                <a:lnTo>
                  <a:pt x="484" y="542"/>
                </a:lnTo>
                <a:lnTo>
                  <a:pt x="486" y="535"/>
                </a:lnTo>
                <a:lnTo>
                  <a:pt x="488" y="528"/>
                </a:lnTo>
                <a:lnTo>
                  <a:pt x="491" y="521"/>
                </a:lnTo>
                <a:lnTo>
                  <a:pt x="495" y="515"/>
                </a:lnTo>
                <a:lnTo>
                  <a:pt x="499" y="509"/>
                </a:lnTo>
                <a:lnTo>
                  <a:pt x="504" y="504"/>
                </a:lnTo>
                <a:lnTo>
                  <a:pt x="510" y="499"/>
                </a:lnTo>
                <a:lnTo>
                  <a:pt x="515" y="495"/>
                </a:lnTo>
                <a:lnTo>
                  <a:pt x="521" y="491"/>
                </a:lnTo>
                <a:lnTo>
                  <a:pt x="528" y="487"/>
                </a:lnTo>
                <a:lnTo>
                  <a:pt x="535" y="485"/>
                </a:lnTo>
                <a:lnTo>
                  <a:pt x="542" y="483"/>
                </a:lnTo>
                <a:lnTo>
                  <a:pt x="549" y="482"/>
                </a:lnTo>
                <a:lnTo>
                  <a:pt x="558" y="482"/>
                </a:lnTo>
                <a:lnTo>
                  <a:pt x="565" y="482"/>
                </a:lnTo>
                <a:lnTo>
                  <a:pt x="573" y="483"/>
                </a:lnTo>
                <a:lnTo>
                  <a:pt x="579" y="485"/>
                </a:lnTo>
                <a:lnTo>
                  <a:pt x="587" y="487"/>
                </a:lnTo>
                <a:lnTo>
                  <a:pt x="593" y="491"/>
                </a:lnTo>
                <a:lnTo>
                  <a:pt x="600" y="495"/>
                </a:lnTo>
                <a:lnTo>
                  <a:pt x="605" y="499"/>
                </a:lnTo>
                <a:lnTo>
                  <a:pt x="610" y="504"/>
                </a:lnTo>
                <a:lnTo>
                  <a:pt x="616" y="509"/>
                </a:lnTo>
                <a:lnTo>
                  <a:pt x="620" y="515"/>
                </a:lnTo>
                <a:lnTo>
                  <a:pt x="623" y="521"/>
                </a:lnTo>
                <a:lnTo>
                  <a:pt x="626" y="528"/>
                </a:lnTo>
                <a:lnTo>
                  <a:pt x="630" y="535"/>
                </a:lnTo>
                <a:lnTo>
                  <a:pt x="631" y="542"/>
                </a:lnTo>
                <a:lnTo>
                  <a:pt x="632" y="550"/>
                </a:lnTo>
                <a:lnTo>
                  <a:pt x="633" y="557"/>
                </a:lnTo>
                <a:lnTo>
                  <a:pt x="632" y="565"/>
                </a:lnTo>
                <a:lnTo>
                  <a:pt x="631" y="572"/>
                </a:lnTo>
                <a:lnTo>
                  <a:pt x="630" y="580"/>
                </a:lnTo>
                <a:lnTo>
                  <a:pt x="626" y="586"/>
                </a:lnTo>
                <a:lnTo>
                  <a:pt x="623" y="593"/>
                </a:lnTo>
                <a:lnTo>
                  <a:pt x="620" y="599"/>
                </a:lnTo>
                <a:lnTo>
                  <a:pt x="616" y="604"/>
                </a:lnTo>
                <a:lnTo>
                  <a:pt x="610" y="610"/>
                </a:lnTo>
                <a:lnTo>
                  <a:pt x="605" y="615"/>
                </a:lnTo>
                <a:lnTo>
                  <a:pt x="600" y="619"/>
                </a:lnTo>
                <a:lnTo>
                  <a:pt x="593" y="624"/>
                </a:lnTo>
                <a:lnTo>
                  <a:pt x="587" y="627"/>
                </a:lnTo>
                <a:lnTo>
                  <a:pt x="579" y="629"/>
                </a:lnTo>
                <a:lnTo>
                  <a:pt x="573" y="631"/>
                </a:lnTo>
                <a:lnTo>
                  <a:pt x="565" y="632"/>
                </a:lnTo>
                <a:lnTo>
                  <a:pt x="558" y="632"/>
                </a:lnTo>
                <a:lnTo>
                  <a:pt x="558" y="632"/>
                </a:lnTo>
                <a:close/>
                <a:moveTo>
                  <a:pt x="312" y="613"/>
                </a:moveTo>
                <a:lnTo>
                  <a:pt x="310" y="615"/>
                </a:lnTo>
                <a:lnTo>
                  <a:pt x="307" y="616"/>
                </a:lnTo>
                <a:lnTo>
                  <a:pt x="305" y="617"/>
                </a:lnTo>
                <a:lnTo>
                  <a:pt x="301" y="617"/>
                </a:lnTo>
                <a:lnTo>
                  <a:pt x="298" y="617"/>
                </a:lnTo>
                <a:lnTo>
                  <a:pt x="296" y="616"/>
                </a:lnTo>
                <a:lnTo>
                  <a:pt x="293" y="615"/>
                </a:lnTo>
                <a:lnTo>
                  <a:pt x="291" y="613"/>
                </a:lnTo>
                <a:lnTo>
                  <a:pt x="289" y="611"/>
                </a:lnTo>
                <a:lnTo>
                  <a:pt x="288" y="608"/>
                </a:lnTo>
                <a:lnTo>
                  <a:pt x="286" y="605"/>
                </a:lnTo>
                <a:lnTo>
                  <a:pt x="286" y="602"/>
                </a:lnTo>
                <a:lnTo>
                  <a:pt x="286" y="599"/>
                </a:lnTo>
                <a:lnTo>
                  <a:pt x="288" y="597"/>
                </a:lnTo>
                <a:lnTo>
                  <a:pt x="289" y="594"/>
                </a:lnTo>
                <a:lnTo>
                  <a:pt x="291" y="591"/>
                </a:lnTo>
                <a:lnTo>
                  <a:pt x="592" y="290"/>
                </a:lnTo>
                <a:lnTo>
                  <a:pt x="594" y="289"/>
                </a:lnTo>
                <a:lnTo>
                  <a:pt x="596" y="287"/>
                </a:lnTo>
                <a:lnTo>
                  <a:pt x="600" y="286"/>
                </a:lnTo>
                <a:lnTo>
                  <a:pt x="603" y="286"/>
                </a:lnTo>
                <a:lnTo>
                  <a:pt x="605" y="286"/>
                </a:lnTo>
                <a:lnTo>
                  <a:pt x="608" y="287"/>
                </a:lnTo>
                <a:lnTo>
                  <a:pt x="610" y="289"/>
                </a:lnTo>
                <a:lnTo>
                  <a:pt x="614" y="290"/>
                </a:lnTo>
                <a:lnTo>
                  <a:pt x="615" y="293"/>
                </a:lnTo>
                <a:lnTo>
                  <a:pt x="617" y="295"/>
                </a:lnTo>
                <a:lnTo>
                  <a:pt x="617" y="299"/>
                </a:lnTo>
                <a:lnTo>
                  <a:pt x="618" y="301"/>
                </a:lnTo>
                <a:lnTo>
                  <a:pt x="617" y="304"/>
                </a:lnTo>
                <a:lnTo>
                  <a:pt x="617" y="307"/>
                </a:lnTo>
                <a:lnTo>
                  <a:pt x="615" y="309"/>
                </a:lnTo>
                <a:lnTo>
                  <a:pt x="614" y="312"/>
                </a:lnTo>
                <a:lnTo>
                  <a:pt x="312" y="613"/>
                </a:lnTo>
                <a:close/>
                <a:moveTo>
                  <a:pt x="271" y="346"/>
                </a:moveTo>
                <a:lnTo>
                  <a:pt x="271" y="338"/>
                </a:lnTo>
                <a:lnTo>
                  <a:pt x="273" y="331"/>
                </a:lnTo>
                <a:lnTo>
                  <a:pt x="275" y="324"/>
                </a:lnTo>
                <a:lnTo>
                  <a:pt x="277" y="317"/>
                </a:lnTo>
                <a:lnTo>
                  <a:pt x="280" y="310"/>
                </a:lnTo>
                <a:lnTo>
                  <a:pt x="284" y="304"/>
                </a:lnTo>
                <a:lnTo>
                  <a:pt x="289" y="299"/>
                </a:lnTo>
                <a:lnTo>
                  <a:pt x="293" y="293"/>
                </a:lnTo>
                <a:lnTo>
                  <a:pt x="298" y="288"/>
                </a:lnTo>
                <a:lnTo>
                  <a:pt x="305" y="284"/>
                </a:lnTo>
                <a:lnTo>
                  <a:pt x="311" y="280"/>
                </a:lnTo>
                <a:lnTo>
                  <a:pt x="318" y="277"/>
                </a:lnTo>
                <a:lnTo>
                  <a:pt x="324" y="274"/>
                </a:lnTo>
                <a:lnTo>
                  <a:pt x="331" y="273"/>
                </a:lnTo>
                <a:lnTo>
                  <a:pt x="339" y="272"/>
                </a:lnTo>
                <a:lnTo>
                  <a:pt x="347" y="271"/>
                </a:lnTo>
                <a:lnTo>
                  <a:pt x="354" y="272"/>
                </a:lnTo>
                <a:lnTo>
                  <a:pt x="362" y="273"/>
                </a:lnTo>
                <a:lnTo>
                  <a:pt x="369" y="274"/>
                </a:lnTo>
                <a:lnTo>
                  <a:pt x="375" y="277"/>
                </a:lnTo>
                <a:lnTo>
                  <a:pt x="382" y="280"/>
                </a:lnTo>
                <a:lnTo>
                  <a:pt x="388" y="284"/>
                </a:lnTo>
                <a:lnTo>
                  <a:pt x="395" y="288"/>
                </a:lnTo>
                <a:lnTo>
                  <a:pt x="400" y="293"/>
                </a:lnTo>
                <a:lnTo>
                  <a:pt x="404" y="299"/>
                </a:lnTo>
                <a:lnTo>
                  <a:pt x="409" y="304"/>
                </a:lnTo>
                <a:lnTo>
                  <a:pt x="413" y="310"/>
                </a:lnTo>
                <a:lnTo>
                  <a:pt x="416" y="317"/>
                </a:lnTo>
                <a:lnTo>
                  <a:pt x="418" y="324"/>
                </a:lnTo>
                <a:lnTo>
                  <a:pt x="421" y="331"/>
                </a:lnTo>
                <a:lnTo>
                  <a:pt x="422" y="338"/>
                </a:lnTo>
                <a:lnTo>
                  <a:pt x="422" y="346"/>
                </a:lnTo>
                <a:lnTo>
                  <a:pt x="422" y="354"/>
                </a:lnTo>
                <a:lnTo>
                  <a:pt x="421" y="362"/>
                </a:lnTo>
                <a:lnTo>
                  <a:pt x="418" y="368"/>
                </a:lnTo>
                <a:lnTo>
                  <a:pt x="416" y="376"/>
                </a:lnTo>
                <a:lnTo>
                  <a:pt x="413" y="382"/>
                </a:lnTo>
                <a:lnTo>
                  <a:pt x="409" y="389"/>
                </a:lnTo>
                <a:lnTo>
                  <a:pt x="404" y="394"/>
                </a:lnTo>
                <a:lnTo>
                  <a:pt x="400" y="399"/>
                </a:lnTo>
                <a:lnTo>
                  <a:pt x="395" y="405"/>
                </a:lnTo>
                <a:lnTo>
                  <a:pt x="388" y="409"/>
                </a:lnTo>
                <a:lnTo>
                  <a:pt x="382" y="412"/>
                </a:lnTo>
                <a:lnTo>
                  <a:pt x="375" y="416"/>
                </a:lnTo>
                <a:lnTo>
                  <a:pt x="369" y="418"/>
                </a:lnTo>
                <a:lnTo>
                  <a:pt x="362" y="420"/>
                </a:lnTo>
                <a:lnTo>
                  <a:pt x="354" y="421"/>
                </a:lnTo>
                <a:lnTo>
                  <a:pt x="347" y="422"/>
                </a:lnTo>
                <a:lnTo>
                  <a:pt x="339" y="421"/>
                </a:lnTo>
                <a:lnTo>
                  <a:pt x="331" y="420"/>
                </a:lnTo>
                <a:lnTo>
                  <a:pt x="324" y="418"/>
                </a:lnTo>
                <a:lnTo>
                  <a:pt x="318" y="416"/>
                </a:lnTo>
                <a:lnTo>
                  <a:pt x="311" y="412"/>
                </a:lnTo>
                <a:lnTo>
                  <a:pt x="305" y="409"/>
                </a:lnTo>
                <a:lnTo>
                  <a:pt x="298" y="405"/>
                </a:lnTo>
                <a:lnTo>
                  <a:pt x="293" y="399"/>
                </a:lnTo>
                <a:lnTo>
                  <a:pt x="289" y="394"/>
                </a:lnTo>
                <a:lnTo>
                  <a:pt x="284" y="389"/>
                </a:lnTo>
                <a:lnTo>
                  <a:pt x="280" y="382"/>
                </a:lnTo>
                <a:lnTo>
                  <a:pt x="277" y="376"/>
                </a:lnTo>
                <a:lnTo>
                  <a:pt x="275" y="368"/>
                </a:lnTo>
                <a:lnTo>
                  <a:pt x="273" y="362"/>
                </a:lnTo>
                <a:lnTo>
                  <a:pt x="271" y="354"/>
                </a:lnTo>
                <a:lnTo>
                  <a:pt x="271" y="346"/>
                </a:lnTo>
                <a:lnTo>
                  <a:pt x="271" y="346"/>
                </a:lnTo>
                <a:close/>
                <a:moveTo>
                  <a:pt x="903" y="452"/>
                </a:moveTo>
                <a:lnTo>
                  <a:pt x="903" y="439"/>
                </a:lnTo>
                <a:lnTo>
                  <a:pt x="900" y="426"/>
                </a:lnTo>
                <a:lnTo>
                  <a:pt x="896" y="416"/>
                </a:lnTo>
                <a:lnTo>
                  <a:pt x="890" y="405"/>
                </a:lnTo>
                <a:lnTo>
                  <a:pt x="883" y="394"/>
                </a:lnTo>
                <a:lnTo>
                  <a:pt x="875" y="386"/>
                </a:lnTo>
                <a:lnTo>
                  <a:pt x="866" y="378"/>
                </a:lnTo>
                <a:lnTo>
                  <a:pt x="855" y="372"/>
                </a:lnTo>
                <a:lnTo>
                  <a:pt x="862" y="362"/>
                </a:lnTo>
                <a:lnTo>
                  <a:pt x="868" y="351"/>
                </a:lnTo>
                <a:lnTo>
                  <a:pt x="872" y="339"/>
                </a:lnTo>
                <a:lnTo>
                  <a:pt x="875" y="328"/>
                </a:lnTo>
                <a:lnTo>
                  <a:pt x="876" y="316"/>
                </a:lnTo>
                <a:lnTo>
                  <a:pt x="875" y="303"/>
                </a:lnTo>
                <a:lnTo>
                  <a:pt x="873" y="291"/>
                </a:lnTo>
                <a:lnTo>
                  <a:pt x="869" y="279"/>
                </a:lnTo>
                <a:lnTo>
                  <a:pt x="863" y="268"/>
                </a:lnTo>
                <a:lnTo>
                  <a:pt x="857" y="258"/>
                </a:lnTo>
                <a:lnTo>
                  <a:pt x="848" y="248"/>
                </a:lnTo>
                <a:lnTo>
                  <a:pt x="839" y="241"/>
                </a:lnTo>
                <a:lnTo>
                  <a:pt x="829" y="234"/>
                </a:lnTo>
                <a:lnTo>
                  <a:pt x="817" y="229"/>
                </a:lnTo>
                <a:lnTo>
                  <a:pt x="807" y="225"/>
                </a:lnTo>
                <a:lnTo>
                  <a:pt x="794" y="224"/>
                </a:lnTo>
                <a:lnTo>
                  <a:pt x="797" y="211"/>
                </a:lnTo>
                <a:lnTo>
                  <a:pt x="798" y="199"/>
                </a:lnTo>
                <a:lnTo>
                  <a:pt x="797" y="187"/>
                </a:lnTo>
                <a:lnTo>
                  <a:pt x="795" y="175"/>
                </a:lnTo>
                <a:lnTo>
                  <a:pt x="792" y="163"/>
                </a:lnTo>
                <a:lnTo>
                  <a:pt x="786" y="153"/>
                </a:lnTo>
                <a:lnTo>
                  <a:pt x="780" y="142"/>
                </a:lnTo>
                <a:lnTo>
                  <a:pt x="771" y="132"/>
                </a:lnTo>
                <a:lnTo>
                  <a:pt x="765" y="126"/>
                </a:lnTo>
                <a:lnTo>
                  <a:pt x="757" y="121"/>
                </a:lnTo>
                <a:lnTo>
                  <a:pt x="750" y="116"/>
                </a:lnTo>
                <a:lnTo>
                  <a:pt x="742" y="113"/>
                </a:lnTo>
                <a:lnTo>
                  <a:pt x="734" y="110"/>
                </a:lnTo>
                <a:lnTo>
                  <a:pt x="725" y="108"/>
                </a:lnTo>
                <a:lnTo>
                  <a:pt x="717" y="107"/>
                </a:lnTo>
                <a:lnTo>
                  <a:pt x="707" y="106"/>
                </a:lnTo>
                <a:lnTo>
                  <a:pt x="694" y="107"/>
                </a:lnTo>
                <a:lnTo>
                  <a:pt x="680" y="110"/>
                </a:lnTo>
                <a:lnTo>
                  <a:pt x="678" y="98"/>
                </a:lnTo>
                <a:lnTo>
                  <a:pt x="675" y="86"/>
                </a:lnTo>
                <a:lnTo>
                  <a:pt x="669" y="74"/>
                </a:lnTo>
                <a:lnTo>
                  <a:pt x="663" y="65"/>
                </a:lnTo>
                <a:lnTo>
                  <a:pt x="655" y="55"/>
                </a:lnTo>
                <a:lnTo>
                  <a:pt x="647" y="48"/>
                </a:lnTo>
                <a:lnTo>
                  <a:pt x="636" y="40"/>
                </a:lnTo>
                <a:lnTo>
                  <a:pt x="624" y="35"/>
                </a:lnTo>
                <a:lnTo>
                  <a:pt x="612" y="30"/>
                </a:lnTo>
                <a:lnTo>
                  <a:pt x="601" y="28"/>
                </a:lnTo>
                <a:lnTo>
                  <a:pt x="588" y="27"/>
                </a:lnTo>
                <a:lnTo>
                  <a:pt x="576" y="28"/>
                </a:lnTo>
                <a:lnTo>
                  <a:pt x="564" y="32"/>
                </a:lnTo>
                <a:lnTo>
                  <a:pt x="552" y="36"/>
                </a:lnTo>
                <a:lnTo>
                  <a:pt x="542" y="41"/>
                </a:lnTo>
                <a:lnTo>
                  <a:pt x="532" y="49"/>
                </a:lnTo>
                <a:lnTo>
                  <a:pt x="526" y="38"/>
                </a:lnTo>
                <a:lnTo>
                  <a:pt x="518" y="28"/>
                </a:lnTo>
                <a:lnTo>
                  <a:pt x="510" y="20"/>
                </a:lnTo>
                <a:lnTo>
                  <a:pt x="499" y="13"/>
                </a:lnTo>
                <a:lnTo>
                  <a:pt x="488" y="8"/>
                </a:lnTo>
                <a:lnTo>
                  <a:pt x="476" y="4"/>
                </a:lnTo>
                <a:lnTo>
                  <a:pt x="464" y="0"/>
                </a:lnTo>
                <a:lnTo>
                  <a:pt x="452" y="0"/>
                </a:lnTo>
                <a:lnTo>
                  <a:pt x="439" y="0"/>
                </a:lnTo>
                <a:lnTo>
                  <a:pt x="427" y="4"/>
                </a:lnTo>
                <a:lnTo>
                  <a:pt x="415" y="8"/>
                </a:lnTo>
                <a:lnTo>
                  <a:pt x="404" y="13"/>
                </a:lnTo>
                <a:lnTo>
                  <a:pt x="395" y="20"/>
                </a:lnTo>
                <a:lnTo>
                  <a:pt x="386" y="28"/>
                </a:lnTo>
                <a:lnTo>
                  <a:pt x="379" y="38"/>
                </a:lnTo>
                <a:lnTo>
                  <a:pt x="371" y="49"/>
                </a:lnTo>
                <a:lnTo>
                  <a:pt x="362" y="41"/>
                </a:lnTo>
                <a:lnTo>
                  <a:pt x="351" y="36"/>
                </a:lnTo>
                <a:lnTo>
                  <a:pt x="340" y="32"/>
                </a:lnTo>
                <a:lnTo>
                  <a:pt x="327" y="28"/>
                </a:lnTo>
                <a:lnTo>
                  <a:pt x="315" y="27"/>
                </a:lnTo>
                <a:lnTo>
                  <a:pt x="304" y="28"/>
                </a:lnTo>
                <a:lnTo>
                  <a:pt x="291" y="30"/>
                </a:lnTo>
                <a:lnTo>
                  <a:pt x="279" y="35"/>
                </a:lnTo>
                <a:lnTo>
                  <a:pt x="268" y="40"/>
                </a:lnTo>
                <a:lnTo>
                  <a:pt x="257" y="47"/>
                </a:lnTo>
                <a:lnTo>
                  <a:pt x="249" y="55"/>
                </a:lnTo>
                <a:lnTo>
                  <a:pt x="240" y="65"/>
                </a:lnTo>
                <a:lnTo>
                  <a:pt x="234" y="74"/>
                </a:lnTo>
                <a:lnTo>
                  <a:pt x="229" y="86"/>
                </a:lnTo>
                <a:lnTo>
                  <a:pt x="225" y="98"/>
                </a:lnTo>
                <a:lnTo>
                  <a:pt x="223" y="110"/>
                </a:lnTo>
                <a:lnTo>
                  <a:pt x="210" y="107"/>
                </a:lnTo>
                <a:lnTo>
                  <a:pt x="196" y="106"/>
                </a:lnTo>
                <a:lnTo>
                  <a:pt x="188" y="107"/>
                </a:lnTo>
                <a:lnTo>
                  <a:pt x="179" y="108"/>
                </a:lnTo>
                <a:lnTo>
                  <a:pt x="171" y="110"/>
                </a:lnTo>
                <a:lnTo>
                  <a:pt x="162" y="113"/>
                </a:lnTo>
                <a:lnTo>
                  <a:pt x="155" y="116"/>
                </a:lnTo>
                <a:lnTo>
                  <a:pt x="146" y="121"/>
                </a:lnTo>
                <a:lnTo>
                  <a:pt x="140" y="126"/>
                </a:lnTo>
                <a:lnTo>
                  <a:pt x="133" y="132"/>
                </a:lnTo>
                <a:lnTo>
                  <a:pt x="125" y="142"/>
                </a:lnTo>
                <a:lnTo>
                  <a:pt x="117" y="153"/>
                </a:lnTo>
                <a:lnTo>
                  <a:pt x="113" y="163"/>
                </a:lnTo>
                <a:lnTo>
                  <a:pt x="108" y="175"/>
                </a:lnTo>
                <a:lnTo>
                  <a:pt x="106" y="187"/>
                </a:lnTo>
                <a:lnTo>
                  <a:pt x="106" y="199"/>
                </a:lnTo>
                <a:lnTo>
                  <a:pt x="107" y="211"/>
                </a:lnTo>
                <a:lnTo>
                  <a:pt x="109" y="224"/>
                </a:lnTo>
                <a:lnTo>
                  <a:pt x="98" y="225"/>
                </a:lnTo>
                <a:lnTo>
                  <a:pt x="86" y="229"/>
                </a:lnTo>
                <a:lnTo>
                  <a:pt x="75" y="234"/>
                </a:lnTo>
                <a:lnTo>
                  <a:pt x="64" y="241"/>
                </a:lnTo>
                <a:lnTo>
                  <a:pt x="56" y="248"/>
                </a:lnTo>
                <a:lnTo>
                  <a:pt x="47" y="258"/>
                </a:lnTo>
                <a:lnTo>
                  <a:pt x="40" y="268"/>
                </a:lnTo>
                <a:lnTo>
                  <a:pt x="34" y="279"/>
                </a:lnTo>
                <a:lnTo>
                  <a:pt x="30" y="291"/>
                </a:lnTo>
                <a:lnTo>
                  <a:pt x="28" y="303"/>
                </a:lnTo>
                <a:lnTo>
                  <a:pt x="28" y="316"/>
                </a:lnTo>
                <a:lnTo>
                  <a:pt x="29" y="328"/>
                </a:lnTo>
                <a:lnTo>
                  <a:pt x="31" y="339"/>
                </a:lnTo>
                <a:lnTo>
                  <a:pt x="35" y="351"/>
                </a:lnTo>
                <a:lnTo>
                  <a:pt x="42" y="362"/>
                </a:lnTo>
                <a:lnTo>
                  <a:pt x="48" y="372"/>
                </a:lnTo>
                <a:lnTo>
                  <a:pt x="39" y="378"/>
                </a:lnTo>
                <a:lnTo>
                  <a:pt x="29" y="386"/>
                </a:lnTo>
                <a:lnTo>
                  <a:pt x="20" y="394"/>
                </a:lnTo>
                <a:lnTo>
                  <a:pt x="14" y="405"/>
                </a:lnTo>
                <a:lnTo>
                  <a:pt x="8" y="416"/>
                </a:lnTo>
                <a:lnTo>
                  <a:pt x="3" y="427"/>
                </a:lnTo>
                <a:lnTo>
                  <a:pt x="1" y="439"/>
                </a:lnTo>
                <a:lnTo>
                  <a:pt x="0" y="452"/>
                </a:lnTo>
                <a:lnTo>
                  <a:pt x="1" y="464"/>
                </a:lnTo>
                <a:lnTo>
                  <a:pt x="3" y="477"/>
                </a:lnTo>
                <a:lnTo>
                  <a:pt x="8" y="488"/>
                </a:lnTo>
                <a:lnTo>
                  <a:pt x="14" y="499"/>
                </a:lnTo>
                <a:lnTo>
                  <a:pt x="20" y="509"/>
                </a:lnTo>
                <a:lnTo>
                  <a:pt x="29" y="517"/>
                </a:lnTo>
                <a:lnTo>
                  <a:pt x="38" y="525"/>
                </a:lnTo>
                <a:lnTo>
                  <a:pt x="48" y="531"/>
                </a:lnTo>
                <a:lnTo>
                  <a:pt x="41" y="542"/>
                </a:lnTo>
                <a:lnTo>
                  <a:pt x="35" y="553"/>
                </a:lnTo>
                <a:lnTo>
                  <a:pt x="31" y="564"/>
                </a:lnTo>
                <a:lnTo>
                  <a:pt x="29" y="575"/>
                </a:lnTo>
                <a:lnTo>
                  <a:pt x="28" y="588"/>
                </a:lnTo>
                <a:lnTo>
                  <a:pt x="28" y="600"/>
                </a:lnTo>
                <a:lnTo>
                  <a:pt x="30" y="613"/>
                </a:lnTo>
                <a:lnTo>
                  <a:pt x="34" y="625"/>
                </a:lnTo>
                <a:lnTo>
                  <a:pt x="40" y="635"/>
                </a:lnTo>
                <a:lnTo>
                  <a:pt x="47" y="646"/>
                </a:lnTo>
                <a:lnTo>
                  <a:pt x="56" y="655"/>
                </a:lnTo>
                <a:lnTo>
                  <a:pt x="64" y="663"/>
                </a:lnTo>
                <a:lnTo>
                  <a:pt x="75" y="670"/>
                </a:lnTo>
                <a:lnTo>
                  <a:pt x="86" y="674"/>
                </a:lnTo>
                <a:lnTo>
                  <a:pt x="98" y="678"/>
                </a:lnTo>
                <a:lnTo>
                  <a:pt x="109" y="681"/>
                </a:lnTo>
                <a:lnTo>
                  <a:pt x="107" y="692"/>
                </a:lnTo>
                <a:lnTo>
                  <a:pt x="106" y="704"/>
                </a:lnTo>
                <a:lnTo>
                  <a:pt x="106" y="716"/>
                </a:lnTo>
                <a:lnTo>
                  <a:pt x="108" y="729"/>
                </a:lnTo>
                <a:lnTo>
                  <a:pt x="113" y="740"/>
                </a:lnTo>
                <a:lnTo>
                  <a:pt x="118" y="751"/>
                </a:lnTo>
                <a:lnTo>
                  <a:pt x="125" y="761"/>
                </a:lnTo>
                <a:lnTo>
                  <a:pt x="133" y="771"/>
                </a:lnTo>
                <a:lnTo>
                  <a:pt x="140" y="777"/>
                </a:lnTo>
                <a:lnTo>
                  <a:pt x="147" y="782"/>
                </a:lnTo>
                <a:lnTo>
                  <a:pt x="155" y="787"/>
                </a:lnTo>
                <a:lnTo>
                  <a:pt x="162" y="791"/>
                </a:lnTo>
                <a:lnTo>
                  <a:pt x="171" y="794"/>
                </a:lnTo>
                <a:lnTo>
                  <a:pt x="179" y="796"/>
                </a:lnTo>
                <a:lnTo>
                  <a:pt x="188" y="797"/>
                </a:lnTo>
                <a:lnTo>
                  <a:pt x="196" y="797"/>
                </a:lnTo>
                <a:lnTo>
                  <a:pt x="210" y="796"/>
                </a:lnTo>
                <a:lnTo>
                  <a:pt x="223" y="793"/>
                </a:lnTo>
                <a:lnTo>
                  <a:pt x="225" y="806"/>
                </a:lnTo>
                <a:lnTo>
                  <a:pt x="229" y="818"/>
                </a:lnTo>
                <a:lnTo>
                  <a:pt x="234" y="829"/>
                </a:lnTo>
                <a:lnTo>
                  <a:pt x="240" y="838"/>
                </a:lnTo>
                <a:lnTo>
                  <a:pt x="248" y="848"/>
                </a:lnTo>
                <a:lnTo>
                  <a:pt x="257" y="856"/>
                </a:lnTo>
                <a:lnTo>
                  <a:pt x="268" y="863"/>
                </a:lnTo>
                <a:lnTo>
                  <a:pt x="279" y="869"/>
                </a:lnTo>
                <a:lnTo>
                  <a:pt x="291" y="873"/>
                </a:lnTo>
                <a:lnTo>
                  <a:pt x="304" y="875"/>
                </a:lnTo>
                <a:lnTo>
                  <a:pt x="315" y="876"/>
                </a:lnTo>
                <a:lnTo>
                  <a:pt x="327" y="875"/>
                </a:lnTo>
                <a:lnTo>
                  <a:pt x="340" y="871"/>
                </a:lnTo>
                <a:lnTo>
                  <a:pt x="351" y="868"/>
                </a:lnTo>
                <a:lnTo>
                  <a:pt x="362" y="862"/>
                </a:lnTo>
                <a:lnTo>
                  <a:pt x="371" y="855"/>
                </a:lnTo>
                <a:lnTo>
                  <a:pt x="379" y="865"/>
                </a:lnTo>
                <a:lnTo>
                  <a:pt x="386" y="875"/>
                </a:lnTo>
                <a:lnTo>
                  <a:pt x="395" y="883"/>
                </a:lnTo>
                <a:lnTo>
                  <a:pt x="404" y="890"/>
                </a:lnTo>
                <a:lnTo>
                  <a:pt x="415" y="896"/>
                </a:lnTo>
                <a:lnTo>
                  <a:pt x="427" y="900"/>
                </a:lnTo>
                <a:lnTo>
                  <a:pt x="439" y="903"/>
                </a:lnTo>
                <a:lnTo>
                  <a:pt x="452" y="904"/>
                </a:lnTo>
                <a:lnTo>
                  <a:pt x="464" y="903"/>
                </a:lnTo>
                <a:lnTo>
                  <a:pt x="476" y="899"/>
                </a:lnTo>
                <a:lnTo>
                  <a:pt x="488" y="896"/>
                </a:lnTo>
                <a:lnTo>
                  <a:pt x="499" y="890"/>
                </a:lnTo>
                <a:lnTo>
                  <a:pt x="510" y="883"/>
                </a:lnTo>
                <a:lnTo>
                  <a:pt x="518" y="875"/>
                </a:lnTo>
                <a:lnTo>
                  <a:pt x="526" y="865"/>
                </a:lnTo>
                <a:lnTo>
                  <a:pt x="532" y="855"/>
                </a:lnTo>
                <a:lnTo>
                  <a:pt x="542" y="862"/>
                </a:lnTo>
                <a:lnTo>
                  <a:pt x="552" y="868"/>
                </a:lnTo>
                <a:lnTo>
                  <a:pt x="564" y="871"/>
                </a:lnTo>
                <a:lnTo>
                  <a:pt x="576" y="875"/>
                </a:lnTo>
                <a:lnTo>
                  <a:pt x="588" y="876"/>
                </a:lnTo>
                <a:lnTo>
                  <a:pt x="601" y="875"/>
                </a:lnTo>
                <a:lnTo>
                  <a:pt x="612" y="873"/>
                </a:lnTo>
                <a:lnTo>
                  <a:pt x="624" y="869"/>
                </a:lnTo>
                <a:lnTo>
                  <a:pt x="636" y="863"/>
                </a:lnTo>
                <a:lnTo>
                  <a:pt x="647" y="856"/>
                </a:lnTo>
                <a:lnTo>
                  <a:pt x="655" y="848"/>
                </a:lnTo>
                <a:lnTo>
                  <a:pt x="663" y="838"/>
                </a:lnTo>
                <a:lnTo>
                  <a:pt x="669" y="829"/>
                </a:lnTo>
                <a:lnTo>
                  <a:pt x="675" y="818"/>
                </a:lnTo>
                <a:lnTo>
                  <a:pt x="678" y="806"/>
                </a:lnTo>
                <a:lnTo>
                  <a:pt x="680" y="793"/>
                </a:lnTo>
                <a:lnTo>
                  <a:pt x="694" y="796"/>
                </a:lnTo>
                <a:lnTo>
                  <a:pt x="707" y="797"/>
                </a:lnTo>
                <a:lnTo>
                  <a:pt x="717" y="797"/>
                </a:lnTo>
                <a:lnTo>
                  <a:pt x="725" y="796"/>
                </a:lnTo>
                <a:lnTo>
                  <a:pt x="734" y="794"/>
                </a:lnTo>
                <a:lnTo>
                  <a:pt x="742" y="791"/>
                </a:lnTo>
                <a:lnTo>
                  <a:pt x="750" y="787"/>
                </a:lnTo>
                <a:lnTo>
                  <a:pt x="757" y="782"/>
                </a:lnTo>
                <a:lnTo>
                  <a:pt x="765" y="777"/>
                </a:lnTo>
                <a:lnTo>
                  <a:pt x="771" y="771"/>
                </a:lnTo>
                <a:lnTo>
                  <a:pt x="780" y="761"/>
                </a:lnTo>
                <a:lnTo>
                  <a:pt x="786" y="751"/>
                </a:lnTo>
                <a:lnTo>
                  <a:pt x="792" y="740"/>
                </a:lnTo>
                <a:lnTo>
                  <a:pt x="795" y="729"/>
                </a:lnTo>
                <a:lnTo>
                  <a:pt x="797" y="716"/>
                </a:lnTo>
                <a:lnTo>
                  <a:pt x="798" y="704"/>
                </a:lnTo>
                <a:lnTo>
                  <a:pt x="797" y="692"/>
                </a:lnTo>
                <a:lnTo>
                  <a:pt x="794" y="681"/>
                </a:lnTo>
                <a:lnTo>
                  <a:pt x="807" y="678"/>
                </a:lnTo>
                <a:lnTo>
                  <a:pt x="817" y="674"/>
                </a:lnTo>
                <a:lnTo>
                  <a:pt x="829" y="670"/>
                </a:lnTo>
                <a:lnTo>
                  <a:pt x="839" y="663"/>
                </a:lnTo>
                <a:lnTo>
                  <a:pt x="848" y="655"/>
                </a:lnTo>
                <a:lnTo>
                  <a:pt x="857" y="646"/>
                </a:lnTo>
                <a:lnTo>
                  <a:pt x="863" y="635"/>
                </a:lnTo>
                <a:lnTo>
                  <a:pt x="869" y="625"/>
                </a:lnTo>
                <a:lnTo>
                  <a:pt x="873" y="613"/>
                </a:lnTo>
                <a:lnTo>
                  <a:pt x="875" y="600"/>
                </a:lnTo>
                <a:lnTo>
                  <a:pt x="876" y="588"/>
                </a:lnTo>
                <a:lnTo>
                  <a:pt x="875" y="575"/>
                </a:lnTo>
                <a:lnTo>
                  <a:pt x="872" y="564"/>
                </a:lnTo>
                <a:lnTo>
                  <a:pt x="868" y="553"/>
                </a:lnTo>
                <a:lnTo>
                  <a:pt x="862" y="542"/>
                </a:lnTo>
                <a:lnTo>
                  <a:pt x="855" y="531"/>
                </a:lnTo>
                <a:lnTo>
                  <a:pt x="866" y="525"/>
                </a:lnTo>
                <a:lnTo>
                  <a:pt x="875" y="517"/>
                </a:lnTo>
                <a:lnTo>
                  <a:pt x="883" y="509"/>
                </a:lnTo>
                <a:lnTo>
                  <a:pt x="890" y="499"/>
                </a:lnTo>
                <a:lnTo>
                  <a:pt x="896" y="488"/>
                </a:lnTo>
                <a:lnTo>
                  <a:pt x="900" y="477"/>
                </a:lnTo>
                <a:lnTo>
                  <a:pt x="903" y="464"/>
                </a:lnTo>
                <a:lnTo>
                  <a:pt x="903" y="4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33" name="Group 632">
            <a:extLst>
              <a:ext uri="{FF2B5EF4-FFF2-40B4-BE49-F238E27FC236}">
                <a16:creationId xmlns:a16="http://schemas.microsoft.com/office/drawing/2014/main" id="{1339D512-FC55-4737-A6B1-AC1E9FC7FFA5}"/>
              </a:ext>
            </a:extLst>
          </p:cNvPr>
          <p:cNvGrpSpPr>
            <a:grpSpLocks noChangeAspect="1"/>
          </p:cNvGrpSpPr>
          <p:nvPr/>
        </p:nvGrpSpPr>
        <p:grpSpPr>
          <a:xfrm>
            <a:off x="3086451" y="3663519"/>
            <a:ext cx="360000" cy="360000"/>
            <a:chOff x="8166100" y="2527300"/>
            <a:chExt cx="285750" cy="285750"/>
          </a:xfrm>
          <a:solidFill>
            <a:schemeClr val="bg1"/>
          </a:solidFill>
        </p:grpSpPr>
        <p:sp>
          <p:nvSpPr>
            <p:cNvPr id="634" name="Freeform 4261">
              <a:extLst>
                <a:ext uri="{FF2B5EF4-FFF2-40B4-BE49-F238E27FC236}">
                  <a16:creationId xmlns:a16="http://schemas.microsoft.com/office/drawing/2014/main" id="{4A6B7774-12B6-45B1-A85C-FA62F103C8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61363" y="2551113"/>
              <a:ext cx="66675" cy="66675"/>
            </a:xfrm>
            <a:custGeom>
              <a:avLst/>
              <a:gdLst>
                <a:gd name="T0" fmla="*/ 51 w 212"/>
                <a:gd name="T1" fmla="*/ 65 h 212"/>
                <a:gd name="T2" fmla="*/ 51 w 212"/>
                <a:gd name="T3" fmla="*/ 62 h 212"/>
                <a:gd name="T4" fmla="*/ 52 w 212"/>
                <a:gd name="T5" fmla="*/ 60 h 212"/>
                <a:gd name="T6" fmla="*/ 54 w 212"/>
                <a:gd name="T7" fmla="*/ 57 h 212"/>
                <a:gd name="T8" fmla="*/ 55 w 212"/>
                <a:gd name="T9" fmla="*/ 55 h 212"/>
                <a:gd name="T10" fmla="*/ 57 w 212"/>
                <a:gd name="T11" fmla="*/ 54 h 212"/>
                <a:gd name="T12" fmla="*/ 60 w 212"/>
                <a:gd name="T13" fmla="*/ 52 h 212"/>
                <a:gd name="T14" fmla="*/ 62 w 212"/>
                <a:gd name="T15" fmla="*/ 52 h 212"/>
                <a:gd name="T16" fmla="*/ 66 w 212"/>
                <a:gd name="T17" fmla="*/ 50 h 212"/>
                <a:gd name="T18" fmla="*/ 147 w 212"/>
                <a:gd name="T19" fmla="*/ 50 h 212"/>
                <a:gd name="T20" fmla="*/ 149 w 212"/>
                <a:gd name="T21" fmla="*/ 52 h 212"/>
                <a:gd name="T22" fmla="*/ 152 w 212"/>
                <a:gd name="T23" fmla="*/ 52 h 212"/>
                <a:gd name="T24" fmla="*/ 155 w 212"/>
                <a:gd name="T25" fmla="*/ 54 h 212"/>
                <a:gd name="T26" fmla="*/ 157 w 212"/>
                <a:gd name="T27" fmla="*/ 55 h 212"/>
                <a:gd name="T28" fmla="*/ 159 w 212"/>
                <a:gd name="T29" fmla="*/ 57 h 212"/>
                <a:gd name="T30" fmla="*/ 160 w 212"/>
                <a:gd name="T31" fmla="*/ 60 h 212"/>
                <a:gd name="T32" fmla="*/ 161 w 212"/>
                <a:gd name="T33" fmla="*/ 62 h 212"/>
                <a:gd name="T34" fmla="*/ 162 w 212"/>
                <a:gd name="T35" fmla="*/ 65 h 212"/>
                <a:gd name="T36" fmla="*/ 162 w 212"/>
                <a:gd name="T37" fmla="*/ 147 h 212"/>
                <a:gd name="T38" fmla="*/ 161 w 212"/>
                <a:gd name="T39" fmla="*/ 149 h 212"/>
                <a:gd name="T40" fmla="*/ 160 w 212"/>
                <a:gd name="T41" fmla="*/ 152 h 212"/>
                <a:gd name="T42" fmla="*/ 159 w 212"/>
                <a:gd name="T43" fmla="*/ 154 h 212"/>
                <a:gd name="T44" fmla="*/ 157 w 212"/>
                <a:gd name="T45" fmla="*/ 158 h 212"/>
                <a:gd name="T46" fmla="*/ 155 w 212"/>
                <a:gd name="T47" fmla="*/ 159 h 212"/>
                <a:gd name="T48" fmla="*/ 152 w 212"/>
                <a:gd name="T49" fmla="*/ 161 h 212"/>
                <a:gd name="T50" fmla="*/ 149 w 212"/>
                <a:gd name="T51" fmla="*/ 161 h 212"/>
                <a:gd name="T52" fmla="*/ 147 w 212"/>
                <a:gd name="T53" fmla="*/ 162 h 212"/>
                <a:gd name="T54" fmla="*/ 66 w 212"/>
                <a:gd name="T55" fmla="*/ 162 h 212"/>
                <a:gd name="T56" fmla="*/ 62 w 212"/>
                <a:gd name="T57" fmla="*/ 161 h 212"/>
                <a:gd name="T58" fmla="*/ 60 w 212"/>
                <a:gd name="T59" fmla="*/ 161 h 212"/>
                <a:gd name="T60" fmla="*/ 57 w 212"/>
                <a:gd name="T61" fmla="*/ 159 h 212"/>
                <a:gd name="T62" fmla="*/ 55 w 212"/>
                <a:gd name="T63" fmla="*/ 158 h 212"/>
                <a:gd name="T64" fmla="*/ 54 w 212"/>
                <a:gd name="T65" fmla="*/ 154 h 212"/>
                <a:gd name="T66" fmla="*/ 52 w 212"/>
                <a:gd name="T67" fmla="*/ 152 h 212"/>
                <a:gd name="T68" fmla="*/ 51 w 212"/>
                <a:gd name="T69" fmla="*/ 149 h 212"/>
                <a:gd name="T70" fmla="*/ 51 w 212"/>
                <a:gd name="T71" fmla="*/ 147 h 212"/>
                <a:gd name="T72" fmla="*/ 51 w 212"/>
                <a:gd name="T73" fmla="*/ 65 h 212"/>
                <a:gd name="T74" fmla="*/ 0 w 212"/>
                <a:gd name="T75" fmla="*/ 212 h 212"/>
                <a:gd name="T76" fmla="*/ 212 w 212"/>
                <a:gd name="T77" fmla="*/ 212 h 212"/>
                <a:gd name="T78" fmla="*/ 212 w 212"/>
                <a:gd name="T79" fmla="*/ 0 h 212"/>
                <a:gd name="T80" fmla="*/ 0 w 212"/>
                <a:gd name="T81" fmla="*/ 0 h 212"/>
                <a:gd name="T82" fmla="*/ 0 w 212"/>
                <a:gd name="T83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2" h="212">
                  <a:moveTo>
                    <a:pt x="51" y="65"/>
                  </a:moveTo>
                  <a:lnTo>
                    <a:pt x="51" y="62"/>
                  </a:lnTo>
                  <a:lnTo>
                    <a:pt x="52" y="60"/>
                  </a:lnTo>
                  <a:lnTo>
                    <a:pt x="54" y="57"/>
                  </a:lnTo>
                  <a:lnTo>
                    <a:pt x="55" y="55"/>
                  </a:lnTo>
                  <a:lnTo>
                    <a:pt x="57" y="54"/>
                  </a:lnTo>
                  <a:lnTo>
                    <a:pt x="60" y="52"/>
                  </a:lnTo>
                  <a:lnTo>
                    <a:pt x="62" y="52"/>
                  </a:lnTo>
                  <a:lnTo>
                    <a:pt x="66" y="50"/>
                  </a:lnTo>
                  <a:lnTo>
                    <a:pt x="147" y="50"/>
                  </a:lnTo>
                  <a:lnTo>
                    <a:pt x="149" y="52"/>
                  </a:lnTo>
                  <a:lnTo>
                    <a:pt x="152" y="52"/>
                  </a:lnTo>
                  <a:lnTo>
                    <a:pt x="155" y="54"/>
                  </a:lnTo>
                  <a:lnTo>
                    <a:pt x="157" y="55"/>
                  </a:lnTo>
                  <a:lnTo>
                    <a:pt x="159" y="57"/>
                  </a:lnTo>
                  <a:lnTo>
                    <a:pt x="160" y="60"/>
                  </a:lnTo>
                  <a:lnTo>
                    <a:pt x="161" y="62"/>
                  </a:lnTo>
                  <a:lnTo>
                    <a:pt x="162" y="65"/>
                  </a:lnTo>
                  <a:lnTo>
                    <a:pt x="162" y="147"/>
                  </a:lnTo>
                  <a:lnTo>
                    <a:pt x="161" y="149"/>
                  </a:lnTo>
                  <a:lnTo>
                    <a:pt x="160" y="152"/>
                  </a:lnTo>
                  <a:lnTo>
                    <a:pt x="159" y="154"/>
                  </a:lnTo>
                  <a:lnTo>
                    <a:pt x="157" y="158"/>
                  </a:lnTo>
                  <a:lnTo>
                    <a:pt x="155" y="159"/>
                  </a:lnTo>
                  <a:lnTo>
                    <a:pt x="152" y="161"/>
                  </a:lnTo>
                  <a:lnTo>
                    <a:pt x="149" y="161"/>
                  </a:lnTo>
                  <a:lnTo>
                    <a:pt x="147" y="162"/>
                  </a:lnTo>
                  <a:lnTo>
                    <a:pt x="66" y="162"/>
                  </a:lnTo>
                  <a:lnTo>
                    <a:pt x="62" y="161"/>
                  </a:lnTo>
                  <a:lnTo>
                    <a:pt x="60" y="161"/>
                  </a:lnTo>
                  <a:lnTo>
                    <a:pt x="57" y="159"/>
                  </a:lnTo>
                  <a:lnTo>
                    <a:pt x="55" y="158"/>
                  </a:lnTo>
                  <a:lnTo>
                    <a:pt x="54" y="154"/>
                  </a:lnTo>
                  <a:lnTo>
                    <a:pt x="52" y="152"/>
                  </a:lnTo>
                  <a:lnTo>
                    <a:pt x="51" y="149"/>
                  </a:lnTo>
                  <a:lnTo>
                    <a:pt x="51" y="147"/>
                  </a:lnTo>
                  <a:lnTo>
                    <a:pt x="51" y="65"/>
                  </a:lnTo>
                  <a:close/>
                  <a:moveTo>
                    <a:pt x="0" y="212"/>
                  </a:moveTo>
                  <a:lnTo>
                    <a:pt x="212" y="212"/>
                  </a:lnTo>
                  <a:lnTo>
                    <a:pt x="212" y="0"/>
                  </a:lnTo>
                  <a:lnTo>
                    <a:pt x="0" y="0"/>
                  </a:lnTo>
                  <a:lnTo>
                    <a:pt x="0" y="2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Rectangle 4262">
              <a:extLst>
                <a:ext uri="{FF2B5EF4-FFF2-40B4-BE49-F238E27FC236}">
                  <a16:creationId xmlns:a16="http://schemas.microsoft.com/office/drawing/2014/main" id="{86F06E79-DEC4-4F58-878D-E4345AEE7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6763" y="2576513"/>
              <a:ext cx="15875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Rectangle 4263">
              <a:extLst>
                <a:ext uri="{FF2B5EF4-FFF2-40B4-BE49-F238E27FC236}">
                  <a16:creationId xmlns:a16="http://schemas.microsoft.com/office/drawing/2014/main" id="{047F97FA-1D75-458D-9955-C10E59095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7375" y="2740025"/>
              <a:ext cx="33338" cy="31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Rectangle 4264">
              <a:extLst>
                <a:ext uri="{FF2B5EF4-FFF2-40B4-BE49-F238E27FC236}">
                  <a16:creationId xmlns:a16="http://schemas.microsoft.com/office/drawing/2014/main" id="{414F43FE-BB9C-4A60-8FED-334AA8322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363" y="2722563"/>
              <a:ext cx="23813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Freeform 4265">
              <a:extLst>
                <a:ext uri="{FF2B5EF4-FFF2-40B4-BE49-F238E27FC236}">
                  <a16:creationId xmlns:a16="http://schemas.microsoft.com/office/drawing/2014/main" id="{F6616074-E282-4C31-ABB0-8BE72501A3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9913" y="2551113"/>
              <a:ext cx="66675" cy="66675"/>
            </a:xfrm>
            <a:custGeom>
              <a:avLst/>
              <a:gdLst>
                <a:gd name="T0" fmla="*/ 24 w 212"/>
                <a:gd name="T1" fmla="*/ 39 h 212"/>
                <a:gd name="T2" fmla="*/ 25 w 212"/>
                <a:gd name="T3" fmla="*/ 35 h 212"/>
                <a:gd name="T4" fmla="*/ 25 w 212"/>
                <a:gd name="T5" fmla="*/ 33 h 212"/>
                <a:gd name="T6" fmla="*/ 27 w 212"/>
                <a:gd name="T7" fmla="*/ 30 h 212"/>
                <a:gd name="T8" fmla="*/ 28 w 212"/>
                <a:gd name="T9" fmla="*/ 28 h 212"/>
                <a:gd name="T10" fmla="*/ 30 w 212"/>
                <a:gd name="T11" fmla="*/ 26 h 212"/>
                <a:gd name="T12" fmla="*/ 33 w 212"/>
                <a:gd name="T13" fmla="*/ 25 h 212"/>
                <a:gd name="T14" fmla="*/ 35 w 212"/>
                <a:gd name="T15" fmla="*/ 24 h 212"/>
                <a:gd name="T16" fmla="*/ 39 w 212"/>
                <a:gd name="T17" fmla="*/ 24 h 212"/>
                <a:gd name="T18" fmla="*/ 174 w 212"/>
                <a:gd name="T19" fmla="*/ 24 h 212"/>
                <a:gd name="T20" fmla="*/ 177 w 212"/>
                <a:gd name="T21" fmla="*/ 24 h 212"/>
                <a:gd name="T22" fmla="*/ 179 w 212"/>
                <a:gd name="T23" fmla="*/ 25 h 212"/>
                <a:gd name="T24" fmla="*/ 182 w 212"/>
                <a:gd name="T25" fmla="*/ 26 h 212"/>
                <a:gd name="T26" fmla="*/ 184 w 212"/>
                <a:gd name="T27" fmla="*/ 28 h 212"/>
                <a:gd name="T28" fmla="*/ 187 w 212"/>
                <a:gd name="T29" fmla="*/ 30 h 212"/>
                <a:gd name="T30" fmla="*/ 188 w 212"/>
                <a:gd name="T31" fmla="*/ 33 h 212"/>
                <a:gd name="T32" fmla="*/ 189 w 212"/>
                <a:gd name="T33" fmla="*/ 35 h 212"/>
                <a:gd name="T34" fmla="*/ 189 w 212"/>
                <a:gd name="T35" fmla="*/ 39 h 212"/>
                <a:gd name="T36" fmla="*/ 189 w 212"/>
                <a:gd name="T37" fmla="*/ 174 h 212"/>
                <a:gd name="T38" fmla="*/ 189 w 212"/>
                <a:gd name="T39" fmla="*/ 177 h 212"/>
                <a:gd name="T40" fmla="*/ 188 w 212"/>
                <a:gd name="T41" fmla="*/ 179 h 212"/>
                <a:gd name="T42" fmla="*/ 187 w 212"/>
                <a:gd name="T43" fmla="*/ 182 h 212"/>
                <a:gd name="T44" fmla="*/ 184 w 212"/>
                <a:gd name="T45" fmla="*/ 184 h 212"/>
                <a:gd name="T46" fmla="*/ 182 w 212"/>
                <a:gd name="T47" fmla="*/ 186 h 212"/>
                <a:gd name="T48" fmla="*/ 179 w 212"/>
                <a:gd name="T49" fmla="*/ 188 h 212"/>
                <a:gd name="T50" fmla="*/ 177 w 212"/>
                <a:gd name="T51" fmla="*/ 188 h 212"/>
                <a:gd name="T52" fmla="*/ 174 w 212"/>
                <a:gd name="T53" fmla="*/ 189 h 212"/>
                <a:gd name="T54" fmla="*/ 39 w 212"/>
                <a:gd name="T55" fmla="*/ 189 h 212"/>
                <a:gd name="T56" fmla="*/ 35 w 212"/>
                <a:gd name="T57" fmla="*/ 188 h 212"/>
                <a:gd name="T58" fmla="*/ 33 w 212"/>
                <a:gd name="T59" fmla="*/ 188 h 212"/>
                <a:gd name="T60" fmla="*/ 30 w 212"/>
                <a:gd name="T61" fmla="*/ 186 h 212"/>
                <a:gd name="T62" fmla="*/ 28 w 212"/>
                <a:gd name="T63" fmla="*/ 184 h 212"/>
                <a:gd name="T64" fmla="*/ 27 w 212"/>
                <a:gd name="T65" fmla="*/ 182 h 212"/>
                <a:gd name="T66" fmla="*/ 25 w 212"/>
                <a:gd name="T67" fmla="*/ 179 h 212"/>
                <a:gd name="T68" fmla="*/ 24 w 212"/>
                <a:gd name="T69" fmla="*/ 177 h 212"/>
                <a:gd name="T70" fmla="*/ 24 w 212"/>
                <a:gd name="T71" fmla="*/ 174 h 212"/>
                <a:gd name="T72" fmla="*/ 24 w 212"/>
                <a:gd name="T73" fmla="*/ 39 h 212"/>
                <a:gd name="T74" fmla="*/ 0 w 212"/>
                <a:gd name="T75" fmla="*/ 212 h 212"/>
                <a:gd name="T76" fmla="*/ 212 w 212"/>
                <a:gd name="T77" fmla="*/ 212 h 212"/>
                <a:gd name="T78" fmla="*/ 212 w 212"/>
                <a:gd name="T79" fmla="*/ 0 h 212"/>
                <a:gd name="T80" fmla="*/ 0 w 212"/>
                <a:gd name="T81" fmla="*/ 0 h 212"/>
                <a:gd name="T82" fmla="*/ 0 w 212"/>
                <a:gd name="T83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2" h="212">
                  <a:moveTo>
                    <a:pt x="24" y="39"/>
                  </a:moveTo>
                  <a:lnTo>
                    <a:pt x="25" y="35"/>
                  </a:lnTo>
                  <a:lnTo>
                    <a:pt x="25" y="33"/>
                  </a:lnTo>
                  <a:lnTo>
                    <a:pt x="27" y="30"/>
                  </a:lnTo>
                  <a:lnTo>
                    <a:pt x="28" y="28"/>
                  </a:lnTo>
                  <a:lnTo>
                    <a:pt x="30" y="26"/>
                  </a:lnTo>
                  <a:lnTo>
                    <a:pt x="33" y="25"/>
                  </a:lnTo>
                  <a:lnTo>
                    <a:pt x="35" y="24"/>
                  </a:lnTo>
                  <a:lnTo>
                    <a:pt x="39" y="24"/>
                  </a:lnTo>
                  <a:lnTo>
                    <a:pt x="174" y="24"/>
                  </a:lnTo>
                  <a:lnTo>
                    <a:pt x="177" y="24"/>
                  </a:lnTo>
                  <a:lnTo>
                    <a:pt x="179" y="25"/>
                  </a:lnTo>
                  <a:lnTo>
                    <a:pt x="182" y="26"/>
                  </a:lnTo>
                  <a:lnTo>
                    <a:pt x="184" y="28"/>
                  </a:lnTo>
                  <a:lnTo>
                    <a:pt x="187" y="30"/>
                  </a:lnTo>
                  <a:lnTo>
                    <a:pt x="188" y="33"/>
                  </a:lnTo>
                  <a:lnTo>
                    <a:pt x="189" y="35"/>
                  </a:lnTo>
                  <a:lnTo>
                    <a:pt x="189" y="39"/>
                  </a:lnTo>
                  <a:lnTo>
                    <a:pt x="189" y="174"/>
                  </a:lnTo>
                  <a:lnTo>
                    <a:pt x="189" y="177"/>
                  </a:lnTo>
                  <a:lnTo>
                    <a:pt x="188" y="179"/>
                  </a:lnTo>
                  <a:lnTo>
                    <a:pt x="187" y="182"/>
                  </a:lnTo>
                  <a:lnTo>
                    <a:pt x="184" y="184"/>
                  </a:lnTo>
                  <a:lnTo>
                    <a:pt x="182" y="186"/>
                  </a:lnTo>
                  <a:lnTo>
                    <a:pt x="179" y="188"/>
                  </a:lnTo>
                  <a:lnTo>
                    <a:pt x="177" y="188"/>
                  </a:lnTo>
                  <a:lnTo>
                    <a:pt x="174" y="189"/>
                  </a:lnTo>
                  <a:lnTo>
                    <a:pt x="39" y="189"/>
                  </a:lnTo>
                  <a:lnTo>
                    <a:pt x="35" y="188"/>
                  </a:lnTo>
                  <a:lnTo>
                    <a:pt x="33" y="188"/>
                  </a:lnTo>
                  <a:lnTo>
                    <a:pt x="30" y="186"/>
                  </a:lnTo>
                  <a:lnTo>
                    <a:pt x="28" y="184"/>
                  </a:lnTo>
                  <a:lnTo>
                    <a:pt x="27" y="182"/>
                  </a:lnTo>
                  <a:lnTo>
                    <a:pt x="25" y="179"/>
                  </a:lnTo>
                  <a:lnTo>
                    <a:pt x="24" y="177"/>
                  </a:lnTo>
                  <a:lnTo>
                    <a:pt x="24" y="174"/>
                  </a:lnTo>
                  <a:lnTo>
                    <a:pt x="24" y="39"/>
                  </a:lnTo>
                  <a:close/>
                  <a:moveTo>
                    <a:pt x="0" y="212"/>
                  </a:moveTo>
                  <a:lnTo>
                    <a:pt x="212" y="212"/>
                  </a:lnTo>
                  <a:lnTo>
                    <a:pt x="212" y="0"/>
                  </a:lnTo>
                  <a:lnTo>
                    <a:pt x="0" y="0"/>
                  </a:lnTo>
                  <a:lnTo>
                    <a:pt x="0" y="2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Rectangle 4266">
              <a:extLst>
                <a:ext uri="{FF2B5EF4-FFF2-40B4-BE49-F238E27FC236}">
                  <a16:creationId xmlns:a16="http://schemas.microsoft.com/office/drawing/2014/main" id="{1A7FA61B-B613-4D11-B45A-E7BBC6112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7375" y="2568575"/>
              <a:ext cx="33338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Freeform 4267">
              <a:extLst>
                <a:ext uri="{FF2B5EF4-FFF2-40B4-BE49-F238E27FC236}">
                  <a16:creationId xmlns:a16="http://schemas.microsoft.com/office/drawing/2014/main" id="{ADEA9859-F7CD-43C8-937B-DE180AF15F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9913" y="2722563"/>
              <a:ext cx="66675" cy="66675"/>
            </a:xfrm>
            <a:custGeom>
              <a:avLst/>
              <a:gdLst>
                <a:gd name="T0" fmla="*/ 24 w 212"/>
                <a:gd name="T1" fmla="*/ 39 h 213"/>
                <a:gd name="T2" fmla="*/ 25 w 212"/>
                <a:gd name="T3" fmla="*/ 36 h 213"/>
                <a:gd name="T4" fmla="*/ 25 w 212"/>
                <a:gd name="T5" fmla="*/ 32 h 213"/>
                <a:gd name="T6" fmla="*/ 27 w 212"/>
                <a:gd name="T7" fmla="*/ 30 h 213"/>
                <a:gd name="T8" fmla="*/ 28 w 212"/>
                <a:gd name="T9" fmla="*/ 28 h 213"/>
                <a:gd name="T10" fmla="*/ 30 w 212"/>
                <a:gd name="T11" fmla="*/ 26 h 213"/>
                <a:gd name="T12" fmla="*/ 33 w 212"/>
                <a:gd name="T13" fmla="*/ 25 h 213"/>
                <a:gd name="T14" fmla="*/ 35 w 212"/>
                <a:gd name="T15" fmla="*/ 24 h 213"/>
                <a:gd name="T16" fmla="*/ 39 w 212"/>
                <a:gd name="T17" fmla="*/ 24 h 213"/>
                <a:gd name="T18" fmla="*/ 174 w 212"/>
                <a:gd name="T19" fmla="*/ 24 h 213"/>
                <a:gd name="T20" fmla="*/ 177 w 212"/>
                <a:gd name="T21" fmla="*/ 24 h 213"/>
                <a:gd name="T22" fmla="*/ 179 w 212"/>
                <a:gd name="T23" fmla="*/ 25 h 213"/>
                <a:gd name="T24" fmla="*/ 182 w 212"/>
                <a:gd name="T25" fmla="*/ 26 h 213"/>
                <a:gd name="T26" fmla="*/ 184 w 212"/>
                <a:gd name="T27" fmla="*/ 28 h 213"/>
                <a:gd name="T28" fmla="*/ 187 w 212"/>
                <a:gd name="T29" fmla="*/ 30 h 213"/>
                <a:gd name="T30" fmla="*/ 188 w 212"/>
                <a:gd name="T31" fmla="*/ 32 h 213"/>
                <a:gd name="T32" fmla="*/ 189 w 212"/>
                <a:gd name="T33" fmla="*/ 36 h 213"/>
                <a:gd name="T34" fmla="*/ 189 w 212"/>
                <a:gd name="T35" fmla="*/ 39 h 213"/>
                <a:gd name="T36" fmla="*/ 189 w 212"/>
                <a:gd name="T37" fmla="*/ 173 h 213"/>
                <a:gd name="T38" fmla="*/ 189 w 212"/>
                <a:gd name="T39" fmla="*/ 176 h 213"/>
                <a:gd name="T40" fmla="*/ 188 w 212"/>
                <a:gd name="T41" fmla="*/ 179 h 213"/>
                <a:gd name="T42" fmla="*/ 187 w 212"/>
                <a:gd name="T43" fmla="*/ 181 h 213"/>
                <a:gd name="T44" fmla="*/ 184 w 212"/>
                <a:gd name="T45" fmla="*/ 184 h 213"/>
                <a:gd name="T46" fmla="*/ 182 w 212"/>
                <a:gd name="T47" fmla="*/ 186 h 213"/>
                <a:gd name="T48" fmla="*/ 179 w 212"/>
                <a:gd name="T49" fmla="*/ 187 h 213"/>
                <a:gd name="T50" fmla="*/ 177 w 212"/>
                <a:gd name="T51" fmla="*/ 188 h 213"/>
                <a:gd name="T52" fmla="*/ 174 w 212"/>
                <a:gd name="T53" fmla="*/ 189 h 213"/>
                <a:gd name="T54" fmla="*/ 39 w 212"/>
                <a:gd name="T55" fmla="*/ 188 h 213"/>
                <a:gd name="T56" fmla="*/ 35 w 212"/>
                <a:gd name="T57" fmla="*/ 188 h 213"/>
                <a:gd name="T58" fmla="*/ 33 w 212"/>
                <a:gd name="T59" fmla="*/ 187 h 213"/>
                <a:gd name="T60" fmla="*/ 30 w 212"/>
                <a:gd name="T61" fmla="*/ 186 h 213"/>
                <a:gd name="T62" fmla="*/ 28 w 212"/>
                <a:gd name="T63" fmla="*/ 184 h 213"/>
                <a:gd name="T64" fmla="*/ 27 w 212"/>
                <a:gd name="T65" fmla="*/ 181 h 213"/>
                <a:gd name="T66" fmla="*/ 25 w 212"/>
                <a:gd name="T67" fmla="*/ 179 h 213"/>
                <a:gd name="T68" fmla="*/ 24 w 212"/>
                <a:gd name="T69" fmla="*/ 176 h 213"/>
                <a:gd name="T70" fmla="*/ 24 w 212"/>
                <a:gd name="T71" fmla="*/ 173 h 213"/>
                <a:gd name="T72" fmla="*/ 24 w 212"/>
                <a:gd name="T73" fmla="*/ 39 h 213"/>
                <a:gd name="T74" fmla="*/ 0 w 212"/>
                <a:gd name="T75" fmla="*/ 213 h 213"/>
                <a:gd name="T76" fmla="*/ 212 w 212"/>
                <a:gd name="T77" fmla="*/ 213 h 213"/>
                <a:gd name="T78" fmla="*/ 212 w 212"/>
                <a:gd name="T79" fmla="*/ 0 h 213"/>
                <a:gd name="T80" fmla="*/ 0 w 212"/>
                <a:gd name="T81" fmla="*/ 0 h 213"/>
                <a:gd name="T82" fmla="*/ 0 w 212"/>
                <a:gd name="T83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2" h="213">
                  <a:moveTo>
                    <a:pt x="24" y="39"/>
                  </a:moveTo>
                  <a:lnTo>
                    <a:pt x="25" y="36"/>
                  </a:lnTo>
                  <a:lnTo>
                    <a:pt x="25" y="32"/>
                  </a:lnTo>
                  <a:lnTo>
                    <a:pt x="27" y="30"/>
                  </a:lnTo>
                  <a:lnTo>
                    <a:pt x="28" y="28"/>
                  </a:lnTo>
                  <a:lnTo>
                    <a:pt x="30" y="26"/>
                  </a:lnTo>
                  <a:lnTo>
                    <a:pt x="33" y="25"/>
                  </a:lnTo>
                  <a:lnTo>
                    <a:pt x="35" y="24"/>
                  </a:lnTo>
                  <a:lnTo>
                    <a:pt x="39" y="24"/>
                  </a:lnTo>
                  <a:lnTo>
                    <a:pt x="174" y="24"/>
                  </a:lnTo>
                  <a:lnTo>
                    <a:pt x="177" y="24"/>
                  </a:lnTo>
                  <a:lnTo>
                    <a:pt x="179" y="25"/>
                  </a:lnTo>
                  <a:lnTo>
                    <a:pt x="182" y="26"/>
                  </a:lnTo>
                  <a:lnTo>
                    <a:pt x="184" y="28"/>
                  </a:lnTo>
                  <a:lnTo>
                    <a:pt x="187" y="30"/>
                  </a:lnTo>
                  <a:lnTo>
                    <a:pt x="188" y="32"/>
                  </a:lnTo>
                  <a:lnTo>
                    <a:pt x="189" y="36"/>
                  </a:lnTo>
                  <a:lnTo>
                    <a:pt x="189" y="39"/>
                  </a:lnTo>
                  <a:lnTo>
                    <a:pt x="189" y="173"/>
                  </a:lnTo>
                  <a:lnTo>
                    <a:pt x="189" y="176"/>
                  </a:lnTo>
                  <a:lnTo>
                    <a:pt x="188" y="179"/>
                  </a:lnTo>
                  <a:lnTo>
                    <a:pt x="187" y="181"/>
                  </a:lnTo>
                  <a:lnTo>
                    <a:pt x="184" y="184"/>
                  </a:lnTo>
                  <a:lnTo>
                    <a:pt x="182" y="186"/>
                  </a:lnTo>
                  <a:lnTo>
                    <a:pt x="179" y="187"/>
                  </a:lnTo>
                  <a:lnTo>
                    <a:pt x="177" y="188"/>
                  </a:lnTo>
                  <a:lnTo>
                    <a:pt x="174" y="189"/>
                  </a:lnTo>
                  <a:lnTo>
                    <a:pt x="39" y="188"/>
                  </a:lnTo>
                  <a:lnTo>
                    <a:pt x="35" y="188"/>
                  </a:lnTo>
                  <a:lnTo>
                    <a:pt x="33" y="187"/>
                  </a:lnTo>
                  <a:lnTo>
                    <a:pt x="30" y="186"/>
                  </a:lnTo>
                  <a:lnTo>
                    <a:pt x="28" y="184"/>
                  </a:lnTo>
                  <a:lnTo>
                    <a:pt x="27" y="181"/>
                  </a:lnTo>
                  <a:lnTo>
                    <a:pt x="25" y="179"/>
                  </a:lnTo>
                  <a:lnTo>
                    <a:pt x="24" y="176"/>
                  </a:lnTo>
                  <a:lnTo>
                    <a:pt x="24" y="173"/>
                  </a:lnTo>
                  <a:lnTo>
                    <a:pt x="24" y="39"/>
                  </a:lnTo>
                  <a:close/>
                  <a:moveTo>
                    <a:pt x="0" y="213"/>
                  </a:moveTo>
                  <a:lnTo>
                    <a:pt x="212" y="213"/>
                  </a:lnTo>
                  <a:lnTo>
                    <a:pt x="212" y="0"/>
                  </a:lnTo>
                  <a:lnTo>
                    <a:pt x="0" y="0"/>
                  </a:lnTo>
                  <a:lnTo>
                    <a:pt x="0" y="2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Freeform 4268">
              <a:extLst>
                <a:ext uri="{FF2B5EF4-FFF2-40B4-BE49-F238E27FC236}">
                  <a16:creationId xmlns:a16="http://schemas.microsoft.com/office/drawing/2014/main" id="{144DBB52-593B-4A15-BDA6-6875E96C45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66100" y="2527300"/>
              <a:ext cx="285750" cy="285750"/>
            </a:xfrm>
            <a:custGeom>
              <a:avLst/>
              <a:gdLst>
                <a:gd name="T0" fmla="*/ 585 w 901"/>
                <a:gd name="T1" fmla="*/ 309 h 902"/>
                <a:gd name="T2" fmla="*/ 852 w 901"/>
                <a:gd name="T3" fmla="*/ 49 h 902"/>
                <a:gd name="T4" fmla="*/ 790 w 901"/>
                <a:gd name="T5" fmla="*/ 551 h 902"/>
                <a:gd name="T6" fmla="*/ 788 w 901"/>
                <a:gd name="T7" fmla="*/ 342 h 902"/>
                <a:gd name="T8" fmla="*/ 847 w 901"/>
                <a:gd name="T9" fmla="*/ 370 h 902"/>
                <a:gd name="T10" fmla="*/ 829 w 901"/>
                <a:gd name="T11" fmla="*/ 714 h 902"/>
                <a:gd name="T12" fmla="*/ 464 w 901"/>
                <a:gd name="T13" fmla="*/ 857 h 902"/>
                <a:gd name="T14" fmla="*/ 746 w 901"/>
                <a:gd name="T15" fmla="*/ 827 h 902"/>
                <a:gd name="T16" fmla="*/ 855 w 901"/>
                <a:gd name="T17" fmla="*/ 593 h 902"/>
                <a:gd name="T18" fmla="*/ 364 w 901"/>
                <a:gd name="T19" fmla="*/ 625 h 902"/>
                <a:gd name="T20" fmla="*/ 482 w 901"/>
                <a:gd name="T21" fmla="*/ 790 h 902"/>
                <a:gd name="T22" fmla="*/ 341 w 901"/>
                <a:gd name="T23" fmla="*/ 787 h 902"/>
                <a:gd name="T24" fmla="*/ 46 w 901"/>
                <a:gd name="T25" fmla="*/ 309 h 902"/>
                <a:gd name="T26" fmla="*/ 313 w 901"/>
                <a:gd name="T27" fmla="*/ 49 h 902"/>
                <a:gd name="T28" fmla="*/ 297 w 901"/>
                <a:gd name="T29" fmla="*/ 447 h 902"/>
                <a:gd name="T30" fmla="*/ 45 w 901"/>
                <a:gd name="T31" fmla="*/ 356 h 902"/>
                <a:gd name="T32" fmla="*/ 317 w 901"/>
                <a:gd name="T33" fmla="*/ 353 h 902"/>
                <a:gd name="T34" fmla="*/ 49 w 901"/>
                <a:gd name="T35" fmla="*/ 852 h 902"/>
                <a:gd name="T36" fmla="*/ 309 w 901"/>
                <a:gd name="T37" fmla="*/ 585 h 902"/>
                <a:gd name="T38" fmla="*/ 313 w 901"/>
                <a:gd name="T39" fmla="*/ 545 h 902"/>
                <a:gd name="T40" fmla="*/ 215 w 901"/>
                <a:gd name="T41" fmla="*/ 548 h 902"/>
                <a:gd name="T42" fmla="*/ 117 w 901"/>
                <a:gd name="T43" fmla="*/ 478 h 902"/>
                <a:gd name="T44" fmla="*/ 238 w 901"/>
                <a:gd name="T45" fmla="*/ 456 h 902"/>
                <a:gd name="T46" fmla="*/ 46 w 901"/>
                <a:gd name="T47" fmla="*/ 428 h 902"/>
                <a:gd name="T48" fmla="*/ 128 w 901"/>
                <a:gd name="T49" fmla="*/ 530 h 902"/>
                <a:gd name="T50" fmla="*/ 128 w 901"/>
                <a:gd name="T51" fmla="*/ 560 h 902"/>
                <a:gd name="T52" fmla="*/ 348 w 901"/>
                <a:gd name="T53" fmla="*/ 421 h 902"/>
                <a:gd name="T54" fmla="*/ 493 w 901"/>
                <a:gd name="T55" fmla="*/ 533 h 902"/>
                <a:gd name="T56" fmla="*/ 351 w 901"/>
                <a:gd name="T57" fmla="*/ 559 h 902"/>
                <a:gd name="T58" fmla="*/ 356 w 901"/>
                <a:gd name="T59" fmla="*/ 181 h 902"/>
                <a:gd name="T60" fmla="*/ 359 w 901"/>
                <a:gd name="T61" fmla="*/ 312 h 902"/>
                <a:gd name="T62" fmla="*/ 348 w 901"/>
                <a:gd name="T63" fmla="*/ 47 h 902"/>
                <a:gd name="T64" fmla="*/ 442 w 901"/>
                <a:gd name="T65" fmla="*/ 129 h 902"/>
                <a:gd name="T66" fmla="*/ 351 w 901"/>
                <a:gd name="T67" fmla="*/ 154 h 902"/>
                <a:gd name="T68" fmla="*/ 550 w 901"/>
                <a:gd name="T69" fmla="*/ 57 h 902"/>
                <a:gd name="T70" fmla="*/ 420 w 901"/>
                <a:gd name="T71" fmla="*/ 65 h 902"/>
                <a:gd name="T72" fmla="*/ 557 w 901"/>
                <a:gd name="T73" fmla="*/ 442 h 902"/>
                <a:gd name="T74" fmla="*/ 532 w 901"/>
                <a:gd name="T75" fmla="*/ 351 h 902"/>
                <a:gd name="T76" fmla="*/ 737 w 901"/>
                <a:gd name="T77" fmla="*/ 359 h 902"/>
                <a:gd name="T78" fmla="*/ 731 w 901"/>
                <a:gd name="T79" fmla="*/ 419 h 902"/>
                <a:gd name="T80" fmla="*/ 740 w 901"/>
                <a:gd name="T81" fmla="*/ 549 h 902"/>
                <a:gd name="T82" fmla="*/ 589 w 901"/>
                <a:gd name="T83" fmla="*/ 717 h 902"/>
                <a:gd name="T84" fmla="*/ 713 w 901"/>
                <a:gd name="T85" fmla="*/ 585 h 902"/>
                <a:gd name="T86" fmla="*/ 530 w 901"/>
                <a:gd name="T87" fmla="*/ 688 h 902"/>
                <a:gd name="T88" fmla="*/ 560 w 901"/>
                <a:gd name="T89" fmla="*/ 688 h 902"/>
                <a:gd name="T90" fmla="*/ 712 w 901"/>
                <a:gd name="T91" fmla="*/ 801 h 902"/>
                <a:gd name="T92" fmla="*/ 662 w 901"/>
                <a:gd name="T93" fmla="*/ 533 h 902"/>
                <a:gd name="T94" fmla="*/ 547 w 901"/>
                <a:gd name="T95" fmla="*/ 559 h 902"/>
                <a:gd name="T96" fmla="*/ 584 w 901"/>
                <a:gd name="T97" fmla="*/ 467 h 902"/>
                <a:gd name="T98" fmla="*/ 614 w 901"/>
                <a:gd name="T99" fmla="*/ 467 h 902"/>
                <a:gd name="T100" fmla="*/ 545 w 901"/>
                <a:gd name="T101" fmla="*/ 611 h 902"/>
                <a:gd name="T102" fmla="*/ 456 w 901"/>
                <a:gd name="T103" fmla="*/ 718 h 902"/>
                <a:gd name="T104" fmla="*/ 366 w 901"/>
                <a:gd name="T105" fmla="*/ 371 h 902"/>
                <a:gd name="T106" fmla="*/ 366 w 901"/>
                <a:gd name="T107" fmla="*/ 341 h 902"/>
                <a:gd name="T108" fmla="*/ 488 w 901"/>
                <a:gd name="T109" fmla="*/ 371 h 902"/>
                <a:gd name="T110" fmla="*/ 495 w 901"/>
                <a:gd name="T111" fmla="*/ 448 h 902"/>
                <a:gd name="T112" fmla="*/ 404 w 901"/>
                <a:gd name="T113" fmla="*/ 429 h 902"/>
                <a:gd name="T114" fmla="*/ 467 w 901"/>
                <a:gd name="T115" fmla="*/ 291 h 902"/>
                <a:gd name="T116" fmla="*/ 464 w 901"/>
                <a:gd name="T117" fmla="*/ 181 h 902"/>
                <a:gd name="T118" fmla="*/ 535 w 901"/>
                <a:gd name="T119" fmla="*/ 117 h 902"/>
                <a:gd name="T120" fmla="*/ 9 w 901"/>
                <a:gd name="T121" fmla="*/ 1 h 902"/>
                <a:gd name="T122" fmla="*/ 886 w 901"/>
                <a:gd name="T123" fmla="*/ 902 h 902"/>
                <a:gd name="T124" fmla="*/ 890 w 901"/>
                <a:gd name="T125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01" h="902">
                  <a:moveTo>
                    <a:pt x="856" y="302"/>
                  </a:moveTo>
                  <a:lnTo>
                    <a:pt x="856" y="306"/>
                  </a:lnTo>
                  <a:lnTo>
                    <a:pt x="855" y="309"/>
                  </a:lnTo>
                  <a:lnTo>
                    <a:pt x="854" y="311"/>
                  </a:lnTo>
                  <a:lnTo>
                    <a:pt x="852" y="313"/>
                  </a:lnTo>
                  <a:lnTo>
                    <a:pt x="850" y="315"/>
                  </a:lnTo>
                  <a:lnTo>
                    <a:pt x="847" y="316"/>
                  </a:lnTo>
                  <a:lnTo>
                    <a:pt x="845" y="317"/>
                  </a:lnTo>
                  <a:lnTo>
                    <a:pt x="841" y="317"/>
                  </a:lnTo>
                  <a:lnTo>
                    <a:pt x="599" y="317"/>
                  </a:lnTo>
                  <a:lnTo>
                    <a:pt x="596" y="317"/>
                  </a:lnTo>
                  <a:lnTo>
                    <a:pt x="593" y="316"/>
                  </a:lnTo>
                  <a:lnTo>
                    <a:pt x="591" y="315"/>
                  </a:lnTo>
                  <a:lnTo>
                    <a:pt x="589" y="313"/>
                  </a:lnTo>
                  <a:lnTo>
                    <a:pt x="586" y="311"/>
                  </a:lnTo>
                  <a:lnTo>
                    <a:pt x="585" y="309"/>
                  </a:lnTo>
                  <a:lnTo>
                    <a:pt x="584" y="306"/>
                  </a:lnTo>
                  <a:lnTo>
                    <a:pt x="584" y="302"/>
                  </a:lnTo>
                  <a:lnTo>
                    <a:pt x="584" y="60"/>
                  </a:lnTo>
                  <a:lnTo>
                    <a:pt x="584" y="57"/>
                  </a:lnTo>
                  <a:lnTo>
                    <a:pt x="585" y="54"/>
                  </a:lnTo>
                  <a:lnTo>
                    <a:pt x="586" y="51"/>
                  </a:lnTo>
                  <a:lnTo>
                    <a:pt x="589" y="49"/>
                  </a:lnTo>
                  <a:lnTo>
                    <a:pt x="591" y="47"/>
                  </a:lnTo>
                  <a:lnTo>
                    <a:pt x="593" y="46"/>
                  </a:lnTo>
                  <a:lnTo>
                    <a:pt x="596" y="45"/>
                  </a:lnTo>
                  <a:lnTo>
                    <a:pt x="599" y="45"/>
                  </a:lnTo>
                  <a:lnTo>
                    <a:pt x="841" y="45"/>
                  </a:lnTo>
                  <a:lnTo>
                    <a:pt x="845" y="45"/>
                  </a:lnTo>
                  <a:lnTo>
                    <a:pt x="847" y="46"/>
                  </a:lnTo>
                  <a:lnTo>
                    <a:pt x="850" y="47"/>
                  </a:lnTo>
                  <a:lnTo>
                    <a:pt x="852" y="49"/>
                  </a:lnTo>
                  <a:lnTo>
                    <a:pt x="854" y="51"/>
                  </a:lnTo>
                  <a:lnTo>
                    <a:pt x="855" y="54"/>
                  </a:lnTo>
                  <a:lnTo>
                    <a:pt x="856" y="57"/>
                  </a:lnTo>
                  <a:lnTo>
                    <a:pt x="856" y="60"/>
                  </a:lnTo>
                  <a:lnTo>
                    <a:pt x="856" y="302"/>
                  </a:lnTo>
                  <a:close/>
                  <a:moveTo>
                    <a:pt x="841" y="371"/>
                  </a:moveTo>
                  <a:lnTo>
                    <a:pt x="805" y="371"/>
                  </a:lnTo>
                  <a:lnTo>
                    <a:pt x="805" y="536"/>
                  </a:lnTo>
                  <a:lnTo>
                    <a:pt x="805" y="538"/>
                  </a:lnTo>
                  <a:lnTo>
                    <a:pt x="804" y="541"/>
                  </a:lnTo>
                  <a:lnTo>
                    <a:pt x="803" y="544"/>
                  </a:lnTo>
                  <a:lnTo>
                    <a:pt x="801" y="546"/>
                  </a:lnTo>
                  <a:lnTo>
                    <a:pt x="799" y="548"/>
                  </a:lnTo>
                  <a:lnTo>
                    <a:pt x="796" y="549"/>
                  </a:lnTo>
                  <a:lnTo>
                    <a:pt x="793" y="550"/>
                  </a:lnTo>
                  <a:lnTo>
                    <a:pt x="790" y="551"/>
                  </a:lnTo>
                  <a:lnTo>
                    <a:pt x="788" y="550"/>
                  </a:lnTo>
                  <a:lnTo>
                    <a:pt x="785" y="549"/>
                  </a:lnTo>
                  <a:lnTo>
                    <a:pt x="783" y="548"/>
                  </a:lnTo>
                  <a:lnTo>
                    <a:pt x="780" y="546"/>
                  </a:lnTo>
                  <a:lnTo>
                    <a:pt x="778" y="544"/>
                  </a:lnTo>
                  <a:lnTo>
                    <a:pt x="776" y="541"/>
                  </a:lnTo>
                  <a:lnTo>
                    <a:pt x="776" y="538"/>
                  </a:lnTo>
                  <a:lnTo>
                    <a:pt x="775" y="536"/>
                  </a:lnTo>
                  <a:lnTo>
                    <a:pt x="775" y="356"/>
                  </a:lnTo>
                  <a:lnTo>
                    <a:pt x="776" y="353"/>
                  </a:lnTo>
                  <a:lnTo>
                    <a:pt x="776" y="351"/>
                  </a:lnTo>
                  <a:lnTo>
                    <a:pt x="778" y="347"/>
                  </a:lnTo>
                  <a:lnTo>
                    <a:pt x="780" y="345"/>
                  </a:lnTo>
                  <a:lnTo>
                    <a:pt x="783" y="344"/>
                  </a:lnTo>
                  <a:lnTo>
                    <a:pt x="785" y="342"/>
                  </a:lnTo>
                  <a:lnTo>
                    <a:pt x="788" y="342"/>
                  </a:lnTo>
                  <a:lnTo>
                    <a:pt x="790" y="341"/>
                  </a:lnTo>
                  <a:lnTo>
                    <a:pt x="841" y="341"/>
                  </a:lnTo>
                  <a:lnTo>
                    <a:pt x="845" y="342"/>
                  </a:lnTo>
                  <a:lnTo>
                    <a:pt x="847" y="342"/>
                  </a:lnTo>
                  <a:lnTo>
                    <a:pt x="850" y="344"/>
                  </a:lnTo>
                  <a:lnTo>
                    <a:pt x="852" y="345"/>
                  </a:lnTo>
                  <a:lnTo>
                    <a:pt x="854" y="347"/>
                  </a:lnTo>
                  <a:lnTo>
                    <a:pt x="855" y="351"/>
                  </a:lnTo>
                  <a:lnTo>
                    <a:pt x="856" y="353"/>
                  </a:lnTo>
                  <a:lnTo>
                    <a:pt x="856" y="356"/>
                  </a:lnTo>
                  <a:lnTo>
                    <a:pt x="856" y="359"/>
                  </a:lnTo>
                  <a:lnTo>
                    <a:pt x="855" y="362"/>
                  </a:lnTo>
                  <a:lnTo>
                    <a:pt x="854" y="365"/>
                  </a:lnTo>
                  <a:lnTo>
                    <a:pt x="852" y="367"/>
                  </a:lnTo>
                  <a:lnTo>
                    <a:pt x="850" y="369"/>
                  </a:lnTo>
                  <a:lnTo>
                    <a:pt x="847" y="370"/>
                  </a:lnTo>
                  <a:lnTo>
                    <a:pt x="845" y="371"/>
                  </a:lnTo>
                  <a:lnTo>
                    <a:pt x="841" y="371"/>
                  </a:lnTo>
                  <a:close/>
                  <a:moveTo>
                    <a:pt x="856" y="705"/>
                  </a:moveTo>
                  <a:lnTo>
                    <a:pt x="856" y="709"/>
                  </a:lnTo>
                  <a:lnTo>
                    <a:pt x="855" y="712"/>
                  </a:lnTo>
                  <a:lnTo>
                    <a:pt x="854" y="714"/>
                  </a:lnTo>
                  <a:lnTo>
                    <a:pt x="852" y="716"/>
                  </a:lnTo>
                  <a:lnTo>
                    <a:pt x="850" y="718"/>
                  </a:lnTo>
                  <a:lnTo>
                    <a:pt x="847" y="719"/>
                  </a:lnTo>
                  <a:lnTo>
                    <a:pt x="845" y="720"/>
                  </a:lnTo>
                  <a:lnTo>
                    <a:pt x="841" y="720"/>
                  </a:lnTo>
                  <a:lnTo>
                    <a:pt x="838" y="720"/>
                  </a:lnTo>
                  <a:lnTo>
                    <a:pt x="835" y="719"/>
                  </a:lnTo>
                  <a:lnTo>
                    <a:pt x="833" y="718"/>
                  </a:lnTo>
                  <a:lnTo>
                    <a:pt x="831" y="716"/>
                  </a:lnTo>
                  <a:lnTo>
                    <a:pt x="829" y="714"/>
                  </a:lnTo>
                  <a:lnTo>
                    <a:pt x="828" y="712"/>
                  </a:lnTo>
                  <a:lnTo>
                    <a:pt x="826" y="709"/>
                  </a:lnTo>
                  <a:lnTo>
                    <a:pt x="826" y="705"/>
                  </a:lnTo>
                  <a:lnTo>
                    <a:pt x="826" y="614"/>
                  </a:lnTo>
                  <a:lnTo>
                    <a:pt x="776" y="614"/>
                  </a:lnTo>
                  <a:lnTo>
                    <a:pt x="776" y="842"/>
                  </a:lnTo>
                  <a:lnTo>
                    <a:pt x="775" y="845"/>
                  </a:lnTo>
                  <a:lnTo>
                    <a:pt x="774" y="847"/>
                  </a:lnTo>
                  <a:lnTo>
                    <a:pt x="773" y="850"/>
                  </a:lnTo>
                  <a:lnTo>
                    <a:pt x="771" y="852"/>
                  </a:lnTo>
                  <a:lnTo>
                    <a:pt x="769" y="853"/>
                  </a:lnTo>
                  <a:lnTo>
                    <a:pt x="766" y="855"/>
                  </a:lnTo>
                  <a:lnTo>
                    <a:pt x="763" y="857"/>
                  </a:lnTo>
                  <a:lnTo>
                    <a:pt x="761" y="857"/>
                  </a:lnTo>
                  <a:lnTo>
                    <a:pt x="467" y="857"/>
                  </a:lnTo>
                  <a:lnTo>
                    <a:pt x="464" y="857"/>
                  </a:lnTo>
                  <a:lnTo>
                    <a:pt x="462" y="855"/>
                  </a:lnTo>
                  <a:lnTo>
                    <a:pt x="459" y="853"/>
                  </a:lnTo>
                  <a:lnTo>
                    <a:pt x="457" y="852"/>
                  </a:lnTo>
                  <a:lnTo>
                    <a:pt x="456" y="850"/>
                  </a:lnTo>
                  <a:lnTo>
                    <a:pt x="453" y="847"/>
                  </a:lnTo>
                  <a:lnTo>
                    <a:pt x="453" y="845"/>
                  </a:lnTo>
                  <a:lnTo>
                    <a:pt x="452" y="842"/>
                  </a:lnTo>
                  <a:lnTo>
                    <a:pt x="453" y="838"/>
                  </a:lnTo>
                  <a:lnTo>
                    <a:pt x="453" y="835"/>
                  </a:lnTo>
                  <a:lnTo>
                    <a:pt x="456" y="833"/>
                  </a:lnTo>
                  <a:lnTo>
                    <a:pt x="457" y="831"/>
                  </a:lnTo>
                  <a:lnTo>
                    <a:pt x="459" y="829"/>
                  </a:lnTo>
                  <a:lnTo>
                    <a:pt x="462" y="828"/>
                  </a:lnTo>
                  <a:lnTo>
                    <a:pt x="464" y="827"/>
                  </a:lnTo>
                  <a:lnTo>
                    <a:pt x="467" y="827"/>
                  </a:lnTo>
                  <a:lnTo>
                    <a:pt x="746" y="827"/>
                  </a:lnTo>
                  <a:lnTo>
                    <a:pt x="746" y="599"/>
                  </a:lnTo>
                  <a:lnTo>
                    <a:pt x="746" y="596"/>
                  </a:lnTo>
                  <a:lnTo>
                    <a:pt x="747" y="593"/>
                  </a:lnTo>
                  <a:lnTo>
                    <a:pt x="748" y="591"/>
                  </a:lnTo>
                  <a:lnTo>
                    <a:pt x="750" y="589"/>
                  </a:lnTo>
                  <a:lnTo>
                    <a:pt x="753" y="586"/>
                  </a:lnTo>
                  <a:lnTo>
                    <a:pt x="755" y="585"/>
                  </a:lnTo>
                  <a:lnTo>
                    <a:pt x="758" y="584"/>
                  </a:lnTo>
                  <a:lnTo>
                    <a:pt x="761" y="584"/>
                  </a:lnTo>
                  <a:lnTo>
                    <a:pt x="841" y="584"/>
                  </a:lnTo>
                  <a:lnTo>
                    <a:pt x="845" y="584"/>
                  </a:lnTo>
                  <a:lnTo>
                    <a:pt x="847" y="585"/>
                  </a:lnTo>
                  <a:lnTo>
                    <a:pt x="850" y="586"/>
                  </a:lnTo>
                  <a:lnTo>
                    <a:pt x="852" y="589"/>
                  </a:lnTo>
                  <a:lnTo>
                    <a:pt x="854" y="591"/>
                  </a:lnTo>
                  <a:lnTo>
                    <a:pt x="855" y="593"/>
                  </a:lnTo>
                  <a:lnTo>
                    <a:pt x="856" y="596"/>
                  </a:lnTo>
                  <a:lnTo>
                    <a:pt x="856" y="599"/>
                  </a:lnTo>
                  <a:lnTo>
                    <a:pt x="856" y="705"/>
                  </a:lnTo>
                  <a:close/>
                  <a:moveTo>
                    <a:pt x="341" y="787"/>
                  </a:moveTo>
                  <a:lnTo>
                    <a:pt x="341" y="638"/>
                  </a:lnTo>
                  <a:lnTo>
                    <a:pt x="342" y="635"/>
                  </a:lnTo>
                  <a:lnTo>
                    <a:pt x="343" y="631"/>
                  </a:lnTo>
                  <a:lnTo>
                    <a:pt x="344" y="629"/>
                  </a:lnTo>
                  <a:lnTo>
                    <a:pt x="346" y="627"/>
                  </a:lnTo>
                  <a:lnTo>
                    <a:pt x="348" y="625"/>
                  </a:lnTo>
                  <a:lnTo>
                    <a:pt x="351" y="624"/>
                  </a:lnTo>
                  <a:lnTo>
                    <a:pt x="354" y="623"/>
                  </a:lnTo>
                  <a:lnTo>
                    <a:pt x="356" y="623"/>
                  </a:lnTo>
                  <a:lnTo>
                    <a:pt x="359" y="623"/>
                  </a:lnTo>
                  <a:lnTo>
                    <a:pt x="362" y="624"/>
                  </a:lnTo>
                  <a:lnTo>
                    <a:pt x="364" y="625"/>
                  </a:lnTo>
                  <a:lnTo>
                    <a:pt x="367" y="627"/>
                  </a:lnTo>
                  <a:lnTo>
                    <a:pt x="369" y="629"/>
                  </a:lnTo>
                  <a:lnTo>
                    <a:pt x="370" y="631"/>
                  </a:lnTo>
                  <a:lnTo>
                    <a:pt x="371" y="635"/>
                  </a:lnTo>
                  <a:lnTo>
                    <a:pt x="371" y="638"/>
                  </a:lnTo>
                  <a:lnTo>
                    <a:pt x="371" y="772"/>
                  </a:lnTo>
                  <a:lnTo>
                    <a:pt x="467" y="772"/>
                  </a:lnTo>
                  <a:lnTo>
                    <a:pt x="471" y="773"/>
                  </a:lnTo>
                  <a:lnTo>
                    <a:pt x="474" y="774"/>
                  </a:lnTo>
                  <a:lnTo>
                    <a:pt x="476" y="775"/>
                  </a:lnTo>
                  <a:lnTo>
                    <a:pt x="478" y="777"/>
                  </a:lnTo>
                  <a:lnTo>
                    <a:pt x="480" y="779"/>
                  </a:lnTo>
                  <a:lnTo>
                    <a:pt x="481" y="782"/>
                  </a:lnTo>
                  <a:lnTo>
                    <a:pt x="482" y="785"/>
                  </a:lnTo>
                  <a:lnTo>
                    <a:pt x="482" y="787"/>
                  </a:lnTo>
                  <a:lnTo>
                    <a:pt x="482" y="790"/>
                  </a:lnTo>
                  <a:lnTo>
                    <a:pt x="481" y="793"/>
                  </a:lnTo>
                  <a:lnTo>
                    <a:pt x="480" y="795"/>
                  </a:lnTo>
                  <a:lnTo>
                    <a:pt x="478" y="798"/>
                  </a:lnTo>
                  <a:lnTo>
                    <a:pt x="476" y="800"/>
                  </a:lnTo>
                  <a:lnTo>
                    <a:pt x="474" y="801"/>
                  </a:lnTo>
                  <a:lnTo>
                    <a:pt x="471" y="802"/>
                  </a:lnTo>
                  <a:lnTo>
                    <a:pt x="467" y="803"/>
                  </a:lnTo>
                  <a:lnTo>
                    <a:pt x="356" y="802"/>
                  </a:lnTo>
                  <a:lnTo>
                    <a:pt x="354" y="802"/>
                  </a:lnTo>
                  <a:lnTo>
                    <a:pt x="351" y="801"/>
                  </a:lnTo>
                  <a:lnTo>
                    <a:pt x="348" y="800"/>
                  </a:lnTo>
                  <a:lnTo>
                    <a:pt x="346" y="798"/>
                  </a:lnTo>
                  <a:lnTo>
                    <a:pt x="344" y="795"/>
                  </a:lnTo>
                  <a:lnTo>
                    <a:pt x="343" y="793"/>
                  </a:lnTo>
                  <a:lnTo>
                    <a:pt x="342" y="790"/>
                  </a:lnTo>
                  <a:lnTo>
                    <a:pt x="341" y="787"/>
                  </a:lnTo>
                  <a:close/>
                  <a:moveTo>
                    <a:pt x="317" y="302"/>
                  </a:moveTo>
                  <a:lnTo>
                    <a:pt x="317" y="306"/>
                  </a:lnTo>
                  <a:lnTo>
                    <a:pt x="316" y="309"/>
                  </a:lnTo>
                  <a:lnTo>
                    <a:pt x="315" y="311"/>
                  </a:lnTo>
                  <a:lnTo>
                    <a:pt x="313" y="313"/>
                  </a:lnTo>
                  <a:lnTo>
                    <a:pt x="311" y="315"/>
                  </a:lnTo>
                  <a:lnTo>
                    <a:pt x="309" y="316"/>
                  </a:lnTo>
                  <a:lnTo>
                    <a:pt x="306" y="317"/>
                  </a:lnTo>
                  <a:lnTo>
                    <a:pt x="302" y="317"/>
                  </a:lnTo>
                  <a:lnTo>
                    <a:pt x="60" y="317"/>
                  </a:lnTo>
                  <a:lnTo>
                    <a:pt x="57" y="317"/>
                  </a:lnTo>
                  <a:lnTo>
                    <a:pt x="54" y="316"/>
                  </a:lnTo>
                  <a:lnTo>
                    <a:pt x="51" y="315"/>
                  </a:lnTo>
                  <a:lnTo>
                    <a:pt x="49" y="313"/>
                  </a:lnTo>
                  <a:lnTo>
                    <a:pt x="47" y="311"/>
                  </a:lnTo>
                  <a:lnTo>
                    <a:pt x="46" y="309"/>
                  </a:lnTo>
                  <a:lnTo>
                    <a:pt x="45" y="306"/>
                  </a:lnTo>
                  <a:lnTo>
                    <a:pt x="45" y="302"/>
                  </a:lnTo>
                  <a:lnTo>
                    <a:pt x="45" y="60"/>
                  </a:lnTo>
                  <a:lnTo>
                    <a:pt x="45" y="57"/>
                  </a:lnTo>
                  <a:lnTo>
                    <a:pt x="46" y="54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1" y="47"/>
                  </a:lnTo>
                  <a:lnTo>
                    <a:pt x="54" y="46"/>
                  </a:lnTo>
                  <a:lnTo>
                    <a:pt x="57" y="45"/>
                  </a:lnTo>
                  <a:lnTo>
                    <a:pt x="60" y="45"/>
                  </a:lnTo>
                  <a:lnTo>
                    <a:pt x="302" y="45"/>
                  </a:lnTo>
                  <a:lnTo>
                    <a:pt x="306" y="45"/>
                  </a:lnTo>
                  <a:lnTo>
                    <a:pt x="309" y="46"/>
                  </a:lnTo>
                  <a:lnTo>
                    <a:pt x="311" y="47"/>
                  </a:lnTo>
                  <a:lnTo>
                    <a:pt x="313" y="49"/>
                  </a:lnTo>
                  <a:lnTo>
                    <a:pt x="315" y="51"/>
                  </a:lnTo>
                  <a:lnTo>
                    <a:pt x="316" y="54"/>
                  </a:lnTo>
                  <a:lnTo>
                    <a:pt x="317" y="57"/>
                  </a:lnTo>
                  <a:lnTo>
                    <a:pt x="317" y="60"/>
                  </a:lnTo>
                  <a:lnTo>
                    <a:pt x="317" y="302"/>
                  </a:lnTo>
                  <a:close/>
                  <a:moveTo>
                    <a:pt x="317" y="433"/>
                  </a:moveTo>
                  <a:lnTo>
                    <a:pt x="317" y="436"/>
                  </a:lnTo>
                  <a:lnTo>
                    <a:pt x="316" y="440"/>
                  </a:lnTo>
                  <a:lnTo>
                    <a:pt x="315" y="442"/>
                  </a:lnTo>
                  <a:lnTo>
                    <a:pt x="313" y="444"/>
                  </a:lnTo>
                  <a:lnTo>
                    <a:pt x="311" y="446"/>
                  </a:lnTo>
                  <a:lnTo>
                    <a:pt x="309" y="447"/>
                  </a:lnTo>
                  <a:lnTo>
                    <a:pt x="306" y="448"/>
                  </a:lnTo>
                  <a:lnTo>
                    <a:pt x="302" y="449"/>
                  </a:lnTo>
                  <a:lnTo>
                    <a:pt x="299" y="448"/>
                  </a:lnTo>
                  <a:lnTo>
                    <a:pt x="297" y="447"/>
                  </a:lnTo>
                  <a:lnTo>
                    <a:pt x="294" y="446"/>
                  </a:lnTo>
                  <a:lnTo>
                    <a:pt x="292" y="444"/>
                  </a:lnTo>
                  <a:lnTo>
                    <a:pt x="291" y="442"/>
                  </a:lnTo>
                  <a:lnTo>
                    <a:pt x="288" y="440"/>
                  </a:lnTo>
                  <a:lnTo>
                    <a:pt x="287" y="436"/>
                  </a:lnTo>
                  <a:lnTo>
                    <a:pt x="287" y="433"/>
                  </a:lnTo>
                  <a:lnTo>
                    <a:pt x="287" y="371"/>
                  </a:lnTo>
                  <a:lnTo>
                    <a:pt x="60" y="371"/>
                  </a:lnTo>
                  <a:lnTo>
                    <a:pt x="57" y="371"/>
                  </a:lnTo>
                  <a:lnTo>
                    <a:pt x="54" y="370"/>
                  </a:lnTo>
                  <a:lnTo>
                    <a:pt x="51" y="369"/>
                  </a:lnTo>
                  <a:lnTo>
                    <a:pt x="49" y="367"/>
                  </a:lnTo>
                  <a:lnTo>
                    <a:pt x="47" y="365"/>
                  </a:lnTo>
                  <a:lnTo>
                    <a:pt x="46" y="362"/>
                  </a:lnTo>
                  <a:lnTo>
                    <a:pt x="45" y="359"/>
                  </a:lnTo>
                  <a:lnTo>
                    <a:pt x="45" y="356"/>
                  </a:lnTo>
                  <a:lnTo>
                    <a:pt x="45" y="353"/>
                  </a:lnTo>
                  <a:lnTo>
                    <a:pt x="46" y="351"/>
                  </a:lnTo>
                  <a:lnTo>
                    <a:pt x="47" y="347"/>
                  </a:lnTo>
                  <a:lnTo>
                    <a:pt x="49" y="345"/>
                  </a:lnTo>
                  <a:lnTo>
                    <a:pt x="51" y="344"/>
                  </a:lnTo>
                  <a:lnTo>
                    <a:pt x="54" y="342"/>
                  </a:lnTo>
                  <a:lnTo>
                    <a:pt x="57" y="342"/>
                  </a:lnTo>
                  <a:lnTo>
                    <a:pt x="60" y="341"/>
                  </a:lnTo>
                  <a:lnTo>
                    <a:pt x="302" y="341"/>
                  </a:lnTo>
                  <a:lnTo>
                    <a:pt x="306" y="342"/>
                  </a:lnTo>
                  <a:lnTo>
                    <a:pt x="309" y="342"/>
                  </a:lnTo>
                  <a:lnTo>
                    <a:pt x="311" y="344"/>
                  </a:lnTo>
                  <a:lnTo>
                    <a:pt x="313" y="345"/>
                  </a:lnTo>
                  <a:lnTo>
                    <a:pt x="315" y="347"/>
                  </a:lnTo>
                  <a:lnTo>
                    <a:pt x="316" y="351"/>
                  </a:lnTo>
                  <a:lnTo>
                    <a:pt x="317" y="353"/>
                  </a:lnTo>
                  <a:lnTo>
                    <a:pt x="317" y="356"/>
                  </a:lnTo>
                  <a:lnTo>
                    <a:pt x="317" y="433"/>
                  </a:lnTo>
                  <a:close/>
                  <a:moveTo>
                    <a:pt x="317" y="842"/>
                  </a:moveTo>
                  <a:lnTo>
                    <a:pt x="317" y="845"/>
                  </a:lnTo>
                  <a:lnTo>
                    <a:pt x="316" y="847"/>
                  </a:lnTo>
                  <a:lnTo>
                    <a:pt x="315" y="850"/>
                  </a:lnTo>
                  <a:lnTo>
                    <a:pt x="313" y="852"/>
                  </a:lnTo>
                  <a:lnTo>
                    <a:pt x="311" y="853"/>
                  </a:lnTo>
                  <a:lnTo>
                    <a:pt x="309" y="855"/>
                  </a:lnTo>
                  <a:lnTo>
                    <a:pt x="306" y="857"/>
                  </a:lnTo>
                  <a:lnTo>
                    <a:pt x="302" y="857"/>
                  </a:lnTo>
                  <a:lnTo>
                    <a:pt x="60" y="857"/>
                  </a:lnTo>
                  <a:lnTo>
                    <a:pt x="57" y="857"/>
                  </a:lnTo>
                  <a:lnTo>
                    <a:pt x="54" y="855"/>
                  </a:lnTo>
                  <a:lnTo>
                    <a:pt x="51" y="853"/>
                  </a:lnTo>
                  <a:lnTo>
                    <a:pt x="49" y="852"/>
                  </a:lnTo>
                  <a:lnTo>
                    <a:pt x="47" y="850"/>
                  </a:lnTo>
                  <a:lnTo>
                    <a:pt x="46" y="847"/>
                  </a:lnTo>
                  <a:lnTo>
                    <a:pt x="45" y="845"/>
                  </a:lnTo>
                  <a:lnTo>
                    <a:pt x="45" y="842"/>
                  </a:lnTo>
                  <a:lnTo>
                    <a:pt x="45" y="599"/>
                  </a:lnTo>
                  <a:lnTo>
                    <a:pt x="45" y="596"/>
                  </a:lnTo>
                  <a:lnTo>
                    <a:pt x="46" y="593"/>
                  </a:lnTo>
                  <a:lnTo>
                    <a:pt x="47" y="591"/>
                  </a:lnTo>
                  <a:lnTo>
                    <a:pt x="49" y="589"/>
                  </a:lnTo>
                  <a:lnTo>
                    <a:pt x="51" y="586"/>
                  </a:lnTo>
                  <a:lnTo>
                    <a:pt x="54" y="585"/>
                  </a:lnTo>
                  <a:lnTo>
                    <a:pt x="57" y="584"/>
                  </a:lnTo>
                  <a:lnTo>
                    <a:pt x="60" y="584"/>
                  </a:lnTo>
                  <a:lnTo>
                    <a:pt x="302" y="584"/>
                  </a:lnTo>
                  <a:lnTo>
                    <a:pt x="306" y="584"/>
                  </a:lnTo>
                  <a:lnTo>
                    <a:pt x="309" y="585"/>
                  </a:lnTo>
                  <a:lnTo>
                    <a:pt x="311" y="586"/>
                  </a:lnTo>
                  <a:lnTo>
                    <a:pt x="313" y="589"/>
                  </a:lnTo>
                  <a:lnTo>
                    <a:pt x="315" y="591"/>
                  </a:lnTo>
                  <a:lnTo>
                    <a:pt x="316" y="593"/>
                  </a:lnTo>
                  <a:lnTo>
                    <a:pt x="317" y="596"/>
                  </a:lnTo>
                  <a:lnTo>
                    <a:pt x="317" y="599"/>
                  </a:lnTo>
                  <a:lnTo>
                    <a:pt x="317" y="842"/>
                  </a:lnTo>
                  <a:close/>
                  <a:moveTo>
                    <a:pt x="298" y="530"/>
                  </a:moveTo>
                  <a:lnTo>
                    <a:pt x="301" y="530"/>
                  </a:lnTo>
                  <a:lnTo>
                    <a:pt x="303" y="531"/>
                  </a:lnTo>
                  <a:lnTo>
                    <a:pt x="307" y="533"/>
                  </a:lnTo>
                  <a:lnTo>
                    <a:pt x="309" y="534"/>
                  </a:lnTo>
                  <a:lnTo>
                    <a:pt x="310" y="536"/>
                  </a:lnTo>
                  <a:lnTo>
                    <a:pt x="312" y="539"/>
                  </a:lnTo>
                  <a:lnTo>
                    <a:pt x="313" y="541"/>
                  </a:lnTo>
                  <a:lnTo>
                    <a:pt x="313" y="545"/>
                  </a:lnTo>
                  <a:lnTo>
                    <a:pt x="313" y="548"/>
                  </a:lnTo>
                  <a:lnTo>
                    <a:pt x="312" y="551"/>
                  </a:lnTo>
                  <a:lnTo>
                    <a:pt x="310" y="553"/>
                  </a:lnTo>
                  <a:lnTo>
                    <a:pt x="309" y="555"/>
                  </a:lnTo>
                  <a:lnTo>
                    <a:pt x="307" y="557"/>
                  </a:lnTo>
                  <a:lnTo>
                    <a:pt x="303" y="559"/>
                  </a:lnTo>
                  <a:lnTo>
                    <a:pt x="301" y="560"/>
                  </a:lnTo>
                  <a:lnTo>
                    <a:pt x="298" y="560"/>
                  </a:lnTo>
                  <a:lnTo>
                    <a:pt x="229" y="560"/>
                  </a:lnTo>
                  <a:lnTo>
                    <a:pt x="227" y="560"/>
                  </a:lnTo>
                  <a:lnTo>
                    <a:pt x="224" y="559"/>
                  </a:lnTo>
                  <a:lnTo>
                    <a:pt x="222" y="557"/>
                  </a:lnTo>
                  <a:lnTo>
                    <a:pt x="220" y="555"/>
                  </a:lnTo>
                  <a:lnTo>
                    <a:pt x="218" y="553"/>
                  </a:lnTo>
                  <a:lnTo>
                    <a:pt x="215" y="551"/>
                  </a:lnTo>
                  <a:lnTo>
                    <a:pt x="215" y="548"/>
                  </a:lnTo>
                  <a:lnTo>
                    <a:pt x="214" y="545"/>
                  </a:lnTo>
                  <a:lnTo>
                    <a:pt x="215" y="541"/>
                  </a:lnTo>
                  <a:lnTo>
                    <a:pt x="217" y="539"/>
                  </a:lnTo>
                  <a:lnTo>
                    <a:pt x="218" y="536"/>
                  </a:lnTo>
                  <a:lnTo>
                    <a:pt x="220" y="534"/>
                  </a:lnTo>
                  <a:lnTo>
                    <a:pt x="222" y="533"/>
                  </a:lnTo>
                  <a:lnTo>
                    <a:pt x="224" y="531"/>
                  </a:lnTo>
                  <a:lnTo>
                    <a:pt x="227" y="530"/>
                  </a:lnTo>
                  <a:lnTo>
                    <a:pt x="229" y="530"/>
                  </a:lnTo>
                  <a:lnTo>
                    <a:pt x="298" y="530"/>
                  </a:lnTo>
                  <a:close/>
                  <a:moveTo>
                    <a:pt x="229" y="482"/>
                  </a:moveTo>
                  <a:lnTo>
                    <a:pt x="128" y="482"/>
                  </a:lnTo>
                  <a:lnTo>
                    <a:pt x="125" y="482"/>
                  </a:lnTo>
                  <a:lnTo>
                    <a:pt x="122" y="481"/>
                  </a:lnTo>
                  <a:lnTo>
                    <a:pt x="120" y="480"/>
                  </a:lnTo>
                  <a:lnTo>
                    <a:pt x="117" y="478"/>
                  </a:lnTo>
                  <a:lnTo>
                    <a:pt x="116" y="476"/>
                  </a:lnTo>
                  <a:lnTo>
                    <a:pt x="114" y="474"/>
                  </a:lnTo>
                  <a:lnTo>
                    <a:pt x="114" y="471"/>
                  </a:lnTo>
                  <a:lnTo>
                    <a:pt x="113" y="467"/>
                  </a:lnTo>
                  <a:lnTo>
                    <a:pt x="114" y="464"/>
                  </a:lnTo>
                  <a:lnTo>
                    <a:pt x="114" y="462"/>
                  </a:lnTo>
                  <a:lnTo>
                    <a:pt x="116" y="459"/>
                  </a:lnTo>
                  <a:lnTo>
                    <a:pt x="117" y="457"/>
                  </a:lnTo>
                  <a:lnTo>
                    <a:pt x="120" y="456"/>
                  </a:lnTo>
                  <a:lnTo>
                    <a:pt x="122" y="453"/>
                  </a:lnTo>
                  <a:lnTo>
                    <a:pt x="125" y="452"/>
                  </a:lnTo>
                  <a:lnTo>
                    <a:pt x="128" y="452"/>
                  </a:lnTo>
                  <a:lnTo>
                    <a:pt x="229" y="452"/>
                  </a:lnTo>
                  <a:lnTo>
                    <a:pt x="233" y="452"/>
                  </a:lnTo>
                  <a:lnTo>
                    <a:pt x="236" y="453"/>
                  </a:lnTo>
                  <a:lnTo>
                    <a:pt x="238" y="456"/>
                  </a:lnTo>
                  <a:lnTo>
                    <a:pt x="240" y="457"/>
                  </a:lnTo>
                  <a:lnTo>
                    <a:pt x="242" y="459"/>
                  </a:lnTo>
                  <a:lnTo>
                    <a:pt x="243" y="462"/>
                  </a:lnTo>
                  <a:lnTo>
                    <a:pt x="244" y="464"/>
                  </a:lnTo>
                  <a:lnTo>
                    <a:pt x="244" y="467"/>
                  </a:lnTo>
                  <a:lnTo>
                    <a:pt x="244" y="471"/>
                  </a:lnTo>
                  <a:lnTo>
                    <a:pt x="243" y="474"/>
                  </a:lnTo>
                  <a:lnTo>
                    <a:pt x="242" y="476"/>
                  </a:lnTo>
                  <a:lnTo>
                    <a:pt x="240" y="478"/>
                  </a:lnTo>
                  <a:lnTo>
                    <a:pt x="238" y="480"/>
                  </a:lnTo>
                  <a:lnTo>
                    <a:pt x="236" y="481"/>
                  </a:lnTo>
                  <a:lnTo>
                    <a:pt x="233" y="482"/>
                  </a:lnTo>
                  <a:lnTo>
                    <a:pt x="229" y="482"/>
                  </a:lnTo>
                  <a:close/>
                  <a:moveTo>
                    <a:pt x="45" y="433"/>
                  </a:moveTo>
                  <a:lnTo>
                    <a:pt x="45" y="431"/>
                  </a:lnTo>
                  <a:lnTo>
                    <a:pt x="46" y="428"/>
                  </a:lnTo>
                  <a:lnTo>
                    <a:pt x="47" y="426"/>
                  </a:lnTo>
                  <a:lnTo>
                    <a:pt x="49" y="423"/>
                  </a:lnTo>
                  <a:lnTo>
                    <a:pt x="51" y="421"/>
                  </a:lnTo>
                  <a:lnTo>
                    <a:pt x="54" y="420"/>
                  </a:lnTo>
                  <a:lnTo>
                    <a:pt x="57" y="419"/>
                  </a:lnTo>
                  <a:lnTo>
                    <a:pt x="60" y="418"/>
                  </a:lnTo>
                  <a:lnTo>
                    <a:pt x="63" y="419"/>
                  </a:lnTo>
                  <a:lnTo>
                    <a:pt x="65" y="420"/>
                  </a:lnTo>
                  <a:lnTo>
                    <a:pt x="69" y="421"/>
                  </a:lnTo>
                  <a:lnTo>
                    <a:pt x="71" y="423"/>
                  </a:lnTo>
                  <a:lnTo>
                    <a:pt x="73" y="426"/>
                  </a:lnTo>
                  <a:lnTo>
                    <a:pt x="74" y="428"/>
                  </a:lnTo>
                  <a:lnTo>
                    <a:pt x="75" y="431"/>
                  </a:lnTo>
                  <a:lnTo>
                    <a:pt x="75" y="433"/>
                  </a:lnTo>
                  <a:lnTo>
                    <a:pt x="75" y="530"/>
                  </a:lnTo>
                  <a:lnTo>
                    <a:pt x="128" y="530"/>
                  </a:lnTo>
                  <a:lnTo>
                    <a:pt x="131" y="530"/>
                  </a:lnTo>
                  <a:lnTo>
                    <a:pt x="134" y="531"/>
                  </a:lnTo>
                  <a:lnTo>
                    <a:pt x="136" y="533"/>
                  </a:lnTo>
                  <a:lnTo>
                    <a:pt x="138" y="534"/>
                  </a:lnTo>
                  <a:lnTo>
                    <a:pt x="140" y="536"/>
                  </a:lnTo>
                  <a:lnTo>
                    <a:pt x="142" y="539"/>
                  </a:lnTo>
                  <a:lnTo>
                    <a:pt x="143" y="541"/>
                  </a:lnTo>
                  <a:lnTo>
                    <a:pt x="143" y="545"/>
                  </a:lnTo>
                  <a:lnTo>
                    <a:pt x="143" y="548"/>
                  </a:lnTo>
                  <a:lnTo>
                    <a:pt x="142" y="551"/>
                  </a:lnTo>
                  <a:lnTo>
                    <a:pt x="140" y="553"/>
                  </a:lnTo>
                  <a:lnTo>
                    <a:pt x="138" y="555"/>
                  </a:lnTo>
                  <a:lnTo>
                    <a:pt x="136" y="557"/>
                  </a:lnTo>
                  <a:lnTo>
                    <a:pt x="134" y="559"/>
                  </a:lnTo>
                  <a:lnTo>
                    <a:pt x="131" y="560"/>
                  </a:lnTo>
                  <a:lnTo>
                    <a:pt x="128" y="560"/>
                  </a:lnTo>
                  <a:lnTo>
                    <a:pt x="60" y="560"/>
                  </a:lnTo>
                  <a:lnTo>
                    <a:pt x="57" y="560"/>
                  </a:lnTo>
                  <a:lnTo>
                    <a:pt x="54" y="559"/>
                  </a:lnTo>
                  <a:lnTo>
                    <a:pt x="51" y="557"/>
                  </a:lnTo>
                  <a:lnTo>
                    <a:pt x="49" y="555"/>
                  </a:lnTo>
                  <a:lnTo>
                    <a:pt x="47" y="553"/>
                  </a:lnTo>
                  <a:lnTo>
                    <a:pt x="46" y="551"/>
                  </a:lnTo>
                  <a:lnTo>
                    <a:pt x="45" y="548"/>
                  </a:lnTo>
                  <a:lnTo>
                    <a:pt x="45" y="545"/>
                  </a:lnTo>
                  <a:lnTo>
                    <a:pt x="45" y="433"/>
                  </a:lnTo>
                  <a:close/>
                  <a:moveTo>
                    <a:pt x="341" y="433"/>
                  </a:moveTo>
                  <a:lnTo>
                    <a:pt x="342" y="431"/>
                  </a:lnTo>
                  <a:lnTo>
                    <a:pt x="343" y="428"/>
                  </a:lnTo>
                  <a:lnTo>
                    <a:pt x="344" y="426"/>
                  </a:lnTo>
                  <a:lnTo>
                    <a:pt x="346" y="423"/>
                  </a:lnTo>
                  <a:lnTo>
                    <a:pt x="348" y="421"/>
                  </a:lnTo>
                  <a:lnTo>
                    <a:pt x="351" y="420"/>
                  </a:lnTo>
                  <a:lnTo>
                    <a:pt x="354" y="419"/>
                  </a:lnTo>
                  <a:lnTo>
                    <a:pt x="356" y="418"/>
                  </a:lnTo>
                  <a:lnTo>
                    <a:pt x="359" y="419"/>
                  </a:lnTo>
                  <a:lnTo>
                    <a:pt x="362" y="420"/>
                  </a:lnTo>
                  <a:lnTo>
                    <a:pt x="364" y="421"/>
                  </a:lnTo>
                  <a:lnTo>
                    <a:pt x="367" y="423"/>
                  </a:lnTo>
                  <a:lnTo>
                    <a:pt x="369" y="426"/>
                  </a:lnTo>
                  <a:lnTo>
                    <a:pt x="370" y="428"/>
                  </a:lnTo>
                  <a:lnTo>
                    <a:pt x="371" y="431"/>
                  </a:lnTo>
                  <a:lnTo>
                    <a:pt x="371" y="433"/>
                  </a:lnTo>
                  <a:lnTo>
                    <a:pt x="371" y="530"/>
                  </a:lnTo>
                  <a:lnTo>
                    <a:pt x="485" y="530"/>
                  </a:lnTo>
                  <a:lnTo>
                    <a:pt x="488" y="530"/>
                  </a:lnTo>
                  <a:lnTo>
                    <a:pt x="491" y="531"/>
                  </a:lnTo>
                  <a:lnTo>
                    <a:pt x="493" y="533"/>
                  </a:lnTo>
                  <a:lnTo>
                    <a:pt x="495" y="534"/>
                  </a:lnTo>
                  <a:lnTo>
                    <a:pt x="497" y="536"/>
                  </a:lnTo>
                  <a:lnTo>
                    <a:pt x="498" y="539"/>
                  </a:lnTo>
                  <a:lnTo>
                    <a:pt x="500" y="541"/>
                  </a:lnTo>
                  <a:lnTo>
                    <a:pt x="500" y="545"/>
                  </a:lnTo>
                  <a:lnTo>
                    <a:pt x="500" y="548"/>
                  </a:lnTo>
                  <a:lnTo>
                    <a:pt x="498" y="551"/>
                  </a:lnTo>
                  <a:lnTo>
                    <a:pt x="497" y="553"/>
                  </a:lnTo>
                  <a:lnTo>
                    <a:pt x="495" y="555"/>
                  </a:lnTo>
                  <a:lnTo>
                    <a:pt x="493" y="557"/>
                  </a:lnTo>
                  <a:lnTo>
                    <a:pt x="491" y="559"/>
                  </a:lnTo>
                  <a:lnTo>
                    <a:pt x="488" y="560"/>
                  </a:lnTo>
                  <a:lnTo>
                    <a:pt x="485" y="560"/>
                  </a:lnTo>
                  <a:lnTo>
                    <a:pt x="356" y="560"/>
                  </a:lnTo>
                  <a:lnTo>
                    <a:pt x="354" y="560"/>
                  </a:lnTo>
                  <a:lnTo>
                    <a:pt x="351" y="559"/>
                  </a:lnTo>
                  <a:lnTo>
                    <a:pt x="348" y="557"/>
                  </a:lnTo>
                  <a:lnTo>
                    <a:pt x="346" y="555"/>
                  </a:lnTo>
                  <a:lnTo>
                    <a:pt x="344" y="553"/>
                  </a:lnTo>
                  <a:lnTo>
                    <a:pt x="343" y="551"/>
                  </a:lnTo>
                  <a:lnTo>
                    <a:pt x="342" y="548"/>
                  </a:lnTo>
                  <a:lnTo>
                    <a:pt x="341" y="545"/>
                  </a:lnTo>
                  <a:lnTo>
                    <a:pt x="341" y="433"/>
                  </a:lnTo>
                  <a:close/>
                  <a:moveTo>
                    <a:pt x="341" y="196"/>
                  </a:moveTo>
                  <a:lnTo>
                    <a:pt x="342" y="193"/>
                  </a:lnTo>
                  <a:lnTo>
                    <a:pt x="343" y="190"/>
                  </a:lnTo>
                  <a:lnTo>
                    <a:pt x="344" y="188"/>
                  </a:lnTo>
                  <a:lnTo>
                    <a:pt x="346" y="185"/>
                  </a:lnTo>
                  <a:lnTo>
                    <a:pt x="348" y="183"/>
                  </a:lnTo>
                  <a:lnTo>
                    <a:pt x="351" y="182"/>
                  </a:lnTo>
                  <a:lnTo>
                    <a:pt x="354" y="181"/>
                  </a:lnTo>
                  <a:lnTo>
                    <a:pt x="356" y="181"/>
                  </a:lnTo>
                  <a:lnTo>
                    <a:pt x="359" y="181"/>
                  </a:lnTo>
                  <a:lnTo>
                    <a:pt x="362" y="182"/>
                  </a:lnTo>
                  <a:lnTo>
                    <a:pt x="364" y="183"/>
                  </a:lnTo>
                  <a:lnTo>
                    <a:pt x="367" y="185"/>
                  </a:lnTo>
                  <a:lnTo>
                    <a:pt x="369" y="188"/>
                  </a:lnTo>
                  <a:lnTo>
                    <a:pt x="370" y="190"/>
                  </a:lnTo>
                  <a:lnTo>
                    <a:pt x="371" y="193"/>
                  </a:lnTo>
                  <a:lnTo>
                    <a:pt x="371" y="196"/>
                  </a:lnTo>
                  <a:lnTo>
                    <a:pt x="371" y="298"/>
                  </a:lnTo>
                  <a:lnTo>
                    <a:pt x="371" y="300"/>
                  </a:lnTo>
                  <a:lnTo>
                    <a:pt x="370" y="303"/>
                  </a:lnTo>
                  <a:lnTo>
                    <a:pt x="369" y="306"/>
                  </a:lnTo>
                  <a:lnTo>
                    <a:pt x="367" y="309"/>
                  </a:lnTo>
                  <a:lnTo>
                    <a:pt x="364" y="310"/>
                  </a:lnTo>
                  <a:lnTo>
                    <a:pt x="362" y="312"/>
                  </a:lnTo>
                  <a:lnTo>
                    <a:pt x="359" y="312"/>
                  </a:lnTo>
                  <a:lnTo>
                    <a:pt x="356" y="313"/>
                  </a:lnTo>
                  <a:lnTo>
                    <a:pt x="354" y="312"/>
                  </a:lnTo>
                  <a:lnTo>
                    <a:pt x="351" y="312"/>
                  </a:lnTo>
                  <a:lnTo>
                    <a:pt x="348" y="310"/>
                  </a:lnTo>
                  <a:lnTo>
                    <a:pt x="346" y="309"/>
                  </a:lnTo>
                  <a:lnTo>
                    <a:pt x="344" y="306"/>
                  </a:lnTo>
                  <a:lnTo>
                    <a:pt x="343" y="303"/>
                  </a:lnTo>
                  <a:lnTo>
                    <a:pt x="342" y="300"/>
                  </a:lnTo>
                  <a:lnTo>
                    <a:pt x="341" y="298"/>
                  </a:lnTo>
                  <a:lnTo>
                    <a:pt x="341" y="196"/>
                  </a:lnTo>
                  <a:close/>
                  <a:moveTo>
                    <a:pt x="341" y="60"/>
                  </a:moveTo>
                  <a:lnTo>
                    <a:pt x="342" y="57"/>
                  </a:lnTo>
                  <a:lnTo>
                    <a:pt x="343" y="54"/>
                  </a:lnTo>
                  <a:lnTo>
                    <a:pt x="344" y="51"/>
                  </a:lnTo>
                  <a:lnTo>
                    <a:pt x="346" y="49"/>
                  </a:lnTo>
                  <a:lnTo>
                    <a:pt x="348" y="47"/>
                  </a:lnTo>
                  <a:lnTo>
                    <a:pt x="351" y="46"/>
                  </a:lnTo>
                  <a:lnTo>
                    <a:pt x="354" y="45"/>
                  </a:lnTo>
                  <a:lnTo>
                    <a:pt x="356" y="45"/>
                  </a:lnTo>
                  <a:lnTo>
                    <a:pt x="359" y="45"/>
                  </a:lnTo>
                  <a:lnTo>
                    <a:pt x="362" y="46"/>
                  </a:lnTo>
                  <a:lnTo>
                    <a:pt x="364" y="47"/>
                  </a:lnTo>
                  <a:lnTo>
                    <a:pt x="367" y="49"/>
                  </a:lnTo>
                  <a:lnTo>
                    <a:pt x="369" y="51"/>
                  </a:lnTo>
                  <a:lnTo>
                    <a:pt x="370" y="54"/>
                  </a:lnTo>
                  <a:lnTo>
                    <a:pt x="371" y="57"/>
                  </a:lnTo>
                  <a:lnTo>
                    <a:pt x="371" y="60"/>
                  </a:lnTo>
                  <a:lnTo>
                    <a:pt x="371" y="125"/>
                  </a:lnTo>
                  <a:lnTo>
                    <a:pt x="434" y="125"/>
                  </a:lnTo>
                  <a:lnTo>
                    <a:pt x="436" y="127"/>
                  </a:lnTo>
                  <a:lnTo>
                    <a:pt x="440" y="127"/>
                  </a:lnTo>
                  <a:lnTo>
                    <a:pt x="442" y="129"/>
                  </a:lnTo>
                  <a:lnTo>
                    <a:pt x="445" y="130"/>
                  </a:lnTo>
                  <a:lnTo>
                    <a:pt x="446" y="132"/>
                  </a:lnTo>
                  <a:lnTo>
                    <a:pt x="448" y="135"/>
                  </a:lnTo>
                  <a:lnTo>
                    <a:pt x="448" y="137"/>
                  </a:lnTo>
                  <a:lnTo>
                    <a:pt x="449" y="140"/>
                  </a:lnTo>
                  <a:lnTo>
                    <a:pt x="448" y="144"/>
                  </a:lnTo>
                  <a:lnTo>
                    <a:pt x="448" y="147"/>
                  </a:lnTo>
                  <a:lnTo>
                    <a:pt x="446" y="149"/>
                  </a:lnTo>
                  <a:lnTo>
                    <a:pt x="445" y="151"/>
                  </a:lnTo>
                  <a:lnTo>
                    <a:pt x="442" y="153"/>
                  </a:lnTo>
                  <a:lnTo>
                    <a:pt x="440" y="154"/>
                  </a:lnTo>
                  <a:lnTo>
                    <a:pt x="436" y="155"/>
                  </a:lnTo>
                  <a:lnTo>
                    <a:pt x="434" y="155"/>
                  </a:lnTo>
                  <a:lnTo>
                    <a:pt x="356" y="155"/>
                  </a:lnTo>
                  <a:lnTo>
                    <a:pt x="354" y="155"/>
                  </a:lnTo>
                  <a:lnTo>
                    <a:pt x="351" y="154"/>
                  </a:lnTo>
                  <a:lnTo>
                    <a:pt x="348" y="153"/>
                  </a:lnTo>
                  <a:lnTo>
                    <a:pt x="346" y="151"/>
                  </a:lnTo>
                  <a:lnTo>
                    <a:pt x="344" y="149"/>
                  </a:lnTo>
                  <a:lnTo>
                    <a:pt x="343" y="147"/>
                  </a:lnTo>
                  <a:lnTo>
                    <a:pt x="342" y="144"/>
                  </a:lnTo>
                  <a:lnTo>
                    <a:pt x="341" y="140"/>
                  </a:lnTo>
                  <a:lnTo>
                    <a:pt x="341" y="60"/>
                  </a:lnTo>
                  <a:close/>
                  <a:moveTo>
                    <a:pt x="434" y="45"/>
                  </a:moveTo>
                  <a:lnTo>
                    <a:pt x="536" y="45"/>
                  </a:lnTo>
                  <a:lnTo>
                    <a:pt x="539" y="45"/>
                  </a:lnTo>
                  <a:lnTo>
                    <a:pt x="541" y="46"/>
                  </a:lnTo>
                  <a:lnTo>
                    <a:pt x="545" y="47"/>
                  </a:lnTo>
                  <a:lnTo>
                    <a:pt x="547" y="49"/>
                  </a:lnTo>
                  <a:lnTo>
                    <a:pt x="548" y="51"/>
                  </a:lnTo>
                  <a:lnTo>
                    <a:pt x="550" y="54"/>
                  </a:lnTo>
                  <a:lnTo>
                    <a:pt x="550" y="57"/>
                  </a:lnTo>
                  <a:lnTo>
                    <a:pt x="551" y="60"/>
                  </a:lnTo>
                  <a:lnTo>
                    <a:pt x="550" y="63"/>
                  </a:lnTo>
                  <a:lnTo>
                    <a:pt x="550" y="65"/>
                  </a:lnTo>
                  <a:lnTo>
                    <a:pt x="548" y="69"/>
                  </a:lnTo>
                  <a:lnTo>
                    <a:pt x="547" y="71"/>
                  </a:lnTo>
                  <a:lnTo>
                    <a:pt x="545" y="72"/>
                  </a:lnTo>
                  <a:lnTo>
                    <a:pt x="541" y="74"/>
                  </a:lnTo>
                  <a:lnTo>
                    <a:pt x="539" y="75"/>
                  </a:lnTo>
                  <a:lnTo>
                    <a:pt x="536" y="75"/>
                  </a:lnTo>
                  <a:lnTo>
                    <a:pt x="434" y="75"/>
                  </a:lnTo>
                  <a:lnTo>
                    <a:pt x="431" y="75"/>
                  </a:lnTo>
                  <a:lnTo>
                    <a:pt x="428" y="74"/>
                  </a:lnTo>
                  <a:lnTo>
                    <a:pt x="426" y="72"/>
                  </a:lnTo>
                  <a:lnTo>
                    <a:pt x="423" y="71"/>
                  </a:lnTo>
                  <a:lnTo>
                    <a:pt x="421" y="69"/>
                  </a:lnTo>
                  <a:lnTo>
                    <a:pt x="420" y="65"/>
                  </a:lnTo>
                  <a:lnTo>
                    <a:pt x="419" y="63"/>
                  </a:lnTo>
                  <a:lnTo>
                    <a:pt x="419" y="60"/>
                  </a:lnTo>
                  <a:lnTo>
                    <a:pt x="419" y="57"/>
                  </a:lnTo>
                  <a:lnTo>
                    <a:pt x="420" y="54"/>
                  </a:lnTo>
                  <a:lnTo>
                    <a:pt x="421" y="51"/>
                  </a:lnTo>
                  <a:lnTo>
                    <a:pt x="423" y="49"/>
                  </a:lnTo>
                  <a:lnTo>
                    <a:pt x="426" y="47"/>
                  </a:lnTo>
                  <a:lnTo>
                    <a:pt x="428" y="46"/>
                  </a:lnTo>
                  <a:lnTo>
                    <a:pt x="431" y="45"/>
                  </a:lnTo>
                  <a:lnTo>
                    <a:pt x="434" y="45"/>
                  </a:lnTo>
                  <a:close/>
                  <a:moveTo>
                    <a:pt x="722" y="371"/>
                  </a:moveTo>
                  <a:lnTo>
                    <a:pt x="560" y="371"/>
                  </a:lnTo>
                  <a:lnTo>
                    <a:pt x="560" y="433"/>
                  </a:lnTo>
                  <a:lnTo>
                    <a:pt x="560" y="436"/>
                  </a:lnTo>
                  <a:lnTo>
                    <a:pt x="558" y="440"/>
                  </a:lnTo>
                  <a:lnTo>
                    <a:pt x="557" y="442"/>
                  </a:lnTo>
                  <a:lnTo>
                    <a:pt x="555" y="444"/>
                  </a:lnTo>
                  <a:lnTo>
                    <a:pt x="553" y="446"/>
                  </a:lnTo>
                  <a:lnTo>
                    <a:pt x="551" y="447"/>
                  </a:lnTo>
                  <a:lnTo>
                    <a:pt x="548" y="448"/>
                  </a:lnTo>
                  <a:lnTo>
                    <a:pt x="545" y="449"/>
                  </a:lnTo>
                  <a:lnTo>
                    <a:pt x="542" y="448"/>
                  </a:lnTo>
                  <a:lnTo>
                    <a:pt x="539" y="447"/>
                  </a:lnTo>
                  <a:lnTo>
                    <a:pt x="537" y="446"/>
                  </a:lnTo>
                  <a:lnTo>
                    <a:pt x="535" y="444"/>
                  </a:lnTo>
                  <a:lnTo>
                    <a:pt x="533" y="442"/>
                  </a:lnTo>
                  <a:lnTo>
                    <a:pt x="532" y="440"/>
                  </a:lnTo>
                  <a:lnTo>
                    <a:pt x="531" y="436"/>
                  </a:lnTo>
                  <a:lnTo>
                    <a:pt x="530" y="433"/>
                  </a:lnTo>
                  <a:lnTo>
                    <a:pt x="530" y="356"/>
                  </a:lnTo>
                  <a:lnTo>
                    <a:pt x="531" y="353"/>
                  </a:lnTo>
                  <a:lnTo>
                    <a:pt x="532" y="351"/>
                  </a:lnTo>
                  <a:lnTo>
                    <a:pt x="533" y="347"/>
                  </a:lnTo>
                  <a:lnTo>
                    <a:pt x="535" y="345"/>
                  </a:lnTo>
                  <a:lnTo>
                    <a:pt x="537" y="344"/>
                  </a:lnTo>
                  <a:lnTo>
                    <a:pt x="539" y="342"/>
                  </a:lnTo>
                  <a:lnTo>
                    <a:pt x="542" y="342"/>
                  </a:lnTo>
                  <a:lnTo>
                    <a:pt x="545" y="341"/>
                  </a:lnTo>
                  <a:lnTo>
                    <a:pt x="722" y="341"/>
                  </a:lnTo>
                  <a:lnTo>
                    <a:pt x="726" y="342"/>
                  </a:lnTo>
                  <a:lnTo>
                    <a:pt x="728" y="342"/>
                  </a:lnTo>
                  <a:lnTo>
                    <a:pt x="731" y="344"/>
                  </a:lnTo>
                  <a:lnTo>
                    <a:pt x="733" y="345"/>
                  </a:lnTo>
                  <a:lnTo>
                    <a:pt x="735" y="347"/>
                  </a:lnTo>
                  <a:lnTo>
                    <a:pt x="736" y="351"/>
                  </a:lnTo>
                  <a:lnTo>
                    <a:pt x="737" y="353"/>
                  </a:lnTo>
                  <a:lnTo>
                    <a:pt x="737" y="356"/>
                  </a:lnTo>
                  <a:lnTo>
                    <a:pt x="737" y="359"/>
                  </a:lnTo>
                  <a:lnTo>
                    <a:pt x="736" y="362"/>
                  </a:lnTo>
                  <a:lnTo>
                    <a:pt x="735" y="365"/>
                  </a:lnTo>
                  <a:lnTo>
                    <a:pt x="733" y="367"/>
                  </a:lnTo>
                  <a:lnTo>
                    <a:pt x="731" y="369"/>
                  </a:lnTo>
                  <a:lnTo>
                    <a:pt x="728" y="370"/>
                  </a:lnTo>
                  <a:lnTo>
                    <a:pt x="726" y="371"/>
                  </a:lnTo>
                  <a:lnTo>
                    <a:pt x="722" y="371"/>
                  </a:lnTo>
                  <a:close/>
                  <a:moveTo>
                    <a:pt x="718" y="536"/>
                  </a:moveTo>
                  <a:lnTo>
                    <a:pt x="718" y="433"/>
                  </a:lnTo>
                  <a:lnTo>
                    <a:pt x="719" y="431"/>
                  </a:lnTo>
                  <a:lnTo>
                    <a:pt x="719" y="428"/>
                  </a:lnTo>
                  <a:lnTo>
                    <a:pt x="721" y="426"/>
                  </a:lnTo>
                  <a:lnTo>
                    <a:pt x="722" y="423"/>
                  </a:lnTo>
                  <a:lnTo>
                    <a:pt x="726" y="421"/>
                  </a:lnTo>
                  <a:lnTo>
                    <a:pt x="728" y="420"/>
                  </a:lnTo>
                  <a:lnTo>
                    <a:pt x="731" y="419"/>
                  </a:lnTo>
                  <a:lnTo>
                    <a:pt x="733" y="418"/>
                  </a:lnTo>
                  <a:lnTo>
                    <a:pt x="736" y="419"/>
                  </a:lnTo>
                  <a:lnTo>
                    <a:pt x="740" y="420"/>
                  </a:lnTo>
                  <a:lnTo>
                    <a:pt x="742" y="421"/>
                  </a:lnTo>
                  <a:lnTo>
                    <a:pt x="744" y="423"/>
                  </a:lnTo>
                  <a:lnTo>
                    <a:pt x="746" y="426"/>
                  </a:lnTo>
                  <a:lnTo>
                    <a:pt x="747" y="428"/>
                  </a:lnTo>
                  <a:lnTo>
                    <a:pt x="748" y="431"/>
                  </a:lnTo>
                  <a:lnTo>
                    <a:pt x="748" y="433"/>
                  </a:lnTo>
                  <a:lnTo>
                    <a:pt x="748" y="536"/>
                  </a:lnTo>
                  <a:lnTo>
                    <a:pt x="748" y="538"/>
                  </a:lnTo>
                  <a:lnTo>
                    <a:pt x="747" y="541"/>
                  </a:lnTo>
                  <a:lnTo>
                    <a:pt x="746" y="544"/>
                  </a:lnTo>
                  <a:lnTo>
                    <a:pt x="744" y="546"/>
                  </a:lnTo>
                  <a:lnTo>
                    <a:pt x="742" y="548"/>
                  </a:lnTo>
                  <a:lnTo>
                    <a:pt x="740" y="549"/>
                  </a:lnTo>
                  <a:lnTo>
                    <a:pt x="736" y="550"/>
                  </a:lnTo>
                  <a:lnTo>
                    <a:pt x="733" y="551"/>
                  </a:lnTo>
                  <a:lnTo>
                    <a:pt x="731" y="550"/>
                  </a:lnTo>
                  <a:lnTo>
                    <a:pt x="728" y="549"/>
                  </a:lnTo>
                  <a:lnTo>
                    <a:pt x="726" y="548"/>
                  </a:lnTo>
                  <a:lnTo>
                    <a:pt x="722" y="546"/>
                  </a:lnTo>
                  <a:lnTo>
                    <a:pt x="721" y="544"/>
                  </a:lnTo>
                  <a:lnTo>
                    <a:pt x="719" y="541"/>
                  </a:lnTo>
                  <a:lnTo>
                    <a:pt x="719" y="538"/>
                  </a:lnTo>
                  <a:lnTo>
                    <a:pt x="718" y="536"/>
                  </a:lnTo>
                  <a:close/>
                  <a:moveTo>
                    <a:pt x="706" y="721"/>
                  </a:moveTo>
                  <a:lnTo>
                    <a:pt x="599" y="721"/>
                  </a:lnTo>
                  <a:lnTo>
                    <a:pt x="596" y="721"/>
                  </a:lnTo>
                  <a:lnTo>
                    <a:pt x="593" y="720"/>
                  </a:lnTo>
                  <a:lnTo>
                    <a:pt x="591" y="719"/>
                  </a:lnTo>
                  <a:lnTo>
                    <a:pt x="589" y="717"/>
                  </a:lnTo>
                  <a:lnTo>
                    <a:pt x="586" y="715"/>
                  </a:lnTo>
                  <a:lnTo>
                    <a:pt x="585" y="713"/>
                  </a:lnTo>
                  <a:lnTo>
                    <a:pt x="584" y="710"/>
                  </a:lnTo>
                  <a:lnTo>
                    <a:pt x="584" y="706"/>
                  </a:lnTo>
                  <a:lnTo>
                    <a:pt x="584" y="599"/>
                  </a:lnTo>
                  <a:lnTo>
                    <a:pt x="584" y="596"/>
                  </a:lnTo>
                  <a:lnTo>
                    <a:pt x="585" y="593"/>
                  </a:lnTo>
                  <a:lnTo>
                    <a:pt x="586" y="591"/>
                  </a:lnTo>
                  <a:lnTo>
                    <a:pt x="589" y="589"/>
                  </a:lnTo>
                  <a:lnTo>
                    <a:pt x="591" y="586"/>
                  </a:lnTo>
                  <a:lnTo>
                    <a:pt x="593" y="585"/>
                  </a:lnTo>
                  <a:lnTo>
                    <a:pt x="596" y="584"/>
                  </a:lnTo>
                  <a:lnTo>
                    <a:pt x="599" y="584"/>
                  </a:lnTo>
                  <a:lnTo>
                    <a:pt x="706" y="584"/>
                  </a:lnTo>
                  <a:lnTo>
                    <a:pt x="710" y="584"/>
                  </a:lnTo>
                  <a:lnTo>
                    <a:pt x="713" y="585"/>
                  </a:lnTo>
                  <a:lnTo>
                    <a:pt x="715" y="586"/>
                  </a:lnTo>
                  <a:lnTo>
                    <a:pt x="717" y="589"/>
                  </a:lnTo>
                  <a:lnTo>
                    <a:pt x="719" y="591"/>
                  </a:lnTo>
                  <a:lnTo>
                    <a:pt x="720" y="593"/>
                  </a:lnTo>
                  <a:lnTo>
                    <a:pt x="721" y="596"/>
                  </a:lnTo>
                  <a:lnTo>
                    <a:pt x="721" y="599"/>
                  </a:lnTo>
                  <a:lnTo>
                    <a:pt x="721" y="706"/>
                  </a:lnTo>
                  <a:lnTo>
                    <a:pt x="721" y="710"/>
                  </a:lnTo>
                  <a:lnTo>
                    <a:pt x="720" y="713"/>
                  </a:lnTo>
                  <a:lnTo>
                    <a:pt x="719" y="715"/>
                  </a:lnTo>
                  <a:lnTo>
                    <a:pt x="717" y="717"/>
                  </a:lnTo>
                  <a:lnTo>
                    <a:pt x="715" y="719"/>
                  </a:lnTo>
                  <a:lnTo>
                    <a:pt x="713" y="720"/>
                  </a:lnTo>
                  <a:lnTo>
                    <a:pt x="710" y="721"/>
                  </a:lnTo>
                  <a:lnTo>
                    <a:pt x="706" y="721"/>
                  </a:lnTo>
                  <a:close/>
                  <a:moveTo>
                    <a:pt x="530" y="688"/>
                  </a:moveTo>
                  <a:lnTo>
                    <a:pt x="531" y="685"/>
                  </a:lnTo>
                  <a:lnTo>
                    <a:pt x="532" y="683"/>
                  </a:lnTo>
                  <a:lnTo>
                    <a:pt x="533" y="680"/>
                  </a:lnTo>
                  <a:lnTo>
                    <a:pt x="535" y="678"/>
                  </a:lnTo>
                  <a:lnTo>
                    <a:pt x="537" y="675"/>
                  </a:lnTo>
                  <a:lnTo>
                    <a:pt x="539" y="674"/>
                  </a:lnTo>
                  <a:lnTo>
                    <a:pt x="542" y="673"/>
                  </a:lnTo>
                  <a:lnTo>
                    <a:pt x="545" y="673"/>
                  </a:lnTo>
                  <a:lnTo>
                    <a:pt x="548" y="673"/>
                  </a:lnTo>
                  <a:lnTo>
                    <a:pt x="551" y="674"/>
                  </a:lnTo>
                  <a:lnTo>
                    <a:pt x="553" y="675"/>
                  </a:lnTo>
                  <a:lnTo>
                    <a:pt x="555" y="678"/>
                  </a:lnTo>
                  <a:lnTo>
                    <a:pt x="557" y="680"/>
                  </a:lnTo>
                  <a:lnTo>
                    <a:pt x="558" y="683"/>
                  </a:lnTo>
                  <a:lnTo>
                    <a:pt x="560" y="685"/>
                  </a:lnTo>
                  <a:lnTo>
                    <a:pt x="560" y="688"/>
                  </a:lnTo>
                  <a:lnTo>
                    <a:pt x="560" y="772"/>
                  </a:lnTo>
                  <a:lnTo>
                    <a:pt x="705" y="772"/>
                  </a:lnTo>
                  <a:lnTo>
                    <a:pt x="709" y="773"/>
                  </a:lnTo>
                  <a:lnTo>
                    <a:pt x="712" y="774"/>
                  </a:lnTo>
                  <a:lnTo>
                    <a:pt x="714" y="775"/>
                  </a:lnTo>
                  <a:lnTo>
                    <a:pt x="716" y="777"/>
                  </a:lnTo>
                  <a:lnTo>
                    <a:pt x="718" y="779"/>
                  </a:lnTo>
                  <a:lnTo>
                    <a:pt x="719" y="782"/>
                  </a:lnTo>
                  <a:lnTo>
                    <a:pt x="720" y="785"/>
                  </a:lnTo>
                  <a:lnTo>
                    <a:pt x="720" y="787"/>
                  </a:lnTo>
                  <a:lnTo>
                    <a:pt x="720" y="790"/>
                  </a:lnTo>
                  <a:lnTo>
                    <a:pt x="719" y="793"/>
                  </a:lnTo>
                  <a:lnTo>
                    <a:pt x="718" y="795"/>
                  </a:lnTo>
                  <a:lnTo>
                    <a:pt x="716" y="798"/>
                  </a:lnTo>
                  <a:lnTo>
                    <a:pt x="714" y="800"/>
                  </a:lnTo>
                  <a:lnTo>
                    <a:pt x="712" y="801"/>
                  </a:lnTo>
                  <a:lnTo>
                    <a:pt x="709" y="802"/>
                  </a:lnTo>
                  <a:lnTo>
                    <a:pt x="705" y="803"/>
                  </a:lnTo>
                  <a:lnTo>
                    <a:pt x="545" y="802"/>
                  </a:lnTo>
                  <a:lnTo>
                    <a:pt x="542" y="802"/>
                  </a:lnTo>
                  <a:lnTo>
                    <a:pt x="539" y="801"/>
                  </a:lnTo>
                  <a:lnTo>
                    <a:pt x="537" y="800"/>
                  </a:lnTo>
                  <a:lnTo>
                    <a:pt x="535" y="798"/>
                  </a:lnTo>
                  <a:lnTo>
                    <a:pt x="533" y="795"/>
                  </a:lnTo>
                  <a:lnTo>
                    <a:pt x="532" y="793"/>
                  </a:lnTo>
                  <a:lnTo>
                    <a:pt x="531" y="790"/>
                  </a:lnTo>
                  <a:lnTo>
                    <a:pt x="530" y="787"/>
                  </a:lnTo>
                  <a:lnTo>
                    <a:pt x="530" y="688"/>
                  </a:lnTo>
                  <a:close/>
                  <a:moveTo>
                    <a:pt x="655" y="530"/>
                  </a:moveTo>
                  <a:lnTo>
                    <a:pt x="657" y="530"/>
                  </a:lnTo>
                  <a:lnTo>
                    <a:pt x="660" y="531"/>
                  </a:lnTo>
                  <a:lnTo>
                    <a:pt x="662" y="533"/>
                  </a:lnTo>
                  <a:lnTo>
                    <a:pt x="666" y="534"/>
                  </a:lnTo>
                  <a:lnTo>
                    <a:pt x="667" y="536"/>
                  </a:lnTo>
                  <a:lnTo>
                    <a:pt x="669" y="539"/>
                  </a:lnTo>
                  <a:lnTo>
                    <a:pt x="669" y="541"/>
                  </a:lnTo>
                  <a:lnTo>
                    <a:pt x="670" y="545"/>
                  </a:lnTo>
                  <a:lnTo>
                    <a:pt x="669" y="548"/>
                  </a:lnTo>
                  <a:lnTo>
                    <a:pt x="669" y="551"/>
                  </a:lnTo>
                  <a:lnTo>
                    <a:pt x="667" y="553"/>
                  </a:lnTo>
                  <a:lnTo>
                    <a:pt x="666" y="555"/>
                  </a:lnTo>
                  <a:lnTo>
                    <a:pt x="662" y="557"/>
                  </a:lnTo>
                  <a:lnTo>
                    <a:pt x="660" y="559"/>
                  </a:lnTo>
                  <a:lnTo>
                    <a:pt x="657" y="560"/>
                  </a:lnTo>
                  <a:lnTo>
                    <a:pt x="655" y="560"/>
                  </a:lnTo>
                  <a:lnTo>
                    <a:pt x="553" y="560"/>
                  </a:lnTo>
                  <a:lnTo>
                    <a:pt x="550" y="560"/>
                  </a:lnTo>
                  <a:lnTo>
                    <a:pt x="547" y="559"/>
                  </a:lnTo>
                  <a:lnTo>
                    <a:pt x="545" y="557"/>
                  </a:lnTo>
                  <a:lnTo>
                    <a:pt x="542" y="555"/>
                  </a:lnTo>
                  <a:lnTo>
                    <a:pt x="540" y="553"/>
                  </a:lnTo>
                  <a:lnTo>
                    <a:pt x="539" y="551"/>
                  </a:lnTo>
                  <a:lnTo>
                    <a:pt x="538" y="548"/>
                  </a:lnTo>
                  <a:lnTo>
                    <a:pt x="538" y="545"/>
                  </a:lnTo>
                  <a:lnTo>
                    <a:pt x="538" y="541"/>
                  </a:lnTo>
                  <a:lnTo>
                    <a:pt x="539" y="539"/>
                  </a:lnTo>
                  <a:lnTo>
                    <a:pt x="540" y="536"/>
                  </a:lnTo>
                  <a:lnTo>
                    <a:pt x="542" y="534"/>
                  </a:lnTo>
                  <a:lnTo>
                    <a:pt x="545" y="533"/>
                  </a:lnTo>
                  <a:lnTo>
                    <a:pt x="547" y="531"/>
                  </a:lnTo>
                  <a:lnTo>
                    <a:pt x="550" y="530"/>
                  </a:lnTo>
                  <a:lnTo>
                    <a:pt x="553" y="530"/>
                  </a:lnTo>
                  <a:lnTo>
                    <a:pt x="584" y="530"/>
                  </a:lnTo>
                  <a:lnTo>
                    <a:pt x="584" y="467"/>
                  </a:lnTo>
                  <a:lnTo>
                    <a:pt x="584" y="464"/>
                  </a:lnTo>
                  <a:lnTo>
                    <a:pt x="585" y="462"/>
                  </a:lnTo>
                  <a:lnTo>
                    <a:pt x="586" y="459"/>
                  </a:lnTo>
                  <a:lnTo>
                    <a:pt x="589" y="457"/>
                  </a:lnTo>
                  <a:lnTo>
                    <a:pt x="591" y="456"/>
                  </a:lnTo>
                  <a:lnTo>
                    <a:pt x="593" y="453"/>
                  </a:lnTo>
                  <a:lnTo>
                    <a:pt x="596" y="452"/>
                  </a:lnTo>
                  <a:lnTo>
                    <a:pt x="599" y="452"/>
                  </a:lnTo>
                  <a:lnTo>
                    <a:pt x="602" y="452"/>
                  </a:lnTo>
                  <a:lnTo>
                    <a:pt x="605" y="453"/>
                  </a:lnTo>
                  <a:lnTo>
                    <a:pt x="608" y="456"/>
                  </a:lnTo>
                  <a:lnTo>
                    <a:pt x="610" y="457"/>
                  </a:lnTo>
                  <a:lnTo>
                    <a:pt x="611" y="459"/>
                  </a:lnTo>
                  <a:lnTo>
                    <a:pt x="613" y="462"/>
                  </a:lnTo>
                  <a:lnTo>
                    <a:pt x="613" y="464"/>
                  </a:lnTo>
                  <a:lnTo>
                    <a:pt x="614" y="467"/>
                  </a:lnTo>
                  <a:lnTo>
                    <a:pt x="614" y="530"/>
                  </a:lnTo>
                  <a:lnTo>
                    <a:pt x="655" y="530"/>
                  </a:lnTo>
                  <a:close/>
                  <a:moveTo>
                    <a:pt x="536" y="584"/>
                  </a:moveTo>
                  <a:lnTo>
                    <a:pt x="539" y="584"/>
                  </a:lnTo>
                  <a:lnTo>
                    <a:pt x="541" y="585"/>
                  </a:lnTo>
                  <a:lnTo>
                    <a:pt x="545" y="586"/>
                  </a:lnTo>
                  <a:lnTo>
                    <a:pt x="547" y="589"/>
                  </a:lnTo>
                  <a:lnTo>
                    <a:pt x="548" y="591"/>
                  </a:lnTo>
                  <a:lnTo>
                    <a:pt x="550" y="593"/>
                  </a:lnTo>
                  <a:lnTo>
                    <a:pt x="550" y="596"/>
                  </a:lnTo>
                  <a:lnTo>
                    <a:pt x="551" y="599"/>
                  </a:lnTo>
                  <a:lnTo>
                    <a:pt x="550" y="601"/>
                  </a:lnTo>
                  <a:lnTo>
                    <a:pt x="550" y="605"/>
                  </a:lnTo>
                  <a:lnTo>
                    <a:pt x="548" y="607"/>
                  </a:lnTo>
                  <a:lnTo>
                    <a:pt x="547" y="609"/>
                  </a:lnTo>
                  <a:lnTo>
                    <a:pt x="545" y="611"/>
                  </a:lnTo>
                  <a:lnTo>
                    <a:pt x="541" y="612"/>
                  </a:lnTo>
                  <a:lnTo>
                    <a:pt x="539" y="613"/>
                  </a:lnTo>
                  <a:lnTo>
                    <a:pt x="536" y="614"/>
                  </a:lnTo>
                  <a:lnTo>
                    <a:pt x="479" y="614"/>
                  </a:lnTo>
                  <a:lnTo>
                    <a:pt x="479" y="705"/>
                  </a:lnTo>
                  <a:lnTo>
                    <a:pt x="479" y="709"/>
                  </a:lnTo>
                  <a:lnTo>
                    <a:pt x="478" y="712"/>
                  </a:lnTo>
                  <a:lnTo>
                    <a:pt x="477" y="714"/>
                  </a:lnTo>
                  <a:lnTo>
                    <a:pt x="475" y="716"/>
                  </a:lnTo>
                  <a:lnTo>
                    <a:pt x="473" y="718"/>
                  </a:lnTo>
                  <a:lnTo>
                    <a:pt x="470" y="719"/>
                  </a:lnTo>
                  <a:lnTo>
                    <a:pt x="467" y="720"/>
                  </a:lnTo>
                  <a:lnTo>
                    <a:pt x="464" y="720"/>
                  </a:lnTo>
                  <a:lnTo>
                    <a:pt x="461" y="720"/>
                  </a:lnTo>
                  <a:lnTo>
                    <a:pt x="459" y="719"/>
                  </a:lnTo>
                  <a:lnTo>
                    <a:pt x="456" y="718"/>
                  </a:lnTo>
                  <a:lnTo>
                    <a:pt x="453" y="716"/>
                  </a:lnTo>
                  <a:lnTo>
                    <a:pt x="451" y="714"/>
                  </a:lnTo>
                  <a:lnTo>
                    <a:pt x="450" y="712"/>
                  </a:lnTo>
                  <a:lnTo>
                    <a:pt x="449" y="709"/>
                  </a:lnTo>
                  <a:lnTo>
                    <a:pt x="449" y="705"/>
                  </a:lnTo>
                  <a:lnTo>
                    <a:pt x="449" y="599"/>
                  </a:lnTo>
                  <a:lnTo>
                    <a:pt x="449" y="596"/>
                  </a:lnTo>
                  <a:lnTo>
                    <a:pt x="450" y="593"/>
                  </a:lnTo>
                  <a:lnTo>
                    <a:pt x="451" y="591"/>
                  </a:lnTo>
                  <a:lnTo>
                    <a:pt x="453" y="589"/>
                  </a:lnTo>
                  <a:lnTo>
                    <a:pt x="456" y="586"/>
                  </a:lnTo>
                  <a:lnTo>
                    <a:pt x="459" y="585"/>
                  </a:lnTo>
                  <a:lnTo>
                    <a:pt x="461" y="584"/>
                  </a:lnTo>
                  <a:lnTo>
                    <a:pt x="464" y="584"/>
                  </a:lnTo>
                  <a:lnTo>
                    <a:pt x="536" y="584"/>
                  </a:lnTo>
                  <a:close/>
                  <a:moveTo>
                    <a:pt x="366" y="371"/>
                  </a:moveTo>
                  <a:lnTo>
                    <a:pt x="362" y="371"/>
                  </a:lnTo>
                  <a:lnTo>
                    <a:pt x="360" y="370"/>
                  </a:lnTo>
                  <a:lnTo>
                    <a:pt x="357" y="369"/>
                  </a:lnTo>
                  <a:lnTo>
                    <a:pt x="355" y="367"/>
                  </a:lnTo>
                  <a:lnTo>
                    <a:pt x="354" y="365"/>
                  </a:lnTo>
                  <a:lnTo>
                    <a:pt x="352" y="362"/>
                  </a:lnTo>
                  <a:lnTo>
                    <a:pt x="351" y="359"/>
                  </a:lnTo>
                  <a:lnTo>
                    <a:pt x="351" y="356"/>
                  </a:lnTo>
                  <a:lnTo>
                    <a:pt x="351" y="353"/>
                  </a:lnTo>
                  <a:lnTo>
                    <a:pt x="352" y="351"/>
                  </a:lnTo>
                  <a:lnTo>
                    <a:pt x="354" y="347"/>
                  </a:lnTo>
                  <a:lnTo>
                    <a:pt x="355" y="345"/>
                  </a:lnTo>
                  <a:lnTo>
                    <a:pt x="357" y="344"/>
                  </a:lnTo>
                  <a:lnTo>
                    <a:pt x="360" y="342"/>
                  </a:lnTo>
                  <a:lnTo>
                    <a:pt x="362" y="342"/>
                  </a:lnTo>
                  <a:lnTo>
                    <a:pt x="366" y="341"/>
                  </a:lnTo>
                  <a:lnTo>
                    <a:pt x="485" y="341"/>
                  </a:lnTo>
                  <a:lnTo>
                    <a:pt x="488" y="342"/>
                  </a:lnTo>
                  <a:lnTo>
                    <a:pt x="491" y="342"/>
                  </a:lnTo>
                  <a:lnTo>
                    <a:pt x="493" y="344"/>
                  </a:lnTo>
                  <a:lnTo>
                    <a:pt x="495" y="345"/>
                  </a:lnTo>
                  <a:lnTo>
                    <a:pt x="497" y="347"/>
                  </a:lnTo>
                  <a:lnTo>
                    <a:pt x="498" y="351"/>
                  </a:lnTo>
                  <a:lnTo>
                    <a:pt x="500" y="353"/>
                  </a:lnTo>
                  <a:lnTo>
                    <a:pt x="500" y="356"/>
                  </a:lnTo>
                  <a:lnTo>
                    <a:pt x="500" y="359"/>
                  </a:lnTo>
                  <a:lnTo>
                    <a:pt x="498" y="362"/>
                  </a:lnTo>
                  <a:lnTo>
                    <a:pt x="497" y="365"/>
                  </a:lnTo>
                  <a:lnTo>
                    <a:pt x="495" y="367"/>
                  </a:lnTo>
                  <a:lnTo>
                    <a:pt x="493" y="369"/>
                  </a:lnTo>
                  <a:lnTo>
                    <a:pt x="491" y="370"/>
                  </a:lnTo>
                  <a:lnTo>
                    <a:pt x="488" y="371"/>
                  </a:lnTo>
                  <a:lnTo>
                    <a:pt x="485" y="371"/>
                  </a:lnTo>
                  <a:lnTo>
                    <a:pt x="366" y="371"/>
                  </a:lnTo>
                  <a:close/>
                  <a:moveTo>
                    <a:pt x="417" y="422"/>
                  </a:moveTo>
                  <a:lnTo>
                    <a:pt x="485" y="422"/>
                  </a:lnTo>
                  <a:lnTo>
                    <a:pt x="488" y="422"/>
                  </a:lnTo>
                  <a:lnTo>
                    <a:pt x="491" y="423"/>
                  </a:lnTo>
                  <a:lnTo>
                    <a:pt x="493" y="425"/>
                  </a:lnTo>
                  <a:lnTo>
                    <a:pt x="495" y="427"/>
                  </a:lnTo>
                  <a:lnTo>
                    <a:pt x="497" y="429"/>
                  </a:lnTo>
                  <a:lnTo>
                    <a:pt x="498" y="431"/>
                  </a:lnTo>
                  <a:lnTo>
                    <a:pt x="500" y="434"/>
                  </a:lnTo>
                  <a:lnTo>
                    <a:pt x="500" y="437"/>
                  </a:lnTo>
                  <a:lnTo>
                    <a:pt x="500" y="441"/>
                  </a:lnTo>
                  <a:lnTo>
                    <a:pt x="498" y="443"/>
                  </a:lnTo>
                  <a:lnTo>
                    <a:pt x="497" y="446"/>
                  </a:lnTo>
                  <a:lnTo>
                    <a:pt x="495" y="448"/>
                  </a:lnTo>
                  <a:lnTo>
                    <a:pt x="493" y="449"/>
                  </a:lnTo>
                  <a:lnTo>
                    <a:pt x="491" y="451"/>
                  </a:lnTo>
                  <a:lnTo>
                    <a:pt x="488" y="451"/>
                  </a:lnTo>
                  <a:lnTo>
                    <a:pt x="485" y="452"/>
                  </a:lnTo>
                  <a:lnTo>
                    <a:pt x="417" y="452"/>
                  </a:lnTo>
                  <a:lnTo>
                    <a:pt x="414" y="451"/>
                  </a:lnTo>
                  <a:lnTo>
                    <a:pt x="411" y="451"/>
                  </a:lnTo>
                  <a:lnTo>
                    <a:pt x="408" y="449"/>
                  </a:lnTo>
                  <a:lnTo>
                    <a:pt x="406" y="448"/>
                  </a:lnTo>
                  <a:lnTo>
                    <a:pt x="404" y="446"/>
                  </a:lnTo>
                  <a:lnTo>
                    <a:pt x="403" y="443"/>
                  </a:lnTo>
                  <a:lnTo>
                    <a:pt x="402" y="441"/>
                  </a:lnTo>
                  <a:lnTo>
                    <a:pt x="402" y="437"/>
                  </a:lnTo>
                  <a:lnTo>
                    <a:pt x="402" y="434"/>
                  </a:lnTo>
                  <a:lnTo>
                    <a:pt x="403" y="431"/>
                  </a:lnTo>
                  <a:lnTo>
                    <a:pt x="404" y="429"/>
                  </a:lnTo>
                  <a:lnTo>
                    <a:pt x="406" y="427"/>
                  </a:lnTo>
                  <a:lnTo>
                    <a:pt x="408" y="425"/>
                  </a:lnTo>
                  <a:lnTo>
                    <a:pt x="411" y="423"/>
                  </a:lnTo>
                  <a:lnTo>
                    <a:pt x="414" y="422"/>
                  </a:lnTo>
                  <a:lnTo>
                    <a:pt x="417" y="422"/>
                  </a:lnTo>
                  <a:close/>
                  <a:moveTo>
                    <a:pt x="560" y="128"/>
                  </a:moveTo>
                  <a:lnTo>
                    <a:pt x="560" y="276"/>
                  </a:lnTo>
                  <a:lnTo>
                    <a:pt x="560" y="279"/>
                  </a:lnTo>
                  <a:lnTo>
                    <a:pt x="558" y="281"/>
                  </a:lnTo>
                  <a:lnTo>
                    <a:pt x="557" y="284"/>
                  </a:lnTo>
                  <a:lnTo>
                    <a:pt x="555" y="286"/>
                  </a:lnTo>
                  <a:lnTo>
                    <a:pt x="553" y="287"/>
                  </a:lnTo>
                  <a:lnTo>
                    <a:pt x="551" y="289"/>
                  </a:lnTo>
                  <a:lnTo>
                    <a:pt x="548" y="291"/>
                  </a:lnTo>
                  <a:lnTo>
                    <a:pt x="545" y="291"/>
                  </a:lnTo>
                  <a:lnTo>
                    <a:pt x="467" y="291"/>
                  </a:lnTo>
                  <a:lnTo>
                    <a:pt x="464" y="291"/>
                  </a:lnTo>
                  <a:lnTo>
                    <a:pt x="462" y="289"/>
                  </a:lnTo>
                  <a:lnTo>
                    <a:pt x="459" y="287"/>
                  </a:lnTo>
                  <a:lnTo>
                    <a:pt x="457" y="286"/>
                  </a:lnTo>
                  <a:lnTo>
                    <a:pt x="456" y="284"/>
                  </a:lnTo>
                  <a:lnTo>
                    <a:pt x="453" y="281"/>
                  </a:lnTo>
                  <a:lnTo>
                    <a:pt x="453" y="279"/>
                  </a:lnTo>
                  <a:lnTo>
                    <a:pt x="452" y="276"/>
                  </a:lnTo>
                  <a:lnTo>
                    <a:pt x="452" y="196"/>
                  </a:lnTo>
                  <a:lnTo>
                    <a:pt x="453" y="193"/>
                  </a:lnTo>
                  <a:lnTo>
                    <a:pt x="453" y="190"/>
                  </a:lnTo>
                  <a:lnTo>
                    <a:pt x="456" y="188"/>
                  </a:lnTo>
                  <a:lnTo>
                    <a:pt x="457" y="185"/>
                  </a:lnTo>
                  <a:lnTo>
                    <a:pt x="459" y="183"/>
                  </a:lnTo>
                  <a:lnTo>
                    <a:pt x="462" y="182"/>
                  </a:lnTo>
                  <a:lnTo>
                    <a:pt x="464" y="181"/>
                  </a:lnTo>
                  <a:lnTo>
                    <a:pt x="467" y="181"/>
                  </a:lnTo>
                  <a:lnTo>
                    <a:pt x="471" y="181"/>
                  </a:lnTo>
                  <a:lnTo>
                    <a:pt x="474" y="182"/>
                  </a:lnTo>
                  <a:lnTo>
                    <a:pt x="476" y="183"/>
                  </a:lnTo>
                  <a:lnTo>
                    <a:pt x="478" y="185"/>
                  </a:lnTo>
                  <a:lnTo>
                    <a:pt x="480" y="188"/>
                  </a:lnTo>
                  <a:lnTo>
                    <a:pt x="481" y="190"/>
                  </a:lnTo>
                  <a:lnTo>
                    <a:pt x="482" y="193"/>
                  </a:lnTo>
                  <a:lnTo>
                    <a:pt x="482" y="196"/>
                  </a:lnTo>
                  <a:lnTo>
                    <a:pt x="482" y="261"/>
                  </a:lnTo>
                  <a:lnTo>
                    <a:pt x="530" y="261"/>
                  </a:lnTo>
                  <a:lnTo>
                    <a:pt x="530" y="128"/>
                  </a:lnTo>
                  <a:lnTo>
                    <a:pt x="531" y="124"/>
                  </a:lnTo>
                  <a:lnTo>
                    <a:pt x="532" y="122"/>
                  </a:lnTo>
                  <a:lnTo>
                    <a:pt x="533" y="119"/>
                  </a:lnTo>
                  <a:lnTo>
                    <a:pt x="535" y="117"/>
                  </a:lnTo>
                  <a:lnTo>
                    <a:pt x="537" y="116"/>
                  </a:lnTo>
                  <a:lnTo>
                    <a:pt x="539" y="114"/>
                  </a:lnTo>
                  <a:lnTo>
                    <a:pt x="542" y="113"/>
                  </a:lnTo>
                  <a:lnTo>
                    <a:pt x="545" y="113"/>
                  </a:lnTo>
                  <a:lnTo>
                    <a:pt x="548" y="113"/>
                  </a:lnTo>
                  <a:lnTo>
                    <a:pt x="551" y="114"/>
                  </a:lnTo>
                  <a:lnTo>
                    <a:pt x="553" y="116"/>
                  </a:lnTo>
                  <a:lnTo>
                    <a:pt x="555" y="117"/>
                  </a:lnTo>
                  <a:lnTo>
                    <a:pt x="557" y="119"/>
                  </a:lnTo>
                  <a:lnTo>
                    <a:pt x="558" y="122"/>
                  </a:lnTo>
                  <a:lnTo>
                    <a:pt x="560" y="124"/>
                  </a:lnTo>
                  <a:lnTo>
                    <a:pt x="560" y="128"/>
                  </a:lnTo>
                  <a:close/>
                  <a:moveTo>
                    <a:pt x="886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887"/>
                  </a:lnTo>
                  <a:lnTo>
                    <a:pt x="0" y="890"/>
                  </a:lnTo>
                  <a:lnTo>
                    <a:pt x="1" y="892"/>
                  </a:lnTo>
                  <a:lnTo>
                    <a:pt x="2" y="895"/>
                  </a:lnTo>
                  <a:lnTo>
                    <a:pt x="4" y="897"/>
                  </a:lnTo>
                  <a:lnTo>
                    <a:pt x="6" y="898"/>
                  </a:lnTo>
                  <a:lnTo>
                    <a:pt x="9" y="901"/>
                  </a:lnTo>
                  <a:lnTo>
                    <a:pt x="12" y="902"/>
                  </a:lnTo>
                  <a:lnTo>
                    <a:pt x="15" y="902"/>
                  </a:lnTo>
                  <a:lnTo>
                    <a:pt x="886" y="902"/>
                  </a:lnTo>
                  <a:lnTo>
                    <a:pt x="890" y="902"/>
                  </a:lnTo>
                  <a:lnTo>
                    <a:pt x="892" y="901"/>
                  </a:lnTo>
                  <a:lnTo>
                    <a:pt x="895" y="898"/>
                  </a:lnTo>
                  <a:lnTo>
                    <a:pt x="897" y="897"/>
                  </a:lnTo>
                  <a:lnTo>
                    <a:pt x="899" y="895"/>
                  </a:lnTo>
                  <a:lnTo>
                    <a:pt x="900" y="892"/>
                  </a:lnTo>
                  <a:lnTo>
                    <a:pt x="901" y="890"/>
                  </a:lnTo>
                  <a:lnTo>
                    <a:pt x="901" y="887"/>
                  </a:lnTo>
                  <a:lnTo>
                    <a:pt x="901" y="15"/>
                  </a:lnTo>
                  <a:lnTo>
                    <a:pt x="901" y="12"/>
                  </a:lnTo>
                  <a:lnTo>
                    <a:pt x="900" y="9"/>
                  </a:lnTo>
                  <a:lnTo>
                    <a:pt x="899" y="6"/>
                  </a:lnTo>
                  <a:lnTo>
                    <a:pt x="897" y="4"/>
                  </a:lnTo>
                  <a:lnTo>
                    <a:pt x="895" y="2"/>
                  </a:lnTo>
                  <a:lnTo>
                    <a:pt x="892" y="1"/>
                  </a:lnTo>
                  <a:lnTo>
                    <a:pt x="890" y="0"/>
                  </a:lnTo>
                  <a:lnTo>
                    <a:pt x="88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42" name="Freeform 4147">
            <a:extLst>
              <a:ext uri="{FF2B5EF4-FFF2-40B4-BE49-F238E27FC236}">
                <a16:creationId xmlns:a16="http://schemas.microsoft.com/office/drawing/2014/main" id="{B8F39F93-AC1C-4CF4-9274-740D63EEA31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332172" y="5739790"/>
            <a:ext cx="362000" cy="360000"/>
          </a:xfrm>
          <a:custGeom>
            <a:avLst/>
            <a:gdLst>
              <a:gd name="T0" fmla="*/ 30 w 902"/>
              <a:gd name="T1" fmla="*/ 420 h 901"/>
              <a:gd name="T2" fmla="*/ 692 w 902"/>
              <a:gd name="T3" fmla="*/ 773 h 901"/>
              <a:gd name="T4" fmla="*/ 685 w 902"/>
              <a:gd name="T5" fmla="*/ 785 h 901"/>
              <a:gd name="T6" fmla="*/ 671 w 902"/>
              <a:gd name="T7" fmla="*/ 787 h 901"/>
              <a:gd name="T8" fmla="*/ 662 w 902"/>
              <a:gd name="T9" fmla="*/ 776 h 901"/>
              <a:gd name="T10" fmla="*/ 664 w 902"/>
              <a:gd name="T11" fmla="*/ 537 h 901"/>
              <a:gd name="T12" fmla="*/ 677 w 902"/>
              <a:gd name="T13" fmla="*/ 530 h 901"/>
              <a:gd name="T14" fmla="*/ 689 w 902"/>
              <a:gd name="T15" fmla="*/ 537 h 901"/>
              <a:gd name="T16" fmla="*/ 571 w 902"/>
              <a:gd name="T17" fmla="*/ 773 h 901"/>
              <a:gd name="T18" fmla="*/ 565 w 902"/>
              <a:gd name="T19" fmla="*/ 785 h 901"/>
              <a:gd name="T20" fmla="*/ 550 w 902"/>
              <a:gd name="T21" fmla="*/ 787 h 901"/>
              <a:gd name="T22" fmla="*/ 541 w 902"/>
              <a:gd name="T23" fmla="*/ 776 h 901"/>
              <a:gd name="T24" fmla="*/ 544 w 902"/>
              <a:gd name="T25" fmla="*/ 537 h 901"/>
              <a:gd name="T26" fmla="*/ 556 w 902"/>
              <a:gd name="T27" fmla="*/ 530 h 901"/>
              <a:gd name="T28" fmla="*/ 569 w 902"/>
              <a:gd name="T29" fmla="*/ 537 h 901"/>
              <a:gd name="T30" fmla="*/ 361 w 902"/>
              <a:gd name="T31" fmla="*/ 773 h 901"/>
              <a:gd name="T32" fmla="*/ 354 w 902"/>
              <a:gd name="T33" fmla="*/ 785 h 901"/>
              <a:gd name="T34" fmla="*/ 340 w 902"/>
              <a:gd name="T35" fmla="*/ 787 h 901"/>
              <a:gd name="T36" fmla="*/ 331 w 902"/>
              <a:gd name="T37" fmla="*/ 776 h 901"/>
              <a:gd name="T38" fmla="*/ 334 w 902"/>
              <a:gd name="T39" fmla="*/ 537 h 901"/>
              <a:gd name="T40" fmla="*/ 346 w 902"/>
              <a:gd name="T41" fmla="*/ 530 h 901"/>
              <a:gd name="T42" fmla="*/ 358 w 902"/>
              <a:gd name="T43" fmla="*/ 537 h 901"/>
              <a:gd name="T44" fmla="*/ 241 w 902"/>
              <a:gd name="T45" fmla="*/ 773 h 901"/>
              <a:gd name="T46" fmla="*/ 234 w 902"/>
              <a:gd name="T47" fmla="*/ 785 h 901"/>
              <a:gd name="T48" fmla="*/ 220 w 902"/>
              <a:gd name="T49" fmla="*/ 787 h 901"/>
              <a:gd name="T50" fmla="*/ 211 w 902"/>
              <a:gd name="T51" fmla="*/ 776 h 901"/>
              <a:gd name="T52" fmla="*/ 213 w 902"/>
              <a:gd name="T53" fmla="*/ 537 h 901"/>
              <a:gd name="T54" fmla="*/ 226 w 902"/>
              <a:gd name="T55" fmla="*/ 530 h 901"/>
              <a:gd name="T56" fmla="*/ 238 w 902"/>
              <a:gd name="T57" fmla="*/ 537 h 901"/>
              <a:gd name="T58" fmla="*/ 103 w 902"/>
              <a:gd name="T59" fmla="*/ 241 h 901"/>
              <a:gd name="T60" fmla="*/ 141 w 902"/>
              <a:gd name="T61" fmla="*/ 155 h 901"/>
              <a:gd name="T62" fmla="*/ 204 w 902"/>
              <a:gd name="T63" fmla="*/ 93 h 901"/>
              <a:gd name="T64" fmla="*/ 286 w 902"/>
              <a:gd name="T65" fmla="*/ 62 h 901"/>
              <a:gd name="T66" fmla="*/ 322 w 902"/>
              <a:gd name="T67" fmla="*/ 81 h 901"/>
              <a:gd name="T68" fmla="*/ 541 w 902"/>
              <a:gd name="T69" fmla="*/ 90 h 901"/>
              <a:gd name="T70" fmla="*/ 587 w 902"/>
              <a:gd name="T71" fmla="*/ 77 h 901"/>
              <a:gd name="T72" fmla="*/ 634 w 902"/>
              <a:gd name="T73" fmla="*/ 65 h 901"/>
              <a:gd name="T74" fmla="*/ 713 w 902"/>
              <a:gd name="T75" fmla="*/ 104 h 901"/>
              <a:gd name="T76" fmla="*/ 772 w 902"/>
              <a:gd name="T77" fmla="*/ 171 h 901"/>
              <a:gd name="T78" fmla="*/ 831 w 902"/>
              <a:gd name="T79" fmla="*/ 390 h 901"/>
              <a:gd name="T80" fmla="*/ 829 w 902"/>
              <a:gd name="T81" fmla="*/ 234 h 901"/>
              <a:gd name="T82" fmla="*/ 786 w 902"/>
              <a:gd name="T83" fmla="*/ 137 h 901"/>
              <a:gd name="T84" fmla="*/ 713 w 902"/>
              <a:gd name="T85" fmla="*/ 67 h 901"/>
              <a:gd name="T86" fmla="*/ 619 w 902"/>
              <a:gd name="T87" fmla="*/ 32 h 901"/>
              <a:gd name="T88" fmla="*/ 576 w 902"/>
              <a:gd name="T89" fmla="*/ 7 h 901"/>
              <a:gd name="T90" fmla="*/ 361 w 902"/>
              <a:gd name="T91" fmla="*/ 0 h 901"/>
              <a:gd name="T92" fmla="*/ 320 w 902"/>
              <a:gd name="T93" fmla="*/ 11 h 901"/>
              <a:gd name="T94" fmla="*/ 264 w 902"/>
              <a:gd name="T95" fmla="*/ 36 h 901"/>
              <a:gd name="T96" fmla="*/ 173 w 902"/>
              <a:gd name="T97" fmla="*/ 79 h 901"/>
              <a:gd name="T98" fmla="*/ 105 w 902"/>
              <a:gd name="T99" fmla="*/ 155 h 901"/>
              <a:gd name="T100" fmla="*/ 41 w 902"/>
              <a:gd name="T101" fmla="*/ 390 h 901"/>
              <a:gd name="T102" fmla="*/ 4 w 902"/>
              <a:gd name="T103" fmla="*/ 395 h 901"/>
              <a:gd name="T104" fmla="*/ 0 w 902"/>
              <a:gd name="T105" fmla="*/ 465 h 901"/>
              <a:gd name="T106" fmla="*/ 7 w 902"/>
              <a:gd name="T107" fmla="*/ 478 h 901"/>
              <a:gd name="T108" fmla="*/ 114 w 902"/>
              <a:gd name="T109" fmla="*/ 889 h 901"/>
              <a:gd name="T110" fmla="*/ 773 w 902"/>
              <a:gd name="T111" fmla="*/ 901 h 901"/>
              <a:gd name="T112" fmla="*/ 862 w 902"/>
              <a:gd name="T113" fmla="*/ 480 h 901"/>
              <a:gd name="T114" fmla="*/ 897 w 902"/>
              <a:gd name="T115" fmla="*/ 476 h 901"/>
              <a:gd name="T116" fmla="*/ 902 w 902"/>
              <a:gd name="T117" fmla="*/ 405 h 901"/>
              <a:gd name="T118" fmla="*/ 895 w 902"/>
              <a:gd name="T119" fmla="*/ 393 h 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02" h="901">
                <a:moveTo>
                  <a:pt x="872" y="450"/>
                </a:moveTo>
                <a:lnTo>
                  <a:pt x="849" y="450"/>
                </a:lnTo>
                <a:lnTo>
                  <a:pt x="54" y="450"/>
                </a:lnTo>
                <a:lnTo>
                  <a:pt x="30" y="450"/>
                </a:lnTo>
                <a:lnTo>
                  <a:pt x="30" y="420"/>
                </a:lnTo>
                <a:lnTo>
                  <a:pt x="54" y="420"/>
                </a:lnTo>
                <a:lnTo>
                  <a:pt x="849" y="420"/>
                </a:lnTo>
                <a:lnTo>
                  <a:pt x="872" y="420"/>
                </a:lnTo>
                <a:lnTo>
                  <a:pt x="872" y="450"/>
                </a:lnTo>
                <a:close/>
                <a:moveTo>
                  <a:pt x="692" y="773"/>
                </a:moveTo>
                <a:lnTo>
                  <a:pt x="692" y="776"/>
                </a:lnTo>
                <a:lnTo>
                  <a:pt x="690" y="778"/>
                </a:lnTo>
                <a:lnTo>
                  <a:pt x="689" y="781"/>
                </a:lnTo>
                <a:lnTo>
                  <a:pt x="687" y="783"/>
                </a:lnTo>
                <a:lnTo>
                  <a:pt x="685" y="785"/>
                </a:lnTo>
                <a:lnTo>
                  <a:pt x="683" y="787"/>
                </a:lnTo>
                <a:lnTo>
                  <a:pt x="680" y="788"/>
                </a:lnTo>
                <a:lnTo>
                  <a:pt x="677" y="788"/>
                </a:lnTo>
                <a:lnTo>
                  <a:pt x="673" y="788"/>
                </a:lnTo>
                <a:lnTo>
                  <a:pt x="671" y="787"/>
                </a:lnTo>
                <a:lnTo>
                  <a:pt x="668" y="785"/>
                </a:lnTo>
                <a:lnTo>
                  <a:pt x="666" y="783"/>
                </a:lnTo>
                <a:lnTo>
                  <a:pt x="664" y="781"/>
                </a:lnTo>
                <a:lnTo>
                  <a:pt x="663" y="778"/>
                </a:lnTo>
                <a:lnTo>
                  <a:pt x="662" y="776"/>
                </a:lnTo>
                <a:lnTo>
                  <a:pt x="662" y="773"/>
                </a:lnTo>
                <a:lnTo>
                  <a:pt x="662" y="545"/>
                </a:lnTo>
                <a:lnTo>
                  <a:pt x="662" y="542"/>
                </a:lnTo>
                <a:lnTo>
                  <a:pt x="663" y="539"/>
                </a:lnTo>
                <a:lnTo>
                  <a:pt x="664" y="537"/>
                </a:lnTo>
                <a:lnTo>
                  <a:pt x="666" y="535"/>
                </a:lnTo>
                <a:lnTo>
                  <a:pt x="668" y="532"/>
                </a:lnTo>
                <a:lnTo>
                  <a:pt x="671" y="531"/>
                </a:lnTo>
                <a:lnTo>
                  <a:pt x="673" y="530"/>
                </a:lnTo>
                <a:lnTo>
                  <a:pt x="677" y="530"/>
                </a:lnTo>
                <a:lnTo>
                  <a:pt x="680" y="530"/>
                </a:lnTo>
                <a:lnTo>
                  <a:pt x="683" y="531"/>
                </a:lnTo>
                <a:lnTo>
                  <a:pt x="685" y="532"/>
                </a:lnTo>
                <a:lnTo>
                  <a:pt x="687" y="535"/>
                </a:lnTo>
                <a:lnTo>
                  <a:pt x="689" y="537"/>
                </a:lnTo>
                <a:lnTo>
                  <a:pt x="690" y="539"/>
                </a:lnTo>
                <a:lnTo>
                  <a:pt x="692" y="542"/>
                </a:lnTo>
                <a:lnTo>
                  <a:pt x="692" y="545"/>
                </a:lnTo>
                <a:lnTo>
                  <a:pt x="692" y="773"/>
                </a:lnTo>
                <a:close/>
                <a:moveTo>
                  <a:pt x="571" y="773"/>
                </a:moveTo>
                <a:lnTo>
                  <a:pt x="571" y="776"/>
                </a:lnTo>
                <a:lnTo>
                  <a:pt x="570" y="778"/>
                </a:lnTo>
                <a:lnTo>
                  <a:pt x="569" y="781"/>
                </a:lnTo>
                <a:lnTo>
                  <a:pt x="567" y="783"/>
                </a:lnTo>
                <a:lnTo>
                  <a:pt x="565" y="785"/>
                </a:lnTo>
                <a:lnTo>
                  <a:pt x="562" y="787"/>
                </a:lnTo>
                <a:lnTo>
                  <a:pt x="560" y="788"/>
                </a:lnTo>
                <a:lnTo>
                  <a:pt x="556" y="788"/>
                </a:lnTo>
                <a:lnTo>
                  <a:pt x="553" y="788"/>
                </a:lnTo>
                <a:lnTo>
                  <a:pt x="550" y="787"/>
                </a:lnTo>
                <a:lnTo>
                  <a:pt x="548" y="785"/>
                </a:lnTo>
                <a:lnTo>
                  <a:pt x="546" y="783"/>
                </a:lnTo>
                <a:lnTo>
                  <a:pt x="544" y="781"/>
                </a:lnTo>
                <a:lnTo>
                  <a:pt x="543" y="778"/>
                </a:lnTo>
                <a:lnTo>
                  <a:pt x="541" y="776"/>
                </a:lnTo>
                <a:lnTo>
                  <a:pt x="541" y="773"/>
                </a:lnTo>
                <a:lnTo>
                  <a:pt x="541" y="545"/>
                </a:lnTo>
                <a:lnTo>
                  <a:pt x="541" y="542"/>
                </a:lnTo>
                <a:lnTo>
                  <a:pt x="543" y="539"/>
                </a:lnTo>
                <a:lnTo>
                  <a:pt x="544" y="537"/>
                </a:lnTo>
                <a:lnTo>
                  <a:pt x="546" y="535"/>
                </a:lnTo>
                <a:lnTo>
                  <a:pt x="548" y="532"/>
                </a:lnTo>
                <a:lnTo>
                  <a:pt x="550" y="531"/>
                </a:lnTo>
                <a:lnTo>
                  <a:pt x="553" y="530"/>
                </a:lnTo>
                <a:lnTo>
                  <a:pt x="556" y="530"/>
                </a:lnTo>
                <a:lnTo>
                  <a:pt x="560" y="530"/>
                </a:lnTo>
                <a:lnTo>
                  <a:pt x="562" y="531"/>
                </a:lnTo>
                <a:lnTo>
                  <a:pt x="565" y="532"/>
                </a:lnTo>
                <a:lnTo>
                  <a:pt x="567" y="535"/>
                </a:lnTo>
                <a:lnTo>
                  <a:pt x="569" y="537"/>
                </a:lnTo>
                <a:lnTo>
                  <a:pt x="570" y="539"/>
                </a:lnTo>
                <a:lnTo>
                  <a:pt x="571" y="542"/>
                </a:lnTo>
                <a:lnTo>
                  <a:pt x="571" y="545"/>
                </a:lnTo>
                <a:lnTo>
                  <a:pt x="571" y="773"/>
                </a:lnTo>
                <a:close/>
                <a:moveTo>
                  <a:pt x="361" y="773"/>
                </a:moveTo>
                <a:lnTo>
                  <a:pt x="360" y="776"/>
                </a:lnTo>
                <a:lnTo>
                  <a:pt x="360" y="778"/>
                </a:lnTo>
                <a:lnTo>
                  <a:pt x="358" y="781"/>
                </a:lnTo>
                <a:lnTo>
                  <a:pt x="357" y="783"/>
                </a:lnTo>
                <a:lnTo>
                  <a:pt x="354" y="785"/>
                </a:lnTo>
                <a:lnTo>
                  <a:pt x="352" y="787"/>
                </a:lnTo>
                <a:lnTo>
                  <a:pt x="349" y="788"/>
                </a:lnTo>
                <a:lnTo>
                  <a:pt x="346" y="788"/>
                </a:lnTo>
                <a:lnTo>
                  <a:pt x="343" y="788"/>
                </a:lnTo>
                <a:lnTo>
                  <a:pt x="340" y="787"/>
                </a:lnTo>
                <a:lnTo>
                  <a:pt x="338" y="785"/>
                </a:lnTo>
                <a:lnTo>
                  <a:pt x="336" y="783"/>
                </a:lnTo>
                <a:lnTo>
                  <a:pt x="334" y="781"/>
                </a:lnTo>
                <a:lnTo>
                  <a:pt x="332" y="778"/>
                </a:lnTo>
                <a:lnTo>
                  <a:pt x="331" y="776"/>
                </a:lnTo>
                <a:lnTo>
                  <a:pt x="331" y="773"/>
                </a:lnTo>
                <a:lnTo>
                  <a:pt x="331" y="545"/>
                </a:lnTo>
                <a:lnTo>
                  <a:pt x="331" y="542"/>
                </a:lnTo>
                <a:lnTo>
                  <a:pt x="332" y="539"/>
                </a:lnTo>
                <a:lnTo>
                  <a:pt x="334" y="537"/>
                </a:lnTo>
                <a:lnTo>
                  <a:pt x="336" y="535"/>
                </a:lnTo>
                <a:lnTo>
                  <a:pt x="338" y="532"/>
                </a:lnTo>
                <a:lnTo>
                  <a:pt x="340" y="531"/>
                </a:lnTo>
                <a:lnTo>
                  <a:pt x="343" y="530"/>
                </a:lnTo>
                <a:lnTo>
                  <a:pt x="346" y="530"/>
                </a:lnTo>
                <a:lnTo>
                  <a:pt x="349" y="530"/>
                </a:lnTo>
                <a:lnTo>
                  <a:pt x="352" y="531"/>
                </a:lnTo>
                <a:lnTo>
                  <a:pt x="354" y="532"/>
                </a:lnTo>
                <a:lnTo>
                  <a:pt x="357" y="535"/>
                </a:lnTo>
                <a:lnTo>
                  <a:pt x="358" y="537"/>
                </a:lnTo>
                <a:lnTo>
                  <a:pt x="360" y="539"/>
                </a:lnTo>
                <a:lnTo>
                  <a:pt x="360" y="542"/>
                </a:lnTo>
                <a:lnTo>
                  <a:pt x="361" y="545"/>
                </a:lnTo>
                <a:lnTo>
                  <a:pt x="361" y="773"/>
                </a:lnTo>
                <a:close/>
                <a:moveTo>
                  <a:pt x="241" y="773"/>
                </a:moveTo>
                <a:lnTo>
                  <a:pt x="240" y="776"/>
                </a:lnTo>
                <a:lnTo>
                  <a:pt x="239" y="778"/>
                </a:lnTo>
                <a:lnTo>
                  <a:pt x="238" y="781"/>
                </a:lnTo>
                <a:lnTo>
                  <a:pt x="236" y="783"/>
                </a:lnTo>
                <a:lnTo>
                  <a:pt x="234" y="785"/>
                </a:lnTo>
                <a:lnTo>
                  <a:pt x="232" y="787"/>
                </a:lnTo>
                <a:lnTo>
                  <a:pt x="228" y="788"/>
                </a:lnTo>
                <a:lnTo>
                  <a:pt x="226" y="788"/>
                </a:lnTo>
                <a:lnTo>
                  <a:pt x="223" y="788"/>
                </a:lnTo>
                <a:lnTo>
                  <a:pt x="220" y="787"/>
                </a:lnTo>
                <a:lnTo>
                  <a:pt x="218" y="785"/>
                </a:lnTo>
                <a:lnTo>
                  <a:pt x="216" y="783"/>
                </a:lnTo>
                <a:lnTo>
                  <a:pt x="213" y="781"/>
                </a:lnTo>
                <a:lnTo>
                  <a:pt x="212" y="778"/>
                </a:lnTo>
                <a:lnTo>
                  <a:pt x="211" y="776"/>
                </a:lnTo>
                <a:lnTo>
                  <a:pt x="210" y="773"/>
                </a:lnTo>
                <a:lnTo>
                  <a:pt x="210" y="545"/>
                </a:lnTo>
                <a:lnTo>
                  <a:pt x="211" y="542"/>
                </a:lnTo>
                <a:lnTo>
                  <a:pt x="212" y="539"/>
                </a:lnTo>
                <a:lnTo>
                  <a:pt x="213" y="537"/>
                </a:lnTo>
                <a:lnTo>
                  <a:pt x="216" y="535"/>
                </a:lnTo>
                <a:lnTo>
                  <a:pt x="218" y="532"/>
                </a:lnTo>
                <a:lnTo>
                  <a:pt x="220" y="531"/>
                </a:lnTo>
                <a:lnTo>
                  <a:pt x="223" y="530"/>
                </a:lnTo>
                <a:lnTo>
                  <a:pt x="226" y="530"/>
                </a:lnTo>
                <a:lnTo>
                  <a:pt x="228" y="530"/>
                </a:lnTo>
                <a:lnTo>
                  <a:pt x="232" y="531"/>
                </a:lnTo>
                <a:lnTo>
                  <a:pt x="234" y="532"/>
                </a:lnTo>
                <a:lnTo>
                  <a:pt x="236" y="535"/>
                </a:lnTo>
                <a:lnTo>
                  <a:pt x="238" y="537"/>
                </a:lnTo>
                <a:lnTo>
                  <a:pt x="239" y="539"/>
                </a:lnTo>
                <a:lnTo>
                  <a:pt x="240" y="542"/>
                </a:lnTo>
                <a:lnTo>
                  <a:pt x="241" y="545"/>
                </a:lnTo>
                <a:lnTo>
                  <a:pt x="241" y="773"/>
                </a:lnTo>
                <a:close/>
                <a:moveTo>
                  <a:pt x="103" y="241"/>
                </a:moveTo>
                <a:lnTo>
                  <a:pt x="107" y="222"/>
                </a:lnTo>
                <a:lnTo>
                  <a:pt x="114" y="204"/>
                </a:lnTo>
                <a:lnTo>
                  <a:pt x="121" y="187"/>
                </a:lnTo>
                <a:lnTo>
                  <a:pt x="130" y="171"/>
                </a:lnTo>
                <a:lnTo>
                  <a:pt x="141" y="155"/>
                </a:lnTo>
                <a:lnTo>
                  <a:pt x="151" y="141"/>
                </a:lnTo>
                <a:lnTo>
                  <a:pt x="163" y="127"/>
                </a:lnTo>
                <a:lnTo>
                  <a:pt x="176" y="114"/>
                </a:lnTo>
                <a:lnTo>
                  <a:pt x="190" y="104"/>
                </a:lnTo>
                <a:lnTo>
                  <a:pt x="204" y="93"/>
                </a:lnTo>
                <a:lnTo>
                  <a:pt x="220" y="84"/>
                </a:lnTo>
                <a:lnTo>
                  <a:pt x="235" y="77"/>
                </a:lnTo>
                <a:lnTo>
                  <a:pt x="252" y="70"/>
                </a:lnTo>
                <a:lnTo>
                  <a:pt x="269" y="65"/>
                </a:lnTo>
                <a:lnTo>
                  <a:pt x="286" y="62"/>
                </a:lnTo>
                <a:lnTo>
                  <a:pt x="304" y="61"/>
                </a:lnTo>
                <a:lnTo>
                  <a:pt x="307" y="66"/>
                </a:lnTo>
                <a:lnTo>
                  <a:pt x="311" y="72"/>
                </a:lnTo>
                <a:lnTo>
                  <a:pt x="316" y="77"/>
                </a:lnTo>
                <a:lnTo>
                  <a:pt x="322" y="81"/>
                </a:lnTo>
                <a:lnTo>
                  <a:pt x="330" y="84"/>
                </a:lnTo>
                <a:lnTo>
                  <a:pt x="339" y="88"/>
                </a:lnTo>
                <a:lnTo>
                  <a:pt x="350" y="89"/>
                </a:lnTo>
                <a:lnTo>
                  <a:pt x="361" y="90"/>
                </a:lnTo>
                <a:lnTo>
                  <a:pt x="541" y="90"/>
                </a:lnTo>
                <a:lnTo>
                  <a:pt x="553" y="89"/>
                </a:lnTo>
                <a:lnTo>
                  <a:pt x="564" y="88"/>
                </a:lnTo>
                <a:lnTo>
                  <a:pt x="573" y="84"/>
                </a:lnTo>
                <a:lnTo>
                  <a:pt x="580" y="81"/>
                </a:lnTo>
                <a:lnTo>
                  <a:pt x="587" y="77"/>
                </a:lnTo>
                <a:lnTo>
                  <a:pt x="592" y="72"/>
                </a:lnTo>
                <a:lnTo>
                  <a:pt x="596" y="66"/>
                </a:lnTo>
                <a:lnTo>
                  <a:pt x="598" y="61"/>
                </a:lnTo>
                <a:lnTo>
                  <a:pt x="617" y="62"/>
                </a:lnTo>
                <a:lnTo>
                  <a:pt x="634" y="65"/>
                </a:lnTo>
                <a:lnTo>
                  <a:pt x="651" y="70"/>
                </a:lnTo>
                <a:lnTo>
                  <a:pt x="667" y="77"/>
                </a:lnTo>
                <a:lnTo>
                  <a:pt x="683" y="84"/>
                </a:lnTo>
                <a:lnTo>
                  <a:pt x="698" y="93"/>
                </a:lnTo>
                <a:lnTo>
                  <a:pt x="713" y="104"/>
                </a:lnTo>
                <a:lnTo>
                  <a:pt x="727" y="114"/>
                </a:lnTo>
                <a:lnTo>
                  <a:pt x="740" y="127"/>
                </a:lnTo>
                <a:lnTo>
                  <a:pt x="752" y="141"/>
                </a:lnTo>
                <a:lnTo>
                  <a:pt x="762" y="155"/>
                </a:lnTo>
                <a:lnTo>
                  <a:pt x="772" y="171"/>
                </a:lnTo>
                <a:lnTo>
                  <a:pt x="781" y="187"/>
                </a:lnTo>
                <a:lnTo>
                  <a:pt x="789" y="204"/>
                </a:lnTo>
                <a:lnTo>
                  <a:pt x="794" y="222"/>
                </a:lnTo>
                <a:lnTo>
                  <a:pt x="800" y="241"/>
                </a:lnTo>
                <a:lnTo>
                  <a:pt x="831" y="390"/>
                </a:lnTo>
                <a:lnTo>
                  <a:pt x="72" y="390"/>
                </a:lnTo>
                <a:lnTo>
                  <a:pt x="103" y="241"/>
                </a:lnTo>
                <a:close/>
                <a:moveTo>
                  <a:pt x="887" y="390"/>
                </a:moveTo>
                <a:lnTo>
                  <a:pt x="861" y="390"/>
                </a:lnTo>
                <a:lnTo>
                  <a:pt x="829" y="234"/>
                </a:lnTo>
                <a:lnTo>
                  <a:pt x="823" y="213"/>
                </a:lnTo>
                <a:lnTo>
                  <a:pt x="816" y="193"/>
                </a:lnTo>
                <a:lnTo>
                  <a:pt x="807" y="173"/>
                </a:lnTo>
                <a:lnTo>
                  <a:pt x="798" y="155"/>
                </a:lnTo>
                <a:lnTo>
                  <a:pt x="786" y="137"/>
                </a:lnTo>
                <a:lnTo>
                  <a:pt x="774" y="121"/>
                </a:lnTo>
                <a:lnTo>
                  <a:pt x="760" y="106"/>
                </a:lnTo>
                <a:lnTo>
                  <a:pt x="745" y="92"/>
                </a:lnTo>
                <a:lnTo>
                  <a:pt x="729" y="79"/>
                </a:lnTo>
                <a:lnTo>
                  <a:pt x="713" y="67"/>
                </a:lnTo>
                <a:lnTo>
                  <a:pt x="696" y="58"/>
                </a:lnTo>
                <a:lnTo>
                  <a:pt x="678" y="48"/>
                </a:lnTo>
                <a:lnTo>
                  <a:pt x="658" y="42"/>
                </a:lnTo>
                <a:lnTo>
                  <a:pt x="639" y="36"/>
                </a:lnTo>
                <a:lnTo>
                  <a:pt x="619" y="32"/>
                </a:lnTo>
                <a:lnTo>
                  <a:pt x="598" y="31"/>
                </a:lnTo>
                <a:lnTo>
                  <a:pt x="595" y="23"/>
                </a:lnTo>
                <a:lnTo>
                  <a:pt x="590" y="17"/>
                </a:lnTo>
                <a:lnTo>
                  <a:pt x="583" y="11"/>
                </a:lnTo>
                <a:lnTo>
                  <a:pt x="576" y="7"/>
                </a:lnTo>
                <a:lnTo>
                  <a:pt x="568" y="4"/>
                </a:lnTo>
                <a:lnTo>
                  <a:pt x="560" y="2"/>
                </a:lnTo>
                <a:lnTo>
                  <a:pt x="550" y="0"/>
                </a:lnTo>
                <a:lnTo>
                  <a:pt x="541" y="0"/>
                </a:lnTo>
                <a:lnTo>
                  <a:pt x="361" y="0"/>
                </a:lnTo>
                <a:lnTo>
                  <a:pt x="352" y="0"/>
                </a:lnTo>
                <a:lnTo>
                  <a:pt x="343" y="2"/>
                </a:lnTo>
                <a:lnTo>
                  <a:pt x="335" y="4"/>
                </a:lnTo>
                <a:lnTo>
                  <a:pt x="326" y="7"/>
                </a:lnTo>
                <a:lnTo>
                  <a:pt x="320" y="11"/>
                </a:lnTo>
                <a:lnTo>
                  <a:pt x="313" y="17"/>
                </a:lnTo>
                <a:lnTo>
                  <a:pt x="308" y="23"/>
                </a:lnTo>
                <a:lnTo>
                  <a:pt x="304" y="31"/>
                </a:lnTo>
                <a:lnTo>
                  <a:pt x="283" y="32"/>
                </a:lnTo>
                <a:lnTo>
                  <a:pt x="264" y="36"/>
                </a:lnTo>
                <a:lnTo>
                  <a:pt x="245" y="42"/>
                </a:lnTo>
                <a:lnTo>
                  <a:pt x="225" y="48"/>
                </a:lnTo>
                <a:lnTo>
                  <a:pt x="207" y="58"/>
                </a:lnTo>
                <a:lnTo>
                  <a:pt x="190" y="67"/>
                </a:lnTo>
                <a:lnTo>
                  <a:pt x="173" y="79"/>
                </a:lnTo>
                <a:lnTo>
                  <a:pt x="157" y="92"/>
                </a:lnTo>
                <a:lnTo>
                  <a:pt x="143" y="106"/>
                </a:lnTo>
                <a:lnTo>
                  <a:pt x="129" y="121"/>
                </a:lnTo>
                <a:lnTo>
                  <a:pt x="116" y="138"/>
                </a:lnTo>
                <a:lnTo>
                  <a:pt x="105" y="155"/>
                </a:lnTo>
                <a:lnTo>
                  <a:pt x="95" y="173"/>
                </a:lnTo>
                <a:lnTo>
                  <a:pt x="86" y="193"/>
                </a:lnTo>
                <a:lnTo>
                  <a:pt x="78" y="213"/>
                </a:lnTo>
                <a:lnTo>
                  <a:pt x="73" y="234"/>
                </a:lnTo>
                <a:lnTo>
                  <a:pt x="41" y="390"/>
                </a:lnTo>
                <a:lnTo>
                  <a:pt x="15" y="390"/>
                </a:lnTo>
                <a:lnTo>
                  <a:pt x="12" y="391"/>
                </a:lnTo>
                <a:lnTo>
                  <a:pt x="10" y="391"/>
                </a:lnTo>
                <a:lnTo>
                  <a:pt x="7" y="393"/>
                </a:lnTo>
                <a:lnTo>
                  <a:pt x="4" y="395"/>
                </a:lnTo>
                <a:lnTo>
                  <a:pt x="3" y="397"/>
                </a:lnTo>
                <a:lnTo>
                  <a:pt x="1" y="400"/>
                </a:lnTo>
                <a:lnTo>
                  <a:pt x="1" y="403"/>
                </a:lnTo>
                <a:lnTo>
                  <a:pt x="0" y="405"/>
                </a:lnTo>
                <a:lnTo>
                  <a:pt x="0" y="465"/>
                </a:lnTo>
                <a:lnTo>
                  <a:pt x="1" y="468"/>
                </a:lnTo>
                <a:lnTo>
                  <a:pt x="1" y="471"/>
                </a:lnTo>
                <a:lnTo>
                  <a:pt x="3" y="474"/>
                </a:lnTo>
                <a:lnTo>
                  <a:pt x="4" y="476"/>
                </a:lnTo>
                <a:lnTo>
                  <a:pt x="7" y="478"/>
                </a:lnTo>
                <a:lnTo>
                  <a:pt x="10" y="479"/>
                </a:lnTo>
                <a:lnTo>
                  <a:pt x="12" y="480"/>
                </a:lnTo>
                <a:lnTo>
                  <a:pt x="15" y="481"/>
                </a:lnTo>
                <a:lnTo>
                  <a:pt x="41" y="480"/>
                </a:lnTo>
                <a:lnTo>
                  <a:pt x="114" y="889"/>
                </a:lnTo>
                <a:lnTo>
                  <a:pt x="116" y="894"/>
                </a:lnTo>
                <a:lnTo>
                  <a:pt x="119" y="898"/>
                </a:lnTo>
                <a:lnTo>
                  <a:pt x="123" y="900"/>
                </a:lnTo>
                <a:lnTo>
                  <a:pt x="129" y="901"/>
                </a:lnTo>
                <a:lnTo>
                  <a:pt x="773" y="901"/>
                </a:lnTo>
                <a:lnTo>
                  <a:pt x="778" y="900"/>
                </a:lnTo>
                <a:lnTo>
                  <a:pt x="783" y="898"/>
                </a:lnTo>
                <a:lnTo>
                  <a:pt x="786" y="894"/>
                </a:lnTo>
                <a:lnTo>
                  <a:pt x="788" y="889"/>
                </a:lnTo>
                <a:lnTo>
                  <a:pt x="862" y="480"/>
                </a:lnTo>
                <a:lnTo>
                  <a:pt x="887" y="480"/>
                </a:lnTo>
                <a:lnTo>
                  <a:pt x="890" y="480"/>
                </a:lnTo>
                <a:lnTo>
                  <a:pt x="893" y="479"/>
                </a:lnTo>
                <a:lnTo>
                  <a:pt x="895" y="478"/>
                </a:lnTo>
                <a:lnTo>
                  <a:pt x="897" y="476"/>
                </a:lnTo>
                <a:lnTo>
                  <a:pt x="899" y="474"/>
                </a:lnTo>
                <a:lnTo>
                  <a:pt x="901" y="471"/>
                </a:lnTo>
                <a:lnTo>
                  <a:pt x="902" y="468"/>
                </a:lnTo>
                <a:lnTo>
                  <a:pt x="902" y="466"/>
                </a:lnTo>
                <a:lnTo>
                  <a:pt x="902" y="405"/>
                </a:lnTo>
                <a:lnTo>
                  <a:pt x="902" y="403"/>
                </a:lnTo>
                <a:lnTo>
                  <a:pt x="901" y="400"/>
                </a:lnTo>
                <a:lnTo>
                  <a:pt x="899" y="397"/>
                </a:lnTo>
                <a:lnTo>
                  <a:pt x="897" y="395"/>
                </a:lnTo>
                <a:lnTo>
                  <a:pt x="895" y="393"/>
                </a:lnTo>
                <a:lnTo>
                  <a:pt x="893" y="392"/>
                </a:lnTo>
                <a:lnTo>
                  <a:pt x="890" y="391"/>
                </a:lnTo>
                <a:lnTo>
                  <a:pt x="887" y="3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43" name="Group 642">
            <a:extLst>
              <a:ext uri="{FF2B5EF4-FFF2-40B4-BE49-F238E27FC236}">
                <a16:creationId xmlns:a16="http://schemas.microsoft.com/office/drawing/2014/main" id="{2961B20A-2D67-45CA-8308-D769A26F3E84}"/>
              </a:ext>
            </a:extLst>
          </p:cNvPr>
          <p:cNvGrpSpPr>
            <a:grpSpLocks noChangeAspect="1"/>
          </p:cNvGrpSpPr>
          <p:nvPr/>
        </p:nvGrpSpPr>
        <p:grpSpPr>
          <a:xfrm>
            <a:off x="9177995" y="3662488"/>
            <a:ext cx="385560" cy="360000"/>
            <a:chOff x="4329113" y="1382713"/>
            <a:chExt cx="287338" cy="268288"/>
          </a:xfrm>
          <a:solidFill>
            <a:schemeClr val="bg1"/>
          </a:solidFill>
        </p:grpSpPr>
        <p:sp>
          <p:nvSpPr>
            <p:cNvPr id="644" name="Freeform 1471">
              <a:extLst>
                <a:ext uri="{FF2B5EF4-FFF2-40B4-BE49-F238E27FC236}">
                  <a16:creationId xmlns:a16="http://schemas.microsoft.com/office/drawing/2014/main" id="{62F44670-F4DE-42B4-9025-185B2D277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688" y="1487488"/>
              <a:ext cx="19050" cy="19050"/>
            </a:xfrm>
            <a:custGeom>
              <a:avLst/>
              <a:gdLst>
                <a:gd name="T0" fmla="*/ 29 w 59"/>
                <a:gd name="T1" fmla="*/ 0 h 61"/>
                <a:gd name="T2" fmla="*/ 24 w 59"/>
                <a:gd name="T3" fmla="*/ 1 h 61"/>
                <a:gd name="T4" fmla="*/ 17 w 59"/>
                <a:gd name="T5" fmla="*/ 3 h 61"/>
                <a:gd name="T6" fmla="*/ 13 w 59"/>
                <a:gd name="T7" fmla="*/ 6 h 61"/>
                <a:gd name="T8" fmla="*/ 8 w 59"/>
                <a:gd name="T9" fmla="*/ 9 h 61"/>
                <a:gd name="T10" fmla="*/ 4 w 59"/>
                <a:gd name="T11" fmla="*/ 14 h 61"/>
                <a:gd name="T12" fmla="*/ 2 w 59"/>
                <a:gd name="T13" fmla="*/ 19 h 61"/>
                <a:gd name="T14" fmla="*/ 0 w 59"/>
                <a:gd name="T15" fmla="*/ 25 h 61"/>
                <a:gd name="T16" fmla="*/ 0 w 59"/>
                <a:gd name="T17" fmla="*/ 30 h 61"/>
                <a:gd name="T18" fmla="*/ 0 w 59"/>
                <a:gd name="T19" fmla="*/ 37 h 61"/>
                <a:gd name="T20" fmla="*/ 2 w 59"/>
                <a:gd name="T21" fmla="*/ 42 h 61"/>
                <a:gd name="T22" fmla="*/ 4 w 59"/>
                <a:gd name="T23" fmla="*/ 48 h 61"/>
                <a:gd name="T24" fmla="*/ 8 w 59"/>
                <a:gd name="T25" fmla="*/ 52 h 61"/>
                <a:gd name="T26" fmla="*/ 13 w 59"/>
                <a:gd name="T27" fmla="*/ 56 h 61"/>
                <a:gd name="T28" fmla="*/ 17 w 59"/>
                <a:gd name="T29" fmla="*/ 58 h 61"/>
                <a:gd name="T30" fmla="*/ 24 w 59"/>
                <a:gd name="T31" fmla="*/ 60 h 61"/>
                <a:gd name="T32" fmla="*/ 29 w 59"/>
                <a:gd name="T33" fmla="*/ 61 h 61"/>
                <a:gd name="T34" fmla="*/ 35 w 59"/>
                <a:gd name="T35" fmla="*/ 60 h 61"/>
                <a:gd name="T36" fmla="*/ 42 w 59"/>
                <a:gd name="T37" fmla="*/ 58 h 61"/>
                <a:gd name="T38" fmla="*/ 46 w 59"/>
                <a:gd name="T39" fmla="*/ 56 h 61"/>
                <a:gd name="T40" fmla="*/ 50 w 59"/>
                <a:gd name="T41" fmla="*/ 52 h 61"/>
                <a:gd name="T42" fmla="*/ 55 w 59"/>
                <a:gd name="T43" fmla="*/ 48 h 61"/>
                <a:gd name="T44" fmla="*/ 57 w 59"/>
                <a:gd name="T45" fmla="*/ 42 h 61"/>
                <a:gd name="T46" fmla="*/ 59 w 59"/>
                <a:gd name="T47" fmla="*/ 37 h 61"/>
                <a:gd name="T48" fmla="*/ 59 w 59"/>
                <a:gd name="T49" fmla="*/ 30 h 61"/>
                <a:gd name="T50" fmla="*/ 59 w 59"/>
                <a:gd name="T51" fmla="*/ 25 h 61"/>
                <a:gd name="T52" fmla="*/ 57 w 59"/>
                <a:gd name="T53" fmla="*/ 19 h 61"/>
                <a:gd name="T54" fmla="*/ 55 w 59"/>
                <a:gd name="T55" fmla="*/ 14 h 61"/>
                <a:gd name="T56" fmla="*/ 50 w 59"/>
                <a:gd name="T57" fmla="*/ 9 h 61"/>
                <a:gd name="T58" fmla="*/ 46 w 59"/>
                <a:gd name="T59" fmla="*/ 6 h 61"/>
                <a:gd name="T60" fmla="*/ 42 w 59"/>
                <a:gd name="T61" fmla="*/ 3 h 61"/>
                <a:gd name="T62" fmla="*/ 35 w 59"/>
                <a:gd name="T63" fmla="*/ 1 h 61"/>
                <a:gd name="T64" fmla="*/ 29 w 59"/>
                <a:gd name="T65" fmla="*/ 0 h 61"/>
                <a:gd name="T66" fmla="*/ 29 w 59"/>
                <a:gd name="T6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61">
                  <a:moveTo>
                    <a:pt x="29" y="0"/>
                  </a:moveTo>
                  <a:lnTo>
                    <a:pt x="24" y="1"/>
                  </a:lnTo>
                  <a:lnTo>
                    <a:pt x="17" y="3"/>
                  </a:lnTo>
                  <a:lnTo>
                    <a:pt x="13" y="6"/>
                  </a:lnTo>
                  <a:lnTo>
                    <a:pt x="8" y="9"/>
                  </a:lnTo>
                  <a:lnTo>
                    <a:pt x="4" y="14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7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8" y="52"/>
                  </a:lnTo>
                  <a:lnTo>
                    <a:pt x="13" y="56"/>
                  </a:lnTo>
                  <a:lnTo>
                    <a:pt x="17" y="58"/>
                  </a:lnTo>
                  <a:lnTo>
                    <a:pt x="24" y="60"/>
                  </a:lnTo>
                  <a:lnTo>
                    <a:pt x="29" y="61"/>
                  </a:lnTo>
                  <a:lnTo>
                    <a:pt x="35" y="60"/>
                  </a:lnTo>
                  <a:lnTo>
                    <a:pt x="42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5" y="48"/>
                  </a:lnTo>
                  <a:lnTo>
                    <a:pt x="57" y="42"/>
                  </a:lnTo>
                  <a:lnTo>
                    <a:pt x="59" y="37"/>
                  </a:lnTo>
                  <a:lnTo>
                    <a:pt x="59" y="30"/>
                  </a:lnTo>
                  <a:lnTo>
                    <a:pt x="59" y="25"/>
                  </a:lnTo>
                  <a:lnTo>
                    <a:pt x="57" y="19"/>
                  </a:lnTo>
                  <a:lnTo>
                    <a:pt x="55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Freeform 1472">
              <a:extLst>
                <a:ext uri="{FF2B5EF4-FFF2-40B4-BE49-F238E27FC236}">
                  <a16:creationId xmlns:a16="http://schemas.microsoft.com/office/drawing/2014/main" id="{4245F756-F79D-4B33-83F0-676872C84E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113" y="1458913"/>
              <a:ext cx="287338" cy="192088"/>
            </a:xfrm>
            <a:custGeom>
              <a:avLst/>
              <a:gdLst>
                <a:gd name="T0" fmla="*/ 211 w 905"/>
                <a:gd name="T1" fmla="*/ 302 h 604"/>
                <a:gd name="T2" fmla="*/ 120 w 905"/>
                <a:gd name="T3" fmla="*/ 181 h 604"/>
                <a:gd name="T4" fmla="*/ 103 w 905"/>
                <a:gd name="T5" fmla="*/ 178 h 604"/>
                <a:gd name="T6" fmla="*/ 87 w 905"/>
                <a:gd name="T7" fmla="*/ 170 h 604"/>
                <a:gd name="T8" fmla="*/ 74 w 905"/>
                <a:gd name="T9" fmla="*/ 159 h 604"/>
                <a:gd name="T10" fmla="*/ 65 w 905"/>
                <a:gd name="T11" fmla="*/ 143 h 604"/>
                <a:gd name="T12" fmla="*/ 61 w 905"/>
                <a:gd name="T13" fmla="*/ 127 h 604"/>
                <a:gd name="T14" fmla="*/ 62 w 905"/>
                <a:gd name="T15" fmla="*/ 108 h 604"/>
                <a:gd name="T16" fmla="*/ 67 w 905"/>
                <a:gd name="T17" fmla="*/ 91 h 604"/>
                <a:gd name="T18" fmla="*/ 77 w 905"/>
                <a:gd name="T19" fmla="*/ 78 h 604"/>
                <a:gd name="T20" fmla="*/ 92 w 905"/>
                <a:gd name="T21" fmla="*/ 67 h 604"/>
                <a:gd name="T22" fmla="*/ 108 w 905"/>
                <a:gd name="T23" fmla="*/ 62 h 604"/>
                <a:gd name="T24" fmla="*/ 127 w 905"/>
                <a:gd name="T25" fmla="*/ 61 h 604"/>
                <a:gd name="T26" fmla="*/ 144 w 905"/>
                <a:gd name="T27" fmla="*/ 65 h 604"/>
                <a:gd name="T28" fmla="*/ 159 w 905"/>
                <a:gd name="T29" fmla="*/ 74 h 604"/>
                <a:gd name="T30" fmla="*/ 170 w 905"/>
                <a:gd name="T31" fmla="*/ 87 h 604"/>
                <a:gd name="T32" fmla="*/ 178 w 905"/>
                <a:gd name="T33" fmla="*/ 103 h 604"/>
                <a:gd name="T34" fmla="*/ 181 w 905"/>
                <a:gd name="T35" fmla="*/ 120 h 604"/>
                <a:gd name="T36" fmla="*/ 178 w 905"/>
                <a:gd name="T37" fmla="*/ 138 h 604"/>
                <a:gd name="T38" fmla="*/ 170 w 905"/>
                <a:gd name="T39" fmla="*/ 155 h 604"/>
                <a:gd name="T40" fmla="*/ 159 w 905"/>
                <a:gd name="T41" fmla="*/ 167 h 604"/>
                <a:gd name="T42" fmla="*/ 144 w 905"/>
                <a:gd name="T43" fmla="*/ 177 h 604"/>
                <a:gd name="T44" fmla="*/ 127 w 905"/>
                <a:gd name="T45" fmla="*/ 181 h 604"/>
                <a:gd name="T46" fmla="*/ 829 w 905"/>
                <a:gd name="T47" fmla="*/ 0 h 604"/>
                <a:gd name="T48" fmla="*/ 60 w 905"/>
                <a:gd name="T49" fmla="*/ 2 h 604"/>
                <a:gd name="T50" fmla="*/ 40 w 905"/>
                <a:gd name="T51" fmla="*/ 9 h 604"/>
                <a:gd name="T52" fmla="*/ 22 w 905"/>
                <a:gd name="T53" fmla="*/ 22 h 604"/>
                <a:gd name="T54" fmla="*/ 9 w 905"/>
                <a:gd name="T55" fmla="*/ 39 h 604"/>
                <a:gd name="T56" fmla="*/ 1 w 905"/>
                <a:gd name="T57" fmla="*/ 61 h 604"/>
                <a:gd name="T58" fmla="*/ 0 w 905"/>
                <a:gd name="T59" fmla="*/ 347 h 604"/>
                <a:gd name="T60" fmla="*/ 3 w 905"/>
                <a:gd name="T61" fmla="*/ 369 h 604"/>
                <a:gd name="T62" fmla="*/ 13 w 905"/>
                <a:gd name="T63" fmla="*/ 389 h 604"/>
                <a:gd name="T64" fmla="*/ 27 w 905"/>
                <a:gd name="T65" fmla="*/ 405 h 604"/>
                <a:gd name="T66" fmla="*/ 46 w 905"/>
                <a:gd name="T67" fmla="*/ 417 h 604"/>
                <a:gd name="T68" fmla="*/ 67 w 905"/>
                <a:gd name="T69" fmla="*/ 422 h 604"/>
                <a:gd name="T70" fmla="*/ 181 w 905"/>
                <a:gd name="T71" fmla="*/ 588 h 604"/>
                <a:gd name="T72" fmla="*/ 183 w 905"/>
                <a:gd name="T73" fmla="*/ 597 h 604"/>
                <a:gd name="T74" fmla="*/ 190 w 905"/>
                <a:gd name="T75" fmla="*/ 603 h 604"/>
                <a:gd name="T76" fmla="*/ 709 w 905"/>
                <a:gd name="T77" fmla="*/ 604 h 604"/>
                <a:gd name="T78" fmla="*/ 718 w 905"/>
                <a:gd name="T79" fmla="*/ 600 h 604"/>
                <a:gd name="T80" fmla="*/ 723 w 905"/>
                <a:gd name="T81" fmla="*/ 594 h 604"/>
                <a:gd name="T82" fmla="*/ 724 w 905"/>
                <a:gd name="T83" fmla="*/ 422 h 604"/>
                <a:gd name="T84" fmla="*/ 845 w 905"/>
                <a:gd name="T85" fmla="*/ 421 h 604"/>
                <a:gd name="T86" fmla="*/ 866 w 905"/>
                <a:gd name="T87" fmla="*/ 413 h 604"/>
                <a:gd name="T88" fmla="*/ 882 w 905"/>
                <a:gd name="T89" fmla="*/ 400 h 604"/>
                <a:gd name="T90" fmla="*/ 896 w 905"/>
                <a:gd name="T91" fmla="*/ 382 h 604"/>
                <a:gd name="T92" fmla="*/ 903 w 905"/>
                <a:gd name="T93" fmla="*/ 363 h 604"/>
                <a:gd name="T94" fmla="*/ 905 w 905"/>
                <a:gd name="T95" fmla="*/ 75 h 604"/>
                <a:gd name="T96" fmla="*/ 901 w 905"/>
                <a:gd name="T97" fmla="*/ 53 h 604"/>
                <a:gd name="T98" fmla="*/ 892 w 905"/>
                <a:gd name="T99" fmla="*/ 33 h 604"/>
                <a:gd name="T100" fmla="*/ 877 w 905"/>
                <a:gd name="T101" fmla="*/ 17 h 604"/>
                <a:gd name="T102" fmla="*/ 859 w 905"/>
                <a:gd name="T103" fmla="*/ 6 h 604"/>
                <a:gd name="T104" fmla="*/ 837 w 905"/>
                <a:gd name="T105" fmla="*/ 1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5" h="604">
                  <a:moveTo>
                    <a:pt x="693" y="573"/>
                  </a:moveTo>
                  <a:lnTo>
                    <a:pt x="211" y="573"/>
                  </a:lnTo>
                  <a:lnTo>
                    <a:pt x="211" y="302"/>
                  </a:lnTo>
                  <a:lnTo>
                    <a:pt x="693" y="302"/>
                  </a:lnTo>
                  <a:lnTo>
                    <a:pt x="693" y="573"/>
                  </a:lnTo>
                  <a:close/>
                  <a:moveTo>
                    <a:pt x="120" y="181"/>
                  </a:moveTo>
                  <a:lnTo>
                    <a:pt x="114" y="181"/>
                  </a:lnTo>
                  <a:lnTo>
                    <a:pt x="108" y="180"/>
                  </a:lnTo>
                  <a:lnTo>
                    <a:pt x="103" y="178"/>
                  </a:lnTo>
                  <a:lnTo>
                    <a:pt x="97" y="177"/>
                  </a:lnTo>
                  <a:lnTo>
                    <a:pt x="92" y="173"/>
                  </a:lnTo>
                  <a:lnTo>
                    <a:pt x="87" y="170"/>
                  </a:lnTo>
                  <a:lnTo>
                    <a:pt x="82" y="167"/>
                  </a:lnTo>
                  <a:lnTo>
                    <a:pt x="77" y="163"/>
                  </a:lnTo>
                  <a:lnTo>
                    <a:pt x="74" y="159"/>
                  </a:lnTo>
                  <a:lnTo>
                    <a:pt x="71" y="155"/>
                  </a:lnTo>
                  <a:lnTo>
                    <a:pt x="67" y="149"/>
                  </a:lnTo>
                  <a:lnTo>
                    <a:pt x="65" y="143"/>
                  </a:lnTo>
                  <a:lnTo>
                    <a:pt x="63" y="138"/>
                  </a:lnTo>
                  <a:lnTo>
                    <a:pt x="62" y="132"/>
                  </a:lnTo>
                  <a:lnTo>
                    <a:pt x="61" y="127"/>
                  </a:lnTo>
                  <a:lnTo>
                    <a:pt x="60" y="120"/>
                  </a:lnTo>
                  <a:lnTo>
                    <a:pt x="61" y="115"/>
                  </a:lnTo>
                  <a:lnTo>
                    <a:pt x="62" y="108"/>
                  </a:lnTo>
                  <a:lnTo>
                    <a:pt x="63" y="103"/>
                  </a:lnTo>
                  <a:lnTo>
                    <a:pt x="65" y="97"/>
                  </a:lnTo>
                  <a:lnTo>
                    <a:pt x="67" y="91"/>
                  </a:lnTo>
                  <a:lnTo>
                    <a:pt x="71" y="87"/>
                  </a:lnTo>
                  <a:lnTo>
                    <a:pt x="74" y="83"/>
                  </a:lnTo>
                  <a:lnTo>
                    <a:pt x="77" y="78"/>
                  </a:lnTo>
                  <a:lnTo>
                    <a:pt x="82" y="74"/>
                  </a:lnTo>
                  <a:lnTo>
                    <a:pt x="87" y="70"/>
                  </a:lnTo>
                  <a:lnTo>
                    <a:pt x="92" y="67"/>
                  </a:lnTo>
                  <a:lnTo>
                    <a:pt x="97" y="65"/>
                  </a:lnTo>
                  <a:lnTo>
                    <a:pt x="103" y="63"/>
                  </a:lnTo>
                  <a:lnTo>
                    <a:pt x="108" y="62"/>
                  </a:lnTo>
                  <a:lnTo>
                    <a:pt x="114" y="61"/>
                  </a:lnTo>
                  <a:lnTo>
                    <a:pt x="120" y="61"/>
                  </a:lnTo>
                  <a:lnTo>
                    <a:pt x="127" y="61"/>
                  </a:lnTo>
                  <a:lnTo>
                    <a:pt x="133" y="62"/>
                  </a:lnTo>
                  <a:lnTo>
                    <a:pt x="138" y="63"/>
                  </a:lnTo>
                  <a:lnTo>
                    <a:pt x="144" y="65"/>
                  </a:lnTo>
                  <a:lnTo>
                    <a:pt x="149" y="67"/>
                  </a:lnTo>
                  <a:lnTo>
                    <a:pt x="155" y="70"/>
                  </a:lnTo>
                  <a:lnTo>
                    <a:pt x="159" y="74"/>
                  </a:lnTo>
                  <a:lnTo>
                    <a:pt x="164" y="78"/>
                  </a:lnTo>
                  <a:lnTo>
                    <a:pt x="167" y="83"/>
                  </a:lnTo>
                  <a:lnTo>
                    <a:pt x="170" y="87"/>
                  </a:lnTo>
                  <a:lnTo>
                    <a:pt x="173" y="91"/>
                  </a:lnTo>
                  <a:lnTo>
                    <a:pt x="176" y="97"/>
                  </a:lnTo>
                  <a:lnTo>
                    <a:pt x="178" y="103"/>
                  </a:lnTo>
                  <a:lnTo>
                    <a:pt x="179" y="108"/>
                  </a:lnTo>
                  <a:lnTo>
                    <a:pt x="180" y="115"/>
                  </a:lnTo>
                  <a:lnTo>
                    <a:pt x="181" y="120"/>
                  </a:lnTo>
                  <a:lnTo>
                    <a:pt x="180" y="127"/>
                  </a:lnTo>
                  <a:lnTo>
                    <a:pt x="179" y="132"/>
                  </a:lnTo>
                  <a:lnTo>
                    <a:pt x="178" y="138"/>
                  </a:lnTo>
                  <a:lnTo>
                    <a:pt x="176" y="143"/>
                  </a:lnTo>
                  <a:lnTo>
                    <a:pt x="173" y="149"/>
                  </a:lnTo>
                  <a:lnTo>
                    <a:pt x="170" y="155"/>
                  </a:lnTo>
                  <a:lnTo>
                    <a:pt x="167" y="159"/>
                  </a:lnTo>
                  <a:lnTo>
                    <a:pt x="164" y="163"/>
                  </a:lnTo>
                  <a:lnTo>
                    <a:pt x="159" y="167"/>
                  </a:lnTo>
                  <a:lnTo>
                    <a:pt x="155" y="171"/>
                  </a:lnTo>
                  <a:lnTo>
                    <a:pt x="149" y="173"/>
                  </a:lnTo>
                  <a:lnTo>
                    <a:pt x="144" y="177"/>
                  </a:lnTo>
                  <a:lnTo>
                    <a:pt x="138" y="178"/>
                  </a:lnTo>
                  <a:lnTo>
                    <a:pt x="133" y="180"/>
                  </a:lnTo>
                  <a:lnTo>
                    <a:pt x="127" y="181"/>
                  </a:lnTo>
                  <a:lnTo>
                    <a:pt x="120" y="181"/>
                  </a:lnTo>
                  <a:lnTo>
                    <a:pt x="120" y="181"/>
                  </a:lnTo>
                  <a:close/>
                  <a:moveTo>
                    <a:pt x="829" y="0"/>
                  </a:moveTo>
                  <a:lnTo>
                    <a:pt x="75" y="0"/>
                  </a:lnTo>
                  <a:lnTo>
                    <a:pt x="67" y="1"/>
                  </a:lnTo>
                  <a:lnTo>
                    <a:pt x="60" y="2"/>
                  </a:lnTo>
                  <a:lnTo>
                    <a:pt x="53" y="3"/>
                  </a:lnTo>
                  <a:lnTo>
                    <a:pt x="46" y="6"/>
                  </a:lnTo>
                  <a:lnTo>
                    <a:pt x="40" y="9"/>
                  </a:lnTo>
                  <a:lnTo>
                    <a:pt x="33" y="13"/>
                  </a:lnTo>
                  <a:lnTo>
                    <a:pt x="27" y="17"/>
                  </a:lnTo>
                  <a:lnTo>
                    <a:pt x="22" y="22"/>
                  </a:lnTo>
                  <a:lnTo>
                    <a:pt x="16" y="27"/>
                  </a:lnTo>
                  <a:lnTo>
                    <a:pt x="13" y="33"/>
                  </a:lnTo>
                  <a:lnTo>
                    <a:pt x="9" y="39"/>
                  </a:lnTo>
                  <a:lnTo>
                    <a:pt x="5" y="46"/>
                  </a:lnTo>
                  <a:lnTo>
                    <a:pt x="3" y="53"/>
                  </a:lnTo>
                  <a:lnTo>
                    <a:pt x="1" y="61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347"/>
                  </a:lnTo>
                  <a:lnTo>
                    <a:pt x="0" y="355"/>
                  </a:lnTo>
                  <a:lnTo>
                    <a:pt x="1" y="363"/>
                  </a:lnTo>
                  <a:lnTo>
                    <a:pt x="3" y="369"/>
                  </a:lnTo>
                  <a:lnTo>
                    <a:pt x="5" y="376"/>
                  </a:lnTo>
                  <a:lnTo>
                    <a:pt x="9" y="382"/>
                  </a:lnTo>
                  <a:lnTo>
                    <a:pt x="13" y="389"/>
                  </a:lnTo>
                  <a:lnTo>
                    <a:pt x="16" y="395"/>
                  </a:lnTo>
                  <a:lnTo>
                    <a:pt x="22" y="400"/>
                  </a:lnTo>
                  <a:lnTo>
                    <a:pt x="27" y="405"/>
                  </a:lnTo>
                  <a:lnTo>
                    <a:pt x="33" y="409"/>
                  </a:lnTo>
                  <a:lnTo>
                    <a:pt x="40" y="413"/>
                  </a:lnTo>
                  <a:lnTo>
                    <a:pt x="46" y="417"/>
                  </a:lnTo>
                  <a:lnTo>
                    <a:pt x="53" y="419"/>
                  </a:lnTo>
                  <a:lnTo>
                    <a:pt x="60" y="421"/>
                  </a:lnTo>
                  <a:lnTo>
                    <a:pt x="67" y="422"/>
                  </a:lnTo>
                  <a:lnTo>
                    <a:pt x="75" y="422"/>
                  </a:lnTo>
                  <a:lnTo>
                    <a:pt x="181" y="422"/>
                  </a:lnTo>
                  <a:lnTo>
                    <a:pt x="181" y="588"/>
                  </a:lnTo>
                  <a:lnTo>
                    <a:pt x="181" y="592"/>
                  </a:lnTo>
                  <a:lnTo>
                    <a:pt x="182" y="594"/>
                  </a:lnTo>
                  <a:lnTo>
                    <a:pt x="183" y="597"/>
                  </a:lnTo>
                  <a:lnTo>
                    <a:pt x="186" y="599"/>
                  </a:lnTo>
                  <a:lnTo>
                    <a:pt x="188" y="600"/>
                  </a:lnTo>
                  <a:lnTo>
                    <a:pt x="190" y="603"/>
                  </a:lnTo>
                  <a:lnTo>
                    <a:pt x="192" y="604"/>
                  </a:lnTo>
                  <a:lnTo>
                    <a:pt x="196" y="604"/>
                  </a:lnTo>
                  <a:lnTo>
                    <a:pt x="709" y="604"/>
                  </a:lnTo>
                  <a:lnTo>
                    <a:pt x="712" y="603"/>
                  </a:lnTo>
                  <a:lnTo>
                    <a:pt x="714" y="603"/>
                  </a:lnTo>
                  <a:lnTo>
                    <a:pt x="718" y="600"/>
                  </a:lnTo>
                  <a:lnTo>
                    <a:pt x="720" y="599"/>
                  </a:lnTo>
                  <a:lnTo>
                    <a:pt x="721" y="597"/>
                  </a:lnTo>
                  <a:lnTo>
                    <a:pt x="723" y="594"/>
                  </a:lnTo>
                  <a:lnTo>
                    <a:pt x="723" y="592"/>
                  </a:lnTo>
                  <a:lnTo>
                    <a:pt x="724" y="588"/>
                  </a:lnTo>
                  <a:lnTo>
                    <a:pt x="724" y="422"/>
                  </a:lnTo>
                  <a:lnTo>
                    <a:pt x="829" y="422"/>
                  </a:lnTo>
                  <a:lnTo>
                    <a:pt x="837" y="422"/>
                  </a:lnTo>
                  <a:lnTo>
                    <a:pt x="845" y="421"/>
                  </a:lnTo>
                  <a:lnTo>
                    <a:pt x="852" y="419"/>
                  </a:lnTo>
                  <a:lnTo>
                    <a:pt x="859" y="417"/>
                  </a:lnTo>
                  <a:lnTo>
                    <a:pt x="866" y="413"/>
                  </a:lnTo>
                  <a:lnTo>
                    <a:pt x="871" y="409"/>
                  </a:lnTo>
                  <a:lnTo>
                    <a:pt x="877" y="405"/>
                  </a:lnTo>
                  <a:lnTo>
                    <a:pt x="882" y="400"/>
                  </a:lnTo>
                  <a:lnTo>
                    <a:pt x="888" y="395"/>
                  </a:lnTo>
                  <a:lnTo>
                    <a:pt x="892" y="389"/>
                  </a:lnTo>
                  <a:lnTo>
                    <a:pt x="896" y="382"/>
                  </a:lnTo>
                  <a:lnTo>
                    <a:pt x="899" y="376"/>
                  </a:lnTo>
                  <a:lnTo>
                    <a:pt x="901" y="369"/>
                  </a:lnTo>
                  <a:lnTo>
                    <a:pt x="903" y="363"/>
                  </a:lnTo>
                  <a:lnTo>
                    <a:pt x="905" y="355"/>
                  </a:lnTo>
                  <a:lnTo>
                    <a:pt x="905" y="347"/>
                  </a:lnTo>
                  <a:lnTo>
                    <a:pt x="905" y="75"/>
                  </a:lnTo>
                  <a:lnTo>
                    <a:pt x="905" y="67"/>
                  </a:lnTo>
                  <a:lnTo>
                    <a:pt x="903" y="61"/>
                  </a:lnTo>
                  <a:lnTo>
                    <a:pt x="901" y="53"/>
                  </a:lnTo>
                  <a:lnTo>
                    <a:pt x="899" y="46"/>
                  </a:lnTo>
                  <a:lnTo>
                    <a:pt x="896" y="39"/>
                  </a:lnTo>
                  <a:lnTo>
                    <a:pt x="892" y="33"/>
                  </a:lnTo>
                  <a:lnTo>
                    <a:pt x="888" y="27"/>
                  </a:lnTo>
                  <a:lnTo>
                    <a:pt x="882" y="22"/>
                  </a:lnTo>
                  <a:lnTo>
                    <a:pt x="877" y="17"/>
                  </a:lnTo>
                  <a:lnTo>
                    <a:pt x="871" y="13"/>
                  </a:lnTo>
                  <a:lnTo>
                    <a:pt x="866" y="9"/>
                  </a:lnTo>
                  <a:lnTo>
                    <a:pt x="859" y="6"/>
                  </a:lnTo>
                  <a:lnTo>
                    <a:pt x="852" y="3"/>
                  </a:lnTo>
                  <a:lnTo>
                    <a:pt x="845" y="2"/>
                  </a:lnTo>
                  <a:lnTo>
                    <a:pt x="837" y="1"/>
                  </a:lnTo>
                  <a:lnTo>
                    <a:pt x="8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Freeform 1473">
              <a:extLst>
                <a:ext uri="{FF2B5EF4-FFF2-40B4-BE49-F238E27FC236}">
                  <a16:creationId xmlns:a16="http://schemas.microsoft.com/office/drawing/2014/main" id="{5F9A96FC-BE6B-446F-BD6B-23737CEC99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6263" y="1382713"/>
              <a:ext cx="173038" cy="66675"/>
            </a:xfrm>
            <a:custGeom>
              <a:avLst/>
              <a:gdLst>
                <a:gd name="T0" fmla="*/ 407 w 543"/>
                <a:gd name="T1" fmla="*/ 15 h 211"/>
                <a:gd name="T2" fmla="*/ 528 w 543"/>
                <a:gd name="T3" fmla="*/ 136 h 211"/>
                <a:gd name="T4" fmla="*/ 407 w 543"/>
                <a:gd name="T5" fmla="*/ 136 h 211"/>
                <a:gd name="T6" fmla="*/ 407 w 543"/>
                <a:gd name="T7" fmla="*/ 15 h 211"/>
                <a:gd name="T8" fmla="*/ 15 w 543"/>
                <a:gd name="T9" fmla="*/ 211 h 211"/>
                <a:gd name="T10" fmla="*/ 528 w 543"/>
                <a:gd name="T11" fmla="*/ 211 h 211"/>
                <a:gd name="T12" fmla="*/ 531 w 543"/>
                <a:gd name="T13" fmla="*/ 211 h 211"/>
                <a:gd name="T14" fmla="*/ 533 w 543"/>
                <a:gd name="T15" fmla="*/ 210 h 211"/>
                <a:gd name="T16" fmla="*/ 537 w 543"/>
                <a:gd name="T17" fmla="*/ 209 h 211"/>
                <a:gd name="T18" fmla="*/ 539 w 543"/>
                <a:gd name="T19" fmla="*/ 206 h 211"/>
                <a:gd name="T20" fmla="*/ 540 w 543"/>
                <a:gd name="T21" fmla="*/ 204 h 211"/>
                <a:gd name="T22" fmla="*/ 542 w 543"/>
                <a:gd name="T23" fmla="*/ 202 h 211"/>
                <a:gd name="T24" fmla="*/ 542 w 543"/>
                <a:gd name="T25" fmla="*/ 199 h 211"/>
                <a:gd name="T26" fmla="*/ 543 w 543"/>
                <a:gd name="T27" fmla="*/ 195 h 211"/>
                <a:gd name="T28" fmla="*/ 543 w 543"/>
                <a:gd name="T29" fmla="*/ 136 h 211"/>
                <a:gd name="T30" fmla="*/ 542 w 543"/>
                <a:gd name="T31" fmla="*/ 132 h 211"/>
                <a:gd name="T32" fmla="*/ 542 w 543"/>
                <a:gd name="T33" fmla="*/ 129 h 211"/>
                <a:gd name="T34" fmla="*/ 540 w 543"/>
                <a:gd name="T35" fmla="*/ 127 h 211"/>
                <a:gd name="T36" fmla="*/ 539 w 543"/>
                <a:gd name="T37" fmla="*/ 125 h 211"/>
                <a:gd name="T38" fmla="*/ 418 w 543"/>
                <a:gd name="T39" fmla="*/ 4 h 211"/>
                <a:gd name="T40" fmla="*/ 415 w 543"/>
                <a:gd name="T41" fmla="*/ 2 h 211"/>
                <a:gd name="T42" fmla="*/ 413 w 543"/>
                <a:gd name="T43" fmla="*/ 1 h 211"/>
                <a:gd name="T44" fmla="*/ 411 w 543"/>
                <a:gd name="T45" fmla="*/ 0 h 211"/>
                <a:gd name="T46" fmla="*/ 407 w 543"/>
                <a:gd name="T47" fmla="*/ 0 h 211"/>
                <a:gd name="T48" fmla="*/ 15 w 543"/>
                <a:gd name="T49" fmla="*/ 0 h 211"/>
                <a:gd name="T50" fmla="*/ 11 w 543"/>
                <a:gd name="T51" fmla="*/ 0 h 211"/>
                <a:gd name="T52" fmla="*/ 9 w 543"/>
                <a:gd name="T53" fmla="*/ 1 h 211"/>
                <a:gd name="T54" fmla="*/ 7 w 543"/>
                <a:gd name="T55" fmla="*/ 2 h 211"/>
                <a:gd name="T56" fmla="*/ 5 w 543"/>
                <a:gd name="T57" fmla="*/ 4 h 211"/>
                <a:gd name="T58" fmla="*/ 2 w 543"/>
                <a:gd name="T59" fmla="*/ 6 h 211"/>
                <a:gd name="T60" fmla="*/ 1 w 543"/>
                <a:gd name="T61" fmla="*/ 8 h 211"/>
                <a:gd name="T62" fmla="*/ 0 w 543"/>
                <a:gd name="T63" fmla="*/ 12 h 211"/>
                <a:gd name="T64" fmla="*/ 0 w 543"/>
                <a:gd name="T65" fmla="*/ 15 h 211"/>
                <a:gd name="T66" fmla="*/ 0 w 543"/>
                <a:gd name="T67" fmla="*/ 195 h 211"/>
                <a:gd name="T68" fmla="*/ 0 w 543"/>
                <a:gd name="T69" fmla="*/ 199 h 211"/>
                <a:gd name="T70" fmla="*/ 1 w 543"/>
                <a:gd name="T71" fmla="*/ 201 h 211"/>
                <a:gd name="T72" fmla="*/ 2 w 543"/>
                <a:gd name="T73" fmla="*/ 204 h 211"/>
                <a:gd name="T74" fmla="*/ 5 w 543"/>
                <a:gd name="T75" fmla="*/ 206 h 211"/>
                <a:gd name="T76" fmla="*/ 7 w 543"/>
                <a:gd name="T77" fmla="*/ 209 h 211"/>
                <a:gd name="T78" fmla="*/ 9 w 543"/>
                <a:gd name="T79" fmla="*/ 210 h 211"/>
                <a:gd name="T80" fmla="*/ 11 w 543"/>
                <a:gd name="T81" fmla="*/ 211 h 211"/>
                <a:gd name="T82" fmla="*/ 15 w 543"/>
                <a:gd name="T83" fmla="*/ 211 h 211"/>
                <a:gd name="T84" fmla="*/ 15 w 543"/>
                <a:gd name="T85" fmla="*/ 21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43" h="211">
                  <a:moveTo>
                    <a:pt x="407" y="15"/>
                  </a:moveTo>
                  <a:lnTo>
                    <a:pt x="528" y="136"/>
                  </a:lnTo>
                  <a:lnTo>
                    <a:pt x="407" y="136"/>
                  </a:lnTo>
                  <a:lnTo>
                    <a:pt x="407" y="15"/>
                  </a:lnTo>
                  <a:close/>
                  <a:moveTo>
                    <a:pt x="15" y="211"/>
                  </a:moveTo>
                  <a:lnTo>
                    <a:pt x="528" y="211"/>
                  </a:lnTo>
                  <a:lnTo>
                    <a:pt x="531" y="211"/>
                  </a:lnTo>
                  <a:lnTo>
                    <a:pt x="533" y="210"/>
                  </a:lnTo>
                  <a:lnTo>
                    <a:pt x="537" y="209"/>
                  </a:lnTo>
                  <a:lnTo>
                    <a:pt x="539" y="206"/>
                  </a:lnTo>
                  <a:lnTo>
                    <a:pt x="540" y="204"/>
                  </a:lnTo>
                  <a:lnTo>
                    <a:pt x="542" y="202"/>
                  </a:lnTo>
                  <a:lnTo>
                    <a:pt x="542" y="199"/>
                  </a:lnTo>
                  <a:lnTo>
                    <a:pt x="543" y="195"/>
                  </a:lnTo>
                  <a:lnTo>
                    <a:pt x="543" y="136"/>
                  </a:lnTo>
                  <a:lnTo>
                    <a:pt x="542" y="132"/>
                  </a:lnTo>
                  <a:lnTo>
                    <a:pt x="542" y="129"/>
                  </a:lnTo>
                  <a:lnTo>
                    <a:pt x="540" y="127"/>
                  </a:lnTo>
                  <a:lnTo>
                    <a:pt x="539" y="125"/>
                  </a:lnTo>
                  <a:lnTo>
                    <a:pt x="418" y="4"/>
                  </a:lnTo>
                  <a:lnTo>
                    <a:pt x="415" y="2"/>
                  </a:lnTo>
                  <a:lnTo>
                    <a:pt x="413" y="1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5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95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2" y="204"/>
                  </a:lnTo>
                  <a:lnTo>
                    <a:pt x="5" y="206"/>
                  </a:lnTo>
                  <a:lnTo>
                    <a:pt x="7" y="209"/>
                  </a:lnTo>
                  <a:lnTo>
                    <a:pt x="9" y="210"/>
                  </a:lnTo>
                  <a:lnTo>
                    <a:pt x="11" y="211"/>
                  </a:lnTo>
                  <a:lnTo>
                    <a:pt x="15" y="211"/>
                  </a:lnTo>
                  <a:lnTo>
                    <a:pt x="15" y="2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7" name="Freeform 1474">
              <a:extLst>
                <a:ext uri="{FF2B5EF4-FFF2-40B4-BE49-F238E27FC236}">
                  <a16:creationId xmlns:a16="http://schemas.microsoft.com/office/drawing/2014/main" id="{9EA2B857-6FF2-457E-AE63-348D4A9EB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8" y="1573213"/>
              <a:ext cx="115888" cy="11113"/>
            </a:xfrm>
            <a:custGeom>
              <a:avLst/>
              <a:gdLst>
                <a:gd name="T0" fmla="*/ 15 w 363"/>
                <a:gd name="T1" fmla="*/ 31 h 31"/>
                <a:gd name="T2" fmla="*/ 347 w 363"/>
                <a:gd name="T3" fmla="*/ 31 h 31"/>
                <a:gd name="T4" fmla="*/ 350 w 363"/>
                <a:gd name="T5" fmla="*/ 31 h 31"/>
                <a:gd name="T6" fmla="*/ 353 w 363"/>
                <a:gd name="T7" fmla="*/ 30 h 31"/>
                <a:gd name="T8" fmla="*/ 356 w 363"/>
                <a:gd name="T9" fmla="*/ 29 h 31"/>
                <a:gd name="T10" fmla="*/ 358 w 363"/>
                <a:gd name="T11" fmla="*/ 27 h 31"/>
                <a:gd name="T12" fmla="*/ 359 w 363"/>
                <a:gd name="T13" fmla="*/ 25 h 31"/>
                <a:gd name="T14" fmla="*/ 361 w 363"/>
                <a:gd name="T15" fmla="*/ 21 h 31"/>
                <a:gd name="T16" fmla="*/ 363 w 363"/>
                <a:gd name="T17" fmla="*/ 19 h 31"/>
                <a:gd name="T18" fmla="*/ 363 w 363"/>
                <a:gd name="T19" fmla="*/ 16 h 31"/>
                <a:gd name="T20" fmla="*/ 363 w 363"/>
                <a:gd name="T21" fmla="*/ 13 h 31"/>
                <a:gd name="T22" fmla="*/ 361 w 363"/>
                <a:gd name="T23" fmla="*/ 10 h 31"/>
                <a:gd name="T24" fmla="*/ 359 w 363"/>
                <a:gd name="T25" fmla="*/ 8 h 31"/>
                <a:gd name="T26" fmla="*/ 358 w 363"/>
                <a:gd name="T27" fmla="*/ 6 h 31"/>
                <a:gd name="T28" fmla="*/ 356 w 363"/>
                <a:gd name="T29" fmla="*/ 4 h 31"/>
                <a:gd name="T30" fmla="*/ 353 w 363"/>
                <a:gd name="T31" fmla="*/ 3 h 31"/>
                <a:gd name="T32" fmla="*/ 350 w 363"/>
                <a:gd name="T33" fmla="*/ 2 h 31"/>
                <a:gd name="T34" fmla="*/ 347 w 363"/>
                <a:gd name="T35" fmla="*/ 2 h 31"/>
                <a:gd name="T36" fmla="*/ 15 w 363"/>
                <a:gd name="T37" fmla="*/ 0 h 31"/>
                <a:gd name="T38" fmla="*/ 12 w 363"/>
                <a:gd name="T39" fmla="*/ 2 h 31"/>
                <a:gd name="T40" fmla="*/ 10 w 363"/>
                <a:gd name="T41" fmla="*/ 3 h 31"/>
                <a:gd name="T42" fmla="*/ 6 w 363"/>
                <a:gd name="T43" fmla="*/ 4 h 31"/>
                <a:gd name="T44" fmla="*/ 4 w 363"/>
                <a:gd name="T45" fmla="*/ 6 h 31"/>
                <a:gd name="T46" fmla="*/ 3 w 363"/>
                <a:gd name="T47" fmla="*/ 8 h 31"/>
                <a:gd name="T48" fmla="*/ 1 w 363"/>
                <a:gd name="T49" fmla="*/ 10 h 31"/>
                <a:gd name="T50" fmla="*/ 1 w 363"/>
                <a:gd name="T51" fmla="*/ 13 h 31"/>
                <a:gd name="T52" fmla="*/ 0 w 363"/>
                <a:gd name="T53" fmla="*/ 16 h 31"/>
                <a:gd name="T54" fmla="*/ 1 w 363"/>
                <a:gd name="T55" fmla="*/ 19 h 31"/>
                <a:gd name="T56" fmla="*/ 1 w 363"/>
                <a:gd name="T57" fmla="*/ 21 h 31"/>
                <a:gd name="T58" fmla="*/ 3 w 363"/>
                <a:gd name="T59" fmla="*/ 25 h 31"/>
                <a:gd name="T60" fmla="*/ 4 w 363"/>
                <a:gd name="T61" fmla="*/ 27 h 31"/>
                <a:gd name="T62" fmla="*/ 6 w 363"/>
                <a:gd name="T63" fmla="*/ 29 h 31"/>
                <a:gd name="T64" fmla="*/ 10 w 363"/>
                <a:gd name="T65" fmla="*/ 30 h 31"/>
                <a:gd name="T66" fmla="*/ 12 w 363"/>
                <a:gd name="T67" fmla="*/ 31 h 31"/>
                <a:gd name="T68" fmla="*/ 15 w 363"/>
                <a:gd name="T6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3" h="31">
                  <a:moveTo>
                    <a:pt x="15" y="31"/>
                  </a:moveTo>
                  <a:lnTo>
                    <a:pt x="347" y="31"/>
                  </a:lnTo>
                  <a:lnTo>
                    <a:pt x="350" y="31"/>
                  </a:lnTo>
                  <a:lnTo>
                    <a:pt x="353" y="30"/>
                  </a:lnTo>
                  <a:lnTo>
                    <a:pt x="356" y="29"/>
                  </a:lnTo>
                  <a:lnTo>
                    <a:pt x="358" y="27"/>
                  </a:lnTo>
                  <a:lnTo>
                    <a:pt x="359" y="25"/>
                  </a:lnTo>
                  <a:lnTo>
                    <a:pt x="361" y="21"/>
                  </a:lnTo>
                  <a:lnTo>
                    <a:pt x="363" y="19"/>
                  </a:lnTo>
                  <a:lnTo>
                    <a:pt x="363" y="16"/>
                  </a:lnTo>
                  <a:lnTo>
                    <a:pt x="363" y="13"/>
                  </a:lnTo>
                  <a:lnTo>
                    <a:pt x="361" y="10"/>
                  </a:lnTo>
                  <a:lnTo>
                    <a:pt x="359" y="8"/>
                  </a:lnTo>
                  <a:lnTo>
                    <a:pt x="358" y="6"/>
                  </a:lnTo>
                  <a:lnTo>
                    <a:pt x="356" y="4"/>
                  </a:lnTo>
                  <a:lnTo>
                    <a:pt x="353" y="3"/>
                  </a:lnTo>
                  <a:lnTo>
                    <a:pt x="350" y="2"/>
                  </a:lnTo>
                  <a:lnTo>
                    <a:pt x="347" y="2"/>
                  </a:lnTo>
                  <a:lnTo>
                    <a:pt x="15" y="0"/>
                  </a:lnTo>
                  <a:lnTo>
                    <a:pt x="12" y="2"/>
                  </a:lnTo>
                  <a:lnTo>
                    <a:pt x="10" y="3"/>
                  </a:lnTo>
                  <a:lnTo>
                    <a:pt x="6" y="4"/>
                  </a:lnTo>
                  <a:lnTo>
                    <a:pt x="4" y="6"/>
                  </a:lnTo>
                  <a:lnTo>
                    <a:pt x="3" y="8"/>
                  </a:lnTo>
                  <a:lnTo>
                    <a:pt x="1" y="10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3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0"/>
                  </a:lnTo>
                  <a:lnTo>
                    <a:pt x="12" y="31"/>
                  </a:lnTo>
                  <a:lnTo>
                    <a:pt x="15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Freeform 1475">
              <a:extLst>
                <a:ext uri="{FF2B5EF4-FFF2-40B4-BE49-F238E27FC236}">
                  <a16:creationId xmlns:a16="http://schemas.microsoft.com/office/drawing/2014/main" id="{3D16EBCC-171B-4474-9E50-FCDB854E0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8" y="1593850"/>
              <a:ext cx="115888" cy="9525"/>
            </a:xfrm>
            <a:custGeom>
              <a:avLst/>
              <a:gdLst>
                <a:gd name="T0" fmla="*/ 15 w 363"/>
                <a:gd name="T1" fmla="*/ 30 h 30"/>
                <a:gd name="T2" fmla="*/ 347 w 363"/>
                <a:gd name="T3" fmla="*/ 30 h 30"/>
                <a:gd name="T4" fmla="*/ 350 w 363"/>
                <a:gd name="T5" fmla="*/ 30 h 30"/>
                <a:gd name="T6" fmla="*/ 353 w 363"/>
                <a:gd name="T7" fmla="*/ 29 h 30"/>
                <a:gd name="T8" fmla="*/ 356 w 363"/>
                <a:gd name="T9" fmla="*/ 28 h 30"/>
                <a:gd name="T10" fmla="*/ 358 w 363"/>
                <a:gd name="T11" fmla="*/ 26 h 30"/>
                <a:gd name="T12" fmla="*/ 359 w 363"/>
                <a:gd name="T13" fmla="*/ 23 h 30"/>
                <a:gd name="T14" fmla="*/ 361 w 363"/>
                <a:gd name="T15" fmla="*/ 21 h 30"/>
                <a:gd name="T16" fmla="*/ 363 w 363"/>
                <a:gd name="T17" fmla="*/ 19 h 30"/>
                <a:gd name="T18" fmla="*/ 363 w 363"/>
                <a:gd name="T19" fmla="*/ 16 h 30"/>
                <a:gd name="T20" fmla="*/ 363 w 363"/>
                <a:gd name="T21" fmla="*/ 12 h 30"/>
                <a:gd name="T22" fmla="*/ 361 w 363"/>
                <a:gd name="T23" fmla="*/ 9 h 30"/>
                <a:gd name="T24" fmla="*/ 359 w 363"/>
                <a:gd name="T25" fmla="*/ 7 h 30"/>
                <a:gd name="T26" fmla="*/ 358 w 363"/>
                <a:gd name="T27" fmla="*/ 5 h 30"/>
                <a:gd name="T28" fmla="*/ 356 w 363"/>
                <a:gd name="T29" fmla="*/ 2 h 30"/>
                <a:gd name="T30" fmla="*/ 353 w 363"/>
                <a:gd name="T31" fmla="*/ 1 h 30"/>
                <a:gd name="T32" fmla="*/ 350 w 363"/>
                <a:gd name="T33" fmla="*/ 0 h 30"/>
                <a:gd name="T34" fmla="*/ 347 w 363"/>
                <a:gd name="T35" fmla="*/ 0 h 30"/>
                <a:gd name="T36" fmla="*/ 15 w 363"/>
                <a:gd name="T37" fmla="*/ 0 h 30"/>
                <a:gd name="T38" fmla="*/ 12 w 363"/>
                <a:gd name="T39" fmla="*/ 0 h 30"/>
                <a:gd name="T40" fmla="*/ 10 w 363"/>
                <a:gd name="T41" fmla="*/ 1 h 30"/>
                <a:gd name="T42" fmla="*/ 6 w 363"/>
                <a:gd name="T43" fmla="*/ 2 h 30"/>
                <a:gd name="T44" fmla="*/ 4 w 363"/>
                <a:gd name="T45" fmla="*/ 5 h 30"/>
                <a:gd name="T46" fmla="*/ 3 w 363"/>
                <a:gd name="T47" fmla="*/ 7 h 30"/>
                <a:gd name="T48" fmla="*/ 1 w 363"/>
                <a:gd name="T49" fmla="*/ 9 h 30"/>
                <a:gd name="T50" fmla="*/ 1 w 363"/>
                <a:gd name="T51" fmla="*/ 12 h 30"/>
                <a:gd name="T52" fmla="*/ 0 w 363"/>
                <a:gd name="T53" fmla="*/ 16 h 30"/>
                <a:gd name="T54" fmla="*/ 1 w 363"/>
                <a:gd name="T55" fmla="*/ 18 h 30"/>
                <a:gd name="T56" fmla="*/ 1 w 363"/>
                <a:gd name="T57" fmla="*/ 21 h 30"/>
                <a:gd name="T58" fmla="*/ 3 w 363"/>
                <a:gd name="T59" fmla="*/ 23 h 30"/>
                <a:gd name="T60" fmla="*/ 4 w 363"/>
                <a:gd name="T61" fmla="*/ 26 h 30"/>
                <a:gd name="T62" fmla="*/ 6 w 363"/>
                <a:gd name="T63" fmla="*/ 28 h 30"/>
                <a:gd name="T64" fmla="*/ 10 w 363"/>
                <a:gd name="T65" fmla="*/ 29 h 30"/>
                <a:gd name="T66" fmla="*/ 12 w 363"/>
                <a:gd name="T67" fmla="*/ 30 h 30"/>
                <a:gd name="T68" fmla="*/ 15 w 363"/>
                <a:gd name="T69" fmla="*/ 30 h 30"/>
                <a:gd name="T70" fmla="*/ 15 w 363"/>
                <a:gd name="T7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3" h="30">
                  <a:moveTo>
                    <a:pt x="15" y="30"/>
                  </a:moveTo>
                  <a:lnTo>
                    <a:pt x="347" y="30"/>
                  </a:lnTo>
                  <a:lnTo>
                    <a:pt x="350" y="30"/>
                  </a:lnTo>
                  <a:lnTo>
                    <a:pt x="353" y="29"/>
                  </a:lnTo>
                  <a:lnTo>
                    <a:pt x="356" y="28"/>
                  </a:lnTo>
                  <a:lnTo>
                    <a:pt x="358" y="26"/>
                  </a:lnTo>
                  <a:lnTo>
                    <a:pt x="359" y="23"/>
                  </a:lnTo>
                  <a:lnTo>
                    <a:pt x="361" y="21"/>
                  </a:lnTo>
                  <a:lnTo>
                    <a:pt x="363" y="19"/>
                  </a:lnTo>
                  <a:lnTo>
                    <a:pt x="363" y="16"/>
                  </a:lnTo>
                  <a:lnTo>
                    <a:pt x="363" y="12"/>
                  </a:lnTo>
                  <a:lnTo>
                    <a:pt x="361" y="9"/>
                  </a:lnTo>
                  <a:lnTo>
                    <a:pt x="359" y="7"/>
                  </a:lnTo>
                  <a:lnTo>
                    <a:pt x="358" y="5"/>
                  </a:lnTo>
                  <a:lnTo>
                    <a:pt x="356" y="2"/>
                  </a:lnTo>
                  <a:lnTo>
                    <a:pt x="353" y="1"/>
                  </a:lnTo>
                  <a:lnTo>
                    <a:pt x="350" y="0"/>
                  </a:lnTo>
                  <a:lnTo>
                    <a:pt x="34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6" y="2"/>
                  </a:lnTo>
                  <a:lnTo>
                    <a:pt x="4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21"/>
                  </a:lnTo>
                  <a:lnTo>
                    <a:pt x="3" y="23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10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Freeform 1476">
              <a:extLst>
                <a:ext uri="{FF2B5EF4-FFF2-40B4-BE49-F238E27FC236}">
                  <a16:creationId xmlns:a16="http://schemas.microsoft.com/office/drawing/2014/main" id="{78C5EDF2-2144-4D9A-87A1-64391E66A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8" y="1612900"/>
              <a:ext cx="115888" cy="9525"/>
            </a:xfrm>
            <a:custGeom>
              <a:avLst/>
              <a:gdLst>
                <a:gd name="T0" fmla="*/ 15 w 363"/>
                <a:gd name="T1" fmla="*/ 30 h 30"/>
                <a:gd name="T2" fmla="*/ 347 w 363"/>
                <a:gd name="T3" fmla="*/ 30 h 30"/>
                <a:gd name="T4" fmla="*/ 350 w 363"/>
                <a:gd name="T5" fmla="*/ 30 h 30"/>
                <a:gd name="T6" fmla="*/ 353 w 363"/>
                <a:gd name="T7" fmla="*/ 29 h 30"/>
                <a:gd name="T8" fmla="*/ 356 w 363"/>
                <a:gd name="T9" fmla="*/ 28 h 30"/>
                <a:gd name="T10" fmla="*/ 358 w 363"/>
                <a:gd name="T11" fmla="*/ 26 h 30"/>
                <a:gd name="T12" fmla="*/ 359 w 363"/>
                <a:gd name="T13" fmla="*/ 23 h 30"/>
                <a:gd name="T14" fmla="*/ 361 w 363"/>
                <a:gd name="T15" fmla="*/ 21 h 30"/>
                <a:gd name="T16" fmla="*/ 363 w 363"/>
                <a:gd name="T17" fmla="*/ 18 h 30"/>
                <a:gd name="T18" fmla="*/ 363 w 363"/>
                <a:gd name="T19" fmla="*/ 14 h 30"/>
                <a:gd name="T20" fmla="*/ 363 w 363"/>
                <a:gd name="T21" fmla="*/ 12 h 30"/>
                <a:gd name="T22" fmla="*/ 361 w 363"/>
                <a:gd name="T23" fmla="*/ 9 h 30"/>
                <a:gd name="T24" fmla="*/ 359 w 363"/>
                <a:gd name="T25" fmla="*/ 7 h 30"/>
                <a:gd name="T26" fmla="*/ 358 w 363"/>
                <a:gd name="T27" fmla="*/ 5 h 30"/>
                <a:gd name="T28" fmla="*/ 356 w 363"/>
                <a:gd name="T29" fmla="*/ 2 h 30"/>
                <a:gd name="T30" fmla="*/ 353 w 363"/>
                <a:gd name="T31" fmla="*/ 1 h 30"/>
                <a:gd name="T32" fmla="*/ 350 w 363"/>
                <a:gd name="T33" fmla="*/ 0 h 30"/>
                <a:gd name="T34" fmla="*/ 347 w 363"/>
                <a:gd name="T35" fmla="*/ 0 h 30"/>
                <a:gd name="T36" fmla="*/ 15 w 363"/>
                <a:gd name="T37" fmla="*/ 0 h 30"/>
                <a:gd name="T38" fmla="*/ 12 w 363"/>
                <a:gd name="T39" fmla="*/ 0 h 30"/>
                <a:gd name="T40" fmla="*/ 10 w 363"/>
                <a:gd name="T41" fmla="*/ 1 h 30"/>
                <a:gd name="T42" fmla="*/ 6 w 363"/>
                <a:gd name="T43" fmla="*/ 2 h 30"/>
                <a:gd name="T44" fmla="*/ 4 w 363"/>
                <a:gd name="T45" fmla="*/ 5 h 30"/>
                <a:gd name="T46" fmla="*/ 3 w 363"/>
                <a:gd name="T47" fmla="*/ 7 h 30"/>
                <a:gd name="T48" fmla="*/ 1 w 363"/>
                <a:gd name="T49" fmla="*/ 9 h 30"/>
                <a:gd name="T50" fmla="*/ 1 w 363"/>
                <a:gd name="T51" fmla="*/ 12 h 30"/>
                <a:gd name="T52" fmla="*/ 0 w 363"/>
                <a:gd name="T53" fmla="*/ 14 h 30"/>
                <a:gd name="T54" fmla="*/ 1 w 363"/>
                <a:gd name="T55" fmla="*/ 18 h 30"/>
                <a:gd name="T56" fmla="*/ 1 w 363"/>
                <a:gd name="T57" fmla="*/ 21 h 30"/>
                <a:gd name="T58" fmla="*/ 3 w 363"/>
                <a:gd name="T59" fmla="*/ 23 h 30"/>
                <a:gd name="T60" fmla="*/ 4 w 363"/>
                <a:gd name="T61" fmla="*/ 26 h 30"/>
                <a:gd name="T62" fmla="*/ 6 w 363"/>
                <a:gd name="T63" fmla="*/ 28 h 30"/>
                <a:gd name="T64" fmla="*/ 10 w 363"/>
                <a:gd name="T65" fmla="*/ 29 h 30"/>
                <a:gd name="T66" fmla="*/ 12 w 363"/>
                <a:gd name="T67" fmla="*/ 30 h 30"/>
                <a:gd name="T68" fmla="*/ 15 w 363"/>
                <a:gd name="T69" fmla="*/ 30 h 30"/>
                <a:gd name="T70" fmla="*/ 15 w 363"/>
                <a:gd name="T7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3" h="30">
                  <a:moveTo>
                    <a:pt x="15" y="30"/>
                  </a:moveTo>
                  <a:lnTo>
                    <a:pt x="347" y="30"/>
                  </a:lnTo>
                  <a:lnTo>
                    <a:pt x="350" y="30"/>
                  </a:lnTo>
                  <a:lnTo>
                    <a:pt x="353" y="29"/>
                  </a:lnTo>
                  <a:lnTo>
                    <a:pt x="356" y="28"/>
                  </a:lnTo>
                  <a:lnTo>
                    <a:pt x="358" y="26"/>
                  </a:lnTo>
                  <a:lnTo>
                    <a:pt x="359" y="23"/>
                  </a:lnTo>
                  <a:lnTo>
                    <a:pt x="361" y="21"/>
                  </a:lnTo>
                  <a:lnTo>
                    <a:pt x="363" y="18"/>
                  </a:lnTo>
                  <a:lnTo>
                    <a:pt x="363" y="14"/>
                  </a:lnTo>
                  <a:lnTo>
                    <a:pt x="363" y="12"/>
                  </a:lnTo>
                  <a:lnTo>
                    <a:pt x="361" y="9"/>
                  </a:lnTo>
                  <a:lnTo>
                    <a:pt x="359" y="7"/>
                  </a:lnTo>
                  <a:lnTo>
                    <a:pt x="358" y="5"/>
                  </a:lnTo>
                  <a:lnTo>
                    <a:pt x="356" y="2"/>
                  </a:lnTo>
                  <a:lnTo>
                    <a:pt x="353" y="1"/>
                  </a:lnTo>
                  <a:lnTo>
                    <a:pt x="350" y="0"/>
                  </a:lnTo>
                  <a:lnTo>
                    <a:pt x="34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6" y="2"/>
                  </a:lnTo>
                  <a:lnTo>
                    <a:pt x="4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1" y="21"/>
                  </a:lnTo>
                  <a:lnTo>
                    <a:pt x="3" y="23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10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50" name="Freeform 1496">
            <a:extLst>
              <a:ext uri="{FF2B5EF4-FFF2-40B4-BE49-F238E27FC236}">
                <a16:creationId xmlns:a16="http://schemas.microsoft.com/office/drawing/2014/main" id="{0D4349C3-AAA0-491C-B035-D23B32BA4AC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948190" y="3662488"/>
            <a:ext cx="276460" cy="360000"/>
          </a:xfrm>
          <a:custGeom>
            <a:avLst/>
            <a:gdLst>
              <a:gd name="T0" fmla="*/ 91 w 693"/>
              <a:gd name="T1" fmla="*/ 120 h 906"/>
              <a:gd name="T2" fmla="*/ 347 w 693"/>
              <a:gd name="T3" fmla="*/ 845 h 906"/>
              <a:gd name="T4" fmla="*/ 322 w 693"/>
              <a:gd name="T5" fmla="*/ 837 h 906"/>
              <a:gd name="T6" fmla="*/ 305 w 693"/>
              <a:gd name="T7" fmla="*/ 817 h 906"/>
              <a:gd name="T8" fmla="*/ 302 w 693"/>
              <a:gd name="T9" fmla="*/ 791 h 906"/>
              <a:gd name="T10" fmla="*/ 315 w 693"/>
              <a:gd name="T11" fmla="*/ 767 h 906"/>
              <a:gd name="T12" fmla="*/ 337 w 693"/>
              <a:gd name="T13" fmla="*/ 755 h 906"/>
              <a:gd name="T14" fmla="*/ 364 w 693"/>
              <a:gd name="T15" fmla="*/ 759 h 906"/>
              <a:gd name="T16" fmla="*/ 384 w 693"/>
              <a:gd name="T17" fmla="*/ 774 h 906"/>
              <a:gd name="T18" fmla="*/ 392 w 693"/>
              <a:gd name="T19" fmla="*/ 799 h 906"/>
              <a:gd name="T20" fmla="*/ 384 w 693"/>
              <a:gd name="T21" fmla="*/ 825 h 906"/>
              <a:gd name="T22" fmla="*/ 364 w 693"/>
              <a:gd name="T23" fmla="*/ 842 h 906"/>
              <a:gd name="T24" fmla="*/ 347 w 693"/>
              <a:gd name="T25" fmla="*/ 53 h 906"/>
              <a:gd name="T26" fmla="*/ 359 w 693"/>
              <a:gd name="T27" fmla="*/ 57 h 906"/>
              <a:gd name="T28" fmla="*/ 367 w 693"/>
              <a:gd name="T29" fmla="*/ 67 h 906"/>
              <a:gd name="T30" fmla="*/ 369 w 693"/>
              <a:gd name="T31" fmla="*/ 80 h 906"/>
              <a:gd name="T32" fmla="*/ 363 w 693"/>
              <a:gd name="T33" fmla="*/ 91 h 906"/>
              <a:gd name="T34" fmla="*/ 352 w 693"/>
              <a:gd name="T35" fmla="*/ 98 h 906"/>
              <a:gd name="T36" fmla="*/ 338 w 693"/>
              <a:gd name="T37" fmla="*/ 96 h 906"/>
              <a:gd name="T38" fmla="*/ 328 w 693"/>
              <a:gd name="T39" fmla="*/ 88 h 906"/>
              <a:gd name="T40" fmla="*/ 324 w 693"/>
              <a:gd name="T41" fmla="*/ 76 h 906"/>
              <a:gd name="T42" fmla="*/ 328 w 693"/>
              <a:gd name="T43" fmla="*/ 63 h 906"/>
              <a:gd name="T44" fmla="*/ 338 w 693"/>
              <a:gd name="T45" fmla="*/ 55 h 906"/>
              <a:gd name="T46" fmla="*/ 347 w 693"/>
              <a:gd name="T47" fmla="*/ 53 h 906"/>
              <a:gd name="T48" fmla="*/ 81 w 693"/>
              <a:gd name="T49" fmla="*/ 1 h 906"/>
              <a:gd name="T50" fmla="*/ 55 w 693"/>
              <a:gd name="T51" fmla="*/ 7 h 906"/>
              <a:gd name="T52" fmla="*/ 33 w 693"/>
              <a:gd name="T53" fmla="*/ 21 h 906"/>
              <a:gd name="T54" fmla="*/ 15 w 693"/>
              <a:gd name="T55" fmla="*/ 39 h 906"/>
              <a:gd name="T56" fmla="*/ 3 w 693"/>
              <a:gd name="T57" fmla="*/ 64 h 906"/>
              <a:gd name="T58" fmla="*/ 0 w 693"/>
              <a:gd name="T59" fmla="*/ 90 h 906"/>
              <a:gd name="T60" fmla="*/ 1 w 693"/>
              <a:gd name="T61" fmla="*/ 833 h 906"/>
              <a:gd name="T62" fmla="*/ 11 w 693"/>
              <a:gd name="T63" fmla="*/ 858 h 906"/>
              <a:gd name="T64" fmla="*/ 27 w 693"/>
              <a:gd name="T65" fmla="*/ 879 h 906"/>
              <a:gd name="T66" fmla="*/ 48 w 693"/>
              <a:gd name="T67" fmla="*/ 895 h 906"/>
              <a:gd name="T68" fmla="*/ 72 w 693"/>
              <a:gd name="T69" fmla="*/ 903 h 906"/>
              <a:gd name="T70" fmla="*/ 603 w 693"/>
              <a:gd name="T71" fmla="*/ 906 h 906"/>
              <a:gd name="T72" fmla="*/ 630 w 693"/>
              <a:gd name="T73" fmla="*/ 901 h 906"/>
              <a:gd name="T74" fmla="*/ 654 w 693"/>
              <a:gd name="T75" fmla="*/ 890 h 906"/>
              <a:gd name="T76" fmla="*/ 674 w 693"/>
              <a:gd name="T77" fmla="*/ 872 h 906"/>
              <a:gd name="T78" fmla="*/ 687 w 693"/>
              <a:gd name="T79" fmla="*/ 850 h 906"/>
              <a:gd name="T80" fmla="*/ 693 w 693"/>
              <a:gd name="T81" fmla="*/ 824 h 906"/>
              <a:gd name="T82" fmla="*/ 693 w 693"/>
              <a:gd name="T83" fmla="*/ 82 h 906"/>
              <a:gd name="T84" fmla="*/ 687 w 693"/>
              <a:gd name="T85" fmla="*/ 55 h 906"/>
              <a:gd name="T86" fmla="*/ 674 w 693"/>
              <a:gd name="T87" fmla="*/ 33 h 906"/>
              <a:gd name="T88" fmla="*/ 654 w 693"/>
              <a:gd name="T89" fmla="*/ 15 h 906"/>
              <a:gd name="T90" fmla="*/ 630 w 693"/>
              <a:gd name="T91" fmla="*/ 4 h 906"/>
              <a:gd name="T92" fmla="*/ 603 w 693"/>
              <a:gd name="T93" fmla="*/ 0 h 9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93" h="906">
                <a:moveTo>
                  <a:pt x="603" y="724"/>
                </a:moveTo>
                <a:lnTo>
                  <a:pt x="91" y="724"/>
                </a:lnTo>
                <a:lnTo>
                  <a:pt x="91" y="120"/>
                </a:lnTo>
                <a:lnTo>
                  <a:pt x="603" y="120"/>
                </a:lnTo>
                <a:lnTo>
                  <a:pt x="603" y="724"/>
                </a:lnTo>
                <a:close/>
                <a:moveTo>
                  <a:pt x="347" y="845"/>
                </a:moveTo>
                <a:lnTo>
                  <a:pt x="337" y="844"/>
                </a:lnTo>
                <a:lnTo>
                  <a:pt x="330" y="842"/>
                </a:lnTo>
                <a:lnTo>
                  <a:pt x="322" y="837"/>
                </a:lnTo>
                <a:lnTo>
                  <a:pt x="315" y="832"/>
                </a:lnTo>
                <a:lnTo>
                  <a:pt x="310" y="825"/>
                </a:lnTo>
                <a:lnTo>
                  <a:pt x="305" y="817"/>
                </a:lnTo>
                <a:lnTo>
                  <a:pt x="302" y="809"/>
                </a:lnTo>
                <a:lnTo>
                  <a:pt x="302" y="799"/>
                </a:lnTo>
                <a:lnTo>
                  <a:pt x="302" y="791"/>
                </a:lnTo>
                <a:lnTo>
                  <a:pt x="305" y="782"/>
                </a:lnTo>
                <a:lnTo>
                  <a:pt x="310" y="774"/>
                </a:lnTo>
                <a:lnTo>
                  <a:pt x="315" y="767"/>
                </a:lnTo>
                <a:lnTo>
                  <a:pt x="322" y="762"/>
                </a:lnTo>
                <a:lnTo>
                  <a:pt x="330" y="759"/>
                </a:lnTo>
                <a:lnTo>
                  <a:pt x="337" y="755"/>
                </a:lnTo>
                <a:lnTo>
                  <a:pt x="347" y="754"/>
                </a:lnTo>
                <a:lnTo>
                  <a:pt x="356" y="755"/>
                </a:lnTo>
                <a:lnTo>
                  <a:pt x="364" y="759"/>
                </a:lnTo>
                <a:lnTo>
                  <a:pt x="372" y="762"/>
                </a:lnTo>
                <a:lnTo>
                  <a:pt x="378" y="767"/>
                </a:lnTo>
                <a:lnTo>
                  <a:pt x="384" y="774"/>
                </a:lnTo>
                <a:lnTo>
                  <a:pt x="388" y="782"/>
                </a:lnTo>
                <a:lnTo>
                  <a:pt x="392" y="791"/>
                </a:lnTo>
                <a:lnTo>
                  <a:pt x="392" y="799"/>
                </a:lnTo>
                <a:lnTo>
                  <a:pt x="392" y="809"/>
                </a:lnTo>
                <a:lnTo>
                  <a:pt x="388" y="817"/>
                </a:lnTo>
                <a:lnTo>
                  <a:pt x="384" y="825"/>
                </a:lnTo>
                <a:lnTo>
                  <a:pt x="378" y="832"/>
                </a:lnTo>
                <a:lnTo>
                  <a:pt x="372" y="837"/>
                </a:lnTo>
                <a:lnTo>
                  <a:pt x="364" y="842"/>
                </a:lnTo>
                <a:lnTo>
                  <a:pt x="356" y="844"/>
                </a:lnTo>
                <a:lnTo>
                  <a:pt x="347" y="845"/>
                </a:lnTo>
                <a:close/>
                <a:moveTo>
                  <a:pt x="347" y="53"/>
                </a:moveTo>
                <a:lnTo>
                  <a:pt x="352" y="53"/>
                </a:lnTo>
                <a:lnTo>
                  <a:pt x="356" y="55"/>
                </a:lnTo>
                <a:lnTo>
                  <a:pt x="359" y="57"/>
                </a:lnTo>
                <a:lnTo>
                  <a:pt x="363" y="59"/>
                </a:lnTo>
                <a:lnTo>
                  <a:pt x="366" y="63"/>
                </a:lnTo>
                <a:lnTo>
                  <a:pt x="367" y="67"/>
                </a:lnTo>
                <a:lnTo>
                  <a:pt x="369" y="70"/>
                </a:lnTo>
                <a:lnTo>
                  <a:pt x="369" y="76"/>
                </a:lnTo>
                <a:lnTo>
                  <a:pt x="369" y="80"/>
                </a:lnTo>
                <a:lnTo>
                  <a:pt x="367" y="85"/>
                </a:lnTo>
                <a:lnTo>
                  <a:pt x="366" y="88"/>
                </a:lnTo>
                <a:lnTo>
                  <a:pt x="363" y="91"/>
                </a:lnTo>
                <a:lnTo>
                  <a:pt x="359" y="95"/>
                </a:lnTo>
                <a:lnTo>
                  <a:pt x="356" y="96"/>
                </a:lnTo>
                <a:lnTo>
                  <a:pt x="352" y="98"/>
                </a:lnTo>
                <a:lnTo>
                  <a:pt x="347" y="98"/>
                </a:lnTo>
                <a:lnTo>
                  <a:pt x="342" y="98"/>
                </a:lnTo>
                <a:lnTo>
                  <a:pt x="338" y="96"/>
                </a:lnTo>
                <a:lnTo>
                  <a:pt x="334" y="95"/>
                </a:lnTo>
                <a:lnTo>
                  <a:pt x="331" y="91"/>
                </a:lnTo>
                <a:lnTo>
                  <a:pt x="328" y="88"/>
                </a:lnTo>
                <a:lnTo>
                  <a:pt x="326" y="85"/>
                </a:lnTo>
                <a:lnTo>
                  <a:pt x="324" y="80"/>
                </a:lnTo>
                <a:lnTo>
                  <a:pt x="324" y="76"/>
                </a:lnTo>
                <a:lnTo>
                  <a:pt x="324" y="70"/>
                </a:lnTo>
                <a:lnTo>
                  <a:pt x="326" y="67"/>
                </a:lnTo>
                <a:lnTo>
                  <a:pt x="328" y="63"/>
                </a:lnTo>
                <a:lnTo>
                  <a:pt x="331" y="59"/>
                </a:lnTo>
                <a:lnTo>
                  <a:pt x="334" y="57"/>
                </a:lnTo>
                <a:lnTo>
                  <a:pt x="338" y="55"/>
                </a:lnTo>
                <a:lnTo>
                  <a:pt x="342" y="54"/>
                </a:lnTo>
                <a:lnTo>
                  <a:pt x="347" y="53"/>
                </a:lnTo>
                <a:lnTo>
                  <a:pt x="347" y="53"/>
                </a:lnTo>
                <a:close/>
                <a:moveTo>
                  <a:pt x="603" y="0"/>
                </a:moveTo>
                <a:lnTo>
                  <a:pt x="91" y="0"/>
                </a:lnTo>
                <a:lnTo>
                  <a:pt x="81" y="1"/>
                </a:lnTo>
                <a:lnTo>
                  <a:pt x="72" y="2"/>
                </a:lnTo>
                <a:lnTo>
                  <a:pt x="63" y="4"/>
                </a:lnTo>
                <a:lnTo>
                  <a:pt x="55" y="7"/>
                </a:lnTo>
                <a:lnTo>
                  <a:pt x="48" y="11"/>
                </a:lnTo>
                <a:lnTo>
                  <a:pt x="40" y="15"/>
                </a:lnTo>
                <a:lnTo>
                  <a:pt x="33" y="21"/>
                </a:lnTo>
                <a:lnTo>
                  <a:pt x="27" y="26"/>
                </a:lnTo>
                <a:lnTo>
                  <a:pt x="21" y="33"/>
                </a:lnTo>
                <a:lnTo>
                  <a:pt x="15" y="39"/>
                </a:lnTo>
                <a:lnTo>
                  <a:pt x="11" y="47"/>
                </a:lnTo>
                <a:lnTo>
                  <a:pt x="7" y="55"/>
                </a:lnTo>
                <a:lnTo>
                  <a:pt x="3" y="64"/>
                </a:lnTo>
                <a:lnTo>
                  <a:pt x="1" y="73"/>
                </a:lnTo>
                <a:lnTo>
                  <a:pt x="0" y="82"/>
                </a:lnTo>
                <a:lnTo>
                  <a:pt x="0" y="90"/>
                </a:lnTo>
                <a:lnTo>
                  <a:pt x="0" y="815"/>
                </a:lnTo>
                <a:lnTo>
                  <a:pt x="0" y="824"/>
                </a:lnTo>
                <a:lnTo>
                  <a:pt x="1" y="833"/>
                </a:lnTo>
                <a:lnTo>
                  <a:pt x="3" y="842"/>
                </a:lnTo>
                <a:lnTo>
                  <a:pt x="7" y="850"/>
                </a:lnTo>
                <a:lnTo>
                  <a:pt x="11" y="858"/>
                </a:lnTo>
                <a:lnTo>
                  <a:pt x="15" y="866"/>
                </a:lnTo>
                <a:lnTo>
                  <a:pt x="21" y="872"/>
                </a:lnTo>
                <a:lnTo>
                  <a:pt x="27" y="879"/>
                </a:lnTo>
                <a:lnTo>
                  <a:pt x="33" y="885"/>
                </a:lnTo>
                <a:lnTo>
                  <a:pt x="40" y="890"/>
                </a:lnTo>
                <a:lnTo>
                  <a:pt x="48" y="895"/>
                </a:lnTo>
                <a:lnTo>
                  <a:pt x="55" y="898"/>
                </a:lnTo>
                <a:lnTo>
                  <a:pt x="63" y="901"/>
                </a:lnTo>
                <a:lnTo>
                  <a:pt x="72" y="903"/>
                </a:lnTo>
                <a:lnTo>
                  <a:pt x="81" y="905"/>
                </a:lnTo>
                <a:lnTo>
                  <a:pt x="91" y="906"/>
                </a:lnTo>
                <a:lnTo>
                  <a:pt x="603" y="906"/>
                </a:lnTo>
                <a:lnTo>
                  <a:pt x="613" y="905"/>
                </a:lnTo>
                <a:lnTo>
                  <a:pt x="622" y="903"/>
                </a:lnTo>
                <a:lnTo>
                  <a:pt x="630" y="901"/>
                </a:lnTo>
                <a:lnTo>
                  <a:pt x="638" y="898"/>
                </a:lnTo>
                <a:lnTo>
                  <a:pt x="646" y="895"/>
                </a:lnTo>
                <a:lnTo>
                  <a:pt x="654" y="890"/>
                </a:lnTo>
                <a:lnTo>
                  <a:pt x="660" y="885"/>
                </a:lnTo>
                <a:lnTo>
                  <a:pt x="667" y="879"/>
                </a:lnTo>
                <a:lnTo>
                  <a:pt x="674" y="872"/>
                </a:lnTo>
                <a:lnTo>
                  <a:pt x="678" y="866"/>
                </a:lnTo>
                <a:lnTo>
                  <a:pt x="682" y="858"/>
                </a:lnTo>
                <a:lnTo>
                  <a:pt x="687" y="850"/>
                </a:lnTo>
                <a:lnTo>
                  <a:pt x="690" y="842"/>
                </a:lnTo>
                <a:lnTo>
                  <a:pt x="692" y="833"/>
                </a:lnTo>
                <a:lnTo>
                  <a:pt x="693" y="824"/>
                </a:lnTo>
                <a:lnTo>
                  <a:pt x="693" y="815"/>
                </a:lnTo>
                <a:lnTo>
                  <a:pt x="693" y="90"/>
                </a:lnTo>
                <a:lnTo>
                  <a:pt x="693" y="82"/>
                </a:lnTo>
                <a:lnTo>
                  <a:pt x="692" y="73"/>
                </a:lnTo>
                <a:lnTo>
                  <a:pt x="690" y="64"/>
                </a:lnTo>
                <a:lnTo>
                  <a:pt x="687" y="55"/>
                </a:lnTo>
                <a:lnTo>
                  <a:pt x="682" y="47"/>
                </a:lnTo>
                <a:lnTo>
                  <a:pt x="678" y="39"/>
                </a:lnTo>
                <a:lnTo>
                  <a:pt x="674" y="33"/>
                </a:lnTo>
                <a:lnTo>
                  <a:pt x="667" y="26"/>
                </a:lnTo>
                <a:lnTo>
                  <a:pt x="660" y="21"/>
                </a:lnTo>
                <a:lnTo>
                  <a:pt x="654" y="15"/>
                </a:lnTo>
                <a:lnTo>
                  <a:pt x="646" y="11"/>
                </a:lnTo>
                <a:lnTo>
                  <a:pt x="638" y="7"/>
                </a:lnTo>
                <a:lnTo>
                  <a:pt x="630" y="4"/>
                </a:lnTo>
                <a:lnTo>
                  <a:pt x="622" y="2"/>
                </a:lnTo>
                <a:lnTo>
                  <a:pt x="613" y="1"/>
                </a:lnTo>
                <a:lnTo>
                  <a:pt x="603" y="0"/>
                </a:lnTo>
                <a:lnTo>
                  <a:pt x="60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55" name="Group 654">
            <a:extLst>
              <a:ext uri="{FF2B5EF4-FFF2-40B4-BE49-F238E27FC236}">
                <a16:creationId xmlns:a16="http://schemas.microsoft.com/office/drawing/2014/main" id="{C5965DD9-77CC-4754-8FC2-EC796A1C9A9B}"/>
              </a:ext>
            </a:extLst>
          </p:cNvPr>
          <p:cNvGrpSpPr>
            <a:grpSpLocks noChangeAspect="1"/>
          </p:cNvGrpSpPr>
          <p:nvPr/>
        </p:nvGrpSpPr>
        <p:grpSpPr>
          <a:xfrm>
            <a:off x="10618216" y="3702963"/>
            <a:ext cx="360000" cy="360000"/>
            <a:chOff x="9893300" y="2497138"/>
            <a:chExt cx="276225" cy="276225"/>
          </a:xfrm>
          <a:solidFill>
            <a:schemeClr val="bg1"/>
          </a:solidFill>
        </p:grpSpPr>
        <p:sp>
          <p:nvSpPr>
            <p:cNvPr id="656" name="Freeform 3545">
              <a:extLst>
                <a:ext uri="{FF2B5EF4-FFF2-40B4-BE49-F238E27FC236}">
                  <a16:creationId xmlns:a16="http://schemas.microsoft.com/office/drawing/2014/main" id="{11EAB678-1A4D-48E2-8429-9E359ADF06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93300" y="2497138"/>
              <a:ext cx="228600" cy="220663"/>
            </a:xfrm>
            <a:custGeom>
              <a:avLst/>
              <a:gdLst>
                <a:gd name="T0" fmla="*/ 238 w 578"/>
                <a:gd name="T1" fmla="*/ 357 h 556"/>
                <a:gd name="T2" fmla="*/ 100 w 578"/>
                <a:gd name="T3" fmla="*/ 472 h 556"/>
                <a:gd name="T4" fmla="*/ 90 w 578"/>
                <a:gd name="T5" fmla="*/ 472 h 556"/>
                <a:gd name="T6" fmla="*/ 84 w 578"/>
                <a:gd name="T7" fmla="*/ 464 h 556"/>
                <a:gd name="T8" fmla="*/ 85 w 578"/>
                <a:gd name="T9" fmla="*/ 455 h 556"/>
                <a:gd name="T10" fmla="*/ 226 w 578"/>
                <a:gd name="T11" fmla="*/ 335 h 556"/>
                <a:gd name="T12" fmla="*/ 234 w 578"/>
                <a:gd name="T13" fmla="*/ 333 h 556"/>
                <a:gd name="T14" fmla="*/ 349 w 578"/>
                <a:gd name="T15" fmla="*/ 334 h 556"/>
                <a:gd name="T16" fmla="*/ 356 w 578"/>
                <a:gd name="T17" fmla="*/ 341 h 556"/>
                <a:gd name="T18" fmla="*/ 356 w 578"/>
                <a:gd name="T19" fmla="*/ 350 h 556"/>
                <a:gd name="T20" fmla="*/ 349 w 578"/>
                <a:gd name="T21" fmla="*/ 356 h 556"/>
                <a:gd name="T22" fmla="*/ 505 w 578"/>
                <a:gd name="T23" fmla="*/ 369 h 556"/>
                <a:gd name="T24" fmla="*/ 543 w 578"/>
                <a:gd name="T25" fmla="*/ 374 h 556"/>
                <a:gd name="T26" fmla="*/ 578 w 578"/>
                <a:gd name="T27" fmla="*/ 388 h 556"/>
                <a:gd name="T28" fmla="*/ 578 w 578"/>
                <a:gd name="T29" fmla="*/ 244 h 556"/>
                <a:gd name="T30" fmla="*/ 403 w 578"/>
                <a:gd name="T31" fmla="*/ 334 h 556"/>
                <a:gd name="T32" fmla="*/ 397 w 578"/>
                <a:gd name="T33" fmla="*/ 334 h 556"/>
                <a:gd name="T34" fmla="*/ 392 w 578"/>
                <a:gd name="T35" fmla="*/ 332 h 556"/>
                <a:gd name="T36" fmla="*/ 388 w 578"/>
                <a:gd name="T37" fmla="*/ 324 h 556"/>
                <a:gd name="T38" fmla="*/ 390 w 578"/>
                <a:gd name="T39" fmla="*/ 315 h 556"/>
                <a:gd name="T40" fmla="*/ 569 w 578"/>
                <a:gd name="T41" fmla="*/ 221 h 556"/>
                <a:gd name="T42" fmla="*/ 293 w 578"/>
                <a:gd name="T43" fmla="*/ 2 h 556"/>
                <a:gd name="T44" fmla="*/ 285 w 578"/>
                <a:gd name="T45" fmla="*/ 2 h 556"/>
                <a:gd name="T46" fmla="*/ 10 w 578"/>
                <a:gd name="T47" fmla="*/ 222 h 556"/>
                <a:gd name="T48" fmla="*/ 188 w 578"/>
                <a:gd name="T49" fmla="*/ 315 h 556"/>
                <a:gd name="T50" fmla="*/ 190 w 578"/>
                <a:gd name="T51" fmla="*/ 324 h 556"/>
                <a:gd name="T52" fmla="*/ 186 w 578"/>
                <a:gd name="T53" fmla="*/ 332 h 556"/>
                <a:gd name="T54" fmla="*/ 181 w 578"/>
                <a:gd name="T55" fmla="*/ 334 h 556"/>
                <a:gd name="T56" fmla="*/ 175 w 578"/>
                <a:gd name="T57" fmla="*/ 334 h 556"/>
                <a:gd name="T58" fmla="*/ 0 w 578"/>
                <a:gd name="T59" fmla="*/ 244 h 556"/>
                <a:gd name="T60" fmla="*/ 1 w 578"/>
                <a:gd name="T61" fmla="*/ 514 h 556"/>
                <a:gd name="T62" fmla="*/ 9 w 578"/>
                <a:gd name="T63" fmla="*/ 533 h 556"/>
                <a:gd name="T64" fmla="*/ 23 w 578"/>
                <a:gd name="T65" fmla="*/ 547 h 556"/>
                <a:gd name="T66" fmla="*/ 42 w 578"/>
                <a:gd name="T67" fmla="*/ 556 h 556"/>
                <a:gd name="T68" fmla="*/ 360 w 578"/>
                <a:gd name="T69" fmla="*/ 556 h 556"/>
                <a:gd name="T70" fmla="*/ 354 w 578"/>
                <a:gd name="T71" fmla="*/ 519 h 556"/>
                <a:gd name="T72" fmla="*/ 358 w 578"/>
                <a:gd name="T73" fmla="*/ 488 h 556"/>
                <a:gd name="T74" fmla="*/ 367 w 578"/>
                <a:gd name="T75" fmla="*/ 461 h 556"/>
                <a:gd name="T76" fmla="*/ 380 w 578"/>
                <a:gd name="T77" fmla="*/ 436 h 556"/>
                <a:gd name="T78" fmla="*/ 399 w 578"/>
                <a:gd name="T79" fmla="*/ 412 h 556"/>
                <a:gd name="T80" fmla="*/ 421 w 578"/>
                <a:gd name="T81" fmla="*/ 395 h 556"/>
                <a:gd name="T82" fmla="*/ 447 w 578"/>
                <a:gd name="T83" fmla="*/ 380 h 556"/>
                <a:gd name="T84" fmla="*/ 475 w 578"/>
                <a:gd name="T85" fmla="*/ 371 h 556"/>
                <a:gd name="T86" fmla="*/ 505 w 578"/>
                <a:gd name="T87" fmla="*/ 369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78" h="556">
                  <a:moveTo>
                    <a:pt x="344" y="357"/>
                  </a:moveTo>
                  <a:lnTo>
                    <a:pt x="238" y="357"/>
                  </a:lnTo>
                  <a:lnTo>
                    <a:pt x="103" y="469"/>
                  </a:lnTo>
                  <a:lnTo>
                    <a:pt x="100" y="472"/>
                  </a:lnTo>
                  <a:lnTo>
                    <a:pt x="95" y="472"/>
                  </a:lnTo>
                  <a:lnTo>
                    <a:pt x="90" y="472"/>
                  </a:lnTo>
                  <a:lnTo>
                    <a:pt x="86" y="468"/>
                  </a:lnTo>
                  <a:lnTo>
                    <a:pt x="84" y="464"/>
                  </a:lnTo>
                  <a:lnTo>
                    <a:pt x="84" y="459"/>
                  </a:lnTo>
                  <a:lnTo>
                    <a:pt x="85" y="455"/>
                  </a:lnTo>
                  <a:lnTo>
                    <a:pt x="87" y="451"/>
                  </a:lnTo>
                  <a:lnTo>
                    <a:pt x="226" y="335"/>
                  </a:lnTo>
                  <a:lnTo>
                    <a:pt x="230" y="334"/>
                  </a:lnTo>
                  <a:lnTo>
                    <a:pt x="234" y="333"/>
                  </a:lnTo>
                  <a:lnTo>
                    <a:pt x="344" y="333"/>
                  </a:lnTo>
                  <a:lnTo>
                    <a:pt x="349" y="334"/>
                  </a:lnTo>
                  <a:lnTo>
                    <a:pt x="353" y="337"/>
                  </a:lnTo>
                  <a:lnTo>
                    <a:pt x="356" y="341"/>
                  </a:lnTo>
                  <a:lnTo>
                    <a:pt x="357" y="346"/>
                  </a:lnTo>
                  <a:lnTo>
                    <a:pt x="356" y="350"/>
                  </a:lnTo>
                  <a:lnTo>
                    <a:pt x="353" y="353"/>
                  </a:lnTo>
                  <a:lnTo>
                    <a:pt x="349" y="356"/>
                  </a:lnTo>
                  <a:lnTo>
                    <a:pt x="344" y="357"/>
                  </a:lnTo>
                  <a:close/>
                  <a:moveTo>
                    <a:pt x="505" y="369"/>
                  </a:moveTo>
                  <a:lnTo>
                    <a:pt x="525" y="370"/>
                  </a:lnTo>
                  <a:lnTo>
                    <a:pt x="543" y="374"/>
                  </a:lnTo>
                  <a:lnTo>
                    <a:pt x="561" y="379"/>
                  </a:lnTo>
                  <a:lnTo>
                    <a:pt x="578" y="388"/>
                  </a:lnTo>
                  <a:lnTo>
                    <a:pt x="578" y="346"/>
                  </a:lnTo>
                  <a:lnTo>
                    <a:pt x="578" y="244"/>
                  </a:lnTo>
                  <a:lnTo>
                    <a:pt x="406" y="334"/>
                  </a:lnTo>
                  <a:lnTo>
                    <a:pt x="403" y="334"/>
                  </a:lnTo>
                  <a:lnTo>
                    <a:pt x="399" y="335"/>
                  </a:lnTo>
                  <a:lnTo>
                    <a:pt x="397" y="334"/>
                  </a:lnTo>
                  <a:lnTo>
                    <a:pt x="394" y="333"/>
                  </a:lnTo>
                  <a:lnTo>
                    <a:pt x="392" y="332"/>
                  </a:lnTo>
                  <a:lnTo>
                    <a:pt x="389" y="329"/>
                  </a:lnTo>
                  <a:lnTo>
                    <a:pt x="388" y="324"/>
                  </a:lnTo>
                  <a:lnTo>
                    <a:pt x="388" y="320"/>
                  </a:lnTo>
                  <a:lnTo>
                    <a:pt x="390" y="315"/>
                  </a:lnTo>
                  <a:lnTo>
                    <a:pt x="394" y="312"/>
                  </a:lnTo>
                  <a:lnTo>
                    <a:pt x="569" y="221"/>
                  </a:lnTo>
                  <a:lnTo>
                    <a:pt x="297" y="3"/>
                  </a:lnTo>
                  <a:lnTo>
                    <a:pt x="293" y="2"/>
                  </a:lnTo>
                  <a:lnTo>
                    <a:pt x="289" y="0"/>
                  </a:lnTo>
                  <a:lnTo>
                    <a:pt x="285" y="2"/>
                  </a:lnTo>
                  <a:lnTo>
                    <a:pt x="281" y="3"/>
                  </a:lnTo>
                  <a:lnTo>
                    <a:pt x="10" y="222"/>
                  </a:lnTo>
                  <a:lnTo>
                    <a:pt x="184" y="312"/>
                  </a:lnTo>
                  <a:lnTo>
                    <a:pt x="188" y="315"/>
                  </a:lnTo>
                  <a:lnTo>
                    <a:pt x="190" y="320"/>
                  </a:lnTo>
                  <a:lnTo>
                    <a:pt x="190" y="324"/>
                  </a:lnTo>
                  <a:lnTo>
                    <a:pt x="189" y="329"/>
                  </a:lnTo>
                  <a:lnTo>
                    <a:pt x="186" y="332"/>
                  </a:lnTo>
                  <a:lnTo>
                    <a:pt x="184" y="333"/>
                  </a:lnTo>
                  <a:lnTo>
                    <a:pt x="181" y="334"/>
                  </a:lnTo>
                  <a:lnTo>
                    <a:pt x="179" y="335"/>
                  </a:lnTo>
                  <a:lnTo>
                    <a:pt x="175" y="334"/>
                  </a:lnTo>
                  <a:lnTo>
                    <a:pt x="172" y="334"/>
                  </a:lnTo>
                  <a:lnTo>
                    <a:pt x="0" y="244"/>
                  </a:lnTo>
                  <a:lnTo>
                    <a:pt x="0" y="502"/>
                  </a:lnTo>
                  <a:lnTo>
                    <a:pt x="1" y="514"/>
                  </a:lnTo>
                  <a:lnTo>
                    <a:pt x="4" y="524"/>
                  </a:lnTo>
                  <a:lnTo>
                    <a:pt x="9" y="533"/>
                  </a:lnTo>
                  <a:lnTo>
                    <a:pt x="15" y="541"/>
                  </a:lnTo>
                  <a:lnTo>
                    <a:pt x="23" y="547"/>
                  </a:lnTo>
                  <a:lnTo>
                    <a:pt x="32" y="552"/>
                  </a:lnTo>
                  <a:lnTo>
                    <a:pt x="42" y="556"/>
                  </a:lnTo>
                  <a:lnTo>
                    <a:pt x="54" y="556"/>
                  </a:lnTo>
                  <a:lnTo>
                    <a:pt x="360" y="556"/>
                  </a:lnTo>
                  <a:lnTo>
                    <a:pt x="356" y="538"/>
                  </a:lnTo>
                  <a:lnTo>
                    <a:pt x="354" y="519"/>
                  </a:lnTo>
                  <a:lnTo>
                    <a:pt x="356" y="504"/>
                  </a:lnTo>
                  <a:lnTo>
                    <a:pt x="358" y="488"/>
                  </a:lnTo>
                  <a:lnTo>
                    <a:pt x="362" y="474"/>
                  </a:lnTo>
                  <a:lnTo>
                    <a:pt x="367" y="461"/>
                  </a:lnTo>
                  <a:lnTo>
                    <a:pt x="374" y="447"/>
                  </a:lnTo>
                  <a:lnTo>
                    <a:pt x="380" y="436"/>
                  </a:lnTo>
                  <a:lnTo>
                    <a:pt x="389" y="424"/>
                  </a:lnTo>
                  <a:lnTo>
                    <a:pt x="399" y="412"/>
                  </a:lnTo>
                  <a:lnTo>
                    <a:pt x="410" y="403"/>
                  </a:lnTo>
                  <a:lnTo>
                    <a:pt x="421" y="395"/>
                  </a:lnTo>
                  <a:lnTo>
                    <a:pt x="434" y="387"/>
                  </a:lnTo>
                  <a:lnTo>
                    <a:pt x="447" y="380"/>
                  </a:lnTo>
                  <a:lnTo>
                    <a:pt x="461" y="375"/>
                  </a:lnTo>
                  <a:lnTo>
                    <a:pt x="475" y="371"/>
                  </a:lnTo>
                  <a:lnTo>
                    <a:pt x="489" y="370"/>
                  </a:lnTo>
                  <a:lnTo>
                    <a:pt x="505" y="3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Freeform 3546">
              <a:extLst>
                <a:ext uri="{FF2B5EF4-FFF2-40B4-BE49-F238E27FC236}">
                  <a16:creationId xmlns:a16="http://schemas.microsoft.com/office/drawing/2014/main" id="{60F41596-1A3D-4F15-8F5E-82486BD25F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40938" y="2649538"/>
              <a:ext cx="128587" cy="123825"/>
            </a:xfrm>
            <a:custGeom>
              <a:avLst/>
              <a:gdLst>
                <a:gd name="T0" fmla="*/ 111 w 325"/>
                <a:gd name="T1" fmla="*/ 237 h 312"/>
                <a:gd name="T2" fmla="*/ 81 w 325"/>
                <a:gd name="T3" fmla="*/ 227 h 312"/>
                <a:gd name="T4" fmla="*/ 57 w 325"/>
                <a:gd name="T5" fmla="*/ 208 h 312"/>
                <a:gd name="T6" fmla="*/ 38 w 325"/>
                <a:gd name="T7" fmla="*/ 183 h 312"/>
                <a:gd name="T8" fmla="*/ 27 w 325"/>
                <a:gd name="T9" fmla="*/ 154 h 312"/>
                <a:gd name="T10" fmla="*/ 26 w 325"/>
                <a:gd name="T11" fmla="*/ 121 h 312"/>
                <a:gd name="T12" fmla="*/ 34 w 325"/>
                <a:gd name="T13" fmla="*/ 90 h 312"/>
                <a:gd name="T14" fmla="*/ 49 w 325"/>
                <a:gd name="T15" fmla="*/ 63 h 312"/>
                <a:gd name="T16" fmla="*/ 72 w 325"/>
                <a:gd name="T17" fmla="*/ 42 h 312"/>
                <a:gd name="T18" fmla="*/ 101 w 325"/>
                <a:gd name="T19" fmla="*/ 29 h 312"/>
                <a:gd name="T20" fmla="*/ 133 w 325"/>
                <a:gd name="T21" fmla="*/ 24 h 312"/>
                <a:gd name="T22" fmla="*/ 165 w 325"/>
                <a:gd name="T23" fmla="*/ 29 h 312"/>
                <a:gd name="T24" fmla="*/ 193 w 325"/>
                <a:gd name="T25" fmla="*/ 42 h 312"/>
                <a:gd name="T26" fmla="*/ 216 w 325"/>
                <a:gd name="T27" fmla="*/ 63 h 312"/>
                <a:gd name="T28" fmla="*/ 233 w 325"/>
                <a:gd name="T29" fmla="*/ 90 h 312"/>
                <a:gd name="T30" fmla="*/ 241 w 325"/>
                <a:gd name="T31" fmla="*/ 121 h 312"/>
                <a:gd name="T32" fmla="*/ 239 w 325"/>
                <a:gd name="T33" fmla="*/ 154 h 312"/>
                <a:gd name="T34" fmla="*/ 228 w 325"/>
                <a:gd name="T35" fmla="*/ 183 h 312"/>
                <a:gd name="T36" fmla="*/ 210 w 325"/>
                <a:gd name="T37" fmla="*/ 209 h 312"/>
                <a:gd name="T38" fmla="*/ 185 w 325"/>
                <a:gd name="T39" fmla="*/ 227 h 312"/>
                <a:gd name="T40" fmla="*/ 155 w 325"/>
                <a:gd name="T41" fmla="*/ 237 h 312"/>
                <a:gd name="T42" fmla="*/ 322 w 325"/>
                <a:gd name="T43" fmla="*/ 291 h 312"/>
                <a:gd name="T44" fmla="*/ 246 w 325"/>
                <a:gd name="T45" fmla="*/ 201 h 312"/>
                <a:gd name="T46" fmla="*/ 259 w 325"/>
                <a:gd name="T47" fmla="*/ 173 h 312"/>
                <a:gd name="T48" fmla="*/ 265 w 325"/>
                <a:gd name="T49" fmla="*/ 142 h 312"/>
                <a:gd name="T50" fmla="*/ 262 w 325"/>
                <a:gd name="T51" fmla="*/ 105 h 312"/>
                <a:gd name="T52" fmla="*/ 250 w 325"/>
                <a:gd name="T53" fmla="*/ 69 h 312"/>
                <a:gd name="T54" fmla="*/ 227 w 325"/>
                <a:gd name="T55" fmla="*/ 38 h 312"/>
                <a:gd name="T56" fmla="*/ 196 w 325"/>
                <a:gd name="T57" fmla="*/ 15 h 312"/>
                <a:gd name="T58" fmla="*/ 160 w 325"/>
                <a:gd name="T59" fmla="*/ 2 h 312"/>
                <a:gd name="T60" fmla="*/ 120 w 325"/>
                <a:gd name="T61" fmla="*/ 1 h 312"/>
                <a:gd name="T62" fmla="*/ 81 w 325"/>
                <a:gd name="T63" fmla="*/ 10 h 312"/>
                <a:gd name="T64" fmla="*/ 49 w 325"/>
                <a:gd name="T65" fmla="*/ 31 h 312"/>
                <a:gd name="T66" fmla="*/ 24 w 325"/>
                <a:gd name="T67" fmla="*/ 58 h 312"/>
                <a:gd name="T68" fmla="*/ 7 w 325"/>
                <a:gd name="T69" fmla="*/ 92 h 312"/>
                <a:gd name="T70" fmla="*/ 0 w 325"/>
                <a:gd name="T71" fmla="*/ 132 h 312"/>
                <a:gd name="T72" fmla="*/ 7 w 325"/>
                <a:gd name="T73" fmla="*/ 172 h 312"/>
                <a:gd name="T74" fmla="*/ 24 w 325"/>
                <a:gd name="T75" fmla="*/ 205 h 312"/>
                <a:gd name="T76" fmla="*/ 49 w 325"/>
                <a:gd name="T77" fmla="*/ 234 h 312"/>
                <a:gd name="T78" fmla="*/ 81 w 325"/>
                <a:gd name="T79" fmla="*/ 254 h 312"/>
                <a:gd name="T80" fmla="*/ 120 w 325"/>
                <a:gd name="T81" fmla="*/ 263 h 312"/>
                <a:gd name="T82" fmla="*/ 158 w 325"/>
                <a:gd name="T83" fmla="*/ 262 h 312"/>
                <a:gd name="T84" fmla="*/ 194 w 325"/>
                <a:gd name="T85" fmla="*/ 249 h 312"/>
                <a:gd name="T86" fmla="*/ 224 w 325"/>
                <a:gd name="T87" fmla="*/ 228 h 312"/>
                <a:gd name="T88" fmla="*/ 309 w 325"/>
                <a:gd name="T89" fmla="*/ 312 h 312"/>
                <a:gd name="T90" fmla="*/ 322 w 325"/>
                <a:gd name="T91" fmla="*/ 309 h 312"/>
                <a:gd name="T92" fmla="*/ 324 w 325"/>
                <a:gd name="T93" fmla="*/ 29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5" h="312">
                  <a:moveTo>
                    <a:pt x="133" y="240"/>
                  </a:moveTo>
                  <a:lnTo>
                    <a:pt x="122" y="240"/>
                  </a:lnTo>
                  <a:lnTo>
                    <a:pt x="111" y="237"/>
                  </a:lnTo>
                  <a:lnTo>
                    <a:pt x="101" y="235"/>
                  </a:lnTo>
                  <a:lnTo>
                    <a:pt x="92" y="232"/>
                  </a:lnTo>
                  <a:lnTo>
                    <a:pt x="81" y="227"/>
                  </a:lnTo>
                  <a:lnTo>
                    <a:pt x="72" y="222"/>
                  </a:lnTo>
                  <a:lnTo>
                    <a:pt x="65" y="216"/>
                  </a:lnTo>
                  <a:lnTo>
                    <a:pt x="57" y="208"/>
                  </a:lnTo>
                  <a:lnTo>
                    <a:pt x="49" y="201"/>
                  </a:lnTo>
                  <a:lnTo>
                    <a:pt x="44" y="192"/>
                  </a:lnTo>
                  <a:lnTo>
                    <a:pt x="38" y="183"/>
                  </a:lnTo>
                  <a:lnTo>
                    <a:pt x="34" y="174"/>
                  </a:lnTo>
                  <a:lnTo>
                    <a:pt x="30" y="164"/>
                  </a:lnTo>
                  <a:lnTo>
                    <a:pt x="27" y="154"/>
                  </a:lnTo>
                  <a:lnTo>
                    <a:pt x="26" y="144"/>
                  </a:lnTo>
                  <a:lnTo>
                    <a:pt x="25" y="132"/>
                  </a:lnTo>
                  <a:lnTo>
                    <a:pt x="26" y="121"/>
                  </a:lnTo>
                  <a:lnTo>
                    <a:pt x="27" y="110"/>
                  </a:lnTo>
                  <a:lnTo>
                    <a:pt x="30" y="100"/>
                  </a:lnTo>
                  <a:lnTo>
                    <a:pt x="34" y="90"/>
                  </a:lnTo>
                  <a:lnTo>
                    <a:pt x="38" y="81"/>
                  </a:lnTo>
                  <a:lnTo>
                    <a:pt x="44" y="72"/>
                  </a:lnTo>
                  <a:lnTo>
                    <a:pt x="49" y="63"/>
                  </a:lnTo>
                  <a:lnTo>
                    <a:pt x="57" y="55"/>
                  </a:lnTo>
                  <a:lnTo>
                    <a:pt x="65" y="49"/>
                  </a:lnTo>
                  <a:lnTo>
                    <a:pt x="72" y="42"/>
                  </a:lnTo>
                  <a:lnTo>
                    <a:pt x="81" y="37"/>
                  </a:lnTo>
                  <a:lnTo>
                    <a:pt x="92" y="32"/>
                  </a:lnTo>
                  <a:lnTo>
                    <a:pt x="101" y="29"/>
                  </a:lnTo>
                  <a:lnTo>
                    <a:pt x="111" y="25"/>
                  </a:lnTo>
                  <a:lnTo>
                    <a:pt x="122" y="24"/>
                  </a:lnTo>
                  <a:lnTo>
                    <a:pt x="133" y="24"/>
                  </a:lnTo>
                  <a:lnTo>
                    <a:pt x="144" y="24"/>
                  </a:lnTo>
                  <a:lnTo>
                    <a:pt x="155" y="25"/>
                  </a:lnTo>
                  <a:lnTo>
                    <a:pt x="165" y="29"/>
                  </a:lnTo>
                  <a:lnTo>
                    <a:pt x="175" y="32"/>
                  </a:lnTo>
                  <a:lnTo>
                    <a:pt x="185" y="37"/>
                  </a:lnTo>
                  <a:lnTo>
                    <a:pt x="193" y="42"/>
                  </a:lnTo>
                  <a:lnTo>
                    <a:pt x="202" y="49"/>
                  </a:lnTo>
                  <a:lnTo>
                    <a:pt x="210" y="55"/>
                  </a:lnTo>
                  <a:lnTo>
                    <a:pt x="216" y="63"/>
                  </a:lnTo>
                  <a:lnTo>
                    <a:pt x="223" y="72"/>
                  </a:lnTo>
                  <a:lnTo>
                    <a:pt x="228" y="81"/>
                  </a:lnTo>
                  <a:lnTo>
                    <a:pt x="233" y="90"/>
                  </a:lnTo>
                  <a:lnTo>
                    <a:pt x="237" y="100"/>
                  </a:lnTo>
                  <a:lnTo>
                    <a:pt x="239" y="110"/>
                  </a:lnTo>
                  <a:lnTo>
                    <a:pt x="241" y="121"/>
                  </a:lnTo>
                  <a:lnTo>
                    <a:pt x="242" y="132"/>
                  </a:lnTo>
                  <a:lnTo>
                    <a:pt x="241" y="144"/>
                  </a:lnTo>
                  <a:lnTo>
                    <a:pt x="239" y="154"/>
                  </a:lnTo>
                  <a:lnTo>
                    <a:pt x="237" y="164"/>
                  </a:lnTo>
                  <a:lnTo>
                    <a:pt x="233" y="174"/>
                  </a:lnTo>
                  <a:lnTo>
                    <a:pt x="228" y="183"/>
                  </a:lnTo>
                  <a:lnTo>
                    <a:pt x="223" y="192"/>
                  </a:lnTo>
                  <a:lnTo>
                    <a:pt x="216" y="201"/>
                  </a:lnTo>
                  <a:lnTo>
                    <a:pt x="210" y="209"/>
                  </a:lnTo>
                  <a:lnTo>
                    <a:pt x="202" y="216"/>
                  </a:lnTo>
                  <a:lnTo>
                    <a:pt x="193" y="222"/>
                  </a:lnTo>
                  <a:lnTo>
                    <a:pt x="185" y="227"/>
                  </a:lnTo>
                  <a:lnTo>
                    <a:pt x="175" y="232"/>
                  </a:lnTo>
                  <a:lnTo>
                    <a:pt x="165" y="235"/>
                  </a:lnTo>
                  <a:lnTo>
                    <a:pt x="155" y="237"/>
                  </a:lnTo>
                  <a:lnTo>
                    <a:pt x="144" y="240"/>
                  </a:lnTo>
                  <a:lnTo>
                    <a:pt x="133" y="240"/>
                  </a:lnTo>
                  <a:close/>
                  <a:moveTo>
                    <a:pt x="322" y="291"/>
                  </a:moveTo>
                  <a:lnTo>
                    <a:pt x="253" y="222"/>
                  </a:lnTo>
                  <a:lnTo>
                    <a:pt x="241" y="209"/>
                  </a:lnTo>
                  <a:lnTo>
                    <a:pt x="246" y="201"/>
                  </a:lnTo>
                  <a:lnTo>
                    <a:pt x="251" y="192"/>
                  </a:lnTo>
                  <a:lnTo>
                    <a:pt x="255" y="183"/>
                  </a:lnTo>
                  <a:lnTo>
                    <a:pt x="259" y="173"/>
                  </a:lnTo>
                  <a:lnTo>
                    <a:pt x="261" y="164"/>
                  </a:lnTo>
                  <a:lnTo>
                    <a:pt x="264" y="154"/>
                  </a:lnTo>
                  <a:lnTo>
                    <a:pt x="265" y="142"/>
                  </a:lnTo>
                  <a:lnTo>
                    <a:pt x="265" y="132"/>
                  </a:lnTo>
                  <a:lnTo>
                    <a:pt x="265" y="118"/>
                  </a:lnTo>
                  <a:lnTo>
                    <a:pt x="262" y="105"/>
                  </a:lnTo>
                  <a:lnTo>
                    <a:pt x="260" y="92"/>
                  </a:lnTo>
                  <a:lnTo>
                    <a:pt x="255" y="81"/>
                  </a:lnTo>
                  <a:lnTo>
                    <a:pt x="250" y="69"/>
                  </a:lnTo>
                  <a:lnTo>
                    <a:pt x="243" y="58"/>
                  </a:lnTo>
                  <a:lnTo>
                    <a:pt x="235" y="49"/>
                  </a:lnTo>
                  <a:lnTo>
                    <a:pt x="227" y="38"/>
                  </a:lnTo>
                  <a:lnTo>
                    <a:pt x="218" y="31"/>
                  </a:lnTo>
                  <a:lnTo>
                    <a:pt x="207" y="23"/>
                  </a:lnTo>
                  <a:lnTo>
                    <a:pt x="196" y="15"/>
                  </a:lnTo>
                  <a:lnTo>
                    <a:pt x="184" y="10"/>
                  </a:lnTo>
                  <a:lnTo>
                    <a:pt x="173" y="6"/>
                  </a:lnTo>
                  <a:lnTo>
                    <a:pt x="160" y="2"/>
                  </a:lnTo>
                  <a:lnTo>
                    <a:pt x="147" y="1"/>
                  </a:lnTo>
                  <a:lnTo>
                    <a:pt x="133" y="0"/>
                  </a:lnTo>
                  <a:lnTo>
                    <a:pt x="120" y="1"/>
                  </a:lnTo>
                  <a:lnTo>
                    <a:pt x="107" y="2"/>
                  </a:lnTo>
                  <a:lnTo>
                    <a:pt x="94" y="6"/>
                  </a:lnTo>
                  <a:lnTo>
                    <a:pt x="81" y="10"/>
                  </a:lnTo>
                  <a:lnTo>
                    <a:pt x="70" y="15"/>
                  </a:lnTo>
                  <a:lnTo>
                    <a:pt x="60" y="23"/>
                  </a:lnTo>
                  <a:lnTo>
                    <a:pt x="49" y="31"/>
                  </a:lnTo>
                  <a:lnTo>
                    <a:pt x="40" y="38"/>
                  </a:lnTo>
                  <a:lnTo>
                    <a:pt x="31" y="49"/>
                  </a:lnTo>
                  <a:lnTo>
                    <a:pt x="24" y="58"/>
                  </a:lnTo>
                  <a:lnTo>
                    <a:pt x="17" y="69"/>
                  </a:lnTo>
                  <a:lnTo>
                    <a:pt x="12" y="81"/>
                  </a:lnTo>
                  <a:lnTo>
                    <a:pt x="7" y="92"/>
                  </a:lnTo>
                  <a:lnTo>
                    <a:pt x="4" y="105"/>
                  </a:lnTo>
                  <a:lnTo>
                    <a:pt x="2" y="118"/>
                  </a:lnTo>
                  <a:lnTo>
                    <a:pt x="0" y="132"/>
                  </a:lnTo>
                  <a:lnTo>
                    <a:pt x="2" y="145"/>
                  </a:lnTo>
                  <a:lnTo>
                    <a:pt x="4" y="159"/>
                  </a:lnTo>
                  <a:lnTo>
                    <a:pt x="7" y="172"/>
                  </a:lnTo>
                  <a:lnTo>
                    <a:pt x="12" y="183"/>
                  </a:lnTo>
                  <a:lnTo>
                    <a:pt x="17" y="195"/>
                  </a:lnTo>
                  <a:lnTo>
                    <a:pt x="24" y="205"/>
                  </a:lnTo>
                  <a:lnTo>
                    <a:pt x="31" y="216"/>
                  </a:lnTo>
                  <a:lnTo>
                    <a:pt x="40" y="226"/>
                  </a:lnTo>
                  <a:lnTo>
                    <a:pt x="49" y="234"/>
                  </a:lnTo>
                  <a:lnTo>
                    <a:pt x="60" y="241"/>
                  </a:lnTo>
                  <a:lnTo>
                    <a:pt x="70" y="248"/>
                  </a:lnTo>
                  <a:lnTo>
                    <a:pt x="81" y="254"/>
                  </a:lnTo>
                  <a:lnTo>
                    <a:pt x="94" y="258"/>
                  </a:lnTo>
                  <a:lnTo>
                    <a:pt x="107" y="262"/>
                  </a:lnTo>
                  <a:lnTo>
                    <a:pt x="120" y="263"/>
                  </a:lnTo>
                  <a:lnTo>
                    <a:pt x="133" y="264"/>
                  </a:lnTo>
                  <a:lnTo>
                    <a:pt x="147" y="263"/>
                  </a:lnTo>
                  <a:lnTo>
                    <a:pt x="158" y="262"/>
                  </a:lnTo>
                  <a:lnTo>
                    <a:pt x="171" y="259"/>
                  </a:lnTo>
                  <a:lnTo>
                    <a:pt x="183" y="254"/>
                  </a:lnTo>
                  <a:lnTo>
                    <a:pt x="194" y="249"/>
                  </a:lnTo>
                  <a:lnTo>
                    <a:pt x="205" y="243"/>
                  </a:lnTo>
                  <a:lnTo>
                    <a:pt x="215" y="236"/>
                  </a:lnTo>
                  <a:lnTo>
                    <a:pt x="224" y="228"/>
                  </a:lnTo>
                  <a:lnTo>
                    <a:pt x="237" y="240"/>
                  </a:lnTo>
                  <a:lnTo>
                    <a:pt x="305" y="309"/>
                  </a:lnTo>
                  <a:lnTo>
                    <a:pt x="309" y="312"/>
                  </a:lnTo>
                  <a:lnTo>
                    <a:pt x="314" y="312"/>
                  </a:lnTo>
                  <a:lnTo>
                    <a:pt x="318" y="312"/>
                  </a:lnTo>
                  <a:lnTo>
                    <a:pt x="322" y="309"/>
                  </a:lnTo>
                  <a:lnTo>
                    <a:pt x="324" y="304"/>
                  </a:lnTo>
                  <a:lnTo>
                    <a:pt x="325" y="300"/>
                  </a:lnTo>
                  <a:lnTo>
                    <a:pt x="324" y="295"/>
                  </a:lnTo>
                  <a:lnTo>
                    <a:pt x="322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8" name="Group 657">
            <a:extLst>
              <a:ext uri="{FF2B5EF4-FFF2-40B4-BE49-F238E27FC236}">
                <a16:creationId xmlns:a16="http://schemas.microsoft.com/office/drawing/2014/main" id="{C544A0DC-D765-4FEF-A291-D0AEAA2CA595}"/>
              </a:ext>
            </a:extLst>
          </p:cNvPr>
          <p:cNvGrpSpPr>
            <a:grpSpLocks noChangeAspect="1"/>
          </p:cNvGrpSpPr>
          <p:nvPr/>
        </p:nvGrpSpPr>
        <p:grpSpPr>
          <a:xfrm>
            <a:off x="3124254" y="1592832"/>
            <a:ext cx="180000" cy="360000"/>
            <a:chOff x="7085013" y="5922963"/>
            <a:chExt cx="142875" cy="285750"/>
          </a:xfrm>
          <a:solidFill>
            <a:schemeClr val="bg1"/>
          </a:solidFill>
          <a:effectLst/>
        </p:grpSpPr>
        <p:sp>
          <p:nvSpPr>
            <p:cNvPr id="659" name="Freeform 3394">
              <a:extLst>
                <a:ext uri="{FF2B5EF4-FFF2-40B4-BE49-F238E27FC236}">
                  <a16:creationId xmlns:a16="http://schemas.microsoft.com/office/drawing/2014/main" id="{D23ADBBC-3944-4FB0-AACF-5DC691BA2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7238" y="5922963"/>
              <a:ext cx="96837" cy="95250"/>
            </a:xfrm>
            <a:custGeom>
              <a:avLst/>
              <a:gdLst>
                <a:gd name="T0" fmla="*/ 132 w 241"/>
                <a:gd name="T1" fmla="*/ 239 h 240"/>
                <a:gd name="T2" fmla="*/ 156 w 241"/>
                <a:gd name="T3" fmla="*/ 235 h 240"/>
                <a:gd name="T4" fmla="*/ 177 w 241"/>
                <a:gd name="T5" fmla="*/ 226 h 240"/>
                <a:gd name="T6" fmla="*/ 196 w 241"/>
                <a:gd name="T7" fmla="*/ 212 h 240"/>
                <a:gd name="T8" fmla="*/ 213 w 241"/>
                <a:gd name="T9" fmla="*/ 196 h 240"/>
                <a:gd name="T10" fmla="*/ 226 w 241"/>
                <a:gd name="T11" fmla="*/ 177 h 240"/>
                <a:gd name="T12" fmla="*/ 235 w 241"/>
                <a:gd name="T13" fmla="*/ 155 h 240"/>
                <a:gd name="T14" fmla="*/ 240 w 241"/>
                <a:gd name="T15" fmla="*/ 132 h 240"/>
                <a:gd name="T16" fmla="*/ 240 w 241"/>
                <a:gd name="T17" fmla="*/ 108 h 240"/>
                <a:gd name="T18" fmla="*/ 235 w 241"/>
                <a:gd name="T19" fmla="*/ 83 h 240"/>
                <a:gd name="T20" fmla="*/ 226 w 241"/>
                <a:gd name="T21" fmla="*/ 63 h 240"/>
                <a:gd name="T22" fmla="*/ 213 w 241"/>
                <a:gd name="T23" fmla="*/ 43 h 240"/>
                <a:gd name="T24" fmla="*/ 196 w 241"/>
                <a:gd name="T25" fmla="*/ 27 h 240"/>
                <a:gd name="T26" fmla="*/ 177 w 241"/>
                <a:gd name="T27" fmla="*/ 14 h 240"/>
                <a:gd name="T28" fmla="*/ 156 w 241"/>
                <a:gd name="T29" fmla="*/ 5 h 240"/>
                <a:gd name="T30" fmla="*/ 132 w 241"/>
                <a:gd name="T31" fmla="*/ 0 h 240"/>
                <a:gd name="T32" fmla="*/ 108 w 241"/>
                <a:gd name="T33" fmla="*/ 0 h 240"/>
                <a:gd name="T34" fmla="*/ 84 w 241"/>
                <a:gd name="T35" fmla="*/ 5 h 240"/>
                <a:gd name="T36" fmla="*/ 63 w 241"/>
                <a:gd name="T37" fmla="*/ 14 h 240"/>
                <a:gd name="T38" fmla="*/ 43 w 241"/>
                <a:gd name="T39" fmla="*/ 27 h 240"/>
                <a:gd name="T40" fmla="*/ 28 w 241"/>
                <a:gd name="T41" fmla="*/ 43 h 240"/>
                <a:gd name="T42" fmla="*/ 15 w 241"/>
                <a:gd name="T43" fmla="*/ 63 h 240"/>
                <a:gd name="T44" fmla="*/ 6 w 241"/>
                <a:gd name="T45" fmla="*/ 83 h 240"/>
                <a:gd name="T46" fmla="*/ 1 w 241"/>
                <a:gd name="T47" fmla="*/ 108 h 240"/>
                <a:gd name="T48" fmla="*/ 1 w 241"/>
                <a:gd name="T49" fmla="*/ 132 h 240"/>
                <a:gd name="T50" fmla="*/ 6 w 241"/>
                <a:gd name="T51" fmla="*/ 155 h 240"/>
                <a:gd name="T52" fmla="*/ 15 w 241"/>
                <a:gd name="T53" fmla="*/ 177 h 240"/>
                <a:gd name="T54" fmla="*/ 28 w 241"/>
                <a:gd name="T55" fmla="*/ 196 h 240"/>
                <a:gd name="T56" fmla="*/ 43 w 241"/>
                <a:gd name="T57" fmla="*/ 212 h 240"/>
                <a:gd name="T58" fmla="*/ 63 w 241"/>
                <a:gd name="T59" fmla="*/ 226 h 240"/>
                <a:gd name="T60" fmla="*/ 84 w 241"/>
                <a:gd name="T61" fmla="*/ 235 h 240"/>
                <a:gd name="T62" fmla="*/ 108 w 241"/>
                <a:gd name="T63" fmla="*/ 23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1" h="240">
                  <a:moveTo>
                    <a:pt x="120" y="240"/>
                  </a:moveTo>
                  <a:lnTo>
                    <a:pt x="132" y="239"/>
                  </a:lnTo>
                  <a:lnTo>
                    <a:pt x="145" y="237"/>
                  </a:lnTo>
                  <a:lnTo>
                    <a:pt x="156" y="235"/>
                  </a:lnTo>
                  <a:lnTo>
                    <a:pt x="167" y="230"/>
                  </a:lnTo>
                  <a:lnTo>
                    <a:pt x="177" y="226"/>
                  </a:lnTo>
                  <a:lnTo>
                    <a:pt x="187" y="219"/>
                  </a:lnTo>
                  <a:lnTo>
                    <a:pt x="196" y="212"/>
                  </a:lnTo>
                  <a:lnTo>
                    <a:pt x="205" y="204"/>
                  </a:lnTo>
                  <a:lnTo>
                    <a:pt x="213" y="196"/>
                  </a:lnTo>
                  <a:lnTo>
                    <a:pt x="221" y="187"/>
                  </a:lnTo>
                  <a:lnTo>
                    <a:pt x="226" y="177"/>
                  </a:lnTo>
                  <a:lnTo>
                    <a:pt x="231" y="167"/>
                  </a:lnTo>
                  <a:lnTo>
                    <a:pt x="235" y="155"/>
                  </a:lnTo>
                  <a:lnTo>
                    <a:pt x="239" y="144"/>
                  </a:lnTo>
                  <a:lnTo>
                    <a:pt x="240" y="132"/>
                  </a:lnTo>
                  <a:lnTo>
                    <a:pt x="241" y="119"/>
                  </a:lnTo>
                  <a:lnTo>
                    <a:pt x="240" y="108"/>
                  </a:lnTo>
                  <a:lnTo>
                    <a:pt x="239" y="95"/>
                  </a:lnTo>
                  <a:lnTo>
                    <a:pt x="235" y="83"/>
                  </a:lnTo>
                  <a:lnTo>
                    <a:pt x="231" y="73"/>
                  </a:lnTo>
                  <a:lnTo>
                    <a:pt x="226" y="63"/>
                  </a:lnTo>
                  <a:lnTo>
                    <a:pt x="221" y="52"/>
                  </a:lnTo>
                  <a:lnTo>
                    <a:pt x="213" y="43"/>
                  </a:lnTo>
                  <a:lnTo>
                    <a:pt x="205" y="34"/>
                  </a:lnTo>
                  <a:lnTo>
                    <a:pt x="196" y="27"/>
                  </a:lnTo>
                  <a:lnTo>
                    <a:pt x="187" y="20"/>
                  </a:lnTo>
                  <a:lnTo>
                    <a:pt x="177" y="14"/>
                  </a:lnTo>
                  <a:lnTo>
                    <a:pt x="167" y="9"/>
                  </a:lnTo>
                  <a:lnTo>
                    <a:pt x="156" y="5"/>
                  </a:lnTo>
                  <a:lnTo>
                    <a:pt x="145" y="2"/>
                  </a:lnTo>
                  <a:lnTo>
                    <a:pt x="132" y="0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6" y="2"/>
                  </a:lnTo>
                  <a:lnTo>
                    <a:pt x="84" y="5"/>
                  </a:lnTo>
                  <a:lnTo>
                    <a:pt x="74" y="9"/>
                  </a:lnTo>
                  <a:lnTo>
                    <a:pt x="63" y="14"/>
                  </a:lnTo>
                  <a:lnTo>
                    <a:pt x="54" y="20"/>
                  </a:lnTo>
                  <a:lnTo>
                    <a:pt x="43" y="27"/>
                  </a:lnTo>
                  <a:lnTo>
                    <a:pt x="36" y="34"/>
                  </a:lnTo>
                  <a:lnTo>
                    <a:pt x="28" y="43"/>
                  </a:lnTo>
                  <a:lnTo>
                    <a:pt x="20" y="52"/>
                  </a:lnTo>
                  <a:lnTo>
                    <a:pt x="15" y="63"/>
                  </a:lnTo>
                  <a:lnTo>
                    <a:pt x="10" y="73"/>
                  </a:lnTo>
                  <a:lnTo>
                    <a:pt x="6" y="83"/>
                  </a:lnTo>
                  <a:lnTo>
                    <a:pt x="2" y="95"/>
                  </a:lnTo>
                  <a:lnTo>
                    <a:pt x="1" y="108"/>
                  </a:lnTo>
                  <a:lnTo>
                    <a:pt x="0" y="119"/>
                  </a:lnTo>
                  <a:lnTo>
                    <a:pt x="1" y="132"/>
                  </a:lnTo>
                  <a:lnTo>
                    <a:pt x="2" y="144"/>
                  </a:lnTo>
                  <a:lnTo>
                    <a:pt x="6" y="155"/>
                  </a:lnTo>
                  <a:lnTo>
                    <a:pt x="10" y="167"/>
                  </a:lnTo>
                  <a:lnTo>
                    <a:pt x="15" y="177"/>
                  </a:lnTo>
                  <a:lnTo>
                    <a:pt x="20" y="187"/>
                  </a:lnTo>
                  <a:lnTo>
                    <a:pt x="28" y="196"/>
                  </a:lnTo>
                  <a:lnTo>
                    <a:pt x="36" y="204"/>
                  </a:lnTo>
                  <a:lnTo>
                    <a:pt x="43" y="212"/>
                  </a:lnTo>
                  <a:lnTo>
                    <a:pt x="54" y="219"/>
                  </a:lnTo>
                  <a:lnTo>
                    <a:pt x="63" y="226"/>
                  </a:lnTo>
                  <a:lnTo>
                    <a:pt x="74" y="230"/>
                  </a:lnTo>
                  <a:lnTo>
                    <a:pt x="84" y="235"/>
                  </a:lnTo>
                  <a:lnTo>
                    <a:pt x="96" y="237"/>
                  </a:lnTo>
                  <a:lnTo>
                    <a:pt x="108" y="239"/>
                  </a:lnTo>
                  <a:lnTo>
                    <a:pt x="120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Freeform 3395">
              <a:extLst>
                <a:ext uri="{FF2B5EF4-FFF2-40B4-BE49-F238E27FC236}">
                  <a16:creationId xmlns:a16="http://schemas.microsoft.com/office/drawing/2014/main" id="{6ED902CA-E8CF-458E-9C9C-C330DC18A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013" y="6027738"/>
              <a:ext cx="142875" cy="180975"/>
            </a:xfrm>
            <a:custGeom>
              <a:avLst/>
              <a:gdLst>
                <a:gd name="T0" fmla="*/ 0 w 359"/>
                <a:gd name="T1" fmla="*/ 0 h 456"/>
                <a:gd name="T2" fmla="*/ 0 w 359"/>
                <a:gd name="T3" fmla="*/ 12 h 456"/>
                <a:gd name="T4" fmla="*/ 0 w 359"/>
                <a:gd name="T5" fmla="*/ 39 h 456"/>
                <a:gd name="T6" fmla="*/ 2 w 359"/>
                <a:gd name="T7" fmla="*/ 64 h 456"/>
                <a:gd name="T8" fmla="*/ 5 w 359"/>
                <a:gd name="T9" fmla="*/ 88 h 456"/>
                <a:gd name="T10" fmla="*/ 10 w 359"/>
                <a:gd name="T11" fmla="*/ 109 h 456"/>
                <a:gd name="T12" fmla="*/ 15 w 359"/>
                <a:gd name="T13" fmla="*/ 130 h 456"/>
                <a:gd name="T14" fmla="*/ 21 w 359"/>
                <a:gd name="T15" fmla="*/ 148 h 456"/>
                <a:gd name="T16" fmla="*/ 29 w 359"/>
                <a:gd name="T17" fmla="*/ 165 h 456"/>
                <a:gd name="T18" fmla="*/ 37 w 359"/>
                <a:gd name="T19" fmla="*/ 180 h 456"/>
                <a:gd name="T20" fmla="*/ 46 w 359"/>
                <a:gd name="T21" fmla="*/ 194 h 456"/>
                <a:gd name="T22" fmla="*/ 54 w 359"/>
                <a:gd name="T23" fmla="*/ 206 h 456"/>
                <a:gd name="T24" fmla="*/ 63 w 359"/>
                <a:gd name="T25" fmla="*/ 217 h 456"/>
                <a:gd name="T26" fmla="*/ 72 w 359"/>
                <a:gd name="T27" fmla="*/ 226 h 456"/>
                <a:gd name="T28" fmla="*/ 82 w 359"/>
                <a:gd name="T29" fmla="*/ 235 h 456"/>
                <a:gd name="T30" fmla="*/ 91 w 359"/>
                <a:gd name="T31" fmla="*/ 243 h 456"/>
                <a:gd name="T32" fmla="*/ 98 w 359"/>
                <a:gd name="T33" fmla="*/ 249 h 456"/>
                <a:gd name="T34" fmla="*/ 107 w 359"/>
                <a:gd name="T35" fmla="*/ 255 h 456"/>
                <a:gd name="T36" fmla="*/ 107 w 359"/>
                <a:gd name="T37" fmla="*/ 456 h 456"/>
                <a:gd name="T38" fmla="*/ 251 w 359"/>
                <a:gd name="T39" fmla="*/ 456 h 456"/>
                <a:gd name="T40" fmla="*/ 251 w 359"/>
                <a:gd name="T41" fmla="*/ 255 h 456"/>
                <a:gd name="T42" fmla="*/ 262 w 359"/>
                <a:gd name="T43" fmla="*/ 248 h 456"/>
                <a:gd name="T44" fmla="*/ 271 w 359"/>
                <a:gd name="T45" fmla="*/ 242 h 456"/>
                <a:gd name="T46" fmla="*/ 281 w 359"/>
                <a:gd name="T47" fmla="*/ 234 h 456"/>
                <a:gd name="T48" fmla="*/ 290 w 359"/>
                <a:gd name="T49" fmla="*/ 225 h 456"/>
                <a:gd name="T50" fmla="*/ 299 w 359"/>
                <a:gd name="T51" fmla="*/ 215 h 456"/>
                <a:gd name="T52" fmla="*/ 308 w 359"/>
                <a:gd name="T53" fmla="*/ 203 h 456"/>
                <a:gd name="T54" fmla="*/ 317 w 359"/>
                <a:gd name="T55" fmla="*/ 192 h 456"/>
                <a:gd name="T56" fmla="*/ 325 w 359"/>
                <a:gd name="T57" fmla="*/ 177 h 456"/>
                <a:gd name="T58" fmla="*/ 332 w 359"/>
                <a:gd name="T59" fmla="*/ 162 h 456"/>
                <a:gd name="T60" fmla="*/ 339 w 359"/>
                <a:gd name="T61" fmla="*/ 145 h 456"/>
                <a:gd name="T62" fmla="*/ 345 w 359"/>
                <a:gd name="T63" fmla="*/ 127 h 456"/>
                <a:gd name="T64" fmla="*/ 350 w 359"/>
                <a:gd name="T65" fmla="*/ 108 h 456"/>
                <a:gd name="T66" fmla="*/ 354 w 359"/>
                <a:gd name="T67" fmla="*/ 86 h 456"/>
                <a:gd name="T68" fmla="*/ 357 w 359"/>
                <a:gd name="T69" fmla="*/ 63 h 456"/>
                <a:gd name="T70" fmla="*/ 359 w 359"/>
                <a:gd name="T71" fmla="*/ 39 h 456"/>
                <a:gd name="T72" fmla="*/ 359 w 359"/>
                <a:gd name="T73" fmla="*/ 12 h 456"/>
                <a:gd name="T74" fmla="*/ 359 w 359"/>
                <a:gd name="T75" fmla="*/ 0 h 456"/>
                <a:gd name="T76" fmla="*/ 0 w 359"/>
                <a:gd name="T77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9" h="456">
                  <a:moveTo>
                    <a:pt x="0" y="0"/>
                  </a:moveTo>
                  <a:lnTo>
                    <a:pt x="0" y="12"/>
                  </a:lnTo>
                  <a:lnTo>
                    <a:pt x="0" y="39"/>
                  </a:lnTo>
                  <a:lnTo>
                    <a:pt x="2" y="64"/>
                  </a:lnTo>
                  <a:lnTo>
                    <a:pt x="5" y="88"/>
                  </a:lnTo>
                  <a:lnTo>
                    <a:pt x="10" y="109"/>
                  </a:lnTo>
                  <a:lnTo>
                    <a:pt x="15" y="130"/>
                  </a:lnTo>
                  <a:lnTo>
                    <a:pt x="21" y="148"/>
                  </a:lnTo>
                  <a:lnTo>
                    <a:pt x="29" y="165"/>
                  </a:lnTo>
                  <a:lnTo>
                    <a:pt x="37" y="180"/>
                  </a:lnTo>
                  <a:lnTo>
                    <a:pt x="46" y="194"/>
                  </a:lnTo>
                  <a:lnTo>
                    <a:pt x="54" y="206"/>
                  </a:lnTo>
                  <a:lnTo>
                    <a:pt x="63" y="217"/>
                  </a:lnTo>
                  <a:lnTo>
                    <a:pt x="72" y="226"/>
                  </a:lnTo>
                  <a:lnTo>
                    <a:pt x="82" y="235"/>
                  </a:lnTo>
                  <a:lnTo>
                    <a:pt x="91" y="243"/>
                  </a:lnTo>
                  <a:lnTo>
                    <a:pt x="98" y="249"/>
                  </a:lnTo>
                  <a:lnTo>
                    <a:pt x="107" y="255"/>
                  </a:lnTo>
                  <a:lnTo>
                    <a:pt x="107" y="456"/>
                  </a:lnTo>
                  <a:lnTo>
                    <a:pt x="251" y="456"/>
                  </a:lnTo>
                  <a:lnTo>
                    <a:pt x="251" y="255"/>
                  </a:lnTo>
                  <a:lnTo>
                    <a:pt x="262" y="248"/>
                  </a:lnTo>
                  <a:lnTo>
                    <a:pt x="271" y="242"/>
                  </a:lnTo>
                  <a:lnTo>
                    <a:pt x="281" y="234"/>
                  </a:lnTo>
                  <a:lnTo>
                    <a:pt x="290" y="225"/>
                  </a:lnTo>
                  <a:lnTo>
                    <a:pt x="299" y="215"/>
                  </a:lnTo>
                  <a:lnTo>
                    <a:pt x="308" y="203"/>
                  </a:lnTo>
                  <a:lnTo>
                    <a:pt x="317" y="192"/>
                  </a:lnTo>
                  <a:lnTo>
                    <a:pt x="325" y="177"/>
                  </a:lnTo>
                  <a:lnTo>
                    <a:pt x="332" y="162"/>
                  </a:lnTo>
                  <a:lnTo>
                    <a:pt x="339" y="145"/>
                  </a:lnTo>
                  <a:lnTo>
                    <a:pt x="345" y="127"/>
                  </a:lnTo>
                  <a:lnTo>
                    <a:pt x="350" y="108"/>
                  </a:lnTo>
                  <a:lnTo>
                    <a:pt x="354" y="86"/>
                  </a:lnTo>
                  <a:lnTo>
                    <a:pt x="357" y="63"/>
                  </a:lnTo>
                  <a:lnTo>
                    <a:pt x="359" y="39"/>
                  </a:lnTo>
                  <a:lnTo>
                    <a:pt x="359" y="12"/>
                  </a:lnTo>
                  <a:lnTo>
                    <a:pt x="35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1" name="Group 660">
            <a:extLst>
              <a:ext uri="{FF2B5EF4-FFF2-40B4-BE49-F238E27FC236}">
                <a16:creationId xmlns:a16="http://schemas.microsoft.com/office/drawing/2014/main" id="{11FBC19C-EB83-4F45-927B-68EC67A77493}"/>
              </a:ext>
            </a:extLst>
          </p:cNvPr>
          <p:cNvGrpSpPr>
            <a:grpSpLocks noChangeAspect="1"/>
          </p:cNvGrpSpPr>
          <p:nvPr/>
        </p:nvGrpSpPr>
        <p:grpSpPr>
          <a:xfrm>
            <a:off x="3959916" y="1592832"/>
            <a:ext cx="180000" cy="360000"/>
            <a:chOff x="6530975" y="5922963"/>
            <a:chExt cx="142875" cy="285750"/>
          </a:xfrm>
          <a:solidFill>
            <a:schemeClr val="bg1"/>
          </a:solidFill>
        </p:grpSpPr>
        <p:sp>
          <p:nvSpPr>
            <p:cNvPr id="662" name="Freeform 3402">
              <a:extLst>
                <a:ext uri="{FF2B5EF4-FFF2-40B4-BE49-F238E27FC236}">
                  <a16:creationId xmlns:a16="http://schemas.microsoft.com/office/drawing/2014/main" id="{ED878AFE-6318-4ED0-9CA0-F03A96A2C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4788" y="5922963"/>
              <a:ext cx="93662" cy="93663"/>
            </a:xfrm>
            <a:custGeom>
              <a:avLst/>
              <a:gdLst>
                <a:gd name="T0" fmla="*/ 131 w 237"/>
                <a:gd name="T1" fmla="*/ 235 h 236"/>
                <a:gd name="T2" fmla="*/ 154 w 237"/>
                <a:gd name="T3" fmla="*/ 230 h 236"/>
                <a:gd name="T4" fmla="*/ 175 w 237"/>
                <a:gd name="T5" fmla="*/ 221 h 236"/>
                <a:gd name="T6" fmla="*/ 194 w 237"/>
                <a:gd name="T7" fmla="*/ 209 h 236"/>
                <a:gd name="T8" fmla="*/ 210 w 237"/>
                <a:gd name="T9" fmla="*/ 192 h 236"/>
                <a:gd name="T10" fmla="*/ 222 w 237"/>
                <a:gd name="T11" fmla="*/ 173 h 236"/>
                <a:gd name="T12" fmla="*/ 231 w 237"/>
                <a:gd name="T13" fmla="*/ 153 h 236"/>
                <a:gd name="T14" fmla="*/ 237 w 237"/>
                <a:gd name="T15" fmla="*/ 129 h 236"/>
                <a:gd name="T16" fmla="*/ 237 w 237"/>
                <a:gd name="T17" fmla="*/ 105 h 236"/>
                <a:gd name="T18" fmla="*/ 231 w 237"/>
                <a:gd name="T19" fmla="*/ 82 h 236"/>
                <a:gd name="T20" fmla="*/ 222 w 237"/>
                <a:gd name="T21" fmla="*/ 61 h 236"/>
                <a:gd name="T22" fmla="*/ 210 w 237"/>
                <a:gd name="T23" fmla="*/ 42 h 236"/>
                <a:gd name="T24" fmla="*/ 194 w 237"/>
                <a:gd name="T25" fmla="*/ 27 h 236"/>
                <a:gd name="T26" fmla="*/ 175 w 237"/>
                <a:gd name="T27" fmla="*/ 14 h 236"/>
                <a:gd name="T28" fmla="*/ 153 w 237"/>
                <a:gd name="T29" fmla="*/ 5 h 236"/>
                <a:gd name="T30" fmla="*/ 131 w 237"/>
                <a:gd name="T31" fmla="*/ 0 h 236"/>
                <a:gd name="T32" fmla="*/ 107 w 237"/>
                <a:gd name="T33" fmla="*/ 0 h 236"/>
                <a:gd name="T34" fmla="*/ 84 w 237"/>
                <a:gd name="T35" fmla="*/ 5 h 236"/>
                <a:gd name="T36" fmla="*/ 62 w 237"/>
                <a:gd name="T37" fmla="*/ 14 h 236"/>
                <a:gd name="T38" fmla="*/ 44 w 237"/>
                <a:gd name="T39" fmla="*/ 27 h 236"/>
                <a:gd name="T40" fmla="*/ 27 w 237"/>
                <a:gd name="T41" fmla="*/ 42 h 236"/>
                <a:gd name="T42" fmla="*/ 14 w 237"/>
                <a:gd name="T43" fmla="*/ 61 h 236"/>
                <a:gd name="T44" fmla="*/ 5 w 237"/>
                <a:gd name="T45" fmla="*/ 82 h 236"/>
                <a:gd name="T46" fmla="*/ 2 w 237"/>
                <a:gd name="T47" fmla="*/ 105 h 236"/>
                <a:gd name="T48" fmla="*/ 2 w 237"/>
                <a:gd name="T49" fmla="*/ 129 h 236"/>
                <a:gd name="T50" fmla="*/ 5 w 237"/>
                <a:gd name="T51" fmla="*/ 153 h 236"/>
                <a:gd name="T52" fmla="*/ 14 w 237"/>
                <a:gd name="T53" fmla="*/ 173 h 236"/>
                <a:gd name="T54" fmla="*/ 27 w 237"/>
                <a:gd name="T55" fmla="*/ 192 h 236"/>
                <a:gd name="T56" fmla="*/ 44 w 237"/>
                <a:gd name="T57" fmla="*/ 209 h 236"/>
                <a:gd name="T58" fmla="*/ 62 w 237"/>
                <a:gd name="T59" fmla="*/ 221 h 236"/>
                <a:gd name="T60" fmla="*/ 84 w 237"/>
                <a:gd name="T61" fmla="*/ 230 h 236"/>
                <a:gd name="T62" fmla="*/ 107 w 237"/>
                <a:gd name="T63" fmla="*/ 23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7" h="236">
                  <a:moveTo>
                    <a:pt x="118" y="236"/>
                  </a:moveTo>
                  <a:lnTo>
                    <a:pt x="131" y="235"/>
                  </a:lnTo>
                  <a:lnTo>
                    <a:pt x="143" y="233"/>
                  </a:lnTo>
                  <a:lnTo>
                    <a:pt x="154" y="230"/>
                  </a:lnTo>
                  <a:lnTo>
                    <a:pt x="165" y="226"/>
                  </a:lnTo>
                  <a:lnTo>
                    <a:pt x="175" y="221"/>
                  </a:lnTo>
                  <a:lnTo>
                    <a:pt x="185" y="215"/>
                  </a:lnTo>
                  <a:lnTo>
                    <a:pt x="194" y="209"/>
                  </a:lnTo>
                  <a:lnTo>
                    <a:pt x="202" y="201"/>
                  </a:lnTo>
                  <a:lnTo>
                    <a:pt x="210" y="192"/>
                  </a:lnTo>
                  <a:lnTo>
                    <a:pt x="216" y="183"/>
                  </a:lnTo>
                  <a:lnTo>
                    <a:pt x="222" y="173"/>
                  </a:lnTo>
                  <a:lnTo>
                    <a:pt x="228" y="163"/>
                  </a:lnTo>
                  <a:lnTo>
                    <a:pt x="231" y="153"/>
                  </a:lnTo>
                  <a:lnTo>
                    <a:pt x="234" y="141"/>
                  </a:lnTo>
                  <a:lnTo>
                    <a:pt x="237" y="129"/>
                  </a:lnTo>
                  <a:lnTo>
                    <a:pt x="237" y="118"/>
                  </a:lnTo>
                  <a:lnTo>
                    <a:pt x="237" y="105"/>
                  </a:lnTo>
                  <a:lnTo>
                    <a:pt x="234" y="93"/>
                  </a:lnTo>
                  <a:lnTo>
                    <a:pt x="231" y="82"/>
                  </a:lnTo>
                  <a:lnTo>
                    <a:pt x="228" y="72"/>
                  </a:lnTo>
                  <a:lnTo>
                    <a:pt x="222" y="61"/>
                  </a:lnTo>
                  <a:lnTo>
                    <a:pt x="216" y="51"/>
                  </a:lnTo>
                  <a:lnTo>
                    <a:pt x="210" y="42"/>
                  </a:lnTo>
                  <a:lnTo>
                    <a:pt x="202" y="34"/>
                  </a:lnTo>
                  <a:lnTo>
                    <a:pt x="194" y="27"/>
                  </a:lnTo>
                  <a:lnTo>
                    <a:pt x="185" y="19"/>
                  </a:lnTo>
                  <a:lnTo>
                    <a:pt x="175" y="14"/>
                  </a:lnTo>
                  <a:lnTo>
                    <a:pt x="165" y="9"/>
                  </a:lnTo>
                  <a:lnTo>
                    <a:pt x="153" y="5"/>
                  </a:lnTo>
                  <a:lnTo>
                    <a:pt x="143" y="2"/>
                  </a:lnTo>
                  <a:lnTo>
                    <a:pt x="131" y="0"/>
                  </a:lnTo>
                  <a:lnTo>
                    <a:pt x="118" y="0"/>
                  </a:lnTo>
                  <a:lnTo>
                    <a:pt x="107" y="0"/>
                  </a:lnTo>
                  <a:lnTo>
                    <a:pt x="95" y="2"/>
                  </a:lnTo>
                  <a:lnTo>
                    <a:pt x="84" y="5"/>
                  </a:lnTo>
                  <a:lnTo>
                    <a:pt x="72" y="9"/>
                  </a:lnTo>
                  <a:lnTo>
                    <a:pt x="62" y="14"/>
                  </a:lnTo>
                  <a:lnTo>
                    <a:pt x="53" y="19"/>
                  </a:lnTo>
                  <a:lnTo>
                    <a:pt x="44" y="27"/>
                  </a:lnTo>
                  <a:lnTo>
                    <a:pt x="35" y="34"/>
                  </a:lnTo>
                  <a:lnTo>
                    <a:pt x="27" y="42"/>
                  </a:lnTo>
                  <a:lnTo>
                    <a:pt x="21" y="51"/>
                  </a:lnTo>
                  <a:lnTo>
                    <a:pt x="14" y="61"/>
                  </a:lnTo>
                  <a:lnTo>
                    <a:pt x="9" y="72"/>
                  </a:lnTo>
                  <a:lnTo>
                    <a:pt x="5" y="82"/>
                  </a:lnTo>
                  <a:lnTo>
                    <a:pt x="3" y="93"/>
                  </a:lnTo>
                  <a:lnTo>
                    <a:pt x="2" y="105"/>
                  </a:lnTo>
                  <a:lnTo>
                    <a:pt x="0" y="118"/>
                  </a:lnTo>
                  <a:lnTo>
                    <a:pt x="2" y="129"/>
                  </a:lnTo>
                  <a:lnTo>
                    <a:pt x="3" y="141"/>
                  </a:lnTo>
                  <a:lnTo>
                    <a:pt x="5" y="153"/>
                  </a:lnTo>
                  <a:lnTo>
                    <a:pt x="9" y="163"/>
                  </a:lnTo>
                  <a:lnTo>
                    <a:pt x="14" y="173"/>
                  </a:lnTo>
                  <a:lnTo>
                    <a:pt x="21" y="183"/>
                  </a:lnTo>
                  <a:lnTo>
                    <a:pt x="27" y="192"/>
                  </a:lnTo>
                  <a:lnTo>
                    <a:pt x="35" y="201"/>
                  </a:lnTo>
                  <a:lnTo>
                    <a:pt x="44" y="209"/>
                  </a:lnTo>
                  <a:lnTo>
                    <a:pt x="53" y="215"/>
                  </a:lnTo>
                  <a:lnTo>
                    <a:pt x="62" y="221"/>
                  </a:lnTo>
                  <a:lnTo>
                    <a:pt x="72" y="226"/>
                  </a:lnTo>
                  <a:lnTo>
                    <a:pt x="84" y="230"/>
                  </a:lnTo>
                  <a:lnTo>
                    <a:pt x="95" y="233"/>
                  </a:lnTo>
                  <a:lnTo>
                    <a:pt x="107" y="235"/>
                  </a:lnTo>
                  <a:lnTo>
                    <a:pt x="118" y="2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Freeform 3403">
              <a:extLst>
                <a:ext uri="{FF2B5EF4-FFF2-40B4-BE49-F238E27FC236}">
                  <a16:creationId xmlns:a16="http://schemas.microsoft.com/office/drawing/2014/main" id="{EEB75612-4F54-44BF-8CF6-133C31D0D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0975" y="6030913"/>
              <a:ext cx="142875" cy="177800"/>
            </a:xfrm>
            <a:custGeom>
              <a:avLst/>
              <a:gdLst>
                <a:gd name="T0" fmla="*/ 178 w 361"/>
                <a:gd name="T1" fmla="*/ 0 h 448"/>
                <a:gd name="T2" fmla="*/ 169 w 361"/>
                <a:gd name="T3" fmla="*/ 0 h 448"/>
                <a:gd name="T4" fmla="*/ 160 w 361"/>
                <a:gd name="T5" fmla="*/ 1 h 448"/>
                <a:gd name="T6" fmla="*/ 150 w 361"/>
                <a:gd name="T7" fmla="*/ 4 h 448"/>
                <a:gd name="T8" fmla="*/ 141 w 361"/>
                <a:gd name="T9" fmla="*/ 5 h 448"/>
                <a:gd name="T10" fmla="*/ 133 w 361"/>
                <a:gd name="T11" fmla="*/ 9 h 448"/>
                <a:gd name="T12" fmla="*/ 124 w 361"/>
                <a:gd name="T13" fmla="*/ 13 h 448"/>
                <a:gd name="T14" fmla="*/ 115 w 361"/>
                <a:gd name="T15" fmla="*/ 17 h 448"/>
                <a:gd name="T16" fmla="*/ 108 w 361"/>
                <a:gd name="T17" fmla="*/ 22 h 448"/>
                <a:gd name="T18" fmla="*/ 92 w 361"/>
                <a:gd name="T19" fmla="*/ 35 h 448"/>
                <a:gd name="T20" fmla="*/ 77 w 361"/>
                <a:gd name="T21" fmla="*/ 49 h 448"/>
                <a:gd name="T22" fmla="*/ 64 w 361"/>
                <a:gd name="T23" fmla="*/ 65 h 448"/>
                <a:gd name="T24" fmla="*/ 51 w 361"/>
                <a:gd name="T25" fmla="*/ 83 h 448"/>
                <a:gd name="T26" fmla="*/ 40 w 361"/>
                <a:gd name="T27" fmla="*/ 104 h 448"/>
                <a:gd name="T28" fmla="*/ 29 w 361"/>
                <a:gd name="T29" fmla="*/ 127 h 448"/>
                <a:gd name="T30" fmla="*/ 20 w 361"/>
                <a:gd name="T31" fmla="*/ 150 h 448"/>
                <a:gd name="T32" fmla="*/ 14 w 361"/>
                <a:gd name="T33" fmla="*/ 176 h 448"/>
                <a:gd name="T34" fmla="*/ 8 w 361"/>
                <a:gd name="T35" fmla="*/ 203 h 448"/>
                <a:gd name="T36" fmla="*/ 4 w 361"/>
                <a:gd name="T37" fmla="*/ 231 h 448"/>
                <a:gd name="T38" fmla="*/ 1 w 361"/>
                <a:gd name="T39" fmla="*/ 262 h 448"/>
                <a:gd name="T40" fmla="*/ 0 w 361"/>
                <a:gd name="T41" fmla="*/ 293 h 448"/>
                <a:gd name="T42" fmla="*/ 0 w 361"/>
                <a:gd name="T43" fmla="*/ 304 h 448"/>
                <a:gd name="T44" fmla="*/ 108 w 361"/>
                <a:gd name="T45" fmla="*/ 304 h 448"/>
                <a:gd name="T46" fmla="*/ 108 w 361"/>
                <a:gd name="T47" fmla="*/ 448 h 448"/>
                <a:gd name="T48" fmla="*/ 253 w 361"/>
                <a:gd name="T49" fmla="*/ 448 h 448"/>
                <a:gd name="T50" fmla="*/ 253 w 361"/>
                <a:gd name="T51" fmla="*/ 304 h 448"/>
                <a:gd name="T52" fmla="*/ 361 w 361"/>
                <a:gd name="T53" fmla="*/ 304 h 448"/>
                <a:gd name="T54" fmla="*/ 361 w 361"/>
                <a:gd name="T55" fmla="*/ 291 h 448"/>
                <a:gd name="T56" fmla="*/ 359 w 361"/>
                <a:gd name="T57" fmla="*/ 262 h 448"/>
                <a:gd name="T58" fmla="*/ 357 w 361"/>
                <a:gd name="T59" fmla="*/ 231 h 448"/>
                <a:gd name="T60" fmla="*/ 353 w 361"/>
                <a:gd name="T61" fmla="*/ 203 h 448"/>
                <a:gd name="T62" fmla="*/ 347 w 361"/>
                <a:gd name="T63" fmla="*/ 176 h 448"/>
                <a:gd name="T64" fmla="*/ 339 w 361"/>
                <a:gd name="T65" fmla="*/ 150 h 448"/>
                <a:gd name="T66" fmla="*/ 330 w 361"/>
                <a:gd name="T67" fmla="*/ 127 h 448"/>
                <a:gd name="T68" fmla="*/ 320 w 361"/>
                <a:gd name="T69" fmla="*/ 104 h 448"/>
                <a:gd name="T70" fmla="*/ 308 w 361"/>
                <a:gd name="T71" fmla="*/ 83 h 448"/>
                <a:gd name="T72" fmla="*/ 295 w 361"/>
                <a:gd name="T73" fmla="*/ 65 h 448"/>
                <a:gd name="T74" fmla="*/ 281 w 361"/>
                <a:gd name="T75" fmla="*/ 49 h 448"/>
                <a:gd name="T76" fmla="*/ 267 w 361"/>
                <a:gd name="T77" fmla="*/ 35 h 448"/>
                <a:gd name="T78" fmla="*/ 250 w 361"/>
                <a:gd name="T79" fmla="*/ 22 h 448"/>
                <a:gd name="T80" fmla="*/ 243 w 361"/>
                <a:gd name="T81" fmla="*/ 17 h 448"/>
                <a:gd name="T82" fmla="*/ 234 w 361"/>
                <a:gd name="T83" fmla="*/ 13 h 448"/>
                <a:gd name="T84" fmla="*/ 225 w 361"/>
                <a:gd name="T85" fmla="*/ 9 h 448"/>
                <a:gd name="T86" fmla="*/ 216 w 361"/>
                <a:gd name="T87" fmla="*/ 5 h 448"/>
                <a:gd name="T88" fmla="*/ 207 w 361"/>
                <a:gd name="T89" fmla="*/ 4 h 448"/>
                <a:gd name="T90" fmla="*/ 198 w 361"/>
                <a:gd name="T91" fmla="*/ 1 h 448"/>
                <a:gd name="T92" fmla="*/ 189 w 361"/>
                <a:gd name="T93" fmla="*/ 0 h 448"/>
                <a:gd name="T94" fmla="*/ 178 w 361"/>
                <a:gd name="T95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1" h="448">
                  <a:moveTo>
                    <a:pt x="178" y="0"/>
                  </a:moveTo>
                  <a:lnTo>
                    <a:pt x="169" y="0"/>
                  </a:lnTo>
                  <a:lnTo>
                    <a:pt x="160" y="1"/>
                  </a:lnTo>
                  <a:lnTo>
                    <a:pt x="150" y="4"/>
                  </a:lnTo>
                  <a:lnTo>
                    <a:pt x="141" y="5"/>
                  </a:lnTo>
                  <a:lnTo>
                    <a:pt x="133" y="9"/>
                  </a:lnTo>
                  <a:lnTo>
                    <a:pt x="124" y="13"/>
                  </a:lnTo>
                  <a:lnTo>
                    <a:pt x="115" y="17"/>
                  </a:lnTo>
                  <a:lnTo>
                    <a:pt x="108" y="22"/>
                  </a:lnTo>
                  <a:lnTo>
                    <a:pt x="92" y="35"/>
                  </a:lnTo>
                  <a:lnTo>
                    <a:pt x="77" y="49"/>
                  </a:lnTo>
                  <a:lnTo>
                    <a:pt x="64" y="65"/>
                  </a:lnTo>
                  <a:lnTo>
                    <a:pt x="51" y="83"/>
                  </a:lnTo>
                  <a:lnTo>
                    <a:pt x="40" y="104"/>
                  </a:lnTo>
                  <a:lnTo>
                    <a:pt x="29" y="127"/>
                  </a:lnTo>
                  <a:lnTo>
                    <a:pt x="20" y="150"/>
                  </a:lnTo>
                  <a:lnTo>
                    <a:pt x="14" y="176"/>
                  </a:lnTo>
                  <a:lnTo>
                    <a:pt x="8" y="203"/>
                  </a:lnTo>
                  <a:lnTo>
                    <a:pt x="4" y="231"/>
                  </a:lnTo>
                  <a:lnTo>
                    <a:pt x="1" y="262"/>
                  </a:lnTo>
                  <a:lnTo>
                    <a:pt x="0" y="293"/>
                  </a:lnTo>
                  <a:lnTo>
                    <a:pt x="0" y="304"/>
                  </a:lnTo>
                  <a:lnTo>
                    <a:pt x="108" y="304"/>
                  </a:lnTo>
                  <a:lnTo>
                    <a:pt x="108" y="448"/>
                  </a:lnTo>
                  <a:lnTo>
                    <a:pt x="253" y="448"/>
                  </a:lnTo>
                  <a:lnTo>
                    <a:pt x="253" y="304"/>
                  </a:lnTo>
                  <a:lnTo>
                    <a:pt x="361" y="304"/>
                  </a:lnTo>
                  <a:lnTo>
                    <a:pt x="361" y="291"/>
                  </a:lnTo>
                  <a:lnTo>
                    <a:pt x="359" y="262"/>
                  </a:lnTo>
                  <a:lnTo>
                    <a:pt x="357" y="231"/>
                  </a:lnTo>
                  <a:lnTo>
                    <a:pt x="353" y="203"/>
                  </a:lnTo>
                  <a:lnTo>
                    <a:pt x="347" y="176"/>
                  </a:lnTo>
                  <a:lnTo>
                    <a:pt x="339" y="150"/>
                  </a:lnTo>
                  <a:lnTo>
                    <a:pt x="330" y="127"/>
                  </a:lnTo>
                  <a:lnTo>
                    <a:pt x="320" y="104"/>
                  </a:lnTo>
                  <a:lnTo>
                    <a:pt x="308" y="83"/>
                  </a:lnTo>
                  <a:lnTo>
                    <a:pt x="295" y="65"/>
                  </a:lnTo>
                  <a:lnTo>
                    <a:pt x="281" y="49"/>
                  </a:lnTo>
                  <a:lnTo>
                    <a:pt x="267" y="35"/>
                  </a:lnTo>
                  <a:lnTo>
                    <a:pt x="250" y="22"/>
                  </a:lnTo>
                  <a:lnTo>
                    <a:pt x="243" y="17"/>
                  </a:lnTo>
                  <a:lnTo>
                    <a:pt x="234" y="13"/>
                  </a:lnTo>
                  <a:lnTo>
                    <a:pt x="225" y="9"/>
                  </a:lnTo>
                  <a:lnTo>
                    <a:pt x="216" y="5"/>
                  </a:lnTo>
                  <a:lnTo>
                    <a:pt x="207" y="4"/>
                  </a:lnTo>
                  <a:lnTo>
                    <a:pt x="198" y="1"/>
                  </a:lnTo>
                  <a:lnTo>
                    <a:pt x="189" y="0"/>
                  </a:lnTo>
                  <a:lnTo>
                    <a:pt x="17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4" name="Group 663">
            <a:extLst>
              <a:ext uri="{FF2B5EF4-FFF2-40B4-BE49-F238E27FC236}">
                <a16:creationId xmlns:a16="http://schemas.microsoft.com/office/drawing/2014/main" id="{AE03F084-C283-4C73-9EEA-C3981172F03F}"/>
              </a:ext>
            </a:extLst>
          </p:cNvPr>
          <p:cNvGrpSpPr>
            <a:grpSpLocks noChangeAspect="1"/>
          </p:cNvGrpSpPr>
          <p:nvPr/>
        </p:nvGrpSpPr>
        <p:grpSpPr>
          <a:xfrm>
            <a:off x="11283257" y="3686502"/>
            <a:ext cx="360000" cy="312265"/>
            <a:chOff x="5465763" y="1385888"/>
            <a:chExt cx="287338" cy="249238"/>
          </a:xfrm>
          <a:solidFill>
            <a:schemeClr val="bg1"/>
          </a:solidFill>
          <a:effectLst/>
        </p:grpSpPr>
        <p:sp>
          <p:nvSpPr>
            <p:cNvPr id="665" name="Freeform 683">
              <a:extLst>
                <a:ext uri="{FF2B5EF4-FFF2-40B4-BE49-F238E27FC236}">
                  <a16:creationId xmlns:a16="http://schemas.microsoft.com/office/drawing/2014/main" id="{0EBEDB56-0E9A-4858-A44D-F686018CF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338" y="1414463"/>
              <a:ext cx="134938" cy="9525"/>
            </a:xfrm>
            <a:custGeom>
              <a:avLst/>
              <a:gdLst>
                <a:gd name="T0" fmla="*/ 15 w 422"/>
                <a:gd name="T1" fmla="*/ 0 h 30"/>
                <a:gd name="T2" fmla="*/ 12 w 422"/>
                <a:gd name="T3" fmla="*/ 0 h 30"/>
                <a:gd name="T4" fmla="*/ 10 w 422"/>
                <a:gd name="T5" fmla="*/ 2 h 30"/>
                <a:gd name="T6" fmla="*/ 6 w 422"/>
                <a:gd name="T7" fmla="*/ 3 h 30"/>
                <a:gd name="T8" fmla="*/ 4 w 422"/>
                <a:gd name="T9" fmla="*/ 5 h 30"/>
                <a:gd name="T10" fmla="*/ 3 w 422"/>
                <a:gd name="T11" fmla="*/ 7 h 30"/>
                <a:gd name="T12" fmla="*/ 1 w 422"/>
                <a:gd name="T13" fmla="*/ 10 h 30"/>
                <a:gd name="T14" fmla="*/ 0 w 422"/>
                <a:gd name="T15" fmla="*/ 12 h 30"/>
                <a:gd name="T16" fmla="*/ 0 w 422"/>
                <a:gd name="T17" fmla="*/ 15 h 30"/>
                <a:gd name="T18" fmla="*/ 0 w 422"/>
                <a:gd name="T19" fmla="*/ 19 h 30"/>
                <a:gd name="T20" fmla="*/ 1 w 422"/>
                <a:gd name="T21" fmla="*/ 22 h 30"/>
                <a:gd name="T22" fmla="*/ 3 w 422"/>
                <a:gd name="T23" fmla="*/ 24 h 30"/>
                <a:gd name="T24" fmla="*/ 4 w 422"/>
                <a:gd name="T25" fmla="*/ 26 h 30"/>
                <a:gd name="T26" fmla="*/ 6 w 422"/>
                <a:gd name="T27" fmla="*/ 28 h 30"/>
                <a:gd name="T28" fmla="*/ 10 w 422"/>
                <a:gd name="T29" fmla="*/ 29 h 30"/>
                <a:gd name="T30" fmla="*/ 12 w 422"/>
                <a:gd name="T31" fmla="*/ 30 h 30"/>
                <a:gd name="T32" fmla="*/ 15 w 422"/>
                <a:gd name="T33" fmla="*/ 30 h 30"/>
                <a:gd name="T34" fmla="*/ 407 w 422"/>
                <a:gd name="T35" fmla="*/ 30 h 30"/>
                <a:gd name="T36" fmla="*/ 410 w 422"/>
                <a:gd name="T37" fmla="*/ 30 h 30"/>
                <a:gd name="T38" fmla="*/ 413 w 422"/>
                <a:gd name="T39" fmla="*/ 29 h 30"/>
                <a:gd name="T40" fmla="*/ 415 w 422"/>
                <a:gd name="T41" fmla="*/ 28 h 30"/>
                <a:gd name="T42" fmla="*/ 417 w 422"/>
                <a:gd name="T43" fmla="*/ 26 h 30"/>
                <a:gd name="T44" fmla="*/ 419 w 422"/>
                <a:gd name="T45" fmla="*/ 24 h 30"/>
                <a:gd name="T46" fmla="*/ 420 w 422"/>
                <a:gd name="T47" fmla="*/ 22 h 30"/>
                <a:gd name="T48" fmla="*/ 422 w 422"/>
                <a:gd name="T49" fmla="*/ 19 h 30"/>
                <a:gd name="T50" fmla="*/ 422 w 422"/>
                <a:gd name="T51" fmla="*/ 15 h 30"/>
                <a:gd name="T52" fmla="*/ 422 w 422"/>
                <a:gd name="T53" fmla="*/ 12 h 30"/>
                <a:gd name="T54" fmla="*/ 420 w 422"/>
                <a:gd name="T55" fmla="*/ 10 h 30"/>
                <a:gd name="T56" fmla="*/ 419 w 422"/>
                <a:gd name="T57" fmla="*/ 7 h 30"/>
                <a:gd name="T58" fmla="*/ 417 w 422"/>
                <a:gd name="T59" fmla="*/ 5 h 30"/>
                <a:gd name="T60" fmla="*/ 415 w 422"/>
                <a:gd name="T61" fmla="*/ 3 h 30"/>
                <a:gd name="T62" fmla="*/ 412 w 422"/>
                <a:gd name="T63" fmla="*/ 2 h 30"/>
                <a:gd name="T64" fmla="*/ 410 w 422"/>
                <a:gd name="T65" fmla="*/ 0 h 30"/>
                <a:gd name="T66" fmla="*/ 407 w 422"/>
                <a:gd name="T67" fmla="*/ 0 h 30"/>
                <a:gd name="T68" fmla="*/ 15 w 422"/>
                <a:gd name="T6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2" h="30">
                  <a:moveTo>
                    <a:pt x="15" y="0"/>
                  </a:moveTo>
                  <a:lnTo>
                    <a:pt x="12" y="0"/>
                  </a:lnTo>
                  <a:lnTo>
                    <a:pt x="10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1" y="22"/>
                  </a:lnTo>
                  <a:lnTo>
                    <a:pt x="3" y="24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10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407" y="30"/>
                  </a:lnTo>
                  <a:lnTo>
                    <a:pt x="410" y="30"/>
                  </a:lnTo>
                  <a:lnTo>
                    <a:pt x="413" y="29"/>
                  </a:lnTo>
                  <a:lnTo>
                    <a:pt x="415" y="28"/>
                  </a:lnTo>
                  <a:lnTo>
                    <a:pt x="417" y="26"/>
                  </a:lnTo>
                  <a:lnTo>
                    <a:pt x="419" y="24"/>
                  </a:lnTo>
                  <a:lnTo>
                    <a:pt x="420" y="22"/>
                  </a:lnTo>
                  <a:lnTo>
                    <a:pt x="422" y="19"/>
                  </a:lnTo>
                  <a:lnTo>
                    <a:pt x="422" y="15"/>
                  </a:lnTo>
                  <a:lnTo>
                    <a:pt x="422" y="12"/>
                  </a:lnTo>
                  <a:lnTo>
                    <a:pt x="420" y="10"/>
                  </a:lnTo>
                  <a:lnTo>
                    <a:pt x="419" y="7"/>
                  </a:lnTo>
                  <a:lnTo>
                    <a:pt x="417" y="5"/>
                  </a:lnTo>
                  <a:lnTo>
                    <a:pt x="415" y="3"/>
                  </a:lnTo>
                  <a:lnTo>
                    <a:pt x="412" y="2"/>
                  </a:lnTo>
                  <a:lnTo>
                    <a:pt x="410" y="0"/>
                  </a:lnTo>
                  <a:lnTo>
                    <a:pt x="407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Freeform 684">
              <a:extLst>
                <a:ext uri="{FF2B5EF4-FFF2-40B4-BE49-F238E27FC236}">
                  <a16:creationId xmlns:a16="http://schemas.microsoft.com/office/drawing/2014/main" id="{C12450D5-3665-4BAA-841F-2A773F35B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1188" y="1474788"/>
              <a:ext cx="31750" cy="120650"/>
            </a:xfrm>
            <a:custGeom>
              <a:avLst/>
              <a:gdLst>
                <a:gd name="T0" fmla="*/ 23 w 103"/>
                <a:gd name="T1" fmla="*/ 2 h 379"/>
                <a:gd name="T2" fmla="*/ 18 w 103"/>
                <a:gd name="T3" fmla="*/ 0 h 379"/>
                <a:gd name="T4" fmla="*/ 11 w 103"/>
                <a:gd name="T5" fmla="*/ 0 h 379"/>
                <a:gd name="T6" fmla="*/ 6 w 103"/>
                <a:gd name="T7" fmla="*/ 2 h 379"/>
                <a:gd name="T8" fmla="*/ 2 w 103"/>
                <a:gd name="T9" fmla="*/ 7 h 379"/>
                <a:gd name="T10" fmla="*/ 0 w 103"/>
                <a:gd name="T11" fmla="*/ 12 h 379"/>
                <a:gd name="T12" fmla="*/ 0 w 103"/>
                <a:gd name="T13" fmla="*/ 18 h 379"/>
                <a:gd name="T14" fmla="*/ 2 w 103"/>
                <a:gd name="T15" fmla="*/ 24 h 379"/>
                <a:gd name="T16" fmla="*/ 13 w 103"/>
                <a:gd name="T17" fmla="*/ 35 h 379"/>
                <a:gd name="T18" fmla="*/ 26 w 103"/>
                <a:gd name="T19" fmla="*/ 52 h 379"/>
                <a:gd name="T20" fmla="*/ 39 w 103"/>
                <a:gd name="T21" fmla="*/ 71 h 379"/>
                <a:gd name="T22" fmla="*/ 50 w 103"/>
                <a:gd name="T23" fmla="*/ 90 h 379"/>
                <a:gd name="T24" fmla="*/ 59 w 103"/>
                <a:gd name="T25" fmla="*/ 112 h 379"/>
                <a:gd name="T26" fmla="*/ 65 w 103"/>
                <a:gd name="T27" fmla="*/ 133 h 379"/>
                <a:gd name="T28" fmla="*/ 69 w 103"/>
                <a:gd name="T29" fmla="*/ 155 h 379"/>
                <a:gd name="T30" fmla="*/ 72 w 103"/>
                <a:gd name="T31" fmla="*/ 178 h 379"/>
                <a:gd name="T32" fmla="*/ 72 w 103"/>
                <a:gd name="T33" fmla="*/ 201 h 379"/>
                <a:gd name="T34" fmla="*/ 69 w 103"/>
                <a:gd name="T35" fmla="*/ 224 h 379"/>
                <a:gd name="T36" fmla="*/ 65 w 103"/>
                <a:gd name="T37" fmla="*/ 246 h 379"/>
                <a:gd name="T38" fmla="*/ 59 w 103"/>
                <a:gd name="T39" fmla="*/ 267 h 379"/>
                <a:gd name="T40" fmla="*/ 50 w 103"/>
                <a:gd name="T41" fmla="*/ 289 h 379"/>
                <a:gd name="T42" fmla="*/ 39 w 103"/>
                <a:gd name="T43" fmla="*/ 308 h 379"/>
                <a:gd name="T44" fmla="*/ 26 w 103"/>
                <a:gd name="T45" fmla="*/ 327 h 379"/>
                <a:gd name="T46" fmla="*/ 13 w 103"/>
                <a:gd name="T47" fmla="*/ 345 h 379"/>
                <a:gd name="T48" fmla="*/ 2 w 103"/>
                <a:gd name="T49" fmla="*/ 355 h 379"/>
                <a:gd name="T50" fmla="*/ 0 w 103"/>
                <a:gd name="T51" fmla="*/ 361 h 379"/>
                <a:gd name="T52" fmla="*/ 0 w 103"/>
                <a:gd name="T53" fmla="*/ 367 h 379"/>
                <a:gd name="T54" fmla="*/ 2 w 103"/>
                <a:gd name="T55" fmla="*/ 372 h 379"/>
                <a:gd name="T56" fmla="*/ 6 w 103"/>
                <a:gd name="T57" fmla="*/ 377 h 379"/>
                <a:gd name="T58" fmla="*/ 11 w 103"/>
                <a:gd name="T59" fmla="*/ 379 h 379"/>
                <a:gd name="T60" fmla="*/ 18 w 103"/>
                <a:gd name="T61" fmla="*/ 379 h 379"/>
                <a:gd name="T62" fmla="*/ 23 w 103"/>
                <a:gd name="T63" fmla="*/ 377 h 379"/>
                <a:gd name="T64" fmla="*/ 34 w 103"/>
                <a:gd name="T65" fmla="*/ 365 h 379"/>
                <a:gd name="T66" fmla="*/ 51 w 103"/>
                <a:gd name="T67" fmla="*/ 346 h 379"/>
                <a:gd name="T68" fmla="*/ 65 w 103"/>
                <a:gd name="T69" fmla="*/ 324 h 379"/>
                <a:gd name="T70" fmla="*/ 77 w 103"/>
                <a:gd name="T71" fmla="*/ 302 h 379"/>
                <a:gd name="T72" fmla="*/ 87 w 103"/>
                <a:gd name="T73" fmla="*/ 278 h 379"/>
                <a:gd name="T74" fmla="*/ 94 w 103"/>
                <a:gd name="T75" fmla="*/ 253 h 379"/>
                <a:gd name="T76" fmla="*/ 99 w 103"/>
                <a:gd name="T77" fmla="*/ 229 h 379"/>
                <a:gd name="T78" fmla="*/ 102 w 103"/>
                <a:gd name="T79" fmla="*/ 203 h 379"/>
                <a:gd name="T80" fmla="*/ 102 w 103"/>
                <a:gd name="T81" fmla="*/ 176 h 379"/>
                <a:gd name="T82" fmla="*/ 99 w 103"/>
                <a:gd name="T83" fmla="*/ 150 h 379"/>
                <a:gd name="T84" fmla="*/ 94 w 103"/>
                <a:gd name="T85" fmla="*/ 126 h 379"/>
                <a:gd name="T86" fmla="*/ 87 w 103"/>
                <a:gd name="T87" fmla="*/ 101 h 379"/>
                <a:gd name="T88" fmla="*/ 77 w 103"/>
                <a:gd name="T89" fmla="*/ 77 h 379"/>
                <a:gd name="T90" fmla="*/ 65 w 103"/>
                <a:gd name="T91" fmla="*/ 55 h 379"/>
                <a:gd name="T92" fmla="*/ 51 w 103"/>
                <a:gd name="T93" fmla="*/ 33 h 379"/>
                <a:gd name="T94" fmla="*/ 34 w 103"/>
                <a:gd name="T95" fmla="*/ 14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3" h="379">
                  <a:moveTo>
                    <a:pt x="25" y="5"/>
                  </a:moveTo>
                  <a:lnTo>
                    <a:pt x="23" y="2"/>
                  </a:lnTo>
                  <a:lnTo>
                    <a:pt x="20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13" y="35"/>
                  </a:lnTo>
                  <a:lnTo>
                    <a:pt x="20" y="43"/>
                  </a:lnTo>
                  <a:lnTo>
                    <a:pt x="26" y="52"/>
                  </a:lnTo>
                  <a:lnTo>
                    <a:pt x="33" y="61"/>
                  </a:lnTo>
                  <a:lnTo>
                    <a:pt x="39" y="71"/>
                  </a:lnTo>
                  <a:lnTo>
                    <a:pt x="45" y="81"/>
                  </a:lnTo>
                  <a:lnTo>
                    <a:pt x="50" y="90"/>
                  </a:lnTo>
                  <a:lnTo>
                    <a:pt x="54" y="101"/>
                  </a:lnTo>
                  <a:lnTo>
                    <a:pt x="59" y="112"/>
                  </a:lnTo>
                  <a:lnTo>
                    <a:pt x="62" y="122"/>
                  </a:lnTo>
                  <a:lnTo>
                    <a:pt x="65" y="133"/>
                  </a:lnTo>
                  <a:lnTo>
                    <a:pt x="67" y="144"/>
                  </a:lnTo>
                  <a:lnTo>
                    <a:pt x="69" y="155"/>
                  </a:lnTo>
                  <a:lnTo>
                    <a:pt x="70" y="166"/>
                  </a:lnTo>
                  <a:lnTo>
                    <a:pt x="72" y="178"/>
                  </a:lnTo>
                  <a:lnTo>
                    <a:pt x="72" y="189"/>
                  </a:lnTo>
                  <a:lnTo>
                    <a:pt x="72" y="201"/>
                  </a:lnTo>
                  <a:lnTo>
                    <a:pt x="70" y="213"/>
                  </a:lnTo>
                  <a:lnTo>
                    <a:pt x="69" y="224"/>
                  </a:lnTo>
                  <a:lnTo>
                    <a:pt x="67" y="235"/>
                  </a:lnTo>
                  <a:lnTo>
                    <a:pt x="65" y="246"/>
                  </a:lnTo>
                  <a:lnTo>
                    <a:pt x="62" y="257"/>
                  </a:lnTo>
                  <a:lnTo>
                    <a:pt x="59" y="267"/>
                  </a:lnTo>
                  <a:lnTo>
                    <a:pt x="54" y="278"/>
                  </a:lnTo>
                  <a:lnTo>
                    <a:pt x="50" y="289"/>
                  </a:lnTo>
                  <a:lnTo>
                    <a:pt x="45" y="298"/>
                  </a:lnTo>
                  <a:lnTo>
                    <a:pt x="39" y="308"/>
                  </a:lnTo>
                  <a:lnTo>
                    <a:pt x="33" y="318"/>
                  </a:lnTo>
                  <a:lnTo>
                    <a:pt x="26" y="327"/>
                  </a:lnTo>
                  <a:lnTo>
                    <a:pt x="20" y="336"/>
                  </a:lnTo>
                  <a:lnTo>
                    <a:pt x="13" y="345"/>
                  </a:lnTo>
                  <a:lnTo>
                    <a:pt x="4" y="353"/>
                  </a:lnTo>
                  <a:lnTo>
                    <a:pt x="2" y="355"/>
                  </a:lnTo>
                  <a:lnTo>
                    <a:pt x="1" y="358"/>
                  </a:lnTo>
                  <a:lnTo>
                    <a:pt x="0" y="361"/>
                  </a:lnTo>
                  <a:lnTo>
                    <a:pt x="0" y="364"/>
                  </a:lnTo>
                  <a:lnTo>
                    <a:pt x="0" y="367"/>
                  </a:lnTo>
                  <a:lnTo>
                    <a:pt x="1" y="369"/>
                  </a:lnTo>
                  <a:lnTo>
                    <a:pt x="2" y="372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9" y="378"/>
                  </a:lnTo>
                  <a:lnTo>
                    <a:pt x="11" y="379"/>
                  </a:lnTo>
                  <a:lnTo>
                    <a:pt x="15" y="379"/>
                  </a:lnTo>
                  <a:lnTo>
                    <a:pt x="18" y="379"/>
                  </a:lnTo>
                  <a:lnTo>
                    <a:pt x="20" y="378"/>
                  </a:lnTo>
                  <a:lnTo>
                    <a:pt x="23" y="377"/>
                  </a:lnTo>
                  <a:lnTo>
                    <a:pt x="25" y="375"/>
                  </a:lnTo>
                  <a:lnTo>
                    <a:pt x="34" y="365"/>
                  </a:lnTo>
                  <a:lnTo>
                    <a:pt x="43" y="355"/>
                  </a:lnTo>
                  <a:lnTo>
                    <a:pt x="51" y="346"/>
                  </a:lnTo>
                  <a:lnTo>
                    <a:pt x="59" y="335"/>
                  </a:lnTo>
                  <a:lnTo>
                    <a:pt x="65" y="324"/>
                  </a:lnTo>
                  <a:lnTo>
                    <a:pt x="72" y="312"/>
                  </a:lnTo>
                  <a:lnTo>
                    <a:pt x="77" y="302"/>
                  </a:lnTo>
                  <a:lnTo>
                    <a:pt x="82" y="290"/>
                  </a:lnTo>
                  <a:lnTo>
                    <a:pt x="87" y="278"/>
                  </a:lnTo>
                  <a:lnTo>
                    <a:pt x="91" y="266"/>
                  </a:lnTo>
                  <a:lnTo>
                    <a:pt x="94" y="253"/>
                  </a:lnTo>
                  <a:lnTo>
                    <a:pt x="97" y="242"/>
                  </a:lnTo>
                  <a:lnTo>
                    <a:pt x="99" y="229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3" y="189"/>
                  </a:lnTo>
                  <a:lnTo>
                    <a:pt x="102" y="176"/>
                  </a:lnTo>
                  <a:lnTo>
                    <a:pt x="100" y="163"/>
                  </a:lnTo>
                  <a:lnTo>
                    <a:pt x="99" y="150"/>
                  </a:lnTo>
                  <a:lnTo>
                    <a:pt x="97" y="139"/>
                  </a:lnTo>
                  <a:lnTo>
                    <a:pt x="94" y="126"/>
                  </a:lnTo>
                  <a:lnTo>
                    <a:pt x="91" y="113"/>
                  </a:lnTo>
                  <a:lnTo>
                    <a:pt x="87" y="101"/>
                  </a:lnTo>
                  <a:lnTo>
                    <a:pt x="82" y="89"/>
                  </a:lnTo>
                  <a:lnTo>
                    <a:pt x="77" y="77"/>
                  </a:lnTo>
                  <a:lnTo>
                    <a:pt x="72" y="67"/>
                  </a:lnTo>
                  <a:lnTo>
                    <a:pt x="65" y="55"/>
                  </a:lnTo>
                  <a:lnTo>
                    <a:pt x="59" y="44"/>
                  </a:lnTo>
                  <a:lnTo>
                    <a:pt x="51" y="33"/>
                  </a:lnTo>
                  <a:lnTo>
                    <a:pt x="43" y="24"/>
                  </a:lnTo>
                  <a:lnTo>
                    <a:pt x="34" y="14"/>
                  </a:lnTo>
                  <a:lnTo>
                    <a:pt x="2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Freeform 685">
              <a:extLst>
                <a:ext uri="{FF2B5EF4-FFF2-40B4-BE49-F238E27FC236}">
                  <a16:creationId xmlns:a16="http://schemas.microsoft.com/office/drawing/2014/main" id="{D234F727-1888-457E-A030-B6856DC20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3413" y="1457325"/>
              <a:ext cx="39688" cy="153988"/>
            </a:xfrm>
            <a:custGeom>
              <a:avLst/>
              <a:gdLst>
                <a:gd name="T0" fmla="*/ 23 w 124"/>
                <a:gd name="T1" fmla="*/ 2 h 485"/>
                <a:gd name="T2" fmla="*/ 18 w 124"/>
                <a:gd name="T3" fmla="*/ 0 h 485"/>
                <a:gd name="T4" fmla="*/ 11 w 124"/>
                <a:gd name="T5" fmla="*/ 0 h 485"/>
                <a:gd name="T6" fmla="*/ 6 w 124"/>
                <a:gd name="T7" fmla="*/ 2 h 485"/>
                <a:gd name="T8" fmla="*/ 2 w 124"/>
                <a:gd name="T9" fmla="*/ 6 h 485"/>
                <a:gd name="T10" fmla="*/ 0 w 124"/>
                <a:gd name="T11" fmla="*/ 11 h 485"/>
                <a:gd name="T12" fmla="*/ 0 w 124"/>
                <a:gd name="T13" fmla="*/ 17 h 485"/>
                <a:gd name="T14" fmla="*/ 2 w 124"/>
                <a:gd name="T15" fmla="*/ 22 h 485"/>
                <a:gd name="T16" fmla="*/ 15 w 124"/>
                <a:gd name="T17" fmla="*/ 36 h 485"/>
                <a:gd name="T18" fmla="*/ 34 w 124"/>
                <a:gd name="T19" fmla="*/ 60 h 485"/>
                <a:gd name="T20" fmla="*/ 50 w 124"/>
                <a:gd name="T21" fmla="*/ 84 h 485"/>
                <a:gd name="T22" fmla="*/ 65 w 124"/>
                <a:gd name="T23" fmla="*/ 111 h 485"/>
                <a:gd name="T24" fmla="*/ 76 w 124"/>
                <a:gd name="T25" fmla="*/ 139 h 485"/>
                <a:gd name="T26" fmla="*/ 84 w 124"/>
                <a:gd name="T27" fmla="*/ 167 h 485"/>
                <a:gd name="T28" fmla="*/ 91 w 124"/>
                <a:gd name="T29" fmla="*/ 197 h 485"/>
                <a:gd name="T30" fmla="*/ 94 w 124"/>
                <a:gd name="T31" fmla="*/ 227 h 485"/>
                <a:gd name="T32" fmla="*/ 94 w 124"/>
                <a:gd name="T33" fmla="*/ 258 h 485"/>
                <a:gd name="T34" fmla="*/ 91 w 124"/>
                <a:gd name="T35" fmla="*/ 288 h 485"/>
                <a:gd name="T36" fmla="*/ 84 w 124"/>
                <a:gd name="T37" fmla="*/ 318 h 485"/>
                <a:gd name="T38" fmla="*/ 76 w 124"/>
                <a:gd name="T39" fmla="*/ 346 h 485"/>
                <a:gd name="T40" fmla="*/ 65 w 124"/>
                <a:gd name="T41" fmla="*/ 374 h 485"/>
                <a:gd name="T42" fmla="*/ 50 w 124"/>
                <a:gd name="T43" fmla="*/ 401 h 485"/>
                <a:gd name="T44" fmla="*/ 34 w 124"/>
                <a:gd name="T45" fmla="*/ 425 h 485"/>
                <a:gd name="T46" fmla="*/ 15 w 124"/>
                <a:gd name="T47" fmla="*/ 449 h 485"/>
                <a:gd name="T48" fmla="*/ 2 w 124"/>
                <a:gd name="T49" fmla="*/ 462 h 485"/>
                <a:gd name="T50" fmla="*/ 0 w 124"/>
                <a:gd name="T51" fmla="*/ 468 h 485"/>
                <a:gd name="T52" fmla="*/ 0 w 124"/>
                <a:gd name="T53" fmla="*/ 474 h 485"/>
                <a:gd name="T54" fmla="*/ 2 w 124"/>
                <a:gd name="T55" fmla="*/ 479 h 485"/>
                <a:gd name="T56" fmla="*/ 6 w 124"/>
                <a:gd name="T57" fmla="*/ 483 h 485"/>
                <a:gd name="T58" fmla="*/ 11 w 124"/>
                <a:gd name="T59" fmla="*/ 485 h 485"/>
                <a:gd name="T60" fmla="*/ 18 w 124"/>
                <a:gd name="T61" fmla="*/ 485 h 485"/>
                <a:gd name="T62" fmla="*/ 23 w 124"/>
                <a:gd name="T63" fmla="*/ 483 h 485"/>
                <a:gd name="T64" fmla="*/ 37 w 124"/>
                <a:gd name="T65" fmla="*/ 469 h 485"/>
                <a:gd name="T66" fmla="*/ 58 w 124"/>
                <a:gd name="T67" fmla="*/ 444 h 485"/>
                <a:gd name="T68" fmla="*/ 77 w 124"/>
                <a:gd name="T69" fmla="*/ 416 h 485"/>
                <a:gd name="T70" fmla="*/ 92 w 124"/>
                <a:gd name="T71" fmla="*/ 387 h 485"/>
                <a:gd name="T72" fmla="*/ 105 w 124"/>
                <a:gd name="T73" fmla="*/ 357 h 485"/>
                <a:gd name="T74" fmla="*/ 114 w 124"/>
                <a:gd name="T75" fmla="*/ 325 h 485"/>
                <a:gd name="T76" fmla="*/ 121 w 124"/>
                <a:gd name="T77" fmla="*/ 292 h 485"/>
                <a:gd name="T78" fmla="*/ 124 w 124"/>
                <a:gd name="T79" fmla="*/ 259 h 485"/>
                <a:gd name="T80" fmla="*/ 124 w 124"/>
                <a:gd name="T81" fmla="*/ 226 h 485"/>
                <a:gd name="T82" fmla="*/ 121 w 124"/>
                <a:gd name="T83" fmla="*/ 193 h 485"/>
                <a:gd name="T84" fmla="*/ 114 w 124"/>
                <a:gd name="T85" fmla="*/ 160 h 485"/>
                <a:gd name="T86" fmla="*/ 105 w 124"/>
                <a:gd name="T87" fmla="*/ 128 h 485"/>
                <a:gd name="T88" fmla="*/ 92 w 124"/>
                <a:gd name="T89" fmla="*/ 98 h 485"/>
                <a:gd name="T90" fmla="*/ 77 w 124"/>
                <a:gd name="T91" fmla="*/ 69 h 485"/>
                <a:gd name="T92" fmla="*/ 58 w 124"/>
                <a:gd name="T93" fmla="*/ 41 h 485"/>
                <a:gd name="T94" fmla="*/ 37 w 124"/>
                <a:gd name="T95" fmla="*/ 16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4" h="485">
                  <a:moveTo>
                    <a:pt x="25" y="4"/>
                  </a:moveTo>
                  <a:lnTo>
                    <a:pt x="23" y="2"/>
                  </a:lnTo>
                  <a:lnTo>
                    <a:pt x="20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20"/>
                  </a:lnTo>
                  <a:lnTo>
                    <a:pt x="2" y="22"/>
                  </a:lnTo>
                  <a:lnTo>
                    <a:pt x="4" y="25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60"/>
                  </a:lnTo>
                  <a:lnTo>
                    <a:pt x="42" y="71"/>
                  </a:lnTo>
                  <a:lnTo>
                    <a:pt x="50" y="84"/>
                  </a:lnTo>
                  <a:lnTo>
                    <a:pt x="58" y="97"/>
                  </a:lnTo>
                  <a:lnTo>
                    <a:pt x="65" y="111"/>
                  </a:lnTo>
                  <a:lnTo>
                    <a:pt x="70" y="125"/>
                  </a:lnTo>
                  <a:lnTo>
                    <a:pt x="76" y="139"/>
                  </a:lnTo>
                  <a:lnTo>
                    <a:pt x="81" y="153"/>
                  </a:lnTo>
                  <a:lnTo>
                    <a:pt x="84" y="167"/>
                  </a:lnTo>
                  <a:lnTo>
                    <a:pt x="88" y="182"/>
                  </a:lnTo>
                  <a:lnTo>
                    <a:pt x="91" y="197"/>
                  </a:lnTo>
                  <a:lnTo>
                    <a:pt x="93" y="212"/>
                  </a:lnTo>
                  <a:lnTo>
                    <a:pt x="94" y="227"/>
                  </a:lnTo>
                  <a:lnTo>
                    <a:pt x="94" y="242"/>
                  </a:lnTo>
                  <a:lnTo>
                    <a:pt x="94" y="258"/>
                  </a:lnTo>
                  <a:lnTo>
                    <a:pt x="93" y="273"/>
                  </a:lnTo>
                  <a:lnTo>
                    <a:pt x="91" y="288"/>
                  </a:lnTo>
                  <a:lnTo>
                    <a:pt x="88" y="303"/>
                  </a:lnTo>
                  <a:lnTo>
                    <a:pt x="84" y="318"/>
                  </a:lnTo>
                  <a:lnTo>
                    <a:pt x="81" y="332"/>
                  </a:lnTo>
                  <a:lnTo>
                    <a:pt x="76" y="346"/>
                  </a:lnTo>
                  <a:lnTo>
                    <a:pt x="70" y="360"/>
                  </a:lnTo>
                  <a:lnTo>
                    <a:pt x="65" y="374"/>
                  </a:lnTo>
                  <a:lnTo>
                    <a:pt x="58" y="388"/>
                  </a:lnTo>
                  <a:lnTo>
                    <a:pt x="50" y="401"/>
                  </a:lnTo>
                  <a:lnTo>
                    <a:pt x="42" y="414"/>
                  </a:lnTo>
                  <a:lnTo>
                    <a:pt x="34" y="425"/>
                  </a:lnTo>
                  <a:lnTo>
                    <a:pt x="24" y="437"/>
                  </a:lnTo>
                  <a:lnTo>
                    <a:pt x="15" y="449"/>
                  </a:lnTo>
                  <a:lnTo>
                    <a:pt x="4" y="460"/>
                  </a:lnTo>
                  <a:lnTo>
                    <a:pt x="2" y="462"/>
                  </a:lnTo>
                  <a:lnTo>
                    <a:pt x="1" y="465"/>
                  </a:lnTo>
                  <a:lnTo>
                    <a:pt x="0" y="468"/>
                  </a:lnTo>
                  <a:lnTo>
                    <a:pt x="0" y="470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2" y="479"/>
                  </a:lnTo>
                  <a:lnTo>
                    <a:pt x="4" y="481"/>
                  </a:lnTo>
                  <a:lnTo>
                    <a:pt x="6" y="483"/>
                  </a:lnTo>
                  <a:lnTo>
                    <a:pt x="9" y="484"/>
                  </a:lnTo>
                  <a:lnTo>
                    <a:pt x="11" y="485"/>
                  </a:lnTo>
                  <a:lnTo>
                    <a:pt x="15" y="485"/>
                  </a:lnTo>
                  <a:lnTo>
                    <a:pt x="18" y="485"/>
                  </a:lnTo>
                  <a:lnTo>
                    <a:pt x="20" y="484"/>
                  </a:lnTo>
                  <a:lnTo>
                    <a:pt x="23" y="483"/>
                  </a:lnTo>
                  <a:lnTo>
                    <a:pt x="25" y="481"/>
                  </a:lnTo>
                  <a:lnTo>
                    <a:pt x="37" y="469"/>
                  </a:lnTo>
                  <a:lnTo>
                    <a:pt x="48" y="457"/>
                  </a:lnTo>
                  <a:lnTo>
                    <a:pt x="58" y="444"/>
                  </a:lnTo>
                  <a:lnTo>
                    <a:pt x="67" y="430"/>
                  </a:lnTo>
                  <a:lnTo>
                    <a:pt x="77" y="416"/>
                  </a:lnTo>
                  <a:lnTo>
                    <a:pt x="84" y="402"/>
                  </a:lnTo>
                  <a:lnTo>
                    <a:pt x="92" y="387"/>
                  </a:lnTo>
                  <a:lnTo>
                    <a:pt x="98" y="372"/>
                  </a:lnTo>
                  <a:lnTo>
                    <a:pt x="105" y="357"/>
                  </a:lnTo>
                  <a:lnTo>
                    <a:pt x="110" y="341"/>
                  </a:lnTo>
                  <a:lnTo>
                    <a:pt x="114" y="325"/>
                  </a:lnTo>
                  <a:lnTo>
                    <a:pt x="118" y="308"/>
                  </a:lnTo>
                  <a:lnTo>
                    <a:pt x="121" y="292"/>
                  </a:lnTo>
                  <a:lnTo>
                    <a:pt x="122" y="276"/>
                  </a:lnTo>
                  <a:lnTo>
                    <a:pt x="124" y="259"/>
                  </a:lnTo>
                  <a:lnTo>
                    <a:pt x="124" y="242"/>
                  </a:lnTo>
                  <a:lnTo>
                    <a:pt x="124" y="226"/>
                  </a:lnTo>
                  <a:lnTo>
                    <a:pt x="122" y="209"/>
                  </a:lnTo>
                  <a:lnTo>
                    <a:pt x="121" y="193"/>
                  </a:lnTo>
                  <a:lnTo>
                    <a:pt x="118" y="177"/>
                  </a:lnTo>
                  <a:lnTo>
                    <a:pt x="114" y="160"/>
                  </a:lnTo>
                  <a:lnTo>
                    <a:pt x="110" y="144"/>
                  </a:lnTo>
                  <a:lnTo>
                    <a:pt x="105" y="128"/>
                  </a:lnTo>
                  <a:lnTo>
                    <a:pt x="98" y="113"/>
                  </a:lnTo>
                  <a:lnTo>
                    <a:pt x="92" y="98"/>
                  </a:lnTo>
                  <a:lnTo>
                    <a:pt x="84" y="83"/>
                  </a:lnTo>
                  <a:lnTo>
                    <a:pt x="77" y="69"/>
                  </a:lnTo>
                  <a:lnTo>
                    <a:pt x="67" y="55"/>
                  </a:lnTo>
                  <a:lnTo>
                    <a:pt x="58" y="41"/>
                  </a:lnTo>
                  <a:lnTo>
                    <a:pt x="48" y="29"/>
                  </a:lnTo>
                  <a:lnTo>
                    <a:pt x="37" y="16"/>
                  </a:lnTo>
                  <a:lnTo>
                    <a:pt x="2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Freeform 686">
              <a:extLst>
                <a:ext uri="{FF2B5EF4-FFF2-40B4-BE49-F238E27FC236}">
                  <a16:creationId xmlns:a16="http://schemas.microsoft.com/office/drawing/2014/main" id="{BBFB7CD7-43FE-4E68-91C1-DD86A8B5D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7375" y="1492250"/>
              <a:ext cx="25400" cy="85725"/>
            </a:xfrm>
            <a:custGeom>
              <a:avLst/>
              <a:gdLst>
                <a:gd name="T0" fmla="*/ 23 w 80"/>
                <a:gd name="T1" fmla="*/ 2 h 271"/>
                <a:gd name="T2" fmla="*/ 18 w 80"/>
                <a:gd name="T3" fmla="*/ 0 h 271"/>
                <a:gd name="T4" fmla="*/ 13 w 80"/>
                <a:gd name="T5" fmla="*/ 0 h 271"/>
                <a:gd name="T6" fmla="*/ 7 w 80"/>
                <a:gd name="T7" fmla="*/ 2 h 271"/>
                <a:gd name="T8" fmla="*/ 3 w 80"/>
                <a:gd name="T9" fmla="*/ 6 h 271"/>
                <a:gd name="T10" fmla="*/ 1 w 80"/>
                <a:gd name="T11" fmla="*/ 12 h 271"/>
                <a:gd name="T12" fmla="*/ 1 w 80"/>
                <a:gd name="T13" fmla="*/ 18 h 271"/>
                <a:gd name="T14" fmla="*/ 3 w 80"/>
                <a:gd name="T15" fmla="*/ 23 h 271"/>
                <a:gd name="T16" fmla="*/ 15 w 80"/>
                <a:gd name="T17" fmla="*/ 36 h 271"/>
                <a:gd name="T18" fmla="*/ 32 w 80"/>
                <a:gd name="T19" fmla="*/ 62 h 271"/>
                <a:gd name="T20" fmla="*/ 44 w 80"/>
                <a:gd name="T21" fmla="*/ 90 h 271"/>
                <a:gd name="T22" fmla="*/ 49 w 80"/>
                <a:gd name="T23" fmla="*/ 120 h 271"/>
                <a:gd name="T24" fmla="*/ 49 w 80"/>
                <a:gd name="T25" fmla="*/ 151 h 271"/>
                <a:gd name="T26" fmla="*/ 44 w 80"/>
                <a:gd name="T27" fmla="*/ 181 h 271"/>
                <a:gd name="T28" fmla="*/ 32 w 80"/>
                <a:gd name="T29" fmla="*/ 209 h 271"/>
                <a:gd name="T30" fmla="*/ 15 w 80"/>
                <a:gd name="T31" fmla="*/ 235 h 271"/>
                <a:gd name="T32" fmla="*/ 3 w 80"/>
                <a:gd name="T33" fmla="*/ 248 h 271"/>
                <a:gd name="T34" fmla="*/ 1 w 80"/>
                <a:gd name="T35" fmla="*/ 253 h 271"/>
                <a:gd name="T36" fmla="*/ 1 w 80"/>
                <a:gd name="T37" fmla="*/ 259 h 271"/>
                <a:gd name="T38" fmla="*/ 3 w 80"/>
                <a:gd name="T39" fmla="*/ 265 h 271"/>
                <a:gd name="T40" fmla="*/ 7 w 80"/>
                <a:gd name="T41" fmla="*/ 269 h 271"/>
                <a:gd name="T42" fmla="*/ 13 w 80"/>
                <a:gd name="T43" fmla="*/ 271 h 271"/>
                <a:gd name="T44" fmla="*/ 18 w 80"/>
                <a:gd name="T45" fmla="*/ 271 h 271"/>
                <a:gd name="T46" fmla="*/ 23 w 80"/>
                <a:gd name="T47" fmla="*/ 269 h 271"/>
                <a:gd name="T48" fmla="*/ 38 w 80"/>
                <a:gd name="T49" fmla="*/ 253 h 271"/>
                <a:gd name="T50" fmla="*/ 59 w 80"/>
                <a:gd name="T51" fmla="*/ 223 h 271"/>
                <a:gd name="T52" fmla="*/ 73 w 80"/>
                <a:gd name="T53" fmla="*/ 190 h 271"/>
                <a:gd name="T54" fmla="*/ 79 w 80"/>
                <a:gd name="T55" fmla="*/ 154 h 271"/>
                <a:gd name="T56" fmla="*/ 79 w 80"/>
                <a:gd name="T57" fmla="*/ 117 h 271"/>
                <a:gd name="T58" fmla="*/ 73 w 80"/>
                <a:gd name="T59" fmla="*/ 81 h 271"/>
                <a:gd name="T60" fmla="*/ 59 w 80"/>
                <a:gd name="T61" fmla="*/ 48 h 271"/>
                <a:gd name="T62" fmla="*/ 38 w 80"/>
                <a:gd name="T63" fmla="*/ 18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0" h="271">
                  <a:moveTo>
                    <a:pt x="25" y="4"/>
                  </a:moveTo>
                  <a:lnTo>
                    <a:pt x="23" y="2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4" y="4"/>
                  </a:lnTo>
                  <a:lnTo>
                    <a:pt x="3" y="6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3"/>
                  </a:lnTo>
                  <a:lnTo>
                    <a:pt x="4" y="26"/>
                  </a:lnTo>
                  <a:lnTo>
                    <a:pt x="15" y="36"/>
                  </a:lnTo>
                  <a:lnTo>
                    <a:pt x="24" y="49"/>
                  </a:lnTo>
                  <a:lnTo>
                    <a:pt x="32" y="62"/>
                  </a:lnTo>
                  <a:lnTo>
                    <a:pt x="38" y="76"/>
                  </a:lnTo>
                  <a:lnTo>
                    <a:pt x="44" y="90"/>
                  </a:lnTo>
                  <a:lnTo>
                    <a:pt x="47" y="105"/>
                  </a:lnTo>
                  <a:lnTo>
                    <a:pt x="49" y="120"/>
                  </a:lnTo>
                  <a:lnTo>
                    <a:pt x="50" y="135"/>
                  </a:lnTo>
                  <a:lnTo>
                    <a:pt x="49" y="151"/>
                  </a:lnTo>
                  <a:lnTo>
                    <a:pt x="47" y="166"/>
                  </a:lnTo>
                  <a:lnTo>
                    <a:pt x="44" y="181"/>
                  </a:lnTo>
                  <a:lnTo>
                    <a:pt x="38" y="195"/>
                  </a:lnTo>
                  <a:lnTo>
                    <a:pt x="32" y="209"/>
                  </a:lnTo>
                  <a:lnTo>
                    <a:pt x="24" y="222"/>
                  </a:lnTo>
                  <a:lnTo>
                    <a:pt x="15" y="235"/>
                  </a:lnTo>
                  <a:lnTo>
                    <a:pt x="4" y="245"/>
                  </a:lnTo>
                  <a:lnTo>
                    <a:pt x="3" y="248"/>
                  </a:lnTo>
                  <a:lnTo>
                    <a:pt x="1" y="251"/>
                  </a:lnTo>
                  <a:lnTo>
                    <a:pt x="1" y="253"/>
                  </a:lnTo>
                  <a:lnTo>
                    <a:pt x="0" y="256"/>
                  </a:lnTo>
                  <a:lnTo>
                    <a:pt x="1" y="259"/>
                  </a:lnTo>
                  <a:lnTo>
                    <a:pt x="1" y="262"/>
                  </a:lnTo>
                  <a:lnTo>
                    <a:pt x="3" y="265"/>
                  </a:lnTo>
                  <a:lnTo>
                    <a:pt x="4" y="267"/>
                  </a:lnTo>
                  <a:lnTo>
                    <a:pt x="7" y="269"/>
                  </a:lnTo>
                  <a:lnTo>
                    <a:pt x="9" y="270"/>
                  </a:lnTo>
                  <a:lnTo>
                    <a:pt x="13" y="271"/>
                  </a:lnTo>
                  <a:lnTo>
                    <a:pt x="15" y="271"/>
                  </a:lnTo>
                  <a:lnTo>
                    <a:pt x="18" y="271"/>
                  </a:lnTo>
                  <a:lnTo>
                    <a:pt x="21" y="270"/>
                  </a:lnTo>
                  <a:lnTo>
                    <a:pt x="23" y="269"/>
                  </a:lnTo>
                  <a:lnTo>
                    <a:pt x="25" y="267"/>
                  </a:lnTo>
                  <a:lnTo>
                    <a:pt x="38" y="253"/>
                  </a:lnTo>
                  <a:lnTo>
                    <a:pt x="49" y="239"/>
                  </a:lnTo>
                  <a:lnTo>
                    <a:pt x="59" y="223"/>
                  </a:lnTo>
                  <a:lnTo>
                    <a:pt x="66" y="207"/>
                  </a:lnTo>
                  <a:lnTo>
                    <a:pt x="73" y="190"/>
                  </a:lnTo>
                  <a:lnTo>
                    <a:pt x="77" y="173"/>
                  </a:lnTo>
                  <a:lnTo>
                    <a:pt x="79" y="154"/>
                  </a:lnTo>
                  <a:lnTo>
                    <a:pt x="80" y="135"/>
                  </a:lnTo>
                  <a:lnTo>
                    <a:pt x="79" y="117"/>
                  </a:lnTo>
                  <a:lnTo>
                    <a:pt x="77" y="99"/>
                  </a:lnTo>
                  <a:lnTo>
                    <a:pt x="73" y="81"/>
                  </a:lnTo>
                  <a:lnTo>
                    <a:pt x="66" y="64"/>
                  </a:lnTo>
                  <a:lnTo>
                    <a:pt x="59" y="48"/>
                  </a:lnTo>
                  <a:lnTo>
                    <a:pt x="49" y="32"/>
                  </a:lnTo>
                  <a:lnTo>
                    <a:pt x="38" y="18"/>
                  </a:lnTo>
                  <a:lnTo>
                    <a:pt x="2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Freeform 687">
              <a:extLst>
                <a:ext uri="{FF2B5EF4-FFF2-40B4-BE49-F238E27FC236}">
                  <a16:creationId xmlns:a16="http://schemas.microsoft.com/office/drawing/2014/main" id="{3197936A-C354-445D-AC41-C83B9F14F2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5763" y="1385888"/>
              <a:ext cx="182563" cy="249238"/>
            </a:xfrm>
            <a:custGeom>
              <a:avLst/>
              <a:gdLst>
                <a:gd name="T0" fmla="*/ 151 w 572"/>
                <a:gd name="T1" fmla="*/ 404 h 783"/>
                <a:gd name="T2" fmla="*/ 153 w 572"/>
                <a:gd name="T3" fmla="*/ 398 h 783"/>
                <a:gd name="T4" fmla="*/ 157 w 572"/>
                <a:gd name="T5" fmla="*/ 394 h 783"/>
                <a:gd name="T6" fmla="*/ 162 w 572"/>
                <a:gd name="T7" fmla="*/ 392 h 783"/>
                <a:gd name="T8" fmla="*/ 251 w 572"/>
                <a:gd name="T9" fmla="*/ 392 h 783"/>
                <a:gd name="T10" fmla="*/ 400 w 572"/>
                <a:gd name="T11" fmla="*/ 273 h 783"/>
                <a:gd name="T12" fmla="*/ 409 w 572"/>
                <a:gd name="T13" fmla="*/ 272 h 783"/>
                <a:gd name="T14" fmla="*/ 416 w 572"/>
                <a:gd name="T15" fmla="*/ 275 h 783"/>
                <a:gd name="T16" fmla="*/ 420 w 572"/>
                <a:gd name="T17" fmla="*/ 282 h 783"/>
                <a:gd name="T18" fmla="*/ 421 w 572"/>
                <a:gd name="T19" fmla="*/ 647 h 783"/>
                <a:gd name="T20" fmla="*/ 419 w 572"/>
                <a:gd name="T21" fmla="*/ 656 h 783"/>
                <a:gd name="T22" fmla="*/ 413 w 572"/>
                <a:gd name="T23" fmla="*/ 661 h 783"/>
                <a:gd name="T24" fmla="*/ 406 w 572"/>
                <a:gd name="T25" fmla="*/ 662 h 783"/>
                <a:gd name="T26" fmla="*/ 397 w 572"/>
                <a:gd name="T27" fmla="*/ 659 h 783"/>
                <a:gd name="T28" fmla="*/ 165 w 572"/>
                <a:gd name="T29" fmla="*/ 542 h 783"/>
                <a:gd name="T30" fmla="*/ 160 w 572"/>
                <a:gd name="T31" fmla="*/ 541 h 783"/>
                <a:gd name="T32" fmla="*/ 154 w 572"/>
                <a:gd name="T33" fmla="*/ 538 h 783"/>
                <a:gd name="T34" fmla="*/ 151 w 572"/>
                <a:gd name="T35" fmla="*/ 533 h 783"/>
                <a:gd name="T36" fmla="*/ 150 w 572"/>
                <a:gd name="T37" fmla="*/ 527 h 783"/>
                <a:gd name="T38" fmla="*/ 572 w 572"/>
                <a:gd name="T39" fmla="*/ 15 h 783"/>
                <a:gd name="T40" fmla="*/ 571 w 572"/>
                <a:gd name="T41" fmla="*/ 9 h 783"/>
                <a:gd name="T42" fmla="*/ 567 w 572"/>
                <a:gd name="T43" fmla="*/ 5 h 783"/>
                <a:gd name="T44" fmla="*/ 563 w 572"/>
                <a:gd name="T45" fmla="*/ 1 h 783"/>
                <a:gd name="T46" fmla="*/ 557 w 572"/>
                <a:gd name="T47" fmla="*/ 0 h 783"/>
                <a:gd name="T48" fmla="*/ 94 w 572"/>
                <a:gd name="T49" fmla="*/ 0 h 783"/>
                <a:gd name="T50" fmla="*/ 74 w 572"/>
                <a:gd name="T51" fmla="*/ 5 h 783"/>
                <a:gd name="T52" fmla="*/ 55 w 572"/>
                <a:gd name="T53" fmla="*/ 13 h 783"/>
                <a:gd name="T54" fmla="*/ 39 w 572"/>
                <a:gd name="T55" fmla="*/ 24 h 783"/>
                <a:gd name="T56" fmla="*/ 24 w 572"/>
                <a:gd name="T57" fmla="*/ 39 h 783"/>
                <a:gd name="T58" fmla="*/ 13 w 572"/>
                <a:gd name="T59" fmla="*/ 55 h 783"/>
                <a:gd name="T60" fmla="*/ 4 w 572"/>
                <a:gd name="T61" fmla="*/ 74 h 783"/>
                <a:gd name="T62" fmla="*/ 0 w 572"/>
                <a:gd name="T63" fmla="*/ 95 h 783"/>
                <a:gd name="T64" fmla="*/ 0 w 572"/>
                <a:gd name="T65" fmla="*/ 692 h 783"/>
                <a:gd name="T66" fmla="*/ 2 w 572"/>
                <a:gd name="T67" fmla="*/ 711 h 783"/>
                <a:gd name="T68" fmla="*/ 6 w 572"/>
                <a:gd name="T69" fmla="*/ 728 h 783"/>
                <a:gd name="T70" fmla="*/ 15 w 572"/>
                <a:gd name="T71" fmla="*/ 744 h 783"/>
                <a:gd name="T72" fmla="*/ 26 w 572"/>
                <a:gd name="T73" fmla="*/ 757 h 783"/>
                <a:gd name="T74" fmla="*/ 40 w 572"/>
                <a:gd name="T75" fmla="*/ 767 h 783"/>
                <a:gd name="T76" fmla="*/ 55 w 572"/>
                <a:gd name="T77" fmla="*/ 776 h 783"/>
                <a:gd name="T78" fmla="*/ 72 w 572"/>
                <a:gd name="T79" fmla="*/ 781 h 783"/>
                <a:gd name="T80" fmla="*/ 90 w 572"/>
                <a:gd name="T81" fmla="*/ 783 h 783"/>
                <a:gd name="T82" fmla="*/ 572 w 572"/>
                <a:gd name="T83" fmla="*/ 181 h 783"/>
                <a:gd name="T84" fmla="*/ 98 w 572"/>
                <a:gd name="T85" fmla="*/ 181 h 783"/>
                <a:gd name="T86" fmla="*/ 83 w 572"/>
                <a:gd name="T87" fmla="*/ 177 h 783"/>
                <a:gd name="T88" fmla="*/ 70 w 572"/>
                <a:gd name="T89" fmla="*/ 172 h 783"/>
                <a:gd name="T90" fmla="*/ 58 w 572"/>
                <a:gd name="T91" fmla="*/ 163 h 783"/>
                <a:gd name="T92" fmla="*/ 47 w 572"/>
                <a:gd name="T93" fmla="*/ 154 h 783"/>
                <a:gd name="T94" fmla="*/ 39 w 572"/>
                <a:gd name="T95" fmla="*/ 141 h 783"/>
                <a:gd name="T96" fmla="*/ 33 w 572"/>
                <a:gd name="T97" fmla="*/ 128 h 783"/>
                <a:gd name="T98" fmla="*/ 30 w 572"/>
                <a:gd name="T99" fmla="*/ 113 h 783"/>
                <a:gd name="T100" fmla="*/ 30 w 572"/>
                <a:gd name="T101" fmla="*/ 98 h 783"/>
                <a:gd name="T102" fmla="*/ 33 w 572"/>
                <a:gd name="T103" fmla="*/ 83 h 783"/>
                <a:gd name="T104" fmla="*/ 39 w 572"/>
                <a:gd name="T105" fmla="*/ 70 h 783"/>
                <a:gd name="T106" fmla="*/ 47 w 572"/>
                <a:gd name="T107" fmla="*/ 57 h 783"/>
                <a:gd name="T108" fmla="*/ 58 w 572"/>
                <a:gd name="T109" fmla="*/ 48 h 783"/>
                <a:gd name="T110" fmla="*/ 70 w 572"/>
                <a:gd name="T111" fmla="*/ 39 h 783"/>
                <a:gd name="T112" fmla="*/ 83 w 572"/>
                <a:gd name="T113" fmla="*/ 34 h 783"/>
                <a:gd name="T114" fmla="*/ 98 w 572"/>
                <a:gd name="T115" fmla="*/ 30 h 783"/>
                <a:gd name="T116" fmla="*/ 557 w 572"/>
                <a:gd name="T117" fmla="*/ 30 h 783"/>
                <a:gd name="T118" fmla="*/ 563 w 572"/>
                <a:gd name="T119" fmla="*/ 29 h 783"/>
                <a:gd name="T120" fmla="*/ 567 w 572"/>
                <a:gd name="T121" fmla="*/ 26 h 783"/>
                <a:gd name="T122" fmla="*/ 571 w 572"/>
                <a:gd name="T123" fmla="*/ 21 h 783"/>
                <a:gd name="T124" fmla="*/ 572 w 572"/>
                <a:gd name="T125" fmla="*/ 15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2" h="783">
                  <a:moveTo>
                    <a:pt x="150" y="407"/>
                  </a:moveTo>
                  <a:lnTo>
                    <a:pt x="151" y="404"/>
                  </a:lnTo>
                  <a:lnTo>
                    <a:pt x="151" y="400"/>
                  </a:lnTo>
                  <a:lnTo>
                    <a:pt x="153" y="398"/>
                  </a:lnTo>
                  <a:lnTo>
                    <a:pt x="154" y="396"/>
                  </a:lnTo>
                  <a:lnTo>
                    <a:pt x="157" y="394"/>
                  </a:lnTo>
                  <a:lnTo>
                    <a:pt x="160" y="393"/>
                  </a:lnTo>
                  <a:lnTo>
                    <a:pt x="162" y="392"/>
                  </a:lnTo>
                  <a:lnTo>
                    <a:pt x="165" y="392"/>
                  </a:lnTo>
                  <a:lnTo>
                    <a:pt x="251" y="392"/>
                  </a:lnTo>
                  <a:lnTo>
                    <a:pt x="397" y="275"/>
                  </a:lnTo>
                  <a:lnTo>
                    <a:pt x="400" y="273"/>
                  </a:lnTo>
                  <a:lnTo>
                    <a:pt x="404" y="272"/>
                  </a:lnTo>
                  <a:lnTo>
                    <a:pt x="409" y="272"/>
                  </a:lnTo>
                  <a:lnTo>
                    <a:pt x="413" y="273"/>
                  </a:lnTo>
                  <a:lnTo>
                    <a:pt x="416" y="275"/>
                  </a:lnTo>
                  <a:lnTo>
                    <a:pt x="419" y="278"/>
                  </a:lnTo>
                  <a:lnTo>
                    <a:pt x="420" y="282"/>
                  </a:lnTo>
                  <a:lnTo>
                    <a:pt x="421" y="287"/>
                  </a:lnTo>
                  <a:lnTo>
                    <a:pt x="421" y="647"/>
                  </a:lnTo>
                  <a:lnTo>
                    <a:pt x="420" y="651"/>
                  </a:lnTo>
                  <a:lnTo>
                    <a:pt x="419" y="656"/>
                  </a:lnTo>
                  <a:lnTo>
                    <a:pt x="416" y="659"/>
                  </a:lnTo>
                  <a:lnTo>
                    <a:pt x="413" y="661"/>
                  </a:lnTo>
                  <a:lnTo>
                    <a:pt x="410" y="662"/>
                  </a:lnTo>
                  <a:lnTo>
                    <a:pt x="406" y="662"/>
                  </a:lnTo>
                  <a:lnTo>
                    <a:pt x="401" y="662"/>
                  </a:lnTo>
                  <a:lnTo>
                    <a:pt x="397" y="659"/>
                  </a:lnTo>
                  <a:lnTo>
                    <a:pt x="251" y="542"/>
                  </a:lnTo>
                  <a:lnTo>
                    <a:pt x="165" y="542"/>
                  </a:lnTo>
                  <a:lnTo>
                    <a:pt x="162" y="542"/>
                  </a:lnTo>
                  <a:lnTo>
                    <a:pt x="160" y="541"/>
                  </a:lnTo>
                  <a:lnTo>
                    <a:pt x="157" y="540"/>
                  </a:lnTo>
                  <a:lnTo>
                    <a:pt x="154" y="538"/>
                  </a:lnTo>
                  <a:lnTo>
                    <a:pt x="153" y="536"/>
                  </a:lnTo>
                  <a:lnTo>
                    <a:pt x="151" y="533"/>
                  </a:lnTo>
                  <a:lnTo>
                    <a:pt x="151" y="530"/>
                  </a:lnTo>
                  <a:lnTo>
                    <a:pt x="150" y="527"/>
                  </a:lnTo>
                  <a:lnTo>
                    <a:pt x="150" y="407"/>
                  </a:lnTo>
                  <a:close/>
                  <a:moveTo>
                    <a:pt x="572" y="15"/>
                  </a:moveTo>
                  <a:lnTo>
                    <a:pt x="572" y="12"/>
                  </a:lnTo>
                  <a:lnTo>
                    <a:pt x="571" y="9"/>
                  </a:lnTo>
                  <a:lnTo>
                    <a:pt x="569" y="7"/>
                  </a:lnTo>
                  <a:lnTo>
                    <a:pt x="567" y="5"/>
                  </a:lnTo>
                  <a:lnTo>
                    <a:pt x="565" y="2"/>
                  </a:lnTo>
                  <a:lnTo>
                    <a:pt x="563" y="1"/>
                  </a:lnTo>
                  <a:lnTo>
                    <a:pt x="560" y="0"/>
                  </a:lnTo>
                  <a:lnTo>
                    <a:pt x="557" y="0"/>
                  </a:lnTo>
                  <a:lnTo>
                    <a:pt x="105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4" y="5"/>
                  </a:lnTo>
                  <a:lnTo>
                    <a:pt x="64" y="9"/>
                  </a:lnTo>
                  <a:lnTo>
                    <a:pt x="55" y="13"/>
                  </a:lnTo>
                  <a:lnTo>
                    <a:pt x="46" y="19"/>
                  </a:lnTo>
                  <a:lnTo>
                    <a:pt x="39" y="24"/>
                  </a:lnTo>
                  <a:lnTo>
                    <a:pt x="31" y="31"/>
                  </a:lnTo>
                  <a:lnTo>
                    <a:pt x="24" y="39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5"/>
                  </a:lnTo>
                  <a:lnTo>
                    <a:pt x="4" y="74"/>
                  </a:lnTo>
                  <a:lnTo>
                    <a:pt x="2" y="84"/>
                  </a:lnTo>
                  <a:lnTo>
                    <a:pt x="0" y="95"/>
                  </a:lnTo>
                  <a:lnTo>
                    <a:pt x="0" y="105"/>
                  </a:lnTo>
                  <a:lnTo>
                    <a:pt x="0" y="692"/>
                  </a:lnTo>
                  <a:lnTo>
                    <a:pt x="0" y="702"/>
                  </a:lnTo>
                  <a:lnTo>
                    <a:pt x="2" y="711"/>
                  </a:lnTo>
                  <a:lnTo>
                    <a:pt x="4" y="720"/>
                  </a:lnTo>
                  <a:lnTo>
                    <a:pt x="6" y="728"/>
                  </a:lnTo>
                  <a:lnTo>
                    <a:pt x="11" y="736"/>
                  </a:lnTo>
                  <a:lnTo>
                    <a:pt x="15" y="744"/>
                  </a:lnTo>
                  <a:lnTo>
                    <a:pt x="20" y="750"/>
                  </a:lnTo>
                  <a:lnTo>
                    <a:pt x="26" y="757"/>
                  </a:lnTo>
                  <a:lnTo>
                    <a:pt x="32" y="763"/>
                  </a:lnTo>
                  <a:lnTo>
                    <a:pt x="40" y="767"/>
                  </a:lnTo>
                  <a:lnTo>
                    <a:pt x="47" y="773"/>
                  </a:lnTo>
                  <a:lnTo>
                    <a:pt x="55" y="776"/>
                  </a:lnTo>
                  <a:lnTo>
                    <a:pt x="63" y="779"/>
                  </a:lnTo>
                  <a:lnTo>
                    <a:pt x="72" y="781"/>
                  </a:lnTo>
                  <a:lnTo>
                    <a:pt x="80" y="782"/>
                  </a:lnTo>
                  <a:lnTo>
                    <a:pt x="90" y="783"/>
                  </a:lnTo>
                  <a:lnTo>
                    <a:pt x="572" y="783"/>
                  </a:lnTo>
                  <a:lnTo>
                    <a:pt x="572" y="181"/>
                  </a:lnTo>
                  <a:lnTo>
                    <a:pt x="105" y="181"/>
                  </a:lnTo>
                  <a:lnTo>
                    <a:pt x="98" y="181"/>
                  </a:lnTo>
                  <a:lnTo>
                    <a:pt x="90" y="179"/>
                  </a:lnTo>
                  <a:lnTo>
                    <a:pt x="83" y="177"/>
                  </a:lnTo>
                  <a:lnTo>
                    <a:pt x="76" y="175"/>
                  </a:lnTo>
                  <a:lnTo>
                    <a:pt x="70" y="172"/>
                  </a:lnTo>
                  <a:lnTo>
                    <a:pt x="63" y="168"/>
                  </a:lnTo>
                  <a:lnTo>
                    <a:pt x="58" y="163"/>
                  </a:lnTo>
                  <a:lnTo>
                    <a:pt x="53" y="159"/>
                  </a:lnTo>
                  <a:lnTo>
                    <a:pt x="47" y="154"/>
                  </a:lnTo>
                  <a:lnTo>
                    <a:pt x="43" y="147"/>
                  </a:lnTo>
                  <a:lnTo>
                    <a:pt x="39" y="141"/>
                  </a:lnTo>
                  <a:lnTo>
                    <a:pt x="35" y="134"/>
                  </a:lnTo>
                  <a:lnTo>
                    <a:pt x="33" y="128"/>
                  </a:lnTo>
                  <a:lnTo>
                    <a:pt x="31" y="120"/>
                  </a:lnTo>
                  <a:lnTo>
                    <a:pt x="30" y="113"/>
                  </a:lnTo>
                  <a:lnTo>
                    <a:pt x="30" y="105"/>
                  </a:lnTo>
                  <a:lnTo>
                    <a:pt x="30" y="98"/>
                  </a:lnTo>
                  <a:lnTo>
                    <a:pt x="31" y="90"/>
                  </a:lnTo>
                  <a:lnTo>
                    <a:pt x="33" y="83"/>
                  </a:lnTo>
                  <a:lnTo>
                    <a:pt x="35" y="77"/>
                  </a:lnTo>
                  <a:lnTo>
                    <a:pt x="39" y="70"/>
                  </a:lnTo>
                  <a:lnTo>
                    <a:pt x="43" y="64"/>
                  </a:lnTo>
                  <a:lnTo>
                    <a:pt x="47" y="57"/>
                  </a:lnTo>
                  <a:lnTo>
                    <a:pt x="53" y="52"/>
                  </a:lnTo>
                  <a:lnTo>
                    <a:pt x="58" y="48"/>
                  </a:lnTo>
                  <a:lnTo>
                    <a:pt x="63" y="43"/>
                  </a:lnTo>
                  <a:lnTo>
                    <a:pt x="70" y="39"/>
                  </a:lnTo>
                  <a:lnTo>
                    <a:pt x="76" y="36"/>
                  </a:lnTo>
                  <a:lnTo>
                    <a:pt x="83" y="34"/>
                  </a:lnTo>
                  <a:lnTo>
                    <a:pt x="90" y="31"/>
                  </a:lnTo>
                  <a:lnTo>
                    <a:pt x="98" y="30"/>
                  </a:lnTo>
                  <a:lnTo>
                    <a:pt x="105" y="30"/>
                  </a:lnTo>
                  <a:lnTo>
                    <a:pt x="557" y="30"/>
                  </a:lnTo>
                  <a:lnTo>
                    <a:pt x="560" y="30"/>
                  </a:lnTo>
                  <a:lnTo>
                    <a:pt x="563" y="29"/>
                  </a:lnTo>
                  <a:lnTo>
                    <a:pt x="565" y="28"/>
                  </a:lnTo>
                  <a:lnTo>
                    <a:pt x="567" y="26"/>
                  </a:lnTo>
                  <a:lnTo>
                    <a:pt x="569" y="24"/>
                  </a:lnTo>
                  <a:lnTo>
                    <a:pt x="571" y="21"/>
                  </a:lnTo>
                  <a:lnTo>
                    <a:pt x="572" y="19"/>
                  </a:lnTo>
                  <a:lnTo>
                    <a:pt x="57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70" name="Freeform 725">
            <a:extLst>
              <a:ext uri="{FF2B5EF4-FFF2-40B4-BE49-F238E27FC236}">
                <a16:creationId xmlns:a16="http://schemas.microsoft.com/office/drawing/2014/main" id="{B4525F48-90CE-42F4-A848-4848301444A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072402" y="4319029"/>
            <a:ext cx="358010" cy="360000"/>
          </a:xfrm>
          <a:custGeom>
            <a:avLst/>
            <a:gdLst>
              <a:gd name="T0" fmla="*/ 611 w 903"/>
              <a:gd name="T1" fmla="*/ 631 h 903"/>
              <a:gd name="T2" fmla="*/ 603 w 903"/>
              <a:gd name="T3" fmla="*/ 623 h 903"/>
              <a:gd name="T4" fmla="*/ 603 w 903"/>
              <a:gd name="T5" fmla="*/ 611 h 903"/>
              <a:gd name="T6" fmla="*/ 611 w 903"/>
              <a:gd name="T7" fmla="*/ 603 h 903"/>
              <a:gd name="T8" fmla="*/ 801 w 903"/>
              <a:gd name="T9" fmla="*/ 603 h 903"/>
              <a:gd name="T10" fmla="*/ 810 w 903"/>
              <a:gd name="T11" fmla="*/ 608 h 903"/>
              <a:gd name="T12" fmla="*/ 813 w 903"/>
              <a:gd name="T13" fmla="*/ 620 h 903"/>
              <a:gd name="T14" fmla="*/ 806 w 903"/>
              <a:gd name="T15" fmla="*/ 629 h 903"/>
              <a:gd name="T16" fmla="*/ 406 w 903"/>
              <a:gd name="T17" fmla="*/ 90 h 903"/>
              <a:gd name="T18" fmla="*/ 595 w 903"/>
              <a:gd name="T19" fmla="*/ 92 h 903"/>
              <a:gd name="T20" fmla="*/ 601 w 903"/>
              <a:gd name="T21" fmla="*/ 102 h 903"/>
              <a:gd name="T22" fmla="*/ 599 w 903"/>
              <a:gd name="T23" fmla="*/ 114 h 903"/>
              <a:gd name="T24" fmla="*/ 589 w 903"/>
              <a:gd name="T25" fmla="*/ 120 h 903"/>
              <a:gd name="T26" fmla="*/ 401 w 903"/>
              <a:gd name="T27" fmla="*/ 119 h 903"/>
              <a:gd name="T28" fmla="*/ 392 w 903"/>
              <a:gd name="T29" fmla="*/ 111 h 903"/>
              <a:gd name="T30" fmla="*/ 392 w 903"/>
              <a:gd name="T31" fmla="*/ 100 h 903"/>
              <a:gd name="T32" fmla="*/ 401 w 903"/>
              <a:gd name="T33" fmla="*/ 91 h 903"/>
              <a:gd name="T34" fmla="*/ 106 w 903"/>
              <a:gd name="T35" fmla="*/ 632 h 903"/>
              <a:gd name="T36" fmla="*/ 95 w 903"/>
              <a:gd name="T37" fmla="*/ 627 h 903"/>
              <a:gd name="T38" fmla="*/ 90 w 903"/>
              <a:gd name="T39" fmla="*/ 617 h 903"/>
              <a:gd name="T40" fmla="*/ 95 w 903"/>
              <a:gd name="T41" fmla="*/ 606 h 903"/>
              <a:gd name="T42" fmla="*/ 106 w 903"/>
              <a:gd name="T43" fmla="*/ 602 h 903"/>
              <a:gd name="T44" fmla="*/ 295 w 903"/>
              <a:gd name="T45" fmla="*/ 605 h 903"/>
              <a:gd name="T46" fmla="*/ 301 w 903"/>
              <a:gd name="T47" fmla="*/ 614 h 903"/>
              <a:gd name="T48" fmla="*/ 299 w 903"/>
              <a:gd name="T49" fmla="*/ 625 h 903"/>
              <a:gd name="T50" fmla="*/ 289 w 903"/>
              <a:gd name="T51" fmla="*/ 632 h 903"/>
              <a:gd name="T52" fmla="*/ 783 w 903"/>
              <a:gd name="T53" fmla="*/ 512 h 903"/>
              <a:gd name="T54" fmla="*/ 780 w 903"/>
              <a:gd name="T55" fmla="*/ 428 h 903"/>
              <a:gd name="T56" fmla="*/ 771 w 903"/>
              <a:gd name="T57" fmla="*/ 421 h 903"/>
              <a:gd name="T58" fmla="*/ 677 w 903"/>
              <a:gd name="T59" fmla="*/ 391 h 903"/>
              <a:gd name="T60" fmla="*/ 688 w 903"/>
              <a:gd name="T61" fmla="*/ 387 h 903"/>
              <a:gd name="T62" fmla="*/ 692 w 903"/>
              <a:gd name="T63" fmla="*/ 376 h 903"/>
              <a:gd name="T64" fmla="*/ 689 w 903"/>
              <a:gd name="T65" fmla="*/ 6 h 903"/>
              <a:gd name="T66" fmla="*/ 681 w 903"/>
              <a:gd name="T67" fmla="*/ 0 h 903"/>
              <a:gd name="T68" fmla="*/ 311 w 903"/>
              <a:gd name="T69" fmla="*/ 1 h 903"/>
              <a:gd name="T70" fmla="*/ 302 w 903"/>
              <a:gd name="T71" fmla="*/ 8 h 903"/>
              <a:gd name="T72" fmla="*/ 301 w 903"/>
              <a:gd name="T73" fmla="*/ 380 h 903"/>
              <a:gd name="T74" fmla="*/ 307 w 903"/>
              <a:gd name="T75" fmla="*/ 388 h 903"/>
              <a:gd name="T76" fmla="*/ 481 w 903"/>
              <a:gd name="T77" fmla="*/ 391 h 903"/>
              <a:gd name="T78" fmla="*/ 129 w 903"/>
              <a:gd name="T79" fmla="*/ 422 h 903"/>
              <a:gd name="T80" fmla="*/ 122 w 903"/>
              <a:gd name="T81" fmla="*/ 430 h 903"/>
              <a:gd name="T82" fmla="*/ 15 w 903"/>
              <a:gd name="T83" fmla="*/ 512 h 903"/>
              <a:gd name="T84" fmla="*/ 4 w 903"/>
              <a:gd name="T85" fmla="*/ 516 h 903"/>
              <a:gd name="T86" fmla="*/ 0 w 903"/>
              <a:gd name="T87" fmla="*/ 527 h 903"/>
              <a:gd name="T88" fmla="*/ 3 w 903"/>
              <a:gd name="T89" fmla="*/ 897 h 903"/>
              <a:gd name="T90" fmla="*/ 11 w 903"/>
              <a:gd name="T91" fmla="*/ 903 h 903"/>
              <a:gd name="T92" fmla="*/ 382 w 903"/>
              <a:gd name="T93" fmla="*/ 902 h 903"/>
              <a:gd name="T94" fmla="*/ 390 w 903"/>
              <a:gd name="T95" fmla="*/ 893 h 903"/>
              <a:gd name="T96" fmla="*/ 391 w 903"/>
              <a:gd name="T97" fmla="*/ 523 h 903"/>
              <a:gd name="T98" fmla="*/ 385 w 903"/>
              <a:gd name="T99" fmla="*/ 514 h 903"/>
              <a:gd name="T100" fmla="*/ 151 w 903"/>
              <a:gd name="T101" fmla="*/ 512 h 903"/>
              <a:gd name="T102" fmla="*/ 526 w 903"/>
              <a:gd name="T103" fmla="*/ 512 h 903"/>
              <a:gd name="T104" fmla="*/ 517 w 903"/>
              <a:gd name="T105" fmla="*/ 516 h 903"/>
              <a:gd name="T106" fmla="*/ 511 w 903"/>
              <a:gd name="T107" fmla="*/ 527 h 903"/>
              <a:gd name="T108" fmla="*/ 514 w 903"/>
              <a:gd name="T109" fmla="*/ 897 h 903"/>
              <a:gd name="T110" fmla="*/ 524 w 903"/>
              <a:gd name="T111" fmla="*/ 903 h 903"/>
              <a:gd name="T112" fmla="*/ 894 w 903"/>
              <a:gd name="T113" fmla="*/ 902 h 903"/>
              <a:gd name="T114" fmla="*/ 902 w 903"/>
              <a:gd name="T115" fmla="*/ 893 h 903"/>
              <a:gd name="T116" fmla="*/ 903 w 903"/>
              <a:gd name="T117" fmla="*/ 523 h 903"/>
              <a:gd name="T118" fmla="*/ 896 w 903"/>
              <a:gd name="T119" fmla="*/ 514 h 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03" h="903">
                <a:moveTo>
                  <a:pt x="798" y="632"/>
                </a:moveTo>
                <a:lnTo>
                  <a:pt x="617" y="632"/>
                </a:lnTo>
                <a:lnTo>
                  <a:pt x="614" y="632"/>
                </a:lnTo>
                <a:lnTo>
                  <a:pt x="611" y="631"/>
                </a:lnTo>
                <a:lnTo>
                  <a:pt x="609" y="629"/>
                </a:lnTo>
                <a:lnTo>
                  <a:pt x="607" y="627"/>
                </a:lnTo>
                <a:lnTo>
                  <a:pt x="605" y="625"/>
                </a:lnTo>
                <a:lnTo>
                  <a:pt x="603" y="623"/>
                </a:lnTo>
                <a:lnTo>
                  <a:pt x="602" y="620"/>
                </a:lnTo>
                <a:lnTo>
                  <a:pt x="602" y="617"/>
                </a:lnTo>
                <a:lnTo>
                  <a:pt x="602" y="614"/>
                </a:lnTo>
                <a:lnTo>
                  <a:pt x="603" y="611"/>
                </a:lnTo>
                <a:lnTo>
                  <a:pt x="605" y="608"/>
                </a:lnTo>
                <a:lnTo>
                  <a:pt x="607" y="606"/>
                </a:lnTo>
                <a:lnTo>
                  <a:pt x="609" y="605"/>
                </a:lnTo>
                <a:lnTo>
                  <a:pt x="611" y="603"/>
                </a:lnTo>
                <a:lnTo>
                  <a:pt x="614" y="603"/>
                </a:lnTo>
                <a:lnTo>
                  <a:pt x="617" y="602"/>
                </a:lnTo>
                <a:lnTo>
                  <a:pt x="798" y="602"/>
                </a:lnTo>
                <a:lnTo>
                  <a:pt x="801" y="603"/>
                </a:lnTo>
                <a:lnTo>
                  <a:pt x="804" y="603"/>
                </a:lnTo>
                <a:lnTo>
                  <a:pt x="806" y="605"/>
                </a:lnTo>
                <a:lnTo>
                  <a:pt x="808" y="606"/>
                </a:lnTo>
                <a:lnTo>
                  <a:pt x="810" y="608"/>
                </a:lnTo>
                <a:lnTo>
                  <a:pt x="811" y="611"/>
                </a:lnTo>
                <a:lnTo>
                  <a:pt x="813" y="614"/>
                </a:lnTo>
                <a:lnTo>
                  <a:pt x="813" y="617"/>
                </a:lnTo>
                <a:lnTo>
                  <a:pt x="813" y="620"/>
                </a:lnTo>
                <a:lnTo>
                  <a:pt x="811" y="623"/>
                </a:lnTo>
                <a:lnTo>
                  <a:pt x="810" y="625"/>
                </a:lnTo>
                <a:lnTo>
                  <a:pt x="808" y="627"/>
                </a:lnTo>
                <a:lnTo>
                  <a:pt x="806" y="629"/>
                </a:lnTo>
                <a:lnTo>
                  <a:pt x="804" y="631"/>
                </a:lnTo>
                <a:lnTo>
                  <a:pt x="801" y="632"/>
                </a:lnTo>
                <a:lnTo>
                  <a:pt x="798" y="632"/>
                </a:lnTo>
                <a:close/>
                <a:moveTo>
                  <a:pt x="406" y="90"/>
                </a:moveTo>
                <a:lnTo>
                  <a:pt x="587" y="90"/>
                </a:lnTo>
                <a:lnTo>
                  <a:pt x="589" y="90"/>
                </a:lnTo>
                <a:lnTo>
                  <a:pt x="593" y="91"/>
                </a:lnTo>
                <a:lnTo>
                  <a:pt x="595" y="92"/>
                </a:lnTo>
                <a:lnTo>
                  <a:pt x="598" y="94"/>
                </a:lnTo>
                <a:lnTo>
                  <a:pt x="599" y="96"/>
                </a:lnTo>
                <a:lnTo>
                  <a:pt x="601" y="100"/>
                </a:lnTo>
                <a:lnTo>
                  <a:pt x="601" y="102"/>
                </a:lnTo>
                <a:lnTo>
                  <a:pt x="602" y="105"/>
                </a:lnTo>
                <a:lnTo>
                  <a:pt x="601" y="108"/>
                </a:lnTo>
                <a:lnTo>
                  <a:pt x="601" y="111"/>
                </a:lnTo>
                <a:lnTo>
                  <a:pt x="599" y="114"/>
                </a:lnTo>
                <a:lnTo>
                  <a:pt x="598" y="116"/>
                </a:lnTo>
                <a:lnTo>
                  <a:pt x="595" y="118"/>
                </a:lnTo>
                <a:lnTo>
                  <a:pt x="593" y="119"/>
                </a:lnTo>
                <a:lnTo>
                  <a:pt x="589" y="120"/>
                </a:lnTo>
                <a:lnTo>
                  <a:pt x="587" y="120"/>
                </a:lnTo>
                <a:lnTo>
                  <a:pt x="406" y="120"/>
                </a:lnTo>
                <a:lnTo>
                  <a:pt x="403" y="120"/>
                </a:lnTo>
                <a:lnTo>
                  <a:pt x="401" y="119"/>
                </a:lnTo>
                <a:lnTo>
                  <a:pt x="398" y="118"/>
                </a:lnTo>
                <a:lnTo>
                  <a:pt x="395" y="116"/>
                </a:lnTo>
                <a:lnTo>
                  <a:pt x="394" y="114"/>
                </a:lnTo>
                <a:lnTo>
                  <a:pt x="392" y="111"/>
                </a:lnTo>
                <a:lnTo>
                  <a:pt x="391" y="108"/>
                </a:lnTo>
                <a:lnTo>
                  <a:pt x="391" y="105"/>
                </a:lnTo>
                <a:lnTo>
                  <a:pt x="391" y="102"/>
                </a:lnTo>
                <a:lnTo>
                  <a:pt x="392" y="100"/>
                </a:lnTo>
                <a:lnTo>
                  <a:pt x="394" y="96"/>
                </a:lnTo>
                <a:lnTo>
                  <a:pt x="395" y="94"/>
                </a:lnTo>
                <a:lnTo>
                  <a:pt x="398" y="92"/>
                </a:lnTo>
                <a:lnTo>
                  <a:pt x="401" y="91"/>
                </a:lnTo>
                <a:lnTo>
                  <a:pt x="403" y="90"/>
                </a:lnTo>
                <a:lnTo>
                  <a:pt x="406" y="90"/>
                </a:lnTo>
                <a:close/>
                <a:moveTo>
                  <a:pt x="286" y="632"/>
                </a:moveTo>
                <a:lnTo>
                  <a:pt x="106" y="632"/>
                </a:lnTo>
                <a:lnTo>
                  <a:pt x="103" y="632"/>
                </a:lnTo>
                <a:lnTo>
                  <a:pt x="99" y="631"/>
                </a:lnTo>
                <a:lnTo>
                  <a:pt x="97" y="629"/>
                </a:lnTo>
                <a:lnTo>
                  <a:pt x="95" y="627"/>
                </a:lnTo>
                <a:lnTo>
                  <a:pt x="93" y="625"/>
                </a:lnTo>
                <a:lnTo>
                  <a:pt x="92" y="623"/>
                </a:lnTo>
                <a:lnTo>
                  <a:pt x="91" y="620"/>
                </a:lnTo>
                <a:lnTo>
                  <a:pt x="90" y="617"/>
                </a:lnTo>
                <a:lnTo>
                  <a:pt x="91" y="614"/>
                </a:lnTo>
                <a:lnTo>
                  <a:pt x="92" y="611"/>
                </a:lnTo>
                <a:lnTo>
                  <a:pt x="93" y="608"/>
                </a:lnTo>
                <a:lnTo>
                  <a:pt x="95" y="606"/>
                </a:lnTo>
                <a:lnTo>
                  <a:pt x="97" y="605"/>
                </a:lnTo>
                <a:lnTo>
                  <a:pt x="99" y="603"/>
                </a:lnTo>
                <a:lnTo>
                  <a:pt x="103" y="603"/>
                </a:lnTo>
                <a:lnTo>
                  <a:pt x="106" y="602"/>
                </a:lnTo>
                <a:lnTo>
                  <a:pt x="286" y="602"/>
                </a:lnTo>
                <a:lnTo>
                  <a:pt x="289" y="603"/>
                </a:lnTo>
                <a:lnTo>
                  <a:pt x="291" y="603"/>
                </a:lnTo>
                <a:lnTo>
                  <a:pt x="295" y="605"/>
                </a:lnTo>
                <a:lnTo>
                  <a:pt x="297" y="606"/>
                </a:lnTo>
                <a:lnTo>
                  <a:pt x="299" y="608"/>
                </a:lnTo>
                <a:lnTo>
                  <a:pt x="300" y="611"/>
                </a:lnTo>
                <a:lnTo>
                  <a:pt x="301" y="614"/>
                </a:lnTo>
                <a:lnTo>
                  <a:pt x="301" y="617"/>
                </a:lnTo>
                <a:lnTo>
                  <a:pt x="301" y="620"/>
                </a:lnTo>
                <a:lnTo>
                  <a:pt x="300" y="623"/>
                </a:lnTo>
                <a:lnTo>
                  <a:pt x="299" y="625"/>
                </a:lnTo>
                <a:lnTo>
                  <a:pt x="297" y="627"/>
                </a:lnTo>
                <a:lnTo>
                  <a:pt x="295" y="629"/>
                </a:lnTo>
                <a:lnTo>
                  <a:pt x="291" y="631"/>
                </a:lnTo>
                <a:lnTo>
                  <a:pt x="289" y="632"/>
                </a:lnTo>
                <a:lnTo>
                  <a:pt x="286" y="632"/>
                </a:lnTo>
                <a:lnTo>
                  <a:pt x="286" y="632"/>
                </a:lnTo>
                <a:close/>
                <a:moveTo>
                  <a:pt x="888" y="512"/>
                </a:moveTo>
                <a:lnTo>
                  <a:pt x="783" y="512"/>
                </a:lnTo>
                <a:lnTo>
                  <a:pt x="783" y="436"/>
                </a:lnTo>
                <a:lnTo>
                  <a:pt x="783" y="433"/>
                </a:lnTo>
                <a:lnTo>
                  <a:pt x="781" y="430"/>
                </a:lnTo>
                <a:lnTo>
                  <a:pt x="780" y="428"/>
                </a:lnTo>
                <a:lnTo>
                  <a:pt x="778" y="426"/>
                </a:lnTo>
                <a:lnTo>
                  <a:pt x="776" y="424"/>
                </a:lnTo>
                <a:lnTo>
                  <a:pt x="774" y="422"/>
                </a:lnTo>
                <a:lnTo>
                  <a:pt x="771" y="421"/>
                </a:lnTo>
                <a:lnTo>
                  <a:pt x="768" y="421"/>
                </a:lnTo>
                <a:lnTo>
                  <a:pt x="511" y="421"/>
                </a:lnTo>
                <a:lnTo>
                  <a:pt x="511" y="391"/>
                </a:lnTo>
                <a:lnTo>
                  <a:pt x="677" y="391"/>
                </a:lnTo>
                <a:lnTo>
                  <a:pt x="681" y="391"/>
                </a:lnTo>
                <a:lnTo>
                  <a:pt x="683" y="390"/>
                </a:lnTo>
                <a:lnTo>
                  <a:pt x="686" y="388"/>
                </a:lnTo>
                <a:lnTo>
                  <a:pt x="688" y="387"/>
                </a:lnTo>
                <a:lnTo>
                  <a:pt x="689" y="385"/>
                </a:lnTo>
                <a:lnTo>
                  <a:pt x="691" y="382"/>
                </a:lnTo>
                <a:lnTo>
                  <a:pt x="692" y="380"/>
                </a:lnTo>
                <a:lnTo>
                  <a:pt x="692" y="376"/>
                </a:lnTo>
                <a:lnTo>
                  <a:pt x="692" y="15"/>
                </a:lnTo>
                <a:lnTo>
                  <a:pt x="692" y="12"/>
                </a:lnTo>
                <a:lnTo>
                  <a:pt x="691" y="8"/>
                </a:lnTo>
                <a:lnTo>
                  <a:pt x="689" y="6"/>
                </a:lnTo>
                <a:lnTo>
                  <a:pt x="688" y="4"/>
                </a:lnTo>
                <a:lnTo>
                  <a:pt x="686" y="2"/>
                </a:lnTo>
                <a:lnTo>
                  <a:pt x="683" y="1"/>
                </a:lnTo>
                <a:lnTo>
                  <a:pt x="681" y="0"/>
                </a:lnTo>
                <a:lnTo>
                  <a:pt x="677" y="0"/>
                </a:lnTo>
                <a:lnTo>
                  <a:pt x="316" y="0"/>
                </a:lnTo>
                <a:lnTo>
                  <a:pt x="313" y="0"/>
                </a:lnTo>
                <a:lnTo>
                  <a:pt x="311" y="1"/>
                </a:lnTo>
                <a:lnTo>
                  <a:pt x="307" y="2"/>
                </a:lnTo>
                <a:lnTo>
                  <a:pt x="305" y="4"/>
                </a:lnTo>
                <a:lnTo>
                  <a:pt x="303" y="6"/>
                </a:lnTo>
                <a:lnTo>
                  <a:pt x="302" y="8"/>
                </a:lnTo>
                <a:lnTo>
                  <a:pt x="301" y="12"/>
                </a:lnTo>
                <a:lnTo>
                  <a:pt x="301" y="15"/>
                </a:lnTo>
                <a:lnTo>
                  <a:pt x="301" y="376"/>
                </a:lnTo>
                <a:lnTo>
                  <a:pt x="301" y="380"/>
                </a:lnTo>
                <a:lnTo>
                  <a:pt x="302" y="382"/>
                </a:lnTo>
                <a:lnTo>
                  <a:pt x="303" y="385"/>
                </a:lnTo>
                <a:lnTo>
                  <a:pt x="305" y="387"/>
                </a:lnTo>
                <a:lnTo>
                  <a:pt x="307" y="388"/>
                </a:lnTo>
                <a:lnTo>
                  <a:pt x="311" y="390"/>
                </a:lnTo>
                <a:lnTo>
                  <a:pt x="313" y="391"/>
                </a:lnTo>
                <a:lnTo>
                  <a:pt x="316" y="391"/>
                </a:lnTo>
                <a:lnTo>
                  <a:pt x="481" y="391"/>
                </a:lnTo>
                <a:lnTo>
                  <a:pt x="481" y="421"/>
                </a:lnTo>
                <a:lnTo>
                  <a:pt x="136" y="421"/>
                </a:lnTo>
                <a:lnTo>
                  <a:pt x="133" y="421"/>
                </a:lnTo>
                <a:lnTo>
                  <a:pt x="129" y="422"/>
                </a:lnTo>
                <a:lnTo>
                  <a:pt x="127" y="424"/>
                </a:lnTo>
                <a:lnTo>
                  <a:pt x="125" y="426"/>
                </a:lnTo>
                <a:lnTo>
                  <a:pt x="123" y="428"/>
                </a:lnTo>
                <a:lnTo>
                  <a:pt x="122" y="430"/>
                </a:lnTo>
                <a:lnTo>
                  <a:pt x="121" y="433"/>
                </a:lnTo>
                <a:lnTo>
                  <a:pt x="121" y="436"/>
                </a:lnTo>
                <a:lnTo>
                  <a:pt x="121" y="512"/>
                </a:lnTo>
                <a:lnTo>
                  <a:pt x="15" y="512"/>
                </a:lnTo>
                <a:lnTo>
                  <a:pt x="11" y="512"/>
                </a:lnTo>
                <a:lnTo>
                  <a:pt x="9" y="513"/>
                </a:lnTo>
                <a:lnTo>
                  <a:pt x="6" y="514"/>
                </a:lnTo>
                <a:lnTo>
                  <a:pt x="4" y="516"/>
                </a:lnTo>
                <a:lnTo>
                  <a:pt x="3" y="518"/>
                </a:lnTo>
                <a:lnTo>
                  <a:pt x="1" y="521"/>
                </a:lnTo>
                <a:lnTo>
                  <a:pt x="1" y="523"/>
                </a:lnTo>
                <a:lnTo>
                  <a:pt x="0" y="527"/>
                </a:lnTo>
                <a:lnTo>
                  <a:pt x="0" y="888"/>
                </a:lnTo>
                <a:lnTo>
                  <a:pt x="1" y="891"/>
                </a:lnTo>
                <a:lnTo>
                  <a:pt x="1" y="893"/>
                </a:lnTo>
                <a:lnTo>
                  <a:pt x="3" y="897"/>
                </a:lnTo>
                <a:lnTo>
                  <a:pt x="4" y="899"/>
                </a:lnTo>
                <a:lnTo>
                  <a:pt x="6" y="901"/>
                </a:lnTo>
                <a:lnTo>
                  <a:pt x="9" y="902"/>
                </a:lnTo>
                <a:lnTo>
                  <a:pt x="11" y="903"/>
                </a:lnTo>
                <a:lnTo>
                  <a:pt x="15" y="903"/>
                </a:lnTo>
                <a:lnTo>
                  <a:pt x="376" y="903"/>
                </a:lnTo>
                <a:lnTo>
                  <a:pt x="379" y="903"/>
                </a:lnTo>
                <a:lnTo>
                  <a:pt x="382" y="902"/>
                </a:lnTo>
                <a:lnTo>
                  <a:pt x="385" y="901"/>
                </a:lnTo>
                <a:lnTo>
                  <a:pt x="387" y="899"/>
                </a:lnTo>
                <a:lnTo>
                  <a:pt x="389" y="897"/>
                </a:lnTo>
                <a:lnTo>
                  <a:pt x="390" y="893"/>
                </a:lnTo>
                <a:lnTo>
                  <a:pt x="391" y="891"/>
                </a:lnTo>
                <a:lnTo>
                  <a:pt x="391" y="888"/>
                </a:lnTo>
                <a:lnTo>
                  <a:pt x="391" y="527"/>
                </a:lnTo>
                <a:lnTo>
                  <a:pt x="391" y="523"/>
                </a:lnTo>
                <a:lnTo>
                  <a:pt x="390" y="521"/>
                </a:lnTo>
                <a:lnTo>
                  <a:pt x="389" y="518"/>
                </a:lnTo>
                <a:lnTo>
                  <a:pt x="387" y="516"/>
                </a:lnTo>
                <a:lnTo>
                  <a:pt x="385" y="514"/>
                </a:lnTo>
                <a:lnTo>
                  <a:pt x="382" y="513"/>
                </a:lnTo>
                <a:lnTo>
                  <a:pt x="379" y="512"/>
                </a:lnTo>
                <a:lnTo>
                  <a:pt x="376" y="512"/>
                </a:lnTo>
                <a:lnTo>
                  <a:pt x="151" y="512"/>
                </a:lnTo>
                <a:lnTo>
                  <a:pt x="151" y="451"/>
                </a:lnTo>
                <a:lnTo>
                  <a:pt x="753" y="451"/>
                </a:lnTo>
                <a:lnTo>
                  <a:pt x="753" y="512"/>
                </a:lnTo>
                <a:lnTo>
                  <a:pt x="526" y="512"/>
                </a:lnTo>
                <a:lnTo>
                  <a:pt x="524" y="512"/>
                </a:lnTo>
                <a:lnTo>
                  <a:pt x="521" y="513"/>
                </a:lnTo>
                <a:lnTo>
                  <a:pt x="519" y="514"/>
                </a:lnTo>
                <a:lnTo>
                  <a:pt x="517" y="516"/>
                </a:lnTo>
                <a:lnTo>
                  <a:pt x="514" y="518"/>
                </a:lnTo>
                <a:lnTo>
                  <a:pt x="513" y="521"/>
                </a:lnTo>
                <a:lnTo>
                  <a:pt x="512" y="523"/>
                </a:lnTo>
                <a:lnTo>
                  <a:pt x="511" y="527"/>
                </a:lnTo>
                <a:lnTo>
                  <a:pt x="511" y="888"/>
                </a:lnTo>
                <a:lnTo>
                  <a:pt x="512" y="891"/>
                </a:lnTo>
                <a:lnTo>
                  <a:pt x="513" y="893"/>
                </a:lnTo>
                <a:lnTo>
                  <a:pt x="514" y="897"/>
                </a:lnTo>
                <a:lnTo>
                  <a:pt x="517" y="899"/>
                </a:lnTo>
                <a:lnTo>
                  <a:pt x="519" y="901"/>
                </a:lnTo>
                <a:lnTo>
                  <a:pt x="521" y="902"/>
                </a:lnTo>
                <a:lnTo>
                  <a:pt x="524" y="903"/>
                </a:lnTo>
                <a:lnTo>
                  <a:pt x="526" y="903"/>
                </a:lnTo>
                <a:lnTo>
                  <a:pt x="888" y="903"/>
                </a:lnTo>
                <a:lnTo>
                  <a:pt x="891" y="903"/>
                </a:lnTo>
                <a:lnTo>
                  <a:pt x="894" y="902"/>
                </a:lnTo>
                <a:lnTo>
                  <a:pt x="896" y="901"/>
                </a:lnTo>
                <a:lnTo>
                  <a:pt x="898" y="899"/>
                </a:lnTo>
                <a:lnTo>
                  <a:pt x="901" y="897"/>
                </a:lnTo>
                <a:lnTo>
                  <a:pt x="902" y="893"/>
                </a:lnTo>
                <a:lnTo>
                  <a:pt x="903" y="891"/>
                </a:lnTo>
                <a:lnTo>
                  <a:pt x="903" y="888"/>
                </a:lnTo>
                <a:lnTo>
                  <a:pt x="903" y="527"/>
                </a:lnTo>
                <a:lnTo>
                  <a:pt x="903" y="523"/>
                </a:lnTo>
                <a:lnTo>
                  <a:pt x="902" y="521"/>
                </a:lnTo>
                <a:lnTo>
                  <a:pt x="901" y="518"/>
                </a:lnTo>
                <a:lnTo>
                  <a:pt x="898" y="516"/>
                </a:lnTo>
                <a:lnTo>
                  <a:pt x="896" y="514"/>
                </a:lnTo>
                <a:lnTo>
                  <a:pt x="894" y="513"/>
                </a:lnTo>
                <a:lnTo>
                  <a:pt x="891" y="512"/>
                </a:lnTo>
                <a:lnTo>
                  <a:pt x="888" y="5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71" name="Group 670">
            <a:extLst>
              <a:ext uri="{FF2B5EF4-FFF2-40B4-BE49-F238E27FC236}">
                <a16:creationId xmlns:a16="http://schemas.microsoft.com/office/drawing/2014/main" id="{5955E5A7-4287-4868-895D-F0CC119DA1C0}"/>
              </a:ext>
            </a:extLst>
          </p:cNvPr>
          <p:cNvGrpSpPr>
            <a:grpSpLocks noChangeAspect="1"/>
          </p:cNvGrpSpPr>
          <p:nvPr/>
        </p:nvGrpSpPr>
        <p:grpSpPr>
          <a:xfrm>
            <a:off x="4719196" y="1588151"/>
            <a:ext cx="373396" cy="360000"/>
            <a:chOff x="2084694" y="3456367"/>
            <a:chExt cx="298717" cy="288000"/>
          </a:xfrm>
        </p:grpSpPr>
        <p:sp>
          <p:nvSpPr>
            <p:cNvPr id="672" name="Freeform 52">
              <a:extLst>
                <a:ext uri="{FF2B5EF4-FFF2-40B4-BE49-F238E27FC236}">
                  <a16:creationId xmlns:a16="http://schemas.microsoft.com/office/drawing/2014/main" id="{24FDDF54-FF02-46C2-BC3C-DF39AC5C43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03448" y="3586302"/>
              <a:ext cx="79033" cy="79033"/>
            </a:xfrm>
            <a:custGeom>
              <a:avLst/>
              <a:gdLst>
                <a:gd name="T0" fmla="*/ 12 w 24"/>
                <a:gd name="T1" fmla="*/ 24 h 24"/>
                <a:gd name="T2" fmla="*/ 0 w 24"/>
                <a:gd name="T3" fmla="*/ 12 h 24"/>
                <a:gd name="T4" fmla="*/ 12 w 24"/>
                <a:gd name="T5" fmla="*/ 0 h 24"/>
                <a:gd name="T6" fmla="*/ 24 w 24"/>
                <a:gd name="T7" fmla="*/ 12 h 24"/>
                <a:gd name="T8" fmla="*/ 12 w 24"/>
                <a:gd name="T9" fmla="*/ 24 h 24"/>
                <a:gd name="T10" fmla="*/ 12 w 24"/>
                <a:gd name="T11" fmla="*/ 4 h 24"/>
                <a:gd name="T12" fmla="*/ 4 w 24"/>
                <a:gd name="T13" fmla="*/ 12 h 24"/>
                <a:gd name="T14" fmla="*/ 12 w 24"/>
                <a:gd name="T15" fmla="*/ 20 h 24"/>
                <a:gd name="T16" fmla="*/ 20 w 24"/>
                <a:gd name="T17" fmla="*/ 12 h 24"/>
                <a:gd name="T18" fmla="*/ 12 w 24"/>
                <a:gd name="T1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19"/>
                    <a:pt x="19" y="24"/>
                    <a:pt x="12" y="24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20"/>
                    <a:pt x="12" y="20"/>
                  </a:cubicBezTo>
                  <a:cubicBezTo>
                    <a:pt x="16" y="20"/>
                    <a:pt x="20" y="16"/>
                    <a:pt x="20" y="12"/>
                  </a:cubicBezTo>
                  <a:cubicBezTo>
                    <a:pt x="20" y="8"/>
                    <a:pt x="16" y="4"/>
                    <a:pt x="12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3" name="Freeform 53">
              <a:extLst>
                <a:ext uri="{FF2B5EF4-FFF2-40B4-BE49-F238E27FC236}">
                  <a16:creationId xmlns:a16="http://schemas.microsoft.com/office/drawing/2014/main" id="{AD081049-07AD-4F02-8326-660449AEB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694" y="3651939"/>
              <a:ext cx="107163" cy="65638"/>
            </a:xfrm>
            <a:custGeom>
              <a:avLst/>
              <a:gdLst>
                <a:gd name="T0" fmla="*/ 24 w 33"/>
                <a:gd name="T1" fmla="*/ 20 h 20"/>
                <a:gd name="T2" fmla="*/ 2 w 33"/>
                <a:gd name="T3" fmla="*/ 20 h 20"/>
                <a:gd name="T4" fmla="*/ 0 w 33"/>
                <a:gd name="T5" fmla="*/ 18 h 20"/>
                <a:gd name="T6" fmla="*/ 18 w 33"/>
                <a:gd name="T7" fmla="*/ 0 h 20"/>
                <a:gd name="T8" fmla="*/ 33 w 33"/>
                <a:gd name="T9" fmla="*/ 7 h 20"/>
                <a:gd name="T10" fmla="*/ 32 w 33"/>
                <a:gd name="T11" fmla="*/ 10 h 20"/>
                <a:gd name="T12" fmla="*/ 29 w 33"/>
                <a:gd name="T13" fmla="*/ 10 h 20"/>
                <a:gd name="T14" fmla="*/ 18 w 33"/>
                <a:gd name="T15" fmla="*/ 4 h 20"/>
                <a:gd name="T16" fmla="*/ 4 w 33"/>
                <a:gd name="T17" fmla="*/ 16 h 20"/>
                <a:gd name="T18" fmla="*/ 24 w 33"/>
                <a:gd name="T19" fmla="*/ 16 h 20"/>
                <a:gd name="T20" fmla="*/ 26 w 33"/>
                <a:gd name="T21" fmla="*/ 18 h 20"/>
                <a:gd name="T22" fmla="*/ 24 w 33"/>
                <a:gd name="T2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20">
                  <a:moveTo>
                    <a:pt x="24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4" y="0"/>
                    <a:pt x="29" y="3"/>
                    <a:pt x="33" y="7"/>
                  </a:cubicBezTo>
                  <a:cubicBezTo>
                    <a:pt x="33" y="8"/>
                    <a:pt x="33" y="9"/>
                    <a:pt x="32" y="10"/>
                  </a:cubicBezTo>
                  <a:cubicBezTo>
                    <a:pt x="31" y="11"/>
                    <a:pt x="30" y="11"/>
                    <a:pt x="29" y="10"/>
                  </a:cubicBezTo>
                  <a:cubicBezTo>
                    <a:pt x="27" y="6"/>
                    <a:pt x="22" y="4"/>
                    <a:pt x="18" y="4"/>
                  </a:cubicBezTo>
                  <a:cubicBezTo>
                    <a:pt x="11" y="4"/>
                    <a:pt x="5" y="9"/>
                    <a:pt x="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6"/>
                    <a:pt x="26" y="17"/>
                    <a:pt x="26" y="18"/>
                  </a:cubicBezTo>
                  <a:cubicBezTo>
                    <a:pt x="26" y="19"/>
                    <a:pt x="25" y="20"/>
                    <a:pt x="24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4" name="Freeform 54">
              <a:extLst>
                <a:ext uri="{FF2B5EF4-FFF2-40B4-BE49-F238E27FC236}">
                  <a16:creationId xmlns:a16="http://schemas.microsoft.com/office/drawing/2014/main" id="{08977381-094C-404B-9241-D5E3D27465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5624" y="3586302"/>
              <a:ext cx="79033" cy="79033"/>
            </a:xfrm>
            <a:custGeom>
              <a:avLst/>
              <a:gdLst>
                <a:gd name="T0" fmla="*/ 12 w 24"/>
                <a:gd name="T1" fmla="*/ 24 h 24"/>
                <a:gd name="T2" fmla="*/ 0 w 24"/>
                <a:gd name="T3" fmla="*/ 12 h 24"/>
                <a:gd name="T4" fmla="*/ 12 w 24"/>
                <a:gd name="T5" fmla="*/ 0 h 24"/>
                <a:gd name="T6" fmla="*/ 24 w 24"/>
                <a:gd name="T7" fmla="*/ 12 h 24"/>
                <a:gd name="T8" fmla="*/ 12 w 24"/>
                <a:gd name="T9" fmla="*/ 24 h 24"/>
                <a:gd name="T10" fmla="*/ 12 w 24"/>
                <a:gd name="T11" fmla="*/ 4 h 24"/>
                <a:gd name="T12" fmla="*/ 4 w 24"/>
                <a:gd name="T13" fmla="*/ 12 h 24"/>
                <a:gd name="T14" fmla="*/ 12 w 24"/>
                <a:gd name="T15" fmla="*/ 20 h 24"/>
                <a:gd name="T16" fmla="*/ 20 w 24"/>
                <a:gd name="T17" fmla="*/ 12 h 24"/>
                <a:gd name="T18" fmla="*/ 12 w 24"/>
                <a:gd name="T1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19"/>
                    <a:pt x="19" y="24"/>
                    <a:pt x="12" y="24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20"/>
                    <a:pt x="12" y="20"/>
                  </a:cubicBezTo>
                  <a:cubicBezTo>
                    <a:pt x="16" y="20"/>
                    <a:pt x="20" y="16"/>
                    <a:pt x="20" y="12"/>
                  </a:cubicBezTo>
                  <a:cubicBezTo>
                    <a:pt x="20" y="8"/>
                    <a:pt x="16" y="4"/>
                    <a:pt x="12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5" name="Freeform 55">
              <a:extLst>
                <a:ext uri="{FF2B5EF4-FFF2-40B4-BE49-F238E27FC236}">
                  <a16:creationId xmlns:a16="http://schemas.microsoft.com/office/drawing/2014/main" id="{FE5DE9A2-3F98-4179-9372-66BBEC98A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248" y="3651939"/>
              <a:ext cx="107163" cy="65638"/>
            </a:xfrm>
            <a:custGeom>
              <a:avLst/>
              <a:gdLst>
                <a:gd name="T0" fmla="*/ 31 w 33"/>
                <a:gd name="T1" fmla="*/ 20 h 20"/>
                <a:gd name="T2" fmla="*/ 9 w 33"/>
                <a:gd name="T3" fmla="*/ 20 h 20"/>
                <a:gd name="T4" fmla="*/ 7 w 33"/>
                <a:gd name="T5" fmla="*/ 18 h 20"/>
                <a:gd name="T6" fmla="*/ 9 w 33"/>
                <a:gd name="T7" fmla="*/ 16 h 20"/>
                <a:gd name="T8" fmla="*/ 29 w 33"/>
                <a:gd name="T9" fmla="*/ 16 h 20"/>
                <a:gd name="T10" fmla="*/ 15 w 33"/>
                <a:gd name="T11" fmla="*/ 4 h 20"/>
                <a:gd name="T12" fmla="*/ 4 w 33"/>
                <a:gd name="T13" fmla="*/ 10 h 20"/>
                <a:gd name="T14" fmla="*/ 1 w 33"/>
                <a:gd name="T15" fmla="*/ 10 h 20"/>
                <a:gd name="T16" fmla="*/ 0 w 33"/>
                <a:gd name="T17" fmla="*/ 7 h 20"/>
                <a:gd name="T18" fmla="*/ 15 w 33"/>
                <a:gd name="T19" fmla="*/ 0 h 20"/>
                <a:gd name="T20" fmla="*/ 33 w 33"/>
                <a:gd name="T21" fmla="*/ 18 h 20"/>
                <a:gd name="T22" fmla="*/ 31 w 33"/>
                <a:gd name="T2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20">
                  <a:moveTo>
                    <a:pt x="31" y="20"/>
                  </a:moveTo>
                  <a:cubicBezTo>
                    <a:pt x="9" y="20"/>
                    <a:pt x="9" y="20"/>
                    <a:pt x="9" y="20"/>
                  </a:cubicBezTo>
                  <a:cubicBezTo>
                    <a:pt x="8" y="20"/>
                    <a:pt x="7" y="19"/>
                    <a:pt x="7" y="18"/>
                  </a:cubicBezTo>
                  <a:cubicBezTo>
                    <a:pt x="7" y="17"/>
                    <a:pt x="8" y="16"/>
                    <a:pt x="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9"/>
                    <a:pt x="22" y="4"/>
                    <a:pt x="15" y="4"/>
                  </a:cubicBezTo>
                  <a:cubicBezTo>
                    <a:pt x="11" y="4"/>
                    <a:pt x="6" y="6"/>
                    <a:pt x="4" y="10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0" y="10"/>
                    <a:pt x="0" y="8"/>
                    <a:pt x="0" y="7"/>
                  </a:cubicBezTo>
                  <a:cubicBezTo>
                    <a:pt x="4" y="3"/>
                    <a:pt x="9" y="0"/>
                    <a:pt x="15" y="0"/>
                  </a:cubicBezTo>
                  <a:cubicBezTo>
                    <a:pt x="25" y="0"/>
                    <a:pt x="33" y="8"/>
                    <a:pt x="33" y="18"/>
                  </a:cubicBezTo>
                  <a:cubicBezTo>
                    <a:pt x="33" y="19"/>
                    <a:pt x="32" y="20"/>
                    <a:pt x="31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6" name="Freeform 56">
              <a:extLst>
                <a:ext uri="{FF2B5EF4-FFF2-40B4-BE49-F238E27FC236}">
                  <a16:creationId xmlns:a16="http://schemas.microsoft.com/office/drawing/2014/main" id="{2EAD894F-B9E1-4B47-9331-70F4DDDF27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2481" y="3560851"/>
              <a:ext cx="103145" cy="107163"/>
            </a:xfrm>
            <a:custGeom>
              <a:avLst/>
              <a:gdLst>
                <a:gd name="T0" fmla="*/ 16 w 32"/>
                <a:gd name="T1" fmla="*/ 33 h 33"/>
                <a:gd name="T2" fmla="*/ 0 w 32"/>
                <a:gd name="T3" fmla="*/ 16 h 33"/>
                <a:gd name="T4" fmla="*/ 16 w 32"/>
                <a:gd name="T5" fmla="*/ 0 h 33"/>
                <a:gd name="T6" fmla="*/ 32 w 32"/>
                <a:gd name="T7" fmla="*/ 16 h 33"/>
                <a:gd name="T8" fmla="*/ 16 w 32"/>
                <a:gd name="T9" fmla="*/ 33 h 33"/>
                <a:gd name="T10" fmla="*/ 16 w 32"/>
                <a:gd name="T11" fmla="*/ 4 h 33"/>
                <a:gd name="T12" fmla="*/ 4 w 32"/>
                <a:gd name="T13" fmla="*/ 16 h 33"/>
                <a:gd name="T14" fmla="*/ 16 w 32"/>
                <a:gd name="T15" fmla="*/ 29 h 33"/>
                <a:gd name="T16" fmla="*/ 28 w 32"/>
                <a:gd name="T17" fmla="*/ 16 h 33"/>
                <a:gd name="T18" fmla="*/ 16 w 32"/>
                <a:gd name="T1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3">
                  <a:moveTo>
                    <a:pt x="16" y="33"/>
                  </a:moveTo>
                  <a:cubicBezTo>
                    <a:pt x="7" y="33"/>
                    <a:pt x="0" y="2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ubicBezTo>
                    <a:pt x="32" y="26"/>
                    <a:pt x="25" y="33"/>
                    <a:pt x="16" y="33"/>
                  </a:cubicBezTo>
                  <a:close/>
                  <a:moveTo>
                    <a:pt x="16" y="4"/>
                  </a:moveTo>
                  <a:cubicBezTo>
                    <a:pt x="9" y="4"/>
                    <a:pt x="4" y="10"/>
                    <a:pt x="4" y="16"/>
                  </a:cubicBezTo>
                  <a:cubicBezTo>
                    <a:pt x="4" y="23"/>
                    <a:pt x="9" y="29"/>
                    <a:pt x="16" y="29"/>
                  </a:cubicBezTo>
                  <a:cubicBezTo>
                    <a:pt x="23" y="29"/>
                    <a:pt x="28" y="23"/>
                    <a:pt x="28" y="16"/>
                  </a:cubicBezTo>
                  <a:cubicBezTo>
                    <a:pt x="28" y="10"/>
                    <a:pt x="23" y="4"/>
                    <a:pt x="16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7" name="Freeform 57">
              <a:extLst>
                <a:ext uri="{FF2B5EF4-FFF2-40B4-BE49-F238E27FC236}">
                  <a16:creationId xmlns:a16="http://schemas.microsoft.com/office/drawing/2014/main" id="{8B09A54F-6D3D-4D2C-AEDE-C3BEC6AFB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708" y="3520665"/>
              <a:ext cx="148689" cy="46884"/>
            </a:xfrm>
            <a:custGeom>
              <a:avLst/>
              <a:gdLst>
                <a:gd name="T0" fmla="*/ 2 w 46"/>
                <a:gd name="T1" fmla="*/ 14 h 14"/>
                <a:gd name="T2" fmla="*/ 1 w 46"/>
                <a:gd name="T3" fmla="*/ 14 h 14"/>
                <a:gd name="T4" fmla="*/ 1 w 46"/>
                <a:gd name="T5" fmla="*/ 11 h 14"/>
                <a:gd name="T6" fmla="*/ 23 w 46"/>
                <a:gd name="T7" fmla="*/ 0 h 14"/>
                <a:gd name="T8" fmla="*/ 45 w 46"/>
                <a:gd name="T9" fmla="*/ 11 h 14"/>
                <a:gd name="T10" fmla="*/ 45 w 46"/>
                <a:gd name="T11" fmla="*/ 14 h 14"/>
                <a:gd name="T12" fmla="*/ 42 w 46"/>
                <a:gd name="T13" fmla="*/ 13 h 14"/>
                <a:gd name="T14" fmla="*/ 23 w 46"/>
                <a:gd name="T15" fmla="*/ 4 h 14"/>
                <a:gd name="T16" fmla="*/ 4 w 46"/>
                <a:gd name="T17" fmla="*/ 13 h 14"/>
                <a:gd name="T18" fmla="*/ 2 w 46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4">
                  <a:moveTo>
                    <a:pt x="2" y="14"/>
                  </a:moveTo>
                  <a:cubicBezTo>
                    <a:pt x="2" y="14"/>
                    <a:pt x="2" y="14"/>
                    <a:pt x="1" y="14"/>
                  </a:cubicBezTo>
                  <a:cubicBezTo>
                    <a:pt x="0" y="13"/>
                    <a:pt x="0" y="12"/>
                    <a:pt x="1" y="11"/>
                  </a:cubicBezTo>
                  <a:cubicBezTo>
                    <a:pt x="6" y="4"/>
                    <a:pt x="14" y="0"/>
                    <a:pt x="23" y="0"/>
                  </a:cubicBezTo>
                  <a:cubicBezTo>
                    <a:pt x="32" y="0"/>
                    <a:pt x="40" y="4"/>
                    <a:pt x="45" y="11"/>
                  </a:cubicBezTo>
                  <a:cubicBezTo>
                    <a:pt x="46" y="12"/>
                    <a:pt x="46" y="13"/>
                    <a:pt x="45" y="14"/>
                  </a:cubicBezTo>
                  <a:cubicBezTo>
                    <a:pt x="44" y="14"/>
                    <a:pt x="43" y="14"/>
                    <a:pt x="42" y="13"/>
                  </a:cubicBezTo>
                  <a:cubicBezTo>
                    <a:pt x="37" y="7"/>
                    <a:pt x="30" y="4"/>
                    <a:pt x="23" y="4"/>
                  </a:cubicBezTo>
                  <a:cubicBezTo>
                    <a:pt x="16" y="4"/>
                    <a:pt x="9" y="7"/>
                    <a:pt x="4" y="13"/>
                  </a:cubicBezTo>
                  <a:cubicBezTo>
                    <a:pt x="4" y="14"/>
                    <a:pt x="3" y="14"/>
                    <a:pt x="2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8" name="Freeform 58">
              <a:extLst>
                <a:ext uri="{FF2B5EF4-FFF2-40B4-BE49-F238E27FC236}">
                  <a16:creationId xmlns:a16="http://schemas.microsoft.com/office/drawing/2014/main" id="{68180AD6-0F66-42B1-A483-A9EB0A71B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936" y="3488516"/>
              <a:ext cx="195572" cy="58940"/>
            </a:xfrm>
            <a:custGeom>
              <a:avLst/>
              <a:gdLst>
                <a:gd name="T0" fmla="*/ 2 w 60"/>
                <a:gd name="T1" fmla="*/ 17 h 18"/>
                <a:gd name="T2" fmla="*/ 1 w 60"/>
                <a:gd name="T3" fmla="*/ 17 h 18"/>
                <a:gd name="T4" fmla="*/ 0 w 60"/>
                <a:gd name="T5" fmla="*/ 14 h 18"/>
                <a:gd name="T6" fmla="*/ 30 w 60"/>
                <a:gd name="T7" fmla="*/ 0 h 18"/>
                <a:gd name="T8" fmla="*/ 60 w 60"/>
                <a:gd name="T9" fmla="*/ 14 h 18"/>
                <a:gd name="T10" fmla="*/ 59 w 60"/>
                <a:gd name="T11" fmla="*/ 17 h 18"/>
                <a:gd name="T12" fmla="*/ 56 w 60"/>
                <a:gd name="T13" fmla="*/ 17 h 18"/>
                <a:gd name="T14" fmla="*/ 30 w 60"/>
                <a:gd name="T15" fmla="*/ 4 h 18"/>
                <a:gd name="T16" fmla="*/ 4 w 60"/>
                <a:gd name="T17" fmla="*/ 17 h 18"/>
                <a:gd name="T18" fmla="*/ 2 w 60"/>
                <a:gd name="T1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18">
                  <a:moveTo>
                    <a:pt x="2" y="17"/>
                  </a:moveTo>
                  <a:cubicBezTo>
                    <a:pt x="2" y="17"/>
                    <a:pt x="1" y="17"/>
                    <a:pt x="1" y="17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8" y="5"/>
                    <a:pt x="18" y="0"/>
                    <a:pt x="30" y="0"/>
                  </a:cubicBezTo>
                  <a:cubicBezTo>
                    <a:pt x="42" y="0"/>
                    <a:pt x="52" y="5"/>
                    <a:pt x="60" y="14"/>
                  </a:cubicBezTo>
                  <a:cubicBezTo>
                    <a:pt x="60" y="15"/>
                    <a:pt x="60" y="16"/>
                    <a:pt x="59" y="17"/>
                  </a:cubicBezTo>
                  <a:cubicBezTo>
                    <a:pt x="58" y="18"/>
                    <a:pt x="57" y="17"/>
                    <a:pt x="56" y="17"/>
                  </a:cubicBezTo>
                  <a:cubicBezTo>
                    <a:pt x="50" y="9"/>
                    <a:pt x="40" y="4"/>
                    <a:pt x="30" y="4"/>
                  </a:cubicBezTo>
                  <a:cubicBezTo>
                    <a:pt x="20" y="4"/>
                    <a:pt x="10" y="9"/>
                    <a:pt x="4" y="17"/>
                  </a:cubicBezTo>
                  <a:cubicBezTo>
                    <a:pt x="3" y="17"/>
                    <a:pt x="3" y="17"/>
                    <a:pt x="2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9" name="Freeform 59">
              <a:extLst>
                <a:ext uri="{FF2B5EF4-FFF2-40B4-BE49-F238E27FC236}">
                  <a16:creationId xmlns:a16="http://schemas.microsoft.com/office/drawing/2014/main" id="{990162E8-D78D-4007-8457-01E735AB2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146" y="3456367"/>
              <a:ext cx="247815" cy="70996"/>
            </a:xfrm>
            <a:custGeom>
              <a:avLst/>
              <a:gdLst>
                <a:gd name="T0" fmla="*/ 74 w 76"/>
                <a:gd name="T1" fmla="*/ 21 h 22"/>
                <a:gd name="T2" fmla="*/ 73 w 76"/>
                <a:gd name="T3" fmla="*/ 21 h 22"/>
                <a:gd name="T4" fmla="*/ 38 w 76"/>
                <a:gd name="T5" fmla="*/ 4 h 22"/>
                <a:gd name="T6" fmla="*/ 4 w 76"/>
                <a:gd name="T7" fmla="*/ 21 h 22"/>
                <a:gd name="T8" fmla="*/ 1 w 76"/>
                <a:gd name="T9" fmla="*/ 21 h 22"/>
                <a:gd name="T10" fmla="*/ 0 w 76"/>
                <a:gd name="T11" fmla="*/ 18 h 22"/>
                <a:gd name="T12" fmla="*/ 38 w 76"/>
                <a:gd name="T13" fmla="*/ 0 h 22"/>
                <a:gd name="T14" fmla="*/ 76 w 76"/>
                <a:gd name="T15" fmla="*/ 18 h 22"/>
                <a:gd name="T16" fmla="*/ 75 w 76"/>
                <a:gd name="T17" fmla="*/ 21 h 22"/>
                <a:gd name="T18" fmla="*/ 74 w 76"/>
                <a:gd name="T1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22">
                  <a:moveTo>
                    <a:pt x="74" y="21"/>
                  </a:moveTo>
                  <a:cubicBezTo>
                    <a:pt x="73" y="21"/>
                    <a:pt x="73" y="21"/>
                    <a:pt x="73" y="21"/>
                  </a:cubicBezTo>
                  <a:cubicBezTo>
                    <a:pt x="64" y="10"/>
                    <a:pt x="52" y="4"/>
                    <a:pt x="38" y="4"/>
                  </a:cubicBezTo>
                  <a:cubicBezTo>
                    <a:pt x="24" y="4"/>
                    <a:pt x="12" y="10"/>
                    <a:pt x="4" y="21"/>
                  </a:cubicBezTo>
                  <a:cubicBezTo>
                    <a:pt x="3" y="21"/>
                    <a:pt x="2" y="22"/>
                    <a:pt x="1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10" y="7"/>
                    <a:pt x="23" y="0"/>
                    <a:pt x="38" y="0"/>
                  </a:cubicBezTo>
                  <a:cubicBezTo>
                    <a:pt x="53" y="0"/>
                    <a:pt x="66" y="7"/>
                    <a:pt x="76" y="18"/>
                  </a:cubicBezTo>
                  <a:cubicBezTo>
                    <a:pt x="76" y="19"/>
                    <a:pt x="76" y="20"/>
                    <a:pt x="75" y="21"/>
                  </a:cubicBezTo>
                  <a:cubicBezTo>
                    <a:pt x="75" y="21"/>
                    <a:pt x="75" y="21"/>
                    <a:pt x="74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80" name="Freeform 60">
              <a:extLst>
                <a:ext uri="{FF2B5EF4-FFF2-40B4-BE49-F238E27FC236}">
                  <a16:creationId xmlns:a16="http://schemas.microsoft.com/office/drawing/2014/main" id="{3BE6EE7F-BC3D-4645-9B8F-9163CB284B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3011" y="3655958"/>
              <a:ext cx="162084" cy="88409"/>
            </a:xfrm>
            <a:custGeom>
              <a:avLst/>
              <a:gdLst>
                <a:gd name="T0" fmla="*/ 48 w 50"/>
                <a:gd name="T1" fmla="*/ 27 h 27"/>
                <a:gd name="T2" fmla="*/ 48 w 50"/>
                <a:gd name="T3" fmla="*/ 27 h 27"/>
                <a:gd name="T4" fmla="*/ 2 w 50"/>
                <a:gd name="T5" fmla="*/ 27 h 27"/>
                <a:gd name="T6" fmla="*/ 0 w 50"/>
                <a:gd name="T7" fmla="*/ 25 h 27"/>
                <a:gd name="T8" fmla="*/ 25 w 50"/>
                <a:gd name="T9" fmla="*/ 0 h 27"/>
                <a:gd name="T10" fmla="*/ 50 w 50"/>
                <a:gd name="T11" fmla="*/ 24 h 27"/>
                <a:gd name="T12" fmla="*/ 50 w 50"/>
                <a:gd name="T13" fmla="*/ 25 h 27"/>
                <a:gd name="T14" fmla="*/ 48 w 50"/>
                <a:gd name="T15" fmla="*/ 27 h 27"/>
                <a:gd name="T16" fmla="*/ 4 w 50"/>
                <a:gd name="T17" fmla="*/ 23 h 27"/>
                <a:gd name="T18" fmla="*/ 46 w 50"/>
                <a:gd name="T19" fmla="*/ 23 h 27"/>
                <a:gd name="T20" fmla="*/ 25 w 50"/>
                <a:gd name="T21" fmla="*/ 4 h 27"/>
                <a:gd name="T22" fmla="*/ 4 w 50"/>
                <a:gd name="T23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27">
                  <a:moveTo>
                    <a:pt x="48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39" y="0"/>
                    <a:pt x="50" y="11"/>
                    <a:pt x="50" y="24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6"/>
                    <a:pt x="49" y="27"/>
                    <a:pt x="48" y="27"/>
                  </a:cubicBezTo>
                  <a:close/>
                  <a:moveTo>
                    <a:pt x="4" y="23"/>
                  </a:moveTo>
                  <a:cubicBezTo>
                    <a:pt x="46" y="23"/>
                    <a:pt x="46" y="23"/>
                    <a:pt x="46" y="23"/>
                  </a:cubicBezTo>
                  <a:cubicBezTo>
                    <a:pt x="45" y="12"/>
                    <a:pt x="36" y="4"/>
                    <a:pt x="25" y="4"/>
                  </a:cubicBezTo>
                  <a:cubicBezTo>
                    <a:pt x="14" y="4"/>
                    <a:pt x="5" y="12"/>
                    <a:pt x="4" y="2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911353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4" name="Group 283">
            <a:extLst>
              <a:ext uri="{FF2B5EF4-FFF2-40B4-BE49-F238E27FC236}">
                <a16:creationId xmlns:a16="http://schemas.microsoft.com/office/drawing/2014/main" id="{DCA2B426-B416-43ED-8F4F-A3480B081E01}"/>
              </a:ext>
            </a:extLst>
          </p:cNvPr>
          <p:cNvGrpSpPr>
            <a:grpSpLocks noChangeAspect="1"/>
          </p:cNvGrpSpPr>
          <p:nvPr/>
        </p:nvGrpSpPr>
        <p:grpSpPr>
          <a:xfrm>
            <a:off x="323955" y="2864545"/>
            <a:ext cx="1119235" cy="360000"/>
            <a:chOff x="9745577" y="5379163"/>
            <a:chExt cx="1865533" cy="600046"/>
          </a:xfrm>
        </p:grpSpPr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5F53DAE-6009-4164-A095-8F78B9CB5A53}"/>
                </a:ext>
              </a:extLst>
            </p:cNvPr>
            <p:cNvSpPr/>
            <p:nvPr/>
          </p:nvSpPr>
          <p:spPr>
            <a:xfrm>
              <a:off x="9745577" y="5379163"/>
              <a:ext cx="274858" cy="600046"/>
            </a:xfrm>
            <a:custGeom>
              <a:avLst/>
              <a:gdLst/>
              <a:ahLst/>
              <a:cxnLst/>
              <a:rect l="l" t="t" r="r" b="b"/>
              <a:pathLst>
                <a:path w="274858" h="600046">
                  <a:moveTo>
                    <a:pt x="138247" y="0"/>
                  </a:moveTo>
                  <a:cubicBezTo>
                    <a:pt x="183144" y="277"/>
                    <a:pt x="216979" y="13117"/>
                    <a:pt x="239752" y="38521"/>
                  </a:cubicBezTo>
                  <a:cubicBezTo>
                    <a:pt x="262525" y="63924"/>
                    <a:pt x="273937" y="100228"/>
                    <a:pt x="273987" y="147433"/>
                  </a:cubicBezTo>
                  <a:lnTo>
                    <a:pt x="273987" y="165878"/>
                  </a:lnTo>
                  <a:lnTo>
                    <a:pt x="186919" y="165878"/>
                  </a:lnTo>
                  <a:lnTo>
                    <a:pt x="186919" y="141565"/>
                  </a:lnTo>
                  <a:cubicBezTo>
                    <a:pt x="186831" y="120814"/>
                    <a:pt x="182810" y="105932"/>
                    <a:pt x="174856" y="96920"/>
                  </a:cubicBezTo>
                  <a:cubicBezTo>
                    <a:pt x="166901" y="87907"/>
                    <a:pt x="155537" y="83506"/>
                    <a:pt x="140765" y="83715"/>
                  </a:cubicBezTo>
                  <a:cubicBezTo>
                    <a:pt x="125992" y="83506"/>
                    <a:pt x="114629" y="87907"/>
                    <a:pt x="106675" y="96920"/>
                  </a:cubicBezTo>
                  <a:cubicBezTo>
                    <a:pt x="98720" y="105932"/>
                    <a:pt x="94699" y="120814"/>
                    <a:pt x="94612" y="141565"/>
                  </a:cubicBezTo>
                  <a:cubicBezTo>
                    <a:pt x="94122" y="162280"/>
                    <a:pt x="99717" y="182262"/>
                    <a:pt x="111395" y="201510"/>
                  </a:cubicBezTo>
                  <a:cubicBezTo>
                    <a:pt x="123074" y="220759"/>
                    <a:pt x="143775" y="243256"/>
                    <a:pt x="173497" y="269002"/>
                  </a:cubicBezTo>
                  <a:cubicBezTo>
                    <a:pt x="211428" y="302171"/>
                    <a:pt x="237947" y="332878"/>
                    <a:pt x="253054" y="361122"/>
                  </a:cubicBezTo>
                  <a:cubicBezTo>
                    <a:pt x="268161" y="389366"/>
                    <a:pt x="275418" y="419862"/>
                    <a:pt x="274825" y="452613"/>
                  </a:cubicBezTo>
                  <a:cubicBezTo>
                    <a:pt x="274757" y="499817"/>
                    <a:pt x="263171" y="536122"/>
                    <a:pt x="240067" y="561525"/>
                  </a:cubicBezTo>
                  <a:cubicBezTo>
                    <a:pt x="216962" y="586929"/>
                    <a:pt x="182745" y="599769"/>
                    <a:pt x="137415" y="600046"/>
                  </a:cubicBezTo>
                  <a:cubicBezTo>
                    <a:pt x="92082" y="599769"/>
                    <a:pt x="57862" y="586929"/>
                    <a:pt x="34758" y="561525"/>
                  </a:cubicBezTo>
                  <a:cubicBezTo>
                    <a:pt x="11653" y="536122"/>
                    <a:pt x="67" y="499817"/>
                    <a:pt x="0" y="452613"/>
                  </a:cubicBezTo>
                  <a:lnTo>
                    <a:pt x="0" y="416561"/>
                  </a:lnTo>
                  <a:lnTo>
                    <a:pt x="87068" y="416561"/>
                  </a:lnTo>
                  <a:lnTo>
                    <a:pt x="87068" y="458481"/>
                  </a:lnTo>
                  <a:cubicBezTo>
                    <a:pt x="87225" y="479197"/>
                    <a:pt x="91526" y="493939"/>
                    <a:pt x="99969" y="502707"/>
                  </a:cubicBezTo>
                  <a:cubicBezTo>
                    <a:pt x="108412" y="511476"/>
                    <a:pt x="120054" y="515738"/>
                    <a:pt x="134893" y="515493"/>
                  </a:cubicBezTo>
                  <a:cubicBezTo>
                    <a:pt x="149737" y="515738"/>
                    <a:pt x="161381" y="511476"/>
                    <a:pt x="169825" y="502707"/>
                  </a:cubicBezTo>
                  <a:cubicBezTo>
                    <a:pt x="178269" y="493939"/>
                    <a:pt x="182570" y="479197"/>
                    <a:pt x="182728" y="458481"/>
                  </a:cubicBezTo>
                  <a:cubicBezTo>
                    <a:pt x="183217" y="437766"/>
                    <a:pt x="177622" y="417784"/>
                    <a:pt x="165944" y="398536"/>
                  </a:cubicBezTo>
                  <a:cubicBezTo>
                    <a:pt x="154265" y="379287"/>
                    <a:pt x="133565" y="356790"/>
                    <a:pt x="103843" y="331044"/>
                  </a:cubicBezTo>
                  <a:cubicBezTo>
                    <a:pt x="65912" y="297875"/>
                    <a:pt x="39393" y="267168"/>
                    <a:pt x="24286" y="238924"/>
                  </a:cubicBezTo>
                  <a:cubicBezTo>
                    <a:pt x="9178" y="210681"/>
                    <a:pt x="1921" y="180184"/>
                    <a:pt x="2515" y="147433"/>
                  </a:cubicBezTo>
                  <a:cubicBezTo>
                    <a:pt x="2565" y="100228"/>
                    <a:pt x="13977" y="63924"/>
                    <a:pt x="36750" y="38521"/>
                  </a:cubicBezTo>
                  <a:cubicBezTo>
                    <a:pt x="59523" y="13117"/>
                    <a:pt x="93355" y="277"/>
                    <a:pt x="13824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4AFEBE9-AF28-4423-A4C4-13F75F3A528D}"/>
                </a:ext>
              </a:extLst>
            </p:cNvPr>
            <p:cNvSpPr/>
            <p:nvPr/>
          </p:nvSpPr>
          <p:spPr>
            <a:xfrm>
              <a:off x="10380933" y="5379163"/>
              <a:ext cx="279854" cy="600046"/>
            </a:xfrm>
            <a:custGeom>
              <a:avLst/>
              <a:gdLst/>
              <a:ahLst/>
              <a:cxnLst/>
              <a:rect l="l" t="t" r="r" b="b"/>
              <a:pathLst>
                <a:path w="279854" h="600046">
                  <a:moveTo>
                    <a:pt x="139927" y="0"/>
                  </a:moveTo>
                  <a:cubicBezTo>
                    <a:pt x="185364" y="277"/>
                    <a:pt x="220001" y="13117"/>
                    <a:pt x="243839" y="38521"/>
                  </a:cubicBezTo>
                  <a:cubicBezTo>
                    <a:pt x="267676" y="63924"/>
                    <a:pt x="279681" y="100228"/>
                    <a:pt x="279854" y="147433"/>
                  </a:cubicBezTo>
                  <a:lnTo>
                    <a:pt x="279854" y="452612"/>
                  </a:lnTo>
                  <a:cubicBezTo>
                    <a:pt x="279681" y="499818"/>
                    <a:pt x="267676" y="536122"/>
                    <a:pt x="243839" y="561526"/>
                  </a:cubicBezTo>
                  <a:cubicBezTo>
                    <a:pt x="220001" y="586929"/>
                    <a:pt x="185364" y="599769"/>
                    <a:pt x="139927" y="600046"/>
                  </a:cubicBezTo>
                  <a:cubicBezTo>
                    <a:pt x="94490" y="599769"/>
                    <a:pt x="59853" y="586929"/>
                    <a:pt x="36015" y="561526"/>
                  </a:cubicBezTo>
                  <a:cubicBezTo>
                    <a:pt x="12177" y="536122"/>
                    <a:pt x="172" y="499818"/>
                    <a:pt x="0" y="452612"/>
                  </a:cubicBezTo>
                  <a:lnTo>
                    <a:pt x="0" y="147433"/>
                  </a:lnTo>
                  <a:cubicBezTo>
                    <a:pt x="172" y="100228"/>
                    <a:pt x="12177" y="63924"/>
                    <a:pt x="36015" y="38521"/>
                  </a:cubicBezTo>
                  <a:cubicBezTo>
                    <a:pt x="59853" y="13117"/>
                    <a:pt x="94490" y="277"/>
                    <a:pt x="139927" y="0"/>
                  </a:cubicBezTo>
                  <a:close/>
                  <a:moveTo>
                    <a:pt x="139927" y="83715"/>
                  </a:moveTo>
                  <a:cubicBezTo>
                    <a:pt x="125085" y="83506"/>
                    <a:pt x="113442" y="87907"/>
                    <a:pt x="104998" y="96920"/>
                  </a:cubicBezTo>
                  <a:cubicBezTo>
                    <a:pt x="96555" y="105932"/>
                    <a:pt x="92254" y="120814"/>
                    <a:pt x="92097" y="141564"/>
                  </a:cubicBezTo>
                  <a:lnTo>
                    <a:pt x="92097" y="458481"/>
                  </a:lnTo>
                  <a:cubicBezTo>
                    <a:pt x="92254" y="479232"/>
                    <a:pt x="96555" y="494113"/>
                    <a:pt x="104998" y="503126"/>
                  </a:cubicBezTo>
                  <a:cubicBezTo>
                    <a:pt x="113442" y="512139"/>
                    <a:pt x="125085" y="516541"/>
                    <a:pt x="139927" y="516331"/>
                  </a:cubicBezTo>
                  <a:cubicBezTo>
                    <a:pt x="154769" y="516541"/>
                    <a:pt x="166411" y="512139"/>
                    <a:pt x="174855" y="503126"/>
                  </a:cubicBezTo>
                  <a:cubicBezTo>
                    <a:pt x="183299" y="494113"/>
                    <a:pt x="187599" y="479232"/>
                    <a:pt x="187756" y="458481"/>
                  </a:cubicBezTo>
                  <a:lnTo>
                    <a:pt x="187756" y="141564"/>
                  </a:lnTo>
                  <a:cubicBezTo>
                    <a:pt x="187599" y="120814"/>
                    <a:pt x="183299" y="105932"/>
                    <a:pt x="174855" y="96920"/>
                  </a:cubicBezTo>
                  <a:cubicBezTo>
                    <a:pt x="166411" y="87907"/>
                    <a:pt x="154769" y="83506"/>
                    <a:pt x="139927" y="837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25DC93EF-69A3-4577-8E05-A4D0138D65ED}"/>
                </a:ext>
              </a:extLst>
            </p:cNvPr>
            <p:cNvSpPr/>
            <p:nvPr/>
          </p:nvSpPr>
          <p:spPr>
            <a:xfrm>
              <a:off x="11336252" y="5379163"/>
              <a:ext cx="274858" cy="600046"/>
            </a:xfrm>
            <a:custGeom>
              <a:avLst/>
              <a:gdLst/>
              <a:ahLst/>
              <a:cxnLst/>
              <a:rect l="l" t="t" r="r" b="b"/>
              <a:pathLst>
                <a:path w="274858" h="600046">
                  <a:moveTo>
                    <a:pt x="138247" y="0"/>
                  </a:moveTo>
                  <a:cubicBezTo>
                    <a:pt x="183144" y="277"/>
                    <a:pt x="216979" y="13117"/>
                    <a:pt x="239752" y="38521"/>
                  </a:cubicBezTo>
                  <a:cubicBezTo>
                    <a:pt x="262525" y="63924"/>
                    <a:pt x="273937" y="100228"/>
                    <a:pt x="273987" y="147433"/>
                  </a:cubicBezTo>
                  <a:lnTo>
                    <a:pt x="273987" y="165878"/>
                  </a:lnTo>
                  <a:lnTo>
                    <a:pt x="186919" y="165878"/>
                  </a:lnTo>
                  <a:lnTo>
                    <a:pt x="186919" y="141565"/>
                  </a:lnTo>
                  <a:cubicBezTo>
                    <a:pt x="186831" y="120814"/>
                    <a:pt x="182810" y="105932"/>
                    <a:pt x="174856" y="96920"/>
                  </a:cubicBezTo>
                  <a:cubicBezTo>
                    <a:pt x="166901" y="87907"/>
                    <a:pt x="155537" y="83506"/>
                    <a:pt x="140765" y="83715"/>
                  </a:cubicBezTo>
                  <a:cubicBezTo>
                    <a:pt x="125992" y="83506"/>
                    <a:pt x="114629" y="87907"/>
                    <a:pt x="106674" y="96920"/>
                  </a:cubicBezTo>
                  <a:cubicBezTo>
                    <a:pt x="98720" y="105932"/>
                    <a:pt x="94699" y="120814"/>
                    <a:pt x="94612" y="141565"/>
                  </a:cubicBezTo>
                  <a:cubicBezTo>
                    <a:pt x="94122" y="162280"/>
                    <a:pt x="99717" y="182262"/>
                    <a:pt x="111396" y="201510"/>
                  </a:cubicBezTo>
                  <a:cubicBezTo>
                    <a:pt x="123074" y="220759"/>
                    <a:pt x="143775" y="243256"/>
                    <a:pt x="173497" y="269002"/>
                  </a:cubicBezTo>
                  <a:cubicBezTo>
                    <a:pt x="211428" y="302171"/>
                    <a:pt x="237947" y="332878"/>
                    <a:pt x="253054" y="361122"/>
                  </a:cubicBezTo>
                  <a:cubicBezTo>
                    <a:pt x="268161" y="389366"/>
                    <a:pt x="275418" y="419862"/>
                    <a:pt x="274825" y="452613"/>
                  </a:cubicBezTo>
                  <a:cubicBezTo>
                    <a:pt x="274757" y="499817"/>
                    <a:pt x="263171" y="536122"/>
                    <a:pt x="240067" y="561525"/>
                  </a:cubicBezTo>
                  <a:cubicBezTo>
                    <a:pt x="216962" y="586929"/>
                    <a:pt x="182745" y="599769"/>
                    <a:pt x="137415" y="600046"/>
                  </a:cubicBezTo>
                  <a:cubicBezTo>
                    <a:pt x="92082" y="599769"/>
                    <a:pt x="57862" y="586929"/>
                    <a:pt x="34758" y="561525"/>
                  </a:cubicBezTo>
                  <a:cubicBezTo>
                    <a:pt x="11653" y="536122"/>
                    <a:pt x="68" y="499817"/>
                    <a:pt x="0" y="452613"/>
                  </a:cubicBezTo>
                  <a:lnTo>
                    <a:pt x="0" y="416561"/>
                  </a:lnTo>
                  <a:lnTo>
                    <a:pt x="87068" y="416561"/>
                  </a:lnTo>
                  <a:lnTo>
                    <a:pt x="87068" y="458481"/>
                  </a:lnTo>
                  <a:cubicBezTo>
                    <a:pt x="87226" y="479197"/>
                    <a:pt x="91526" y="493939"/>
                    <a:pt x="99969" y="502707"/>
                  </a:cubicBezTo>
                  <a:cubicBezTo>
                    <a:pt x="108412" y="511476"/>
                    <a:pt x="120054" y="515738"/>
                    <a:pt x="134893" y="515493"/>
                  </a:cubicBezTo>
                  <a:cubicBezTo>
                    <a:pt x="149737" y="515738"/>
                    <a:pt x="161380" y="511476"/>
                    <a:pt x="169825" y="502707"/>
                  </a:cubicBezTo>
                  <a:cubicBezTo>
                    <a:pt x="178269" y="493939"/>
                    <a:pt x="182570" y="479197"/>
                    <a:pt x="182728" y="458481"/>
                  </a:cubicBezTo>
                  <a:cubicBezTo>
                    <a:pt x="183217" y="437766"/>
                    <a:pt x="177623" y="417784"/>
                    <a:pt x="165944" y="398536"/>
                  </a:cubicBezTo>
                  <a:cubicBezTo>
                    <a:pt x="154265" y="379287"/>
                    <a:pt x="133565" y="356790"/>
                    <a:pt x="103843" y="331044"/>
                  </a:cubicBezTo>
                  <a:cubicBezTo>
                    <a:pt x="65912" y="297875"/>
                    <a:pt x="39393" y="267168"/>
                    <a:pt x="24286" y="238924"/>
                  </a:cubicBezTo>
                  <a:cubicBezTo>
                    <a:pt x="9178" y="210681"/>
                    <a:pt x="1921" y="180184"/>
                    <a:pt x="2515" y="147433"/>
                  </a:cubicBezTo>
                  <a:cubicBezTo>
                    <a:pt x="2565" y="100228"/>
                    <a:pt x="13977" y="63924"/>
                    <a:pt x="36750" y="38521"/>
                  </a:cubicBezTo>
                  <a:cubicBezTo>
                    <a:pt x="59522" y="13117"/>
                    <a:pt x="93355" y="277"/>
                    <a:pt x="13824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BF043466-C24F-44CF-9E60-262B4C8860E8}"/>
                </a:ext>
              </a:extLst>
            </p:cNvPr>
            <p:cNvSpPr/>
            <p:nvPr/>
          </p:nvSpPr>
          <p:spPr>
            <a:xfrm>
              <a:off x="10074152" y="5385870"/>
              <a:ext cx="273149" cy="586635"/>
            </a:xfrm>
            <a:custGeom>
              <a:avLst/>
              <a:gdLst/>
              <a:ahLst/>
              <a:cxnLst/>
              <a:rect l="l" t="t" r="r" b="b"/>
              <a:pathLst>
                <a:path w="273149" h="586635">
                  <a:moveTo>
                    <a:pt x="0" y="0"/>
                  </a:moveTo>
                  <a:lnTo>
                    <a:pt x="135735" y="0"/>
                  </a:lnTo>
                  <a:cubicBezTo>
                    <a:pt x="181799" y="172"/>
                    <a:pt x="216227" y="12594"/>
                    <a:pt x="239018" y="37266"/>
                  </a:cubicBezTo>
                  <a:cubicBezTo>
                    <a:pt x="261809" y="61939"/>
                    <a:pt x="273186" y="97828"/>
                    <a:pt x="273149" y="144935"/>
                  </a:cubicBezTo>
                  <a:lnTo>
                    <a:pt x="273149" y="221252"/>
                  </a:lnTo>
                  <a:cubicBezTo>
                    <a:pt x="273186" y="268359"/>
                    <a:pt x="261809" y="304249"/>
                    <a:pt x="239018" y="328921"/>
                  </a:cubicBezTo>
                  <a:cubicBezTo>
                    <a:pt x="216227" y="353594"/>
                    <a:pt x="181799" y="366016"/>
                    <a:pt x="135735" y="366188"/>
                  </a:cubicBezTo>
                  <a:lnTo>
                    <a:pt x="92098" y="366188"/>
                  </a:lnTo>
                  <a:lnTo>
                    <a:pt x="92098" y="586635"/>
                  </a:lnTo>
                  <a:lnTo>
                    <a:pt x="0" y="586635"/>
                  </a:lnTo>
                  <a:lnTo>
                    <a:pt x="0" y="0"/>
                  </a:lnTo>
                  <a:close/>
                  <a:moveTo>
                    <a:pt x="92098" y="83715"/>
                  </a:moveTo>
                  <a:lnTo>
                    <a:pt x="92098" y="282473"/>
                  </a:lnTo>
                  <a:lnTo>
                    <a:pt x="135735" y="282473"/>
                  </a:lnTo>
                  <a:cubicBezTo>
                    <a:pt x="150473" y="282788"/>
                    <a:pt x="161698" y="278804"/>
                    <a:pt x="169408" y="270522"/>
                  </a:cubicBezTo>
                  <a:cubicBezTo>
                    <a:pt x="177118" y="262241"/>
                    <a:pt x="180999" y="247774"/>
                    <a:pt x="181052" y="227122"/>
                  </a:cubicBezTo>
                  <a:lnTo>
                    <a:pt x="181052" y="139064"/>
                  </a:lnTo>
                  <a:cubicBezTo>
                    <a:pt x="180999" y="118413"/>
                    <a:pt x="177118" y="103946"/>
                    <a:pt x="169408" y="95665"/>
                  </a:cubicBezTo>
                  <a:cubicBezTo>
                    <a:pt x="161698" y="87384"/>
                    <a:pt x="150473" y="83400"/>
                    <a:pt x="135735" y="83715"/>
                  </a:cubicBezTo>
                  <a:lnTo>
                    <a:pt x="92098" y="837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53BB0DF-8BAA-4213-837A-8A28147A91E6}"/>
                </a:ext>
              </a:extLst>
            </p:cNvPr>
            <p:cNvSpPr/>
            <p:nvPr/>
          </p:nvSpPr>
          <p:spPr>
            <a:xfrm>
              <a:off x="10721851" y="5385868"/>
              <a:ext cx="286560" cy="586636"/>
            </a:xfrm>
            <a:custGeom>
              <a:avLst/>
              <a:gdLst/>
              <a:ahLst/>
              <a:cxnLst/>
              <a:rect l="l" t="t" r="r" b="b"/>
              <a:pathLst>
                <a:path w="286560" h="586636">
                  <a:moveTo>
                    <a:pt x="0" y="1"/>
                  </a:moveTo>
                  <a:lnTo>
                    <a:pt x="139090" y="1"/>
                  </a:lnTo>
                  <a:cubicBezTo>
                    <a:pt x="186583" y="-36"/>
                    <a:pt x="221290" y="11130"/>
                    <a:pt x="243209" y="33498"/>
                  </a:cubicBezTo>
                  <a:cubicBezTo>
                    <a:pt x="265127" y="55867"/>
                    <a:pt x="275946" y="89660"/>
                    <a:pt x="275665" y="134876"/>
                  </a:cubicBezTo>
                  <a:lnTo>
                    <a:pt x="275665" y="181004"/>
                  </a:lnTo>
                  <a:cubicBezTo>
                    <a:pt x="275717" y="211143"/>
                    <a:pt x="270799" y="235983"/>
                    <a:pt x="260909" y="255523"/>
                  </a:cubicBezTo>
                  <a:cubicBezTo>
                    <a:pt x="251018" y="275063"/>
                    <a:pt x="235843" y="289620"/>
                    <a:pt x="215383" y="299194"/>
                  </a:cubicBezTo>
                  <a:lnTo>
                    <a:pt x="215383" y="300868"/>
                  </a:lnTo>
                  <a:cubicBezTo>
                    <a:pt x="238076" y="310634"/>
                    <a:pt x="254019" y="326058"/>
                    <a:pt x="263211" y="347140"/>
                  </a:cubicBezTo>
                  <a:cubicBezTo>
                    <a:pt x="272403" y="368223"/>
                    <a:pt x="276833" y="394130"/>
                    <a:pt x="276502" y="424863"/>
                  </a:cubicBezTo>
                  <a:lnTo>
                    <a:pt x="276502" y="515389"/>
                  </a:lnTo>
                  <a:cubicBezTo>
                    <a:pt x="276345" y="529464"/>
                    <a:pt x="276868" y="542176"/>
                    <a:pt x="278073" y="553527"/>
                  </a:cubicBezTo>
                  <a:cubicBezTo>
                    <a:pt x="279278" y="564878"/>
                    <a:pt x="282107" y="575914"/>
                    <a:pt x="286560" y="586636"/>
                  </a:cubicBezTo>
                  <a:lnTo>
                    <a:pt x="192777" y="586636"/>
                  </a:lnTo>
                  <a:cubicBezTo>
                    <a:pt x="190230" y="580018"/>
                    <a:pt x="188207" y="572090"/>
                    <a:pt x="186707" y="562852"/>
                  </a:cubicBezTo>
                  <a:cubicBezTo>
                    <a:pt x="185207" y="553614"/>
                    <a:pt x="184439" y="537514"/>
                    <a:pt x="184404" y="514551"/>
                  </a:cubicBezTo>
                  <a:lnTo>
                    <a:pt x="184404" y="422349"/>
                  </a:lnTo>
                  <a:cubicBezTo>
                    <a:pt x="184509" y="395404"/>
                    <a:pt x="179684" y="376160"/>
                    <a:pt x="169929" y="364618"/>
                  </a:cubicBezTo>
                  <a:cubicBezTo>
                    <a:pt x="160174" y="353075"/>
                    <a:pt x="144859" y="347452"/>
                    <a:pt x="123985" y="347749"/>
                  </a:cubicBezTo>
                  <a:lnTo>
                    <a:pt x="92098" y="347749"/>
                  </a:lnTo>
                  <a:lnTo>
                    <a:pt x="92098" y="586636"/>
                  </a:lnTo>
                  <a:lnTo>
                    <a:pt x="0" y="586636"/>
                  </a:lnTo>
                  <a:lnTo>
                    <a:pt x="0" y="1"/>
                  </a:lnTo>
                  <a:close/>
                  <a:moveTo>
                    <a:pt x="92098" y="83716"/>
                  </a:moveTo>
                  <a:lnTo>
                    <a:pt x="92098" y="264034"/>
                  </a:lnTo>
                  <a:lnTo>
                    <a:pt x="128181" y="264034"/>
                  </a:lnTo>
                  <a:cubicBezTo>
                    <a:pt x="145541" y="264383"/>
                    <a:pt x="159072" y="259910"/>
                    <a:pt x="168775" y="250615"/>
                  </a:cubicBezTo>
                  <a:cubicBezTo>
                    <a:pt x="178477" y="241319"/>
                    <a:pt x="183407" y="225105"/>
                    <a:pt x="183565" y="201971"/>
                  </a:cubicBezTo>
                  <a:lnTo>
                    <a:pt x="183565" y="144102"/>
                  </a:lnTo>
                  <a:cubicBezTo>
                    <a:pt x="183652" y="123239"/>
                    <a:pt x="179911" y="107933"/>
                    <a:pt x="172341" y="98183"/>
                  </a:cubicBezTo>
                  <a:cubicBezTo>
                    <a:pt x="164771" y="88434"/>
                    <a:pt x="152848" y="83611"/>
                    <a:pt x="136572" y="83716"/>
                  </a:cubicBezTo>
                  <a:lnTo>
                    <a:pt x="92098" y="837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F4B51CC9-4A7F-4718-A99A-BEE2EDF253B0}"/>
                </a:ext>
              </a:extLst>
            </p:cNvPr>
            <p:cNvSpPr/>
            <p:nvPr/>
          </p:nvSpPr>
          <p:spPr>
            <a:xfrm>
              <a:off x="11028405" y="5385870"/>
              <a:ext cx="284883" cy="586635"/>
            </a:xfrm>
            <a:custGeom>
              <a:avLst/>
              <a:gdLst/>
              <a:ahLst/>
              <a:cxnLst/>
              <a:rect l="l" t="t" r="r" b="b"/>
              <a:pathLst>
                <a:path w="284883" h="586635">
                  <a:moveTo>
                    <a:pt x="0" y="0"/>
                  </a:moveTo>
                  <a:lnTo>
                    <a:pt x="284883" y="0"/>
                  </a:lnTo>
                  <a:lnTo>
                    <a:pt x="284883" y="83715"/>
                  </a:lnTo>
                  <a:lnTo>
                    <a:pt x="188490" y="83715"/>
                  </a:lnTo>
                  <a:lnTo>
                    <a:pt x="188490" y="586635"/>
                  </a:lnTo>
                  <a:lnTo>
                    <a:pt x="96393" y="586635"/>
                  </a:lnTo>
                  <a:lnTo>
                    <a:pt x="96393" y="83715"/>
                  </a:lnTo>
                  <a:lnTo>
                    <a:pt x="0" y="837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5BCE35A3-179F-43BE-9518-3A0495993955}"/>
              </a:ext>
            </a:extLst>
          </p:cNvPr>
          <p:cNvGrpSpPr>
            <a:grpSpLocks noChangeAspect="1"/>
          </p:cNvGrpSpPr>
          <p:nvPr/>
        </p:nvGrpSpPr>
        <p:grpSpPr>
          <a:xfrm>
            <a:off x="326500" y="3925932"/>
            <a:ext cx="1144475" cy="360000"/>
            <a:chOff x="1649228" y="3811632"/>
            <a:chExt cx="2081020" cy="654596"/>
          </a:xfrm>
        </p:grpSpPr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8FAE7F9A-4837-49B4-8FDC-4205AE204C7D}"/>
                </a:ext>
              </a:extLst>
            </p:cNvPr>
            <p:cNvSpPr/>
            <p:nvPr/>
          </p:nvSpPr>
          <p:spPr>
            <a:xfrm>
              <a:off x="1649228" y="3811632"/>
              <a:ext cx="299845" cy="654596"/>
            </a:xfrm>
            <a:custGeom>
              <a:avLst/>
              <a:gdLst/>
              <a:ahLst/>
              <a:cxnLst/>
              <a:rect l="l" t="t" r="r" b="b"/>
              <a:pathLst>
                <a:path w="299845" h="654596">
                  <a:moveTo>
                    <a:pt x="150816" y="0"/>
                  </a:moveTo>
                  <a:cubicBezTo>
                    <a:pt x="199794" y="302"/>
                    <a:pt x="236705" y="14310"/>
                    <a:pt x="261548" y="42023"/>
                  </a:cubicBezTo>
                  <a:cubicBezTo>
                    <a:pt x="286392" y="69736"/>
                    <a:pt x="298840" y="109340"/>
                    <a:pt x="298895" y="160836"/>
                  </a:cubicBezTo>
                  <a:lnTo>
                    <a:pt x="298895" y="180958"/>
                  </a:lnTo>
                  <a:lnTo>
                    <a:pt x="203912" y="180958"/>
                  </a:lnTo>
                  <a:lnTo>
                    <a:pt x="203912" y="154434"/>
                  </a:lnTo>
                  <a:cubicBezTo>
                    <a:pt x="203816" y="131797"/>
                    <a:pt x="199430" y="115563"/>
                    <a:pt x="190752" y="105731"/>
                  </a:cubicBezTo>
                  <a:cubicBezTo>
                    <a:pt x="182074" y="95899"/>
                    <a:pt x="169678" y="91097"/>
                    <a:pt x="153562" y="91326"/>
                  </a:cubicBezTo>
                  <a:cubicBezTo>
                    <a:pt x="137447" y="91097"/>
                    <a:pt x="125050" y="95899"/>
                    <a:pt x="116373" y="105731"/>
                  </a:cubicBezTo>
                  <a:cubicBezTo>
                    <a:pt x="107695" y="115563"/>
                    <a:pt x="103309" y="131797"/>
                    <a:pt x="103213" y="154434"/>
                  </a:cubicBezTo>
                  <a:cubicBezTo>
                    <a:pt x="102679" y="177033"/>
                    <a:pt x="108782" y="198831"/>
                    <a:pt x="121523" y="219830"/>
                  </a:cubicBezTo>
                  <a:cubicBezTo>
                    <a:pt x="134263" y="240828"/>
                    <a:pt x="156846" y="265370"/>
                    <a:pt x="189270" y="293457"/>
                  </a:cubicBezTo>
                  <a:cubicBezTo>
                    <a:pt x="230649" y="329642"/>
                    <a:pt x="259579" y="363140"/>
                    <a:pt x="276059" y="393951"/>
                  </a:cubicBezTo>
                  <a:cubicBezTo>
                    <a:pt x="292540" y="424763"/>
                    <a:pt x="300457" y="458032"/>
                    <a:pt x="299809" y="493759"/>
                  </a:cubicBezTo>
                  <a:cubicBezTo>
                    <a:pt x="299736" y="545256"/>
                    <a:pt x="287096" y="584860"/>
                    <a:pt x="261891" y="612573"/>
                  </a:cubicBezTo>
                  <a:cubicBezTo>
                    <a:pt x="236686" y="640286"/>
                    <a:pt x="199359" y="654294"/>
                    <a:pt x="149908" y="654596"/>
                  </a:cubicBezTo>
                  <a:cubicBezTo>
                    <a:pt x="100453" y="654294"/>
                    <a:pt x="63123" y="640286"/>
                    <a:pt x="37918" y="612573"/>
                  </a:cubicBezTo>
                  <a:cubicBezTo>
                    <a:pt x="12713" y="584860"/>
                    <a:pt x="74" y="545256"/>
                    <a:pt x="0" y="493759"/>
                  </a:cubicBezTo>
                  <a:lnTo>
                    <a:pt x="0" y="454431"/>
                  </a:lnTo>
                  <a:lnTo>
                    <a:pt x="94984" y="454431"/>
                  </a:lnTo>
                  <a:lnTo>
                    <a:pt x="94984" y="500162"/>
                  </a:lnTo>
                  <a:cubicBezTo>
                    <a:pt x="95155" y="522761"/>
                    <a:pt x="99847" y="538843"/>
                    <a:pt x="109057" y="548408"/>
                  </a:cubicBezTo>
                  <a:cubicBezTo>
                    <a:pt x="118268" y="557974"/>
                    <a:pt x="130968" y="562623"/>
                    <a:pt x="147157" y="562356"/>
                  </a:cubicBezTo>
                  <a:cubicBezTo>
                    <a:pt x="163349" y="562623"/>
                    <a:pt x="176052" y="557974"/>
                    <a:pt x="185264" y="548408"/>
                  </a:cubicBezTo>
                  <a:cubicBezTo>
                    <a:pt x="194476" y="538843"/>
                    <a:pt x="199168" y="522761"/>
                    <a:pt x="199340" y="500162"/>
                  </a:cubicBezTo>
                  <a:cubicBezTo>
                    <a:pt x="199874" y="477563"/>
                    <a:pt x="193770" y="455764"/>
                    <a:pt x="181030" y="434766"/>
                  </a:cubicBezTo>
                  <a:cubicBezTo>
                    <a:pt x="168289" y="413768"/>
                    <a:pt x="145707" y="389226"/>
                    <a:pt x="113284" y="361139"/>
                  </a:cubicBezTo>
                  <a:cubicBezTo>
                    <a:pt x="71905" y="324954"/>
                    <a:pt x="42975" y="291456"/>
                    <a:pt x="26494" y="260645"/>
                  </a:cubicBezTo>
                  <a:cubicBezTo>
                    <a:pt x="10013" y="229833"/>
                    <a:pt x="2096" y="196564"/>
                    <a:pt x="2744" y="160836"/>
                  </a:cubicBezTo>
                  <a:cubicBezTo>
                    <a:pt x="2798" y="109340"/>
                    <a:pt x="15248" y="69736"/>
                    <a:pt x="40091" y="42023"/>
                  </a:cubicBezTo>
                  <a:cubicBezTo>
                    <a:pt x="64934" y="14310"/>
                    <a:pt x="101842" y="302"/>
                    <a:pt x="15081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91B4708B-AEB3-44FD-AAF8-E6C404467E6A}"/>
                </a:ext>
              </a:extLst>
            </p:cNvPr>
            <p:cNvSpPr/>
            <p:nvPr/>
          </p:nvSpPr>
          <p:spPr>
            <a:xfrm>
              <a:off x="3430403" y="3811632"/>
              <a:ext cx="299845" cy="654596"/>
            </a:xfrm>
            <a:custGeom>
              <a:avLst/>
              <a:gdLst/>
              <a:ahLst/>
              <a:cxnLst/>
              <a:rect l="l" t="t" r="r" b="b"/>
              <a:pathLst>
                <a:path w="299845" h="654596">
                  <a:moveTo>
                    <a:pt x="150816" y="0"/>
                  </a:moveTo>
                  <a:cubicBezTo>
                    <a:pt x="199794" y="302"/>
                    <a:pt x="236705" y="14310"/>
                    <a:pt x="261548" y="42023"/>
                  </a:cubicBezTo>
                  <a:cubicBezTo>
                    <a:pt x="286392" y="69736"/>
                    <a:pt x="298840" y="109340"/>
                    <a:pt x="298895" y="160836"/>
                  </a:cubicBezTo>
                  <a:lnTo>
                    <a:pt x="298895" y="180958"/>
                  </a:lnTo>
                  <a:lnTo>
                    <a:pt x="203912" y="180958"/>
                  </a:lnTo>
                  <a:lnTo>
                    <a:pt x="203912" y="154434"/>
                  </a:lnTo>
                  <a:cubicBezTo>
                    <a:pt x="203816" y="131797"/>
                    <a:pt x="199430" y="115563"/>
                    <a:pt x="190752" y="105731"/>
                  </a:cubicBezTo>
                  <a:cubicBezTo>
                    <a:pt x="182074" y="95899"/>
                    <a:pt x="169678" y="91097"/>
                    <a:pt x="153562" y="91326"/>
                  </a:cubicBezTo>
                  <a:cubicBezTo>
                    <a:pt x="137447" y="91097"/>
                    <a:pt x="125050" y="95899"/>
                    <a:pt x="116373" y="105731"/>
                  </a:cubicBezTo>
                  <a:cubicBezTo>
                    <a:pt x="107695" y="115563"/>
                    <a:pt x="103309" y="131797"/>
                    <a:pt x="103213" y="154434"/>
                  </a:cubicBezTo>
                  <a:cubicBezTo>
                    <a:pt x="102679" y="177033"/>
                    <a:pt x="108782" y="198831"/>
                    <a:pt x="121523" y="219830"/>
                  </a:cubicBezTo>
                  <a:cubicBezTo>
                    <a:pt x="134263" y="240828"/>
                    <a:pt x="156846" y="265370"/>
                    <a:pt x="189270" y="293457"/>
                  </a:cubicBezTo>
                  <a:cubicBezTo>
                    <a:pt x="230649" y="329642"/>
                    <a:pt x="259579" y="363140"/>
                    <a:pt x="276059" y="393951"/>
                  </a:cubicBezTo>
                  <a:cubicBezTo>
                    <a:pt x="292540" y="424763"/>
                    <a:pt x="300457" y="458032"/>
                    <a:pt x="299809" y="493759"/>
                  </a:cubicBezTo>
                  <a:cubicBezTo>
                    <a:pt x="299736" y="545256"/>
                    <a:pt x="287096" y="584860"/>
                    <a:pt x="261891" y="612573"/>
                  </a:cubicBezTo>
                  <a:cubicBezTo>
                    <a:pt x="236686" y="640286"/>
                    <a:pt x="199359" y="654294"/>
                    <a:pt x="149908" y="654596"/>
                  </a:cubicBezTo>
                  <a:cubicBezTo>
                    <a:pt x="100453" y="654294"/>
                    <a:pt x="63123" y="640286"/>
                    <a:pt x="37918" y="612573"/>
                  </a:cubicBezTo>
                  <a:cubicBezTo>
                    <a:pt x="12713" y="584860"/>
                    <a:pt x="74" y="545256"/>
                    <a:pt x="0" y="493759"/>
                  </a:cubicBezTo>
                  <a:lnTo>
                    <a:pt x="0" y="454431"/>
                  </a:lnTo>
                  <a:lnTo>
                    <a:pt x="94984" y="454431"/>
                  </a:lnTo>
                  <a:lnTo>
                    <a:pt x="94984" y="500162"/>
                  </a:lnTo>
                  <a:cubicBezTo>
                    <a:pt x="95156" y="522761"/>
                    <a:pt x="99847" y="538843"/>
                    <a:pt x="109057" y="548408"/>
                  </a:cubicBezTo>
                  <a:cubicBezTo>
                    <a:pt x="118268" y="557974"/>
                    <a:pt x="130968" y="562623"/>
                    <a:pt x="147157" y="562356"/>
                  </a:cubicBezTo>
                  <a:cubicBezTo>
                    <a:pt x="163350" y="562623"/>
                    <a:pt x="176052" y="557974"/>
                    <a:pt x="185264" y="548408"/>
                  </a:cubicBezTo>
                  <a:cubicBezTo>
                    <a:pt x="194476" y="538843"/>
                    <a:pt x="199168" y="522761"/>
                    <a:pt x="199340" y="500162"/>
                  </a:cubicBezTo>
                  <a:cubicBezTo>
                    <a:pt x="199874" y="477563"/>
                    <a:pt x="193770" y="455764"/>
                    <a:pt x="181030" y="434766"/>
                  </a:cubicBezTo>
                  <a:cubicBezTo>
                    <a:pt x="168289" y="413768"/>
                    <a:pt x="145707" y="389226"/>
                    <a:pt x="113284" y="361139"/>
                  </a:cubicBezTo>
                  <a:cubicBezTo>
                    <a:pt x="71905" y="324954"/>
                    <a:pt x="42975" y="291456"/>
                    <a:pt x="26494" y="260645"/>
                  </a:cubicBezTo>
                  <a:cubicBezTo>
                    <a:pt x="10013" y="229833"/>
                    <a:pt x="2096" y="196564"/>
                    <a:pt x="2744" y="160836"/>
                  </a:cubicBezTo>
                  <a:cubicBezTo>
                    <a:pt x="2799" y="109340"/>
                    <a:pt x="15248" y="69736"/>
                    <a:pt x="40091" y="42023"/>
                  </a:cubicBezTo>
                  <a:cubicBezTo>
                    <a:pt x="64934" y="14310"/>
                    <a:pt x="101843" y="302"/>
                    <a:pt x="15081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2879B2C1-0A72-45B9-9374-CCB31B04A36A}"/>
                </a:ext>
              </a:extLst>
            </p:cNvPr>
            <p:cNvSpPr/>
            <p:nvPr/>
          </p:nvSpPr>
          <p:spPr>
            <a:xfrm>
              <a:off x="2007673" y="3818947"/>
              <a:ext cx="317183" cy="639966"/>
            </a:xfrm>
            <a:custGeom>
              <a:avLst/>
              <a:gdLst/>
              <a:ahLst/>
              <a:cxnLst/>
              <a:rect l="l" t="t" r="r" b="b"/>
              <a:pathLst>
                <a:path w="317183" h="639966">
                  <a:moveTo>
                    <a:pt x="0" y="0"/>
                  </a:moveTo>
                  <a:lnTo>
                    <a:pt x="100470" y="0"/>
                  </a:lnTo>
                  <a:lnTo>
                    <a:pt x="100470" y="274320"/>
                  </a:lnTo>
                  <a:lnTo>
                    <a:pt x="214884" y="274320"/>
                  </a:lnTo>
                  <a:lnTo>
                    <a:pt x="214884" y="0"/>
                  </a:lnTo>
                  <a:lnTo>
                    <a:pt x="317183" y="0"/>
                  </a:lnTo>
                  <a:lnTo>
                    <a:pt x="317183" y="639966"/>
                  </a:lnTo>
                  <a:lnTo>
                    <a:pt x="214884" y="639966"/>
                  </a:lnTo>
                  <a:lnTo>
                    <a:pt x="214884" y="365646"/>
                  </a:lnTo>
                  <a:lnTo>
                    <a:pt x="100470" y="365646"/>
                  </a:lnTo>
                  <a:lnTo>
                    <a:pt x="100470" y="639966"/>
                  </a:lnTo>
                  <a:lnTo>
                    <a:pt x="0" y="6399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AB65C133-B3F8-4360-BF11-1F0E6EA72ECB}"/>
                </a:ext>
              </a:extLst>
            </p:cNvPr>
            <p:cNvSpPr/>
            <p:nvPr/>
          </p:nvSpPr>
          <p:spPr>
            <a:xfrm>
              <a:off x="2371681" y="3818947"/>
              <a:ext cx="351929" cy="639966"/>
            </a:xfrm>
            <a:custGeom>
              <a:avLst/>
              <a:gdLst/>
              <a:ahLst/>
              <a:cxnLst/>
              <a:rect l="l" t="t" r="r" b="b"/>
              <a:pathLst>
                <a:path w="351929" h="639966">
                  <a:moveTo>
                    <a:pt x="102380" y="0"/>
                  </a:moveTo>
                  <a:lnTo>
                    <a:pt x="249551" y="0"/>
                  </a:lnTo>
                  <a:lnTo>
                    <a:pt x="351929" y="639966"/>
                  </a:lnTo>
                  <a:lnTo>
                    <a:pt x="250465" y="639966"/>
                  </a:lnTo>
                  <a:lnTo>
                    <a:pt x="233097" y="523837"/>
                  </a:lnTo>
                  <a:lnTo>
                    <a:pt x="109693" y="523837"/>
                  </a:lnTo>
                  <a:lnTo>
                    <a:pt x="92324" y="639966"/>
                  </a:lnTo>
                  <a:lnTo>
                    <a:pt x="0" y="639966"/>
                  </a:lnTo>
                  <a:lnTo>
                    <a:pt x="102380" y="0"/>
                  </a:lnTo>
                  <a:close/>
                  <a:moveTo>
                    <a:pt x="170024" y="113386"/>
                  </a:moveTo>
                  <a:lnTo>
                    <a:pt x="122490" y="437084"/>
                  </a:lnTo>
                  <a:lnTo>
                    <a:pt x="219385" y="437084"/>
                  </a:lnTo>
                  <a:lnTo>
                    <a:pt x="171852" y="113386"/>
                  </a:lnTo>
                  <a:lnTo>
                    <a:pt x="170024" y="1133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9A8EA0AF-220E-4859-BC0D-B4720308429A}"/>
                </a:ext>
              </a:extLst>
            </p:cNvPr>
            <p:cNvSpPr/>
            <p:nvPr/>
          </p:nvSpPr>
          <p:spPr>
            <a:xfrm>
              <a:off x="2769673" y="3818947"/>
              <a:ext cx="297981" cy="639966"/>
            </a:xfrm>
            <a:custGeom>
              <a:avLst/>
              <a:gdLst/>
              <a:ahLst/>
              <a:cxnLst/>
              <a:rect l="l" t="t" r="r" b="b"/>
              <a:pathLst>
                <a:path w="297981" h="639966">
                  <a:moveTo>
                    <a:pt x="0" y="0"/>
                  </a:moveTo>
                  <a:lnTo>
                    <a:pt x="148075" y="0"/>
                  </a:lnTo>
                  <a:cubicBezTo>
                    <a:pt x="198327" y="188"/>
                    <a:pt x="235884" y="13740"/>
                    <a:pt x="260747" y="40655"/>
                  </a:cubicBezTo>
                  <a:cubicBezTo>
                    <a:pt x="285610" y="67570"/>
                    <a:pt x="298021" y="106722"/>
                    <a:pt x="297981" y="158111"/>
                  </a:cubicBezTo>
                  <a:lnTo>
                    <a:pt x="297981" y="241366"/>
                  </a:lnTo>
                  <a:cubicBezTo>
                    <a:pt x="298021" y="292756"/>
                    <a:pt x="285610" y="331909"/>
                    <a:pt x="260747" y="358824"/>
                  </a:cubicBezTo>
                  <a:cubicBezTo>
                    <a:pt x="235884" y="385739"/>
                    <a:pt x="198327" y="399291"/>
                    <a:pt x="148075" y="399479"/>
                  </a:cubicBezTo>
                  <a:lnTo>
                    <a:pt x="100470" y="399479"/>
                  </a:lnTo>
                  <a:lnTo>
                    <a:pt x="100470" y="639966"/>
                  </a:lnTo>
                  <a:lnTo>
                    <a:pt x="0" y="639966"/>
                  </a:lnTo>
                  <a:lnTo>
                    <a:pt x="0" y="0"/>
                  </a:lnTo>
                  <a:close/>
                  <a:moveTo>
                    <a:pt x="100470" y="91326"/>
                  </a:moveTo>
                  <a:lnTo>
                    <a:pt x="100470" y="308153"/>
                  </a:lnTo>
                  <a:lnTo>
                    <a:pt x="148075" y="308153"/>
                  </a:lnTo>
                  <a:cubicBezTo>
                    <a:pt x="164153" y="308496"/>
                    <a:pt x="176397" y="304150"/>
                    <a:pt x="184808" y="295116"/>
                  </a:cubicBezTo>
                  <a:cubicBezTo>
                    <a:pt x="193219" y="286081"/>
                    <a:pt x="197454" y="270300"/>
                    <a:pt x="197511" y="247770"/>
                  </a:cubicBezTo>
                  <a:lnTo>
                    <a:pt x="197511" y="151707"/>
                  </a:lnTo>
                  <a:cubicBezTo>
                    <a:pt x="197454" y="129178"/>
                    <a:pt x="193219" y="113397"/>
                    <a:pt x="184808" y="104362"/>
                  </a:cubicBezTo>
                  <a:cubicBezTo>
                    <a:pt x="176397" y="95328"/>
                    <a:pt x="164153" y="90983"/>
                    <a:pt x="148075" y="91326"/>
                  </a:cubicBezTo>
                  <a:lnTo>
                    <a:pt x="100470" y="913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9165EF0F-5DD8-4395-AF5A-AA5857F24EF2}"/>
                </a:ext>
              </a:extLst>
            </p:cNvPr>
            <p:cNvSpPr/>
            <p:nvPr/>
          </p:nvSpPr>
          <p:spPr>
            <a:xfrm>
              <a:off x="3112573" y="3818947"/>
              <a:ext cx="274206" cy="639966"/>
            </a:xfrm>
            <a:custGeom>
              <a:avLst/>
              <a:gdLst/>
              <a:ahLst/>
              <a:cxnLst/>
              <a:rect l="l" t="t" r="r" b="b"/>
              <a:pathLst>
                <a:path w="274206" h="639966">
                  <a:moveTo>
                    <a:pt x="0" y="0"/>
                  </a:moveTo>
                  <a:lnTo>
                    <a:pt x="274206" y="0"/>
                  </a:lnTo>
                  <a:lnTo>
                    <a:pt x="274206" y="91326"/>
                  </a:lnTo>
                  <a:lnTo>
                    <a:pt x="100470" y="91326"/>
                  </a:lnTo>
                  <a:lnTo>
                    <a:pt x="100470" y="269748"/>
                  </a:lnTo>
                  <a:lnTo>
                    <a:pt x="238544" y="269748"/>
                  </a:lnTo>
                  <a:lnTo>
                    <a:pt x="238544" y="361074"/>
                  </a:lnTo>
                  <a:lnTo>
                    <a:pt x="100470" y="361074"/>
                  </a:lnTo>
                  <a:lnTo>
                    <a:pt x="100470" y="548640"/>
                  </a:lnTo>
                  <a:lnTo>
                    <a:pt x="274206" y="548640"/>
                  </a:lnTo>
                  <a:lnTo>
                    <a:pt x="274206" y="639966"/>
                  </a:lnTo>
                  <a:lnTo>
                    <a:pt x="0" y="6399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EBA386C-AC54-43D7-84DE-0FC00027DE47}"/>
              </a:ext>
            </a:extLst>
          </p:cNvPr>
          <p:cNvGrpSpPr>
            <a:grpSpLocks noChangeAspect="1"/>
          </p:cNvGrpSpPr>
          <p:nvPr/>
        </p:nvGrpSpPr>
        <p:grpSpPr>
          <a:xfrm>
            <a:off x="326500" y="364101"/>
            <a:ext cx="834867" cy="360000"/>
            <a:chOff x="3047159" y="6059234"/>
            <a:chExt cx="912120" cy="393312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3CFE8836-D2F7-496F-90E4-857D518F24D1}"/>
                </a:ext>
              </a:extLst>
            </p:cNvPr>
            <p:cNvSpPr/>
            <p:nvPr/>
          </p:nvSpPr>
          <p:spPr>
            <a:xfrm>
              <a:off x="3047159" y="6059234"/>
              <a:ext cx="189878" cy="393312"/>
            </a:xfrm>
            <a:custGeom>
              <a:avLst/>
              <a:gdLst/>
              <a:ahLst/>
              <a:cxnLst/>
              <a:rect l="l" t="t" r="r" b="b"/>
              <a:pathLst>
                <a:path w="189878" h="393312">
                  <a:moveTo>
                    <a:pt x="0" y="0"/>
                  </a:moveTo>
                  <a:lnTo>
                    <a:pt x="97752" y="0"/>
                  </a:lnTo>
                  <a:cubicBezTo>
                    <a:pt x="128634" y="115"/>
                    <a:pt x="151715" y="8444"/>
                    <a:pt x="166995" y="24984"/>
                  </a:cubicBezTo>
                  <a:cubicBezTo>
                    <a:pt x="182275" y="41525"/>
                    <a:pt x="189902" y="65585"/>
                    <a:pt x="189878" y="97163"/>
                  </a:cubicBezTo>
                  <a:lnTo>
                    <a:pt x="189878" y="296151"/>
                  </a:lnTo>
                  <a:cubicBezTo>
                    <a:pt x="189902" y="327728"/>
                    <a:pt x="182275" y="351787"/>
                    <a:pt x="166995" y="368328"/>
                  </a:cubicBezTo>
                  <a:cubicBezTo>
                    <a:pt x="151715" y="384868"/>
                    <a:pt x="128634" y="393196"/>
                    <a:pt x="97752" y="393312"/>
                  </a:cubicBezTo>
                  <a:lnTo>
                    <a:pt x="0" y="393312"/>
                  </a:lnTo>
                  <a:lnTo>
                    <a:pt x="0" y="0"/>
                  </a:lnTo>
                  <a:close/>
                  <a:moveTo>
                    <a:pt x="61747" y="56127"/>
                  </a:moveTo>
                  <a:lnTo>
                    <a:pt x="61747" y="337185"/>
                  </a:lnTo>
                  <a:lnTo>
                    <a:pt x="96626" y="337185"/>
                  </a:lnTo>
                  <a:cubicBezTo>
                    <a:pt x="106553" y="337349"/>
                    <a:pt x="114265" y="334491"/>
                    <a:pt x="119762" y="328613"/>
                  </a:cubicBezTo>
                  <a:cubicBezTo>
                    <a:pt x="125259" y="322734"/>
                    <a:pt x="128049" y="312850"/>
                    <a:pt x="128131" y="298961"/>
                  </a:cubicBezTo>
                  <a:lnTo>
                    <a:pt x="128131" y="94352"/>
                  </a:lnTo>
                  <a:cubicBezTo>
                    <a:pt x="128049" y="80463"/>
                    <a:pt x="125259" y="70579"/>
                    <a:pt x="119762" y="64700"/>
                  </a:cubicBezTo>
                  <a:cubicBezTo>
                    <a:pt x="114265" y="58821"/>
                    <a:pt x="106553" y="55963"/>
                    <a:pt x="96626" y="56127"/>
                  </a:cubicBezTo>
                  <a:lnTo>
                    <a:pt x="61747" y="5612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10AFE8A3-1142-4C1E-A708-94E097281538}"/>
                </a:ext>
              </a:extLst>
            </p:cNvPr>
            <p:cNvSpPr/>
            <p:nvPr/>
          </p:nvSpPr>
          <p:spPr>
            <a:xfrm>
              <a:off x="3259462" y="6059234"/>
              <a:ext cx="216290" cy="393312"/>
            </a:xfrm>
            <a:custGeom>
              <a:avLst/>
              <a:gdLst/>
              <a:ahLst/>
              <a:cxnLst/>
              <a:rect l="l" t="t" r="r" b="b"/>
              <a:pathLst>
                <a:path w="216290" h="393312">
                  <a:moveTo>
                    <a:pt x="62921" y="0"/>
                  </a:moveTo>
                  <a:lnTo>
                    <a:pt x="153370" y="0"/>
                  </a:lnTo>
                  <a:lnTo>
                    <a:pt x="216290" y="393312"/>
                  </a:lnTo>
                  <a:lnTo>
                    <a:pt x="153932" y="393312"/>
                  </a:lnTo>
                  <a:lnTo>
                    <a:pt x="143258" y="321941"/>
                  </a:lnTo>
                  <a:lnTo>
                    <a:pt x="67415" y="321941"/>
                  </a:lnTo>
                  <a:lnTo>
                    <a:pt x="56741" y="393312"/>
                  </a:lnTo>
                  <a:lnTo>
                    <a:pt x="0" y="393312"/>
                  </a:lnTo>
                  <a:lnTo>
                    <a:pt x="62921" y="0"/>
                  </a:lnTo>
                  <a:close/>
                  <a:moveTo>
                    <a:pt x="104494" y="69685"/>
                  </a:moveTo>
                  <a:lnTo>
                    <a:pt x="75280" y="268624"/>
                  </a:lnTo>
                  <a:lnTo>
                    <a:pt x="134831" y="268624"/>
                  </a:lnTo>
                  <a:lnTo>
                    <a:pt x="105617" y="69685"/>
                  </a:lnTo>
                  <a:lnTo>
                    <a:pt x="104494" y="696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3C2FB968-2FED-4C6B-AC2C-CC60865152EC}"/>
                </a:ext>
              </a:extLst>
            </p:cNvPr>
            <p:cNvSpPr/>
            <p:nvPr/>
          </p:nvSpPr>
          <p:spPr>
            <a:xfrm>
              <a:off x="3504359" y="6059234"/>
              <a:ext cx="61747" cy="393312"/>
            </a:xfrm>
            <a:custGeom>
              <a:avLst/>
              <a:gdLst/>
              <a:ahLst/>
              <a:cxnLst/>
              <a:rect l="l" t="t" r="r" b="b"/>
              <a:pathLst>
                <a:path w="61747" h="393312">
                  <a:moveTo>
                    <a:pt x="0" y="0"/>
                  </a:moveTo>
                  <a:lnTo>
                    <a:pt x="61747" y="0"/>
                  </a:lnTo>
                  <a:lnTo>
                    <a:pt x="61747" y="393312"/>
                  </a:lnTo>
                  <a:lnTo>
                    <a:pt x="0" y="3933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0A3265AF-0888-481B-9D01-702713F9D9D6}"/>
                </a:ext>
              </a:extLst>
            </p:cNvPr>
            <p:cNvSpPr/>
            <p:nvPr/>
          </p:nvSpPr>
          <p:spPr>
            <a:xfrm>
              <a:off x="3609134" y="6059234"/>
              <a:ext cx="163465" cy="393312"/>
            </a:xfrm>
            <a:custGeom>
              <a:avLst/>
              <a:gdLst/>
              <a:ahLst/>
              <a:cxnLst/>
              <a:rect l="l" t="t" r="r" b="b"/>
              <a:pathLst>
                <a:path w="163465" h="393312">
                  <a:moveTo>
                    <a:pt x="0" y="0"/>
                  </a:moveTo>
                  <a:lnTo>
                    <a:pt x="61747" y="0"/>
                  </a:lnTo>
                  <a:lnTo>
                    <a:pt x="61747" y="337185"/>
                  </a:lnTo>
                  <a:lnTo>
                    <a:pt x="163465" y="337185"/>
                  </a:lnTo>
                  <a:lnTo>
                    <a:pt x="163465" y="393312"/>
                  </a:lnTo>
                  <a:lnTo>
                    <a:pt x="0" y="3933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4C6FC204-86EF-4EE8-99EF-4620C8DB076C}"/>
                </a:ext>
              </a:extLst>
            </p:cNvPr>
            <p:cNvSpPr/>
            <p:nvPr/>
          </p:nvSpPr>
          <p:spPr>
            <a:xfrm>
              <a:off x="3741303" y="6059234"/>
              <a:ext cx="217976" cy="393312"/>
            </a:xfrm>
            <a:custGeom>
              <a:avLst/>
              <a:gdLst/>
              <a:ahLst/>
              <a:cxnLst/>
              <a:rect l="l" t="t" r="r" b="b"/>
              <a:pathLst>
                <a:path w="217976" h="393312">
                  <a:moveTo>
                    <a:pt x="0" y="0"/>
                  </a:moveTo>
                  <a:lnTo>
                    <a:pt x="64627" y="0"/>
                  </a:lnTo>
                  <a:lnTo>
                    <a:pt x="111234" y="179239"/>
                  </a:lnTo>
                  <a:lnTo>
                    <a:pt x="112356" y="179239"/>
                  </a:lnTo>
                  <a:lnTo>
                    <a:pt x="158969" y="0"/>
                  </a:lnTo>
                  <a:lnTo>
                    <a:pt x="217976" y="0"/>
                  </a:lnTo>
                  <a:lnTo>
                    <a:pt x="139862" y="262958"/>
                  </a:lnTo>
                  <a:lnTo>
                    <a:pt x="139862" y="393312"/>
                  </a:lnTo>
                  <a:lnTo>
                    <a:pt x="78115" y="393312"/>
                  </a:lnTo>
                  <a:lnTo>
                    <a:pt x="78115" y="2629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ECC7E706-CE2C-40DD-A8A7-FF7918CE625C}"/>
              </a:ext>
            </a:extLst>
          </p:cNvPr>
          <p:cNvGrpSpPr>
            <a:grpSpLocks noChangeAspect="1"/>
          </p:cNvGrpSpPr>
          <p:nvPr/>
        </p:nvGrpSpPr>
        <p:grpSpPr>
          <a:xfrm>
            <a:off x="4753655" y="364101"/>
            <a:ext cx="254000" cy="360000"/>
            <a:chOff x="6505575" y="1906588"/>
            <a:chExt cx="201613" cy="285750"/>
          </a:xfrm>
          <a:solidFill>
            <a:schemeClr val="bg1"/>
          </a:solidFill>
        </p:grpSpPr>
        <p:sp>
          <p:nvSpPr>
            <p:cNvPr id="9" name="Freeform 3098">
              <a:extLst>
                <a:ext uri="{FF2B5EF4-FFF2-40B4-BE49-F238E27FC236}">
                  <a16:creationId xmlns:a16="http://schemas.microsoft.com/office/drawing/2014/main" id="{2B26EAD4-1968-4947-BD31-EF022B13F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4788" y="2105025"/>
              <a:ext cx="104775" cy="87313"/>
            </a:xfrm>
            <a:custGeom>
              <a:avLst/>
              <a:gdLst>
                <a:gd name="T0" fmla="*/ 210 w 264"/>
                <a:gd name="T1" fmla="*/ 0 h 219"/>
                <a:gd name="T2" fmla="*/ 202 w 264"/>
                <a:gd name="T3" fmla="*/ 9 h 219"/>
                <a:gd name="T4" fmla="*/ 194 w 264"/>
                <a:gd name="T5" fmla="*/ 16 h 219"/>
                <a:gd name="T6" fmla="*/ 184 w 264"/>
                <a:gd name="T7" fmla="*/ 22 h 219"/>
                <a:gd name="T8" fmla="*/ 174 w 264"/>
                <a:gd name="T9" fmla="*/ 28 h 219"/>
                <a:gd name="T10" fmla="*/ 164 w 264"/>
                <a:gd name="T11" fmla="*/ 33 h 219"/>
                <a:gd name="T12" fmla="*/ 153 w 264"/>
                <a:gd name="T13" fmla="*/ 35 h 219"/>
                <a:gd name="T14" fmla="*/ 141 w 264"/>
                <a:gd name="T15" fmla="*/ 37 h 219"/>
                <a:gd name="T16" fmla="*/ 129 w 264"/>
                <a:gd name="T17" fmla="*/ 37 h 219"/>
                <a:gd name="T18" fmla="*/ 119 w 264"/>
                <a:gd name="T19" fmla="*/ 37 h 219"/>
                <a:gd name="T20" fmla="*/ 107 w 264"/>
                <a:gd name="T21" fmla="*/ 35 h 219"/>
                <a:gd name="T22" fmla="*/ 96 w 264"/>
                <a:gd name="T23" fmla="*/ 33 h 219"/>
                <a:gd name="T24" fmla="*/ 85 w 264"/>
                <a:gd name="T25" fmla="*/ 28 h 219"/>
                <a:gd name="T26" fmla="*/ 75 w 264"/>
                <a:gd name="T27" fmla="*/ 22 h 219"/>
                <a:gd name="T28" fmla="*/ 66 w 264"/>
                <a:gd name="T29" fmla="*/ 16 h 219"/>
                <a:gd name="T30" fmla="*/ 57 w 264"/>
                <a:gd name="T31" fmla="*/ 9 h 219"/>
                <a:gd name="T32" fmla="*/ 50 w 264"/>
                <a:gd name="T33" fmla="*/ 0 h 219"/>
                <a:gd name="T34" fmla="*/ 36 w 264"/>
                <a:gd name="T35" fmla="*/ 3 h 219"/>
                <a:gd name="T36" fmla="*/ 25 w 264"/>
                <a:gd name="T37" fmla="*/ 3 h 219"/>
                <a:gd name="T38" fmla="*/ 13 w 264"/>
                <a:gd name="T39" fmla="*/ 3 h 219"/>
                <a:gd name="T40" fmla="*/ 0 w 264"/>
                <a:gd name="T41" fmla="*/ 0 h 219"/>
                <a:gd name="T42" fmla="*/ 0 w 264"/>
                <a:gd name="T43" fmla="*/ 207 h 219"/>
                <a:gd name="T44" fmla="*/ 1 w 264"/>
                <a:gd name="T45" fmla="*/ 211 h 219"/>
                <a:gd name="T46" fmla="*/ 2 w 264"/>
                <a:gd name="T47" fmla="*/ 213 h 219"/>
                <a:gd name="T48" fmla="*/ 4 w 264"/>
                <a:gd name="T49" fmla="*/ 217 h 219"/>
                <a:gd name="T50" fmla="*/ 8 w 264"/>
                <a:gd name="T51" fmla="*/ 218 h 219"/>
                <a:gd name="T52" fmla="*/ 10 w 264"/>
                <a:gd name="T53" fmla="*/ 219 h 219"/>
                <a:gd name="T54" fmla="*/ 14 w 264"/>
                <a:gd name="T55" fmla="*/ 219 h 219"/>
                <a:gd name="T56" fmla="*/ 17 w 264"/>
                <a:gd name="T57" fmla="*/ 218 h 219"/>
                <a:gd name="T58" fmla="*/ 20 w 264"/>
                <a:gd name="T59" fmla="*/ 216 h 219"/>
                <a:gd name="T60" fmla="*/ 132 w 264"/>
                <a:gd name="T61" fmla="*/ 104 h 219"/>
                <a:gd name="T62" fmla="*/ 243 w 264"/>
                <a:gd name="T63" fmla="*/ 216 h 219"/>
                <a:gd name="T64" fmla="*/ 247 w 264"/>
                <a:gd name="T65" fmla="*/ 218 h 219"/>
                <a:gd name="T66" fmla="*/ 252 w 264"/>
                <a:gd name="T67" fmla="*/ 219 h 219"/>
                <a:gd name="T68" fmla="*/ 254 w 264"/>
                <a:gd name="T69" fmla="*/ 219 h 219"/>
                <a:gd name="T70" fmla="*/ 257 w 264"/>
                <a:gd name="T71" fmla="*/ 218 h 219"/>
                <a:gd name="T72" fmla="*/ 259 w 264"/>
                <a:gd name="T73" fmla="*/ 217 h 219"/>
                <a:gd name="T74" fmla="*/ 261 w 264"/>
                <a:gd name="T75" fmla="*/ 213 h 219"/>
                <a:gd name="T76" fmla="*/ 263 w 264"/>
                <a:gd name="T77" fmla="*/ 211 h 219"/>
                <a:gd name="T78" fmla="*/ 264 w 264"/>
                <a:gd name="T79" fmla="*/ 207 h 219"/>
                <a:gd name="T80" fmla="*/ 264 w 264"/>
                <a:gd name="T81" fmla="*/ 0 h 219"/>
                <a:gd name="T82" fmla="*/ 251 w 264"/>
                <a:gd name="T83" fmla="*/ 3 h 219"/>
                <a:gd name="T84" fmla="*/ 236 w 264"/>
                <a:gd name="T85" fmla="*/ 4 h 219"/>
                <a:gd name="T86" fmla="*/ 223 w 264"/>
                <a:gd name="T87" fmla="*/ 3 h 219"/>
                <a:gd name="T88" fmla="*/ 210 w 264"/>
                <a:gd name="T89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4" h="219">
                  <a:moveTo>
                    <a:pt x="210" y="0"/>
                  </a:moveTo>
                  <a:lnTo>
                    <a:pt x="202" y="9"/>
                  </a:lnTo>
                  <a:lnTo>
                    <a:pt x="194" y="16"/>
                  </a:lnTo>
                  <a:lnTo>
                    <a:pt x="184" y="22"/>
                  </a:lnTo>
                  <a:lnTo>
                    <a:pt x="174" y="28"/>
                  </a:lnTo>
                  <a:lnTo>
                    <a:pt x="164" y="33"/>
                  </a:lnTo>
                  <a:lnTo>
                    <a:pt x="153" y="35"/>
                  </a:lnTo>
                  <a:lnTo>
                    <a:pt x="141" y="37"/>
                  </a:lnTo>
                  <a:lnTo>
                    <a:pt x="129" y="37"/>
                  </a:lnTo>
                  <a:lnTo>
                    <a:pt x="119" y="37"/>
                  </a:lnTo>
                  <a:lnTo>
                    <a:pt x="107" y="35"/>
                  </a:lnTo>
                  <a:lnTo>
                    <a:pt x="96" y="33"/>
                  </a:lnTo>
                  <a:lnTo>
                    <a:pt x="85" y="28"/>
                  </a:lnTo>
                  <a:lnTo>
                    <a:pt x="75" y="22"/>
                  </a:lnTo>
                  <a:lnTo>
                    <a:pt x="66" y="16"/>
                  </a:lnTo>
                  <a:lnTo>
                    <a:pt x="57" y="9"/>
                  </a:lnTo>
                  <a:lnTo>
                    <a:pt x="50" y="0"/>
                  </a:lnTo>
                  <a:lnTo>
                    <a:pt x="36" y="3"/>
                  </a:lnTo>
                  <a:lnTo>
                    <a:pt x="25" y="3"/>
                  </a:lnTo>
                  <a:lnTo>
                    <a:pt x="13" y="3"/>
                  </a:lnTo>
                  <a:lnTo>
                    <a:pt x="0" y="0"/>
                  </a:lnTo>
                  <a:lnTo>
                    <a:pt x="0" y="207"/>
                  </a:lnTo>
                  <a:lnTo>
                    <a:pt x="1" y="211"/>
                  </a:lnTo>
                  <a:lnTo>
                    <a:pt x="2" y="213"/>
                  </a:lnTo>
                  <a:lnTo>
                    <a:pt x="4" y="217"/>
                  </a:lnTo>
                  <a:lnTo>
                    <a:pt x="8" y="218"/>
                  </a:lnTo>
                  <a:lnTo>
                    <a:pt x="10" y="219"/>
                  </a:lnTo>
                  <a:lnTo>
                    <a:pt x="14" y="219"/>
                  </a:lnTo>
                  <a:lnTo>
                    <a:pt x="17" y="218"/>
                  </a:lnTo>
                  <a:lnTo>
                    <a:pt x="20" y="216"/>
                  </a:lnTo>
                  <a:lnTo>
                    <a:pt x="132" y="104"/>
                  </a:lnTo>
                  <a:lnTo>
                    <a:pt x="243" y="216"/>
                  </a:lnTo>
                  <a:lnTo>
                    <a:pt x="247" y="218"/>
                  </a:lnTo>
                  <a:lnTo>
                    <a:pt x="252" y="219"/>
                  </a:lnTo>
                  <a:lnTo>
                    <a:pt x="254" y="219"/>
                  </a:lnTo>
                  <a:lnTo>
                    <a:pt x="257" y="218"/>
                  </a:lnTo>
                  <a:lnTo>
                    <a:pt x="259" y="217"/>
                  </a:lnTo>
                  <a:lnTo>
                    <a:pt x="261" y="213"/>
                  </a:lnTo>
                  <a:lnTo>
                    <a:pt x="263" y="211"/>
                  </a:lnTo>
                  <a:lnTo>
                    <a:pt x="264" y="207"/>
                  </a:lnTo>
                  <a:lnTo>
                    <a:pt x="264" y="0"/>
                  </a:lnTo>
                  <a:lnTo>
                    <a:pt x="251" y="3"/>
                  </a:lnTo>
                  <a:lnTo>
                    <a:pt x="236" y="4"/>
                  </a:lnTo>
                  <a:lnTo>
                    <a:pt x="223" y="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Freeform 3099">
              <a:extLst>
                <a:ext uri="{FF2B5EF4-FFF2-40B4-BE49-F238E27FC236}">
                  <a16:creationId xmlns:a16="http://schemas.microsoft.com/office/drawing/2014/main" id="{C6099F30-9731-47EA-875D-FA9AA3784E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5575" y="1906588"/>
              <a:ext cx="201613" cy="203200"/>
            </a:xfrm>
            <a:custGeom>
              <a:avLst/>
              <a:gdLst>
                <a:gd name="T0" fmla="*/ 348 w 507"/>
                <a:gd name="T1" fmla="*/ 388 h 512"/>
                <a:gd name="T2" fmla="*/ 118 w 507"/>
                <a:gd name="T3" fmla="*/ 204 h 512"/>
                <a:gd name="T4" fmla="*/ 260 w 507"/>
                <a:gd name="T5" fmla="*/ 116 h 512"/>
                <a:gd name="T6" fmla="*/ 507 w 507"/>
                <a:gd name="T7" fmla="*/ 303 h 512"/>
                <a:gd name="T8" fmla="*/ 501 w 507"/>
                <a:gd name="T9" fmla="*/ 282 h 512"/>
                <a:gd name="T10" fmla="*/ 488 w 507"/>
                <a:gd name="T11" fmla="*/ 260 h 512"/>
                <a:gd name="T12" fmla="*/ 498 w 507"/>
                <a:gd name="T13" fmla="*/ 237 h 512"/>
                <a:gd name="T14" fmla="*/ 505 w 507"/>
                <a:gd name="T15" fmla="*/ 214 h 512"/>
                <a:gd name="T16" fmla="*/ 507 w 507"/>
                <a:gd name="T17" fmla="*/ 190 h 512"/>
                <a:gd name="T18" fmla="*/ 496 w 507"/>
                <a:gd name="T19" fmla="*/ 162 h 512"/>
                <a:gd name="T20" fmla="*/ 480 w 507"/>
                <a:gd name="T21" fmla="*/ 143 h 512"/>
                <a:gd name="T22" fmla="*/ 461 w 507"/>
                <a:gd name="T23" fmla="*/ 131 h 512"/>
                <a:gd name="T24" fmla="*/ 441 w 507"/>
                <a:gd name="T25" fmla="*/ 114 h 512"/>
                <a:gd name="T26" fmla="*/ 438 w 507"/>
                <a:gd name="T27" fmla="*/ 91 h 512"/>
                <a:gd name="T28" fmla="*/ 429 w 507"/>
                <a:gd name="T29" fmla="*/ 71 h 512"/>
                <a:gd name="T30" fmla="*/ 411 w 507"/>
                <a:gd name="T31" fmla="*/ 52 h 512"/>
                <a:gd name="T32" fmla="*/ 388 w 507"/>
                <a:gd name="T33" fmla="*/ 38 h 512"/>
                <a:gd name="T34" fmla="*/ 335 w 507"/>
                <a:gd name="T35" fmla="*/ 38 h 512"/>
                <a:gd name="T36" fmla="*/ 313 w 507"/>
                <a:gd name="T37" fmla="*/ 26 h 512"/>
                <a:gd name="T38" fmla="*/ 295 w 507"/>
                <a:gd name="T39" fmla="*/ 12 h 512"/>
                <a:gd name="T40" fmla="*/ 275 w 507"/>
                <a:gd name="T41" fmla="*/ 2 h 512"/>
                <a:gd name="T42" fmla="*/ 241 w 507"/>
                <a:gd name="T43" fmla="*/ 1 h 512"/>
                <a:gd name="T44" fmla="*/ 220 w 507"/>
                <a:gd name="T45" fmla="*/ 7 h 512"/>
                <a:gd name="T46" fmla="*/ 200 w 507"/>
                <a:gd name="T47" fmla="*/ 21 h 512"/>
                <a:gd name="T48" fmla="*/ 183 w 507"/>
                <a:gd name="T49" fmla="*/ 43 h 512"/>
                <a:gd name="T50" fmla="*/ 151 w 507"/>
                <a:gd name="T51" fmla="*/ 34 h 512"/>
                <a:gd name="T52" fmla="*/ 108 w 507"/>
                <a:gd name="T53" fmla="*/ 43 h 512"/>
                <a:gd name="T54" fmla="*/ 83 w 507"/>
                <a:gd name="T55" fmla="*/ 64 h 512"/>
                <a:gd name="T56" fmla="*/ 72 w 507"/>
                <a:gd name="T57" fmla="*/ 83 h 512"/>
                <a:gd name="T58" fmla="*/ 67 w 507"/>
                <a:gd name="T59" fmla="*/ 107 h 512"/>
                <a:gd name="T60" fmla="*/ 55 w 507"/>
                <a:gd name="T61" fmla="*/ 127 h 512"/>
                <a:gd name="T62" fmla="*/ 32 w 507"/>
                <a:gd name="T63" fmla="*/ 138 h 512"/>
                <a:gd name="T64" fmla="*/ 15 w 507"/>
                <a:gd name="T65" fmla="*/ 154 h 512"/>
                <a:gd name="T66" fmla="*/ 2 w 507"/>
                <a:gd name="T67" fmla="*/ 182 h 512"/>
                <a:gd name="T68" fmla="*/ 0 w 507"/>
                <a:gd name="T69" fmla="*/ 208 h 512"/>
                <a:gd name="T70" fmla="*/ 6 w 507"/>
                <a:gd name="T71" fmla="*/ 229 h 512"/>
                <a:gd name="T72" fmla="*/ 17 w 507"/>
                <a:gd name="T73" fmla="*/ 248 h 512"/>
                <a:gd name="T74" fmla="*/ 9 w 507"/>
                <a:gd name="T75" fmla="*/ 275 h 512"/>
                <a:gd name="T76" fmla="*/ 2 w 507"/>
                <a:gd name="T77" fmla="*/ 295 h 512"/>
                <a:gd name="T78" fmla="*/ 1 w 507"/>
                <a:gd name="T79" fmla="*/ 319 h 512"/>
                <a:gd name="T80" fmla="*/ 9 w 507"/>
                <a:gd name="T81" fmla="*/ 348 h 512"/>
                <a:gd name="T82" fmla="*/ 25 w 507"/>
                <a:gd name="T83" fmla="*/ 367 h 512"/>
                <a:gd name="T84" fmla="*/ 44 w 507"/>
                <a:gd name="T85" fmla="*/ 380 h 512"/>
                <a:gd name="T86" fmla="*/ 67 w 507"/>
                <a:gd name="T87" fmla="*/ 394 h 512"/>
                <a:gd name="T88" fmla="*/ 69 w 507"/>
                <a:gd name="T89" fmla="*/ 420 h 512"/>
                <a:gd name="T90" fmla="*/ 77 w 507"/>
                <a:gd name="T91" fmla="*/ 440 h 512"/>
                <a:gd name="T92" fmla="*/ 92 w 507"/>
                <a:gd name="T93" fmla="*/ 457 h 512"/>
                <a:gd name="T94" fmla="*/ 119 w 507"/>
                <a:gd name="T95" fmla="*/ 473 h 512"/>
                <a:gd name="T96" fmla="*/ 176 w 507"/>
                <a:gd name="T97" fmla="*/ 473 h 512"/>
                <a:gd name="T98" fmla="*/ 216 w 507"/>
                <a:gd name="T99" fmla="*/ 503 h 512"/>
                <a:gd name="T100" fmla="*/ 300 w 507"/>
                <a:gd name="T101" fmla="*/ 498 h 512"/>
                <a:gd name="T102" fmla="*/ 347 w 507"/>
                <a:gd name="T103" fmla="*/ 477 h 512"/>
                <a:gd name="T104" fmla="*/ 392 w 507"/>
                <a:gd name="T105" fmla="*/ 472 h 512"/>
                <a:gd name="T106" fmla="*/ 419 w 507"/>
                <a:gd name="T107" fmla="*/ 455 h 512"/>
                <a:gd name="T108" fmla="*/ 433 w 507"/>
                <a:gd name="T109" fmla="*/ 435 h 512"/>
                <a:gd name="T110" fmla="*/ 440 w 507"/>
                <a:gd name="T111" fmla="*/ 413 h 512"/>
                <a:gd name="T112" fmla="*/ 445 w 507"/>
                <a:gd name="T113" fmla="*/ 388 h 512"/>
                <a:gd name="T114" fmla="*/ 469 w 507"/>
                <a:gd name="T115" fmla="*/ 378 h 512"/>
                <a:gd name="T116" fmla="*/ 486 w 507"/>
                <a:gd name="T117" fmla="*/ 364 h 512"/>
                <a:gd name="T118" fmla="*/ 500 w 507"/>
                <a:gd name="T119" fmla="*/ 345 h 512"/>
                <a:gd name="T120" fmla="*/ 507 w 507"/>
                <a:gd name="T121" fmla="*/ 323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7" h="512">
                  <a:moveTo>
                    <a:pt x="391" y="207"/>
                  </a:moveTo>
                  <a:lnTo>
                    <a:pt x="322" y="277"/>
                  </a:lnTo>
                  <a:lnTo>
                    <a:pt x="357" y="380"/>
                  </a:lnTo>
                  <a:lnTo>
                    <a:pt x="357" y="384"/>
                  </a:lnTo>
                  <a:lnTo>
                    <a:pt x="356" y="388"/>
                  </a:lnTo>
                  <a:lnTo>
                    <a:pt x="353" y="389"/>
                  </a:lnTo>
                  <a:lnTo>
                    <a:pt x="352" y="389"/>
                  </a:lnTo>
                  <a:lnTo>
                    <a:pt x="350" y="389"/>
                  </a:lnTo>
                  <a:lnTo>
                    <a:pt x="348" y="388"/>
                  </a:lnTo>
                  <a:lnTo>
                    <a:pt x="256" y="330"/>
                  </a:lnTo>
                  <a:lnTo>
                    <a:pt x="163" y="388"/>
                  </a:lnTo>
                  <a:lnTo>
                    <a:pt x="159" y="389"/>
                  </a:lnTo>
                  <a:lnTo>
                    <a:pt x="156" y="388"/>
                  </a:lnTo>
                  <a:lnTo>
                    <a:pt x="155" y="384"/>
                  </a:lnTo>
                  <a:lnTo>
                    <a:pt x="155" y="380"/>
                  </a:lnTo>
                  <a:lnTo>
                    <a:pt x="189" y="277"/>
                  </a:lnTo>
                  <a:lnTo>
                    <a:pt x="120" y="207"/>
                  </a:lnTo>
                  <a:lnTo>
                    <a:pt x="118" y="204"/>
                  </a:lnTo>
                  <a:lnTo>
                    <a:pt x="119" y="201"/>
                  </a:lnTo>
                  <a:lnTo>
                    <a:pt x="121" y="198"/>
                  </a:lnTo>
                  <a:lnTo>
                    <a:pt x="124" y="197"/>
                  </a:lnTo>
                  <a:lnTo>
                    <a:pt x="205" y="197"/>
                  </a:lnTo>
                  <a:lnTo>
                    <a:pt x="251" y="116"/>
                  </a:lnTo>
                  <a:lnTo>
                    <a:pt x="253" y="114"/>
                  </a:lnTo>
                  <a:lnTo>
                    <a:pt x="256" y="114"/>
                  </a:lnTo>
                  <a:lnTo>
                    <a:pt x="259" y="114"/>
                  </a:lnTo>
                  <a:lnTo>
                    <a:pt x="260" y="116"/>
                  </a:lnTo>
                  <a:lnTo>
                    <a:pt x="307" y="197"/>
                  </a:lnTo>
                  <a:lnTo>
                    <a:pt x="388" y="197"/>
                  </a:lnTo>
                  <a:lnTo>
                    <a:pt x="391" y="198"/>
                  </a:lnTo>
                  <a:lnTo>
                    <a:pt x="392" y="201"/>
                  </a:lnTo>
                  <a:lnTo>
                    <a:pt x="394" y="204"/>
                  </a:lnTo>
                  <a:lnTo>
                    <a:pt x="391" y="207"/>
                  </a:lnTo>
                  <a:lnTo>
                    <a:pt x="391" y="207"/>
                  </a:lnTo>
                  <a:close/>
                  <a:moveTo>
                    <a:pt x="507" y="304"/>
                  </a:moveTo>
                  <a:lnTo>
                    <a:pt x="507" y="303"/>
                  </a:lnTo>
                  <a:lnTo>
                    <a:pt x="507" y="302"/>
                  </a:lnTo>
                  <a:lnTo>
                    <a:pt x="505" y="298"/>
                  </a:lnTo>
                  <a:lnTo>
                    <a:pt x="505" y="295"/>
                  </a:lnTo>
                  <a:lnTo>
                    <a:pt x="504" y="294"/>
                  </a:lnTo>
                  <a:lnTo>
                    <a:pt x="504" y="291"/>
                  </a:lnTo>
                  <a:lnTo>
                    <a:pt x="503" y="288"/>
                  </a:lnTo>
                  <a:lnTo>
                    <a:pt x="502" y="285"/>
                  </a:lnTo>
                  <a:lnTo>
                    <a:pt x="502" y="283"/>
                  </a:lnTo>
                  <a:lnTo>
                    <a:pt x="501" y="282"/>
                  </a:lnTo>
                  <a:lnTo>
                    <a:pt x="500" y="278"/>
                  </a:lnTo>
                  <a:lnTo>
                    <a:pt x="498" y="276"/>
                  </a:lnTo>
                  <a:lnTo>
                    <a:pt x="497" y="273"/>
                  </a:lnTo>
                  <a:lnTo>
                    <a:pt x="496" y="272"/>
                  </a:lnTo>
                  <a:lnTo>
                    <a:pt x="495" y="270"/>
                  </a:lnTo>
                  <a:lnTo>
                    <a:pt x="492" y="266"/>
                  </a:lnTo>
                  <a:lnTo>
                    <a:pt x="491" y="265"/>
                  </a:lnTo>
                  <a:lnTo>
                    <a:pt x="491" y="264"/>
                  </a:lnTo>
                  <a:lnTo>
                    <a:pt x="488" y="260"/>
                  </a:lnTo>
                  <a:lnTo>
                    <a:pt x="484" y="256"/>
                  </a:lnTo>
                  <a:lnTo>
                    <a:pt x="488" y="252"/>
                  </a:lnTo>
                  <a:lnTo>
                    <a:pt x="491" y="248"/>
                  </a:lnTo>
                  <a:lnTo>
                    <a:pt x="491" y="247"/>
                  </a:lnTo>
                  <a:lnTo>
                    <a:pt x="492" y="246"/>
                  </a:lnTo>
                  <a:lnTo>
                    <a:pt x="495" y="242"/>
                  </a:lnTo>
                  <a:lnTo>
                    <a:pt x="496" y="240"/>
                  </a:lnTo>
                  <a:lnTo>
                    <a:pt x="497" y="238"/>
                  </a:lnTo>
                  <a:lnTo>
                    <a:pt x="498" y="237"/>
                  </a:lnTo>
                  <a:lnTo>
                    <a:pt x="500" y="234"/>
                  </a:lnTo>
                  <a:lnTo>
                    <a:pt x="501" y="231"/>
                  </a:lnTo>
                  <a:lnTo>
                    <a:pt x="502" y="229"/>
                  </a:lnTo>
                  <a:lnTo>
                    <a:pt x="502" y="227"/>
                  </a:lnTo>
                  <a:lnTo>
                    <a:pt x="503" y="225"/>
                  </a:lnTo>
                  <a:lnTo>
                    <a:pt x="504" y="221"/>
                  </a:lnTo>
                  <a:lnTo>
                    <a:pt x="504" y="219"/>
                  </a:lnTo>
                  <a:lnTo>
                    <a:pt x="505" y="217"/>
                  </a:lnTo>
                  <a:lnTo>
                    <a:pt x="505" y="214"/>
                  </a:lnTo>
                  <a:lnTo>
                    <a:pt x="507" y="210"/>
                  </a:lnTo>
                  <a:lnTo>
                    <a:pt x="507" y="209"/>
                  </a:lnTo>
                  <a:lnTo>
                    <a:pt x="507" y="208"/>
                  </a:lnTo>
                  <a:lnTo>
                    <a:pt x="507" y="204"/>
                  </a:lnTo>
                  <a:lnTo>
                    <a:pt x="507" y="201"/>
                  </a:lnTo>
                  <a:lnTo>
                    <a:pt x="507" y="198"/>
                  </a:lnTo>
                  <a:lnTo>
                    <a:pt x="507" y="197"/>
                  </a:lnTo>
                  <a:lnTo>
                    <a:pt x="507" y="194"/>
                  </a:lnTo>
                  <a:lnTo>
                    <a:pt x="507" y="190"/>
                  </a:lnTo>
                  <a:lnTo>
                    <a:pt x="507" y="188"/>
                  </a:lnTo>
                  <a:lnTo>
                    <a:pt x="505" y="187"/>
                  </a:lnTo>
                  <a:lnTo>
                    <a:pt x="504" y="182"/>
                  </a:lnTo>
                  <a:lnTo>
                    <a:pt x="503" y="177"/>
                  </a:lnTo>
                  <a:lnTo>
                    <a:pt x="502" y="172"/>
                  </a:lnTo>
                  <a:lnTo>
                    <a:pt x="500" y="168"/>
                  </a:lnTo>
                  <a:lnTo>
                    <a:pt x="498" y="165"/>
                  </a:lnTo>
                  <a:lnTo>
                    <a:pt x="497" y="164"/>
                  </a:lnTo>
                  <a:lnTo>
                    <a:pt x="496" y="162"/>
                  </a:lnTo>
                  <a:lnTo>
                    <a:pt x="495" y="158"/>
                  </a:lnTo>
                  <a:lnTo>
                    <a:pt x="494" y="157"/>
                  </a:lnTo>
                  <a:lnTo>
                    <a:pt x="491" y="154"/>
                  </a:lnTo>
                  <a:lnTo>
                    <a:pt x="490" y="152"/>
                  </a:lnTo>
                  <a:lnTo>
                    <a:pt x="488" y="150"/>
                  </a:lnTo>
                  <a:lnTo>
                    <a:pt x="486" y="149"/>
                  </a:lnTo>
                  <a:lnTo>
                    <a:pt x="485" y="147"/>
                  </a:lnTo>
                  <a:lnTo>
                    <a:pt x="483" y="145"/>
                  </a:lnTo>
                  <a:lnTo>
                    <a:pt x="480" y="143"/>
                  </a:lnTo>
                  <a:lnTo>
                    <a:pt x="479" y="141"/>
                  </a:lnTo>
                  <a:lnTo>
                    <a:pt x="477" y="140"/>
                  </a:lnTo>
                  <a:lnTo>
                    <a:pt x="475" y="138"/>
                  </a:lnTo>
                  <a:lnTo>
                    <a:pt x="472" y="137"/>
                  </a:lnTo>
                  <a:lnTo>
                    <a:pt x="471" y="135"/>
                  </a:lnTo>
                  <a:lnTo>
                    <a:pt x="469" y="134"/>
                  </a:lnTo>
                  <a:lnTo>
                    <a:pt x="466" y="133"/>
                  </a:lnTo>
                  <a:lnTo>
                    <a:pt x="463" y="132"/>
                  </a:lnTo>
                  <a:lnTo>
                    <a:pt x="461" y="131"/>
                  </a:lnTo>
                  <a:lnTo>
                    <a:pt x="460" y="129"/>
                  </a:lnTo>
                  <a:lnTo>
                    <a:pt x="457" y="128"/>
                  </a:lnTo>
                  <a:lnTo>
                    <a:pt x="453" y="127"/>
                  </a:lnTo>
                  <a:lnTo>
                    <a:pt x="452" y="127"/>
                  </a:lnTo>
                  <a:lnTo>
                    <a:pt x="450" y="126"/>
                  </a:lnTo>
                  <a:lnTo>
                    <a:pt x="445" y="125"/>
                  </a:lnTo>
                  <a:lnTo>
                    <a:pt x="440" y="124"/>
                  </a:lnTo>
                  <a:lnTo>
                    <a:pt x="440" y="119"/>
                  </a:lnTo>
                  <a:lnTo>
                    <a:pt x="441" y="114"/>
                  </a:lnTo>
                  <a:lnTo>
                    <a:pt x="440" y="112"/>
                  </a:lnTo>
                  <a:lnTo>
                    <a:pt x="440" y="110"/>
                  </a:lnTo>
                  <a:lnTo>
                    <a:pt x="440" y="107"/>
                  </a:lnTo>
                  <a:lnTo>
                    <a:pt x="440" y="103"/>
                  </a:lnTo>
                  <a:lnTo>
                    <a:pt x="440" y="102"/>
                  </a:lnTo>
                  <a:lnTo>
                    <a:pt x="440" y="100"/>
                  </a:lnTo>
                  <a:lnTo>
                    <a:pt x="439" y="96"/>
                  </a:lnTo>
                  <a:lnTo>
                    <a:pt x="439" y="93"/>
                  </a:lnTo>
                  <a:lnTo>
                    <a:pt x="438" y="91"/>
                  </a:lnTo>
                  <a:lnTo>
                    <a:pt x="438" y="90"/>
                  </a:lnTo>
                  <a:lnTo>
                    <a:pt x="436" y="87"/>
                  </a:lnTo>
                  <a:lnTo>
                    <a:pt x="435" y="83"/>
                  </a:lnTo>
                  <a:lnTo>
                    <a:pt x="434" y="82"/>
                  </a:lnTo>
                  <a:lnTo>
                    <a:pt x="434" y="81"/>
                  </a:lnTo>
                  <a:lnTo>
                    <a:pt x="433" y="77"/>
                  </a:lnTo>
                  <a:lnTo>
                    <a:pt x="431" y="74"/>
                  </a:lnTo>
                  <a:lnTo>
                    <a:pt x="429" y="72"/>
                  </a:lnTo>
                  <a:lnTo>
                    <a:pt x="429" y="71"/>
                  </a:lnTo>
                  <a:lnTo>
                    <a:pt x="427" y="69"/>
                  </a:lnTo>
                  <a:lnTo>
                    <a:pt x="425" y="65"/>
                  </a:lnTo>
                  <a:lnTo>
                    <a:pt x="425" y="64"/>
                  </a:lnTo>
                  <a:lnTo>
                    <a:pt x="423" y="63"/>
                  </a:lnTo>
                  <a:lnTo>
                    <a:pt x="421" y="60"/>
                  </a:lnTo>
                  <a:lnTo>
                    <a:pt x="419" y="57"/>
                  </a:lnTo>
                  <a:lnTo>
                    <a:pt x="417" y="56"/>
                  </a:lnTo>
                  <a:lnTo>
                    <a:pt x="416" y="56"/>
                  </a:lnTo>
                  <a:lnTo>
                    <a:pt x="411" y="52"/>
                  </a:lnTo>
                  <a:lnTo>
                    <a:pt x="408" y="49"/>
                  </a:lnTo>
                  <a:lnTo>
                    <a:pt x="403" y="45"/>
                  </a:lnTo>
                  <a:lnTo>
                    <a:pt x="398" y="43"/>
                  </a:lnTo>
                  <a:lnTo>
                    <a:pt x="398" y="43"/>
                  </a:lnTo>
                  <a:lnTo>
                    <a:pt x="397" y="43"/>
                  </a:lnTo>
                  <a:lnTo>
                    <a:pt x="392" y="40"/>
                  </a:lnTo>
                  <a:lnTo>
                    <a:pt x="389" y="39"/>
                  </a:lnTo>
                  <a:lnTo>
                    <a:pt x="388" y="39"/>
                  </a:lnTo>
                  <a:lnTo>
                    <a:pt x="388" y="38"/>
                  </a:lnTo>
                  <a:lnTo>
                    <a:pt x="377" y="35"/>
                  </a:lnTo>
                  <a:lnTo>
                    <a:pt x="366" y="34"/>
                  </a:lnTo>
                  <a:lnTo>
                    <a:pt x="356" y="34"/>
                  </a:lnTo>
                  <a:lnTo>
                    <a:pt x="345" y="35"/>
                  </a:lnTo>
                  <a:lnTo>
                    <a:pt x="345" y="35"/>
                  </a:lnTo>
                  <a:lnTo>
                    <a:pt x="345" y="35"/>
                  </a:lnTo>
                  <a:lnTo>
                    <a:pt x="340" y="37"/>
                  </a:lnTo>
                  <a:lnTo>
                    <a:pt x="335" y="38"/>
                  </a:lnTo>
                  <a:lnTo>
                    <a:pt x="335" y="38"/>
                  </a:lnTo>
                  <a:lnTo>
                    <a:pt x="334" y="38"/>
                  </a:lnTo>
                  <a:lnTo>
                    <a:pt x="329" y="40"/>
                  </a:lnTo>
                  <a:lnTo>
                    <a:pt x="325" y="43"/>
                  </a:lnTo>
                  <a:lnTo>
                    <a:pt x="322" y="38"/>
                  </a:lnTo>
                  <a:lnTo>
                    <a:pt x="320" y="33"/>
                  </a:lnTo>
                  <a:lnTo>
                    <a:pt x="318" y="32"/>
                  </a:lnTo>
                  <a:lnTo>
                    <a:pt x="316" y="31"/>
                  </a:lnTo>
                  <a:lnTo>
                    <a:pt x="315" y="28"/>
                  </a:lnTo>
                  <a:lnTo>
                    <a:pt x="313" y="26"/>
                  </a:lnTo>
                  <a:lnTo>
                    <a:pt x="312" y="25"/>
                  </a:lnTo>
                  <a:lnTo>
                    <a:pt x="310" y="22"/>
                  </a:lnTo>
                  <a:lnTo>
                    <a:pt x="308" y="20"/>
                  </a:lnTo>
                  <a:lnTo>
                    <a:pt x="306" y="19"/>
                  </a:lnTo>
                  <a:lnTo>
                    <a:pt x="304" y="18"/>
                  </a:lnTo>
                  <a:lnTo>
                    <a:pt x="302" y="16"/>
                  </a:lnTo>
                  <a:lnTo>
                    <a:pt x="300" y="14"/>
                  </a:lnTo>
                  <a:lnTo>
                    <a:pt x="296" y="12"/>
                  </a:lnTo>
                  <a:lnTo>
                    <a:pt x="295" y="12"/>
                  </a:lnTo>
                  <a:lnTo>
                    <a:pt x="294" y="11"/>
                  </a:lnTo>
                  <a:lnTo>
                    <a:pt x="290" y="8"/>
                  </a:lnTo>
                  <a:lnTo>
                    <a:pt x="288" y="7"/>
                  </a:lnTo>
                  <a:lnTo>
                    <a:pt x="287" y="7"/>
                  </a:lnTo>
                  <a:lnTo>
                    <a:pt x="284" y="6"/>
                  </a:lnTo>
                  <a:lnTo>
                    <a:pt x="281" y="5"/>
                  </a:lnTo>
                  <a:lnTo>
                    <a:pt x="277" y="3"/>
                  </a:lnTo>
                  <a:lnTo>
                    <a:pt x="276" y="3"/>
                  </a:lnTo>
                  <a:lnTo>
                    <a:pt x="275" y="2"/>
                  </a:lnTo>
                  <a:lnTo>
                    <a:pt x="271" y="1"/>
                  </a:lnTo>
                  <a:lnTo>
                    <a:pt x="268" y="1"/>
                  </a:lnTo>
                  <a:lnTo>
                    <a:pt x="265" y="1"/>
                  </a:lnTo>
                  <a:lnTo>
                    <a:pt x="264" y="0"/>
                  </a:lnTo>
                  <a:lnTo>
                    <a:pt x="259" y="0"/>
                  </a:lnTo>
                  <a:lnTo>
                    <a:pt x="253" y="0"/>
                  </a:lnTo>
                  <a:lnTo>
                    <a:pt x="249" y="0"/>
                  </a:lnTo>
                  <a:lnTo>
                    <a:pt x="243" y="0"/>
                  </a:lnTo>
                  <a:lnTo>
                    <a:pt x="241" y="1"/>
                  </a:lnTo>
                  <a:lnTo>
                    <a:pt x="240" y="1"/>
                  </a:lnTo>
                  <a:lnTo>
                    <a:pt x="237" y="1"/>
                  </a:lnTo>
                  <a:lnTo>
                    <a:pt x="233" y="2"/>
                  </a:lnTo>
                  <a:lnTo>
                    <a:pt x="231" y="3"/>
                  </a:lnTo>
                  <a:lnTo>
                    <a:pt x="229" y="3"/>
                  </a:lnTo>
                  <a:lnTo>
                    <a:pt x="226" y="5"/>
                  </a:lnTo>
                  <a:lnTo>
                    <a:pt x="222" y="6"/>
                  </a:lnTo>
                  <a:lnTo>
                    <a:pt x="221" y="7"/>
                  </a:lnTo>
                  <a:lnTo>
                    <a:pt x="220" y="7"/>
                  </a:lnTo>
                  <a:lnTo>
                    <a:pt x="216" y="8"/>
                  </a:lnTo>
                  <a:lnTo>
                    <a:pt x="213" y="11"/>
                  </a:lnTo>
                  <a:lnTo>
                    <a:pt x="212" y="12"/>
                  </a:lnTo>
                  <a:lnTo>
                    <a:pt x="210" y="12"/>
                  </a:lnTo>
                  <a:lnTo>
                    <a:pt x="208" y="14"/>
                  </a:lnTo>
                  <a:lnTo>
                    <a:pt x="205" y="16"/>
                  </a:lnTo>
                  <a:lnTo>
                    <a:pt x="203" y="18"/>
                  </a:lnTo>
                  <a:lnTo>
                    <a:pt x="202" y="19"/>
                  </a:lnTo>
                  <a:lnTo>
                    <a:pt x="200" y="21"/>
                  </a:lnTo>
                  <a:lnTo>
                    <a:pt x="197" y="24"/>
                  </a:lnTo>
                  <a:lnTo>
                    <a:pt x="196" y="25"/>
                  </a:lnTo>
                  <a:lnTo>
                    <a:pt x="195" y="26"/>
                  </a:lnTo>
                  <a:lnTo>
                    <a:pt x="193" y="28"/>
                  </a:lnTo>
                  <a:lnTo>
                    <a:pt x="190" y="31"/>
                  </a:lnTo>
                  <a:lnTo>
                    <a:pt x="189" y="32"/>
                  </a:lnTo>
                  <a:lnTo>
                    <a:pt x="188" y="33"/>
                  </a:lnTo>
                  <a:lnTo>
                    <a:pt x="185" y="38"/>
                  </a:lnTo>
                  <a:lnTo>
                    <a:pt x="183" y="43"/>
                  </a:lnTo>
                  <a:lnTo>
                    <a:pt x="178" y="40"/>
                  </a:lnTo>
                  <a:lnTo>
                    <a:pt x="172" y="38"/>
                  </a:lnTo>
                  <a:lnTo>
                    <a:pt x="172" y="38"/>
                  </a:lnTo>
                  <a:lnTo>
                    <a:pt x="171" y="38"/>
                  </a:lnTo>
                  <a:lnTo>
                    <a:pt x="166" y="37"/>
                  </a:lnTo>
                  <a:lnTo>
                    <a:pt x="162" y="35"/>
                  </a:lnTo>
                  <a:lnTo>
                    <a:pt x="162" y="35"/>
                  </a:lnTo>
                  <a:lnTo>
                    <a:pt x="162" y="35"/>
                  </a:lnTo>
                  <a:lnTo>
                    <a:pt x="151" y="34"/>
                  </a:lnTo>
                  <a:lnTo>
                    <a:pt x="140" y="34"/>
                  </a:lnTo>
                  <a:lnTo>
                    <a:pt x="130" y="35"/>
                  </a:lnTo>
                  <a:lnTo>
                    <a:pt x="119" y="38"/>
                  </a:lnTo>
                  <a:lnTo>
                    <a:pt x="119" y="38"/>
                  </a:lnTo>
                  <a:lnTo>
                    <a:pt x="119" y="39"/>
                  </a:lnTo>
                  <a:lnTo>
                    <a:pt x="114" y="40"/>
                  </a:lnTo>
                  <a:lnTo>
                    <a:pt x="111" y="43"/>
                  </a:lnTo>
                  <a:lnTo>
                    <a:pt x="109" y="43"/>
                  </a:lnTo>
                  <a:lnTo>
                    <a:pt x="108" y="43"/>
                  </a:lnTo>
                  <a:lnTo>
                    <a:pt x="103" y="45"/>
                  </a:lnTo>
                  <a:lnTo>
                    <a:pt x="100" y="49"/>
                  </a:lnTo>
                  <a:lnTo>
                    <a:pt x="95" y="52"/>
                  </a:lnTo>
                  <a:lnTo>
                    <a:pt x="92" y="56"/>
                  </a:lnTo>
                  <a:lnTo>
                    <a:pt x="90" y="56"/>
                  </a:lnTo>
                  <a:lnTo>
                    <a:pt x="89" y="57"/>
                  </a:lnTo>
                  <a:lnTo>
                    <a:pt x="87" y="60"/>
                  </a:lnTo>
                  <a:lnTo>
                    <a:pt x="84" y="63"/>
                  </a:lnTo>
                  <a:lnTo>
                    <a:pt x="83" y="64"/>
                  </a:lnTo>
                  <a:lnTo>
                    <a:pt x="82" y="65"/>
                  </a:lnTo>
                  <a:lnTo>
                    <a:pt x="80" y="69"/>
                  </a:lnTo>
                  <a:lnTo>
                    <a:pt x="78" y="71"/>
                  </a:lnTo>
                  <a:lnTo>
                    <a:pt x="77" y="72"/>
                  </a:lnTo>
                  <a:lnTo>
                    <a:pt x="76" y="74"/>
                  </a:lnTo>
                  <a:lnTo>
                    <a:pt x="75" y="77"/>
                  </a:lnTo>
                  <a:lnTo>
                    <a:pt x="74" y="81"/>
                  </a:lnTo>
                  <a:lnTo>
                    <a:pt x="72" y="82"/>
                  </a:lnTo>
                  <a:lnTo>
                    <a:pt x="72" y="83"/>
                  </a:lnTo>
                  <a:lnTo>
                    <a:pt x="71" y="87"/>
                  </a:lnTo>
                  <a:lnTo>
                    <a:pt x="70" y="90"/>
                  </a:lnTo>
                  <a:lnTo>
                    <a:pt x="69" y="91"/>
                  </a:lnTo>
                  <a:lnTo>
                    <a:pt x="69" y="94"/>
                  </a:lnTo>
                  <a:lnTo>
                    <a:pt x="68" y="96"/>
                  </a:lnTo>
                  <a:lnTo>
                    <a:pt x="68" y="100"/>
                  </a:lnTo>
                  <a:lnTo>
                    <a:pt x="68" y="101"/>
                  </a:lnTo>
                  <a:lnTo>
                    <a:pt x="68" y="103"/>
                  </a:lnTo>
                  <a:lnTo>
                    <a:pt x="67" y="107"/>
                  </a:lnTo>
                  <a:lnTo>
                    <a:pt x="67" y="110"/>
                  </a:lnTo>
                  <a:lnTo>
                    <a:pt x="67" y="112"/>
                  </a:lnTo>
                  <a:lnTo>
                    <a:pt x="67" y="114"/>
                  </a:lnTo>
                  <a:lnTo>
                    <a:pt x="67" y="119"/>
                  </a:lnTo>
                  <a:lnTo>
                    <a:pt x="68" y="124"/>
                  </a:lnTo>
                  <a:lnTo>
                    <a:pt x="63" y="125"/>
                  </a:lnTo>
                  <a:lnTo>
                    <a:pt x="57" y="126"/>
                  </a:lnTo>
                  <a:lnTo>
                    <a:pt x="56" y="127"/>
                  </a:lnTo>
                  <a:lnTo>
                    <a:pt x="55" y="127"/>
                  </a:lnTo>
                  <a:lnTo>
                    <a:pt x="51" y="128"/>
                  </a:lnTo>
                  <a:lnTo>
                    <a:pt x="47" y="129"/>
                  </a:lnTo>
                  <a:lnTo>
                    <a:pt x="46" y="131"/>
                  </a:lnTo>
                  <a:lnTo>
                    <a:pt x="44" y="132"/>
                  </a:lnTo>
                  <a:lnTo>
                    <a:pt x="42" y="133"/>
                  </a:lnTo>
                  <a:lnTo>
                    <a:pt x="38" y="134"/>
                  </a:lnTo>
                  <a:lnTo>
                    <a:pt x="37" y="135"/>
                  </a:lnTo>
                  <a:lnTo>
                    <a:pt x="34" y="137"/>
                  </a:lnTo>
                  <a:lnTo>
                    <a:pt x="32" y="138"/>
                  </a:lnTo>
                  <a:lnTo>
                    <a:pt x="30" y="140"/>
                  </a:lnTo>
                  <a:lnTo>
                    <a:pt x="28" y="141"/>
                  </a:lnTo>
                  <a:lnTo>
                    <a:pt x="27" y="143"/>
                  </a:lnTo>
                  <a:lnTo>
                    <a:pt x="25" y="145"/>
                  </a:lnTo>
                  <a:lnTo>
                    <a:pt x="23" y="147"/>
                  </a:lnTo>
                  <a:lnTo>
                    <a:pt x="21" y="149"/>
                  </a:lnTo>
                  <a:lnTo>
                    <a:pt x="19" y="150"/>
                  </a:lnTo>
                  <a:lnTo>
                    <a:pt x="18" y="152"/>
                  </a:lnTo>
                  <a:lnTo>
                    <a:pt x="15" y="154"/>
                  </a:lnTo>
                  <a:lnTo>
                    <a:pt x="14" y="157"/>
                  </a:lnTo>
                  <a:lnTo>
                    <a:pt x="13" y="158"/>
                  </a:lnTo>
                  <a:lnTo>
                    <a:pt x="12" y="162"/>
                  </a:lnTo>
                  <a:lnTo>
                    <a:pt x="9" y="164"/>
                  </a:lnTo>
                  <a:lnTo>
                    <a:pt x="8" y="165"/>
                  </a:lnTo>
                  <a:lnTo>
                    <a:pt x="8" y="168"/>
                  </a:lnTo>
                  <a:lnTo>
                    <a:pt x="6" y="172"/>
                  </a:lnTo>
                  <a:lnTo>
                    <a:pt x="3" y="177"/>
                  </a:lnTo>
                  <a:lnTo>
                    <a:pt x="2" y="182"/>
                  </a:lnTo>
                  <a:lnTo>
                    <a:pt x="1" y="187"/>
                  </a:lnTo>
                  <a:lnTo>
                    <a:pt x="1" y="188"/>
                  </a:lnTo>
                  <a:lnTo>
                    <a:pt x="1" y="190"/>
                  </a:lnTo>
                  <a:lnTo>
                    <a:pt x="1" y="194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0" y="204"/>
                  </a:lnTo>
                  <a:lnTo>
                    <a:pt x="0" y="208"/>
                  </a:lnTo>
                  <a:lnTo>
                    <a:pt x="1" y="209"/>
                  </a:lnTo>
                  <a:lnTo>
                    <a:pt x="1" y="210"/>
                  </a:lnTo>
                  <a:lnTo>
                    <a:pt x="1" y="214"/>
                  </a:lnTo>
                  <a:lnTo>
                    <a:pt x="2" y="217"/>
                  </a:lnTo>
                  <a:lnTo>
                    <a:pt x="2" y="219"/>
                  </a:lnTo>
                  <a:lnTo>
                    <a:pt x="2" y="221"/>
                  </a:lnTo>
                  <a:lnTo>
                    <a:pt x="3" y="225"/>
                  </a:lnTo>
                  <a:lnTo>
                    <a:pt x="5" y="227"/>
                  </a:lnTo>
                  <a:lnTo>
                    <a:pt x="6" y="229"/>
                  </a:lnTo>
                  <a:lnTo>
                    <a:pt x="6" y="231"/>
                  </a:lnTo>
                  <a:lnTo>
                    <a:pt x="7" y="234"/>
                  </a:lnTo>
                  <a:lnTo>
                    <a:pt x="9" y="237"/>
                  </a:lnTo>
                  <a:lnTo>
                    <a:pt x="9" y="238"/>
                  </a:lnTo>
                  <a:lnTo>
                    <a:pt x="11" y="240"/>
                  </a:lnTo>
                  <a:lnTo>
                    <a:pt x="13" y="242"/>
                  </a:lnTo>
                  <a:lnTo>
                    <a:pt x="14" y="246"/>
                  </a:lnTo>
                  <a:lnTo>
                    <a:pt x="15" y="247"/>
                  </a:lnTo>
                  <a:lnTo>
                    <a:pt x="17" y="248"/>
                  </a:lnTo>
                  <a:lnTo>
                    <a:pt x="20" y="252"/>
                  </a:lnTo>
                  <a:lnTo>
                    <a:pt x="24" y="256"/>
                  </a:lnTo>
                  <a:lnTo>
                    <a:pt x="20" y="260"/>
                  </a:lnTo>
                  <a:lnTo>
                    <a:pt x="17" y="264"/>
                  </a:lnTo>
                  <a:lnTo>
                    <a:pt x="15" y="265"/>
                  </a:lnTo>
                  <a:lnTo>
                    <a:pt x="14" y="266"/>
                  </a:lnTo>
                  <a:lnTo>
                    <a:pt x="13" y="270"/>
                  </a:lnTo>
                  <a:lnTo>
                    <a:pt x="11" y="272"/>
                  </a:lnTo>
                  <a:lnTo>
                    <a:pt x="9" y="275"/>
                  </a:lnTo>
                  <a:lnTo>
                    <a:pt x="9" y="276"/>
                  </a:lnTo>
                  <a:lnTo>
                    <a:pt x="7" y="278"/>
                  </a:lnTo>
                  <a:lnTo>
                    <a:pt x="6" y="282"/>
                  </a:lnTo>
                  <a:lnTo>
                    <a:pt x="6" y="283"/>
                  </a:lnTo>
                  <a:lnTo>
                    <a:pt x="5" y="285"/>
                  </a:lnTo>
                  <a:lnTo>
                    <a:pt x="3" y="288"/>
                  </a:lnTo>
                  <a:lnTo>
                    <a:pt x="2" y="291"/>
                  </a:lnTo>
                  <a:lnTo>
                    <a:pt x="2" y="294"/>
                  </a:lnTo>
                  <a:lnTo>
                    <a:pt x="2" y="295"/>
                  </a:lnTo>
                  <a:lnTo>
                    <a:pt x="1" y="298"/>
                  </a:lnTo>
                  <a:lnTo>
                    <a:pt x="1" y="302"/>
                  </a:lnTo>
                  <a:lnTo>
                    <a:pt x="1" y="303"/>
                  </a:lnTo>
                  <a:lnTo>
                    <a:pt x="0" y="304"/>
                  </a:lnTo>
                  <a:lnTo>
                    <a:pt x="0" y="308"/>
                  </a:lnTo>
                  <a:lnTo>
                    <a:pt x="0" y="311"/>
                  </a:lnTo>
                  <a:lnTo>
                    <a:pt x="0" y="314"/>
                  </a:lnTo>
                  <a:lnTo>
                    <a:pt x="0" y="315"/>
                  </a:lnTo>
                  <a:lnTo>
                    <a:pt x="1" y="319"/>
                  </a:lnTo>
                  <a:lnTo>
                    <a:pt x="1" y="322"/>
                  </a:lnTo>
                  <a:lnTo>
                    <a:pt x="1" y="323"/>
                  </a:lnTo>
                  <a:lnTo>
                    <a:pt x="1" y="326"/>
                  </a:lnTo>
                  <a:lnTo>
                    <a:pt x="2" y="330"/>
                  </a:lnTo>
                  <a:lnTo>
                    <a:pt x="3" y="335"/>
                  </a:lnTo>
                  <a:lnTo>
                    <a:pt x="6" y="340"/>
                  </a:lnTo>
                  <a:lnTo>
                    <a:pt x="8" y="345"/>
                  </a:lnTo>
                  <a:lnTo>
                    <a:pt x="8" y="347"/>
                  </a:lnTo>
                  <a:lnTo>
                    <a:pt x="9" y="348"/>
                  </a:lnTo>
                  <a:lnTo>
                    <a:pt x="12" y="351"/>
                  </a:lnTo>
                  <a:lnTo>
                    <a:pt x="13" y="354"/>
                  </a:lnTo>
                  <a:lnTo>
                    <a:pt x="14" y="355"/>
                  </a:lnTo>
                  <a:lnTo>
                    <a:pt x="15" y="357"/>
                  </a:lnTo>
                  <a:lnTo>
                    <a:pt x="18" y="360"/>
                  </a:lnTo>
                  <a:lnTo>
                    <a:pt x="19" y="363"/>
                  </a:lnTo>
                  <a:lnTo>
                    <a:pt x="21" y="364"/>
                  </a:lnTo>
                  <a:lnTo>
                    <a:pt x="23" y="365"/>
                  </a:lnTo>
                  <a:lnTo>
                    <a:pt x="25" y="367"/>
                  </a:lnTo>
                  <a:lnTo>
                    <a:pt x="27" y="370"/>
                  </a:lnTo>
                  <a:lnTo>
                    <a:pt x="28" y="371"/>
                  </a:lnTo>
                  <a:lnTo>
                    <a:pt x="30" y="372"/>
                  </a:lnTo>
                  <a:lnTo>
                    <a:pt x="32" y="375"/>
                  </a:lnTo>
                  <a:lnTo>
                    <a:pt x="34" y="376"/>
                  </a:lnTo>
                  <a:lnTo>
                    <a:pt x="37" y="377"/>
                  </a:lnTo>
                  <a:lnTo>
                    <a:pt x="38" y="378"/>
                  </a:lnTo>
                  <a:lnTo>
                    <a:pt x="42" y="379"/>
                  </a:lnTo>
                  <a:lnTo>
                    <a:pt x="44" y="380"/>
                  </a:lnTo>
                  <a:lnTo>
                    <a:pt x="46" y="382"/>
                  </a:lnTo>
                  <a:lnTo>
                    <a:pt x="47" y="383"/>
                  </a:lnTo>
                  <a:lnTo>
                    <a:pt x="51" y="384"/>
                  </a:lnTo>
                  <a:lnTo>
                    <a:pt x="55" y="385"/>
                  </a:lnTo>
                  <a:lnTo>
                    <a:pt x="56" y="385"/>
                  </a:lnTo>
                  <a:lnTo>
                    <a:pt x="57" y="386"/>
                  </a:lnTo>
                  <a:lnTo>
                    <a:pt x="62" y="388"/>
                  </a:lnTo>
                  <a:lnTo>
                    <a:pt x="68" y="389"/>
                  </a:lnTo>
                  <a:lnTo>
                    <a:pt x="67" y="394"/>
                  </a:lnTo>
                  <a:lnTo>
                    <a:pt x="67" y="398"/>
                  </a:lnTo>
                  <a:lnTo>
                    <a:pt x="67" y="401"/>
                  </a:lnTo>
                  <a:lnTo>
                    <a:pt x="67" y="402"/>
                  </a:lnTo>
                  <a:lnTo>
                    <a:pt x="67" y="405"/>
                  </a:lnTo>
                  <a:lnTo>
                    <a:pt x="68" y="409"/>
                  </a:lnTo>
                  <a:lnTo>
                    <a:pt x="68" y="410"/>
                  </a:lnTo>
                  <a:lnTo>
                    <a:pt x="68" y="413"/>
                  </a:lnTo>
                  <a:lnTo>
                    <a:pt x="68" y="416"/>
                  </a:lnTo>
                  <a:lnTo>
                    <a:pt x="69" y="420"/>
                  </a:lnTo>
                  <a:lnTo>
                    <a:pt x="69" y="421"/>
                  </a:lnTo>
                  <a:lnTo>
                    <a:pt x="70" y="422"/>
                  </a:lnTo>
                  <a:lnTo>
                    <a:pt x="71" y="426"/>
                  </a:lnTo>
                  <a:lnTo>
                    <a:pt x="72" y="429"/>
                  </a:lnTo>
                  <a:lnTo>
                    <a:pt x="72" y="430"/>
                  </a:lnTo>
                  <a:lnTo>
                    <a:pt x="74" y="432"/>
                  </a:lnTo>
                  <a:lnTo>
                    <a:pt x="75" y="435"/>
                  </a:lnTo>
                  <a:lnTo>
                    <a:pt x="76" y="439"/>
                  </a:lnTo>
                  <a:lnTo>
                    <a:pt x="77" y="440"/>
                  </a:lnTo>
                  <a:lnTo>
                    <a:pt x="78" y="441"/>
                  </a:lnTo>
                  <a:lnTo>
                    <a:pt x="80" y="443"/>
                  </a:lnTo>
                  <a:lnTo>
                    <a:pt x="82" y="447"/>
                  </a:lnTo>
                  <a:lnTo>
                    <a:pt x="83" y="448"/>
                  </a:lnTo>
                  <a:lnTo>
                    <a:pt x="84" y="449"/>
                  </a:lnTo>
                  <a:lnTo>
                    <a:pt x="87" y="452"/>
                  </a:lnTo>
                  <a:lnTo>
                    <a:pt x="89" y="455"/>
                  </a:lnTo>
                  <a:lnTo>
                    <a:pt x="90" y="457"/>
                  </a:lnTo>
                  <a:lnTo>
                    <a:pt x="92" y="457"/>
                  </a:lnTo>
                  <a:lnTo>
                    <a:pt x="95" y="460"/>
                  </a:lnTo>
                  <a:lnTo>
                    <a:pt x="100" y="464"/>
                  </a:lnTo>
                  <a:lnTo>
                    <a:pt x="103" y="466"/>
                  </a:lnTo>
                  <a:lnTo>
                    <a:pt x="108" y="470"/>
                  </a:lnTo>
                  <a:lnTo>
                    <a:pt x="109" y="470"/>
                  </a:lnTo>
                  <a:lnTo>
                    <a:pt x="111" y="470"/>
                  </a:lnTo>
                  <a:lnTo>
                    <a:pt x="114" y="472"/>
                  </a:lnTo>
                  <a:lnTo>
                    <a:pt x="119" y="473"/>
                  </a:lnTo>
                  <a:lnTo>
                    <a:pt x="119" y="473"/>
                  </a:lnTo>
                  <a:lnTo>
                    <a:pt x="119" y="474"/>
                  </a:lnTo>
                  <a:lnTo>
                    <a:pt x="121" y="474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37" y="478"/>
                  </a:lnTo>
                  <a:lnTo>
                    <a:pt x="149" y="478"/>
                  </a:lnTo>
                  <a:lnTo>
                    <a:pt x="162" y="477"/>
                  </a:lnTo>
                  <a:lnTo>
                    <a:pt x="174" y="473"/>
                  </a:lnTo>
                  <a:lnTo>
                    <a:pt x="176" y="473"/>
                  </a:lnTo>
                  <a:lnTo>
                    <a:pt x="178" y="473"/>
                  </a:lnTo>
                  <a:lnTo>
                    <a:pt x="181" y="473"/>
                  </a:lnTo>
                  <a:lnTo>
                    <a:pt x="183" y="474"/>
                  </a:lnTo>
                  <a:lnTo>
                    <a:pt x="185" y="476"/>
                  </a:lnTo>
                  <a:lnTo>
                    <a:pt x="188" y="478"/>
                  </a:lnTo>
                  <a:lnTo>
                    <a:pt x="194" y="486"/>
                  </a:lnTo>
                  <a:lnTo>
                    <a:pt x="201" y="492"/>
                  </a:lnTo>
                  <a:lnTo>
                    <a:pt x="208" y="498"/>
                  </a:lnTo>
                  <a:lnTo>
                    <a:pt x="216" y="503"/>
                  </a:lnTo>
                  <a:lnTo>
                    <a:pt x="225" y="508"/>
                  </a:lnTo>
                  <a:lnTo>
                    <a:pt x="234" y="510"/>
                  </a:lnTo>
                  <a:lnTo>
                    <a:pt x="244" y="512"/>
                  </a:lnTo>
                  <a:lnTo>
                    <a:pt x="253" y="512"/>
                  </a:lnTo>
                  <a:lnTo>
                    <a:pt x="264" y="512"/>
                  </a:lnTo>
                  <a:lnTo>
                    <a:pt x="274" y="510"/>
                  </a:lnTo>
                  <a:lnTo>
                    <a:pt x="282" y="508"/>
                  </a:lnTo>
                  <a:lnTo>
                    <a:pt x="291" y="503"/>
                  </a:lnTo>
                  <a:lnTo>
                    <a:pt x="300" y="498"/>
                  </a:lnTo>
                  <a:lnTo>
                    <a:pt x="307" y="492"/>
                  </a:lnTo>
                  <a:lnTo>
                    <a:pt x="314" y="486"/>
                  </a:lnTo>
                  <a:lnTo>
                    <a:pt x="320" y="478"/>
                  </a:lnTo>
                  <a:lnTo>
                    <a:pt x="322" y="476"/>
                  </a:lnTo>
                  <a:lnTo>
                    <a:pt x="326" y="473"/>
                  </a:lnTo>
                  <a:lnTo>
                    <a:pt x="329" y="473"/>
                  </a:lnTo>
                  <a:lnTo>
                    <a:pt x="334" y="473"/>
                  </a:lnTo>
                  <a:lnTo>
                    <a:pt x="340" y="476"/>
                  </a:lnTo>
                  <a:lnTo>
                    <a:pt x="347" y="477"/>
                  </a:lnTo>
                  <a:lnTo>
                    <a:pt x="354" y="478"/>
                  </a:lnTo>
                  <a:lnTo>
                    <a:pt x="360" y="478"/>
                  </a:lnTo>
                  <a:lnTo>
                    <a:pt x="375" y="477"/>
                  </a:lnTo>
                  <a:lnTo>
                    <a:pt x="388" y="474"/>
                  </a:lnTo>
                  <a:lnTo>
                    <a:pt x="388" y="474"/>
                  </a:lnTo>
                  <a:lnTo>
                    <a:pt x="388" y="474"/>
                  </a:lnTo>
                  <a:lnTo>
                    <a:pt x="388" y="473"/>
                  </a:lnTo>
                  <a:lnTo>
                    <a:pt x="389" y="473"/>
                  </a:lnTo>
                  <a:lnTo>
                    <a:pt x="392" y="472"/>
                  </a:lnTo>
                  <a:lnTo>
                    <a:pt x="397" y="470"/>
                  </a:lnTo>
                  <a:lnTo>
                    <a:pt x="398" y="470"/>
                  </a:lnTo>
                  <a:lnTo>
                    <a:pt x="398" y="470"/>
                  </a:lnTo>
                  <a:lnTo>
                    <a:pt x="403" y="466"/>
                  </a:lnTo>
                  <a:lnTo>
                    <a:pt x="408" y="464"/>
                  </a:lnTo>
                  <a:lnTo>
                    <a:pt x="411" y="460"/>
                  </a:lnTo>
                  <a:lnTo>
                    <a:pt x="416" y="457"/>
                  </a:lnTo>
                  <a:lnTo>
                    <a:pt x="417" y="457"/>
                  </a:lnTo>
                  <a:lnTo>
                    <a:pt x="419" y="455"/>
                  </a:lnTo>
                  <a:lnTo>
                    <a:pt x="421" y="452"/>
                  </a:lnTo>
                  <a:lnTo>
                    <a:pt x="423" y="449"/>
                  </a:lnTo>
                  <a:lnTo>
                    <a:pt x="425" y="448"/>
                  </a:lnTo>
                  <a:lnTo>
                    <a:pt x="425" y="447"/>
                  </a:lnTo>
                  <a:lnTo>
                    <a:pt x="427" y="443"/>
                  </a:lnTo>
                  <a:lnTo>
                    <a:pt x="429" y="441"/>
                  </a:lnTo>
                  <a:lnTo>
                    <a:pt x="429" y="440"/>
                  </a:lnTo>
                  <a:lnTo>
                    <a:pt x="431" y="438"/>
                  </a:lnTo>
                  <a:lnTo>
                    <a:pt x="433" y="435"/>
                  </a:lnTo>
                  <a:lnTo>
                    <a:pt x="434" y="432"/>
                  </a:lnTo>
                  <a:lnTo>
                    <a:pt x="434" y="430"/>
                  </a:lnTo>
                  <a:lnTo>
                    <a:pt x="435" y="429"/>
                  </a:lnTo>
                  <a:lnTo>
                    <a:pt x="436" y="426"/>
                  </a:lnTo>
                  <a:lnTo>
                    <a:pt x="438" y="422"/>
                  </a:lnTo>
                  <a:lnTo>
                    <a:pt x="438" y="421"/>
                  </a:lnTo>
                  <a:lnTo>
                    <a:pt x="439" y="419"/>
                  </a:lnTo>
                  <a:lnTo>
                    <a:pt x="439" y="416"/>
                  </a:lnTo>
                  <a:lnTo>
                    <a:pt x="440" y="413"/>
                  </a:lnTo>
                  <a:lnTo>
                    <a:pt x="440" y="411"/>
                  </a:lnTo>
                  <a:lnTo>
                    <a:pt x="440" y="409"/>
                  </a:lnTo>
                  <a:lnTo>
                    <a:pt x="440" y="405"/>
                  </a:lnTo>
                  <a:lnTo>
                    <a:pt x="440" y="403"/>
                  </a:lnTo>
                  <a:lnTo>
                    <a:pt x="440" y="401"/>
                  </a:lnTo>
                  <a:lnTo>
                    <a:pt x="440" y="398"/>
                  </a:lnTo>
                  <a:lnTo>
                    <a:pt x="440" y="394"/>
                  </a:lnTo>
                  <a:lnTo>
                    <a:pt x="440" y="389"/>
                  </a:lnTo>
                  <a:lnTo>
                    <a:pt x="445" y="388"/>
                  </a:lnTo>
                  <a:lnTo>
                    <a:pt x="450" y="386"/>
                  </a:lnTo>
                  <a:lnTo>
                    <a:pt x="452" y="385"/>
                  </a:lnTo>
                  <a:lnTo>
                    <a:pt x="453" y="385"/>
                  </a:lnTo>
                  <a:lnTo>
                    <a:pt x="457" y="384"/>
                  </a:lnTo>
                  <a:lnTo>
                    <a:pt x="460" y="383"/>
                  </a:lnTo>
                  <a:lnTo>
                    <a:pt x="461" y="382"/>
                  </a:lnTo>
                  <a:lnTo>
                    <a:pt x="463" y="380"/>
                  </a:lnTo>
                  <a:lnTo>
                    <a:pt x="466" y="379"/>
                  </a:lnTo>
                  <a:lnTo>
                    <a:pt x="469" y="378"/>
                  </a:lnTo>
                  <a:lnTo>
                    <a:pt x="471" y="377"/>
                  </a:lnTo>
                  <a:lnTo>
                    <a:pt x="472" y="376"/>
                  </a:lnTo>
                  <a:lnTo>
                    <a:pt x="475" y="375"/>
                  </a:lnTo>
                  <a:lnTo>
                    <a:pt x="477" y="372"/>
                  </a:lnTo>
                  <a:lnTo>
                    <a:pt x="479" y="371"/>
                  </a:lnTo>
                  <a:lnTo>
                    <a:pt x="480" y="370"/>
                  </a:lnTo>
                  <a:lnTo>
                    <a:pt x="483" y="367"/>
                  </a:lnTo>
                  <a:lnTo>
                    <a:pt x="485" y="365"/>
                  </a:lnTo>
                  <a:lnTo>
                    <a:pt x="486" y="364"/>
                  </a:lnTo>
                  <a:lnTo>
                    <a:pt x="488" y="363"/>
                  </a:lnTo>
                  <a:lnTo>
                    <a:pt x="490" y="360"/>
                  </a:lnTo>
                  <a:lnTo>
                    <a:pt x="491" y="358"/>
                  </a:lnTo>
                  <a:lnTo>
                    <a:pt x="494" y="355"/>
                  </a:lnTo>
                  <a:lnTo>
                    <a:pt x="495" y="354"/>
                  </a:lnTo>
                  <a:lnTo>
                    <a:pt x="496" y="351"/>
                  </a:lnTo>
                  <a:lnTo>
                    <a:pt x="497" y="348"/>
                  </a:lnTo>
                  <a:lnTo>
                    <a:pt x="498" y="347"/>
                  </a:lnTo>
                  <a:lnTo>
                    <a:pt x="500" y="345"/>
                  </a:lnTo>
                  <a:lnTo>
                    <a:pt x="502" y="340"/>
                  </a:lnTo>
                  <a:lnTo>
                    <a:pt x="503" y="335"/>
                  </a:lnTo>
                  <a:lnTo>
                    <a:pt x="503" y="335"/>
                  </a:lnTo>
                  <a:lnTo>
                    <a:pt x="503" y="335"/>
                  </a:lnTo>
                  <a:lnTo>
                    <a:pt x="503" y="335"/>
                  </a:lnTo>
                  <a:lnTo>
                    <a:pt x="503" y="335"/>
                  </a:lnTo>
                  <a:lnTo>
                    <a:pt x="504" y="330"/>
                  </a:lnTo>
                  <a:lnTo>
                    <a:pt x="505" y="326"/>
                  </a:lnTo>
                  <a:lnTo>
                    <a:pt x="507" y="323"/>
                  </a:lnTo>
                  <a:lnTo>
                    <a:pt x="507" y="322"/>
                  </a:lnTo>
                  <a:lnTo>
                    <a:pt x="507" y="319"/>
                  </a:lnTo>
                  <a:lnTo>
                    <a:pt x="507" y="315"/>
                  </a:lnTo>
                  <a:lnTo>
                    <a:pt x="507" y="314"/>
                  </a:lnTo>
                  <a:lnTo>
                    <a:pt x="507" y="311"/>
                  </a:lnTo>
                  <a:lnTo>
                    <a:pt x="507" y="308"/>
                  </a:lnTo>
                  <a:lnTo>
                    <a:pt x="507" y="3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1" name="Freeform 140">
            <a:extLst>
              <a:ext uri="{FF2B5EF4-FFF2-40B4-BE49-F238E27FC236}">
                <a16:creationId xmlns:a16="http://schemas.microsoft.com/office/drawing/2014/main" id="{1D1D430D-BB51-4620-B54A-0217AD3C684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549453" y="364101"/>
            <a:ext cx="360000" cy="360000"/>
          </a:xfrm>
          <a:custGeom>
            <a:avLst/>
            <a:gdLst>
              <a:gd name="T0" fmla="*/ 4 w 96"/>
              <a:gd name="T1" fmla="*/ 52 h 96"/>
              <a:gd name="T2" fmla="*/ 10 w 96"/>
              <a:gd name="T3" fmla="*/ 52 h 96"/>
              <a:gd name="T4" fmla="*/ 44 w 96"/>
              <a:gd name="T5" fmla="*/ 86 h 96"/>
              <a:gd name="T6" fmla="*/ 44 w 96"/>
              <a:gd name="T7" fmla="*/ 92 h 96"/>
              <a:gd name="T8" fmla="*/ 48 w 96"/>
              <a:gd name="T9" fmla="*/ 96 h 96"/>
              <a:gd name="T10" fmla="*/ 52 w 96"/>
              <a:gd name="T11" fmla="*/ 92 h 96"/>
              <a:gd name="T12" fmla="*/ 52 w 96"/>
              <a:gd name="T13" fmla="*/ 86 h 96"/>
              <a:gd name="T14" fmla="*/ 86 w 96"/>
              <a:gd name="T15" fmla="*/ 52 h 96"/>
              <a:gd name="T16" fmla="*/ 92 w 96"/>
              <a:gd name="T17" fmla="*/ 52 h 96"/>
              <a:gd name="T18" fmla="*/ 96 w 96"/>
              <a:gd name="T19" fmla="*/ 48 h 96"/>
              <a:gd name="T20" fmla="*/ 92 w 96"/>
              <a:gd name="T21" fmla="*/ 44 h 96"/>
              <a:gd name="T22" fmla="*/ 86 w 96"/>
              <a:gd name="T23" fmla="*/ 44 h 96"/>
              <a:gd name="T24" fmla="*/ 52 w 96"/>
              <a:gd name="T25" fmla="*/ 10 h 96"/>
              <a:gd name="T26" fmla="*/ 52 w 96"/>
              <a:gd name="T27" fmla="*/ 4 h 96"/>
              <a:gd name="T28" fmla="*/ 48 w 96"/>
              <a:gd name="T29" fmla="*/ 0 h 96"/>
              <a:gd name="T30" fmla="*/ 44 w 96"/>
              <a:gd name="T31" fmla="*/ 4 h 96"/>
              <a:gd name="T32" fmla="*/ 44 w 96"/>
              <a:gd name="T33" fmla="*/ 10 h 96"/>
              <a:gd name="T34" fmla="*/ 10 w 96"/>
              <a:gd name="T35" fmla="*/ 44 h 96"/>
              <a:gd name="T36" fmla="*/ 4 w 96"/>
              <a:gd name="T37" fmla="*/ 44 h 96"/>
              <a:gd name="T38" fmla="*/ 0 w 96"/>
              <a:gd name="T39" fmla="*/ 48 h 96"/>
              <a:gd name="T40" fmla="*/ 4 w 96"/>
              <a:gd name="T41" fmla="*/ 52 h 96"/>
              <a:gd name="T42" fmla="*/ 18 w 96"/>
              <a:gd name="T43" fmla="*/ 52 h 96"/>
              <a:gd name="T44" fmla="*/ 27 w 96"/>
              <a:gd name="T45" fmla="*/ 52 h 96"/>
              <a:gd name="T46" fmla="*/ 44 w 96"/>
              <a:gd name="T47" fmla="*/ 69 h 96"/>
              <a:gd name="T48" fmla="*/ 44 w 96"/>
              <a:gd name="T49" fmla="*/ 78 h 96"/>
              <a:gd name="T50" fmla="*/ 18 w 96"/>
              <a:gd name="T51" fmla="*/ 52 h 96"/>
              <a:gd name="T52" fmla="*/ 52 w 96"/>
              <a:gd name="T53" fmla="*/ 52 h 96"/>
              <a:gd name="T54" fmla="*/ 61 w 96"/>
              <a:gd name="T55" fmla="*/ 52 h 96"/>
              <a:gd name="T56" fmla="*/ 52 w 96"/>
              <a:gd name="T57" fmla="*/ 61 h 96"/>
              <a:gd name="T58" fmla="*/ 52 w 96"/>
              <a:gd name="T59" fmla="*/ 52 h 96"/>
              <a:gd name="T60" fmla="*/ 52 w 96"/>
              <a:gd name="T61" fmla="*/ 44 h 96"/>
              <a:gd name="T62" fmla="*/ 52 w 96"/>
              <a:gd name="T63" fmla="*/ 35 h 96"/>
              <a:gd name="T64" fmla="*/ 61 w 96"/>
              <a:gd name="T65" fmla="*/ 44 h 96"/>
              <a:gd name="T66" fmla="*/ 52 w 96"/>
              <a:gd name="T67" fmla="*/ 44 h 96"/>
              <a:gd name="T68" fmla="*/ 44 w 96"/>
              <a:gd name="T69" fmla="*/ 44 h 96"/>
              <a:gd name="T70" fmla="*/ 35 w 96"/>
              <a:gd name="T71" fmla="*/ 44 h 96"/>
              <a:gd name="T72" fmla="*/ 44 w 96"/>
              <a:gd name="T73" fmla="*/ 35 h 96"/>
              <a:gd name="T74" fmla="*/ 44 w 96"/>
              <a:gd name="T75" fmla="*/ 44 h 96"/>
              <a:gd name="T76" fmla="*/ 44 w 96"/>
              <a:gd name="T77" fmla="*/ 52 h 96"/>
              <a:gd name="T78" fmla="*/ 44 w 96"/>
              <a:gd name="T79" fmla="*/ 61 h 96"/>
              <a:gd name="T80" fmla="*/ 35 w 96"/>
              <a:gd name="T81" fmla="*/ 52 h 96"/>
              <a:gd name="T82" fmla="*/ 44 w 96"/>
              <a:gd name="T83" fmla="*/ 52 h 96"/>
              <a:gd name="T84" fmla="*/ 52 w 96"/>
              <a:gd name="T85" fmla="*/ 78 h 96"/>
              <a:gd name="T86" fmla="*/ 52 w 96"/>
              <a:gd name="T87" fmla="*/ 69 h 96"/>
              <a:gd name="T88" fmla="*/ 69 w 96"/>
              <a:gd name="T89" fmla="*/ 52 h 96"/>
              <a:gd name="T90" fmla="*/ 78 w 96"/>
              <a:gd name="T91" fmla="*/ 52 h 96"/>
              <a:gd name="T92" fmla="*/ 52 w 96"/>
              <a:gd name="T93" fmla="*/ 78 h 96"/>
              <a:gd name="T94" fmla="*/ 78 w 96"/>
              <a:gd name="T95" fmla="*/ 44 h 96"/>
              <a:gd name="T96" fmla="*/ 69 w 96"/>
              <a:gd name="T97" fmla="*/ 44 h 96"/>
              <a:gd name="T98" fmla="*/ 52 w 96"/>
              <a:gd name="T99" fmla="*/ 27 h 96"/>
              <a:gd name="T100" fmla="*/ 52 w 96"/>
              <a:gd name="T101" fmla="*/ 18 h 96"/>
              <a:gd name="T102" fmla="*/ 78 w 96"/>
              <a:gd name="T103" fmla="*/ 44 h 96"/>
              <a:gd name="T104" fmla="*/ 44 w 96"/>
              <a:gd name="T105" fmla="*/ 18 h 96"/>
              <a:gd name="T106" fmla="*/ 44 w 96"/>
              <a:gd name="T107" fmla="*/ 27 h 96"/>
              <a:gd name="T108" fmla="*/ 27 w 96"/>
              <a:gd name="T109" fmla="*/ 44 h 96"/>
              <a:gd name="T110" fmla="*/ 18 w 96"/>
              <a:gd name="T111" fmla="*/ 44 h 96"/>
              <a:gd name="T112" fmla="*/ 44 w 96"/>
              <a:gd name="T113" fmla="*/ 1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6" h="96">
                <a:moveTo>
                  <a:pt x="4" y="52"/>
                </a:moveTo>
                <a:cubicBezTo>
                  <a:pt x="10" y="52"/>
                  <a:pt x="10" y="52"/>
                  <a:pt x="10" y="52"/>
                </a:cubicBezTo>
                <a:cubicBezTo>
                  <a:pt x="12" y="70"/>
                  <a:pt x="26" y="84"/>
                  <a:pt x="44" y="86"/>
                </a:cubicBezTo>
                <a:cubicBezTo>
                  <a:pt x="44" y="92"/>
                  <a:pt x="44" y="92"/>
                  <a:pt x="44" y="92"/>
                </a:cubicBezTo>
                <a:cubicBezTo>
                  <a:pt x="44" y="94"/>
                  <a:pt x="46" y="96"/>
                  <a:pt x="48" y="96"/>
                </a:cubicBezTo>
                <a:cubicBezTo>
                  <a:pt x="50" y="96"/>
                  <a:pt x="52" y="94"/>
                  <a:pt x="52" y="92"/>
                </a:cubicBezTo>
                <a:cubicBezTo>
                  <a:pt x="52" y="86"/>
                  <a:pt x="52" y="86"/>
                  <a:pt x="52" y="86"/>
                </a:cubicBezTo>
                <a:cubicBezTo>
                  <a:pt x="70" y="84"/>
                  <a:pt x="84" y="70"/>
                  <a:pt x="86" y="52"/>
                </a:cubicBezTo>
                <a:cubicBezTo>
                  <a:pt x="92" y="52"/>
                  <a:pt x="92" y="52"/>
                  <a:pt x="92" y="52"/>
                </a:cubicBezTo>
                <a:cubicBezTo>
                  <a:pt x="94" y="52"/>
                  <a:pt x="96" y="50"/>
                  <a:pt x="96" y="48"/>
                </a:cubicBezTo>
                <a:cubicBezTo>
                  <a:pt x="96" y="46"/>
                  <a:pt x="94" y="44"/>
                  <a:pt x="92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4" y="26"/>
                  <a:pt x="70" y="12"/>
                  <a:pt x="52" y="10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0" y="0"/>
                  <a:pt x="48" y="0"/>
                </a:cubicBezTo>
                <a:cubicBezTo>
                  <a:pt x="46" y="0"/>
                  <a:pt x="44" y="2"/>
                  <a:pt x="44" y="4"/>
                </a:cubicBezTo>
                <a:cubicBezTo>
                  <a:pt x="44" y="10"/>
                  <a:pt x="44" y="10"/>
                  <a:pt x="44" y="10"/>
                </a:cubicBezTo>
                <a:cubicBezTo>
                  <a:pt x="26" y="12"/>
                  <a:pt x="12" y="26"/>
                  <a:pt x="10" y="44"/>
                </a:cubicBezTo>
                <a:cubicBezTo>
                  <a:pt x="4" y="44"/>
                  <a:pt x="4" y="44"/>
                  <a:pt x="4" y="44"/>
                </a:cubicBezTo>
                <a:cubicBezTo>
                  <a:pt x="2" y="44"/>
                  <a:pt x="0" y="46"/>
                  <a:pt x="0" y="48"/>
                </a:cubicBezTo>
                <a:cubicBezTo>
                  <a:pt x="0" y="50"/>
                  <a:pt x="2" y="52"/>
                  <a:pt x="4" y="52"/>
                </a:cubicBezTo>
                <a:close/>
                <a:moveTo>
                  <a:pt x="18" y="52"/>
                </a:moveTo>
                <a:cubicBezTo>
                  <a:pt x="27" y="52"/>
                  <a:pt x="27" y="52"/>
                  <a:pt x="27" y="52"/>
                </a:cubicBezTo>
                <a:cubicBezTo>
                  <a:pt x="29" y="60"/>
                  <a:pt x="36" y="67"/>
                  <a:pt x="44" y="69"/>
                </a:cubicBezTo>
                <a:cubicBezTo>
                  <a:pt x="44" y="78"/>
                  <a:pt x="44" y="78"/>
                  <a:pt x="44" y="78"/>
                </a:cubicBezTo>
                <a:cubicBezTo>
                  <a:pt x="31" y="76"/>
                  <a:pt x="20" y="65"/>
                  <a:pt x="18" y="52"/>
                </a:cubicBezTo>
                <a:close/>
                <a:moveTo>
                  <a:pt x="52" y="52"/>
                </a:moveTo>
                <a:cubicBezTo>
                  <a:pt x="61" y="52"/>
                  <a:pt x="61" y="52"/>
                  <a:pt x="61" y="52"/>
                </a:cubicBezTo>
                <a:cubicBezTo>
                  <a:pt x="59" y="56"/>
                  <a:pt x="56" y="59"/>
                  <a:pt x="52" y="61"/>
                </a:cubicBezTo>
                <a:lnTo>
                  <a:pt x="52" y="52"/>
                </a:lnTo>
                <a:close/>
                <a:moveTo>
                  <a:pt x="52" y="44"/>
                </a:moveTo>
                <a:cubicBezTo>
                  <a:pt x="52" y="35"/>
                  <a:pt x="52" y="35"/>
                  <a:pt x="52" y="35"/>
                </a:cubicBezTo>
                <a:cubicBezTo>
                  <a:pt x="56" y="37"/>
                  <a:pt x="59" y="40"/>
                  <a:pt x="61" y="44"/>
                </a:cubicBezTo>
                <a:lnTo>
                  <a:pt x="52" y="44"/>
                </a:lnTo>
                <a:close/>
                <a:moveTo>
                  <a:pt x="44" y="44"/>
                </a:moveTo>
                <a:cubicBezTo>
                  <a:pt x="35" y="44"/>
                  <a:pt x="35" y="44"/>
                  <a:pt x="35" y="44"/>
                </a:cubicBezTo>
                <a:cubicBezTo>
                  <a:pt x="37" y="40"/>
                  <a:pt x="40" y="37"/>
                  <a:pt x="44" y="35"/>
                </a:cubicBezTo>
                <a:lnTo>
                  <a:pt x="44" y="44"/>
                </a:lnTo>
                <a:close/>
                <a:moveTo>
                  <a:pt x="44" y="52"/>
                </a:moveTo>
                <a:cubicBezTo>
                  <a:pt x="44" y="61"/>
                  <a:pt x="44" y="61"/>
                  <a:pt x="44" y="61"/>
                </a:cubicBezTo>
                <a:cubicBezTo>
                  <a:pt x="40" y="59"/>
                  <a:pt x="37" y="56"/>
                  <a:pt x="35" y="52"/>
                </a:cubicBezTo>
                <a:lnTo>
                  <a:pt x="44" y="52"/>
                </a:lnTo>
                <a:close/>
                <a:moveTo>
                  <a:pt x="52" y="78"/>
                </a:moveTo>
                <a:cubicBezTo>
                  <a:pt x="52" y="69"/>
                  <a:pt x="52" y="69"/>
                  <a:pt x="52" y="69"/>
                </a:cubicBezTo>
                <a:cubicBezTo>
                  <a:pt x="60" y="67"/>
                  <a:pt x="67" y="60"/>
                  <a:pt x="69" y="52"/>
                </a:cubicBezTo>
                <a:cubicBezTo>
                  <a:pt x="78" y="52"/>
                  <a:pt x="78" y="52"/>
                  <a:pt x="78" y="52"/>
                </a:cubicBezTo>
                <a:cubicBezTo>
                  <a:pt x="76" y="65"/>
                  <a:pt x="65" y="76"/>
                  <a:pt x="52" y="78"/>
                </a:cubicBezTo>
                <a:close/>
                <a:moveTo>
                  <a:pt x="78" y="44"/>
                </a:moveTo>
                <a:cubicBezTo>
                  <a:pt x="69" y="44"/>
                  <a:pt x="69" y="44"/>
                  <a:pt x="69" y="44"/>
                </a:cubicBezTo>
                <a:cubicBezTo>
                  <a:pt x="67" y="36"/>
                  <a:pt x="60" y="29"/>
                  <a:pt x="52" y="27"/>
                </a:cubicBezTo>
                <a:cubicBezTo>
                  <a:pt x="52" y="18"/>
                  <a:pt x="52" y="18"/>
                  <a:pt x="52" y="18"/>
                </a:cubicBezTo>
                <a:cubicBezTo>
                  <a:pt x="65" y="20"/>
                  <a:pt x="76" y="31"/>
                  <a:pt x="78" y="44"/>
                </a:cubicBezTo>
                <a:close/>
                <a:moveTo>
                  <a:pt x="44" y="18"/>
                </a:moveTo>
                <a:cubicBezTo>
                  <a:pt x="44" y="27"/>
                  <a:pt x="44" y="27"/>
                  <a:pt x="44" y="27"/>
                </a:cubicBezTo>
                <a:cubicBezTo>
                  <a:pt x="36" y="29"/>
                  <a:pt x="29" y="36"/>
                  <a:pt x="27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20" y="31"/>
                  <a:pt x="31" y="20"/>
                  <a:pt x="4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" name="Freeform 120">
            <a:extLst>
              <a:ext uri="{FF2B5EF4-FFF2-40B4-BE49-F238E27FC236}">
                <a16:creationId xmlns:a16="http://schemas.microsoft.com/office/drawing/2014/main" id="{7661012F-A174-4C4C-9169-4351AD4A673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088757" y="364101"/>
            <a:ext cx="356860" cy="360000"/>
          </a:xfrm>
          <a:custGeom>
            <a:avLst/>
            <a:gdLst>
              <a:gd name="T0" fmla="*/ 48 w 96"/>
              <a:gd name="T1" fmla="*/ 96 h 96"/>
              <a:gd name="T2" fmla="*/ 96 w 96"/>
              <a:gd name="T3" fmla="*/ 48 h 96"/>
              <a:gd name="T4" fmla="*/ 48 w 96"/>
              <a:gd name="T5" fmla="*/ 0 h 96"/>
              <a:gd name="T6" fmla="*/ 0 w 96"/>
              <a:gd name="T7" fmla="*/ 48 h 96"/>
              <a:gd name="T8" fmla="*/ 48 w 96"/>
              <a:gd name="T9" fmla="*/ 96 h 96"/>
              <a:gd name="T10" fmla="*/ 48 w 96"/>
              <a:gd name="T11" fmla="*/ 20 h 96"/>
              <a:gd name="T12" fmla="*/ 64 w 96"/>
              <a:gd name="T13" fmla="*/ 36 h 96"/>
              <a:gd name="T14" fmla="*/ 56 w 96"/>
              <a:gd name="T15" fmla="*/ 50 h 96"/>
              <a:gd name="T16" fmla="*/ 60 w 96"/>
              <a:gd name="T17" fmla="*/ 74 h 96"/>
              <a:gd name="T18" fmla="*/ 60 w 96"/>
              <a:gd name="T19" fmla="*/ 75 h 96"/>
              <a:gd name="T20" fmla="*/ 58 w 96"/>
              <a:gd name="T21" fmla="*/ 76 h 96"/>
              <a:gd name="T22" fmla="*/ 38 w 96"/>
              <a:gd name="T23" fmla="*/ 76 h 96"/>
              <a:gd name="T24" fmla="*/ 36 w 96"/>
              <a:gd name="T25" fmla="*/ 75 h 96"/>
              <a:gd name="T26" fmla="*/ 36 w 96"/>
              <a:gd name="T27" fmla="*/ 74 h 96"/>
              <a:gd name="T28" fmla="*/ 40 w 96"/>
              <a:gd name="T29" fmla="*/ 50 h 96"/>
              <a:gd name="T30" fmla="*/ 32 w 96"/>
              <a:gd name="T31" fmla="*/ 36 h 96"/>
              <a:gd name="T32" fmla="*/ 48 w 96"/>
              <a:gd name="T33" fmla="*/ 2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6" h="96">
                <a:moveTo>
                  <a:pt x="48" y="96"/>
                </a:moveTo>
                <a:cubicBezTo>
                  <a:pt x="74" y="96"/>
                  <a:pt x="96" y="74"/>
                  <a:pt x="96" y="48"/>
                </a:cubicBezTo>
                <a:cubicBezTo>
                  <a:pt x="96" y="22"/>
                  <a:pt x="74" y="0"/>
                  <a:pt x="48" y="0"/>
                </a:cubicBezTo>
                <a:cubicBezTo>
                  <a:pt x="22" y="0"/>
                  <a:pt x="0" y="22"/>
                  <a:pt x="0" y="48"/>
                </a:cubicBezTo>
                <a:cubicBezTo>
                  <a:pt x="0" y="74"/>
                  <a:pt x="22" y="96"/>
                  <a:pt x="48" y="96"/>
                </a:cubicBezTo>
                <a:close/>
                <a:moveTo>
                  <a:pt x="48" y="20"/>
                </a:moveTo>
                <a:cubicBezTo>
                  <a:pt x="57" y="20"/>
                  <a:pt x="64" y="27"/>
                  <a:pt x="64" y="36"/>
                </a:cubicBezTo>
                <a:cubicBezTo>
                  <a:pt x="64" y="42"/>
                  <a:pt x="61" y="47"/>
                  <a:pt x="56" y="50"/>
                </a:cubicBezTo>
                <a:cubicBezTo>
                  <a:pt x="60" y="74"/>
                  <a:pt x="60" y="74"/>
                  <a:pt x="60" y="74"/>
                </a:cubicBezTo>
                <a:cubicBezTo>
                  <a:pt x="60" y="74"/>
                  <a:pt x="60" y="75"/>
                  <a:pt x="60" y="75"/>
                </a:cubicBezTo>
                <a:cubicBezTo>
                  <a:pt x="59" y="76"/>
                  <a:pt x="59" y="76"/>
                  <a:pt x="58" y="76"/>
                </a:cubicBezTo>
                <a:cubicBezTo>
                  <a:pt x="38" y="76"/>
                  <a:pt x="38" y="76"/>
                  <a:pt x="38" y="76"/>
                </a:cubicBezTo>
                <a:cubicBezTo>
                  <a:pt x="37" y="76"/>
                  <a:pt x="37" y="76"/>
                  <a:pt x="36" y="75"/>
                </a:cubicBezTo>
                <a:cubicBezTo>
                  <a:pt x="36" y="75"/>
                  <a:pt x="36" y="74"/>
                  <a:pt x="36" y="74"/>
                </a:cubicBezTo>
                <a:cubicBezTo>
                  <a:pt x="40" y="50"/>
                  <a:pt x="40" y="50"/>
                  <a:pt x="40" y="50"/>
                </a:cubicBezTo>
                <a:cubicBezTo>
                  <a:pt x="35" y="47"/>
                  <a:pt x="32" y="42"/>
                  <a:pt x="32" y="36"/>
                </a:cubicBezTo>
                <a:cubicBezTo>
                  <a:pt x="32" y="27"/>
                  <a:pt x="39" y="20"/>
                  <a:pt x="48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" name="Freeform 122">
            <a:extLst>
              <a:ext uri="{FF2B5EF4-FFF2-40B4-BE49-F238E27FC236}">
                <a16:creationId xmlns:a16="http://schemas.microsoft.com/office/drawing/2014/main" id="{8236108E-A26B-40E4-A4E1-54501B78F61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902791" y="364101"/>
            <a:ext cx="356860" cy="360000"/>
          </a:xfrm>
          <a:custGeom>
            <a:avLst/>
            <a:gdLst>
              <a:gd name="T0" fmla="*/ 30 w 96"/>
              <a:gd name="T1" fmla="*/ 96 h 96"/>
              <a:gd name="T2" fmla="*/ 60 w 96"/>
              <a:gd name="T3" fmla="*/ 66 h 96"/>
              <a:gd name="T4" fmla="*/ 57 w 96"/>
              <a:gd name="T5" fmla="*/ 54 h 96"/>
              <a:gd name="T6" fmla="*/ 69 w 96"/>
              <a:gd name="T7" fmla="*/ 42 h 96"/>
              <a:gd name="T8" fmla="*/ 76 w 96"/>
              <a:gd name="T9" fmla="*/ 42 h 96"/>
              <a:gd name="T10" fmla="*/ 76 w 96"/>
              <a:gd name="T11" fmla="*/ 35 h 96"/>
              <a:gd name="T12" fmla="*/ 77 w 96"/>
              <a:gd name="T13" fmla="*/ 34 h 96"/>
              <a:gd name="T14" fmla="*/ 84 w 96"/>
              <a:gd name="T15" fmla="*/ 34 h 96"/>
              <a:gd name="T16" fmla="*/ 84 w 96"/>
              <a:gd name="T17" fmla="*/ 27 h 96"/>
              <a:gd name="T18" fmla="*/ 85 w 96"/>
              <a:gd name="T19" fmla="*/ 26 h 96"/>
              <a:gd name="T20" fmla="*/ 92 w 96"/>
              <a:gd name="T21" fmla="*/ 26 h 96"/>
              <a:gd name="T22" fmla="*/ 92 w 96"/>
              <a:gd name="T23" fmla="*/ 19 h 96"/>
              <a:gd name="T24" fmla="*/ 96 w 96"/>
              <a:gd name="T25" fmla="*/ 15 h 96"/>
              <a:gd name="T26" fmla="*/ 96 w 96"/>
              <a:gd name="T27" fmla="*/ 0 h 96"/>
              <a:gd name="T28" fmla="*/ 81 w 96"/>
              <a:gd name="T29" fmla="*/ 0 h 96"/>
              <a:gd name="T30" fmla="*/ 42 w 96"/>
              <a:gd name="T31" fmla="*/ 39 h 96"/>
              <a:gd name="T32" fmla="*/ 30 w 96"/>
              <a:gd name="T33" fmla="*/ 36 h 96"/>
              <a:gd name="T34" fmla="*/ 0 w 96"/>
              <a:gd name="T35" fmla="*/ 66 h 96"/>
              <a:gd name="T36" fmla="*/ 30 w 96"/>
              <a:gd name="T37" fmla="*/ 96 h 96"/>
              <a:gd name="T38" fmla="*/ 22 w 96"/>
              <a:gd name="T39" fmla="*/ 66 h 96"/>
              <a:gd name="T40" fmla="*/ 30 w 96"/>
              <a:gd name="T41" fmla="*/ 74 h 96"/>
              <a:gd name="T42" fmla="*/ 22 w 96"/>
              <a:gd name="T43" fmla="*/ 82 h 96"/>
              <a:gd name="T44" fmla="*/ 14 w 96"/>
              <a:gd name="T45" fmla="*/ 74 h 96"/>
              <a:gd name="T46" fmla="*/ 22 w 96"/>
              <a:gd name="T47" fmla="*/ 6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6" h="96">
                <a:moveTo>
                  <a:pt x="30" y="96"/>
                </a:moveTo>
                <a:cubicBezTo>
                  <a:pt x="47" y="96"/>
                  <a:pt x="60" y="83"/>
                  <a:pt x="60" y="66"/>
                </a:cubicBezTo>
                <a:cubicBezTo>
                  <a:pt x="60" y="62"/>
                  <a:pt x="59" y="57"/>
                  <a:pt x="57" y="54"/>
                </a:cubicBezTo>
                <a:cubicBezTo>
                  <a:pt x="69" y="42"/>
                  <a:pt x="69" y="42"/>
                  <a:pt x="69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35"/>
                  <a:pt x="76" y="35"/>
                  <a:pt x="76" y="35"/>
                </a:cubicBezTo>
                <a:cubicBezTo>
                  <a:pt x="77" y="34"/>
                  <a:pt x="77" y="34"/>
                  <a:pt x="77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27"/>
                  <a:pt x="84" y="27"/>
                  <a:pt x="84" y="27"/>
                </a:cubicBezTo>
                <a:cubicBezTo>
                  <a:pt x="85" y="26"/>
                  <a:pt x="85" y="26"/>
                  <a:pt x="85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19"/>
                  <a:pt x="92" y="19"/>
                  <a:pt x="92" y="19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0"/>
                  <a:pt x="96" y="0"/>
                  <a:pt x="96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42" y="39"/>
                  <a:pt x="42" y="39"/>
                  <a:pt x="42" y="39"/>
                </a:cubicBezTo>
                <a:cubicBezTo>
                  <a:pt x="39" y="37"/>
                  <a:pt x="34" y="36"/>
                  <a:pt x="30" y="36"/>
                </a:cubicBezTo>
                <a:cubicBezTo>
                  <a:pt x="13" y="36"/>
                  <a:pt x="0" y="49"/>
                  <a:pt x="0" y="66"/>
                </a:cubicBezTo>
                <a:cubicBezTo>
                  <a:pt x="0" y="83"/>
                  <a:pt x="13" y="96"/>
                  <a:pt x="30" y="96"/>
                </a:cubicBezTo>
                <a:close/>
                <a:moveTo>
                  <a:pt x="22" y="66"/>
                </a:moveTo>
                <a:cubicBezTo>
                  <a:pt x="26" y="66"/>
                  <a:pt x="30" y="70"/>
                  <a:pt x="30" y="74"/>
                </a:cubicBezTo>
                <a:cubicBezTo>
                  <a:pt x="30" y="78"/>
                  <a:pt x="26" y="82"/>
                  <a:pt x="22" y="82"/>
                </a:cubicBezTo>
                <a:cubicBezTo>
                  <a:pt x="18" y="82"/>
                  <a:pt x="14" y="78"/>
                  <a:pt x="14" y="74"/>
                </a:cubicBezTo>
                <a:cubicBezTo>
                  <a:pt x="14" y="70"/>
                  <a:pt x="18" y="66"/>
                  <a:pt x="22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" name="Freeform 134">
            <a:extLst>
              <a:ext uri="{FF2B5EF4-FFF2-40B4-BE49-F238E27FC236}">
                <a16:creationId xmlns:a16="http://schemas.microsoft.com/office/drawing/2014/main" id="{59BD9932-F5AF-4CFD-AFB8-E2D6C5B4CC1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361112" y="364101"/>
            <a:ext cx="356570" cy="360000"/>
          </a:xfrm>
          <a:custGeom>
            <a:avLst/>
            <a:gdLst>
              <a:gd name="T0" fmla="*/ 88 w 88"/>
              <a:gd name="T1" fmla="*/ 46 h 88"/>
              <a:gd name="T2" fmla="*/ 87 w 88"/>
              <a:gd name="T3" fmla="*/ 43 h 88"/>
              <a:gd name="T4" fmla="*/ 67 w 88"/>
              <a:gd name="T5" fmla="*/ 23 h 88"/>
              <a:gd name="T6" fmla="*/ 61 w 88"/>
              <a:gd name="T7" fmla="*/ 23 h 88"/>
              <a:gd name="T8" fmla="*/ 61 w 88"/>
              <a:gd name="T9" fmla="*/ 29 h 88"/>
              <a:gd name="T10" fmla="*/ 74 w 88"/>
              <a:gd name="T11" fmla="*/ 42 h 88"/>
              <a:gd name="T12" fmla="*/ 56 w 88"/>
              <a:gd name="T13" fmla="*/ 42 h 88"/>
              <a:gd name="T14" fmla="*/ 56 w 88"/>
              <a:gd name="T15" fmla="*/ 2 h 88"/>
              <a:gd name="T16" fmla="*/ 54 w 88"/>
              <a:gd name="T17" fmla="*/ 0 h 88"/>
              <a:gd name="T18" fmla="*/ 2 w 88"/>
              <a:gd name="T19" fmla="*/ 0 h 88"/>
              <a:gd name="T20" fmla="*/ 0 w 88"/>
              <a:gd name="T21" fmla="*/ 2 h 88"/>
              <a:gd name="T22" fmla="*/ 0 w 88"/>
              <a:gd name="T23" fmla="*/ 86 h 88"/>
              <a:gd name="T24" fmla="*/ 2 w 88"/>
              <a:gd name="T25" fmla="*/ 88 h 88"/>
              <a:gd name="T26" fmla="*/ 54 w 88"/>
              <a:gd name="T27" fmla="*/ 88 h 88"/>
              <a:gd name="T28" fmla="*/ 56 w 88"/>
              <a:gd name="T29" fmla="*/ 86 h 88"/>
              <a:gd name="T30" fmla="*/ 56 w 88"/>
              <a:gd name="T31" fmla="*/ 50 h 88"/>
              <a:gd name="T32" fmla="*/ 74 w 88"/>
              <a:gd name="T33" fmla="*/ 50 h 88"/>
              <a:gd name="T34" fmla="*/ 61 w 88"/>
              <a:gd name="T35" fmla="*/ 63 h 88"/>
              <a:gd name="T36" fmla="*/ 61 w 88"/>
              <a:gd name="T37" fmla="*/ 69 h 88"/>
              <a:gd name="T38" fmla="*/ 64 w 88"/>
              <a:gd name="T39" fmla="*/ 70 h 88"/>
              <a:gd name="T40" fmla="*/ 67 w 88"/>
              <a:gd name="T41" fmla="*/ 69 h 88"/>
              <a:gd name="T42" fmla="*/ 87 w 88"/>
              <a:gd name="T43" fmla="*/ 49 h 88"/>
              <a:gd name="T44" fmla="*/ 88 w 88"/>
              <a:gd name="T45" fmla="*/ 47 h 88"/>
              <a:gd name="T46" fmla="*/ 88 w 88"/>
              <a:gd name="T47" fmla="*/ 47 h 88"/>
              <a:gd name="T48" fmla="*/ 88 w 88"/>
              <a:gd name="T49" fmla="*/ 46 h 88"/>
              <a:gd name="T50" fmla="*/ 88 w 88"/>
              <a:gd name="T51" fmla="*/ 46 h 88"/>
              <a:gd name="T52" fmla="*/ 85 w 88"/>
              <a:gd name="T53" fmla="*/ 47 h 88"/>
              <a:gd name="T54" fmla="*/ 65 w 88"/>
              <a:gd name="T55" fmla="*/ 67 h 88"/>
              <a:gd name="T56" fmla="*/ 64 w 88"/>
              <a:gd name="T57" fmla="*/ 68 h 88"/>
              <a:gd name="T58" fmla="*/ 63 w 88"/>
              <a:gd name="T59" fmla="*/ 67 h 88"/>
              <a:gd name="T60" fmla="*/ 63 w 88"/>
              <a:gd name="T61" fmla="*/ 65 h 88"/>
              <a:gd name="T62" fmla="*/ 79 w 88"/>
              <a:gd name="T63" fmla="*/ 48 h 88"/>
              <a:gd name="T64" fmla="*/ 18 w 88"/>
              <a:gd name="T65" fmla="*/ 48 h 88"/>
              <a:gd name="T66" fmla="*/ 16 w 88"/>
              <a:gd name="T67" fmla="*/ 46 h 88"/>
              <a:gd name="T68" fmla="*/ 18 w 88"/>
              <a:gd name="T69" fmla="*/ 44 h 88"/>
              <a:gd name="T70" fmla="*/ 79 w 88"/>
              <a:gd name="T71" fmla="*/ 44 h 88"/>
              <a:gd name="T72" fmla="*/ 63 w 88"/>
              <a:gd name="T73" fmla="*/ 27 h 88"/>
              <a:gd name="T74" fmla="*/ 63 w 88"/>
              <a:gd name="T75" fmla="*/ 25 h 88"/>
              <a:gd name="T76" fmla="*/ 65 w 88"/>
              <a:gd name="T77" fmla="*/ 25 h 88"/>
              <a:gd name="T78" fmla="*/ 85 w 88"/>
              <a:gd name="T79" fmla="*/ 45 h 88"/>
              <a:gd name="T80" fmla="*/ 86 w 88"/>
              <a:gd name="T81" fmla="*/ 46 h 88"/>
              <a:gd name="T82" fmla="*/ 86 w 88"/>
              <a:gd name="T83" fmla="*/ 46 h 88"/>
              <a:gd name="T84" fmla="*/ 85 w 88"/>
              <a:gd name="T85" fmla="*/ 47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8" h="88">
                <a:moveTo>
                  <a:pt x="88" y="46"/>
                </a:moveTo>
                <a:cubicBezTo>
                  <a:pt x="88" y="45"/>
                  <a:pt x="88" y="44"/>
                  <a:pt x="87" y="43"/>
                </a:cubicBezTo>
                <a:cubicBezTo>
                  <a:pt x="67" y="23"/>
                  <a:pt x="67" y="23"/>
                  <a:pt x="67" y="23"/>
                </a:cubicBezTo>
                <a:cubicBezTo>
                  <a:pt x="65" y="22"/>
                  <a:pt x="63" y="22"/>
                  <a:pt x="61" y="23"/>
                </a:cubicBezTo>
                <a:cubicBezTo>
                  <a:pt x="60" y="25"/>
                  <a:pt x="60" y="27"/>
                  <a:pt x="61" y="29"/>
                </a:cubicBezTo>
                <a:cubicBezTo>
                  <a:pt x="74" y="42"/>
                  <a:pt x="74" y="42"/>
                  <a:pt x="74" y="42"/>
                </a:cubicBezTo>
                <a:cubicBezTo>
                  <a:pt x="56" y="42"/>
                  <a:pt x="56" y="42"/>
                  <a:pt x="56" y="42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1"/>
                  <a:pt x="55" y="0"/>
                  <a:pt x="5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7"/>
                  <a:pt x="1" y="88"/>
                  <a:pt x="2" y="88"/>
                </a:cubicBezTo>
                <a:cubicBezTo>
                  <a:pt x="54" y="88"/>
                  <a:pt x="54" y="88"/>
                  <a:pt x="54" y="88"/>
                </a:cubicBezTo>
                <a:cubicBezTo>
                  <a:pt x="55" y="88"/>
                  <a:pt x="56" y="87"/>
                  <a:pt x="56" y="86"/>
                </a:cubicBezTo>
                <a:cubicBezTo>
                  <a:pt x="56" y="50"/>
                  <a:pt x="56" y="50"/>
                  <a:pt x="56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61" y="63"/>
                  <a:pt x="61" y="63"/>
                  <a:pt x="61" y="63"/>
                </a:cubicBezTo>
                <a:cubicBezTo>
                  <a:pt x="60" y="65"/>
                  <a:pt x="60" y="67"/>
                  <a:pt x="61" y="69"/>
                </a:cubicBezTo>
                <a:cubicBezTo>
                  <a:pt x="62" y="70"/>
                  <a:pt x="63" y="70"/>
                  <a:pt x="64" y="70"/>
                </a:cubicBezTo>
                <a:cubicBezTo>
                  <a:pt x="65" y="70"/>
                  <a:pt x="66" y="70"/>
                  <a:pt x="67" y="69"/>
                </a:cubicBezTo>
                <a:cubicBezTo>
                  <a:pt x="87" y="49"/>
                  <a:pt x="87" y="49"/>
                  <a:pt x="87" y="49"/>
                </a:cubicBezTo>
                <a:cubicBezTo>
                  <a:pt x="87" y="48"/>
                  <a:pt x="87" y="48"/>
                  <a:pt x="88" y="47"/>
                </a:cubicBezTo>
                <a:cubicBezTo>
                  <a:pt x="88" y="47"/>
                  <a:pt x="88" y="47"/>
                  <a:pt x="88" y="47"/>
                </a:cubicBezTo>
                <a:cubicBezTo>
                  <a:pt x="88" y="47"/>
                  <a:pt x="88" y="46"/>
                  <a:pt x="88" y="46"/>
                </a:cubicBezTo>
                <a:cubicBezTo>
                  <a:pt x="88" y="46"/>
                  <a:pt x="88" y="46"/>
                  <a:pt x="88" y="46"/>
                </a:cubicBezTo>
                <a:close/>
                <a:moveTo>
                  <a:pt x="85" y="47"/>
                </a:moveTo>
                <a:cubicBezTo>
                  <a:pt x="65" y="67"/>
                  <a:pt x="65" y="67"/>
                  <a:pt x="65" y="67"/>
                </a:cubicBezTo>
                <a:cubicBezTo>
                  <a:pt x="65" y="68"/>
                  <a:pt x="65" y="68"/>
                  <a:pt x="64" y="68"/>
                </a:cubicBezTo>
                <a:cubicBezTo>
                  <a:pt x="63" y="68"/>
                  <a:pt x="63" y="68"/>
                  <a:pt x="63" y="67"/>
                </a:cubicBezTo>
                <a:cubicBezTo>
                  <a:pt x="62" y="67"/>
                  <a:pt x="62" y="65"/>
                  <a:pt x="63" y="65"/>
                </a:cubicBezTo>
                <a:cubicBezTo>
                  <a:pt x="79" y="48"/>
                  <a:pt x="79" y="48"/>
                  <a:pt x="79" y="48"/>
                </a:cubicBezTo>
                <a:cubicBezTo>
                  <a:pt x="18" y="48"/>
                  <a:pt x="18" y="48"/>
                  <a:pt x="18" y="48"/>
                </a:cubicBezTo>
                <a:cubicBezTo>
                  <a:pt x="17" y="48"/>
                  <a:pt x="16" y="47"/>
                  <a:pt x="16" y="46"/>
                </a:cubicBezTo>
                <a:cubicBezTo>
                  <a:pt x="16" y="45"/>
                  <a:pt x="17" y="44"/>
                  <a:pt x="18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63" y="27"/>
                  <a:pt x="63" y="27"/>
                  <a:pt x="63" y="27"/>
                </a:cubicBezTo>
                <a:cubicBezTo>
                  <a:pt x="62" y="27"/>
                  <a:pt x="62" y="25"/>
                  <a:pt x="63" y="25"/>
                </a:cubicBezTo>
                <a:cubicBezTo>
                  <a:pt x="63" y="24"/>
                  <a:pt x="65" y="24"/>
                  <a:pt x="65" y="25"/>
                </a:cubicBezTo>
                <a:cubicBezTo>
                  <a:pt x="85" y="45"/>
                  <a:pt x="85" y="45"/>
                  <a:pt x="85" y="45"/>
                </a:cubicBezTo>
                <a:cubicBezTo>
                  <a:pt x="86" y="45"/>
                  <a:pt x="86" y="45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7"/>
                  <a:pt x="86" y="47"/>
                  <a:pt x="85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3168D3D-8984-4E6F-87DA-DDA3F3423C70}"/>
              </a:ext>
            </a:extLst>
          </p:cNvPr>
          <p:cNvGrpSpPr>
            <a:grpSpLocks noChangeAspect="1"/>
          </p:cNvGrpSpPr>
          <p:nvPr/>
        </p:nvGrpSpPr>
        <p:grpSpPr>
          <a:xfrm>
            <a:off x="7035870" y="364101"/>
            <a:ext cx="392880" cy="360000"/>
            <a:chOff x="8360329" y="3369299"/>
            <a:chExt cx="557128" cy="510497"/>
          </a:xfrm>
          <a:solidFill>
            <a:schemeClr val="bg1"/>
          </a:solidFill>
        </p:grpSpPr>
        <p:sp>
          <p:nvSpPr>
            <p:cNvPr id="16" name="Freeform 159">
              <a:extLst>
                <a:ext uri="{FF2B5EF4-FFF2-40B4-BE49-F238E27FC236}">
                  <a16:creationId xmlns:a16="http://schemas.microsoft.com/office/drawing/2014/main" id="{3721FC14-EFF9-4C2D-8D6C-E81D14E09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0329" y="3369299"/>
              <a:ext cx="539947" cy="319060"/>
            </a:xfrm>
            <a:custGeom>
              <a:avLst/>
              <a:gdLst>
                <a:gd name="T0" fmla="*/ 1 w 93"/>
                <a:gd name="T1" fmla="*/ 38 h 55"/>
                <a:gd name="T2" fmla="*/ 0 w 93"/>
                <a:gd name="T3" fmla="*/ 40 h 55"/>
                <a:gd name="T4" fmla="*/ 1 w 93"/>
                <a:gd name="T5" fmla="*/ 42 h 55"/>
                <a:gd name="T6" fmla="*/ 34 w 93"/>
                <a:gd name="T7" fmla="*/ 55 h 55"/>
                <a:gd name="T8" fmla="*/ 93 w 93"/>
                <a:gd name="T9" fmla="*/ 0 h 55"/>
                <a:gd name="T10" fmla="*/ 1 w 93"/>
                <a:gd name="T11" fmla="*/ 3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3" h="55">
                  <a:moveTo>
                    <a:pt x="1" y="38"/>
                  </a:moveTo>
                  <a:cubicBezTo>
                    <a:pt x="0" y="38"/>
                    <a:pt x="0" y="39"/>
                    <a:pt x="0" y="40"/>
                  </a:cubicBezTo>
                  <a:cubicBezTo>
                    <a:pt x="0" y="41"/>
                    <a:pt x="1" y="42"/>
                    <a:pt x="1" y="42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93" y="0"/>
                    <a:pt x="93" y="0"/>
                    <a:pt x="93" y="0"/>
                  </a:cubicBezTo>
                  <a:lnTo>
                    <a:pt x="1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160">
              <a:extLst>
                <a:ext uri="{FF2B5EF4-FFF2-40B4-BE49-F238E27FC236}">
                  <a16:creationId xmlns:a16="http://schemas.microsoft.com/office/drawing/2014/main" id="{10D1B321-F0AF-4205-921A-5A951D281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8946" y="3386480"/>
              <a:ext cx="348511" cy="493316"/>
            </a:xfrm>
            <a:custGeom>
              <a:avLst/>
              <a:gdLst>
                <a:gd name="T0" fmla="*/ 0 w 60"/>
                <a:gd name="T1" fmla="*/ 56 h 85"/>
                <a:gd name="T2" fmla="*/ 0 w 60"/>
                <a:gd name="T3" fmla="*/ 56 h 85"/>
                <a:gd name="T4" fmla="*/ 0 w 60"/>
                <a:gd name="T5" fmla="*/ 83 h 85"/>
                <a:gd name="T6" fmla="*/ 2 w 60"/>
                <a:gd name="T7" fmla="*/ 85 h 85"/>
                <a:gd name="T8" fmla="*/ 4 w 60"/>
                <a:gd name="T9" fmla="*/ 84 h 85"/>
                <a:gd name="T10" fmla="*/ 17 w 60"/>
                <a:gd name="T11" fmla="*/ 61 h 85"/>
                <a:gd name="T12" fmla="*/ 41 w 60"/>
                <a:gd name="T13" fmla="*/ 75 h 85"/>
                <a:gd name="T14" fmla="*/ 43 w 60"/>
                <a:gd name="T15" fmla="*/ 75 h 85"/>
                <a:gd name="T16" fmla="*/ 44 w 60"/>
                <a:gd name="T17" fmla="*/ 73 h 85"/>
                <a:gd name="T18" fmla="*/ 60 w 60"/>
                <a:gd name="T19" fmla="*/ 0 h 85"/>
                <a:gd name="T20" fmla="*/ 0 w 60"/>
                <a:gd name="T21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85">
                  <a:moveTo>
                    <a:pt x="0" y="56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4"/>
                    <a:pt x="1" y="85"/>
                    <a:pt x="2" y="85"/>
                  </a:cubicBezTo>
                  <a:cubicBezTo>
                    <a:pt x="3" y="85"/>
                    <a:pt x="3" y="85"/>
                    <a:pt x="4" y="84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2" y="75"/>
                    <a:pt x="42" y="75"/>
                    <a:pt x="43" y="75"/>
                  </a:cubicBezTo>
                  <a:cubicBezTo>
                    <a:pt x="43" y="75"/>
                    <a:pt x="44" y="74"/>
                    <a:pt x="44" y="73"/>
                  </a:cubicBezTo>
                  <a:cubicBezTo>
                    <a:pt x="60" y="0"/>
                    <a:pt x="60" y="0"/>
                    <a:pt x="60" y="0"/>
                  </a:cubicBez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5264238-4137-4E35-B5CC-91513A45584D}"/>
              </a:ext>
            </a:extLst>
          </p:cNvPr>
          <p:cNvGrpSpPr>
            <a:grpSpLocks noChangeAspect="1"/>
          </p:cNvGrpSpPr>
          <p:nvPr/>
        </p:nvGrpSpPr>
        <p:grpSpPr>
          <a:xfrm>
            <a:off x="8544870" y="364101"/>
            <a:ext cx="381180" cy="360000"/>
            <a:chOff x="333622" y="4212342"/>
            <a:chExt cx="285751" cy="269875"/>
          </a:xfrm>
          <a:solidFill>
            <a:schemeClr val="bg1"/>
          </a:solidFill>
        </p:grpSpPr>
        <p:sp>
          <p:nvSpPr>
            <p:cNvPr id="19" name="Freeform 4461">
              <a:extLst>
                <a:ext uri="{FF2B5EF4-FFF2-40B4-BE49-F238E27FC236}">
                  <a16:creationId xmlns:a16="http://schemas.microsoft.com/office/drawing/2014/main" id="{15F70156-6F7A-4682-A66C-F02A26F7E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97" y="4467929"/>
              <a:ext cx="15875" cy="14288"/>
            </a:xfrm>
            <a:custGeom>
              <a:avLst/>
              <a:gdLst>
                <a:gd name="T0" fmla="*/ 4 w 52"/>
                <a:gd name="T1" fmla="*/ 23 h 49"/>
                <a:gd name="T2" fmla="*/ 2 w 52"/>
                <a:gd name="T3" fmla="*/ 25 h 49"/>
                <a:gd name="T4" fmla="*/ 1 w 52"/>
                <a:gd name="T5" fmla="*/ 28 h 49"/>
                <a:gd name="T6" fmla="*/ 0 w 52"/>
                <a:gd name="T7" fmla="*/ 31 h 49"/>
                <a:gd name="T8" fmla="*/ 0 w 52"/>
                <a:gd name="T9" fmla="*/ 33 h 49"/>
                <a:gd name="T10" fmla="*/ 0 w 52"/>
                <a:gd name="T11" fmla="*/ 37 h 49"/>
                <a:gd name="T12" fmla="*/ 1 w 52"/>
                <a:gd name="T13" fmla="*/ 40 h 49"/>
                <a:gd name="T14" fmla="*/ 2 w 52"/>
                <a:gd name="T15" fmla="*/ 43 h 49"/>
                <a:gd name="T16" fmla="*/ 4 w 52"/>
                <a:gd name="T17" fmla="*/ 45 h 49"/>
                <a:gd name="T18" fmla="*/ 6 w 52"/>
                <a:gd name="T19" fmla="*/ 47 h 49"/>
                <a:gd name="T20" fmla="*/ 9 w 52"/>
                <a:gd name="T21" fmla="*/ 48 h 49"/>
                <a:gd name="T22" fmla="*/ 11 w 52"/>
                <a:gd name="T23" fmla="*/ 49 h 49"/>
                <a:gd name="T24" fmla="*/ 15 w 52"/>
                <a:gd name="T25" fmla="*/ 49 h 49"/>
                <a:gd name="T26" fmla="*/ 18 w 52"/>
                <a:gd name="T27" fmla="*/ 49 h 49"/>
                <a:gd name="T28" fmla="*/ 20 w 52"/>
                <a:gd name="T29" fmla="*/ 48 h 49"/>
                <a:gd name="T30" fmla="*/ 23 w 52"/>
                <a:gd name="T31" fmla="*/ 47 h 49"/>
                <a:gd name="T32" fmla="*/ 25 w 52"/>
                <a:gd name="T33" fmla="*/ 45 h 49"/>
                <a:gd name="T34" fmla="*/ 52 w 52"/>
                <a:gd name="T35" fmla="*/ 18 h 49"/>
                <a:gd name="T36" fmla="*/ 39 w 52"/>
                <a:gd name="T37" fmla="*/ 9 h 49"/>
                <a:gd name="T38" fmla="*/ 26 w 52"/>
                <a:gd name="T39" fmla="*/ 0 h 49"/>
                <a:gd name="T40" fmla="*/ 4 w 52"/>
                <a:gd name="T41" fmla="*/ 2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49">
                  <a:moveTo>
                    <a:pt x="4" y="23"/>
                  </a:moveTo>
                  <a:lnTo>
                    <a:pt x="2" y="25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5"/>
                  </a:lnTo>
                  <a:lnTo>
                    <a:pt x="6" y="47"/>
                  </a:lnTo>
                  <a:lnTo>
                    <a:pt x="9" y="48"/>
                  </a:lnTo>
                  <a:lnTo>
                    <a:pt x="11" y="49"/>
                  </a:lnTo>
                  <a:lnTo>
                    <a:pt x="15" y="49"/>
                  </a:lnTo>
                  <a:lnTo>
                    <a:pt x="18" y="49"/>
                  </a:lnTo>
                  <a:lnTo>
                    <a:pt x="20" y="48"/>
                  </a:lnTo>
                  <a:lnTo>
                    <a:pt x="23" y="47"/>
                  </a:lnTo>
                  <a:lnTo>
                    <a:pt x="25" y="45"/>
                  </a:lnTo>
                  <a:lnTo>
                    <a:pt x="52" y="18"/>
                  </a:lnTo>
                  <a:lnTo>
                    <a:pt x="39" y="9"/>
                  </a:lnTo>
                  <a:lnTo>
                    <a:pt x="26" y="0"/>
                  </a:lnTo>
                  <a:lnTo>
                    <a:pt x="4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4462">
              <a:extLst>
                <a:ext uri="{FF2B5EF4-FFF2-40B4-BE49-F238E27FC236}">
                  <a16:creationId xmlns:a16="http://schemas.microsoft.com/office/drawing/2014/main" id="{563BA92B-A25D-49D4-98DB-E684795F9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760" y="4464754"/>
              <a:ext cx="19050" cy="17463"/>
            </a:xfrm>
            <a:custGeom>
              <a:avLst/>
              <a:gdLst>
                <a:gd name="T0" fmla="*/ 24 w 61"/>
                <a:gd name="T1" fmla="*/ 0 h 59"/>
                <a:gd name="T2" fmla="*/ 12 w 61"/>
                <a:gd name="T3" fmla="*/ 9 h 59"/>
                <a:gd name="T4" fmla="*/ 0 w 61"/>
                <a:gd name="T5" fmla="*/ 18 h 59"/>
                <a:gd name="T6" fmla="*/ 36 w 61"/>
                <a:gd name="T7" fmla="*/ 55 h 59"/>
                <a:gd name="T8" fmla="*/ 39 w 61"/>
                <a:gd name="T9" fmla="*/ 57 h 59"/>
                <a:gd name="T10" fmla="*/ 41 w 61"/>
                <a:gd name="T11" fmla="*/ 58 h 59"/>
                <a:gd name="T12" fmla="*/ 44 w 61"/>
                <a:gd name="T13" fmla="*/ 59 h 59"/>
                <a:gd name="T14" fmla="*/ 46 w 61"/>
                <a:gd name="T15" fmla="*/ 59 h 59"/>
                <a:gd name="T16" fmla="*/ 49 w 61"/>
                <a:gd name="T17" fmla="*/ 59 h 59"/>
                <a:gd name="T18" fmla="*/ 53 w 61"/>
                <a:gd name="T19" fmla="*/ 58 h 59"/>
                <a:gd name="T20" fmla="*/ 55 w 61"/>
                <a:gd name="T21" fmla="*/ 57 h 59"/>
                <a:gd name="T22" fmla="*/ 57 w 61"/>
                <a:gd name="T23" fmla="*/ 55 h 59"/>
                <a:gd name="T24" fmla="*/ 59 w 61"/>
                <a:gd name="T25" fmla="*/ 53 h 59"/>
                <a:gd name="T26" fmla="*/ 60 w 61"/>
                <a:gd name="T27" fmla="*/ 50 h 59"/>
                <a:gd name="T28" fmla="*/ 61 w 61"/>
                <a:gd name="T29" fmla="*/ 47 h 59"/>
                <a:gd name="T30" fmla="*/ 61 w 61"/>
                <a:gd name="T31" fmla="*/ 43 h 59"/>
                <a:gd name="T32" fmla="*/ 61 w 61"/>
                <a:gd name="T33" fmla="*/ 41 h 59"/>
                <a:gd name="T34" fmla="*/ 60 w 61"/>
                <a:gd name="T35" fmla="*/ 38 h 59"/>
                <a:gd name="T36" fmla="*/ 59 w 61"/>
                <a:gd name="T37" fmla="*/ 35 h 59"/>
                <a:gd name="T38" fmla="*/ 57 w 61"/>
                <a:gd name="T39" fmla="*/ 33 h 59"/>
                <a:gd name="T40" fmla="*/ 24 w 61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1" h="59">
                  <a:moveTo>
                    <a:pt x="24" y="0"/>
                  </a:moveTo>
                  <a:lnTo>
                    <a:pt x="12" y="9"/>
                  </a:lnTo>
                  <a:lnTo>
                    <a:pt x="0" y="18"/>
                  </a:lnTo>
                  <a:lnTo>
                    <a:pt x="36" y="55"/>
                  </a:lnTo>
                  <a:lnTo>
                    <a:pt x="39" y="57"/>
                  </a:lnTo>
                  <a:lnTo>
                    <a:pt x="41" y="58"/>
                  </a:lnTo>
                  <a:lnTo>
                    <a:pt x="44" y="59"/>
                  </a:lnTo>
                  <a:lnTo>
                    <a:pt x="46" y="59"/>
                  </a:lnTo>
                  <a:lnTo>
                    <a:pt x="49" y="59"/>
                  </a:lnTo>
                  <a:lnTo>
                    <a:pt x="53" y="58"/>
                  </a:lnTo>
                  <a:lnTo>
                    <a:pt x="55" y="57"/>
                  </a:lnTo>
                  <a:lnTo>
                    <a:pt x="57" y="55"/>
                  </a:lnTo>
                  <a:lnTo>
                    <a:pt x="59" y="53"/>
                  </a:lnTo>
                  <a:lnTo>
                    <a:pt x="60" y="50"/>
                  </a:lnTo>
                  <a:lnTo>
                    <a:pt x="61" y="47"/>
                  </a:lnTo>
                  <a:lnTo>
                    <a:pt x="61" y="43"/>
                  </a:lnTo>
                  <a:lnTo>
                    <a:pt x="61" y="41"/>
                  </a:lnTo>
                  <a:lnTo>
                    <a:pt x="60" y="38"/>
                  </a:lnTo>
                  <a:lnTo>
                    <a:pt x="59" y="35"/>
                  </a:lnTo>
                  <a:lnTo>
                    <a:pt x="57" y="33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4463">
              <a:extLst>
                <a:ext uri="{FF2B5EF4-FFF2-40B4-BE49-F238E27FC236}">
                  <a16:creationId xmlns:a16="http://schemas.microsoft.com/office/drawing/2014/main" id="{38B6F196-A040-4A2A-B939-D3319C532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22" y="4212342"/>
              <a:ext cx="93663" cy="90488"/>
            </a:xfrm>
            <a:custGeom>
              <a:avLst/>
              <a:gdLst>
                <a:gd name="T0" fmla="*/ 286 w 291"/>
                <a:gd name="T1" fmla="*/ 91 h 283"/>
                <a:gd name="T2" fmla="*/ 276 w 291"/>
                <a:gd name="T3" fmla="*/ 70 h 283"/>
                <a:gd name="T4" fmla="*/ 262 w 291"/>
                <a:gd name="T5" fmla="*/ 52 h 283"/>
                <a:gd name="T6" fmla="*/ 246 w 291"/>
                <a:gd name="T7" fmla="*/ 36 h 283"/>
                <a:gd name="T8" fmla="*/ 228 w 291"/>
                <a:gd name="T9" fmla="*/ 23 h 283"/>
                <a:gd name="T10" fmla="*/ 207 w 291"/>
                <a:gd name="T11" fmla="*/ 13 h 283"/>
                <a:gd name="T12" fmla="*/ 185 w 291"/>
                <a:gd name="T13" fmla="*/ 5 h 283"/>
                <a:gd name="T14" fmla="*/ 161 w 291"/>
                <a:gd name="T15" fmla="*/ 1 h 283"/>
                <a:gd name="T16" fmla="*/ 133 w 291"/>
                <a:gd name="T17" fmla="*/ 1 h 283"/>
                <a:gd name="T18" fmla="*/ 105 w 291"/>
                <a:gd name="T19" fmla="*/ 7 h 283"/>
                <a:gd name="T20" fmla="*/ 78 w 291"/>
                <a:gd name="T21" fmla="*/ 18 h 283"/>
                <a:gd name="T22" fmla="*/ 54 w 291"/>
                <a:gd name="T23" fmla="*/ 34 h 283"/>
                <a:gd name="T24" fmla="*/ 34 w 291"/>
                <a:gd name="T25" fmla="*/ 54 h 283"/>
                <a:gd name="T26" fmla="*/ 18 w 291"/>
                <a:gd name="T27" fmla="*/ 79 h 283"/>
                <a:gd name="T28" fmla="*/ 6 w 291"/>
                <a:gd name="T29" fmla="*/ 106 h 283"/>
                <a:gd name="T30" fmla="*/ 1 w 291"/>
                <a:gd name="T31" fmla="*/ 135 h 283"/>
                <a:gd name="T32" fmla="*/ 0 w 291"/>
                <a:gd name="T33" fmla="*/ 160 h 283"/>
                <a:gd name="T34" fmla="*/ 3 w 291"/>
                <a:gd name="T35" fmla="*/ 182 h 283"/>
                <a:gd name="T36" fmla="*/ 8 w 291"/>
                <a:gd name="T37" fmla="*/ 201 h 283"/>
                <a:gd name="T38" fmla="*/ 17 w 291"/>
                <a:gd name="T39" fmla="*/ 220 h 283"/>
                <a:gd name="T40" fmla="*/ 28 w 291"/>
                <a:gd name="T41" fmla="*/ 237 h 283"/>
                <a:gd name="T42" fmla="*/ 40 w 291"/>
                <a:gd name="T43" fmla="*/ 252 h 283"/>
                <a:gd name="T44" fmla="*/ 55 w 291"/>
                <a:gd name="T45" fmla="*/ 266 h 283"/>
                <a:gd name="T46" fmla="*/ 71 w 291"/>
                <a:gd name="T47" fmla="*/ 278 h 283"/>
                <a:gd name="T48" fmla="*/ 90 w 291"/>
                <a:gd name="T49" fmla="*/ 267 h 283"/>
                <a:gd name="T50" fmla="*/ 110 w 291"/>
                <a:gd name="T51" fmla="*/ 238 h 283"/>
                <a:gd name="T52" fmla="*/ 131 w 291"/>
                <a:gd name="T53" fmla="*/ 212 h 283"/>
                <a:gd name="T54" fmla="*/ 156 w 291"/>
                <a:gd name="T55" fmla="*/ 186 h 283"/>
                <a:gd name="T56" fmla="*/ 183 w 291"/>
                <a:gd name="T57" fmla="*/ 163 h 283"/>
                <a:gd name="T58" fmla="*/ 212 w 291"/>
                <a:gd name="T59" fmla="*/ 142 h 283"/>
                <a:gd name="T60" fmla="*/ 242 w 291"/>
                <a:gd name="T61" fmla="*/ 124 h 283"/>
                <a:gd name="T62" fmla="*/ 274 w 291"/>
                <a:gd name="T63" fmla="*/ 109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1" h="283">
                  <a:moveTo>
                    <a:pt x="291" y="102"/>
                  </a:moveTo>
                  <a:lnTo>
                    <a:pt x="286" y="91"/>
                  </a:lnTo>
                  <a:lnTo>
                    <a:pt x="281" y="81"/>
                  </a:lnTo>
                  <a:lnTo>
                    <a:pt x="276" y="70"/>
                  </a:lnTo>
                  <a:lnTo>
                    <a:pt x="269" y="62"/>
                  </a:lnTo>
                  <a:lnTo>
                    <a:pt x="262" y="52"/>
                  </a:lnTo>
                  <a:lnTo>
                    <a:pt x="254" y="44"/>
                  </a:lnTo>
                  <a:lnTo>
                    <a:pt x="246" y="36"/>
                  </a:lnTo>
                  <a:lnTo>
                    <a:pt x="237" y="30"/>
                  </a:lnTo>
                  <a:lnTo>
                    <a:pt x="228" y="23"/>
                  </a:lnTo>
                  <a:lnTo>
                    <a:pt x="217" y="17"/>
                  </a:lnTo>
                  <a:lnTo>
                    <a:pt x="207" y="13"/>
                  </a:lnTo>
                  <a:lnTo>
                    <a:pt x="196" y="8"/>
                  </a:lnTo>
                  <a:lnTo>
                    <a:pt x="185" y="5"/>
                  </a:lnTo>
                  <a:lnTo>
                    <a:pt x="173" y="2"/>
                  </a:lnTo>
                  <a:lnTo>
                    <a:pt x="161" y="1"/>
                  </a:lnTo>
                  <a:lnTo>
                    <a:pt x="149" y="0"/>
                  </a:lnTo>
                  <a:lnTo>
                    <a:pt x="133" y="1"/>
                  </a:lnTo>
                  <a:lnTo>
                    <a:pt x="120" y="3"/>
                  </a:lnTo>
                  <a:lnTo>
                    <a:pt x="105" y="7"/>
                  </a:lnTo>
                  <a:lnTo>
                    <a:pt x="91" y="12"/>
                  </a:lnTo>
                  <a:lnTo>
                    <a:pt x="78" y="18"/>
                  </a:lnTo>
                  <a:lnTo>
                    <a:pt x="66" y="25"/>
                  </a:lnTo>
                  <a:lnTo>
                    <a:pt x="54" y="34"/>
                  </a:lnTo>
                  <a:lnTo>
                    <a:pt x="44" y="45"/>
                  </a:lnTo>
                  <a:lnTo>
                    <a:pt x="34" y="54"/>
                  </a:lnTo>
                  <a:lnTo>
                    <a:pt x="25" y="66"/>
                  </a:lnTo>
                  <a:lnTo>
                    <a:pt x="18" y="79"/>
                  </a:lnTo>
                  <a:lnTo>
                    <a:pt x="11" y="92"/>
                  </a:lnTo>
                  <a:lnTo>
                    <a:pt x="6" y="106"/>
                  </a:lnTo>
                  <a:lnTo>
                    <a:pt x="3" y="120"/>
                  </a:lnTo>
                  <a:lnTo>
                    <a:pt x="1" y="135"/>
                  </a:lnTo>
                  <a:lnTo>
                    <a:pt x="0" y="150"/>
                  </a:lnTo>
                  <a:lnTo>
                    <a:pt x="0" y="160"/>
                  </a:lnTo>
                  <a:lnTo>
                    <a:pt x="1" y="171"/>
                  </a:lnTo>
                  <a:lnTo>
                    <a:pt x="3" y="182"/>
                  </a:lnTo>
                  <a:lnTo>
                    <a:pt x="5" y="191"/>
                  </a:lnTo>
                  <a:lnTo>
                    <a:pt x="8" y="201"/>
                  </a:lnTo>
                  <a:lnTo>
                    <a:pt x="13" y="211"/>
                  </a:lnTo>
                  <a:lnTo>
                    <a:pt x="17" y="220"/>
                  </a:lnTo>
                  <a:lnTo>
                    <a:pt x="22" y="229"/>
                  </a:lnTo>
                  <a:lnTo>
                    <a:pt x="28" y="237"/>
                  </a:lnTo>
                  <a:lnTo>
                    <a:pt x="34" y="245"/>
                  </a:lnTo>
                  <a:lnTo>
                    <a:pt x="40" y="252"/>
                  </a:lnTo>
                  <a:lnTo>
                    <a:pt x="48" y="260"/>
                  </a:lnTo>
                  <a:lnTo>
                    <a:pt x="55" y="266"/>
                  </a:lnTo>
                  <a:lnTo>
                    <a:pt x="63" y="273"/>
                  </a:lnTo>
                  <a:lnTo>
                    <a:pt x="71" y="278"/>
                  </a:lnTo>
                  <a:lnTo>
                    <a:pt x="81" y="283"/>
                  </a:lnTo>
                  <a:lnTo>
                    <a:pt x="90" y="267"/>
                  </a:lnTo>
                  <a:lnTo>
                    <a:pt x="99" y="253"/>
                  </a:lnTo>
                  <a:lnTo>
                    <a:pt x="110" y="238"/>
                  </a:lnTo>
                  <a:lnTo>
                    <a:pt x="121" y="224"/>
                  </a:lnTo>
                  <a:lnTo>
                    <a:pt x="131" y="212"/>
                  </a:lnTo>
                  <a:lnTo>
                    <a:pt x="144" y="199"/>
                  </a:lnTo>
                  <a:lnTo>
                    <a:pt x="156" y="186"/>
                  </a:lnTo>
                  <a:lnTo>
                    <a:pt x="169" y="174"/>
                  </a:lnTo>
                  <a:lnTo>
                    <a:pt x="183" y="163"/>
                  </a:lnTo>
                  <a:lnTo>
                    <a:pt x="197" y="153"/>
                  </a:lnTo>
                  <a:lnTo>
                    <a:pt x="212" y="142"/>
                  </a:lnTo>
                  <a:lnTo>
                    <a:pt x="227" y="133"/>
                  </a:lnTo>
                  <a:lnTo>
                    <a:pt x="242" y="124"/>
                  </a:lnTo>
                  <a:lnTo>
                    <a:pt x="258" y="116"/>
                  </a:lnTo>
                  <a:lnTo>
                    <a:pt x="274" y="109"/>
                  </a:lnTo>
                  <a:lnTo>
                    <a:pt x="291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4464">
              <a:extLst>
                <a:ext uri="{FF2B5EF4-FFF2-40B4-BE49-F238E27FC236}">
                  <a16:creationId xmlns:a16="http://schemas.microsoft.com/office/drawing/2014/main" id="{DB460462-A80C-4312-98A5-874BE7576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710" y="4212342"/>
              <a:ext cx="93663" cy="93663"/>
            </a:xfrm>
            <a:custGeom>
              <a:avLst/>
              <a:gdLst>
                <a:gd name="T0" fmla="*/ 132 w 293"/>
                <a:gd name="T1" fmla="*/ 1 h 293"/>
                <a:gd name="T2" fmla="*/ 106 w 293"/>
                <a:gd name="T3" fmla="*/ 5 h 293"/>
                <a:gd name="T4" fmla="*/ 84 w 293"/>
                <a:gd name="T5" fmla="*/ 14 h 293"/>
                <a:gd name="T6" fmla="*/ 62 w 293"/>
                <a:gd name="T7" fmla="*/ 25 h 293"/>
                <a:gd name="T8" fmla="*/ 43 w 293"/>
                <a:gd name="T9" fmla="*/ 40 h 293"/>
                <a:gd name="T10" fmla="*/ 27 w 293"/>
                <a:gd name="T11" fmla="*/ 58 h 293"/>
                <a:gd name="T12" fmla="*/ 13 w 293"/>
                <a:gd name="T13" fmla="*/ 78 h 293"/>
                <a:gd name="T14" fmla="*/ 3 w 293"/>
                <a:gd name="T15" fmla="*/ 100 h 293"/>
                <a:gd name="T16" fmla="*/ 15 w 293"/>
                <a:gd name="T17" fmla="*/ 120 h 293"/>
                <a:gd name="T18" fmla="*/ 44 w 293"/>
                <a:gd name="T19" fmla="*/ 137 h 293"/>
                <a:gd name="T20" fmla="*/ 71 w 293"/>
                <a:gd name="T21" fmla="*/ 156 h 293"/>
                <a:gd name="T22" fmla="*/ 96 w 293"/>
                <a:gd name="T23" fmla="*/ 176 h 293"/>
                <a:gd name="T24" fmla="*/ 121 w 293"/>
                <a:gd name="T25" fmla="*/ 200 h 293"/>
                <a:gd name="T26" fmla="*/ 142 w 293"/>
                <a:gd name="T27" fmla="*/ 224 h 293"/>
                <a:gd name="T28" fmla="*/ 163 w 293"/>
                <a:gd name="T29" fmla="*/ 250 h 293"/>
                <a:gd name="T30" fmla="*/ 180 w 293"/>
                <a:gd name="T31" fmla="*/ 279 h 293"/>
                <a:gd name="T32" fmla="*/ 199 w 293"/>
                <a:gd name="T33" fmla="*/ 290 h 293"/>
                <a:gd name="T34" fmla="*/ 221 w 293"/>
                <a:gd name="T35" fmla="*/ 279 h 293"/>
                <a:gd name="T36" fmla="*/ 240 w 293"/>
                <a:gd name="T37" fmla="*/ 265 h 293"/>
                <a:gd name="T38" fmla="*/ 257 w 293"/>
                <a:gd name="T39" fmla="*/ 249 h 293"/>
                <a:gd name="T40" fmla="*/ 271 w 293"/>
                <a:gd name="T41" fmla="*/ 230 h 293"/>
                <a:gd name="T42" fmla="*/ 282 w 293"/>
                <a:gd name="T43" fmla="*/ 209 h 293"/>
                <a:gd name="T44" fmla="*/ 289 w 293"/>
                <a:gd name="T45" fmla="*/ 186 h 293"/>
                <a:gd name="T46" fmla="*/ 293 w 293"/>
                <a:gd name="T47" fmla="*/ 162 h 293"/>
                <a:gd name="T48" fmla="*/ 293 w 293"/>
                <a:gd name="T49" fmla="*/ 135 h 293"/>
                <a:gd name="T50" fmla="*/ 287 w 293"/>
                <a:gd name="T51" fmla="*/ 106 h 293"/>
                <a:gd name="T52" fmla="*/ 276 w 293"/>
                <a:gd name="T53" fmla="*/ 79 h 293"/>
                <a:gd name="T54" fmla="*/ 260 w 293"/>
                <a:gd name="T55" fmla="*/ 54 h 293"/>
                <a:gd name="T56" fmla="*/ 240 w 293"/>
                <a:gd name="T57" fmla="*/ 34 h 293"/>
                <a:gd name="T58" fmla="*/ 215 w 293"/>
                <a:gd name="T59" fmla="*/ 18 h 293"/>
                <a:gd name="T60" fmla="*/ 188 w 293"/>
                <a:gd name="T61" fmla="*/ 7 h 293"/>
                <a:gd name="T62" fmla="*/ 160 w 293"/>
                <a:gd name="T63" fmla="*/ 1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3" h="293">
                  <a:moveTo>
                    <a:pt x="145" y="0"/>
                  </a:moveTo>
                  <a:lnTo>
                    <a:pt x="132" y="1"/>
                  </a:lnTo>
                  <a:lnTo>
                    <a:pt x="119" y="3"/>
                  </a:lnTo>
                  <a:lnTo>
                    <a:pt x="106" y="5"/>
                  </a:lnTo>
                  <a:lnTo>
                    <a:pt x="94" y="8"/>
                  </a:lnTo>
                  <a:lnTo>
                    <a:pt x="84" y="14"/>
                  </a:lnTo>
                  <a:lnTo>
                    <a:pt x="72" y="19"/>
                  </a:lnTo>
                  <a:lnTo>
                    <a:pt x="62" y="25"/>
                  </a:lnTo>
                  <a:lnTo>
                    <a:pt x="53" y="32"/>
                  </a:lnTo>
                  <a:lnTo>
                    <a:pt x="43" y="40"/>
                  </a:lnTo>
                  <a:lnTo>
                    <a:pt x="34" y="49"/>
                  </a:lnTo>
                  <a:lnTo>
                    <a:pt x="27" y="58"/>
                  </a:lnTo>
                  <a:lnTo>
                    <a:pt x="19" y="68"/>
                  </a:lnTo>
                  <a:lnTo>
                    <a:pt x="13" y="78"/>
                  </a:lnTo>
                  <a:lnTo>
                    <a:pt x="8" y="90"/>
                  </a:lnTo>
                  <a:lnTo>
                    <a:pt x="3" y="100"/>
                  </a:lnTo>
                  <a:lnTo>
                    <a:pt x="0" y="112"/>
                  </a:lnTo>
                  <a:lnTo>
                    <a:pt x="15" y="120"/>
                  </a:lnTo>
                  <a:lnTo>
                    <a:pt x="29" y="128"/>
                  </a:lnTo>
                  <a:lnTo>
                    <a:pt x="44" y="137"/>
                  </a:lnTo>
                  <a:lnTo>
                    <a:pt x="58" y="146"/>
                  </a:lnTo>
                  <a:lnTo>
                    <a:pt x="71" y="156"/>
                  </a:lnTo>
                  <a:lnTo>
                    <a:pt x="84" y="166"/>
                  </a:lnTo>
                  <a:lnTo>
                    <a:pt x="96" y="176"/>
                  </a:lnTo>
                  <a:lnTo>
                    <a:pt x="109" y="188"/>
                  </a:lnTo>
                  <a:lnTo>
                    <a:pt x="121" y="200"/>
                  </a:lnTo>
                  <a:lnTo>
                    <a:pt x="132" y="212"/>
                  </a:lnTo>
                  <a:lnTo>
                    <a:pt x="142" y="224"/>
                  </a:lnTo>
                  <a:lnTo>
                    <a:pt x="153" y="237"/>
                  </a:lnTo>
                  <a:lnTo>
                    <a:pt x="163" y="250"/>
                  </a:lnTo>
                  <a:lnTo>
                    <a:pt x="171" y="264"/>
                  </a:lnTo>
                  <a:lnTo>
                    <a:pt x="180" y="279"/>
                  </a:lnTo>
                  <a:lnTo>
                    <a:pt x="188" y="293"/>
                  </a:lnTo>
                  <a:lnTo>
                    <a:pt x="199" y="290"/>
                  </a:lnTo>
                  <a:lnTo>
                    <a:pt x="211" y="284"/>
                  </a:lnTo>
                  <a:lnTo>
                    <a:pt x="221" y="279"/>
                  </a:lnTo>
                  <a:lnTo>
                    <a:pt x="230" y="273"/>
                  </a:lnTo>
                  <a:lnTo>
                    <a:pt x="240" y="265"/>
                  </a:lnTo>
                  <a:lnTo>
                    <a:pt x="248" y="258"/>
                  </a:lnTo>
                  <a:lnTo>
                    <a:pt x="257" y="249"/>
                  </a:lnTo>
                  <a:lnTo>
                    <a:pt x="264" y="239"/>
                  </a:lnTo>
                  <a:lnTo>
                    <a:pt x="271" y="230"/>
                  </a:lnTo>
                  <a:lnTo>
                    <a:pt x="276" y="220"/>
                  </a:lnTo>
                  <a:lnTo>
                    <a:pt x="282" y="209"/>
                  </a:lnTo>
                  <a:lnTo>
                    <a:pt x="286" y="198"/>
                  </a:lnTo>
                  <a:lnTo>
                    <a:pt x="289" y="186"/>
                  </a:lnTo>
                  <a:lnTo>
                    <a:pt x="292" y="174"/>
                  </a:lnTo>
                  <a:lnTo>
                    <a:pt x="293" y="162"/>
                  </a:lnTo>
                  <a:lnTo>
                    <a:pt x="293" y="150"/>
                  </a:lnTo>
                  <a:lnTo>
                    <a:pt x="293" y="135"/>
                  </a:lnTo>
                  <a:lnTo>
                    <a:pt x="291" y="120"/>
                  </a:lnTo>
                  <a:lnTo>
                    <a:pt x="287" y="106"/>
                  </a:lnTo>
                  <a:lnTo>
                    <a:pt x="282" y="92"/>
                  </a:lnTo>
                  <a:lnTo>
                    <a:pt x="276" y="79"/>
                  </a:lnTo>
                  <a:lnTo>
                    <a:pt x="269" y="66"/>
                  </a:lnTo>
                  <a:lnTo>
                    <a:pt x="260" y="54"/>
                  </a:lnTo>
                  <a:lnTo>
                    <a:pt x="249" y="45"/>
                  </a:lnTo>
                  <a:lnTo>
                    <a:pt x="240" y="34"/>
                  </a:lnTo>
                  <a:lnTo>
                    <a:pt x="228" y="25"/>
                  </a:lnTo>
                  <a:lnTo>
                    <a:pt x="215" y="18"/>
                  </a:lnTo>
                  <a:lnTo>
                    <a:pt x="202" y="12"/>
                  </a:lnTo>
                  <a:lnTo>
                    <a:pt x="188" y="7"/>
                  </a:lnTo>
                  <a:lnTo>
                    <a:pt x="175" y="3"/>
                  </a:lnTo>
                  <a:lnTo>
                    <a:pt x="160" y="1"/>
                  </a:lnTo>
                  <a:lnTo>
                    <a:pt x="1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4465">
              <a:extLst>
                <a:ext uri="{FF2B5EF4-FFF2-40B4-BE49-F238E27FC236}">
                  <a16:creationId xmlns:a16="http://schemas.microsoft.com/office/drawing/2014/main" id="{3DF9BE1E-FC0D-44AC-AE5F-A521C57CD1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2672" y="4245679"/>
              <a:ext cx="238125" cy="236538"/>
            </a:xfrm>
            <a:custGeom>
              <a:avLst/>
              <a:gdLst>
                <a:gd name="T0" fmla="*/ 418 w 748"/>
                <a:gd name="T1" fmla="*/ 394 h 747"/>
                <a:gd name="T2" fmla="*/ 413 w 748"/>
                <a:gd name="T3" fmla="*/ 401 h 747"/>
                <a:gd name="T4" fmla="*/ 404 w 748"/>
                <a:gd name="T5" fmla="*/ 404 h 747"/>
                <a:gd name="T6" fmla="*/ 248 w 748"/>
                <a:gd name="T7" fmla="*/ 403 h 747"/>
                <a:gd name="T8" fmla="*/ 241 w 748"/>
                <a:gd name="T9" fmla="*/ 398 h 747"/>
                <a:gd name="T10" fmla="*/ 238 w 748"/>
                <a:gd name="T11" fmla="*/ 389 h 747"/>
                <a:gd name="T12" fmla="*/ 241 w 748"/>
                <a:gd name="T13" fmla="*/ 380 h 747"/>
                <a:gd name="T14" fmla="*/ 248 w 748"/>
                <a:gd name="T15" fmla="*/ 375 h 747"/>
                <a:gd name="T16" fmla="*/ 389 w 748"/>
                <a:gd name="T17" fmla="*/ 374 h 747"/>
                <a:gd name="T18" fmla="*/ 391 w 748"/>
                <a:gd name="T19" fmla="*/ 160 h 747"/>
                <a:gd name="T20" fmla="*/ 397 w 748"/>
                <a:gd name="T21" fmla="*/ 154 h 747"/>
                <a:gd name="T22" fmla="*/ 404 w 748"/>
                <a:gd name="T23" fmla="*/ 150 h 747"/>
                <a:gd name="T24" fmla="*/ 413 w 748"/>
                <a:gd name="T25" fmla="*/ 154 h 747"/>
                <a:gd name="T26" fmla="*/ 418 w 748"/>
                <a:gd name="T27" fmla="*/ 160 h 747"/>
                <a:gd name="T28" fmla="*/ 419 w 748"/>
                <a:gd name="T29" fmla="*/ 389 h 747"/>
                <a:gd name="T30" fmla="*/ 336 w 748"/>
                <a:gd name="T31" fmla="*/ 2 h 747"/>
                <a:gd name="T32" fmla="*/ 280 w 748"/>
                <a:gd name="T33" fmla="*/ 11 h 747"/>
                <a:gd name="T34" fmla="*/ 228 w 748"/>
                <a:gd name="T35" fmla="*/ 30 h 747"/>
                <a:gd name="T36" fmla="*/ 179 w 748"/>
                <a:gd name="T37" fmla="*/ 54 h 747"/>
                <a:gd name="T38" fmla="*/ 136 w 748"/>
                <a:gd name="T39" fmla="*/ 86 h 747"/>
                <a:gd name="T40" fmla="*/ 97 w 748"/>
                <a:gd name="T41" fmla="*/ 123 h 747"/>
                <a:gd name="T42" fmla="*/ 64 w 748"/>
                <a:gd name="T43" fmla="*/ 165 h 747"/>
                <a:gd name="T44" fmla="*/ 36 w 748"/>
                <a:gd name="T45" fmla="*/ 212 h 747"/>
                <a:gd name="T46" fmla="*/ 17 w 748"/>
                <a:gd name="T47" fmla="*/ 263 h 747"/>
                <a:gd name="T48" fmla="*/ 4 w 748"/>
                <a:gd name="T49" fmla="*/ 317 h 747"/>
                <a:gd name="T50" fmla="*/ 0 w 748"/>
                <a:gd name="T51" fmla="*/ 374 h 747"/>
                <a:gd name="T52" fmla="*/ 4 w 748"/>
                <a:gd name="T53" fmla="*/ 431 h 747"/>
                <a:gd name="T54" fmla="*/ 17 w 748"/>
                <a:gd name="T55" fmla="*/ 485 h 747"/>
                <a:gd name="T56" fmla="*/ 36 w 748"/>
                <a:gd name="T57" fmla="*/ 536 h 747"/>
                <a:gd name="T58" fmla="*/ 64 w 748"/>
                <a:gd name="T59" fmla="*/ 583 h 747"/>
                <a:gd name="T60" fmla="*/ 97 w 748"/>
                <a:gd name="T61" fmla="*/ 625 h 747"/>
                <a:gd name="T62" fmla="*/ 136 w 748"/>
                <a:gd name="T63" fmla="*/ 662 h 747"/>
                <a:gd name="T64" fmla="*/ 179 w 748"/>
                <a:gd name="T65" fmla="*/ 694 h 747"/>
                <a:gd name="T66" fmla="*/ 228 w 748"/>
                <a:gd name="T67" fmla="*/ 719 h 747"/>
                <a:gd name="T68" fmla="*/ 280 w 748"/>
                <a:gd name="T69" fmla="*/ 736 h 747"/>
                <a:gd name="T70" fmla="*/ 336 w 748"/>
                <a:gd name="T71" fmla="*/ 745 h 747"/>
                <a:gd name="T72" fmla="*/ 392 w 748"/>
                <a:gd name="T73" fmla="*/ 747 h 747"/>
                <a:gd name="T74" fmla="*/ 449 w 748"/>
                <a:gd name="T75" fmla="*/ 740 h 747"/>
                <a:gd name="T76" fmla="*/ 501 w 748"/>
                <a:gd name="T77" fmla="*/ 725 h 747"/>
                <a:gd name="T78" fmla="*/ 552 w 748"/>
                <a:gd name="T79" fmla="*/ 702 h 747"/>
                <a:gd name="T80" fmla="*/ 597 w 748"/>
                <a:gd name="T81" fmla="*/ 674 h 747"/>
                <a:gd name="T82" fmla="*/ 637 w 748"/>
                <a:gd name="T83" fmla="*/ 638 h 747"/>
                <a:gd name="T84" fmla="*/ 673 w 748"/>
                <a:gd name="T85" fmla="*/ 598 h 747"/>
                <a:gd name="T86" fmla="*/ 702 w 748"/>
                <a:gd name="T87" fmla="*/ 552 h 747"/>
                <a:gd name="T88" fmla="*/ 724 w 748"/>
                <a:gd name="T89" fmla="*/ 502 h 747"/>
                <a:gd name="T90" fmla="*/ 739 w 748"/>
                <a:gd name="T91" fmla="*/ 449 h 747"/>
                <a:gd name="T92" fmla="*/ 746 w 748"/>
                <a:gd name="T93" fmla="*/ 393 h 747"/>
                <a:gd name="T94" fmla="*/ 745 w 748"/>
                <a:gd name="T95" fmla="*/ 336 h 747"/>
                <a:gd name="T96" fmla="*/ 736 w 748"/>
                <a:gd name="T97" fmla="*/ 281 h 747"/>
                <a:gd name="T98" fmla="*/ 718 w 748"/>
                <a:gd name="T99" fmla="*/ 229 h 747"/>
                <a:gd name="T100" fmla="*/ 693 w 748"/>
                <a:gd name="T101" fmla="*/ 180 h 747"/>
                <a:gd name="T102" fmla="*/ 662 w 748"/>
                <a:gd name="T103" fmla="*/ 137 h 747"/>
                <a:gd name="T104" fmla="*/ 624 w 748"/>
                <a:gd name="T105" fmla="*/ 98 h 747"/>
                <a:gd name="T106" fmla="*/ 582 w 748"/>
                <a:gd name="T107" fmla="*/ 64 h 747"/>
                <a:gd name="T108" fmla="*/ 536 w 748"/>
                <a:gd name="T109" fmla="*/ 37 h 747"/>
                <a:gd name="T110" fmla="*/ 484 w 748"/>
                <a:gd name="T111" fmla="*/ 17 h 747"/>
                <a:gd name="T112" fmla="*/ 430 w 748"/>
                <a:gd name="T113" fmla="*/ 4 h 747"/>
                <a:gd name="T114" fmla="*/ 373 w 748"/>
                <a:gd name="T115" fmla="*/ 0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48" h="747">
                  <a:moveTo>
                    <a:pt x="419" y="389"/>
                  </a:moveTo>
                  <a:lnTo>
                    <a:pt x="419" y="392"/>
                  </a:lnTo>
                  <a:lnTo>
                    <a:pt x="418" y="394"/>
                  </a:lnTo>
                  <a:lnTo>
                    <a:pt x="417" y="398"/>
                  </a:lnTo>
                  <a:lnTo>
                    <a:pt x="415" y="400"/>
                  </a:lnTo>
                  <a:lnTo>
                    <a:pt x="413" y="401"/>
                  </a:lnTo>
                  <a:lnTo>
                    <a:pt x="410" y="403"/>
                  </a:lnTo>
                  <a:lnTo>
                    <a:pt x="407" y="403"/>
                  </a:lnTo>
                  <a:lnTo>
                    <a:pt x="404" y="404"/>
                  </a:lnTo>
                  <a:lnTo>
                    <a:pt x="253" y="404"/>
                  </a:lnTo>
                  <a:lnTo>
                    <a:pt x="251" y="403"/>
                  </a:lnTo>
                  <a:lnTo>
                    <a:pt x="248" y="403"/>
                  </a:lnTo>
                  <a:lnTo>
                    <a:pt x="246" y="401"/>
                  </a:lnTo>
                  <a:lnTo>
                    <a:pt x="244" y="400"/>
                  </a:lnTo>
                  <a:lnTo>
                    <a:pt x="241" y="398"/>
                  </a:lnTo>
                  <a:lnTo>
                    <a:pt x="240" y="394"/>
                  </a:lnTo>
                  <a:lnTo>
                    <a:pt x="239" y="392"/>
                  </a:lnTo>
                  <a:lnTo>
                    <a:pt x="238" y="389"/>
                  </a:lnTo>
                  <a:lnTo>
                    <a:pt x="239" y="386"/>
                  </a:lnTo>
                  <a:lnTo>
                    <a:pt x="240" y="384"/>
                  </a:lnTo>
                  <a:lnTo>
                    <a:pt x="241" y="380"/>
                  </a:lnTo>
                  <a:lnTo>
                    <a:pt x="244" y="378"/>
                  </a:lnTo>
                  <a:lnTo>
                    <a:pt x="246" y="376"/>
                  </a:lnTo>
                  <a:lnTo>
                    <a:pt x="248" y="375"/>
                  </a:lnTo>
                  <a:lnTo>
                    <a:pt x="251" y="374"/>
                  </a:lnTo>
                  <a:lnTo>
                    <a:pt x="253" y="374"/>
                  </a:lnTo>
                  <a:lnTo>
                    <a:pt x="389" y="374"/>
                  </a:lnTo>
                  <a:lnTo>
                    <a:pt x="389" y="165"/>
                  </a:lnTo>
                  <a:lnTo>
                    <a:pt x="390" y="163"/>
                  </a:lnTo>
                  <a:lnTo>
                    <a:pt x="391" y="160"/>
                  </a:lnTo>
                  <a:lnTo>
                    <a:pt x="392" y="158"/>
                  </a:lnTo>
                  <a:lnTo>
                    <a:pt x="394" y="156"/>
                  </a:lnTo>
                  <a:lnTo>
                    <a:pt x="397" y="154"/>
                  </a:lnTo>
                  <a:lnTo>
                    <a:pt x="399" y="153"/>
                  </a:lnTo>
                  <a:lnTo>
                    <a:pt x="402" y="152"/>
                  </a:lnTo>
                  <a:lnTo>
                    <a:pt x="404" y="150"/>
                  </a:lnTo>
                  <a:lnTo>
                    <a:pt x="407" y="152"/>
                  </a:lnTo>
                  <a:lnTo>
                    <a:pt x="410" y="153"/>
                  </a:lnTo>
                  <a:lnTo>
                    <a:pt x="413" y="154"/>
                  </a:lnTo>
                  <a:lnTo>
                    <a:pt x="415" y="156"/>
                  </a:lnTo>
                  <a:lnTo>
                    <a:pt x="417" y="158"/>
                  </a:lnTo>
                  <a:lnTo>
                    <a:pt x="418" y="160"/>
                  </a:lnTo>
                  <a:lnTo>
                    <a:pt x="419" y="163"/>
                  </a:lnTo>
                  <a:lnTo>
                    <a:pt x="419" y="165"/>
                  </a:lnTo>
                  <a:lnTo>
                    <a:pt x="419" y="389"/>
                  </a:lnTo>
                  <a:close/>
                  <a:moveTo>
                    <a:pt x="373" y="0"/>
                  </a:moveTo>
                  <a:lnTo>
                    <a:pt x="354" y="1"/>
                  </a:lnTo>
                  <a:lnTo>
                    <a:pt x="336" y="2"/>
                  </a:lnTo>
                  <a:lnTo>
                    <a:pt x="316" y="4"/>
                  </a:lnTo>
                  <a:lnTo>
                    <a:pt x="298" y="7"/>
                  </a:lnTo>
                  <a:lnTo>
                    <a:pt x="280" y="11"/>
                  </a:lnTo>
                  <a:lnTo>
                    <a:pt x="262" y="17"/>
                  </a:lnTo>
                  <a:lnTo>
                    <a:pt x="245" y="23"/>
                  </a:lnTo>
                  <a:lnTo>
                    <a:pt x="228" y="30"/>
                  </a:lnTo>
                  <a:lnTo>
                    <a:pt x="211" y="37"/>
                  </a:lnTo>
                  <a:lnTo>
                    <a:pt x="195" y="46"/>
                  </a:lnTo>
                  <a:lnTo>
                    <a:pt x="179" y="54"/>
                  </a:lnTo>
                  <a:lnTo>
                    <a:pt x="164" y="64"/>
                  </a:lnTo>
                  <a:lnTo>
                    <a:pt x="149" y="74"/>
                  </a:lnTo>
                  <a:lnTo>
                    <a:pt x="136" y="86"/>
                  </a:lnTo>
                  <a:lnTo>
                    <a:pt x="122" y="98"/>
                  </a:lnTo>
                  <a:lnTo>
                    <a:pt x="109" y="110"/>
                  </a:lnTo>
                  <a:lnTo>
                    <a:pt x="97" y="123"/>
                  </a:lnTo>
                  <a:lnTo>
                    <a:pt x="85" y="137"/>
                  </a:lnTo>
                  <a:lnTo>
                    <a:pt x="73" y="150"/>
                  </a:lnTo>
                  <a:lnTo>
                    <a:pt x="64" y="165"/>
                  </a:lnTo>
                  <a:lnTo>
                    <a:pt x="53" y="180"/>
                  </a:lnTo>
                  <a:lnTo>
                    <a:pt x="45" y="196"/>
                  </a:lnTo>
                  <a:lnTo>
                    <a:pt x="36" y="212"/>
                  </a:lnTo>
                  <a:lnTo>
                    <a:pt x="29" y="229"/>
                  </a:lnTo>
                  <a:lnTo>
                    <a:pt x="22" y="246"/>
                  </a:lnTo>
                  <a:lnTo>
                    <a:pt x="17" y="263"/>
                  </a:lnTo>
                  <a:lnTo>
                    <a:pt x="11" y="281"/>
                  </a:lnTo>
                  <a:lnTo>
                    <a:pt x="7" y="299"/>
                  </a:lnTo>
                  <a:lnTo>
                    <a:pt x="4" y="317"/>
                  </a:lnTo>
                  <a:lnTo>
                    <a:pt x="2" y="336"/>
                  </a:lnTo>
                  <a:lnTo>
                    <a:pt x="0" y="355"/>
                  </a:lnTo>
                  <a:lnTo>
                    <a:pt x="0" y="374"/>
                  </a:lnTo>
                  <a:lnTo>
                    <a:pt x="0" y="393"/>
                  </a:lnTo>
                  <a:lnTo>
                    <a:pt x="2" y="411"/>
                  </a:lnTo>
                  <a:lnTo>
                    <a:pt x="4" y="431"/>
                  </a:lnTo>
                  <a:lnTo>
                    <a:pt x="7" y="449"/>
                  </a:lnTo>
                  <a:lnTo>
                    <a:pt x="11" y="467"/>
                  </a:lnTo>
                  <a:lnTo>
                    <a:pt x="17" y="485"/>
                  </a:lnTo>
                  <a:lnTo>
                    <a:pt x="22" y="502"/>
                  </a:lnTo>
                  <a:lnTo>
                    <a:pt x="29" y="520"/>
                  </a:lnTo>
                  <a:lnTo>
                    <a:pt x="36" y="536"/>
                  </a:lnTo>
                  <a:lnTo>
                    <a:pt x="45" y="552"/>
                  </a:lnTo>
                  <a:lnTo>
                    <a:pt x="53" y="568"/>
                  </a:lnTo>
                  <a:lnTo>
                    <a:pt x="64" y="583"/>
                  </a:lnTo>
                  <a:lnTo>
                    <a:pt x="73" y="598"/>
                  </a:lnTo>
                  <a:lnTo>
                    <a:pt x="85" y="612"/>
                  </a:lnTo>
                  <a:lnTo>
                    <a:pt x="97" y="625"/>
                  </a:lnTo>
                  <a:lnTo>
                    <a:pt x="109" y="638"/>
                  </a:lnTo>
                  <a:lnTo>
                    <a:pt x="122" y="650"/>
                  </a:lnTo>
                  <a:lnTo>
                    <a:pt x="136" y="662"/>
                  </a:lnTo>
                  <a:lnTo>
                    <a:pt x="149" y="674"/>
                  </a:lnTo>
                  <a:lnTo>
                    <a:pt x="164" y="683"/>
                  </a:lnTo>
                  <a:lnTo>
                    <a:pt x="179" y="694"/>
                  </a:lnTo>
                  <a:lnTo>
                    <a:pt x="195" y="702"/>
                  </a:lnTo>
                  <a:lnTo>
                    <a:pt x="211" y="711"/>
                  </a:lnTo>
                  <a:lnTo>
                    <a:pt x="228" y="719"/>
                  </a:lnTo>
                  <a:lnTo>
                    <a:pt x="245" y="725"/>
                  </a:lnTo>
                  <a:lnTo>
                    <a:pt x="262" y="730"/>
                  </a:lnTo>
                  <a:lnTo>
                    <a:pt x="280" y="736"/>
                  </a:lnTo>
                  <a:lnTo>
                    <a:pt x="298" y="740"/>
                  </a:lnTo>
                  <a:lnTo>
                    <a:pt x="316" y="743"/>
                  </a:lnTo>
                  <a:lnTo>
                    <a:pt x="336" y="745"/>
                  </a:lnTo>
                  <a:lnTo>
                    <a:pt x="354" y="747"/>
                  </a:lnTo>
                  <a:lnTo>
                    <a:pt x="373" y="747"/>
                  </a:lnTo>
                  <a:lnTo>
                    <a:pt x="392" y="747"/>
                  </a:lnTo>
                  <a:lnTo>
                    <a:pt x="412" y="745"/>
                  </a:lnTo>
                  <a:lnTo>
                    <a:pt x="430" y="743"/>
                  </a:lnTo>
                  <a:lnTo>
                    <a:pt x="449" y="740"/>
                  </a:lnTo>
                  <a:lnTo>
                    <a:pt x="466" y="736"/>
                  </a:lnTo>
                  <a:lnTo>
                    <a:pt x="484" y="730"/>
                  </a:lnTo>
                  <a:lnTo>
                    <a:pt x="501" y="725"/>
                  </a:lnTo>
                  <a:lnTo>
                    <a:pt x="519" y="719"/>
                  </a:lnTo>
                  <a:lnTo>
                    <a:pt x="536" y="711"/>
                  </a:lnTo>
                  <a:lnTo>
                    <a:pt x="552" y="702"/>
                  </a:lnTo>
                  <a:lnTo>
                    <a:pt x="567" y="694"/>
                  </a:lnTo>
                  <a:lnTo>
                    <a:pt x="582" y="683"/>
                  </a:lnTo>
                  <a:lnTo>
                    <a:pt x="597" y="674"/>
                  </a:lnTo>
                  <a:lnTo>
                    <a:pt x="611" y="662"/>
                  </a:lnTo>
                  <a:lnTo>
                    <a:pt x="624" y="650"/>
                  </a:lnTo>
                  <a:lnTo>
                    <a:pt x="637" y="638"/>
                  </a:lnTo>
                  <a:lnTo>
                    <a:pt x="650" y="625"/>
                  </a:lnTo>
                  <a:lnTo>
                    <a:pt x="662" y="612"/>
                  </a:lnTo>
                  <a:lnTo>
                    <a:pt x="673" y="598"/>
                  </a:lnTo>
                  <a:lnTo>
                    <a:pt x="683" y="583"/>
                  </a:lnTo>
                  <a:lnTo>
                    <a:pt x="693" y="568"/>
                  </a:lnTo>
                  <a:lnTo>
                    <a:pt x="702" y="552"/>
                  </a:lnTo>
                  <a:lnTo>
                    <a:pt x="710" y="536"/>
                  </a:lnTo>
                  <a:lnTo>
                    <a:pt x="718" y="520"/>
                  </a:lnTo>
                  <a:lnTo>
                    <a:pt x="724" y="502"/>
                  </a:lnTo>
                  <a:lnTo>
                    <a:pt x="730" y="485"/>
                  </a:lnTo>
                  <a:lnTo>
                    <a:pt x="736" y="467"/>
                  </a:lnTo>
                  <a:lnTo>
                    <a:pt x="739" y="449"/>
                  </a:lnTo>
                  <a:lnTo>
                    <a:pt x="743" y="431"/>
                  </a:lnTo>
                  <a:lnTo>
                    <a:pt x="745" y="411"/>
                  </a:lnTo>
                  <a:lnTo>
                    <a:pt x="746" y="393"/>
                  </a:lnTo>
                  <a:lnTo>
                    <a:pt x="748" y="374"/>
                  </a:lnTo>
                  <a:lnTo>
                    <a:pt x="746" y="355"/>
                  </a:lnTo>
                  <a:lnTo>
                    <a:pt x="745" y="336"/>
                  </a:lnTo>
                  <a:lnTo>
                    <a:pt x="743" y="317"/>
                  </a:lnTo>
                  <a:lnTo>
                    <a:pt x="739" y="299"/>
                  </a:lnTo>
                  <a:lnTo>
                    <a:pt x="736" y="281"/>
                  </a:lnTo>
                  <a:lnTo>
                    <a:pt x="730" y="263"/>
                  </a:lnTo>
                  <a:lnTo>
                    <a:pt x="724" y="246"/>
                  </a:lnTo>
                  <a:lnTo>
                    <a:pt x="718" y="229"/>
                  </a:lnTo>
                  <a:lnTo>
                    <a:pt x="710" y="212"/>
                  </a:lnTo>
                  <a:lnTo>
                    <a:pt x="702" y="196"/>
                  </a:lnTo>
                  <a:lnTo>
                    <a:pt x="693" y="180"/>
                  </a:lnTo>
                  <a:lnTo>
                    <a:pt x="683" y="165"/>
                  </a:lnTo>
                  <a:lnTo>
                    <a:pt x="673" y="150"/>
                  </a:lnTo>
                  <a:lnTo>
                    <a:pt x="662" y="137"/>
                  </a:lnTo>
                  <a:lnTo>
                    <a:pt x="650" y="123"/>
                  </a:lnTo>
                  <a:lnTo>
                    <a:pt x="637" y="110"/>
                  </a:lnTo>
                  <a:lnTo>
                    <a:pt x="624" y="98"/>
                  </a:lnTo>
                  <a:lnTo>
                    <a:pt x="611" y="86"/>
                  </a:lnTo>
                  <a:lnTo>
                    <a:pt x="597" y="74"/>
                  </a:lnTo>
                  <a:lnTo>
                    <a:pt x="582" y="64"/>
                  </a:lnTo>
                  <a:lnTo>
                    <a:pt x="567" y="54"/>
                  </a:lnTo>
                  <a:lnTo>
                    <a:pt x="552" y="46"/>
                  </a:lnTo>
                  <a:lnTo>
                    <a:pt x="536" y="37"/>
                  </a:lnTo>
                  <a:lnTo>
                    <a:pt x="519" y="30"/>
                  </a:lnTo>
                  <a:lnTo>
                    <a:pt x="501" y="23"/>
                  </a:lnTo>
                  <a:lnTo>
                    <a:pt x="484" y="17"/>
                  </a:lnTo>
                  <a:lnTo>
                    <a:pt x="466" y="11"/>
                  </a:lnTo>
                  <a:lnTo>
                    <a:pt x="449" y="7"/>
                  </a:lnTo>
                  <a:lnTo>
                    <a:pt x="430" y="4"/>
                  </a:lnTo>
                  <a:lnTo>
                    <a:pt x="412" y="2"/>
                  </a:lnTo>
                  <a:lnTo>
                    <a:pt x="392" y="1"/>
                  </a:lnTo>
                  <a:lnTo>
                    <a:pt x="3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569080A-9B3C-4393-BD86-F6062FC011AA}"/>
              </a:ext>
            </a:extLst>
          </p:cNvPr>
          <p:cNvGrpSpPr>
            <a:grpSpLocks noChangeAspect="1"/>
          </p:cNvGrpSpPr>
          <p:nvPr/>
        </p:nvGrpSpPr>
        <p:grpSpPr>
          <a:xfrm>
            <a:off x="7841961" y="364101"/>
            <a:ext cx="362010" cy="360000"/>
            <a:chOff x="903535" y="4772729"/>
            <a:chExt cx="285750" cy="284163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2000"/>
              </a:prstClr>
            </a:outerShdw>
          </a:effectLst>
        </p:grpSpPr>
        <p:sp>
          <p:nvSpPr>
            <p:cNvPr id="25" name="Freeform 4389">
              <a:extLst>
                <a:ext uri="{FF2B5EF4-FFF2-40B4-BE49-F238E27FC236}">
                  <a16:creationId xmlns:a16="http://schemas.microsoft.com/office/drawing/2014/main" id="{41E0EFD0-3759-4056-9D62-F807BE699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335" y="4853692"/>
              <a:ext cx="184150" cy="161925"/>
            </a:xfrm>
            <a:custGeom>
              <a:avLst/>
              <a:gdLst>
                <a:gd name="T0" fmla="*/ 569 w 582"/>
                <a:gd name="T1" fmla="*/ 477 h 509"/>
                <a:gd name="T2" fmla="*/ 546 w 582"/>
                <a:gd name="T3" fmla="*/ 466 h 509"/>
                <a:gd name="T4" fmla="*/ 529 w 582"/>
                <a:gd name="T5" fmla="*/ 454 h 509"/>
                <a:gd name="T6" fmla="*/ 517 w 582"/>
                <a:gd name="T7" fmla="*/ 441 h 509"/>
                <a:gd name="T8" fmla="*/ 513 w 582"/>
                <a:gd name="T9" fmla="*/ 426 h 509"/>
                <a:gd name="T10" fmla="*/ 513 w 582"/>
                <a:gd name="T11" fmla="*/ 269 h 509"/>
                <a:gd name="T12" fmla="*/ 509 w 582"/>
                <a:gd name="T13" fmla="*/ 237 h 509"/>
                <a:gd name="T14" fmla="*/ 500 w 582"/>
                <a:gd name="T15" fmla="*/ 207 h 509"/>
                <a:gd name="T16" fmla="*/ 487 w 582"/>
                <a:gd name="T17" fmla="*/ 179 h 509"/>
                <a:gd name="T18" fmla="*/ 471 w 582"/>
                <a:gd name="T19" fmla="*/ 154 h 509"/>
                <a:gd name="T20" fmla="*/ 452 w 582"/>
                <a:gd name="T21" fmla="*/ 131 h 509"/>
                <a:gd name="T22" fmla="*/ 428 w 582"/>
                <a:gd name="T23" fmla="*/ 111 h 509"/>
                <a:gd name="T24" fmla="*/ 402 w 582"/>
                <a:gd name="T25" fmla="*/ 94 h 509"/>
                <a:gd name="T26" fmla="*/ 387 w 582"/>
                <a:gd name="T27" fmla="*/ 78 h 509"/>
                <a:gd name="T28" fmla="*/ 381 w 582"/>
                <a:gd name="T29" fmla="*/ 61 h 509"/>
                <a:gd name="T30" fmla="*/ 373 w 582"/>
                <a:gd name="T31" fmla="*/ 46 h 509"/>
                <a:gd name="T32" fmla="*/ 362 w 582"/>
                <a:gd name="T33" fmla="*/ 32 h 509"/>
                <a:gd name="T34" fmla="*/ 350 w 582"/>
                <a:gd name="T35" fmla="*/ 20 h 509"/>
                <a:gd name="T36" fmla="*/ 335 w 582"/>
                <a:gd name="T37" fmla="*/ 10 h 509"/>
                <a:gd name="T38" fmla="*/ 318 w 582"/>
                <a:gd name="T39" fmla="*/ 4 h 509"/>
                <a:gd name="T40" fmla="*/ 301 w 582"/>
                <a:gd name="T41" fmla="*/ 1 h 509"/>
                <a:gd name="T42" fmla="*/ 283 w 582"/>
                <a:gd name="T43" fmla="*/ 1 h 509"/>
                <a:gd name="T44" fmla="*/ 265 w 582"/>
                <a:gd name="T45" fmla="*/ 4 h 509"/>
                <a:gd name="T46" fmla="*/ 249 w 582"/>
                <a:gd name="T47" fmla="*/ 10 h 509"/>
                <a:gd name="T48" fmla="*/ 234 w 582"/>
                <a:gd name="T49" fmla="*/ 20 h 509"/>
                <a:gd name="T50" fmla="*/ 221 w 582"/>
                <a:gd name="T51" fmla="*/ 32 h 509"/>
                <a:gd name="T52" fmla="*/ 210 w 582"/>
                <a:gd name="T53" fmla="*/ 46 h 509"/>
                <a:gd name="T54" fmla="*/ 203 w 582"/>
                <a:gd name="T55" fmla="*/ 61 h 509"/>
                <a:gd name="T56" fmla="*/ 197 w 582"/>
                <a:gd name="T57" fmla="*/ 78 h 509"/>
                <a:gd name="T58" fmla="*/ 181 w 582"/>
                <a:gd name="T59" fmla="*/ 94 h 509"/>
                <a:gd name="T60" fmla="*/ 156 w 582"/>
                <a:gd name="T61" fmla="*/ 111 h 509"/>
                <a:gd name="T62" fmla="*/ 132 w 582"/>
                <a:gd name="T63" fmla="*/ 131 h 509"/>
                <a:gd name="T64" fmla="*/ 113 w 582"/>
                <a:gd name="T65" fmla="*/ 154 h 509"/>
                <a:gd name="T66" fmla="*/ 97 w 582"/>
                <a:gd name="T67" fmla="*/ 179 h 509"/>
                <a:gd name="T68" fmla="*/ 84 w 582"/>
                <a:gd name="T69" fmla="*/ 207 h 509"/>
                <a:gd name="T70" fmla="*/ 75 w 582"/>
                <a:gd name="T71" fmla="*/ 237 h 509"/>
                <a:gd name="T72" fmla="*/ 71 w 582"/>
                <a:gd name="T73" fmla="*/ 269 h 509"/>
                <a:gd name="T74" fmla="*/ 71 w 582"/>
                <a:gd name="T75" fmla="*/ 426 h 509"/>
                <a:gd name="T76" fmla="*/ 67 w 582"/>
                <a:gd name="T77" fmla="*/ 441 h 509"/>
                <a:gd name="T78" fmla="*/ 55 w 582"/>
                <a:gd name="T79" fmla="*/ 454 h 509"/>
                <a:gd name="T80" fmla="*/ 38 w 582"/>
                <a:gd name="T81" fmla="*/ 466 h 509"/>
                <a:gd name="T82" fmla="*/ 15 w 582"/>
                <a:gd name="T83" fmla="*/ 477 h 509"/>
                <a:gd name="T84" fmla="*/ 5 w 582"/>
                <a:gd name="T85" fmla="*/ 483 h 509"/>
                <a:gd name="T86" fmla="*/ 0 w 582"/>
                <a:gd name="T87" fmla="*/ 492 h 509"/>
                <a:gd name="T88" fmla="*/ 3 w 582"/>
                <a:gd name="T89" fmla="*/ 501 h 509"/>
                <a:gd name="T90" fmla="*/ 10 w 582"/>
                <a:gd name="T91" fmla="*/ 508 h 509"/>
                <a:gd name="T92" fmla="*/ 569 w 582"/>
                <a:gd name="T93" fmla="*/ 509 h 509"/>
                <a:gd name="T94" fmla="*/ 577 w 582"/>
                <a:gd name="T95" fmla="*/ 506 h 509"/>
                <a:gd name="T96" fmla="*/ 582 w 582"/>
                <a:gd name="T97" fmla="*/ 496 h 509"/>
                <a:gd name="T98" fmla="*/ 581 w 582"/>
                <a:gd name="T99" fmla="*/ 487 h 509"/>
                <a:gd name="T100" fmla="*/ 575 w 582"/>
                <a:gd name="T101" fmla="*/ 48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2" h="509">
                  <a:moveTo>
                    <a:pt x="575" y="480"/>
                  </a:moveTo>
                  <a:lnTo>
                    <a:pt x="569" y="477"/>
                  </a:lnTo>
                  <a:lnTo>
                    <a:pt x="557" y="471"/>
                  </a:lnTo>
                  <a:lnTo>
                    <a:pt x="546" y="466"/>
                  </a:lnTo>
                  <a:lnTo>
                    <a:pt x="536" y="461"/>
                  </a:lnTo>
                  <a:lnTo>
                    <a:pt x="529" y="454"/>
                  </a:lnTo>
                  <a:lnTo>
                    <a:pt x="521" y="448"/>
                  </a:lnTo>
                  <a:lnTo>
                    <a:pt x="517" y="441"/>
                  </a:lnTo>
                  <a:lnTo>
                    <a:pt x="514" y="434"/>
                  </a:lnTo>
                  <a:lnTo>
                    <a:pt x="513" y="426"/>
                  </a:lnTo>
                  <a:lnTo>
                    <a:pt x="513" y="285"/>
                  </a:lnTo>
                  <a:lnTo>
                    <a:pt x="513" y="269"/>
                  </a:lnTo>
                  <a:lnTo>
                    <a:pt x="511" y="253"/>
                  </a:lnTo>
                  <a:lnTo>
                    <a:pt x="509" y="237"/>
                  </a:lnTo>
                  <a:lnTo>
                    <a:pt x="504" y="222"/>
                  </a:lnTo>
                  <a:lnTo>
                    <a:pt x="500" y="207"/>
                  </a:lnTo>
                  <a:lnTo>
                    <a:pt x="494" y="193"/>
                  </a:lnTo>
                  <a:lnTo>
                    <a:pt x="487" y="179"/>
                  </a:lnTo>
                  <a:lnTo>
                    <a:pt x="480" y="166"/>
                  </a:lnTo>
                  <a:lnTo>
                    <a:pt x="471" y="154"/>
                  </a:lnTo>
                  <a:lnTo>
                    <a:pt x="462" y="142"/>
                  </a:lnTo>
                  <a:lnTo>
                    <a:pt x="452" y="131"/>
                  </a:lnTo>
                  <a:lnTo>
                    <a:pt x="440" y="120"/>
                  </a:lnTo>
                  <a:lnTo>
                    <a:pt x="428" y="111"/>
                  </a:lnTo>
                  <a:lnTo>
                    <a:pt x="416" y="102"/>
                  </a:lnTo>
                  <a:lnTo>
                    <a:pt x="402" y="94"/>
                  </a:lnTo>
                  <a:lnTo>
                    <a:pt x="388" y="86"/>
                  </a:lnTo>
                  <a:lnTo>
                    <a:pt x="387" y="78"/>
                  </a:lnTo>
                  <a:lnTo>
                    <a:pt x="385" y="69"/>
                  </a:lnTo>
                  <a:lnTo>
                    <a:pt x="381" y="61"/>
                  </a:lnTo>
                  <a:lnTo>
                    <a:pt x="377" y="53"/>
                  </a:lnTo>
                  <a:lnTo>
                    <a:pt x="373" y="46"/>
                  </a:lnTo>
                  <a:lnTo>
                    <a:pt x="368" y="38"/>
                  </a:lnTo>
                  <a:lnTo>
                    <a:pt x="362" y="32"/>
                  </a:lnTo>
                  <a:lnTo>
                    <a:pt x="357" y="25"/>
                  </a:lnTo>
                  <a:lnTo>
                    <a:pt x="350" y="20"/>
                  </a:lnTo>
                  <a:lnTo>
                    <a:pt x="343" y="15"/>
                  </a:lnTo>
                  <a:lnTo>
                    <a:pt x="335" y="10"/>
                  </a:lnTo>
                  <a:lnTo>
                    <a:pt x="327" y="7"/>
                  </a:lnTo>
                  <a:lnTo>
                    <a:pt x="318" y="4"/>
                  </a:lnTo>
                  <a:lnTo>
                    <a:pt x="310" y="2"/>
                  </a:lnTo>
                  <a:lnTo>
                    <a:pt x="301" y="1"/>
                  </a:lnTo>
                  <a:lnTo>
                    <a:pt x="291" y="0"/>
                  </a:lnTo>
                  <a:lnTo>
                    <a:pt x="283" y="1"/>
                  </a:lnTo>
                  <a:lnTo>
                    <a:pt x="273" y="2"/>
                  </a:lnTo>
                  <a:lnTo>
                    <a:pt x="265" y="4"/>
                  </a:lnTo>
                  <a:lnTo>
                    <a:pt x="256" y="7"/>
                  </a:lnTo>
                  <a:lnTo>
                    <a:pt x="249" y="10"/>
                  </a:lnTo>
                  <a:lnTo>
                    <a:pt x="241" y="15"/>
                  </a:lnTo>
                  <a:lnTo>
                    <a:pt x="234" y="20"/>
                  </a:lnTo>
                  <a:lnTo>
                    <a:pt x="227" y="25"/>
                  </a:lnTo>
                  <a:lnTo>
                    <a:pt x="221" y="32"/>
                  </a:lnTo>
                  <a:lnTo>
                    <a:pt x="215" y="38"/>
                  </a:lnTo>
                  <a:lnTo>
                    <a:pt x="210" y="46"/>
                  </a:lnTo>
                  <a:lnTo>
                    <a:pt x="206" y="53"/>
                  </a:lnTo>
                  <a:lnTo>
                    <a:pt x="203" y="61"/>
                  </a:lnTo>
                  <a:lnTo>
                    <a:pt x="199" y="69"/>
                  </a:lnTo>
                  <a:lnTo>
                    <a:pt x="197" y="78"/>
                  </a:lnTo>
                  <a:lnTo>
                    <a:pt x="196" y="86"/>
                  </a:lnTo>
                  <a:lnTo>
                    <a:pt x="181" y="94"/>
                  </a:lnTo>
                  <a:lnTo>
                    <a:pt x="168" y="102"/>
                  </a:lnTo>
                  <a:lnTo>
                    <a:pt x="156" y="111"/>
                  </a:lnTo>
                  <a:lnTo>
                    <a:pt x="143" y="120"/>
                  </a:lnTo>
                  <a:lnTo>
                    <a:pt x="132" y="131"/>
                  </a:lnTo>
                  <a:lnTo>
                    <a:pt x="121" y="142"/>
                  </a:lnTo>
                  <a:lnTo>
                    <a:pt x="113" y="154"/>
                  </a:lnTo>
                  <a:lnTo>
                    <a:pt x="104" y="166"/>
                  </a:lnTo>
                  <a:lnTo>
                    <a:pt x="97" y="179"/>
                  </a:lnTo>
                  <a:lnTo>
                    <a:pt x="89" y="193"/>
                  </a:lnTo>
                  <a:lnTo>
                    <a:pt x="84" y="207"/>
                  </a:lnTo>
                  <a:lnTo>
                    <a:pt x="80" y="222"/>
                  </a:lnTo>
                  <a:lnTo>
                    <a:pt x="75" y="237"/>
                  </a:lnTo>
                  <a:lnTo>
                    <a:pt x="73" y="253"/>
                  </a:lnTo>
                  <a:lnTo>
                    <a:pt x="71" y="269"/>
                  </a:lnTo>
                  <a:lnTo>
                    <a:pt x="71" y="285"/>
                  </a:lnTo>
                  <a:lnTo>
                    <a:pt x="71" y="426"/>
                  </a:lnTo>
                  <a:lnTo>
                    <a:pt x="70" y="434"/>
                  </a:lnTo>
                  <a:lnTo>
                    <a:pt x="67" y="441"/>
                  </a:lnTo>
                  <a:lnTo>
                    <a:pt x="61" y="448"/>
                  </a:lnTo>
                  <a:lnTo>
                    <a:pt x="55" y="454"/>
                  </a:lnTo>
                  <a:lnTo>
                    <a:pt x="47" y="461"/>
                  </a:lnTo>
                  <a:lnTo>
                    <a:pt x="38" y="466"/>
                  </a:lnTo>
                  <a:lnTo>
                    <a:pt x="27" y="471"/>
                  </a:lnTo>
                  <a:lnTo>
                    <a:pt x="15" y="477"/>
                  </a:lnTo>
                  <a:lnTo>
                    <a:pt x="9" y="480"/>
                  </a:lnTo>
                  <a:lnTo>
                    <a:pt x="5" y="483"/>
                  </a:lnTo>
                  <a:lnTo>
                    <a:pt x="3" y="487"/>
                  </a:lnTo>
                  <a:lnTo>
                    <a:pt x="0" y="492"/>
                  </a:lnTo>
                  <a:lnTo>
                    <a:pt x="0" y="496"/>
                  </a:lnTo>
                  <a:lnTo>
                    <a:pt x="3" y="501"/>
                  </a:lnTo>
                  <a:lnTo>
                    <a:pt x="6" y="506"/>
                  </a:lnTo>
                  <a:lnTo>
                    <a:pt x="10" y="508"/>
                  </a:lnTo>
                  <a:lnTo>
                    <a:pt x="15" y="509"/>
                  </a:lnTo>
                  <a:lnTo>
                    <a:pt x="569" y="509"/>
                  </a:lnTo>
                  <a:lnTo>
                    <a:pt x="573" y="508"/>
                  </a:lnTo>
                  <a:lnTo>
                    <a:pt x="577" y="506"/>
                  </a:lnTo>
                  <a:lnTo>
                    <a:pt x="580" y="501"/>
                  </a:lnTo>
                  <a:lnTo>
                    <a:pt x="582" y="496"/>
                  </a:lnTo>
                  <a:lnTo>
                    <a:pt x="582" y="492"/>
                  </a:lnTo>
                  <a:lnTo>
                    <a:pt x="581" y="487"/>
                  </a:lnTo>
                  <a:lnTo>
                    <a:pt x="578" y="483"/>
                  </a:lnTo>
                  <a:lnTo>
                    <a:pt x="575" y="4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4390">
              <a:extLst>
                <a:ext uri="{FF2B5EF4-FFF2-40B4-BE49-F238E27FC236}">
                  <a16:creationId xmlns:a16="http://schemas.microsoft.com/office/drawing/2014/main" id="{0C651E62-BE7E-4E26-842D-449B20FC2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010" y="5023554"/>
              <a:ext cx="50800" cy="33338"/>
            </a:xfrm>
            <a:custGeom>
              <a:avLst/>
              <a:gdLst>
                <a:gd name="T0" fmla="*/ 145 w 160"/>
                <a:gd name="T1" fmla="*/ 0 h 105"/>
                <a:gd name="T2" fmla="*/ 15 w 160"/>
                <a:gd name="T3" fmla="*/ 0 h 105"/>
                <a:gd name="T4" fmla="*/ 12 w 160"/>
                <a:gd name="T5" fmla="*/ 1 h 105"/>
                <a:gd name="T6" fmla="*/ 9 w 160"/>
                <a:gd name="T7" fmla="*/ 2 h 105"/>
                <a:gd name="T8" fmla="*/ 7 w 160"/>
                <a:gd name="T9" fmla="*/ 3 h 105"/>
                <a:gd name="T10" fmla="*/ 5 w 160"/>
                <a:gd name="T11" fmla="*/ 5 h 105"/>
                <a:gd name="T12" fmla="*/ 2 w 160"/>
                <a:gd name="T13" fmla="*/ 7 h 105"/>
                <a:gd name="T14" fmla="*/ 1 w 160"/>
                <a:gd name="T15" fmla="*/ 9 h 105"/>
                <a:gd name="T16" fmla="*/ 0 w 160"/>
                <a:gd name="T17" fmla="*/ 12 h 105"/>
                <a:gd name="T18" fmla="*/ 0 w 160"/>
                <a:gd name="T19" fmla="*/ 15 h 105"/>
                <a:gd name="T20" fmla="*/ 0 w 160"/>
                <a:gd name="T21" fmla="*/ 25 h 105"/>
                <a:gd name="T22" fmla="*/ 0 w 160"/>
                <a:gd name="T23" fmla="*/ 34 h 105"/>
                <a:gd name="T24" fmla="*/ 1 w 160"/>
                <a:gd name="T25" fmla="*/ 41 h 105"/>
                <a:gd name="T26" fmla="*/ 3 w 160"/>
                <a:gd name="T27" fmla="*/ 49 h 105"/>
                <a:gd name="T28" fmla="*/ 6 w 160"/>
                <a:gd name="T29" fmla="*/ 56 h 105"/>
                <a:gd name="T30" fmla="*/ 10 w 160"/>
                <a:gd name="T31" fmla="*/ 63 h 105"/>
                <a:gd name="T32" fmla="*/ 13 w 160"/>
                <a:gd name="T33" fmla="*/ 69 h 105"/>
                <a:gd name="T34" fmla="*/ 18 w 160"/>
                <a:gd name="T35" fmla="*/ 76 h 105"/>
                <a:gd name="T36" fmla="*/ 24 w 160"/>
                <a:gd name="T37" fmla="*/ 81 h 105"/>
                <a:gd name="T38" fmla="*/ 29 w 160"/>
                <a:gd name="T39" fmla="*/ 86 h 105"/>
                <a:gd name="T40" fmla="*/ 36 w 160"/>
                <a:gd name="T41" fmla="*/ 92 h 105"/>
                <a:gd name="T42" fmla="*/ 42 w 160"/>
                <a:gd name="T43" fmla="*/ 95 h 105"/>
                <a:gd name="T44" fmla="*/ 48 w 160"/>
                <a:gd name="T45" fmla="*/ 98 h 105"/>
                <a:gd name="T46" fmla="*/ 56 w 160"/>
                <a:gd name="T47" fmla="*/ 101 h 105"/>
                <a:gd name="T48" fmla="*/ 63 w 160"/>
                <a:gd name="T49" fmla="*/ 103 h 105"/>
                <a:gd name="T50" fmla="*/ 72 w 160"/>
                <a:gd name="T51" fmla="*/ 105 h 105"/>
                <a:gd name="T52" fmla="*/ 79 w 160"/>
                <a:gd name="T53" fmla="*/ 105 h 105"/>
                <a:gd name="T54" fmla="*/ 88 w 160"/>
                <a:gd name="T55" fmla="*/ 105 h 105"/>
                <a:gd name="T56" fmla="*/ 95 w 160"/>
                <a:gd name="T57" fmla="*/ 103 h 105"/>
                <a:gd name="T58" fmla="*/ 104 w 160"/>
                <a:gd name="T59" fmla="*/ 101 h 105"/>
                <a:gd name="T60" fmla="*/ 110 w 160"/>
                <a:gd name="T61" fmla="*/ 98 h 105"/>
                <a:gd name="T62" fmla="*/ 118 w 160"/>
                <a:gd name="T63" fmla="*/ 95 h 105"/>
                <a:gd name="T64" fmla="*/ 124 w 160"/>
                <a:gd name="T65" fmla="*/ 92 h 105"/>
                <a:gd name="T66" fmla="*/ 131 w 160"/>
                <a:gd name="T67" fmla="*/ 86 h 105"/>
                <a:gd name="T68" fmla="*/ 136 w 160"/>
                <a:gd name="T69" fmla="*/ 81 h 105"/>
                <a:gd name="T70" fmla="*/ 141 w 160"/>
                <a:gd name="T71" fmla="*/ 76 h 105"/>
                <a:gd name="T72" fmla="*/ 146 w 160"/>
                <a:gd name="T73" fmla="*/ 69 h 105"/>
                <a:gd name="T74" fmla="*/ 150 w 160"/>
                <a:gd name="T75" fmla="*/ 63 h 105"/>
                <a:gd name="T76" fmla="*/ 153 w 160"/>
                <a:gd name="T77" fmla="*/ 56 h 105"/>
                <a:gd name="T78" fmla="*/ 156 w 160"/>
                <a:gd name="T79" fmla="*/ 49 h 105"/>
                <a:gd name="T80" fmla="*/ 159 w 160"/>
                <a:gd name="T81" fmla="*/ 41 h 105"/>
                <a:gd name="T82" fmla="*/ 160 w 160"/>
                <a:gd name="T83" fmla="*/ 34 h 105"/>
                <a:gd name="T84" fmla="*/ 160 w 160"/>
                <a:gd name="T85" fmla="*/ 25 h 105"/>
                <a:gd name="T86" fmla="*/ 160 w 160"/>
                <a:gd name="T87" fmla="*/ 15 h 105"/>
                <a:gd name="T88" fmla="*/ 160 w 160"/>
                <a:gd name="T89" fmla="*/ 12 h 105"/>
                <a:gd name="T90" fmla="*/ 159 w 160"/>
                <a:gd name="T91" fmla="*/ 9 h 105"/>
                <a:gd name="T92" fmla="*/ 158 w 160"/>
                <a:gd name="T93" fmla="*/ 7 h 105"/>
                <a:gd name="T94" fmla="*/ 155 w 160"/>
                <a:gd name="T95" fmla="*/ 5 h 105"/>
                <a:gd name="T96" fmla="*/ 153 w 160"/>
                <a:gd name="T97" fmla="*/ 3 h 105"/>
                <a:gd name="T98" fmla="*/ 151 w 160"/>
                <a:gd name="T99" fmla="*/ 2 h 105"/>
                <a:gd name="T100" fmla="*/ 148 w 160"/>
                <a:gd name="T101" fmla="*/ 1 h 105"/>
                <a:gd name="T102" fmla="*/ 145 w 160"/>
                <a:gd name="T10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0" h="105">
                  <a:moveTo>
                    <a:pt x="145" y="0"/>
                  </a:moveTo>
                  <a:lnTo>
                    <a:pt x="15" y="0"/>
                  </a:lnTo>
                  <a:lnTo>
                    <a:pt x="12" y="1"/>
                  </a:lnTo>
                  <a:lnTo>
                    <a:pt x="9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9"/>
                  </a:lnTo>
                  <a:lnTo>
                    <a:pt x="6" y="56"/>
                  </a:lnTo>
                  <a:lnTo>
                    <a:pt x="10" y="63"/>
                  </a:lnTo>
                  <a:lnTo>
                    <a:pt x="13" y="69"/>
                  </a:lnTo>
                  <a:lnTo>
                    <a:pt x="18" y="76"/>
                  </a:lnTo>
                  <a:lnTo>
                    <a:pt x="24" y="81"/>
                  </a:lnTo>
                  <a:lnTo>
                    <a:pt x="29" y="86"/>
                  </a:lnTo>
                  <a:lnTo>
                    <a:pt x="36" y="92"/>
                  </a:lnTo>
                  <a:lnTo>
                    <a:pt x="42" y="95"/>
                  </a:lnTo>
                  <a:lnTo>
                    <a:pt x="48" y="98"/>
                  </a:lnTo>
                  <a:lnTo>
                    <a:pt x="56" y="101"/>
                  </a:lnTo>
                  <a:lnTo>
                    <a:pt x="63" y="103"/>
                  </a:lnTo>
                  <a:lnTo>
                    <a:pt x="72" y="105"/>
                  </a:lnTo>
                  <a:lnTo>
                    <a:pt x="79" y="105"/>
                  </a:lnTo>
                  <a:lnTo>
                    <a:pt x="88" y="105"/>
                  </a:lnTo>
                  <a:lnTo>
                    <a:pt x="95" y="103"/>
                  </a:lnTo>
                  <a:lnTo>
                    <a:pt x="104" y="101"/>
                  </a:lnTo>
                  <a:lnTo>
                    <a:pt x="110" y="98"/>
                  </a:lnTo>
                  <a:lnTo>
                    <a:pt x="118" y="95"/>
                  </a:lnTo>
                  <a:lnTo>
                    <a:pt x="124" y="92"/>
                  </a:lnTo>
                  <a:lnTo>
                    <a:pt x="131" y="86"/>
                  </a:lnTo>
                  <a:lnTo>
                    <a:pt x="136" y="81"/>
                  </a:lnTo>
                  <a:lnTo>
                    <a:pt x="141" y="76"/>
                  </a:lnTo>
                  <a:lnTo>
                    <a:pt x="146" y="69"/>
                  </a:lnTo>
                  <a:lnTo>
                    <a:pt x="150" y="63"/>
                  </a:lnTo>
                  <a:lnTo>
                    <a:pt x="153" y="56"/>
                  </a:lnTo>
                  <a:lnTo>
                    <a:pt x="156" y="49"/>
                  </a:lnTo>
                  <a:lnTo>
                    <a:pt x="159" y="41"/>
                  </a:lnTo>
                  <a:lnTo>
                    <a:pt x="160" y="34"/>
                  </a:lnTo>
                  <a:lnTo>
                    <a:pt x="160" y="25"/>
                  </a:lnTo>
                  <a:lnTo>
                    <a:pt x="160" y="15"/>
                  </a:lnTo>
                  <a:lnTo>
                    <a:pt x="160" y="12"/>
                  </a:lnTo>
                  <a:lnTo>
                    <a:pt x="159" y="9"/>
                  </a:lnTo>
                  <a:lnTo>
                    <a:pt x="158" y="7"/>
                  </a:lnTo>
                  <a:lnTo>
                    <a:pt x="155" y="5"/>
                  </a:lnTo>
                  <a:lnTo>
                    <a:pt x="153" y="3"/>
                  </a:lnTo>
                  <a:lnTo>
                    <a:pt x="151" y="2"/>
                  </a:lnTo>
                  <a:lnTo>
                    <a:pt x="148" y="1"/>
                  </a:lnTo>
                  <a:lnTo>
                    <a:pt x="1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4391">
              <a:extLst>
                <a:ext uri="{FF2B5EF4-FFF2-40B4-BE49-F238E27FC236}">
                  <a16:creationId xmlns:a16="http://schemas.microsoft.com/office/drawing/2014/main" id="{E723037C-9D1F-4B0B-937F-6EF1A77E4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047" y="4809242"/>
              <a:ext cx="74613" cy="74613"/>
            </a:xfrm>
            <a:custGeom>
              <a:avLst/>
              <a:gdLst>
                <a:gd name="T0" fmla="*/ 224 w 237"/>
                <a:gd name="T1" fmla="*/ 30 h 237"/>
                <a:gd name="T2" fmla="*/ 230 w 237"/>
                <a:gd name="T3" fmla="*/ 27 h 237"/>
                <a:gd name="T4" fmla="*/ 234 w 237"/>
                <a:gd name="T5" fmla="*/ 23 h 237"/>
                <a:gd name="T6" fmla="*/ 236 w 237"/>
                <a:gd name="T7" fmla="*/ 19 h 237"/>
                <a:gd name="T8" fmla="*/ 236 w 237"/>
                <a:gd name="T9" fmla="*/ 12 h 237"/>
                <a:gd name="T10" fmla="*/ 234 w 237"/>
                <a:gd name="T11" fmla="*/ 7 h 237"/>
                <a:gd name="T12" fmla="*/ 230 w 237"/>
                <a:gd name="T13" fmla="*/ 3 h 237"/>
                <a:gd name="T14" fmla="*/ 224 w 237"/>
                <a:gd name="T15" fmla="*/ 0 h 237"/>
                <a:gd name="T16" fmla="*/ 210 w 237"/>
                <a:gd name="T17" fmla="*/ 0 h 237"/>
                <a:gd name="T18" fmla="*/ 188 w 237"/>
                <a:gd name="T19" fmla="*/ 3 h 237"/>
                <a:gd name="T20" fmla="*/ 166 w 237"/>
                <a:gd name="T21" fmla="*/ 7 h 237"/>
                <a:gd name="T22" fmla="*/ 145 w 237"/>
                <a:gd name="T23" fmla="*/ 13 h 237"/>
                <a:gd name="T24" fmla="*/ 116 w 237"/>
                <a:gd name="T25" fmla="*/ 27 h 237"/>
                <a:gd name="T26" fmla="*/ 80 w 237"/>
                <a:gd name="T27" fmla="*/ 51 h 237"/>
                <a:gd name="T28" fmla="*/ 50 w 237"/>
                <a:gd name="T29" fmla="*/ 81 h 237"/>
                <a:gd name="T30" fmla="*/ 26 w 237"/>
                <a:gd name="T31" fmla="*/ 116 h 237"/>
                <a:gd name="T32" fmla="*/ 12 w 237"/>
                <a:gd name="T33" fmla="*/ 146 h 237"/>
                <a:gd name="T34" fmla="*/ 6 w 237"/>
                <a:gd name="T35" fmla="*/ 166 h 237"/>
                <a:gd name="T36" fmla="*/ 2 w 237"/>
                <a:gd name="T37" fmla="*/ 188 h 237"/>
                <a:gd name="T38" fmla="*/ 0 w 237"/>
                <a:gd name="T39" fmla="*/ 210 h 237"/>
                <a:gd name="T40" fmla="*/ 0 w 237"/>
                <a:gd name="T41" fmla="*/ 225 h 237"/>
                <a:gd name="T42" fmla="*/ 2 w 237"/>
                <a:gd name="T43" fmla="*/ 230 h 237"/>
                <a:gd name="T44" fmla="*/ 6 w 237"/>
                <a:gd name="T45" fmla="*/ 235 h 237"/>
                <a:gd name="T46" fmla="*/ 11 w 237"/>
                <a:gd name="T47" fmla="*/ 237 h 237"/>
                <a:gd name="T48" fmla="*/ 18 w 237"/>
                <a:gd name="T49" fmla="*/ 237 h 237"/>
                <a:gd name="T50" fmla="*/ 23 w 237"/>
                <a:gd name="T51" fmla="*/ 235 h 237"/>
                <a:gd name="T52" fmla="*/ 26 w 237"/>
                <a:gd name="T53" fmla="*/ 230 h 237"/>
                <a:gd name="T54" fmla="*/ 28 w 237"/>
                <a:gd name="T55" fmla="*/ 225 h 237"/>
                <a:gd name="T56" fmla="*/ 31 w 237"/>
                <a:gd name="T57" fmla="*/ 202 h 237"/>
                <a:gd name="T58" fmla="*/ 38 w 237"/>
                <a:gd name="T59" fmla="*/ 164 h 237"/>
                <a:gd name="T60" fmla="*/ 52 w 237"/>
                <a:gd name="T61" fmla="*/ 130 h 237"/>
                <a:gd name="T62" fmla="*/ 73 w 237"/>
                <a:gd name="T63" fmla="*/ 100 h 237"/>
                <a:gd name="T64" fmla="*/ 99 w 237"/>
                <a:gd name="T65" fmla="*/ 74 h 237"/>
                <a:gd name="T66" fmla="*/ 130 w 237"/>
                <a:gd name="T67" fmla="*/ 53 h 237"/>
                <a:gd name="T68" fmla="*/ 164 w 237"/>
                <a:gd name="T69" fmla="*/ 39 h 237"/>
                <a:gd name="T70" fmla="*/ 202 w 237"/>
                <a:gd name="T71" fmla="*/ 3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7" h="237">
                  <a:moveTo>
                    <a:pt x="222" y="30"/>
                  </a:moveTo>
                  <a:lnTo>
                    <a:pt x="224" y="30"/>
                  </a:lnTo>
                  <a:lnTo>
                    <a:pt x="227" y="29"/>
                  </a:lnTo>
                  <a:lnTo>
                    <a:pt x="230" y="27"/>
                  </a:lnTo>
                  <a:lnTo>
                    <a:pt x="232" y="26"/>
                  </a:lnTo>
                  <a:lnTo>
                    <a:pt x="234" y="23"/>
                  </a:lnTo>
                  <a:lnTo>
                    <a:pt x="235" y="21"/>
                  </a:lnTo>
                  <a:lnTo>
                    <a:pt x="236" y="19"/>
                  </a:lnTo>
                  <a:lnTo>
                    <a:pt x="237" y="15"/>
                  </a:lnTo>
                  <a:lnTo>
                    <a:pt x="236" y="12"/>
                  </a:lnTo>
                  <a:lnTo>
                    <a:pt x="235" y="9"/>
                  </a:lnTo>
                  <a:lnTo>
                    <a:pt x="234" y="7"/>
                  </a:lnTo>
                  <a:lnTo>
                    <a:pt x="232" y="5"/>
                  </a:lnTo>
                  <a:lnTo>
                    <a:pt x="230" y="3"/>
                  </a:lnTo>
                  <a:lnTo>
                    <a:pt x="227" y="1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10" y="0"/>
                  </a:lnTo>
                  <a:lnTo>
                    <a:pt x="199" y="1"/>
                  </a:lnTo>
                  <a:lnTo>
                    <a:pt x="188" y="3"/>
                  </a:lnTo>
                  <a:lnTo>
                    <a:pt x="177" y="5"/>
                  </a:lnTo>
                  <a:lnTo>
                    <a:pt x="166" y="7"/>
                  </a:lnTo>
                  <a:lnTo>
                    <a:pt x="156" y="10"/>
                  </a:lnTo>
                  <a:lnTo>
                    <a:pt x="145" y="13"/>
                  </a:lnTo>
                  <a:lnTo>
                    <a:pt x="135" y="18"/>
                  </a:lnTo>
                  <a:lnTo>
                    <a:pt x="116" y="27"/>
                  </a:lnTo>
                  <a:lnTo>
                    <a:pt x="97" y="38"/>
                  </a:lnTo>
                  <a:lnTo>
                    <a:pt x="80" y="51"/>
                  </a:lnTo>
                  <a:lnTo>
                    <a:pt x="65" y="65"/>
                  </a:lnTo>
                  <a:lnTo>
                    <a:pt x="50" y="81"/>
                  </a:lnTo>
                  <a:lnTo>
                    <a:pt x="37" y="98"/>
                  </a:lnTo>
                  <a:lnTo>
                    <a:pt x="26" y="116"/>
                  </a:lnTo>
                  <a:lnTo>
                    <a:pt x="17" y="135"/>
                  </a:lnTo>
                  <a:lnTo>
                    <a:pt x="12" y="146"/>
                  </a:lnTo>
                  <a:lnTo>
                    <a:pt x="9" y="156"/>
                  </a:lnTo>
                  <a:lnTo>
                    <a:pt x="6" y="166"/>
                  </a:lnTo>
                  <a:lnTo>
                    <a:pt x="4" y="177"/>
                  </a:lnTo>
                  <a:lnTo>
                    <a:pt x="2" y="188"/>
                  </a:lnTo>
                  <a:lnTo>
                    <a:pt x="1" y="199"/>
                  </a:lnTo>
                  <a:lnTo>
                    <a:pt x="0" y="210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1" y="228"/>
                  </a:lnTo>
                  <a:lnTo>
                    <a:pt x="2" y="230"/>
                  </a:lnTo>
                  <a:lnTo>
                    <a:pt x="4" y="233"/>
                  </a:lnTo>
                  <a:lnTo>
                    <a:pt x="6" y="235"/>
                  </a:lnTo>
                  <a:lnTo>
                    <a:pt x="8" y="236"/>
                  </a:lnTo>
                  <a:lnTo>
                    <a:pt x="11" y="237"/>
                  </a:lnTo>
                  <a:lnTo>
                    <a:pt x="14" y="237"/>
                  </a:lnTo>
                  <a:lnTo>
                    <a:pt x="18" y="237"/>
                  </a:lnTo>
                  <a:lnTo>
                    <a:pt x="20" y="236"/>
                  </a:lnTo>
                  <a:lnTo>
                    <a:pt x="23" y="235"/>
                  </a:lnTo>
                  <a:lnTo>
                    <a:pt x="25" y="233"/>
                  </a:lnTo>
                  <a:lnTo>
                    <a:pt x="26" y="230"/>
                  </a:lnTo>
                  <a:lnTo>
                    <a:pt x="28" y="228"/>
                  </a:lnTo>
                  <a:lnTo>
                    <a:pt x="28" y="225"/>
                  </a:lnTo>
                  <a:lnTo>
                    <a:pt x="29" y="222"/>
                  </a:lnTo>
                  <a:lnTo>
                    <a:pt x="31" y="202"/>
                  </a:lnTo>
                  <a:lnTo>
                    <a:pt x="33" y="183"/>
                  </a:lnTo>
                  <a:lnTo>
                    <a:pt x="38" y="164"/>
                  </a:lnTo>
                  <a:lnTo>
                    <a:pt x="44" y="147"/>
                  </a:lnTo>
                  <a:lnTo>
                    <a:pt x="52" y="130"/>
                  </a:lnTo>
                  <a:lnTo>
                    <a:pt x="63" y="115"/>
                  </a:lnTo>
                  <a:lnTo>
                    <a:pt x="73" y="100"/>
                  </a:lnTo>
                  <a:lnTo>
                    <a:pt x="85" y="86"/>
                  </a:lnTo>
                  <a:lnTo>
                    <a:pt x="99" y="74"/>
                  </a:lnTo>
                  <a:lnTo>
                    <a:pt x="114" y="62"/>
                  </a:lnTo>
                  <a:lnTo>
                    <a:pt x="130" y="53"/>
                  </a:lnTo>
                  <a:lnTo>
                    <a:pt x="147" y="45"/>
                  </a:lnTo>
                  <a:lnTo>
                    <a:pt x="164" y="39"/>
                  </a:lnTo>
                  <a:lnTo>
                    <a:pt x="182" y="34"/>
                  </a:lnTo>
                  <a:lnTo>
                    <a:pt x="202" y="31"/>
                  </a:lnTo>
                  <a:lnTo>
                    <a:pt x="222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4392">
              <a:extLst>
                <a:ext uri="{FF2B5EF4-FFF2-40B4-BE49-F238E27FC236}">
                  <a16:creationId xmlns:a16="http://schemas.microsoft.com/office/drawing/2014/main" id="{5C7BBF42-A966-4BBD-8FB8-BF4E95BD2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535" y="4772729"/>
              <a:ext cx="111125" cy="111125"/>
            </a:xfrm>
            <a:custGeom>
              <a:avLst/>
              <a:gdLst>
                <a:gd name="T0" fmla="*/ 338 w 351"/>
                <a:gd name="T1" fmla="*/ 29 h 350"/>
                <a:gd name="T2" fmla="*/ 344 w 351"/>
                <a:gd name="T3" fmla="*/ 27 h 350"/>
                <a:gd name="T4" fmla="*/ 348 w 351"/>
                <a:gd name="T5" fmla="*/ 22 h 350"/>
                <a:gd name="T6" fmla="*/ 350 w 351"/>
                <a:gd name="T7" fmla="*/ 17 h 350"/>
                <a:gd name="T8" fmla="*/ 350 w 351"/>
                <a:gd name="T9" fmla="*/ 12 h 350"/>
                <a:gd name="T10" fmla="*/ 348 w 351"/>
                <a:gd name="T11" fmla="*/ 6 h 350"/>
                <a:gd name="T12" fmla="*/ 344 w 351"/>
                <a:gd name="T13" fmla="*/ 2 h 350"/>
                <a:gd name="T14" fmla="*/ 338 w 351"/>
                <a:gd name="T15" fmla="*/ 0 h 350"/>
                <a:gd name="T16" fmla="*/ 318 w 351"/>
                <a:gd name="T17" fmla="*/ 0 h 350"/>
                <a:gd name="T18" fmla="*/ 285 w 351"/>
                <a:gd name="T19" fmla="*/ 3 h 350"/>
                <a:gd name="T20" fmla="*/ 252 w 351"/>
                <a:gd name="T21" fmla="*/ 11 h 350"/>
                <a:gd name="T22" fmla="*/ 221 w 351"/>
                <a:gd name="T23" fmla="*/ 20 h 350"/>
                <a:gd name="T24" fmla="*/ 191 w 351"/>
                <a:gd name="T25" fmla="*/ 33 h 350"/>
                <a:gd name="T26" fmla="*/ 162 w 351"/>
                <a:gd name="T27" fmla="*/ 48 h 350"/>
                <a:gd name="T28" fmla="*/ 135 w 351"/>
                <a:gd name="T29" fmla="*/ 66 h 350"/>
                <a:gd name="T30" fmla="*/ 110 w 351"/>
                <a:gd name="T31" fmla="*/ 87 h 350"/>
                <a:gd name="T32" fmla="*/ 88 w 351"/>
                <a:gd name="T33" fmla="*/ 110 h 350"/>
                <a:gd name="T34" fmla="*/ 66 w 351"/>
                <a:gd name="T35" fmla="*/ 135 h 350"/>
                <a:gd name="T36" fmla="*/ 49 w 351"/>
                <a:gd name="T37" fmla="*/ 162 h 350"/>
                <a:gd name="T38" fmla="*/ 33 w 351"/>
                <a:gd name="T39" fmla="*/ 189 h 350"/>
                <a:gd name="T40" fmla="*/ 20 w 351"/>
                <a:gd name="T41" fmla="*/ 220 h 350"/>
                <a:gd name="T42" fmla="*/ 11 w 351"/>
                <a:gd name="T43" fmla="*/ 251 h 350"/>
                <a:gd name="T44" fmla="*/ 4 w 351"/>
                <a:gd name="T45" fmla="*/ 283 h 350"/>
                <a:gd name="T46" fmla="*/ 0 w 351"/>
                <a:gd name="T47" fmla="*/ 318 h 350"/>
                <a:gd name="T48" fmla="*/ 0 w 351"/>
                <a:gd name="T49" fmla="*/ 338 h 350"/>
                <a:gd name="T50" fmla="*/ 2 w 351"/>
                <a:gd name="T51" fmla="*/ 343 h 350"/>
                <a:gd name="T52" fmla="*/ 7 w 351"/>
                <a:gd name="T53" fmla="*/ 348 h 350"/>
                <a:gd name="T54" fmla="*/ 12 w 351"/>
                <a:gd name="T55" fmla="*/ 350 h 350"/>
                <a:gd name="T56" fmla="*/ 18 w 351"/>
                <a:gd name="T57" fmla="*/ 350 h 350"/>
                <a:gd name="T58" fmla="*/ 24 w 351"/>
                <a:gd name="T59" fmla="*/ 348 h 350"/>
                <a:gd name="T60" fmla="*/ 28 w 351"/>
                <a:gd name="T61" fmla="*/ 343 h 350"/>
                <a:gd name="T62" fmla="*/ 30 w 351"/>
                <a:gd name="T63" fmla="*/ 338 h 350"/>
                <a:gd name="T64" fmla="*/ 30 w 351"/>
                <a:gd name="T65" fmla="*/ 319 h 350"/>
                <a:gd name="T66" fmla="*/ 33 w 351"/>
                <a:gd name="T67" fmla="*/ 289 h 350"/>
                <a:gd name="T68" fmla="*/ 40 w 351"/>
                <a:gd name="T69" fmla="*/ 259 h 350"/>
                <a:gd name="T70" fmla="*/ 48 w 351"/>
                <a:gd name="T71" fmla="*/ 230 h 350"/>
                <a:gd name="T72" fmla="*/ 60 w 351"/>
                <a:gd name="T73" fmla="*/ 203 h 350"/>
                <a:gd name="T74" fmla="*/ 74 w 351"/>
                <a:gd name="T75" fmla="*/ 177 h 350"/>
                <a:gd name="T76" fmla="*/ 91 w 351"/>
                <a:gd name="T77" fmla="*/ 153 h 350"/>
                <a:gd name="T78" fmla="*/ 109 w 351"/>
                <a:gd name="T79" fmla="*/ 129 h 350"/>
                <a:gd name="T80" fmla="*/ 131 w 351"/>
                <a:gd name="T81" fmla="*/ 109 h 350"/>
                <a:gd name="T82" fmla="*/ 153 w 351"/>
                <a:gd name="T83" fmla="*/ 91 h 350"/>
                <a:gd name="T84" fmla="*/ 178 w 351"/>
                <a:gd name="T85" fmla="*/ 74 h 350"/>
                <a:gd name="T86" fmla="*/ 203 w 351"/>
                <a:gd name="T87" fmla="*/ 60 h 350"/>
                <a:gd name="T88" fmla="*/ 231 w 351"/>
                <a:gd name="T89" fmla="*/ 48 h 350"/>
                <a:gd name="T90" fmla="*/ 259 w 351"/>
                <a:gd name="T91" fmla="*/ 40 h 350"/>
                <a:gd name="T92" fmla="*/ 289 w 351"/>
                <a:gd name="T93" fmla="*/ 33 h 350"/>
                <a:gd name="T94" fmla="*/ 320 w 351"/>
                <a:gd name="T95" fmla="*/ 3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1" h="350">
                  <a:moveTo>
                    <a:pt x="336" y="30"/>
                  </a:moveTo>
                  <a:lnTo>
                    <a:pt x="338" y="29"/>
                  </a:lnTo>
                  <a:lnTo>
                    <a:pt x="341" y="28"/>
                  </a:lnTo>
                  <a:lnTo>
                    <a:pt x="344" y="27"/>
                  </a:lnTo>
                  <a:lnTo>
                    <a:pt x="346" y="25"/>
                  </a:lnTo>
                  <a:lnTo>
                    <a:pt x="348" y="22"/>
                  </a:lnTo>
                  <a:lnTo>
                    <a:pt x="349" y="20"/>
                  </a:lnTo>
                  <a:lnTo>
                    <a:pt x="350" y="17"/>
                  </a:lnTo>
                  <a:lnTo>
                    <a:pt x="351" y="15"/>
                  </a:lnTo>
                  <a:lnTo>
                    <a:pt x="350" y="12"/>
                  </a:lnTo>
                  <a:lnTo>
                    <a:pt x="349" y="9"/>
                  </a:lnTo>
                  <a:lnTo>
                    <a:pt x="348" y="6"/>
                  </a:lnTo>
                  <a:lnTo>
                    <a:pt x="346" y="4"/>
                  </a:lnTo>
                  <a:lnTo>
                    <a:pt x="344" y="2"/>
                  </a:lnTo>
                  <a:lnTo>
                    <a:pt x="341" y="1"/>
                  </a:lnTo>
                  <a:lnTo>
                    <a:pt x="338" y="0"/>
                  </a:lnTo>
                  <a:lnTo>
                    <a:pt x="336" y="0"/>
                  </a:lnTo>
                  <a:lnTo>
                    <a:pt x="318" y="0"/>
                  </a:lnTo>
                  <a:lnTo>
                    <a:pt x="302" y="1"/>
                  </a:lnTo>
                  <a:lnTo>
                    <a:pt x="285" y="3"/>
                  </a:lnTo>
                  <a:lnTo>
                    <a:pt x="268" y="6"/>
                  </a:lnTo>
                  <a:lnTo>
                    <a:pt x="252" y="11"/>
                  </a:lnTo>
                  <a:lnTo>
                    <a:pt x="235" y="15"/>
                  </a:lnTo>
                  <a:lnTo>
                    <a:pt x="221" y="20"/>
                  </a:lnTo>
                  <a:lnTo>
                    <a:pt x="206" y="26"/>
                  </a:lnTo>
                  <a:lnTo>
                    <a:pt x="191" y="33"/>
                  </a:lnTo>
                  <a:lnTo>
                    <a:pt x="176" y="41"/>
                  </a:lnTo>
                  <a:lnTo>
                    <a:pt x="162" y="48"/>
                  </a:lnTo>
                  <a:lnTo>
                    <a:pt x="148" y="57"/>
                  </a:lnTo>
                  <a:lnTo>
                    <a:pt x="135" y="66"/>
                  </a:lnTo>
                  <a:lnTo>
                    <a:pt x="122" y="77"/>
                  </a:lnTo>
                  <a:lnTo>
                    <a:pt x="110" y="87"/>
                  </a:lnTo>
                  <a:lnTo>
                    <a:pt x="99" y="98"/>
                  </a:lnTo>
                  <a:lnTo>
                    <a:pt x="88" y="110"/>
                  </a:lnTo>
                  <a:lnTo>
                    <a:pt x="77" y="122"/>
                  </a:lnTo>
                  <a:lnTo>
                    <a:pt x="66" y="135"/>
                  </a:lnTo>
                  <a:lnTo>
                    <a:pt x="58" y="148"/>
                  </a:lnTo>
                  <a:lnTo>
                    <a:pt x="49" y="162"/>
                  </a:lnTo>
                  <a:lnTo>
                    <a:pt x="41" y="175"/>
                  </a:lnTo>
                  <a:lnTo>
                    <a:pt x="33" y="189"/>
                  </a:lnTo>
                  <a:lnTo>
                    <a:pt x="27" y="204"/>
                  </a:lnTo>
                  <a:lnTo>
                    <a:pt x="20" y="220"/>
                  </a:lnTo>
                  <a:lnTo>
                    <a:pt x="15" y="235"/>
                  </a:lnTo>
                  <a:lnTo>
                    <a:pt x="11" y="251"/>
                  </a:lnTo>
                  <a:lnTo>
                    <a:pt x="7" y="267"/>
                  </a:lnTo>
                  <a:lnTo>
                    <a:pt x="4" y="283"/>
                  </a:lnTo>
                  <a:lnTo>
                    <a:pt x="2" y="301"/>
                  </a:lnTo>
                  <a:lnTo>
                    <a:pt x="0" y="318"/>
                  </a:lnTo>
                  <a:lnTo>
                    <a:pt x="0" y="335"/>
                  </a:lnTo>
                  <a:lnTo>
                    <a:pt x="0" y="338"/>
                  </a:lnTo>
                  <a:lnTo>
                    <a:pt x="1" y="341"/>
                  </a:lnTo>
                  <a:lnTo>
                    <a:pt x="2" y="343"/>
                  </a:lnTo>
                  <a:lnTo>
                    <a:pt x="4" y="346"/>
                  </a:lnTo>
                  <a:lnTo>
                    <a:pt x="7" y="348"/>
                  </a:lnTo>
                  <a:lnTo>
                    <a:pt x="10" y="349"/>
                  </a:lnTo>
                  <a:lnTo>
                    <a:pt x="12" y="350"/>
                  </a:lnTo>
                  <a:lnTo>
                    <a:pt x="15" y="350"/>
                  </a:lnTo>
                  <a:lnTo>
                    <a:pt x="18" y="350"/>
                  </a:lnTo>
                  <a:lnTo>
                    <a:pt x="20" y="349"/>
                  </a:lnTo>
                  <a:lnTo>
                    <a:pt x="24" y="348"/>
                  </a:lnTo>
                  <a:lnTo>
                    <a:pt x="26" y="346"/>
                  </a:lnTo>
                  <a:lnTo>
                    <a:pt x="28" y="343"/>
                  </a:lnTo>
                  <a:lnTo>
                    <a:pt x="29" y="341"/>
                  </a:lnTo>
                  <a:lnTo>
                    <a:pt x="30" y="338"/>
                  </a:lnTo>
                  <a:lnTo>
                    <a:pt x="30" y="335"/>
                  </a:lnTo>
                  <a:lnTo>
                    <a:pt x="30" y="319"/>
                  </a:lnTo>
                  <a:lnTo>
                    <a:pt x="31" y="304"/>
                  </a:lnTo>
                  <a:lnTo>
                    <a:pt x="33" y="289"/>
                  </a:lnTo>
                  <a:lnTo>
                    <a:pt x="36" y="274"/>
                  </a:lnTo>
                  <a:lnTo>
                    <a:pt x="40" y="259"/>
                  </a:lnTo>
                  <a:lnTo>
                    <a:pt x="44" y="244"/>
                  </a:lnTo>
                  <a:lnTo>
                    <a:pt x="48" y="230"/>
                  </a:lnTo>
                  <a:lnTo>
                    <a:pt x="54" y="216"/>
                  </a:lnTo>
                  <a:lnTo>
                    <a:pt x="60" y="203"/>
                  </a:lnTo>
                  <a:lnTo>
                    <a:pt x="67" y="189"/>
                  </a:lnTo>
                  <a:lnTo>
                    <a:pt x="74" y="177"/>
                  </a:lnTo>
                  <a:lnTo>
                    <a:pt x="82" y="165"/>
                  </a:lnTo>
                  <a:lnTo>
                    <a:pt x="91" y="153"/>
                  </a:lnTo>
                  <a:lnTo>
                    <a:pt x="100" y="141"/>
                  </a:lnTo>
                  <a:lnTo>
                    <a:pt x="109" y="129"/>
                  </a:lnTo>
                  <a:lnTo>
                    <a:pt x="120" y="120"/>
                  </a:lnTo>
                  <a:lnTo>
                    <a:pt x="131" y="109"/>
                  </a:lnTo>
                  <a:lnTo>
                    <a:pt x="141" y="99"/>
                  </a:lnTo>
                  <a:lnTo>
                    <a:pt x="153" y="91"/>
                  </a:lnTo>
                  <a:lnTo>
                    <a:pt x="165" y="82"/>
                  </a:lnTo>
                  <a:lnTo>
                    <a:pt x="178" y="74"/>
                  </a:lnTo>
                  <a:lnTo>
                    <a:pt x="191" y="66"/>
                  </a:lnTo>
                  <a:lnTo>
                    <a:pt x="203" y="60"/>
                  </a:lnTo>
                  <a:lnTo>
                    <a:pt x="217" y="53"/>
                  </a:lnTo>
                  <a:lnTo>
                    <a:pt x="231" y="48"/>
                  </a:lnTo>
                  <a:lnTo>
                    <a:pt x="245" y="44"/>
                  </a:lnTo>
                  <a:lnTo>
                    <a:pt x="259" y="40"/>
                  </a:lnTo>
                  <a:lnTo>
                    <a:pt x="274" y="35"/>
                  </a:lnTo>
                  <a:lnTo>
                    <a:pt x="289" y="33"/>
                  </a:lnTo>
                  <a:lnTo>
                    <a:pt x="304" y="31"/>
                  </a:lnTo>
                  <a:lnTo>
                    <a:pt x="320" y="30"/>
                  </a:lnTo>
                  <a:lnTo>
                    <a:pt x="336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4393">
              <a:extLst>
                <a:ext uri="{FF2B5EF4-FFF2-40B4-BE49-F238E27FC236}">
                  <a16:creationId xmlns:a16="http://schemas.microsoft.com/office/drawing/2014/main" id="{A068770B-6691-4844-94A6-5AEBE101D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160" y="4809242"/>
              <a:ext cx="74613" cy="74613"/>
            </a:xfrm>
            <a:custGeom>
              <a:avLst/>
              <a:gdLst>
                <a:gd name="T0" fmla="*/ 12 w 237"/>
                <a:gd name="T1" fmla="*/ 0 h 237"/>
                <a:gd name="T2" fmla="*/ 6 w 237"/>
                <a:gd name="T3" fmla="*/ 3 h 237"/>
                <a:gd name="T4" fmla="*/ 2 w 237"/>
                <a:gd name="T5" fmla="*/ 7 h 237"/>
                <a:gd name="T6" fmla="*/ 0 w 237"/>
                <a:gd name="T7" fmla="*/ 12 h 237"/>
                <a:gd name="T8" fmla="*/ 0 w 237"/>
                <a:gd name="T9" fmla="*/ 19 h 237"/>
                <a:gd name="T10" fmla="*/ 2 w 237"/>
                <a:gd name="T11" fmla="*/ 23 h 237"/>
                <a:gd name="T12" fmla="*/ 6 w 237"/>
                <a:gd name="T13" fmla="*/ 27 h 237"/>
                <a:gd name="T14" fmla="*/ 12 w 237"/>
                <a:gd name="T15" fmla="*/ 30 h 237"/>
                <a:gd name="T16" fmla="*/ 34 w 237"/>
                <a:gd name="T17" fmla="*/ 31 h 237"/>
                <a:gd name="T18" fmla="*/ 73 w 237"/>
                <a:gd name="T19" fmla="*/ 39 h 237"/>
                <a:gd name="T20" fmla="*/ 107 w 237"/>
                <a:gd name="T21" fmla="*/ 53 h 237"/>
                <a:gd name="T22" fmla="*/ 137 w 237"/>
                <a:gd name="T23" fmla="*/ 74 h 237"/>
                <a:gd name="T24" fmla="*/ 164 w 237"/>
                <a:gd name="T25" fmla="*/ 100 h 237"/>
                <a:gd name="T26" fmla="*/ 184 w 237"/>
                <a:gd name="T27" fmla="*/ 130 h 237"/>
                <a:gd name="T28" fmla="*/ 199 w 237"/>
                <a:gd name="T29" fmla="*/ 164 h 237"/>
                <a:gd name="T30" fmla="*/ 206 w 237"/>
                <a:gd name="T31" fmla="*/ 202 h 237"/>
                <a:gd name="T32" fmla="*/ 207 w 237"/>
                <a:gd name="T33" fmla="*/ 225 h 237"/>
                <a:gd name="T34" fmla="*/ 210 w 237"/>
                <a:gd name="T35" fmla="*/ 230 h 237"/>
                <a:gd name="T36" fmla="*/ 214 w 237"/>
                <a:gd name="T37" fmla="*/ 235 h 237"/>
                <a:gd name="T38" fmla="*/ 219 w 237"/>
                <a:gd name="T39" fmla="*/ 237 h 237"/>
                <a:gd name="T40" fmla="*/ 226 w 237"/>
                <a:gd name="T41" fmla="*/ 237 h 237"/>
                <a:gd name="T42" fmla="*/ 231 w 237"/>
                <a:gd name="T43" fmla="*/ 235 h 237"/>
                <a:gd name="T44" fmla="*/ 235 w 237"/>
                <a:gd name="T45" fmla="*/ 230 h 237"/>
                <a:gd name="T46" fmla="*/ 237 w 237"/>
                <a:gd name="T47" fmla="*/ 225 h 237"/>
                <a:gd name="T48" fmla="*/ 237 w 237"/>
                <a:gd name="T49" fmla="*/ 210 h 237"/>
                <a:gd name="T50" fmla="*/ 234 w 237"/>
                <a:gd name="T51" fmla="*/ 188 h 237"/>
                <a:gd name="T52" fmla="*/ 230 w 237"/>
                <a:gd name="T53" fmla="*/ 166 h 237"/>
                <a:gd name="T54" fmla="*/ 223 w 237"/>
                <a:gd name="T55" fmla="*/ 146 h 237"/>
                <a:gd name="T56" fmla="*/ 211 w 237"/>
                <a:gd name="T57" fmla="*/ 116 h 237"/>
                <a:gd name="T58" fmla="*/ 186 w 237"/>
                <a:gd name="T59" fmla="*/ 81 h 237"/>
                <a:gd name="T60" fmla="*/ 156 w 237"/>
                <a:gd name="T61" fmla="*/ 51 h 237"/>
                <a:gd name="T62" fmla="*/ 121 w 237"/>
                <a:gd name="T63" fmla="*/ 27 h 237"/>
                <a:gd name="T64" fmla="*/ 91 w 237"/>
                <a:gd name="T65" fmla="*/ 13 h 237"/>
                <a:gd name="T66" fmla="*/ 70 w 237"/>
                <a:gd name="T67" fmla="*/ 7 h 237"/>
                <a:gd name="T68" fmla="*/ 49 w 237"/>
                <a:gd name="T69" fmla="*/ 3 h 237"/>
                <a:gd name="T70" fmla="*/ 27 w 237"/>
                <a:gd name="T7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7" h="237">
                  <a:moveTo>
                    <a:pt x="15" y="0"/>
                  </a:moveTo>
                  <a:lnTo>
                    <a:pt x="12" y="0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34" y="31"/>
                  </a:lnTo>
                  <a:lnTo>
                    <a:pt x="53" y="34"/>
                  </a:lnTo>
                  <a:lnTo>
                    <a:pt x="73" y="39"/>
                  </a:lnTo>
                  <a:lnTo>
                    <a:pt x="90" y="45"/>
                  </a:lnTo>
                  <a:lnTo>
                    <a:pt x="107" y="53"/>
                  </a:lnTo>
                  <a:lnTo>
                    <a:pt x="123" y="62"/>
                  </a:lnTo>
                  <a:lnTo>
                    <a:pt x="137" y="74"/>
                  </a:lnTo>
                  <a:lnTo>
                    <a:pt x="151" y="86"/>
                  </a:lnTo>
                  <a:lnTo>
                    <a:pt x="164" y="100"/>
                  </a:lnTo>
                  <a:lnTo>
                    <a:pt x="174" y="115"/>
                  </a:lnTo>
                  <a:lnTo>
                    <a:pt x="184" y="130"/>
                  </a:lnTo>
                  <a:lnTo>
                    <a:pt x="192" y="147"/>
                  </a:lnTo>
                  <a:lnTo>
                    <a:pt x="199" y="164"/>
                  </a:lnTo>
                  <a:lnTo>
                    <a:pt x="203" y="183"/>
                  </a:lnTo>
                  <a:lnTo>
                    <a:pt x="206" y="202"/>
                  </a:lnTo>
                  <a:lnTo>
                    <a:pt x="207" y="222"/>
                  </a:lnTo>
                  <a:lnTo>
                    <a:pt x="207" y="225"/>
                  </a:lnTo>
                  <a:lnTo>
                    <a:pt x="209" y="228"/>
                  </a:lnTo>
                  <a:lnTo>
                    <a:pt x="210" y="230"/>
                  </a:lnTo>
                  <a:lnTo>
                    <a:pt x="212" y="233"/>
                  </a:lnTo>
                  <a:lnTo>
                    <a:pt x="214" y="235"/>
                  </a:lnTo>
                  <a:lnTo>
                    <a:pt x="216" y="236"/>
                  </a:lnTo>
                  <a:lnTo>
                    <a:pt x="219" y="237"/>
                  </a:lnTo>
                  <a:lnTo>
                    <a:pt x="222" y="237"/>
                  </a:lnTo>
                  <a:lnTo>
                    <a:pt x="226" y="237"/>
                  </a:lnTo>
                  <a:lnTo>
                    <a:pt x="228" y="236"/>
                  </a:lnTo>
                  <a:lnTo>
                    <a:pt x="231" y="235"/>
                  </a:lnTo>
                  <a:lnTo>
                    <a:pt x="233" y="233"/>
                  </a:lnTo>
                  <a:lnTo>
                    <a:pt x="235" y="230"/>
                  </a:lnTo>
                  <a:lnTo>
                    <a:pt x="236" y="228"/>
                  </a:lnTo>
                  <a:lnTo>
                    <a:pt x="237" y="225"/>
                  </a:lnTo>
                  <a:lnTo>
                    <a:pt x="237" y="222"/>
                  </a:lnTo>
                  <a:lnTo>
                    <a:pt x="237" y="210"/>
                  </a:lnTo>
                  <a:lnTo>
                    <a:pt x="236" y="199"/>
                  </a:lnTo>
                  <a:lnTo>
                    <a:pt x="234" y="188"/>
                  </a:lnTo>
                  <a:lnTo>
                    <a:pt x="233" y="177"/>
                  </a:lnTo>
                  <a:lnTo>
                    <a:pt x="230" y="166"/>
                  </a:lnTo>
                  <a:lnTo>
                    <a:pt x="228" y="156"/>
                  </a:lnTo>
                  <a:lnTo>
                    <a:pt x="223" y="146"/>
                  </a:lnTo>
                  <a:lnTo>
                    <a:pt x="220" y="135"/>
                  </a:lnTo>
                  <a:lnTo>
                    <a:pt x="211" y="116"/>
                  </a:lnTo>
                  <a:lnTo>
                    <a:pt x="199" y="98"/>
                  </a:lnTo>
                  <a:lnTo>
                    <a:pt x="186" y="81"/>
                  </a:lnTo>
                  <a:lnTo>
                    <a:pt x="172" y="65"/>
                  </a:lnTo>
                  <a:lnTo>
                    <a:pt x="156" y="51"/>
                  </a:lnTo>
                  <a:lnTo>
                    <a:pt x="139" y="38"/>
                  </a:lnTo>
                  <a:lnTo>
                    <a:pt x="121" y="27"/>
                  </a:lnTo>
                  <a:lnTo>
                    <a:pt x="102" y="18"/>
                  </a:lnTo>
                  <a:lnTo>
                    <a:pt x="91" y="13"/>
                  </a:lnTo>
                  <a:lnTo>
                    <a:pt x="81" y="10"/>
                  </a:lnTo>
                  <a:lnTo>
                    <a:pt x="70" y="7"/>
                  </a:lnTo>
                  <a:lnTo>
                    <a:pt x="60" y="5"/>
                  </a:lnTo>
                  <a:lnTo>
                    <a:pt x="49" y="3"/>
                  </a:lnTo>
                  <a:lnTo>
                    <a:pt x="37" y="1"/>
                  </a:lnTo>
                  <a:lnTo>
                    <a:pt x="27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4394">
              <a:extLst>
                <a:ext uri="{FF2B5EF4-FFF2-40B4-BE49-F238E27FC236}">
                  <a16:creationId xmlns:a16="http://schemas.microsoft.com/office/drawing/2014/main" id="{4924D6FD-372D-40B5-8A1F-EA8864DEC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160" y="4772729"/>
              <a:ext cx="111125" cy="111125"/>
            </a:xfrm>
            <a:custGeom>
              <a:avLst/>
              <a:gdLst>
                <a:gd name="T0" fmla="*/ 12 w 351"/>
                <a:gd name="T1" fmla="*/ 0 h 350"/>
                <a:gd name="T2" fmla="*/ 6 w 351"/>
                <a:gd name="T3" fmla="*/ 2 h 350"/>
                <a:gd name="T4" fmla="*/ 2 w 351"/>
                <a:gd name="T5" fmla="*/ 6 h 350"/>
                <a:gd name="T6" fmla="*/ 0 w 351"/>
                <a:gd name="T7" fmla="*/ 12 h 350"/>
                <a:gd name="T8" fmla="*/ 0 w 351"/>
                <a:gd name="T9" fmla="*/ 17 h 350"/>
                <a:gd name="T10" fmla="*/ 2 w 351"/>
                <a:gd name="T11" fmla="*/ 22 h 350"/>
                <a:gd name="T12" fmla="*/ 6 w 351"/>
                <a:gd name="T13" fmla="*/ 27 h 350"/>
                <a:gd name="T14" fmla="*/ 12 w 351"/>
                <a:gd name="T15" fmla="*/ 29 h 350"/>
                <a:gd name="T16" fmla="*/ 31 w 351"/>
                <a:gd name="T17" fmla="*/ 30 h 350"/>
                <a:gd name="T18" fmla="*/ 62 w 351"/>
                <a:gd name="T19" fmla="*/ 33 h 350"/>
                <a:gd name="T20" fmla="*/ 91 w 351"/>
                <a:gd name="T21" fmla="*/ 40 h 350"/>
                <a:gd name="T22" fmla="*/ 120 w 351"/>
                <a:gd name="T23" fmla="*/ 48 h 350"/>
                <a:gd name="T24" fmla="*/ 148 w 351"/>
                <a:gd name="T25" fmla="*/ 60 h 350"/>
                <a:gd name="T26" fmla="*/ 173 w 351"/>
                <a:gd name="T27" fmla="*/ 74 h 350"/>
                <a:gd name="T28" fmla="*/ 198 w 351"/>
                <a:gd name="T29" fmla="*/ 91 h 350"/>
                <a:gd name="T30" fmla="*/ 220 w 351"/>
                <a:gd name="T31" fmla="*/ 109 h 350"/>
                <a:gd name="T32" fmla="*/ 241 w 351"/>
                <a:gd name="T33" fmla="*/ 129 h 350"/>
                <a:gd name="T34" fmla="*/ 260 w 351"/>
                <a:gd name="T35" fmla="*/ 153 h 350"/>
                <a:gd name="T36" fmla="*/ 276 w 351"/>
                <a:gd name="T37" fmla="*/ 177 h 350"/>
                <a:gd name="T38" fmla="*/ 290 w 351"/>
                <a:gd name="T39" fmla="*/ 203 h 350"/>
                <a:gd name="T40" fmla="*/ 302 w 351"/>
                <a:gd name="T41" fmla="*/ 230 h 350"/>
                <a:gd name="T42" fmla="*/ 311 w 351"/>
                <a:gd name="T43" fmla="*/ 259 h 350"/>
                <a:gd name="T44" fmla="*/ 317 w 351"/>
                <a:gd name="T45" fmla="*/ 289 h 350"/>
                <a:gd name="T46" fmla="*/ 320 w 351"/>
                <a:gd name="T47" fmla="*/ 319 h 350"/>
                <a:gd name="T48" fmla="*/ 321 w 351"/>
                <a:gd name="T49" fmla="*/ 338 h 350"/>
                <a:gd name="T50" fmla="*/ 323 w 351"/>
                <a:gd name="T51" fmla="*/ 343 h 350"/>
                <a:gd name="T52" fmla="*/ 327 w 351"/>
                <a:gd name="T53" fmla="*/ 348 h 350"/>
                <a:gd name="T54" fmla="*/ 333 w 351"/>
                <a:gd name="T55" fmla="*/ 350 h 350"/>
                <a:gd name="T56" fmla="*/ 338 w 351"/>
                <a:gd name="T57" fmla="*/ 350 h 350"/>
                <a:gd name="T58" fmla="*/ 343 w 351"/>
                <a:gd name="T59" fmla="*/ 348 h 350"/>
                <a:gd name="T60" fmla="*/ 348 w 351"/>
                <a:gd name="T61" fmla="*/ 343 h 350"/>
                <a:gd name="T62" fmla="*/ 350 w 351"/>
                <a:gd name="T63" fmla="*/ 338 h 350"/>
                <a:gd name="T64" fmla="*/ 350 w 351"/>
                <a:gd name="T65" fmla="*/ 318 h 350"/>
                <a:gd name="T66" fmla="*/ 347 w 351"/>
                <a:gd name="T67" fmla="*/ 283 h 350"/>
                <a:gd name="T68" fmla="*/ 340 w 351"/>
                <a:gd name="T69" fmla="*/ 251 h 350"/>
                <a:gd name="T70" fmla="*/ 330 w 351"/>
                <a:gd name="T71" fmla="*/ 220 h 350"/>
                <a:gd name="T72" fmla="*/ 318 w 351"/>
                <a:gd name="T73" fmla="*/ 189 h 350"/>
                <a:gd name="T74" fmla="*/ 302 w 351"/>
                <a:gd name="T75" fmla="*/ 162 h 350"/>
                <a:gd name="T76" fmla="*/ 283 w 351"/>
                <a:gd name="T77" fmla="*/ 135 h 350"/>
                <a:gd name="T78" fmla="*/ 263 w 351"/>
                <a:gd name="T79" fmla="*/ 110 h 350"/>
                <a:gd name="T80" fmla="*/ 241 w 351"/>
                <a:gd name="T81" fmla="*/ 87 h 350"/>
                <a:gd name="T82" fmla="*/ 216 w 351"/>
                <a:gd name="T83" fmla="*/ 66 h 350"/>
                <a:gd name="T84" fmla="*/ 189 w 351"/>
                <a:gd name="T85" fmla="*/ 48 h 350"/>
                <a:gd name="T86" fmla="*/ 160 w 351"/>
                <a:gd name="T87" fmla="*/ 33 h 350"/>
                <a:gd name="T88" fmla="*/ 130 w 351"/>
                <a:gd name="T89" fmla="*/ 20 h 350"/>
                <a:gd name="T90" fmla="*/ 98 w 351"/>
                <a:gd name="T91" fmla="*/ 11 h 350"/>
                <a:gd name="T92" fmla="*/ 66 w 351"/>
                <a:gd name="T93" fmla="*/ 3 h 350"/>
                <a:gd name="T94" fmla="*/ 32 w 351"/>
                <a:gd name="T95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1" h="350">
                  <a:moveTo>
                    <a:pt x="15" y="0"/>
                  </a:move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20"/>
                  </a:lnTo>
                  <a:lnTo>
                    <a:pt x="2" y="22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9" y="28"/>
                  </a:lnTo>
                  <a:lnTo>
                    <a:pt x="12" y="29"/>
                  </a:lnTo>
                  <a:lnTo>
                    <a:pt x="15" y="30"/>
                  </a:lnTo>
                  <a:lnTo>
                    <a:pt x="31" y="30"/>
                  </a:lnTo>
                  <a:lnTo>
                    <a:pt x="46" y="31"/>
                  </a:lnTo>
                  <a:lnTo>
                    <a:pt x="62" y="33"/>
                  </a:lnTo>
                  <a:lnTo>
                    <a:pt x="77" y="35"/>
                  </a:lnTo>
                  <a:lnTo>
                    <a:pt x="91" y="40"/>
                  </a:lnTo>
                  <a:lnTo>
                    <a:pt x="106" y="44"/>
                  </a:lnTo>
                  <a:lnTo>
                    <a:pt x="120" y="48"/>
                  </a:lnTo>
                  <a:lnTo>
                    <a:pt x="134" y="53"/>
                  </a:lnTo>
                  <a:lnTo>
                    <a:pt x="148" y="60"/>
                  </a:lnTo>
                  <a:lnTo>
                    <a:pt x="160" y="66"/>
                  </a:lnTo>
                  <a:lnTo>
                    <a:pt x="173" y="74"/>
                  </a:lnTo>
                  <a:lnTo>
                    <a:pt x="186" y="82"/>
                  </a:lnTo>
                  <a:lnTo>
                    <a:pt x="198" y="91"/>
                  </a:lnTo>
                  <a:lnTo>
                    <a:pt x="210" y="99"/>
                  </a:lnTo>
                  <a:lnTo>
                    <a:pt x="220" y="109"/>
                  </a:lnTo>
                  <a:lnTo>
                    <a:pt x="231" y="120"/>
                  </a:lnTo>
                  <a:lnTo>
                    <a:pt x="241" y="129"/>
                  </a:lnTo>
                  <a:lnTo>
                    <a:pt x="250" y="141"/>
                  </a:lnTo>
                  <a:lnTo>
                    <a:pt x="260" y="153"/>
                  </a:lnTo>
                  <a:lnTo>
                    <a:pt x="268" y="165"/>
                  </a:lnTo>
                  <a:lnTo>
                    <a:pt x="276" y="177"/>
                  </a:lnTo>
                  <a:lnTo>
                    <a:pt x="283" y="189"/>
                  </a:lnTo>
                  <a:lnTo>
                    <a:pt x="290" y="203"/>
                  </a:lnTo>
                  <a:lnTo>
                    <a:pt x="296" y="216"/>
                  </a:lnTo>
                  <a:lnTo>
                    <a:pt x="302" y="230"/>
                  </a:lnTo>
                  <a:lnTo>
                    <a:pt x="307" y="244"/>
                  </a:lnTo>
                  <a:lnTo>
                    <a:pt x="311" y="259"/>
                  </a:lnTo>
                  <a:lnTo>
                    <a:pt x="314" y="274"/>
                  </a:lnTo>
                  <a:lnTo>
                    <a:pt x="317" y="289"/>
                  </a:lnTo>
                  <a:lnTo>
                    <a:pt x="319" y="304"/>
                  </a:lnTo>
                  <a:lnTo>
                    <a:pt x="320" y="319"/>
                  </a:lnTo>
                  <a:lnTo>
                    <a:pt x="321" y="335"/>
                  </a:lnTo>
                  <a:lnTo>
                    <a:pt x="321" y="338"/>
                  </a:lnTo>
                  <a:lnTo>
                    <a:pt x="322" y="341"/>
                  </a:lnTo>
                  <a:lnTo>
                    <a:pt x="323" y="343"/>
                  </a:lnTo>
                  <a:lnTo>
                    <a:pt x="325" y="346"/>
                  </a:lnTo>
                  <a:lnTo>
                    <a:pt x="327" y="348"/>
                  </a:lnTo>
                  <a:lnTo>
                    <a:pt x="329" y="349"/>
                  </a:lnTo>
                  <a:lnTo>
                    <a:pt x="333" y="350"/>
                  </a:lnTo>
                  <a:lnTo>
                    <a:pt x="336" y="350"/>
                  </a:lnTo>
                  <a:lnTo>
                    <a:pt x="338" y="350"/>
                  </a:lnTo>
                  <a:lnTo>
                    <a:pt x="341" y="349"/>
                  </a:lnTo>
                  <a:lnTo>
                    <a:pt x="343" y="348"/>
                  </a:lnTo>
                  <a:lnTo>
                    <a:pt x="347" y="346"/>
                  </a:lnTo>
                  <a:lnTo>
                    <a:pt x="348" y="343"/>
                  </a:lnTo>
                  <a:lnTo>
                    <a:pt x="350" y="341"/>
                  </a:lnTo>
                  <a:lnTo>
                    <a:pt x="350" y="338"/>
                  </a:lnTo>
                  <a:lnTo>
                    <a:pt x="351" y="335"/>
                  </a:lnTo>
                  <a:lnTo>
                    <a:pt x="350" y="318"/>
                  </a:lnTo>
                  <a:lnTo>
                    <a:pt x="349" y="301"/>
                  </a:lnTo>
                  <a:lnTo>
                    <a:pt x="347" y="283"/>
                  </a:lnTo>
                  <a:lnTo>
                    <a:pt x="343" y="267"/>
                  </a:lnTo>
                  <a:lnTo>
                    <a:pt x="340" y="251"/>
                  </a:lnTo>
                  <a:lnTo>
                    <a:pt x="336" y="235"/>
                  </a:lnTo>
                  <a:lnTo>
                    <a:pt x="330" y="220"/>
                  </a:lnTo>
                  <a:lnTo>
                    <a:pt x="324" y="204"/>
                  </a:lnTo>
                  <a:lnTo>
                    <a:pt x="318" y="189"/>
                  </a:lnTo>
                  <a:lnTo>
                    <a:pt x="310" y="175"/>
                  </a:lnTo>
                  <a:lnTo>
                    <a:pt x="302" y="162"/>
                  </a:lnTo>
                  <a:lnTo>
                    <a:pt x="293" y="148"/>
                  </a:lnTo>
                  <a:lnTo>
                    <a:pt x="283" y="135"/>
                  </a:lnTo>
                  <a:lnTo>
                    <a:pt x="274" y="122"/>
                  </a:lnTo>
                  <a:lnTo>
                    <a:pt x="263" y="110"/>
                  </a:lnTo>
                  <a:lnTo>
                    <a:pt x="252" y="98"/>
                  </a:lnTo>
                  <a:lnTo>
                    <a:pt x="241" y="87"/>
                  </a:lnTo>
                  <a:lnTo>
                    <a:pt x="228" y="77"/>
                  </a:lnTo>
                  <a:lnTo>
                    <a:pt x="216" y="66"/>
                  </a:lnTo>
                  <a:lnTo>
                    <a:pt x="202" y="57"/>
                  </a:lnTo>
                  <a:lnTo>
                    <a:pt x="189" y="48"/>
                  </a:lnTo>
                  <a:lnTo>
                    <a:pt x="174" y="41"/>
                  </a:lnTo>
                  <a:lnTo>
                    <a:pt x="160" y="33"/>
                  </a:lnTo>
                  <a:lnTo>
                    <a:pt x="145" y="26"/>
                  </a:lnTo>
                  <a:lnTo>
                    <a:pt x="130" y="20"/>
                  </a:lnTo>
                  <a:lnTo>
                    <a:pt x="114" y="15"/>
                  </a:lnTo>
                  <a:lnTo>
                    <a:pt x="98" y="11"/>
                  </a:lnTo>
                  <a:lnTo>
                    <a:pt x="82" y="6"/>
                  </a:lnTo>
                  <a:lnTo>
                    <a:pt x="66" y="3"/>
                  </a:lnTo>
                  <a:lnTo>
                    <a:pt x="49" y="1"/>
                  </a:lnTo>
                  <a:lnTo>
                    <a:pt x="32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12592042-0D1A-4B1E-A24E-83BCAFA064EB}"/>
              </a:ext>
            </a:extLst>
          </p:cNvPr>
          <p:cNvSpPr>
            <a:spLocks noChangeAspect="1"/>
          </p:cNvSpPr>
          <p:nvPr/>
        </p:nvSpPr>
        <p:spPr>
          <a:xfrm>
            <a:off x="6309184" y="2839168"/>
            <a:ext cx="360000" cy="360000"/>
          </a:xfrm>
          <a:custGeom>
            <a:avLst/>
            <a:gdLst>
              <a:gd name="connsiteX0" fmla="*/ 866350 w 949054"/>
              <a:gd name="connsiteY0" fmla="*/ 52729 h 1302847"/>
              <a:gd name="connsiteX1" fmla="*/ 836277 w 949054"/>
              <a:gd name="connsiteY1" fmla="*/ 54877 h 1302847"/>
              <a:gd name="connsiteX2" fmla="*/ 836277 w 949054"/>
              <a:gd name="connsiteY2" fmla="*/ 70988 h 1302847"/>
              <a:gd name="connsiteX3" fmla="*/ 867425 w 949054"/>
              <a:gd name="connsiteY3" fmla="*/ 81729 h 1302847"/>
              <a:gd name="connsiteX4" fmla="*/ 880314 w 949054"/>
              <a:gd name="connsiteY4" fmla="*/ 102137 h 1302847"/>
              <a:gd name="connsiteX5" fmla="*/ 873869 w 949054"/>
              <a:gd name="connsiteY5" fmla="*/ 153692 h 1302847"/>
              <a:gd name="connsiteX6" fmla="*/ 848091 w 949054"/>
              <a:gd name="connsiteY6" fmla="*/ 195581 h 1302847"/>
              <a:gd name="connsiteX7" fmla="*/ 789017 w 949054"/>
              <a:gd name="connsiteY7" fmla="*/ 234247 h 1302847"/>
              <a:gd name="connsiteX8" fmla="*/ 748203 w 949054"/>
              <a:gd name="connsiteY8" fmla="*/ 250358 h 1302847"/>
              <a:gd name="connsiteX9" fmla="*/ 730193 w 949054"/>
              <a:gd name="connsiteY9" fmla="*/ 266802 h 1302847"/>
              <a:gd name="connsiteX10" fmla="*/ 716405 w 949054"/>
              <a:gd name="connsiteY10" fmla="*/ 356425 h 1302847"/>
              <a:gd name="connsiteX11" fmla="*/ 697616 w 949054"/>
              <a:gd name="connsiteY11" fmla="*/ 587828 h 1302847"/>
              <a:gd name="connsiteX12" fmla="*/ 712759 w 949054"/>
              <a:gd name="connsiteY12" fmla="*/ 557543 h 1302847"/>
              <a:gd name="connsiteX13" fmla="*/ 767536 w 949054"/>
              <a:gd name="connsiteY13" fmla="*/ 496320 h 1302847"/>
              <a:gd name="connsiteX14" fmla="*/ 848091 w 949054"/>
              <a:gd name="connsiteY14" fmla="*/ 374951 h 1302847"/>
              <a:gd name="connsiteX15" fmla="*/ 895350 w 949054"/>
              <a:gd name="connsiteY15" fmla="*/ 261099 h 1302847"/>
              <a:gd name="connsiteX16" fmla="*/ 913610 w 949054"/>
              <a:gd name="connsiteY16" fmla="*/ 180544 h 1302847"/>
              <a:gd name="connsiteX17" fmla="*/ 912536 w 949054"/>
              <a:gd name="connsiteY17" fmla="*/ 115025 h 1302847"/>
              <a:gd name="connsiteX18" fmla="*/ 895350 w 949054"/>
              <a:gd name="connsiteY18" fmla="*/ 73137 h 1302847"/>
              <a:gd name="connsiteX19" fmla="*/ 82704 w 949054"/>
              <a:gd name="connsiteY19" fmla="*/ 52629 h 1302847"/>
              <a:gd name="connsiteX20" fmla="*/ 53704 w 949054"/>
              <a:gd name="connsiteY20" fmla="*/ 73037 h 1302847"/>
              <a:gd name="connsiteX21" fmla="*/ 36518 w 949054"/>
              <a:gd name="connsiteY21" fmla="*/ 114925 h 1302847"/>
              <a:gd name="connsiteX22" fmla="*/ 35444 w 949054"/>
              <a:gd name="connsiteY22" fmla="*/ 180444 h 1302847"/>
              <a:gd name="connsiteX23" fmla="*/ 53704 w 949054"/>
              <a:gd name="connsiteY23" fmla="*/ 260999 h 1302847"/>
              <a:gd name="connsiteX24" fmla="*/ 100963 w 949054"/>
              <a:gd name="connsiteY24" fmla="*/ 374851 h 1302847"/>
              <a:gd name="connsiteX25" fmla="*/ 181518 w 949054"/>
              <a:gd name="connsiteY25" fmla="*/ 496220 h 1302847"/>
              <a:gd name="connsiteX26" fmla="*/ 236296 w 949054"/>
              <a:gd name="connsiteY26" fmla="*/ 557443 h 1302847"/>
              <a:gd name="connsiteX27" fmla="*/ 249319 w 949054"/>
              <a:gd name="connsiteY27" fmla="*/ 583488 h 1302847"/>
              <a:gd name="connsiteX28" fmla="*/ 243814 w 949054"/>
              <a:gd name="connsiteY28" fmla="*/ 491758 h 1302847"/>
              <a:gd name="connsiteX29" fmla="*/ 221101 w 949054"/>
              <a:gd name="connsiteY29" fmla="*/ 268747 h 1302847"/>
              <a:gd name="connsiteX30" fmla="*/ 200852 w 949054"/>
              <a:gd name="connsiteY30" fmla="*/ 250258 h 1302847"/>
              <a:gd name="connsiteX31" fmla="*/ 160037 w 949054"/>
              <a:gd name="connsiteY31" fmla="*/ 234147 h 1302847"/>
              <a:gd name="connsiteX32" fmla="*/ 100963 w 949054"/>
              <a:gd name="connsiteY32" fmla="*/ 195481 h 1302847"/>
              <a:gd name="connsiteX33" fmla="*/ 75185 w 949054"/>
              <a:gd name="connsiteY33" fmla="*/ 153592 h 1302847"/>
              <a:gd name="connsiteX34" fmla="*/ 68740 w 949054"/>
              <a:gd name="connsiteY34" fmla="*/ 102037 h 1302847"/>
              <a:gd name="connsiteX35" fmla="*/ 81629 w 949054"/>
              <a:gd name="connsiteY35" fmla="*/ 81629 h 1302847"/>
              <a:gd name="connsiteX36" fmla="*/ 112777 w 949054"/>
              <a:gd name="connsiteY36" fmla="*/ 70888 h 1302847"/>
              <a:gd name="connsiteX37" fmla="*/ 112777 w 949054"/>
              <a:gd name="connsiteY37" fmla="*/ 54777 h 1302847"/>
              <a:gd name="connsiteX38" fmla="*/ 128888 w 949054"/>
              <a:gd name="connsiteY38" fmla="*/ 0 h 1302847"/>
              <a:gd name="connsiteX39" fmla="*/ 152518 w 949054"/>
              <a:gd name="connsiteY39" fmla="*/ 16111 h 1302847"/>
              <a:gd name="connsiteX40" fmla="*/ 178296 w 949054"/>
              <a:gd name="connsiteY40" fmla="*/ 59074 h 1302847"/>
              <a:gd name="connsiteX41" fmla="*/ 173999 w 949054"/>
              <a:gd name="connsiteY41" fmla="*/ 102037 h 1302847"/>
              <a:gd name="connsiteX42" fmla="*/ 144999 w 949054"/>
              <a:gd name="connsiteY42" fmla="*/ 113851 h 1302847"/>
              <a:gd name="connsiteX43" fmla="*/ 135333 w 949054"/>
              <a:gd name="connsiteY43" fmla="*/ 114925 h 1302847"/>
              <a:gd name="connsiteX44" fmla="*/ 114925 w 949054"/>
              <a:gd name="connsiteY44" fmla="*/ 121370 h 1302847"/>
              <a:gd name="connsiteX45" fmla="*/ 122444 w 949054"/>
              <a:gd name="connsiteY45" fmla="*/ 151444 h 1302847"/>
              <a:gd name="connsiteX46" fmla="*/ 161111 w 949054"/>
              <a:gd name="connsiteY46" fmla="*/ 138555 h 1302847"/>
              <a:gd name="connsiteX47" fmla="*/ 183666 w 949054"/>
              <a:gd name="connsiteY47" fmla="*/ 136407 h 1302847"/>
              <a:gd name="connsiteX48" fmla="*/ 184321 w 949054"/>
              <a:gd name="connsiteY48" fmla="*/ 137323 h 1302847"/>
              <a:gd name="connsiteX49" fmla="*/ 764048 w 949054"/>
              <a:gd name="connsiteY49" fmla="*/ 138384 h 1302847"/>
              <a:gd name="connsiteX50" fmla="*/ 765388 w 949054"/>
              <a:gd name="connsiteY50" fmla="*/ 136507 h 1302847"/>
              <a:gd name="connsiteX51" fmla="*/ 787943 w 949054"/>
              <a:gd name="connsiteY51" fmla="*/ 138655 h 1302847"/>
              <a:gd name="connsiteX52" fmla="*/ 826610 w 949054"/>
              <a:gd name="connsiteY52" fmla="*/ 151544 h 1302847"/>
              <a:gd name="connsiteX53" fmla="*/ 834129 w 949054"/>
              <a:gd name="connsiteY53" fmla="*/ 121470 h 1302847"/>
              <a:gd name="connsiteX54" fmla="*/ 813721 w 949054"/>
              <a:gd name="connsiteY54" fmla="*/ 115025 h 1302847"/>
              <a:gd name="connsiteX55" fmla="*/ 804055 w 949054"/>
              <a:gd name="connsiteY55" fmla="*/ 113951 h 1302847"/>
              <a:gd name="connsiteX56" fmla="*/ 775055 w 949054"/>
              <a:gd name="connsiteY56" fmla="*/ 102137 h 1302847"/>
              <a:gd name="connsiteX57" fmla="*/ 770758 w 949054"/>
              <a:gd name="connsiteY57" fmla="*/ 59174 h 1302847"/>
              <a:gd name="connsiteX58" fmla="*/ 796536 w 949054"/>
              <a:gd name="connsiteY58" fmla="*/ 16211 h 1302847"/>
              <a:gd name="connsiteX59" fmla="*/ 820166 w 949054"/>
              <a:gd name="connsiteY59" fmla="*/ 100 h 1302847"/>
              <a:gd name="connsiteX60" fmla="*/ 868499 w 949054"/>
              <a:gd name="connsiteY60" fmla="*/ 4396 h 1302847"/>
              <a:gd name="connsiteX61" fmla="*/ 916832 w 949054"/>
              <a:gd name="connsiteY61" fmla="*/ 37692 h 1302847"/>
              <a:gd name="connsiteX62" fmla="*/ 944758 w 949054"/>
              <a:gd name="connsiteY62" fmla="*/ 91396 h 1302847"/>
              <a:gd name="connsiteX63" fmla="*/ 949054 w 949054"/>
              <a:gd name="connsiteY63" fmla="*/ 154766 h 1302847"/>
              <a:gd name="connsiteX64" fmla="*/ 923277 w 949054"/>
              <a:gd name="connsiteY64" fmla="*/ 252507 h 1302847"/>
              <a:gd name="connsiteX65" fmla="*/ 876017 w 949054"/>
              <a:gd name="connsiteY65" fmla="*/ 373877 h 1302847"/>
              <a:gd name="connsiteX66" fmla="*/ 809425 w 949054"/>
              <a:gd name="connsiteY66" fmla="*/ 481284 h 1302847"/>
              <a:gd name="connsiteX67" fmla="*/ 760018 w 949054"/>
              <a:gd name="connsiteY67" fmla="*/ 539283 h 1302847"/>
              <a:gd name="connsiteX68" fmla="*/ 729944 w 949054"/>
              <a:gd name="connsiteY68" fmla="*/ 569357 h 1302847"/>
              <a:gd name="connsiteX69" fmla="*/ 714907 w 949054"/>
              <a:gd name="connsiteY69" fmla="*/ 597283 h 1302847"/>
              <a:gd name="connsiteX70" fmla="*/ 722425 w 949054"/>
              <a:gd name="connsiteY70" fmla="*/ 623061 h 1302847"/>
              <a:gd name="connsiteX71" fmla="*/ 728869 w 949054"/>
              <a:gd name="connsiteY71" fmla="*/ 639172 h 1302847"/>
              <a:gd name="connsiteX72" fmla="*/ 710610 w 949054"/>
              <a:gd name="connsiteY72" fmla="*/ 656357 h 1302847"/>
              <a:gd name="connsiteX73" fmla="*/ 697722 w 949054"/>
              <a:gd name="connsiteY73" fmla="*/ 628431 h 1302847"/>
              <a:gd name="connsiteX74" fmla="*/ 695238 w 949054"/>
              <a:gd name="connsiteY74" fmla="*/ 609805 h 1302847"/>
              <a:gd name="connsiteX75" fmla="*/ 671295 w 949054"/>
              <a:gd name="connsiteY75" fmla="*/ 674349 h 1302847"/>
              <a:gd name="connsiteX76" fmla="*/ 626183 w 949054"/>
              <a:gd name="connsiteY76" fmla="*/ 730201 h 1302847"/>
              <a:gd name="connsiteX77" fmla="*/ 555295 w 949054"/>
              <a:gd name="connsiteY77" fmla="*/ 762423 h 1302847"/>
              <a:gd name="connsiteX78" fmla="*/ 545043 w 949054"/>
              <a:gd name="connsiteY78" fmla="*/ 762570 h 1302847"/>
              <a:gd name="connsiteX79" fmla="*/ 549626 w 949054"/>
              <a:gd name="connsiteY79" fmla="*/ 764468 h 1302847"/>
              <a:gd name="connsiteX80" fmla="*/ 556875 w 949054"/>
              <a:gd name="connsiteY80" fmla="*/ 781968 h 1302847"/>
              <a:gd name="connsiteX81" fmla="*/ 556874 w 949054"/>
              <a:gd name="connsiteY81" fmla="*/ 781968 h 1302847"/>
              <a:gd name="connsiteX82" fmla="*/ 549625 w 949054"/>
              <a:gd name="connsiteY82" fmla="*/ 799468 h 1302847"/>
              <a:gd name="connsiteX83" fmla="*/ 532519 w 949054"/>
              <a:gd name="connsiteY83" fmla="*/ 806554 h 1302847"/>
              <a:gd name="connsiteX84" fmla="*/ 509109 w 949054"/>
              <a:gd name="connsiteY84" fmla="*/ 863552 h 1302847"/>
              <a:gd name="connsiteX85" fmla="*/ 510183 w 949054"/>
              <a:gd name="connsiteY85" fmla="*/ 904367 h 1302847"/>
              <a:gd name="connsiteX86" fmla="*/ 572479 w 949054"/>
              <a:gd name="connsiteY86" fmla="*/ 956997 h 1302847"/>
              <a:gd name="connsiteX87" fmla="*/ 575440 w 949054"/>
              <a:gd name="connsiteY87" fmla="*/ 968840 h 1302847"/>
              <a:gd name="connsiteX88" fmla="*/ 576775 w 949054"/>
              <a:gd name="connsiteY88" fmla="*/ 968811 h 1302847"/>
              <a:gd name="connsiteX89" fmla="*/ 603627 w 949054"/>
              <a:gd name="connsiteY89" fmla="*/ 972034 h 1302847"/>
              <a:gd name="connsiteX90" fmla="*/ 591812 w 949054"/>
              <a:gd name="connsiteY90" fmla="*/ 987071 h 1302847"/>
              <a:gd name="connsiteX91" fmla="*/ 591812 w 949054"/>
              <a:gd name="connsiteY91" fmla="*/ 999960 h 1302847"/>
              <a:gd name="connsiteX92" fmla="*/ 627256 w 949054"/>
              <a:gd name="connsiteY92" fmla="*/ 1026811 h 1302847"/>
              <a:gd name="connsiteX93" fmla="*/ 654108 w 949054"/>
              <a:gd name="connsiteY93" fmla="*/ 1040774 h 1302847"/>
              <a:gd name="connsiteX94" fmla="*/ 675590 w 949054"/>
              <a:gd name="connsiteY94" fmla="*/ 1097700 h 1302847"/>
              <a:gd name="connsiteX95" fmla="*/ 679886 w 949054"/>
              <a:gd name="connsiteY95" fmla="*/ 1101996 h 1302847"/>
              <a:gd name="connsiteX96" fmla="*/ 684182 w 949054"/>
              <a:gd name="connsiteY96" fmla="*/ 1239477 h 1302847"/>
              <a:gd name="connsiteX97" fmla="*/ 698145 w 949054"/>
              <a:gd name="connsiteY97" fmla="*/ 1246996 h 1302847"/>
              <a:gd name="connsiteX98" fmla="*/ 701367 w 949054"/>
              <a:gd name="connsiteY98" fmla="*/ 1269551 h 1302847"/>
              <a:gd name="connsiteX99" fmla="*/ 625108 w 949054"/>
              <a:gd name="connsiteY99" fmla="*/ 1293181 h 1302847"/>
              <a:gd name="connsiteX100" fmla="*/ 546701 w 949054"/>
              <a:gd name="connsiteY100" fmla="*/ 1299625 h 1302847"/>
              <a:gd name="connsiteX101" fmla="*/ 445739 w 949054"/>
              <a:gd name="connsiteY101" fmla="*/ 1302847 h 1302847"/>
              <a:gd name="connsiteX102" fmla="*/ 354443 w 949054"/>
              <a:gd name="connsiteY102" fmla="*/ 1297477 h 1302847"/>
              <a:gd name="connsiteX103" fmla="*/ 253480 w 949054"/>
              <a:gd name="connsiteY103" fmla="*/ 1277070 h 1302847"/>
              <a:gd name="connsiteX104" fmla="*/ 253480 w 949054"/>
              <a:gd name="connsiteY104" fmla="*/ 1255588 h 1302847"/>
              <a:gd name="connsiteX105" fmla="*/ 263147 w 949054"/>
              <a:gd name="connsiteY105" fmla="*/ 1243773 h 1302847"/>
              <a:gd name="connsiteX106" fmla="*/ 269591 w 949054"/>
              <a:gd name="connsiteY106" fmla="*/ 1101996 h 1302847"/>
              <a:gd name="connsiteX107" fmla="*/ 280332 w 949054"/>
              <a:gd name="connsiteY107" fmla="*/ 1064404 h 1302847"/>
              <a:gd name="connsiteX108" fmla="*/ 296443 w 949054"/>
              <a:gd name="connsiteY108" fmla="*/ 1039700 h 1302847"/>
              <a:gd name="connsiteX109" fmla="*/ 358739 w 949054"/>
              <a:gd name="connsiteY109" fmla="*/ 997811 h 1302847"/>
              <a:gd name="connsiteX110" fmla="*/ 345850 w 949054"/>
              <a:gd name="connsiteY110" fmla="*/ 973108 h 1302847"/>
              <a:gd name="connsiteX111" fmla="*/ 372774 w 949054"/>
              <a:gd name="connsiteY111" fmla="*/ 973108 h 1302847"/>
              <a:gd name="connsiteX112" fmla="*/ 375925 w 949054"/>
              <a:gd name="connsiteY112" fmla="*/ 961293 h 1302847"/>
              <a:gd name="connsiteX113" fmla="*/ 440369 w 949054"/>
              <a:gd name="connsiteY113" fmla="*/ 906515 h 1302847"/>
              <a:gd name="connsiteX114" fmla="*/ 442516 w 949054"/>
              <a:gd name="connsiteY114" fmla="*/ 866775 h 1302847"/>
              <a:gd name="connsiteX115" fmla="*/ 414048 w 949054"/>
              <a:gd name="connsiteY115" fmla="*/ 804564 h 1302847"/>
              <a:gd name="connsiteX116" fmla="*/ 401744 w 949054"/>
              <a:gd name="connsiteY116" fmla="*/ 799467 h 1302847"/>
              <a:gd name="connsiteX117" fmla="*/ 394495 w 949054"/>
              <a:gd name="connsiteY117" fmla="*/ 781968 h 1302847"/>
              <a:gd name="connsiteX118" fmla="*/ 401744 w 949054"/>
              <a:gd name="connsiteY118" fmla="*/ 764468 h 1302847"/>
              <a:gd name="connsiteX119" fmla="*/ 403054 w 949054"/>
              <a:gd name="connsiteY119" fmla="*/ 763926 h 1302847"/>
              <a:gd name="connsiteX120" fmla="*/ 342629 w 949054"/>
              <a:gd name="connsiteY120" fmla="*/ 743090 h 1302847"/>
              <a:gd name="connsiteX121" fmla="*/ 282481 w 949054"/>
              <a:gd name="connsiteY121" fmla="*/ 685090 h 1302847"/>
              <a:gd name="connsiteX122" fmla="*/ 253920 w 949054"/>
              <a:gd name="connsiteY122" fmla="*/ 608927 h 1302847"/>
              <a:gd name="connsiteX123" fmla="*/ 251333 w 949054"/>
              <a:gd name="connsiteY123" fmla="*/ 628331 h 1302847"/>
              <a:gd name="connsiteX124" fmla="*/ 238444 w 949054"/>
              <a:gd name="connsiteY124" fmla="*/ 656257 h 1302847"/>
              <a:gd name="connsiteX125" fmla="*/ 220185 w 949054"/>
              <a:gd name="connsiteY125" fmla="*/ 639072 h 1302847"/>
              <a:gd name="connsiteX126" fmla="*/ 226629 w 949054"/>
              <a:gd name="connsiteY126" fmla="*/ 622961 h 1302847"/>
              <a:gd name="connsiteX127" fmla="*/ 234148 w 949054"/>
              <a:gd name="connsiteY127" fmla="*/ 597183 h 1302847"/>
              <a:gd name="connsiteX128" fmla="*/ 219111 w 949054"/>
              <a:gd name="connsiteY128" fmla="*/ 569257 h 1302847"/>
              <a:gd name="connsiteX129" fmla="*/ 189037 w 949054"/>
              <a:gd name="connsiteY129" fmla="*/ 539183 h 1302847"/>
              <a:gd name="connsiteX130" fmla="*/ 139629 w 949054"/>
              <a:gd name="connsiteY130" fmla="*/ 481184 h 1302847"/>
              <a:gd name="connsiteX131" fmla="*/ 73037 w 949054"/>
              <a:gd name="connsiteY131" fmla="*/ 373777 h 1302847"/>
              <a:gd name="connsiteX132" fmla="*/ 25777 w 949054"/>
              <a:gd name="connsiteY132" fmla="*/ 252407 h 1302847"/>
              <a:gd name="connsiteX133" fmla="*/ 0 w 949054"/>
              <a:gd name="connsiteY133" fmla="*/ 154666 h 1302847"/>
              <a:gd name="connsiteX134" fmla="*/ 4296 w 949054"/>
              <a:gd name="connsiteY134" fmla="*/ 91296 h 1302847"/>
              <a:gd name="connsiteX135" fmla="*/ 32222 w 949054"/>
              <a:gd name="connsiteY135" fmla="*/ 37592 h 1302847"/>
              <a:gd name="connsiteX136" fmla="*/ 80555 w 949054"/>
              <a:gd name="connsiteY136" fmla="*/ 4296 h 1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</a:cxnLst>
            <a:rect l="l" t="t" r="r" b="b"/>
            <a:pathLst>
              <a:path w="949054" h="1302847">
                <a:moveTo>
                  <a:pt x="866350" y="52729"/>
                </a:moveTo>
                <a:lnTo>
                  <a:pt x="836277" y="54877"/>
                </a:lnTo>
                <a:lnTo>
                  <a:pt x="836277" y="70988"/>
                </a:lnTo>
                <a:lnTo>
                  <a:pt x="867425" y="81729"/>
                </a:lnTo>
                <a:lnTo>
                  <a:pt x="880314" y="102137"/>
                </a:lnTo>
                <a:lnTo>
                  <a:pt x="873869" y="153692"/>
                </a:lnTo>
                <a:lnTo>
                  <a:pt x="848091" y="195581"/>
                </a:lnTo>
                <a:lnTo>
                  <a:pt x="789017" y="234247"/>
                </a:lnTo>
                <a:lnTo>
                  <a:pt x="748203" y="250358"/>
                </a:lnTo>
                <a:lnTo>
                  <a:pt x="730193" y="266802"/>
                </a:lnTo>
                <a:lnTo>
                  <a:pt x="716405" y="356425"/>
                </a:lnTo>
                <a:lnTo>
                  <a:pt x="697616" y="587828"/>
                </a:lnTo>
                <a:lnTo>
                  <a:pt x="712759" y="557543"/>
                </a:lnTo>
                <a:lnTo>
                  <a:pt x="767536" y="496320"/>
                </a:lnTo>
                <a:lnTo>
                  <a:pt x="848091" y="374951"/>
                </a:lnTo>
                <a:lnTo>
                  <a:pt x="895350" y="261099"/>
                </a:lnTo>
                <a:lnTo>
                  <a:pt x="913610" y="180544"/>
                </a:lnTo>
                <a:cubicBezTo>
                  <a:pt x="913251" y="158704"/>
                  <a:pt x="912894" y="136865"/>
                  <a:pt x="912536" y="115025"/>
                </a:cubicBezTo>
                <a:lnTo>
                  <a:pt x="895350" y="73137"/>
                </a:lnTo>
                <a:close/>
                <a:moveTo>
                  <a:pt x="82704" y="52629"/>
                </a:moveTo>
                <a:lnTo>
                  <a:pt x="53704" y="73037"/>
                </a:lnTo>
                <a:lnTo>
                  <a:pt x="36518" y="114925"/>
                </a:lnTo>
                <a:cubicBezTo>
                  <a:pt x="36160" y="136765"/>
                  <a:pt x="35803" y="158604"/>
                  <a:pt x="35444" y="180444"/>
                </a:cubicBezTo>
                <a:lnTo>
                  <a:pt x="53704" y="260999"/>
                </a:lnTo>
                <a:lnTo>
                  <a:pt x="100963" y="374851"/>
                </a:lnTo>
                <a:lnTo>
                  <a:pt x="181518" y="496220"/>
                </a:lnTo>
                <a:lnTo>
                  <a:pt x="236296" y="557443"/>
                </a:lnTo>
                <a:lnTo>
                  <a:pt x="249319" y="583488"/>
                </a:lnTo>
                <a:lnTo>
                  <a:pt x="243814" y="491758"/>
                </a:lnTo>
                <a:lnTo>
                  <a:pt x="221101" y="268747"/>
                </a:lnTo>
                <a:lnTo>
                  <a:pt x="200852" y="250258"/>
                </a:lnTo>
                <a:lnTo>
                  <a:pt x="160037" y="234147"/>
                </a:lnTo>
                <a:lnTo>
                  <a:pt x="100963" y="195481"/>
                </a:lnTo>
                <a:lnTo>
                  <a:pt x="75185" y="153592"/>
                </a:lnTo>
                <a:lnTo>
                  <a:pt x="68740" y="102037"/>
                </a:lnTo>
                <a:lnTo>
                  <a:pt x="81629" y="81629"/>
                </a:lnTo>
                <a:lnTo>
                  <a:pt x="112777" y="70888"/>
                </a:lnTo>
                <a:lnTo>
                  <a:pt x="112777" y="54777"/>
                </a:lnTo>
                <a:close/>
                <a:moveTo>
                  <a:pt x="128888" y="0"/>
                </a:moveTo>
                <a:lnTo>
                  <a:pt x="152518" y="16111"/>
                </a:lnTo>
                <a:lnTo>
                  <a:pt x="178296" y="59074"/>
                </a:lnTo>
                <a:lnTo>
                  <a:pt x="173999" y="102037"/>
                </a:lnTo>
                <a:lnTo>
                  <a:pt x="144999" y="113851"/>
                </a:lnTo>
                <a:lnTo>
                  <a:pt x="135333" y="114925"/>
                </a:lnTo>
                <a:lnTo>
                  <a:pt x="114925" y="121370"/>
                </a:lnTo>
                <a:lnTo>
                  <a:pt x="122444" y="151444"/>
                </a:lnTo>
                <a:lnTo>
                  <a:pt x="161111" y="138555"/>
                </a:lnTo>
                <a:lnTo>
                  <a:pt x="183666" y="136407"/>
                </a:lnTo>
                <a:lnTo>
                  <a:pt x="184321" y="137323"/>
                </a:lnTo>
                <a:lnTo>
                  <a:pt x="764048" y="138384"/>
                </a:lnTo>
                <a:lnTo>
                  <a:pt x="765388" y="136507"/>
                </a:lnTo>
                <a:lnTo>
                  <a:pt x="787943" y="138655"/>
                </a:lnTo>
                <a:lnTo>
                  <a:pt x="826610" y="151544"/>
                </a:lnTo>
                <a:lnTo>
                  <a:pt x="834129" y="121470"/>
                </a:lnTo>
                <a:lnTo>
                  <a:pt x="813721" y="115025"/>
                </a:lnTo>
                <a:lnTo>
                  <a:pt x="804055" y="113951"/>
                </a:lnTo>
                <a:lnTo>
                  <a:pt x="775055" y="102137"/>
                </a:lnTo>
                <a:lnTo>
                  <a:pt x="770758" y="59174"/>
                </a:lnTo>
                <a:lnTo>
                  <a:pt x="796536" y="16211"/>
                </a:lnTo>
                <a:lnTo>
                  <a:pt x="820166" y="100"/>
                </a:lnTo>
                <a:lnTo>
                  <a:pt x="868499" y="4396"/>
                </a:lnTo>
                <a:lnTo>
                  <a:pt x="916832" y="37692"/>
                </a:lnTo>
                <a:lnTo>
                  <a:pt x="944758" y="91396"/>
                </a:lnTo>
                <a:lnTo>
                  <a:pt x="949054" y="154766"/>
                </a:lnTo>
                <a:lnTo>
                  <a:pt x="923277" y="252507"/>
                </a:lnTo>
                <a:lnTo>
                  <a:pt x="876017" y="373877"/>
                </a:lnTo>
                <a:lnTo>
                  <a:pt x="809425" y="481284"/>
                </a:lnTo>
                <a:lnTo>
                  <a:pt x="760018" y="539283"/>
                </a:lnTo>
                <a:lnTo>
                  <a:pt x="729944" y="569357"/>
                </a:lnTo>
                <a:lnTo>
                  <a:pt x="714907" y="597283"/>
                </a:lnTo>
                <a:lnTo>
                  <a:pt x="722425" y="623061"/>
                </a:lnTo>
                <a:lnTo>
                  <a:pt x="728869" y="639172"/>
                </a:lnTo>
                <a:lnTo>
                  <a:pt x="710610" y="656357"/>
                </a:lnTo>
                <a:lnTo>
                  <a:pt x="697722" y="628431"/>
                </a:lnTo>
                <a:lnTo>
                  <a:pt x="695238" y="609805"/>
                </a:lnTo>
                <a:lnTo>
                  <a:pt x="671295" y="674349"/>
                </a:lnTo>
                <a:lnTo>
                  <a:pt x="626183" y="730201"/>
                </a:lnTo>
                <a:lnTo>
                  <a:pt x="555295" y="762423"/>
                </a:lnTo>
                <a:lnTo>
                  <a:pt x="545043" y="762570"/>
                </a:lnTo>
                <a:lnTo>
                  <a:pt x="549626" y="764468"/>
                </a:lnTo>
                <a:cubicBezTo>
                  <a:pt x="554105" y="768947"/>
                  <a:pt x="556875" y="775134"/>
                  <a:pt x="556875" y="781968"/>
                </a:cubicBezTo>
                <a:lnTo>
                  <a:pt x="556874" y="781968"/>
                </a:lnTo>
                <a:cubicBezTo>
                  <a:pt x="556874" y="788802"/>
                  <a:pt x="554104" y="794989"/>
                  <a:pt x="549625" y="799468"/>
                </a:cubicBezTo>
                <a:lnTo>
                  <a:pt x="532519" y="806554"/>
                </a:lnTo>
                <a:lnTo>
                  <a:pt x="509109" y="863552"/>
                </a:lnTo>
                <a:cubicBezTo>
                  <a:pt x="509467" y="877157"/>
                  <a:pt x="509825" y="890762"/>
                  <a:pt x="510183" y="904367"/>
                </a:cubicBezTo>
                <a:lnTo>
                  <a:pt x="572479" y="956997"/>
                </a:lnTo>
                <a:lnTo>
                  <a:pt x="575440" y="968840"/>
                </a:lnTo>
                <a:lnTo>
                  <a:pt x="576775" y="968811"/>
                </a:lnTo>
                <a:lnTo>
                  <a:pt x="603627" y="972034"/>
                </a:lnTo>
                <a:lnTo>
                  <a:pt x="591812" y="987071"/>
                </a:lnTo>
                <a:lnTo>
                  <a:pt x="591812" y="999960"/>
                </a:lnTo>
                <a:lnTo>
                  <a:pt x="627256" y="1026811"/>
                </a:lnTo>
                <a:lnTo>
                  <a:pt x="654108" y="1040774"/>
                </a:lnTo>
                <a:lnTo>
                  <a:pt x="675590" y="1097700"/>
                </a:lnTo>
                <a:lnTo>
                  <a:pt x="679886" y="1101996"/>
                </a:lnTo>
                <a:lnTo>
                  <a:pt x="684182" y="1239477"/>
                </a:lnTo>
                <a:lnTo>
                  <a:pt x="698145" y="1246996"/>
                </a:lnTo>
                <a:lnTo>
                  <a:pt x="701367" y="1269551"/>
                </a:lnTo>
                <a:lnTo>
                  <a:pt x="625108" y="1293181"/>
                </a:lnTo>
                <a:lnTo>
                  <a:pt x="546701" y="1299625"/>
                </a:lnTo>
                <a:lnTo>
                  <a:pt x="445739" y="1302847"/>
                </a:lnTo>
                <a:lnTo>
                  <a:pt x="354443" y="1297477"/>
                </a:lnTo>
                <a:lnTo>
                  <a:pt x="253480" y="1277070"/>
                </a:lnTo>
                <a:lnTo>
                  <a:pt x="253480" y="1255588"/>
                </a:lnTo>
                <a:lnTo>
                  <a:pt x="263147" y="1243773"/>
                </a:lnTo>
                <a:lnTo>
                  <a:pt x="269591" y="1101996"/>
                </a:lnTo>
                <a:lnTo>
                  <a:pt x="280332" y="1064404"/>
                </a:lnTo>
                <a:lnTo>
                  <a:pt x="296443" y="1039700"/>
                </a:lnTo>
                <a:lnTo>
                  <a:pt x="358739" y="997811"/>
                </a:lnTo>
                <a:lnTo>
                  <a:pt x="345850" y="973108"/>
                </a:lnTo>
                <a:lnTo>
                  <a:pt x="372774" y="973108"/>
                </a:lnTo>
                <a:lnTo>
                  <a:pt x="375925" y="961293"/>
                </a:lnTo>
                <a:lnTo>
                  <a:pt x="440369" y="906515"/>
                </a:lnTo>
                <a:lnTo>
                  <a:pt x="442516" y="866775"/>
                </a:lnTo>
                <a:lnTo>
                  <a:pt x="414048" y="804564"/>
                </a:lnTo>
                <a:lnTo>
                  <a:pt x="401744" y="799467"/>
                </a:lnTo>
                <a:lnTo>
                  <a:pt x="394495" y="781968"/>
                </a:lnTo>
                <a:lnTo>
                  <a:pt x="401744" y="764468"/>
                </a:lnTo>
                <a:lnTo>
                  <a:pt x="403054" y="763926"/>
                </a:lnTo>
                <a:lnTo>
                  <a:pt x="342629" y="743090"/>
                </a:lnTo>
                <a:lnTo>
                  <a:pt x="282481" y="685090"/>
                </a:lnTo>
                <a:lnTo>
                  <a:pt x="253920" y="608927"/>
                </a:lnTo>
                <a:lnTo>
                  <a:pt x="251333" y="628331"/>
                </a:lnTo>
                <a:lnTo>
                  <a:pt x="238444" y="656257"/>
                </a:lnTo>
                <a:lnTo>
                  <a:pt x="220185" y="639072"/>
                </a:lnTo>
                <a:lnTo>
                  <a:pt x="226629" y="622961"/>
                </a:lnTo>
                <a:lnTo>
                  <a:pt x="234148" y="597183"/>
                </a:lnTo>
                <a:lnTo>
                  <a:pt x="219111" y="569257"/>
                </a:lnTo>
                <a:lnTo>
                  <a:pt x="189037" y="539183"/>
                </a:lnTo>
                <a:lnTo>
                  <a:pt x="139629" y="481184"/>
                </a:lnTo>
                <a:lnTo>
                  <a:pt x="73037" y="373777"/>
                </a:lnTo>
                <a:lnTo>
                  <a:pt x="25777" y="252407"/>
                </a:lnTo>
                <a:lnTo>
                  <a:pt x="0" y="154666"/>
                </a:lnTo>
                <a:lnTo>
                  <a:pt x="4296" y="91296"/>
                </a:lnTo>
                <a:lnTo>
                  <a:pt x="32222" y="37592"/>
                </a:lnTo>
                <a:lnTo>
                  <a:pt x="80555" y="42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tr-TR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A3488A61-6A3C-43D9-8A37-58E1B71DFB3B}"/>
              </a:ext>
            </a:extLst>
          </p:cNvPr>
          <p:cNvGrpSpPr>
            <a:grpSpLocks noChangeAspect="1"/>
          </p:cNvGrpSpPr>
          <p:nvPr/>
        </p:nvGrpSpPr>
        <p:grpSpPr>
          <a:xfrm>
            <a:off x="3092951" y="2865846"/>
            <a:ext cx="342630" cy="360000"/>
            <a:chOff x="6276975" y="723900"/>
            <a:chExt cx="344488" cy="361950"/>
          </a:xfrm>
          <a:solidFill>
            <a:schemeClr val="bg1"/>
          </a:solidFill>
        </p:grpSpPr>
        <p:sp>
          <p:nvSpPr>
            <p:cNvPr id="39" name="Freeform 71">
              <a:extLst>
                <a:ext uri="{FF2B5EF4-FFF2-40B4-BE49-F238E27FC236}">
                  <a16:creationId xmlns:a16="http://schemas.microsoft.com/office/drawing/2014/main" id="{600F2CF9-091A-4D8B-B602-BECB1902D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800" y="723900"/>
              <a:ext cx="93663" cy="153988"/>
            </a:xfrm>
            <a:custGeom>
              <a:avLst/>
              <a:gdLst>
                <a:gd name="T0" fmla="*/ 25 w 25"/>
                <a:gd name="T1" fmla="*/ 1 h 41"/>
                <a:gd name="T2" fmla="*/ 23 w 25"/>
                <a:gd name="T3" fmla="*/ 0 h 41"/>
                <a:gd name="T4" fmla="*/ 16 w 25"/>
                <a:gd name="T5" fmla="*/ 0 h 41"/>
                <a:gd name="T6" fmla="*/ 0 w 25"/>
                <a:gd name="T7" fmla="*/ 35 h 41"/>
                <a:gd name="T8" fmla="*/ 7 w 25"/>
                <a:gd name="T9" fmla="*/ 41 h 41"/>
                <a:gd name="T10" fmla="*/ 7 w 25"/>
                <a:gd name="T11" fmla="*/ 41 h 41"/>
                <a:gd name="T12" fmla="*/ 25 w 25"/>
                <a:gd name="T13" fmla="*/ 3 h 41"/>
                <a:gd name="T14" fmla="*/ 25 w 25"/>
                <a:gd name="T15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1">
                  <a:moveTo>
                    <a:pt x="25" y="1"/>
                  </a:moveTo>
                  <a:cubicBezTo>
                    <a:pt x="25" y="0"/>
                    <a:pt x="24" y="0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36"/>
                    <a:pt x="5" y="39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2"/>
                    <a:pt x="25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0" name="Freeform 72">
              <a:extLst>
                <a:ext uri="{FF2B5EF4-FFF2-40B4-BE49-F238E27FC236}">
                  <a16:creationId xmlns:a16="http://schemas.microsoft.com/office/drawing/2014/main" id="{536ED991-6489-44C0-A95C-9621BD6C3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3350" y="723900"/>
              <a:ext cx="90488" cy="120650"/>
            </a:xfrm>
            <a:custGeom>
              <a:avLst/>
              <a:gdLst>
                <a:gd name="T0" fmla="*/ 24 w 24"/>
                <a:gd name="T1" fmla="*/ 0 h 32"/>
                <a:gd name="T2" fmla="*/ 15 w 24"/>
                <a:gd name="T3" fmla="*/ 0 h 32"/>
                <a:gd name="T4" fmla="*/ 14 w 24"/>
                <a:gd name="T5" fmla="*/ 1 h 32"/>
                <a:gd name="T6" fmla="*/ 0 w 24"/>
                <a:gd name="T7" fmla="*/ 29 h 32"/>
                <a:gd name="T8" fmla="*/ 9 w 24"/>
                <a:gd name="T9" fmla="*/ 32 h 32"/>
                <a:gd name="T10" fmla="*/ 24 w 24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2">
                  <a:moveTo>
                    <a:pt x="24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3" y="30"/>
                    <a:pt x="6" y="31"/>
                    <a:pt x="9" y="32"/>
                  </a:cubicBez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1" name="Freeform 73">
              <a:extLst>
                <a:ext uri="{FF2B5EF4-FFF2-40B4-BE49-F238E27FC236}">
                  <a16:creationId xmlns:a16="http://schemas.microsoft.com/office/drawing/2014/main" id="{078C41E3-A39F-478D-A610-B9A45B44F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6975" y="723900"/>
              <a:ext cx="93663" cy="153988"/>
            </a:xfrm>
            <a:custGeom>
              <a:avLst/>
              <a:gdLst>
                <a:gd name="T0" fmla="*/ 19 w 25"/>
                <a:gd name="T1" fmla="*/ 41 h 41"/>
                <a:gd name="T2" fmla="*/ 25 w 25"/>
                <a:gd name="T3" fmla="*/ 35 h 41"/>
                <a:gd name="T4" fmla="*/ 9 w 25"/>
                <a:gd name="T5" fmla="*/ 0 h 41"/>
                <a:gd name="T6" fmla="*/ 2 w 25"/>
                <a:gd name="T7" fmla="*/ 0 h 41"/>
                <a:gd name="T8" fmla="*/ 0 w 25"/>
                <a:gd name="T9" fmla="*/ 1 h 41"/>
                <a:gd name="T10" fmla="*/ 0 w 25"/>
                <a:gd name="T11" fmla="*/ 3 h 41"/>
                <a:gd name="T12" fmla="*/ 18 w 25"/>
                <a:gd name="T13" fmla="*/ 41 h 41"/>
                <a:gd name="T14" fmla="*/ 19 w 25"/>
                <a:gd name="T1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1">
                  <a:moveTo>
                    <a:pt x="19" y="41"/>
                  </a:moveTo>
                  <a:cubicBezTo>
                    <a:pt x="21" y="39"/>
                    <a:pt x="23" y="37"/>
                    <a:pt x="25" y="3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9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2" name="Freeform 74">
              <a:extLst>
                <a:ext uri="{FF2B5EF4-FFF2-40B4-BE49-F238E27FC236}">
                  <a16:creationId xmlns:a16="http://schemas.microsoft.com/office/drawing/2014/main" id="{5E09634E-DE2A-42EC-A095-2AB13338C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600" y="723900"/>
              <a:ext cx="90488" cy="123825"/>
            </a:xfrm>
            <a:custGeom>
              <a:avLst/>
              <a:gdLst>
                <a:gd name="T0" fmla="*/ 24 w 24"/>
                <a:gd name="T1" fmla="*/ 29 h 33"/>
                <a:gd name="T2" fmla="*/ 11 w 24"/>
                <a:gd name="T3" fmla="*/ 1 h 33"/>
                <a:gd name="T4" fmla="*/ 9 w 24"/>
                <a:gd name="T5" fmla="*/ 0 h 33"/>
                <a:gd name="T6" fmla="*/ 0 w 24"/>
                <a:gd name="T7" fmla="*/ 0 h 33"/>
                <a:gd name="T8" fmla="*/ 16 w 24"/>
                <a:gd name="T9" fmla="*/ 33 h 33"/>
                <a:gd name="T10" fmla="*/ 24 w 24"/>
                <a:gd name="T11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3">
                  <a:moveTo>
                    <a:pt x="24" y="29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8" y="31"/>
                    <a:pt x="21" y="30"/>
                    <a:pt x="2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3" name="Freeform 75">
              <a:extLst>
                <a:ext uri="{FF2B5EF4-FFF2-40B4-BE49-F238E27FC236}">
                  <a16:creationId xmlns:a16="http://schemas.microsoft.com/office/drawing/2014/main" id="{117F2893-AE8B-4E61-B26C-2F87A964A1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29363" y="844550"/>
              <a:ext cx="239713" cy="241300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52 w 64"/>
                <a:gd name="T11" fmla="*/ 28 h 64"/>
                <a:gd name="T12" fmla="*/ 43 w 64"/>
                <a:gd name="T13" fmla="*/ 35 h 64"/>
                <a:gd name="T14" fmla="*/ 46 w 64"/>
                <a:gd name="T15" fmla="*/ 47 h 64"/>
                <a:gd name="T16" fmla="*/ 46 w 64"/>
                <a:gd name="T17" fmla="*/ 50 h 64"/>
                <a:gd name="T18" fmla="*/ 44 w 64"/>
                <a:gd name="T19" fmla="*/ 50 h 64"/>
                <a:gd name="T20" fmla="*/ 43 w 64"/>
                <a:gd name="T21" fmla="*/ 50 h 64"/>
                <a:gd name="T22" fmla="*/ 32 w 64"/>
                <a:gd name="T23" fmla="*/ 43 h 64"/>
                <a:gd name="T24" fmla="*/ 21 w 64"/>
                <a:gd name="T25" fmla="*/ 50 h 64"/>
                <a:gd name="T26" fmla="*/ 19 w 64"/>
                <a:gd name="T27" fmla="*/ 50 h 64"/>
                <a:gd name="T28" fmla="*/ 18 w 64"/>
                <a:gd name="T29" fmla="*/ 47 h 64"/>
                <a:gd name="T30" fmla="*/ 22 w 64"/>
                <a:gd name="T31" fmla="*/ 35 h 64"/>
                <a:gd name="T32" fmla="*/ 13 w 64"/>
                <a:gd name="T33" fmla="*/ 28 h 64"/>
                <a:gd name="T34" fmla="*/ 12 w 64"/>
                <a:gd name="T35" fmla="*/ 25 h 64"/>
                <a:gd name="T36" fmla="*/ 14 w 64"/>
                <a:gd name="T37" fmla="*/ 24 h 64"/>
                <a:gd name="T38" fmla="*/ 25 w 64"/>
                <a:gd name="T39" fmla="*/ 24 h 64"/>
                <a:gd name="T40" fmla="*/ 31 w 64"/>
                <a:gd name="T41" fmla="*/ 13 h 64"/>
                <a:gd name="T42" fmla="*/ 34 w 64"/>
                <a:gd name="T43" fmla="*/ 13 h 64"/>
                <a:gd name="T44" fmla="*/ 40 w 64"/>
                <a:gd name="T45" fmla="*/ 24 h 64"/>
                <a:gd name="T46" fmla="*/ 50 w 64"/>
                <a:gd name="T47" fmla="*/ 24 h 64"/>
                <a:gd name="T48" fmla="*/ 52 w 64"/>
                <a:gd name="T49" fmla="*/ 25 h 64"/>
                <a:gd name="T50" fmla="*/ 52 w 64"/>
                <a:gd name="T51" fmla="*/ 2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5" y="0"/>
                    <a:pt x="0" y="14"/>
                    <a:pt x="0" y="32"/>
                  </a:cubicBezTo>
                  <a:cubicBezTo>
                    <a:pt x="0" y="50"/>
                    <a:pt x="15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52" y="28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6" y="48"/>
                    <a:pt x="46" y="49"/>
                    <a:pt x="46" y="50"/>
                  </a:cubicBezTo>
                  <a:cubicBezTo>
                    <a:pt x="45" y="50"/>
                    <a:pt x="45" y="50"/>
                    <a:pt x="44" y="50"/>
                  </a:cubicBezTo>
                  <a:cubicBezTo>
                    <a:pt x="44" y="50"/>
                    <a:pt x="44" y="50"/>
                    <a:pt x="43" y="50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0" y="50"/>
                    <a:pt x="19" y="50"/>
                  </a:cubicBezTo>
                  <a:cubicBezTo>
                    <a:pt x="18" y="49"/>
                    <a:pt x="18" y="48"/>
                    <a:pt x="18" y="47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7"/>
                    <a:pt x="12" y="26"/>
                    <a:pt x="12" y="25"/>
                  </a:cubicBezTo>
                  <a:cubicBezTo>
                    <a:pt x="13" y="25"/>
                    <a:pt x="13" y="24"/>
                    <a:pt x="1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2"/>
                    <a:pt x="33" y="12"/>
                    <a:pt x="34" y="13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5"/>
                    <a:pt x="52" y="25"/>
                  </a:cubicBezTo>
                  <a:cubicBezTo>
                    <a:pt x="52" y="26"/>
                    <a:pt x="52" y="27"/>
                    <a:pt x="5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138D2D0D-745B-46DD-987B-8ABD7A96E609}"/>
              </a:ext>
            </a:extLst>
          </p:cNvPr>
          <p:cNvGrpSpPr>
            <a:grpSpLocks noChangeAspect="1"/>
          </p:cNvGrpSpPr>
          <p:nvPr/>
        </p:nvGrpSpPr>
        <p:grpSpPr>
          <a:xfrm>
            <a:off x="3868729" y="1049564"/>
            <a:ext cx="331450" cy="360000"/>
            <a:chOff x="3421063" y="2887663"/>
            <a:chExt cx="331788" cy="360363"/>
          </a:xfrm>
          <a:solidFill>
            <a:schemeClr val="bg1"/>
          </a:solidFill>
        </p:grpSpPr>
        <p:sp>
          <p:nvSpPr>
            <p:cNvPr id="45" name="Freeform 211">
              <a:extLst>
                <a:ext uri="{FF2B5EF4-FFF2-40B4-BE49-F238E27FC236}">
                  <a16:creationId xmlns:a16="http://schemas.microsoft.com/office/drawing/2014/main" id="{10C970F4-B2E1-499F-BD6B-D6F5597335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6163" y="3082926"/>
              <a:ext cx="166688" cy="165100"/>
            </a:xfrm>
            <a:custGeom>
              <a:avLst/>
              <a:gdLst>
                <a:gd name="T0" fmla="*/ 43 w 44"/>
                <a:gd name="T1" fmla="*/ 40 h 44"/>
                <a:gd name="T2" fmla="*/ 31 w 44"/>
                <a:gd name="T3" fmla="*/ 28 h 44"/>
                <a:gd name="T4" fmla="*/ 34 w 44"/>
                <a:gd name="T5" fmla="*/ 17 h 44"/>
                <a:gd name="T6" fmla="*/ 17 w 44"/>
                <a:gd name="T7" fmla="*/ 0 h 44"/>
                <a:gd name="T8" fmla="*/ 0 w 44"/>
                <a:gd name="T9" fmla="*/ 17 h 44"/>
                <a:gd name="T10" fmla="*/ 17 w 44"/>
                <a:gd name="T11" fmla="*/ 34 h 44"/>
                <a:gd name="T12" fmla="*/ 28 w 44"/>
                <a:gd name="T13" fmla="*/ 30 h 44"/>
                <a:gd name="T14" fmla="*/ 41 w 44"/>
                <a:gd name="T15" fmla="*/ 43 h 44"/>
                <a:gd name="T16" fmla="*/ 42 w 44"/>
                <a:gd name="T17" fmla="*/ 44 h 44"/>
                <a:gd name="T18" fmla="*/ 43 w 44"/>
                <a:gd name="T19" fmla="*/ 43 h 44"/>
                <a:gd name="T20" fmla="*/ 43 w 44"/>
                <a:gd name="T21" fmla="*/ 40 h 44"/>
                <a:gd name="T22" fmla="*/ 4 w 44"/>
                <a:gd name="T23" fmla="*/ 17 h 44"/>
                <a:gd name="T24" fmla="*/ 17 w 44"/>
                <a:gd name="T25" fmla="*/ 4 h 44"/>
                <a:gd name="T26" fmla="*/ 30 w 44"/>
                <a:gd name="T27" fmla="*/ 17 h 44"/>
                <a:gd name="T28" fmla="*/ 17 w 44"/>
                <a:gd name="T29" fmla="*/ 30 h 44"/>
                <a:gd name="T30" fmla="*/ 4 w 44"/>
                <a:gd name="T31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44">
                  <a:moveTo>
                    <a:pt x="43" y="40"/>
                  </a:moveTo>
                  <a:cubicBezTo>
                    <a:pt x="31" y="28"/>
                    <a:pt x="31" y="28"/>
                    <a:pt x="31" y="28"/>
                  </a:cubicBezTo>
                  <a:cubicBezTo>
                    <a:pt x="33" y="25"/>
                    <a:pt x="34" y="21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1" y="34"/>
                    <a:pt x="25" y="33"/>
                    <a:pt x="28" y="30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4"/>
                    <a:pt x="41" y="44"/>
                    <a:pt x="42" y="44"/>
                  </a:cubicBezTo>
                  <a:cubicBezTo>
                    <a:pt x="43" y="44"/>
                    <a:pt x="43" y="44"/>
                    <a:pt x="43" y="43"/>
                  </a:cubicBezTo>
                  <a:cubicBezTo>
                    <a:pt x="44" y="42"/>
                    <a:pt x="44" y="41"/>
                    <a:pt x="43" y="40"/>
                  </a:cubicBezTo>
                  <a:close/>
                  <a:moveTo>
                    <a:pt x="4" y="17"/>
                  </a:moveTo>
                  <a:cubicBezTo>
                    <a:pt x="4" y="10"/>
                    <a:pt x="10" y="4"/>
                    <a:pt x="17" y="4"/>
                  </a:cubicBezTo>
                  <a:cubicBezTo>
                    <a:pt x="25" y="4"/>
                    <a:pt x="30" y="10"/>
                    <a:pt x="30" y="17"/>
                  </a:cubicBezTo>
                  <a:cubicBezTo>
                    <a:pt x="30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212">
              <a:extLst>
                <a:ext uri="{FF2B5EF4-FFF2-40B4-BE49-F238E27FC236}">
                  <a16:creationId xmlns:a16="http://schemas.microsoft.com/office/drawing/2014/main" id="{6302A985-256E-44A4-B392-355C96C44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225" y="2917826"/>
              <a:ext cx="255588" cy="14288"/>
            </a:xfrm>
            <a:custGeom>
              <a:avLst/>
              <a:gdLst>
                <a:gd name="T0" fmla="*/ 2 w 68"/>
                <a:gd name="T1" fmla="*/ 0 h 4"/>
                <a:gd name="T2" fmla="*/ 0 w 68"/>
                <a:gd name="T3" fmla="*/ 2 h 4"/>
                <a:gd name="T4" fmla="*/ 2 w 68"/>
                <a:gd name="T5" fmla="*/ 4 h 4"/>
                <a:gd name="T6" fmla="*/ 66 w 68"/>
                <a:gd name="T7" fmla="*/ 4 h 4"/>
                <a:gd name="T8" fmla="*/ 68 w 68"/>
                <a:gd name="T9" fmla="*/ 2 h 4"/>
                <a:gd name="T10" fmla="*/ 66 w 68"/>
                <a:gd name="T11" fmla="*/ 0 h 4"/>
                <a:gd name="T12" fmla="*/ 2 w 68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7" y="4"/>
                    <a:pt x="68" y="3"/>
                    <a:pt x="68" y="2"/>
                  </a:cubicBezTo>
                  <a:cubicBezTo>
                    <a:pt x="68" y="1"/>
                    <a:pt x="67" y="0"/>
                    <a:pt x="66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213">
              <a:extLst>
                <a:ext uri="{FF2B5EF4-FFF2-40B4-BE49-F238E27FC236}">
                  <a16:creationId xmlns:a16="http://schemas.microsoft.com/office/drawing/2014/main" id="{A7A71890-C6D2-4EC9-BFC2-C9DF38C31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688" y="31845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214">
              <a:extLst>
                <a:ext uri="{FF2B5EF4-FFF2-40B4-BE49-F238E27FC236}">
                  <a16:creationId xmlns:a16="http://schemas.microsoft.com/office/drawing/2014/main" id="{3ED39904-A76D-4A34-A041-67E7E9DB8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063" y="2887663"/>
              <a:ext cx="301625" cy="360363"/>
            </a:xfrm>
            <a:custGeom>
              <a:avLst/>
              <a:gdLst>
                <a:gd name="T0" fmla="*/ 71 w 80"/>
                <a:gd name="T1" fmla="*/ 88 h 96"/>
                <a:gd name="T2" fmla="*/ 61 w 80"/>
                <a:gd name="T3" fmla="*/ 90 h 96"/>
                <a:gd name="T4" fmla="*/ 40 w 80"/>
                <a:gd name="T5" fmla="*/ 69 h 96"/>
                <a:gd name="T6" fmla="*/ 61 w 80"/>
                <a:gd name="T7" fmla="*/ 48 h 96"/>
                <a:gd name="T8" fmla="*/ 80 w 80"/>
                <a:gd name="T9" fmla="*/ 59 h 96"/>
                <a:gd name="T10" fmla="*/ 80 w 80"/>
                <a:gd name="T11" fmla="*/ 18 h 96"/>
                <a:gd name="T12" fmla="*/ 78 w 80"/>
                <a:gd name="T13" fmla="*/ 16 h 96"/>
                <a:gd name="T14" fmla="*/ 10 w 80"/>
                <a:gd name="T15" fmla="*/ 16 h 96"/>
                <a:gd name="T16" fmla="*/ 4 w 80"/>
                <a:gd name="T17" fmla="*/ 10 h 96"/>
                <a:gd name="T18" fmla="*/ 10 w 80"/>
                <a:gd name="T19" fmla="*/ 4 h 96"/>
                <a:gd name="T20" fmla="*/ 78 w 80"/>
                <a:gd name="T21" fmla="*/ 4 h 96"/>
                <a:gd name="T22" fmla="*/ 80 w 80"/>
                <a:gd name="T23" fmla="*/ 2 h 96"/>
                <a:gd name="T24" fmla="*/ 78 w 80"/>
                <a:gd name="T25" fmla="*/ 0 h 96"/>
                <a:gd name="T26" fmla="*/ 10 w 80"/>
                <a:gd name="T27" fmla="*/ 0 h 96"/>
                <a:gd name="T28" fmla="*/ 0 w 80"/>
                <a:gd name="T29" fmla="*/ 10 h 96"/>
                <a:gd name="T30" fmla="*/ 0 w 80"/>
                <a:gd name="T31" fmla="*/ 86 h 96"/>
                <a:gd name="T32" fmla="*/ 10 w 80"/>
                <a:gd name="T33" fmla="*/ 96 h 96"/>
                <a:gd name="T34" fmla="*/ 78 w 80"/>
                <a:gd name="T35" fmla="*/ 96 h 96"/>
                <a:gd name="T36" fmla="*/ 79 w 80"/>
                <a:gd name="T37" fmla="*/ 96 h 96"/>
                <a:gd name="T38" fmla="*/ 71 w 80"/>
                <a:gd name="T39" fmla="*/ 8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" h="96">
                  <a:moveTo>
                    <a:pt x="71" y="88"/>
                  </a:moveTo>
                  <a:cubicBezTo>
                    <a:pt x="68" y="89"/>
                    <a:pt x="65" y="90"/>
                    <a:pt x="61" y="90"/>
                  </a:cubicBezTo>
                  <a:cubicBezTo>
                    <a:pt x="50" y="90"/>
                    <a:pt x="40" y="81"/>
                    <a:pt x="40" y="69"/>
                  </a:cubicBezTo>
                  <a:cubicBezTo>
                    <a:pt x="40" y="57"/>
                    <a:pt x="50" y="48"/>
                    <a:pt x="61" y="48"/>
                  </a:cubicBezTo>
                  <a:cubicBezTo>
                    <a:pt x="69" y="48"/>
                    <a:pt x="76" y="53"/>
                    <a:pt x="80" y="5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7"/>
                    <a:pt x="79" y="16"/>
                    <a:pt x="78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7" y="16"/>
                    <a:pt x="4" y="13"/>
                    <a:pt x="4" y="10"/>
                  </a:cubicBezTo>
                  <a:cubicBezTo>
                    <a:pt x="4" y="7"/>
                    <a:pt x="7" y="4"/>
                    <a:pt x="10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9" y="4"/>
                    <a:pt x="80" y="3"/>
                    <a:pt x="80" y="2"/>
                  </a:cubicBezTo>
                  <a:cubicBezTo>
                    <a:pt x="80" y="1"/>
                    <a:pt x="79" y="0"/>
                    <a:pt x="7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2"/>
                    <a:pt x="4" y="96"/>
                    <a:pt x="10" y="96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78" y="96"/>
                    <a:pt x="79" y="96"/>
                    <a:pt x="79" y="96"/>
                  </a:cubicBezTo>
                  <a:lnTo>
                    <a:pt x="71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A2F4BFD7-D682-4F67-B7D9-98473DB6F635}"/>
              </a:ext>
            </a:extLst>
          </p:cNvPr>
          <p:cNvGrpSpPr>
            <a:grpSpLocks noChangeAspect="1"/>
          </p:cNvGrpSpPr>
          <p:nvPr/>
        </p:nvGrpSpPr>
        <p:grpSpPr>
          <a:xfrm>
            <a:off x="3900179" y="2839004"/>
            <a:ext cx="300000" cy="360000"/>
            <a:chOff x="3421063" y="2524125"/>
            <a:chExt cx="301625" cy="361950"/>
          </a:xfrm>
          <a:solidFill>
            <a:schemeClr val="bg1"/>
          </a:solidFill>
        </p:grpSpPr>
        <p:sp>
          <p:nvSpPr>
            <p:cNvPr id="50" name="Freeform 24">
              <a:extLst>
                <a:ext uri="{FF2B5EF4-FFF2-40B4-BE49-F238E27FC236}">
                  <a16:creationId xmlns:a16="http://schemas.microsoft.com/office/drawing/2014/main" id="{68448419-DB78-4091-BD1A-1102F806E8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1063" y="2584450"/>
              <a:ext cx="301625" cy="301625"/>
            </a:xfrm>
            <a:custGeom>
              <a:avLst/>
              <a:gdLst>
                <a:gd name="T0" fmla="*/ 70 w 80"/>
                <a:gd name="T1" fmla="*/ 13 h 80"/>
                <a:gd name="T2" fmla="*/ 74 w 80"/>
                <a:gd name="T3" fmla="*/ 9 h 80"/>
                <a:gd name="T4" fmla="*/ 75 w 80"/>
                <a:gd name="T5" fmla="*/ 9 h 80"/>
                <a:gd name="T6" fmla="*/ 76 w 80"/>
                <a:gd name="T7" fmla="*/ 10 h 80"/>
                <a:gd name="T8" fmla="*/ 77 w 80"/>
                <a:gd name="T9" fmla="*/ 9 h 80"/>
                <a:gd name="T10" fmla="*/ 77 w 80"/>
                <a:gd name="T11" fmla="*/ 7 h 80"/>
                <a:gd name="T12" fmla="*/ 73 w 80"/>
                <a:gd name="T13" fmla="*/ 3 h 80"/>
                <a:gd name="T14" fmla="*/ 71 w 80"/>
                <a:gd name="T15" fmla="*/ 3 h 80"/>
                <a:gd name="T16" fmla="*/ 71 w 80"/>
                <a:gd name="T17" fmla="*/ 5 h 80"/>
                <a:gd name="T18" fmla="*/ 71 w 80"/>
                <a:gd name="T19" fmla="*/ 6 h 80"/>
                <a:gd name="T20" fmla="*/ 67 w 80"/>
                <a:gd name="T21" fmla="*/ 10 h 80"/>
                <a:gd name="T22" fmla="*/ 40 w 80"/>
                <a:gd name="T23" fmla="*/ 0 h 80"/>
                <a:gd name="T24" fmla="*/ 0 w 80"/>
                <a:gd name="T25" fmla="*/ 40 h 80"/>
                <a:gd name="T26" fmla="*/ 40 w 80"/>
                <a:gd name="T27" fmla="*/ 80 h 80"/>
                <a:gd name="T28" fmla="*/ 80 w 80"/>
                <a:gd name="T29" fmla="*/ 40 h 80"/>
                <a:gd name="T30" fmla="*/ 70 w 80"/>
                <a:gd name="T31" fmla="*/ 13 h 80"/>
                <a:gd name="T32" fmla="*/ 41 w 80"/>
                <a:gd name="T33" fmla="*/ 41 h 80"/>
                <a:gd name="T34" fmla="*/ 40 w 80"/>
                <a:gd name="T35" fmla="*/ 42 h 80"/>
                <a:gd name="T36" fmla="*/ 39 w 80"/>
                <a:gd name="T37" fmla="*/ 41 h 80"/>
                <a:gd name="T38" fmla="*/ 21 w 80"/>
                <a:gd name="T39" fmla="*/ 23 h 80"/>
                <a:gd name="T40" fmla="*/ 21 w 80"/>
                <a:gd name="T41" fmla="*/ 21 h 80"/>
                <a:gd name="T42" fmla="*/ 23 w 80"/>
                <a:gd name="T43" fmla="*/ 21 h 80"/>
                <a:gd name="T44" fmla="*/ 41 w 80"/>
                <a:gd name="T45" fmla="*/ 39 h 80"/>
                <a:gd name="T46" fmla="*/ 41 w 80"/>
                <a:gd name="T47" fmla="*/ 4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80">
                  <a:moveTo>
                    <a:pt x="70" y="13"/>
                  </a:moveTo>
                  <a:cubicBezTo>
                    <a:pt x="74" y="9"/>
                    <a:pt x="74" y="9"/>
                    <a:pt x="74" y="9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5" y="10"/>
                    <a:pt x="75" y="10"/>
                    <a:pt x="76" y="10"/>
                  </a:cubicBezTo>
                  <a:cubicBezTo>
                    <a:pt x="77" y="10"/>
                    <a:pt x="77" y="10"/>
                    <a:pt x="77" y="9"/>
                  </a:cubicBezTo>
                  <a:cubicBezTo>
                    <a:pt x="78" y="9"/>
                    <a:pt x="78" y="7"/>
                    <a:pt x="77" y="7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3" y="2"/>
                    <a:pt x="71" y="2"/>
                    <a:pt x="71" y="3"/>
                  </a:cubicBezTo>
                  <a:cubicBezTo>
                    <a:pt x="70" y="3"/>
                    <a:pt x="70" y="5"/>
                    <a:pt x="71" y="5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0" y="4"/>
                    <a:pt x="5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62" y="80"/>
                    <a:pt x="80" y="62"/>
                    <a:pt x="80" y="40"/>
                  </a:cubicBezTo>
                  <a:cubicBezTo>
                    <a:pt x="80" y="30"/>
                    <a:pt x="76" y="20"/>
                    <a:pt x="70" y="13"/>
                  </a:cubicBezTo>
                  <a:close/>
                  <a:moveTo>
                    <a:pt x="41" y="41"/>
                  </a:moveTo>
                  <a:cubicBezTo>
                    <a:pt x="41" y="42"/>
                    <a:pt x="41" y="42"/>
                    <a:pt x="40" y="42"/>
                  </a:cubicBezTo>
                  <a:cubicBezTo>
                    <a:pt x="39" y="42"/>
                    <a:pt x="39" y="42"/>
                    <a:pt x="39" y="41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0" y="23"/>
                    <a:pt x="20" y="21"/>
                    <a:pt x="21" y="21"/>
                  </a:cubicBezTo>
                  <a:cubicBezTo>
                    <a:pt x="21" y="20"/>
                    <a:pt x="23" y="20"/>
                    <a:pt x="23" y="21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2" y="39"/>
                    <a:pt x="42" y="41"/>
                    <a:pt x="41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1" name="Freeform 25">
              <a:extLst>
                <a:ext uri="{FF2B5EF4-FFF2-40B4-BE49-F238E27FC236}">
                  <a16:creationId xmlns:a16="http://schemas.microsoft.com/office/drawing/2014/main" id="{0B586D85-780B-428E-98D5-71D03FD9C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488" y="2524125"/>
              <a:ext cx="104775" cy="52388"/>
            </a:xfrm>
            <a:custGeom>
              <a:avLst/>
              <a:gdLst>
                <a:gd name="T0" fmla="*/ 2 w 28"/>
                <a:gd name="T1" fmla="*/ 4 h 14"/>
                <a:gd name="T2" fmla="*/ 8 w 28"/>
                <a:gd name="T3" fmla="*/ 4 h 14"/>
                <a:gd name="T4" fmla="*/ 8 w 28"/>
                <a:gd name="T5" fmla="*/ 12 h 14"/>
                <a:gd name="T6" fmla="*/ 10 w 28"/>
                <a:gd name="T7" fmla="*/ 14 h 14"/>
                <a:gd name="T8" fmla="*/ 18 w 28"/>
                <a:gd name="T9" fmla="*/ 14 h 14"/>
                <a:gd name="T10" fmla="*/ 20 w 28"/>
                <a:gd name="T11" fmla="*/ 12 h 14"/>
                <a:gd name="T12" fmla="*/ 20 w 28"/>
                <a:gd name="T13" fmla="*/ 4 h 14"/>
                <a:gd name="T14" fmla="*/ 26 w 28"/>
                <a:gd name="T15" fmla="*/ 4 h 14"/>
                <a:gd name="T16" fmla="*/ 28 w 28"/>
                <a:gd name="T17" fmla="*/ 2 h 14"/>
                <a:gd name="T18" fmla="*/ 26 w 28"/>
                <a:gd name="T19" fmla="*/ 0 h 14"/>
                <a:gd name="T20" fmla="*/ 18 w 28"/>
                <a:gd name="T21" fmla="*/ 0 h 14"/>
                <a:gd name="T22" fmla="*/ 10 w 28"/>
                <a:gd name="T23" fmla="*/ 0 h 14"/>
                <a:gd name="T24" fmla="*/ 2 w 28"/>
                <a:gd name="T25" fmla="*/ 0 h 14"/>
                <a:gd name="T26" fmla="*/ 0 w 28"/>
                <a:gd name="T27" fmla="*/ 2 h 14"/>
                <a:gd name="T28" fmla="*/ 2 w 28"/>
                <a:gd name="T2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4">
                  <a:moveTo>
                    <a:pt x="2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4"/>
                    <a:pt x="20" y="13"/>
                    <a:pt x="20" y="12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8" y="3"/>
                    <a:pt x="28" y="2"/>
                  </a:cubicBezTo>
                  <a:cubicBezTo>
                    <a:pt x="28" y="1"/>
                    <a:pt x="27" y="0"/>
                    <a:pt x="26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797E8A89-37FD-4455-A150-7FEDCF8619AC}"/>
              </a:ext>
            </a:extLst>
          </p:cNvPr>
          <p:cNvGrpSpPr>
            <a:grpSpLocks noChangeAspect="1"/>
          </p:cNvGrpSpPr>
          <p:nvPr/>
        </p:nvGrpSpPr>
        <p:grpSpPr>
          <a:xfrm>
            <a:off x="5550243" y="1049564"/>
            <a:ext cx="358420" cy="360000"/>
            <a:chOff x="8445501" y="1787525"/>
            <a:chExt cx="360363" cy="361950"/>
          </a:xfrm>
          <a:solidFill>
            <a:schemeClr val="bg1"/>
          </a:solidFill>
        </p:grpSpPr>
        <p:sp>
          <p:nvSpPr>
            <p:cNvPr id="53" name="Freeform 311">
              <a:extLst>
                <a:ext uri="{FF2B5EF4-FFF2-40B4-BE49-F238E27FC236}">
                  <a16:creationId xmlns:a16="http://schemas.microsoft.com/office/drawing/2014/main" id="{617E429D-C920-4AF2-83C1-75570B452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9951" y="2089150"/>
              <a:ext cx="104775" cy="60325"/>
            </a:xfrm>
            <a:custGeom>
              <a:avLst/>
              <a:gdLst>
                <a:gd name="T0" fmla="*/ 26 w 28"/>
                <a:gd name="T1" fmla="*/ 0 h 16"/>
                <a:gd name="T2" fmla="*/ 24 w 28"/>
                <a:gd name="T3" fmla="*/ 0 h 16"/>
                <a:gd name="T4" fmla="*/ 4 w 28"/>
                <a:gd name="T5" fmla="*/ 0 h 16"/>
                <a:gd name="T6" fmla="*/ 2 w 28"/>
                <a:gd name="T7" fmla="*/ 0 h 16"/>
                <a:gd name="T8" fmla="*/ 0 w 28"/>
                <a:gd name="T9" fmla="*/ 2 h 16"/>
                <a:gd name="T10" fmla="*/ 0 w 28"/>
                <a:gd name="T11" fmla="*/ 14 h 16"/>
                <a:gd name="T12" fmla="*/ 2 w 28"/>
                <a:gd name="T13" fmla="*/ 16 h 16"/>
                <a:gd name="T14" fmla="*/ 26 w 28"/>
                <a:gd name="T15" fmla="*/ 16 h 16"/>
                <a:gd name="T16" fmla="*/ 28 w 28"/>
                <a:gd name="T17" fmla="*/ 14 h 16"/>
                <a:gd name="T18" fmla="*/ 28 w 28"/>
                <a:gd name="T19" fmla="*/ 2 h 16"/>
                <a:gd name="T20" fmla="*/ 26 w 28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6">
                  <a:moveTo>
                    <a:pt x="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8" y="15"/>
                    <a:pt x="28" y="1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7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4" name="Freeform 312">
              <a:extLst>
                <a:ext uri="{FF2B5EF4-FFF2-40B4-BE49-F238E27FC236}">
                  <a16:creationId xmlns:a16="http://schemas.microsoft.com/office/drawing/2014/main" id="{4724EE94-41E3-43C5-8456-327F4A53E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5501" y="1882775"/>
              <a:ext cx="134938" cy="190500"/>
            </a:xfrm>
            <a:custGeom>
              <a:avLst/>
              <a:gdLst>
                <a:gd name="T0" fmla="*/ 15 w 36"/>
                <a:gd name="T1" fmla="*/ 51 h 51"/>
                <a:gd name="T2" fmla="*/ 36 w 36"/>
                <a:gd name="T3" fmla="*/ 51 h 51"/>
                <a:gd name="T4" fmla="*/ 36 w 36"/>
                <a:gd name="T5" fmla="*/ 39 h 51"/>
                <a:gd name="T6" fmla="*/ 36 w 36"/>
                <a:gd name="T7" fmla="*/ 38 h 51"/>
                <a:gd name="T8" fmla="*/ 30 w 36"/>
                <a:gd name="T9" fmla="*/ 22 h 51"/>
                <a:gd name="T10" fmla="*/ 22 w 36"/>
                <a:gd name="T11" fmla="*/ 19 h 51"/>
                <a:gd name="T12" fmla="*/ 19 w 36"/>
                <a:gd name="T13" fmla="*/ 27 h 51"/>
                <a:gd name="T14" fmla="*/ 20 w 36"/>
                <a:gd name="T15" fmla="*/ 33 h 51"/>
                <a:gd name="T16" fmla="*/ 14 w 36"/>
                <a:gd name="T17" fmla="*/ 26 h 51"/>
                <a:gd name="T18" fmla="*/ 7 w 36"/>
                <a:gd name="T19" fmla="*/ 2 h 51"/>
                <a:gd name="T20" fmla="*/ 1 w 36"/>
                <a:gd name="T21" fmla="*/ 1 h 51"/>
                <a:gd name="T22" fmla="*/ 0 w 36"/>
                <a:gd name="T23" fmla="*/ 3 h 51"/>
                <a:gd name="T24" fmla="*/ 0 w 36"/>
                <a:gd name="T25" fmla="*/ 35 h 51"/>
                <a:gd name="T26" fmla="*/ 1 w 36"/>
                <a:gd name="T27" fmla="*/ 37 h 51"/>
                <a:gd name="T28" fmla="*/ 15 w 36"/>
                <a:gd name="T2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51">
                  <a:moveTo>
                    <a:pt x="15" y="51"/>
                  </a:moveTo>
                  <a:cubicBezTo>
                    <a:pt x="36" y="51"/>
                    <a:pt x="36" y="51"/>
                    <a:pt x="36" y="51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ubicBezTo>
                    <a:pt x="36" y="38"/>
                    <a:pt x="32" y="26"/>
                    <a:pt x="30" y="22"/>
                  </a:cubicBezTo>
                  <a:cubicBezTo>
                    <a:pt x="28" y="19"/>
                    <a:pt x="24" y="18"/>
                    <a:pt x="22" y="19"/>
                  </a:cubicBezTo>
                  <a:cubicBezTo>
                    <a:pt x="20" y="20"/>
                    <a:pt x="18" y="23"/>
                    <a:pt x="19" y="27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13"/>
                    <a:pt x="12" y="5"/>
                    <a:pt x="7" y="2"/>
                  </a:cubicBezTo>
                  <a:cubicBezTo>
                    <a:pt x="4" y="0"/>
                    <a:pt x="2" y="1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1" y="37"/>
                  </a:cubicBezTo>
                  <a:cubicBezTo>
                    <a:pt x="4" y="39"/>
                    <a:pt x="12" y="48"/>
                    <a:pt x="15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5" name="Freeform 313">
              <a:extLst>
                <a:ext uri="{FF2B5EF4-FFF2-40B4-BE49-F238E27FC236}">
                  <a16:creationId xmlns:a16="http://schemas.microsoft.com/office/drawing/2014/main" id="{69359573-C59A-4131-BC0F-20ADBF3BF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5051" y="2089150"/>
              <a:ext cx="104775" cy="60325"/>
            </a:xfrm>
            <a:custGeom>
              <a:avLst/>
              <a:gdLst>
                <a:gd name="T0" fmla="*/ 26 w 28"/>
                <a:gd name="T1" fmla="*/ 0 h 16"/>
                <a:gd name="T2" fmla="*/ 24 w 28"/>
                <a:gd name="T3" fmla="*/ 0 h 16"/>
                <a:gd name="T4" fmla="*/ 4 w 28"/>
                <a:gd name="T5" fmla="*/ 0 h 16"/>
                <a:gd name="T6" fmla="*/ 2 w 28"/>
                <a:gd name="T7" fmla="*/ 0 h 16"/>
                <a:gd name="T8" fmla="*/ 0 w 28"/>
                <a:gd name="T9" fmla="*/ 2 h 16"/>
                <a:gd name="T10" fmla="*/ 0 w 28"/>
                <a:gd name="T11" fmla="*/ 14 h 16"/>
                <a:gd name="T12" fmla="*/ 2 w 28"/>
                <a:gd name="T13" fmla="*/ 16 h 16"/>
                <a:gd name="T14" fmla="*/ 26 w 28"/>
                <a:gd name="T15" fmla="*/ 16 h 16"/>
                <a:gd name="T16" fmla="*/ 28 w 28"/>
                <a:gd name="T17" fmla="*/ 14 h 16"/>
                <a:gd name="T18" fmla="*/ 28 w 28"/>
                <a:gd name="T19" fmla="*/ 2 h 16"/>
                <a:gd name="T20" fmla="*/ 26 w 28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6">
                  <a:moveTo>
                    <a:pt x="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8" y="15"/>
                    <a:pt x="28" y="1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7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6" name="Freeform 314">
              <a:extLst>
                <a:ext uri="{FF2B5EF4-FFF2-40B4-BE49-F238E27FC236}">
                  <a16:creationId xmlns:a16="http://schemas.microsoft.com/office/drawing/2014/main" id="{40C19539-A472-472F-BDD0-D25306F71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0926" y="1882775"/>
              <a:ext cx="134938" cy="190500"/>
            </a:xfrm>
            <a:custGeom>
              <a:avLst/>
              <a:gdLst>
                <a:gd name="T0" fmla="*/ 35 w 36"/>
                <a:gd name="T1" fmla="*/ 1 h 51"/>
                <a:gd name="T2" fmla="*/ 29 w 36"/>
                <a:gd name="T3" fmla="*/ 2 h 51"/>
                <a:gd name="T4" fmla="*/ 22 w 36"/>
                <a:gd name="T5" fmla="*/ 26 h 51"/>
                <a:gd name="T6" fmla="*/ 16 w 36"/>
                <a:gd name="T7" fmla="*/ 33 h 51"/>
                <a:gd name="T8" fmla="*/ 17 w 36"/>
                <a:gd name="T9" fmla="*/ 27 h 51"/>
                <a:gd name="T10" fmla="*/ 14 w 36"/>
                <a:gd name="T11" fmla="*/ 19 h 51"/>
                <a:gd name="T12" fmla="*/ 6 w 36"/>
                <a:gd name="T13" fmla="*/ 22 h 51"/>
                <a:gd name="T14" fmla="*/ 0 w 36"/>
                <a:gd name="T15" fmla="*/ 38 h 51"/>
                <a:gd name="T16" fmla="*/ 0 w 36"/>
                <a:gd name="T17" fmla="*/ 39 h 51"/>
                <a:gd name="T18" fmla="*/ 0 w 36"/>
                <a:gd name="T19" fmla="*/ 51 h 51"/>
                <a:gd name="T20" fmla="*/ 21 w 36"/>
                <a:gd name="T21" fmla="*/ 51 h 51"/>
                <a:gd name="T22" fmla="*/ 35 w 36"/>
                <a:gd name="T23" fmla="*/ 36 h 51"/>
                <a:gd name="T24" fmla="*/ 36 w 36"/>
                <a:gd name="T25" fmla="*/ 35 h 51"/>
                <a:gd name="T26" fmla="*/ 36 w 36"/>
                <a:gd name="T27" fmla="*/ 3 h 51"/>
                <a:gd name="T28" fmla="*/ 35 w 36"/>
                <a:gd name="T29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51">
                  <a:moveTo>
                    <a:pt x="35" y="1"/>
                  </a:moveTo>
                  <a:cubicBezTo>
                    <a:pt x="34" y="1"/>
                    <a:pt x="32" y="0"/>
                    <a:pt x="29" y="2"/>
                  </a:cubicBezTo>
                  <a:cubicBezTo>
                    <a:pt x="24" y="5"/>
                    <a:pt x="22" y="13"/>
                    <a:pt x="22" y="26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3"/>
                    <a:pt x="16" y="20"/>
                    <a:pt x="14" y="19"/>
                  </a:cubicBezTo>
                  <a:cubicBezTo>
                    <a:pt x="12" y="18"/>
                    <a:pt x="8" y="19"/>
                    <a:pt x="6" y="22"/>
                  </a:cubicBezTo>
                  <a:cubicBezTo>
                    <a:pt x="4" y="26"/>
                    <a:pt x="0" y="38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4" y="48"/>
                    <a:pt x="33" y="39"/>
                    <a:pt x="35" y="36"/>
                  </a:cubicBezTo>
                  <a:cubicBezTo>
                    <a:pt x="36" y="36"/>
                    <a:pt x="36" y="36"/>
                    <a:pt x="36" y="35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2"/>
                    <a:pt x="35" y="1"/>
                    <a:pt x="3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7" name="Freeform 315">
              <a:extLst>
                <a:ext uri="{FF2B5EF4-FFF2-40B4-BE49-F238E27FC236}">
                  <a16:creationId xmlns:a16="http://schemas.microsoft.com/office/drawing/2014/main" id="{12CA8AAF-98A0-4C3F-B412-8AF7B3F0D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9488" y="1863725"/>
              <a:ext cx="52388" cy="82550"/>
            </a:xfrm>
            <a:custGeom>
              <a:avLst/>
              <a:gdLst>
                <a:gd name="T0" fmla="*/ 33 w 33"/>
                <a:gd name="T1" fmla="*/ 0 h 52"/>
                <a:gd name="T2" fmla="*/ 0 w 33"/>
                <a:gd name="T3" fmla="*/ 0 h 52"/>
                <a:gd name="T4" fmla="*/ 16 w 33"/>
                <a:gd name="T5" fmla="*/ 52 h 52"/>
                <a:gd name="T6" fmla="*/ 33 w 33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52">
                  <a:moveTo>
                    <a:pt x="33" y="0"/>
                  </a:moveTo>
                  <a:lnTo>
                    <a:pt x="0" y="0"/>
                  </a:lnTo>
                  <a:lnTo>
                    <a:pt x="16" y="52"/>
                  </a:lnTo>
                  <a:lnTo>
                    <a:pt x="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8" name="Freeform 316">
              <a:extLst>
                <a:ext uri="{FF2B5EF4-FFF2-40B4-BE49-F238E27FC236}">
                  <a16:creationId xmlns:a16="http://schemas.microsoft.com/office/drawing/2014/main" id="{113C9FBF-BCB0-4060-B482-B3D18AC15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288" y="1795463"/>
              <a:ext cx="53975" cy="52388"/>
            </a:xfrm>
            <a:custGeom>
              <a:avLst/>
              <a:gdLst>
                <a:gd name="T0" fmla="*/ 34 w 34"/>
                <a:gd name="T1" fmla="*/ 33 h 33"/>
                <a:gd name="T2" fmla="*/ 26 w 34"/>
                <a:gd name="T3" fmla="*/ 0 h 33"/>
                <a:gd name="T4" fmla="*/ 0 w 34"/>
                <a:gd name="T5" fmla="*/ 33 h 33"/>
                <a:gd name="T6" fmla="*/ 34 w 34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3">
                  <a:moveTo>
                    <a:pt x="34" y="33"/>
                  </a:moveTo>
                  <a:lnTo>
                    <a:pt x="26" y="0"/>
                  </a:lnTo>
                  <a:lnTo>
                    <a:pt x="0" y="33"/>
                  </a:lnTo>
                  <a:lnTo>
                    <a:pt x="34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9" name="Freeform 317">
              <a:extLst>
                <a:ext uri="{FF2B5EF4-FFF2-40B4-BE49-F238E27FC236}">
                  <a16:creationId xmlns:a16="http://schemas.microsoft.com/office/drawing/2014/main" id="{8E6FBE29-83D8-4A67-8C03-EFB52095C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0438" y="1787525"/>
              <a:ext cx="90488" cy="60325"/>
            </a:xfrm>
            <a:custGeom>
              <a:avLst/>
              <a:gdLst>
                <a:gd name="T0" fmla="*/ 0 w 57"/>
                <a:gd name="T1" fmla="*/ 0 h 38"/>
                <a:gd name="T2" fmla="*/ 7 w 57"/>
                <a:gd name="T3" fmla="*/ 38 h 38"/>
                <a:gd name="T4" fmla="*/ 47 w 57"/>
                <a:gd name="T5" fmla="*/ 38 h 38"/>
                <a:gd name="T6" fmla="*/ 57 w 57"/>
                <a:gd name="T7" fmla="*/ 0 h 38"/>
                <a:gd name="T8" fmla="*/ 0 w 57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8">
                  <a:moveTo>
                    <a:pt x="0" y="0"/>
                  </a:moveTo>
                  <a:lnTo>
                    <a:pt x="7" y="38"/>
                  </a:lnTo>
                  <a:lnTo>
                    <a:pt x="47" y="38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0" name="Freeform 318">
              <a:extLst>
                <a:ext uri="{FF2B5EF4-FFF2-40B4-BE49-F238E27FC236}">
                  <a16:creationId xmlns:a16="http://schemas.microsoft.com/office/drawing/2014/main" id="{652F1D40-C063-4B2E-BD2C-1F644F5D5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2826" y="1863725"/>
              <a:ext cx="93663" cy="104775"/>
            </a:xfrm>
            <a:custGeom>
              <a:avLst/>
              <a:gdLst>
                <a:gd name="T0" fmla="*/ 21 w 59"/>
                <a:gd name="T1" fmla="*/ 0 h 66"/>
                <a:gd name="T2" fmla="*/ 0 w 59"/>
                <a:gd name="T3" fmla="*/ 66 h 66"/>
                <a:gd name="T4" fmla="*/ 0 w 59"/>
                <a:gd name="T5" fmla="*/ 66 h 66"/>
                <a:gd name="T6" fmla="*/ 59 w 59"/>
                <a:gd name="T7" fmla="*/ 0 h 66"/>
                <a:gd name="T8" fmla="*/ 21 w 59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6">
                  <a:moveTo>
                    <a:pt x="21" y="0"/>
                  </a:moveTo>
                  <a:lnTo>
                    <a:pt x="0" y="66"/>
                  </a:lnTo>
                  <a:lnTo>
                    <a:pt x="0" y="66"/>
                  </a:lnTo>
                  <a:lnTo>
                    <a:pt x="59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1" name="Freeform 319">
              <a:extLst>
                <a:ext uri="{FF2B5EF4-FFF2-40B4-BE49-F238E27FC236}">
                  <a16:creationId xmlns:a16="http://schemas.microsoft.com/office/drawing/2014/main" id="{C0A94E00-E848-40E8-85BF-AF5A36D2C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4101" y="1795463"/>
              <a:ext cx="52388" cy="52388"/>
            </a:xfrm>
            <a:custGeom>
              <a:avLst/>
              <a:gdLst>
                <a:gd name="T0" fmla="*/ 0 w 33"/>
                <a:gd name="T1" fmla="*/ 33 h 33"/>
                <a:gd name="T2" fmla="*/ 33 w 33"/>
                <a:gd name="T3" fmla="*/ 33 h 33"/>
                <a:gd name="T4" fmla="*/ 7 w 33"/>
                <a:gd name="T5" fmla="*/ 0 h 33"/>
                <a:gd name="T6" fmla="*/ 0 w 33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0" y="33"/>
                  </a:moveTo>
                  <a:lnTo>
                    <a:pt x="33" y="33"/>
                  </a:lnTo>
                  <a:lnTo>
                    <a:pt x="7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2" name="Freeform 320">
              <a:extLst>
                <a:ext uri="{FF2B5EF4-FFF2-40B4-BE49-F238E27FC236}">
                  <a16:creationId xmlns:a16="http://schemas.microsoft.com/office/drawing/2014/main" id="{F7973293-06F0-4F93-922D-C8F3270A4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288" y="1863725"/>
              <a:ext cx="95250" cy="107950"/>
            </a:xfrm>
            <a:custGeom>
              <a:avLst/>
              <a:gdLst>
                <a:gd name="T0" fmla="*/ 60 w 60"/>
                <a:gd name="T1" fmla="*/ 66 h 68"/>
                <a:gd name="T2" fmla="*/ 36 w 60"/>
                <a:gd name="T3" fmla="*/ 0 h 68"/>
                <a:gd name="T4" fmla="*/ 0 w 60"/>
                <a:gd name="T5" fmla="*/ 0 h 68"/>
                <a:gd name="T6" fmla="*/ 60 w 60"/>
                <a:gd name="T7" fmla="*/ 68 h 68"/>
                <a:gd name="T8" fmla="*/ 60 w 60"/>
                <a:gd name="T9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8">
                  <a:moveTo>
                    <a:pt x="60" y="66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60" y="68"/>
                  </a:lnTo>
                  <a:lnTo>
                    <a:pt x="60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</p:grpSp>
      <p:sp>
        <p:nvSpPr>
          <p:cNvPr id="63" name="Freeform 89">
            <a:extLst>
              <a:ext uri="{FF2B5EF4-FFF2-40B4-BE49-F238E27FC236}">
                <a16:creationId xmlns:a16="http://schemas.microsoft.com/office/drawing/2014/main" id="{FCCC76B5-343F-430F-987D-01C0D39D0D8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405187" y="1049564"/>
            <a:ext cx="268420" cy="360000"/>
          </a:xfrm>
          <a:custGeom>
            <a:avLst/>
            <a:gdLst>
              <a:gd name="T0" fmla="*/ 70 w 72"/>
              <a:gd name="T1" fmla="*/ 92 h 96"/>
              <a:gd name="T2" fmla="*/ 64 w 72"/>
              <a:gd name="T3" fmla="*/ 92 h 96"/>
              <a:gd name="T4" fmla="*/ 64 w 72"/>
              <a:gd name="T5" fmla="*/ 78 h 96"/>
              <a:gd name="T6" fmla="*/ 64 w 72"/>
              <a:gd name="T7" fmla="*/ 74 h 96"/>
              <a:gd name="T8" fmla="*/ 46 w 72"/>
              <a:gd name="T9" fmla="*/ 48 h 96"/>
              <a:gd name="T10" fmla="*/ 64 w 72"/>
              <a:gd name="T11" fmla="*/ 22 h 96"/>
              <a:gd name="T12" fmla="*/ 64 w 72"/>
              <a:gd name="T13" fmla="*/ 4 h 96"/>
              <a:gd name="T14" fmla="*/ 70 w 72"/>
              <a:gd name="T15" fmla="*/ 4 h 96"/>
              <a:gd name="T16" fmla="*/ 72 w 72"/>
              <a:gd name="T17" fmla="*/ 2 h 96"/>
              <a:gd name="T18" fmla="*/ 70 w 72"/>
              <a:gd name="T19" fmla="*/ 0 h 96"/>
              <a:gd name="T20" fmla="*/ 62 w 72"/>
              <a:gd name="T21" fmla="*/ 0 h 96"/>
              <a:gd name="T22" fmla="*/ 10 w 72"/>
              <a:gd name="T23" fmla="*/ 0 h 96"/>
              <a:gd name="T24" fmla="*/ 2 w 72"/>
              <a:gd name="T25" fmla="*/ 0 h 96"/>
              <a:gd name="T26" fmla="*/ 0 w 72"/>
              <a:gd name="T27" fmla="*/ 2 h 96"/>
              <a:gd name="T28" fmla="*/ 2 w 72"/>
              <a:gd name="T29" fmla="*/ 4 h 96"/>
              <a:gd name="T30" fmla="*/ 8 w 72"/>
              <a:gd name="T31" fmla="*/ 4 h 96"/>
              <a:gd name="T32" fmla="*/ 8 w 72"/>
              <a:gd name="T33" fmla="*/ 22 h 96"/>
              <a:gd name="T34" fmla="*/ 26 w 72"/>
              <a:gd name="T35" fmla="*/ 48 h 96"/>
              <a:gd name="T36" fmla="*/ 8 w 72"/>
              <a:gd name="T37" fmla="*/ 74 h 96"/>
              <a:gd name="T38" fmla="*/ 8 w 72"/>
              <a:gd name="T39" fmla="*/ 78 h 96"/>
              <a:gd name="T40" fmla="*/ 8 w 72"/>
              <a:gd name="T41" fmla="*/ 92 h 96"/>
              <a:gd name="T42" fmla="*/ 2 w 72"/>
              <a:gd name="T43" fmla="*/ 92 h 96"/>
              <a:gd name="T44" fmla="*/ 0 w 72"/>
              <a:gd name="T45" fmla="*/ 94 h 96"/>
              <a:gd name="T46" fmla="*/ 2 w 72"/>
              <a:gd name="T47" fmla="*/ 96 h 96"/>
              <a:gd name="T48" fmla="*/ 10 w 72"/>
              <a:gd name="T49" fmla="*/ 96 h 96"/>
              <a:gd name="T50" fmla="*/ 62 w 72"/>
              <a:gd name="T51" fmla="*/ 96 h 96"/>
              <a:gd name="T52" fmla="*/ 70 w 72"/>
              <a:gd name="T53" fmla="*/ 96 h 96"/>
              <a:gd name="T54" fmla="*/ 72 w 72"/>
              <a:gd name="T55" fmla="*/ 94 h 96"/>
              <a:gd name="T56" fmla="*/ 70 w 72"/>
              <a:gd name="T57" fmla="*/ 92 h 96"/>
              <a:gd name="T58" fmla="*/ 17 w 72"/>
              <a:gd name="T59" fmla="*/ 36 h 96"/>
              <a:gd name="T60" fmla="*/ 12 w 72"/>
              <a:gd name="T61" fmla="*/ 22 h 96"/>
              <a:gd name="T62" fmla="*/ 12 w 72"/>
              <a:gd name="T63" fmla="*/ 4 h 96"/>
              <a:gd name="T64" fmla="*/ 60 w 72"/>
              <a:gd name="T65" fmla="*/ 4 h 96"/>
              <a:gd name="T66" fmla="*/ 60 w 72"/>
              <a:gd name="T67" fmla="*/ 22 h 96"/>
              <a:gd name="T68" fmla="*/ 55 w 72"/>
              <a:gd name="T69" fmla="*/ 36 h 96"/>
              <a:gd name="T70" fmla="*/ 17 w 72"/>
              <a:gd name="T71" fmla="*/ 36 h 96"/>
              <a:gd name="T72" fmla="*/ 60 w 72"/>
              <a:gd name="T73" fmla="*/ 76 h 96"/>
              <a:gd name="T74" fmla="*/ 49 w 72"/>
              <a:gd name="T75" fmla="*/ 76 h 96"/>
              <a:gd name="T76" fmla="*/ 37 w 72"/>
              <a:gd name="T77" fmla="*/ 65 h 96"/>
              <a:gd name="T78" fmla="*/ 35 w 72"/>
              <a:gd name="T79" fmla="*/ 65 h 96"/>
              <a:gd name="T80" fmla="*/ 23 w 72"/>
              <a:gd name="T81" fmla="*/ 76 h 96"/>
              <a:gd name="T82" fmla="*/ 12 w 72"/>
              <a:gd name="T83" fmla="*/ 76 h 96"/>
              <a:gd name="T84" fmla="*/ 12 w 72"/>
              <a:gd name="T85" fmla="*/ 74 h 96"/>
              <a:gd name="T86" fmla="*/ 36 w 72"/>
              <a:gd name="T87" fmla="*/ 50 h 96"/>
              <a:gd name="T88" fmla="*/ 60 w 72"/>
              <a:gd name="T89" fmla="*/ 74 h 96"/>
              <a:gd name="T90" fmla="*/ 60 w 72"/>
              <a:gd name="T91" fmla="*/ 7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2" h="96">
                <a:moveTo>
                  <a:pt x="70" y="92"/>
                </a:moveTo>
                <a:cubicBezTo>
                  <a:pt x="64" y="92"/>
                  <a:pt x="64" y="92"/>
                  <a:pt x="64" y="92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74"/>
                  <a:pt x="64" y="74"/>
                  <a:pt x="64" y="74"/>
                </a:cubicBezTo>
                <a:cubicBezTo>
                  <a:pt x="64" y="62"/>
                  <a:pt x="57" y="52"/>
                  <a:pt x="46" y="48"/>
                </a:cubicBezTo>
                <a:cubicBezTo>
                  <a:pt x="56" y="44"/>
                  <a:pt x="64" y="35"/>
                  <a:pt x="64" y="22"/>
                </a:cubicBezTo>
                <a:cubicBezTo>
                  <a:pt x="64" y="4"/>
                  <a:pt x="64" y="4"/>
                  <a:pt x="64" y="4"/>
                </a:cubicBezTo>
                <a:cubicBezTo>
                  <a:pt x="70" y="4"/>
                  <a:pt x="70" y="4"/>
                  <a:pt x="70" y="4"/>
                </a:cubicBezTo>
                <a:cubicBezTo>
                  <a:pt x="71" y="4"/>
                  <a:pt x="72" y="3"/>
                  <a:pt x="72" y="2"/>
                </a:cubicBezTo>
                <a:cubicBezTo>
                  <a:pt x="72" y="1"/>
                  <a:pt x="71" y="0"/>
                  <a:pt x="70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35"/>
                  <a:pt x="16" y="44"/>
                  <a:pt x="26" y="48"/>
                </a:cubicBezTo>
                <a:cubicBezTo>
                  <a:pt x="15" y="52"/>
                  <a:pt x="8" y="62"/>
                  <a:pt x="8" y="74"/>
                </a:cubicBezTo>
                <a:cubicBezTo>
                  <a:pt x="8" y="78"/>
                  <a:pt x="8" y="78"/>
                  <a:pt x="8" y="78"/>
                </a:cubicBezTo>
                <a:cubicBezTo>
                  <a:pt x="8" y="92"/>
                  <a:pt x="8" y="92"/>
                  <a:pt x="8" y="92"/>
                </a:cubicBezTo>
                <a:cubicBezTo>
                  <a:pt x="2" y="92"/>
                  <a:pt x="2" y="92"/>
                  <a:pt x="2" y="92"/>
                </a:cubicBezTo>
                <a:cubicBezTo>
                  <a:pt x="1" y="92"/>
                  <a:pt x="0" y="93"/>
                  <a:pt x="0" y="94"/>
                </a:cubicBezTo>
                <a:cubicBezTo>
                  <a:pt x="0" y="95"/>
                  <a:pt x="1" y="96"/>
                  <a:pt x="2" y="96"/>
                </a:cubicBezTo>
                <a:cubicBezTo>
                  <a:pt x="10" y="96"/>
                  <a:pt x="10" y="96"/>
                  <a:pt x="10" y="96"/>
                </a:cubicBezTo>
                <a:cubicBezTo>
                  <a:pt x="62" y="96"/>
                  <a:pt x="62" y="96"/>
                  <a:pt x="62" y="96"/>
                </a:cubicBezTo>
                <a:cubicBezTo>
                  <a:pt x="70" y="96"/>
                  <a:pt x="70" y="96"/>
                  <a:pt x="70" y="96"/>
                </a:cubicBezTo>
                <a:cubicBezTo>
                  <a:pt x="71" y="96"/>
                  <a:pt x="72" y="95"/>
                  <a:pt x="72" y="94"/>
                </a:cubicBezTo>
                <a:cubicBezTo>
                  <a:pt x="72" y="93"/>
                  <a:pt x="71" y="92"/>
                  <a:pt x="70" y="92"/>
                </a:cubicBezTo>
                <a:close/>
                <a:moveTo>
                  <a:pt x="17" y="36"/>
                </a:moveTo>
                <a:cubicBezTo>
                  <a:pt x="14" y="32"/>
                  <a:pt x="12" y="27"/>
                  <a:pt x="12" y="22"/>
                </a:cubicBezTo>
                <a:cubicBezTo>
                  <a:pt x="12" y="4"/>
                  <a:pt x="12" y="4"/>
                  <a:pt x="12" y="4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22"/>
                  <a:pt x="60" y="22"/>
                  <a:pt x="60" y="22"/>
                </a:cubicBezTo>
                <a:cubicBezTo>
                  <a:pt x="60" y="27"/>
                  <a:pt x="58" y="32"/>
                  <a:pt x="55" y="36"/>
                </a:cubicBezTo>
                <a:lnTo>
                  <a:pt x="17" y="36"/>
                </a:lnTo>
                <a:close/>
                <a:moveTo>
                  <a:pt x="60" y="76"/>
                </a:moveTo>
                <a:cubicBezTo>
                  <a:pt x="49" y="76"/>
                  <a:pt x="49" y="76"/>
                  <a:pt x="49" y="76"/>
                </a:cubicBezTo>
                <a:cubicBezTo>
                  <a:pt x="37" y="65"/>
                  <a:pt x="37" y="65"/>
                  <a:pt x="37" y="65"/>
                </a:cubicBezTo>
                <a:cubicBezTo>
                  <a:pt x="37" y="64"/>
                  <a:pt x="35" y="64"/>
                  <a:pt x="35" y="65"/>
                </a:cubicBezTo>
                <a:cubicBezTo>
                  <a:pt x="23" y="76"/>
                  <a:pt x="23" y="76"/>
                  <a:pt x="23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2" y="74"/>
                  <a:pt x="12" y="74"/>
                  <a:pt x="12" y="74"/>
                </a:cubicBezTo>
                <a:cubicBezTo>
                  <a:pt x="12" y="61"/>
                  <a:pt x="23" y="50"/>
                  <a:pt x="36" y="50"/>
                </a:cubicBezTo>
                <a:cubicBezTo>
                  <a:pt x="49" y="50"/>
                  <a:pt x="60" y="61"/>
                  <a:pt x="60" y="74"/>
                </a:cubicBezTo>
                <a:lnTo>
                  <a:pt x="6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B13E04A8-3DCB-4BBD-A1E6-52F92E850F65}"/>
              </a:ext>
            </a:extLst>
          </p:cNvPr>
          <p:cNvGrpSpPr>
            <a:grpSpLocks noChangeAspect="1"/>
          </p:cNvGrpSpPr>
          <p:nvPr/>
        </p:nvGrpSpPr>
        <p:grpSpPr>
          <a:xfrm>
            <a:off x="7053100" y="1049564"/>
            <a:ext cx="358420" cy="360000"/>
            <a:chOff x="5554663" y="3248025"/>
            <a:chExt cx="360363" cy="361950"/>
          </a:xfrm>
          <a:solidFill>
            <a:schemeClr val="bg1"/>
          </a:solidFill>
        </p:grpSpPr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44B62724-23FA-4287-BCE8-D04E6F756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3575" y="3489325"/>
              <a:ext cx="66675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566DD843-17D8-41F4-9591-35690469B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1025" y="3489325"/>
              <a:ext cx="66675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911AD195-877B-40A9-B64F-54C0B86A3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3575" y="3429000"/>
              <a:ext cx="66675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752BA51F-CED1-4061-ADD1-DFFB7BBB0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1025" y="3429000"/>
              <a:ext cx="66675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104">
              <a:extLst>
                <a:ext uri="{FF2B5EF4-FFF2-40B4-BE49-F238E27FC236}">
                  <a16:creationId xmlns:a16="http://schemas.microsoft.com/office/drawing/2014/main" id="{752AD952-1C01-4C05-BDAD-867488F3C8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4663" y="3368675"/>
              <a:ext cx="360363" cy="241300"/>
            </a:xfrm>
            <a:custGeom>
              <a:avLst/>
              <a:gdLst>
                <a:gd name="T0" fmla="*/ 2 w 96"/>
                <a:gd name="T1" fmla="*/ 64 h 64"/>
                <a:gd name="T2" fmla="*/ 96 w 96"/>
                <a:gd name="T3" fmla="*/ 62 h 64"/>
                <a:gd name="T4" fmla="*/ 0 w 96"/>
                <a:gd name="T5" fmla="*/ 0 h 64"/>
                <a:gd name="T6" fmla="*/ 10 w 96"/>
                <a:gd name="T7" fmla="*/ 32 h 64"/>
                <a:gd name="T8" fmla="*/ 10 w 96"/>
                <a:gd name="T9" fmla="*/ 28 h 64"/>
                <a:gd name="T10" fmla="*/ 24 w 96"/>
                <a:gd name="T11" fmla="*/ 16 h 64"/>
                <a:gd name="T12" fmla="*/ 8 w 96"/>
                <a:gd name="T13" fmla="*/ 14 h 64"/>
                <a:gd name="T14" fmla="*/ 24 w 96"/>
                <a:gd name="T15" fmla="*/ 12 h 64"/>
                <a:gd name="T16" fmla="*/ 26 w 96"/>
                <a:gd name="T17" fmla="*/ 4 h 64"/>
                <a:gd name="T18" fmla="*/ 28 w 96"/>
                <a:gd name="T19" fmla="*/ 12 h 64"/>
                <a:gd name="T20" fmla="*/ 46 w 96"/>
                <a:gd name="T21" fmla="*/ 6 h 64"/>
                <a:gd name="T22" fmla="*/ 50 w 96"/>
                <a:gd name="T23" fmla="*/ 6 h 64"/>
                <a:gd name="T24" fmla="*/ 68 w 96"/>
                <a:gd name="T25" fmla="*/ 12 h 64"/>
                <a:gd name="T26" fmla="*/ 70 w 96"/>
                <a:gd name="T27" fmla="*/ 4 h 64"/>
                <a:gd name="T28" fmla="*/ 72 w 96"/>
                <a:gd name="T29" fmla="*/ 12 h 64"/>
                <a:gd name="T30" fmla="*/ 88 w 96"/>
                <a:gd name="T31" fmla="*/ 14 h 64"/>
                <a:gd name="T32" fmla="*/ 72 w 96"/>
                <a:gd name="T33" fmla="*/ 16 h 64"/>
                <a:gd name="T34" fmla="*/ 86 w 96"/>
                <a:gd name="T35" fmla="*/ 28 h 64"/>
                <a:gd name="T36" fmla="*/ 86 w 96"/>
                <a:gd name="T37" fmla="*/ 32 h 64"/>
                <a:gd name="T38" fmla="*/ 72 w 96"/>
                <a:gd name="T39" fmla="*/ 44 h 64"/>
                <a:gd name="T40" fmla="*/ 88 w 96"/>
                <a:gd name="T41" fmla="*/ 46 h 64"/>
                <a:gd name="T42" fmla="*/ 72 w 96"/>
                <a:gd name="T43" fmla="*/ 48 h 64"/>
                <a:gd name="T44" fmla="*/ 70 w 96"/>
                <a:gd name="T45" fmla="*/ 56 h 64"/>
                <a:gd name="T46" fmla="*/ 68 w 96"/>
                <a:gd name="T47" fmla="*/ 48 h 64"/>
                <a:gd name="T48" fmla="*/ 50 w 96"/>
                <a:gd name="T49" fmla="*/ 54 h 64"/>
                <a:gd name="T50" fmla="*/ 46 w 96"/>
                <a:gd name="T51" fmla="*/ 54 h 64"/>
                <a:gd name="T52" fmla="*/ 28 w 96"/>
                <a:gd name="T53" fmla="*/ 48 h 64"/>
                <a:gd name="T54" fmla="*/ 26 w 96"/>
                <a:gd name="T55" fmla="*/ 56 h 64"/>
                <a:gd name="T56" fmla="*/ 24 w 96"/>
                <a:gd name="T57" fmla="*/ 48 h 64"/>
                <a:gd name="T58" fmla="*/ 8 w 96"/>
                <a:gd name="T59" fmla="*/ 46 h 64"/>
                <a:gd name="T60" fmla="*/ 24 w 96"/>
                <a:gd name="T61" fmla="*/ 44 h 64"/>
                <a:gd name="T62" fmla="*/ 10 w 96"/>
                <a:gd name="T63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6" h="64">
                  <a:moveTo>
                    <a:pt x="0" y="62"/>
                  </a:moveTo>
                  <a:cubicBezTo>
                    <a:pt x="0" y="63"/>
                    <a:pt x="1" y="64"/>
                    <a:pt x="2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5" y="64"/>
                    <a:pt x="96" y="63"/>
                    <a:pt x="96" y="62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2"/>
                  </a:lnTo>
                  <a:close/>
                  <a:moveTo>
                    <a:pt x="10" y="32"/>
                  </a:moveTo>
                  <a:cubicBezTo>
                    <a:pt x="9" y="32"/>
                    <a:pt x="8" y="31"/>
                    <a:pt x="8" y="30"/>
                  </a:cubicBezTo>
                  <a:cubicBezTo>
                    <a:pt x="8" y="29"/>
                    <a:pt x="9" y="28"/>
                    <a:pt x="10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8" y="15"/>
                    <a:pt x="8" y="14"/>
                  </a:cubicBezTo>
                  <a:cubicBezTo>
                    <a:pt x="8" y="13"/>
                    <a:pt x="9" y="12"/>
                    <a:pt x="10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5" y="4"/>
                    <a:pt x="26" y="4"/>
                  </a:cubicBezTo>
                  <a:cubicBezTo>
                    <a:pt x="27" y="4"/>
                    <a:pt x="28" y="5"/>
                    <a:pt x="28" y="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5"/>
                    <a:pt x="47" y="4"/>
                    <a:pt x="48" y="4"/>
                  </a:cubicBezTo>
                  <a:cubicBezTo>
                    <a:pt x="49" y="4"/>
                    <a:pt x="50" y="5"/>
                    <a:pt x="50" y="6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5"/>
                    <a:pt x="69" y="4"/>
                    <a:pt x="70" y="4"/>
                  </a:cubicBezTo>
                  <a:cubicBezTo>
                    <a:pt x="71" y="4"/>
                    <a:pt x="72" y="5"/>
                    <a:pt x="72" y="6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7" y="12"/>
                    <a:pt x="88" y="13"/>
                    <a:pt x="88" y="14"/>
                  </a:cubicBezTo>
                  <a:cubicBezTo>
                    <a:pt x="88" y="15"/>
                    <a:pt x="87" y="16"/>
                    <a:pt x="86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7" y="28"/>
                    <a:pt x="88" y="29"/>
                    <a:pt x="88" y="30"/>
                  </a:cubicBezTo>
                  <a:cubicBezTo>
                    <a:pt x="88" y="31"/>
                    <a:pt x="87" y="32"/>
                    <a:pt x="86" y="32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7" y="44"/>
                    <a:pt x="88" y="45"/>
                    <a:pt x="88" y="46"/>
                  </a:cubicBezTo>
                  <a:cubicBezTo>
                    <a:pt x="88" y="47"/>
                    <a:pt x="87" y="48"/>
                    <a:pt x="86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1" y="56"/>
                    <a:pt x="70" y="56"/>
                  </a:cubicBezTo>
                  <a:cubicBezTo>
                    <a:pt x="69" y="56"/>
                    <a:pt x="68" y="55"/>
                    <a:pt x="68" y="54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5"/>
                    <a:pt x="49" y="56"/>
                    <a:pt x="48" y="56"/>
                  </a:cubicBezTo>
                  <a:cubicBezTo>
                    <a:pt x="47" y="56"/>
                    <a:pt x="46" y="55"/>
                    <a:pt x="46" y="54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5"/>
                    <a:pt x="27" y="56"/>
                    <a:pt x="26" y="56"/>
                  </a:cubicBezTo>
                  <a:cubicBezTo>
                    <a:pt x="25" y="56"/>
                    <a:pt x="24" y="55"/>
                    <a:pt x="24" y="54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8"/>
                    <a:pt x="8" y="47"/>
                    <a:pt x="8" y="46"/>
                  </a:cubicBezTo>
                  <a:cubicBezTo>
                    <a:pt x="8" y="45"/>
                    <a:pt x="9" y="44"/>
                    <a:pt x="10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32"/>
                    <a:pt x="24" y="32"/>
                    <a:pt x="24" y="32"/>
                  </a:cubicBezTo>
                  <a:lnTo>
                    <a:pt x="1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105">
              <a:extLst>
                <a:ext uri="{FF2B5EF4-FFF2-40B4-BE49-F238E27FC236}">
                  <a16:creationId xmlns:a16="http://schemas.microsoft.com/office/drawing/2014/main" id="{10D6F665-CB7C-4A85-BD91-B028BB3CE9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4663" y="3248025"/>
              <a:ext cx="360363" cy="106363"/>
            </a:xfrm>
            <a:custGeom>
              <a:avLst/>
              <a:gdLst>
                <a:gd name="T0" fmla="*/ 94 w 96"/>
                <a:gd name="T1" fmla="*/ 8 h 28"/>
                <a:gd name="T2" fmla="*/ 80 w 96"/>
                <a:gd name="T3" fmla="*/ 8 h 28"/>
                <a:gd name="T4" fmla="*/ 80 w 96"/>
                <a:gd name="T5" fmla="*/ 2 h 28"/>
                <a:gd name="T6" fmla="*/ 78 w 96"/>
                <a:gd name="T7" fmla="*/ 0 h 28"/>
                <a:gd name="T8" fmla="*/ 66 w 96"/>
                <a:gd name="T9" fmla="*/ 0 h 28"/>
                <a:gd name="T10" fmla="*/ 64 w 96"/>
                <a:gd name="T11" fmla="*/ 2 h 28"/>
                <a:gd name="T12" fmla="*/ 64 w 96"/>
                <a:gd name="T13" fmla="*/ 8 h 28"/>
                <a:gd name="T14" fmla="*/ 32 w 96"/>
                <a:gd name="T15" fmla="*/ 8 h 28"/>
                <a:gd name="T16" fmla="*/ 32 w 96"/>
                <a:gd name="T17" fmla="*/ 2 h 28"/>
                <a:gd name="T18" fmla="*/ 30 w 96"/>
                <a:gd name="T19" fmla="*/ 0 h 28"/>
                <a:gd name="T20" fmla="*/ 18 w 96"/>
                <a:gd name="T21" fmla="*/ 0 h 28"/>
                <a:gd name="T22" fmla="*/ 16 w 96"/>
                <a:gd name="T23" fmla="*/ 2 h 28"/>
                <a:gd name="T24" fmla="*/ 16 w 96"/>
                <a:gd name="T25" fmla="*/ 8 h 28"/>
                <a:gd name="T26" fmla="*/ 2 w 96"/>
                <a:gd name="T27" fmla="*/ 8 h 28"/>
                <a:gd name="T28" fmla="*/ 0 w 96"/>
                <a:gd name="T29" fmla="*/ 10 h 28"/>
                <a:gd name="T30" fmla="*/ 0 w 96"/>
                <a:gd name="T31" fmla="*/ 28 h 28"/>
                <a:gd name="T32" fmla="*/ 96 w 96"/>
                <a:gd name="T33" fmla="*/ 28 h 28"/>
                <a:gd name="T34" fmla="*/ 96 w 96"/>
                <a:gd name="T35" fmla="*/ 10 h 28"/>
                <a:gd name="T36" fmla="*/ 94 w 96"/>
                <a:gd name="T37" fmla="*/ 8 h 28"/>
                <a:gd name="T38" fmla="*/ 28 w 96"/>
                <a:gd name="T39" fmla="*/ 16 h 28"/>
                <a:gd name="T40" fmla="*/ 20 w 96"/>
                <a:gd name="T41" fmla="*/ 16 h 28"/>
                <a:gd name="T42" fmla="*/ 20 w 96"/>
                <a:gd name="T43" fmla="*/ 4 h 28"/>
                <a:gd name="T44" fmla="*/ 28 w 96"/>
                <a:gd name="T45" fmla="*/ 4 h 28"/>
                <a:gd name="T46" fmla="*/ 28 w 96"/>
                <a:gd name="T47" fmla="*/ 16 h 28"/>
                <a:gd name="T48" fmla="*/ 76 w 96"/>
                <a:gd name="T49" fmla="*/ 16 h 28"/>
                <a:gd name="T50" fmla="*/ 68 w 96"/>
                <a:gd name="T51" fmla="*/ 16 h 28"/>
                <a:gd name="T52" fmla="*/ 68 w 96"/>
                <a:gd name="T53" fmla="*/ 4 h 28"/>
                <a:gd name="T54" fmla="*/ 76 w 96"/>
                <a:gd name="T55" fmla="*/ 4 h 28"/>
                <a:gd name="T56" fmla="*/ 76 w 96"/>
                <a:gd name="T57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6" h="28">
                  <a:moveTo>
                    <a:pt x="94" y="8"/>
                  </a:moveTo>
                  <a:cubicBezTo>
                    <a:pt x="80" y="8"/>
                    <a:pt x="80" y="8"/>
                    <a:pt x="80" y="8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0" y="1"/>
                    <a:pt x="79" y="0"/>
                    <a:pt x="78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5" y="0"/>
                    <a:pt x="64" y="1"/>
                    <a:pt x="64" y="2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1" y="0"/>
                    <a:pt x="3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6" y="1"/>
                    <a:pt x="16" y="2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0" y="9"/>
                    <a:pt x="0" y="1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6" y="10"/>
                    <a:pt x="96" y="10"/>
                    <a:pt x="96" y="10"/>
                  </a:cubicBezTo>
                  <a:cubicBezTo>
                    <a:pt x="96" y="9"/>
                    <a:pt x="95" y="8"/>
                    <a:pt x="94" y="8"/>
                  </a:cubicBezTo>
                  <a:close/>
                  <a:moveTo>
                    <a:pt x="28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8" y="4"/>
                    <a:pt x="28" y="4"/>
                    <a:pt x="28" y="4"/>
                  </a:cubicBezTo>
                  <a:lnTo>
                    <a:pt x="28" y="16"/>
                  </a:lnTo>
                  <a:close/>
                  <a:moveTo>
                    <a:pt x="76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6" y="4"/>
                    <a:pt x="76" y="4"/>
                    <a:pt x="76" y="4"/>
                  </a:cubicBezTo>
                  <a:lnTo>
                    <a:pt x="7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71" name="Freeform 3073">
            <a:extLst>
              <a:ext uri="{FF2B5EF4-FFF2-40B4-BE49-F238E27FC236}">
                <a16:creationId xmlns:a16="http://schemas.microsoft.com/office/drawing/2014/main" id="{B01C42D6-F28A-496F-8C13-BE72273014D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043603" y="2835362"/>
            <a:ext cx="360000" cy="360000"/>
          </a:xfrm>
          <a:custGeom>
            <a:avLst/>
            <a:gdLst>
              <a:gd name="T0" fmla="*/ 620 w 720"/>
              <a:gd name="T1" fmla="*/ 289 h 719"/>
              <a:gd name="T2" fmla="*/ 600 w 720"/>
              <a:gd name="T3" fmla="*/ 278 h 719"/>
              <a:gd name="T4" fmla="*/ 636 w 720"/>
              <a:gd name="T5" fmla="*/ 145 h 719"/>
              <a:gd name="T6" fmla="*/ 695 w 720"/>
              <a:gd name="T7" fmla="*/ 114 h 719"/>
              <a:gd name="T8" fmla="*/ 680 w 720"/>
              <a:gd name="T9" fmla="*/ 209 h 719"/>
              <a:gd name="T10" fmla="*/ 645 w 720"/>
              <a:gd name="T11" fmla="*/ 270 h 719"/>
              <a:gd name="T12" fmla="*/ 425 w 720"/>
              <a:gd name="T13" fmla="*/ 278 h 719"/>
              <a:gd name="T14" fmla="*/ 416 w 720"/>
              <a:gd name="T15" fmla="*/ 280 h 719"/>
              <a:gd name="T16" fmla="*/ 298 w 720"/>
              <a:gd name="T17" fmla="*/ 282 h 719"/>
              <a:gd name="T18" fmla="*/ 261 w 720"/>
              <a:gd name="T19" fmla="*/ 160 h 719"/>
              <a:gd name="T20" fmla="*/ 332 w 720"/>
              <a:gd name="T21" fmla="*/ 150 h 719"/>
              <a:gd name="T22" fmla="*/ 364 w 720"/>
              <a:gd name="T23" fmla="*/ 101 h 719"/>
              <a:gd name="T24" fmla="*/ 462 w 720"/>
              <a:gd name="T25" fmla="*/ 158 h 719"/>
              <a:gd name="T26" fmla="*/ 49 w 720"/>
              <a:gd name="T27" fmla="*/ 236 h 719"/>
              <a:gd name="T28" fmla="*/ 29 w 720"/>
              <a:gd name="T29" fmla="*/ 170 h 719"/>
              <a:gd name="T30" fmla="*/ 24 w 720"/>
              <a:gd name="T31" fmla="*/ 72 h 719"/>
              <a:gd name="T32" fmla="*/ 90 w 720"/>
              <a:gd name="T33" fmla="*/ 177 h 719"/>
              <a:gd name="T34" fmla="*/ 129 w 720"/>
              <a:gd name="T35" fmla="*/ 298 h 719"/>
              <a:gd name="T36" fmla="*/ 91 w 720"/>
              <a:gd name="T37" fmla="*/ 284 h 719"/>
              <a:gd name="T38" fmla="*/ 719 w 720"/>
              <a:gd name="T39" fmla="*/ 69 h 719"/>
              <a:gd name="T40" fmla="*/ 712 w 720"/>
              <a:gd name="T41" fmla="*/ 50 h 719"/>
              <a:gd name="T42" fmla="*/ 644 w 720"/>
              <a:gd name="T43" fmla="*/ 21 h 719"/>
              <a:gd name="T44" fmla="*/ 632 w 720"/>
              <a:gd name="T45" fmla="*/ 0 h 719"/>
              <a:gd name="T46" fmla="*/ 77 w 720"/>
              <a:gd name="T47" fmla="*/ 13 h 719"/>
              <a:gd name="T48" fmla="*/ 12 w 720"/>
              <a:gd name="T49" fmla="*/ 48 h 719"/>
              <a:gd name="T50" fmla="*/ 0 w 720"/>
              <a:gd name="T51" fmla="*/ 66 h 719"/>
              <a:gd name="T52" fmla="*/ 6 w 720"/>
              <a:gd name="T53" fmla="*/ 177 h 719"/>
              <a:gd name="T54" fmla="*/ 29 w 720"/>
              <a:gd name="T55" fmla="*/ 250 h 719"/>
              <a:gd name="T56" fmla="*/ 73 w 720"/>
              <a:gd name="T57" fmla="*/ 302 h 719"/>
              <a:gd name="T58" fmla="*/ 130 w 720"/>
              <a:gd name="T59" fmla="*/ 322 h 719"/>
              <a:gd name="T60" fmla="*/ 195 w 720"/>
              <a:gd name="T61" fmla="*/ 379 h 719"/>
              <a:gd name="T62" fmla="*/ 288 w 720"/>
              <a:gd name="T63" fmla="*/ 441 h 719"/>
              <a:gd name="T64" fmla="*/ 312 w 720"/>
              <a:gd name="T65" fmla="*/ 476 h 719"/>
              <a:gd name="T66" fmla="*/ 316 w 720"/>
              <a:gd name="T67" fmla="*/ 529 h 719"/>
              <a:gd name="T68" fmla="*/ 299 w 720"/>
              <a:gd name="T69" fmla="*/ 596 h 719"/>
              <a:gd name="T70" fmla="*/ 262 w 720"/>
              <a:gd name="T71" fmla="*/ 628 h 719"/>
              <a:gd name="T72" fmla="*/ 204 w 720"/>
              <a:gd name="T73" fmla="*/ 635 h 719"/>
              <a:gd name="T74" fmla="*/ 192 w 720"/>
              <a:gd name="T75" fmla="*/ 707 h 719"/>
              <a:gd name="T76" fmla="*/ 515 w 720"/>
              <a:gd name="T77" fmla="*/ 719 h 719"/>
              <a:gd name="T78" fmla="*/ 527 w 720"/>
              <a:gd name="T79" fmla="*/ 647 h 719"/>
              <a:gd name="T80" fmla="*/ 501 w 720"/>
              <a:gd name="T81" fmla="*/ 635 h 719"/>
              <a:gd name="T82" fmla="*/ 445 w 720"/>
              <a:gd name="T83" fmla="*/ 618 h 719"/>
              <a:gd name="T84" fmla="*/ 412 w 720"/>
              <a:gd name="T85" fmla="*/ 577 h 719"/>
              <a:gd name="T86" fmla="*/ 401 w 720"/>
              <a:gd name="T87" fmla="*/ 511 h 719"/>
              <a:gd name="T88" fmla="*/ 410 w 720"/>
              <a:gd name="T89" fmla="*/ 470 h 719"/>
              <a:gd name="T90" fmla="*/ 443 w 720"/>
              <a:gd name="T91" fmla="*/ 431 h 719"/>
              <a:gd name="T92" fmla="*/ 537 w 720"/>
              <a:gd name="T93" fmla="*/ 367 h 719"/>
              <a:gd name="T94" fmla="*/ 601 w 720"/>
              <a:gd name="T95" fmla="*/ 321 h 719"/>
              <a:gd name="T96" fmla="*/ 653 w 720"/>
              <a:gd name="T97" fmla="*/ 295 h 719"/>
              <a:gd name="T98" fmla="*/ 696 w 720"/>
              <a:gd name="T99" fmla="*/ 233 h 719"/>
              <a:gd name="T100" fmla="*/ 718 w 720"/>
              <a:gd name="T101" fmla="*/ 141 h 7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20" h="719">
                <a:moveTo>
                  <a:pt x="645" y="270"/>
                </a:moveTo>
                <a:lnTo>
                  <a:pt x="640" y="276"/>
                </a:lnTo>
                <a:lnTo>
                  <a:pt x="633" y="280"/>
                </a:lnTo>
                <a:lnTo>
                  <a:pt x="627" y="284"/>
                </a:lnTo>
                <a:lnTo>
                  <a:pt x="620" y="289"/>
                </a:lnTo>
                <a:lnTo>
                  <a:pt x="614" y="291"/>
                </a:lnTo>
                <a:lnTo>
                  <a:pt x="606" y="295"/>
                </a:lnTo>
                <a:lnTo>
                  <a:pt x="599" y="296"/>
                </a:lnTo>
                <a:lnTo>
                  <a:pt x="590" y="298"/>
                </a:lnTo>
                <a:lnTo>
                  <a:pt x="600" y="278"/>
                </a:lnTo>
                <a:lnTo>
                  <a:pt x="609" y="257"/>
                </a:lnTo>
                <a:lnTo>
                  <a:pt x="618" y="233"/>
                </a:lnTo>
                <a:lnTo>
                  <a:pt x="625" y="207"/>
                </a:lnTo>
                <a:lnTo>
                  <a:pt x="631" y="177"/>
                </a:lnTo>
                <a:lnTo>
                  <a:pt x="636" y="145"/>
                </a:lnTo>
                <a:lnTo>
                  <a:pt x="639" y="110"/>
                </a:lnTo>
                <a:lnTo>
                  <a:pt x="643" y="72"/>
                </a:lnTo>
                <a:lnTo>
                  <a:pt x="695" y="72"/>
                </a:lnTo>
                <a:lnTo>
                  <a:pt x="695" y="90"/>
                </a:lnTo>
                <a:lnTo>
                  <a:pt x="695" y="114"/>
                </a:lnTo>
                <a:lnTo>
                  <a:pt x="694" y="140"/>
                </a:lnTo>
                <a:lnTo>
                  <a:pt x="690" y="167"/>
                </a:lnTo>
                <a:lnTo>
                  <a:pt x="687" y="182"/>
                </a:lnTo>
                <a:lnTo>
                  <a:pt x="684" y="196"/>
                </a:lnTo>
                <a:lnTo>
                  <a:pt x="680" y="209"/>
                </a:lnTo>
                <a:lnTo>
                  <a:pt x="675" y="223"/>
                </a:lnTo>
                <a:lnTo>
                  <a:pt x="669" y="236"/>
                </a:lnTo>
                <a:lnTo>
                  <a:pt x="662" y="248"/>
                </a:lnTo>
                <a:lnTo>
                  <a:pt x="655" y="259"/>
                </a:lnTo>
                <a:lnTo>
                  <a:pt x="645" y="270"/>
                </a:lnTo>
                <a:lnTo>
                  <a:pt x="645" y="270"/>
                </a:lnTo>
                <a:close/>
                <a:moveTo>
                  <a:pt x="460" y="160"/>
                </a:moveTo>
                <a:lnTo>
                  <a:pt x="402" y="205"/>
                </a:lnTo>
                <a:lnTo>
                  <a:pt x="425" y="273"/>
                </a:lnTo>
                <a:lnTo>
                  <a:pt x="425" y="278"/>
                </a:lnTo>
                <a:lnTo>
                  <a:pt x="424" y="280"/>
                </a:lnTo>
                <a:lnTo>
                  <a:pt x="421" y="282"/>
                </a:lnTo>
                <a:lnTo>
                  <a:pt x="420" y="282"/>
                </a:lnTo>
                <a:lnTo>
                  <a:pt x="418" y="282"/>
                </a:lnTo>
                <a:lnTo>
                  <a:pt x="416" y="280"/>
                </a:lnTo>
                <a:lnTo>
                  <a:pt x="360" y="235"/>
                </a:lnTo>
                <a:lnTo>
                  <a:pt x="304" y="280"/>
                </a:lnTo>
                <a:lnTo>
                  <a:pt x="303" y="282"/>
                </a:lnTo>
                <a:lnTo>
                  <a:pt x="300" y="282"/>
                </a:lnTo>
                <a:lnTo>
                  <a:pt x="298" y="282"/>
                </a:lnTo>
                <a:lnTo>
                  <a:pt x="297" y="280"/>
                </a:lnTo>
                <a:lnTo>
                  <a:pt x="294" y="278"/>
                </a:lnTo>
                <a:lnTo>
                  <a:pt x="294" y="273"/>
                </a:lnTo>
                <a:lnTo>
                  <a:pt x="317" y="205"/>
                </a:lnTo>
                <a:lnTo>
                  <a:pt x="261" y="160"/>
                </a:lnTo>
                <a:lnTo>
                  <a:pt x="259" y="158"/>
                </a:lnTo>
                <a:lnTo>
                  <a:pt x="259" y="154"/>
                </a:lnTo>
                <a:lnTo>
                  <a:pt x="261" y="151"/>
                </a:lnTo>
                <a:lnTo>
                  <a:pt x="264" y="150"/>
                </a:lnTo>
                <a:lnTo>
                  <a:pt x="332" y="150"/>
                </a:lnTo>
                <a:lnTo>
                  <a:pt x="354" y="101"/>
                </a:lnTo>
                <a:lnTo>
                  <a:pt x="356" y="97"/>
                </a:lnTo>
                <a:lnTo>
                  <a:pt x="358" y="97"/>
                </a:lnTo>
                <a:lnTo>
                  <a:pt x="362" y="97"/>
                </a:lnTo>
                <a:lnTo>
                  <a:pt x="364" y="101"/>
                </a:lnTo>
                <a:lnTo>
                  <a:pt x="388" y="150"/>
                </a:lnTo>
                <a:lnTo>
                  <a:pt x="456" y="150"/>
                </a:lnTo>
                <a:lnTo>
                  <a:pt x="460" y="151"/>
                </a:lnTo>
                <a:lnTo>
                  <a:pt x="462" y="154"/>
                </a:lnTo>
                <a:lnTo>
                  <a:pt x="462" y="158"/>
                </a:lnTo>
                <a:lnTo>
                  <a:pt x="460" y="160"/>
                </a:lnTo>
                <a:close/>
                <a:moveTo>
                  <a:pt x="72" y="270"/>
                </a:moveTo>
                <a:lnTo>
                  <a:pt x="63" y="260"/>
                </a:lnTo>
                <a:lnTo>
                  <a:pt x="55" y="248"/>
                </a:lnTo>
                <a:lnTo>
                  <a:pt x="49" y="236"/>
                </a:lnTo>
                <a:lnTo>
                  <a:pt x="43" y="225"/>
                </a:lnTo>
                <a:lnTo>
                  <a:pt x="38" y="211"/>
                </a:lnTo>
                <a:lnTo>
                  <a:pt x="35" y="198"/>
                </a:lnTo>
                <a:lnTo>
                  <a:pt x="31" y="184"/>
                </a:lnTo>
                <a:lnTo>
                  <a:pt x="29" y="170"/>
                </a:lnTo>
                <a:lnTo>
                  <a:pt x="27" y="142"/>
                </a:lnTo>
                <a:lnTo>
                  <a:pt x="24" y="116"/>
                </a:lnTo>
                <a:lnTo>
                  <a:pt x="24" y="9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78" y="72"/>
                </a:lnTo>
                <a:lnTo>
                  <a:pt x="80" y="110"/>
                </a:lnTo>
                <a:lnTo>
                  <a:pt x="85" y="145"/>
                </a:lnTo>
                <a:lnTo>
                  <a:pt x="90" y="177"/>
                </a:lnTo>
                <a:lnTo>
                  <a:pt x="96" y="207"/>
                </a:lnTo>
                <a:lnTo>
                  <a:pt x="103" y="233"/>
                </a:lnTo>
                <a:lnTo>
                  <a:pt x="111" y="257"/>
                </a:lnTo>
                <a:lnTo>
                  <a:pt x="119" y="278"/>
                </a:lnTo>
                <a:lnTo>
                  <a:pt x="129" y="298"/>
                </a:lnTo>
                <a:lnTo>
                  <a:pt x="121" y="296"/>
                </a:lnTo>
                <a:lnTo>
                  <a:pt x="112" y="295"/>
                </a:lnTo>
                <a:lnTo>
                  <a:pt x="105" y="291"/>
                </a:lnTo>
                <a:lnTo>
                  <a:pt x="98" y="289"/>
                </a:lnTo>
                <a:lnTo>
                  <a:pt x="91" y="284"/>
                </a:lnTo>
                <a:lnTo>
                  <a:pt x="84" y="280"/>
                </a:lnTo>
                <a:lnTo>
                  <a:pt x="78" y="276"/>
                </a:lnTo>
                <a:lnTo>
                  <a:pt x="72" y="270"/>
                </a:lnTo>
                <a:lnTo>
                  <a:pt x="72" y="270"/>
                </a:lnTo>
                <a:close/>
                <a:moveTo>
                  <a:pt x="719" y="69"/>
                </a:moveTo>
                <a:lnTo>
                  <a:pt x="719" y="64"/>
                </a:lnTo>
                <a:lnTo>
                  <a:pt x="719" y="60"/>
                </a:lnTo>
                <a:lnTo>
                  <a:pt x="719" y="56"/>
                </a:lnTo>
                <a:lnTo>
                  <a:pt x="715" y="52"/>
                </a:lnTo>
                <a:lnTo>
                  <a:pt x="712" y="50"/>
                </a:lnTo>
                <a:lnTo>
                  <a:pt x="707" y="48"/>
                </a:lnTo>
                <a:lnTo>
                  <a:pt x="643" y="48"/>
                </a:lnTo>
                <a:lnTo>
                  <a:pt x="644" y="39"/>
                </a:lnTo>
                <a:lnTo>
                  <a:pt x="644" y="31"/>
                </a:lnTo>
                <a:lnTo>
                  <a:pt x="644" y="21"/>
                </a:lnTo>
                <a:lnTo>
                  <a:pt x="644" y="13"/>
                </a:lnTo>
                <a:lnTo>
                  <a:pt x="643" y="8"/>
                </a:lnTo>
                <a:lnTo>
                  <a:pt x="640" y="3"/>
                </a:lnTo>
                <a:lnTo>
                  <a:pt x="637" y="1"/>
                </a:lnTo>
                <a:lnTo>
                  <a:pt x="632" y="0"/>
                </a:lnTo>
                <a:lnTo>
                  <a:pt x="88" y="0"/>
                </a:lnTo>
                <a:lnTo>
                  <a:pt x="84" y="1"/>
                </a:lnTo>
                <a:lnTo>
                  <a:pt x="80" y="3"/>
                </a:lnTo>
                <a:lnTo>
                  <a:pt x="78" y="8"/>
                </a:lnTo>
                <a:lnTo>
                  <a:pt x="77" y="13"/>
                </a:lnTo>
                <a:lnTo>
                  <a:pt x="77" y="21"/>
                </a:lnTo>
                <a:lnTo>
                  <a:pt x="77" y="31"/>
                </a:lnTo>
                <a:lnTo>
                  <a:pt x="77" y="39"/>
                </a:lnTo>
                <a:lnTo>
                  <a:pt x="77" y="48"/>
                </a:lnTo>
                <a:lnTo>
                  <a:pt x="12" y="48"/>
                </a:lnTo>
                <a:lnTo>
                  <a:pt x="8" y="50"/>
                </a:lnTo>
                <a:lnTo>
                  <a:pt x="4" y="52"/>
                </a:lnTo>
                <a:lnTo>
                  <a:pt x="2" y="56"/>
                </a:lnTo>
                <a:lnTo>
                  <a:pt x="0" y="60"/>
                </a:lnTo>
                <a:lnTo>
                  <a:pt x="0" y="66"/>
                </a:lnTo>
                <a:lnTo>
                  <a:pt x="0" y="72"/>
                </a:lnTo>
                <a:lnTo>
                  <a:pt x="0" y="94"/>
                </a:lnTo>
                <a:lnTo>
                  <a:pt x="0" y="119"/>
                </a:lnTo>
                <a:lnTo>
                  <a:pt x="3" y="147"/>
                </a:lnTo>
                <a:lnTo>
                  <a:pt x="6" y="177"/>
                </a:lnTo>
                <a:lnTo>
                  <a:pt x="9" y="192"/>
                </a:lnTo>
                <a:lnTo>
                  <a:pt x="12" y="207"/>
                </a:lnTo>
                <a:lnTo>
                  <a:pt x="17" y="222"/>
                </a:lnTo>
                <a:lnTo>
                  <a:pt x="22" y="236"/>
                </a:lnTo>
                <a:lnTo>
                  <a:pt x="29" y="250"/>
                </a:lnTo>
                <a:lnTo>
                  <a:pt x="36" y="263"/>
                </a:lnTo>
                <a:lnTo>
                  <a:pt x="44" y="276"/>
                </a:lnTo>
                <a:lnTo>
                  <a:pt x="55" y="286"/>
                </a:lnTo>
                <a:lnTo>
                  <a:pt x="63" y="295"/>
                </a:lnTo>
                <a:lnTo>
                  <a:pt x="73" y="302"/>
                </a:lnTo>
                <a:lnTo>
                  <a:pt x="84" y="308"/>
                </a:lnTo>
                <a:lnTo>
                  <a:pt x="94" y="314"/>
                </a:lnTo>
                <a:lnTo>
                  <a:pt x="106" y="317"/>
                </a:lnTo>
                <a:lnTo>
                  <a:pt x="118" y="321"/>
                </a:lnTo>
                <a:lnTo>
                  <a:pt x="130" y="322"/>
                </a:lnTo>
                <a:lnTo>
                  <a:pt x="143" y="323"/>
                </a:lnTo>
                <a:lnTo>
                  <a:pt x="156" y="340"/>
                </a:lnTo>
                <a:lnTo>
                  <a:pt x="169" y="355"/>
                </a:lnTo>
                <a:lnTo>
                  <a:pt x="182" y="368"/>
                </a:lnTo>
                <a:lnTo>
                  <a:pt x="195" y="379"/>
                </a:lnTo>
                <a:lnTo>
                  <a:pt x="222" y="398"/>
                </a:lnTo>
                <a:lnTo>
                  <a:pt x="248" y="414"/>
                </a:lnTo>
                <a:lnTo>
                  <a:pt x="262" y="423"/>
                </a:lnTo>
                <a:lnTo>
                  <a:pt x="276" y="433"/>
                </a:lnTo>
                <a:lnTo>
                  <a:pt x="288" y="441"/>
                </a:lnTo>
                <a:lnTo>
                  <a:pt x="298" y="452"/>
                </a:lnTo>
                <a:lnTo>
                  <a:pt x="303" y="456"/>
                </a:lnTo>
                <a:lnTo>
                  <a:pt x="306" y="462"/>
                </a:lnTo>
                <a:lnTo>
                  <a:pt x="310" y="470"/>
                </a:lnTo>
                <a:lnTo>
                  <a:pt x="312" y="476"/>
                </a:lnTo>
                <a:lnTo>
                  <a:pt x="314" y="484"/>
                </a:lnTo>
                <a:lnTo>
                  <a:pt x="316" y="492"/>
                </a:lnTo>
                <a:lnTo>
                  <a:pt x="317" y="500"/>
                </a:lnTo>
                <a:lnTo>
                  <a:pt x="317" y="510"/>
                </a:lnTo>
                <a:lnTo>
                  <a:pt x="316" y="529"/>
                </a:lnTo>
                <a:lnTo>
                  <a:pt x="314" y="546"/>
                </a:lnTo>
                <a:lnTo>
                  <a:pt x="312" y="561"/>
                </a:lnTo>
                <a:lnTo>
                  <a:pt x="308" y="574"/>
                </a:lnTo>
                <a:lnTo>
                  <a:pt x="305" y="586"/>
                </a:lnTo>
                <a:lnTo>
                  <a:pt x="299" y="596"/>
                </a:lnTo>
                <a:lnTo>
                  <a:pt x="293" y="605"/>
                </a:lnTo>
                <a:lnTo>
                  <a:pt x="287" y="612"/>
                </a:lnTo>
                <a:lnTo>
                  <a:pt x="279" y="618"/>
                </a:lnTo>
                <a:lnTo>
                  <a:pt x="270" y="623"/>
                </a:lnTo>
                <a:lnTo>
                  <a:pt x="262" y="628"/>
                </a:lnTo>
                <a:lnTo>
                  <a:pt x="251" y="630"/>
                </a:lnTo>
                <a:lnTo>
                  <a:pt x="241" y="633"/>
                </a:lnTo>
                <a:lnTo>
                  <a:pt x="230" y="634"/>
                </a:lnTo>
                <a:lnTo>
                  <a:pt x="217" y="635"/>
                </a:lnTo>
                <a:lnTo>
                  <a:pt x="204" y="635"/>
                </a:lnTo>
                <a:lnTo>
                  <a:pt x="199" y="636"/>
                </a:lnTo>
                <a:lnTo>
                  <a:pt x="195" y="638"/>
                </a:lnTo>
                <a:lnTo>
                  <a:pt x="193" y="642"/>
                </a:lnTo>
                <a:lnTo>
                  <a:pt x="192" y="647"/>
                </a:lnTo>
                <a:lnTo>
                  <a:pt x="192" y="707"/>
                </a:lnTo>
                <a:lnTo>
                  <a:pt x="193" y="711"/>
                </a:lnTo>
                <a:lnTo>
                  <a:pt x="195" y="716"/>
                </a:lnTo>
                <a:lnTo>
                  <a:pt x="199" y="718"/>
                </a:lnTo>
                <a:lnTo>
                  <a:pt x="204" y="719"/>
                </a:lnTo>
                <a:lnTo>
                  <a:pt x="515" y="719"/>
                </a:lnTo>
                <a:lnTo>
                  <a:pt x="520" y="718"/>
                </a:lnTo>
                <a:lnTo>
                  <a:pt x="524" y="716"/>
                </a:lnTo>
                <a:lnTo>
                  <a:pt x="526" y="711"/>
                </a:lnTo>
                <a:lnTo>
                  <a:pt x="527" y="707"/>
                </a:lnTo>
                <a:lnTo>
                  <a:pt x="527" y="647"/>
                </a:lnTo>
                <a:lnTo>
                  <a:pt x="526" y="642"/>
                </a:lnTo>
                <a:lnTo>
                  <a:pt x="524" y="638"/>
                </a:lnTo>
                <a:lnTo>
                  <a:pt x="520" y="636"/>
                </a:lnTo>
                <a:lnTo>
                  <a:pt x="515" y="635"/>
                </a:lnTo>
                <a:lnTo>
                  <a:pt x="501" y="635"/>
                </a:lnTo>
                <a:lnTo>
                  <a:pt x="488" y="634"/>
                </a:lnTo>
                <a:lnTo>
                  <a:pt x="476" y="631"/>
                </a:lnTo>
                <a:lnTo>
                  <a:pt x="464" y="628"/>
                </a:lnTo>
                <a:lnTo>
                  <a:pt x="455" y="623"/>
                </a:lnTo>
                <a:lnTo>
                  <a:pt x="445" y="618"/>
                </a:lnTo>
                <a:lnTo>
                  <a:pt x="437" y="612"/>
                </a:lnTo>
                <a:lnTo>
                  <a:pt x="429" y="605"/>
                </a:lnTo>
                <a:lnTo>
                  <a:pt x="423" y="597"/>
                </a:lnTo>
                <a:lnTo>
                  <a:pt x="417" y="587"/>
                </a:lnTo>
                <a:lnTo>
                  <a:pt x="412" y="577"/>
                </a:lnTo>
                <a:lnTo>
                  <a:pt x="408" y="566"/>
                </a:lnTo>
                <a:lnTo>
                  <a:pt x="405" y="554"/>
                </a:lnTo>
                <a:lnTo>
                  <a:pt x="402" y="541"/>
                </a:lnTo>
                <a:lnTo>
                  <a:pt x="401" y="525"/>
                </a:lnTo>
                <a:lnTo>
                  <a:pt x="401" y="511"/>
                </a:lnTo>
                <a:lnTo>
                  <a:pt x="401" y="500"/>
                </a:lnTo>
                <a:lnTo>
                  <a:pt x="402" y="492"/>
                </a:lnTo>
                <a:lnTo>
                  <a:pt x="404" y="484"/>
                </a:lnTo>
                <a:lnTo>
                  <a:pt x="406" y="476"/>
                </a:lnTo>
                <a:lnTo>
                  <a:pt x="410" y="470"/>
                </a:lnTo>
                <a:lnTo>
                  <a:pt x="412" y="462"/>
                </a:lnTo>
                <a:lnTo>
                  <a:pt x="417" y="456"/>
                </a:lnTo>
                <a:lnTo>
                  <a:pt x="420" y="451"/>
                </a:lnTo>
                <a:lnTo>
                  <a:pt x="431" y="441"/>
                </a:lnTo>
                <a:lnTo>
                  <a:pt x="443" y="431"/>
                </a:lnTo>
                <a:lnTo>
                  <a:pt x="456" y="423"/>
                </a:lnTo>
                <a:lnTo>
                  <a:pt x="471" y="414"/>
                </a:lnTo>
                <a:lnTo>
                  <a:pt x="498" y="398"/>
                </a:lnTo>
                <a:lnTo>
                  <a:pt x="524" y="379"/>
                </a:lnTo>
                <a:lnTo>
                  <a:pt x="537" y="367"/>
                </a:lnTo>
                <a:lnTo>
                  <a:pt x="550" y="354"/>
                </a:lnTo>
                <a:lnTo>
                  <a:pt x="563" y="340"/>
                </a:lnTo>
                <a:lnTo>
                  <a:pt x="575" y="323"/>
                </a:lnTo>
                <a:lnTo>
                  <a:pt x="588" y="322"/>
                </a:lnTo>
                <a:lnTo>
                  <a:pt x="601" y="321"/>
                </a:lnTo>
                <a:lnTo>
                  <a:pt x="612" y="317"/>
                </a:lnTo>
                <a:lnTo>
                  <a:pt x="624" y="314"/>
                </a:lnTo>
                <a:lnTo>
                  <a:pt x="634" y="308"/>
                </a:lnTo>
                <a:lnTo>
                  <a:pt x="644" y="302"/>
                </a:lnTo>
                <a:lnTo>
                  <a:pt x="653" y="295"/>
                </a:lnTo>
                <a:lnTo>
                  <a:pt x="663" y="286"/>
                </a:lnTo>
                <a:lnTo>
                  <a:pt x="672" y="274"/>
                </a:lnTo>
                <a:lnTo>
                  <a:pt x="682" y="261"/>
                </a:lnTo>
                <a:lnTo>
                  <a:pt x="690" y="248"/>
                </a:lnTo>
                <a:lnTo>
                  <a:pt x="696" y="233"/>
                </a:lnTo>
                <a:lnTo>
                  <a:pt x="702" y="219"/>
                </a:lnTo>
                <a:lnTo>
                  <a:pt x="707" y="203"/>
                </a:lnTo>
                <a:lnTo>
                  <a:pt x="711" y="188"/>
                </a:lnTo>
                <a:lnTo>
                  <a:pt x="713" y="171"/>
                </a:lnTo>
                <a:lnTo>
                  <a:pt x="718" y="141"/>
                </a:lnTo>
                <a:lnTo>
                  <a:pt x="719" y="113"/>
                </a:lnTo>
                <a:lnTo>
                  <a:pt x="720" y="88"/>
                </a:lnTo>
                <a:lnTo>
                  <a:pt x="719" y="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0E3F0AC5-AB4F-49C8-BAA7-69F77A953C57}"/>
              </a:ext>
            </a:extLst>
          </p:cNvPr>
          <p:cNvGrpSpPr>
            <a:grpSpLocks noChangeAspect="1"/>
          </p:cNvGrpSpPr>
          <p:nvPr/>
        </p:nvGrpSpPr>
        <p:grpSpPr>
          <a:xfrm>
            <a:off x="8541450" y="1109564"/>
            <a:ext cx="388020" cy="360000"/>
            <a:chOff x="9879013" y="2500313"/>
            <a:chExt cx="285750" cy="265113"/>
          </a:xfrm>
          <a:solidFill>
            <a:schemeClr val="bg1"/>
          </a:solidFill>
        </p:grpSpPr>
        <p:sp>
          <p:nvSpPr>
            <p:cNvPr id="73" name="Freeform 3859">
              <a:extLst>
                <a:ext uri="{FF2B5EF4-FFF2-40B4-BE49-F238E27FC236}">
                  <a16:creationId xmlns:a16="http://schemas.microsoft.com/office/drawing/2014/main" id="{69264CD3-CBE3-45BD-9CD9-4150FBCFC9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31413" y="2500313"/>
              <a:ext cx="133350" cy="265113"/>
            </a:xfrm>
            <a:custGeom>
              <a:avLst/>
              <a:gdLst>
                <a:gd name="T0" fmla="*/ 156 w 420"/>
                <a:gd name="T1" fmla="*/ 795 h 832"/>
                <a:gd name="T2" fmla="*/ 95 w 420"/>
                <a:gd name="T3" fmla="*/ 761 h 832"/>
                <a:gd name="T4" fmla="*/ 51 w 420"/>
                <a:gd name="T5" fmla="*/ 708 h 832"/>
                <a:gd name="T6" fmla="*/ 31 w 420"/>
                <a:gd name="T7" fmla="*/ 640 h 832"/>
                <a:gd name="T8" fmla="*/ 38 w 420"/>
                <a:gd name="T9" fmla="*/ 576 h 832"/>
                <a:gd name="T10" fmla="*/ 73 w 420"/>
                <a:gd name="T11" fmla="*/ 517 h 832"/>
                <a:gd name="T12" fmla="*/ 128 w 420"/>
                <a:gd name="T13" fmla="*/ 469 h 832"/>
                <a:gd name="T14" fmla="*/ 186 w 420"/>
                <a:gd name="T15" fmla="*/ 446 h 832"/>
                <a:gd name="T16" fmla="*/ 224 w 420"/>
                <a:gd name="T17" fmla="*/ 444 h 832"/>
                <a:gd name="T18" fmla="*/ 263 w 420"/>
                <a:gd name="T19" fmla="*/ 451 h 832"/>
                <a:gd name="T20" fmla="*/ 300 w 420"/>
                <a:gd name="T21" fmla="*/ 470 h 832"/>
                <a:gd name="T22" fmla="*/ 344 w 420"/>
                <a:gd name="T23" fmla="*/ 505 h 832"/>
                <a:gd name="T24" fmla="*/ 378 w 420"/>
                <a:gd name="T25" fmla="*/ 556 h 832"/>
                <a:gd name="T26" fmla="*/ 390 w 420"/>
                <a:gd name="T27" fmla="*/ 609 h 832"/>
                <a:gd name="T28" fmla="*/ 383 w 420"/>
                <a:gd name="T29" fmla="*/ 676 h 832"/>
                <a:gd name="T30" fmla="*/ 350 w 420"/>
                <a:gd name="T31" fmla="*/ 737 h 832"/>
                <a:gd name="T32" fmla="*/ 296 w 420"/>
                <a:gd name="T33" fmla="*/ 781 h 832"/>
                <a:gd name="T34" fmla="*/ 228 w 420"/>
                <a:gd name="T35" fmla="*/ 802 h 832"/>
                <a:gd name="T36" fmla="*/ 388 w 420"/>
                <a:gd name="T37" fmla="*/ 508 h 832"/>
                <a:gd name="T38" fmla="*/ 208 w 420"/>
                <a:gd name="T39" fmla="*/ 178 h 832"/>
                <a:gd name="T40" fmla="*/ 145 w 420"/>
                <a:gd name="T41" fmla="*/ 20 h 832"/>
                <a:gd name="T42" fmla="*/ 109 w 420"/>
                <a:gd name="T43" fmla="*/ 4 h 832"/>
                <a:gd name="T44" fmla="*/ 66 w 420"/>
                <a:gd name="T45" fmla="*/ 0 h 832"/>
                <a:gd name="T46" fmla="*/ 27 w 420"/>
                <a:gd name="T47" fmla="*/ 11 h 832"/>
                <a:gd name="T48" fmla="*/ 2 w 420"/>
                <a:gd name="T49" fmla="*/ 28 h 832"/>
                <a:gd name="T50" fmla="*/ 0 w 420"/>
                <a:gd name="T51" fmla="*/ 263 h 832"/>
                <a:gd name="T52" fmla="*/ 55 w 420"/>
                <a:gd name="T53" fmla="*/ 273 h 832"/>
                <a:gd name="T54" fmla="*/ 97 w 420"/>
                <a:gd name="T55" fmla="*/ 293 h 832"/>
                <a:gd name="T56" fmla="*/ 125 w 420"/>
                <a:gd name="T57" fmla="*/ 320 h 832"/>
                <a:gd name="T58" fmla="*/ 135 w 420"/>
                <a:gd name="T59" fmla="*/ 352 h 832"/>
                <a:gd name="T60" fmla="*/ 131 w 420"/>
                <a:gd name="T61" fmla="*/ 362 h 832"/>
                <a:gd name="T62" fmla="*/ 120 w 420"/>
                <a:gd name="T63" fmla="*/ 367 h 832"/>
                <a:gd name="T64" fmla="*/ 109 w 420"/>
                <a:gd name="T65" fmla="*/ 362 h 832"/>
                <a:gd name="T66" fmla="*/ 105 w 420"/>
                <a:gd name="T67" fmla="*/ 352 h 832"/>
                <a:gd name="T68" fmla="*/ 97 w 420"/>
                <a:gd name="T69" fmla="*/ 333 h 832"/>
                <a:gd name="T70" fmla="*/ 76 w 420"/>
                <a:gd name="T71" fmla="*/ 315 h 832"/>
                <a:gd name="T72" fmla="*/ 0 w 420"/>
                <a:gd name="T73" fmla="*/ 293 h 832"/>
                <a:gd name="T74" fmla="*/ 2 w 420"/>
                <a:gd name="T75" fmla="*/ 648 h 832"/>
                <a:gd name="T76" fmla="*/ 27 w 420"/>
                <a:gd name="T77" fmla="*/ 725 h 832"/>
                <a:gd name="T78" fmla="*/ 78 w 420"/>
                <a:gd name="T79" fmla="*/ 786 h 832"/>
                <a:gd name="T80" fmla="*/ 149 w 420"/>
                <a:gd name="T81" fmla="*/ 823 h 832"/>
                <a:gd name="T82" fmla="*/ 221 w 420"/>
                <a:gd name="T83" fmla="*/ 832 h 832"/>
                <a:gd name="T84" fmla="*/ 272 w 420"/>
                <a:gd name="T85" fmla="*/ 823 h 832"/>
                <a:gd name="T86" fmla="*/ 344 w 420"/>
                <a:gd name="T87" fmla="*/ 785 h 832"/>
                <a:gd name="T88" fmla="*/ 396 w 420"/>
                <a:gd name="T89" fmla="*/ 723 h 832"/>
                <a:gd name="T90" fmla="*/ 418 w 420"/>
                <a:gd name="T91" fmla="*/ 654 h 832"/>
                <a:gd name="T92" fmla="*/ 420 w 420"/>
                <a:gd name="T93" fmla="*/ 608 h 832"/>
                <a:gd name="T94" fmla="*/ 408 w 420"/>
                <a:gd name="T95" fmla="*/ 552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20" h="832">
                  <a:moveTo>
                    <a:pt x="210" y="802"/>
                  </a:moveTo>
                  <a:lnTo>
                    <a:pt x="192" y="802"/>
                  </a:lnTo>
                  <a:lnTo>
                    <a:pt x="174" y="799"/>
                  </a:lnTo>
                  <a:lnTo>
                    <a:pt x="156" y="795"/>
                  </a:lnTo>
                  <a:lnTo>
                    <a:pt x="140" y="788"/>
                  </a:lnTo>
                  <a:lnTo>
                    <a:pt x="124" y="781"/>
                  </a:lnTo>
                  <a:lnTo>
                    <a:pt x="109" y="772"/>
                  </a:lnTo>
                  <a:lnTo>
                    <a:pt x="95" y="761"/>
                  </a:lnTo>
                  <a:lnTo>
                    <a:pt x="82" y="749"/>
                  </a:lnTo>
                  <a:lnTo>
                    <a:pt x="71" y="737"/>
                  </a:lnTo>
                  <a:lnTo>
                    <a:pt x="61" y="723"/>
                  </a:lnTo>
                  <a:lnTo>
                    <a:pt x="51" y="708"/>
                  </a:lnTo>
                  <a:lnTo>
                    <a:pt x="44" y="693"/>
                  </a:lnTo>
                  <a:lnTo>
                    <a:pt x="38" y="676"/>
                  </a:lnTo>
                  <a:lnTo>
                    <a:pt x="33" y="658"/>
                  </a:lnTo>
                  <a:lnTo>
                    <a:pt x="31" y="640"/>
                  </a:lnTo>
                  <a:lnTo>
                    <a:pt x="30" y="622"/>
                  </a:lnTo>
                  <a:lnTo>
                    <a:pt x="31" y="607"/>
                  </a:lnTo>
                  <a:lnTo>
                    <a:pt x="34" y="592"/>
                  </a:lnTo>
                  <a:lnTo>
                    <a:pt x="38" y="576"/>
                  </a:lnTo>
                  <a:lnTo>
                    <a:pt x="45" y="561"/>
                  </a:lnTo>
                  <a:lnTo>
                    <a:pt x="52" y="546"/>
                  </a:lnTo>
                  <a:lnTo>
                    <a:pt x="62" y="531"/>
                  </a:lnTo>
                  <a:lnTo>
                    <a:pt x="73" y="517"/>
                  </a:lnTo>
                  <a:lnTo>
                    <a:pt x="85" y="503"/>
                  </a:lnTo>
                  <a:lnTo>
                    <a:pt x="97" y="490"/>
                  </a:lnTo>
                  <a:lnTo>
                    <a:pt x="112" y="479"/>
                  </a:lnTo>
                  <a:lnTo>
                    <a:pt x="128" y="469"/>
                  </a:lnTo>
                  <a:lnTo>
                    <a:pt x="144" y="460"/>
                  </a:lnTo>
                  <a:lnTo>
                    <a:pt x="161" y="454"/>
                  </a:lnTo>
                  <a:lnTo>
                    <a:pt x="178" y="448"/>
                  </a:lnTo>
                  <a:lnTo>
                    <a:pt x="186" y="446"/>
                  </a:lnTo>
                  <a:lnTo>
                    <a:pt x="196" y="445"/>
                  </a:lnTo>
                  <a:lnTo>
                    <a:pt x="205" y="444"/>
                  </a:lnTo>
                  <a:lnTo>
                    <a:pt x="214" y="444"/>
                  </a:lnTo>
                  <a:lnTo>
                    <a:pt x="224" y="444"/>
                  </a:lnTo>
                  <a:lnTo>
                    <a:pt x="234" y="445"/>
                  </a:lnTo>
                  <a:lnTo>
                    <a:pt x="243" y="447"/>
                  </a:lnTo>
                  <a:lnTo>
                    <a:pt x="253" y="449"/>
                  </a:lnTo>
                  <a:lnTo>
                    <a:pt x="263" y="451"/>
                  </a:lnTo>
                  <a:lnTo>
                    <a:pt x="272" y="456"/>
                  </a:lnTo>
                  <a:lnTo>
                    <a:pt x="281" y="459"/>
                  </a:lnTo>
                  <a:lnTo>
                    <a:pt x="291" y="464"/>
                  </a:lnTo>
                  <a:lnTo>
                    <a:pt x="300" y="470"/>
                  </a:lnTo>
                  <a:lnTo>
                    <a:pt x="309" y="475"/>
                  </a:lnTo>
                  <a:lnTo>
                    <a:pt x="317" y="481"/>
                  </a:lnTo>
                  <a:lnTo>
                    <a:pt x="327" y="489"/>
                  </a:lnTo>
                  <a:lnTo>
                    <a:pt x="344" y="505"/>
                  </a:lnTo>
                  <a:lnTo>
                    <a:pt x="360" y="522"/>
                  </a:lnTo>
                  <a:lnTo>
                    <a:pt x="367" y="534"/>
                  </a:lnTo>
                  <a:lnTo>
                    <a:pt x="373" y="545"/>
                  </a:lnTo>
                  <a:lnTo>
                    <a:pt x="378" y="556"/>
                  </a:lnTo>
                  <a:lnTo>
                    <a:pt x="383" y="569"/>
                  </a:lnTo>
                  <a:lnTo>
                    <a:pt x="386" y="582"/>
                  </a:lnTo>
                  <a:lnTo>
                    <a:pt x="388" y="595"/>
                  </a:lnTo>
                  <a:lnTo>
                    <a:pt x="390" y="609"/>
                  </a:lnTo>
                  <a:lnTo>
                    <a:pt x="390" y="622"/>
                  </a:lnTo>
                  <a:lnTo>
                    <a:pt x="389" y="640"/>
                  </a:lnTo>
                  <a:lnTo>
                    <a:pt x="387" y="658"/>
                  </a:lnTo>
                  <a:lnTo>
                    <a:pt x="383" y="676"/>
                  </a:lnTo>
                  <a:lnTo>
                    <a:pt x="376" y="693"/>
                  </a:lnTo>
                  <a:lnTo>
                    <a:pt x="369" y="708"/>
                  </a:lnTo>
                  <a:lnTo>
                    <a:pt x="359" y="723"/>
                  </a:lnTo>
                  <a:lnTo>
                    <a:pt x="350" y="737"/>
                  </a:lnTo>
                  <a:lnTo>
                    <a:pt x="338" y="749"/>
                  </a:lnTo>
                  <a:lnTo>
                    <a:pt x="325" y="761"/>
                  </a:lnTo>
                  <a:lnTo>
                    <a:pt x="311" y="772"/>
                  </a:lnTo>
                  <a:lnTo>
                    <a:pt x="296" y="781"/>
                  </a:lnTo>
                  <a:lnTo>
                    <a:pt x="280" y="788"/>
                  </a:lnTo>
                  <a:lnTo>
                    <a:pt x="264" y="795"/>
                  </a:lnTo>
                  <a:lnTo>
                    <a:pt x="247" y="799"/>
                  </a:lnTo>
                  <a:lnTo>
                    <a:pt x="228" y="802"/>
                  </a:lnTo>
                  <a:lnTo>
                    <a:pt x="210" y="802"/>
                  </a:lnTo>
                  <a:close/>
                  <a:moveTo>
                    <a:pt x="390" y="515"/>
                  </a:moveTo>
                  <a:lnTo>
                    <a:pt x="389" y="511"/>
                  </a:lnTo>
                  <a:lnTo>
                    <a:pt x="388" y="508"/>
                  </a:lnTo>
                  <a:lnTo>
                    <a:pt x="269" y="240"/>
                  </a:lnTo>
                  <a:lnTo>
                    <a:pt x="268" y="238"/>
                  </a:lnTo>
                  <a:lnTo>
                    <a:pt x="266" y="236"/>
                  </a:lnTo>
                  <a:lnTo>
                    <a:pt x="208" y="178"/>
                  </a:lnTo>
                  <a:lnTo>
                    <a:pt x="154" y="31"/>
                  </a:lnTo>
                  <a:lnTo>
                    <a:pt x="153" y="28"/>
                  </a:lnTo>
                  <a:lnTo>
                    <a:pt x="151" y="26"/>
                  </a:lnTo>
                  <a:lnTo>
                    <a:pt x="145" y="20"/>
                  </a:lnTo>
                  <a:lnTo>
                    <a:pt x="137" y="15"/>
                  </a:lnTo>
                  <a:lnTo>
                    <a:pt x="129" y="11"/>
                  </a:lnTo>
                  <a:lnTo>
                    <a:pt x="119" y="6"/>
                  </a:lnTo>
                  <a:lnTo>
                    <a:pt x="109" y="4"/>
                  </a:lnTo>
                  <a:lnTo>
                    <a:pt x="100" y="2"/>
                  </a:lnTo>
                  <a:lnTo>
                    <a:pt x="89" y="0"/>
                  </a:lnTo>
                  <a:lnTo>
                    <a:pt x="77" y="0"/>
                  </a:lnTo>
                  <a:lnTo>
                    <a:pt x="66" y="0"/>
                  </a:lnTo>
                  <a:lnTo>
                    <a:pt x="56" y="2"/>
                  </a:lnTo>
                  <a:lnTo>
                    <a:pt x="45" y="4"/>
                  </a:lnTo>
                  <a:lnTo>
                    <a:pt x="35" y="6"/>
                  </a:lnTo>
                  <a:lnTo>
                    <a:pt x="27" y="11"/>
                  </a:lnTo>
                  <a:lnTo>
                    <a:pt x="18" y="15"/>
                  </a:lnTo>
                  <a:lnTo>
                    <a:pt x="11" y="20"/>
                  </a:lnTo>
                  <a:lnTo>
                    <a:pt x="4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263"/>
                  </a:lnTo>
                  <a:lnTo>
                    <a:pt x="14" y="265"/>
                  </a:lnTo>
                  <a:lnTo>
                    <a:pt x="28" y="267"/>
                  </a:lnTo>
                  <a:lnTo>
                    <a:pt x="42" y="270"/>
                  </a:lnTo>
                  <a:lnTo>
                    <a:pt x="55" y="273"/>
                  </a:lnTo>
                  <a:lnTo>
                    <a:pt x="66" y="278"/>
                  </a:lnTo>
                  <a:lnTo>
                    <a:pt x="77" y="282"/>
                  </a:lnTo>
                  <a:lnTo>
                    <a:pt x="88" y="287"/>
                  </a:lnTo>
                  <a:lnTo>
                    <a:pt x="97" y="293"/>
                  </a:lnTo>
                  <a:lnTo>
                    <a:pt x="106" y="299"/>
                  </a:lnTo>
                  <a:lnTo>
                    <a:pt x="114" y="306"/>
                  </a:lnTo>
                  <a:lnTo>
                    <a:pt x="120" y="312"/>
                  </a:lnTo>
                  <a:lnTo>
                    <a:pt x="125" y="320"/>
                  </a:lnTo>
                  <a:lnTo>
                    <a:pt x="130" y="327"/>
                  </a:lnTo>
                  <a:lnTo>
                    <a:pt x="133" y="336"/>
                  </a:lnTo>
                  <a:lnTo>
                    <a:pt x="134" y="343"/>
                  </a:lnTo>
                  <a:lnTo>
                    <a:pt x="135" y="352"/>
                  </a:lnTo>
                  <a:lnTo>
                    <a:pt x="135" y="355"/>
                  </a:lnTo>
                  <a:lnTo>
                    <a:pt x="134" y="358"/>
                  </a:lnTo>
                  <a:lnTo>
                    <a:pt x="133" y="360"/>
                  </a:lnTo>
                  <a:lnTo>
                    <a:pt x="131" y="362"/>
                  </a:lnTo>
                  <a:lnTo>
                    <a:pt x="129" y="365"/>
                  </a:lnTo>
                  <a:lnTo>
                    <a:pt x="125" y="366"/>
                  </a:lnTo>
                  <a:lnTo>
                    <a:pt x="123" y="367"/>
                  </a:lnTo>
                  <a:lnTo>
                    <a:pt x="120" y="367"/>
                  </a:lnTo>
                  <a:lnTo>
                    <a:pt x="117" y="367"/>
                  </a:lnTo>
                  <a:lnTo>
                    <a:pt x="115" y="366"/>
                  </a:lnTo>
                  <a:lnTo>
                    <a:pt x="111" y="365"/>
                  </a:lnTo>
                  <a:lnTo>
                    <a:pt x="109" y="362"/>
                  </a:lnTo>
                  <a:lnTo>
                    <a:pt x="107" y="360"/>
                  </a:lnTo>
                  <a:lnTo>
                    <a:pt x="106" y="358"/>
                  </a:lnTo>
                  <a:lnTo>
                    <a:pt x="105" y="355"/>
                  </a:lnTo>
                  <a:lnTo>
                    <a:pt x="105" y="352"/>
                  </a:lnTo>
                  <a:lnTo>
                    <a:pt x="105" y="347"/>
                  </a:lnTo>
                  <a:lnTo>
                    <a:pt x="103" y="342"/>
                  </a:lnTo>
                  <a:lnTo>
                    <a:pt x="101" y="338"/>
                  </a:lnTo>
                  <a:lnTo>
                    <a:pt x="97" y="333"/>
                  </a:lnTo>
                  <a:lnTo>
                    <a:pt x="93" y="328"/>
                  </a:lnTo>
                  <a:lnTo>
                    <a:pt x="89" y="324"/>
                  </a:lnTo>
                  <a:lnTo>
                    <a:pt x="82" y="320"/>
                  </a:lnTo>
                  <a:lnTo>
                    <a:pt x="76" y="315"/>
                  </a:lnTo>
                  <a:lnTo>
                    <a:pt x="61" y="308"/>
                  </a:lnTo>
                  <a:lnTo>
                    <a:pt x="43" y="301"/>
                  </a:lnTo>
                  <a:lnTo>
                    <a:pt x="22" y="297"/>
                  </a:lnTo>
                  <a:lnTo>
                    <a:pt x="0" y="293"/>
                  </a:lnTo>
                  <a:lnTo>
                    <a:pt x="0" y="626"/>
                  </a:lnTo>
                  <a:lnTo>
                    <a:pt x="0" y="626"/>
                  </a:lnTo>
                  <a:lnTo>
                    <a:pt x="0" y="627"/>
                  </a:lnTo>
                  <a:lnTo>
                    <a:pt x="2" y="648"/>
                  </a:lnTo>
                  <a:lnTo>
                    <a:pt x="5" y="669"/>
                  </a:lnTo>
                  <a:lnTo>
                    <a:pt x="11" y="688"/>
                  </a:lnTo>
                  <a:lnTo>
                    <a:pt x="18" y="707"/>
                  </a:lnTo>
                  <a:lnTo>
                    <a:pt x="27" y="725"/>
                  </a:lnTo>
                  <a:lnTo>
                    <a:pt x="37" y="742"/>
                  </a:lnTo>
                  <a:lnTo>
                    <a:pt x="49" y="758"/>
                  </a:lnTo>
                  <a:lnTo>
                    <a:pt x="63" y="772"/>
                  </a:lnTo>
                  <a:lnTo>
                    <a:pt x="78" y="786"/>
                  </a:lnTo>
                  <a:lnTo>
                    <a:pt x="94" y="798"/>
                  </a:lnTo>
                  <a:lnTo>
                    <a:pt x="111" y="807"/>
                  </a:lnTo>
                  <a:lnTo>
                    <a:pt x="130" y="816"/>
                  </a:lnTo>
                  <a:lnTo>
                    <a:pt x="149" y="823"/>
                  </a:lnTo>
                  <a:lnTo>
                    <a:pt x="168" y="829"/>
                  </a:lnTo>
                  <a:lnTo>
                    <a:pt x="189" y="831"/>
                  </a:lnTo>
                  <a:lnTo>
                    <a:pt x="210" y="832"/>
                  </a:lnTo>
                  <a:lnTo>
                    <a:pt x="221" y="832"/>
                  </a:lnTo>
                  <a:lnTo>
                    <a:pt x="232" y="831"/>
                  </a:lnTo>
                  <a:lnTo>
                    <a:pt x="242" y="830"/>
                  </a:lnTo>
                  <a:lnTo>
                    <a:pt x="253" y="828"/>
                  </a:lnTo>
                  <a:lnTo>
                    <a:pt x="272" y="823"/>
                  </a:lnTo>
                  <a:lnTo>
                    <a:pt x="292" y="816"/>
                  </a:lnTo>
                  <a:lnTo>
                    <a:pt x="311" y="807"/>
                  </a:lnTo>
                  <a:lnTo>
                    <a:pt x="328" y="797"/>
                  </a:lnTo>
                  <a:lnTo>
                    <a:pt x="344" y="785"/>
                  </a:lnTo>
                  <a:lnTo>
                    <a:pt x="359" y="771"/>
                  </a:lnTo>
                  <a:lnTo>
                    <a:pt x="372" y="756"/>
                  </a:lnTo>
                  <a:lnTo>
                    <a:pt x="385" y="740"/>
                  </a:lnTo>
                  <a:lnTo>
                    <a:pt x="396" y="723"/>
                  </a:lnTo>
                  <a:lnTo>
                    <a:pt x="404" y="704"/>
                  </a:lnTo>
                  <a:lnTo>
                    <a:pt x="411" y="685"/>
                  </a:lnTo>
                  <a:lnTo>
                    <a:pt x="416" y="665"/>
                  </a:lnTo>
                  <a:lnTo>
                    <a:pt x="418" y="654"/>
                  </a:lnTo>
                  <a:lnTo>
                    <a:pt x="419" y="643"/>
                  </a:lnTo>
                  <a:lnTo>
                    <a:pt x="420" y="633"/>
                  </a:lnTo>
                  <a:lnTo>
                    <a:pt x="420" y="622"/>
                  </a:lnTo>
                  <a:lnTo>
                    <a:pt x="420" y="608"/>
                  </a:lnTo>
                  <a:lnTo>
                    <a:pt x="418" y="593"/>
                  </a:lnTo>
                  <a:lnTo>
                    <a:pt x="416" y="579"/>
                  </a:lnTo>
                  <a:lnTo>
                    <a:pt x="413" y="565"/>
                  </a:lnTo>
                  <a:lnTo>
                    <a:pt x="408" y="552"/>
                  </a:lnTo>
                  <a:lnTo>
                    <a:pt x="403" y="539"/>
                  </a:lnTo>
                  <a:lnTo>
                    <a:pt x="397" y="526"/>
                  </a:lnTo>
                  <a:lnTo>
                    <a:pt x="390" y="5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3860">
              <a:extLst>
                <a:ext uri="{FF2B5EF4-FFF2-40B4-BE49-F238E27FC236}">
                  <a16:creationId xmlns:a16="http://schemas.microsoft.com/office/drawing/2014/main" id="{C907C123-91F6-4325-B782-AD0B240AED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79013" y="2500313"/>
              <a:ext cx="133350" cy="265113"/>
            </a:xfrm>
            <a:custGeom>
              <a:avLst/>
              <a:gdLst>
                <a:gd name="T0" fmla="*/ 382 w 421"/>
                <a:gd name="T1" fmla="*/ 676 h 832"/>
                <a:gd name="T2" fmla="*/ 349 w 421"/>
                <a:gd name="T3" fmla="*/ 737 h 832"/>
                <a:gd name="T4" fmla="*/ 296 w 421"/>
                <a:gd name="T5" fmla="*/ 781 h 832"/>
                <a:gd name="T6" fmla="*/ 229 w 421"/>
                <a:gd name="T7" fmla="*/ 802 h 832"/>
                <a:gd name="T8" fmla="*/ 157 w 421"/>
                <a:gd name="T9" fmla="*/ 795 h 832"/>
                <a:gd name="T10" fmla="*/ 96 w 421"/>
                <a:gd name="T11" fmla="*/ 761 h 832"/>
                <a:gd name="T12" fmla="*/ 52 w 421"/>
                <a:gd name="T13" fmla="*/ 708 h 832"/>
                <a:gd name="T14" fmla="*/ 30 w 421"/>
                <a:gd name="T15" fmla="*/ 640 h 832"/>
                <a:gd name="T16" fmla="*/ 35 w 421"/>
                <a:gd name="T17" fmla="*/ 582 h 832"/>
                <a:gd name="T18" fmla="*/ 53 w 421"/>
                <a:gd name="T19" fmla="*/ 534 h 832"/>
                <a:gd name="T20" fmla="*/ 103 w 421"/>
                <a:gd name="T21" fmla="*/ 481 h 832"/>
                <a:gd name="T22" fmla="*/ 139 w 421"/>
                <a:gd name="T23" fmla="*/ 459 h 832"/>
                <a:gd name="T24" fmla="*/ 177 w 421"/>
                <a:gd name="T25" fmla="*/ 447 h 832"/>
                <a:gd name="T26" fmla="*/ 216 w 421"/>
                <a:gd name="T27" fmla="*/ 444 h 832"/>
                <a:gd name="T28" fmla="*/ 260 w 421"/>
                <a:gd name="T29" fmla="*/ 454 h 832"/>
                <a:gd name="T30" fmla="*/ 322 w 421"/>
                <a:gd name="T31" fmla="*/ 490 h 832"/>
                <a:gd name="T32" fmla="*/ 368 w 421"/>
                <a:gd name="T33" fmla="*/ 546 h 832"/>
                <a:gd name="T34" fmla="*/ 390 w 421"/>
                <a:gd name="T35" fmla="*/ 607 h 832"/>
                <a:gd name="T36" fmla="*/ 332 w 421"/>
                <a:gd name="T37" fmla="*/ 0 h 832"/>
                <a:gd name="T38" fmla="*/ 292 w 421"/>
                <a:gd name="T39" fmla="*/ 11 h 832"/>
                <a:gd name="T40" fmla="*/ 267 w 421"/>
                <a:gd name="T41" fmla="*/ 28 h 832"/>
                <a:gd name="T42" fmla="*/ 153 w 421"/>
                <a:gd name="T43" fmla="*/ 238 h 832"/>
                <a:gd name="T44" fmla="*/ 30 w 421"/>
                <a:gd name="T45" fmla="*/ 514 h 832"/>
                <a:gd name="T46" fmla="*/ 8 w 421"/>
                <a:gd name="T47" fmla="*/ 565 h 832"/>
                <a:gd name="T48" fmla="*/ 0 w 421"/>
                <a:gd name="T49" fmla="*/ 622 h 832"/>
                <a:gd name="T50" fmla="*/ 5 w 421"/>
                <a:gd name="T51" fmla="*/ 665 h 832"/>
                <a:gd name="T52" fmla="*/ 36 w 421"/>
                <a:gd name="T53" fmla="*/ 740 h 832"/>
                <a:gd name="T54" fmla="*/ 93 w 421"/>
                <a:gd name="T55" fmla="*/ 797 h 832"/>
                <a:gd name="T56" fmla="*/ 168 w 421"/>
                <a:gd name="T57" fmla="*/ 828 h 832"/>
                <a:gd name="T58" fmla="*/ 211 w 421"/>
                <a:gd name="T59" fmla="*/ 832 h 832"/>
                <a:gd name="T60" fmla="*/ 291 w 421"/>
                <a:gd name="T61" fmla="*/ 816 h 832"/>
                <a:gd name="T62" fmla="*/ 358 w 421"/>
                <a:gd name="T63" fmla="*/ 772 h 832"/>
                <a:gd name="T64" fmla="*/ 403 w 421"/>
                <a:gd name="T65" fmla="*/ 708 h 832"/>
                <a:gd name="T66" fmla="*/ 421 w 421"/>
                <a:gd name="T67" fmla="*/ 627 h 832"/>
                <a:gd name="T68" fmla="*/ 398 w 421"/>
                <a:gd name="T69" fmla="*/ 297 h 832"/>
                <a:gd name="T70" fmla="*/ 337 w 421"/>
                <a:gd name="T71" fmla="*/ 320 h 832"/>
                <a:gd name="T72" fmla="*/ 320 w 421"/>
                <a:gd name="T73" fmla="*/ 338 h 832"/>
                <a:gd name="T74" fmla="*/ 316 w 421"/>
                <a:gd name="T75" fmla="*/ 355 h 832"/>
                <a:gd name="T76" fmla="*/ 309 w 421"/>
                <a:gd name="T77" fmla="*/ 365 h 832"/>
                <a:gd name="T78" fmla="*/ 297 w 421"/>
                <a:gd name="T79" fmla="*/ 367 h 832"/>
                <a:gd name="T80" fmla="*/ 288 w 421"/>
                <a:gd name="T81" fmla="*/ 360 h 832"/>
                <a:gd name="T82" fmla="*/ 286 w 421"/>
                <a:gd name="T83" fmla="*/ 343 h 832"/>
                <a:gd name="T84" fmla="*/ 301 w 421"/>
                <a:gd name="T85" fmla="*/ 312 h 832"/>
                <a:gd name="T86" fmla="*/ 333 w 421"/>
                <a:gd name="T87" fmla="*/ 287 h 832"/>
                <a:gd name="T88" fmla="*/ 379 w 421"/>
                <a:gd name="T89" fmla="*/ 270 h 832"/>
                <a:gd name="T90" fmla="*/ 421 w 421"/>
                <a:gd name="T91" fmla="*/ 36 h 832"/>
                <a:gd name="T92" fmla="*/ 417 w 421"/>
                <a:gd name="T93" fmla="*/ 26 h 832"/>
                <a:gd name="T94" fmla="*/ 384 w 421"/>
                <a:gd name="T95" fmla="*/ 6 h 832"/>
                <a:gd name="T96" fmla="*/ 343 w 421"/>
                <a:gd name="T97" fmla="*/ 0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1" h="832">
                  <a:moveTo>
                    <a:pt x="391" y="622"/>
                  </a:moveTo>
                  <a:lnTo>
                    <a:pt x="390" y="640"/>
                  </a:lnTo>
                  <a:lnTo>
                    <a:pt x="386" y="658"/>
                  </a:lnTo>
                  <a:lnTo>
                    <a:pt x="382" y="676"/>
                  </a:lnTo>
                  <a:lnTo>
                    <a:pt x="377" y="693"/>
                  </a:lnTo>
                  <a:lnTo>
                    <a:pt x="369" y="708"/>
                  </a:lnTo>
                  <a:lnTo>
                    <a:pt x="360" y="723"/>
                  </a:lnTo>
                  <a:lnTo>
                    <a:pt x="349" y="737"/>
                  </a:lnTo>
                  <a:lnTo>
                    <a:pt x="338" y="749"/>
                  </a:lnTo>
                  <a:lnTo>
                    <a:pt x="325" y="761"/>
                  </a:lnTo>
                  <a:lnTo>
                    <a:pt x="311" y="772"/>
                  </a:lnTo>
                  <a:lnTo>
                    <a:pt x="296" y="781"/>
                  </a:lnTo>
                  <a:lnTo>
                    <a:pt x="280" y="788"/>
                  </a:lnTo>
                  <a:lnTo>
                    <a:pt x="264" y="795"/>
                  </a:lnTo>
                  <a:lnTo>
                    <a:pt x="247" y="799"/>
                  </a:lnTo>
                  <a:lnTo>
                    <a:pt x="229" y="802"/>
                  </a:lnTo>
                  <a:lnTo>
                    <a:pt x="211" y="802"/>
                  </a:lnTo>
                  <a:lnTo>
                    <a:pt x="192" y="802"/>
                  </a:lnTo>
                  <a:lnTo>
                    <a:pt x="174" y="799"/>
                  </a:lnTo>
                  <a:lnTo>
                    <a:pt x="157" y="795"/>
                  </a:lnTo>
                  <a:lnTo>
                    <a:pt x="140" y="788"/>
                  </a:lnTo>
                  <a:lnTo>
                    <a:pt x="125" y="781"/>
                  </a:lnTo>
                  <a:lnTo>
                    <a:pt x="110" y="772"/>
                  </a:lnTo>
                  <a:lnTo>
                    <a:pt x="96" y="761"/>
                  </a:lnTo>
                  <a:lnTo>
                    <a:pt x="83" y="749"/>
                  </a:lnTo>
                  <a:lnTo>
                    <a:pt x="71" y="737"/>
                  </a:lnTo>
                  <a:lnTo>
                    <a:pt x="60" y="723"/>
                  </a:lnTo>
                  <a:lnTo>
                    <a:pt x="52" y="708"/>
                  </a:lnTo>
                  <a:lnTo>
                    <a:pt x="44" y="693"/>
                  </a:lnTo>
                  <a:lnTo>
                    <a:pt x="38" y="676"/>
                  </a:lnTo>
                  <a:lnTo>
                    <a:pt x="34" y="658"/>
                  </a:lnTo>
                  <a:lnTo>
                    <a:pt x="30" y="640"/>
                  </a:lnTo>
                  <a:lnTo>
                    <a:pt x="30" y="622"/>
                  </a:lnTo>
                  <a:lnTo>
                    <a:pt x="30" y="609"/>
                  </a:lnTo>
                  <a:lnTo>
                    <a:pt x="33" y="595"/>
                  </a:lnTo>
                  <a:lnTo>
                    <a:pt x="35" y="582"/>
                  </a:lnTo>
                  <a:lnTo>
                    <a:pt x="38" y="569"/>
                  </a:lnTo>
                  <a:lnTo>
                    <a:pt x="42" y="556"/>
                  </a:lnTo>
                  <a:lnTo>
                    <a:pt x="48" y="545"/>
                  </a:lnTo>
                  <a:lnTo>
                    <a:pt x="53" y="534"/>
                  </a:lnTo>
                  <a:lnTo>
                    <a:pt x="60" y="522"/>
                  </a:lnTo>
                  <a:lnTo>
                    <a:pt x="77" y="505"/>
                  </a:lnTo>
                  <a:lnTo>
                    <a:pt x="94" y="489"/>
                  </a:lnTo>
                  <a:lnTo>
                    <a:pt x="103" y="481"/>
                  </a:lnTo>
                  <a:lnTo>
                    <a:pt x="112" y="475"/>
                  </a:lnTo>
                  <a:lnTo>
                    <a:pt x="121" y="470"/>
                  </a:lnTo>
                  <a:lnTo>
                    <a:pt x="130" y="464"/>
                  </a:lnTo>
                  <a:lnTo>
                    <a:pt x="139" y="459"/>
                  </a:lnTo>
                  <a:lnTo>
                    <a:pt x="148" y="456"/>
                  </a:lnTo>
                  <a:lnTo>
                    <a:pt x="158" y="451"/>
                  </a:lnTo>
                  <a:lnTo>
                    <a:pt x="168" y="449"/>
                  </a:lnTo>
                  <a:lnTo>
                    <a:pt x="177" y="447"/>
                  </a:lnTo>
                  <a:lnTo>
                    <a:pt x="187" y="445"/>
                  </a:lnTo>
                  <a:lnTo>
                    <a:pt x="197" y="444"/>
                  </a:lnTo>
                  <a:lnTo>
                    <a:pt x="206" y="444"/>
                  </a:lnTo>
                  <a:lnTo>
                    <a:pt x="216" y="444"/>
                  </a:lnTo>
                  <a:lnTo>
                    <a:pt x="225" y="445"/>
                  </a:lnTo>
                  <a:lnTo>
                    <a:pt x="234" y="446"/>
                  </a:lnTo>
                  <a:lnTo>
                    <a:pt x="243" y="448"/>
                  </a:lnTo>
                  <a:lnTo>
                    <a:pt x="260" y="454"/>
                  </a:lnTo>
                  <a:lnTo>
                    <a:pt x="277" y="460"/>
                  </a:lnTo>
                  <a:lnTo>
                    <a:pt x="293" y="469"/>
                  </a:lnTo>
                  <a:lnTo>
                    <a:pt x="308" y="479"/>
                  </a:lnTo>
                  <a:lnTo>
                    <a:pt x="322" y="490"/>
                  </a:lnTo>
                  <a:lnTo>
                    <a:pt x="336" y="503"/>
                  </a:lnTo>
                  <a:lnTo>
                    <a:pt x="348" y="517"/>
                  </a:lnTo>
                  <a:lnTo>
                    <a:pt x="359" y="531"/>
                  </a:lnTo>
                  <a:lnTo>
                    <a:pt x="368" y="546"/>
                  </a:lnTo>
                  <a:lnTo>
                    <a:pt x="376" y="561"/>
                  </a:lnTo>
                  <a:lnTo>
                    <a:pt x="382" y="576"/>
                  </a:lnTo>
                  <a:lnTo>
                    <a:pt x="386" y="592"/>
                  </a:lnTo>
                  <a:lnTo>
                    <a:pt x="390" y="607"/>
                  </a:lnTo>
                  <a:lnTo>
                    <a:pt x="391" y="622"/>
                  </a:lnTo>
                  <a:lnTo>
                    <a:pt x="391" y="622"/>
                  </a:lnTo>
                  <a:close/>
                  <a:moveTo>
                    <a:pt x="343" y="0"/>
                  </a:moveTo>
                  <a:lnTo>
                    <a:pt x="332" y="0"/>
                  </a:lnTo>
                  <a:lnTo>
                    <a:pt x="321" y="2"/>
                  </a:lnTo>
                  <a:lnTo>
                    <a:pt x="310" y="4"/>
                  </a:lnTo>
                  <a:lnTo>
                    <a:pt x="301" y="6"/>
                  </a:lnTo>
                  <a:lnTo>
                    <a:pt x="292" y="11"/>
                  </a:lnTo>
                  <a:lnTo>
                    <a:pt x="284" y="15"/>
                  </a:lnTo>
                  <a:lnTo>
                    <a:pt x="276" y="20"/>
                  </a:lnTo>
                  <a:lnTo>
                    <a:pt x="270" y="26"/>
                  </a:lnTo>
                  <a:lnTo>
                    <a:pt x="267" y="28"/>
                  </a:lnTo>
                  <a:lnTo>
                    <a:pt x="266" y="31"/>
                  </a:lnTo>
                  <a:lnTo>
                    <a:pt x="213" y="178"/>
                  </a:lnTo>
                  <a:lnTo>
                    <a:pt x="155" y="236"/>
                  </a:lnTo>
                  <a:lnTo>
                    <a:pt x="153" y="238"/>
                  </a:lnTo>
                  <a:lnTo>
                    <a:pt x="152" y="240"/>
                  </a:lnTo>
                  <a:lnTo>
                    <a:pt x="31" y="510"/>
                  </a:lnTo>
                  <a:lnTo>
                    <a:pt x="31" y="513"/>
                  </a:lnTo>
                  <a:lnTo>
                    <a:pt x="30" y="514"/>
                  </a:lnTo>
                  <a:lnTo>
                    <a:pt x="24" y="525"/>
                  </a:lnTo>
                  <a:lnTo>
                    <a:pt x="18" y="538"/>
                  </a:lnTo>
                  <a:lnTo>
                    <a:pt x="12" y="551"/>
                  </a:lnTo>
                  <a:lnTo>
                    <a:pt x="8" y="565"/>
                  </a:lnTo>
                  <a:lnTo>
                    <a:pt x="5" y="579"/>
                  </a:lnTo>
                  <a:lnTo>
                    <a:pt x="3" y="593"/>
                  </a:lnTo>
                  <a:lnTo>
                    <a:pt x="0" y="607"/>
                  </a:lnTo>
                  <a:lnTo>
                    <a:pt x="0" y="622"/>
                  </a:lnTo>
                  <a:lnTo>
                    <a:pt x="0" y="633"/>
                  </a:lnTo>
                  <a:lnTo>
                    <a:pt x="1" y="643"/>
                  </a:lnTo>
                  <a:lnTo>
                    <a:pt x="3" y="654"/>
                  </a:lnTo>
                  <a:lnTo>
                    <a:pt x="5" y="665"/>
                  </a:lnTo>
                  <a:lnTo>
                    <a:pt x="9" y="685"/>
                  </a:lnTo>
                  <a:lnTo>
                    <a:pt x="16" y="704"/>
                  </a:lnTo>
                  <a:lnTo>
                    <a:pt x="25" y="723"/>
                  </a:lnTo>
                  <a:lnTo>
                    <a:pt x="36" y="740"/>
                  </a:lnTo>
                  <a:lnTo>
                    <a:pt x="48" y="756"/>
                  </a:lnTo>
                  <a:lnTo>
                    <a:pt x="62" y="771"/>
                  </a:lnTo>
                  <a:lnTo>
                    <a:pt x="77" y="785"/>
                  </a:lnTo>
                  <a:lnTo>
                    <a:pt x="93" y="797"/>
                  </a:lnTo>
                  <a:lnTo>
                    <a:pt x="110" y="807"/>
                  </a:lnTo>
                  <a:lnTo>
                    <a:pt x="128" y="816"/>
                  </a:lnTo>
                  <a:lnTo>
                    <a:pt x="147" y="823"/>
                  </a:lnTo>
                  <a:lnTo>
                    <a:pt x="168" y="828"/>
                  </a:lnTo>
                  <a:lnTo>
                    <a:pt x="178" y="830"/>
                  </a:lnTo>
                  <a:lnTo>
                    <a:pt x="189" y="831"/>
                  </a:lnTo>
                  <a:lnTo>
                    <a:pt x="200" y="832"/>
                  </a:lnTo>
                  <a:lnTo>
                    <a:pt x="211" y="832"/>
                  </a:lnTo>
                  <a:lnTo>
                    <a:pt x="232" y="831"/>
                  </a:lnTo>
                  <a:lnTo>
                    <a:pt x="252" y="829"/>
                  </a:lnTo>
                  <a:lnTo>
                    <a:pt x="272" y="823"/>
                  </a:lnTo>
                  <a:lnTo>
                    <a:pt x="291" y="816"/>
                  </a:lnTo>
                  <a:lnTo>
                    <a:pt x="309" y="807"/>
                  </a:lnTo>
                  <a:lnTo>
                    <a:pt x="326" y="798"/>
                  </a:lnTo>
                  <a:lnTo>
                    <a:pt x="343" y="786"/>
                  </a:lnTo>
                  <a:lnTo>
                    <a:pt x="358" y="772"/>
                  </a:lnTo>
                  <a:lnTo>
                    <a:pt x="370" y="758"/>
                  </a:lnTo>
                  <a:lnTo>
                    <a:pt x="383" y="742"/>
                  </a:lnTo>
                  <a:lnTo>
                    <a:pt x="394" y="725"/>
                  </a:lnTo>
                  <a:lnTo>
                    <a:pt x="403" y="708"/>
                  </a:lnTo>
                  <a:lnTo>
                    <a:pt x="410" y="688"/>
                  </a:lnTo>
                  <a:lnTo>
                    <a:pt x="415" y="669"/>
                  </a:lnTo>
                  <a:lnTo>
                    <a:pt x="419" y="648"/>
                  </a:lnTo>
                  <a:lnTo>
                    <a:pt x="421" y="627"/>
                  </a:lnTo>
                  <a:lnTo>
                    <a:pt x="421" y="626"/>
                  </a:lnTo>
                  <a:lnTo>
                    <a:pt x="421" y="626"/>
                  </a:lnTo>
                  <a:lnTo>
                    <a:pt x="421" y="293"/>
                  </a:lnTo>
                  <a:lnTo>
                    <a:pt x="398" y="297"/>
                  </a:lnTo>
                  <a:lnTo>
                    <a:pt x="377" y="301"/>
                  </a:lnTo>
                  <a:lnTo>
                    <a:pt x="360" y="308"/>
                  </a:lnTo>
                  <a:lnTo>
                    <a:pt x="344" y="315"/>
                  </a:lnTo>
                  <a:lnTo>
                    <a:pt x="337" y="320"/>
                  </a:lnTo>
                  <a:lnTo>
                    <a:pt x="332" y="324"/>
                  </a:lnTo>
                  <a:lnTo>
                    <a:pt x="328" y="328"/>
                  </a:lnTo>
                  <a:lnTo>
                    <a:pt x="323" y="333"/>
                  </a:lnTo>
                  <a:lnTo>
                    <a:pt x="320" y="338"/>
                  </a:lnTo>
                  <a:lnTo>
                    <a:pt x="318" y="342"/>
                  </a:lnTo>
                  <a:lnTo>
                    <a:pt x="316" y="347"/>
                  </a:lnTo>
                  <a:lnTo>
                    <a:pt x="316" y="352"/>
                  </a:lnTo>
                  <a:lnTo>
                    <a:pt x="316" y="355"/>
                  </a:lnTo>
                  <a:lnTo>
                    <a:pt x="315" y="358"/>
                  </a:lnTo>
                  <a:lnTo>
                    <a:pt x="312" y="360"/>
                  </a:lnTo>
                  <a:lnTo>
                    <a:pt x="311" y="362"/>
                  </a:lnTo>
                  <a:lnTo>
                    <a:pt x="309" y="365"/>
                  </a:lnTo>
                  <a:lnTo>
                    <a:pt x="306" y="366"/>
                  </a:lnTo>
                  <a:lnTo>
                    <a:pt x="304" y="367"/>
                  </a:lnTo>
                  <a:lnTo>
                    <a:pt x="301" y="367"/>
                  </a:lnTo>
                  <a:lnTo>
                    <a:pt x="297" y="367"/>
                  </a:lnTo>
                  <a:lnTo>
                    <a:pt x="294" y="366"/>
                  </a:lnTo>
                  <a:lnTo>
                    <a:pt x="292" y="365"/>
                  </a:lnTo>
                  <a:lnTo>
                    <a:pt x="290" y="362"/>
                  </a:lnTo>
                  <a:lnTo>
                    <a:pt x="288" y="360"/>
                  </a:lnTo>
                  <a:lnTo>
                    <a:pt x="287" y="358"/>
                  </a:lnTo>
                  <a:lnTo>
                    <a:pt x="286" y="355"/>
                  </a:lnTo>
                  <a:lnTo>
                    <a:pt x="286" y="352"/>
                  </a:lnTo>
                  <a:lnTo>
                    <a:pt x="286" y="343"/>
                  </a:lnTo>
                  <a:lnTo>
                    <a:pt x="288" y="336"/>
                  </a:lnTo>
                  <a:lnTo>
                    <a:pt x="291" y="327"/>
                  </a:lnTo>
                  <a:lnTo>
                    <a:pt x="295" y="320"/>
                  </a:lnTo>
                  <a:lnTo>
                    <a:pt x="301" y="312"/>
                  </a:lnTo>
                  <a:lnTo>
                    <a:pt x="307" y="306"/>
                  </a:lnTo>
                  <a:lnTo>
                    <a:pt x="315" y="299"/>
                  </a:lnTo>
                  <a:lnTo>
                    <a:pt x="323" y="293"/>
                  </a:lnTo>
                  <a:lnTo>
                    <a:pt x="333" y="287"/>
                  </a:lnTo>
                  <a:lnTo>
                    <a:pt x="344" y="282"/>
                  </a:lnTo>
                  <a:lnTo>
                    <a:pt x="354" y="278"/>
                  </a:lnTo>
                  <a:lnTo>
                    <a:pt x="366" y="273"/>
                  </a:lnTo>
                  <a:lnTo>
                    <a:pt x="379" y="270"/>
                  </a:lnTo>
                  <a:lnTo>
                    <a:pt x="392" y="267"/>
                  </a:lnTo>
                  <a:lnTo>
                    <a:pt x="406" y="265"/>
                  </a:lnTo>
                  <a:lnTo>
                    <a:pt x="421" y="263"/>
                  </a:lnTo>
                  <a:lnTo>
                    <a:pt x="421" y="36"/>
                  </a:lnTo>
                  <a:lnTo>
                    <a:pt x="421" y="33"/>
                  </a:lnTo>
                  <a:lnTo>
                    <a:pt x="420" y="31"/>
                  </a:lnTo>
                  <a:lnTo>
                    <a:pt x="419" y="28"/>
                  </a:lnTo>
                  <a:lnTo>
                    <a:pt x="417" y="26"/>
                  </a:lnTo>
                  <a:lnTo>
                    <a:pt x="410" y="20"/>
                  </a:lnTo>
                  <a:lnTo>
                    <a:pt x="403" y="15"/>
                  </a:lnTo>
                  <a:lnTo>
                    <a:pt x="394" y="11"/>
                  </a:lnTo>
                  <a:lnTo>
                    <a:pt x="384" y="6"/>
                  </a:lnTo>
                  <a:lnTo>
                    <a:pt x="375" y="4"/>
                  </a:lnTo>
                  <a:lnTo>
                    <a:pt x="365" y="2"/>
                  </a:lnTo>
                  <a:lnTo>
                    <a:pt x="354" y="0"/>
                  </a:lnTo>
                  <a:lnTo>
                    <a:pt x="343" y="0"/>
                  </a:lnTo>
                  <a:lnTo>
                    <a:pt x="3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3861">
              <a:extLst>
                <a:ext uri="{FF2B5EF4-FFF2-40B4-BE49-F238E27FC236}">
                  <a16:creationId xmlns:a16="http://schemas.microsoft.com/office/drawing/2014/main" id="{ECB3F197-4252-4FBE-B7CD-BCEBDCDB4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2825" y="2659063"/>
              <a:ext cx="46038" cy="46038"/>
            </a:xfrm>
            <a:custGeom>
              <a:avLst/>
              <a:gdLst>
                <a:gd name="T0" fmla="*/ 2 w 144"/>
                <a:gd name="T1" fmla="*/ 132 h 143"/>
                <a:gd name="T2" fmla="*/ 4 w 144"/>
                <a:gd name="T3" fmla="*/ 137 h 143"/>
                <a:gd name="T4" fmla="*/ 7 w 144"/>
                <a:gd name="T5" fmla="*/ 140 h 143"/>
                <a:gd name="T6" fmla="*/ 12 w 144"/>
                <a:gd name="T7" fmla="*/ 143 h 143"/>
                <a:gd name="T8" fmla="*/ 19 w 144"/>
                <a:gd name="T9" fmla="*/ 143 h 143"/>
                <a:gd name="T10" fmla="*/ 24 w 144"/>
                <a:gd name="T11" fmla="*/ 140 h 143"/>
                <a:gd name="T12" fmla="*/ 28 w 144"/>
                <a:gd name="T13" fmla="*/ 137 h 143"/>
                <a:gd name="T14" fmla="*/ 31 w 144"/>
                <a:gd name="T15" fmla="*/ 132 h 143"/>
                <a:gd name="T16" fmla="*/ 32 w 144"/>
                <a:gd name="T17" fmla="*/ 118 h 143"/>
                <a:gd name="T18" fmla="*/ 35 w 144"/>
                <a:gd name="T19" fmla="*/ 98 h 143"/>
                <a:gd name="T20" fmla="*/ 42 w 144"/>
                <a:gd name="T21" fmla="*/ 81 h 143"/>
                <a:gd name="T22" fmla="*/ 53 w 144"/>
                <a:gd name="T23" fmla="*/ 65 h 143"/>
                <a:gd name="T24" fmla="*/ 67 w 144"/>
                <a:gd name="T25" fmla="*/ 52 h 143"/>
                <a:gd name="T26" fmla="*/ 82 w 144"/>
                <a:gd name="T27" fmla="*/ 41 h 143"/>
                <a:gd name="T28" fmla="*/ 100 w 144"/>
                <a:gd name="T29" fmla="*/ 34 h 143"/>
                <a:gd name="T30" fmla="*/ 120 w 144"/>
                <a:gd name="T31" fmla="*/ 30 h 143"/>
                <a:gd name="T32" fmla="*/ 132 w 144"/>
                <a:gd name="T33" fmla="*/ 30 h 143"/>
                <a:gd name="T34" fmla="*/ 138 w 144"/>
                <a:gd name="T35" fmla="*/ 26 h 143"/>
                <a:gd name="T36" fmla="*/ 142 w 144"/>
                <a:gd name="T37" fmla="*/ 23 h 143"/>
                <a:gd name="T38" fmla="*/ 144 w 144"/>
                <a:gd name="T39" fmla="*/ 18 h 143"/>
                <a:gd name="T40" fmla="*/ 144 w 144"/>
                <a:gd name="T41" fmla="*/ 11 h 143"/>
                <a:gd name="T42" fmla="*/ 142 w 144"/>
                <a:gd name="T43" fmla="*/ 6 h 143"/>
                <a:gd name="T44" fmla="*/ 138 w 144"/>
                <a:gd name="T45" fmla="*/ 2 h 143"/>
                <a:gd name="T46" fmla="*/ 132 w 144"/>
                <a:gd name="T47" fmla="*/ 0 h 143"/>
                <a:gd name="T48" fmla="*/ 116 w 144"/>
                <a:gd name="T49" fmla="*/ 0 h 143"/>
                <a:gd name="T50" fmla="*/ 92 w 144"/>
                <a:gd name="T51" fmla="*/ 5 h 143"/>
                <a:gd name="T52" fmla="*/ 68 w 144"/>
                <a:gd name="T53" fmla="*/ 15 h 143"/>
                <a:gd name="T54" fmla="*/ 48 w 144"/>
                <a:gd name="T55" fmla="*/ 29 h 143"/>
                <a:gd name="T56" fmla="*/ 31 w 144"/>
                <a:gd name="T57" fmla="*/ 46 h 143"/>
                <a:gd name="T58" fmla="*/ 17 w 144"/>
                <a:gd name="T59" fmla="*/ 67 h 143"/>
                <a:gd name="T60" fmla="*/ 7 w 144"/>
                <a:gd name="T61" fmla="*/ 90 h 143"/>
                <a:gd name="T62" fmla="*/ 2 w 144"/>
                <a:gd name="T63" fmla="*/ 115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4" h="143">
                  <a:moveTo>
                    <a:pt x="0" y="128"/>
                  </a:moveTo>
                  <a:lnTo>
                    <a:pt x="2" y="132"/>
                  </a:lnTo>
                  <a:lnTo>
                    <a:pt x="2" y="134"/>
                  </a:lnTo>
                  <a:lnTo>
                    <a:pt x="4" y="137"/>
                  </a:lnTo>
                  <a:lnTo>
                    <a:pt x="5" y="139"/>
                  </a:lnTo>
                  <a:lnTo>
                    <a:pt x="7" y="140"/>
                  </a:lnTo>
                  <a:lnTo>
                    <a:pt x="10" y="142"/>
                  </a:lnTo>
                  <a:lnTo>
                    <a:pt x="12" y="143"/>
                  </a:lnTo>
                  <a:lnTo>
                    <a:pt x="15" y="143"/>
                  </a:lnTo>
                  <a:lnTo>
                    <a:pt x="19" y="143"/>
                  </a:lnTo>
                  <a:lnTo>
                    <a:pt x="22" y="142"/>
                  </a:lnTo>
                  <a:lnTo>
                    <a:pt x="24" y="140"/>
                  </a:lnTo>
                  <a:lnTo>
                    <a:pt x="26" y="139"/>
                  </a:lnTo>
                  <a:lnTo>
                    <a:pt x="28" y="137"/>
                  </a:lnTo>
                  <a:lnTo>
                    <a:pt x="29" y="134"/>
                  </a:lnTo>
                  <a:lnTo>
                    <a:pt x="31" y="132"/>
                  </a:lnTo>
                  <a:lnTo>
                    <a:pt x="31" y="128"/>
                  </a:lnTo>
                  <a:lnTo>
                    <a:pt x="32" y="118"/>
                  </a:lnTo>
                  <a:lnTo>
                    <a:pt x="33" y="108"/>
                  </a:lnTo>
                  <a:lnTo>
                    <a:pt x="35" y="98"/>
                  </a:lnTo>
                  <a:lnTo>
                    <a:pt x="39" y="90"/>
                  </a:lnTo>
                  <a:lnTo>
                    <a:pt x="42" y="81"/>
                  </a:lnTo>
                  <a:lnTo>
                    <a:pt x="48" y="73"/>
                  </a:lnTo>
                  <a:lnTo>
                    <a:pt x="53" y="65"/>
                  </a:lnTo>
                  <a:lnTo>
                    <a:pt x="59" y="59"/>
                  </a:lnTo>
                  <a:lnTo>
                    <a:pt x="67" y="52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2" y="37"/>
                  </a:lnTo>
                  <a:lnTo>
                    <a:pt x="100" y="34"/>
                  </a:lnTo>
                  <a:lnTo>
                    <a:pt x="110" y="32"/>
                  </a:lnTo>
                  <a:lnTo>
                    <a:pt x="120" y="30"/>
                  </a:lnTo>
                  <a:lnTo>
                    <a:pt x="129" y="30"/>
                  </a:lnTo>
                  <a:lnTo>
                    <a:pt x="132" y="30"/>
                  </a:lnTo>
                  <a:lnTo>
                    <a:pt x="136" y="29"/>
                  </a:lnTo>
                  <a:lnTo>
                    <a:pt x="138" y="26"/>
                  </a:lnTo>
                  <a:lnTo>
                    <a:pt x="140" y="25"/>
                  </a:lnTo>
                  <a:lnTo>
                    <a:pt x="142" y="23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5"/>
                  </a:lnTo>
                  <a:lnTo>
                    <a:pt x="144" y="11"/>
                  </a:lnTo>
                  <a:lnTo>
                    <a:pt x="143" y="8"/>
                  </a:lnTo>
                  <a:lnTo>
                    <a:pt x="142" y="6"/>
                  </a:lnTo>
                  <a:lnTo>
                    <a:pt x="140" y="4"/>
                  </a:lnTo>
                  <a:lnTo>
                    <a:pt x="138" y="2"/>
                  </a:lnTo>
                  <a:lnTo>
                    <a:pt x="136" y="1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16" y="0"/>
                  </a:lnTo>
                  <a:lnTo>
                    <a:pt x="103" y="2"/>
                  </a:lnTo>
                  <a:lnTo>
                    <a:pt x="92" y="5"/>
                  </a:lnTo>
                  <a:lnTo>
                    <a:pt x="80" y="9"/>
                  </a:lnTo>
                  <a:lnTo>
                    <a:pt x="68" y="15"/>
                  </a:lnTo>
                  <a:lnTo>
                    <a:pt x="57" y="21"/>
                  </a:lnTo>
                  <a:lnTo>
                    <a:pt x="48" y="29"/>
                  </a:lnTo>
                  <a:lnTo>
                    <a:pt x="38" y="37"/>
                  </a:lnTo>
                  <a:lnTo>
                    <a:pt x="31" y="46"/>
                  </a:lnTo>
                  <a:lnTo>
                    <a:pt x="23" y="56"/>
                  </a:lnTo>
                  <a:lnTo>
                    <a:pt x="17" y="67"/>
                  </a:lnTo>
                  <a:lnTo>
                    <a:pt x="11" y="78"/>
                  </a:lnTo>
                  <a:lnTo>
                    <a:pt x="7" y="90"/>
                  </a:lnTo>
                  <a:lnTo>
                    <a:pt x="4" y="103"/>
                  </a:lnTo>
                  <a:lnTo>
                    <a:pt x="2" y="115"/>
                  </a:lnTo>
                  <a:lnTo>
                    <a:pt x="0" y="1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3862">
              <a:extLst>
                <a:ext uri="{FF2B5EF4-FFF2-40B4-BE49-F238E27FC236}">
                  <a16:creationId xmlns:a16="http://schemas.microsoft.com/office/drawing/2014/main" id="{DE66F955-D4B5-4DD8-8ECC-ED845229A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9988" y="2659063"/>
              <a:ext cx="44450" cy="46038"/>
            </a:xfrm>
            <a:custGeom>
              <a:avLst/>
              <a:gdLst>
                <a:gd name="T0" fmla="*/ 115 w 144"/>
                <a:gd name="T1" fmla="*/ 0 h 143"/>
                <a:gd name="T2" fmla="*/ 90 w 144"/>
                <a:gd name="T3" fmla="*/ 5 h 143"/>
                <a:gd name="T4" fmla="*/ 66 w 144"/>
                <a:gd name="T5" fmla="*/ 15 h 143"/>
                <a:gd name="T6" fmla="*/ 46 w 144"/>
                <a:gd name="T7" fmla="*/ 29 h 143"/>
                <a:gd name="T8" fmla="*/ 29 w 144"/>
                <a:gd name="T9" fmla="*/ 46 h 143"/>
                <a:gd name="T10" fmla="*/ 15 w 144"/>
                <a:gd name="T11" fmla="*/ 67 h 143"/>
                <a:gd name="T12" fmla="*/ 5 w 144"/>
                <a:gd name="T13" fmla="*/ 90 h 143"/>
                <a:gd name="T14" fmla="*/ 0 w 144"/>
                <a:gd name="T15" fmla="*/ 115 h 143"/>
                <a:gd name="T16" fmla="*/ 0 w 144"/>
                <a:gd name="T17" fmla="*/ 132 h 143"/>
                <a:gd name="T18" fmla="*/ 2 w 144"/>
                <a:gd name="T19" fmla="*/ 137 h 143"/>
                <a:gd name="T20" fmla="*/ 6 w 144"/>
                <a:gd name="T21" fmla="*/ 140 h 143"/>
                <a:gd name="T22" fmla="*/ 12 w 144"/>
                <a:gd name="T23" fmla="*/ 143 h 143"/>
                <a:gd name="T24" fmla="*/ 17 w 144"/>
                <a:gd name="T25" fmla="*/ 143 h 143"/>
                <a:gd name="T26" fmla="*/ 22 w 144"/>
                <a:gd name="T27" fmla="*/ 140 h 143"/>
                <a:gd name="T28" fmla="*/ 27 w 144"/>
                <a:gd name="T29" fmla="*/ 137 h 143"/>
                <a:gd name="T30" fmla="*/ 29 w 144"/>
                <a:gd name="T31" fmla="*/ 132 h 143"/>
                <a:gd name="T32" fmla="*/ 30 w 144"/>
                <a:gd name="T33" fmla="*/ 118 h 143"/>
                <a:gd name="T34" fmla="*/ 34 w 144"/>
                <a:gd name="T35" fmla="*/ 98 h 143"/>
                <a:gd name="T36" fmla="*/ 42 w 144"/>
                <a:gd name="T37" fmla="*/ 81 h 143"/>
                <a:gd name="T38" fmla="*/ 52 w 144"/>
                <a:gd name="T39" fmla="*/ 65 h 143"/>
                <a:gd name="T40" fmla="*/ 65 w 144"/>
                <a:gd name="T41" fmla="*/ 52 h 143"/>
                <a:gd name="T42" fmla="*/ 81 w 144"/>
                <a:gd name="T43" fmla="*/ 41 h 143"/>
                <a:gd name="T44" fmla="*/ 98 w 144"/>
                <a:gd name="T45" fmla="*/ 34 h 143"/>
                <a:gd name="T46" fmla="*/ 118 w 144"/>
                <a:gd name="T47" fmla="*/ 30 h 143"/>
                <a:gd name="T48" fmla="*/ 131 w 144"/>
                <a:gd name="T49" fmla="*/ 30 h 143"/>
                <a:gd name="T50" fmla="*/ 136 w 144"/>
                <a:gd name="T51" fmla="*/ 26 h 143"/>
                <a:gd name="T52" fmla="*/ 140 w 144"/>
                <a:gd name="T53" fmla="*/ 23 h 143"/>
                <a:gd name="T54" fmla="*/ 142 w 144"/>
                <a:gd name="T55" fmla="*/ 18 h 143"/>
                <a:gd name="T56" fmla="*/ 142 w 144"/>
                <a:gd name="T57" fmla="*/ 11 h 143"/>
                <a:gd name="T58" fmla="*/ 140 w 144"/>
                <a:gd name="T59" fmla="*/ 6 h 143"/>
                <a:gd name="T60" fmla="*/ 136 w 144"/>
                <a:gd name="T61" fmla="*/ 2 h 143"/>
                <a:gd name="T62" fmla="*/ 131 w 144"/>
                <a:gd name="T63" fmla="*/ 0 h 143"/>
                <a:gd name="T64" fmla="*/ 129 w 144"/>
                <a:gd name="T6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4" h="143">
                  <a:moveTo>
                    <a:pt x="129" y="0"/>
                  </a:moveTo>
                  <a:lnTo>
                    <a:pt x="115" y="0"/>
                  </a:lnTo>
                  <a:lnTo>
                    <a:pt x="102" y="2"/>
                  </a:lnTo>
                  <a:lnTo>
                    <a:pt x="90" y="5"/>
                  </a:lnTo>
                  <a:lnTo>
                    <a:pt x="78" y="9"/>
                  </a:lnTo>
                  <a:lnTo>
                    <a:pt x="66" y="15"/>
                  </a:lnTo>
                  <a:lnTo>
                    <a:pt x="57" y="21"/>
                  </a:lnTo>
                  <a:lnTo>
                    <a:pt x="46" y="29"/>
                  </a:lnTo>
                  <a:lnTo>
                    <a:pt x="37" y="37"/>
                  </a:lnTo>
                  <a:lnTo>
                    <a:pt x="29" y="46"/>
                  </a:lnTo>
                  <a:lnTo>
                    <a:pt x="21" y="56"/>
                  </a:lnTo>
                  <a:lnTo>
                    <a:pt x="15" y="67"/>
                  </a:lnTo>
                  <a:lnTo>
                    <a:pt x="9" y="78"/>
                  </a:lnTo>
                  <a:lnTo>
                    <a:pt x="5" y="90"/>
                  </a:lnTo>
                  <a:lnTo>
                    <a:pt x="2" y="103"/>
                  </a:lnTo>
                  <a:lnTo>
                    <a:pt x="0" y="115"/>
                  </a:lnTo>
                  <a:lnTo>
                    <a:pt x="0" y="128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7"/>
                  </a:lnTo>
                  <a:lnTo>
                    <a:pt x="4" y="139"/>
                  </a:lnTo>
                  <a:lnTo>
                    <a:pt x="6" y="140"/>
                  </a:lnTo>
                  <a:lnTo>
                    <a:pt x="8" y="142"/>
                  </a:lnTo>
                  <a:lnTo>
                    <a:pt x="12" y="143"/>
                  </a:lnTo>
                  <a:lnTo>
                    <a:pt x="15" y="143"/>
                  </a:lnTo>
                  <a:lnTo>
                    <a:pt x="17" y="143"/>
                  </a:lnTo>
                  <a:lnTo>
                    <a:pt x="20" y="142"/>
                  </a:lnTo>
                  <a:lnTo>
                    <a:pt x="22" y="140"/>
                  </a:lnTo>
                  <a:lnTo>
                    <a:pt x="24" y="139"/>
                  </a:lnTo>
                  <a:lnTo>
                    <a:pt x="27" y="137"/>
                  </a:lnTo>
                  <a:lnTo>
                    <a:pt x="28" y="134"/>
                  </a:lnTo>
                  <a:lnTo>
                    <a:pt x="29" y="132"/>
                  </a:lnTo>
                  <a:lnTo>
                    <a:pt x="30" y="128"/>
                  </a:lnTo>
                  <a:lnTo>
                    <a:pt x="30" y="118"/>
                  </a:lnTo>
                  <a:lnTo>
                    <a:pt x="31" y="108"/>
                  </a:lnTo>
                  <a:lnTo>
                    <a:pt x="34" y="98"/>
                  </a:lnTo>
                  <a:lnTo>
                    <a:pt x="37" y="90"/>
                  </a:lnTo>
                  <a:lnTo>
                    <a:pt x="42" y="81"/>
                  </a:lnTo>
                  <a:lnTo>
                    <a:pt x="46" y="73"/>
                  </a:lnTo>
                  <a:lnTo>
                    <a:pt x="52" y="65"/>
                  </a:lnTo>
                  <a:lnTo>
                    <a:pt x="59" y="59"/>
                  </a:lnTo>
                  <a:lnTo>
                    <a:pt x="65" y="52"/>
                  </a:lnTo>
                  <a:lnTo>
                    <a:pt x="73" y="47"/>
                  </a:lnTo>
                  <a:lnTo>
                    <a:pt x="81" y="41"/>
                  </a:lnTo>
                  <a:lnTo>
                    <a:pt x="90" y="37"/>
                  </a:lnTo>
                  <a:lnTo>
                    <a:pt x="98" y="34"/>
                  </a:lnTo>
                  <a:lnTo>
                    <a:pt x="108" y="32"/>
                  </a:lnTo>
                  <a:lnTo>
                    <a:pt x="118" y="30"/>
                  </a:lnTo>
                  <a:lnTo>
                    <a:pt x="129" y="30"/>
                  </a:lnTo>
                  <a:lnTo>
                    <a:pt x="131" y="30"/>
                  </a:lnTo>
                  <a:lnTo>
                    <a:pt x="134" y="29"/>
                  </a:lnTo>
                  <a:lnTo>
                    <a:pt x="136" y="26"/>
                  </a:lnTo>
                  <a:lnTo>
                    <a:pt x="138" y="25"/>
                  </a:lnTo>
                  <a:lnTo>
                    <a:pt x="140" y="23"/>
                  </a:lnTo>
                  <a:lnTo>
                    <a:pt x="141" y="20"/>
                  </a:lnTo>
                  <a:lnTo>
                    <a:pt x="142" y="18"/>
                  </a:lnTo>
                  <a:lnTo>
                    <a:pt x="144" y="15"/>
                  </a:lnTo>
                  <a:lnTo>
                    <a:pt x="142" y="11"/>
                  </a:lnTo>
                  <a:lnTo>
                    <a:pt x="141" y="8"/>
                  </a:lnTo>
                  <a:lnTo>
                    <a:pt x="140" y="6"/>
                  </a:lnTo>
                  <a:lnTo>
                    <a:pt x="138" y="4"/>
                  </a:lnTo>
                  <a:lnTo>
                    <a:pt x="136" y="2"/>
                  </a:lnTo>
                  <a:lnTo>
                    <a:pt x="134" y="1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62A5BE8B-A10A-4F21-94A0-E49C94883597}"/>
              </a:ext>
            </a:extLst>
          </p:cNvPr>
          <p:cNvGrpSpPr>
            <a:grpSpLocks noChangeAspect="1"/>
          </p:cNvGrpSpPr>
          <p:nvPr/>
        </p:nvGrpSpPr>
        <p:grpSpPr>
          <a:xfrm>
            <a:off x="9258722" y="1049564"/>
            <a:ext cx="360000" cy="360000"/>
            <a:chOff x="3753097" y="4202817"/>
            <a:chExt cx="284163" cy="284163"/>
          </a:xfrm>
          <a:solidFill>
            <a:schemeClr val="bg1"/>
          </a:solidFill>
        </p:grpSpPr>
        <p:sp>
          <p:nvSpPr>
            <p:cNvPr id="78" name="Freeform 4450">
              <a:extLst>
                <a:ext uri="{FF2B5EF4-FFF2-40B4-BE49-F238E27FC236}">
                  <a16:creationId xmlns:a16="http://schemas.microsoft.com/office/drawing/2014/main" id="{3A73ECA8-6052-498B-9A4D-78589BDD5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810" y="4231392"/>
              <a:ext cx="44450" cy="47625"/>
            </a:xfrm>
            <a:custGeom>
              <a:avLst/>
              <a:gdLst>
                <a:gd name="T0" fmla="*/ 138 w 143"/>
                <a:gd name="T1" fmla="*/ 64 h 150"/>
                <a:gd name="T2" fmla="*/ 74 w 143"/>
                <a:gd name="T3" fmla="*/ 0 h 150"/>
                <a:gd name="T4" fmla="*/ 0 w 143"/>
                <a:gd name="T5" fmla="*/ 73 h 150"/>
                <a:gd name="T6" fmla="*/ 75 w 143"/>
                <a:gd name="T7" fmla="*/ 150 h 150"/>
                <a:gd name="T8" fmla="*/ 138 w 143"/>
                <a:gd name="T9" fmla="*/ 84 h 150"/>
                <a:gd name="T10" fmla="*/ 141 w 143"/>
                <a:gd name="T11" fmla="*/ 83 h 150"/>
                <a:gd name="T12" fmla="*/ 142 w 143"/>
                <a:gd name="T13" fmla="*/ 81 h 150"/>
                <a:gd name="T14" fmla="*/ 143 w 143"/>
                <a:gd name="T15" fmla="*/ 78 h 150"/>
                <a:gd name="T16" fmla="*/ 143 w 143"/>
                <a:gd name="T17" fmla="*/ 75 h 150"/>
                <a:gd name="T18" fmla="*/ 142 w 143"/>
                <a:gd name="T19" fmla="*/ 69 h 150"/>
                <a:gd name="T20" fmla="*/ 138 w 143"/>
                <a:gd name="T21" fmla="*/ 6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3" h="150">
                  <a:moveTo>
                    <a:pt x="138" y="64"/>
                  </a:moveTo>
                  <a:lnTo>
                    <a:pt x="74" y="0"/>
                  </a:lnTo>
                  <a:lnTo>
                    <a:pt x="0" y="73"/>
                  </a:lnTo>
                  <a:lnTo>
                    <a:pt x="75" y="150"/>
                  </a:lnTo>
                  <a:lnTo>
                    <a:pt x="138" y="84"/>
                  </a:lnTo>
                  <a:lnTo>
                    <a:pt x="141" y="83"/>
                  </a:lnTo>
                  <a:lnTo>
                    <a:pt x="142" y="81"/>
                  </a:lnTo>
                  <a:lnTo>
                    <a:pt x="143" y="78"/>
                  </a:lnTo>
                  <a:lnTo>
                    <a:pt x="143" y="75"/>
                  </a:lnTo>
                  <a:lnTo>
                    <a:pt x="142" y="69"/>
                  </a:lnTo>
                  <a:lnTo>
                    <a:pt x="138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4451">
              <a:extLst>
                <a:ext uri="{FF2B5EF4-FFF2-40B4-BE49-F238E27FC236}">
                  <a16:creationId xmlns:a16="http://schemas.microsoft.com/office/drawing/2014/main" id="{FA84FA65-FB2D-4C5B-BEEA-2C3BB4A51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060" y="4202817"/>
              <a:ext cx="47625" cy="46038"/>
            </a:xfrm>
            <a:custGeom>
              <a:avLst/>
              <a:gdLst>
                <a:gd name="T0" fmla="*/ 149 w 149"/>
                <a:gd name="T1" fmla="*/ 68 h 143"/>
                <a:gd name="T2" fmla="*/ 86 w 149"/>
                <a:gd name="T3" fmla="*/ 4 h 143"/>
                <a:gd name="T4" fmla="*/ 84 w 149"/>
                <a:gd name="T5" fmla="*/ 2 h 143"/>
                <a:gd name="T6" fmla="*/ 80 w 149"/>
                <a:gd name="T7" fmla="*/ 1 h 143"/>
                <a:gd name="T8" fmla="*/ 78 w 149"/>
                <a:gd name="T9" fmla="*/ 0 h 143"/>
                <a:gd name="T10" fmla="*/ 75 w 149"/>
                <a:gd name="T11" fmla="*/ 0 h 143"/>
                <a:gd name="T12" fmla="*/ 75 w 149"/>
                <a:gd name="T13" fmla="*/ 0 h 143"/>
                <a:gd name="T14" fmla="*/ 75 w 149"/>
                <a:gd name="T15" fmla="*/ 0 h 143"/>
                <a:gd name="T16" fmla="*/ 72 w 149"/>
                <a:gd name="T17" fmla="*/ 0 h 143"/>
                <a:gd name="T18" fmla="*/ 69 w 149"/>
                <a:gd name="T19" fmla="*/ 1 h 143"/>
                <a:gd name="T20" fmla="*/ 66 w 149"/>
                <a:gd name="T21" fmla="*/ 2 h 143"/>
                <a:gd name="T22" fmla="*/ 64 w 149"/>
                <a:gd name="T23" fmla="*/ 4 h 143"/>
                <a:gd name="T24" fmla="*/ 0 w 149"/>
                <a:gd name="T25" fmla="*/ 68 h 143"/>
                <a:gd name="T26" fmla="*/ 75 w 149"/>
                <a:gd name="T27" fmla="*/ 143 h 143"/>
                <a:gd name="T28" fmla="*/ 149 w 149"/>
                <a:gd name="T29" fmla="*/ 6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9" h="143">
                  <a:moveTo>
                    <a:pt x="149" y="68"/>
                  </a:moveTo>
                  <a:lnTo>
                    <a:pt x="86" y="4"/>
                  </a:lnTo>
                  <a:lnTo>
                    <a:pt x="84" y="2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6" y="2"/>
                  </a:lnTo>
                  <a:lnTo>
                    <a:pt x="64" y="4"/>
                  </a:lnTo>
                  <a:lnTo>
                    <a:pt x="0" y="68"/>
                  </a:lnTo>
                  <a:lnTo>
                    <a:pt x="75" y="143"/>
                  </a:lnTo>
                  <a:lnTo>
                    <a:pt x="149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4452">
              <a:extLst>
                <a:ext uri="{FF2B5EF4-FFF2-40B4-BE49-F238E27FC236}">
                  <a16:creationId xmlns:a16="http://schemas.microsoft.com/office/drawing/2014/main" id="{7508B09B-6374-4B54-B94B-5F5B39BB66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3097" y="4231392"/>
              <a:ext cx="255588" cy="255588"/>
            </a:xfrm>
            <a:custGeom>
              <a:avLst/>
              <a:gdLst>
                <a:gd name="T0" fmla="*/ 382 w 808"/>
                <a:gd name="T1" fmla="*/ 623 h 807"/>
                <a:gd name="T2" fmla="*/ 323 w 808"/>
                <a:gd name="T3" fmla="*/ 603 h 807"/>
                <a:gd name="T4" fmla="*/ 272 w 808"/>
                <a:gd name="T5" fmla="*/ 570 h 807"/>
                <a:gd name="T6" fmla="*/ 230 w 808"/>
                <a:gd name="T7" fmla="*/ 526 h 807"/>
                <a:gd name="T8" fmla="*/ 199 w 808"/>
                <a:gd name="T9" fmla="*/ 473 h 807"/>
                <a:gd name="T10" fmla="*/ 182 w 808"/>
                <a:gd name="T11" fmla="*/ 413 h 807"/>
                <a:gd name="T12" fmla="*/ 181 w 808"/>
                <a:gd name="T13" fmla="*/ 348 h 807"/>
                <a:gd name="T14" fmla="*/ 195 w 808"/>
                <a:gd name="T15" fmla="*/ 287 h 807"/>
                <a:gd name="T16" fmla="*/ 223 w 808"/>
                <a:gd name="T17" fmla="*/ 232 h 807"/>
                <a:gd name="T18" fmla="*/ 263 w 808"/>
                <a:gd name="T19" fmla="*/ 186 h 807"/>
                <a:gd name="T20" fmla="*/ 313 w 808"/>
                <a:gd name="T21" fmla="*/ 151 h 807"/>
                <a:gd name="T22" fmla="*/ 370 w 808"/>
                <a:gd name="T23" fmla="*/ 128 h 807"/>
                <a:gd name="T24" fmla="*/ 433 w 808"/>
                <a:gd name="T25" fmla="*/ 119 h 807"/>
                <a:gd name="T26" fmla="*/ 498 w 808"/>
                <a:gd name="T27" fmla="*/ 128 h 807"/>
                <a:gd name="T28" fmla="*/ 554 w 808"/>
                <a:gd name="T29" fmla="*/ 151 h 807"/>
                <a:gd name="T30" fmla="*/ 605 w 808"/>
                <a:gd name="T31" fmla="*/ 186 h 807"/>
                <a:gd name="T32" fmla="*/ 644 w 808"/>
                <a:gd name="T33" fmla="*/ 232 h 807"/>
                <a:gd name="T34" fmla="*/ 672 w 808"/>
                <a:gd name="T35" fmla="*/ 287 h 807"/>
                <a:gd name="T36" fmla="*/ 687 w 808"/>
                <a:gd name="T37" fmla="*/ 348 h 807"/>
                <a:gd name="T38" fmla="*/ 685 w 808"/>
                <a:gd name="T39" fmla="*/ 413 h 807"/>
                <a:gd name="T40" fmla="*/ 668 w 808"/>
                <a:gd name="T41" fmla="*/ 473 h 807"/>
                <a:gd name="T42" fmla="*/ 638 w 808"/>
                <a:gd name="T43" fmla="*/ 526 h 807"/>
                <a:gd name="T44" fmla="*/ 595 w 808"/>
                <a:gd name="T45" fmla="*/ 570 h 807"/>
                <a:gd name="T46" fmla="*/ 544 w 808"/>
                <a:gd name="T47" fmla="*/ 603 h 807"/>
                <a:gd name="T48" fmla="*/ 485 w 808"/>
                <a:gd name="T49" fmla="*/ 623 h 807"/>
                <a:gd name="T50" fmla="*/ 184 w 808"/>
                <a:gd name="T51" fmla="*/ 643 h 807"/>
                <a:gd name="T52" fmla="*/ 169 w 808"/>
                <a:gd name="T53" fmla="*/ 634 h 807"/>
                <a:gd name="T54" fmla="*/ 167 w 808"/>
                <a:gd name="T55" fmla="*/ 616 h 807"/>
                <a:gd name="T56" fmla="*/ 181 w 808"/>
                <a:gd name="T57" fmla="*/ 604 h 807"/>
                <a:gd name="T58" fmla="*/ 198 w 808"/>
                <a:gd name="T59" fmla="*/ 609 h 807"/>
                <a:gd name="T60" fmla="*/ 203 w 808"/>
                <a:gd name="T61" fmla="*/ 628 h 807"/>
                <a:gd name="T62" fmla="*/ 192 w 808"/>
                <a:gd name="T63" fmla="*/ 642 h 807"/>
                <a:gd name="T64" fmla="*/ 121 w 808"/>
                <a:gd name="T65" fmla="*/ 697 h 807"/>
                <a:gd name="T66" fmla="*/ 109 w 808"/>
                <a:gd name="T67" fmla="*/ 684 h 807"/>
                <a:gd name="T68" fmla="*/ 115 w 808"/>
                <a:gd name="T69" fmla="*/ 667 h 807"/>
                <a:gd name="T70" fmla="*/ 132 w 808"/>
                <a:gd name="T71" fmla="*/ 662 h 807"/>
                <a:gd name="T72" fmla="*/ 146 w 808"/>
                <a:gd name="T73" fmla="*/ 673 h 807"/>
                <a:gd name="T74" fmla="*/ 143 w 808"/>
                <a:gd name="T75" fmla="*/ 691 h 807"/>
                <a:gd name="T76" fmla="*/ 129 w 808"/>
                <a:gd name="T77" fmla="*/ 698 h 807"/>
                <a:gd name="T78" fmla="*/ 459 w 808"/>
                <a:gd name="T79" fmla="*/ 91 h 807"/>
                <a:gd name="T80" fmla="*/ 391 w 808"/>
                <a:gd name="T81" fmla="*/ 93 h 807"/>
                <a:gd name="T82" fmla="*/ 323 w 808"/>
                <a:gd name="T83" fmla="*/ 112 h 807"/>
                <a:gd name="T84" fmla="*/ 263 w 808"/>
                <a:gd name="T85" fmla="*/ 146 h 807"/>
                <a:gd name="T86" fmla="*/ 214 w 808"/>
                <a:gd name="T87" fmla="*/ 193 h 807"/>
                <a:gd name="T88" fmla="*/ 178 w 808"/>
                <a:gd name="T89" fmla="*/ 251 h 807"/>
                <a:gd name="T90" fmla="*/ 155 w 808"/>
                <a:gd name="T91" fmla="*/ 317 h 807"/>
                <a:gd name="T92" fmla="*/ 150 w 808"/>
                <a:gd name="T93" fmla="*/ 387 h 807"/>
                <a:gd name="T94" fmla="*/ 167 w 808"/>
                <a:gd name="T95" fmla="*/ 471 h 807"/>
                <a:gd name="T96" fmla="*/ 0 w 808"/>
                <a:gd name="T97" fmla="*/ 643 h 807"/>
                <a:gd name="T98" fmla="*/ 4 w 808"/>
                <a:gd name="T99" fmla="*/ 803 h 807"/>
                <a:gd name="T100" fmla="*/ 166 w 808"/>
                <a:gd name="T101" fmla="*/ 807 h 807"/>
                <a:gd name="T102" fmla="*/ 337 w 808"/>
                <a:gd name="T103" fmla="*/ 642 h 807"/>
                <a:gd name="T104" fmla="*/ 421 w 808"/>
                <a:gd name="T105" fmla="*/ 658 h 807"/>
                <a:gd name="T106" fmla="*/ 491 w 808"/>
                <a:gd name="T107" fmla="*/ 652 h 807"/>
                <a:gd name="T108" fmla="*/ 557 w 808"/>
                <a:gd name="T109" fmla="*/ 630 h 807"/>
                <a:gd name="T110" fmla="*/ 614 w 808"/>
                <a:gd name="T111" fmla="*/ 593 h 807"/>
                <a:gd name="T112" fmla="*/ 661 w 808"/>
                <a:gd name="T113" fmla="*/ 544 h 807"/>
                <a:gd name="T114" fmla="*/ 696 w 808"/>
                <a:gd name="T115" fmla="*/ 484 h 807"/>
                <a:gd name="T116" fmla="*/ 715 w 808"/>
                <a:gd name="T117" fmla="*/ 417 h 807"/>
                <a:gd name="T118" fmla="*/ 717 w 808"/>
                <a:gd name="T119" fmla="*/ 350 h 807"/>
                <a:gd name="T120" fmla="*/ 804 w 808"/>
                <a:gd name="T121" fmla="*/ 175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8" h="807">
                  <a:moveTo>
                    <a:pt x="433" y="628"/>
                  </a:moveTo>
                  <a:lnTo>
                    <a:pt x="421" y="628"/>
                  </a:lnTo>
                  <a:lnTo>
                    <a:pt x="408" y="627"/>
                  </a:lnTo>
                  <a:lnTo>
                    <a:pt x="395" y="626"/>
                  </a:lnTo>
                  <a:lnTo>
                    <a:pt x="382" y="623"/>
                  </a:lnTo>
                  <a:lnTo>
                    <a:pt x="370" y="620"/>
                  </a:lnTo>
                  <a:lnTo>
                    <a:pt x="359" y="617"/>
                  </a:lnTo>
                  <a:lnTo>
                    <a:pt x="347" y="613"/>
                  </a:lnTo>
                  <a:lnTo>
                    <a:pt x="335" y="608"/>
                  </a:lnTo>
                  <a:lnTo>
                    <a:pt x="323" y="603"/>
                  </a:lnTo>
                  <a:lnTo>
                    <a:pt x="313" y="598"/>
                  </a:lnTo>
                  <a:lnTo>
                    <a:pt x="302" y="591"/>
                  </a:lnTo>
                  <a:lnTo>
                    <a:pt x="291" y="585"/>
                  </a:lnTo>
                  <a:lnTo>
                    <a:pt x="282" y="577"/>
                  </a:lnTo>
                  <a:lnTo>
                    <a:pt x="272" y="570"/>
                  </a:lnTo>
                  <a:lnTo>
                    <a:pt x="263" y="562"/>
                  </a:lnTo>
                  <a:lnTo>
                    <a:pt x="254" y="554"/>
                  </a:lnTo>
                  <a:lnTo>
                    <a:pt x="245" y="545"/>
                  </a:lnTo>
                  <a:lnTo>
                    <a:pt x="238" y="536"/>
                  </a:lnTo>
                  <a:lnTo>
                    <a:pt x="230" y="526"/>
                  </a:lnTo>
                  <a:lnTo>
                    <a:pt x="223" y="516"/>
                  </a:lnTo>
                  <a:lnTo>
                    <a:pt x="216" y="506"/>
                  </a:lnTo>
                  <a:lnTo>
                    <a:pt x="210" y="495"/>
                  </a:lnTo>
                  <a:lnTo>
                    <a:pt x="204" y="484"/>
                  </a:lnTo>
                  <a:lnTo>
                    <a:pt x="199" y="473"/>
                  </a:lnTo>
                  <a:lnTo>
                    <a:pt x="195" y="462"/>
                  </a:lnTo>
                  <a:lnTo>
                    <a:pt x="191" y="450"/>
                  </a:lnTo>
                  <a:lnTo>
                    <a:pt x="187" y="437"/>
                  </a:lnTo>
                  <a:lnTo>
                    <a:pt x="184" y="425"/>
                  </a:lnTo>
                  <a:lnTo>
                    <a:pt x="182" y="413"/>
                  </a:lnTo>
                  <a:lnTo>
                    <a:pt x="181" y="400"/>
                  </a:lnTo>
                  <a:lnTo>
                    <a:pt x="180" y="387"/>
                  </a:lnTo>
                  <a:lnTo>
                    <a:pt x="180" y="374"/>
                  </a:lnTo>
                  <a:lnTo>
                    <a:pt x="180" y="361"/>
                  </a:lnTo>
                  <a:lnTo>
                    <a:pt x="181" y="348"/>
                  </a:lnTo>
                  <a:lnTo>
                    <a:pt x="182" y="336"/>
                  </a:lnTo>
                  <a:lnTo>
                    <a:pt x="184" y="323"/>
                  </a:lnTo>
                  <a:lnTo>
                    <a:pt x="187" y="311"/>
                  </a:lnTo>
                  <a:lnTo>
                    <a:pt x="191" y="299"/>
                  </a:lnTo>
                  <a:lnTo>
                    <a:pt x="195" y="287"/>
                  </a:lnTo>
                  <a:lnTo>
                    <a:pt x="199" y="276"/>
                  </a:lnTo>
                  <a:lnTo>
                    <a:pt x="204" y="264"/>
                  </a:lnTo>
                  <a:lnTo>
                    <a:pt x="210" y="253"/>
                  </a:lnTo>
                  <a:lnTo>
                    <a:pt x="216" y="243"/>
                  </a:lnTo>
                  <a:lnTo>
                    <a:pt x="223" y="232"/>
                  </a:lnTo>
                  <a:lnTo>
                    <a:pt x="230" y="222"/>
                  </a:lnTo>
                  <a:lnTo>
                    <a:pt x="238" y="213"/>
                  </a:lnTo>
                  <a:lnTo>
                    <a:pt x="245" y="204"/>
                  </a:lnTo>
                  <a:lnTo>
                    <a:pt x="254" y="194"/>
                  </a:lnTo>
                  <a:lnTo>
                    <a:pt x="263" y="186"/>
                  </a:lnTo>
                  <a:lnTo>
                    <a:pt x="272" y="178"/>
                  </a:lnTo>
                  <a:lnTo>
                    <a:pt x="282" y="171"/>
                  </a:lnTo>
                  <a:lnTo>
                    <a:pt x="291" y="163"/>
                  </a:lnTo>
                  <a:lnTo>
                    <a:pt x="302" y="157"/>
                  </a:lnTo>
                  <a:lnTo>
                    <a:pt x="313" y="151"/>
                  </a:lnTo>
                  <a:lnTo>
                    <a:pt x="323" y="145"/>
                  </a:lnTo>
                  <a:lnTo>
                    <a:pt x="335" y="140"/>
                  </a:lnTo>
                  <a:lnTo>
                    <a:pt x="347" y="136"/>
                  </a:lnTo>
                  <a:lnTo>
                    <a:pt x="359" y="131"/>
                  </a:lnTo>
                  <a:lnTo>
                    <a:pt x="370" y="128"/>
                  </a:lnTo>
                  <a:lnTo>
                    <a:pt x="382" y="125"/>
                  </a:lnTo>
                  <a:lnTo>
                    <a:pt x="395" y="123"/>
                  </a:lnTo>
                  <a:lnTo>
                    <a:pt x="408" y="121"/>
                  </a:lnTo>
                  <a:lnTo>
                    <a:pt x="421" y="119"/>
                  </a:lnTo>
                  <a:lnTo>
                    <a:pt x="433" y="119"/>
                  </a:lnTo>
                  <a:lnTo>
                    <a:pt x="446" y="119"/>
                  </a:lnTo>
                  <a:lnTo>
                    <a:pt x="459" y="121"/>
                  </a:lnTo>
                  <a:lnTo>
                    <a:pt x="472" y="123"/>
                  </a:lnTo>
                  <a:lnTo>
                    <a:pt x="485" y="125"/>
                  </a:lnTo>
                  <a:lnTo>
                    <a:pt x="498" y="128"/>
                  </a:lnTo>
                  <a:lnTo>
                    <a:pt x="509" y="131"/>
                  </a:lnTo>
                  <a:lnTo>
                    <a:pt x="521" y="136"/>
                  </a:lnTo>
                  <a:lnTo>
                    <a:pt x="533" y="140"/>
                  </a:lnTo>
                  <a:lnTo>
                    <a:pt x="544" y="145"/>
                  </a:lnTo>
                  <a:lnTo>
                    <a:pt x="554" y="151"/>
                  </a:lnTo>
                  <a:lnTo>
                    <a:pt x="565" y="157"/>
                  </a:lnTo>
                  <a:lnTo>
                    <a:pt x="576" y="163"/>
                  </a:lnTo>
                  <a:lnTo>
                    <a:pt x="585" y="171"/>
                  </a:lnTo>
                  <a:lnTo>
                    <a:pt x="595" y="178"/>
                  </a:lnTo>
                  <a:lnTo>
                    <a:pt x="605" y="186"/>
                  </a:lnTo>
                  <a:lnTo>
                    <a:pt x="613" y="194"/>
                  </a:lnTo>
                  <a:lnTo>
                    <a:pt x="622" y="204"/>
                  </a:lnTo>
                  <a:lnTo>
                    <a:pt x="629" y="213"/>
                  </a:lnTo>
                  <a:lnTo>
                    <a:pt x="638" y="222"/>
                  </a:lnTo>
                  <a:lnTo>
                    <a:pt x="644" y="232"/>
                  </a:lnTo>
                  <a:lnTo>
                    <a:pt x="651" y="243"/>
                  </a:lnTo>
                  <a:lnTo>
                    <a:pt x="657" y="253"/>
                  </a:lnTo>
                  <a:lnTo>
                    <a:pt x="662" y="264"/>
                  </a:lnTo>
                  <a:lnTo>
                    <a:pt x="668" y="276"/>
                  </a:lnTo>
                  <a:lnTo>
                    <a:pt x="672" y="287"/>
                  </a:lnTo>
                  <a:lnTo>
                    <a:pt x="676" y="299"/>
                  </a:lnTo>
                  <a:lnTo>
                    <a:pt x="680" y="311"/>
                  </a:lnTo>
                  <a:lnTo>
                    <a:pt x="683" y="323"/>
                  </a:lnTo>
                  <a:lnTo>
                    <a:pt x="685" y="336"/>
                  </a:lnTo>
                  <a:lnTo>
                    <a:pt x="687" y="348"/>
                  </a:lnTo>
                  <a:lnTo>
                    <a:pt x="687" y="361"/>
                  </a:lnTo>
                  <a:lnTo>
                    <a:pt x="688" y="374"/>
                  </a:lnTo>
                  <a:lnTo>
                    <a:pt x="687" y="387"/>
                  </a:lnTo>
                  <a:lnTo>
                    <a:pt x="687" y="400"/>
                  </a:lnTo>
                  <a:lnTo>
                    <a:pt x="685" y="413"/>
                  </a:lnTo>
                  <a:lnTo>
                    <a:pt x="683" y="425"/>
                  </a:lnTo>
                  <a:lnTo>
                    <a:pt x="680" y="437"/>
                  </a:lnTo>
                  <a:lnTo>
                    <a:pt x="676" y="450"/>
                  </a:lnTo>
                  <a:lnTo>
                    <a:pt x="672" y="462"/>
                  </a:lnTo>
                  <a:lnTo>
                    <a:pt x="668" y="473"/>
                  </a:lnTo>
                  <a:lnTo>
                    <a:pt x="662" y="484"/>
                  </a:lnTo>
                  <a:lnTo>
                    <a:pt x="657" y="495"/>
                  </a:lnTo>
                  <a:lnTo>
                    <a:pt x="651" y="506"/>
                  </a:lnTo>
                  <a:lnTo>
                    <a:pt x="644" y="516"/>
                  </a:lnTo>
                  <a:lnTo>
                    <a:pt x="638" y="526"/>
                  </a:lnTo>
                  <a:lnTo>
                    <a:pt x="629" y="536"/>
                  </a:lnTo>
                  <a:lnTo>
                    <a:pt x="622" y="545"/>
                  </a:lnTo>
                  <a:lnTo>
                    <a:pt x="613" y="554"/>
                  </a:lnTo>
                  <a:lnTo>
                    <a:pt x="605" y="562"/>
                  </a:lnTo>
                  <a:lnTo>
                    <a:pt x="595" y="570"/>
                  </a:lnTo>
                  <a:lnTo>
                    <a:pt x="585" y="577"/>
                  </a:lnTo>
                  <a:lnTo>
                    <a:pt x="576" y="585"/>
                  </a:lnTo>
                  <a:lnTo>
                    <a:pt x="565" y="591"/>
                  </a:lnTo>
                  <a:lnTo>
                    <a:pt x="554" y="598"/>
                  </a:lnTo>
                  <a:lnTo>
                    <a:pt x="544" y="603"/>
                  </a:lnTo>
                  <a:lnTo>
                    <a:pt x="533" y="608"/>
                  </a:lnTo>
                  <a:lnTo>
                    <a:pt x="521" y="613"/>
                  </a:lnTo>
                  <a:lnTo>
                    <a:pt x="509" y="617"/>
                  </a:lnTo>
                  <a:lnTo>
                    <a:pt x="498" y="620"/>
                  </a:lnTo>
                  <a:lnTo>
                    <a:pt x="485" y="623"/>
                  </a:lnTo>
                  <a:lnTo>
                    <a:pt x="472" y="626"/>
                  </a:lnTo>
                  <a:lnTo>
                    <a:pt x="459" y="627"/>
                  </a:lnTo>
                  <a:lnTo>
                    <a:pt x="446" y="628"/>
                  </a:lnTo>
                  <a:lnTo>
                    <a:pt x="433" y="628"/>
                  </a:lnTo>
                  <a:close/>
                  <a:moveTo>
                    <a:pt x="184" y="643"/>
                  </a:moveTo>
                  <a:lnTo>
                    <a:pt x="181" y="643"/>
                  </a:lnTo>
                  <a:lnTo>
                    <a:pt x="178" y="642"/>
                  </a:lnTo>
                  <a:lnTo>
                    <a:pt x="175" y="639"/>
                  </a:lnTo>
                  <a:lnTo>
                    <a:pt x="171" y="637"/>
                  </a:lnTo>
                  <a:lnTo>
                    <a:pt x="169" y="634"/>
                  </a:lnTo>
                  <a:lnTo>
                    <a:pt x="167" y="631"/>
                  </a:lnTo>
                  <a:lnTo>
                    <a:pt x="166" y="628"/>
                  </a:lnTo>
                  <a:lnTo>
                    <a:pt x="166" y="623"/>
                  </a:lnTo>
                  <a:lnTo>
                    <a:pt x="166" y="620"/>
                  </a:lnTo>
                  <a:lnTo>
                    <a:pt x="167" y="616"/>
                  </a:lnTo>
                  <a:lnTo>
                    <a:pt x="169" y="613"/>
                  </a:lnTo>
                  <a:lnTo>
                    <a:pt x="171" y="609"/>
                  </a:lnTo>
                  <a:lnTo>
                    <a:pt x="175" y="607"/>
                  </a:lnTo>
                  <a:lnTo>
                    <a:pt x="178" y="605"/>
                  </a:lnTo>
                  <a:lnTo>
                    <a:pt x="181" y="604"/>
                  </a:lnTo>
                  <a:lnTo>
                    <a:pt x="184" y="604"/>
                  </a:lnTo>
                  <a:lnTo>
                    <a:pt x="188" y="604"/>
                  </a:lnTo>
                  <a:lnTo>
                    <a:pt x="192" y="605"/>
                  </a:lnTo>
                  <a:lnTo>
                    <a:pt x="195" y="607"/>
                  </a:lnTo>
                  <a:lnTo>
                    <a:pt x="198" y="609"/>
                  </a:lnTo>
                  <a:lnTo>
                    <a:pt x="200" y="613"/>
                  </a:lnTo>
                  <a:lnTo>
                    <a:pt x="202" y="616"/>
                  </a:lnTo>
                  <a:lnTo>
                    <a:pt x="203" y="620"/>
                  </a:lnTo>
                  <a:lnTo>
                    <a:pt x="203" y="623"/>
                  </a:lnTo>
                  <a:lnTo>
                    <a:pt x="203" y="628"/>
                  </a:lnTo>
                  <a:lnTo>
                    <a:pt x="202" y="631"/>
                  </a:lnTo>
                  <a:lnTo>
                    <a:pt x="200" y="634"/>
                  </a:lnTo>
                  <a:lnTo>
                    <a:pt x="198" y="637"/>
                  </a:lnTo>
                  <a:lnTo>
                    <a:pt x="195" y="639"/>
                  </a:lnTo>
                  <a:lnTo>
                    <a:pt x="192" y="642"/>
                  </a:lnTo>
                  <a:lnTo>
                    <a:pt x="188" y="643"/>
                  </a:lnTo>
                  <a:lnTo>
                    <a:pt x="184" y="643"/>
                  </a:lnTo>
                  <a:close/>
                  <a:moveTo>
                    <a:pt x="129" y="698"/>
                  </a:moveTo>
                  <a:lnTo>
                    <a:pt x="124" y="698"/>
                  </a:lnTo>
                  <a:lnTo>
                    <a:pt x="121" y="697"/>
                  </a:lnTo>
                  <a:lnTo>
                    <a:pt x="118" y="695"/>
                  </a:lnTo>
                  <a:lnTo>
                    <a:pt x="115" y="693"/>
                  </a:lnTo>
                  <a:lnTo>
                    <a:pt x="112" y="691"/>
                  </a:lnTo>
                  <a:lnTo>
                    <a:pt x="110" y="688"/>
                  </a:lnTo>
                  <a:lnTo>
                    <a:pt x="109" y="684"/>
                  </a:lnTo>
                  <a:lnTo>
                    <a:pt x="109" y="680"/>
                  </a:lnTo>
                  <a:lnTo>
                    <a:pt x="109" y="677"/>
                  </a:lnTo>
                  <a:lnTo>
                    <a:pt x="110" y="673"/>
                  </a:lnTo>
                  <a:lnTo>
                    <a:pt x="112" y="669"/>
                  </a:lnTo>
                  <a:lnTo>
                    <a:pt x="115" y="667"/>
                  </a:lnTo>
                  <a:lnTo>
                    <a:pt x="118" y="664"/>
                  </a:lnTo>
                  <a:lnTo>
                    <a:pt x="121" y="663"/>
                  </a:lnTo>
                  <a:lnTo>
                    <a:pt x="124" y="662"/>
                  </a:lnTo>
                  <a:lnTo>
                    <a:pt x="129" y="661"/>
                  </a:lnTo>
                  <a:lnTo>
                    <a:pt x="132" y="662"/>
                  </a:lnTo>
                  <a:lnTo>
                    <a:pt x="135" y="663"/>
                  </a:lnTo>
                  <a:lnTo>
                    <a:pt x="138" y="664"/>
                  </a:lnTo>
                  <a:lnTo>
                    <a:pt x="141" y="667"/>
                  </a:lnTo>
                  <a:lnTo>
                    <a:pt x="143" y="669"/>
                  </a:lnTo>
                  <a:lnTo>
                    <a:pt x="146" y="673"/>
                  </a:lnTo>
                  <a:lnTo>
                    <a:pt x="147" y="677"/>
                  </a:lnTo>
                  <a:lnTo>
                    <a:pt x="147" y="680"/>
                  </a:lnTo>
                  <a:lnTo>
                    <a:pt x="147" y="684"/>
                  </a:lnTo>
                  <a:lnTo>
                    <a:pt x="146" y="688"/>
                  </a:lnTo>
                  <a:lnTo>
                    <a:pt x="143" y="691"/>
                  </a:lnTo>
                  <a:lnTo>
                    <a:pt x="141" y="693"/>
                  </a:lnTo>
                  <a:lnTo>
                    <a:pt x="138" y="695"/>
                  </a:lnTo>
                  <a:lnTo>
                    <a:pt x="135" y="697"/>
                  </a:lnTo>
                  <a:lnTo>
                    <a:pt x="132" y="698"/>
                  </a:lnTo>
                  <a:lnTo>
                    <a:pt x="129" y="698"/>
                  </a:lnTo>
                  <a:close/>
                  <a:moveTo>
                    <a:pt x="530" y="108"/>
                  </a:moveTo>
                  <a:lnTo>
                    <a:pt x="507" y="100"/>
                  </a:lnTo>
                  <a:lnTo>
                    <a:pt x="484" y="95"/>
                  </a:lnTo>
                  <a:lnTo>
                    <a:pt x="471" y="93"/>
                  </a:lnTo>
                  <a:lnTo>
                    <a:pt x="459" y="91"/>
                  </a:lnTo>
                  <a:lnTo>
                    <a:pt x="446" y="91"/>
                  </a:lnTo>
                  <a:lnTo>
                    <a:pt x="433" y="90"/>
                  </a:lnTo>
                  <a:lnTo>
                    <a:pt x="420" y="91"/>
                  </a:lnTo>
                  <a:lnTo>
                    <a:pt x="405" y="92"/>
                  </a:lnTo>
                  <a:lnTo>
                    <a:pt x="391" y="93"/>
                  </a:lnTo>
                  <a:lnTo>
                    <a:pt x="377" y="96"/>
                  </a:lnTo>
                  <a:lnTo>
                    <a:pt x="363" y="99"/>
                  </a:lnTo>
                  <a:lnTo>
                    <a:pt x="349" y="102"/>
                  </a:lnTo>
                  <a:lnTo>
                    <a:pt x="336" y="107"/>
                  </a:lnTo>
                  <a:lnTo>
                    <a:pt x="323" y="112"/>
                  </a:lnTo>
                  <a:lnTo>
                    <a:pt x="310" y="118"/>
                  </a:lnTo>
                  <a:lnTo>
                    <a:pt x="299" y="125"/>
                  </a:lnTo>
                  <a:lnTo>
                    <a:pt x="287" y="131"/>
                  </a:lnTo>
                  <a:lnTo>
                    <a:pt x="275" y="139"/>
                  </a:lnTo>
                  <a:lnTo>
                    <a:pt x="263" y="146"/>
                  </a:lnTo>
                  <a:lnTo>
                    <a:pt x="253" y="155"/>
                  </a:lnTo>
                  <a:lnTo>
                    <a:pt x="243" y="164"/>
                  </a:lnTo>
                  <a:lnTo>
                    <a:pt x="233" y="173"/>
                  </a:lnTo>
                  <a:lnTo>
                    <a:pt x="224" y="184"/>
                  </a:lnTo>
                  <a:lnTo>
                    <a:pt x="214" y="193"/>
                  </a:lnTo>
                  <a:lnTo>
                    <a:pt x="206" y="204"/>
                  </a:lnTo>
                  <a:lnTo>
                    <a:pt x="198" y="216"/>
                  </a:lnTo>
                  <a:lnTo>
                    <a:pt x="191" y="228"/>
                  </a:lnTo>
                  <a:lnTo>
                    <a:pt x="184" y="239"/>
                  </a:lnTo>
                  <a:lnTo>
                    <a:pt x="178" y="251"/>
                  </a:lnTo>
                  <a:lnTo>
                    <a:pt x="172" y="264"/>
                  </a:lnTo>
                  <a:lnTo>
                    <a:pt x="167" y="277"/>
                  </a:lnTo>
                  <a:lnTo>
                    <a:pt x="163" y="290"/>
                  </a:lnTo>
                  <a:lnTo>
                    <a:pt x="158" y="303"/>
                  </a:lnTo>
                  <a:lnTo>
                    <a:pt x="155" y="317"/>
                  </a:lnTo>
                  <a:lnTo>
                    <a:pt x="153" y="331"/>
                  </a:lnTo>
                  <a:lnTo>
                    <a:pt x="151" y="345"/>
                  </a:lnTo>
                  <a:lnTo>
                    <a:pt x="150" y="359"/>
                  </a:lnTo>
                  <a:lnTo>
                    <a:pt x="150" y="374"/>
                  </a:lnTo>
                  <a:lnTo>
                    <a:pt x="150" y="387"/>
                  </a:lnTo>
                  <a:lnTo>
                    <a:pt x="151" y="400"/>
                  </a:lnTo>
                  <a:lnTo>
                    <a:pt x="152" y="412"/>
                  </a:lnTo>
                  <a:lnTo>
                    <a:pt x="154" y="424"/>
                  </a:lnTo>
                  <a:lnTo>
                    <a:pt x="160" y="448"/>
                  </a:lnTo>
                  <a:lnTo>
                    <a:pt x="167" y="471"/>
                  </a:lnTo>
                  <a:lnTo>
                    <a:pt x="4" y="631"/>
                  </a:lnTo>
                  <a:lnTo>
                    <a:pt x="2" y="634"/>
                  </a:lnTo>
                  <a:lnTo>
                    <a:pt x="1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792"/>
                  </a:lnTo>
                  <a:lnTo>
                    <a:pt x="0" y="796"/>
                  </a:lnTo>
                  <a:lnTo>
                    <a:pt x="1" y="799"/>
                  </a:lnTo>
                  <a:lnTo>
                    <a:pt x="2" y="801"/>
                  </a:lnTo>
                  <a:lnTo>
                    <a:pt x="4" y="803"/>
                  </a:lnTo>
                  <a:lnTo>
                    <a:pt x="7" y="805"/>
                  </a:lnTo>
                  <a:lnTo>
                    <a:pt x="9" y="806"/>
                  </a:lnTo>
                  <a:lnTo>
                    <a:pt x="12" y="807"/>
                  </a:lnTo>
                  <a:lnTo>
                    <a:pt x="15" y="807"/>
                  </a:lnTo>
                  <a:lnTo>
                    <a:pt x="166" y="807"/>
                  </a:lnTo>
                  <a:lnTo>
                    <a:pt x="169" y="807"/>
                  </a:lnTo>
                  <a:lnTo>
                    <a:pt x="171" y="806"/>
                  </a:lnTo>
                  <a:lnTo>
                    <a:pt x="175" y="805"/>
                  </a:lnTo>
                  <a:lnTo>
                    <a:pt x="177" y="803"/>
                  </a:lnTo>
                  <a:lnTo>
                    <a:pt x="337" y="642"/>
                  </a:lnTo>
                  <a:lnTo>
                    <a:pt x="361" y="648"/>
                  </a:lnTo>
                  <a:lnTo>
                    <a:pt x="384" y="653"/>
                  </a:lnTo>
                  <a:lnTo>
                    <a:pt x="396" y="655"/>
                  </a:lnTo>
                  <a:lnTo>
                    <a:pt x="409" y="657"/>
                  </a:lnTo>
                  <a:lnTo>
                    <a:pt x="421" y="658"/>
                  </a:lnTo>
                  <a:lnTo>
                    <a:pt x="433" y="658"/>
                  </a:lnTo>
                  <a:lnTo>
                    <a:pt x="448" y="658"/>
                  </a:lnTo>
                  <a:lnTo>
                    <a:pt x="462" y="657"/>
                  </a:lnTo>
                  <a:lnTo>
                    <a:pt x="477" y="654"/>
                  </a:lnTo>
                  <a:lnTo>
                    <a:pt x="491" y="652"/>
                  </a:lnTo>
                  <a:lnTo>
                    <a:pt x="504" y="649"/>
                  </a:lnTo>
                  <a:lnTo>
                    <a:pt x="518" y="645"/>
                  </a:lnTo>
                  <a:lnTo>
                    <a:pt x="531" y="640"/>
                  </a:lnTo>
                  <a:lnTo>
                    <a:pt x="544" y="635"/>
                  </a:lnTo>
                  <a:lnTo>
                    <a:pt x="557" y="630"/>
                  </a:lnTo>
                  <a:lnTo>
                    <a:pt x="569" y="623"/>
                  </a:lnTo>
                  <a:lnTo>
                    <a:pt x="581" y="617"/>
                  </a:lnTo>
                  <a:lnTo>
                    <a:pt x="593" y="609"/>
                  </a:lnTo>
                  <a:lnTo>
                    <a:pt x="604" y="602"/>
                  </a:lnTo>
                  <a:lnTo>
                    <a:pt x="614" y="593"/>
                  </a:lnTo>
                  <a:lnTo>
                    <a:pt x="625" y="584"/>
                  </a:lnTo>
                  <a:lnTo>
                    <a:pt x="635" y="575"/>
                  </a:lnTo>
                  <a:lnTo>
                    <a:pt x="644" y="565"/>
                  </a:lnTo>
                  <a:lnTo>
                    <a:pt x="653" y="555"/>
                  </a:lnTo>
                  <a:lnTo>
                    <a:pt x="661" y="544"/>
                  </a:lnTo>
                  <a:lnTo>
                    <a:pt x="669" y="532"/>
                  </a:lnTo>
                  <a:lnTo>
                    <a:pt x="676" y="522"/>
                  </a:lnTo>
                  <a:lnTo>
                    <a:pt x="684" y="509"/>
                  </a:lnTo>
                  <a:lnTo>
                    <a:pt x="690" y="497"/>
                  </a:lnTo>
                  <a:lnTo>
                    <a:pt x="696" y="484"/>
                  </a:lnTo>
                  <a:lnTo>
                    <a:pt x="701" y="471"/>
                  </a:lnTo>
                  <a:lnTo>
                    <a:pt x="705" y="459"/>
                  </a:lnTo>
                  <a:lnTo>
                    <a:pt x="708" y="445"/>
                  </a:lnTo>
                  <a:lnTo>
                    <a:pt x="712" y="431"/>
                  </a:lnTo>
                  <a:lnTo>
                    <a:pt x="715" y="417"/>
                  </a:lnTo>
                  <a:lnTo>
                    <a:pt x="716" y="403"/>
                  </a:lnTo>
                  <a:lnTo>
                    <a:pt x="717" y="388"/>
                  </a:lnTo>
                  <a:lnTo>
                    <a:pt x="718" y="374"/>
                  </a:lnTo>
                  <a:lnTo>
                    <a:pt x="717" y="361"/>
                  </a:lnTo>
                  <a:lnTo>
                    <a:pt x="717" y="350"/>
                  </a:lnTo>
                  <a:lnTo>
                    <a:pt x="715" y="337"/>
                  </a:lnTo>
                  <a:lnTo>
                    <a:pt x="714" y="325"/>
                  </a:lnTo>
                  <a:lnTo>
                    <a:pt x="708" y="301"/>
                  </a:lnTo>
                  <a:lnTo>
                    <a:pt x="701" y="278"/>
                  </a:lnTo>
                  <a:lnTo>
                    <a:pt x="804" y="175"/>
                  </a:lnTo>
                  <a:lnTo>
                    <a:pt x="808" y="172"/>
                  </a:lnTo>
                  <a:lnTo>
                    <a:pt x="637" y="0"/>
                  </a:lnTo>
                  <a:lnTo>
                    <a:pt x="530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4453">
              <a:extLst>
                <a:ext uri="{FF2B5EF4-FFF2-40B4-BE49-F238E27FC236}">
                  <a16:creationId xmlns:a16="http://schemas.microsoft.com/office/drawing/2014/main" id="{A2FA34A4-9B66-4D61-B787-6A01B0351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860" y="4317117"/>
              <a:ext cx="44450" cy="74613"/>
            </a:xfrm>
            <a:custGeom>
              <a:avLst/>
              <a:gdLst>
                <a:gd name="T0" fmla="*/ 30 w 140"/>
                <a:gd name="T1" fmla="*/ 103 h 238"/>
                <a:gd name="T2" fmla="*/ 30 w 140"/>
                <a:gd name="T3" fmla="*/ 15 h 238"/>
                <a:gd name="T4" fmla="*/ 30 w 140"/>
                <a:gd name="T5" fmla="*/ 12 h 238"/>
                <a:gd name="T6" fmla="*/ 29 w 140"/>
                <a:gd name="T7" fmla="*/ 9 h 238"/>
                <a:gd name="T8" fmla="*/ 28 w 140"/>
                <a:gd name="T9" fmla="*/ 7 h 238"/>
                <a:gd name="T10" fmla="*/ 26 w 140"/>
                <a:gd name="T11" fmla="*/ 5 h 238"/>
                <a:gd name="T12" fmla="*/ 24 w 140"/>
                <a:gd name="T13" fmla="*/ 2 h 238"/>
                <a:gd name="T14" fmla="*/ 22 w 140"/>
                <a:gd name="T15" fmla="*/ 1 h 238"/>
                <a:gd name="T16" fmla="*/ 19 w 140"/>
                <a:gd name="T17" fmla="*/ 0 h 238"/>
                <a:gd name="T18" fmla="*/ 15 w 140"/>
                <a:gd name="T19" fmla="*/ 0 h 238"/>
                <a:gd name="T20" fmla="*/ 12 w 140"/>
                <a:gd name="T21" fmla="*/ 0 h 238"/>
                <a:gd name="T22" fmla="*/ 10 w 140"/>
                <a:gd name="T23" fmla="*/ 1 h 238"/>
                <a:gd name="T24" fmla="*/ 7 w 140"/>
                <a:gd name="T25" fmla="*/ 2 h 238"/>
                <a:gd name="T26" fmla="*/ 5 w 140"/>
                <a:gd name="T27" fmla="*/ 5 h 238"/>
                <a:gd name="T28" fmla="*/ 4 w 140"/>
                <a:gd name="T29" fmla="*/ 7 h 238"/>
                <a:gd name="T30" fmla="*/ 2 w 140"/>
                <a:gd name="T31" fmla="*/ 9 h 238"/>
                <a:gd name="T32" fmla="*/ 2 w 140"/>
                <a:gd name="T33" fmla="*/ 12 h 238"/>
                <a:gd name="T34" fmla="*/ 0 w 140"/>
                <a:gd name="T35" fmla="*/ 15 h 238"/>
                <a:gd name="T36" fmla="*/ 0 w 140"/>
                <a:gd name="T37" fmla="*/ 109 h 238"/>
                <a:gd name="T38" fmla="*/ 0 w 140"/>
                <a:gd name="T39" fmla="*/ 113 h 238"/>
                <a:gd name="T40" fmla="*/ 2 w 140"/>
                <a:gd name="T41" fmla="*/ 115 h 238"/>
                <a:gd name="T42" fmla="*/ 3 w 140"/>
                <a:gd name="T43" fmla="*/ 118 h 238"/>
                <a:gd name="T44" fmla="*/ 5 w 140"/>
                <a:gd name="T45" fmla="*/ 120 h 238"/>
                <a:gd name="T46" fmla="*/ 114 w 140"/>
                <a:gd name="T47" fmla="*/ 233 h 238"/>
                <a:gd name="T48" fmla="*/ 116 w 140"/>
                <a:gd name="T49" fmla="*/ 236 h 238"/>
                <a:gd name="T50" fmla="*/ 119 w 140"/>
                <a:gd name="T51" fmla="*/ 237 h 238"/>
                <a:gd name="T52" fmla="*/ 122 w 140"/>
                <a:gd name="T53" fmla="*/ 238 h 238"/>
                <a:gd name="T54" fmla="*/ 125 w 140"/>
                <a:gd name="T55" fmla="*/ 238 h 238"/>
                <a:gd name="T56" fmla="*/ 128 w 140"/>
                <a:gd name="T57" fmla="*/ 238 h 238"/>
                <a:gd name="T58" fmla="*/ 130 w 140"/>
                <a:gd name="T59" fmla="*/ 237 h 238"/>
                <a:gd name="T60" fmla="*/ 133 w 140"/>
                <a:gd name="T61" fmla="*/ 236 h 238"/>
                <a:gd name="T62" fmla="*/ 135 w 140"/>
                <a:gd name="T63" fmla="*/ 233 h 238"/>
                <a:gd name="T64" fmla="*/ 137 w 140"/>
                <a:gd name="T65" fmla="*/ 231 h 238"/>
                <a:gd name="T66" fmla="*/ 139 w 140"/>
                <a:gd name="T67" fmla="*/ 228 h 238"/>
                <a:gd name="T68" fmla="*/ 140 w 140"/>
                <a:gd name="T69" fmla="*/ 226 h 238"/>
                <a:gd name="T70" fmla="*/ 140 w 140"/>
                <a:gd name="T71" fmla="*/ 223 h 238"/>
                <a:gd name="T72" fmla="*/ 140 w 140"/>
                <a:gd name="T73" fmla="*/ 221 h 238"/>
                <a:gd name="T74" fmla="*/ 139 w 140"/>
                <a:gd name="T75" fmla="*/ 217 h 238"/>
                <a:gd name="T76" fmla="*/ 137 w 140"/>
                <a:gd name="T77" fmla="*/ 215 h 238"/>
                <a:gd name="T78" fmla="*/ 135 w 140"/>
                <a:gd name="T79" fmla="*/ 212 h 238"/>
                <a:gd name="T80" fmla="*/ 30 w 140"/>
                <a:gd name="T81" fmla="*/ 103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0" h="238">
                  <a:moveTo>
                    <a:pt x="30" y="103"/>
                  </a:move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8" y="7"/>
                  </a:lnTo>
                  <a:lnTo>
                    <a:pt x="26" y="5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2"/>
                  </a:lnTo>
                  <a:lnTo>
                    <a:pt x="0" y="15"/>
                  </a:lnTo>
                  <a:lnTo>
                    <a:pt x="0" y="109"/>
                  </a:lnTo>
                  <a:lnTo>
                    <a:pt x="0" y="113"/>
                  </a:lnTo>
                  <a:lnTo>
                    <a:pt x="2" y="115"/>
                  </a:lnTo>
                  <a:lnTo>
                    <a:pt x="3" y="118"/>
                  </a:lnTo>
                  <a:lnTo>
                    <a:pt x="5" y="120"/>
                  </a:lnTo>
                  <a:lnTo>
                    <a:pt x="114" y="233"/>
                  </a:lnTo>
                  <a:lnTo>
                    <a:pt x="116" y="236"/>
                  </a:lnTo>
                  <a:lnTo>
                    <a:pt x="119" y="237"/>
                  </a:lnTo>
                  <a:lnTo>
                    <a:pt x="122" y="238"/>
                  </a:lnTo>
                  <a:lnTo>
                    <a:pt x="125" y="238"/>
                  </a:lnTo>
                  <a:lnTo>
                    <a:pt x="128" y="238"/>
                  </a:lnTo>
                  <a:lnTo>
                    <a:pt x="130" y="237"/>
                  </a:lnTo>
                  <a:lnTo>
                    <a:pt x="133" y="236"/>
                  </a:lnTo>
                  <a:lnTo>
                    <a:pt x="135" y="233"/>
                  </a:lnTo>
                  <a:lnTo>
                    <a:pt x="137" y="231"/>
                  </a:lnTo>
                  <a:lnTo>
                    <a:pt x="139" y="228"/>
                  </a:lnTo>
                  <a:lnTo>
                    <a:pt x="140" y="226"/>
                  </a:lnTo>
                  <a:lnTo>
                    <a:pt x="140" y="223"/>
                  </a:lnTo>
                  <a:lnTo>
                    <a:pt x="140" y="221"/>
                  </a:lnTo>
                  <a:lnTo>
                    <a:pt x="139" y="217"/>
                  </a:lnTo>
                  <a:lnTo>
                    <a:pt x="137" y="215"/>
                  </a:lnTo>
                  <a:lnTo>
                    <a:pt x="135" y="212"/>
                  </a:lnTo>
                  <a:lnTo>
                    <a:pt x="30" y="1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1B8F7DF-3EDC-4FD0-A46F-F098B821B34F}"/>
              </a:ext>
            </a:extLst>
          </p:cNvPr>
          <p:cNvGrpSpPr>
            <a:grpSpLocks noChangeAspect="1"/>
          </p:cNvGrpSpPr>
          <p:nvPr/>
        </p:nvGrpSpPr>
        <p:grpSpPr>
          <a:xfrm>
            <a:off x="5625950" y="2864545"/>
            <a:ext cx="240000" cy="360000"/>
            <a:chOff x="8223250" y="1906588"/>
            <a:chExt cx="190500" cy="285750"/>
          </a:xfrm>
          <a:solidFill>
            <a:schemeClr val="bg1"/>
          </a:solidFill>
        </p:grpSpPr>
        <p:sp>
          <p:nvSpPr>
            <p:cNvPr id="83" name="Freeform 3105">
              <a:extLst>
                <a:ext uri="{FF2B5EF4-FFF2-40B4-BE49-F238E27FC236}">
                  <a16:creationId xmlns:a16="http://schemas.microsoft.com/office/drawing/2014/main" id="{48636E42-DB0E-4475-9445-12649EC6E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1906588"/>
              <a:ext cx="19050" cy="88900"/>
            </a:xfrm>
            <a:custGeom>
              <a:avLst/>
              <a:gdLst>
                <a:gd name="T0" fmla="*/ 47 w 47"/>
                <a:gd name="T1" fmla="*/ 0 h 222"/>
                <a:gd name="T2" fmla="*/ 0 w 47"/>
                <a:gd name="T3" fmla="*/ 0 h 222"/>
                <a:gd name="T4" fmla="*/ 0 w 47"/>
                <a:gd name="T5" fmla="*/ 215 h 222"/>
                <a:gd name="T6" fmla="*/ 11 w 47"/>
                <a:gd name="T7" fmla="*/ 216 h 222"/>
                <a:gd name="T8" fmla="*/ 23 w 47"/>
                <a:gd name="T9" fmla="*/ 217 h 222"/>
                <a:gd name="T10" fmla="*/ 35 w 47"/>
                <a:gd name="T11" fmla="*/ 220 h 222"/>
                <a:gd name="T12" fmla="*/ 47 w 47"/>
                <a:gd name="T13" fmla="*/ 222 h 222"/>
                <a:gd name="T14" fmla="*/ 47 w 47"/>
                <a:gd name="T1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222">
                  <a:moveTo>
                    <a:pt x="47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11" y="216"/>
                  </a:lnTo>
                  <a:lnTo>
                    <a:pt x="23" y="217"/>
                  </a:lnTo>
                  <a:lnTo>
                    <a:pt x="35" y="220"/>
                  </a:lnTo>
                  <a:lnTo>
                    <a:pt x="47" y="222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3106">
              <a:extLst>
                <a:ext uri="{FF2B5EF4-FFF2-40B4-BE49-F238E27FC236}">
                  <a16:creationId xmlns:a16="http://schemas.microsoft.com/office/drawing/2014/main" id="{2F3A645A-BC05-48E3-B5FB-F8A316C99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1838" y="1906588"/>
              <a:ext cx="28575" cy="98425"/>
            </a:xfrm>
            <a:custGeom>
              <a:avLst/>
              <a:gdLst>
                <a:gd name="T0" fmla="*/ 72 w 72"/>
                <a:gd name="T1" fmla="*/ 85 h 247"/>
                <a:gd name="T2" fmla="*/ 72 w 72"/>
                <a:gd name="T3" fmla="*/ 84 h 247"/>
                <a:gd name="T4" fmla="*/ 72 w 72"/>
                <a:gd name="T5" fmla="*/ 83 h 247"/>
                <a:gd name="T6" fmla="*/ 72 w 72"/>
                <a:gd name="T7" fmla="*/ 12 h 247"/>
                <a:gd name="T8" fmla="*/ 71 w 72"/>
                <a:gd name="T9" fmla="*/ 7 h 247"/>
                <a:gd name="T10" fmla="*/ 69 w 72"/>
                <a:gd name="T11" fmla="*/ 3 h 247"/>
                <a:gd name="T12" fmla="*/ 65 w 72"/>
                <a:gd name="T13" fmla="*/ 1 h 247"/>
                <a:gd name="T14" fmla="*/ 61 w 72"/>
                <a:gd name="T15" fmla="*/ 0 h 247"/>
                <a:gd name="T16" fmla="*/ 0 w 72"/>
                <a:gd name="T17" fmla="*/ 0 h 247"/>
                <a:gd name="T18" fmla="*/ 0 w 72"/>
                <a:gd name="T19" fmla="*/ 229 h 247"/>
                <a:gd name="T20" fmla="*/ 12 w 72"/>
                <a:gd name="T21" fmla="*/ 233 h 247"/>
                <a:gd name="T22" fmla="*/ 23 w 72"/>
                <a:gd name="T23" fmla="*/ 238 h 247"/>
                <a:gd name="T24" fmla="*/ 33 w 72"/>
                <a:gd name="T25" fmla="*/ 242 h 247"/>
                <a:gd name="T26" fmla="*/ 44 w 72"/>
                <a:gd name="T27" fmla="*/ 247 h 247"/>
                <a:gd name="T28" fmla="*/ 72 w 72"/>
                <a:gd name="T29" fmla="*/ 85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" h="247">
                  <a:moveTo>
                    <a:pt x="72" y="85"/>
                  </a:moveTo>
                  <a:lnTo>
                    <a:pt x="72" y="84"/>
                  </a:lnTo>
                  <a:lnTo>
                    <a:pt x="72" y="83"/>
                  </a:lnTo>
                  <a:lnTo>
                    <a:pt x="72" y="12"/>
                  </a:lnTo>
                  <a:lnTo>
                    <a:pt x="71" y="7"/>
                  </a:lnTo>
                  <a:lnTo>
                    <a:pt x="69" y="3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0" y="0"/>
                  </a:lnTo>
                  <a:lnTo>
                    <a:pt x="0" y="229"/>
                  </a:lnTo>
                  <a:lnTo>
                    <a:pt x="12" y="233"/>
                  </a:lnTo>
                  <a:lnTo>
                    <a:pt x="23" y="238"/>
                  </a:lnTo>
                  <a:lnTo>
                    <a:pt x="33" y="242"/>
                  </a:lnTo>
                  <a:lnTo>
                    <a:pt x="44" y="247"/>
                  </a:lnTo>
                  <a:lnTo>
                    <a:pt x="72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3107">
              <a:extLst>
                <a:ext uri="{FF2B5EF4-FFF2-40B4-BE49-F238E27FC236}">
                  <a16:creationId xmlns:a16="http://schemas.microsoft.com/office/drawing/2014/main" id="{307D197A-B8AF-42FF-A8F9-ACE31BD5A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6588" y="1906588"/>
              <a:ext cx="28575" cy="98425"/>
            </a:xfrm>
            <a:custGeom>
              <a:avLst/>
              <a:gdLst>
                <a:gd name="T0" fmla="*/ 28 w 71"/>
                <a:gd name="T1" fmla="*/ 247 h 247"/>
                <a:gd name="T2" fmla="*/ 39 w 71"/>
                <a:gd name="T3" fmla="*/ 242 h 247"/>
                <a:gd name="T4" fmla="*/ 50 w 71"/>
                <a:gd name="T5" fmla="*/ 238 h 247"/>
                <a:gd name="T6" fmla="*/ 60 w 71"/>
                <a:gd name="T7" fmla="*/ 233 h 247"/>
                <a:gd name="T8" fmla="*/ 71 w 71"/>
                <a:gd name="T9" fmla="*/ 229 h 247"/>
                <a:gd name="T10" fmla="*/ 71 w 71"/>
                <a:gd name="T11" fmla="*/ 0 h 247"/>
                <a:gd name="T12" fmla="*/ 12 w 71"/>
                <a:gd name="T13" fmla="*/ 0 h 247"/>
                <a:gd name="T14" fmla="*/ 7 w 71"/>
                <a:gd name="T15" fmla="*/ 1 h 247"/>
                <a:gd name="T16" fmla="*/ 3 w 71"/>
                <a:gd name="T17" fmla="*/ 3 h 247"/>
                <a:gd name="T18" fmla="*/ 1 w 71"/>
                <a:gd name="T19" fmla="*/ 7 h 247"/>
                <a:gd name="T20" fmla="*/ 0 w 71"/>
                <a:gd name="T21" fmla="*/ 12 h 247"/>
                <a:gd name="T22" fmla="*/ 0 w 71"/>
                <a:gd name="T23" fmla="*/ 83 h 247"/>
                <a:gd name="T24" fmla="*/ 0 w 71"/>
                <a:gd name="T25" fmla="*/ 84 h 247"/>
                <a:gd name="T26" fmla="*/ 0 w 71"/>
                <a:gd name="T27" fmla="*/ 85 h 247"/>
                <a:gd name="T28" fmla="*/ 28 w 71"/>
                <a:gd name="T29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247">
                  <a:moveTo>
                    <a:pt x="28" y="247"/>
                  </a:moveTo>
                  <a:lnTo>
                    <a:pt x="39" y="242"/>
                  </a:lnTo>
                  <a:lnTo>
                    <a:pt x="50" y="238"/>
                  </a:lnTo>
                  <a:lnTo>
                    <a:pt x="60" y="233"/>
                  </a:lnTo>
                  <a:lnTo>
                    <a:pt x="71" y="229"/>
                  </a:lnTo>
                  <a:lnTo>
                    <a:pt x="71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28" y="2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3108">
              <a:extLst>
                <a:ext uri="{FF2B5EF4-FFF2-40B4-BE49-F238E27FC236}">
                  <a16:creationId xmlns:a16="http://schemas.microsoft.com/office/drawing/2014/main" id="{4FB8F140-F745-4FAE-8F4F-C5DFB46B1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688" y="1906588"/>
              <a:ext cx="19050" cy="88900"/>
            </a:xfrm>
            <a:custGeom>
              <a:avLst/>
              <a:gdLst>
                <a:gd name="T0" fmla="*/ 48 w 48"/>
                <a:gd name="T1" fmla="*/ 0 h 222"/>
                <a:gd name="T2" fmla="*/ 0 w 48"/>
                <a:gd name="T3" fmla="*/ 0 h 222"/>
                <a:gd name="T4" fmla="*/ 0 w 48"/>
                <a:gd name="T5" fmla="*/ 222 h 222"/>
                <a:gd name="T6" fmla="*/ 11 w 48"/>
                <a:gd name="T7" fmla="*/ 220 h 222"/>
                <a:gd name="T8" fmla="*/ 23 w 48"/>
                <a:gd name="T9" fmla="*/ 217 h 222"/>
                <a:gd name="T10" fmla="*/ 36 w 48"/>
                <a:gd name="T11" fmla="*/ 216 h 222"/>
                <a:gd name="T12" fmla="*/ 48 w 48"/>
                <a:gd name="T13" fmla="*/ 215 h 222"/>
                <a:gd name="T14" fmla="*/ 48 w 48"/>
                <a:gd name="T1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222">
                  <a:moveTo>
                    <a:pt x="48" y="0"/>
                  </a:moveTo>
                  <a:lnTo>
                    <a:pt x="0" y="0"/>
                  </a:lnTo>
                  <a:lnTo>
                    <a:pt x="0" y="222"/>
                  </a:lnTo>
                  <a:lnTo>
                    <a:pt x="11" y="220"/>
                  </a:lnTo>
                  <a:lnTo>
                    <a:pt x="23" y="217"/>
                  </a:lnTo>
                  <a:lnTo>
                    <a:pt x="36" y="216"/>
                  </a:lnTo>
                  <a:lnTo>
                    <a:pt x="48" y="215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109">
              <a:extLst>
                <a:ext uri="{FF2B5EF4-FFF2-40B4-BE49-F238E27FC236}">
                  <a16:creationId xmlns:a16="http://schemas.microsoft.com/office/drawing/2014/main" id="{BDE28269-04E9-45EE-A5C4-85BCD73ABA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23250" y="2001838"/>
              <a:ext cx="190500" cy="190500"/>
            </a:xfrm>
            <a:custGeom>
              <a:avLst/>
              <a:gdLst>
                <a:gd name="T0" fmla="*/ 305 w 478"/>
                <a:gd name="T1" fmla="*/ 265 h 479"/>
                <a:gd name="T2" fmla="*/ 340 w 478"/>
                <a:gd name="T3" fmla="*/ 373 h 479"/>
                <a:gd name="T4" fmla="*/ 336 w 478"/>
                <a:gd name="T5" fmla="*/ 377 h 479"/>
                <a:gd name="T6" fmla="*/ 333 w 478"/>
                <a:gd name="T7" fmla="*/ 377 h 479"/>
                <a:gd name="T8" fmla="*/ 239 w 478"/>
                <a:gd name="T9" fmla="*/ 319 h 479"/>
                <a:gd name="T10" fmla="*/ 142 w 478"/>
                <a:gd name="T11" fmla="*/ 377 h 479"/>
                <a:gd name="T12" fmla="*/ 138 w 478"/>
                <a:gd name="T13" fmla="*/ 373 h 479"/>
                <a:gd name="T14" fmla="*/ 172 w 478"/>
                <a:gd name="T15" fmla="*/ 265 h 479"/>
                <a:gd name="T16" fmla="*/ 101 w 478"/>
                <a:gd name="T17" fmla="*/ 206 h 479"/>
                <a:gd name="T18" fmla="*/ 103 w 478"/>
                <a:gd name="T19" fmla="*/ 199 h 479"/>
                <a:gd name="T20" fmla="*/ 188 w 478"/>
                <a:gd name="T21" fmla="*/ 197 h 479"/>
                <a:gd name="T22" fmla="*/ 235 w 478"/>
                <a:gd name="T23" fmla="*/ 103 h 479"/>
                <a:gd name="T24" fmla="*/ 242 w 478"/>
                <a:gd name="T25" fmla="*/ 103 h 479"/>
                <a:gd name="T26" fmla="*/ 290 w 478"/>
                <a:gd name="T27" fmla="*/ 197 h 479"/>
                <a:gd name="T28" fmla="*/ 374 w 478"/>
                <a:gd name="T29" fmla="*/ 199 h 479"/>
                <a:gd name="T30" fmla="*/ 377 w 478"/>
                <a:gd name="T31" fmla="*/ 206 h 479"/>
                <a:gd name="T32" fmla="*/ 239 w 478"/>
                <a:gd name="T33" fmla="*/ 0 h 479"/>
                <a:gd name="T34" fmla="*/ 214 w 478"/>
                <a:gd name="T35" fmla="*/ 1 h 479"/>
                <a:gd name="T36" fmla="*/ 190 w 478"/>
                <a:gd name="T37" fmla="*/ 5 h 479"/>
                <a:gd name="T38" fmla="*/ 146 w 478"/>
                <a:gd name="T39" fmla="*/ 19 h 479"/>
                <a:gd name="T40" fmla="*/ 104 w 478"/>
                <a:gd name="T41" fmla="*/ 42 h 479"/>
                <a:gd name="T42" fmla="*/ 70 w 478"/>
                <a:gd name="T43" fmla="*/ 70 h 479"/>
                <a:gd name="T44" fmla="*/ 40 w 478"/>
                <a:gd name="T45" fmla="*/ 106 h 479"/>
                <a:gd name="T46" fmla="*/ 17 w 478"/>
                <a:gd name="T47" fmla="*/ 146 h 479"/>
                <a:gd name="T48" fmla="*/ 4 w 478"/>
                <a:gd name="T49" fmla="*/ 191 h 479"/>
                <a:gd name="T50" fmla="*/ 1 w 478"/>
                <a:gd name="T51" fmla="*/ 215 h 479"/>
                <a:gd name="T52" fmla="*/ 0 w 478"/>
                <a:gd name="T53" fmla="*/ 240 h 479"/>
                <a:gd name="T54" fmla="*/ 1 w 478"/>
                <a:gd name="T55" fmla="*/ 264 h 479"/>
                <a:gd name="T56" fmla="*/ 4 w 478"/>
                <a:gd name="T57" fmla="*/ 288 h 479"/>
                <a:gd name="T58" fmla="*/ 17 w 478"/>
                <a:gd name="T59" fmla="*/ 333 h 479"/>
                <a:gd name="T60" fmla="*/ 40 w 478"/>
                <a:gd name="T61" fmla="*/ 373 h 479"/>
                <a:gd name="T62" fmla="*/ 70 w 478"/>
                <a:gd name="T63" fmla="*/ 409 h 479"/>
                <a:gd name="T64" fmla="*/ 104 w 478"/>
                <a:gd name="T65" fmla="*/ 438 h 479"/>
                <a:gd name="T66" fmla="*/ 146 w 478"/>
                <a:gd name="T67" fmla="*/ 460 h 479"/>
                <a:gd name="T68" fmla="*/ 190 w 478"/>
                <a:gd name="T69" fmla="*/ 475 h 479"/>
                <a:gd name="T70" fmla="*/ 214 w 478"/>
                <a:gd name="T71" fmla="*/ 478 h 479"/>
                <a:gd name="T72" fmla="*/ 239 w 478"/>
                <a:gd name="T73" fmla="*/ 479 h 479"/>
                <a:gd name="T74" fmla="*/ 262 w 478"/>
                <a:gd name="T75" fmla="*/ 478 h 479"/>
                <a:gd name="T76" fmla="*/ 286 w 478"/>
                <a:gd name="T77" fmla="*/ 475 h 479"/>
                <a:gd name="T78" fmla="*/ 331 w 478"/>
                <a:gd name="T79" fmla="*/ 460 h 479"/>
                <a:gd name="T80" fmla="*/ 372 w 478"/>
                <a:gd name="T81" fmla="*/ 438 h 479"/>
                <a:gd name="T82" fmla="*/ 408 w 478"/>
                <a:gd name="T83" fmla="*/ 409 h 479"/>
                <a:gd name="T84" fmla="*/ 437 w 478"/>
                <a:gd name="T85" fmla="*/ 373 h 479"/>
                <a:gd name="T86" fmla="*/ 459 w 478"/>
                <a:gd name="T87" fmla="*/ 333 h 479"/>
                <a:gd name="T88" fmla="*/ 473 w 478"/>
                <a:gd name="T89" fmla="*/ 288 h 479"/>
                <a:gd name="T90" fmla="*/ 477 w 478"/>
                <a:gd name="T91" fmla="*/ 264 h 479"/>
                <a:gd name="T92" fmla="*/ 478 w 478"/>
                <a:gd name="T93" fmla="*/ 240 h 479"/>
                <a:gd name="T94" fmla="*/ 477 w 478"/>
                <a:gd name="T95" fmla="*/ 215 h 479"/>
                <a:gd name="T96" fmla="*/ 473 w 478"/>
                <a:gd name="T97" fmla="*/ 191 h 479"/>
                <a:gd name="T98" fmla="*/ 459 w 478"/>
                <a:gd name="T99" fmla="*/ 146 h 479"/>
                <a:gd name="T100" fmla="*/ 437 w 478"/>
                <a:gd name="T101" fmla="*/ 106 h 479"/>
                <a:gd name="T102" fmla="*/ 408 w 478"/>
                <a:gd name="T103" fmla="*/ 70 h 479"/>
                <a:gd name="T104" fmla="*/ 372 w 478"/>
                <a:gd name="T105" fmla="*/ 42 h 479"/>
                <a:gd name="T106" fmla="*/ 331 w 478"/>
                <a:gd name="T107" fmla="*/ 19 h 479"/>
                <a:gd name="T108" fmla="*/ 286 w 478"/>
                <a:gd name="T109" fmla="*/ 5 h 479"/>
                <a:gd name="T110" fmla="*/ 262 w 478"/>
                <a:gd name="T111" fmla="*/ 1 h 479"/>
                <a:gd name="T112" fmla="*/ 239 w 478"/>
                <a:gd name="T11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8" h="479">
                  <a:moveTo>
                    <a:pt x="374" y="208"/>
                  </a:moveTo>
                  <a:lnTo>
                    <a:pt x="305" y="265"/>
                  </a:lnTo>
                  <a:lnTo>
                    <a:pt x="340" y="370"/>
                  </a:lnTo>
                  <a:lnTo>
                    <a:pt x="340" y="373"/>
                  </a:lnTo>
                  <a:lnTo>
                    <a:pt x="339" y="376"/>
                  </a:lnTo>
                  <a:lnTo>
                    <a:pt x="336" y="377"/>
                  </a:lnTo>
                  <a:lnTo>
                    <a:pt x="334" y="377"/>
                  </a:lnTo>
                  <a:lnTo>
                    <a:pt x="333" y="377"/>
                  </a:lnTo>
                  <a:lnTo>
                    <a:pt x="331" y="377"/>
                  </a:lnTo>
                  <a:lnTo>
                    <a:pt x="239" y="319"/>
                  </a:lnTo>
                  <a:lnTo>
                    <a:pt x="146" y="377"/>
                  </a:lnTo>
                  <a:lnTo>
                    <a:pt x="142" y="377"/>
                  </a:lnTo>
                  <a:lnTo>
                    <a:pt x="139" y="376"/>
                  </a:lnTo>
                  <a:lnTo>
                    <a:pt x="138" y="373"/>
                  </a:lnTo>
                  <a:lnTo>
                    <a:pt x="138" y="370"/>
                  </a:lnTo>
                  <a:lnTo>
                    <a:pt x="172" y="265"/>
                  </a:lnTo>
                  <a:lnTo>
                    <a:pt x="103" y="208"/>
                  </a:lnTo>
                  <a:lnTo>
                    <a:pt x="101" y="206"/>
                  </a:lnTo>
                  <a:lnTo>
                    <a:pt x="101" y="202"/>
                  </a:lnTo>
                  <a:lnTo>
                    <a:pt x="103" y="199"/>
                  </a:lnTo>
                  <a:lnTo>
                    <a:pt x="107" y="197"/>
                  </a:lnTo>
                  <a:lnTo>
                    <a:pt x="188" y="197"/>
                  </a:lnTo>
                  <a:lnTo>
                    <a:pt x="233" y="105"/>
                  </a:lnTo>
                  <a:lnTo>
                    <a:pt x="235" y="103"/>
                  </a:lnTo>
                  <a:lnTo>
                    <a:pt x="239" y="102"/>
                  </a:lnTo>
                  <a:lnTo>
                    <a:pt x="242" y="103"/>
                  </a:lnTo>
                  <a:lnTo>
                    <a:pt x="243" y="105"/>
                  </a:lnTo>
                  <a:lnTo>
                    <a:pt x="290" y="197"/>
                  </a:lnTo>
                  <a:lnTo>
                    <a:pt x="371" y="197"/>
                  </a:lnTo>
                  <a:lnTo>
                    <a:pt x="374" y="199"/>
                  </a:lnTo>
                  <a:lnTo>
                    <a:pt x="375" y="202"/>
                  </a:lnTo>
                  <a:lnTo>
                    <a:pt x="377" y="206"/>
                  </a:lnTo>
                  <a:lnTo>
                    <a:pt x="374" y="208"/>
                  </a:lnTo>
                  <a:close/>
                  <a:moveTo>
                    <a:pt x="239" y="0"/>
                  </a:moveTo>
                  <a:lnTo>
                    <a:pt x="227" y="0"/>
                  </a:lnTo>
                  <a:lnTo>
                    <a:pt x="214" y="1"/>
                  </a:lnTo>
                  <a:lnTo>
                    <a:pt x="202" y="2"/>
                  </a:lnTo>
                  <a:lnTo>
                    <a:pt x="190" y="5"/>
                  </a:lnTo>
                  <a:lnTo>
                    <a:pt x="167" y="11"/>
                  </a:lnTo>
                  <a:lnTo>
                    <a:pt x="146" y="19"/>
                  </a:lnTo>
                  <a:lnTo>
                    <a:pt x="124" y="30"/>
                  </a:lnTo>
                  <a:lnTo>
                    <a:pt x="104" y="42"/>
                  </a:lnTo>
                  <a:lnTo>
                    <a:pt x="86" y="55"/>
                  </a:lnTo>
                  <a:lnTo>
                    <a:pt x="70" y="70"/>
                  </a:lnTo>
                  <a:lnTo>
                    <a:pt x="54" y="88"/>
                  </a:lnTo>
                  <a:lnTo>
                    <a:pt x="40" y="106"/>
                  </a:lnTo>
                  <a:lnTo>
                    <a:pt x="28" y="126"/>
                  </a:lnTo>
                  <a:lnTo>
                    <a:pt x="17" y="146"/>
                  </a:lnTo>
                  <a:lnTo>
                    <a:pt x="10" y="169"/>
                  </a:lnTo>
                  <a:lnTo>
                    <a:pt x="4" y="191"/>
                  </a:lnTo>
                  <a:lnTo>
                    <a:pt x="2" y="203"/>
                  </a:lnTo>
                  <a:lnTo>
                    <a:pt x="1" y="215"/>
                  </a:lnTo>
                  <a:lnTo>
                    <a:pt x="0" y="227"/>
                  </a:lnTo>
                  <a:lnTo>
                    <a:pt x="0" y="240"/>
                  </a:lnTo>
                  <a:lnTo>
                    <a:pt x="0" y="252"/>
                  </a:lnTo>
                  <a:lnTo>
                    <a:pt x="1" y="264"/>
                  </a:lnTo>
                  <a:lnTo>
                    <a:pt x="2" y="276"/>
                  </a:lnTo>
                  <a:lnTo>
                    <a:pt x="4" y="288"/>
                  </a:lnTo>
                  <a:lnTo>
                    <a:pt x="10" y="310"/>
                  </a:lnTo>
                  <a:lnTo>
                    <a:pt x="17" y="333"/>
                  </a:lnTo>
                  <a:lnTo>
                    <a:pt x="28" y="353"/>
                  </a:lnTo>
                  <a:lnTo>
                    <a:pt x="40" y="373"/>
                  </a:lnTo>
                  <a:lnTo>
                    <a:pt x="54" y="392"/>
                  </a:lnTo>
                  <a:lnTo>
                    <a:pt x="70" y="409"/>
                  </a:lnTo>
                  <a:lnTo>
                    <a:pt x="86" y="425"/>
                  </a:lnTo>
                  <a:lnTo>
                    <a:pt x="104" y="438"/>
                  </a:lnTo>
                  <a:lnTo>
                    <a:pt x="124" y="451"/>
                  </a:lnTo>
                  <a:lnTo>
                    <a:pt x="146" y="460"/>
                  </a:lnTo>
                  <a:lnTo>
                    <a:pt x="167" y="469"/>
                  </a:lnTo>
                  <a:lnTo>
                    <a:pt x="190" y="475"/>
                  </a:lnTo>
                  <a:lnTo>
                    <a:pt x="202" y="477"/>
                  </a:lnTo>
                  <a:lnTo>
                    <a:pt x="214" y="478"/>
                  </a:lnTo>
                  <a:lnTo>
                    <a:pt x="227" y="479"/>
                  </a:lnTo>
                  <a:lnTo>
                    <a:pt x="239" y="479"/>
                  </a:lnTo>
                  <a:lnTo>
                    <a:pt x="251" y="479"/>
                  </a:lnTo>
                  <a:lnTo>
                    <a:pt x="262" y="478"/>
                  </a:lnTo>
                  <a:lnTo>
                    <a:pt x="276" y="477"/>
                  </a:lnTo>
                  <a:lnTo>
                    <a:pt x="286" y="475"/>
                  </a:lnTo>
                  <a:lnTo>
                    <a:pt x="310" y="469"/>
                  </a:lnTo>
                  <a:lnTo>
                    <a:pt x="331" y="460"/>
                  </a:lnTo>
                  <a:lnTo>
                    <a:pt x="353" y="451"/>
                  </a:lnTo>
                  <a:lnTo>
                    <a:pt x="372" y="438"/>
                  </a:lnTo>
                  <a:lnTo>
                    <a:pt x="391" y="425"/>
                  </a:lnTo>
                  <a:lnTo>
                    <a:pt x="408" y="409"/>
                  </a:lnTo>
                  <a:lnTo>
                    <a:pt x="423" y="392"/>
                  </a:lnTo>
                  <a:lnTo>
                    <a:pt x="437" y="373"/>
                  </a:lnTo>
                  <a:lnTo>
                    <a:pt x="449" y="353"/>
                  </a:lnTo>
                  <a:lnTo>
                    <a:pt x="459" y="333"/>
                  </a:lnTo>
                  <a:lnTo>
                    <a:pt x="467" y="310"/>
                  </a:lnTo>
                  <a:lnTo>
                    <a:pt x="473" y="288"/>
                  </a:lnTo>
                  <a:lnTo>
                    <a:pt x="475" y="276"/>
                  </a:lnTo>
                  <a:lnTo>
                    <a:pt x="477" y="264"/>
                  </a:lnTo>
                  <a:lnTo>
                    <a:pt x="478" y="252"/>
                  </a:lnTo>
                  <a:lnTo>
                    <a:pt x="478" y="240"/>
                  </a:lnTo>
                  <a:lnTo>
                    <a:pt x="478" y="227"/>
                  </a:lnTo>
                  <a:lnTo>
                    <a:pt x="477" y="215"/>
                  </a:lnTo>
                  <a:lnTo>
                    <a:pt x="475" y="203"/>
                  </a:lnTo>
                  <a:lnTo>
                    <a:pt x="473" y="191"/>
                  </a:lnTo>
                  <a:lnTo>
                    <a:pt x="467" y="169"/>
                  </a:lnTo>
                  <a:lnTo>
                    <a:pt x="459" y="146"/>
                  </a:lnTo>
                  <a:lnTo>
                    <a:pt x="449" y="126"/>
                  </a:lnTo>
                  <a:lnTo>
                    <a:pt x="437" y="106"/>
                  </a:lnTo>
                  <a:lnTo>
                    <a:pt x="423" y="88"/>
                  </a:lnTo>
                  <a:lnTo>
                    <a:pt x="408" y="70"/>
                  </a:lnTo>
                  <a:lnTo>
                    <a:pt x="391" y="55"/>
                  </a:lnTo>
                  <a:lnTo>
                    <a:pt x="372" y="42"/>
                  </a:lnTo>
                  <a:lnTo>
                    <a:pt x="353" y="30"/>
                  </a:lnTo>
                  <a:lnTo>
                    <a:pt x="331" y="19"/>
                  </a:lnTo>
                  <a:lnTo>
                    <a:pt x="310" y="11"/>
                  </a:lnTo>
                  <a:lnTo>
                    <a:pt x="286" y="5"/>
                  </a:lnTo>
                  <a:lnTo>
                    <a:pt x="276" y="2"/>
                  </a:lnTo>
                  <a:lnTo>
                    <a:pt x="262" y="1"/>
                  </a:lnTo>
                  <a:lnTo>
                    <a:pt x="251" y="0"/>
                  </a:lnTo>
                  <a:lnTo>
                    <a:pt x="2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BD3C2569-4673-4DA0-B712-8ACE85295199}"/>
              </a:ext>
            </a:extLst>
          </p:cNvPr>
          <p:cNvGrpSpPr>
            <a:grpSpLocks noChangeAspect="1"/>
          </p:cNvGrpSpPr>
          <p:nvPr/>
        </p:nvGrpSpPr>
        <p:grpSpPr>
          <a:xfrm>
            <a:off x="11303906" y="386336"/>
            <a:ext cx="360000" cy="360000"/>
            <a:chOff x="8167688" y="771525"/>
            <a:chExt cx="285750" cy="285750"/>
          </a:xfrm>
          <a:solidFill>
            <a:schemeClr val="bg1"/>
          </a:solidFill>
        </p:grpSpPr>
        <p:sp>
          <p:nvSpPr>
            <p:cNvPr id="89" name="Freeform 3491">
              <a:extLst>
                <a:ext uri="{FF2B5EF4-FFF2-40B4-BE49-F238E27FC236}">
                  <a16:creationId xmlns:a16="http://schemas.microsoft.com/office/drawing/2014/main" id="{538C2082-A1C2-45E4-A84B-CD78CF1FAC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67688" y="847725"/>
              <a:ext cx="285750" cy="209550"/>
            </a:xfrm>
            <a:custGeom>
              <a:avLst/>
              <a:gdLst>
                <a:gd name="T0" fmla="*/ 624 w 721"/>
                <a:gd name="T1" fmla="*/ 265 h 528"/>
                <a:gd name="T2" fmla="*/ 695 w 721"/>
                <a:gd name="T3" fmla="*/ 120 h 528"/>
                <a:gd name="T4" fmla="*/ 718 w 721"/>
                <a:gd name="T5" fmla="*/ 101 h 528"/>
                <a:gd name="T6" fmla="*/ 709 w 721"/>
                <a:gd name="T7" fmla="*/ 97 h 528"/>
                <a:gd name="T8" fmla="*/ 624 w 721"/>
                <a:gd name="T9" fmla="*/ 12 h 528"/>
                <a:gd name="T10" fmla="*/ 622 w 721"/>
                <a:gd name="T11" fmla="*/ 3 h 528"/>
                <a:gd name="T12" fmla="*/ 613 w 721"/>
                <a:gd name="T13" fmla="*/ 0 h 528"/>
                <a:gd name="T14" fmla="*/ 529 w 721"/>
                <a:gd name="T15" fmla="*/ 97 h 528"/>
                <a:gd name="T16" fmla="*/ 526 w 721"/>
                <a:gd name="T17" fmla="*/ 110 h 528"/>
                <a:gd name="T18" fmla="*/ 518 w 721"/>
                <a:gd name="T19" fmla="*/ 121 h 528"/>
                <a:gd name="T20" fmla="*/ 506 w 721"/>
                <a:gd name="T21" fmla="*/ 129 h 528"/>
                <a:gd name="T22" fmla="*/ 492 w 721"/>
                <a:gd name="T23" fmla="*/ 133 h 528"/>
                <a:gd name="T24" fmla="*/ 479 w 721"/>
                <a:gd name="T25" fmla="*/ 129 h 528"/>
                <a:gd name="T26" fmla="*/ 468 w 721"/>
                <a:gd name="T27" fmla="*/ 121 h 528"/>
                <a:gd name="T28" fmla="*/ 460 w 721"/>
                <a:gd name="T29" fmla="*/ 110 h 528"/>
                <a:gd name="T30" fmla="*/ 456 w 721"/>
                <a:gd name="T31" fmla="*/ 97 h 528"/>
                <a:gd name="T32" fmla="*/ 133 w 721"/>
                <a:gd name="T33" fmla="*/ 0 h 528"/>
                <a:gd name="T34" fmla="*/ 104 w 721"/>
                <a:gd name="T35" fmla="*/ 2 h 528"/>
                <a:gd name="T36" fmla="*/ 79 w 721"/>
                <a:gd name="T37" fmla="*/ 9 h 528"/>
                <a:gd name="T38" fmla="*/ 57 w 721"/>
                <a:gd name="T39" fmla="*/ 20 h 528"/>
                <a:gd name="T40" fmla="*/ 38 w 721"/>
                <a:gd name="T41" fmla="*/ 34 h 528"/>
                <a:gd name="T42" fmla="*/ 21 w 721"/>
                <a:gd name="T43" fmla="*/ 50 h 528"/>
                <a:gd name="T44" fmla="*/ 9 w 721"/>
                <a:gd name="T45" fmla="*/ 71 h 528"/>
                <a:gd name="T46" fmla="*/ 3 w 721"/>
                <a:gd name="T47" fmla="*/ 94 h 528"/>
                <a:gd name="T48" fmla="*/ 0 w 721"/>
                <a:gd name="T49" fmla="*/ 120 h 528"/>
                <a:gd name="T50" fmla="*/ 2 w 721"/>
                <a:gd name="T51" fmla="*/ 305 h 528"/>
                <a:gd name="T52" fmla="*/ 8 w 721"/>
                <a:gd name="T53" fmla="*/ 311 h 528"/>
                <a:gd name="T54" fmla="*/ 337 w 721"/>
                <a:gd name="T55" fmla="*/ 312 h 528"/>
                <a:gd name="T56" fmla="*/ 338 w 721"/>
                <a:gd name="T57" fmla="*/ 522 h 528"/>
                <a:gd name="T58" fmla="*/ 344 w 721"/>
                <a:gd name="T59" fmla="*/ 528 h 528"/>
                <a:gd name="T60" fmla="*/ 353 w 721"/>
                <a:gd name="T61" fmla="*/ 528 h 528"/>
                <a:gd name="T62" fmla="*/ 360 w 721"/>
                <a:gd name="T63" fmla="*/ 522 h 528"/>
                <a:gd name="T64" fmla="*/ 361 w 721"/>
                <a:gd name="T65" fmla="*/ 312 h 528"/>
                <a:gd name="T66" fmla="*/ 618 w 721"/>
                <a:gd name="T67" fmla="*/ 311 h 528"/>
                <a:gd name="T68" fmla="*/ 624 w 721"/>
                <a:gd name="T69" fmla="*/ 305 h 528"/>
                <a:gd name="T70" fmla="*/ 624 w 721"/>
                <a:gd name="T71" fmla="*/ 288 h 528"/>
                <a:gd name="T72" fmla="*/ 690 w 721"/>
                <a:gd name="T73" fmla="*/ 288 h 528"/>
                <a:gd name="T74" fmla="*/ 695 w 721"/>
                <a:gd name="T75" fmla="*/ 282 h 528"/>
                <a:gd name="T76" fmla="*/ 721 w 721"/>
                <a:gd name="T77" fmla="*/ 110 h 528"/>
                <a:gd name="T78" fmla="*/ 718 w 721"/>
                <a:gd name="T79" fmla="*/ 101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1" h="528">
                  <a:moveTo>
                    <a:pt x="675" y="265"/>
                  </a:moveTo>
                  <a:lnTo>
                    <a:pt x="624" y="265"/>
                  </a:lnTo>
                  <a:lnTo>
                    <a:pt x="624" y="120"/>
                  </a:lnTo>
                  <a:lnTo>
                    <a:pt x="695" y="120"/>
                  </a:lnTo>
                  <a:lnTo>
                    <a:pt x="675" y="265"/>
                  </a:lnTo>
                  <a:close/>
                  <a:moveTo>
                    <a:pt x="718" y="101"/>
                  </a:moveTo>
                  <a:lnTo>
                    <a:pt x="714" y="97"/>
                  </a:lnTo>
                  <a:lnTo>
                    <a:pt x="709" y="97"/>
                  </a:lnTo>
                  <a:lnTo>
                    <a:pt x="624" y="97"/>
                  </a:lnTo>
                  <a:lnTo>
                    <a:pt x="624" y="12"/>
                  </a:lnTo>
                  <a:lnTo>
                    <a:pt x="624" y="7"/>
                  </a:lnTo>
                  <a:lnTo>
                    <a:pt x="622" y="3"/>
                  </a:lnTo>
                  <a:lnTo>
                    <a:pt x="618" y="0"/>
                  </a:lnTo>
                  <a:lnTo>
                    <a:pt x="613" y="0"/>
                  </a:lnTo>
                  <a:lnTo>
                    <a:pt x="529" y="0"/>
                  </a:lnTo>
                  <a:lnTo>
                    <a:pt x="529" y="97"/>
                  </a:lnTo>
                  <a:lnTo>
                    <a:pt x="528" y="103"/>
                  </a:lnTo>
                  <a:lnTo>
                    <a:pt x="526" y="110"/>
                  </a:lnTo>
                  <a:lnTo>
                    <a:pt x="523" y="116"/>
                  </a:lnTo>
                  <a:lnTo>
                    <a:pt x="518" y="121"/>
                  </a:lnTo>
                  <a:lnTo>
                    <a:pt x="513" y="126"/>
                  </a:lnTo>
                  <a:lnTo>
                    <a:pt x="506" y="129"/>
                  </a:lnTo>
                  <a:lnTo>
                    <a:pt x="500" y="131"/>
                  </a:lnTo>
                  <a:lnTo>
                    <a:pt x="492" y="133"/>
                  </a:lnTo>
                  <a:lnTo>
                    <a:pt x="486" y="131"/>
                  </a:lnTo>
                  <a:lnTo>
                    <a:pt x="479" y="129"/>
                  </a:lnTo>
                  <a:lnTo>
                    <a:pt x="473" y="126"/>
                  </a:lnTo>
                  <a:lnTo>
                    <a:pt x="468" y="121"/>
                  </a:lnTo>
                  <a:lnTo>
                    <a:pt x="463" y="116"/>
                  </a:lnTo>
                  <a:lnTo>
                    <a:pt x="460" y="110"/>
                  </a:lnTo>
                  <a:lnTo>
                    <a:pt x="458" y="103"/>
                  </a:lnTo>
                  <a:lnTo>
                    <a:pt x="456" y="97"/>
                  </a:lnTo>
                  <a:lnTo>
                    <a:pt x="456" y="0"/>
                  </a:lnTo>
                  <a:lnTo>
                    <a:pt x="133" y="0"/>
                  </a:lnTo>
                  <a:lnTo>
                    <a:pt x="118" y="0"/>
                  </a:lnTo>
                  <a:lnTo>
                    <a:pt x="104" y="2"/>
                  </a:lnTo>
                  <a:lnTo>
                    <a:pt x="91" y="6"/>
                  </a:lnTo>
                  <a:lnTo>
                    <a:pt x="79" y="9"/>
                  </a:lnTo>
                  <a:lnTo>
                    <a:pt x="67" y="13"/>
                  </a:lnTo>
                  <a:lnTo>
                    <a:pt x="57" y="20"/>
                  </a:lnTo>
                  <a:lnTo>
                    <a:pt x="47" y="26"/>
                  </a:lnTo>
                  <a:lnTo>
                    <a:pt x="38" y="34"/>
                  </a:lnTo>
                  <a:lnTo>
                    <a:pt x="29" y="42"/>
                  </a:lnTo>
                  <a:lnTo>
                    <a:pt x="21" y="50"/>
                  </a:lnTo>
                  <a:lnTo>
                    <a:pt x="14" y="61"/>
                  </a:lnTo>
                  <a:lnTo>
                    <a:pt x="9" y="71"/>
                  </a:lnTo>
                  <a:lnTo>
                    <a:pt x="5" y="83"/>
                  </a:lnTo>
                  <a:lnTo>
                    <a:pt x="3" y="94"/>
                  </a:lnTo>
                  <a:lnTo>
                    <a:pt x="0" y="107"/>
                  </a:lnTo>
                  <a:lnTo>
                    <a:pt x="0" y="120"/>
                  </a:lnTo>
                  <a:lnTo>
                    <a:pt x="0" y="301"/>
                  </a:lnTo>
                  <a:lnTo>
                    <a:pt x="2" y="305"/>
                  </a:lnTo>
                  <a:lnTo>
                    <a:pt x="4" y="309"/>
                  </a:lnTo>
                  <a:lnTo>
                    <a:pt x="8" y="311"/>
                  </a:lnTo>
                  <a:lnTo>
                    <a:pt x="12" y="312"/>
                  </a:lnTo>
                  <a:lnTo>
                    <a:pt x="337" y="312"/>
                  </a:lnTo>
                  <a:lnTo>
                    <a:pt x="337" y="517"/>
                  </a:lnTo>
                  <a:lnTo>
                    <a:pt x="338" y="522"/>
                  </a:lnTo>
                  <a:lnTo>
                    <a:pt x="341" y="526"/>
                  </a:lnTo>
                  <a:lnTo>
                    <a:pt x="344" y="528"/>
                  </a:lnTo>
                  <a:lnTo>
                    <a:pt x="348" y="528"/>
                  </a:lnTo>
                  <a:lnTo>
                    <a:pt x="353" y="528"/>
                  </a:lnTo>
                  <a:lnTo>
                    <a:pt x="357" y="526"/>
                  </a:lnTo>
                  <a:lnTo>
                    <a:pt x="360" y="522"/>
                  </a:lnTo>
                  <a:lnTo>
                    <a:pt x="361" y="517"/>
                  </a:lnTo>
                  <a:lnTo>
                    <a:pt x="361" y="312"/>
                  </a:lnTo>
                  <a:lnTo>
                    <a:pt x="613" y="312"/>
                  </a:lnTo>
                  <a:lnTo>
                    <a:pt x="618" y="311"/>
                  </a:lnTo>
                  <a:lnTo>
                    <a:pt x="622" y="309"/>
                  </a:lnTo>
                  <a:lnTo>
                    <a:pt x="624" y="305"/>
                  </a:lnTo>
                  <a:lnTo>
                    <a:pt x="624" y="301"/>
                  </a:lnTo>
                  <a:lnTo>
                    <a:pt x="624" y="288"/>
                  </a:lnTo>
                  <a:lnTo>
                    <a:pt x="685" y="288"/>
                  </a:lnTo>
                  <a:lnTo>
                    <a:pt x="690" y="288"/>
                  </a:lnTo>
                  <a:lnTo>
                    <a:pt x="693" y="286"/>
                  </a:lnTo>
                  <a:lnTo>
                    <a:pt x="695" y="282"/>
                  </a:lnTo>
                  <a:lnTo>
                    <a:pt x="696" y="278"/>
                  </a:lnTo>
                  <a:lnTo>
                    <a:pt x="721" y="110"/>
                  </a:lnTo>
                  <a:lnTo>
                    <a:pt x="721" y="104"/>
                  </a:lnTo>
                  <a:lnTo>
                    <a:pt x="718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3492">
              <a:extLst>
                <a:ext uri="{FF2B5EF4-FFF2-40B4-BE49-F238E27FC236}">
                  <a16:creationId xmlns:a16="http://schemas.microsoft.com/office/drawing/2014/main" id="{5ABF5A54-D4E3-4781-A78D-2B41A7027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1038" y="771525"/>
              <a:ext cx="66675" cy="119063"/>
            </a:xfrm>
            <a:custGeom>
              <a:avLst/>
              <a:gdLst>
                <a:gd name="T0" fmla="*/ 11 w 168"/>
                <a:gd name="T1" fmla="*/ 120 h 300"/>
                <a:gd name="T2" fmla="*/ 119 w 168"/>
                <a:gd name="T3" fmla="*/ 120 h 300"/>
                <a:gd name="T4" fmla="*/ 144 w 168"/>
                <a:gd name="T5" fmla="*/ 120 h 300"/>
                <a:gd name="T6" fmla="*/ 144 w 168"/>
                <a:gd name="T7" fmla="*/ 289 h 300"/>
                <a:gd name="T8" fmla="*/ 145 w 168"/>
                <a:gd name="T9" fmla="*/ 293 h 300"/>
                <a:gd name="T10" fmla="*/ 147 w 168"/>
                <a:gd name="T11" fmla="*/ 296 h 300"/>
                <a:gd name="T12" fmla="*/ 151 w 168"/>
                <a:gd name="T13" fmla="*/ 299 h 300"/>
                <a:gd name="T14" fmla="*/ 155 w 168"/>
                <a:gd name="T15" fmla="*/ 300 h 300"/>
                <a:gd name="T16" fmla="*/ 160 w 168"/>
                <a:gd name="T17" fmla="*/ 299 h 300"/>
                <a:gd name="T18" fmla="*/ 164 w 168"/>
                <a:gd name="T19" fmla="*/ 296 h 300"/>
                <a:gd name="T20" fmla="*/ 167 w 168"/>
                <a:gd name="T21" fmla="*/ 293 h 300"/>
                <a:gd name="T22" fmla="*/ 168 w 168"/>
                <a:gd name="T23" fmla="*/ 289 h 300"/>
                <a:gd name="T24" fmla="*/ 168 w 168"/>
                <a:gd name="T25" fmla="*/ 108 h 300"/>
                <a:gd name="T26" fmla="*/ 168 w 168"/>
                <a:gd name="T27" fmla="*/ 11 h 300"/>
                <a:gd name="T28" fmla="*/ 167 w 168"/>
                <a:gd name="T29" fmla="*/ 7 h 300"/>
                <a:gd name="T30" fmla="*/ 164 w 168"/>
                <a:gd name="T31" fmla="*/ 4 h 300"/>
                <a:gd name="T32" fmla="*/ 160 w 168"/>
                <a:gd name="T33" fmla="*/ 1 h 300"/>
                <a:gd name="T34" fmla="*/ 155 w 168"/>
                <a:gd name="T35" fmla="*/ 0 h 300"/>
                <a:gd name="T36" fmla="*/ 122 w 168"/>
                <a:gd name="T37" fmla="*/ 0 h 300"/>
                <a:gd name="T38" fmla="*/ 11 w 168"/>
                <a:gd name="T39" fmla="*/ 0 h 300"/>
                <a:gd name="T40" fmla="*/ 7 w 168"/>
                <a:gd name="T41" fmla="*/ 1 h 300"/>
                <a:gd name="T42" fmla="*/ 4 w 168"/>
                <a:gd name="T43" fmla="*/ 4 h 300"/>
                <a:gd name="T44" fmla="*/ 1 w 168"/>
                <a:gd name="T45" fmla="*/ 7 h 300"/>
                <a:gd name="T46" fmla="*/ 0 w 168"/>
                <a:gd name="T47" fmla="*/ 11 h 300"/>
                <a:gd name="T48" fmla="*/ 0 w 168"/>
                <a:gd name="T49" fmla="*/ 108 h 300"/>
                <a:gd name="T50" fmla="*/ 1 w 168"/>
                <a:gd name="T51" fmla="*/ 113 h 300"/>
                <a:gd name="T52" fmla="*/ 4 w 168"/>
                <a:gd name="T53" fmla="*/ 117 h 300"/>
                <a:gd name="T54" fmla="*/ 7 w 168"/>
                <a:gd name="T55" fmla="*/ 119 h 300"/>
                <a:gd name="T56" fmla="*/ 11 w 168"/>
                <a:gd name="T57" fmla="*/ 12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8" h="300">
                  <a:moveTo>
                    <a:pt x="11" y="120"/>
                  </a:moveTo>
                  <a:lnTo>
                    <a:pt x="119" y="120"/>
                  </a:lnTo>
                  <a:lnTo>
                    <a:pt x="144" y="120"/>
                  </a:lnTo>
                  <a:lnTo>
                    <a:pt x="144" y="289"/>
                  </a:lnTo>
                  <a:lnTo>
                    <a:pt x="145" y="293"/>
                  </a:lnTo>
                  <a:lnTo>
                    <a:pt x="147" y="296"/>
                  </a:lnTo>
                  <a:lnTo>
                    <a:pt x="151" y="299"/>
                  </a:lnTo>
                  <a:lnTo>
                    <a:pt x="155" y="300"/>
                  </a:lnTo>
                  <a:lnTo>
                    <a:pt x="160" y="299"/>
                  </a:lnTo>
                  <a:lnTo>
                    <a:pt x="164" y="296"/>
                  </a:lnTo>
                  <a:lnTo>
                    <a:pt x="167" y="293"/>
                  </a:lnTo>
                  <a:lnTo>
                    <a:pt x="168" y="289"/>
                  </a:lnTo>
                  <a:lnTo>
                    <a:pt x="168" y="108"/>
                  </a:lnTo>
                  <a:lnTo>
                    <a:pt x="168" y="11"/>
                  </a:lnTo>
                  <a:lnTo>
                    <a:pt x="167" y="7"/>
                  </a:lnTo>
                  <a:lnTo>
                    <a:pt x="164" y="4"/>
                  </a:lnTo>
                  <a:lnTo>
                    <a:pt x="160" y="1"/>
                  </a:lnTo>
                  <a:lnTo>
                    <a:pt x="155" y="0"/>
                  </a:lnTo>
                  <a:lnTo>
                    <a:pt x="122" y="0"/>
                  </a:lnTo>
                  <a:lnTo>
                    <a:pt x="11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108"/>
                  </a:lnTo>
                  <a:lnTo>
                    <a:pt x="1" y="113"/>
                  </a:lnTo>
                  <a:lnTo>
                    <a:pt x="4" y="117"/>
                  </a:lnTo>
                  <a:lnTo>
                    <a:pt x="7" y="119"/>
                  </a:lnTo>
                  <a:lnTo>
                    <a:pt x="11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0AA916CE-E502-4CA8-88A6-2947BB439DBB}"/>
              </a:ext>
            </a:extLst>
          </p:cNvPr>
          <p:cNvGrpSpPr>
            <a:grpSpLocks noChangeAspect="1"/>
          </p:cNvGrpSpPr>
          <p:nvPr/>
        </p:nvGrpSpPr>
        <p:grpSpPr>
          <a:xfrm>
            <a:off x="10636388" y="1040328"/>
            <a:ext cx="324200" cy="360000"/>
            <a:chOff x="2608263" y="1920875"/>
            <a:chExt cx="258763" cy="287338"/>
          </a:xfrm>
          <a:solidFill>
            <a:schemeClr val="bg1"/>
          </a:solidFill>
        </p:grpSpPr>
        <p:sp>
          <p:nvSpPr>
            <p:cNvPr id="92" name="Rectangle 705">
              <a:extLst>
                <a:ext uri="{FF2B5EF4-FFF2-40B4-BE49-F238E27FC236}">
                  <a16:creationId xmlns:a16="http://schemas.microsoft.com/office/drawing/2014/main" id="{1E58DA41-F805-46F9-AAF8-0E0EB63B7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8288" y="2122488"/>
              <a:ext cx="58738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706">
              <a:extLst>
                <a:ext uri="{FF2B5EF4-FFF2-40B4-BE49-F238E27FC236}">
                  <a16:creationId xmlns:a16="http://schemas.microsoft.com/office/drawing/2014/main" id="{6C94BBAE-987E-48FF-B4B3-6D56212C0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8" y="1920875"/>
              <a:ext cx="58738" cy="192088"/>
            </a:xfrm>
            <a:custGeom>
              <a:avLst/>
              <a:gdLst>
                <a:gd name="T0" fmla="*/ 163 w 181"/>
                <a:gd name="T1" fmla="*/ 0 h 602"/>
                <a:gd name="T2" fmla="*/ 158 w 181"/>
                <a:gd name="T3" fmla="*/ 3 h 602"/>
                <a:gd name="T4" fmla="*/ 154 w 181"/>
                <a:gd name="T5" fmla="*/ 7 h 602"/>
                <a:gd name="T6" fmla="*/ 151 w 181"/>
                <a:gd name="T7" fmla="*/ 12 h 602"/>
                <a:gd name="T8" fmla="*/ 151 w 181"/>
                <a:gd name="T9" fmla="*/ 211 h 602"/>
                <a:gd name="T10" fmla="*/ 150 w 181"/>
                <a:gd name="T11" fmla="*/ 222 h 602"/>
                <a:gd name="T12" fmla="*/ 146 w 181"/>
                <a:gd name="T13" fmla="*/ 234 h 602"/>
                <a:gd name="T14" fmla="*/ 141 w 181"/>
                <a:gd name="T15" fmla="*/ 245 h 602"/>
                <a:gd name="T16" fmla="*/ 133 w 181"/>
                <a:gd name="T17" fmla="*/ 254 h 602"/>
                <a:gd name="T18" fmla="*/ 125 w 181"/>
                <a:gd name="T19" fmla="*/ 261 h 602"/>
                <a:gd name="T20" fmla="*/ 114 w 181"/>
                <a:gd name="T21" fmla="*/ 266 h 602"/>
                <a:gd name="T22" fmla="*/ 103 w 181"/>
                <a:gd name="T23" fmla="*/ 270 h 602"/>
                <a:gd name="T24" fmla="*/ 91 w 181"/>
                <a:gd name="T25" fmla="*/ 271 h 602"/>
                <a:gd name="T26" fmla="*/ 78 w 181"/>
                <a:gd name="T27" fmla="*/ 270 h 602"/>
                <a:gd name="T28" fmla="*/ 68 w 181"/>
                <a:gd name="T29" fmla="*/ 266 h 602"/>
                <a:gd name="T30" fmla="*/ 57 w 181"/>
                <a:gd name="T31" fmla="*/ 261 h 602"/>
                <a:gd name="T32" fmla="*/ 48 w 181"/>
                <a:gd name="T33" fmla="*/ 254 h 602"/>
                <a:gd name="T34" fmla="*/ 41 w 181"/>
                <a:gd name="T35" fmla="*/ 245 h 602"/>
                <a:gd name="T36" fmla="*/ 36 w 181"/>
                <a:gd name="T37" fmla="*/ 234 h 602"/>
                <a:gd name="T38" fmla="*/ 32 w 181"/>
                <a:gd name="T39" fmla="*/ 224 h 602"/>
                <a:gd name="T40" fmla="*/ 30 w 181"/>
                <a:gd name="T41" fmla="*/ 211 h 602"/>
                <a:gd name="T42" fmla="*/ 30 w 181"/>
                <a:gd name="T43" fmla="*/ 12 h 602"/>
                <a:gd name="T44" fmla="*/ 28 w 181"/>
                <a:gd name="T45" fmla="*/ 7 h 602"/>
                <a:gd name="T46" fmla="*/ 24 w 181"/>
                <a:gd name="T47" fmla="*/ 3 h 602"/>
                <a:gd name="T48" fmla="*/ 18 w 181"/>
                <a:gd name="T49" fmla="*/ 0 h 602"/>
                <a:gd name="T50" fmla="*/ 13 w 181"/>
                <a:gd name="T51" fmla="*/ 0 h 602"/>
                <a:gd name="T52" fmla="*/ 8 w 181"/>
                <a:gd name="T53" fmla="*/ 3 h 602"/>
                <a:gd name="T54" fmla="*/ 3 w 181"/>
                <a:gd name="T55" fmla="*/ 7 h 602"/>
                <a:gd name="T56" fmla="*/ 1 w 181"/>
                <a:gd name="T57" fmla="*/ 12 h 602"/>
                <a:gd name="T58" fmla="*/ 0 w 181"/>
                <a:gd name="T59" fmla="*/ 211 h 602"/>
                <a:gd name="T60" fmla="*/ 181 w 181"/>
                <a:gd name="T61" fmla="*/ 602 h 602"/>
                <a:gd name="T62" fmla="*/ 181 w 181"/>
                <a:gd name="T63" fmla="*/ 15 h 602"/>
                <a:gd name="T64" fmla="*/ 180 w 181"/>
                <a:gd name="T65" fmla="*/ 9 h 602"/>
                <a:gd name="T66" fmla="*/ 177 w 181"/>
                <a:gd name="T67" fmla="*/ 5 h 602"/>
                <a:gd name="T68" fmla="*/ 172 w 181"/>
                <a:gd name="T69" fmla="*/ 2 h 602"/>
                <a:gd name="T70" fmla="*/ 166 w 181"/>
                <a:gd name="T71" fmla="*/ 0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1" h="602">
                  <a:moveTo>
                    <a:pt x="166" y="0"/>
                  </a:moveTo>
                  <a:lnTo>
                    <a:pt x="163" y="0"/>
                  </a:lnTo>
                  <a:lnTo>
                    <a:pt x="160" y="2"/>
                  </a:lnTo>
                  <a:lnTo>
                    <a:pt x="158" y="3"/>
                  </a:lnTo>
                  <a:lnTo>
                    <a:pt x="156" y="5"/>
                  </a:lnTo>
                  <a:lnTo>
                    <a:pt x="154" y="7"/>
                  </a:lnTo>
                  <a:lnTo>
                    <a:pt x="152" y="9"/>
                  </a:lnTo>
                  <a:lnTo>
                    <a:pt x="151" y="12"/>
                  </a:lnTo>
                  <a:lnTo>
                    <a:pt x="151" y="15"/>
                  </a:lnTo>
                  <a:lnTo>
                    <a:pt x="151" y="211"/>
                  </a:lnTo>
                  <a:lnTo>
                    <a:pt x="150" y="217"/>
                  </a:lnTo>
                  <a:lnTo>
                    <a:pt x="150" y="222"/>
                  </a:lnTo>
                  <a:lnTo>
                    <a:pt x="148" y="229"/>
                  </a:lnTo>
                  <a:lnTo>
                    <a:pt x="146" y="234"/>
                  </a:lnTo>
                  <a:lnTo>
                    <a:pt x="144" y="240"/>
                  </a:lnTo>
                  <a:lnTo>
                    <a:pt x="141" y="245"/>
                  </a:lnTo>
                  <a:lnTo>
                    <a:pt x="137" y="249"/>
                  </a:lnTo>
                  <a:lnTo>
                    <a:pt x="133" y="254"/>
                  </a:lnTo>
                  <a:lnTo>
                    <a:pt x="129" y="258"/>
                  </a:lnTo>
                  <a:lnTo>
                    <a:pt x="125" y="261"/>
                  </a:lnTo>
                  <a:lnTo>
                    <a:pt x="119" y="264"/>
                  </a:lnTo>
                  <a:lnTo>
                    <a:pt x="114" y="266"/>
                  </a:lnTo>
                  <a:lnTo>
                    <a:pt x="108" y="269"/>
                  </a:lnTo>
                  <a:lnTo>
                    <a:pt x="103" y="270"/>
                  </a:lnTo>
                  <a:lnTo>
                    <a:pt x="97" y="271"/>
                  </a:lnTo>
                  <a:lnTo>
                    <a:pt x="91" y="271"/>
                  </a:lnTo>
                  <a:lnTo>
                    <a:pt x="85" y="271"/>
                  </a:lnTo>
                  <a:lnTo>
                    <a:pt x="78" y="270"/>
                  </a:lnTo>
                  <a:lnTo>
                    <a:pt x="73" y="269"/>
                  </a:lnTo>
                  <a:lnTo>
                    <a:pt x="68" y="266"/>
                  </a:lnTo>
                  <a:lnTo>
                    <a:pt x="62" y="264"/>
                  </a:lnTo>
                  <a:lnTo>
                    <a:pt x="57" y="261"/>
                  </a:lnTo>
                  <a:lnTo>
                    <a:pt x="53" y="258"/>
                  </a:lnTo>
                  <a:lnTo>
                    <a:pt x="48" y="254"/>
                  </a:lnTo>
                  <a:lnTo>
                    <a:pt x="44" y="249"/>
                  </a:lnTo>
                  <a:lnTo>
                    <a:pt x="41" y="245"/>
                  </a:lnTo>
                  <a:lnTo>
                    <a:pt x="38" y="240"/>
                  </a:lnTo>
                  <a:lnTo>
                    <a:pt x="36" y="234"/>
                  </a:lnTo>
                  <a:lnTo>
                    <a:pt x="33" y="229"/>
                  </a:lnTo>
                  <a:lnTo>
                    <a:pt x="32" y="224"/>
                  </a:lnTo>
                  <a:lnTo>
                    <a:pt x="31" y="217"/>
                  </a:lnTo>
                  <a:lnTo>
                    <a:pt x="30" y="211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8" y="7"/>
                  </a:lnTo>
                  <a:lnTo>
                    <a:pt x="26" y="5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211"/>
                  </a:lnTo>
                  <a:lnTo>
                    <a:pt x="0" y="602"/>
                  </a:lnTo>
                  <a:lnTo>
                    <a:pt x="181" y="602"/>
                  </a:lnTo>
                  <a:lnTo>
                    <a:pt x="181" y="211"/>
                  </a:lnTo>
                  <a:lnTo>
                    <a:pt x="181" y="15"/>
                  </a:lnTo>
                  <a:lnTo>
                    <a:pt x="181" y="12"/>
                  </a:lnTo>
                  <a:lnTo>
                    <a:pt x="180" y="9"/>
                  </a:lnTo>
                  <a:lnTo>
                    <a:pt x="178" y="7"/>
                  </a:lnTo>
                  <a:lnTo>
                    <a:pt x="177" y="5"/>
                  </a:lnTo>
                  <a:lnTo>
                    <a:pt x="175" y="3"/>
                  </a:lnTo>
                  <a:lnTo>
                    <a:pt x="172" y="2"/>
                  </a:lnTo>
                  <a:lnTo>
                    <a:pt x="170" y="0"/>
                  </a:lnTo>
                  <a:lnTo>
                    <a:pt x="1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707">
              <a:extLst>
                <a:ext uri="{FF2B5EF4-FFF2-40B4-BE49-F238E27FC236}">
                  <a16:creationId xmlns:a16="http://schemas.microsoft.com/office/drawing/2014/main" id="{9BA47666-FC9F-49D5-8C00-2BD6B34D9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8" y="2151063"/>
              <a:ext cx="58738" cy="57150"/>
            </a:xfrm>
            <a:custGeom>
              <a:avLst/>
              <a:gdLst>
                <a:gd name="T0" fmla="*/ 0 w 181"/>
                <a:gd name="T1" fmla="*/ 91 h 182"/>
                <a:gd name="T2" fmla="*/ 1 w 181"/>
                <a:gd name="T3" fmla="*/ 100 h 182"/>
                <a:gd name="T4" fmla="*/ 2 w 181"/>
                <a:gd name="T5" fmla="*/ 110 h 182"/>
                <a:gd name="T6" fmla="*/ 4 w 181"/>
                <a:gd name="T7" fmla="*/ 118 h 182"/>
                <a:gd name="T8" fmla="*/ 8 w 181"/>
                <a:gd name="T9" fmla="*/ 126 h 182"/>
                <a:gd name="T10" fmla="*/ 12 w 181"/>
                <a:gd name="T11" fmla="*/ 134 h 182"/>
                <a:gd name="T12" fmla="*/ 16 w 181"/>
                <a:gd name="T13" fmla="*/ 142 h 182"/>
                <a:gd name="T14" fmla="*/ 22 w 181"/>
                <a:gd name="T15" fmla="*/ 148 h 182"/>
                <a:gd name="T16" fmla="*/ 27 w 181"/>
                <a:gd name="T17" fmla="*/ 155 h 182"/>
                <a:gd name="T18" fmla="*/ 33 w 181"/>
                <a:gd name="T19" fmla="*/ 161 h 182"/>
                <a:gd name="T20" fmla="*/ 41 w 181"/>
                <a:gd name="T21" fmla="*/ 165 h 182"/>
                <a:gd name="T22" fmla="*/ 47 w 181"/>
                <a:gd name="T23" fmla="*/ 171 h 182"/>
                <a:gd name="T24" fmla="*/ 56 w 181"/>
                <a:gd name="T25" fmla="*/ 174 h 182"/>
                <a:gd name="T26" fmla="*/ 65 w 181"/>
                <a:gd name="T27" fmla="*/ 177 h 182"/>
                <a:gd name="T28" fmla="*/ 73 w 181"/>
                <a:gd name="T29" fmla="*/ 179 h 182"/>
                <a:gd name="T30" fmla="*/ 82 w 181"/>
                <a:gd name="T31" fmla="*/ 181 h 182"/>
                <a:gd name="T32" fmla="*/ 91 w 181"/>
                <a:gd name="T33" fmla="*/ 182 h 182"/>
                <a:gd name="T34" fmla="*/ 100 w 181"/>
                <a:gd name="T35" fmla="*/ 181 h 182"/>
                <a:gd name="T36" fmla="*/ 110 w 181"/>
                <a:gd name="T37" fmla="*/ 179 h 182"/>
                <a:gd name="T38" fmla="*/ 118 w 181"/>
                <a:gd name="T39" fmla="*/ 177 h 182"/>
                <a:gd name="T40" fmla="*/ 126 w 181"/>
                <a:gd name="T41" fmla="*/ 174 h 182"/>
                <a:gd name="T42" fmla="*/ 134 w 181"/>
                <a:gd name="T43" fmla="*/ 171 h 182"/>
                <a:gd name="T44" fmla="*/ 142 w 181"/>
                <a:gd name="T45" fmla="*/ 165 h 182"/>
                <a:gd name="T46" fmla="*/ 148 w 181"/>
                <a:gd name="T47" fmla="*/ 161 h 182"/>
                <a:gd name="T48" fmla="*/ 155 w 181"/>
                <a:gd name="T49" fmla="*/ 155 h 182"/>
                <a:gd name="T50" fmla="*/ 161 w 181"/>
                <a:gd name="T51" fmla="*/ 148 h 182"/>
                <a:gd name="T52" fmla="*/ 165 w 181"/>
                <a:gd name="T53" fmla="*/ 142 h 182"/>
                <a:gd name="T54" fmla="*/ 171 w 181"/>
                <a:gd name="T55" fmla="*/ 134 h 182"/>
                <a:gd name="T56" fmla="*/ 174 w 181"/>
                <a:gd name="T57" fmla="*/ 126 h 182"/>
                <a:gd name="T58" fmla="*/ 177 w 181"/>
                <a:gd name="T59" fmla="*/ 118 h 182"/>
                <a:gd name="T60" fmla="*/ 179 w 181"/>
                <a:gd name="T61" fmla="*/ 110 h 182"/>
                <a:gd name="T62" fmla="*/ 180 w 181"/>
                <a:gd name="T63" fmla="*/ 100 h 182"/>
                <a:gd name="T64" fmla="*/ 181 w 181"/>
                <a:gd name="T65" fmla="*/ 91 h 182"/>
                <a:gd name="T66" fmla="*/ 181 w 181"/>
                <a:gd name="T67" fmla="*/ 0 h 182"/>
                <a:gd name="T68" fmla="*/ 0 w 181"/>
                <a:gd name="T69" fmla="*/ 0 h 182"/>
                <a:gd name="T70" fmla="*/ 0 w 181"/>
                <a:gd name="T71" fmla="*/ 9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1" h="182">
                  <a:moveTo>
                    <a:pt x="0" y="91"/>
                  </a:moveTo>
                  <a:lnTo>
                    <a:pt x="1" y="100"/>
                  </a:lnTo>
                  <a:lnTo>
                    <a:pt x="2" y="110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4"/>
                  </a:lnTo>
                  <a:lnTo>
                    <a:pt x="16" y="142"/>
                  </a:lnTo>
                  <a:lnTo>
                    <a:pt x="22" y="148"/>
                  </a:lnTo>
                  <a:lnTo>
                    <a:pt x="27" y="155"/>
                  </a:lnTo>
                  <a:lnTo>
                    <a:pt x="33" y="161"/>
                  </a:lnTo>
                  <a:lnTo>
                    <a:pt x="41" y="165"/>
                  </a:lnTo>
                  <a:lnTo>
                    <a:pt x="47" y="171"/>
                  </a:lnTo>
                  <a:lnTo>
                    <a:pt x="56" y="174"/>
                  </a:lnTo>
                  <a:lnTo>
                    <a:pt x="65" y="177"/>
                  </a:lnTo>
                  <a:lnTo>
                    <a:pt x="73" y="179"/>
                  </a:lnTo>
                  <a:lnTo>
                    <a:pt x="82" y="181"/>
                  </a:lnTo>
                  <a:lnTo>
                    <a:pt x="91" y="182"/>
                  </a:lnTo>
                  <a:lnTo>
                    <a:pt x="100" y="181"/>
                  </a:lnTo>
                  <a:lnTo>
                    <a:pt x="110" y="179"/>
                  </a:lnTo>
                  <a:lnTo>
                    <a:pt x="118" y="177"/>
                  </a:lnTo>
                  <a:lnTo>
                    <a:pt x="126" y="174"/>
                  </a:lnTo>
                  <a:lnTo>
                    <a:pt x="134" y="171"/>
                  </a:lnTo>
                  <a:lnTo>
                    <a:pt x="142" y="165"/>
                  </a:lnTo>
                  <a:lnTo>
                    <a:pt x="148" y="161"/>
                  </a:lnTo>
                  <a:lnTo>
                    <a:pt x="155" y="155"/>
                  </a:lnTo>
                  <a:lnTo>
                    <a:pt x="161" y="148"/>
                  </a:lnTo>
                  <a:lnTo>
                    <a:pt x="165" y="142"/>
                  </a:lnTo>
                  <a:lnTo>
                    <a:pt x="171" y="134"/>
                  </a:lnTo>
                  <a:lnTo>
                    <a:pt x="174" y="126"/>
                  </a:lnTo>
                  <a:lnTo>
                    <a:pt x="177" y="118"/>
                  </a:lnTo>
                  <a:lnTo>
                    <a:pt x="179" y="110"/>
                  </a:lnTo>
                  <a:lnTo>
                    <a:pt x="180" y="100"/>
                  </a:lnTo>
                  <a:lnTo>
                    <a:pt x="181" y="91"/>
                  </a:lnTo>
                  <a:lnTo>
                    <a:pt x="181" y="0"/>
                  </a:lnTo>
                  <a:lnTo>
                    <a:pt x="0" y="0"/>
                  </a:lnTo>
                  <a:lnTo>
                    <a:pt x="0" y="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708">
              <a:extLst>
                <a:ext uri="{FF2B5EF4-FFF2-40B4-BE49-F238E27FC236}">
                  <a16:creationId xmlns:a16="http://schemas.microsoft.com/office/drawing/2014/main" id="{F08B819F-E888-4366-991B-DD757996E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688" y="1930400"/>
              <a:ext cx="9525" cy="57150"/>
            </a:xfrm>
            <a:custGeom>
              <a:avLst/>
              <a:gdLst>
                <a:gd name="T0" fmla="*/ 15 w 30"/>
                <a:gd name="T1" fmla="*/ 181 h 181"/>
                <a:gd name="T2" fmla="*/ 17 w 30"/>
                <a:gd name="T3" fmla="*/ 181 h 181"/>
                <a:gd name="T4" fmla="*/ 21 w 30"/>
                <a:gd name="T5" fmla="*/ 180 h 181"/>
                <a:gd name="T6" fmla="*/ 23 w 30"/>
                <a:gd name="T7" fmla="*/ 179 h 181"/>
                <a:gd name="T8" fmla="*/ 26 w 30"/>
                <a:gd name="T9" fmla="*/ 176 h 181"/>
                <a:gd name="T10" fmla="*/ 27 w 30"/>
                <a:gd name="T11" fmla="*/ 174 h 181"/>
                <a:gd name="T12" fmla="*/ 29 w 30"/>
                <a:gd name="T13" fmla="*/ 172 h 181"/>
                <a:gd name="T14" fmla="*/ 29 w 30"/>
                <a:gd name="T15" fmla="*/ 169 h 181"/>
                <a:gd name="T16" fmla="*/ 30 w 30"/>
                <a:gd name="T17" fmla="*/ 166 h 181"/>
                <a:gd name="T18" fmla="*/ 30 w 30"/>
                <a:gd name="T19" fmla="*/ 16 h 181"/>
                <a:gd name="T20" fmla="*/ 29 w 30"/>
                <a:gd name="T21" fmla="*/ 12 h 181"/>
                <a:gd name="T22" fmla="*/ 29 w 30"/>
                <a:gd name="T23" fmla="*/ 9 h 181"/>
                <a:gd name="T24" fmla="*/ 27 w 30"/>
                <a:gd name="T25" fmla="*/ 7 h 181"/>
                <a:gd name="T26" fmla="*/ 26 w 30"/>
                <a:gd name="T27" fmla="*/ 5 h 181"/>
                <a:gd name="T28" fmla="*/ 23 w 30"/>
                <a:gd name="T29" fmla="*/ 3 h 181"/>
                <a:gd name="T30" fmla="*/ 21 w 30"/>
                <a:gd name="T31" fmla="*/ 2 h 181"/>
                <a:gd name="T32" fmla="*/ 17 w 30"/>
                <a:gd name="T33" fmla="*/ 0 h 181"/>
                <a:gd name="T34" fmla="*/ 15 w 30"/>
                <a:gd name="T35" fmla="*/ 0 h 181"/>
                <a:gd name="T36" fmla="*/ 12 w 30"/>
                <a:gd name="T37" fmla="*/ 0 h 181"/>
                <a:gd name="T38" fmla="*/ 9 w 30"/>
                <a:gd name="T39" fmla="*/ 2 h 181"/>
                <a:gd name="T40" fmla="*/ 7 w 30"/>
                <a:gd name="T41" fmla="*/ 3 h 181"/>
                <a:gd name="T42" fmla="*/ 5 w 30"/>
                <a:gd name="T43" fmla="*/ 5 h 181"/>
                <a:gd name="T44" fmla="*/ 2 w 30"/>
                <a:gd name="T45" fmla="*/ 7 h 181"/>
                <a:gd name="T46" fmla="*/ 1 w 30"/>
                <a:gd name="T47" fmla="*/ 9 h 181"/>
                <a:gd name="T48" fmla="*/ 0 w 30"/>
                <a:gd name="T49" fmla="*/ 12 h 181"/>
                <a:gd name="T50" fmla="*/ 0 w 30"/>
                <a:gd name="T51" fmla="*/ 16 h 181"/>
                <a:gd name="T52" fmla="*/ 0 w 30"/>
                <a:gd name="T53" fmla="*/ 166 h 181"/>
                <a:gd name="T54" fmla="*/ 0 w 30"/>
                <a:gd name="T55" fmla="*/ 169 h 181"/>
                <a:gd name="T56" fmla="*/ 1 w 30"/>
                <a:gd name="T57" fmla="*/ 172 h 181"/>
                <a:gd name="T58" fmla="*/ 2 w 30"/>
                <a:gd name="T59" fmla="*/ 174 h 181"/>
                <a:gd name="T60" fmla="*/ 5 w 30"/>
                <a:gd name="T61" fmla="*/ 176 h 181"/>
                <a:gd name="T62" fmla="*/ 7 w 30"/>
                <a:gd name="T63" fmla="*/ 179 h 181"/>
                <a:gd name="T64" fmla="*/ 9 w 30"/>
                <a:gd name="T65" fmla="*/ 180 h 181"/>
                <a:gd name="T66" fmla="*/ 12 w 30"/>
                <a:gd name="T67" fmla="*/ 181 h 181"/>
                <a:gd name="T68" fmla="*/ 15 w 30"/>
                <a:gd name="T69" fmla="*/ 181 h 181"/>
                <a:gd name="T70" fmla="*/ 15 w 30"/>
                <a:gd name="T71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" h="181">
                  <a:moveTo>
                    <a:pt x="15" y="181"/>
                  </a:moveTo>
                  <a:lnTo>
                    <a:pt x="17" y="181"/>
                  </a:lnTo>
                  <a:lnTo>
                    <a:pt x="21" y="180"/>
                  </a:lnTo>
                  <a:lnTo>
                    <a:pt x="23" y="179"/>
                  </a:lnTo>
                  <a:lnTo>
                    <a:pt x="26" y="176"/>
                  </a:lnTo>
                  <a:lnTo>
                    <a:pt x="27" y="174"/>
                  </a:lnTo>
                  <a:lnTo>
                    <a:pt x="29" y="172"/>
                  </a:lnTo>
                  <a:lnTo>
                    <a:pt x="29" y="169"/>
                  </a:lnTo>
                  <a:lnTo>
                    <a:pt x="30" y="166"/>
                  </a:lnTo>
                  <a:lnTo>
                    <a:pt x="30" y="16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6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1" y="172"/>
                  </a:lnTo>
                  <a:lnTo>
                    <a:pt x="2" y="174"/>
                  </a:lnTo>
                  <a:lnTo>
                    <a:pt x="5" y="176"/>
                  </a:lnTo>
                  <a:lnTo>
                    <a:pt x="7" y="179"/>
                  </a:lnTo>
                  <a:lnTo>
                    <a:pt x="9" y="180"/>
                  </a:lnTo>
                  <a:lnTo>
                    <a:pt x="12" y="181"/>
                  </a:lnTo>
                  <a:lnTo>
                    <a:pt x="15" y="181"/>
                  </a:lnTo>
                  <a:lnTo>
                    <a:pt x="15" y="1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709">
              <a:extLst>
                <a:ext uri="{FF2B5EF4-FFF2-40B4-BE49-F238E27FC236}">
                  <a16:creationId xmlns:a16="http://schemas.microsoft.com/office/drawing/2014/main" id="{B946AD5C-E186-408E-9F2B-E151EC918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613" y="1920875"/>
              <a:ext cx="57150" cy="192088"/>
            </a:xfrm>
            <a:custGeom>
              <a:avLst/>
              <a:gdLst>
                <a:gd name="T0" fmla="*/ 162 w 180"/>
                <a:gd name="T1" fmla="*/ 0 h 602"/>
                <a:gd name="T2" fmla="*/ 157 w 180"/>
                <a:gd name="T3" fmla="*/ 3 h 602"/>
                <a:gd name="T4" fmla="*/ 153 w 180"/>
                <a:gd name="T5" fmla="*/ 7 h 602"/>
                <a:gd name="T6" fmla="*/ 151 w 180"/>
                <a:gd name="T7" fmla="*/ 12 h 602"/>
                <a:gd name="T8" fmla="*/ 150 w 180"/>
                <a:gd name="T9" fmla="*/ 211 h 602"/>
                <a:gd name="T10" fmla="*/ 149 w 180"/>
                <a:gd name="T11" fmla="*/ 222 h 602"/>
                <a:gd name="T12" fmla="*/ 146 w 180"/>
                <a:gd name="T13" fmla="*/ 234 h 602"/>
                <a:gd name="T14" fmla="*/ 140 w 180"/>
                <a:gd name="T15" fmla="*/ 245 h 602"/>
                <a:gd name="T16" fmla="*/ 133 w 180"/>
                <a:gd name="T17" fmla="*/ 254 h 602"/>
                <a:gd name="T18" fmla="*/ 123 w 180"/>
                <a:gd name="T19" fmla="*/ 261 h 602"/>
                <a:gd name="T20" fmla="*/ 114 w 180"/>
                <a:gd name="T21" fmla="*/ 266 h 602"/>
                <a:gd name="T22" fmla="*/ 102 w 180"/>
                <a:gd name="T23" fmla="*/ 270 h 602"/>
                <a:gd name="T24" fmla="*/ 90 w 180"/>
                <a:gd name="T25" fmla="*/ 271 h 602"/>
                <a:gd name="T26" fmla="*/ 78 w 180"/>
                <a:gd name="T27" fmla="*/ 270 h 602"/>
                <a:gd name="T28" fmla="*/ 66 w 180"/>
                <a:gd name="T29" fmla="*/ 266 h 602"/>
                <a:gd name="T30" fmla="*/ 57 w 180"/>
                <a:gd name="T31" fmla="*/ 261 h 602"/>
                <a:gd name="T32" fmla="*/ 47 w 180"/>
                <a:gd name="T33" fmla="*/ 254 h 602"/>
                <a:gd name="T34" fmla="*/ 41 w 180"/>
                <a:gd name="T35" fmla="*/ 245 h 602"/>
                <a:gd name="T36" fmla="*/ 34 w 180"/>
                <a:gd name="T37" fmla="*/ 234 h 602"/>
                <a:gd name="T38" fmla="*/ 31 w 180"/>
                <a:gd name="T39" fmla="*/ 224 h 602"/>
                <a:gd name="T40" fmla="*/ 30 w 180"/>
                <a:gd name="T41" fmla="*/ 211 h 602"/>
                <a:gd name="T42" fmla="*/ 30 w 180"/>
                <a:gd name="T43" fmla="*/ 12 h 602"/>
                <a:gd name="T44" fmla="*/ 28 w 180"/>
                <a:gd name="T45" fmla="*/ 7 h 602"/>
                <a:gd name="T46" fmla="*/ 24 w 180"/>
                <a:gd name="T47" fmla="*/ 3 h 602"/>
                <a:gd name="T48" fmla="*/ 18 w 180"/>
                <a:gd name="T49" fmla="*/ 0 h 602"/>
                <a:gd name="T50" fmla="*/ 12 w 180"/>
                <a:gd name="T51" fmla="*/ 0 h 602"/>
                <a:gd name="T52" fmla="*/ 6 w 180"/>
                <a:gd name="T53" fmla="*/ 3 h 602"/>
                <a:gd name="T54" fmla="*/ 2 w 180"/>
                <a:gd name="T55" fmla="*/ 7 h 602"/>
                <a:gd name="T56" fmla="*/ 0 w 180"/>
                <a:gd name="T57" fmla="*/ 12 h 602"/>
                <a:gd name="T58" fmla="*/ 0 w 180"/>
                <a:gd name="T59" fmla="*/ 211 h 602"/>
                <a:gd name="T60" fmla="*/ 180 w 180"/>
                <a:gd name="T61" fmla="*/ 602 h 602"/>
                <a:gd name="T62" fmla="*/ 180 w 180"/>
                <a:gd name="T63" fmla="*/ 15 h 602"/>
                <a:gd name="T64" fmla="*/ 179 w 180"/>
                <a:gd name="T65" fmla="*/ 9 h 602"/>
                <a:gd name="T66" fmla="*/ 176 w 180"/>
                <a:gd name="T67" fmla="*/ 5 h 602"/>
                <a:gd name="T68" fmla="*/ 172 w 180"/>
                <a:gd name="T69" fmla="*/ 2 h 602"/>
                <a:gd name="T70" fmla="*/ 165 w 180"/>
                <a:gd name="T71" fmla="*/ 0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0" h="602">
                  <a:moveTo>
                    <a:pt x="165" y="0"/>
                  </a:moveTo>
                  <a:lnTo>
                    <a:pt x="162" y="0"/>
                  </a:lnTo>
                  <a:lnTo>
                    <a:pt x="160" y="2"/>
                  </a:lnTo>
                  <a:lnTo>
                    <a:pt x="157" y="3"/>
                  </a:lnTo>
                  <a:lnTo>
                    <a:pt x="154" y="5"/>
                  </a:lnTo>
                  <a:lnTo>
                    <a:pt x="153" y="7"/>
                  </a:lnTo>
                  <a:lnTo>
                    <a:pt x="151" y="9"/>
                  </a:lnTo>
                  <a:lnTo>
                    <a:pt x="151" y="12"/>
                  </a:lnTo>
                  <a:lnTo>
                    <a:pt x="150" y="15"/>
                  </a:lnTo>
                  <a:lnTo>
                    <a:pt x="150" y="211"/>
                  </a:lnTo>
                  <a:lnTo>
                    <a:pt x="150" y="217"/>
                  </a:lnTo>
                  <a:lnTo>
                    <a:pt x="149" y="222"/>
                  </a:lnTo>
                  <a:lnTo>
                    <a:pt x="148" y="229"/>
                  </a:lnTo>
                  <a:lnTo>
                    <a:pt x="146" y="234"/>
                  </a:lnTo>
                  <a:lnTo>
                    <a:pt x="143" y="240"/>
                  </a:lnTo>
                  <a:lnTo>
                    <a:pt x="140" y="245"/>
                  </a:lnTo>
                  <a:lnTo>
                    <a:pt x="136" y="249"/>
                  </a:lnTo>
                  <a:lnTo>
                    <a:pt x="133" y="254"/>
                  </a:lnTo>
                  <a:lnTo>
                    <a:pt x="129" y="258"/>
                  </a:lnTo>
                  <a:lnTo>
                    <a:pt x="123" y="261"/>
                  </a:lnTo>
                  <a:lnTo>
                    <a:pt x="119" y="264"/>
                  </a:lnTo>
                  <a:lnTo>
                    <a:pt x="114" y="266"/>
                  </a:lnTo>
                  <a:lnTo>
                    <a:pt x="108" y="269"/>
                  </a:lnTo>
                  <a:lnTo>
                    <a:pt x="102" y="270"/>
                  </a:lnTo>
                  <a:lnTo>
                    <a:pt x="96" y="271"/>
                  </a:lnTo>
                  <a:lnTo>
                    <a:pt x="90" y="271"/>
                  </a:lnTo>
                  <a:lnTo>
                    <a:pt x="84" y="271"/>
                  </a:lnTo>
                  <a:lnTo>
                    <a:pt x="78" y="270"/>
                  </a:lnTo>
                  <a:lnTo>
                    <a:pt x="72" y="269"/>
                  </a:lnTo>
                  <a:lnTo>
                    <a:pt x="66" y="266"/>
                  </a:lnTo>
                  <a:lnTo>
                    <a:pt x="61" y="264"/>
                  </a:lnTo>
                  <a:lnTo>
                    <a:pt x="57" y="261"/>
                  </a:lnTo>
                  <a:lnTo>
                    <a:pt x="51" y="258"/>
                  </a:lnTo>
                  <a:lnTo>
                    <a:pt x="47" y="254"/>
                  </a:lnTo>
                  <a:lnTo>
                    <a:pt x="44" y="249"/>
                  </a:lnTo>
                  <a:lnTo>
                    <a:pt x="41" y="245"/>
                  </a:lnTo>
                  <a:lnTo>
                    <a:pt x="37" y="240"/>
                  </a:lnTo>
                  <a:lnTo>
                    <a:pt x="34" y="234"/>
                  </a:lnTo>
                  <a:lnTo>
                    <a:pt x="32" y="229"/>
                  </a:lnTo>
                  <a:lnTo>
                    <a:pt x="31" y="224"/>
                  </a:lnTo>
                  <a:lnTo>
                    <a:pt x="30" y="217"/>
                  </a:lnTo>
                  <a:lnTo>
                    <a:pt x="30" y="211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8" y="7"/>
                  </a:lnTo>
                  <a:lnTo>
                    <a:pt x="26" y="5"/>
                  </a:lnTo>
                  <a:lnTo>
                    <a:pt x="24" y="3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211"/>
                  </a:lnTo>
                  <a:lnTo>
                    <a:pt x="0" y="602"/>
                  </a:lnTo>
                  <a:lnTo>
                    <a:pt x="180" y="602"/>
                  </a:lnTo>
                  <a:lnTo>
                    <a:pt x="180" y="211"/>
                  </a:lnTo>
                  <a:lnTo>
                    <a:pt x="180" y="15"/>
                  </a:lnTo>
                  <a:lnTo>
                    <a:pt x="180" y="12"/>
                  </a:lnTo>
                  <a:lnTo>
                    <a:pt x="179" y="9"/>
                  </a:lnTo>
                  <a:lnTo>
                    <a:pt x="178" y="7"/>
                  </a:lnTo>
                  <a:lnTo>
                    <a:pt x="176" y="5"/>
                  </a:lnTo>
                  <a:lnTo>
                    <a:pt x="174" y="3"/>
                  </a:lnTo>
                  <a:lnTo>
                    <a:pt x="172" y="2"/>
                  </a:lnTo>
                  <a:lnTo>
                    <a:pt x="168" y="0"/>
                  </a:lnTo>
                  <a:lnTo>
                    <a:pt x="16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710">
              <a:extLst>
                <a:ext uri="{FF2B5EF4-FFF2-40B4-BE49-F238E27FC236}">
                  <a16:creationId xmlns:a16="http://schemas.microsoft.com/office/drawing/2014/main" id="{EC64BDCF-23CF-4FF7-9A39-8F834E0AA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613" y="2151063"/>
              <a:ext cx="57150" cy="57150"/>
            </a:xfrm>
            <a:custGeom>
              <a:avLst/>
              <a:gdLst>
                <a:gd name="T0" fmla="*/ 0 w 180"/>
                <a:gd name="T1" fmla="*/ 91 h 182"/>
                <a:gd name="T2" fmla="*/ 0 w 180"/>
                <a:gd name="T3" fmla="*/ 100 h 182"/>
                <a:gd name="T4" fmla="*/ 2 w 180"/>
                <a:gd name="T5" fmla="*/ 110 h 182"/>
                <a:gd name="T6" fmla="*/ 4 w 180"/>
                <a:gd name="T7" fmla="*/ 118 h 182"/>
                <a:gd name="T8" fmla="*/ 7 w 180"/>
                <a:gd name="T9" fmla="*/ 126 h 182"/>
                <a:gd name="T10" fmla="*/ 11 w 180"/>
                <a:gd name="T11" fmla="*/ 134 h 182"/>
                <a:gd name="T12" fmla="*/ 15 w 180"/>
                <a:gd name="T13" fmla="*/ 142 h 182"/>
                <a:gd name="T14" fmla="*/ 20 w 180"/>
                <a:gd name="T15" fmla="*/ 148 h 182"/>
                <a:gd name="T16" fmla="*/ 27 w 180"/>
                <a:gd name="T17" fmla="*/ 155 h 182"/>
                <a:gd name="T18" fmla="*/ 33 w 180"/>
                <a:gd name="T19" fmla="*/ 161 h 182"/>
                <a:gd name="T20" fmla="*/ 40 w 180"/>
                <a:gd name="T21" fmla="*/ 165 h 182"/>
                <a:gd name="T22" fmla="*/ 47 w 180"/>
                <a:gd name="T23" fmla="*/ 171 h 182"/>
                <a:gd name="T24" fmla="*/ 55 w 180"/>
                <a:gd name="T25" fmla="*/ 174 h 182"/>
                <a:gd name="T26" fmla="*/ 63 w 180"/>
                <a:gd name="T27" fmla="*/ 177 h 182"/>
                <a:gd name="T28" fmla="*/ 72 w 180"/>
                <a:gd name="T29" fmla="*/ 179 h 182"/>
                <a:gd name="T30" fmla="*/ 80 w 180"/>
                <a:gd name="T31" fmla="*/ 181 h 182"/>
                <a:gd name="T32" fmla="*/ 90 w 180"/>
                <a:gd name="T33" fmla="*/ 182 h 182"/>
                <a:gd name="T34" fmla="*/ 100 w 180"/>
                <a:gd name="T35" fmla="*/ 181 h 182"/>
                <a:gd name="T36" fmla="*/ 108 w 180"/>
                <a:gd name="T37" fmla="*/ 179 h 182"/>
                <a:gd name="T38" fmla="*/ 117 w 180"/>
                <a:gd name="T39" fmla="*/ 177 h 182"/>
                <a:gd name="T40" fmla="*/ 125 w 180"/>
                <a:gd name="T41" fmla="*/ 174 h 182"/>
                <a:gd name="T42" fmla="*/ 133 w 180"/>
                <a:gd name="T43" fmla="*/ 171 h 182"/>
                <a:gd name="T44" fmla="*/ 140 w 180"/>
                <a:gd name="T45" fmla="*/ 165 h 182"/>
                <a:gd name="T46" fmla="*/ 148 w 180"/>
                <a:gd name="T47" fmla="*/ 161 h 182"/>
                <a:gd name="T48" fmla="*/ 154 w 180"/>
                <a:gd name="T49" fmla="*/ 155 h 182"/>
                <a:gd name="T50" fmla="*/ 160 w 180"/>
                <a:gd name="T51" fmla="*/ 148 h 182"/>
                <a:gd name="T52" fmla="*/ 165 w 180"/>
                <a:gd name="T53" fmla="*/ 142 h 182"/>
                <a:gd name="T54" fmla="*/ 169 w 180"/>
                <a:gd name="T55" fmla="*/ 134 h 182"/>
                <a:gd name="T56" fmla="*/ 174 w 180"/>
                <a:gd name="T57" fmla="*/ 126 h 182"/>
                <a:gd name="T58" fmla="*/ 177 w 180"/>
                <a:gd name="T59" fmla="*/ 118 h 182"/>
                <a:gd name="T60" fmla="*/ 179 w 180"/>
                <a:gd name="T61" fmla="*/ 110 h 182"/>
                <a:gd name="T62" fmla="*/ 180 w 180"/>
                <a:gd name="T63" fmla="*/ 100 h 182"/>
                <a:gd name="T64" fmla="*/ 180 w 180"/>
                <a:gd name="T65" fmla="*/ 91 h 182"/>
                <a:gd name="T66" fmla="*/ 180 w 180"/>
                <a:gd name="T67" fmla="*/ 0 h 182"/>
                <a:gd name="T68" fmla="*/ 0 w 180"/>
                <a:gd name="T69" fmla="*/ 0 h 182"/>
                <a:gd name="T70" fmla="*/ 0 w 180"/>
                <a:gd name="T71" fmla="*/ 9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0" h="182">
                  <a:moveTo>
                    <a:pt x="0" y="91"/>
                  </a:moveTo>
                  <a:lnTo>
                    <a:pt x="0" y="100"/>
                  </a:lnTo>
                  <a:lnTo>
                    <a:pt x="2" y="110"/>
                  </a:lnTo>
                  <a:lnTo>
                    <a:pt x="4" y="118"/>
                  </a:lnTo>
                  <a:lnTo>
                    <a:pt x="7" y="126"/>
                  </a:lnTo>
                  <a:lnTo>
                    <a:pt x="11" y="134"/>
                  </a:lnTo>
                  <a:lnTo>
                    <a:pt x="15" y="142"/>
                  </a:lnTo>
                  <a:lnTo>
                    <a:pt x="20" y="148"/>
                  </a:lnTo>
                  <a:lnTo>
                    <a:pt x="27" y="155"/>
                  </a:lnTo>
                  <a:lnTo>
                    <a:pt x="33" y="161"/>
                  </a:lnTo>
                  <a:lnTo>
                    <a:pt x="40" y="165"/>
                  </a:lnTo>
                  <a:lnTo>
                    <a:pt x="47" y="171"/>
                  </a:lnTo>
                  <a:lnTo>
                    <a:pt x="55" y="174"/>
                  </a:lnTo>
                  <a:lnTo>
                    <a:pt x="63" y="177"/>
                  </a:lnTo>
                  <a:lnTo>
                    <a:pt x="72" y="179"/>
                  </a:lnTo>
                  <a:lnTo>
                    <a:pt x="80" y="181"/>
                  </a:lnTo>
                  <a:lnTo>
                    <a:pt x="90" y="182"/>
                  </a:lnTo>
                  <a:lnTo>
                    <a:pt x="100" y="181"/>
                  </a:lnTo>
                  <a:lnTo>
                    <a:pt x="108" y="179"/>
                  </a:lnTo>
                  <a:lnTo>
                    <a:pt x="117" y="177"/>
                  </a:lnTo>
                  <a:lnTo>
                    <a:pt x="125" y="174"/>
                  </a:lnTo>
                  <a:lnTo>
                    <a:pt x="133" y="171"/>
                  </a:lnTo>
                  <a:lnTo>
                    <a:pt x="140" y="165"/>
                  </a:lnTo>
                  <a:lnTo>
                    <a:pt x="148" y="161"/>
                  </a:lnTo>
                  <a:lnTo>
                    <a:pt x="154" y="155"/>
                  </a:lnTo>
                  <a:lnTo>
                    <a:pt x="160" y="148"/>
                  </a:lnTo>
                  <a:lnTo>
                    <a:pt x="165" y="142"/>
                  </a:lnTo>
                  <a:lnTo>
                    <a:pt x="169" y="134"/>
                  </a:lnTo>
                  <a:lnTo>
                    <a:pt x="174" y="126"/>
                  </a:lnTo>
                  <a:lnTo>
                    <a:pt x="177" y="118"/>
                  </a:lnTo>
                  <a:lnTo>
                    <a:pt x="179" y="110"/>
                  </a:lnTo>
                  <a:lnTo>
                    <a:pt x="180" y="100"/>
                  </a:lnTo>
                  <a:lnTo>
                    <a:pt x="180" y="91"/>
                  </a:lnTo>
                  <a:lnTo>
                    <a:pt x="180" y="0"/>
                  </a:lnTo>
                  <a:lnTo>
                    <a:pt x="0" y="0"/>
                  </a:lnTo>
                  <a:lnTo>
                    <a:pt x="0" y="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Rectangle 711">
              <a:extLst>
                <a:ext uri="{FF2B5EF4-FFF2-40B4-BE49-F238E27FC236}">
                  <a16:creationId xmlns:a16="http://schemas.microsoft.com/office/drawing/2014/main" id="{1BECFCBF-2462-409B-A76C-03335D219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613" y="2122488"/>
              <a:ext cx="57150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712">
              <a:extLst>
                <a:ext uri="{FF2B5EF4-FFF2-40B4-BE49-F238E27FC236}">
                  <a16:creationId xmlns:a16="http://schemas.microsoft.com/office/drawing/2014/main" id="{EB0356E1-57AD-4774-9EDB-6E8D29F63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425" y="1930400"/>
              <a:ext cx="9525" cy="57150"/>
            </a:xfrm>
            <a:custGeom>
              <a:avLst/>
              <a:gdLst>
                <a:gd name="T0" fmla="*/ 15 w 30"/>
                <a:gd name="T1" fmla="*/ 181 h 181"/>
                <a:gd name="T2" fmla="*/ 18 w 30"/>
                <a:gd name="T3" fmla="*/ 181 h 181"/>
                <a:gd name="T4" fmla="*/ 21 w 30"/>
                <a:gd name="T5" fmla="*/ 180 h 181"/>
                <a:gd name="T6" fmla="*/ 24 w 30"/>
                <a:gd name="T7" fmla="*/ 179 h 181"/>
                <a:gd name="T8" fmla="*/ 26 w 30"/>
                <a:gd name="T9" fmla="*/ 176 h 181"/>
                <a:gd name="T10" fmla="*/ 28 w 30"/>
                <a:gd name="T11" fmla="*/ 174 h 181"/>
                <a:gd name="T12" fmla="*/ 29 w 30"/>
                <a:gd name="T13" fmla="*/ 172 h 181"/>
                <a:gd name="T14" fmla="*/ 30 w 30"/>
                <a:gd name="T15" fmla="*/ 169 h 181"/>
                <a:gd name="T16" fmla="*/ 30 w 30"/>
                <a:gd name="T17" fmla="*/ 166 h 181"/>
                <a:gd name="T18" fmla="*/ 30 w 30"/>
                <a:gd name="T19" fmla="*/ 16 h 181"/>
                <a:gd name="T20" fmla="*/ 30 w 30"/>
                <a:gd name="T21" fmla="*/ 12 h 181"/>
                <a:gd name="T22" fmla="*/ 29 w 30"/>
                <a:gd name="T23" fmla="*/ 9 h 181"/>
                <a:gd name="T24" fmla="*/ 28 w 30"/>
                <a:gd name="T25" fmla="*/ 7 h 181"/>
                <a:gd name="T26" fmla="*/ 26 w 30"/>
                <a:gd name="T27" fmla="*/ 5 h 181"/>
                <a:gd name="T28" fmla="*/ 24 w 30"/>
                <a:gd name="T29" fmla="*/ 3 h 181"/>
                <a:gd name="T30" fmla="*/ 21 w 30"/>
                <a:gd name="T31" fmla="*/ 2 h 181"/>
                <a:gd name="T32" fmla="*/ 18 w 30"/>
                <a:gd name="T33" fmla="*/ 0 h 181"/>
                <a:gd name="T34" fmla="*/ 15 w 30"/>
                <a:gd name="T35" fmla="*/ 0 h 181"/>
                <a:gd name="T36" fmla="*/ 12 w 30"/>
                <a:gd name="T37" fmla="*/ 0 h 181"/>
                <a:gd name="T38" fmla="*/ 10 w 30"/>
                <a:gd name="T39" fmla="*/ 2 h 181"/>
                <a:gd name="T40" fmla="*/ 6 w 30"/>
                <a:gd name="T41" fmla="*/ 3 h 181"/>
                <a:gd name="T42" fmla="*/ 4 w 30"/>
                <a:gd name="T43" fmla="*/ 5 h 181"/>
                <a:gd name="T44" fmla="*/ 2 w 30"/>
                <a:gd name="T45" fmla="*/ 7 h 181"/>
                <a:gd name="T46" fmla="*/ 1 w 30"/>
                <a:gd name="T47" fmla="*/ 9 h 181"/>
                <a:gd name="T48" fmla="*/ 0 w 30"/>
                <a:gd name="T49" fmla="*/ 12 h 181"/>
                <a:gd name="T50" fmla="*/ 0 w 30"/>
                <a:gd name="T51" fmla="*/ 16 h 181"/>
                <a:gd name="T52" fmla="*/ 0 w 30"/>
                <a:gd name="T53" fmla="*/ 166 h 181"/>
                <a:gd name="T54" fmla="*/ 0 w 30"/>
                <a:gd name="T55" fmla="*/ 169 h 181"/>
                <a:gd name="T56" fmla="*/ 1 w 30"/>
                <a:gd name="T57" fmla="*/ 172 h 181"/>
                <a:gd name="T58" fmla="*/ 2 w 30"/>
                <a:gd name="T59" fmla="*/ 174 h 181"/>
                <a:gd name="T60" fmla="*/ 4 w 30"/>
                <a:gd name="T61" fmla="*/ 176 h 181"/>
                <a:gd name="T62" fmla="*/ 6 w 30"/>
                <a:gd name="T63" fmla="*/ 179 h 181"/>
                <a:gd name="T64" fmla="*/ 10 w 30"/>
                <a:gd name="T65" fmla="*/ 180 h 181"/>
                <a:gd name="T66" fmla="*/ 12 w 30"/>
                <a:gd name="T67" fmla="*/ 181 h 181"/>
                <a:gd name="T68" fmla="*/ 15 w 30"/>
                <a:gd name="T6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" h="181">
                  <a:moveTo>
                    <a:pt x="15" y="181"/>
                  </a:moveTo>
                  <a:lnTo>
                    <a:pt x="18" y="181"/>
                  </a:lnTo>
                  <a:lnTo>
                    <a:pt x="21" y="180"/>
                  </a:lnTo>
                  <a:lnTo>
                    <a:pt x="24" y="179"/>
                  </a:lnTo>
                  <a:lnTo>
                    <a:pt x="26" y="176"/>
                  </a:lnTo>
                  <a:lnTo>
                    <a:pt x="28" y="174"/>
                  </a:lnTo>
                  <a:lnTo>
                    <a:pt x="29" y="172"/>
                  </a:lnTo>
                  <a:lnTo>
                    <a:pt x="30" y="169"/>
                  </a:lnTo>
                  <a:lnTo>
                    <a:pt x="30" y="166"/>
                  </a:lnTo>
                  <a:lnTo>
                    <a:pt x="30" y="16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8" y="7"/>
                  </a:lnTo>
                  <a:lnTo>
                    <a:pt x="26" y="5"/>
                  </a:lnTo>
                  <a:lnTo>
                    <a:pt x="24" y="3"/>
                  </a:lnTo>
                  <a:lnTo>
                    <a:pt x="21" y="2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1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6" y="179"/>
                  </a:lnTo>
                  <a:lnTo>
                    <a:pt x="10" y="180"/>
                  </a:lnTo>
                  <a:lnTo>
                    <a:pt x="12" y="181"/>
                  </a:lnTo>
                  <a:lnTo>
                    <a:pt x="15" y="1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713">
              <a:extLst>
                <a:ext uri="{FF2B5EF4-FFF2-40B4-BE49-F238E27FC236}">
                  <a16:creationId xmlns:a16="http://schemas.microsoft.com/office/drawing/2014/main" id="{2E672C91-E795-4836-86B3-46D91E7C5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938" y="2151063"/>
              <a:ext cx="57150" cy="57150"/>
            </a:xfrm>
            <a:custGeom>
              <a:avLst/>
              <a:gdLst>
                <a:gd name="T0" fmla="*/ 0 w 181"/>
                <a:gd name="T1" fmla="*/ 91 h 182"/>
                <a:gd name="T2" fmla="*/ 1 w 181"/>
                <a:gd name="T3" fmla="*/ 100 h 182"/>
                <a:gd name="T4" fmla="*/ 2 w 181"/>
                <a:gd name="T5" fmla="*/ 110 h 182"/>
                <a:gd name="T6" fmla="*/ 4 w 181"/>
                <a:gd name="T7" fmla="*/ 118 h 182"/>
                <a:gd name="T8" fmla="*/ 7 w 181"/>
                <a:gd name="T9" fmla="*/ 126 h 182"/>
                <a:gd name="T10" fmla="*/ 11 w 181"/>
                <a:gd name="T11" fmla="*/ 134 h 182"/>
                <a:gd name="T12" fmla="*/ 16 w 181"/>
                <a:gd name="T13" fmla="*/ 142 h 182"/>
                <a:gd name="T14" fmla="*/ 21 w 181"/>
                <a:gd name="T15" fmla="*/ 148 h 182"/>
                <a:gd name="T16" fmla="*/ 26 w 181"/>
                <a:gd name="T17" fmla="*/ 155 h 182"/>
                <a:gd name="T18" fmla="*/ 33 w 181"/>
                <a:gd name="T19" fmla="*/ 161 h 182"/>
                <a:gd name="T20" fmla="*/ 40 w 181"/>
                <a:gd name="T21" fmla="*/ 165 h 182"/>
                <a:gd name="T22" fmla="*/ 47 w 181"/>
                <a:gd name="T23" fmla="*/ 171 h 182"/>
                <a:gd name="T24" fmla="*/ 55 w 181"/>
                <a:gd name="T25" fmla="*/ 174 h 182"/>
                <a:gd name="T26" fmla="*/ 64 w 181"/>
                <a:gd name="T27" fmla="*/ 177 h 182"/>
                <a:gd name="T28" fmla="*/ 73 w 181"/>
                <a:gd name="T29" fmla="*/ 179 h 182"/>
                <a:gd name="T30" fmla="*/ 81 w 181"/>
                <a:gd name="T31" fmla="*/ 181 h 182"/>
                <a:gd name="T32" fmla="*/ 91 w 181"/>
                <a:gd name="T33" fmla="*/ 182 h 182"/>
                <a:gd name="T34" fmla="*/ 99 w 181"/>
                <a:gd name="T35" fmla="*/ 181 h 182"/>
                <a:gd name="T36" fmla="*/ 109 w 181"/>
                <a:gd name="T37" fmla="*/ 179 h 182"/>
                <a:gd name="T38" fmla="*/ 118 w 181"/>
                <a:gd name="T39" fmla="*/ 177 h 182"/>
                <a:gd name="T40" fmla="*/ 125 w 181"/>
                <a:gd name="T41" fmla="*/ 174 h 182"/>
                <a:gd name="T42" fmla="*/ 134 w 181"/>
                <a:gd name="T43" fmla="*/ 171 h 182"/>
                <a:gd name="T44" fmla="*/ 141 w 181"/>
                <a:gd name="T45" fmla="*/ 165 h 182"/>
                <a:gd name="T46" fmla="*/ 148 w 181"/>
                <a:gd name="T47" fmla="*/ 161 h 182"/>
                <a:gd name="T48" fmla="*/ 154 w 181"/>
                <a:gd name="T49" fmla="*/ 155 h 182"/>
                <a:gd name="T50" fmla="*/ 161 w 181"/>
                <a:gd name="T51" fmla="*/ 148 h 182"/>
                <a:gd name="T52" fmla="*/ 165 w 181"/>
                <a:gd name="T53" fmla="*/ 142 h 182"/>
                <a:gd name="T54" fmla="*/ 170 w 181"/>
                <a:gd name="T55" fmla="*/ 134 h 182"/>
                <a:gd name="T56" fmla="*/ 173 w 181"/>
                <a:gd name="T57" fmla="*/ 126 h 182"/>
                <a:gd name="T58" fmla="*/ 177 w 181"/>
                <a:gd name="T59" fmla="*/ 118 h 182"/>
                <a:gd name="T60" fmla="*/ 179 w 181"/>
                <a:gd name="T61" fmla="*/ 110 h 182"/>
                <a:gd name="T62" fmla="*/ 180 w 181"/>
                <a:gd name="T63" fmla="*/ 100 h 182"/>
                <a:gd name="T64" fmla="*/ 181 w 181"/>
                <a:gd name="T65" fmla="*/ 91 h 182"/>
                <a:gd name="T66" fmla="*/ 181 w 181"/>
                <a:gd name="T67" fmla="*/ 0 h 182"/>
                <a:gd name="T68" fmla="*/ 0 w 181"/>
                <a:gd name="T69" fmla="*/ 0 h 182"/>
                <a:gd name="T70" fmla="*/ 0 w 181"/>
                <a:gd name="T71" fmla="*/ 9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1" h="182">
                  <a:moveTo>
                    <a:pt x="0" y="91"/>
                  </a:moveTo>
                  <a:lnTo>
                    <a:pt x="1" y="100"/>
                  </a:lnTo>
                  <a:lnTo>
                    <a:pt x="2" y="110"/>
                  </a:lnTo>
                  <a:lnTo>
                    <a:pt x="4" y="118"/>
                  </a:lnTo>
                  <a:lnTo>
                    <a:pt x="7" y="126"/>
                  </a:lnTo>
                  <a:lnTo>
                    <a:pt x="11" y="134"/>
                  </a:lnTo>
                  <a:lnTo>
                    <a:pt x="16" y="142"/>
                  </a:lnTo>
                  <a:lnTo>
                    <a:pt x="21" y="148"/>
                  </a:lnTo>
                  <a:lnTo>
                    <a:pt x="26" y="155"/>
                  </a:lnTo>
                  <a:lnTo>
                    <a:pt x="33" y="161"/>
                  </a:lnTo>
                  <a:lnTo>
                    <a:pt x="40" y="165"/>
                  </a:lnTo>
                  <a:lnTo>
                    <a:pt x="47" y="171"/>
                  </a:lnTo>
                  <a:lnTo>
                    <a:pt x="55" y="174"/>
                  </a:lnTo>
                  <a:lnTo>
                    <a:pt x="64" y="177"/>
                  </a:lnTo>
                  <a:lnTo>
                    <a:pt x="73" y="179"/>
                  </a:lnTo>
                  <a:lnTo>
                    <a:pt x="81" y="181"/>
                  </a:lnTo>
                  <a:lnTo>
                    <a:pt x="91" y="182"/>
                  </a:lnTo>
                  <a:lnTo>
                    <a:pt x="99" y="181"/>
                  </a:lnTo>
                  <a:lnTo>
                    <a:pt x="109" y="179"/>
                  </a:lnTo>
                  <a:lnTo>
                    <a:pt x="118" y="177"/>
                  </a:lnTo>
                  <a:lnTo>
                    <a:pt x="125" y="174"/>
                  </a:lnTo>
                  <a:lnTo>
                    <a:pt x="134" y="171"/>
                  </a:lnTo>
                  <a:lnTo>
                    <a:pt x="141" y="165"/>
                  </a:lnTo>
                  <a:lnTo>
                    <a:pt x="148" y="161"/>
                  </a:lnTo>
                  <a:lnTo>
                    <a:pt x="154" y="155"/>
                  </a:lnTo>
                  <a:lnTo>
                    <a:pt x="161" y="148"/>
                  </a:lnTo>
                  <a:lnTo>
                    <a:pt x="165" y="142"/>
                  </a:lnTo>
                  <a:lnTo>
                    <a:pt x="170" y="134"/>
                  </a:lnTo>
                  <a:lnTo>
                    <a:pt x="173" y="126"/>
                  </a:lnTo>
                  <a:lnTo>
                    <a:pt x="177" y="118"/>
                  </a:lnTo>
                  <a:lnTo>
                    <a:pt x="179" y="110"/>
                  </a:lnTo>
                  <a:lnTo>
                    <a:pt x="180" y="100"/>
                  </a:lnTo>
                  <a:lnTo>
                    <a:pt x="181" y="91"/>
                  </a:lnTo>
                  <a:lnTo>
                    <a:pt x="181" y="0"/>
                  </a:lnTo>
                  <a:lnTo>
                    <a:pt x="0" y="0"/>
                  </a:lnTo>
                  <a:lnTo>
                    <a:pt x="0" y="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714">
              <a:extLst>
                <a:ext uri="{FF2B5EF4-FFF2-40B4-BE49-F238E27FC236}">
                  <a16:creationId xmlns:a16="http://schemas.microsoft.com/office/drawing/2014/main" id="{31E18E71-4743-4FAD-A49E-DD26A210B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938" y="1920875"/>
              <a:ext cx="57150" cy="192088"/>
            </a:xfrm>
            <a:custGeom>
              <a:avLst/>
              <a:gdLst>
                <a:gd name="T0" fmla="*/ 163 w 181"/>
                <a:gd name="T1" fmla="*/ 0 h 602"/>
                <a:gd name="T2" fmla="*/ 157 w 181"/>
                <a:gd name="T3" fmla="*/ 3 h 602"/>
                <a:gd name="T4" fmla="*/ 153 w 181"/>
                <a:gd name="T5" fmla="*/ 7 h 602"/>
                <a:gd name="T6" fmla="*/ 151 w 181"/>
                <a:gd name="T7" fmla="*/ 12 h 602"/>
                <a:gd name="T8" fmla="*/ 151 w 181"/>
                <a:gd name="T9" fmla="*/ 211 h 602"/>
                <a:gd name="T10" fmla="*/ 150 w 181"/>
                <a:gd name="T11" fmla="*/ 222 h 602"/>
                <a:gd name="T12" fmla="*/ 146 w 181"/>
                <a:gd name="T13" fmla="*/ 234 h 602"/>
                <a:gd name="T14" fmla="*/ 140 w 181"/>
                <a:gd name="T15" fmla="*/ 245 h 602"/>
                <a:gd name="T16" fmla="*/ 133 w 181"/>
                <a:gd name="T17" fmla="*/ 254 h 602"/>
                <a:gd name="T18" fmla="*/ 124 w 181"/>
                <a:gd name="T19" fmla="*/ 261 h 602"/>
                <a:gd name="T20" fmla="*/ 113 w 181"/>
                <a:gd name="T21" fmla="*/ 266 h 602"/>
                <a:gd name="T22" fmla="*/ 103 w 181"/>
                <a:gd name="T23" fmla="*/ 270 h 602"/>
                <a:gd name="T24" fmla="*/ 91 w 181"/>
                <a:gd name="T25" fmla="*/ 271 h 602"/>
                <a:gd name="T26" fmla="*/ 78 w 181"/>
                <a:gd name="T27" fmla="*/ 270 h 602"/>
                <a:gd name="T28" fmla="*/ 67 w 181"/>
                <a:gd name="T29" fmla="*/ 266 h 602"/>
                <a:gd name="T30" fmla="*/ 57 w 181"/>
                <a:gd name="T31" fmla="*/ 261 h 602"/>
                <a:gd name="T32" fmla="*/ 48 w 181"/>
                <a:gd name="T33" fmla="*/ 254 h 602"/>
                <a:gd name="T34" fmla="*/ 40 w 181"/>
                <a:gd name="T35" fmla="*/ 245 h 602"/>
                <a:gd name="T36" fmla="*/ 35 w 181"/>
                <a:gd name="T37" fmla="*/ 234 h 602"/>
                <a:gd name="T38" fmla="*/ 32 w 181"/>
                <a:gd name="T39" fmla="*/ 224 h 602"/>
                <a:gd name="T40" fmla="*/ 30 w 181"/>
                <a:gd name="T41" fmla="*/ 211 h 602"/>
                <a:gd name="T42" fmla="*/ 30 w 181"/>
                <a:gd name="T43" fmla="*/ 12 h 602"/>
                <a:gd name="T44" fmla="*/ 28 w 181"/>
                <a:gd name="T45" fmla="*/ 7 h 602"/>
                <a:gd name="T46" fmla="*/ 23 w 181"/>
                <a:gd name="T47" fmla="*/ 3 h 602"/>
                <a:gd name="T48" fmla="*/ 18 w 181"/>
                <a:gd name="T49" fmla="*/ 0 h 602"/>
                <a:gd name="T50" fmla="*/ 13 w 181"/>
                <a:gd name="T51" fmla="*/ 0 h 602"/>
                <a:gd name="T52" fmla="*/ 7 w 181"/>
                <a:gd name="T53" fmla="*/ 3 h 602"/>
                <a:gd name="T54" fmla="*/ 3 w 181"/>
                <a:gd name="T55" fmla="*/ 7 h 602"/>
                <a:gd name="T56" fmla="*/ 1 w 181"/>
                <a:gd name="T57" fmla="*/ 12 h 602"/>
                <a:gd name="T58" fmla="*/ 0 w 181"/>
                <a:gd name="T59" fmla="*/ 211 h 602"/>
                <a:gd name="T60" fmla="*/ 181 w 181"/>
                <a:gd name="T61" fmla="*/ 602 h 602"/>
                <a:gd name="T62" fmla="*/ 181 w 181"/>
                <a:gd name="T63" fmla="*/ 15 h 602"/>
                <a:gd name="T64" fmla="*/ 180 w 181"/>
                <a:gd name="T65" fmla="*/ 9 h 602"/>
                <a:gd name="T66" fmla="*/ 177 w 181"/>
                <a:gd name="T67" fmla="*/ 5 h 602"/>
                <a:gd name="T68" fmla="*/ 171 w 181"/>
                <a:gd name="T69" fmla="*/ 2 h 602"/>
                <a:gd name="T70" fmla="*/ 166 w 181"/>
                <a:gd name="T71" fmla="*/ 0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1" h="602">
                  <a:moveTo>
                    <a:pt x="166" y="0"/>
                  </a:moveTo>
                  <a:lnTo>
                    <a:pt x="163" y="0"/>
                  </a:lnTo>
                  <a:lnTo>
                    <a:pt x="159" y="2"/>
                  </a:lnTo>
                  <a:lnTo>
                    <a:pt x="157" y="3"/>
                  </a:lnTo>
                  <a:lnTo>
                    <a:pt x="155" y="5"/>
                  </a:lnTo>
                  <a:lnTo>
                    <a:pt x="153" y="7"/>
                  </a:lnTo>
                  <a:lnTo>
                    <a:pt x="152" y="9"/>
                  </a:lnTo>
                  <a:lnTo>
                    <a:pt x="151" y="12"/>
                  </a:lnTo>
                  <a:lnTo>
                    <a:pt x="151" y="15"/>
                  </a:lnTo>
                  <a:lnTo>
                    <a:pt x="151" y="211"/>
                  </a:lnTo>
                  <a:lnTo>
                    <a:pt x="150" y="217"/>
                  </a:lnTo>
                  <a:lnTo>
                    <a:pt x="150" y="222"/>
                  </a:lnTo>
                  <a:lnTo>
                    <a:pt x="148" y="229"/>
                  </a:lnTo>
                  <a:lnTo>
                    <a:pt x="146" y="234"/>
                  </a:lnTo>
                  <a:lnTo>
                    <a:pt x="143" y="240"/>
                  </a:lnTo>
                  <a:lnTo>
                    <a:pt x="140" y="245"/>
                  </a:lnTo>
                  <a:lnTo>
                    <a:pt x="137" y="249"/>
                  </a:lnTo>
                  <a:lnTo>
                    <a:pt x="133" y="254"/>
                  </a:lnTo>
                  <a:lnTo>
                    <a:pt x="128" y="258"/>
                  </a:lnTo>
                  <a:lnTo>
                    <a:pt x="124" y="261"/>
                  </a:lnTo>
                  <a:lnTo>
                    <a:pt x="119" y="264"/>
                  </a:lnTo>
                  <a:lnTo>
                    <a:pt x="113" y="266"/>
                  </a:lnTo>
                  <a:lnTo>
                    <a:pt x="108" y="269"/>
                  </a:lnTo>
                  <a:lnTo>
                    <a:pt x="103" y="270"/>
                  </a:lnTo>
                  <a:lnTo>
                    <a:pt x="96" y="271"/>
                  </a:lnTo>
                  <a:lnTo>
                    <a:pt x="91" y="271"/>
                  </a:lnTo>
                  <a:lnTo>
                    <a:pt x="84" y="271"/>
                  </a:lnTo>
                  <a:lnTo>
                    <a:pt x="78" y="270"/>
                  </a:lnTo>
                  <a:lnTo>
                    <a:pt x="73" y="269"/>
                  </a:lnTo>
                  <a:lnTo>
                    <a:pt x="67" y="266"/>
                  </a:lnTo>
                  <a:lnTo>
                    <a:pt x="62" y="264"/>
                  </a:lnTo>
                  <a:lnTo>
                    <a:pt x="57" y="261"/>
                  </a:lnTo>
                  <a:lnTo>
                    <a:pt x="52" y="258"/>
                  </a:lnTo>
                  <a:lnTo>
                    <a:pt x="48" y="254"/>
                  </a:lnTo>
                  <a:lnTo>
                    <a:pt x="44" y="249"/>
                  </a:lnTo>
                  <a:lnTo>
                    <a:pt x="40" y="245"/>
                  </a:lnTo>
                  <a:lnTo>
                    <a:pt x="37" y="240"/>
                  </a:lnTo>
                  <a:lnTo>
                    <a:pt x="35" y="234"/>
                  </a:lnTo>
                  <a:lnTo>
                    <a:pt x="33" y="229"/>
                  </a:lnTo>
                  <a:lnTo>
                    <a:pt x="32" y="224"/>
                  </a:lnTo>
                  <a:lnTo>
                    <a:pt x="31" y="217"/>
                  </a:lnTo>
                  <a:lnTo>
                    <a:pt x="30" y="211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8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211"/>
                  </a:lnTo>
                  <a:lnTo>
                    <a:pt x="0" y="602"/>
                  </a:lnTo>
                  <a:lnTo>
                    <a:pt x="181" y="602"/>
                  </a:lnTo>
                  <a:lnTo>
                    <a:pt x="181" y="211"/>
                  </a:lnTo>
                  <a:lnTo>
                    <a:pt x="181" y="15"/>
                  </a:lnTo>
                  <a:lnTo>
                    <a:pt x="181" y="12"/>
                  </a:lnTo>
                  <a:lnTo>
                    <a:pt x="180" y="9"/>
                  </a:lnTo>
                  <a:lnTo>
                    <a:pt x="178" y="7"/>
                  </a:lnTo>
                  <a:lnTo>
                    <a:pt x="177" y="5"/>
                  </a:lnTo>
                  <a:lnTo>
                    <a:pt x="174" y="3"/>
                  </a:lnTo>
                  <a:lnTo>
                    <a:pt x="171" y="2"/>
                  </a:lnTo>
                  <a:lnTo>
                    <a:pt x="169" y="0"/>
                  </a:lnTo>
                  <a:lnTo>
                    <a:pt x="1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Rectangle 715">
              <a:extLst>
                <a:ext uri="{FF2B5EF4-FFF2-40B4-BE49-F238E27FC236}">
                  <a16:creationId xmlns:a16="http://schemas.microsoft.com/office/drawing/2014/main" id="{47BC02E8-A6FD-4612-8369-43E3413CD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2122488"/>
              <a:ext cx="57150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716">
              <a:extLst>
                <a:ext uri="{FF2B5EF4-FFF2-40B4-BE49-F238E27FC236}">
                  <a16:creationId xmlns:a16="http://schemas.microsoft.com/office/drawing/2014/main" id="{F50F6EBB-B3B3-4068-93BC-04A75A505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0" y="1930400"/>
              <a:ext cx="9525" cy="57150"/>
            </a:xfrm>
            <a:custGeom>
              <a:avLst/>
              <a:gdLst>
                <a:gd name="T0" fmla="*/ 15 w 30"/>
                <a:gd name="T1" fmla="*/ 181 h 181"/>
                <a:gd name="T2" fmla="*/ 17 w 30"/>
                <a:gd name="T3" fmla="*/ 181 h 181"/>
                <a:gd name="T4" fmla="*/ 20 w 30"/>
                <a:gd name="T5" fmla="*/ 180 h 181"/>
                <a:gd name="T6" fmla="*/ 22 w 30"/>
                <a:gd name="T7" fmla="*/ 179 h 181"/>
                <a:gd name="T8" fmla="*/ 26 w 30"/>
                <a:gd name="T9" fmla="*/ 176 h 181"/>
                <a:gd name="T10" fmla="*/ 27 w 30"/>
                <a:gd name="T11" fmla="*/ 174 h 181"/>
                <a:gd name="T12" fmla="*/ 29 w 30"/>
                <a:gd name="T13" fmla="*/ 172 h 181"/>
                <a:gd name="T14" fmla="*/ 29 w 30"/>
                <a:gd name="T15" fmla="*/ 169 h 181"/>
                <a:gd name="T16" fmla="*/ 30 w 30"/>
                <a:gd name="T17" fmla="*/ 166 h 181"/>
                <a:gd name="T18" fmla="*/ 30 w 30"/>
                <a:gd name="T19" fmla="*/ 16 h 181"/>
                <a:gd name="T20" fmla="*/ 29 w 30"/>
                <a:gd name="T21" fmla="*/ 12 h 181"/>
                <a:gd name="T22" fmla="*/ 29 w 30"/>
                <a:gd name="T23" fmla="*/ 9 h 181"/>
                <a:gd name="T24" fmla="*/ 27 w 30"/>
                <a:gd name="T25" fmla="*/ 7 h 181"/>
                <a:gd name="T26" fmla="*/ 26 w 30"/>
                <a:gd name="T27" fmla="*/ 5 h 181"/>
                <a:gd name="T28" fmla="*/ 22 w 30"/>
                <a:gd name="T29" fmla="*/ 3 h 181"/>
                <a:gd name="T30" fmla="*/ 20 w 30"/>
                <a:gd name="T31" fmla="*/ 2 h 181"/>
                <a:gd name="T32" fmla="*/ 17 w 30"/>
                <a:gd name="T33" fmla="*/ 0 h 181"/>
                <a:gd name="T34" fmla="*/ 15 w 30"/>
                <a:gd name="T35" fmla="*/ 0 h 181"/>
                <a:gd name="T36" fmla="*/ 12 w 30"/>
                <a:gd name="T37" fmla="*/ 0 h 181"/>
                <a:gd name="T38" fmla="*/ 8 w 30"/>
                <a:gd name="T39" fmla="*/ 2 h 181"/>
                <a:gd name="T40" fmla="*/ 6 w 30"/>
                <a:gd name="T41" fmla="*/ 3 h 181"/>
                <a:gd name="T42" fmla="*/ 4 w 30"/>
                <a:gd name="T43" fmla="*/ 5 h 181"/>
                <a:gd name="T44" fmla="*/ 2 w 30"/>
                <a:gd name="T45" fmla="*/ 7 h 181"/>
                <a:gd name="T46" fmla="*/ 1 w 30"/>
                <a:gd name="T47" fmla="*/ 9 h 181"/>
                <a:gd name="T48" fmla="*/ 0 w 30"/>
                <a:gd name="T49" fmla="*/ 12 h 181"/>
                <a:gd name="T50" fmla="*/ 0 w 30"/>
                <a:gd name="T51" fmla="*/ 16 h 181"/>
                <a:gd name="T52" fmla="*/ 0 w 30"/>
                <a:gd name="T53" fmla="*/ 166 h 181"/>
                <a:gd name="T54" fmla="*/ 0 w 30"/>
                <a:gd name="T55" fmla="*/ 169 h 181"/>
                <a:gd name="T56" fmla="*/ 1 w 30"/>
                <a:gd name="T57" fmla="*/ 172 h 181"/>
                <a:gd name="T58" fmla="*/ 2 w 30"/>
                <a:gd name="T59" fmla="*/ 174 h 181"/>
                <a:gd name="T60" fmla="*/ 4 w 30"/>
                <a:gd name="T61" fmla="*/ 176 h 181"/>
                <a:gd name="T62" fmla="*/ 6 w 30"/>
                <a:gd name="T63" fmla="*/ 179 h 181"/>
                <a:gd name="T64" fmla="*/ 8 w 30"/>
                <a:gd name="T65" fmla="*/ 180 h 181"/>
                <a:gd name="T66" fmla="*/ 12 w 30"/>
                <a:gd name="T67" fmla="*/ 181 h 181"/>
                <a:gd name="T68" fmla="*/ 15 w 30"/>
                <a:gd name="T69" fmla="*/ 181 h 181"/>
                <a:gd name="T70" fmla="*/ 15 w 30"/>
                <a:gd name="T71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" h="181">
                  <a:moveTo>
                    <a:pt x="15" y="181"/>
                  </a:moveTo>
                  <a:lnTo>
                    <a:pt x="17" y="181"/>
                  </a:lnTo>
                  <a:lnTo>
                    <a:pt x="20" y="180"/>
                  </a:lnTo>
                  <a:lnTo>
                    <a:pt x="22" y="179"/>
                  </a:lnTo>
                  <a:lnTo>
                    <a:pt x="26" y="176"/>
                  </a:lnTo>
                  <a:lnTo>
                    <a:pt x="27" y="174"/>
                  </a:lnTo>
                  <a:lnTo>
                    <a:pt x="29" y="172"/>
                  </a:lnTo>
                  <a:lnTo>
                    <a:pt x="29" y="169"/>
                  </a:lnTo>
                  <a:lnTo>
                    <a:pt x="30" y="166"/>
                  </a:lnTo>
                  <a:lnTo>
                    <a:pt x="30" y="16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1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6" y="179"/>
                  </a:lnTo>
                  <a:lnTo>
                    <a:pt x="8" y="180"/>
                  </a:lnTo>
                  <a:lnTo>
                    <a:pt x="12" y="181"/>
                  </a:lnTo>
                  <a:lnTo>
                    <a:pt x="15" y="181"/>
                  </a:lnTo>
                  <a:lnTo>
                    <a:pt x="15" y="1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717">
              <a:extLst>
                <a:ext uri="{FF2B5EF4-FFF2-40B4-BE49-F238E27FC236}">
                  <a16:creationId xmlns:a16="http://schemas.microsoft.com/office/drawing/2014/main" id="{E4EA2FA3-F3E0-4B96-83E2-47148D9D1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263" y="1920875"/>
              <a:ext cx="57150" cy="192088"/>
            </a:xfrm>
            <a:custGeom>
              <a:avLst/>
              <a:gdLst>
                <a:gd name="T0" fmla="*/ 162 w 181"/>
                <a:gd name="T1" fmla="*/ 0 h 602"/>
                <a:gd name="T2" fmla="*/ 157 w 181"/>
                <a:gd name="T3" fmla="*/ 3 h 602"/>
                <a:gd name="T4" fmla="*/ 154 w 181"/>
                <a:gd name="T5" fmla="*/ 7 h 602"/>
                <a:gd name="T6" fmla="*/ 152 w 181"/>
                <a:gd name="T7" fmla="*/ 12 h 602"/>
                <a:gd name="T8" fmla="*/ 151 w 181"/>
                <a:gd name="T9" fmla="*/ 211 h 602"/>
                <a:gd name="T10" fmla="*/ 150 w 181"/>
                <a:gd name="T11" fmla="*/ 222 h 602"/>
                <a:gd name="T12" fmla="*/ 146 w 181"/>
                <a:gd name="T13" fmla="*/ 234 h 602"/>
                <a:gd name="T14" fmla="*/ 141 w 181"/>
                <a:gd name="T15" fmla="*/ 245 h 602"/>
                <a:gd name="T16" fmla="*/ 133 w 181"/>
                <a:gd name="T17" fmla="*/ 254 h 602"/>
                <a:gd name="T18" fmla="*/ 125 w 181"/>
                <a:gd name="T19" fmla="*/ 261 h 602"/>
                <a:gd name="T20" fmla="*/ 114 w 181"/>
                <a:gd name="T21" fmla="*/ 266 h 602"/>
                <a:gd name="T22" fmla="*/ 102 w 181"/>
                <a:gd name="T23" fmla="*/ 270 h 602"/>
                <a:gd name="T24" fmla="*/ 91 w 181"/>
                <a:gd name="T25" fmla="*/ 271 h 602"/>
                <a:gd name="T26" fmla="*/ 79 w 181"/>
                <a:gd name="T27" fmla="*/ 270 h 602"/>
                <a:gd name="T28" fmla="*/ 67 w 181"/>
                <a:gd name="T29" fmla="*/ 266 h 602"/>
                <a:gd name="T30" fmla="*/ 57 w 181"/>
                <a:gd name="T31" fmla="*/ 261 h 602"/>
                <a:gd name="T32" fmla="*/ 48 w 181"/>
                <a:gd name="T33" fmla="*/ 254 h 602"/>
                <a:gd name="T34" fmla="*/ 41 w 181"/>
                <a:gd name="T35" fmla="*/ 245 h 602"/>
                <a:gd name="T36" fmla="*/ 35 w 181"/>
                <a:gd name="T37" fmla="*/ 234 h 602"/>
                <a:gd name="T38" fmla="*/ 32 w 181"/>
                <a:gd name="T39" fmla="*/ 224 h 602"/>
                <a:gd name="T40" fmla="*/ 30 w 181"/>
                <a:gd name="T41" fmla="*/ 211 h 602"/>
                <a:gd name="T42" fmla="*/ 30 w 181"/>
                <a:gd name="T43" fmla="*/ 12 h 602"/>
                <a:gd name="T44" fmla="*/ 28 w 181"/>
                <a:gd name="T45" fmla="*/ 7 h 602"/>
                <a:gd name="T46" fmla="*/ 24 w 181"/>
                <a:gd name="T47" fmla="*/ 3 h 602"/>
                <a:gd name="T48" fmla="*/ 19 w 181"/>
                <a:gd name="T49" fmla="*/ 0 h 602"/>
                <a:gd name="T50" fmla="*/ 12 w 181"/>
                <a:gd name="T51" fmla="*/ 0 h 602"/>
                <a:gd name="T52" fmla="*/ 7 w 181"/>
                <a:gd name="T53" fmla="*/ 3 h 602"/>
                <a:gd name="T54" fmla="*/ 3 w 181"/>
                <a:gd name="T55" fmla="*/ 7 h 602"/>
                <a:gd name="T56" fmla="*/ 0 w 181"/>
                <a:gd name="T57" fmla="*/ 12 h 602"/>
                <a:gd name="T58" fmla="*/ 0 w 181"/>
                <a:gd name="T59" fmla="*/ 211 h 602"/>
                <a:gd name="T60" fmla="*/ 181 w 181"/>
                <a:gd name="T61" fmla="*/ 602 h 602"/>
                <a:gd name="T62" fmla="*/ 181 w 181"/>
                <a:gd name="T63" fmla="*/ 15 h 602"/>
                <a:gd name="T64" fmla="*/ 180 w 181"/>
                <a:gd name="T65" fmla="*/ 9 h 602"/>
                <a:gd name="T66" fmla="*/ 176 w 181"/>
                <a:gd name="T67" fmla="*/ 5 h 602"/>
                <a:gd name="T68" fmla="*/ 172 w 181"/>
                <a:gd name="T69" fmla="*/ 2 h 602"/>
                <a:gd name="T70" fmla="*/ 166 w 181"/>
                <a:gd name="T71" fmla="*/ 0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1" h="602">
                  <a:moveTo>
                    <a:pt x="166" y="0"/>
                  </a:moveTo>
                  <a:lnTo>
                    <a:pt x="162" y="0"/>
                  </a:lnTo>
                  <a:lnTo>
                    <a:pt x="160" y="2"/>
                  </a:lnTo>
                  <a:lnTo>
                    <a:pt x="157" y="3"/>
                  </a:lnTo>
                  <a:lnTo>
                    <a:pt x="155" y="5"/>
                  </a:lnTo>
                  <a:lnTo>
                    <a:pt x="154" y="7"/>
                  </a:lnTo>
                  <a:lnTo>
                    <a:pt x="152" y="9"/>
                  </a:lnTo>
                  <a:lnTo>
                    <a:pt x="152" y="12"/>
                  </a:lnTo>
                  <a:lnTo>
                    <a:pt x="151" y="15"/>
                  </a:lnTo>
                  <a:lnTo>
                    <a:pt x="151" y="211"/>
                  </a:lnTo>
                  <a:lnTo>
                    <a:pt x="151" y="217"/>
                  </a:lnTo>
                  <a:lnTo>
                    <a:pt x="150" y="222"/>
                  </a:lnTo>
                  <a:lnTo>
                    <a:pt x="148" y="229"/>
                  </a:lnTo>
                  <a:lnTo>
                    <a:pt x="146" y="234"/>
                  </a:lnTo>
                  <a:lnTo>
                    <a:pt x="143" y="240"/>
                  </a:lnTo>
                  <a:lnTo>
                    <a:pt x="141" y="245"/>
                  </a:lnTo>
                  <a:lnTo>
                    <a:pt x="137" y="249"/>
                  </a:lnTo>
                  <a:lnTo>
                    <a:pt x="133" y="254"/>
                  </a:lnTo>
                  <a:lnTo>
                    <a:pt x="129" y="258"/>
                  </a:lnTo>
                  <a:lnTo>
                    <a:pt x="125" y="261"/>
                  </a:lnTo>
                  <a:lnTo>
                    <a:pt x="120" y="264"/>
                  </a:lnTo>
                  <a:lnTo>
                    <a:pt x="114" y="266"/>
                  </a:lnTo>
                  <a:lnTo>
                    <a:pt x="109" y="269"/>
                  </a:lnTo>
                  <a:lnTo>
                    <a:pt x="102" y="270"/>
                  </a:lnTo>
                  <a:lnTo>
                    <a:pt x="97" y="271"/>
                  </a:lnTo>
                  <a:lnTo>
                    <a:pt x="91" y="271"/>
                  </a:lnTo>
                  <a:lnTo>
                    <a:pt x="84" y="271"/>
                  </a:lnTo>
                  <a:lnTo>
                    <a:pt x="79" y="270"/>
                  </a:lnTo>
                  <a:lnTo>
                    <a:pt x="72" y="269"/>
                  </a:lnTo>
                  <a:lnTo>
                    <a:pt x="67" y="266"/>
                  </a:lnTo>
                  <a:lnTo>
                    <a:pt x="62" y="264"/>
                  </a:lnTo>
                  <a:lnTo>
                    <a:pt x="57" y="261"/>
                  </a:lnTo>
                  <a:lnTo>
                    <a:pt x="52" y="258"/>
                  </a:lnTo>
                  <a:lnTo>
                    <a:pt x="48" y="254"/>
                  </a:lnTo>
                  <a:lnTo>
                    <a:pt x="44" y="249"/>
                  </a:lnTo>
                  <a:lnTo>
                    <a:pt x="41" y="245"/>
                  </a:lnTo>
                  <a:lnTo>
                    <a:pt x="38" y="240"/>
                  </a:lnTo>
                  <a:lnTo>
                    <a:pt x="35" y="234"/>
                  </a:lnTo>
                  <a:lnTo>
                    <a:pt x="33" y="229"/>
                  </a:lnTo>
                  <a:lnTo>
                    <a:pt x="32" y="224"/>
                  </a:lnTo>
                  <a:lnTo>
                    <a:pt x="30" y="217"/>
                  </a:lnTo>
                  <a:lnTo>
                    <a:pt x="30" y="211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8" y="7"/>
                  </a:lnTo>
                  <a:lnTo>
                    <a:pt x="26" y="5"/>
                  </a:lnTo>
                  <a:lnTo>
                    <a:pt x="24" y="3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211"/>
                  </a:lnTo>
                  <a:lnTo>
                    <a:pt x="0" y="602"/>
                  </a:lnTo>
                  <a:lnTo>
                    <a:pt x="181" y="602"/>
                  </a:lnTo>
                  <a:lnTo>
                    <a:pt x="181" y="211"/>
                  </a:lnTo>
                  <a:lnTo>
                    <a:pt x="181" y="15"/>
                  </a:lnTo>
                  <a:lnTo>
                    <a:pt x="181" y="12"/>
                  </a:lnTo>
                  <a:lnTo>
                    <a:pt x="180" y="9"/>
                  </a:lnTo>
                  <a:lnTo>
                    <a:pt x="178" y="7"/>
                  </a:lnTo>
                  <a:lnTo>
                    <a:pt x="176" y="5"/>
                  </a:lnTo>
                  <a:lnTo>
                    <a:pt x="174" y="3"/>
                  </a:lnTo>
                  <a:lnTo>
                    <a:pt x="172" y="2"/>
                  </a:lnTo>
                  <a:lnTo>
                    <a:pt x="169" y="0"/>
                  </a:lnTo>
                  <a:lnTo>
                    <a:pt x="1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Rectangle 718">
              <a:extLst>
                <a:ext uri="{FF2B5EF4-FFF2-40B4-BE49-F238E27FC236}">
                  <a16:creationId xmlns:a16="http://schemas.microsoft.com/office/drawing/2014/main" id="{9999F801-776C-4D07-B99B-3A7DE34F4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8263" y="2122488"/>
              <a:ext cx="57150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719">
              <a:extLst>
                <a:ext uri="{FF2B5EF4-FFF2-40B4-BE49-F238E27FC236}">
                  <a16:creationId xmlns:a16="http://schemas.microsoft.com/office/drawing/2014/main" id="{3ECE2512-4506-40C2-9F6F-EB79680D2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263" y="2151063"/>
              <a:ext cx="57150" cy="57150"/>
            </a:xfrm>
            <a:custGeom>
              <a:avLst/>
              <a:gdLst>
                <a:gd name="T0" fmla="*/ 0 w 181"/>
                <a:gd name="T1" fmla="*/ 91 h 182"/>
                <a:gd name="T2" fmla="*/ 0 w 181"/>
                <a:gd name="T3" fmla="*/ 100 h 182"/>
                <a:gd name="T4" fmla="*/ 3 w 181"/>
                <a:gd name="T5" fmla="*/ 110 h 182"/>
                <a:gd name="T6" fmla="*/ 5 w 181"/>
                <a:gd name="T7" fmla="*/ 118 h 182"/>
                <a:gd name="T8" fmla="*/ 8 w 181"/>
                <a:gd name="T9" fmla="*/ 126 h 182"/>
                <a:gd name="T10" fmla="*/ 11 w 181"/>
                <a:gd name="T11" fmla="*/ 134 h 182"/>
                <a:gd name="T12" fmla="*/ 15 w 181"/>
                <a:gd name="T13" fmla="*/ 142 h 182"/>
                <a:gd name="T14" fmla="*/ 21 w 181"/>
                <a:gd name="T15" fmla="*/ 148 h 182"/>
                <a:gd name="T16" fmla="*/ 27 w 181"/>
                <a:gd name="T17" fmla="*/ 155 h 182"/>
                <a:gd name="T18" fmla="*/ 34 w 181"/>
                <a:gd name="T19" fmla="*/ 161 h 182"/>
                <a:gd name="T20" fmla="*/ 40 w 181"/>
                <a:gd name="T21" fmla="*/ 165 h 182"/>
                <a:gd name="T22" fmla="*/ 48 w 181"/>
                <a:gd name="T23" fmla="*/ 171 h 182"/>
                <a:gd name="T24" fmla="*/ 55 w 181"/>
                <a:gd name="T25" fmla="*/ 174 h 182"/>
                <a:gd name="T26" fmla="*/ 64 w 181"/>
                <a:gd name="T27" fmla="*/ 177 h 182"/>
                <a:gd name="T28" fmla="*/ 72 w 181"/>
                <a:gd name="T29" fmla="*/ 179 h 182"/>
                <a:gd name="T30" fmla="*/ 82 w 181"/>
                <a:gd name="T31" fmla="*/ 181 h 182"/>
                <a:gd name="T32" fmla="*/ 91 w 181"/>
                <a:gd name="T33" fmla="*/ 182 h 182"/>
                <a:gd name="T34" fmla="*/ 100 w 181"/>
                <a:gd name="T35" fmla="*/ 181 h 182"/>
                <a:gd name="T36" fmla="*/ 109 w 181"/>
                <a:gd name="T37" fmla="*/ 179 h 182"/>
                <a:gd name="T38" fmla="*/ 117 w 181"/>
                <a:gd name="T39" fmla="*/ 177 h 182"/>
                <a:gd name="T40" fmla="*/ 126 w 181"/>
                <a:gd name="T41" fmla="*/ 174 h 182"/>
                <a:gd name="T42" fmla="*/ 133 w 181"/>
                <a:gd name="T43" fmla="*/ 171 h 182"/>
                <a:gd name="T44" fmla="*/ 141 w 181"/>
                <a:gd name="T45" fmla="*/ 165 h 182"/>
                <a:gd name="T46" fmla="*/ 148 w 181"/>
                <a:gd name="T47" fmla="*/ 161 h 182"/>
                <a:gd name="T48" fmla="*/ 155 w 181"/>
                <a:gd name="T49" fmla="*/ 155 h 182"/>
                <a:gd name="T50" fmla="*/ 160 w 181"/>
                <a:gd name="T51" fmla="*/ 148 h 182"/>
                <a:gd name="T52" fmla="*/ 166 w 181"/>
                <a:gd name="T53" fmla="*/ 142 h 182"/>
                <a:gd name="T54" fmla="*/ 170 w 181"/>
                <a:gd name="T55" fmla="*/ 134 h 182"/>
                <a:gd name="T56" fmla="*/ 174 w 181"/>
                <a:gd name="T57" fmla="*/ 126 h 182"/>
                <a:gd name="T58" fmla="*/ 177 w 181"/>
                <a:gd name="T59" fmla="*/ 118 h 182"/>
                <a:gd name="T60" fmla="*/ 180 w 181"/>
                <a:gd name="T61" fmla="*/ 110 h 182"/>
                <a:gd name="T62" fmla="*/ 181 w 181"/>
                <a:gd name="T63" fmla="*/ 100 h 182"/>
                <a:gd name="T64" fmla="*/ 181 w 181"/>
                <a:gd name="T65" fmla="*/ 91 h 182"/>
                <a:gd name="T66" fmla="*/ 181 w 181"/>
                <a:gd name="T67" fmla="*/ 0 h 182"/>
                <a:gd name="T68" fmla="*/ 0 w 181"/>
                <a:gd name="T69" fmla="*/ 0 h 182"/>
                <a:gd name="T70" fmla="*/ 0 w 181"/>
                <a:gd name="T71" fmla="*/ 9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1" h="182">
                  <a:moveTo>
                    <a:pt x="0" y="91"/>
                  </a:moveTo>
                  <a:lnTo>
                    <a:pt x="0" y="100"/>
                  </a:lnTo>
                  <a:lnTo>
                    <a:pt x="3" y="110"/>
                  </a:lnTo>
                  <a:lnTo>
                    <a:pt x="5" y="118"/>
                  </a:lnTo>
                  <a:lnTo>
                    <a:pt x="8" y="126"/>
                  </a:lnTo>
                  <a:lnTo>
                    <a:pt x="11" y="134"/>
                  </a:lnTo>
                  <a:lnTo>
                    <a:pt x="15" y="142"/>
                  </a:lnTo>
                  <a:lnTo>
                    <a:pt x="21" y="148"/>
                  </a:lnTo>
                  <a:lnTo>
                    <a:pt x="27" y="155"/>
                  </a:lnTo>
                  <a:lnTo>
                    <a:pt x="34" y="161"/>
                  </a:lnTo>
                  <a:lnTo>
                    <a:pt x="40" y="165"/>
                  </a:lnTo>
                  <a:lnTo>
                    <a:pt x="48" y="171"/>
                  </a:lnTo>
                  <a:lnTo>
                    <a:pt x="55" y="174"/>
                  </a:lnTo>
                  <a:lnTo>
                    <a:pt x="64" y="177"/>
                  </a:lnTo>
                  <a:lnTo>
                    <a:pt x="72" y="179"/>
                  </a:lnTo>
                  <a:lnTo>
                    <a:pt x="82" y="181"/>
                  </a:lnTo>
                  <a:lnTo>
                    <a:pt x="91" y="182"/>
                  </a:lnTo>
                  <a:lnTo>
                    <a:pt x="100" y="181"/>
                  </a:lnTo>
                  <a:lnTo>
                    <a:pt x="109" y="179"/>
                  </a:lnTo>
                  <a:lnTo>
                    <a:pt x="117" y="177"/>
                  </a:lnTo>
                  <a:lnTo>
                    <a:pt x="126" y="174"/>
                  </a:lnTo>
                  <a:lnTo>
                    <a:pt x="133" y="171"/>
                  </a:lnTo>
                  <a:lnTo>
                    <a:pt x="141" y="165"/>
                  </a:lnTo>
                  <a:lnTo>
                    <a:pt x="148" y="161"/>
                  </a:lnTo>
                  <a:lnTo>
                    <a:pt x="155" y="155"/>
                  </a:lnTo>
                  <a:lnTo>
                    <a:pt x="160" y="148"/>
                  </a:lnTo>
                  <a:lnTo>
                    <a:pt x="166" y="142"/>
                  </a:lnTo>
                  <a:lnTo>
                    <a:pt x="170" y="134"/>
                  </a:lnTo>
                  <a:lnTo>
                    <a:pt x="174" y="126"/>
                  </a:lnTo>
                  <a:lnTo>
                    <a:pt x="177" y="118"/>
                  </a:lnTo>
                  <a:lnTo>
                    <a:pt x="180" y="110"/>
                  </a:lnTo>
                  <a:lnTo>
                    <a:pt x="181" y="100"/>
                  </a:lnTo>
                  <a:lnTo>
                    <a:pt x="181" y="91"/>
                  </a:lnTo>
                  <a:lnTo>
                    <a:pt x="181" y="0"/>
                  </a:lnTo>
                  <a:lnTo>
                    <a:pt x="0" y="0"/>
                  </a:lnTo>
                  <a:lnTo>
                    <a:pt x="0" y="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720">
              <a:extLst>
                <a:ext uri="{FF2B5EF4-FFF2-40B4-BE49-F238E27FC236}">
                  <a16:creationId xmlns:a16="http://schemas.microsoft.com/office/drawing/2014/main" id="{92E519DB-5FE2-4138-8672-F40F527ED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075" y="1930400"/>
              <a:ext cx="9525" cy="57150"/>
            </a:xfrm>
            <a:custGeom>
              <a:avLst/>
              <a:gdLst>
                <a:gd name="T0" fmla="*/ 15 w 30"/>
                <a:gd name="T1" fmla="*/ 181 h 181"/>
                <a:gd name="T2" fmla="*/ 18 w 30"/>
                <a:gd name="T3" fmla="*/ 181 h 181"/>
                <a:gd name="T4" fmla="*/ 21 w 30"/>
                <a:gd name="T5" fmla="*/ 180 h 181"/>
                <a:gd name="T6" fmla="*/ 23 w 30"/>
                <a:gd name="T7" fmla="*/ 179 h 181"/>
                <a:gd name="T8" fmla="*/ 25 w 30"/>
                <a:gd name="T9" fmla="*/ 176 h 181"/>
                <a:gd name="T10" fmla="*/ 27 w 30"/>
                <a:gd name="T11" fmla="*/ 174 h 181"/>
                <a:gd name="T12" fmla="*/ 28 w 30"/>
                <a:gd name="T13" fmla="*/ 172 h 181"/>
                <a:gd name="T14" fmla="*/ 30 w 30"/>
                <a:gd name="T15" fmla="*/ 169 h 181"/>
                <a:gd name="T16" fmla="*/ 30 w 30"/>
                <a:gd name="T17" fmla="*/ 166 h 181"/>
                <a:gd name="T18" fmla="*/ 30 w 30"/>
                <a:gd name="T19" fmla="*/ 16 h 181"/>
                <a:gd name="T20" fmla="*/ 30 w 30"/>
                <a:gd name="T21" fmla="*/ 12 h 181"/>
                <a:gd name="T22" fmla="*/ 28 w 30"/>
                <a:gd name="T23" fmla="*/ 9 h 181"/>
                <a:gd name="T24" fmla="*/ 27 w 30"/>
                <a:gd name="T25" fmla="*/ 7 h 181"/>
                <a:gd name="T26" fmla="*/ 25 w 30"/>
                <a:gd name="T27" fmla="*/ 5 h 181"/>
                <a:gd name="T28" fmla="*/ 23 w 30"/>
                <a:gd name="T29" fmla="*/ 3 h 181"/>
                <a:gd name="T30" fmla="*/ 21 w 30"/>
                <a:gd name="T31" fmla="*/ 2 h 181"/>
                <a:gd name="T32" fmla="*/ 18 w 30"/>
                <a:gd name="T33" fmla="*/ 0 h 181"/>
                <a:gd name="T34" fmla="*/ 15 w 30"/>
                <a:gd name="T35" fmla="*/ 0 h 181"/>
                <a:gd name="T36" fmla="*/ 11 w 30"/>
                <a:gd name="T37" fmla="*/ 0 h 181"/>
                <a:gd name="T38" fmla="*/ 9 w 30"/>
                <a:gd name="T39" fmla="*/ 2 h 181"/>
                <a:gd name="T40" fmla="*/ 6 w 30"/>
                <a:gd name="T41" fmla="*/ 3 h 181"/>
                <a:gd name="T42" fmla="*/ 4 w 30"/>
                <a:gd name="T43" fmla="*/ 5 h 181"/>
                <a:gd name="T44" fmla="*/ 2 w 30"/>
                <a:gd name="T45" fmla="*/ 7 h 181"/>
                <a:gd name="T46" fmla="*/ 1 w 30"/>
                <a:gd name="T47" fmla="*/ 9 h 181"/>
                <a:gd name="T48" fmla="*/ 0 w 30"/>
                <a:gd name="T49" fmla="*/ 12 h 181"/>
                <a:gd name="T50" fmla="*/ 0 w 30"/>
                <a:gd name="T51" fmla="*/ 16 h 181"/>
                <a:gd name="T52" fmla="*/ 0 w 30"/>
                <a:gd name="T53" fmla="*/ 166 h 181"/>
                <a:gd name="T54" fmla="*/ 0 w 30"/>
                <a:gd name="T55" fmla="*/ 169 h 181"/>
                <a:gd name="T56" fmla="*/ 1 w 30"/>
                <a:gd name="T57" fmla="*/ 172 h 181"/>
                <a:gd name="T58" fmla="*/ 2 w 30"/>
                <a:gd name="T59" fmla="*/ 174 h 181"/>
                <a:gd name="T60" fmla="*/ 4 w 30"/>
                <a:gd name="T61" fmla="*/ 176 h 181"/>
                <a:gd name="T62" fmla="*/ 6 w 30"/>
                <a:gd name="T63" fmla="*/ 179 h 181"/>
                <a:gd name="T64" fmla="*/ 9 w 30"/>
                <a:gd name="T65" fmla="*/ 180 h 181"/>
                <a:gd name="T66" fmla="*/ 11 w 30"/>
                <a:gd name="T67" fmla="*/ 181 h 181"/>
                <a:gd name="T68" fmla="*/ 15 w 30"/>
                <a:gd name="T6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" h="181">
                  <a:moveTo>
                    <a:pt x="15" y="181"/>
                  </a:moveTo>
                  <a:lnTo>
                    <a:pt x="18" y="181"/>
                  </a:lnTo>
                  <a:lnTo>
                    <a:pt x="21" y="180"/>
                  </a:lnTo>
                  <a:lnTo>
                    <a:pt x="23" y="179"/>
                  </a:lnTo>
                  <a:lnTo>
                    <a:pt x="25" y="176"/>
                  </a:lnTo>
                  <a:lnTo>
                    <a:pt x="27" y="174"/>
                  </a:lnTo>
                  <a:lnTo>
                    <a:pt x="28" y="172"/>
                  </a:lnTo>
                  <a:lnTo>
                    <a:pt x="30" y="169"/>
                  </a:lnTo>
                  <a:lnTo>
                    <a:pt x="30" y="166"/>
                  </a:lnTo>
                  <a:lnTo>
                    <a:pt x="30" y="16"/>
                  </a:lnTo>
                  <a:lnTo>
                    <a:pt x="30" y="12"/>
                  </a:lnTo>
                  <a:lnTo>
                    <a:pt x="28" y="9"/>
                  </a:lnTo>
                  <a:lnTo>
                    <a:pt x="27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1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6" y="179"/>
                  </a:lnTo>
                  <a:lnTo>
                    <a:pt x="9" y="180"/>
                  </a:lnTo>
                  <a:lnTo>
                    <a:pt x="11" y="181"/>
                  </a:lnTo>
                  <a:lnTo>
                    <a:pt x="15" y="1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38A07CE7-4534-4A7E-91A7-515923A8FD6D}"/>
              </a:ext>
            </a:extLst>
          </p:cNvPr>
          <p:cNvGrpSpPr>
            <a:grpSpLocks noChangeAspect="1"/>
          </p:cNvGrpSpPr>
          <p:nvPr/>
        </p:nvGrpSpPr>
        <p:grpSpPr>
          <a:xfrm>
            <a:off x="3890269" y="1741871"/>
            <a:ext cx="298340" cy="360000"/>
            <a:chOff x="3775075" y="1347788"/>
            <a:chExt cx="238125" cy="287338"/>
          </a:xfrm>
          <a:solidFill>
            <a:schemeClr val="bg1"/>
          </a:solidFill>
        </p:grpSpPr>
        <p:sp>
          <p:nvSpPr>
            <p:cNvPr id="109" name="Freeform 695">
              <a:extLst>
                <a:ext uri="{FF2B5EF4-FFF2-40B4-BE49-F238E27FC236}">
                  <a16:creationId xmlns:a16="http://schemas.microsoft.com/office/drawing/2014/main" id="{8377C67D-54A9-4842-9D88-6C23F3B67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650" y="1376363"/>
              <a:ext cx="200025" cy="9525"/>
            </a:xfrm>
            <a:custGeom>
              <a:avLst/>
              <a:gdLst>
                <a:gd name="T0" fmla="*/ 15 w 632"/>
                <a:gd name="T1" fmla="*/ 0 h 30"/>
                <a:gd name="T2" fmla="*/ 12 w 632"/>
                <a:gd name="T3" fmla="*/ 0 h 30"/>
                <a:gd name="T4" fmla="*/ 8 w 632"/>
                <a:gd name="T5" fmla="*/ 1 h 30"/>
                <a:gd name="T6" fmla="*/ 6 w 632"/>
                <a:gd name="T7" fmla="*/ 2 h 30"/>
                <a:gd name="T8" fmla="*/ 4 w 632"/>
                <a:gd name="T9" fmla="*/ 5 h 30"/>
                <a:gd name="T10" fmla="*/ 2 w 632"/>
                <a:gd name="T11" fmla="*/ 7 h 30"/>
                <a:gd name="T12" fmla="*/ 1 w 632"/>
                <a:gd name="T13" fmla="*/ 9 h 30"/>
                <a:gd name="T14" fmla="*/ 0 w 632"/>
                <a:gd name="T15" fmla="*/ 12 h 30"/>
                <a:gd name="T16" fmla="*/ 0 w 632"/>
                <a:gd name="T17" fmla="*/ 15 h 30"/>
                <a:gd name="T18" fmla="*/ 0 w 632"/>
                <a:gd name="T19" fmla="*/ 19 h 30"/>
                <a:gd name="T20" fmla="*/ 1 w 632"/>
                <a:gd name="T21" fmla="*/ 21 h 30"/>
                <a:gd name="T22" fmla="*/ 2 w 632"/>
                <a:gd name="T23" fmla="*/ 24 h 30"/>
                <a:gd name="T24" fmla="*/ 4 w 632"/>
                <a:gd name="T25" fmla="*/ 26 h 30"/>
                <a:gd name="T26" fmla="*/ 6 w 632"/>
                <a:gd name="T27" fmla="*/ 27 h 30"/>
                <a:gd name="T28" fmla="*/ 8 w 632"/>
                <a:gd name="T29" fmla="*/ 29 h 30"/>
                <a:gd name="T30" fmla="*/ 12 w 632"/>
                <a:gd name="T31" fmla="*/ 30 h 30"/>
                <a:gd name="T32" fmla="*/ 15 w 632"/>
                <a:gd name="T33" fmla="*/ 30 h 30"/>
                <a:gd name="T34" fmla="*/ 617 w 632"/>
                <a:gd name="T35" fmla="*/ 30 h 30"/>
                <a:gd name="T36" fmla="*/ 620 w 632"/>
                <a:gd name="T37" fmla="*/ 30 h 30"/>
                <a:gd name="T38" fmla="*/ 623 w 632"/>
                <a:gd name="T39" fmla="*/ 29 h 30"/>
                <a:gd name="T40" fmla="*/ 625 w 632"/>
                <a:gd name="T41" fmla="*/ 27 h 30"/>
                <a:gd name="T42" fmla="*/ 627 w 632"/>
                <a:gd name="T43" fmla="*/ 26 h 30"/>
                <a:gd name="T44" fmla="*/ 629 w 632"/>
                <a:gd name="T45" fmla="*/ 24 h 30"/>
                <a:gd name="T46" fmla="*/ 630 w 632"/>
                <a:gd name="T47" fmla="*/ 21 h 30"/>
                <a:gd name="T48" fmla="*/ 632 w 632"/>
                <a:gd name="T49" fmla="*/ 19 h 30"/>
                <a:gd name="T50" fmla="*/ 632 w 632"/>
                <a:gd name="T51" fmla="*/ 15 h 30"/>
                <a:gd name="T52" fmla="*/ 632 w 632"/>
                <a:gd name="T53" fmla="*/ 12 h 30"/>
                <a:gd name="T54" fmla="*/ 630 w 632"/>
                <a:gd name="T55" fmla="*/ 9 h 30"/>
                <a:gd name="T56" fmla="*/ 629 w 632"/>
                <a:gd name="T57" fmla="*/ 7 h 30"/>
                <a:gd name="T58" fmla="*/ 627 w 632"/>
                <a:gd name="T59" fmla="*/ 5 h 30"/>
                <a:gd name="T60" fmla="*/ 625 w 632"/>
                <a:gd name="T61" fmla="*/ 2 h 30"/>
                <a:gd name="T62" fmla="*/ 623 w 632"/>
                <a:gd name="T63" fmla="*/ 1 h 30"/>
                <a:gd name="T64" fmla="*/ 620 w 632"/>
                <a:gd name="T65" fmla="*/ 0 h 30"/>
                <a:gd name="T66" fmla="*/ 617 w 632"/>
                <a:gd name="T67" fmla="*/ 0 h 30"/>
                <a:gd name="T68" fmla="*/ 15 w 632"/>
                <a:gd name="T6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2" h="30">
                  <a:moveTo>
                    <a:pt x="15" y="0"/>
                  </a:moveTo>
                  <a:lnTo>
                    <a:pt x="12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8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617" y="30"/>
                  </a:lnTo>
                  <a:lnTo>
                    <a:pt x="620" y="30"/>
                  </a:lnTo>
                  <a:lnTo>
                    <a:pt x="623" y="29"/>
                  </a:lnTo>
                  <a:lnTo>
                    <a:pt x="625" y="27"/>
                  </a:lnTo>
                  <a:lnTo>
                    <a:pt x="627" y="26"/>
                  </a:lnTo>
                  <a:lnTo>
                    <a:pt x="629" y="24"/>
                  </a:lnTo>
                  <a:lnTo>
                    <a:pt x="630" y="21"/>
                  </a:lnTo>
                  <a:lnTo>
                    <a:pt x="632" y="19"/>
                  </a:lnTo>
                  <a:lnTo>
                    <a:pt x="632" y="15"/>
                  </a:lnTo>
                  <a:lnTo>
                    <a:pt x="632" y="12"/>
                  </a:lnTo>
                  <a:lnTo>
                    <a:pt x="630" y="9"/>
                  </a:lnTo>
                  <a:lnTo>
                    <a:pt x="629" y="7"/>
                  </a:lnTo>
                  <a:lnTo>
                    <a:pt x="627" y="5"/>
                  </a:lnTo>
                  <a:lnTo>
                    <a:pt x="625" y="2"/>
                  </a:lnTo>
                  <a:lnTo>
                    <a:pt x="623" y="1"/>
                  </a:lnTo>
                  <a:lnTo>
                    <a:pt x="620" y="0"/>
                  </a:lnTo>
                  <a:lnTo>
                    <a:pt x="617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696">
              <a:extLst>
                <a:ext uri="{FF2B5EF4-FFF2-40B4-BE49-F238E27FC236}">
                  <a16:creationId xmlns:a16="http://schemas.microsoft.com/office/drawing/2014/main" id="{5AA2F155-4484-4F4C-BCB4-C91A70959D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5075" y="1347788"/>
              <a:ext cx="238125" cy="287338"/>
            </a:xfrm>
            <a:custGeom>
              <a:avLst/>
              <a:gdLst>
                <a:gd name="T0" fmla="*/ 541 w 753"/>
                <a:gd name="T1" fmla="*/ 733 h 903"/>
                <a:gd name="T2" fmla="*/ 539 w 753"/>
                <a:gd name="T3" fmla="*/ 746 h 903"/>
                <a:gd name="T4" fmla="*/ 528 w 753"/>
                <a:gd name="T5" fmla="*/ 752 h 903"/>
                <a:gd name="T6" fmla="*/ 376 w 753"/>
                <a:gd name="T7" fmla="*/ 664 h 903"/>
                <a:gd name="T8" fmla="*/ 226 w 753"/>
                <a:gd name="T9" fmla="*/ 752 h 903"/>
                <a:gd name="T10" fmla="*/ 213 w 753"/>
                <a:gd name="T11" fmla="*/ 746 h 903"/>
                <a:gd name="T12" fmla="*/ 212 w 753"/>
                <a:gd name="T13" fmla="*/ 733 h 903"/>
                <a:gd name="T14" fmla="*/ 138 w 753"/>
                <a:gd name="T15" fmla="*/ 475 h 903"/>
                <a:gd name="T16" fmla="*/ 136 w 753"/>
                <a:gd name="T17" fmla="*/ 461 h 903"/>
                <a:gd name="T18" fmla="*/ 146 w 753"/>
                <a:gd name="T19" fmla="*/ 452 h 903"/>
                <a:gd name="T20" fmla="*/ 362 w 753"/>
                <a:gd name="T21" fmla="*/ 296 h 903"/>
                <a:gd name="T22" fmla="*/ 372 w 753"/>
                <a:gd name="T23" fmla="*/ 287 h 903"/>
                <a:gd name="T24" fmla="*/ 385 w 753"/>
                <a:gd name="T25" fmla="*/ 289 h 903"/>
                <a:gd name="T26" fmla="*/ 447 w 753"/>
                <a:gd name="T27" fmla="*/ 452 h 903"/>
                <a:gd name="T28" fmla="*/ 611 w 753"/>
                <a:gd name="T29" fmla="*/ 454 h 903"/>
                <a:gd name="T30" fmla="*/ 617 w 753"/>
                <a:gd name="T31" fmla="*/ 467 h 903"/>
                <a:gd name="T32" fmla="*/ 611 w 753"/>
                <a:gd name="T33" fmla="*/ 479 h 903"/>
                <a:gd name="T34" fmla="*/ 106 w 753"/>
                <a:gd name="T35" fmla="*/ 180 h 903"/>
                <a:gd name="T36" fmla="*/ 83 w 753"/>
                <a:gd name="T37" fmla="*/ 177 h 903"/>
                <a:gd name="T38" fmla="*/ 63 w 753"/>
                <a:gd name="T39" fmla="*/ 168 h 903"/>
                <a:gd name="T40" fmla="*/ 48 w 753"/>
                <a:gd name="T41" fmla="*/ 153 h 903"/>
                <a:gd name="T42" fmla="*/ 36 w 753"/>
                <a:gd name="T43" fmla="*/ 134 h 903"/>
                <a:gd name="T44" fmla="*/ 31 w 753"/>
                <a:gd name="T45" fmla="*/ 113 h 903"/>
                <a:gd name="T46" fmla="*/ 32 w 753"/>
                <a:gd name="T47" fmla="*/ 90 h 903"/>
                <a:gd name="T48" fmla="*/ 39 w 753"/>
                <a:gd name="T49" fmla="*/ 69 h 903"/>
                <a:gd name="T50" fmla="*/ 52 w 753"/>
                <a:gd name="T51" fmla="*/ 52 h 903"/>
                <a:gd name="T52" fmla="*/ 69 w 753"/>
                <a:gd name="T53" fmla="*/ 39 h 903"/>
                <a:gd name="T54" fmla="*/ 91 w 753"/>
                <a:gd name="T55" fmla="*/ 31 h 903"/>
                <a:gd name="T56" fmla="*/ 738 w 753"/>
                <a:gd name="T57" fmla="*/ 30 h 903"/>
                <a:gd name="T58" fmla="*/ 746 w 753"/>
                <a:gd name="T59" fmla="*/ 27 h 903"/>
                <a:gd name="T60" fmla="*/ 752 w 753"/>
                <a:gd name="T61" fmla="*/ 21 h 903"/>
                <a:gd name="T62" fmla="*/ 753 w 753"/>
                <a:gd name="T63" fmla="*/ 12 h 903"/>
                <a:gd name="T64" fmla="*/ 748 w 753"/>
                <a:gd name="T65" fmla="*/ 5 h 903"/>
                <a:gd name="T66" fmla="*/ 741 w 753"/>
                <a:gd name="T67" fmla="*/ 0 h 903"/>
                <a:gd name="T68" fmla="*/ 95 w 753"/>
                <a:gd name="T69" fmla="*/ 0 h 903"/>
                <a:gd name="T70" fmla="*/ 65 w 753"/>
                <a:gd name="T71" fmla="*/ 8 h 903"/>
                <a:gd name="T72" fmla="*/ 38 w 753"/>
                <a:gd name="T73" fmla="*/ 24 h 903"/>
                <a:gd name="T74" fmla="*/ 18 w 753"/>
                <a:gd name="T75" fmla="*/ 46 h 903"/>
                <a:gd name="T76" fmla="*/ 5 w 753"/>
                <a:gd name="T77" fmla="*/ 74 h 903"/>
                <a:gd name="T78" fmla="*/ 0 w 753"/>
                <a:gd name="T79" fmla="*/ 105 h 903"/>
                <a:gd name="T80" fmla="*/ 2 w 753"/>
                <a:gd name="T81" fmla="*/ 830 h 903"/>
                <a:gd name="T82" fmla="*/ 12 w 753"/>
                <a:gd name="T83" fmla="*/ 855 h 903"/>
                <a:gd name="T84" fmla="*/ 27 w 753"/>
                <a:gd name="T85" fmla="*/ 877 h 903"/>
                <a:gd name="T86" fmla="*/ 48 w 753"/>
                <a:gd name="T87" fmla="*/ 892 h 903"/>
                <a:gd name="T88" fmla="*/ 73 w 753"/>
                <a:gd name="T89" fmla="*/ 901 h 903"/>
                <a:gd name="T90" fmla="*/ 738 w 753"/>
                <a:gd name="T91" fmla="*/ 903 h 903"/>
                <a:gd name="T92" fmla="*/ 746 w 753"/>
                <a:gd name="T93" fmla="*/ 900 h 903"/>
                <a:gd name="T94" fmla="*/ 752 w 753"/>
                <a:gd name="T95" fmla="*/ 894 h 903"/>
                <a:gd name="T96" fmla="*/ 753 w 753"/>
                <a:gd name="T97" fmla="*/ 195 h 903"/>
                <a:gd name="T98" fmla="*/ 750 w 753"/>
                <a:gd name="T99" fmla="*/ 187 h 903"/>
                <a:gd name="T100" fmla="*/ 744 w 753"/>
                <a:gd name="T101" fmla="*/ 181 h 903"/>
                <a:gd name="T102" fmla="*/ 738 w 753"/>
                <a:gd name="T103" fmla="*/ 18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53" h="903">
                  <a:moveTo>
                    <a:pt x="611" y="479"/>
                  </a:moveTo>
                  <a:lnTo>
                    <a:pt x="488" y="572"/>
                  </a:lnTo>
                  <a:lnTo>
                    <a:pt x="541" y="733"/>
                  </a:lnTo>
                  <a:lnTo>
                    <a:pt x="542" y="737"/>
                  </a:lnTo>
                  <a:lnTo>
                    <a:pt x="541" y="741"/>
                  </a:lnTo>
                  <a:lnTo>
                    <a:pt x="539" y="746"/>
                  </a:lnTo>
                  <a:lnTo>
                    <a:pt x="537" y="749"/>
                  </a:lnTo>
                  <a:lnTo>
                    <a:pt x="533" y="751"/>
                  </a:lnTo>
                  <a:lnTo>
                    <a:pt x="528" y="752"/>
                  </a:lnTo>
                  <a:lnTo>
                    <a:pt x="523" y="752"/>
                  </a:lnTo>
                  <a:lnTo>
                    <a:pt x="519" y="750"/>
                  </a:lnTo>
                  <a:lnTo>
                    <a:pt x="376" y="664"/>
                  </a:lnTo>
                  <a:lnTo>
                    <a:pt x="234" y="750"/>
                  </a:lnTo>
                  <a:lnTo>
                    <a:pt x="230" y="752"/>
                  </a:lnTo>
                  <a:lnTo>
                    <a:pt x="226" y="752"/>
                  </a:lnTo>
                  <a:lnTo>
                    <a:pt x="221" y="752"/>
                  </a:lnTo>
                  <a:lnTo>
                    <a:pt x="216" y="749"/>
                  </a:lnTo>
                  <a:lnTo>
                    <a:pt x="213" y="746"/>
                  </a:lnTo>
                  <a:lnTo>
                    <a:pt x="212" y="741"/>
                  </a:lnTo>
                  <a:lnTo>
                    <a:pt x="211" y="737"/>
                  </a:lnTo>
                  <a:lnTo>
                    <a:pt x="212" y="733"/>
                  </a:lnTo>
                  <a:lnTo>
                    <a:pt x="262" y="572"/>
                  </a:lnTo>
                  <a:lnTo>
                    <a:pt x="141" y="479"/>
                  </a:lnTo>
                  <a:lnTo>
                    <a:pt x="138" y="475"/>
                  </a:lnTo>
                  <a:lnTo>
                    <a:pt x="136" y="471"/>
                  </a:lnTo>
                  <a:lnTo>
                    <a:pt x="136" y="466"/>
                  </a:lnTo>
                  <a:lnTo>
                    <a:pt x="136" y="461"/>
                  </a:lnTo>
                  <a:lnTo>
                    <a:pt x="139" y="457"/>
                  </a:lnTo>
                  <a:lnTo>
                    <a:pt x="142" y="454"/>
                  </a:lnTo>
                  <a:lnTo>
                    <a:pt x="146" y="452"/>
                  </a:lnTo>
                  <a:lnTo>
                    <a:pt x="151" y="452"/>
                  </a:lnTo>
                  <a:lnTo>
                    <a:pt x="305" y="452"/>
                  </a:lnTo>
                  <a:lnTo>
                    <a:pt x="362" y="296"/>
                  </a:lnTo>
                  <a:lnTo>
                    <a:pt x="364" y="292"/>
                  </a:lnTo>
                  <a:lnTo>
                    <a:pt x="368" y="289"/>
                  </a:lnTo>
                  <a:lnTo>
                    <a:pt x="372" y="287"/>
                  </a:lnTo>
                  <a:lnTo>
                    <a:pt x="376" y="286"/>
                  </a:lnTo>
                  <a:lnTo>
                    <a:pt x="382" y="287"/>
                  </a:lnTo>
                  <a:lnTo>
                    <a:pt x="385" y="289"/>
                  </a:lnTo>
                  <a:lnTo>
                    <a:pt x="388" y="292"/>
                  </a:lnTo>
                  <a:lnTo>
                    <a:pt x="391" y="296"/>
                  </a:lnTo>
                  <a:lnTo>
                    <a:pt x="447" y="452"/>
                  </a:lnTo>
                  <a:lnTo>
                    <a:pt x="602" y="452"/>
                  </a:lnTo>
                  <a:lnTo>
                    <a:pt x="607" y="452"/>
                  </a:lnTo>
                  <a:lnTo>
                    <a:pt x="611" y="454"/>
                  </a:lnTo>
                  <a:lnTo>
                    <a:pt x="614" y="457"/>
                  </a:lnTo>
                  <a:lnTo>
                    <a:pt x="616" y="461"/>
                  </a:lnTo>
                  <a:lnTo>
                    <a:pt x="617" y="467"/>
                  </a:lnTo>
                  <a:lnTo>
                    <a:pt x="616" y="471"/>
                  </a:lnTo>
                  <a:lnTo>
                    <a:pt x="614" y="475"/>
                  </a:lnTo>
                  <a:lnTo>
                    <a:pt x="611" y="479"/>
                  </a:lnTo>
                  <a:lnTo>
                    <a:pt x="611" y="479"/>
                  </a:lnTo>
                  <a:close/>
                  <a:moveTo>
                    <a:pt x="738" y="180"/>
                  </a:moveTo>
                  <a:lnTo>
                    <a:pt x="106" y="180"/>
                  </a:lnTo>
                  <a:lnTo>
                    <a:pt x="98" y="180"/>
                  </a:lnTo>
                  <a:lnTo>
                    <a:pt x="91" y="179"/>
                  </a:lnTo>
                  <a:lnTo>
                    <a:pt x="83" y="177"/>
                  </a:lnTo>
                  <a:lnTo>
                    <a:pt x="76" y="174"/>
                  </a:lnTo>
                  <a:lnTo>
                    <a:pt x="69" y="171"/>
                  </a:lnTo>
                  <a:lnTo>
                    <a:pt x="63" y="168"/>
                  </a:lnTo>
                  <a:lnTo>
                    <a:pt x="58" y="163"/>
                  </a:lnTo>
                  <a:lnTo>
                    <a:pt x="52" y="158"/>
                  </a:lnTo>
                  <a:lnTo>
                    <a:pt x="48" y="153"/>
                  </a:lnTo>
                  <a:lnTo>
                    <a:pt x="44" y="147"/>
                  </a:lnTo>
                  <a:lnTo>
                    <a:pt x="39" y="141"/>
                  </a:lnTo>
                  <a:lnTo>
                    <a:pt x="36" y="134"/>
                  </a:lnTo>
                  <a:lnTo>
                    <a:pt x="34" y="128"/>
                  </a:lnTo>
                  <a:lnTo>
                    <a:pt x="32" y="120"/>
                  </a:lnTo>
                  <a:lnTo>
                    <a:pt x="31" y="113"/>
                  </a:lnTo>
                  <a:lnTo>
                    <a:pt x="31" y="105"/>
                  </a:lnTo>
                  <a:lnTo>
                    <a:pt x="31" y="98"/>
                  </a:lnTo>
                  <a:lnTo>
                    <a:pt x="32" y="90"/>
                  </a:lnTo>
                  <a:lnTo>
                    <a:pt x="34" y="83"/>
                  </a:lnTo>
                  <a:lnTo>
                    <a:pt x="36" y="76"/>
                  </a:lnTo>
                  <a:lnTo>
                    <a:pt x="39" y="69"/>
                  </a:lnTo>
                  <a:lnTo>
                    <a:pt x="44" y="64"/>
                  </a:lnTo>
                  <a:lnTo>
                    <a:pt x="48" y="57"/>
                  </a:lnTo>
                  <a:lnTo>
                    <a:pt x="52" y="52"/>
                  </a:lnTo>
                  <a:lnTo>
                    <a:pt x="58" y="47"/>
                  </a:lnTo>
                  <a:lnTo>
                    <a:pt x="63" y="43"/>
                  </a:lnTo>
                  <a:lnTo>
                    <a:pt x="69" y="39"/>
                  </a:lnTo>
                  <a:lnTo>
                    <a:pt x="76" y="36"/>
                  </a:lnTo>
                  <a:lnTo>
                    <a:pt x="83" y="33"/>
                  </a:lnTo>
                  <a:lnTo>
                    <a:pt x="91" y="31"/>
                  </a:lnTo>
                  <a:lnTo>
                    <a:pt x="98" y="30"/>
                  </a:lnTo>
                  <a:lnTo>
                    <a:pt x="106" y="30"/>
                  </a:lnTo>
                  <a:lnTo>
                    <a:pt x="738" y="30"/>
                  </a:lnTo>
                  <a:lnTo>
                    <a:pt x="741" y="29"/>
                  </a:lnTo>
                  <a:lnTo>
                    <a:pt x="744" y="29"/>
                  </a:lnTo>
                  <a:lnTo>
                    <a:pt x="746" y="27"/>
                  </a:lnTo>
                  <a:lnTo>
                    <a:pt x="748" y="26"/>
                  </a:lnTo>
                  <a:lnTo>
                    <a:pt x="750" y="23"/>
                  </a:lnTo>
                  <a:lnTo>
                    <a:pt x="752" y="21"/>
                  </a:lnTo>
                  <a:lnTo>
                    <a:pt x="753" y="17"/>
                  </a:lnTo>
                  <a:lnTo>
                    <a:pt x="753" y="15"/>
                  </a:lnTo>
                  <a:lnTo>
                    <a:pt x="753" y="12"/>
                  </a:lnTo>
                  <a:lnTo>
                    <a:pt x="752" y="9"/>
                  </a:lnTo>
                  <a:lnTo>
                    <a:pt x="750" y="7"/>
                  </a:lnTo>
                  <a:lnTo>
                    <a:pt x="748" y="5"/>
                  </a:lnTo>
                  <a:lnTo>
                    <a:pt x="746" y="2"/>
                  </a:lnTo>
                  <a:lnTo>
                    <a:pt x="744" y="1"/>
                  </a:lnTo>
                  <a:lnTo>
                    <a:pt x="741" y="0"/>
                  </a:lnTo>
                  <a:lnTo>
                    <a:pt x="738" y="0"/>
                  </a:lnTo>
                  <a:lnTo>
                    <a:pt x="106" y="0"/>
                  </a:lnTo>
                  <a:lnTo>
                    <a:pt x="95" y="0"/>
                  </a:lnTo>
                  <a:lnTo>
                    <a:pt x="84" y="2"/>
                  </a:lnTo>
                  <a:lnTo>
                    <a:pt x="75" y="5"/>
                  </a:lnTo>
                  <a:lnTo>
                    <a:pt x="65" y="8"/>
                  </a:lnTo>
                  <a:lnTo>
                    <a:pt x="55" y="12"/>
                  </a:lnTo>
                  <a:lnTo>
                    <a:pt x="47" y="17"/>
                  </a:lnTo>
                  <a:lnTo>
                    <a:pt x="38" y="24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8" y="65"/>
                  </a:lnTo>
                  <a:lnTo>
                    <a:pt x="5" y="74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5"/>
                  </a:lnTo>
                  <a:lnTo>
                    <a:pt x="0" y="812"/>
                  </a:lnTo>
                  <a:lnTo>
                    <a:pt x="1" y="821"/>
                  </a:lnTo>
                  <a:lnTo>
                    <a:pt x="2" y="830"/>
                  </a:lnTo>
                  <a:lnTo>
                    <a:pt x="4" y="839"/>
                  </a:lnTo>
                  <a:lnTo>
                    <a:pt x="7" y="848"/>
                  </a:lnTo>
                  <a:lnTo>
                    <a:pt x="12" y="855"/>
                  </a:lnTo>
                  <a:lnTo>
                    <a:pt x="16" y="863"/>
                  </a:lnTo>
                  <a:lnTo>
                    <a:pt x="21" y="870"/>
                  </a:lnTo>
                  <a:lnTo>
                    <a:pt x="27" y="877"/>
                  </a:lnTo>
                  <a:lnTo>
                    <a:pt x="33" y="882"/>
                  </a:lnTo>
                  <a:lnTo>
                    <a:pt x="40" y="887"/>
                  </a:lnTo>
                  <a:lnTo>
                    <a:pt x="48" y="892"/>
                  </a:lnTo>
                  <a:lnTo>
                    <a:pt x="55" y="896"/>
                  </a:lnTo>
                  <a:lnTo>
                    <a:pt x="64" y="899"/>
                  </a:lnTo>
                  <a:lnTo>
                    <a:pt x="73" y="901"/>
                  </a:lnTo>
                  <a:lnTo>
                    <a:pt x="82" y="902"/>
                  </a:lnTo>
                  <a:lnTo>
                    <a:pt x="91" y="903"/>
                  </a:lnTo>
                  <a:lnTo>
                    <a:pt x="738" y="903"/>
                  </a:lnTo>
                  <a:lnTo>
                    <a:pt x="741" y="902"/>
                  </a:lnTo>
                  <a:lnTo>
                    <a:pt x="744" y="902"/>
                  </a:lnTo>
                  <a:lnTo>
                    <a:pt x="746" y="900"/>
                  </a:lnTo>
                  <a:lnTo>
                    <a:pt x="748" y="899"/>
                  </a:lnTo>
                  <a:lnTo>
                    <a:pt x="750" y="896"/>
                  </a:lnTo>
                  <a:lnTo>
                    <a:pt x="752" y="894"/>
                  </a:lnTo>
                  <a:lnTo>
                    <a:pt x="753" y="890"/>
                  </a:lnTo>
                  <a:lnTo>
                    <a:pt x="753" y="888"/>
                  </a:lnTo>
                  <a:lnTo>
                    <a:pt x="753" y="195"/>
                  </a:lnTo>
                  <a:lnTo>
                    <a:pt x="753" y="192"/>
                  </a:lnTo>
                  <a:lnTo>
                    <a:pt x="752" y="190"/>
                  </a:lnTo>
                  <a:lnTo>
                    <a:pt x="750" y="187"/>
                  </a:lnTo>
                  <a:lnTo>
                    <a:pt x="748" y="185"/>
                  </a:lnTo>
                  <a:lnTo>
                    <a:pt x="746" y="183"/>
                  </a:lnTo>
                  <a:lnTo>
                    <a:pt x="744" y="181"/>
                  </a:lnTo>
                  <a:lnTo>
                    <a:pt x="741" y="180"/>
                  </a:lnTo>
                  <a:lnTo>
                    <a:pt x="738" y="180"/>
                  </a:lnTo>
                  <a:lnTo>
                    <a:pt x="738" y="18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54AC873B-BFF7-4EF2-B916-D0ECE176787A}"/>
              </a:ext>
            </a:extLst>
          </p:cNvPr>
          <p:cNvGrpSpPr>
            <a:grpSpLocks noChangeAspect="1"/>
          </p:cNvGrpSpPr>
          <p:nvPr/>
        </p:nvGrpSpPr>
        <p:grpSpPr>
          <a:xfrm>
            <a:off x="3115814" y="1036281"/>
            <a:ext cx="358010" cy="360000"/>
            <a:chOff x="2025650" y="1920875"/>
            <a:chExt cx="285751" cy="287338"/>
          </a:xfrm>
          <a:solidFill>
            <a:schemeClr val="bg1"/>
          </a:solidFill>
        </p:grpSpPr>
        <p:sp>
          <p:nvSpPr>
            <p:cNvPr id="112" name="Freeform 703">
              <a:extLst>
                <a:ext uri="{FF2B5EF4-FFF2-40B4-BE49-F238E27FC236}">
                  <a16:creationId xmlns:a16="http://schemas.microsoft.com/office/drawing/2014/main" id="{37BE12C0-6A0A-483B-BCF1-C9425A8D9E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5650" y="1920875"/>
              <a:ext cx="222250" cy="287338"/>
            </a:xfrm>
            <a:custGeom>
              <a:avLst/>
              <a:gdLst>
                <a:gd name="T0" fmla="*/ 123 w 702"/>
                <a:gd name="T1" fmla="*/ 144 h 904"/>
                <a:gd name="T2" fmla="*/ 125 w 702"/>
                <a:gd name="T3" fmla="*/ 125 h 904"/>
                <a:gd name="T4" fmla="*/ 532 w 702"/>
                <a:gd name="T5" fmla="*/ 122 h 904"/>
                <a:gd name="T6" fmla="*/ 542 w 702"/>
                <a:gd name="T7" fmla="*/ 139 h 904"/>
                <a:gd name="T8" fmla="*/ 527 w 702"/>
                <a:gd name="T9" fmla="*/ 151 h 904"/>
                <a:gd name="T10" fmla="*/ 424 w 702"/>
                <a:gd name="T11" fmla="*/ 294 h 904"/>
                <a:gd name="T12" fmla="*/ 426 w 702"/>
                <a:gd name="T13" fmla="*/ 276 h 904"/>
                <a:gd name="T14" fmla="*/ 532 w 702"/>
                <a:gd name="T15" fmla="*/ 272 h 904"/>
                <a:gd name="T16" fmla="*/ 542 w 702"/>
                <a:gd name="T17" fmla="*/ 289 h 904"/>
                <a:gd name="T18" fmla="*/ 527 w 702"/>
                <a:gd name="T19" fmla="*/ 301 h 904"/>
                <a:gd name="T20" fmla="*/ 394 w 702"/>
                <a:gd name="T21" fmla="*/ 354 h 904"/>
                <a:gd name="T22" fmla="*/ 396 w 702"/>
                <a:gd name="T23" fmla="*/ 336 h 904"/>
                <a:gd name="T24" fmla="*/ 532 w 702"/>
                <a:gd name="T25" fmla="*/ 333 h 904"/>
                <a:gd name="T26" fmla="*/ 542 w 702"/>
                <a:gd name="T27" fmla="*/ 349 h 904"/>
                <a:gd name="T28" fmla="*/ 527 w 702"/>
                <a:gd name="T29" fmla="*/ 362 h 904"/>
                <a:gd name="T30" fmla="*/ 394 w 702"/>
                <a:gd name="T31" fmla="*/ 416 h 904"/>
                <a:gd name="T32" fmla="*/ 396 w 702"/>
                <a:gd name="T33" fmla="*/ 396 h 904"/>
                <a:gd name="T34" fmla="*/ 532 w 702"/>
                <a:gd name="T35" fmla="*/ 393 h 904"/>
                <a:gd name="T36" fmla="*/ 542 w 702"/>
                <a:gd name="T37" fmla="*/ 410 h 904"/>
                <a:gd name="T38" fmla="*/ 527 w 702"/>
                <a:gd name="T39" fmla="*/ 422 h 904"/>
                <a:gd name="T40" fmla="*/ 394 w 702"/>
                <a:gd name="T41" fmla="*/ 476 h 904"/>
                <a:gd name="T42" fmla="*/ 396 w 702"/>
                <a:gd name="T43" fmla="*/ 456 h 904"/>
                <a:gd name="T44" fmla="*/ 532 w 702"/>
                <a:gd name="T45" fmla="*/ 453 h 904"/>
                <a:gd name="T46" fmla="*/ 542 w 702"/>
                <a:gd name="T47" fmla="*/ 470 h 904"/>
                <a:gd name="T48" fmla="*/ 527 w 702"/>
                <a:gd name="T49" fmla="*/ 482 h 904"/>
                <a:gd name="T50" fmla="*/ 125 w 702"/>
                <a:gd name="T51" fmla="*/ 538 h 904"/>
                <a:gd name="T52" fmla="*/ 123 w 702"/>
                <a:gd name="T53" fmla="*/ 519 h 904"/>
                <a:gd name="T54" fmla="*/ 530 w 702"/>
                <a:gd name="T55" fmla="*/ 512 h 904"/>
                <a:gd name="T56" fmla="*/ 542 w 702"/>
                <a:gd name="T57" fmla="*/ 527 h 904"/>
                <a:gd name="T58" fmla="*/ 530 w 702"/>
                <a:gd name="T59" fmla="*/ 542 h 904"/>
                <a:gd name="T60" fmla="*/ 125 w 702"/>
                <a:gd name="T61" fmla="*/ 598 h 904"/>
                <a:gd name="T62" fmla="*/ 123 w 702"/>
                <a:gd name="T63" fmla="*/ 579 h 904"/>
                <a:gd name="T64" fmla="*/ 530 w 702"/>
                <a:gd name="T65" fmla="*/ 572 h 904"/>
                <a:gd name="T66" fmla="*/ 542 w 702"/>
                <a:gd name="T67" fmla="*/ 587 h 904"/>
                <a:gd name="T68" fmla="*/ 530 w 702"/>
                <a:gd name="T69" fmla="*/ 602 h 904"/>
                <a:gd name="T70" fmla="*/ 125 w 702"/>
                <a:gd name="T71" fmla="*/ 658 h 904"/>
                <a:gd name="T72" fmla="*/ 123 w 702"/>
                <a:gd name="T73" fmla="*/ 639 h 904"/>
                <a:gd name="T74" fmla="*/ 530 w 702"/>
                <a:gd name="T75" fmla="*/ 633 h 904"/>
                <a:gd name="T76" fmla="*/ 542 w 702"/>
                <a:gd name="T77" fmla="*/ 647 h 904"/>
                <a:gd name="T78" fmla="*/ 530 w 702"/>
                <a:gd name="T79" fmla="*/ 662 h 904"/>
                <a:gd name="T80" fmla="*/ 125 w 702"/>
                <a:gd name="T81" fmla="*/ 718 h 904"/>
                <a:gd name="T82" fmla="*/ 123 w 702"/>
                <a:gd name="T83" fmla="*/ 700 h 904"/>
                <a:gd name="T84" fmla="*/ 530 w 702"/>
                <a:gd name="T85" fmla="*/ 693 h 904"/>
                <a:gd name="T86" fmla="*/ 542 w 702"/>
                <a:gd name="T87" fmla="*/ 707 h 904"/>
                <a:gd name="T88" fmla="*/ 530 w 702"/>
                <a:gd name="T89" fmla="*/ 722 h 904"/>
                <a:gd name="T90" fmla="*/ 127 w 702"/>
                <a:gd name="T91" fmla="*/ 214 h 904"/>
                <a:gd name="T92" fmla="*/ 354 w 702"/>
                <a:gd name="T93" fmla="*/ 214 h 904"/>
                <a:gd name="T94" fmla="*/ 361 w 702"/>
                <a:gd name="T95" fmla="*/ 470 h 904"/>
                <a:gd name="T96" fmla="*/ 346 w 702"/>
                <a:gd name="T97" fmla="*/ 482 h 904"/>
                <a:gd name="T98" fmla="*/ 122 w 702"/>
                <a:gd name="T99" fmla="*/ 472 h 904"/>
                <a:gd name="T100" fmla="*/ 15 w 702"/>
                <a:gd name="T101" fmla="*/ 0 h 904"/>
                <a:gd name="T102" fmla="*/ 0 w 702"/>
                <a:gd name="T103" fmla="*/ 12 h 904"/>
                <a:gd name="T104" fmla="*/ 14 w 702"/>
                <a:gd name="T105" fmla="*/ 836 h 904"/>
                <a:gd name="T106" fmla="*/ 79 w 702"/>
                <a:gd name="T107" fmla="*/ 894 h 904"/>
                <a:gd name="T108" fmla="*/ 681 w 702"/>
                <a:gd name="T109" fmla="*/ 882 h 904"/>
                <a:gd name="T110" fmla="*/ 650 w 702"/>
                <a:gd name="T111" fmla="*/ 805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02" h="904">
                  <a:moveTo>
                    <a:pt x="527" y="151"/>
                  </a:moveTo>
                  <a:lnTo>
                    <a:pt x="135" y="151"/>
                  </a:lnTo>
                  <a:lnTo>
                    <a:pt x="132" y="151"/>
                  </a:lnTo>
                  <a:lnTo>
                    <a:pt x="130" y="150"/>
                  </a:lnTo>
                  <a:lnTo>
                    <a:pt x="127" y="148"/>
                  </a:lnTo>
                  <a:lnTo>
                    <a:pt x="125" y="146"/>
                  </a:lnTo>
                  <a:lnTo>
                    <a:pt x="123" y="144"/>
                  </a:lnTo>
                  <a:lnTo>
                    <a:pt x="122" y="142"/>
                  </a:lnTo>
                  <a:lnTo>
                    <a:pt x="120" y="139"/>
                  </a:lnTo>
                  <a:lnTo>
                    <a:pt x="120" y="136"/>
                  </a:lnTo>
                  <a:lnTo>
                    <a:pt x="120" y="132"/>
                  </a:lnTo>
                  <a:lnTo>
                    <a:pt x="122" y="130"/>
                  </a:lnTo>
                  <a:lnTo>
                    <a:pt x="123" y="127"/>
                  </a:lnTo>
                  <a:lnTo>
                    <a:pt x="125" y="125"/>
                  </a:lnTo>
                  <a:lnTo>
                    <a:pt x="127" y="123"/>
                  </a:lnTo>
                  <a:lnTo>
                    <a:pt x="129" y="122"/>
                  </a:lnTo>
                  <a:lnTo>
                    <a:pt x="132" y="121"/>
                  </a:lnTo>
                  <a:lnTo>
                    <a:pt x="135" y="121"/>
                  </a:lnTo>
                  <a:lnTo>
                    <a:pt x="527" y="121"/>
                  </a:lnTo>
                  <a:lnTo>
                    <a:pt x="530" y="121"/>
                  </a:lnTo>
                  <a:lnTo>
                    <a:pt x="532" y="122"/>
                  </a:lnTo>
                  <a:lnTo>
                    <a:pt x="536" y="123"/>
                  </a:lnTo>
                  <a:lnTo>
                    <a:pt x="538" y="125"/>
                  </a:lnTo>
                  <a:lnTo>
                    <a:pt x="539" y="127"/>
                  </a:lnTo>
                  <a:lnTo>
                    <a:pt x="541" y="130"/>
                  </a:lnTo>
                  <a:lnTo>
                    <a:pt x="542" y="132"/>
                  </a:lnTo>
                  <a:lnTo>
                    <a:pt x="542" y="136"/>
                  </a:lnTo>
                  <a:lnTo>
                    <a:pt x="542" y="139"/>
                  </a:lnTo>
                  <a:lnTo>
                    <a:pt x="541" y="142"/>
                  </a:lnTo>
                  <a:lnTo>
                    <a:pt x="539" y="144"/>
                  </a:lnTo>
                  <a:lnTo>
                    <a:pt x="538" y="146"/>
                  </a:lnTo>
                  <a:lnTo>
                    <a:pt x="536" y="148"/>
                  </a:lnTo>
                  <a:lnTo>
                    <a:pt x="532" y="150"/>
                  </a:lnTo>
                  <a:lnTo>
                    <a:pt x="530" y="151"/>
                  </a:lnTo>
                  <a:lnTo>
                    <a:pt x="527" y="151"/>
                  </a:lnTo>
                  <a:close/>
                  <a:moveTo>
                    <a:pt x="527" y="301"/>
                  </a:moveTo>
                  <a:lnTo>
                    <a:pt x="437" y="301"/>
                  </a:lnTo>
                  <a:lnTo>
                    <a:pt x="434" y="301"/>
                  </a:lnTo>
                  <a:lnTo>
                    <a:pt x="430" y="300"/>
                  </a:lnTo>
                  <a:lnTo>
                    <a:pt x="428" y="299"/>
                  </a:lnTo>
                  <a:lnTo>
                    <a:pt x="426" y="296"/>
                  </a:lnTo>
                  <a:lnTo>
                    <a:pt x="424" y="294"/>
                  </a:lnTo>
                  <a:lnTo>
                    <a:pt x="423" y="292"/>
                  </a:lnTo>
                  <a:lnTo>
                    <a:pt x="422" y="289"/>
                  </a:lnTo>
                  <a:lnTo>
                    <a:pt x="422" y="286"/>
                  </a:lnTo>
                  <a:lnTo>
                    <a:pt x="422" y="284"/>
                  </a:lnTo>
                  <a:lnTo>
                    <a:pt x="423" y="280"/>
                  </a:lnTo>
                  <a:lnTo>
                    <a:pt x="424" y="278"/>
                  </a:lnTo>
                  <a:lnTo>
                    <a:pt x="426" y="276"/>
                  </a:lnTo>
                  <a:lnTo>
                    <a:pt x="428" y="274"/>
                  </a:lnTo>
                  <a:lnTo>
                    <a:pt x="430" y="273"/>
                  </a:lnTo>
                  <a:lnTo>
                    <a:pt x="434" y="272"/>
                  </a:lnTo>
                  <a:lnTo>
                    <a:pt x="437" y="271"/>
                  </a:lnTo>
                  <a:lnTo>
                    <a:pt x="527" y="271"/>
                  </a:lnTo>
                  <a:lnTo>
                    <a:pt x="530" y="272"/>
                  </a:lnTo>
                  <a:lnTo>
                    <a:pt x="532" y="272"/>
                  </a:lnTo>
                  <a:lnTo>
                    <a:pt x="536" y="274"/>
                  </a:lnTo>
                  <a:lnTo>
                    <a:pt x="538" y="276"/>
                  </a:lnTo>
                  <a:lnTo>
                    <a:pt x="539" y="278"/>
                  </a:lnTo>
                  <a:lnTo>
                    <a:pt x="541" y="280"/>
                  </a:lnTo>
                  <a:lnTo>
                    <a:pt x="542" y="284"/>
                  </a:lnTo>
                  <a:lnTo>
                    <a:pt x="542" y="286"/>
                  </a:lnTo>
                  <a:lnTo>
                    <a:pt x="542" y="289"/>
                  </a:lnTo>
                  <a:lnTo>
                    <a:pt x="541" y="292"/>
                  </a:lnTo>
                  <a:lnTo>
                    <a:pt x="539" y="294"/>
                  </a:lnTo>
                  <a:lnTo>
                    <a:pt x="538" y="296"/>
                  </a:lnTo>
                  <a:lnTo>
                    <a:pt x="536" y="299"/>
                  </a:lnTo>
                  <a:lnTo>
                    <a:pt x="532" y="300"/>
                  </a:lnTo>
                  <a:lnTo>
                    <a:pt x="530" y="301"/>
                  </a:lnTo>
                  <a:lnTo>
                    <a:pt x="527" y="301"/>
                  </a:lnTo>
                  <a:close/>
                  <a:moveTo>
                    <a:pt x="527" y="362"/>
                  </a:moveTo>
                  <a:lnTo>
                    <a:pt x="407" y="362"/>
                  </a:lnTo>
                  <a:lnTo>
                    <a:pt x="404" y="361"/>
                  </a:lnTo>
                  <a:lnTo>
                    <a:pt x="400" y="361"/>
                  </a:lnTo>
                  <a:lnTo>
                    <a:pt x="398" y="359"/>
                  </a:lnTo>
                  <a:lnTo>
                    <a:pt x="396" y="357"/>
                  </a:lnTo>
                  <a:lnTo>
                    <a:pt x="394" y="354"/>
                  </a:lnTo>
                  <a:lnTo>
                    <a:pt x="393" y="352"/>
                  </a:lnTo>
                  <a:lnTo>
                    <a:pt x="392" y="349"/>
                  </a:lnTo>
                  <a:lnTo>
                    <a:pt x="392" y="347"/>
                  </a:lnTo>
                  <a:lnTo>
                    <a:pt x="392" y="344"/>
                  </a:lnTo>
                  <a:lnTo>
                    <a:pt x="393" y="340"/>
                  </a:lnTo>
                  <a:lnTo>
                    <a:pt x="394" y="338"/>
                  </a:lnTo>
                  <a:lnTo>
                    <a:pt x="396" y="336"/>
                  </a:lnTo>
                  <a:lnTo>
                    <a:pt x="398" y="334"/>
                  </a:lnTo>
                  <a:lnTo>
                    <a:pt x="400" y="333"/>
                  </a:lnTo>
                  <a:lnTo>
                    <a:pt x="404" y="332"/>
                  </a:lnTo>
                  <a:lnTo>
                    <a:pt x="407" y="332"/>
                  </a:lnTo>
                  <a:lnTo>
                    <a:pt x="527" y="332"/>
                  </a:lnTo>
                  <a:lnTo>
                    <a:pt x="530" y="332"/>
                  </a:lnTo>
                  <a:lnTo>
                    <a:pt x="532" y="333"/>
                  </a:lnTo>
                  <a:lnTo>
                    <a:pt x="536" y="334"/>
                  </a:lnTo>
                  <a:lnTo>
                    <a:pt x="538" y="336"/>
                  </a:lnTo>
                  <a:lnTo>
                    <a:pt x="539" y="338"/>
                  </a:lnTo>
                  <a:lnTo>
                    <a:pt x="541" y="340"/>
                  </a:lnTo>
                  <a:lnTo>
                    <a:pt x="542" y="344"/>
                  </a:lnTo>
                  <a:lnTo>
                    <a:pt x="542" y="347"/>
                  </a:lnTo>
                  <a:lnTo>
                    <a:pt x="542" y="349"/>
                  </a:lnTo>
                  <a:lnTo>
                    <a:pt x="541" y="352"/>
                  </a:lnTo>
                  <a:lnTo>
                    <a:pt x="539" y="354"/>
                  </a:lnTo>
                  <a:lnTo>
                    <a:pt x="538" y="357"/>
                  </a:lnTo>
                  <a:lnTo>
                    <a:pt x="536" y="359"/>
                  </a:lnTo>
                  <a:lnTo>
                    <a:pt x="532" y="361"/>
                  </a:lnTo>
                  <a:lnTo>
                    <a:pt x="530" y="361"/>
                  </a:lnTo>
                  <a:lnTo>
                    <a:pt x="527" y="362"/>
                  </a:lnTo>
                  <a:close/>
                  <a:moveTo>
                    <a:pt x="527" y="422"/>
                  </a:moveTo>
                  <a:lnTo>
                    <a:pt x="407" y="422"/>
                  </a:lnTo>
                  <a:lnTo>
                    <a:pt x="404" y="421"/>
                  </a:lnTo>
                  <a:lnTo>
                    <a:pt x="400" y="421"/>
                  </a:lnTo>
                  <a:lnTo>
                    <a:pt x="398" y="419"/>
                  </a:lnTo>
                  <a:lnTo>
                    <a:pt x="396" y="418"/>
                  </a:lnTo>
                  <a:lnTo>
                    <a:pt x="394" y="416"/>
                  </a:lnTo>
                  <a:lnTo>
                    <a:pt x="393" y="412"/>
                  </a:lnTo>
                  <a:lnTo>
                    <a:pt x="392" y="410"/>
                  </a:lnTo>
                  <a:lnTo>
                    <a:pt x="392" y="407"/>
                  </a:lnTo>
                  <a:lnTo>
                    <a:pt x="392" y="404"/>
                  </a:lnTo>
                  <a:lnTo>
                    <a:pt x="393" y="401"/>
                  </a:lnTo>
                  <a:lnTo>
                    <a:pt x="394" y="398"/>
                  </a:lnTo>
                  <a:lnTo>
                    <a:pt x="396" y="396"/>
                  </a:lnTo>
                  <a:lnTo>
                    <a:pt x="398" y="394"/>
                  </a:lnTo>
                  <a:lnTo>
                    <a:pt x="400" y="393"/>
                  </a:lnTo>
                  <a:lnTo>
                    <a:pt x="404" y="392"/>
                  </a:lnTo>
                  <a:lnTo>
                    <a:pt x="407" y="392"/>
                  </a:lnTo>
                  <a:lnTo>
                    <a:pt x="527" y="392"/>
                  </a:lnTo>
                  <a:lnTo>
                    <a:pt x="530" y="392"/>
                  </a:lnTo>
                  <a:lnTo>
                    <a:pt x="532" y="393"/>
                  </a:lnTo>
                  <a:lnTo>
                    <a:pt x="536" y="394"/>
                  </a:lnTo>
                  <a:lnTo>
                    <a:pt x="538" y="396"/>
                  </a:lnTo>
                  <a:lnTo>
                    <a:pt x="539" y="398"/>
                  </a:lnTo>
                  <a:lnTo>
                    <a:pt x="541" y="401"/>
                  </a:lnTo>
                  <a:lnTo>
                    <a:pt x="542" y="404"/>
                  </a:lnTo>
                  <a:lnTo>
                    <a:pt x="542" y="407"/>
                  </a:lnTo>
                  <a:lnTo>
                    <a:pt x="542" y="410"/>
                  </a:lnTo>
                  <a:lnTo>
                    <a:pt x="541" y="412"/>
                  </a:lnTo>
                  <a:lnTo>
                    <a:pt x="539" y="416"/>
                  </a:lnTo>
                  <a:lnTo>
                    <a:pt x="538" y="418"/>
                  </a:lnTo>
                  <a:lnTo>
                    <a:pt x="536" y="419"/>
                  </a:lnTo>
                  <a:lnTo>
                    <a:pt x="532" y="421"/>
                  </a:lnTo>
                  <a:lnTo>
                    <a:pt x="530" y="421"/>
                  </a:lnTo>
                  <a:lnTo>
                    <a:pt x="527" y="422"/>
                  </a:lnTo>
                  <a:close/>
                  <a:moveTo>
                    <a:pt x="527" y="482"/>
                  </a:moveTo>
                  <a:lnTo>
                    <a:pt x="407" y="482"/>
                  </a:lnTo>
                  <a:lnTo>
                    <a:pt x="404" y="482"/>
                  </a:lnTo>
                  <a:lnTo>
                    <a:pt x="400" y="481"/>
                  </a:lnTo>
                  <a:lnTo>
                    <a:pt x="398" y="479"/>
                  </a:lnTo>
                  <a:lnTo>
                    <a:pt x="396" y="478"/>
                  </a:lnTo>
                  <a:lnTo>
                    <a:pt x="394" y="476"/>
                  </a:lnTo>
                  <a:lnTo>
                    <a:pt x="393" y="472"/>
                  </a:lnTo>
                  <a:lnTo>
                    <a:pt x="392" y="470"/>
                  </a:lnTo>
                  <a:lnTo>
                    <a:pt x="392" y="467"/>
                  </a:lnTo>
                  <a:lnTo>
                    <a:pt x="392" y="464"/>
                  </a:lnTo>
                  <a:lnTo>
                    <a:pt x="393" y="461"/>
                  </a:lnTo>
                  <a:lnTo>
                    <a:pt x="394" y="458"/>
                  </a:lnTo>
                  <a:lnTo>
                    <a:pt x="396" y="456"/>
                  </a:lnTo>
                  <a:lnTo>
                    <a:pt x="398" y="454"/>
                  </a:lnTo>
                  <a:lnTo>
                    <a:pt x="400" y="453"/>
                  </a:lnTo>
                  <a:lnTo>
                    <a:pt x="404" y="452"/>
                  </a:lnTo>
                  <a:lnTo>
                    <a:pt x="407" y="452"/>
                  </a:lnTo>
                  <a:lnTo>
                    <a:pt x="527" y="452"/>
                  </a:lnTo>
                  <a:lnTo>
                    <a:pt x="530" y="452"/>
                  </a:lnTo>
                  <a:lnTo>
                    <a:pt x="532" y="453"/>
                  </a:lnTo>
                  <a:lnTo>
                    <a:pt x="536" y="454"/>
                  </a:lnTo>
                  <a:lnTo>
                    <a:pt x="538" y="456"/>
                  </a:lnTo>
                  <a:lnTo>
                    <a:pt x="539" y="458"/>
                  </a:lnTo>
                  <a:lnTo>
                    <a:pt x="541" y="461"/>
                  </a:lnTo>
                  <a:lnTo>
                    <a:pt x="542" y="464"/>
                  </a:lnTo>
                  <a:lnTo>
                    <a:pt x="542" y="467"/>
                  </a:lnTo>
                  <a:lnTo>
                    <a:pt x="542" y="470"/>
                  </a:lnTo>
                  <a:lnTo>
                    <a:pt x="541" y="472"/>
                  </a:lnTo>
                  <a:lnTo>
                    <a:pt x="539" y="476"/>
                  </a:lnTo>
                  <a:lnTo>
                    <a:pt x="538" y="478"/>
                  </a:lnTo>
                  <a:lnTo>
                    <a:pt x="536" y="479"/>
                  </a:lnTo>
                  <a:lnTo>
                    <a:pt x="532" y="481"/>
                  </a:lnTo>
                  <a:lnTo>
                    <a:pt x="530" y="482"/>
                  </a:lnTo>
                  <a:lnTo>
                    <a:pt x="527" y="482"/>
                  </a:lnTo>
                  <a:lnTo>
                    <a:pt x="527" y="482"/>
                  </a:lnTo>
                  <a:close/>
                  <a:moveTo>
                    <a:pt x="527" y="542"/>
                  </a:moveTo>
                  <a:lnTo>
                    <a:pt x="135" y="542"/>
                  </a:lnTo>
                  <a:lnTo>
                    <a:pt x="132" y="542"/>
                  </a:lnTo>
                  <a:lnTo>
                    <a:pt x="130" y="541"/>
                  </a:lnTo>
                  <a:lnTo>
                    <a:pt x="127" y="540"/>
                  </a:lnTo>
                  <a:lnTo>
                    <a:pt x="125" y="538"/>
                  </a:lnTo>
                  <a:lnTo>
                    <a:pt x="123" y="536"/>
                  </a:lnTo>
                  <a:lnTo>
                    <a:pt x="122" y="532"/>
                  </a:lnTo>
                  <a:lnTo>
                    <a:pt x="120" y="530"/>
                  </a:lnTo>
                  <a:lnTo>
                    <a:pt x="120" y="527"/>
                  </a:lnTo>
                  <a:lnTo>
                    <a:pt x="120" y="524"/>
                  </a:lnTo>
                  <a:lnTo>
                    <a:pt x="122" y="522"/>
                  </a:lnTo>
                  <a:lnTo>
                    <a:pt x="123" y="519"/>
                  </a:lnTo>
                  <a:lnTo>
                    <a:pt x="125" y="516"/>
                  </a:lnTo>
                  <a:lnTo>
                    <a:pt x="127" y="514"/>
                  </a:lnTo>
                  <a:lnTo>
                    <a:pt x="129" y="513"/>
                  </a:lnTo>
                  <a:lnTo>
                    <a:pt x="132" y="512"/>
                  </a:lnTo>
                  <a:lnTo>
                    <a:pt x="135" y="512"/>
                  </a:lnTo>
                  <a:lnTo>
                    <a:pt x="527" y="512"/>
                  </a:lnTo>
                  <a:lnTo>
                    <a:pt x="530" y="512"/>
                  </a:lnTo>
                  <a:lnTo>
                    <a:pt x="532" y="513"/>
                  </a:lnTo>
                  <a:lnTo>
                    <a:pt x="536" y="514"/>
                  </a:lnTo>
                  <a:lnTo>
                    <a:pt x="538" y="516"/>
                  </a:lnTo>
                  <a:lnTo>
                    <a:pt x="539" y="519"/>
                  </a:lnTo>
                  <a:lnTo>
                    <a:pt x="541" y="522"/>
                  </a:lnTo>
                  <a:lnTo>
                    <a:pt x="542" y="524"/>
                  </a:lnTo>
                  <a:lnTo>
                    <a:pt x="542" y="527"/>
                  </a:lnTo>
                  <a:lnTo>
                    <a:pt x="542" y="530"/>
                  </a:lnTo>
                  <a:lnTo>
                    <a:pt x="541" y="532"/>
                  </a:lnTo>
                  <a:lnTo>
                    <a:pt x="539" y="536"/>
                  </a:lnTo>
                  <a:lnTo>
                    <a:pt x="538" y="538"/>
                  </a:lnTo>
                  <a:lnTo>
                    <a:pt x="536" y="540"/>
                  </a:lnTo>
                  <a:lnTo>
                    <a:pt x="532" y="541"/>
                  </a:lnTo>
                  <a:lnTo>
                    <a:pt x="530" y="542"/>
                  </a:lnTo>
                  <a:lnTo>
                    <a:pt x="527" y="542"/>
                  </a:lnTo>
                  <a:close/>
                  <a:moveTo>
                    <a:pt x="527" y="602"/>
                  </a:moveTo>
                  <a:lnTo>
                    <a:pt x="135" y="602"/>
                  </a:lnTo>
                  <a:lnTo>
                    <a:pt x="132" y="602"/>
                  </a:lnTo>
                  <a:lnTo>
                    <a:pt x="130" y="601"/>
                  </a:lnTo>
                  <a:lnTo>
                    <a:pt x="127" y="600"/>
                  </a:lnTo>
                  <a:lnTo>
                    <a:pt x="125" y="598"/>
                  </a:lnTo>
                  <a:lnTo>
                    <a:pt x="123" y="596"/>
                  </a:lnTo>
                  <a:lnTo>
                    <a:pt x="122" y="594"/>
                  </a:lnTo>
                  <a:lnTo>
                    <a:pt x="120" y="590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2" y="582"/>
                  </a:lnTo>
                  <a:lnTo>
                    <a:pt x="123" y="579"/>
                  </a:lnTo>
                  <a:lnTo>
                    <a:pt x="125" y="576"/>
                  </a:lnTo>
                  <a:lnTo>
                    <a:pt x="127" y="575"/>
                  </a:lnTo>
                  <a:lnTo>
                    <a:pt x="129" y="573"/>
                  </a:lnTo>
                  <a:lnTo>
                    <a:pt x="132" y="572"/>
                  </a:lnTo>
                  <a:lnTo>
                    <a:pt x="135" y="572"/>
                  </a:lnTo>
                  <a:lnTo>
                    <a:pt x="527" y="572"/>
                  </a:lnTo>
                  <a:lnTo>
                    <a:pt x="530" y="572"/>
                  </a:lnTo>
                  <a:lnTo>
                    <a:pt x="532" y="573"/>
                  </a:lnTo>
                  <a:lnTo>
                    <a:pt x="536" y="575"/>
                  </a:lnTo>
                  <a:lnTo>
                    <a:pt x="538" y="576"/>
                  </a:lnTo>
                  <a:lnTo>
                    <a:pt x="539" y="579"/>
                  </a:lnTo>
                  <a:lnTo>
                    <a:pt x="541" y="582"/>
                  </a:lnTo>
                  <a:lnTo>
                    <a:pt x="542" y="584"/>
                  </a:lnTo>
                  <a:lnTo>
                    <a:pt x="542" y="587"/>
                  </a:lnTo>
                  <a:lnTo>
                    <a:pt x="542" y="590"/>
                  </a:lnTo>
                  <a:lnTo>
                    <a:pt x="541" y="594"/>
                  </a:lnTo>
                  <a:lnTo>
                    <a:pt x="539" y="596"/>
                  </a:lnTo>
                  <a:lnTo>
                    <a:pt x="538" y="598"/>
                  </a:lnTo>
                  <a:lnTo>
                    <a:pt x="536" y="600"/>
                  </a:lnTo>
                  <a:lnTo>
                    <a:pt x="532" y="601"/>
                  </a:lnTo>
                  <a:lnTo>
                    <a:pt x="530" y="602"/>
                  </a:lnTo>
                  <a:lnTo>
                    <a:pt x="527" y="602"/>
                  </a:lnTo>
                  <a:close/>
                  <a:moveTo>
                    <a:pt x="527" y="662"/>
                  </a:moveTo>
                  <a:lnTo>
                    <a:pt x="135" y="662"/>
                  </a:lnTo>
                  <a:lnTo>
                    <a:pt x="132" y="662"/>
                  </a:lnTo>
                  <a:lnTo>
                    <a:pt x="130" y="661"/>
                  </a:lnTo>
                  <a:lnTo>
                    <a:pt x="127" y="660"/>
                  </a:lnTo>
                  <a:lnTo>
                    <a:pt x="125" y="658"/>
                  </a:lnTo>
                  <a:lnTo>
                    <a:pt x="123" y="656"/>
                  </a:lnTo>
                  <a:lnTo>
                    <a:pt x="122" y="654"/>
                  </a:lnTo>
                  <a:lnTo>
                    <a:pt x="120" y="650"/>
                  </a:lnTo>
                  <a:lnTo>
                    <a:pt x="120" y="647"/>
                  </a:lnTo>
                  <a:lnTo>
                    <a:pt x="120" y="644"/>
                  </a:lnTo>
                  <a:lnTo>
                    <a:pt x="122" y="642"/>
                  </a:lnTo>
                  <a:lnTo>
                    <a:pt x="123" y="639"/>
                  </a:lnTo>
                  <a:lnTo>
                    <a:pt x="125" y="637"/>
                  </a:lnTo>
                  <a:lnTo>
                    <a:pt x="127" y="635"/>
                  </a:lnTo>
                  <a:lnTo>
                    <a:pt x="129" y="633"/>
                  </a:lnTo>
                  <a:lnTo>
                    <a:pt x="132" y="633"/>
                  </a:lnTo>
                  <a:lnTo>
                    <a:pt x="135" y="632"/>
                  </a:lnTo>
                  <a:lnTo>
                    <a:pt x="527" y="632"/>
                  </a:lnTo>
                  <a:lnTo>
                    <a:pt x="530" y="633"/>
                  </a:lnTo>
                  <a:lnTo>
                    <a:pt x="532" y="633"/>
                  </a:lnTo>
                  <a:lnTo>
                    <a:pt x="536" y="635"/>
                  </a:lnTo>
                  <a:lnTo>
                    <a:pt x="538" y="637"/>
                  </a:lnTo>
                  <a:lnTo>
                    <a:pt x="539" y="639"/>
                  </a:lnTo>
                  <a:lnTo>
                    <a:pt x="541" y="642"/>
                  </a:lnTo>
                  <a:lnTo>
                    <a:pt x="542" y="644"/>
                  </a:lnTo>
                  <a:lnTo>
                    <a:pt x="542" y="647"/>
                  </a:lnTo>
                  <a:lnTo>
                    <a:pt x="542" y="650"/>
                  </a:lnTo>
                  <a:lnTo>
                    <a:pt x="541" y="654"/>
                  </a:lnTo>
                  <a:lnTo>
                    <a:pt x="539" y="656"/>
                  </a:lnTo>
                  <a:lnTo>
                    <a:pt x="538" y="658"/>
                  </a:lnTo>
                  <a:lnTo>
                    <a:pt x="536" y="660"/>
                  </a:lnTo>
                  <a:lnTo>
                    <a:pt x="532" y="661"/>
                  </a:lnTo>
                  <a:lnTo>
                    <a:pt x="530" y="662"/>
                  </a:lnTo>
                  <a:lnTo>
                    <a:pt x="527" y="662"/>
                  </a:lnTo>
                  <a:close/>
                  <a:moveTo>
                    <a:pt x="527" y="722"/>
                  </a:moveTo>
                  <a:lnTo>
                    <a:pt x="135" y="722"/>
                  </a:lnTo>
                  <a:lnTo>
                    <a:pt x="132" y="722"/>
                  </a:lnTo>
                  <a:lnTo>
                    <a:pt x="130" y="721"/>
                  </a:lnTo>
                  <a:lnTo>
                    <a:pt x="127" y="720"/>
                  </a:lnTo>
                  <a:lnTo>
                    <a:pt x="125" y="718"/>
                  </a:lnTo>
                  <a:lnTo>
                    <a:pt x="123" y="716"/>
                  </a:lnTo>
                  <a:lnTo>
                    <a:pt x="122" y="714"/>
                  </a:lnTo>
                  <a:lnTo>
                    <a:pt x="120" y="711"/>
                  </a:lnTo>
                  <a:lnTo>
                    <a:pt x="120" y="707"/>
                  </a:lnTo>
                  <a:lnTo>
                    <a:pt x="120" y="705"/>
                  </a:lnTo>
                  <a:lnTo>
                    <a:pt x="122" y="702"/>
                  </a:lnTo>
                  <a:lnTo>
                    <a:pt x="123" y="700"/>
                  </a:lnTo>
                  <a:lnTo>
                    <a:pt x="125" y="698"/>
                  </a:lnTo>
                  <a:lnTo>
                    <a:pt x="127" y="696"/>
                  </a:lnTo>
                  <a:lnTo>
                    <a:pt x="129" y="694"/>
                  </a:lnTo>
                  <a:lnTo>
                    <a:pt x="132" y="693"/>
                  </a:lnTo>
                  <a:lnTo>
                    <a:pt x="135" y="692"/>
                  </a:lnTo>
                  <a:lnTo>
                    <a:pt x="527" y="692"/>
                  </a:lnTo>
                  <a:lnTo>
                    <a:pt x="530" y="693"/>
                  </a:lnTo>
                  <a:lnTo>
                    <a:pt x="532" y="694"/>
                  </a:lnTo>
                  <a:lnTo>
                    <a:pt x="536" y="696"/>
                  </a:lnTo>
                  <a:lnTo>
                    <a:pt x="538" y="698"/>
                  </a:lnTo>
                  <a:lnTo>
                    <a:pt x="539" y="700"/>
                  </a:lnTo>
                  <a:lnTo>
                    <a:pt x="541" y="702"/>
                  </a:lnTo>
                  <a:lnTo>
                    <a:pt x="542" y="705"/>
                  </a:lnTo>
                  <a:lnTo>
                    <a:pt x="542" y="707"/>
                  </a:lnTo>
                  <a:lnTo>
                    <a:pt x="542" y="711"/>
                  </a:lnTo>
                  <a:lnTo>
                    <a:pt x="541" y="714"/>
                  </a:lnTo>
                  <a:lnTo>
                    <a:pt x="539" y="716"/>
                  </a:lnTo>
                  <a:lnTo>
                    <a:pt x="538" y="718"/>
                  </a:lnTo>
                  <a:lnTo>
                    <a:pt x="536" y="720"/>
                  </a:lnTo>
                  <a:lnTo>
                    <a:pt x="532" y="721"/>
                  </a:lnTo>
                  <a:lnTo>
                    <a:pt x="530" y="722"/>
                  </a:lnTo>
                  <a:lnTo>
                    <a:pt x="527" y="722"/>
                  </a:lnTo>
                  <a:close/>
                  <a:moveTo>
                    <a:pt x="120" y="226"/>
                  </a:moveTo>
                  <a:lnTo>
                    <a:pt x="120" y="222"/>
                  </a:lnTo>
                  <a:lnTo>
                    <a:pt x="122" y="220"/>
                  </a:lnTo>
                  <a:lnTo>
                    <a:pt x="123" y="217"/>
                  </a:lnTo>
                  <a:lnTo>
                    <a:pt x="125" y="215"/>
                  </a:lnTo>
                  <a:lnTo>
                    <a:pt x="127" y="214"/>
                  </a:lnTo>
                  <a:lnTo>
                    <a:pt x="129" y="212"/>
                  </a:lnTo>
                  <a:lnTo>
                    <a:pt x="132" y="212"/>
                  </a:lnTo>
                  <a:lnTo>
                    <a:pt x="135" y="211"/>
                  </a:lnTo>
                  <a:lnTo>
                    <a:pt x="346" y="211"/>
                  </a:lnTo>
                  <a:lnTo>
                    <a:pt x="349" y="212"/>
                  </a:lnTo>
                  <a:lnTo>
                    <a:pt x="352" y="212"/>
                  </a:lnTo>
                  <a:lnTo>
                    <a:pt x="354" y="214"/>
                  </a:lnTo>
                  <a:lnTo>
                    <a:pt x="356" y="215"/>
                  </a:lnTo>
                  <a:lnTo>
                    <a:pt x="359" y="217"/>
                  </a:lnTo>
                  <a:lnTo>
                    <a:pt x="360" y="220"/>
                  </a:lnTo>
                  <a:lnTo>
                    <a:pt x="361" y="222"/>
                  </a:lnTo>
                  <a:lnTo>
                    <a:pt x="361" y="226"/>
                  </a:lnTo>
                  <a:lnTo>
                    <a:pt x="361" y="467"/>
                  </a:lnTo>
                  <a:lnTo>
                    <a:pt x="361" y="470"/>
                  </a:lnTo>
                  <a:lnTo>
                    <a:pt x="360" y="472"/>
                  </a:lnTo>
                  <a:lnTo>
                    <a:pt x="359" y="476"/>
                  </a:lnTo>
                  <a:lnTo>
                    <a:pt x="356" y="478"/>
                  </a:lnTo>
                  <a:lnTo>
                    <a:pt x="354" y="479"/>
                  </a:lnTo>
                  <a:lnTo>
                    <a:pt x="352" y="481"/>
                  </a:lnTo>
                  <a:lnTo>
                    <a:pt x="349" y="482"/>
                  </a:lnTo>
                  <a:lnTo>
                    <a:pt x="346" y="482"/>
                  </a:lnTo>
                  <a:lnTo>
                    <a:pt x="135" y="482"/>
                  </a:lnTo>
                  <a:lnTo>
                    <a:pt x="132" y="482"/>
                  </a:lnTo>
                  <a:lnTo>
                    <a:pt x="130" y="481"/>
                  </a:lnTo>
                  <a:lnTo>
                    <a:pt x="127" y="479"/>
                  </a:lnTo>
                  <a:lnTo>
                    <a:pt x="125" y="478"/>
                  </a:lnTo>
                  <a:lnTo>
                    <a:pt x="123" y="476"/>
                  </a:lnTo>
                  <a:lnTo>
                    <a:pt x="122" y="472"/>
                  </a:lnTo>
                  <a:lnTo>
                    <a:pt x="120" y="470"/>
                  </a:lnTo>
                  <a:lnTo>
                    <a:pt x="120" y="467"/>
                  </a:lnTo>
                  <a:lnTo>
                    <a:pt x="120" y="226"/>
                  </a:lnTo>
                  <a:close/>
                  <a:moveTo>
                    <a:pt x="647" y="768"/>
                  </a:moveTo>
                  <a:lnTo>
                    <a:pt x="647" y="15"/>
                  </a:lnTo>
                  <a:lnTo>
                    <a:pt x="64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768"/>
                  </a:lnTo>
                  <a:lnTo>
                    <a:pt x="0" y="783"/>
                  </a:lnTo>
                  <a:lnTo>
                    <a:pt x="2" y="797"/>
                  </a:lnTo>
                  <a:lnTo>
                    <a:pt x="6" y="811"/>
                  </a:lnTo>
                  <a:lnTo>
                    <a:pt x="9" y="824"/>
                  </a:lnTo>
                  <a:lnTo>
                    <a:pt x="14" y="836"/>
                  </a:lnTo>
                  <a:lnTo>
                    <a:pt x="21" y="848"/>
                  </a:lnTo>
                  <a:lnTo>
                    <a:pt x="28" y="857"/>
                  </a:lnTo>
                  <a:lnTo>
                    <a:pt x="37" y="867"/>
                  </a:lnTo>
                  <a:lnTo>
                    <a:pt x="45" y="876"/>
                  </a:lnTo>
                  <a:lnTo>
                    <a:pt x="56" y="882"/>
                  </a:lnTo>
                  <a:lnTo>
                    <a:pt x="67" y="889"/>
                  </a:lnTo>
                  <a:lnTo>
                    <a:pt x="79" y="894"/>
                  </a:lnTo>
                  <a:lnTo>
                    <a:pt x="92" y="898"/>
                  </a:lnTo>
                  <a:lnTo>
                    <a:pt x="105" y="901"/>
                  </a:lnTo>
                  <a:lnTo>
                    <a:pt x="120" y="903"/>
                  </a:lnTo>
                  <a:lnTo>
                    <a:pt x="135" y="904"/>
                  </a:lnTo>
                  <a:lnTo>
                    <a:pt x="702" y="904"/>
                  </a:lnTo>
                  <a:lnTo>
                    <a:pt x="691" y="894"/>
                  </a:lnTo>
                  <a:lnTo>
                    <a:pt x="681" y="882"/>
                  </a:lnTo>
                  <a:lnTo>
                    <a:pt x="672" y="869"/>
                  </a:lnTo>
                  <a:lnTo>
                    <a:pt x="664" y="854"/>
                  </a:lnTo>
                  <a:lnTo>
                    <a:pt x="660" y="846"/>
                  </a:lnTo>
                  <a:lnTo>
                    <a:pt x="657" y="836"/>
                  </a:lnTo>
                  <a:lnTo>
                    <a:pt x="655" y="826"/>
                  </a:lnTo>
                  <a:lnTo>
                    <a:pt x="651" y="817"/>
                  </a:lnTo>
                  <a:lnTo>
                    <a:pt x="650" y="805"/>
                  </a:lnTo>
                  <a:lnTo>
                    <a:pt x="648" y="793"/>
                  </a:lnTo>
                  <a:lnTo>
                    <a:pt x="647" y="781"/>
                  </a:lnTo>
                  <a:lnTo>
                    <a:pt x="647" y="7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704">
              <a:extLst>
                <a:ext uri="{FF2B5EF4-FFF2-40B4-BE49-F238E27FC236}">
                  <a16:creationId xmlns:a16="http://schemas.microsoft.com/office/drawing/2014/main" id="{DE300E0F-9495-4B53-9D87-1C6EE1FA0B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9963" y="1939925"/>
              <a:ext cx="71438" cy="268288"/>
            </a:xfrm>
            <a:custGeom>
              <a:avLst/>
              <a:gdLst>
                <a:gd name="T0" fmla="*/ 120 w 226"/>
                <a:gd name="T1" fmla="*/ 710 h 843"/>
                <a:gd name="T2" fmla="*/ 118 w 226"/>
                <a:gd name="T3" fmla="*/ 715 h 843"/>
                <a:gd name="T4" fmla="*/ 114 w 226"/>
                <a:gd name="T5" fmla="*/ 719 h 843"/>
                <a:gd name="T6" fmla="*/ 108 w 226"/>
                <a:gd name="T7" fmla="*/ 721 h 843"/>
                <a:gd name="T8" fmla="*/ 103 w 226"/>
                <a:gd name="T9" fmla="*/ 721 h 843"/>
                <a:gd name="T10" fmla="*/ 98 w 226"/>
                <a:gd name="T11" fmla="*/ 719 h 843"/>
                <a:gd name="T12" fmla="*/ 93 w 226"/>
                <a:gd name="T13" fmla="*/ 715 h 843"/>
                <a:gd name="T14" fmla="*/ 91 w 226"/>
                <a:gd name="T15" fmla="*/ 710 h 843"/>
                <a:gd name="T16" fmla="*/ 90 w 226"/>
                <a:gd name="T17" fmla="*/ 165 h 843"/>
                <a:gd name="T18" fmla="*/ 120 w 226"/>
                <a:gd name="T19" fmla="*/ 135 h 843"/>
                <a:gd name="T20" fmla="*/ 211 w 226"/>
                <a:gd name="T21" fmla="*/ 60 h 843"/>
                <a:gd name="T22" fmla="*/ 90 w 226"/>
                <a:gd name="T23" fmla="*/ 15 h 843"/>
                <a:gd name="T24" fmla="*/ 89 w 226"/>
                <a:gd name="T25" fmla="*/ 8 h 843"/>
                <a:gd name="T26" fmla="*/ 86 w 226"/>
                <a:gd name="T27" fmla="*/ 4 h 843"/>
                <a:gd name="T28" fmla="*/ 82 w 226"/>
                <a:gd name="T29" fmla="*/ 1 h 843"/>
                <a:gd name="T30" fmla="*/ 75 w 226"/>
                <a:gd name="T31" fmla="*/ 0 h 843"/>
                <a:gd name="T32" fmla="*/ 12 w 226"/>
                <a:gd name="T33" fmla="*/ 0 h 843"/>
                <a:gd name="T34" fmla="*/ 7 w 226"/>
                <a:gd name="T35" fmla="*/ 2 h 843"/>
                <a:gd name="T36" fmla="*/ 3 w 226"/>
                <a:gd name="T37" fmla="*/ 6 h 843"/>
                <a:gd name="T38" fmla="*/ 0 w 226"/>
                <a:gd name="T39" fmla="*/ 11 h 843"/>
                <a:gd name="T40" fmla="*/ 0 w 226"/>
                <a:gd name="T41" fmla="*/ 707 h 843"/>
                <a:gd name="T42" fmla="*/ 1 w 226"/>
                <a:gd name="T43" fmla="*/ 728 h 843"/>
                <a:gd name="T44" fmla="*/ 1 w 226"/>
                <a:gd name="T45" fmla="*/ 732 h 843"/>
                <a:gd name="T46" fmla="*/ 8 w 226"/>
                <a:gd name="T47" fmla="*/ 762 h 843"/>
                <a:gd name="T48" fmla="*/ 17 w 226"/>
                <a:gd name="T49" fmla="*/ 786 h 843"/>
                <a:gd name="T50" fmla="*/ 29 w 226"/>
                <a:gd name="T51" fmla="*/ 805 h 843"/>
                <a:gd name="T52" fmla="*/ 43 w 226"/>
                <a:gd name="T53" fmla="*/ 819 h 843"/>
                <a:gd name="T54" fmla="*/ 58 w 226"/>
                <a:gd name="T55" fmla="*/ 829 h 843"/>
                <a:gd name="T56" fmla="*/ 72 w 226"/>
                <a:gd name="T57" fmla="*/ 835 h 843"/>
                <a:gd name="T58" fmla="*/ 96 w 226"/>
                <a:gd name="T59" fmla="*/ 842 h 843"/>
                <a:gd name="T60" fmla="*/ 97 w 226"/>
                <a:gd name="T61" fmla="*/ 842 h 843"/>
                <a:gd name="T62" fmla="*/ 113 w 226"/>
                <a:gd name="T63" fmla="*/ 843 h 843"/>
                <a:gd name="T64" fmla="*/ 141 w 226"/>
                <a:gd name="T65" fmla="*/ 839 h 843"/>
                <a:gd name="T66" fmla="*/ 163 w 226"/>
                <a:gd name="T67" fmla="*/ 831 h 843"/>
                <a:gd name="T68" fmla="*/ 183 w 226"/>
                <a:gd name="T69" fmla="*/ 817 h 843"/>
                <a:gd name="T70" fmla="*/ 199 w 226"/>
                <a:gd name="T71" fmla="*/ 800 h 843"/>
                <a:gd name="T72" fmla="*/ 210 w 226"/>
                <a:gd name="T73" fmla="*/ 778 h 843"/>
                <a:gd name="T74" fmla="*/ 219 w 226"/>
                <a:gd name="T75" fmla="*/ 756 h 843"/>
                <a:gd name="T76" fmla="*/ 224 w 226"/>
                <a:gd name="T77" fmla="*/ 731 h 843"/>
                <a:gd name="T78" fmla="*/ 226 w 226"/>
                <a:gd name="T79" fmla="*/ 707 h 843"/>
                <a:gd name="T80" fmla="*/ 225 w 226"/>
                <a:gd name="T81" fmla="*/ 71 h 843"/>
                <a:gd name="T82" fmla="*/ 223 w 226"/>
                <a:gd name="T83" fmla="*/ 66 h 843"/>
                <a:gd name="T84" fmla="*/ 220 w 226"/>
                <a:gd name="T85" fmla="*/ 62 h 843"/>
                <a:gd name="T86" fmla="*/ 215 w 226"/>
                <a:gd name="T87" fmla="*/ 60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6" h="843">
                  <a:moveTo>
                    <a:pt x="120" y="706"/>
                  </a:moveTo>
                  <a:lnTo>
                    <a:pt x="120" y="710"/>
                  </a:lnTo>
                  <a:lnTo>
                    <a:pt x="119" y="713"/>
                  </a:lnTo>
                  <a:lnTo>
                    <a:pt x="118" y="715"/>
                  </a:lnTo>
                  <a:lnTo>
                    <a:pt x="116" y="717"/>
                  </a:lnTo>
                  <a:lnTo>
                    <a:pt x="114" y="719"/>
                  </a:lnTo>
                  <a:lnTo>
                    <a:pt x="112" y="720"/>
                  </a:lnTo>
                  <a:lnTo>
                    <a:pt x="108" y="721"/>
                  </a:lnTo>
                  <a:lnTo>
                    <a:pt x="105" y="722"/>
                  </a:lnTo>
                  <a:lnTo>
                    <a:pt x="103" y="721"/>
                  </a:lnTo>
                  <a:lnTo>
                    <a:pt x="100" y="720"/>
                  </a:lnTo>
                  <a:lnTo>
                    <a:pt x="98" y="719"/>
                  </a:lnTo>
                  <a:lnTo>
                    <a:pt x="96" y="717"/>
                  </a:lnTo>
                  <a:lnTo>
                    <a:pt x="93" y="715"/>
                  </a:lnTo>
                  <a:lnTo>
                    <a:pt x="92" y="713"/>
                  </a:lnTo>
                  <a:lnTo>
                    <a:pt x="91" y="710"/>
                  </a:lnTo>
                  <a:lnTo>
                    <a:pt x="90" y="706"/>
                  </a:lnTo>
                  <a:lnTo>
                    <a:pt x="90" y="165"/>
                  </a:lnTo>
                  <a:lnTo>
                    <a:pt x="90" y="135"/>
                  </a:lnTo>
                  <a:lnTo>
                    <a:pt x="120" y="135"/>
                  </a:lnTo>
                  <a:lnTo>
                    <a:pt x="120" y="706"/>
                  </a:lnTo>
                  <a:close/>
                  <a:moveTo>
                    <a:pt x="211" y="60"/>
                  </a:moveTo>
                  <a:lnTo>
                    <a:pt x="90" y="60"/>
                  </a:lnTo>
                  <a:lnTo>
                    <a:pt x="90" y="15"/>
                  </a:lnTo>
                  <a:lnTo>
                    <a:pt x="90" y="11"/>
                  </a:lnTo>
                  <a:lnTo>
                    <a:pt x="89" y="8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82" y="1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4" y="4"/>
                  </a:lnTo>
                  <a:lnTo>
                    <a:pt x="3" y="6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707"/>
                  </a:lnTo>
                  <a:lnTo>
                    <a:pt x="0" y="718"/>
                  </a:lnTo>
                  <a:lnTo>
                    <a:pt x="1" y="728"/>
                  </a:lnTo>
                  <a:lnTo>
                    <a:pt x="1" y="730"/>
                  </a:lnTo>
                  <a:lnTo>
                    <a:pt x="1" y="732"/>
                  </a:lnTo>
                  <a:lnTo>
                    <a:pt x="4" y="748"/>
                  </a:lnTo>
                  <a:lnTo>
                    <a:pt x="8" y="762"/>
                  </a:lnTo>
                  <a:lnTo>
                    <a:pt x="12" y="775"/>
                  </a:lnTo>
                  <a:lnTo>
                    <a:pt x="17" y="786"/>
                  </a:lnTo>
                  <a:lnTo>
                    <a:pt x="23" y="796"/>
                  </a:lnTo>
                  <a:lnTo>
                    <a:pt x="29" y="805"/>
                  </a:lnTo>
                  <a:lnTo>
                    <a:pt x="35" y="813"/>
                  </a:lnTo>
                  <a:lnTo>
                    <a:pt x="43" y="819"/>
                  </a:lnTo>
                  <a:lnTo>
                    <a:pt x="50" y="824"/>
                  </a:lnTo>
                  <a:lnTo>
                    <a:pt x="58" y="829"/>
                  </a:lnTo>
                  <a:lnTo>
                    <a:pt x="64" y="833"/>
                  </a:lnTo>
                  <a:lnTo>
                    <a:pt x="72" y="835"/>
                  </a:lnTo>
                  <a:lnTo>
                    <a:pt x="85" y="839"/>
                  </a:lnTo>
                  <a:lnTo>
                    <a:pt x="96" y="842"/>
                  </a:lnTo>
                  <a:lnTo>
                    <a:pt x="96" y="842"/>
                  </a:lnTo>
                  <a:lnTo>
                    <a:pt x="97" y="842"/>
                  </a:lnTo>
                  <a:lnTo>
                    <a:pt x="104" y="843"/>
                  </a:lnTo>
                  <a:lnTo>
                    <a:pt x="113" y="843"/>
                  </a:lnTo>
                  <a:lnTo>
                    <a:pt x="128" y="842"/>
                  </a:lnTo>
                  <a:lnTo>
                    <a:pt x="141" y="839"/>
                  </a:lnTo>
                  <a:lnTo>
                    <a:pt x="152" y="835"/>
                  </a:lnTo>
                  <a:lnTo>
                    <a:pt x="163" y="831"/>
                  </a:lnTo>
                  <a:lnTo>
                    <a:pt x="174" y="824"/>
                  </a:lnTo>
                  <a:lnTo>
                    <a:pt x="183" y="817"/>
                  </a:lnTo>
                  <a:lnTo>
                    <a:pt x="191" y="808"/>
                  </a:lnTo>
                  <a:lnTo>
                    <a:pt x="199" y="800"/>
                  </a:lnTo>
                  <a:lnTo>
                    <a:pt x="205" y="789"/>
                  </a:lnTo>
                  <a:lnTo>
                    <a:pt x="210" y="778"/>
                  </a:lnTo>
                  <a:lnTo>
                    <a:pt x="216" y="768"/>
                  </a:lnTo>
                  <a:lnTo>
                    <a:pt x="219" y="756"/>
                  </a:lnTo>
                  <a:lnTo>
                    <a:pt x="222" y="744"/>
                  </a:lnTo>
                  <a:lnTo>
                    <a:pt x="224" y="731"/>
                  </a:lnTo>
                  <a:lnTo>
                    <a:pt x="225" y="719"/>
                  </a:lnTo>
                  <a:lnTo>
                    <a:pt x="226" y="707"/>
                  </a:lnTo>
                  <a:lnTo>
                    <a:pt x="226" y="75"/>
                  </a:lnTo>
                  <a:lnTo>
                    <a:pt x="225" y="71"/>
                  </a:lnTo>
                  <a:lnTo>
                    <a:pt x="225" y="69"/>
                  </a:lnTo>
                  <a:lnTo>
                    <a:pt x="223" y="66"/>
                  </a:lnTo>
                  <a:lnTo>
                    <a:pt x="222" y="64"/>
                  </a:lnTo>
                  <a:lnTo>
                    <a:pt x="220" y="62"/>
                  </a:lnTo>
                  <a:lnTo>
                    <a:pt x="217" y="61"/>
                  </a:lnTo>
                  <a:lnTo>
                    <a:pt x="215" y="60"/>
                  </a:lnTo>
                  <a:lnTo>
                    <a:pt x="211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4" name="Freeform 740">
            <a:extLst>
              <a:ext uri="{FF2B5EF4-FFF2-40B4-BE49-F238E27FC236}">
                <a16:creationId xmlns:a16="http://schemas.microsoft.com/office/drawing/2014/main" id="{F3A02791-AAEE-40B8-9D95-E728561F20B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43468" y="1045878"/>
            <a:ext cx="276460" cy="360000"/>
          </a:xfrm>
          <a:custGeom>
            <a:avLst/>
            <a:gdLst>
              <a:gd name="T0" fmla="*/ 579 w 693"/>
              <a:gd name="T1" fmla="*/ 783 h 904"/>
              <a:gd name="T2" fmla="*/ 647 w 693"/>
              <a:gd name="T3" fmla="*/ 874 h 904"/>
              <a:gd name="T4" fmla="*/ 45 w 693"/>
              <a:gd name="T5" fmla="*/ 874 h 904"/>
              <a:gd name="T6" fmla="*/ 113 w 693"/>
              <a:gd name="T7" fmla="*/ 783 h 904"/>
              <a:gd name="T8" fmla="*/ 331 w 693"/>
              <a:gd name="T9" fmla="*/ 783 h 904"/>
              <a:gd name="T10" fmla="*/ 331 w 693"/>
              <a:gd name="T11" fmla="*/ 181 h 904"/>
              <a:gd name="T12" fmla="*/ 210 w 693"/>
              <a:gd name="T13" fmla="*/ 181 h 904"/>
              <a:gd name="T14" fmla="*/ 198 w 693"/>
              <a:gd name="T15" fmla="*/ 180 h 904"/>
              <a:gd name="T16" fmla="*/ 187 w 693"/>
              <a:gd name="T17" fmla="*/ 177 h 904"/>
              <a:gd name="T18" fmla="*/ 175 w 693"/>
              <a:gd name="T19" fmla="*/ 174 h 904"/>
              <a:gd name="T20" fmla="*/ 164 w 693"/>
              <a:gd name="T21" fmla="*/ 170 h 904"/>
              <a:gd name="T22" fmla="*/ 153 w 693"/>
              <a:gd name="T23" fmla="*/ 163 h 904"/>
              <a:gd name="T24" fmla="*/ 144 w 693"/>
              <a:gd name="T25" fmla="*/ 156 h 904"/>
              <a:gd name="T26" fmla="*/ 134 w 693"/>
              <a:gd name="T27" fmla="*/ 148 h 904"/>
              <a:gd name="T28" fmla="*/ 127 w 693"/>
              <a:gd name="T29" fmla="*/ 139 h 904"/>
              <a:gd name="T30" fmla="*/ 45 w 693"/>
              <a:gd name="T31" fmla="*/ 30 h 904"/>
              <a:gd name="T32" fmla="*/ 647 w 693"/>
              <a:gd name="T33" fmla="*/ 30 h 904"/>
              <a:gd name="T34" fmla="*/ 566 w 693"/>
              <a:gd name="T35" fmla="*/ 139 h 904"/>
              <a:gd name="T36" fmla="*/ 558 w 693"/>
              <a:gd name="T37" fmla="*/ 148 h 904"/>
              <a:gd name="T38" fmla="*/ 549 w 693"/>
              <a:gd name="T39" fmla="*/ 156 h 904"/>
              <a:gd name="T40" fmla="*/ 539 w 693"/>
              <a:gd name="T41" fmla="*/ 163 h 904"/>
              <a:gd name="T42" fmla="*/ 529 w 693"/>
              <a:gd name="T43" fmla="*/ 170 h 904"/>
              <a:gd name="T44" fmla="*/ 518 w 693"/>
              <a:gd name="T45" fmla="*/ 174 h 904"/>
              <a:gd name="T46" fmla="*/ 506 w 693"/>
              <a:gd name="T47" fmla="*/ 179 h 904"/>
              <a:gd name="T48" fmla="*/ 494 w 693"/>
              <a:gd name="T49" fmla="*/ 181 h 904"/>
              <a:gd name="T50" fmla="*/ 482 w 693"/>
              <a:gd name="T51" fmla="*/ 181 h 904"/>
              <a:gd name="T52" fmla="*/ 361 w 693"/>
              <a:gd name="T53" fmla="*/ 181 h 904"/>
              <a:gd name="T54" fmla="*/ 361 w 693"/>
              <a:gd name="T55" fmla="*/ 783 h 904"/>
              <a:gd name="T56" fmla="*/ 579 w 693"/>
              <a:gd name="T57" fmla="*/ 783 h 904"/>
              <a:gd name="T58" fmla="*/ 693 w 693"/>
              <a:gd name="T59" fmla="*/ 887 h 904"/>
              <a:gd name="T60" fmla="*/ 693 w 693"/>
              <a:gd name="T61" fmla="*/ 0 h 904"/>
              <a:gd name="T62" fmla="*/ 678 w 693"/>
              <a:gd name="T63" fmla="*/ 0 h 904"/>
              <a:gd name="T64" fmla="*/ 15 w 693"/>
              <a:gd name="T65" fmla="*/ 0 h 904"/>
              <a:gd name="T66" fmla="*/ 0 w 693"/>
              <a:gd name="T67" fmla="*/ 0 h 904"/>
              <a:gd name="T68" fmla="*/ 0 w 693"/>
              <a:gd name="T69" fmla="*/ 904 h 904"/>
              <a:gd name="T70" fmla="*/ 15 w 693"/>
              <a:gd name="T71" fmla="*/ 904 h 904"/>
              <a:gd name="T72" fmla="*/ 30 w 693"/>
              <a:gd name="T73" fmla="*/ 904 h 904"/>
              <a:gd name="T74" fmla="*/ 663 w 693"/>
              <a:gd name="T75" fmla="*/ 904 h 904"/>
              <a:gd name="T76" fmla="*/ 678 w 693"/>
              <a:gd name="T77" fmla="*/ 904 h 904"/>
              <a:gd name="T78" fmla="*/ 678 w 693"/>
              <a:gd name="T79" fmla="*/ 904 h 904"/>
              <a:gd name="T80" fmla="*/ 693 w 693"/>
              <a:gd name="T81" fmla="*/ 904 h 904"/>
              <a:gd name="T82" fmla="*/ 693 w 693"/>
              <a:gd name="T83" fmla="*/ 890 h 904"/>
              <a:gd name="T84" fmla="*/ 693 w 693"/>
              <a:gd name="T85" fmla="*/ 889 h 904"/>
              <a:gd name="T86" fmla="*/ 693 w 693"/>
              <a:gd name="T87" fmla="*/ 889 h 904"/>
              <a:gd name="T88" fmla="*/ 693 w 693"/>
              <a:gd name="T89" fmla="*/ 887 h 904"/>
              <a:gd name="T90" fmla="*/ 693 w 693"/>
              <a:gd name="T91" fmla="*/ 887 h 9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93" h="904">
                <a:moveTo>
                  <a:pt x="579" y="783"/>
                </a:moveTo>
                <a:lnTo>
                  <a:pt x="647" y="874"/>
                </a:lnTo>
                <a:lnTo>
                  <a:pt x="45" y="874"/>
                </a:lnTo>
                <a:lnTo>
                  <a:pt x="113" y="783"/>
                </a:lnTo>
                <a:lnTo>
                  <a:pt x="331" y="783"/>
                </a:lnTo>
                <a:lnTo>
                  <a:pt x="331" y="181"/>
                </a:lnTo>
                <a:lnTo>
                  <a:pt x="210" y="181"/>
                </a:lnTo>
                <a:lnTo>
                  <a:pt x="198" y="180"/>
                </a:lnTo>
                <a:lnTo>
                  <a:pt x="187" y="177"/>
                </a:lnTo>
                <a:lnTo>
                  <a:pt x="175" y="174"/>
                </a:lnTo>
                <a:lnTo>
                  <a:pt x="164" y="170"/>
                </a:lnTo>
                <a:lnTo>
                  <a:pt x="153" y="163"/>
                </a:lnTo>
                <a:lnTo>
                  <a:pt x="144" y="156"/>
                </a:lnTo>
                <a:lnTo>
                  <a:pt x="134" y="148"/>
                </a:lnTo>
                <a:lnTo>
                  <a:pt x="127" y="139"/>
                </a:lnTo>
                <a:lnTo>
                  <a:pt x="45" y="30"/>
                </a:lnTo>
                <a:lnTo>
                  <a:pt x="647" y="30"/>
                </a:lnTo>
                <a:lnTo>
                  <a:pt x="566" y="139"/>
                </a:lnTo>
                <a:lnTo>
                  <a:pt x="558" y="148"/>
                </a:lnTo>
                <a:lnTo>
                  <a:pt x="549" y="156"/>
                </a:lnTo>
                <a:lnTo>
                  <a:pt x="539" y="163"/>
                </a:lnTo>
                <a:lnTo>
                  <a:pt x="529" y="170"/>
                </a:lnTo>
                <a:lnTo>
                  <a:pt x="518" y="174"/>
                </a:lnTo>
                <a:lnTo>
                  <a:pt x="506" y="179"/>
                </a:lnTo>
                <a:lnTo>
                  <a:pt x="494" y="181"/>
                </a:lnTo>
                <a:lnTo>
                  <a:pt x="482" y="181"/>
                </a:lnTo>
                <a:lnTo>
                  <a:pt x="361" y="181"/>
                </a:lnTo>
                <a:lnTo>
                  <a:pt x="361" y="783"/>
                </a:lnTo>
                <a:lnTo>
                  <a:pt x="579" y="783"/>
                </a:lnTo>
                <a:close/>
                <a:moveTo>
                  <a:pt x="693" y="887"/>
                </a:moveTo>
                <a:lnTo>
                  <a:pt x="693" y="0"/>
                </a:lnTo>
                <a:lnTo>
                  <a:pt x="678" y="0"/>
                </a:lnTo>
                <a:lnTo>
                  <a:pt x="15" y="0"/>
                </a:lnTo>
                <a:lnTo>
                  <a:pt x="0" y="0"/>
                </a:lnTo>
                <a:lnTo>
                  <a:pt x="0" y="904"/>
                </a:lnTo>
                <a:lnTo>
                  <a:pt x="15" y="904"/>
                </a:lnTo>
                <a:lnTo>
                  <a:pt x="30" y="904"/>
                </a:lnTo>
                <a:lnTo>
                  <a:pt x="663" y="904"/>
                </a:lnTo>
                <a:lnTo>
                  <a:pt x="678" y="904"/>
                </a:lnTo>
                <a:lnTo>
                  <a:pt x="678" y="904"/>
                </a:lnTo>
                <a:lnTo>
                  <a:pt x="693" y="904"/>
                </a:lnTo>
                <a:lnTo>
                  <a:pt x="693" y="890"/>
                </a:lnTo>
                <a:lnTo>
                  <a:pt x="693" y="889"/>
                </a:lnTo>
                <a:lnTo>
                  <a:pt x="693" y="889"/>
                </a:lnTo>
                <a:lnTo>
                  <a:pt x="693" y="887"/>
                </a:lnTo>
                <a:lnTo>
                  <a:pt x="693" y="8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1DB1485-08E1-42D6-9765-F68A89B43932}"/>
              </a:ext>
            </a:extLst>
          </p:cNvPr>
          <p:cNvGrpSpPr>
            <a:grpSpLocks noChangeAspect="1"/>
          </p:cNvGrpSpPr>
          <p:nvPr/>
        </p:nvGrpSpPr>
        <p:grpSpPr>
          <a:xfrm>
            <a:off x="5549453" y="1741871"/>
            <a:ext cx="408150" cy="360000"/>
            <a:chOff x="5465763" y="812800"/>
            <a:chExt cx="282575" cy="249238"/>
          </a:xfrm>
          <a:solidFill>
            <a:schemeClr val="bg1"/>
          </a:solidFill>
        </p:grpSpPr>
        <p:sp>
          <p:nvSpPr>
            <p:cNvPr id="122" name="Freeform 642">
              <a:extLst>
                <a:ext uri="{FF2B5EF4-FFF2-40B4-BE49-F238E27FC236}">
                  <a16:creationId xmlns:a16="http://schemas.microsoft.com/office/drawing/2014/main" id="{7429BD22-51BD-4592-8687-5FC3863F3D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7675" y="812800"/>
              <a:ext cx="63500" cy="247650"/>
            </a:xfrm>
            <a:custGeom>
              <a:avLst/>
              <a:gdLst>
                <a:gd name="T0" fmla="*/ 147 w 196"/>
                <a:gd name="T1" fmla="*/ 720 h 782"/>
                <a:gd name="T2" fmla="*/ 145 w 196"/>
                <a:gd name="T3" fmla="*/ 725 h 782"/>
                <a:gd name="T4" fmla="*/ 142 w 196"/>
                <a:gd name="T5" fmla="*/ 729 h 782"/>
                <a:gd name="T6" fmla="*/ 136 w 196"/>
                <a:gd name="T7" fmla="*/ 732 h 782"/>
                <a:gd name="T8" fmla="*/ 55 w 196"/>
                <a:gd name="T9" fmla="*/ 732 h 782"/>
                <a:gd name="T10" fmla="*/ 48 w 196"/>
                <a:gd name="T11" fmla="*/ 731 h 782"/>
                <a:gd name="T12" fmla="*/ 44 w 196"/>
                <a:gd name="T13" fmla="*/ 727 h 782"/>
                <a:gd name="T14" fmla="*/ 41 w 196"/>
                <a:gd name="T15" fmla="*/ 723 h 782"/>
                <a:gd name="T16" fmla="*/ 40 w 196"/>
                <a:gd name="T17" fmla="*/ 717 h 782"/>
                <a:gd name="T18" fmla="*/ 40 w 196"/>
                <a:gd name="T19" fmla="*/ 558 h 782"/>
                <a:gd name="T20" fmla="*/ 42 w 196"/>
                <a:gd name="T21" fmla="*/ 552 h 782"/>
                <a:gd name="T22" fmla="*/ 46 w 196"/>
                <a:gd name="T23" fmla="*/ 548 h 782"/>
                <a:gd name="T24" fmla="*/ 52 w 196"/>
                <a:gd name="T25" fmla="*/ 546 h 782"/>
                <a:gd name="T26" fmla="*/ 133 w 196"/>
                <a:gd name="T27" fmla="*/ 546 h 782"/>
                <a:gd name="T28" fmla="*/ 139 w 196"/>
                <a:gd name="T29" fmla="*/ 547 h 782"/>
                <a:gd name="T30" fmla="*/ 144 w 196"/>
                <a:gd name="T31" fmla="*/ 550 h 782"/>
                <a:gd name="T32" fmla="*/ 147 w 196"/>
                <a:gd name="T33" fmla="*/ 555 h 782"/>
                <a:gd name="T34" fmla="*/ 148 w 196"/>
                <a:gd name="T35" fmla="*/ 561 h 782"/>
                <a:gd name="T36" fmla="*/ 66 w 196"/>
                <a:gd name="T37" fmla="*/ 91 h 782"/>
                <a:gd name="T38" fmla="*/ 67 w 196"/>
                <a:gd name="T39" fmla="*/ 85 h 782"/>
                <a:gd name="T40" fmla="*/ 70 w 196"/>
                <a:gd name="T41" fmla="*/ 81 h 782"/>
                <a:gd name="T42" fmla="*/ 75 w 196"/>
                <a:gd name="T43" fmla="*/ 77 h 782"/>
                <a:gd name="T44" fmla="*/ 81 w 196"/>
                <a:gd name="T45" fmla="*/ 76 h 782"/>
                <a:gd name="T46" fmla="*/ 87 w 196"/>
                <a:gd name="T47" fmla="*/ 77 h 782"/>
                <a:gd name="T48" fmla="*/ 91 w 196"/>
                <a:gd name="T49" fmla="*/ 81 h 782"/>
                <a:gd name="T50" fmla="*/ 95 w 196"/>
                <a:gd name="T51" fmla="*/ 85 h 782"/>
                <a:gd name="T52" fmla="*/ 96 w 196"/>
                <a:gd name="T53" fmla="*/ 91 h 782"/>
                <a:gd name="T54" fmla="*/ 96 w 196"/>
                <a:gd name="T55" fmla="*/ 512 h 782"/>
                <a:gd name="T56" fmla="*/ 93 w 196"/>
                <a:gd name="T57" fmla="*/ 517 h 782"/>
                <a:gd name="T58" fmla="*/ 89 w 196"/>
                <a:gd name="T59" fmla="*/ 521 h 782"/>
                <a:gd name="T60" fmla="*/ 84 w 196"/>
                <a:gd name="T61" fmla="*/ 524 h 782"/>
                <a:gd name="T62" fmla="*/ 77 w 196"/>
                <a:gd name="T63" fmla="*/ 524 h 782"/>
                <a:gd name="T64" fmla="*/ 72 w 196"/>
                <a:gd name="T65" fmla="*/ 521 h 782"/>
                <a:gd name="T66" fmla="*/ 68 w 196"/>
                <a:gd name="T67" fmla="*/ 517 h 782"/>
                <a:gd name="T68" fmla="*/ 66 w 196"/>
                <a:gd name="T69" fmla="*/ 512 h 782"/>
                <a:gd name="T70" fmla="*/ 66 w 196"/>
                <a:gd name="T71" fmla="*/ 91 h 782"/>
                <a:gd name="T72" fmla="*/ 15 w 196"/>
                <a:gd name="T73" fmla="*/ 0 h 782"/>
                <a:gd name="T74" fmla="*/ 10 w 196"/>
                <a:gd name="T75" fmla="*/ 1 h 782"/>
                <a:gd name="T76" fmla="*/ 4 w 196"/>
                <a:gd name="T77" fmla="*/ 4 h 782"/>
                <a:gd name="T78" fmla="*/ 1 w 196"/>
                <a:gd name="T79" fmla="*/ 9 h 782"/>
                <a:gd name="T80" fmla="*/ 0 w 196"/>
                <a:gd name="T81" fmla="*/ 15 h 782"/>
                <a:gd name="T82" fmla="*/ 1 w 196"/>
                <a:gd name="T83" fmla="*/ 770 h 782"/>
                <a:gd name="T84" fmla="*/ 3 w 196"/>
                <a:gd name="T85" fmla="*/ 776 h 782"/>
                <a:gd name="T86" fmla="*/ 8 w 196"/>
                <a:gd name="T87" fmla="*/ 780 h 782"/>
                <a:gd name="T88" fmla="*/ 13 w 196"/>
                <a:gd name="T89" fmla="*/ 782 h 782"/>
                <a:gd name="T90" fmla="*/ 181 w 196"/>
                <a:gd name="T91" fmla="*/ 782 h 782"/>
                <a:gd name="T92" fmla="*/ 187 w 196"/>
                <a:gd name="T93" fmla="*/ 781 h 782"/>
                <a:gd name="T94" fmla="*/ 192 w 196"/>
                <a:gd name="T95" fmla="*/ 778 h 782"/>
                <a:gd name="T96" fmla="*/ 195 w 196"/>
                <a:gd name="T97" fmla="*/ 773 h 782"/>
                <a:gd name="T98" fmla="*/ 196 w 196"/>
                <a:gd name="T99" fmla="*/ 767 h 782"/>
                <a:gd name="T100" fmla="*/ 196 w 196"/>
                <a:gd name="T101" fmla="*/ 12 h 782"/>
                <a:gd name="T102" fmla="*/ 193 w 196"/>
                <a:gd name="T103" fmla="*/ 7 h 782"/>
                <a:gd name="T104" fmla="*/ 190 w 196"/>
                <a:gd name="T105" fmla="*/ 2 h 782"/>
                <a:gd name="T106" fmla="*/ 185 w 196"/>
                <a:gd name="T107" fmla="*/ 0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6" h="782">
                  <a:moveTo>
                    <a:pt x="148" y="717"/>
                  </a:moveTo>
                  <a:lnTo>
                    <a:pt x="147" y="720"/>
                  </a:lnTo>
                  <a:lnTo>
                    <a:pt x="147" y="723"/>
                  </a:lnTo>
                  <a:lnTo>
                    <a:pt x="145" y="725"/>
                  </a:lnTo>
                  <a:lnTo>
                    <a:pt x="144" y="727"/>
                  </a:lnTo>
                  <a:lnTo>
                    <a:pt x="142" y="729"/>
                  </a:lnTo>
                  <a:lnTo>
                    <a:pt x="139" y="731"/>
                  </a:lnTo>
                  <a:lnTo>
                    <a:pt x="136" y="732"/>
                  </a:lnTo>
                  <a:lnTo>
                    <a:pt x="133" y="732"/>
                  </a:lnTo>
                  <a:lnTo>
                    <a:pt x="55" y="732"/>
                  </a:lnTo>
                  <a:lnTo>
                    <a:pt x="52" y="732"/>
                  </a:lnTo>
                  <a:lnTo>
                    <a:pt x="48" y="731"/>
                  </a:lnTo>
                  <a:lnTo>
                    <a:pt x="46" y="729"/>
                  </a:lnTo>
                  <a:lnTo>
                    <a:pt x="44" y="727"/>
                  </a:lnTo>
                  <a:lnTo>
                    <a:pt x="42" y="725"/>
                  </a:lnTo>
                  <a:lnTo>
                    <a:pt x="41" y="723"/>
                  </a:lnTo>
                  <a:lnTo>
                    <a:pt x="40" y="720"/>
                  </a:lnTo>
                  <a:lnTo>
                    <a:pt x="40" y="717"/>
                  </a:lnTo>
                  <a:lnTo>
                    <a:pt x="40" y="561"/>
                  </a:lnTo>
                  <a:lnTo>
                    <a:pt x="40" y="558"/>
                  </a:lnTo>
                  <a:lnTo>
                    <a:pt x="41" y="555"/>
                  </a:lnTo>
                  <a:lnTo>
                    <a:pt x="42" y="552"/>
                  </a:lnTo>
                  <a:lnTo>
                    <a:pt x="44" y="550"/>
                  </a:lnTo>
                  <a:lnTo>
                    <a:pt x="46" y="548"/>
                  </a:lnTo>
                  <a:lnTo>
                    <a:pt x="48" y="547"/>
                  </a:lnTo>
                  <a:lnTo>
                    <a:pt x="52" y="546"/>
                  </a:lnTo>
                  <a:lnTo>
                    <a:pt x="55" y="546"/>
                  </a:lnTo>
                  <a:lnTo>
                    <a:pt x="133" y="546"/>
                  </a:lnTo>
                  <a:lnTo>
                    <a:pt x="136" y="546"/>
                  </a:lnTo>
                  <a:lnTo>
                    <a:pt x="139" y="547"/>
                  </a:lnTo>
                  <a:lnTo>
                    <a:pt x="142" y="548"/>
                  </a:lnTo>
                  <a:lnTo>
                    <a:pt x="144" y="550"/>
                  </a:lnTo>
                  <a:lnTo>
                    <a:pt x="145" y="552"/>
                  </a:lnTo>
                  <a:lnTo>
                    <a:pt x="147" y="555"/>
                  </a:lnTo>
                  <a:lnTo>
                    <a:pt x="147" y="558"/>
                  </a:lnTo>
                  <a:lnTo>
                    <a:pt x="148" y="561"/>
                  </a:lnTo>
                  <a:lnTo>
                    <a:pt x="148" y="717"/>
                  </a:lnTo>
                  <a:close/>
                  <a:moveTo>
                    <a:pt x="66" y="91"/>
                  </a:moveTo>
                  <a:lnTo>
                    <a:pt x="66" y="88"/>
                  </a:lnTo>
                  <a:lnTo>
                    <a:pt x="67" y="85"/>
                  </a:lnTo>
                  <a:lnTo>
                    <a:pt x="68" y="83"/>
                  </a:lnTo>
                  <a:lnTo>
                    <a:pt x="70" y="81"/>
                  </a:lnTo>
                  <a:lnTo>
                    <a:pt x="72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81" y="76"/>
                  </a:lnTo>
                  <a:lnTo>
                    <a:pt x="84" y="76"/>
                  </a:lnTo>
                  <a:lnTo>
                    <a:pt x="87" y="77"/>
                  </a:lnTo>
                  <a:lnTo>
                    <a:pt x="89" y="78"/>
                  </a:lnTo>
                  <a:lnTo>
                    <a:pt x="91" y="81"/>
                  </a:lnTo>
                  <a:lnTo>
                    <a:pt x="93" y="83"/>
                  </a:lnTo>
                  <a:lnTo>
                    <a:pt x="95" y="85"/>
                  </a:lnTo>
                  <a:lnTo>
                    <a:pt x="96" y="88"/>
                  </a:lnTo>
                  <a:lnTo>
                    <a:pt x="96" y="91"/>
                  </a:lnTo>
                  <a:lnTo>
                    <a:pt x="96" y="509"/>
                  </a:lnTo>
                  <a:lnTo>
                    <a:pt x="96" y="512"/>
                  </a:lnTo>
                  <a:lnTo>
                    <a:pt x="95" y="514"/>
                  </a:lnTo>
                  <a:lnTo>
                    <a:pt x="93" y="517"/>
                  </a:lnTo>
                  <a:lnTo>
                    <a:pt x="91" y="519"/>
                  </a:lnTo>
                  <a:lnTo>
                    <a:pt x="89" y="521"/>
                  </a:lnTo>
                  <a:lnTo>
                    <a:pt x="87" y="522"/>
                  </a:lnTo>
                  <a:lnTo>
                    <a:pt x="84" y="524"/>
                  </a:lnTo>
                  <a:lnTo>
                    <a:pt x="81" y="524"/>
                  </a:lnTo>
                  <a:lnTo>
                    <a:pt x="77" y="524"/>
                  </a:lnTo>
                  <a:lnTo>
                    <a:pt x="75" y="522"/>
                  </a:lnTo>
                  <a:lnTo>
                    <a:pt x="72" y="521"/>
                  </a:lnTo>
                  <a:lnTo>
                    <a:pt x="70" y="519"/>
                  </a:lnTo>
                  <a:lnTo>
                    <a:pt x="68" y="517"/>
                  </a:lnTo>
                  <a:lnTo>
                    <a:pt x="67" y="514"/>
                  </a:lnTo>
                  <a:lnTo>
                    <a:pt x="66" y="512"/>
                  </a:lnTo>
                  <a:lnTo>
                    <a:pt x="66" y="509"/>
                  </a:lnTo>
                  <a:lnTo>
                    <a:pt x="66" y="91"/>
                  </a:lnTo>
                  <a:close/>
                  <a:moveTo>
                    <a:pt x="181" y="0"/>
                  </a:moveTo>
                  <a:lnTo>
                    <a:pt x="15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8" y="2"/>
                  </a:lnTo>
                  <a:lnTo>
                    <a:pt x="4" y="4"/>
                  </a:lnTo>
                  <a:lnTo>
                    <a:pt x="3" y="7"/>
                  </a:lnTo>
                  <a:lnTo>
                    <a:pt x="1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767"/>
                  </a:lnTo>
                  <a:lnTo>
                    <a:pt x="1" y="770"/>
                  </a:lnTo>
                  <a:lnTo>
                    <a:pt x="1" y="773"/>
                  </a:lnTo>
                  <a:lnTo>
                    <a:pt x="3" y="776"/>
                  </a:lnTo>
                  <a:lnTo>
                    <a:pt x="4" y="778"/>
                  </a:lnTo>
                  <a:lnTo>
                    <a:pt x="8" y="780"/>
                  </a:lnTo>
                  <a:lnTo>
                    <a:pt x="10" y="781"/>
                  </a:lnTo>
                  <a:lnTo>
                    <a:pt x="13" y="782"/>
                  </a:lnTo>
                  <a:lnTo>
                    <a:pt x="15" y="782"/>
                  </a:lnTo>
                  <a:lnTo>
                    <a:pt x="181" y="782"/>
                  </a:lnTo>
                  <a:lnTo>
                    <a:pt x="185" y="782"/>
                  </a:lnTo>
                  <a:lnTo>
                    <a:pt x="187" y="781"/>
                  </a:lnTo>
                  <a:lnTo>
                    <a:pt x="190" y="780"/>
                  </a:lnTo>
                  <a:lnTo>
                    <a:pt x="192" y="778"/>
                  </a:lnTo>
                  <a:lnTo>
                    <a:pt x="193" y="776"/>
                  </a:lnTo>
                  <a:lnTo>
                    <a:pt x="195" y="773"/>
                  </a:lnTo>
                  <a:lnTo>
                    <a:pt x="196" y="770"/>
                  </a:lnTo>
                  <a:lnTo>
                    <a:pt x="196" y="767"/>
                  </a:lnTo>
                  <a:lnTo>
                    <a:pt x="196" y="15"/>
                  </a:lnTo>
                  <a:lnTo>
                    <a:pt x="196" y="12"/>
                  </a:lnTo>
                  <a:lnTo>
                    <a:pt x="195" y="9"/>
                  </a:lnTo>
                  <a:lnTo>
                    <a:pt x="193" y="7"/>
                  </a:lnTo>
                  <a:lnTo>
                    <a:pt x="192" y="4"/>
                  </a:lnTo>
                  <a:lnTo>
                    <a:pt x="190" y="2"/>
                  </a:lnTo>
                  <a:lnTo>
                    <a:pt x="187" y="1"/>
                  </a:lnTo>
                  <a:lnTo>
                    <a:pt x="185" y="0"/>
                  </a:lnTo>
                  <a:lnTo>
                    <a:pt x="1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643">
              <a:extLst>
                <a:ext uri="{FF2B5EF4-FFF2-40B4-BE49-F238E27FC236}">
                  <a16:creationId xmlns:a16="http://schemas.microsoft.com/office/drawing/2014/main" id="{3BC00FAD-A774-4F10-8352-2933525E51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0700" y="844550"/>
              <a:ext cx="147638" cy="217488"/>
            </a:xfrm>
            <a:custGeom>
              <a:avLst/>
              <a:gdLst>
                <a:gd name="T0" fmla="*/ 61 w 469"/>
                <a:gd name="T1" fmla="*/ 632 h 684"/>
                <a:gd name="T2" fmla="*/ 53 w 469"/>
                <a:gd name="T3" fmla="*/ 627 h 684"/>
                <a:gd name="T4" fmla="*/ 49 w 469"/>
                <a:gd name="T5" fmla="*/ 620 h 684"/>
                <a:gd name="T6" fmla="*/ 50 w 469"/>
                <a:gd name="T7" fmla="*/ 611 h 684"/>
                <a:gd name="T8" fmla="*/ 55 w 469"/>
                <a:gd name="T9" fmla="*/ 605 h 684"/>
                <a:gd name="T10" fmla="*/ 64 w 469"/>
                <a:gd name="T11" fmla="*/ 602 h 684"/>
                <a:gd name="T12" fmla="*/ 147 w 469"/>
                <a:gd name="T13" fmla="*/ 603 h 684"/>
                <a:gd name="T14" fmla="*/ 154 w 469"/>
                <a:gd name="T15" fmla="*/ 609 h 684"/>
                <a:gd name="T16" fmla="*/ 157 w 469"/>
                <a:gd name="T17" fmla="*/ 617 h 684"/>
                <a:gd name="T18" fmla="*/ 154 w 469"/>
                <a:gd name="T19" fmla="*/ 625 h 684"/>
                <a:gd name="T20" fmla="*/ 147 w 469"/>
                <a:gd name="T21" fmla="*/ 631 h 684"/>
                <a:gd name="T22" fmla="*/ 74 w 469"/>
                <a:gd name="T23" fmla="*/ 252 h 684"/>
                <a:gd name="T24" fmla="*/ 77 w 469"/>
                <a:gd name="T25" fmla="*/ 243 h 684"/>
                <a:gd name="T26" fmla="*/ 83 w 469"/>
                <a:gd name="T27" fmla="*/ 238 h 684"/>
                <a:gd name="T28" fmla="*/ 93 w 469"/>
                <a:gd name="T29" fmla="*/ 237 h 684"/>
                <a:gd name="T30" fmla="*/ 100 w 469"/>
                <a:gd name="T31" fmla="*/ 241 h 684"/>
                <a:gd name="T32" fmla="*/ 104 w 469"/>
                <a:gd name="T33" fmla="*/ 249 h 684"/>
                <a:gd name="T34" fmla="*/ 104 w 469"/>
                <a:gd name="T35" fmla="*/ 542 h 684"/>
                <a:gd name="T36" fmla="*/ 100 w 469"/>
                <a:gd name="T37" fmla="*/ 549 h 684"/>
                <a:gd name="T38" fmla="*/ 93 w 469"/>
                <a:gd name="T39" fmla="*/ 553 h 684"/>
                <a:gd name="T40" fmla="*/ 83 w 469"/>
                <a:gd name="T41" fmla="*/ 553 h 684"/>
                <a:gd name="T42" fmla="*/ 77 w 469"/>
                <a:gd name="T43" fmla="*/ 547 h 684"/>
                <a:gd name="T44" fmla="*/ 74 w 469"/>
                <a:gd name="T45" fmla="*/ 539 h 684"/>
                <a:gd name="T46" fmla="*/ 260 w 469"/>
                <a:gd name="T47" fmla="*/ 11 h 684"/>
                <a:gd name="T48" fmla="*/ 255 w 469"/>
                <a:gd name="T49" fmla="*/ 3 h 684"/>
                <a:gd name="T50" fmla="*/ 247 w 469"/>
                <a:gd name="T51" fmla="*/ 0 h 684"/>
                <a:gd name="T52" fmla="*/ 150 w 469"/>
                <a:gd name="T53" fmla="*/ 33 h 684"/>
                <a:gd name="T54" fmla="*/ 143 w 469"/>
                <a:gd name="T55" fmla="*/ 38 h 684"/>
                <a:gd name="T56" fmla="*/ 140 w 469"/>
                <a:gd name="T57" fmla="*/ 46 h 684"/>
                <a:gd name="T58" fmla="*/ 180 w 469"/>
                <a:gd name="T59" fmla="*/ 170 h 684"/>
                <a:gd name="T60" fmla="*/ 9 w 469"/>
                <a:gd name="T61" fmla="*/ 171 h 684"/>
                <a:gd name="T62" fmla="*/ 3 w 469"/>
                <a:gd name="T63" fmla="*/ 177 h 684"/>
                <a:gd name="T64" fmla="*/ 0 w 469"/>
                <a:gd name="T65" fmla="*/ 185 h 684"/>
                <a:gd name="T66" fmla="*/ 2 w 469"/>
                <a:gd name="T67" fmla="*/ 673 h 684"/>
                <a:gd name="T68" fmla="*/ 7 w 469"/>
                <a:gd name="T69" fmla="*/ 680 h 684"/>
                <a:gd name="T70" fmla="*/ 15 w 469"/>
                <a:gd name="T71" fmla="*/ 682 h 684"/>
                <a:gd name="T72" fmla="*/ 202 w 469"/>
                <a:gd name="T73" fmla="*/ 681 h 684"/>
                <a:gd name="T74" fmla="*/ 209 w 469"/>
                <a:gd name="T75" fmla="*/ 676 h 684"/>
                <a:gd name="T76" fmla="*/ 211 w 469"/>
                <a:gd name="T77" fmla="*/ 667 h 684"/>
                <a:gd name="T78" fmla="*/ 350 w 469"/>
                <a:gd name="T79" fmla="*/ 677 h 684"/>
                <a:gd name="T80" fmla="*/ 357 w 469"/>
                <a:gd name="T81" fmla="*/ 683 h 684"/>
                <a:gd name="T82" fmla="*/ 366 w 469"/>
                <a:gd name="T83" fmla="*/ 684 h 684"/>
                <a:gd name="T84" fmla="*/ 463 w 469"/>
                <a:gd name="T85" fmla="*/ 650 h 684"/>
                <a:gd name="T86" fmla="*/ 468 w 469"/>
                <a:gd name="T87" fmla="*/ 643 h 684"/>
                <a:gd name="T88" fmla="*/ 469 w 469"/>
                <a:gd name="T89" fmla="*/ 635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9" h="684">
                  <a:moveTo>
                    <a:pt x="142" y="632"/>
                  </a:moveTo>
                  <a:lnTo>
                    <a:pt x="64" y="632"/>
                  </a:lnTo>
                  <a:lnTo>
                    <a:pt x="61" y="632"/>
                  </a:lnTo>
                  <a:lnTo>
                    <a:pt x="57" y="631"/>
                  </a:lnTo>
                  <a:lnTo>
                    <a:pt x="55" y="629"/>
                  </a:lnTo>
                  <a:lnTo>
                    <a:pt x="53" y="627"/>
                  </a:lnTo>
                  <a:lnTo>
                    <a:pt x="51" y="625"/>
                  </a:lnTo>
                  <a:lnTo>
                    <a:pt x="50" y="623"/>
                  </a:lnTo>
                  <a:lnTo>
                    <a:pt x="49" y="620"/>
                  </a:lnTo>
                  <a:lnTo>
                    <a:pt x="48" y="617"/>
                  </a:lnTo>
                  <a:lnTo>
                    <a:pt x="49" y="614"/>
                  </a:lnTo>
                  <a:lnTo>
                    <a:pt x="50" y="611"/>
                  </a:lnTo>
                  <a:lnTo>
                    <a:pt x="51" y="609"/>
                  </a:lnTo>
                  <a:lnTo>
                    <a:pt x="53" y="606"/>
                  </a:lnTo>
                  <a:lnTo>
                    <a:pt x="55" y="605"/>
                  </a:lnTo>
                  <a:lnTo>
                    <a:pt x="57" y="603"/>
                  </a:lnTo>
                  <a:lnTo>
                    <a:pt x="61" y="603"/>
                  </a:lnTo>
                  <a:lnTo>
                    <a:pt x="64" y="602"/>
                  </a:lnTo>
                  <a:lnTo>
                    <a:pt x="142" y="602"/>
                  </a:lnTo>
                  <a:lnTo>
                    <a:pt x="144" y="603"/>
                  </a:lnTo>
                  <a:lnTo>
                    <a:pt x="147" y="603"/>
                  </a:lnTo>
                  <a:lnTo>
                    <a:pt x="150" y="605"/>
                  </a:lnTo>
                  <a:lnTo>
                    <a:pt x="152" y="606"/>
                  </a:lnTo>
                  <a:lnTo>
                    <a:pt x="154" y="609"/>
                  </a:lnTo>
                  <a:lnTo>
                    <a:pt x="155" y="611"/>
                  </a:lnTo>
                  <a:lnTo>
                    <a:pt x="156" y="614"/>
                  </a:lnTo>
                  <a:lnTo>
                    <a:pt x="157" y="617"/>
                  </a:lnTo>
                  <a:lnTo>
                    <a:pt x="156" y="620"/>
                  </a:lnTo>
                  <a:lnTo>
                    <a:pt x="155" y="623"/>
                  </a:lnTo>
                  <a:lnTo>
                    <a:pt x="154" y="625"/>
                  </a:lnTo>
                  <a:lnTo>
                    <a:pt x="152" y="627"/>
                  </a:lnTo>
                  <a:lnTo>
                    <a:pt x="150" y="629"/>
                  </a:lnTo>
                  <a:lnTo>
                    <a:pt x="147" y="631"/>
                  </a:lnTo>
                  <a:lnTo>
                    <a:pt x="144" y="632"/>
                  </a:lnTo>
                  <a:lnTo>
                    <a:pt x="142" y="632"/>
                  </a:lnTo>
                  <a:close/>
                  <a:moveTo>
                    <a:pt x="74" y="252"/>
                  </a:moveTo>
                  <a:lnTo>
                    <a:pt x="74" y="249"/>
                  </a:lnTo>
                  <a:lnTo>
                    <a:pt x="76" y="247"/>
                  </a:lnTo>
                  <a:lnTo>
                    <a:pt x="77" y="243"/>
                  </a:lnTo>
                  <a:lnTo>
                    <a:pt x="79" y="241"/>
                  </a:lnTo>
                  <a:lnTo>
                    <a:pt x="81" y="239"/>
                  </a:lnTo>
                  <a:lnTo>
                    <a:pt x="83" y="238"/>
                  </a:lnTo>
                  <a:lnTo>
                    <a:pt x="86" y="237"/>
                  </a:lnTo>
                  <a:lnTo>
                    <a:pt x="89" y="237"/>
                  </a:lnTo>
                  <a:lnTo>
                    <a:pt x="93" y="237"/>
                  </a:lnTo>
                  <a:lnTo>
                    <a:pt x="95" y="238"/>
                  </a:lnTo>
                  <a:lnTo>
                    <a:pt x="98" y="239"/>
                  </a:lnTo>
                  <a:lnTo>
                    <a:pt x="100" y="241"/>
                  </a:lnTo>
                  <a:lnTo>
                    <a:pt x="102" y="243"/>
                  </a:lnTo>
                  <a:lnTo>
                    <a:pt x="103" y="247"/>
                  </a:lnTo>
                  <a:lnTo>
                    <a:pt x="104" y="249"/>
                  </a:lnTo>
                  <a:lnTo>
                    <a:pt x="104" y="252"/>
                  </a:lnTo>
                  <a:lnTo>
                    <a:pt x="104" y="539"/>
                  </a:lnTo>
                  <a:lnTo>
                    <a:pt x="104" y="542"/>
                  </a:lnTo>
                  <a:lnTo>
                    <a:pt x="103" y="545"/>
                  </a:lnTo>
                  <a:lnTo>
                    <a:pt x="102" y="547"/>
                  </a:lnTo>
                  <a:lnTo>
                    <a:pt x="100" y="549"/>
                  </a:lnTo>
                  <a:lnTo>
                    <a:pt x="98" y="551"/>
                  </a:lnTo>
                  <a:lnTo>
                    <a:pt x="95" y="553"/>
                  </a:lnTo>
                  <a:lnTo>
                    <a:pt x="93" y="553"/>
                  </a:lnTo>
                  <a:lnTo>
                    <a:pt x="89" y="554"/>
                  </a:lnTo>
                  <a:lnTo>
                    <a:pt x="86" y="553"/>
                  </a:lnTo>
                  <a:lnTo>
                    <a:pt x="83" y="553"/>
                  </a:lnTo>
                  <a:lnTo>
                    <a:pt x="81" y="551"/>
                  </a:lnTo>
                  <a:lnTo>
                    <a:pt x="79" y="549"/>
                  </a:lnTo>
                  <a:lnTo>
                    <a:pt x="77" y="547"/>
                  </a:lnTo>
                  <a:lnTo>
                    <a:pt x="76" y="545"/>
                  </a:lnTo>
                  <a:lnTo>
                    <a:pt x="74" y="542"/>
                  </a:lnTo>
                  <a:lnTo>
                    <a:pt x="74" y="539"/>
                  </a:lnTo>
                  <a:lnTo>
                    <a:pt x="74" y="252"/>
                  </a:lnTo>
                  <a:close/>
                  <a:moveTo>
                    <a:pt x="469" y="633"/>
                  </a:moveTo>
                  <a:lnTo>
                    <a:pt x="260" y="11"/>
                  </a:lnTo>
                  <a:lnTo>
                    <a:pt x="259" y="7"/>
                  </a:lnTo>
                  <a:lnTo>
                    <a:pt x="257" y="5"/>
                  </a:lnTo>
                  <a:lnTo>
                    <a:pt x="255" y="3"/>
                  </a:lnTo>
                  <a:lnTo>
                    <a:pt x="252" y="2"/>
                  </a:lnTo>
                  <a:lnTo>
                    <a:pt x="249" y="1"/>
                  </a:lnTo>
                  <a:lnTo>
                    <a:pt x="247" y="0"/>
                  </a:lnTo>
                  <a:lnTo>
                    <a:pt x="244" y="0"/>
                  </a:lnTo>
                  <a:lnTo>
                    <a:pt x="241" y="1"/>
                  </a:lnTo>
                  <a:lnTo>
                    <a:pt x="150" y="33"/>
                  </a:lnTo>
                  <a:lnTo>
                    <a:pt x="147" y="34"/>
                  </a:lnTo>
                  <a:lnTo>
                    <a:pt x="144" y="36"/>
                  </a:lnTo>
                  <a:lnTo>
                    <a:pt x="143" y="38"/>
                  </a:lnTo>
                  <a:lnTo>
                    <a:pt x="141" y="41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2"/>
                  </a:lnTo>
                  <a:lnTo>
                    <a:pt x="180" y="170"/>
                  </a:lnTo>
                  <a:lnTo>
                    <a:pt x="15" y="170"/>
                  </a:lnTo>
                  <a:lnTo>
                    <a:pt x="12" y="171"/>
                  </a:lnTo>
                  <a:lnTo>
                    <a:pt x="9" y="171"/>
                  </a:lnTo>
                  <a:lnTo>
                    <a:pt x="7" y="174"/>
                  </a:lnTo>
                  <a:lnTo>
                    <a:pt x="5" y="175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0" y="667"/>
                  </a:lnTo>
                  <a:lnTo>
                    <a:pt x="0" y="670"/>
                  </a:lnTo>
                  <a:lnTo>
                    <a:pt x="2" y="673"/>
                  </a:lnTo>
                  <a:lnTo>
                    <a:pt x="3" y="676"/>
                  </a:lnTo>
                  <a:lnTo>
                    <a:pt x="5" y="678"/>
                  </a:lnTo>
                  <a:lnTo>
                    <a:pt x="7" y="680"/>
                  </a:lnTo>
                  <a:lnTo>
                    <a:pt x="9" y="681"/>
                  </a:lnTo>
                  <a:lnTo>
                    <a:pt x="12" y="682"/>
                  </a:lnTo>
                  <a:lnTo>
                    <a:pt x="15" y="682"/>
                  </a:lnTo>
                  <a:lnTo>
                    <a:pt x="196" y="682"/>
                  </a:lnTo>
                  <a:lnTo>
                    <a:pt x="199" y="682"/>
                  </a:lnTo>
                  <a:lnTo>
                    <a:pt x="202" y="681"/>
                  </a:lnTo>
                  <a:lnTo>
                    <a:pt x="204" y="680"/>
                  </a:lnTo>
                  <a:lnTo>
                    <a:pt x="206" y="678"/>
                  </a:lnTo>
                  <a:lnTo>
                    <a:pt x="209" y="676"/>
                  </a:lnTo>
                  <a:lnTo>
                    <a:pt x="210" y="673"/>
                  </a:lnTo>
                  <a:lnTo>
                    <a:pt x="211" y="670"/>
                  </a:lnTo>
                  <a:lnTo>
                    <a:pt x="211" y="667"/>
                  </a:lnTo>
                  <a:lnTo>
                    <a:pt x="211" y="263"/>
                  </a:lnTo>
                  <a:lnTo>
                    <a:pt x="349" y="675"/>
                  </a:lnTo>
                  <a:lnTo>
                    <a:pt x="350" y="677"/>
                  </a:lnTo>
                  <a:lnTo>
                    <a:pt x="352" y="679"/>
                  </a:lnTo>
                  <a:lnTo>
                    <a:pt x="354" y="681"/>
                  </a:lnTo>
                  <a:lnTo>
                    <a:pt x="357" y="683"/>
                  </a:lnTo>
                  <a:lnTo>
                    <a:pt x="360" y="684"/>
                  </a:lnTo>
                  <a:lnTo>
                    <a:pt x="363" y="684"/>
                  </a:lnTo>
                  <a:lnTo>
                    <a:pt x="366" y="684"/>
                  </a:lnTo>
                  <a:lnTo>
                    <a:pt x="368" y="683"/>
                  </a:lnTo>
                  <a:lnTo>
                    <a:pt x="459" y="651"/>
                  </a:lnTo>
                  <a:lnTo>
                    <a:pt x="463" y="650"/>
                  </a:lnTo>
                  <a:lnTo>
                    <a:pt x="465" y="649"/>
                  </a:lnTo>
                  <a:lnTo>
                    <a:pt x="467" y="647"/>
                  </a:lnTo>
                  <a:lnTo>
                    <a:pt x="468" y="643"/>
                  </a:lnTo>
                  <a:lnTo>
                    <a:pt x="469" y="641"/>
                  </a:lnTo>
                  <a:lnTo>
                    <a:pt x="469" y="638"/>
                  </a:lnTo>
                  <a:lnTo>
                    <a:pt x="469" y="635"/>
                  </a:lnTo>
                  <a:lnTo>
                    <a:pt x="469" y="633"/>
                  </a:lnTo>
                  <a:lnTo>
                    <a:pt x="469" y="6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644">
              <a:extLst>
                <a:ext uri="{FF2B5EF4-FFF2-40B4-BE49-F238E27FC236}">
                  <a16:creationId xmlns:a16="http://schemas.microsoft.com/office/drawing/2014/main" id="{E6B8F5DA-8540-4A6F-BB40-5C83802BA3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5763" y="846138"/>
              <a:ext cx="52388" cy="214313"/>
            </a:xfrm>
            <a:custGeom>
              <a:avLst/>
              <a:gdLst>
                <a:gd name="T0" fmla="*/ 81 w 165"/>
                <a:gd name="T1" fmla="*/ 563 h 677"/>
                <a:gd name="T2" fmla="*/ 79 w 165"/>
                <a:gd name="T3" fmla="*/ 569 h 677"/>
                <a:gd name="T4" fmla="*/ 75 w 165"/>
                <a:gd name="T5" fmla="*/ 572 h 677"/>
                <a:gd name="T6" fmla="*/ 70 w 165"/>
                <a:gd name="T7" fmla="*/ 575 h 677"/>
                <a:gd name="T8" fmla="*/ 64 w 165"/>
                <a:gd name="T9" fmla="*/ 575 h 677"/>
                <a:gd name="T10" fmla="*/ 59 w 165"/>
                <a:gd name="T11" fmla="*/ 572 h 677"/>
                <a:gd name="T12" fmla="*/ 55 w 165"/>
                <a:gd name="T13" fmla="*/ 569 h 677"/>
                <a:gd name="T14" fmla="*/ 53 w 165"/>
                <a:gd name="T15" fmla="*/ 563 h 677"/>
                <a:gd name="T16" fmla="*/ 51 w 165"/>
                <a:gd name="T17" fmla="*/ 116 h 677"/>
                <a:gd name="T18" fmla="*/ 54 w 165"/>
                <a:gd name="T19" fmla="*/ 111 h 677"/>
                <a:gd name="T20" fmla="*/ 57 w 165"/>
                <a:gd name="T21" fmla="*/ 106 h 677"/>
                <a:gd name="T22" fmla="*/ 61 w 165"/>
                <a:gd name="T23" fmla="*/ 103 h 677"/>
                <a:gd name="T24" fmla="*/ 66 w 165"/>
                <a:gd name="T25" fmla="*/ 102 h 677"/>
                <a:gd name="T26" fmla="*/ 73 w 165"/>
                <a:gd name="T27" fmla="*/ 103 h 677"/>
                <a:gd name="T28" fmla="*/ 77 w 165"/>
                <a:gd name="T29" fmla="*/ 106 h 677"/>
                <a:gd name="T30" fmla="*/ 80 w 165"/>
                <a:gd name="T31" fmla="*/ 111 h 677"/>
                <a:gd name="T32" fmla="*/ 83 w 165"/>
                <a:gd name="T33" fmla="*/ 117 h 677"/>
                <a:gd name="T34" fmla="*/ 150 w 165"/>
                <a:gd name="T35" fmla="*/ 0 h 677"/>
                <a:gd name="T36" fmla="*/ 12 w 165"/>
                <a:gd name="T37" fmla="*/ 0 h 677"/>
                <a:gd name="T38" fmla="*/ 6 w 165"/>
                <a:gd name="T39" fmla="*/ 2 h 677"/>
                <a:gd name="T40" fmla="*/ 2 w 165"/>
                <a:gd name="T41" fmla="*/ 7 h 677"/>
                <a:gd name="T42" fmla="*/ 0 w 165"/>
                <a:gd name="T43" fmla="*/ 12 h 677"/>
                <a:gd name="T44" fmla="*/ 0 w 165"/>
                <a:gd name="T45" fmla="*/ 662 h 677"/>
                <a:gd name="T46" fmla="*/ 1 w 165"/>
                <a:gd name="T47" fmla="*/ 668 h 677"/>
                <a:gd name="T48" fmla="*/ 4 w 165"/>
                <a:gd name="T49" fmla="*/ 673 h 677"/>
                <a:gd name="T50" fmla="*/ 9 w 165"/>
                <a:gd name="T51" fmla="*/ 676 h 677"/>
                <a:gd name="T52" fmla="*/ 15 w 165"/>
                <a:gd name="T53" fmla="*/ 677 h 677"/>
                <a:gd name="T54" fmla="*/ 153 w 165"/>
                <a:gd name="T55" fmla="*/ 677 h 677"/>
                <a:gd name="T56" fmla="*/ 159 w 165"/>
                <a:gd name="T57" fmla="*/ 675 h 677"/>
                <a:gd name="T58" fmla="*/ 163 w 165"/>
                <a:gd name="T59" fmla="*/ 671 h 677"/>
                <a:gd name="T60" fmla="*/ 165 w 165"/>
                <a:gd name="T61" fmla="*/ 665 h 677"/>
                <a:gd name="T62" fmla="*/ 165 w 165"/>
                <a:gd name="T63" fmla="*/ 15 h 677"/>
                <a:gd name="T64" fmla="*/ 164 w 165"/>
                <a:gd name="T65" fmla="*/ 9 h 677"/>
                <a:gd name="T66" fmla="*/ 161 w 165"/>
                <a:gd name="T67" fmla="*/ 5 h 677"/>
                <a:gd name="T68" fmla="*/ 157 w 165"/>
                <a:gd name="T69" fmla="*/ 1 h 677"/>
                <a:gd name="T70" fmla="*/ 150 w 165"/>
                <a:gd name="T71" fmla="*/ 0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5" h="677">
                  <a:moveTo>
                    <a:pt x="83" y="560"/>
                  </a:moveTo>
                  <a:lnTo>
                    <a:pt x="81" y="563"/>
                  </a:lnTo>
                  <a:lnTo>
                    <a:pt x="80" y="565"/>
                  </a:lnTo>
                  <a:lnTo>
                    <a:pt x="79" y="569"/>
                  </a:lnTo>
                  <a:lnTo>
                    <a:pt x="77" y="571"/>
                  </a:lnTo>
                  <a:lnTo>
                    <a:pt x="75" y="572"/>
                  </a:lnTo>
                  <a:lnTo>
                    <a:pt x="73" y="574"/>
                  </a:lnTo>
                  <a:lnTo>
                    <a:pt x="70" y="575"/>
                  </a:lnTo>
                  <a:lnTo>
                    <a:pt x="66" y="575"/>
                  </a:lnTo>
                  <a:lnTo>
                    <a:pt x="64" y="575"/>
                  </a:lnTo>
                  <a:lnTo>
                    <a:pt x="61" y="574"/>
                  </a:lnTo>
                  <a:lnTo>
                    <a:pt x="59" y="572"/>
                  </a:lnTo>
                  <a:lnTo>
                    <a:pt x="57" y="571"/>
                  </a:lnTo>
                  <a:lnTo>
                    <a:pt x="55" y="569"/>
                  </a:lnTo>
                  <a:lnTo>
                    <a:pt x="54" y="565"/>
                  </a:lnTo>
                  <a:lnTo>
                    <a:pt x="53" y="563"/>
                  </a:lnTo>
                  <a:lnTo>
                    <a:pt x="51" y="560"/>
                  </a:lnTo>
                  <a:lnTo>
                    <a:pt x="51" y="116"/>
                  </a:lnTo>
                  <a:lnTo>
                    <a:pt x="53" y="114"/>
                  </a:lnTo>
                  <a:lnTo>
                    <a:pt x="54" y="111"/>
                  </a:lnTo>
                  <a:lnTo>
                    <a:pt x="55" y="109"/>
                  </a:lnTo>
                  <a:lnTo>
                    <a:pt x="57" y="106"/>
                  </a:lnTo>
                  <a:lnTo>
                    <a:pt x="59" y="104"/>
                  </a:lnTo>
                  <a:lnTo>
                    <a:pt x="61" y="103"/>
                  </a:lnTo>
                  <a:lnTo>
                    <a:pt x="64" y="102"/>
                  </a:lnTo>
                  <a:lnTo>
                    <a:pt x="66" y="102"/>
                  </a:lnTo>
                  <a:lnTo>
                    <a:pt x="70" y="102"/>
                  </a:lnTo>
                  <a:lnTo>
                    <a:pt x="73" y="103"/>
                  </a:lnTo>
                  <a:lnTo>
                    <a:pt x="75" y="104"/>
                  </a:lnTo>
                  <a:lnTo>
                    <a:pt x="77" y="106"/>
                  </a:lnTo>
                  <a:lnTo>
                    <a:pt x="79" y="109"/>
                  </a:lnTo>
                  <a:lnTo>
                    <a:pt x="80" y="111"/>
                  </a:lnTo>
                  <a:lnTo>
                    <a:pt x="81" y="114"/>
                  </a:lnTo>
                  <a:lnTo>
                    <a:pt x="83" y="117"/>
                  </a:lnTo>
                  <a:lnTo>
                    <a:pt x="83" y="560"/>
                  </a:lnTo>
                  <a:close/>
                  <a:moveTo>
                    <a:pt x="15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1" y="668"/>
                  </a:lnTo>
                  <a:lnTo>
                    <a:pt x="2" y="671"/>
                  </a:lnTo>
                  <a:lnTo>
                    <a:pt x="4" y="673"/>
                  </a:lnTo>
                  <a:lnTo>
                    <a:pt x="6" y="675"/>
                  </a:lnTo>
                  <a:lnTo>
                    <a:pt x="9" y="676"/>
                  </a:lnTo>
                  <a:lnTo>
                    <a:pt x="12" y="677"/>
                  </a:lnTo>
                  <a:lnTo>
                    <a:pt x="15" y="677"/>
                  </a:lnTo>
                  <a:lnTo>
                    <a:pt x="150" y="677"/>
                  </a:lnTo>
                  <a:lnTo>
                    <a:pt x="153" y="677"/>
                  </a:lnTo>
                  <a:lnTo>
                    <a:pt x="157" y="676"/>
                  </a:lnTo>
                  <a:lnTo>
                    <a:pt x="159" y="675"/>
                  </a:lnTo>
                  <a:lnTo>
                    <a:pt x="161" y="673"/>
                  </a:lnTo>
                  <a:lnTo>
                    <a:pt x="163" y="671"/>
                  </a:lnTo>
                  <a:lnTo>
                    <a:pt x="164" y="668"/>
                  </a:lnTo>
                  <a:lnTo>
                    <a:pt x="165" y="665"/>
                  </a:lnTo>
                  <a:lnTo>
                    <a:pt x="165" y="662"/>
                  </a:lnTo>
                  <a:lnTo>
                    <a:pt x="165" y="15"/>
                  </a:lnTo>
                  <a:lnTo>
                    <a:pt x="165" y="12"/>
                  </a:lnTo>
                  <a:lnTo>
                    <a:pt x="164" y="9"/>
                  </a:lnTo>
                  <a:lnTo>
                    <a:pt x="163" y="7"/>
                  </a:lnTo>
                  <a:lnTo>
                    <a:pt x="161" y="5"/>
                  </a:lnTo>
                  <a:lnTo>
                    <a:pt x="159" y="2"/>
                  </a:lnTo>
                  <a:lnTo>
                    <a:pt x="157" y="1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90A8BA2D-31DF-4D7A-931D-A64B522E1FED}"/>
              </a:ext>
            </a:extLst>
          </p:cNvPr>
          <p:cNvGrpSpPr>
            <a:grpSpLocks noChangeAspect="1"/>
          </p:cNvGrpSpPr>
          <p:nvPr/>
        </p:nvGrpSpPr>
        <p:grpSpPr>
          <a:xfrm>
            <a:off x="4752855" y="2805846"/>
            <a:ext cx="358010" cy="360000"/>
            <a:chOff x="9882188" y="3108325"/>
            <a:chExt cx="285750" cy="287338"/>
          </a:xfrm>
          <a:solidFill>
            <a:schemeClr val="bg1"/>
          </a:solidFill>
        </p:grpSpPr>
        <p:sp>
          <p:nvSpPr>
            <p:cNvPr id="126" name="Freeform 2284">
              <a:extLst>
                <a:ext uri="{FF2B5EF4-FFF2-40B4-BE49-F238E27FC236}">
                  <a16:creationId xmlns:a16="http://schemas.microsoft.com/office/drawing/2014/main" id="{5107C4A6-FBC9-4FF2-B216-E948BE0E9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2188" y="3175000"/>
              <a:ext cx="219075" cy="220663"/>
            </a:xfrm>
            <a:custGeom>
              <a:avLst/>
              <a:gdLst>
                <a:gd name="T0" fmla="*/ 549 w 691"/>
                <a:gd name="T1" fmla="*/ 251 h 693"/>
                <a:gd name="T2" fmla="*/ 568 w 691"/>
                <a:gd name="T3" fmla="*/ 313 h 693"/>
                <a:gd name="T4" fmla="*/ 566 w 691"/>
                <a:gd name="T5" fmla="*/ 392 h 693"/>
                <a:gd name="T6" fmla="*/ 532 w 691"/>
                <a:gd name="T7" fmla="*/ 473 h 693"/>
                <a:gd name="T8" fmla="*/ 471 w 691"/>
                <a:gd name="T9" fmla="*/ 534 h 693"/>
                <a:gd name="T10" fmla="*/ 391 w 691"/>
                <a:gd name="T11" fmla="*/ 567 h 693"/>
                <a:gd name="T12" fmla="*/ 300 w 691"/>
                <a:gd name="T13" fmla="*/ 567 h 693"/>
                <a:gd name="T14" fmla="*/ 220 w 691"/>
                <a:gd name="T15" fmla="*/ 534 h 693"/>
                <a:gd name="T16" fmla="*/ 159 w 691"/>
                <a:gd name="T17" fmla="*/ 473 h 693"/>
                <a:gd name="T18" fmla="*/ 124 w 691"/>
                <a:gd name="T19" fmla="*/ 392 h 693"/>
                <a:gd name="T20" fmla="*/ 124 w 691"/>
                <a:gd name="T21" fmla="*/ 301 h 693"/>
                <a:gd name="T22" fmla="*/ 159 w 691"/>
                <a:gd name="T23" fmla="*/ 220 h 693"/>
                <a:gd name="T24" fmla="*/ 220 w 691"/>
                <a:gd name="T25" fmla="*/ 159 h 693"/>
                <a:gd name="T26" fmla="*/ 300 w 691"/>
                <a:gd name="T27" fmla="*/ 125 h 693"/>
                <a:gd name="T28" fmla="*/ 378 w 691"/>
                <a:gd name="T29" fmla="*/ 124 h 693"/>
                <a:gd name="T30" fmla="*/ 442 w 691"/>
                <a:gd name="T31" fmla="*/ 142 h 693"/>
                <a:gd name="T32" fmla="*/ 533 w 691"/>
                <a:gd name="T33" fmla="*/ 56 h 693"/>
                <a:gd name="T34" fmla="*/ 431 w 691"/>
                <a:gd name="T35" fmla="*/ 11 h 693"/>
                <a:gd name="T36" fmla="*/ 360 w 691"/>
                <a:gd name="T37" fmla="*/ 0 h 693"/>
                <a:gd name="T38" fmla="*/ 293 w 691"/>
                <a:gd name="T39" fmla="*/ 4 h 693"/>
                <a:gd name="T40" fmla="*/ 227 w 691"/>
                <a:gd name="T41" fmla="*/ 21 h 693"/>
                <a:gd name="T42" fmla="*/ 166 w 691"/>
                <a:gd name="T43" fmla="*/ 50 h 693"/>
                <a:gd name="T44" fmla="*/ 112 w 691"/>
                <a:gd name="T45" fmla="*/ 91 h 693"/>
                <a:gd name="T46" fmla="*/ 68 w 691"/>
                <a:gd name="T47" fmla="*/ 139 h 693"/>
                <a:gd name="T48" fmla="*/ 34 w 691"/>
                <a:gd name="T49" fmla="*/ 197 h 693"/>
                <a:gd name="T50" fmla="*/ 9 w 691"/>
                <a:gd name="T51" fmla="*/ 260 h 693"/>
                <a:gd name="T52" fmla="*/ 0 w 691"/>
                <a:gd name="T53" fmla="*/ 329 h 693"/>
                <a:gd name="T54" fmla="*/ 2 w 691"/>
                <a:gd name="T55" fmla="*/ 396 h 693"/>
                <a:gd name="T56" fmla="*/ 18 w 691"/>
                <a:gd name="T57" fmla="*/ 459 h 693"/>
                <a:gd name="T58" fmla="*/ 44 w 691"/>
                <a:gd name="T59" fmla="*/ 517 h 693"/>
                <a:gd name="T60" fmla="*/ 80 w 691"/>
                <a:gd name="T61" fmla="*/ 568 h 693"/>
                <a:gd name="T62" fmla="*/ 0 w 691"/>
                <a:gd name="T63" fmla="*/ 677 h 693"/>
                <a:gd name="T64" fmla="*/ 14 w 691"/>
                <a:gd name="T65" fmla="*/ 693 h 693"/>
                <a:gd name="T66" fmla="*/ 123 w 691"/>
                <a:gd name="T67" fmla="*/ 611 h 693"/>
                <a:gd name="T68" fmla="*/ 174 w 691"/>
                <a:gd name="T69" fmla="*/ 647 h 693"/>
                <a:gd name="T70" fmla="*/ 233 w 691"/>
                <a:gd name="T71" fmla="*/ 673 h 693"/>
                <a:gd name="T72" fmla="*/ 295 w 691"/>
                <a:gd name="T73" fmla="*/ 689 h 693"/>
                <a:gd name="T74" fmla="*/ 362 w 691"/>
                <a:gd name="T75" fmla="*/ 691 h 693"/>
                <a:gd name="T76" fmla="*/ 427 w 691"/>
                <a:gd name="T77" fmla="*/ 683 h 693"/>
                <a:gd name="T78" fmla="*/ 487 w 691"/>
                <a:gd name="T79" fmla="*/ 662 h 693"/>
                <a:gd name="T80" fmla="*/ 542 w 691"/>
                <a:gd name="T81" fmla="*/ 630 h 693"/>
                <a:gd name="T82" fmla="*/ 665 w 691"/>
                <a:gd name="T83" fmla="*/ 688 h 693"/>
                <a:gd name="T84" fmla="*/ 686 w 691"/>
                <a:gd name="T85" fmla="*/ 688 h 693"/>
                <a:gd name="T86" fmla="*/ 686 w 691"/>
                <a:gd name="T87" fmla="*/ 667 h 693"/>
                <a:gd name="T88" fmla="*/ 630 w 691"/>
                <a:gd name="T89" fmla="*/ 544 h 693"/>
                <a:gd name="T90" fmla="*/ 661 w 691"/>
                <a:gd name="T91" fmla="*/ 489 h 693"/>
                <a:gd name="T92" fmla="*/ 681 w 691"/>
                <a:gd name="T93" fmla="*/ 428 h 693"/>
                <a:gd name="T94" fmla="*/ 691 w 691"/>
                <a:gd name="T95" fmla="*/ 363 h 693"/>
                <a:gd name="T96" fmla="*/ 689 w 691"/>
                <a:gd name="T97" fmla="*/ 303 h 693"/>
                <a:gd name="T98" fmla="*/ 662 w 691"/>
                <a:gd name="T99" fmla="*/ 207 h 693"/>
                <a:gd name="T100" fmla="*/ 619 w 691"/>
                <a:gd name="T101" fmla="*/ 13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91" h="693">
                  <a:moveTo>
                    <a:pt x="619" y="136"/>
                  </a:moveTo>
                  <a:lnTo>
                    <a:pt x="533" y="222"/>
                  </a:lnTo>
                  <a:lnTo>
                    <a:pt x="542" y="236"/>
                  </a:lnTo>
                  <a:lnTo>
                    <a:pt x="549" y="251"/>
                  </a:lnTo>
                  <a:lnTo>
                    <a:pt x="555" y="265"/>
                  </a:lnTo>
                  <a:lnTo>
                    <a:pt x="560" y="280"/>
                  </a:lnTo>
                  <a:lnTo>
                    <a:pt x="565" y="296"/>
                  </a:lnTo>
                  <a:lnTo>
                    <a:pt x="568" y="313"/>
                  </a:lnTo>
                  <a:lnTo>
                    <a:pt x="570" y="329"/>
                  </a:lnTo>
                  <a:lnTo>
                    <a:pt x="571" y="346"/>
                  </a:lnTo>
                  <a:lnTo>
                    <a:pt x="570" y="369"/>
                  </a:lnTo>
                  <a:lnTo>
                    <a:pt x="566" y="392"/>
                  </a:lnTo>
                  <a:lnTo>
                    <a:pt x="560" y="413"/>
                  </a:lnTo>
                  <a:lnTo>
                    <a:pt x="553" y="434"/>
                  </a:lnTo>
                  <a:lnTo>
                    <a:pt x="543" y="453"/>
                  </a:lnTo>
                  <a:lnTo>
                    <a:pt x="532" y="473"/>
                  </a:lnTo>
                  <a:lnTo>
                    <a:pt x="519" y="490"/>
                  </a:lnTo>
                  <a:lnTo>
                    <a:pt x="504" y="506"/>
                  </a:lnTo>
                  <a:lnTo>
                    <a:pt x="488" y="520"/>
                  </a:lnTo>
                  <a:lnTo>
                    <a:pt x="471" y="534"/>
                  </a:lnTo>
                  <a:lnTo>
                    <a:pt x="453" y="545"/>
                  </a:lnTo>
                  <a:lnTo>
                    <a:pt x="433" y="555"/>
                  </a:lnTo>
                  <a:lnTo>
                    <a:pt x="413" y="562"/>
                  </a:lnTo>
                  <a:lnTo>
                    <a:pt x="391" y="567"/>
                  </a:lnTo>
                  <a:lnTo>
                    <a:pt x="369" y="571"/>
                  </a:lnTo>
                  <a:lnTo>
                    <a:pt x="345" y="572"/>
                  </a:lnTo>
                  <a:lnTo>
                    <a:pt x="322" y="571"/>
                  </a:lnTo>
                  <a:lnTo>
                    <a:pt x="300" y="567"/>
                  </a:lnTo>
                  <a:lnTo>
                    <a:pt x="278" y="562"/>
                  </a:lnTo>
                  <a:lnTo>
                    <a:pt x="257" y="555"/>
                  </a:lnTo>
                  <a:lnTo>
                    <a:pt x="238" y="545"/>
                  </a:lnTo>
                  <a:lnTo>
                    <a:pt x="220" y="534"/>
                  </a:lnTo>
                  <a:lnTo>
                    <a:pt x="201" y="520"/>
                  </a:lnTo>
                  <a:lnTo>
                    <a:pt x="185" y="506"/>
                  </a:lnTo>
                  <a:lnTo>
                    <a:pt x="171" y="490"/>
                  </a:lnTo>
                  <a:lnTo>
                    <a:pt x="159" y="473"/>
                  </a:lnTo>
                  <a:lnTo>
                    <a:pt x="146" y="453"/>
                  </a:lnTo>
                  <a:lnTo>
                    <a:pt x="138" y="434"/>
                  </a:lnTo>
                  <a:lnTo>
                    <a:pt x="129" y="413"/>
                  </a:lnTo>
                  <a:lnTo>
                    <a:pt x="124" y="392"/>
                  </a:lnTo>
                  <a:lnTo>
                    <a:pt x="121" y="369"/>
                  </a:lnTo>
                  <a:lnTo>
                    <a:pt x="119" y="346"/>
                  </a:lnTo>
                  <a:lnTo>
                    <a:pt x="121" y="324"/>
                  </a:lnTo>
                  <a:lnTo>
                    <a:pt x="124" y="301"/>
                  </a:lnTo>
                  <a:lnTo>
                    <a:pt x="129" y="280"/>
                  </a:lnTo>
                  <a:lnTo>
                    <a:pt x="138" y="259"/>
                  </a:lnTo>
                  <a:lnTo>
                    <a:pt x="146" y="238"/>
                  </a:lnTo>
                  <a:lnTo>
                    <a:pt x="159" y="220"/>
                  </a:lnTo>
                  <a:lnTo>
                    <a:pt x="171" y="203"/>
                  </a:lnTo>
                  <a:lnTo>
                    <a:pt x="185" y="187"/>
                  </a:lnTo>
                  <a:lnTo>
                    <a:pt x="201" y="172"/>
                  </a:lnTo>
                  <a:lnTo>
                    <a:pt x="220" y="159"/>
                  </a:lnTo>
                  <a:lnTo>
                    <a:pt x="238" y="148"/>
                  </a:lnTo>
                  <a:lnTo>
                    <a:pt x="257" y="138"/>
                  </a:lnTo>
                  <a:lnTo>
                    <a:pt x="278" y="131"/>
                  </a:lnTo>
                  <a:lnTo>
                    <a:pt x="300" y="125"/>
                  </a:lnTo>
                  <a:lnTo>
                    <a:pt x="322" y="122"/>
                  </a:lnTo>
                  <a:lnTo>
                    <a:pt x="345" y="121"/>
                  </a:lnTo>
                  <a:lnTo>
                    <a:pt x="362" y="121"/>
                  </a:lnTo>
                  <a:lnTo>
                    <a:pt x="378" y="124"/>
                  </a:lnTo>
                  <a:lnTo>
                    <a:pt x="395" y="126"/>
                  </a:lnTo>
                  <a:lnTo>
                    <a:pt x="411" y="131"/>
                  </a:lnTo>
                  <a:lnTo>
                    <a:pt x="426" y="136"/>
                  </a:lnTo>
                  <a:lnTo>
                    <a:pt x="442" y="142"/>
                  </a:lnTo>
                  <a:lnTo>
                    <a:pt x="455" y="149"/>
                  </a:lnTo>
                  <a:lnTo>
                    <a:pt x="470" y="158"/>
                  </a:lnTo>
                  <a:lnTo>
                    <a:pt x="555" y="72"/>
                  </a:lnTo>
                  <a:lnTo>
                    <a:pt x="533" y="56"/>
                  </a:lnTo>
                  <a:lnTo>
                    <a:pt x="509" y="42"/>
                  </a:lnTo>
                  <a:lnTo>
                    <a:pt x="485" y="30"/>
                  </a:lnTo>
                  <a:lnTo>
                    <a:pt x="458" y="20"/>
                  </a:lnTo>
                  <a:lnTo>
                    <a:pt x="431" y="11"/>
                  </a:lnTo>
                  <a:lnTo>
                    <a:pt x="403" y="5"/>
                  </a:lnTo>
                  <a:lnTo>
                    <a:pt x="389" y="3"/>
                  </a:lnTo>
                  <a:lnTo>
                    <a:pt x="375" y="1"/>
                  </a:lnTo>
                  <a:lnTo>
                    <a:pt x="360" y="0"/>
                  </a:lnTo>
                  <a:lnTo>
                    <a:pt x="345" y="0"/>
                  </a:lnTo>
                  <a:lnTo>
                    <a:pt x="327" y="1"/>
                  </a:lnTo>
                  <a:lnTo>
                    <a:pt x="310" y="3"/>
                  </a:lnTo>
                  <a:lnTo>
                    <a:pt x="293" y="4"/>
                  </a:lnTo>
                  <a:lnTo>
                    <a:pt x="276" y="8"/>
                  </a:lnTo>
                  <a:lnTo>
                    <a:pt x="259" y="11"/>
                  </a:lnTo>
                  <a:lnTo>
                    <a:pt x="243" y="16"/>
                  </a:lnTo>
                  <a:lnTo>
                    <a:pt x="227" y="21"/>
                  </a:lnTo>
                  <a:lnTo>
                    <a:pt x="211" y="27"/>
                  </a:lnTo>
                  <a:lnTo>
                    <a:pt x="195" y="34"/>
                  </a:lnTo>
                  <a:lnTo>
                    <a:pt x="180" y="42"/>
                  </a:lnTo>
                  <a:lnTo>
                    <a:pt x="166" y="50"/>
                  </a:lnTo>
                  <a:lnTo>
                    <a:pt x="152" y="60"/>
                  </a:lnTo>
                  <a:lnTo>
                    <a:pt x="138" y="69"/>
                  </a:lnTo>
                  <a:lnTo>
                    <a:pt x="126" y="80"/>
                  </a:lnTo>
                  <a:lnTo>
                    <a:pt x="112" y="91"/>
                  </a:lnTo>
                  <a:lnTo>
                    <a:pt x="101" y="102"/>
                  </a:lnTo>
                  <a:lnTo>
                    <a:pt x="89" y="114"/>
                  </a:lnTo>
                  <a:lnTo>
                    <a:pt x="78" y="126"/>
                  </a:lnTo>
                  <a:lnTo>
                    <a:pt x="68" y="139"/>
                  </a:lnTo>
                  <a:lnTo>
                    <a:pt x="58" y="153"/>
                  </a:lnTo>
                  <a:lnTo>
                    <a:pt x="50" y="168"/>
                  </a:lnTo>
                  <a:lnTo>
                    <a:pt x="41" y="182"/>
                  </a:lnTo>
                  <a:lnTo>
                    <a:pt x="34" y="197"/>
                  </a:lnTo>
                  <a:lnTo>
                    <a:pt x="27" y="212"/>
                  </a:lnTo>
                  <a:lnTo>
                    <a:pt x="20" y="227"/>
                  </a:lnTo>
                  <a:lnTo>
                    <a:pt x="14" y="243"/>
                  </a:lnTo>
                  <a:lnTo>
                    <a:pt x="9" y="260"/>
                  </a:lnTo>
                  <a:lnTo>
                    <a:pt x="6" y="276"/>
                  </a:lnTo>
                  <a:lnTo>
                    <a:pt x="3" y="293"/>
                  </a:lnTo>
                  <a:lnTo>
                    <a:pt x="1" y="310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3"/>
                  </a:lnTo>
                  <a:lnTo>
                    <a:pt x="1" y="380"/>
                  </a:lnTo>
                  <a:lnTo>
                    <a:pt x="2" y="396"/>
                  </a:lnTo>
                  <a:lnTo>
                    <a:pt x="6" y="412"/>
                  </a:lnTo>
                  <a:lnTo>
                    <a:pt x="9" y="428"/>
                  </a:lnTo>
                  <a:lnTo>
                    <a:pt x="13" y="444"/>
                  </a:lnTo>
                  <a:lnTo>
                    <a:pt x="18" y="459"/>
                  </a:lnTo>
                  <a:lnTo>
                    <a:pt x="23" y="474"/>
                  </a:lnTo>
                  <a:lnTo>
                    <a:pt x="30" y="489"/>
                  </a:lnTo>
                  <a:lnTo>
                    <a:pt x="36" y="502"/>
                  </a:lnTo>
                  <a:lnTo>
                    <a:pt x="44" y="517"/>
                  </a:lnTo>
                  <a:lnTo>
                    <a:pt x="52" y="530"/>
                  </a:lnTo>
                  <a:lnTo>
                    <a:pt x="61" y="544"/>
                  </a:lnTo>
                  <a:lnTo>
                    <a:pt x="71" y="556"/>
                  </a:lnTo>
                  <a:lnTo>
                    <a:pt x="80" y="568"/>
                  </a:lnTo>
                  <a:lnTo>
                    <a:pt x="90" y="580"/>
                  </a:lnTo>
                  <a:lnTo>
                    <a:pt x="3" y="667"/>
                  </a:lnTo>
                  <a:lnTo>
                    <a:pt x="0" y="672"/>
                  </a:lnTo>
                  <a:lnTo>
                    <a:pt x="0" y="677"/>
                  </a:lnTo>
                  <a:lnTo>
                    <a:pt x="0" y="683"/>
                  </a:lnTo>
                  <a:lnTo>
                    <a:pt x="3" y="688"/>
                  </a:lnTo>
                  <a:lnTo>
                    <a:pt x="8" y="691"/>
                  </a:lnTo>
                  <a:lnTo>
                    <a:pt x="14" y="693"/>
                  </a:lnTo>
                  <a:lnTo>
                    <a:pt x="20" y="691"/>
                  </a:lnTo>
                  <a:lnTo>
                    <a:pt x="25" y="688"/>
                  </a:lnTo>
                  <a:lnTo>
                    <a:pt x="112" y="601"/>
                  </a:lnTo>
                  <a:lnTo>
                    <a:pt x="123" y="611"/>
                  </a:lnTo>
                  <a:lnTo>
                    <a:pt x="135" y="622"/>
                  </a:lnTo>
                  <a:lnTo>
                    <a:pt x="149" y="630"/>
                  </a:lnTo>
                  <a:lnTo>
                    <a:pt x="161" y="639"/>
                  </a:lnTo>
                  <a:lnTo>
                    <a:pt x="174" y="647"/>
                  </a:lnTo>
                  <a:lnTo>
                    <a:pt x="189" y="655"/>
                  </a:lnTo>
                  <a:lnTo>
                    <a:pt x="202" y="662"/>
                  </a:lnTo>
                  <a:lnTo>
                    <a:pt x="217" y="668"/>
                  </a:lnTo>
                  <a:lnTo>
                    <a:pt x="233" y="673"/>
                  </a:lnTo>
                  <a:lnTo>
                    <a:pt x="248" y="678"/>
                  </a:lnTo>
                  <a:lnTo>
                    <a:pt x="264" y="683"/>
                  </a:lnTo>
                  <a:lnTo>
                    <a:pt x="279" y="687"/>
                  </a:lnTo>
                  <a:lnTo>
                    <a:pt x="295" y="689"/>
                  </a:lnTo>
                  <a:lnTo>
                    <a:pt x="311" y="690"/>
                  </a:lnTo>
                  <a:lnTo>
                    <a:pt x="328" y="691"/>
                  </a:lnTo>
                  <a:lnTo>
                    <a:pt x="345" y="693"/>
                  </a:lnTo>
                  <a:lnTo>
                    <a:pt x="362" y="691"/>
                  </a:lnTo>
                  <a:lnTo>
                    <a:pt x="378" y="690"/>
                  </a:lnTo>
                  <a:lnTo>
                    <a:pt x="394" y="689"/>
                  </a:lnTo>
                  <a:lnTo>
                    <a:pt x="411" y="687"/>
                  </a:lnTo>
                  <a:lnTo>
                    <a:pt x="427" y="683"/>
                  </a:lnTo>
                  <a:lnTo>
                    <a:pt x="442" y="678"/>
                  </a:lnTo>
                  <a:lnTo>
                    <a:pt x="458" y="673"/>
                  </a:lnTo>
                  <a:lnTo>
                    <a:pt x="472" y="668"/>
                  </a:lnTo>
                  <a:lnTo>
                    <a:pt x="487" y="662"/>
                  </a:lnTo>
                  <a:lnTo>
                    <a:pt x="502" y="655"/>
                  </a:lnTo>
                  <a:lnTo>
                    <a:pt x="515" y="647"/>
                  </a:lnTo>
                  <a:lnTo>
                    <a:pt x="529" y="639"/>
                  </a:lnTo>
                  <a:lnTo>
                    <a:pt x="542" y="630"/>
                  </a:lnTo>
                  <a:lnTo>
                    <a:pt x="554" y="622"/>
                  </a:lnTo>
                  <a:lnTo>
                    <a:pt x="566" y="612"/>
                  </a:lnTo>
                  <a:lnTo>
                    <a:pt x="579" y="601"/>
                  </a:lnTo>
                  <a:lnTo>
                    <a:pt x="665" y="688"/>
                  </a:lnTo>
                  <a:lnTo>
                    <a:pt x="670" y="691"/>
                  </a:lnTo>
                  <a:lnTo>
                    <a:pt x="676" y="693"/>
                  </a:lnTo>
                  <a:lnTo>
                    <a:pt x="681" y="691"/>
                  </a:lnTo>
                  <a:lnTo>
                    <a:pt x="686" y="688"/>
                  </a:lnTo>
                  <a:lnTo>
                    <a:pt x="690" y="683"/>
                  </a:lnTo>
                  <a:lnTo>
                    <a:pt x="691" y="677"/>
                  </a:lnTo>
                  <a:lnTo>
                    <a:pt x="690" y="672"/>
                  </a:lnTo>
                  <a:lnTo>
                    <a:pt x="686" y="667"/>
                  </a:lnTo>
                  <a:lnTo>
                    <a:pt x="601" y="580"/>
                  </a:lnTo>
                  <a:lnTo>
                    <a:pt x="610" y="568"/>
                  </a:lnTo>
                  <a:lnTo>
                    <a:pt x="620" y="556"/>
                  </a:lnTo>
                  <a:lnTo>
                    <a:pt x="630" y="544"/>
                  </a:lnTo>
                  <a:lnTo>
                    <a:pt x="639" y="530"/>
                  </a:lnTo>
                  <a:lnTo>
                    <a:pt x="646" y="517"/>
                  </a:lnTo>
                  <a:lnTo>
                    <a:pt x="653" y="502"/>
                  </a:lnTo>
                  <a:lnTo>
                    <a:pt x="661" y="489"/>
                  </a:lnTo>
                  <a:lnTo>
                    <a:pt x="667" y="474"/>
                  </a:lnTo>
                  <a:lnTo>
                    <a:pt x="673" y="459"/>
                  </a:lnTo>
                  <a:lnTo>
                    <a:pt x="678" y="444"/>
                  </a:lnTo>
                  <a:lnTo>
                    <a:pt x="681" y="428"/>
                  </a:lnTo>
                  <a:lnTo>
                    <a:pt x="685" y="412"/>
                  </a:lnTo>
                  <a:lnTo>
                    <a:pt x="687" y="396"/>
                  </a:lnTo>
                  <a:lnTo>
                    <a:pt x="690" y="380"/>
                  </a:lnTo>
                  <a:lnTo>
                    <a:pt x="691" y="363"/>
                  </a:lnTo>
                  <a:lnTo>
                    <a:pt x="691" y="346"/>
                  </a:lnTo>
                  <a:lnTo>
                    <a:pt x="691" y="331"/>
                  </a:lnTo>
                  <a:lnTo>
                    <a:pt x="690" y="317"/>
                  </a:lnTo>
                  <a:lnTo>
                    <a:pt x="689" y="303"/>
                  </a:lnTo>
                  <a:lnTo>
                    <a:pt x="686" y="288"/>
                  </a:lnTo>
                  <a:lnTo>
                    <a:pt x="680" y="260"/>
                  </a:lnTo>
                  <a:lnTo>
                    <a:pt x="672" y="233"/>
                  </a:lnTo>
                  <a:lnTo>
                    <a:pt x="662" y="207"/>
                  </a:lnTo>
                  <a:lnTo>
                    <a:pt x="650" y="182"/>
                  </a:lnTo>
                  <a:lnTo>
                    <a:pt x="635" y="158"/>
                  </a:lnTo>
                  <a:lnTo>
                    <a:pt x="619" y="136"/>
                  </a:lnTo>
                  <a:lnTo>
                    <a:pt x="619" y="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285">
              <a:extLst>
                <a:ext uri="{FF2B5EF4-FFF2-40B4-BE49-F238E27FC236}">
                  <a16:creationId xmlns:a16="http://schemas.microsoft.com/office/drawing/2014/main" id="{CED202D3-416D-4DCB-8421-D9A9C479D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9813" y="3222625"/>
              <a:ext cx="123825" cy="125413"/>
            </a:xfrm>
            <a:custGeom>
              <a:avLst/>
              <a:gdLst>
                <a:gd name="T0" fmla="*/ 286 w 391"/>
                <a:gd name="T1" fmla="*/ 24 h 392"/>
                <a:gd name="T2" fmla="*/ 263 w 391"/>
                <a:gd name="T3" fmla="*/ 13 h 392"/>
                <a:gd name="T4" fmla="*/ 236 w 391"/>
                <a:gd name="T5" fmla="*/ 5 h 392"/>
                <a:gd name="T6" fmla="*/ 209 w 391"/>
                <a:gd name="T7" fmla="*/ 2 h 392"/>
                <a:gd name="T8" fmla="*/ 175 w 391"/>
                <a:gd name="T9" fmla="*/ 2 h 392"/>
                <a:gd name="T10" fmla="*/ 137 w 391"/>
                <a:gd name="T11" fmla="*/ 10 h 392"/>
                <a:gd name="T12" fmla="*/ 103 w 391"/>
                <a:gd name="T13" fmla="*/ 25 h 392"/>
                <a:gd name="T14" fmla="*/ 71 w 391"/>
                <a:gd name="T15" fmla="*/ 46 h 392"/>
                <a:gd name="T16" fmla="*/ 44 w 391"/>
                <a:gd name="T17" fmla="*/ 72 h 392"/>
                <a:gd name="T18" fmla="*/ 23 w 391"/>
                <a:gd name="T19" fmla="*/ 103 h 392"/>
                <a:gd name="T20" fmla="*/ 9 w 391"/>
                <a:gd name="T21" fmla="*/ 138 h 392"/>
                <a:gd name="T22" fmla="*/ 1 w 391"/>
                <a:gd name="T23" fmla="*/ 176 h 392"/>
                <a:gd name="T24" fmla="*/ 1 w 391"/>
                <a:gd name="T25" fmla="*/ 217 h 392"/>
                <a:gd name="T26" fmla="*/ 9 w 391"/>
                <a:gd name="T27" fmla="*/ 254 h 392"/>
                <a:gd name="T28" fmla="*/ 23 w 391"/>
                <a:gd name="T29" fmla="*/ 290 h 392"/>
                <a:gd name="T30" fmla="*/ 44 w 391"/>
                <a:gd name="T31" fmla="*/ 320 h 392"/>
                <a:gd name="T32" fmla="*/ 71 w 391"/>
                <a:gd name="T33" fmla="*/ 347 h 392"/>
                <a:gd name="T34" fmla="*/ 103 w 391"/>
                <a:gd name="T35" fmla="*/ 368 h 392"/>
                <a:gd name="T36" fmla="*/ 137 w 391"/>
                <a:gd name="T37" fmla="*/ 383 h 392"/>
                <a:gd name="T38" fmla="*/ 175 w 391"/>
                <a:gd name="T39" fmla="*/ 391 h 392"/>
                <a:gd name="T40" fmla="*/ 215 w 391"/>
                <a:gd name="T41" fmla="*/ 391 h 392"/>
                <a:gd name="T42" fmla="*/ 253 w 391"/>
                <a:gd name="T43" fmla="*/ 383 h 392"/>
                <a:gd name="T44" fmla="*/ 288 w 391"/>
                <a:gd name="T45" fmla="*/ 368 h 392"/>
                <a:gd name="T46" fmla="*/ 320 w 391"/>
                <a:gd name="T47" fmla="*/ 347 h 392"/>
                <a:gd name="T48" fmla="*/ 346 w 391"/>
                <a:gd name="T49" fmla="*/ 320 h 392"/>
                <a:gd name="T50" fmla="*/ 368 w 391"/>
                <a:gd name="T51" fmla="*/ 290 h 392"/>
                <a:gd name="T52" fmla="*/ 382 w 391"/>
                <a:gd name="T53" fmla="*/ 254 h 392"/>
                <a:gd name="T54" fmla="*/ 390 w 391"/>
                <a:gd name="T55" fmla="*/ 217 h 392"/>
                <a:gd name="T56" fmla="*/ 390 w 391"/>
                <a:gd name="T57" fmla="*/ 182 h 392"/>
                <a:gd name="T58" fmla="*/ 386 w 391"/>
                <a:gd name="T59" fmla="*/ 156 h 392"/>
                <a:gd name="T60" fmla="*/ 379 w 391"/>
                <a:gd name="T61" fmla="*/ 130 h 392"/>
                <a:gd name="T62" fmla="*/ 368 w 391"/>
                <a:gd name="T63" fmla="*/ 105 h 392"/>
                <a:gd name="T64" fmla="*/ 294 w 391"/>
                <a:gd name="T65" fmla="*/ 160 h 392"/>
                <a:gd name="T66" fmla="*/ 299 w 391"/>
                <a:gd name="T67" fmla="*/ 179 h 392"/>
                <a:gd name="T68" fmla="*/ 300 w 391"/>
                <a:gd name="T69" fmla="*/ 196 h 392"/>
                <a:gd name="T70" fmla="*/ 298 w 391"/>
                <a:gd name="T71" fmla="*/ 218 h 392"/>
                <a:gd name="T72" fmla="*/ 292 w 391"/>
                <a:gd name="T73" fmla="*/ 237 h 392"/>
                <a:gd name="T74" fmla="*/ 282 w 391"/>
                <a:gd name="T75" fmla="*/ 256 h 392"/>
                <a:gd name="T76" fmla="*/ 270 w 391"/>
                <a:gd name="T77" fmla="*/ 270 h 392"/>
                <a:gd name="T78" fmla="*/ 254 w 391"/>
                <a:gd name="T79" fmla="*/ 284 h 392"/>
                <a:gd name="T80" fmla="*/ 236 w 391"/>
                <a:gd name="T81" fmla="*/ 294 h 392"/>
                <a:gd name="T82" fmla="*/ 216 w 391"/>
                <a:gd name="T83" fmla="*/ 300 h 392"/>
                <a:gd name="T84" fmla="*/ 195 w 391"/>
                <a:gd name="T85" fmla="*/ 302 h 392"/>
                <a:gd name="T86" fmla="*/ 173 w 391"/>
                <a:gd name="T87" fmla="*/ 300 h 392"/>
                <a:gd name="T88" fmla="*/ 154 w 391"/>
                <a:gd name="T89" fmla="*/ 294 h 392"/>
                <a:gd name="T90" fmla="*/ 137 w 391"/>
                <a:gd name="T91" fmla="*/ 284 h 392"/>
                <a:gd name="T92" fmla="*/ 121 w 391"/>
                <a:gd name="T93" fmla="*/ 270 h 392"/>
                <a:gd name="T94" fmla="*/ 107 w 391"/>
                <a:gd name="T95" fmla="*/ 256 h 392"/>
                <a:gd name="T96" fmla="*/ 98 w 391"/>
                <a:gd name="T97" fmla="*/ 237 h 392"/>
                <a:gd name="T98" fmla="*/ 92 w 391"/>
                <a:gd name="T99" fmla="*/ 218 h 392"/>
                <a:gd name="T100" fmla="*/ 90 w 391"/>
                <a:gd name="T101" fmla="*/ 196 h 392"/>
                <a:gd name="T102" fmla="*/ 92 w 391"/>
                <a:gd name="T103" fmla="*/ 175 h 392"/>
                <a:gd name="T104" fmla="*/ 98 w 391"/>
                <a:gd name="T105" fmla="*/ 156 h 392"/>
                <a:gd name="T106" fmla="*/ 107 w 391"/>
                <a:gd name="T107" fmla="*/ 137 h 392"/>
                <a:gd name="T108" fmla="*/ 121 w 391"/>
                <a:gd name="T109" fmla="*/ 121 h 392"/>
                <a:gd name="T110" fmla="*/ 137 w 391"/>
                <a:gd name="T111" fmla="*/ 109 h 392"/>
                <a:gd name="T112" fmla="*/ 154 w 391"/>
                <a:gd name="T113" fmla="*/ 99 h 392"/>
                <a:gd name="T114" fmla="*/ 173 w 391"/>
                <a:gd name="T115" fmla="*/ 93 h 392"/>
                <a:gd name="T116" fmla="*/ 195 w 391"/>
                <a:gd name="T117" fmla="*/ 91 h 392"/>
                <a:gd name="T118" fmla="*/ 214 w 391"/>
                <a:gd name="T119" fmla="*/ 93 h 392"/>
                <a:gd name="T120" fmla="*/ 231 w 391"/>
                <a:gd name="T121" fmla="*/ 9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1" h="392">
                  <a:moveTo>
                    <a:pt x="298" y="30"/>
                  </a:moveTo>
                  <a:lnTo>
                    <a:pt x="286" y="24"/>
                  </a:lnTo>
                  <a:lnTo>
                    <a:pt x="275" y="18"/>
                  </a:lnTo>
                  <a:lnTo>
                    <a:pt x="263" y="13"/>
                  </a:lnTo>
                  <a:lnTo>
                    <a:pt x="249" y="9"/>
                  </a:lnTo>
                  <a:lnTo>
                    <a:pt x="236" y="5"/>
                  </a:lnTo>
                  <a:lnTo>
                    <a:pt x="222" y="3"/>
                  </a:lnTo>
                  <a:lnTo>
                    <a:pt x="209" y="2"/>
                  </a:lnTo>
                  <a:lnTo>
                    <a:pt x="195" y="0"/>
                  </a:lnTo>
                  <a:lnTo>
                    <a:pt x="175" y="2"/>
                  </a:lnTo>
                  <a:lnTo>
                    <a:pt x="156" y="5"/>
                  </a:lnTo>
                  <a:lnTo>
                    <a:pt x="137" y="10"/>
                  </a:lnTo>
                  <a:lnTo>
                    <a:pt x="120" y="16"/>
                  </a:lnTo>
                  <a:lnTo>
                    <a:pt x="103" y="25"/>
                  </a:lnTo>
                  <a:lnTo>
                    <a:pt x="85" y="35"/>
                  </a:lnTo>
                  <a:lnTo>
                    <a:pt x="71" y="46"/>
                  </a:lnTo>
                  <a:lnTo>
                    <a:pt x="57" y="58"/>
                  </a:lnTo>
                  <a:lnTo>
                    <a:pt x="44" y="72"/>
                  </a:lnTo>
                  <a:lnTo>
                    <a:pt x="33" y="87"/>
                  </a:lnTo>
                  <a:lnTo>
                    <a:pt x="23" y="103"/>
                  </a:lnTo>
                  <a:lnTo>
                    <a:pt x="15" y="120"/>
                  </a:lnTo>
                  <a:lnTo>
                    <a:pt x="9" y="138"/>
                  </a:lnTo>
                  <a:lnTo>
                    <a:pt x="4" y="157"/>
                  </a:lnTo>
                  <a:lnTo>
                    <a:pt x="1" y="176"/>
                  </a:lnTo>
                  <a:lnTo>
                    <a:pt x="0" y="196"/>
                  </a:lnTo>
                  <a:lnTo>
                    <a:pt x="1" y="217"/>
                  </a:lnTo>
                  <a:lnTo>
                    <a:pt x="4" y="236"/>
                  </a:lnTo>
                  <a:lnTo>
                    <a:pt x="9" y="254"/>
                  </a:lnTo>
                  <a:lnTo>
                    <a:pt x="15" y="273"/>
                  </a:lnTo>
                  <a:lnTo>
                    <a:pt x="23" y="290"/>
                  </a:lnTo>
                  <a:lnTo>
                    <a:pt x="33" y="306"/>
                  </a:lnTo>
                  <a:lnTo>
                    <a:pt x="44" y="320"/>
                  </a:lnTo>
                  <a:lnTo>
                    <a:pt x="57" y="335"/>
                  </a:lnTo>
                  <a:lnTo>
                    <a:pt x="71" y="347"/>
                  </a:lnTo>
                  <a:lnTo>
                    <a:pt x="85" y="358"/>
                  </a:lnTo>
                  <a:lnTo>
                    <a:pt x="103" y="368"/>
                  </a:lnTo>
                  <a:lnTo>
                    <a:pt x="120" y="377"/>
                  </a:lnTo>
                  <a:lnTo>
                    <a:pt x="137" y="383"/>
                  </a:lnTo>
                  <a:lnTo>
                    <a:pt x="156" y="388"/>
                  </a:lnTo>
                  <a:lnTo>
                    <a:pt x="175" y="391"/>
                  </a:lnTo>
                  <a:lnTo>
                    <a:pt x="195" y="392"/>
                  </a:lnTo>
                  <a:lnTo>
                    <a:pt x="215" y="391"/>
                  </a:lnTo>
                  <a:lnTo>
                    <a:pt x="234" y="388"/>
                  </a:lnTo>
                  <a:lnTo>
                    <a:pt x="253" y="383"/>
                  </a:lnTo>
                  <a:lnTo>
                    <a:pt x="271" y="377"/>
                  </a:lnTo>
                  <a:lnTo>
                    <a:pt x="288" y="368"/>
                  </a:lnTo>
                  <a:lnTo>
                    <a:pt x="304" y="358"/>
                  </a:lnTo>
                  <a:lnTo>
                    <a:pt x="320" y="347"/>
                  </a:lnTo>
                  <a:lnTo>
                    <a:pt x="333" y="335"/>
                  </a:lnTo>
                  <a:lnTo>
                    <a:pt x="346" y="320"/>
                  </a:lnTo>
                  <a:lnTo>
                    <a:pt x="358" y="306"/>
                  </a:lnTo>
                  <a:lnTo>
                    <a:pt x="368" y="290"/>
                  </a:lnTo>
                  <a:lnTo>
                    <a:pt x="375" y="273"/>
                  </a:lnTo>
                  <a:lnTo>
                    <a:pt x="382" y="254"/>
                  </a:lnTo>
                  <a:lnTo>
                    <a:pt x="387" y="236"/>
                  </a:lnTo>
                  <a:lnTo>
                    <a:pt x="390" y="217"/>
                  </a:lnTo>
                  <a:lnTo>
                    <a:pt x="391" y="196"/>
                  </a:lnTo>
                  <a:lnTo>
                    <a:pt x="390" y="182"/>
                  </a:lnTo>
                  <a:lnTo>
                    <a:pt x="388" y="169"/>
                  </a:lnTo>
                  <a:lnTo>
                    <a:pt x="386" y="156"/>
                  </a:lnTo>
                  <a:lnTo>
                    <a:pt x="383" y="142"/>
                  </a:lnTo>
                  <a:lnTo>
                    <a:pt x="379" y="130"/>
                  </a:lnTo>
                  <a:lnTo>
                    <a:pt x="374" y="118"/>
                  </a:lnTo>
                  <a:lnTo>
                    <a:pt x="368" y="105"/>
                  </a:lnTo>
                  <a:lnTo>
                    <a:pt x="361" y="94"/>
                  </a:lnTo>
                  <a:lnTo>
                    <a:pt x="294" y="160"/>
                  </a:lnTo>
                  <a:lnTo>
                    <a:pt x="297" y="169"/>
                  </a:lnTo>
                  <a:lnTo>
                    <a:pt x="299" y="179"/>
                  </a:lnTo>
                  <a:lnTo>
                    <a:pt x="300" y="187"/>
                  </a:lnTo>
                  <a:lnTo>
                    <a:pt x="300" y="196"/>
                  </a:lnTo>
                  <a:lnTo>
                    <a:pt x="300" y="207"/>
                  </a:lnTo>
                  <a:lnTo>
                    <a:pt x="298" y="218"/>
                  </a:lnTo>
                  <a:lnTo>
                    <a:pt x="296" y="228"/>
                  </a:lnTo>
                  <a:lnTo>
                    <a:pt x="292" y="237"/>
                  </a:lnTo>
                  <a:lnTo>
                    <a:pt x="288" y="246"/>
                  </a:lnTo>
                  <a:lnTo>
                    <a:pt x="282" y="256"/>
                  </a:lnTo>
                  <a:lnTo>
                    <a:pt x="276" y="263"/>
                  </a:lnTo>
                  <a:lnTo>
                    <a:pt x="270" y="270"/>
                  </a:lnTo>
                  <a:lnTo>
                    <a:pt x="263" y="278"/>
                  </a:lnTo>
                  <a:lnTo>
                    <a:pt x="254" y="284"/>
                  </a:lnTo>
                  <a:lnTo>
                    <a:pt x="245" y="289"/>
                  </a:lnTo>
                  <a:lnTo>
                    <a:pt x="236" y="294"/>
                  </a:lnTo>
                  <a:lnTo>
                    <a:pt x="226" y="297"/>
                  </a:lnTo>
                  <a:lnTo>
                    <a:pt x="216" y="300"/>
                  </a:lnTo>
                  <a:lnTo>
                    <a:pt x="206" y="301"/>
                  </a:lnTo>
                  <a:lnTo>
                    <a:pt x="195" y="302"/>
                  </a:lnTo>
                  <a:lnTo>
                    <a:pt x="184" y="301"/>
                  </a:lnTo>
                  <a:lnTo>
                    <a:pt x="173" y="300"/>
                  </a:lnTo>
                  <a:lnTo>
                    <a:pt x="164" y="297"/>
                  </a:lnTo>
                  <a:lnTo>
                    <a:pt x="154" y="294"/>
                  </a:lnTo>
                  <a:lnTo>
                    <a:pt x="145" y="289"/>
                  </a:lnTo>
                  <a:lnTo>
                    <a:pt x="137" y="284"/>
                  </a:lnTo>
                  <a:lnTo>
                    <a:pt x="128" y="278"/>
                  </a:lnTo>
                  <a:lnTo>
                    <a:pt x="121" y="270"/>
                  </a:lnTo>
                  <a:lnTo>
                    <a:pt x="114" y="263"/>
                  </a:lnTo>
                  <a:lnTo>
                    <a:pt x="107" y="256"/>
                  </a:lnTo>
                  <a:lnTo>
                    <a:pt x="103" y="246"/>
                  </a:lnTo>
                  <a:lnTo>
                    <a:pt x="98" y="237"/>
                  </a:lnTo>
                  <a:lnTo>
                    <a:pt x="94" y="228"/>
                  </a:lnTo>
                  <a:lnTo>
                    <a:pt x="92" y="218"/>
                  </a:lnTo>
                  <a:lnTo>
                    <a:pt x="90" y="207"/>
                  </a:lnTo>
                  <a:lnTo>
                    <a:pt x="90" y="196"/>
                  </a:lnTo>
                  <a:lnTo>
                    <a:pt x="90" y="186"/>
                  </a:lnTo>
                  <a:lnTo>
                    <a:pt x="92" y="175"/>
                  </a:lnTo>
                  <a:lnTo>
                    <a:pt x="94" y="165"/>
                  </a:lnTo>
                  <a:lnTo>
                    <a:pt x="98" y="156"/>
                  </a:lnTo>
                  <a:lnTo>
                    <a:pt x="103" y="146"/>
                  </a:lnTo>
                  <a:lnTo>
                    <a:pt x="107" y="137"/>
                  </a:lnTo>
                  <a:lnTo>
                    <a:pt x="114" y="130"/>
                  </a:lnTo>
                  <a:lnTo>
                    <a:pt x="121" y="121"/>
                  </a:lnTo>
                  <a:lnTo>
                    <a:pt x="128" y="115"/>
                  </a:lnTo>
                  <a:lnTo>
                    <a:pt x="137" y="109"/>
                  </a:lnTo>
                  <a:lnTo>
                    <a:pt x="145" y="104"/>
                  </a:lnTo>
                  <a:lnTo>
                    <a:pt x="154" y="99"/>
                  </a:lnTo>
                  <a:lnTo>
                    <a:pt x="164" y="96"/>
                  </a:lnTo>
                  <a:lnTo>
                    <a:pt x="173" y="93"/>
                  </a:lnTo>
                  <a:lnTo>
                    <a:pt x="184" y="92"/>
                  </a:lnTo>
                  <a:lnTo>
                    <a:pt x="195" y="91"/>
                  </a:lnTo>
                  <a:lnTo>
                    <a:pt x="204" y="92"/>
                  </a:lnTo>
                  <a:lnTo>
                    <a:pt x="214" y="93"/>
                  </a:lnTo>
                  <a:lnTo>
                    <a:pt x="222" y="94"/>
                  </a:lnTo>
                  <a:lnTo>
                    <a:pt x="231" y="97"/>
                  </a:lnTo>
                  <a:lnTo>
                    <a:pt x="298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286">
              <a:extLst>
                <a:ext uri="{FF2B5EF4-FFF2-40B4-BE49-F238E27FC236}">
                  <a16:creationId xmlns:a16="http://schemas.microsoft.com/office/drawing/2014/main" id="{F550DB15-20F3-465A-8EA5-E9B7CFB34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7913" y="3260725"/>
              <a:ext cx="47625" cy="49213"/>
            </a:xfrm>
            <a:custGeom>
              <a:avLst/>
              <a:gdLst>
                <a:gd name="T0" fmla="*/ 80 w 150"/>
                <a:gd name="T1" fmla="*/ 0 h 151"/>
                <a:gd name="T2" fmla="*/ 68 w 150"/>
                <a:gd name="T3" fmla="*/ 0 h 151"/>
                <a:gd name="T4" fmla="*/ 52 w 150"/>
                <a:gd name="T5" fmla="*/ 4 h 151"/>
                <a:gd name="T6" fmla="*/ 39 w 150"/>
                <a:gd name="T7" fmla="*/ 9 h 151"/>
                <a:gd name="T8" fmla="*/ 28 w 150"/>
                <a:gd name="T9" fmla="*/ 17 h 151"/>
                <a:gd name="T10" fmla="*/ 17 w 150"/>
                <a:gd name="T11" fmla="*/ 27 h 151"/>
                <a:gd name="T12" fmla="*/ 9 w 150"/>
                <a:gd name="T13" fmla="*/ 39 h 151"/>
                <a:gd name="T14" fmla="*/ 3 w 150"/>
                <a:gd name="T15" fmla="*/ 53 h 151"/>
                <a:gd name="T16" fmla="*/ 1 w 150"/>
                <a:gd name="T17" fmla="*/ 68 h 151"/>
                <a:gd name="T18" fmla="*/ 1 w 150"/>
                <a:gd name="T19" fmla="*/ 83 h 151"/>
                <a:gd name="T20" fmla="*/ 3 w 150"/>
                <a:gd name="T21" fmla="*/ 98 h 151"/>
                <a:gd name="T22" fmla="*/ 9 w 150"/>
                <a:gd name="T23" fmla="*/ 111 h 151"/>
                <a:gd name="T24" fmla="*/ 17 w 150"/>
                <a:gd name="T25" fmla="*/ 124 h 151"/>
                <a:gd name="T26" fmla="*/ 28 w 150"/>
                <a:gd name="T27" fmla="*/ 133 h 151"/>
                <a:gd name="T28" fmla="*/ 39 w 150"/>
                <a:gd name="T29" fmla="*/ 142 h 151"/>
                <a:gd name="T30" fmla="*/ 52 w 150"/>
                <a:gd name="T31" fmla="*/ 147 h 151"/>
                <a:gd name="T32" fmla="*/ 68 w 150"/>
                <a:gd name="T33" fmla="*/ 151 h 151"/>
                <a:gd name="T34" fmla="*/ 83 w 150"/>
                <a:gd name="T35" fmla="*/ 151 h 151"/>
                <a:gd name="T36" fmla="*/ 97 w 150"/>
                <a:gd name="T37" fmla="*/ 147 h 151"/>
                <a:gd name="T38" fmla="*/ 111 w 150"/>
                <a:gd name="T39" fmla="*/ 142 h 151"/>
                <a:gd name="T40" fmla="*/ 123 w 150"/>
                <a:gd name="T41" fmla="*/ 133 h 151"/>
                <a:gd name="T42" fmla="*/ 133 w 150"/>
                <a:gd name="T43" fmla="*/ 124 h 151"/>
                <a:gd name="T44" fmla="*/ 141 w 150"/>
                <a:gd name="T45" fmla="*/ 111 h 151"/>
                <a:gd name="T46" fmla="*/ 147 w 150"/>
                <a:gd name="T47" fmla="*/ 98 h 151"/>
                <a:gd name="T48" fmla="*/ 150 w 150"/>
                <a:gd name="T49" fmla="*/ 83 h 151"/>
                <a:gd name="T50" fmla="*/ 150 w 150"/>
                <a:gd name="T51" fmla="*/ 70 h 151"/>
                <a:gd name="T52" fmla="*/ 107 w 150"/>
                <a:gd name="T53" fmla="*/ 108 h 151"/>
                <a:gd name="T54" fmla="*/ 92 w 150"/>
                <a:gd name="T55" fmla="*/ 118 h 151"/>
                <a:gd name="T56" fmla="*/ 75 w 150"/>
                <a:gd name="T57" fmla="*/ 120 h 151"/>
                <a:gd name="T58" fmla="*/ 58 w 150"/>
                <a:gd name="T59" fmla="*/ 118 h 151"/>
                <a:gd name="T60" fmla="*/ 44 w 150"/>
                <a:gd name="T61" fmla="*/ 108 h 151"/>
                <a:gd name="T62" fmla="*/ 34 w 150"/>
                <a:gd name="T63" fmla="*/ 93 h 151"/>
                <a:gd name="T64" fmla="*/ 30 w 150"/>
                <a:gd name="T65" fmla="*/ 75 h 151"/>
                <a:gd name="T66" fmla="*/ 34 w 150"/>
                <a:gd name="T67" fmla="*/ 58 h 151"/>
                <a:gd name="T68" fmla="*/ 44 w 150"/>
                <a:gd name="T69" fmla="*/ 4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0" h="151">
                  <a:moveTo>
                    <a:pt x="85" y="2"/>
                  </a:moveTo>
                  <a:lnTo>
                    <a:pt x="80" y="0"/>
                  </a:lnTo>
                  <a:lnTo>
                    <a:pt x="75" y="0"/>
                  </a:lnTo>
                  <a:lnTo>
                    <a:pt x="68" y="0"/>
                  </a:lnTo>
                  <a:lnTo>
                    <a:pt x="60" y="2"/>
                  </a:lnTo>
                  <a:lnTo>
                    <a:pt x="52" y="4"/>
                  </a:lnTo>
                  <a:lnTo>
                    <a:pt x="46" y="6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8" y="17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3" y="33"/>
                  </a:lnTo>
                  <a:lnTo>
                    <a:pt x="9" y="39"/>
                  </a:lnTo>
                  <a:lnTo>
                    <a:pt x="6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1" y="68"/>
                  </a:lnTo>
                  <a:lnTo>
                    <a:pt x="0" y="75"/>
                  </a:lnTo>
                  <a:lnTo>
                    <a:pt x="1" y="83"/>
                  </a:lnTo>
                  <a:lnTo>
                    <a:pt x="1" y="91"/>
                  </a:lnTo>
                  <a:lnTo>
                    <a:pt x="3" y="98"/>
                  </a:lnTo>
                  <a:lnTo>
                    <a:pt x="6" y="104"/>
                  </a:lnTo>
                  <a:lnTo>
                    <a:pt x="9" y="111"/>
                  </a:lnTo>
                  <a:lnTo>
                    <a:pt x="13" y="118"/>
                  </a:lnTo>
                  <a:lnTo>
                    <a:pt x="17" y="124"/>
                  </a:lnTo>
                  <a:lnTo>
                    <a:pt x="22" y="129"/>
                  </a:lnTo>
                  <a:lnTo>
                    <a:pt x="28" y="133"/>
                  </a:lnTo>
                  <a:lnTo>
                    <a:pt x="33" y="137"/>
                  </a:lnTo>
                  <a:lnTo>
                    <a:pt x="39" y="142"/>
                  </a:lnTo>
                  <a:lnTo>
                    <a:pt x="46" y="144"/>
                  </a:lnTo>
                  <a:lnTo>
                    <a:pt x="52" y="147"/>
                  </a:lnTo>
                  <a:lnTo>
                    <a:pt x="60" y="149"/>
                  </a:lnTo>
                  <a:lnTo>
                    <a:pt x="68" y="151"/>
                  </a:lnTo>
                  <a:lnTo>
                    <a:pt x="75" y="151"/>
                  </a:lnTo>
                  <a:lnTo>
                    <a:pt x="83" y="151"/>
                  </a:lnTo>
                  <a:lnTo>
                    <a:pt x="90" y="149"/>
                  </a:lnTo>
                  <a:lnTo>
                    <a:pt x="97" y="147"/>
                  </a:lnTo>
                  <a:lnTo>
                    <a:pt x="105" y="144"/>
                  </a:lnTo>
                  <a:lnTo>
                    <a:pt x="111" y="142"/>
                  </a:lnTo>
                  <a:lnTo>
                    <a:pt x="117" y="137"/>
                  </a:lnTo>
                  <a:lnTo>
                    <a:pt x="123" y="133"/>
                  </a:lnTo>
                  <a:lnTo>
                    <a:pt x="128" y="129"/>
                  </a:lnTo>
                  <a:lnTo>
                    <a:pt x="133" y="124"/>
                  </a:lnTo>
                  <a:lnTo>
                    <a:pt x="138" y="118"/>
                  </a:lnTo>
                  <a:lnTo>
                    <a:pt x="141" y="111"/>
                  </a:lnTo>
                  <a:lnTo>
                    <a:pt x="145" y="104"/>
                  </a:lnTo>
                  <a:lnTo>
                    <a:pt x="147" y="98"/>
                  </a:lnTo>
                  <a:lnTo>
                    <a:pt x="149" y="91"/>
                  </a:lnTo>
                  <a:lnTo>
                    <a:pt x="150" y="83"/>
                  </a:lnTo>
                  <a:lnTo>
                    <a:pt x="150" y="75"/>
                  </a:lnTo>
                  <a:lnTo>
                    <a:pt x="150" y="70"/>
                  </a:lnTo>
                  <a:lnTo>
                    <a:pt x="150" y="65"/>
                  </a:lnTo>
                  <a:lnTo>
                    <a:pt x="107" y="108"/>
                  </a:lnTo>
                  <a:lnTo>
                    <a:pt x="100" y="113"/>
                  </a:lnTo>
                  <a:lnTo>
                    <a:pt x="92" y="118"/>
                  </a:lnTo>
                  <a:lnTo>
                    <a:pt x="84" y="120"/>
                  </a:lnTo>
                  <a:lnTo>
                    <a:pt x="75" y="120"/>
                  </a:lnTo>
                  <a:lnTo>
                    <a:pt x="67" y="120"/>
                  </a:lnTo>
                  <a:lnTo>
                    <a:pt x="58" y="118"/>
                  </a:lnTo>
                  <a:lnTo>
                    <a:pt x="50" y="113"/>
                  </a:lnTo>
                  <a:lnTo>
                    <a:pt x="44" y="108"/>
                  </a:lnTo>
                  <a:lnTo>
                    <a:pt x="38" y="100"/>
                  </a:lnTo>
                  <a:lnTo>
                    <a:pt x="34" y="93"/>
                  </a:lnTo>
                  <a:lnTo>
                    <a:pt x="31" y="85"/>
                  </a:lnTo>
                  <a:lnTo>
                    <a:pt x="30" y="75"/>
                  </a:lnTo>
                  <a:lnTo>
                    <a:pt x="31" y="66"/>
                  </a:lnTo>
                  <a:lnTo>
                    <a:pt x="34" y="58"/>
                  </a:lnTo>
                  <a:lnTo>
                    <a:pt x="38" y="50"/>
                  </a:lnTo>
                  <a:lnTo>
                    <a:pt x="44" y="43"/>
                  </a:lnTo>
                  <a:lnTo>
                    <a:pt x="8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287">
              <a:extLst>
                <a:ext uri="{FF2B5EF4-FFF2-40B4-BE49-F238E27FC236}">
                  <a16:creationId xmlns:a16="http://schemas.microsoft.com/office/drawing/2014/main" id="{27D3F45F-3338-4D51-8E50-09F834E41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6963" y="3108325"/>
              <a:ext cx="180975" cy="182563"/>
            </a:xfrm>
            <a:custGeom>
              <a:avLst/>
              <a:gdLst>
                <a:gd name="T0" fmla="*/ 566 w 571"/>
                <a:gd name="T1" fmla="*/ 94 h 572"/>
                <a:gd name="T2" fmla="*/ 560 w 571"/>
                <a:gd name="T3" fmla="*/ 91 h 572"/>
                <a:gd name="T4" fmla="*/ 509 w 571"/>
                <a:gd name="T5" fmla="*/ 91 h 572"/>
                <a:gd name="T6" fmla="*/ 482 w 571"/>
                <a:gd name="T7" fmla="*/ 62 h 572"/>
                <a:gd name="T8" fmla="*/ 481 w 571"/>
                <a:gd name="T9" fmla="*/ 11 h 572"/>
                <a:gd name="T10" fmla="*/ 478 w 571"/>
                <a:gd name="T11" fmla="*/ 5 h 572"/>
                <a:gd name="T12" fmla="*/ 472 w 571"/>
                <a:gd name="T13" fmla="*/ 1 h 572"/>
                <a:gd name="T14" fmla="*/ 465 w 571"/>
                <a:gd name="T15" fmla="*/ 0 h 572"/>
                <a:gd name="T16" fmla="*/ 455 w 571"/>
                <a:gd name="T17" fmla="*/ 3 h 572"/>
                <a:gd name="T18" fmla="*/ 417 w 571"/>
                <a:gd name="T19" fmla="*/ 17 h 572"/>
                <a:gd name="T20" fmla="*/ 392 w 571"/>
                <a:gd name="T21" fmla="*/ 29 h 572"/>
                <a:gd name="T22" fmla="*/ 390 w 571"/>
                <a:gd name="T23" fmla="*/ 171 h 572"/>
                <a:gd name="T24" fmla="*/ 382 w 571"/>
                <a:gd name="T25" fmla="*/ 180 h 572"/>
                <a:gd name="T26" fmla="*/ 371 w 571"/>
                <a:gd name="T27" fmla="*/ 180 h 572"/>
                <a:gd name="T28" fmla="*/ 362 w 571"/>
                <a:gd name="T29" fmla="*/ 171 h 572"/>
                <a:gd name="T30" fmla="*/ 361 w 571"/>
                <a:gd name="T31" fmla="*/ 45 h 572"/>
                <a:gd name="T32" fmla="*/ 324 w 571"/>
                <a:gd name="T33" fmla="*/ 70 h 572"/>
                <a:gd name="T34" fmla="*/ 290 w 571"/>
                <a:gd name="T35" fmla="*/ 97 h 572"/>
                <a:gd name="T36" fmla="*/ 263 w 571"/>
                <a:gd name="T37" fmla="*/ 130 h 572"/>
                <a:gd name="T38" fmla="*/ 254 w 571"/>
                <a:gd name="T39" fmla="*/ 147 h 572"/>
                <a:gd name="T40" fmla="*/ 247 w 571"/>
                <a:gd name="T41" fmla="*/ 165 h 572"/>
                <a:gd name="T42" fmla="*/ 245 w 571"/>
                <a:gd name="T43" fmla="*/ 186 h 572"/>
                <a:gd name="T44" fmla="*/ 246 w 571"/>
                <a:gd name="T45" fmla="*/ 205 h 572"/>
                <a:gd name="T46" fmla="*/ 252 w 571"/>
                <a:gd name="T47" fmla="*/ 226 h 572"/>
                <a:gd name="T48" fmla="*/ 262 w 571"/>
                <a:gd name="T49" fmla="*/ 246 h 572"/>
                <a:gd name="T50" fmla="*/ 280 w 571"/>
                <a:gd name="T51" fmla="*/ 270 h 572"/>
                <a:gd name="T52" fmla="*/ 249 w 571"/>
                <a:gd name="T53" fmla="*/ 302 h 572"/>
                <a:gd name="T54" fmla="*/ 142 w 571"/>
                <a:gd name="T55" fmla="*/ 408 h 572"/>
                <a:gd name="T56" fmla="*/ 57 w 571"/>
                <a:gd name="T57" fmla="*/ 494 h 572"/>
                <a:gd name="T58" fmla="*/ 4 w 571"/>
                <a:gd name="T59" fmla="*/ 546 h 572"/>
                <a:gd name="T60" fmla="*/ 1 w 571"/>
                <a:gd name="T61" fmla="*/ 551 h 572"/>
                <a:gd name="T62" fmla="*/ 0 w 571"/>
                <a:gd name="T63" fmla="*/ 556 h 572"/>
                <a:gd name="T64" fmla="*/ 1 w 571"/>
                <a:gd name="T65" fmla="*/ 562 h 572"/>
                <a:gd name="T66" fmla="*/ 4 w 571"/>
                <a:gd name="T67" fmla="*/ 567 h 572"/>
                <a:gd name="T68" fmla="*/ 4 w 571"/>
                <a:gd name="T69" fmla="*/ 567 h 572"/>
                <a:gd name="T70" fmla="*/ 15 w 571"/>
                <a:gd name="T71" fmla="*/ 572 h 572"/>
                <a:gd name="T72" fmla="*/ 25 w 571"/>
                <a:gd name="T73" fmla="*/ 567 h 572"/>
                <a:gd name="T74" fmla="*/ 26 w 571"/>
                <a:gd name="T75" fmla="*/ 567 h 572"/>
                <a:gd name="T76" fmla="*/ 78 w 571"/>
                <a:gd name="T77" fmla="*/ 514 h 572"/>
                <a:gd name="T78" fmla="*/ 163 w 571"/>
                <a:gd name="T79" fmla="*/ 429 h 572"/>
                <a:gd name="T80" fmla="*/ 271 w 571"/>
                <a:gd name="T81" fmla="*/ 323 h 572"/>
                <a:gd name="T82" fmla="*/ 313 w 571"/>
                <a:gd name="T83" fmla="*/ 302 h 572"/>
                <a:gd name="T84" fmla="*/ 340 w 571"/>
                <a:gd name="T85" fmla="*/ 316 h 572"/>
                <a:gd name="T86" fmla="*/ 368 w 571"/>
                <a:gd name="T87" fmla="*/ 325 h 572"/>
                <a:gd name="T88" fmla="*/ 394 w 571"/>
                <a:gd name="T89" fmla="*/ 326 h 572"/>
                <a:gd name="T90" fmla="*/ 415 w 571"/>
                <a:gd name="T91" fmla="*/ 321 h 572"/>
                <a:gd name="T92" fmla="*/ 434 w 571"/>
                <a:gd name="T93" fmla="*/ 313 h 572"/>
                <a:gd name="T94" fmla="*/ 451 w 571"/>
                <a:gd name="T95" fmla="*/ 301 h 572"/>
                <a:gd name="T96" fmla="*/ 477 w 571"/>
                <a:gd name="T97" fmla="*/ 279 h 572"/>
                <a:gd name="T98" fmla="*/ 506 w 571"/>
                <a:gd name="T99" fmla="*/ 241 h 572"/>
                <a:gd name="T100" fmla="*/ 531 w 571"/>
                <a:gd name="T101" fmla="*/ 202 h 572"/>
                <a:gd name="T102" fmla="*/ 549 w 571"/>
                <a:gd name="T103" fmla="*/ 164 h 572"/>
                <a:gd name="T104" fmla="*/ 566 w 571"/>
                <a:gd name="T105" fmla="*/ 121 h 572"/>
                <a:gd name="T106" fmla="*/ 571 w 571"/>
                <a:gd name="T107" fmla="*/ 106 h 572"/>
                <a:gd name="T108" fmla="*/ 571 w 571"/>
                <a:gd name="T109" fmla="*/ 99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71" h="572">
                  <a:moveTo>
                    <a:pt x="569" y="97"/>
                  </a:moveTo>
                  <a:lnTo>
                    <a:pt x="566" y="94"/>
                  </a:lnTo>
                  <a:lnTo>
                    <a:pt x="564" y="92"/>
                  </a:lnTo>
                  <a:lnTo>
                    <a:pt x="560" y="91"/>
                  </a:lnTo>
                  <a:lnTo>
                    <a:pt x="556" y="91"/>
                  </a:lnTo>
                  <a:lnTo>
                    <a:pt x="509" y="91"/>
                  </a:lnTo>
                  <a:lnTo>
                    <a:pt x="482" y="91"/>
                  </a:lnTo>
                  <a:lnTo>
                    <a:pt x="482" y="62"/>
                  </a:lnTo>
                  <a:lnTo>
                    <a:pt x="482" y="15"/>
                  </a:lnTo>
                  <a:lnTo>
                    <a:pt x="481" y="11"/>
                  </a:lnTo>
                  <a:lnTo>
                    <a:pt x="480" y="8"/>
                  </a:lnTo>
                  <a:lnTo>
                    <a:pt x="478" y="5"/>
                  </a:lnTo>
                  <a:lnTo>
                    <a:pt x="476" y="3"/>
                  </a:lnTo>
                  <a:lnTo>
                    <a:pt x="472" y="1"/>
                  </a:lnTo>
                  <a:lnTo>
                    <a:pt x="469" y="0"/>
                  </a:lnTo>
                  <a:lnTo>
                    <a:pt x="465" y="0"/>
                  </a:lnTo>
                  <a:lnTo>
                    <a:pt x="461" y="0"/>
                  </a:lnTo>
                  <a:lnTo>
                    <a:pt x="455" y="3"/>
                  </a:lnTo>
                  <a:lnTo>
                    <a:pt x="439" y="9"/>
                  </a:lnTo>
                  <a:lnTo>
                    <a:pt x="417" y="17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165"/>
                  </a:lnTo>
                  <a:lnTo>
                    <a:pt x="390" y="171"/>
                  </a:lnTo>
                  <a:lnTo>
                    <a:pt x="387" y="176"/>
                  </a:lnTo>
                  <a:lnTo>
                    <a:pt x="382" y="180"/>
                  </a:lnTo>
                  <a:lnTo>
                    <a:pt x="376" y="181"/>
                  </a:lnTo>
                  <a:lnTo>
                    <a:pt x="371" y="180"/>
                  </a:lnTo>
                  <a:lnTo>
                    <a:pt x="366" y="176"/>
                  </a:lnTo>
                  <a:lnTo>
                    <a:pt x="362" y="171"/>
                  </a:lnTo>
                  <a:lnTo>
                    <a:pt x="361" y="165"/>
                  </a:lnTo>
                  <a:lnTo>
                    <a:pt x="361" y="45"/>
                  </a:lnTo>
                  <a:lnTo>
                    <a:pt x="343" y="56"/>
                  </a:lnTo>
                  <a:lnTo>
                    <a:pt x="324" y="70"/>
                  </a:lnTo>
                  <a:lnTo>
                    <a:pt x="306" y="83"/>
                  </a:lnTo>
                  <a:lnTo>
                    <a:pt x="290" y="97"/>
                  </a:lnTo>
                  <a:lnTo>
                    <a:pt x="276" y="113"/>
                  </a:lnTo>
                  <a:lnTo>
                    <a:pt x="263" y="130"/>
                  </a:lnTo>
                  <a:lnTo>
                    <a:pt x="258" y="138"/>
                  </a:lnTo>
                  <a:lnTo>
                    <a:pt x="254" y="147"/>
                  </a:lnTo>
                  <a:lnTo>
                    <a:pt x="250" y="156"/>
                  </a:lnTo>
                  <a:lnTo>
                    <a:pt x="247" y="165"/>
                  </a:lnTo>
                  <a:lnTo>
                    <a:pt x="246" y="176"/>
                  </a:lnTo>
                  <a:lnTo>
                    <a:pt x="245" y="186"/>
                  </a:lnTo>
                  <a:lnTo>
                    <a:pt x="245" y="196"/>
                  </a:lnTo>
                  <a:lnTo>
                    <a:pt x="246" y="205"/>
                  </a:lnTo>
                  <a:lnTo>
                    <a:pt x="249" y="216"/>
                  </a:lnTo>
                  <a:lnTo>
                    <a:pt x="252" y="226"/>
                  </a:lnTo>
                  <a:lnTo>
                    <a:pt x="257" y="236"/>
                  </a:lnTo>
                  <a:lnTo>
                    <a:pt x="262" y="246"/>
                  </a:lnTo>
                  <a:lnTo>
                    <a:pt x="271" y="258"/>
                  </a:lnTo>
                  <a:lnTo>
                    <a:pt x="280" y="270"/>
                  </a:lnTo>
                  <a:lnTo>
                    <a:pt x="280" y="270"/>
                  </a:lnTo>
                  <a:lnTo>
                    <a:pt x="249" y="302"/>
                  </a:lnTo>
                  <a:lnTo>
                    <a:pt x="163" y="386"/>
                  </a:lnTo>
                  <a:lnTo>
                    <a:pt x="142" y="408"/>
                  </a:lnTo>
                  <a:lnTo>
                    <a:pt x="78" y="472"/>
                  </a:lnTo>
                  <a:lnTo>
                    <a:pt x="57" y="494"/>
                  </a:lnTo>
                  <a:lnTo>
                    <a:pt x="23" y="528"/>
                  </a:lnTo>
                  <a:lnTo>
                    <a:pt x="4" y="546"/>
                  </a:lnTo>
                  <a:lnTo>
                    <a:pt x="2" y="549"/>
                  </a:lnTo>
                  <a:lnTo>
                    <a:pt x="1" y="551"/>
                  </a:lnTo>
                  <a:lnTo>
                    <a:pt x="1" y="553"/>
                  </a:lnTo>
                  <a:lnTo>
                    <a:pt x="0" y="556"/>
                  </a:lnTo>
                  <a:lnTo>
                    <a:pt x="1" y="560"/>
                  </a:lnTo>
                  <a:lnTo>
                    <a:pt x="1" y="562"/>
                  </a:lnTo>
                  <a:lnTo>
                    <a:pt x="2" y="564"/>
                  </a:lnTo>
                  <a:lnTo>
                    <a:pt x="4" y="567"/>
                  </a:lnTo>
                  <a:lnTo>
                    <a:pt x="4" y="567"/>
                  </a:lnTo>
                  <a:lnTo>
                    <a:pt x="4" y="567"/>
                  </a:lnTo>
                  <a:lnTo>
                    <a:pt x="9" y="571"/>
                  </a:lnTo>
                  <a:lnTo>
                    <a:pt x="15" y="572"/>
                  </a:lnTo>
                  <a:lnTo>
                    <a:pt x="20" y="571"/>
                  </a:lnTo>
                  <a:lnTo>
                    <a:pt x="25" y="567"/>
                  </a:lnTo>
                  <a:lnTo>
                    <a:pt x="25" y="567"/>
                  </a:lnTo>
                  <a:lnTo>
                    <a:pt x="26" y="567"/>
                  </a:lnTo>
                  <a:lnTo>
                    <a:pt x="43" y="549"/>
                  </a:lnTo>
                  <a:lnTo>
                    <a:pt x="78" y="514"/>
                  </a:lnTo>
                  <a:lnTo>
                    <a:pt x="100" y="494"/>
                  </a:lnTo>
                  <a:lnTo>
                    <a:pt x="163" y="429"/>
                  </a:lnTo>
                  <a:lnTo>
                    <a:pt x="185" y="408"/>
                  </a:lnTo>
                  <a:lnTo>
                    <a:pt x="271" y="323"/>
                  </a:lnTo>
                  <a:lnTo>
                    <a:pt x="301" y="291"/>
                  </a:lnTo>
                  <a:lnTo>
                    <a:pt x="313" y="302"/>
                  </a:lnTo>
                  <a:lnTo>
                    <a:pt x="326" y="309"/>
                  </a:lnTo>
                  <a:lnTo>
                    <a:pt x="340" y="316"/>
                  </a:lnTo>
                  <a:lnTo>
                    <a:pt x="354" y="323"/>
                  </a:lnTo>
                  <a:lnTo>
                    <a:pt x="368" y="325"/>
                  </a:lnTo>
                  <a:lnTo>
                    <a:pt x="383" y="326"/>
                  </a:lnTo>
                  <a:lnTo>
                    <a:pt x="394" y="326"/>
                  </a:lnTo>
                  <a:lnTo>
                    <a:pt x="404" y="324"/>
                  </a:lnTo>
                  <a:lnTo>
                    <a:pt x="415" y="321"/>
                  </a:lnTo>
                  <a:lnTo>
                    <a:pt x="425" y="318"/>
                  </a:lnTo>
                  <a:lnTo>
                    <a:pt x="434" y="313"/>
                  </a:lnTo>
                  <a:lnTo>
                    <a:pt x="443" y="308"/>
                  </a:lnTo>
                  <a:lnTo>
                    <a:pt x="451" y="301"/>
                  </a:lnTo>
                  <a:lnTo>
                    <a:pt x="461" y="294"/>
                  </a:lnTo>
                  <a:lnTo>
                    <a:pt x="477" y="279"/>
                  </a:lnTo>
                  <a:lnTo>
                    <a:pt x="493" y="260"/>
                  </a:lnTo>
                  <a:lnTo>
                    <a:pt x="506" y="241"/>
                  </a:lnTo>
                  <a:lnTo>
                    <a:pt x="519" y="221"/>
                  </a:lnTo>
                  <a:lnTo>
                    <a:pt x="531" y="202"/>
                  </a:lnTo>
                  <a:lnTo>
                    <a:pt x="541" y="182"/>
                  </a:lnTo>
                  <a:lnTo>
                    <a:pt x="549" y="164"/>
                  </a:lnTo>
                  <a:lnTo>
                    <a:pt x="556" y="148"/>
                  </a:lnTo>
                  <a:lnTo>
                    <a:pt x="566" y="121"/>
                  </a:lnTo>
                  <a:lnTo>
                    <a:pt x="571" y="110"/>
                  </a:lnTo>
                  <a:lnTo>
                    <a:pt x="571" y="106"/>
                  </a:lnTo>
                  <a:lnTo>
                    <a:pt x="571" y="103"/>
                  </a:lnTo>
                  <a:lnTo>
                    <a:pt x="571" y="99"/>
                  </a:lnTo>
                  <a:lnTo>
                    <a:pt x="569" y="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64AF2458-85E9-412A-896D-1D3A542544CC}"/>
              </a:ext>
            </a:extLst>
          </p:cNvPr>
          <p:cNvGrpSpPr>
            <a:grpSpLocks noChangeAspect="1"/>
          </p:cNvGrpSpPr>
          <p:nvPr/>
        </p:nvGrpSpPr>
        <p:grpSpPr>
          <a:xfrm>
            <a:off x="7969105" y="1034019"/>
            <a:ext cx="133260" cy="360000"/>
            <a:chOff x="1554506" y="1340452"/>
            <a:chExt cx="106363" cy="287338"/>
          </a:xfrm>
          <a:solidFill>
            <a:schemeClr val="bg1"/>
          </a:solidFill>
        </p:grpSpPr>
        <p:sp>
          <p:nvSpPr>
            <p:cNvPr id="134" name="Freeform 2201">
              <a:extLst>
                <a:ext uri="{FF2B5EF4-FFF2-40B4-BE49-F238E27FC236}">
                  <a16:creationId xmlns:a16="http://schemas.microsoft.com/office/drawing/2014/main" id="{F2DA030B-0753-4C81-A31D-12E9944B7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618" y="1340452"/>
              <a:ext cx="85725" cy="39688"/>
            </a:xfrm>
            <a:custGeom>
              <a:avLst/>
              <a:gdLst>
                <a:gd name="T0" fmla="*/ 38 w 270"/>
                <a:gd name="T1" fmla="*/ 121 h 121"/>
                <a:gd name="T2" fmla="*/ 232 w 270"/>
                <a:gd name="T3" fmla="*/ 121 h 121"/>
                <a:gd name="T4" fmla="*/ 270 w 270"/>
                <a:gd name="T5" fmla="*/ 21 h 121"/>
                <a:gd name="T6" fmla="*/ 270 w 270"/>
                <a:gd name="T7" fmla="*/ 18 h 121"/>
                <a:gd name="T8" fmla="*/ 270 w 270"/>
                <a:gd name="T9" fmla="*/ 14 h 121"/>
                <a:gd name="T10" fmla="*/ 270 w 270"/>
                <a:gd name="T11" fmla="*/ 10 h 121"/>
                <a:gd name="T12" fmla="*/ 267 w 270"/>
                <a:gd name="T13" fmla="*/ 7 h 121"/>
                <a:gd name="T14" fmla="*/ 265 w 270"/>
                <a:gd name="T15" fmla="*/ 4 h 121"/>
                <a:gd name="T16" fmla="*/ 263 w 270"/>
                <a:gd name="T17" fmla="*/ 3 h 121"/>
                <a:gd name="T18" fmla="*/ 259 w 270"/>
                <a:gd name="T19" fmla="*/ 2 h 121"/>
                <a:gd name="T20" fmla="*/ 255 w 270"/>
                <a:gd name="T21" fmla="*/ 0 h 121"/>
                <a:gd name="T22" fmla="*/ 15 w 270"/>
                <a:gd name="T23" fmla="*/ 0 h 121"/>
                <a:gd name="T24" fmla="*/ 11 w 270"/>
                <a:gd name="T25" fmla="*/ 2 h 121"/>
                <a:gd name="T26" fmla="*/ 7 w 270"/>
                <a:gd name="T27" fmla="*/ 3 h 121"/>
                <a:gd name="T28" fmla="*/ 5 w 270"/>
                <a:gd name="T29" fmla="*/ 4 h 121"/>
                <a:gd name="T30" fmla="*/ 2 w 270"/>
                <a:gd name="T31" fmla="*/ 7 h 121"/>
                <a:gd name="T32" fmla="*/ 1 w 270"/>
                <a:gd name="T33" fmla="*/ 10 h 121"/>
                <a:gd name="T34" fmla="*/ 0 w 270"/>
                <a:gd name="T35" fmla="*/ 14 h 121"/>
                <a:gd name="T36" fmla="*/ 0 w 270"/>
                <a:gd name="T37" fmla="*/ 18 h 121"/>
                <a:gd name="T38" fmla="*/ 1 w 270"/>
                <a:gd name="T39" fmla="*/ 21 h 121"/>
                <a:gd name="T40" fmla="*/ 38 w 270"/>
                <a:gd name="T41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0" h="121">
                  <a:moveTo>
                    <a:pt x="38" y="121"/>
                  </a:moveTo>
                  <a:lnTo>
                    <a:pt x="232" y="121"/>
                  </a:lnTo>
                  <a:lnTo>
                    <a:pt x="270" y="21"/>
                  </a:lnTo>
                  <a:lnTo>
                    <a:pt x="270" y="18"/>
                  </a:lnTo>
                  <a:lnTo>
                    <a:pt x="270" y="14"/>
                  </a:lnTo>
                  <a:lnTo>
                    <a:pt x="270" y="10"/>
                  </a:lnTo>
                  <a:lnTo>
                    <a:pt x="267" y="7"/>
                  </a:lnTo>
                  <a:lnTo>
                    <a:pt x="265" y="4"/>
                  </a:lnTo>
                  <a:lnTo>
                    <a:pt x="263" y="3"/>
                  </a:lnTo>
                  <a:lnTo>
                    <a:pt x="259" y="2"/>
                  </a:lnTo>
                  <a:lnTo>
                    <a:pt x="255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7" y="3"/>
                  </a:lnTo>
                  <a:lnTo>
                    <a:pt x="5" y="4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38" y="1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2202">
              <a:extLst>
                <a:ext uri="{FF2B5EF4-FFF2-40B4-BE49-F238E27FC236}">
                  <a16:creationId xmlns:a16="http://schemas.microsoft.com/office/drawing/2014/main" id="{E2D52AE9-4990-4FE4-A2A5-9B17B7015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506" y="1389665"/>
              <a:ext cx="106363" cy="238125"/>
            </a:xfrm>
            <a:custGeom>
              <a:avLst/>
              <a:gdLst>
                <a:gd name="T0" fmla="*/ 258 w 331"/>
                <a:gd name="T1" fmla="*/ 0 h 752"/>
                <a:gd name="T2" fmla="*/ 74 w 331"/>
                <a:gd name="T3" fmla="*/ 0 h 752"/>
                <a:gd name="T4" fmla="*/ 0 w 331"/>
                <a:gd name="T5" fmla="*/ 585 h 752"/>
                <a:gd name="T6" fmla="*/ 0 w 331"/>
                <a:gd name="T7" fmla="*/ 588 h 752"/>
                <a:gd name="T8" fmla="*/ 2 w 331"/>
                <a:gd name="T9" fmla="*/ 592 h 752"/>
                <a:gd name="T10" fmla="*/ 3 w 331"/>
                <a:gd name="T11" fmla="*/ 594 h 752"/>
                <a:gd name="T12" fmla="*/ 5 w 331"/>
                <a:gd name="T13" fmla="*/ 597 h 752"/>
                <a:gd name="T14" fmla="*/ 156 w 331"/>
                <a:gd name="T15" fmla="*/ 747 h 752"/>
                <a:gd name="T16" fmla="*/ 160 w 331"/>
                <a:gd name="T17" fmla="*/ 751 h 752"/>
                <a:gd name="T18" fmla="*/ 166 w 331"/>
                <a:gd name="T19" fmla="*/ 752 h 752"/>
                <a:gd name="T20" fmla="*/ 171 w 331"/>
                <a:gd name="T21" fmla="*/ 751 h 752"/>
                <a:gd name="T22" fmla="*/ 176 w 331"/>
                <a:gd name="T23" fmla="*/ 747 h 752"/>
                <a:gd name="T24" fmla="*/ 328 w 331"/>
                <a:gd name="T25" fmla="*/ 597 h 752"/>
                <a:gd name="T26" fmla="*/ 329 w 331"/>
                <a:gd name="T27" fmla="*/ 594 h 752"/>
                <a:gd name="T28" fmla="*/ 330 w 331"/>
                <a:gd name="T29" fmla="*/ 592 h 752"/>
                <a:gd name="T30" fmla="*/ 331 w 331"/>
                <a:gd name="T31" fmla="*/ 588 h 752"/>
                <a:gd name="T32" fmla="*/ 331 w 331"/>
                <a:gd name="T33" fmla="*/ 585 h 752"/>
                <a:gd name="T34" fmla="*/ 258 w 331"/>
                <a:gd name="T35" fmla="*/ 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1" h="752">
                  <a:moveTo>
                    <a:pt x="258" y="0"/>
                  </a:moveTo>
                  <a:lnTo>
                    <a:pt x="74" y="0"/>
                  </a:lnTo>
                  <a:lnTo>
                    <a:pt x="0" y="585"/>
                  </a:lnTo>
                  <a:lnTo>
                    <a:pt x="0" y="588"/>
                  </a:lnTo>
                  <a:lnTo>
                    <a:pt x="2" y="592"/>
                  </a:lnTo>
                  <a:lnTo>
                    <a:pt x="3" y="594"/>
                  </a:lnTo>
                  <a:lnTo>
                    <a:pt x="5" y="597"/>
                  </a:lnTo>
                  <a:lnTo>
                    <a:pt x="156" y="747"/>
                  </a:lnTo>
                  <a:lnTo>
                    <a:pt x="160" y="751"/>
                  </a:lnTo>
                  <a:lnTo>
                    <a:pt x="166" y="752"/>
                  </a:lnTo>
                  <a:lnTo>
                    <a:pt x="171" y="751"/>
                  </a:lnTo>
                  <a:lnTo>
                    <a:pt x="176" y="747"/>
                  </a:lnTo>
                  <a:lnTo>
                    <a:pt x="328" y="597"/>
                  </a:lnTo>
                  <a:lnTo>
                    <a:pt x="329" y="594"/>
                  </a:lnTo>
                  <a:lnTo>
                    <a:pt x="330" y="592"/>
                  </a:lnTo>
                  <a:lnTo>
                    <a:pt x="331" y="588"/>
                  </a:lnTo>
                  <a:lnTo>
                    <a:pt x="331" y="585"/>
                  </a:lnTo>
                  <a:lnTo>
                    <a:pt x="2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AE821270-FB56-4D7C-ADBC-2FE6BA9E43D5}"/>
              </a:ext>
            </a:extLst>
          </p:cNvPr>
          <p:cNvGrpSpPr>
            <a:grpSpLocks noChangeAspect="1"/>
          </p:cNvGrpSpPr>
          <p:nvPr/>
        </p:nvGrpSpPr>
        <p:grpSpPr>
          <a:xfrm>
            <a:off x="3060678" y="1759871"/>
            <a:ext cx="448758" cy="324000"/>
            <a:chOff x="6445250" y="2535238"/>
            <a:chExt cx="280988" cy="280988"/>
          </a:xfrm>
          <a:solidFill>
            <a:schemeClr val="bg1"/>
          </a:solidFill>
        </p:grpSpPr>
        <p:sp>
          <p:nvSpPr>
            <p:cNvPr id="137" name="Freeform 2270">
              <a:extLst>
                <a:ext uri="{FF2B5EF4-FFF2-40B4-BE49-F238E27FC236}">
                  <a16:creationId xmlns:a16="http://schemas.microsoft.com/office/drawing/2014/main" id="{2A5CF504-CBA7-45E8-A6B0-AC7913600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913" y="2630488"/>
              <a:ext cx="93663" cy="173038"/>
            </a:xfrm>
            <a:custGeom>
              <a:avLst/>
              <a:gdLst>
                <a:gd name="T0" fmla="*/ 0 w 292"/>
                <a:gd name="T1" fmla="*/ 0 h 543"/>
                <a:gd name="T2" fmla="*/ 147 w 292"/>
                <a:gd name="T3" fmla="*/ 543 h 543"/>
                <a:gd name="T4" fmla="*/ 292 w 292"/>
                <a:gd name="T5" fmla="*/ 0 h 543"/>
                <a:gd name="T6" fmla="*/ 0 w 292"/>
                <a:gd name="T7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2" h="543">
                  <a:moveTo>
                    <a:pt x="0" y="0"/>
                  </a:moveTo>
                  <a:lnTo>
                    <a:pt x="147" y="543"/>
                  </a:lnTo>
                  <a:lnTo>
                    <a:pt x="29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2271">
              <a:extLst>
                <a:ext uri="{FF2B5EF4-FFF2-40B4-BE49-F238E27FC236}">
                  <a16:creationId xmlns:a16="http://schemas.microsoft.com/office/drawing/2014/main" id="{0E12869D-B679-48E9-8BE7-B9211AC3A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2088" y="2544763"/>
              <a:ext cx="87313" cy="76200"/>
            </a:xfrm>
            <a:custGeom>
              <a:avLst/>
              <a:gdLst>
                <a:gd name="T0" fmla="*/ 278 w 278"/>
                <a:gd name="T1" fmla="*/ 242 h 242"/>
                <a:gd name="T2" fmla="*/ 139 w 278"/>
                <a:gd name="T3" fmla="*/ 0 h 242"/>
                <a:gd name="T4" fmla="*/ 0 w 278"/>
                <a:gd name="T5" fmla="*/ 242 h 242"/>
                <a:gd name="T6" fmla="*/ 278 w 278"/>
                <a:gd name="T7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8" h="242">
                  <a:moveTo>
                    <a:pt x="278" y="242"/>
                  </a:moveTo>
                  <a:lnTo>
                    <a:pt x="139" y="0"/>
                  </a:lnTo>
                  <a:lnTo>
                    <a:pt x="0" y="242"/>
                  </a:lnTo>
                  <a:lnTo>
                    <a:pt x="278" y="2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2272">
              <a:extLst>
                <a:ext uri="{FF2B5EF4-FFF2-40B4-BE49-F238E27FC236}">
                  <a16:creationId xmlns:a16="http://schemas.microsoft.com/office/drawing/2014/main" id="{58E2C578-E4E1-46B0-84E8-929EC99F5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1300" y="2535238"/>
              <a:ext cx="69850" cy="79375"/>
            </a:xfrm>
            <a:custGeom>
              <a:avLst/>
              <a:gdLst>
                <a:gd name="T0" fmla="*/ 219 w 219"/>
                <a:gd name="T1" fmla="*/ 0 h 248"/>
                <a:gd name="T2" fmla="*/ 0 w 219"/>
                <a:gd name="T3" fmla="*/ 0 h 248"/>
                <a:gd name="T4" fmla="*/ 144 w 219"/>
                <a:gd name="T5" fmla="*/ 248 h 248"/>
                <a:gd name="T6" fmla="*/ 219 w 219"/>
                <a:gd name="T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9" h="248">
                  <a:moveTo>
                    <a:pt x="219" y="0"/>
                  </a:moveTo>
                  <a:lnTo>
                    <a:pt x="0" y="0"/>
                  </a:lnTo>
                  <a:lnTo>
                    <a:pt x="144" y="248"/>
                  </a:lnTo>
                  <a:lnTo>
                    <a:pt x="2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2273">
              <a:extLst>
                <a:ext uri="{FF2B5EF4-FFF2-40B4-BE49-F238E27FC236}">
                  <a16:creationId xmlns:a16="http://schemas.microsoft.com/office/drawing/2014/main" id="{EA9C6FE5-D98D-403F-AAA1-52A3DAE42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275" y="2541588"/>
              <a:ext cx="80963" cy="79375"/>
            </a:xfrm>
            <a:custGeom>
              <a:avLst/>
              <a:gdLst>
                <a:gd name="T0" fmla="*/ 257 w 257"/>
                <a:gd name="T1" fmla="*/ 253 h 253"/>
                <a:gd name="T2" fmla="*/ 75 w 257"/>
                <a:gd name="T3" fmla="*/ 0 h 253"/>
                <a:gd name="T4" fmla="*/ 0 w 257"/>
                <a:gd name="T5" fmla="*/ 253 h 253"/>
                <a:gd name="T6" fmla="*/ 257 w 257"/>
                <a:gd name="T7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7" h="253">
                  <a:moveTo>
                    <a:pt x="257" y="253"/>
                  </a:moveTo>
                  <a:lnTo>
                    <a:pt x="75" y="0"/>
                  </a:lnTo>
                  <a:lnTo>
                    <a:pt x="0" y="253"/>
                  </a:lnTo>
                  <a:lnTo>
                    <a:pt x="257" y="2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2274">
              <a:extLst>
                <a:ext uri="{FF2B5EF4-FFF2-40B4-BE49-F238E27FC236}">
                  <a16:creationId xmlns:a16="http://schemas.microsoft.com/office/drawing/2014/main" id="{D4A1E3E3-ABD7-49FD-A7E3-271A477FE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0338" y="2535238"/>
              <a:ext cx="69850" cy="79375"/>
            </a:xfrm>
            <a:custGeom>
              <a:avLst/>
              <a:gdLst>
                <a:gd name="T0" fmla="*/ 219 w 219"/>
                <a:gd name="T1" fmla="*/ 0 h 248"/>
                <a:gd name="T2" fmla="*/ 0 w 219"/>
                <a:gd name="T3" fmla="*/ 0 h 248"/>
                <a:gd name="T4" fmla="*/ 75 w 219"/>
                <a:gd name="T5" fmla="*/ 248 h 248"/>
                <a:gd name="T6" fmla="*/ 219 w 219"/>
                <a:gd name="T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9" h="248">
                  <a:moveTo>
                    <a:pt x="219" y="0"/>
                  </a:moveTo>
                  <a:lnTo>
                    <a:pt x="0" y="0"/>
                  </a:lnTo>
                  <a:lnTo>
                    <a:pt x="75" y="248"/>
                  </a:lnTo>
                  <a:lnTo>
                    <a:pt x="2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2275">
              <a:extLst>
                <a:ext uri="{FF2B5EF4-FFF2-40B4-BE49-F238E27FC236}">
                  <a16:creationId xmlns:a16="http://schemas.microsoft.com/office/drawing/2014/main" id="{B1AE8D41-6366-4461-B499-C1C579B22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250" y="2541588"/>
              <a:ext cx="80963" cy="79375"/>
            </a:xfrm>
            <a:custGeom>
              <a:avLst/>
              <a:gdLst>
                <a:gd name="T0" fmla="*/ 182 w 257"/>
                <a:gd name="T1" fmla="*/ 0 h 253"/>
                <a:gd name="T2" fmla="*/ 0 w 257"/>
                <a:gd name="T3" fmla="*/ 253 h 253"/>
                <a:gd name="T4" fmla="*/ 257 w 257"/>
                <a:gd name="T5" fmla="*/ 253 h 253"/>
                <a:gd name="T6" fmla="*/ 182 w 257"/>
                <a:gd name="T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7" h="253">
                  <a:moveTo>
                    <a:pt x="182" y="0"/>
                  </a:moveTo>
                  <a:lnTo>
                    <a:pt x="0" y="253"/>
                  </a:lnTo>
                  <a:lnTo>
                    <a:pt x="257" y="253"/>
                  </a:lnTo>
                  <a:lnTo>
                    <a:pt x="1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2276">
              <a:extLst>
                <a:ext uri="{FF2B5EF4-FFF2-40B4-BE49-F238E27FC236}">
                  <a16:creationId xmlns:a16="http://schemas.microsoft.com/office/drawing/2014/main" id="{07A2C136-9A83-4564-8BBC-D97D7231F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250" y="2630488"/>
              <a:ext cx="133350" cy="185738"/>
            </a:xfrm>
            <a:custGeom>
              <a:avLst/>
              <a:gdLst>
                <a:gd name="T0" fmla="*/ 0 w 422"/>
                <a:gd name="T1" fmla="*/ 0 h 585"/>
                <a:gd name="T2" fmla="*/ 422 w 422"/>
                <a:gd name="T3" fmla="*/ 585 h 585"/>
                <a:gd name="T4" fmla="*/ 266 w 422"/>
                <a:gd name="T5" fmla="*/ 0 h 585"/>
                <a:gd name="T6" fmla="*/ 0 w 422"/>
                <a:gd name="T7" fmla="*/ 0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2" h="585">
                  <a:moveTo>
                    <a:pt x="0" y="0"/>
                  </a:moveTo>
                  <a:lnTo>
                    <a:pt x="422" y="585"/>
                  </a:lnTo>
                  <a:lnTo>
                    <a:pt x="26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2277">
              <a:extLst>
                <a:ext uri="{FF2B5EF4-FFF2-40B4-BE49-F238E27FC236}">
                  <a16:creationId xmlns:a16="http://schemas.microsoft.com/office/drawing/2014/main" id="{64EE3F68-3294-456C-823D-88BFE702A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1300" y="2630488"/>
              <a:ext cx="134938" cy="185738"/>
            </a:xfrm>
            <a:custGeom>
              <a:avLst/>
              <a:gdLst>
                <a:gd name="T0" fmla="*/ 0 w 424"/>
                <a:gd name="T1" fmla="*/ 585 h 585"/>
                <a:gd name="T2" fmla="*/ 424 w 424"/>
                <a:gd name="T3" fmla="*/ 0 h 585"/>
                <a:gd name="T4" fmla="*/ 158 w 424"/>
                <a:gd name="T5" fmla="*/ 0 h 585"/>
                <a:gd name="T6" fmla="*/ 0 w 424"/>
                <a:gd name="T7" fmla="*/ 585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4" h="585">
                  <a:moveTo>
                    <a:pt x="0" y="585"/>
                  </a:moveTo>
                  <a:lnTo>
                    <a:pt x="424" y="0"/>
                  </a:lnTo>
                  <a:lnTo>
                    <a:pt x="158" y="0"/>
                  </a:lnTo>
                  <a:lnTo>
                    <a:pt x="0" y="5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5" name="Freeform 3886">
            <a:extLst>
              <a:ext uri="{FF2B5EF4-FFF2-40B4-BE49-F238E27FC236}">
                <a16:creationId xmlns:a16="http://schemas.microsoft.com/office/drawing/2014/main" id="{522C203F-5906-42C3-9384-B7CEA6EEC46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72806" y="398237"/>
            <a:ext cx="362000" cy="360000"/>
          </a:xfrm>
          <a:custGeom>
            <a:avLst/>
            <a:gdLst>
              <a:gd name="T0" fmla="*/ 268 w 902"/>
              <a:gd name="T1" fmla="*/ 575 h 901"/>
              <a:gd name="T2" fmla="*/ 207 w 902"/>
              <a:gd name="T3" fmla="*/ 555 h 901"/>
              <a:gd name="T4" fmla="*/ 155 w 902"/>
              <a:gd name="T5" fmla="*/ 520 h 901"/>
              <a:gd name="T6" fmla="*/ 112 w 902"/>
              <a:gd name="T7" fmla="*/ 475 h 901"/>
              <a:gd name="T8" fmla="*/ 81 w 902"/>
              <a:gd name="T9" fmla="*/ 422 h 901"/>
              <a:gd name="T10" fmla="*/ 64 w 902"/>
              <a:gd name="T11" fmla="*/ 360 h 901"/>
              <a:gd name="T12" fmla="*/ 61 w 902"/>
              <a:gd name="T13" fmla="*/ 294 h 901"/>
              <a:gd name="T14" fmla="*/ 76 w 902"/>
              <a:gd name="T15" fmla="*/ 231 h 901"/>
              <a:gd name="T16" fmla="*/ 104 w 902"/>
              <a:gd name="T17" fmla="*/ 175 h 901"/>
              <a:gd name="T18" fmla="*/ 145 w 902"/>
              <a:gd name="T19" fmla="*/ 128 h 901"/>
              <a:gd name="T20" fmla="*/ 197 w 902"/>
              <a:gd name="T21" fmla="*/ 92 h 901"/>
              <a:gd name="T22" fmla="*/ 256 w 902"/>
              <a:gd name="T23" fmla="*/ 69 h 901"/>
              <a:gd name="T24" fmla="*/ 320 w 902"/>
              <a:gd name="T25" fmla="*/ 60 h 901"/>
              <a:gd name="T26" fmla="*/ 385 w 902"/>
              <a:gd name="T27" fmla="*/ 69 h 901"/>
              <a:gd name="T28" fmla="*/ 444 w 902"/>
              <a:gd name="T29" fmla="*/ 92 h 901"/>
              <a:gd name="T30" fmla="*/ 495 w 902"/>
              <a:gd name="T31" fmla="*/ 128 h 901"/>
              <a:gd name="T32" fmla="*/ 537 w 902"/>
              <a:gd name="T33" fmla="*/ 175 h 901"/>
              <a:gd name="T34" fmla="*/ 564 w 902"/>
              <a:gd name="T35" fmla="*/ 231 h 901"/>
              <a:gd name="T36" fmla="*/ 579 w 902"/>
              <a:gd name="T37" fmla="*/ 294 h 901"/>
              <a:gd name="T38" fmla="*/ 577 w 902"/>
              <a:gd name="T39" fmla="*/ 360 h 901"/>
              <a:gd name="T40" fmla="*/ 560 w 902"/>
              <a:gd name="T41" fmla="*/ 422 h 901"/>
              <a:gd name="T42" fmla="*/ 529 w 902"/>
              <a:gd name="T43" fmla="*/ 475 h 901"/>
              <a:gd name="T44" fmla="*/ 486 w 902"/>
              <a:gd name="T45" fmla="*/ 520 h 901"/>
              <a:gd name="T46" fmla="*/ 432 w 902"/>
              <a:gd name="T47" fmla="*/ 555 h 901"/>
              <a:gd name="T48" fmla="*/ 372 w 902"/>
              <a:gd name="T49" fmla="*/ 575 h 901"/>
              <a:gd name="T50" fmla="*/ 320 w 902"/>
              <a:gd name="T51" fmla="*/ 580 h 901"/>
              <a:gd name="T52" fmla="*/ 591 w 902"/>
              <a:gd name="T53" fmla="*/ 491 h 901"/>
              <a:gd name="T54" fmla="*/ 621 w 902"/>
              <a:gd name="T55" fmla="*/ 430 h 901"/>
              <a:gd name="T56" fmla="*/ 637 w 902"/>
              <a:gd name="T57" fmla="*/ 363 h 901"/>
              <a:gd name="T58" fmla="*/ 638 w 902"/>
              <a:gd name="T59" fmla="*/ 288 h 901"/>
              <a:gd name="T60" fmla="*/ 621 w 902"/>
              <a:gd name="T61" fmla="*/ 211 h 901"/>
              <a:gd name="T62" fmla="*/ 586 w 902"/>
              <a:gd name="T63" fmla="*/ 142 h 901"/>
              <a:gd name="T64" fmla="*/ 535 w 902"/>
              <a:gd name="T65" fmla="*/ 83 h 901"/>
              <a:gd name="T66" fmla="*/ 473 w 902"/>
              <a:gd name="T67" fmla="*/ 39 h 901"/>
              <a:gd name="T68" fmla="*/ 400 w 902"/>
              <a:gd name="T69" fmla="*/ 10 h 901"/>
              <a:gd name="T70" fmla="*/ 320 w 902"/>
              <a:gd name="T71" fmla="*/ 0 h 901"/>
              <a:gd name="T72" fmla="*/ 241 w 902"/>
              <a:gd name="T73" fmla="*/ 10 h 901"/>
              <a:gd name="T74" fmla="*/ 168 w 902"/>
              <a:gd name="T75" fmla="*/ 39 h 901"/>
              <a:gd name="T76" fmla="*/ 105 w 902"/>
              <a:gd name="T77" fmla="*/ 83 h 901"/>
              <a:gd name="T78" fmla="*/ 55 w 902"/>
              <a:gd name="T79" fmla="*/ 142 h 901"/>
              <a:gd name="T80" fmla="*/ 20 w 902"/>
              <a:gd name="T81" fmla="*/ 211 h 901"/>
              <a:gd name="T82" fmla="*/ 1 w 902"/>
              <a:gd name="T83" fmla="*/ 288 h 901"/>
              <a:gd name="T84" fmla="*/ 3 w 902"/>
              <a:gd name="T85" fmla="*/ 369 h 901"/>
              <a:gd name="T86" fmla="*/ 25 w 902"/>
              <a:gd name="T87" fmla="*/ 445 h 901"/>
              <a:gd name="T88" fmla="*/ 64 w 902"/>
              <a:gd name="T89" fmla="*/ 512 h 901"/>
              <a:gd name="T90" fmla="*/ 117 w 902"/>
              <a:gd name="T91" fmla="*/ 568 h 901"/>
              <a:gd name="T92" fmla="*/ 182 w 902"/>
              <a:gd name="T93" fmla="*/ 608 h 901"/>
              <a:gd name="T94" fmla="*/ 256 w 902"/>
              <a:gd name="T95" fmla="*/ 634 h 901"/>
              <a:gd name="T96" fmla="*/ 335 w 902"/>
              <a:gd name="T97" fmla="*/ 641 h 901"/>
              <a:gd name="T98" fmla="*/ 405 w 902"/>
              <a:gd name="T99" fmla="*/ 630 h 901"/>
              <a:gd name="T100" fmla="*/ 468 w 902"/>
              <a:gd name="T101" fmla="*/ 604 h 901"/>
              <a:gd name="T102" fmla="*/ 525 w 902"/>
              <a:gd name="T103" fmla="*/ 567 h 901"/>
              <a:gd name="T104" fmla="*/ 871 w 902"/>
              <a:gd name="T105" fmla="*/ 901 h 901"/>
              <a:gd name="T106" fmla="*/ 897 w 902"/>
              <a:gd name="T107" fmla="*/ 888 h 901"/>
              <a:gd name="T108" fmla="*/ 899 w 902"/>
              <a:gd name="T109" fmla="*/ 860 h 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02" h="901">
                <a:moveTo>
                  <a:pt x="320" y="580"/>
                </a:moveTo>
                <a:lnTo>
                  <a:pt x="307" y="580"/>
                </a:lnTo>
                <a:lnTo>
                  <a:pt x="294" y="579"/>
                </a:lnTo>
                <a:lnTo>
                  <a:pt x="281" y="577"/>
                </a:lnTo>
                <a:lnTo>
                  <a:pt x="268" y="575"/>
                </a:lnTo>
                <a:lnTo>
                  <a:pt x="256" y="572"/>
                </a:lnTo>
                <a:lnTo>
                  <a:pt x="243" y="569"/>
                </a:lnTo>
                <a:lnTo>
                  <a:pt x="231" y="564"/>
                </a:lnTo>
                <a:lnTo>
                  <a:pt x="219" y="560"/>
                </a:lnTo>
                <a:lnTo>
                  <a:pt x="207" y="555"/>
                </a:lnTo>
                <a:lnTo>
                  <a:pt x="197" y="549"/>
                </a:lnTo>
                <a:lnTo>
                  <a:pt x="186" y="543"/>
                </a:lnTo>
                <a:lnTo>
                  <a:pt x="175" y="535"/>
                </a:lnTo>
                <a:lnTo>
                  <a:pt x="164" y="529"/>
                </a:lnTo>
                <a:lnTo>
                  <a:pt x="155" y="520"/>
                </a:lnTo>
                <a:lnTo>
                  <a:pt x="145" y="513"/>
                </a:lnTo>
                <a:lnTo>
                  <a:pt x="136" y="504"/>
                </a:lnTo>
                <a:lnTo>
                  <a:pt x="128" y="495"/>
                </a:lnTo>
                <a:lnTo>
                  <a:pt x="119" y="486"/>
                </a:lnTo>
                <a:lnTo>
                  <a:pt x="112" y="475"/>
                </a:lnTo>
                <a:lnTo>
                  <a:pt x="104" y="466"/>
                </a:lnTo>
                <a:lnTo>
                  <a:pt x="98" y="455"/>
                </a:lnTo>
                <a:lnTo>
                  <a:pt x="91" y="444"/>
                </a:lnTo>
                <a:lnTo>
                  <a:pt x="86" y="432"/>
                </a:lnTo>
                <a:lnTo>
                  <a:pt x="81" y="422"/>
                </a:lnTo>
                <a:lnTo>
                  <a:pt x="76" y="410"/>
                </a:lnTo>
                <a:lnTo>
                  <a:pt x="72" y="397"/>
                </a:lnTo>
                <a:lnTo>
                  <a:pt x="69" y="385"/>
                </a:lnTo>
                <a:lnTo>
                  <a:pt x="66" y="372"/>
                </a:lnTo>
                <a:lnTo>
                  <a:pt x="64" y="360"/>
                </a:lnTo>
                <a:lnTo>
                  <a:pt x="61" y="347"/>
                </a:lnTo>
                <a:lnTo>
                  <a:pt x="60" y="334"/>
                </a:lnTo>
                <a:lnTo>
                  <a:pt x="60" y="320"/>
                </a:lnTo>
                <a:lnTo>
                  <a:pt x="60" y="307"/>
                </a:lnTo>
                <a:lnTo>
                  <a:pt x="61" y="294"/>
                </a:lnTo>
                <a:lnTo>
                  <a:pt x="64" y="281"/>
                </a:lnTo>
                <a:lnTo>
                  <a:pt x="66" y="268"/>
                </a:lnTo>
                <a:lnTo>
                  <a:pt x="69" y="256"/>
                </a:lnTo>
                <a:lnTo>
                  <a:pt x="72" y="243"/>
                </a:lnTo>
                <a:lnTo>
                  <a:pt x="76" y="231"/>
                </a:lnTo>
                <a:lnTo>
                  <a:pt x="81" y="219"/>
                </a:lnTo>
                <a:lnTo>
                  <a:pt x="86" y="207"/>
                </a:lnTo>
                <a:lnTo>
                  <a:pt x="91" y="197"/>
                </a:lnTo>
                <a:lnTo>
                  <a:pt x="98" y="186"/>
                </a:lnTo>
                <a:lnTo>
                  <a:pt x="104" y="175"/>
                </a:lnTo>
                <a:lnTo>
                  <a:pt x="112" y="164"/>
                </a:lnTo>
                <a:lnTo>
                  <a:pt x="119" y="155"/>
                </a:lnTo>
                <a:lnTo>
                  <a:pt x="128" y="145"/>
                </a:lnTo>
                <a:lnTo>
                  <a:pt x="136" y="137"/>
                </a:lnTo>
                <a:lnTo>
                  <a:pt x="145" y="128"/>
                </a:lnTo>
                <a:lnTo>
                  <a:pt x="155" y="119"/>
                </a:lnTo>
                <a:lnTo>
                  <a:pt x="164" y="112"/>
                </a:lnTo>
                <a:lnTo>
                  <a:pt x="175" y="104"/>
                </a:lnTo>
                <a:lnTo>
                  <a:pt x="186" y="98"/>
                </a:lnTo>
                <a:lnTo>
                  <a:pt x="197" y="92"/>
                </a:lnTo>
                <a:lnTo>
                  <a:pt x="207" y="86"/>
                </a:lnTo>
                <a:lnTo>
                  <a:pt x="219" y="81"/>
                </a:lnTo>
                <a:lnTo>
                  <a:pt x="231" y="77"/>
                </a:lnTo>
                <a:lnTo>
                  <a:pt x="243" y="72"/>
                </a:lnTo>
                <a:lnTo>
                  <a:pt x="256" y="69"/>
                </a:lnTo>
                <a:lnTo>
                  <a:pt x="268" y="66"/>
                </a:lnTo>
                <a:lnTo>
                  <a:pt x="281" y="64"/>
                </a:lnTo>
                <a:lnTo>
                  <a:pt x="294" y="61"/>
                </a:lnTo>
                <a:lnTo>
                  <a:pt x="307" y="60"/>
                </a:lnTo>
                <a:lnTo>
                  <a:pt x="320" y="60"/>
                </a:lnTo>
                <a:lnTo>
                  <a:pt x="334" y="60"/>
                </a:lnTo>
                <a:lnTo>
                  <a:pt x="347" y="61"/>
                </a:lnTo>
                <a:lnTo>
                  <a:pt x="360" y="64"/>
                </a:lnTo>
                <a:lnTo>
                  <a:pt x="372" y="66"/>
                </a:lnTo>
                <a:lnTo>
                  <a:pt x="385" y="69"/>
                </a:lnTo>
                <a:lnTo>
                  <a:pt x="397" y="72"/>
                </a:lnTo>
                <a:lnTo>
                  <a:pt x="410" y="77"/>
                </a:lnTo>
                <a:lnTo>
                  <a:pt x="422" y="81"/>
                </a:lnTo>
                <a:lnTo>
                  <a:pt x="432" y="86"/>
                </a:lnTo>
                <a:lnTo>
                  <a:pt x="444" y="92"/>
                </a:lnTo>
                <a:lnTo>
                  <a:pt x="455" y="98"/>
                </a:lnTo>
                <a:lnTo>
                  <a:pt x="466" y="104"/>
                </a:lnTo>
                <a:lnTo>
                  <a:pt x="475" y="112"/>
                </a:lnTo>
                <a:lnTo>
                  <a:pt x="486" y="119"/>
                </a:lnTo>
                <a:lnTo>
                  <a:pt x="495" y="128"/>
                </a:lnTo>
                <a:lnTo>
                  <a:pt x="504" y="137"/>
                </a:lnTo>
                <a:lnTo>
                  <a:pt x="513" y="145"/>
                </a:lnTo>
                <a:lnTo>
                  <a:pt x="522" y="155"/>
                </a:lnTo>
                <a:lnTo>
                  <a:pt x="529" y="164"/>
                </a:lnTo>
                <a:lnTo>
                  <a:pt x="537" y="175"/>
                </a:lnTo>
                <a:lnTo>
                  <a:pt x="543" y="186"/>
                </a:lnTo>
                <a:lnTo>
                  <a:pt x="549" y="197"/>
                </a:lnTo>
                <a:lnTo>
                  <a:pt x="555" y="207"/>
                </a:lnTo>
                <a:lnTo>
                  <a:pt x="560" y="219"/>
                </a:lnTo>
                <a:lnTo>
                  <a:pt x="564" y="231"/>
                </a:lnTo>
                <a:lnTo>
                  <a:pt x="569" y="243"/>
                </a:lnTo>
                <a:lnTo>
                  <a:pt x="572" y="256"/>
                </a:lnTo>
                <a:lnTo>
                  <a:pt x="575" y="268"/>
                </a:lnTo>
                <a:lnTo>
                  <a:pt x="577" y="281"/>
                </a:lnTo>
                <a:lnTo>
                  <a:pt x="579" y="294"/>
                </a:lnTo>
                <a:lnTo>
                  <a:pt x="580" y="307"/>
                </a:lnTo>
                <a:lnTo>
                  <a:pt x="580" y="320"/>
                </a:lnTo>
                <a:lnTo>
                  <a:pt x="580" y="334"/>
                </a:lnTo>
                <a:lnTo>
                  <a:pt x="579" y="347"/>
                </a:lnTo>
                <a:lnTo>
                  <a:pt x="577" y="360"/>
                </a:lnTo>
                <a:lnTo>
                  <a:pt x="575" y="372"/>
                </a:lnTo>
                <a:lnTo>
                  <a:pt x="572" y="385"/>
                </a:lnTo>
                <a:lnTo>
                  <a:pt x="569" y="397"/>
                </a:lnTo>
                <a:lnTo>
                  <a:pt x="564" y="410"/>
                </a:lnTo>
                <a:lnTo>
                  <a:pt x="560" y="422"/>
                </a:lnTo>
                <a:lnTo>
                  <a:pt x="555" y="432"/>
                </a:lnTo>
                <a:lnTo>
                  <a:pt x="549" y="444"/>
                </a:lnTo>
                <a:lnTo>
                  <a:pt x="543" y="455"/>
                </a:lnTo>
                <a:lnTo>
                  <a:pt x="537" y="466"/>
                </a:lnTo>
                <a:lnTo>
                  <a:pt x="529" y="475"/>
                </a:lnTo>
                <a:lnTo>
                  <a:pt x="522" y="486"/>
                </a:lnTo>
                <a:lnTo>
                  <a:pt x="513" y="495"/>
                </a:lnTo>
                <a:lnTo>
                  <a:pt x="504" y="504"/>
                </a:lnTo>
                <a:lnTo>
                  <a:pt x="495" y="513"/>
                </a:lnTo>
                <a:lnTo>
                  <a:pt x="486" y="520"/>
                </a:lnTo>
                <a:lnTo>
                  <a:pt x="475" y="529"/>
                </a:lnTo>
                <a:lnTo>
                  <a:pt x="466" y="535"/>
                </a:lnTo>
                <a:lnTo>
                  <a:pt x="455" y="543"/>
                </a:lnTo>
                <a:lnTo>
                  <a:pt x="444" y="549"/>
                </a:lnTo>
                <a:lnTo>
                  <a:pt x="432" y="555"/>
                </a:lnTo>
                <a:lnTo>
                  <a:pt x="422" y="560"/>
                </a:lnTo>
                <a:lnTo>
                  <a:pt x="410" y="564"/>
                </a:lnTo>
                <a:lnTo>
                  <a:pt x="397" y="569"/>
                </a:lnTo>
                <a:lnTo>
                  <a:pt x="385" y="572"/>
                </a:lnTo>
                <a:lnTo>
                  <a:pt x="372" y="575"/>
                </a:lnTo>
                <a:lnTo>
                  <a:pt x="360" y="577"/>
                </a:lnTo>
                <a:lnTo>
                  <a:pt x="347" y="579"/>
                </a:lnTo>
                <a:lnTo>
                  <a:pt x="334" y="580"/>
                </a:lnTo>
                <a:lnTo>
                  <a:pt x="320" y="580"/>
                </a:lnTo>
                <a:lnTo>
                  <a:pt x="320" y="580"/>
                </a:lnTo>
                <a:close/>
                <a:moveTo>
                  <a:pt x="893" y="851"/>
                </a:moveTo>
                <a:lnTo>
                  <a:pt x="567" y="525"/>
                </a:lnTo>
                <a:lnTo>
                  <a:pt x="575" y="514"/>
                </a:lnTo>
                <a:lnTo>
                  <a:pt x="584" y="503"/>
                </a:lnTo>
                <a:lnTo>
                  <a:pt x="591" y="491"/>
                </a:lnTo>
                <a:lnTo>
                  <a:pt x="598" y="480"/>
                </a:lnTo>
                <a:lnTo>
                  <a:pt x="604" y="468"/>
                </a:lnTo>
                <a:lnTo>
                  <a:pt x="611" y="456"/>
                </a:lnTo>
                <a:lnTo>
                  <a:pt x="616" y="443"/>
                </a:lnTo>
                <a:lnTo>
                  <a:pt x="621" y="430"/>
                </a:lnTo>
                <a:lnTo>
                  <a:pt x="626" y="417"/>
                </a:lnTo>
                <a:lnTo>
                  <a:pt x="630" y="405"/>
                </a:lnTo>
                <a:lnTo>
                  <a:pt x="633" y="391"/>
                </a:lnTo>
                <a:lnTo>
                  <a:pt x="635" y="377"/>
                </a:lnTo>
                <a:lnTo>
                  <a:pt x="637" y="363"/>
                </a:lnTo>
                <a:lnTo>
                  <a:pt x="639" y="349"/>
                </a:lnTo>
                <a:lnTo>
                  <a:pt x="641" y="335"/>
                </a:lnTo>
                <a:lnTo>
                  <a:pt x="641" y="320"/>
                </a:lnTo>
                <a:lnTo>
                  <a:pt x="641" y="304"/>
                </a:lnTo>
                <a:lnTo>
                  <a:pt x="638" y="288"/>
                </a:lnTo>
                <a:lnTo>
                  <a:pt x="637" y="272"/>
                </a:lnTo>
                <a:lnTo>
                  <a:pt x="634" y="256"/>
                </a:lnTo>
                <a:lnTo>
                  <a:pt x="631" y="241"/>
                </a:lnTo>
                <a:lnTo>
                  <a:pt x="627" y="226"/>
                </a:lnTo>
                <a:lnTo>
                  <a:pt x="621" y="211"/>
                </a:lnTo>
                <a:lnTo>
                  <a:pt x="616" y="196"/>
                </a:lnTo>
                <a:lnTo>
                  <a:pt x="609" y="182"/>
                </a:lnTo>
                <a:lnTo>
                  <a:pt x="602" y="168"/>
                </a:lnTo>
                <a:lnTo>
                  <a:pt x="594" y="155"/>
                </a:lnTo>
                <a:lnTo>
                  <a:pt x="586" y="142"/>
                </a:lnTo>
                <a:lnTo>
                  <a:pt x="577" y="129"/>
                </a:lnTo>
                <a:lnTo>
                  <a:pt x="568" y="117"/>
                </a:lnTo>
                <a:lnTo>
                  <a:pt x="557" y="105"/>
                </a:lnTo>
                <a:lnTo>
                  <a:pt x="546" y="94"/>
                </a:lnTo>
                <a:lnTo>
                  <a:pt x="535" y="83"/>
                </a:lnTo>
                <a:lnTo>
                  <a:pt x="524" y="73"/>
                </a:lnTo>
                <a:lnTo>
                  <a:pt x="512" y="64"/>
                </a:lnTo>
                <a:lnTo>
                  <a:pt x="499" y="55"/>
                </a:lnTo>
                <a:lnTo>
                  <a:pt x="486" y="46"/>
                </a:lnTo>
                <a:lnTo>
                  <a:pt x="473" y="39"/>
                </a:lnTo>
                <a:lnTo>
                  <a:pt x="459" y="31"/>
                </a:lnTo>
                <a:lnTo>
                  <a:pt x="445" y="25"/>
                </a:lnTo>
                <a:lnTo>
                  <a:pt x="430" y="20"/>
                </a:lnTo>
                <a:lnTo>
                  <a:pt x="415" y="14"/>
                </a:lnTo>
                <a:lnTo>
                  <a:pt x="400" y="10"/>
                </a:lnTo>
                <a:lnTo>
                  <a:pt x="385" y="7"/>
                </a:lnTo>
                <a:lnTo>
                  <a:pt x="369" y="4"/>
                </a:lnTo>
                <a:lnTo>
                  <a:pt x="353" y="1"/>
                </a:lnTo>
                <a:lnTo>
                  <a:pt x="337" y="0"/>
                </a:lnTo>
                <a:lnTo>
                  <a:pt x="320" y="0"/>
                </a:lnTo>
                <a:lnTo>
                  <a:pt x="304" y="0"/>
                </a:lnTo>
                <a:lnTo>
                  <a:pt x="288" y="1"/>
                </a:lnTo>
                <a:lnTo>
                  <a:pt x="272" y="4"/>
                </a:lnTo>
                <a:lnTo>
                  <a:pt x="256" y="7"/>
                </a:lnTo>
                <a:lnTo>
                  <a:pt x="241" y="10"/>
                </a:lnTo>
                <a:lnTo>
                  <a:pt x="225" y="14"/>
                </a:lnTo>
                <a:lnTo>
                  <a:pt x="210" y="20"/>
                </a:lnTo>
                <a:lnTo>
                  <a:pt x="195" y="25"/>
                </a:lnTo>
                <a:lnTo>
                  <a:pt x="182" y="31"/>
                </a:lnTo>
                <a:lnTo>
                  <a:pt x="168" y="39"/>
                </a:lnTo>
                <a:lnTo>
                  <a:pt x="155" y="46"/>
                </a:lnTo>
                <a:lnTo>
                  <a:pt x="142" y="55"/>
                </a:lnTo>
                <a:lnTo>
                  <a:pt x="129" y="64"/>
                </a:lnTo>
                <a:lnTo>
                  <a:pt x="117" y="73"/>
                </a:lnTo>
                <a:lnTo>
                  <a:pt x="105" y="83"/>
                </a:lnTo>
                <a:lnTo>
                  <a:pt x="94" y="94"/>
                </a:lnTo>
                <a:lnTo>
                  <a:pt x="84" y="105"/>
                </a:lnTo>
                <a:lnTo>
                  <a:pt x="73" y="117"/>
                </a:lnTo>
                <a:lnTo>
                  <a:pt x="64" y="129"/>
                </a:lnTo>
                <a:lnTo>
                  <a:pt x="55" y="142"/>
                </a:lnTo>
                <a:lnTo>
                  <a:pt x="46" y="155"/>
                </a:lnTo>
                <a:lnTo>
                  <a:pt x="39" y="168"/>
                </a:lnTo>
                <a:lnTo>
                  <a:pt x="31" y="182"/>
                </a:lnTo>
                <a:lnTo>
                  <a:pt x="25" y="196"/>
                </a:lnTo>
                <a:lnTo>
                  <a:pt x="20" y="211"/>
                </a:lnTo>
                <a:lnTo>
                  <a:pt x="14" y="226"/>
                </a:lnTo>
                <a:lnTo>
                  <a:pt x="10" y="241"/>
                </a:lnTo>
                <a:lnTo>
                  <a:pt x="7" y="256"/>
                </a:lnTo>
                <a:lnTo>
                  <a:pt x="3" y="272"/>
                </a:lnTo>
                <a:lnTo>
                  <a:pt x="1" y="288"/>
                </a:lnTo>
                <a:lnTo>
                  <a:pt x="0" y="304"/>
                </a:lnTo>
                <a:lnTo>
                  <a:pt x="0" y="320"/>
                </a:lnTo>
                <a:lnTo>
                  <a:pt x="0" y="337"/>
                </a:lnTo>
                <a:lnTo>
                  <a:pt x="1" y="353"/>
                </a:lnTo>
                <a:lnTo>
                  <a:pt x="3" y="369"/>
                </a:lnTo>
                <a:lnTo>
                  <a:pt x="7" y="385"/>
                </a:lnTo>
                <a:lnTo>
                  <a:pt x="10" y="400"/>
                </a:lnTo>
                <a:lnTo>
                  <a:pt x="14" y="415"/>
                </a:lnTo>
                <a:lnTo>
                  <a:pt x="20" y="430"/>
                </a:lnTo>
                <a:lnTo>
                  <a:pt x="25" y="445"/>
                </a:lnTo>
                <a:lnTo>
                  <a:pt x="31" y="459"/>
                </a:lnTo>
                <a:lnTo>
                  <a:pt x="39" y="473"/>
                </a:lnTo>
                <a:lnTo>
                  <a:pt x="46" y="486"/>
                </a:lnTo>
                <a:lnTo>
                  <a:pt x="55" y="499"/>
                </a:lnTo>
                <a:lnTo>
                  <a:pt x="64" y="512"/>
                </a:lnTo>
                <a:lnTo>
                  <a:pt x="73" y="524"/>
                </a:lnTo>
                <a:lnTo>
                  <a:pt x="84" y="535"/>
                </a:lnTo>
                <a:lnTo>
                  <a:pt x="94" y="546"/>
                </a:lnTo>
                <a:lnTo>
                  <a:pt x="105" y="557"/>
                </a:lnTo>
                <a:lnTo>
                  <a:pt x="117" y="568"/>
                </a:lnTo>
                <a:lnTo>
                  <a:pt x="129" y="577"/>
                </a:lnTo>
                <a:lnTo>
                  <a:pt x="142" y="586"/>
                </a:lnTo>
                <a:lnTo>
                  <a:pt x="155" y="594"/>
                </a:lnTo>
                <a:lnTo>
                  <a:pt x="168" y="602"/>
                </a:lnTo>
                <a:lnTo>
                  <a:pt x="182" y="608"/>
                </a:lnTo>
                <a:lnTo>
                  <a:pt x="195" y="615"/>
                </a:lnTo>
                <a:lnTo>
                  <a:pt x="210" y="621"/>
                </a:lnTo>
                <a:lnTo>
                  <a:pt x="225" y="627"/>
                </a:lnTo>
                <a:lnTo>
                  <a:pt x="241" y="631"/>
                </a:lnTo>
                <a:lnTo>
                  <a:pt x="256" y="634"/>
                </a:lnTo>
                <a:lnTo>
                  <a:pt x="272" y="637"/>
                </a:lnTo>
                <a:lnTo>
                  <a:pt x="288" y="638"/>
                </a:lnTo>
                <a:lnTo>
                  <a:pt x="304" y="641"/>
                </a:lnTo>
                <a:lnTo>
                  <a:pt x="320" y="641"/>
                </a:lnTo>
                <a:lnTo>
                  <a:pt x="335" y="641"/>
                </a:lnTo>
                <a:lnTo>
                  <a:pt x="349" y="639"/>
                </a:lnTo>
                <a:lnTo>
                  <a:pt x="363" y="637"/>
                </a:lnTo>
                <a:lnTo>
                  <a:pt x="377" y="635"/>
                </a:lnTo>
                <a:lnTo>
                  <a:pt x="391" y="633"/>
                </a:lnTo>
                <a:lnTo>
                  <a:pt x="405" y="630"/>
                </a:lnTo>
                <a:lnTo>
                  <a:pt x="417" y="625"/>
                </a:lnTo>
                <a:lnTo>
                  <a:pt x="430" y="621"/>
                </a:lnTo>
                <a:lnTo>
                  <a:pt x="443" y="616"/>
                </a:lnTo>
                <a:lnTo>
                  <a:pt x="456" y="610"/>
                </a:lnTo>
                <a:lnTo>
                  <a:pt x="468" y="604"/>
                </a:lnTo>
                <a:lnTo>
                  <a:pt x="480" y="598"/>
                </a:lnTo>
                <a:lnTo>
                  <a:pt x="491" y="591"/>
                </a:lnTo>
                <a:lnTo>
                  <a:pt x="503" y="584"/>
                </a:lnTo>
                <a:lnTo>
                  <a:pt x="514" y="575"/>
                </a:lnTo>
                <a:lnTo>
                  <a:pt x="525" y="567"/>
                </a:lnTo>
                <a:lnTo>
                  <a:pt x="851" y="892"/>
                </a:lnTo>
                <a:lnTo>
                  <a:pt x="855" y="897"/>
                </a:lnTo>
                <a:lnTo>
                  <a:pt x="860" y="899"/>
                </a:lnTo>
                <a:lnTo>
                  <a:pt x="866" y="901"/>
                </a:lnTo>
                <a:lnTo>
                  <a:pt x="871" y="901"/>
                </a:lnTo>
                <a:lnTo>
                  <a:pt x="878" y="901"/>
                </a:lnTo>
                <a:lnTo>
                  <a:pt x="883" y="899"/>
                </a:lnTo>
                <a:lnTo>
                  <a:pt x="888" y="897"/>
                </a:lnTo>
                <a:lnTo>
                  <a:pt x="893" y="892"/>
                </a:lnTo>
                <a:lnTo>
                  <a:pt x="897" y="888"/>
                </a:lnTo>
                <a:lnTo>
                  <a:pt x="899" y="883"/>
                </a:lnTo>
                <a:lnTo>
                  <a:pt x="901" y="877"/>
                </a:lnTo>
                <a:lnTo>
                  <a:pt x="902" y="871"/>
                </a:lnTo>
                <a:lnTo>
                  <a:pt x="901" y="866"/>
                </a:lnTo>
                <a:lnTo>
                  <a:pt x="899" y="860"/>
                </a:lnTo>
                <a:lnTo>
                  <a:pt x="897" y="855"/>
                </a:lnTo>
                <a:lnTo>
                  <a:pt x="893" y="8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85110652-D707-4472-951F-481848216763}"/>
              </a:ext>
            </a:extLst>
          </p:cNvPr>
          <p:cNvGrpSpPr>
            <a:grpSpLocks noChangeAspect="1"/>
          </p:cNvGrpSpPr>
          <p:nvPr/>
        </p:nvGrpSpPr>
        <p:grpSpPr>
          <a:xfrm>
            <a:off x="9902968" y="434785"/>
            <a:ext cx="396000" cy="225350"/>
            <a:chOff x="10453688" y="2085975"/>
            <a:chExt cx="287337" cy="163513"/>
          </a:xfrm>
          <a:solidFill>
            <a:schemeClr val="bg1"/>
          </a:solidFill>
          <a:effectLst/>
        </p:grpSpPr>
        <p:sp>
          <p:nvSpPr>
            <p:cNvPr id="188" name="Freeform 2072">
              <a:extLst>
                <a:ext uri="{FF2B5EF4-FFF2-40B4-BE49-F238E27FC236}">
                  <a16:creationId xmlns:a16="http://schemas.microsoft.com/office/drawing/2014/main" id="{8C45CF08-0ACA-4F77-8D94-329FC9656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3688" y="2114550"/>
              <a:ext cx="49213" cy="106363"/>
            </a:xfrm>
            <a:custGeom>
              <a:avLst/>
              <a:gdLst>
                <a:gd name="T0" fmla="*/ 135 w 151"/>
                <a:gd name="T1" fmla="*/ 0 h 331"/>
                <a:gd name="T2" fmla="*/ 90 w 151"/>
                <a:gd name="T3" fmla="*/ 0 h 331"/>
                <a:gd name="T4" fmla="*/ 85 w 151"/>
                <a:gd name="T5" fmla="*/ 0 h 331"/>
                <a:gd name="T6" fmla="*/ 79 w 151"/>
                <a:gd name="T7" fmla="*/ 2 h 331"/>
                <a:gd name="T8" fmla="*/ 74 w 151"/>
                <a:gd name="T9" fmla="*/ 4 h 331"/>
                <a:gd name="T10" fmla="*/ 68 w 151"/>
                <a:gd name="T11" fmla="*/ 5 h 331"/>
                <a:gd name="T12" fmla="*/ 58 w 151"/>
                <a:gd name="T13" fmla="*/ 11 h 331"/>
                <a:gd name="T14" fmla="*/ 50 w 151"/>
                <a:gd name="T15" fmla="*/ 20 h 331"/>
                <a:gd name="T16" fmla="*/ 41 w 151"/>
                <a:gd name="T17" fmla="*/ 28 h 331"/>
                <a:gd name="T18" fmla="*/ 35 w 151"/>
                <a:gd name="T19" fmla="*/ 39 h 331"/>
                <a:gd name="T20" fmla="*/ 34 w 151"/>
                <a:gd name="T21" fmla="*/ 44 h 331"/>
                <a:gd name="T22" fmla="*/ 32 w 151"/>
                <a:gd name="T23" fmla="*/ 49 h 331"/>
                <a:gd name="T24" fmla="*/ 30 w 151"/>
                <a:gd name="T25" fmla="*/ 55 h 331"/>
                <a:gd name="T26" fmla="*/ 30 w 151"/>
                <a:gd name="T27" fmla="*/ 60 h 331"/>
                <a:gd name="T28" fmla="*/ 30 w 151"/>
                <a:gd name="T29" fmla="*/ 151 h 331"/>
                <a:gd name="T30" fmla="*/ 16 w 151"/>
                <a:gd name="T31" fmla="*/ 151 h 331"/>
                <a:gd name="T32" fmla="*/ 10 w 151"/>
                <a:gd name="T33" fmla="*/ 152 h 331"/>
                <a:gd name="T34" fmla="*/ 5 w 151"/>
                <a:gd name="T35" fmla="*/ 155 h 331"/>
                <a:gd name="T36" fmla="*/ 1 w 151"/>
                <a:gd name="T37" fmla="*/ 160 h 331"/>
                <a:gd name="T38" fmla="*/ 0 w 151"/>
                <a:gd name="T39" fmla="*/ 166 h 331"/>
                <a:gd name="T40" fmla="*/ 1 w 151"/>
                <a:gd name="T41" fmla="*/ 171 h 331"/>
                <a:gd name="T42" fmla="*/ 5 w 151"/>
                <a:gd name="T43" fmla="*/ 176 h 331"/>
                <a:gd name="T44" fmla="*/ 10 w 151"/>
                <a:gd name="T45" fmla="*/ 180 h 331"/>
                <a:gd name="T46" fmla="*/ 16 w 151"/>
                <a:gd name="T47" fmla="*/ 181 h 331"/>
                <a:gd name="T48" fmla="*/ 30 w 151"/>
                <a:gd name="T49" fmla="*/ 181 h 331"/>
                <a:gd name="T50" fmla="*/ 30 w 151"/>
                <a:gd name="T51" fmla="*/ 271 h 331"/>
                <a:gd name="T52" fmla="*/ 30 w 151"/>
                <a:gd name="T53" fmla="*/ 276 h 331"/>
                <a:gd name="T54" fmla="*/ 32 w 151"/>
                <a:gd name="T55" fmla="*/ 282 h 331"/>
                <a:gd name="T56" fmla="*/ 34 w 151"/>
                <a:gd name="T57" fmla="*/ 287 h 331"/>
                <a:gd name="T58" fmla="*/ 35 w 151"/>
                <a:gd name="T59" fmla="*/ 293 h 331"/>
                <a:gd name="T60" fmla="*/ 41 w 151"/>
                <a:gd name="T61" fmla="*/ 303 h 331"/>
                <a:gd name="T62" fmla="*/ 50 w 151"/>
                <a:gd name="T63" fmla="*/ 312 h 331"/>
                <a:gd name="T64" fmla="*/ 58 w 151"/>
                <a:gd name="T65" fmla="*/ 320 h 331"/>
                <a:gd name="T66" fmla="*/ 68 w 151"/>
                <a:gd name="T67" fmla="*/ 326 h 331"/>
                <a:gd name="T68" fmla="*/ 74 w 151"/>
                <a:gd name="T69" fmla="*/ 329 h 331"/>
                <a:gd name="T70" fmla="*/ 79 w 151"/>
                <a:gd name="T71" fmla="*/ 330 h 331"/>
                <a:gd name="T72" fmla="*/ 85 w 151"/>
                <a:gd name="T73" fmla="*/ 331 h 331"/>
                <a:gd name="T74" fmla="*/ 90 w 151"/>
                <a:gd name="T75" fmla="*/ 331 h 331"/>
                <a:gd name="T76" fmla="*/ 135 w 151"/>
                <a:gd name="T77" fmla="*/ 331 h 331"/>
                <a:gd name="T78" fmla="*/ 141 w 151"/>
                <a:gd name="T79" fmla="*/ 330 h 331"/>
                <a:gd name="T80" fmla="*/ 146 w 151"/>
                <a:gd name="T81" fmla="*/ 326 h 331"/>
                <a:gd name="T82" fmla="*/ 150 w 151"/>
                <a:gd name="T83" fmla="*/ 322 h 331"/>
                <a:gd name="T84" fmla="*/ 151 w 151"/>
                <a:gd name="T85" fmla="*/ 317 h 331"/>
                <a:gd name="T86" fmla="*/ 151 w 151"/>
                <a:gd name="T87" fmla="*/ 15 h 331"/>
                <a:gd name="T88" fmla="*/ 150 w 151"/>
                <a:gd name="T89" fmla="*/ 10 h 331"/>
                <a:gd name="T90" fmla="*/ 146 w 151"/>
                <a:gd name="T91" fmla="*/ 5 h 331"/>
                <a:gd name="T92" fmla="*/ 141 w 151"/>
                <a:gd name="T93" fmla="*/ 2 h 331"/>
                <a:gd name="T94" fmla="*/ 135 w 151"/>
                <a:gd name="T95" fmla="*/ 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331">
                  <a:moveTo>
                    <a:pt x="135" y="0"/>
                  </a:moveTo>
                  <a:lnTo>
                    <a:pt x="90" y="0"/>
                  </a:lnTo>
                  <a:lnTo>
                    <a:pt x="85" y="0"/>
                  </a:lnTo>
                  <a:lnTo>
                    <a:pt x="79" y="2"/>
                  </a:lnTo>
                  <a:lnTo>
                    <a:pt x="74" y="4"/>
                  </a:lnTo>
                  <a:lnTo>
                    <a:pt x="68" y="5"/>
                  </a:lnTo>
                  <a:lnTo>
                    <a:pt x="58" y="11"/>
                  </a:lnTo>
                  <a:lnTo>
                    <a:pt x="50" y="20"/>
                  </a:lnTo>
                  <a:lnTo>
                    <a:pt x="41" y="28"/>
                  </a:lnTo>
                  <a:lnTo>
                    <a:pt x="35" y="39"/>
                  </a:lnTo>
                  <a:lnTo>
                    <a:pt x="34" y="44"/>
                  </a:lnTo>
                  <a:lnTo>
                    <a:pt x="32" y="49"/>
                  </a:lnTo>
                  <a:lnTo>
                    <a:pt x="30" y="55"/>
                  </a:lnTo>
                  <a:lnTo>
                    <a:pt x="30" y="60"/>
                  </a:lnTo>
                  <a:lnTo>
                    <a:pt x="30" y="151"/>
                  </a:lnTo>
                  <a:lnTo>
                    <a:pt x="16" y="151"/>
                  </a:lnTo>
                  <a:lnTo>
                    <a:pt x="10" y="152"/>
                  </a:lnTo>
                  <a:lnTo>
                    <a:pt x="5" y="155"/>
                  </a:lnTo>
                  <a:lnTo>
                    <a:pt x="1" y="160"/>
                  </a:lnTo>
                  <a:lnTo>
                    <a:pt x="0" y="166"/>
                  </a:lnTo>
                  <a:lnTo>
                    <a:pt x="1" y="171"/>
                  </a:lnTo>
                  <a:lnTo>
                    <a:pt x="5" y="176"/>
                  </a:lnTo>
                  <a:lnTo>
                    <a:pt x="10" y="180"/>
                  </a:lnTo>
                  <a:lnTo>
                    <a:pt x="16" y="181"/>
                  </a:lnTo>
                  <a:lnTo>
                    <a:pt x="30" y="181"/>
                  </a:lnTo>
                  <a:lnTo>
                    <a:pt x="30" y="271"/>
                  </a:lnTo>
                  <a:lnTo>
                    <a:pt x="30" y="276"/>
                  </a:lnTo>
                  <a:lnTo>
                    <a:pt x="32" y="282"/>
                  </a:lnTo>
                  <a:lnTo>
                    <a:pt x="34" y="287"/>
                  </a:lnTo>
                  <a:lnTo>
                    <a:pt x="35" y="293"/>
                  </a:lnTo>
                  <a:lnTo>
                    <a:pt x="41" y="303"/>
                  </a:lnTo>
                  <a:lnTo>
                    <a:pt x="50" y="312"/>
                  </a:lnTo>
                  <a:lnTo>
                    <a:pt x="58" y="320"/>
                  </a:lnTo>
                  <a:lnTo>
                    <a:pt x="68" y="326"/>
                  </a:lnTo>
                  <a:lnTo>
                    <a:pt x="74" y="329"/>
                  </a:lnTo>
                  <a:lnTo>
                    <a:pt x="79" y="330"/>
                  </a:lnTo>
                  <a:lnTo>
                    <a:pt x="85" y="331"/>
                  </a:lnTo>
                  <a:lnTo>
                    <a:pt x="90" y="331"/>
                  </a:lnTo>
                  <a:lnTo>
                    <a:pt x="135" y="331"/>
                  </a:lnTo>
                  <a:lnTo>
                    <a:pt x="141" y="330"/>
                  </a:lnTo>
                  <a:lnTo>
                    <a:pt x="146" y="326"/>
                  </a:lnTo>
                  <a:lnTo>
                    <a:pt x="150" y="322"/>
                  </a:lnTo>
                  <a:lnTo>
                    <a:pt x="151" y="317"/>
                  </a:lnTo>
                  <a:lnTo>
                    <a:pt x="151" y="15"/>
                  </a:lnTo>
                  <a:lnTo>
                    <a:pt x="150" y="10"/>
                  </a:lnTo>
                  <a:lnTo>
                    <a:pt x="146" y="5"/>
                  </a:lnTo>
                  <a:lnTo>
                    <a:pt x="141" y="2"/>
                  </a:lnTo>
                  <a:lnTo>
                    <a:pt x="13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2073">
              <a:extLst>
                <a:ext uri="{FF2B5EF4-FFF2-40B4-BE49-F238E27FC236}">
                  <a16:creationId xmlns:a16="http://schemas.microsoft.com/office/drawing/2014/main" id="{1C8C7DBD-ABB0-4537-9668-EA051C1B4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2425" y="2085975"/>
              <a:ext cx="171450" cy="163513"/>
            </a:xfrm>
            <a:custGeom>
              <a:avLst/>
              <a:gdLst>
                <a:gd name="T0" fmla="*/ 421 w 542"/>
                <a:gd name="T1" fmla="*/ 0 h 512"/>
                <a:gd name="T2" fmla="*/ 395 w 542"/>
                <a:gd name="T3" fmla="*/ 4 h 512"/>
                <a:gd name="T4" fmla="*/ 386 w 542"/>
                <a:gd name="T5" fmla="*/ 10 h 512"/>
                <a:gd name="T6" fmla="*/ 377 w 542"/>
                <a:gd name="T7" fmla="*/ 16 h 512"/>
                <a:gd name="T8" fmla="*/ 370 w 542"/>
                <a:gd name="T9" fmla="*/ 24 h 512"/>
                <a:gd name="T10" fmla="*/ 365 w 542"/>
                <a:gd name="T11" fmla="*/ 35 h 512"/>
                <a:gd name="T12" fmla="*/ 361 w 542"/>
                <a:gd name="T13" fmla="*/ 60 h 512"/>
                <a:gd name="T14" fmla="*/ 180 w 542"/>
                <a:gd name="T15" fmla="*/ 241 h 512"/>
                <a:gd name="T16" fmla="*/ 179 w 542"/>
                <a:gd name="T17" fmla="*/ 46 h 512"/>
                <a:gd name="T18" fmla="*/ 174 w 542"/>
                <a:gd name="T19" fmla="*/ 29 h 512"/>
                <a:gd name="T20" fmla="*/ 168 w 542"/>
                <a:gd name="T21" fmla="*/ 20 h 512"/>
                <a:gd name="T22" fmla="*/ 161 w 542"/>
                <a:gd name="T23" fmla="*/ 12 h 512"/>
                <a:gd name="T24" fmla="*/ 151 w 542"/>
                <a:gd name="T25" fmla="*/ 6 h 512"/>
                <a:gd name="T26" fmla="*/ 134 w 542"/>
                <a:gd name="T27" fmla="*/ 1 h 512"/>
                <a:gd name="T28" fmla="*/ 59 w 542"/>
                <a:gd name="T29" fmla="*/ 0 h 512"/>
                <a:gd name="T30" fmla="*/ 35 w 542"/>
                <a:gd name="T31" fmla="*/ 4 h 512"/>
                <a:gd name="T32" fmla="*/ 24 w 542"/>
                <a:gd name="T33" fmla="*/ 10 h 512"/>
                <a:gd name="T34" fmla="*/ 15 w 542"/>
                <a:gd name="T35" fmla="*/ 16 h 512"/>
                <a:gd name="T36" fmla="*/ 9 w 542"/>
                <a:gd name="T37" fmla="*/ 24 h 512"/>
                <a:gd name="T38" fmla="*/ 3 w 542"/>
                <a:gd name="T39" fmla="*/ 35 h 512"/>
                <a:gd name="T40" fmla="*/ 0 w 542"/>
                <a:gd name="T41" fmla="*/ 60 h 512"/>
                <a:gd name="T42" fmla="*/ 1 w 542"/>
                <a:gd name="T43" fmla="*/ 465 h 512"/>
                <a:gd name="T44" fmla="*/ 6 w 542"/>
                <a:gd name="T45" fmla="*/ 482 h 512"/>
                <a:gd name="T46" fmla="*/ 12 w 542"/>
                <a:gd name="T47" fmla="*/ 492 h 512"/>
                <a:gd name="T48" fmla="*/ 19 w 542"/>
                <a:gd name="T49" fmla="*/ 499 h 512"/>
                <a:gd name="T50" fmla="*/ 29 w 542"/>
                <a:gd name="T51" fmla="*/ 506 h 512"/>
                <a:gd name="T52" fmla="*/ 46 w 542"/>
                <a:gd name="T53" fmla="*/ 510 h 512"/>
                <a:gd name="T54" fmla="*/ 120 w 542"/>
                <a:gd name="T55" fmla="*/ 512 h 512"/>
                <a:gd name="T56" fmla="*/ 146 w 542"/>
                <a:gd name="T57" fmla="*/ 508 h 512"/>
                <a:gd name="T58" fmla="*/ 156 w 542"/>
                <a:gd name="T59" fmla="*/ 503 h 512"/>
                <a:gd name="T60" fmla="*/ 164 w 542"/>
                <a:gd name="T61" fmla="*/ 496 h 512"/>
                <a:gd name="T62" fmla="*/ 172 w 542"/>
                <a:gd name="T63" fmla="*/ 487 h 512"/>
                <a:gd name="T64" fmla="*/ 177 w 542"/>
                <a:gd name="T65" fmla="*/ 477 h 512"/>
                <a:gd name="T66" fmla="*/ 180 w 542"/>
                <a:gd name="T67" fmla="*/ 452 h 512"/>
                <a:gd name="T68" fmla="*/ 361 w 542"/>
                <a:gd name="T69" fmla="*/ 271 h 512"/>
                <a:gd name="T70" fmla="*/ 362 w 542"/>
                <a:gd name="T71" fmla="*/ 465 h 512"/>
                <a:gd name="T72" fmla="*/ 367 w 542"/>
                <a:gd name="T73" fmla="*/ 482 h 512"/>
                <a:gd name="T74" fmla="*/ 373 w 542"/>
                <a:gd name="T75" fmla="*/ 492 h 512"/>
                <a:gd name="T76" fmla="*/ 381 w 542"/>
                <a:gd name="T77" fmla="*/ 499 h 512"/>
                <a:gd name="T78" fmla="*/ 390 w 542"/>
                <a:gd name="T79" fmla="*/ 506 h 512"/>
                <a:gd name="T80" fmla="*/ 408 w 542"/>
                <a:gd name="T81" fmla="*/ 510 h 512"/>
                <a:gd name="T82" fmla="*/ 481 w 542"/>
                <a:gd name="T83" fmla="*/ 512 h 512"/>
                <a:gd name="T84" fmla="*/ 506 w 542"/>
                <a:gd name="T85" fmla="*/ 508 h 512"/>
                <a:gd name="T86" fmla="*/ 517 w 542"/>
                <a:gd name="T87" fmla="*/ 503 h 512"/>
                <a:gd name="T88" fmla="*/ 526 w 542"/>
                <a:gd name="T89" fmla="*/ 496 h 512"/>
                <a:gd name="T90" fmla="*/ 532 w 542"/>
                <a:gd name="T91" fmla="*/ 487 h 512"/>
                <a:gd name="T92" fmla="*/ 537 w 542"/>
                <a:gd name="T93" fmla="*/ 477 h 512"/>
                <a:gd name="T94" fmla="*/ 542 w 542"/>
                <a:gd name="T95" fmla="*/ 452 h 512"/>
                <a:gd name="T96" fmla="*/ 541 w 542"/>
                <a:gd name="T97" fmla="*/ 46 h 512"/>
                <a:gd name="T98" fmla="*/ 535 w 542"/>
                <a:gd name="T99" fmla="*/ 29 h 512"/>
                <a:gd name="T100" fmla="*/ 530 w 542"/>
                <a:gd name="T101" fmla="*/ 20 h 512"/>
                <a:gd name="T102" fmla="*/ 521 w 542"/>
                <a:gd name="T103" fmla="*/ 12 h 512"/>
                <a:gd name="T104" fmla="*/ 513 w 542"/>
                <a:gd name="T105" fmla="*/ 6 h 512"/>
                <a:gd name="T106" fmla="*/ 494 w 542"/>
                <a:gd name="T107" fmla="*/ 1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42" h="512">
                  <a:moveTo>
                    <a:pt x="481" y="0"/>
                  </a:moveTo>
                  <a:lnTo>
                    <a:pt x="421" y="0"/>
                  </a:lnTo>
                  <a:lnTo>
                    <a:pt x="408" y="1"/>
                  </a:lnTo>
                  <a:lnTo>
                    <a:pt x="395" y="4"/>
                  </a:lnTo>
                  <a:lnTo>
                    <a:pt x="390" y="6"/>
                  </a:lnTo>
                  <a:lnTo>
                    <a:pt x="386" y="10"/>
                  </a:lnTo>
                  <a:lnTo>
                    <a:pt x="381" y="12"/>
                  </a:lnTo>
                  <a:lnTo>
                    <a:pt x="377" y="16"/>
                  </a:lnTo>
                  <a:lnTo>
                    <a:pt x="373" y="20"/>
                  </a:lnTo>
                  <a:lnTo>
                    <a:pt x="370" y="24"/>
                  </a:lnTo>
                  <a:lnTo>
                    <a:pt x="367" y="29"/>
                  </a:lnTo>
                  <a:lnTo>
                    <a:pt x="365" y="35"/>
                  </a:lnTo>
                  <a:lnTo>
                    <a:pt x="362" y="46"/>
                  </a:lnTo>
                  <a:lnTo>
                    <a:pt x="361" y="60"/>
                  </a:lnTo>
                  <a:lnTo>
                    <a:pt x="361" y="241"/>
                  </a:lnTo>
                  <a:lnTo>
                    <a:pt x="180" y="241"/>
                  </a:lnTo>
                  <a:lnTo>
                    <a:pt x="180" y="60"/>
                  </a:lnTo>
                  <a:lnTo>
                    <a:pt x="179" y="46"/>
                  </a:lnTo>
                  <a:lnTo>
                    <a:pt x="177" y="35"/>
                  </a:lnTo>
                  <a:lnTo>
                    <a:pt x="174" y="29"/>
                  </a:lnTo>
                  <a:lnTo>
                    <a:pt x="172" y="24"/>
                  </a:lnTo>
                  <a:lnTo>
                    <a:pt x="168" y="20"/>
                  </a:lnTo>
                  <a:lnTo>
                    <a:pt x="164" y="16"/>
                  </a:lnTo>
                  <a:lnTo>
                    <a:pt x="161" y="12"/>
                  </a:lnTo>
                  <a:lnTo>
                    <a:pt x="156" y="10"/>
                  </a:lnTo>
                  <a:lnTo>
                    <a:pt x="151" y="6"/>
                  </a:lnTo>
                  <a:lnTo>
                    <a:pt x="146" y="4"/>
                  </a:lnTo>
                  <a:lnTo>
                    <a:pt x="134" y="1"/>
                  </a:lnTo>
                  <a:lnTo>
                    <a:pt x="120" y="0"/>
                  </a:lnTo>
                  <a:lnTo>
                    <a:pt x="59" y="0"/>
                  </a:lnTo>
                  <a:lnTo>
                    <a:pt x="46" y="1"/>
                  </a:lnTo>
                  <a:lnTo>
                    <a:pt x="35" y="4"/>
                  </a:lnTo>
                  <a:lnTo>
                    <a:pt x="29" y="6"/>
                  </a:lnTo>
                  <a:lnTo>
                    <a:pt x="24" y="10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3" y="35"/>
                  </a:lnTo>
                  <a:lnTo>
                    <a:pt x="1" y="46"/>
                  </a:lnTo>
                  <a:lnTo>
                    <a:pt x="0" y="60"/>
                  </a:lnTo>
                  <a:lnTo>
                    <a:pt x="0" y="452"/>
                  </a:lnTo>
                  <a:lnTo>
                    <a:pt x="1" y="465"/>
                  </a:lnTo>
                  <a:lnTo>
                    <a:pt x="3" y="477"/>
                  </a:lnTo>
                  <a:lnTo>
                    <a:pt x="6" y="482"/>
                  </a:lnTo>
                  <a:lnTo>
                    <a:pt x="9" y="487"/>
                  </a:lnTo>
                  <a:lnTo>
                    <a:pt x="12" y="492"/>
                  </a:lnTo>
                  <a:lnTo>
                    <a:pt x="15" y="496"/>
                  </a:lnTo>
                  <a:lnTo>
                    <a:pt x="19" y="499"/>
                  </a:lnTo>
                  <a:lnTo>
                    <a:pt x="24" y="503"/>
                  </a:lnTo>
                  <a:lnTo>
                    <a:pt x="29" y="506"/>
                  </a:lnTo>
                  <a:lnTo>
                    <a:pt x="35" y="508"/>
                  </a:lnTo>
                  <a:lnTo>
                    <a:pt x="46" y="510"/>
                  </a:lnTo>
                  <a:lnTo>
                    <a:pt x="59" y="512"/>
                  </a:lnTo>
                  <a:lnTo>
                    <a:pt x="120" y="512"/>
                  </a:lnTo>
                  <a:lnTo>
                    <a:pt x="134" y="510"/>
                  </a:lnTo>
                  <a:lnTo>
                    <a:pt x="146" y="508"/>
                  </a:lnTo>
                  <a:lnTo>
                    <a:pt x="151" y="506"/>
                  </a:lnTo>
                  <a:lnTo>
                    <a:pt x="156" y="503"/>
                  </a:lnTo>
                  <a:lnTo>
                    <a:pt x="161" y="499"/>
                  </a:lnTo>
                  <a:lnTo>
                    <a:pt x="164" y="496"/>
                  </a:lnTo>
                  <a:lnTo>
                    <a:pt x="168" y="492"/>
                  </a:lnTo>
                  <a:lnTo>
                    <a:pt x="172" y="487"/>
                  </a:lnTo>
                  <a:lnTo>
                    <a:pt x="174" y="482"/>
                  </a:lnTo>
                  <a:lnTo>
                    <a:pt x="177" y="477"/>
                  </a:lnTo>
                  <a:lnTo>
                    <a:pt x="179" y="465"/>
                  </a:lnTo>
                  <a:lnTo>
                    <a:pt x="180" y="452"/>
                  </a:lnTo>
                  <a:lnTo>
                    <a:pt x="180" y="271"/>
                  </a:lnTo>
                  <a:lnTo>
                    <a:pt x="361" y="271"/>
                  </a:lnTo>
                  <a:lnTo>
                    <a:pt x="361" y="452"/>
                  </a:lnTo>
                  <a:lnTo>
                    <a:pt x="362" y="465"/>
                  </a:lnTo>
                  <a:lnTo>
                    <a:pt x="365" y="477"/>
                  </a:lnTo>
                  <a:lnTo>
                    <a:pt x="367" y="482"/>
                  </a:lnTo>
                  <a:lnTo>
                    <a:pt x="370" y="487"/>
                  </a:lnTo>
                  <a:lnTo>
                    <a:pt x="373" y="492"/>
                  </a:lnTo>
                  <a:lnTo>
                    <a:pt x="377" y="496"/>
                  </a:lnTo>
                  <a:lnTo>
                    <a:pt x="381" y="499"/>
                  </a:lnTo>
                  <a:lnTo>
                    <a:pt x="386" y="503"/>
                  </a:lnTo>
                  <a:lnTo>
                    <a:pt x="390" y="506"/>
                  </a:lnTo>
                  <a:lnTo>
                    <a:pt x="395" y="508"/>
                  </a:lnTo>
                  <a:lnTo>
                    <a:pt x="408" y="510"/>
                  </a:lnTo>
                  <a:lnTo>
                    <a:pt x="421" y="512"/>
                  </a:lnTo>
                  <a:lnTo>
                    <a:pt x="481" y="512"/>
                  </a:lnTo>
                  <a:lnTo>
                    <a:pt x="494" y="510"/>
                  </a:lnTo>
                  <a:lnTo>
                    <a:pt x="506" y="508"/>
                  </a:lnTo>
                  <a:lnTo>
                    <a:pt x="513" y="506"/>
                  </a:lnTo>
                  <a:lnTo>
                    <a:pt x="517" y="503"/>
                  </a:lnTo>
                  <a:lnTo>
                    <a:pt x="521" y="499"/>
                  </a:lnTo>
                  <a:lnTo>
                    <a:pt x="526" y="496"/>
                  </a:lnTo>
                  <a:lnTo>
                    <a:pt x="530" y="492"/>
                  </a:lnTo>
                  <a:lnTo>
                    <a:pt x="532" y="487"/>
                  </a:lnTo>
                  <a:lnTo>
                    <a:pt x="535" y="482"/>
                  </a:lnTo>
                  <a:lnTo>
                    <a:pt x="537" y="477"/>
                  </a:lnTo>
                  <a:lnTo>
                    <a:pt x="541" y="465"/>
                  </a:lnTo>
                  <a:lnTo>
                    <a:pt x="542" y="452"/>
                  </a:lnTo>
                  <a:lnTo>
                    <a:pt x="542" y="60"/>
                  </a:lnTo>
                  <a:lnTo>
                    <a:pt x="541" y="46"/>
                  </a:lnTo>
                  <a:lnTo>
                    <a:pt x="537" y="35"/>
                  </a:lnTo>
                  <a:lnTo>
                    <a:pt x="535" y="29"/>
                  </a:lnTo>
                  <a:lnTo>
                    <a:pt x="532" y="24"/>
                  </a:lnTo>
                  <a:lnTo>
                    <a:pt x="530" y="20"/>
                  </a:lnTo>
                  <a:lnTo>
                    <a:pt x="526" y="16"/>
                  </a:lnTo>
                  <a:lnTo>
                    <a:pt x="521" y="12"/>
                  </a:lnTo>
                  <a:lnTo>
                    <a:pt x="517" y="10"/>
                  </a:lnTo>
                  <a:lnTo>
                    <a:pt x="513" y="6"/>
                  </a:lnTo>
                  <a:lnTo>
                    <a:pt x="506" y="4"/>
                  </a:lnTo>
                  <a:lnTo>
                    <a:pt x="494" y="1"/>
                  </a:lnTo>
                  <a:lnTo>
                    <a:pt x="48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2074">
              <a:extLst>
                <a:ext uri="{FF2B5EF4-FFF2-40B4-BE49-F238E27FC236}">
                  <a16:creationId xmlns:a16="http://schemas.microsoft.com/office/drawing/2014/main" id="{B7F2598B-D479-4F98-A1D1-E9638BEB8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3400" y="2114550"/>
              <a:ext cx="47625" cy="106363"/>
            </a:xfrm>
            <a:custGeom>
              <a:avLst/>
              <a:gdLst>
                <a:gd name="T0" fmla="*/ 136 w 150"/>
                <a:gd name="T1" fmla="*/ 151 h 331"/>
                <a:gd name="T2" fmla="*/ 121 w 150"/>
                <a:gd name="T3" fmla="*/ 151 h 331"/>
                <a:gd name="T4" fmla="*/ 121 w 150"/>
                <a:gd name="T5" fmla="*/ 60 h 331"/>
                <a:gd name="T6" fmla="*/ 120 w 150"/>
                <a:gd name="T7" fmla="*/ 55 h 331"/>
                <a:gd name="T8" fmla="*/ 120 w 150"/>
                <a:gd name="T9" fmla="*/ 49 h 331"/>
                <a:gd name="T10" fmla="*/ 117 w 150"/>
                <a:gd name="T11" fmla="*/ 44 h 331"/>
                <a:gd name="T12" fmla="*/ 115 w 150"/>
                <a:gd name="T13" fmla="*/ 38 h 331"/>
                <a:gd name="T14" fmla="*/ 109 w 150"/>
                <a:gd name="T15" fmla="*/ 28 h 331"/>
                <a:gd name="T16" fmla="*/ 102 w 150"/>
                <a:gd name="T17" fmla="*/ 20 h 331"/>
                <a:gd name="T18" fmla="*/ 93 w 150"/>
                <a:gd name="T19" fmla="*/ 11 h 331"/>
                <a:gd name="T20" fmla="*/ 82 w 150"/>
                <a:gd name="T21" fmla="*/ 5 h 331"/>
                <a:gd name="T22" fmla="*/ 77 w 150"/>
                <a:gd name="T23" fmla="*/ 4 h 331"/>
                <a:gd name="T24" fmla="*/ 71 w 150"/>
                <a:gd name="T25" fmla="*/ 2 h 331"/>
                <a:gd name="T26" fmla="*/ 66 w 150"/>
                <a:gd name="T27" fmla="*/ 0 h 331"/>
                <a:gd name="T28" fmla="*/ 60 w 150"/>
                <a:gd name="T29" fmla="*/ 0 h 331"/>
                <a:gd name="T30" fmla="*/ 15 w 150"/>
                <a:gd name="T31" fmla="*/ 0 h 331"/>
                <a:gd name="T32" fmla="*/ 10 w 150"/>
                <a:gd name="T33" fmla="*/ 2 h 331"/>
                <a:gd name="T34" fmla="*/ 5 w 150"/>
                <a:gd name="T35" fmla="*/ 5 h 331"/>
                <a:gd name="T36" fmla="*/ 1 w 150"/>
                <a:gd name="T37" fmla="*/ 10 h 331"/>
                <a:gd name="T38" fmla="*/ 0 w 150"/>
                <a:gd name="T39" fmla="*/ 15 h 331"/>
                <a:gd name="T40" fmla="*/ 0 w 150"/>
                <a:gd name="T41" fmla="*/ 317 h 331"/>
                <a:gd name="T42" fmla="*/ 1 w 150"/>
                <a:gd name="T43" fmla="*/ 322 h 331"/>
                <a:gd name="T44" fmla="*/ 5 w 150"/>
                <a:gd name="T45" fmla="*/ 326 h 331"/>
                <a:gd name="T46" fmla="*/ 10 w 150"/>
                <a:gd name="T47" fmla="*/ 330 h 331"/>
                <a:gd name="T48" fmla="*/ 15 w 150"/>
                <a:gd name="T49" fmla="*/ 331 h 331"/>
                <a:gd name="T50" fmla="*/ 60 w 150"/>
                <a:gd name="T51" fmla="*/ 331 h 331"/>
                <a:gd name="T52" fmla="*/ 66 w 150"/>
                <a:gd name="T53" fmla="*/ 331 h 331"/>
                <a:gd name="T54" fmla="*/ 71 w 150"/>
                <a:gd name="T55" fmla="*/ 330 h 331"/>
                <a:gd name="T56" fmla="*/ 77 w 150"/>
                <a:gd name="T57" fmla="*/ 329 h 331"/>
                <a:gd name="T58" fmla="*/ 82 w 150"/>
                <a:gd name="T59" fmla="*/ 326 h 331"/>
                <a:gd name="T60" fmla="*/ 93 w 150"/>
                <a:gd name="T61" fmla="*/ 320 h 331"/>
                <a:gd name="T62" fmla="*/ 102 w 150"/>
                <a:gd name="T63" fmla="*/ 312 h 331"/>
                <a:gd name="T64" fmla="*/ 109 w 150"/>
                <a:gd name="T65" fmla="*/ 303 h 331"/>
                <a:gd name="T66" fmla="*/ 115 w 150"/>
                <a:gd name="T67" fmla="*/ 293 h 331"/>
                <a:gd name="T68" fmla="*/ 117 w 150"/>
                <a:gd name="T69" fmla="*/ 287 h 331"/>
                <a:gd name="T70" fmla="*/ 120 w 150"/>
                <a:gd name="T71" fmla="*/ 282 h 331"/>
                <a:gd name="T72" fmla="*/ 120 w 150"/>
                <a:gd name="T73" fmla="*/ 276 h 331"/>
                <a:gd name="T74" fmla="*/ 121 w 150"/>
                <a:gd name="T75" fmla="*/ 271 h 331"/>
                <a:gd name="T76" fmla="*/ 121 w 150"/>
                <a:gd name="T77" fmla="*/ 181 h 331"/>
                <a:gd name="T78" fmla="*/ 136 w 150"/>
                <a:gd name="T79" fmla="*/ 181 h 331"/>
                <a:gd name="T80" fmla="*/ 142 w 150"/>
                <a:gd name="T81" fmla="*/ 180 h 331"/>
                <a:gd name="T82" fmla="*/ 147 w 150"/>
                <a:gd name="T83" fmla="*/ 176 h 331"/>
                <a:gd name="T84" fmla="*/ 149 w 150"/>
                <a:gd name="T85" fmla="*/ 171 h 331"/>
                <a:gd name="T86" fmla="*/ 150 w 150"/>
                <a:gd name="T87" fmla="*/ 166 h 331"/>
                <a:gd name="T88" fmla="*/ 149 w 150"/>
                <a:gd name="T89" fmla="*/ 160 h 331"/>
                <a:gd name="T90" fmla="*/ 147 w 150"/>
                <a:gd name="T91" fmla="*/ 155 h 331"/>
                <a:gd name="T92" fmla="*/ 142 w 150"/>
                <a:gd name="T93" fmla="*/ 152 h 331"/>
                <a:gd name="T94" fmla="*/ 136 w 150"/>
                <a:gd name="T95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0" h="331">
                  <a:moveTo>
                    <a:pt x="136" y="151"/>
                  </a:moveTo>
                  <a:lnTo>
                    <a:pt x="121" y="151"/>
                  </a:lnTo>
                  <a:lnTo>
                    <a:pt x="121" y="60"/>
                  </a:lnTo>
                  <a:lnTo>
                    <a:pt x="120" y="55"/>
                  </a:lnTo>
                  <a:lnTo>
                    <a:pt x="120" y="49"/>
                  </a:lnTo>
                  <a:lnTo>
                    <a:pt x="117" y="44"/>
                  </a:lnTo>
                  <a:lnTo>
                    <a:pt x="115" y="38"/>
                  </a:lnTo>
                  <a:lnTo>
                    <a:pt x="109" y="28"/>
                  </a:lnTo>
                  <a:lnTo>
                    <a:pt x="102" y="20"/>
                  </a:lnTo>
                  <a:lnTo>
                    <a:pt x="93" y="11"/>
                  </a:lnTo>
                  <a:lnTo>
                    <a:pt x="82" y="5"/>
                  </a:lnTo>
                  <a:lnTo>
                    <a:pt x="77" y="4"/>
                  </a:lnTo>
                  <a:lnTo>
                    <a:pt x="71" y="2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15" y="0"/>
                  </a:lnTo>
                  <a:lnTo>
                    <a:pt x="10" y="2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0" y="317"/>
                  </a:lnTo>
                  <a:lnTo>
                    <a:pt x="1" y="322"/>
                  </a:lnTo>
                  <a:lnTo>
                    <a:pt x="5" y="326"/>
                  </a:lnTo>
                  <a:lnTo>
                    <a:pt x="10" y="330"/>
                  </a:lnTo>
                  <a:lnTo>
                    <a:pt x="15" y="331"/>
                  </a:lnTo>
                  <a:lnTo>
                    <a:pt x="60" y="331"/>
                  </a:lnTo>
                  <a:lnTo>
                    <a:pt x="66" y="331"/>
                  </a:lnTo>
                  <a:lnTo>
                    <a:pt x="71" y="330"/>
                  </a:lnTo>
                  <a:lnTo>
                    <a:pt x="77" y="329"/>
                  </a:lnTo>
                  <a:lnTo>
                    <a:pt x="82" y="326"/>
                  </a:lnTo>
                  <a:lnTo>
                    <a:pt x="93" y="320"/>
                  </a:lnTo>
                  <a:lnTo>
                    <a:pt x="102" y="312"/>
                  </a:lnTo>
                  <a:lnTo>
                    <a:pt x="109" y="303"/>
                  </a:lnTo>
                  <a:lnTo>
                    <a:pt x="115" y="293"/>
                  </a:lnTo>
                  <a:lnTo>
                    <a:pt x="117" y="287"/>
                  </a:lnTo>
                  <a:lnTo>
                    <a:pt x="120" y="282"/>
                  </a:lnTo>
                  <a:lnTo>
                    <a:pt x="120" y="276"/>
                  </a:lnTo>
                  <a:lnTo>
                    <a:pt x="121" y="271"/>
                  </a:lnTo>
                  <a:lnTo>
                    <a:pt x="121" y="181"/>
                  </a:lnTo>
                  <a:lnTo>
                    <a:pt x="136" y="181"/>
                  </a:lnTo>
                  <a:lnTo>
                    <a:pt x="142" y="180"/>
                  </a:lnTo>
                  <a:lnTo>
                    <a:pt x="147" y="176"/>
                  </a:lnTo>
                  <a:lnTo>
                    <a:pt x="149" y="171"/>
                  </a:lnTo>
                  <a:lnTo>
                    <a:pt x="150" y="166"/>
                  </a:lnTo>
                  <a:lnTo>
                    <a:pt x="149" y="160"/>
                  </a:lnTo>
                  <a:lnTo>
                    <a:pt x="147" y="155"/>
                  </a:lnTo>
                  <a:lnTo>
                    <a:pt x="142" y="152"/>
                  </a:lnTo>
                  <a:lnTo>
                    <a:pt x="136" y="1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7" name="Freeform 3091">
            <a:extLst>
              <a:ext uri="{FF2B5EF4-FFF2-40B4-BE49-F238E27FC236}">
                <a16:creationId xmlns:a16="http://schemas.microsoft.com/office/drawing/2014/main" id="{7781B4AA-97B5-4D64-BAD4-949352B7171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666222" y="367459"/>
            <a:ext cx="360000" cy="360000"/>
          </a:xfrm>
          <a:custGeom>
            <a:avLst/>
            <a:gdLst>
              <a:gd name="T0" fmla="*/ 175 w 360"/>
              <a:gd name="T1" fmla="*/ 322 h 359"/>
              <a:gd name="T2" fmla="*/ 166 w 360"/>
              <a:gd name="T3" fmla="*/ 319 h 359"/>
              <a:gd name="T4" fmla="*/ 161 w 360"/>
              <a:gd name="T5" fmla="*/ 313 h 359"/>
              <a:gd name="T6" fmla="*/ 157 w 360"/>
              <a:gd name="T7" fmla="*/ 303 h 359"/>
              <a:gd name="T8" fmla="*/ 157 w 360"/>
              <a:gd name="T9" fmla="*/ 294 h 359"/>
              <a:gd name="T10" fmla="*/ 161 w 360"/>
              <a:gd name="T11" fmla="*/ 286 h 359"/>
              <a:gd name="T12" fmla="*/ 166 w 360"/>
              <a:gd name="T13" fmla="*/ 280 h 359"/>
              <a:gd name="T14" fmla="*/ 175 w 360"/>
              <a:gd name="T15" fmla="*/ 276 h 359"/>
              <a:gd name="T16" fmla="*/ 184 w 360"/>
              <a:gd name="T17" fmla="*/ 276 h 359"/>
              <a:gd name="T18" fmla="*/ 194 w 360"/>
              <a:gd name="T19" fmla="*/ 280 h 359"/>
              <a:gd name="T20" fmla="*/ 200 w 360"/>
              <a:gd name="T21" fmla="*/ 286 h 359"/>
              <a:gd name="T22" fmla="*/ 203 w 360"/>
              <a:gd name="T23" fmla="*/ 294 h 359"/>
              <a:gd name="T24" fmla="*/ 203 w 360"/>
              <a:gd name="T25" fmla="*/ 303 h 359"/>
              <a:gd name="T26" fmla="*/ 200 w 360"/>
              <a:gd name="T27" fmla="*/ 313 h 359"/>
              <a:gd name="T28" fmla="*/ 194 w 360"/>
              <a:gd name="T29" fmla="*/ 319 h 359"/>
              <a:gd name="T30" fmla="*/ 184 w 360"/>
              <a:gd name="T31" fmla="*/ 322 h 359"/>
              <a:gd name="T32" fmla="*/ 168 w 360"/>
              <a:gd name="T33" fmla="*/ 140 h 359"/>
              <a:gd name="T34" fmla="*/ 171 w 360"/>
              <a:gd name="T35" fmla="*/ 132 h 359"/>
              <a:gd name="T36" fmla="*/ 180 w 360"/>
              <a:gd name="T37" fmla="*/ 128 h 359"/>
              <a:gd name="T38" fmla="*/ 188 w 360"/>
              <a:gd name="T39" fmla="*/ 132 h 359"/>
              <a:gd name="T40" fmla="*/ 191 w 360"/>
              <a:gd name="T41" fmla="*/ 140 h 359"/>
              <a:gd name="T42" fmla="*/ 191 w 360"/>
              <a:gd name="T43" fmla="*/ 244 h 359"/>
              <a:gd name="T44" fmla="*/ 184 w 360"/>
              <a:gd name="T45" fmla="*/ 250 h 359"/>
              <a:gd name="T46" fmla="*/ 175 w 360"/>
              <a:gd name="T47" fmla="*/ 250 h 359"/>
              <a:gd name="T48" fmla="*/ 169 w 360"/>
              <a:gd name="T49" fmla="*/ 244 h 359"/>
              <a:gd name="T50" fmla="*/ 168 w 360"/>
              <a:gd name="T51" fmla="*/ 140 h 359"/>
              <a:gd name="T52" fmla="*/ 190 w 360"/>
              <a:gd name="T53" fmla="*/ 6 h 359"/>
              <a:gd name="T54" fmla="*/ 187 w 360"/>
              <a:gd name="T55" fmla="*/ 1 h 359"/>
              <a:gd name="T56" fmla="*/ 180 w 360"/>
              <a:gd name="T57" fmla="*/ 0 h 359"/>
              <a:gd name="T58" fmla="*/ 174 w 360"/>
              <a:gd name="T59" fmla="*/ 1 h 359"/>
              <a:gd name="T60" fmla="*/ 169 w 360"/>
              <a:gd name="T61" fmla="*/ 6 h 359"/>
              <a:gd name="T62" fmla="*/ 1 w 360"/>
              <a:gd name="T63" fmla="*/ 344 h 359"/>
              <a:gd name="T64" fmla="*/ 1 w 360"/>
              <a:gd name="T65" fmla="*/ 351 h 359"/>
              <a:gd name="T66" fmla="*/ 4 w 360"/>
              <a:gd name="T67" fmla="*/ 356 h 359"/>
              <a:gd name="T68" fmla="*/ 9 w 360"/>
              <a:gd name="T69" fmla="*/ 358 h 359"/>
              <a:gd name="T70" fmla="*/ 347 w 360"/>
              <a:gd name="T71" fmla="*/ 359 h 359"/>
              <a:gd name="T72" fmla="*/ 348 w 360"/>
              <a:gd name="T73" fmla="*/ 359 h 359"/>
              <a:gd name="T74" fmla="*/ 357 w 360"/>
              <a:gd name="T75" fmla="*/ 356 h 359"/>
              <a:gd name="T76" fmla="*/ 360 w 360"/>
              <a:gd name="T77" fmla="*/ 347 h 359"/>
              <a:gd name="T78" fmla="*/ 358 w 360"/>
              <a:gd name="T79" fmla="*/ 340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60" h="359">
                <a:moveTo>
                  <a:pt x="180" y="322"/>
                </a:moveTo>
                <a:lnTo>
                  <a:pt x="175" y="322"/>
                </a:lnTo>
                <a:lnTo>
                  <a:pt x="171" y="321"/>
                </a:lnTo>
                <a:lnTo>
                  <a:pt x="166" y="319"/>
                </a:lnTo>
                <a:lnTo>
                  <a:pt x="163" y="316"/>
                </a:lnTo>
                <a:lnTo>
                  <a:pt x="161" y="313"/>
                </a:lnTo>
                <a:lnTo>
                  <a:pt x="158" y="308"/>
                </a:lnTo>
                <a:lnTo>
                  <a:pt x="157" y="303"/>
                </a:lnTo>
                <a:lnTo>
                  <a:pt x="156" y="299"/>
                </a:lnTo>
                <a:lnTo>
                  <a:pt x="157" y="294"/>
                </a:lnTo>
                <a:lnTo>
                  <a:pt x="158" y="290"/>
                </a:lnTo>
                <a:lnTo>
                  <a:pt x="161" y="286"/>
                </a:lnTo>
                <a:lnTo>
                  <a:pt x="163" y="282"/>
                </a:lnTo>
                <a:lnTo>
                  <a:pt x="166" y="280"/>
                </a:lnTo>
                <a:lnTo>
                  <a:pt x="171" y="277"/>
                </a:lnTo>
                <a:lnTo>
                  <a:pt x="175" y="276"/>
                </a:lnTo>
                <a:lnTo>
                  <a:pt x="180" y="275"/>
                </a:lnTo>
                <a:lnTo>
                  <a:pt x="184" y="276"/>
                </a:lnTo>
                <a:lnTo>
                  <a:pt x="189" y="277"/>
                </a:lnTo>
                <a:lnTo>
                  <a:pt x="194" y="280"/>
                </a:lnTo>
                <a:lnTo>
                  <a:pt x="197" y="282"/>
                </a:lnTo>
                <a:lnTo>
                  <a:pt x="200" y="286"/>
                </a:lnTo>
                <a:lnTo>
                  <a:pt x="202" y="290"/>
                </a:lnTo>
                <a:lnTo>
                  <a:pt x="203" y="294"/>
                </a:lnTo>
                <a:lnTo>
                  <a:pt x="205" y="299"/>
                </a:lnTo>
                <a:lnTo>
                  <a:pt x="203" y="303"/>
                </a:lnTo>
                <a:lnTo>
                  <a:pt x="202" y="308"/>
                </a:lnTo>
                <a:lnTo>
                  <a:pt x="200" y="313"/>
                </a:lnTo>
                <a:lnTo>
                  <a:pt x="197" y="316"/>
                </a:lnTo>
                <a:lnTo>
                  <a:pt x="194" y="319"/>
                </a:lnTo>
                <a:lnTo>
                  <a:pt x="189" y="321"/>
                </a:lnTo>
                <a:lnTo>
                  <a:pt x="184" y="322"/>
                </a:lnTo>
                <a:lnTo>
                  <a:pt x="180" y="322"/>
                </a:lnTo>
                <a:close/>
                <a:moveTo>
                  <a:pt x="168" y="140"/>
                </a:moveTo>
                <a:lnTo>
                  <a:pt x="169" y="136"/>
                </a:lnTo>
                <a:lnTo>
                  <a:pt x="171" y="132"/>
                </a:lnTo>
                <a:lnTo>
                  <a:pt x="175" y="130"/>
                </a:lnTo>
                <a:lnTo>
                  <a:pt x="180" y="128"/>
                </a:lnTo>
                <a:lnTo>
                  <a:pt x="184" y="130"/>
                </a:lnTo>
                <a:lnTo>
                  <a:pt x="188" y="132"/>
                </a:lnTo>
                <a:lnTo>
                  <a:pt x="191" y="136"/>
                </a:lnTo>
                <a:lnTo>
                  <a:pt x="191" y="140"/>
                </a:lnTo>
                <a:lnTo>
                  <a:pt x="191" y="239"/>
                </a:lnTo>
                <a:lnTo>
                  <a:pt x="191" y="244"/>
                </a:lnTo>
                <a:lnTo>
                  <a:pt x="188" y="247"/>
                </a:lnTo>
                <a:lnTo>
                  <a:pt x="184" y="250"/>
                </a:lnTo>
                <a:lnTo>
                  <a:pt x="180" y="251"/>
                </a:lnTo>
                <a:lnTo>
                  <a:pt x="175" y="250"/>
                </a:lnTo>
                <a:lnTo>
                  <a:pt x="171" y="247"/>
                </a:lnTo>
                <a:lnTo>
                  <a:pt x="169" y="244"/>
                </a:lnTo>
                <a:lnTo>
                  <a:pt x="168" y="239"/>
                </a:lnTo>
                <a:lnTo>
                  <a:pt x="168" y="140"/>
                </a:lnTo>
                <a:close/>
                <a:moveTo>
                  <a:pt x="358" y="339"/>
                </a:moveTo>
                <a:lnTo>
                  <a:pt x="190" y="6"/>
                </a:lnTo>
                <a:lnTo>
                  <a:pt x="189" y="4"/>
                </a:lnTo>
                <a:lnTo>
                  <a:pt x="187" y="1"/>
                </a:lnTo>
                <a:lnTo>
                  <a:pt x="183" y="0"/>
                </a:lnTo>
                <a:lnTo>
                  <a:pt x="180" y="0"/>
                </a:lnTo>
                <a:lnTo>
                  <a:pt x="177" y="0"/>
                </a:lnTo>
                <a:lnTo>
                  <a:pt x="174" y="1"/>
                </a:lnTo>
                <a:lnTo>
                  <a:pt x="171" y="4"/>
                </a:lnTo>
                <a:lnTo>
                  <a:pt x="169" y="6"/>
                </a:lnTo>
                <a:lnTo>
                  <a:pt x="1" y="341"/>
                </a:lnTo>
                <a:lnTo>
                  <a:pt x="1" y="344"/>
                </a:lnTo>
                <a:lnTo>
                  <a:pt x="0" y="347"/>
                </a:lnTo>
                <a:lnTo>
                  <a:pt x="1" y="351"/>
                </a:lnTo>
                <a:lnTo>
                  <a:pt x="2" y="353"/>
                </a:lnTo>
                <a:lnTo>
                  <a:pt x="4" y="356"/>
                </a:lnTo>
                <a:lnTo>
                  <a:pt x="7" y="357"/>
                </a:lnTo>
                <a:lnTo>
                  <a:pt x="9" y="358"/>
                </a:lnTo>
                <a:lnTo>
                  <a:pt x="12" y="359"/>
                </a:lnTo>
                <a:lnTo>
                  <a:pt x="347" y="359"/>
                </a:lnTo>
                <a:lnTo>
                  <a:pt x="347" y="359"/>
                </a:lnTo>
                <a:lnTo>
                  <a:pt x="348" y="359"/>
                </a:lnTo>
                <a:lnTo>
                  <a:pt x="352" y="358"/>
                </a:lnTo>
                <a:lnTo>
                  <a:pt x="357" y="356"/>
                </a:lnTo>
                <a:lnTo>
                  <a:pt x="359" y="352"/>
                </a:lnTo>
                <a:lnTo>
                  <a:pt x="360" y="347"/>
                </a:lnTo>
                <a:lnTo>
                  <a:pt x="359" y="343"/>
                </a:lnTo>
                <a:lnTo>
                  <a:pt x="358" y="340"/>
                </a:lnTo>
                <a:lnTo>
                  <a:pt x="358" y="3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AB0FCC25-278C-4A3B-ADD3-FFA1AF13FBBA}"/>
              </a:ext>
            </a:extLst>
          </p:cNvPr>
          <p:cNvGrpSpPr>
            <a:grpSpLocks noChangeAspect="1"/>
          </p:cNvGrpSpPr>
          <p:nvPr/>
        </p:nvGrpSpPr>
        <p:grpSpPr>
          <a:xfrm>
            <a:off x="3029820" y="3925932"/>
            <a:ext cx="364445" cy="360000"/>
            <a:chOff x="4279221" y="2033353"/>
            <a:chExt cx="1412875" cy="1395647"/>
          </a:xfrm>
        </p:grpSpPr>
        <p:sp>
          <p:nvSpPr>
            <p:cNvPr id="199" name="Freeform 5">
              <a:extLst>
                <a:ext uri="{FF2B5EF4-FFF2-40B4-BE49-F238E27FC236}">
                  <a16:creationId xmlns:a16="http://schemas.microsoft.com/office/drawing/2014/main" id="{B79754E3-1421-4A34-A5BD-8488D42DB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221" y="2081212"/>
              <a:ext cx="1412875" cy="1347788"/>
            </a:xfrm>
            <a:custGeom>
              <a:avLst/>
              <a:gdLst>
                <a:gd name="T0" fmla="*/ 36 w 374"/>
                <a:gd name="T1" fmla="*/ 145 h 356"/>
                <a:gd name="T2" fmla="*/ 118 w 374"/>
                <a:gd name="T3" fmla="*/ 65 h 356"/>
                <a:gd name="T4" fmla="*/ 271 w 374"/>
                <a:gd name="T5" fmla="*/ 39 h 356"/>
                <a:gd name="T6" fmla="*/ 353 w 374"/>
                <a:gd name="T7" fmla="*/ 207 h 356"/>
                <a:gd name="T8" fmla="*/ 128 w 374"/>
                <a:gd name="T9" fmla="*/ 310 h 356"/>
                <a:gd name="T10" fmla="*/ 35 w 374"/>
                <a:gd name="T11" fmla="*/ 218 h 356"/>
                <a:gd name="T12" fmla="*/ 36 w 374"/>
                <a:gd name="T13" fmla="*/ 145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4" h="356">
                  <a:moveTo>
                    <a:pt x="36" y="145"/>
                  </a:moveTo>
                  <a:cubicBezTo>
                    <a:pt x="61" y="130"/>
                    <a:pt x="78" y="127"/>
                    <a:pt x="118" y="65"/>
                  </a:cubicBezTo>
                  <a:cubicBezTo>
                    <a:pt x="159" y="3"/>
                    <a:pt x="231" y="0"/>
                    <a:pt x="271" y="39"/>
                  </a:cubicBezTo>
                  <a:cubicBezTo>
                    <a:pt x="311" y="78"/>
                    <a:pt x="374" y="119"/>
                    <a:pt x="353" y="207"/>
                  </a:cubicBezTo>
                  <a:cubicBezTo>
                    <a:pt x="332" y="296"/>
                    <a:pt x="216" y="356"/>
                    <a:pt x="128" y="310"/>
                  </a:cubicBezTo>
                  <a:cubicBezTo>
                    <a:pt x="76" y="282"/>
                    <a:pt x="53" y="251"/>
                    <a:pt x="35" y="218"/>
                  </a:cubicBezTo>
                  <a:cubicBezTo>
                    <a:pt x="23" y="196"/>
                    <a:pt x="0" y="166"/>
                    <a:pt x="36" y="1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6">
              <a:extLst>
                <a:ext uri="{FF2B5EF4-FFF2-40B4-BE49-F238E27FC236}">
                  <a16:creationId xmlns:a16="http://schemas.microsoft.com/office/drawing/2014/main" id="{F6AF4073-6F79-4E50-A219-6B104CDFD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645" y="2033353"/>
              <a:ext cx="1216024" cy="1336677"/>
            </a:xfrm>
            <a:custGeom>
              <a:avLst/>
              <a:gdLst>
                <a:gd name="T0" fmla="*/ 223 w 322"/>
                <a:gd name="T1" fmla="*/ 21 h 353"/>
                <a:gd name="T2" fmla="*/ 113 w 322"/>
                <a:gd name="T3" fmla="*/ 52 h 353"/>
                <a:gd name="T4" fmla="*/ 14 w 322"/>
                <a:gd name="T5" fmla="*/ 172 h 353"/>
                <a:gd name="T6" fmla="*/ 119 w 322"/>
                <a:gd name="T7" fmla="*/ 327 h 353"/>
                <a:gd name="T8" fmla="*/ 320 w 322"/>
                <a:gd name="T9" fmla="*/ 183 h 353"/>
                <a:gd name="T10" fmla="*/ 287 w 322"/>
                <a:gd name="T11" fmla="*/ 56 h 353"/>
                <a:gd name="T12" fmla="*/ 223 w 322"/>
                <a:gd name="T13" fmla="*/ 2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2" h="353">
                  <a:moveTo>
                    <a:pt x="223" y="21"/>
                  </a:moveTo>
                  <a:cubicBezTo>
                    <a:pt x="198" y="35"/>
                    <a:pt x="187" y="48"/>
                    <a:pt x="113" y="52"/>
                  </a:cubicBezTo>
                  <a:cubicBezTo>
                    <a:pt x="39" y="57"/>
                    <a:pt x="0" y="118"/>
                    <a:pt x="14" y="172"/>
                  </a:cubicBezTo>
                  <a:cubicBezTo>
                    <a:pt x="28" y="226"/>
                    <a:pt x="32" y="301"/>
                    <a:pt x="119" y="327"/>
                  </a:cubicBezTo>
                  <a:cubicBezTo>
                    <a:pt x="206" y="353"/>
                    <a:pt x="316" y="282"/>
                    <a:pt x="320" y="183"/>
                  </a:cubicBezTo>
                  <a:cubicBezTo>
                    <a:pt x="322" y="124"/>
                    <a:pt x="306" y="88"/>
                    <a:pt x="287" y="56"/>
                  </a:cubicBezTo>
                  <a:cubicBezTo>
                    <a:pt x="274" y="35"/>
                    <a:pt x="259" y="0"/>
                    <a:pt x="223" y="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AB897D02-1B60-4F04-A772-1805CAB5E5EB}"/>
              </a:ext>
            </a:extLst>
          </p:cNvPr>
          <p:cNvGrpSpPr>
            <a:grpSpLocks noChangeAspect="1"/>
          </p:cNvGrpSpPr>
          <p:nvPr/>
        </p:nvGrpSpPr>
        <p:grpSpPr>
          <a:xfrm>
            <a:off x="11336263" y="1033458"/>
            <a:ext cx="360000" cy="372420"/>
            <a:chOff x="9882188" y="1336675"/>
            <a:chExt cx="276225" cy="285750"/>
          </a:xfrm>
          <a:solidFill>
            <a:schemeClr val="bg1"/>
          </a:solidFill>
          <a:effectLst/>
        </p:grpSpPr>
        <p:sp>
          <p:nvSpPr>
            <p:cNvPr id="219" name="Freeform 3049">
              <a:extLst>
                <a:ext uri="{FF2B5EF4-FFF2-40B4-BE49-F238E27FC236}">
                  <a16:creationId xmlns:a16="http://schemas.microsoft.com/office/drawing/2014/main" id="{115BCC3B-4CE8-4EE6-A125-41D391C16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3300" y="1574800"/>
              <a:ext cx="254000" cy="47625"/>
            </a:xfrm>
            <a:custGeom>
              <a:avLst/>
              <a:gdLst>
                <a:gd name="T0" fmla="*/ 584 w 641"/>
                <a:gd name="T1" fmla="*/ 0 h 120"/>
                <a:gd name="T2" fmla="*/ 57 w 641"/>
                <a:gd name="T3" fmla="*/ 0 h 120"/>
                <a:gd name="T4" fmla="*/ 51 w 641"/>
                <a:gd name="T5" fmla="*/ 0 h 120"/>
                <a:gd name="T6" fmla="*/ 45 w 641"/>
                <a:gd name="T7" fmla="*/ 1 h 120"/>
                <a:gd name="T8" fmla="*/ 39 w 641"/>
                <a:gd name="T9" fmla="*/ 3 h 120"/>
                <a:gd name="T10" fmla="*/ 33 w 641"/>
                <a:gd name="T11" fmla="*/ 5 h 120"/>
                <a:gd name="T12" fmla="*/ 27 w 641"/>
                <a:gd name="T13" fmla="*/ 7 h 120"/>
                <a:gd name="T14" fmla="*/ 22 w 641"/>
                <a:gd name="T15" fmla="*/ 11 h 120"/>
                <a:gd name="T16" fmla="*/ 18 w 641"/>
                <a:gd name="T17" fmla="*/ 14 h 120"/>
                <a:gd name="T18" fmla="*/ 14 w 641"/>
                <a:gd name="T19" fmla="*/ 19 h 120"/>
                <a:gd name="T20" fmla="*/ 9 w 641"/>
                <a:gd name="T21" fmla="*/ 26 h 120"/>
                <a:gd name="T22" fmla="*/ 6 w 641"/>
                <a:gd name="T23" fmla="*/ 32 h 120"/>
                <a:gd name="T24" fmla="*/ 3 w 641"/>
                <a:gd name="T25" fmla="*/ 41 h 120"/>
                <a:gd name="T26" fmla="*/ 1 w 641"/>
                <a:gd name="T27" fmla="*/ 49 h 120"/>
                <a:gd name="T28" fmla="*/ 0 w 641"/>
                <a:gd name="T29" fmla="*/ 54 h 120"/>
                <a:gd name="T30" fmla="*/ 0 w 641"/>
                <a:gd name="T31" fmla="*/ 60 h 120"/>
                <a:gd name="T32" fmla="*/ 1 w 641"/>
                <a:gd name="T33" fmla="*/ 72 h 120"/>
                <a:gd name="T34" fmla="*/ 3 w 641"/>
                <a:gd name="T35" fmla="*/ 82 h 120"/>
                <a:gd name="T36" fmla="*/ 8 w 641"/>
                <a:gd name="T37" fmla="*/ 92 h 120"/>
                <a:gd name="T38" fmla="*/ 14 w 641"/>
                <a:gd name="T39" fmla="*/ 101 h 120"/>
                <a:gd name="T40" fmla="*/ 19 w 641"/>
                <a:gd name="T41" fmla="*/ 105 h 120"/>
                <a:gd name="T42" fmla="*/ 22 w 641"/>
                <a:gd name="T43" fmla="*/ 108 h 120"/>
                <a:gd name="T44" fmla="*/ 27 w 641"/>
                <a:gd name="T45" fmla="*/ 112 h 120"/>
                <a:gd name="T46" fmla="*/ 32 w 641"/>
                <a:gd name="T47" fmla="*/ 114 h 120"/>
                <a:gd name="T48" fmla="*/ 38 w 641"/>
                <a:gd name="T49" fmla="*/ 117 h 120"/>
                <a:gd name="T50" fmla="*/ 44 w 641"/>
                <a:gd name="T51" fmla="*/ 119 h 120"/>
                <a:gd name="T52" fmla="*/ 50 w 641"/>
                <a:gd name="T53" fmla="*/ 119 h 120"/>
                <a:gd name="T54" fmla="*/ 57 w 641"/>
                <a:gd name="T55" fmla="*/ 120 h 120"/>
                <a:gd name="T56" fmla="*/ 584 w 641"/>
                <a:gd name="T57" fmla="*/ 120 h 120"/>
                <a:gd name="T58" fmla="*/ 591 w 641"/>
                <a:gd name="T59" fmla="*/ 119 h 120"/>
                <a:gd name="T60" fmla="*/ 597 w 641"/>
                <a:gd name="T61" fmla="*/ 118 h 120"/>
                <a:gd name="T62" fmla="*/ 603 w 641"/>
                <a:gd name="T63" fmla="*/ 117 h 120"/>
                <a:gd name="T64" fmla="*/ 609 w 641"/>
                <a:gd name="T65" fmla="*/ 114 h 120"/>
                <a:gd name="T66" fmla="*/ 613 w 641"/>
                <a:gd name="T67" fmla="*/ 112 h 120"/>
                <a:gd name="T68" fmla="*/ 618 w 641"/>
                <a:gd name="T69" fmla="*/ 108 h 120"/>
                <a:gd name="T70" fmla="*/ 623 w 641"/>
                <a:gd name="T71" fmla="*/ 105 h 120"/>
                <a:gd name="T72" fmla="*/ 627 w 641"/>
                <a:gd name="T73" fmla="*/ 101 h 120"/>
                <a:gd name="T74" fmla="*/ 633 w 641"/>
                <a:gd name="T75" fmla="*/ 92 h 120"/>
                <a:gd name="T76" fmla="*/ 637 w 641"/>
                <a:gd name="T77" fmla="*/ 82 h 120"/>
                <a:gd name="T78" fmla="*/ 640 w 641"/>
                <a:gd name="T79" fmla="*/ 72 h 120"/>
                <a:gd name="T80" fmla="*/ 641 w 641"/>
                <a:gd name="T81" fmla="*/ 60 h 120"/>
                <a:gd name="T82" fmla="*/ 640 w 641"/>
                <a:gd name="T83" fmla="*/ 49 h 120"/>
                <a:gd name="T84" fmla="*/ 637 w 641"/>
                <a:gd name="T85" fmla="*/ 38 h 120"/>
                <a:gd name="T86" fmla="*/ 633 w 641"/>
                <a:gd name="T87" fmla="*/ 28 h 120"/>
                <a:gd name="T88" fmla="*/ 627 w 641"/>
                <a:gd name="T89" fmla="*/ 19 h 120"/>
                <a:gd name="T90" fmla="*/ 623 w 641"/>
                <a:gd name="T91" fmla="*/ 14 h 120"/>
                <a:gd name="T92" fmla="*/ 618 w 641"/>
                <a:gd name="T93" fmla="*/ 11 h 120"/>
                <a:gd name="T94" fmla="*/ 613 w 641"/>
                <a:gd name="T95" fmla="*/ 9 h 120"/>
                <a:gd name="T96" fmla="*/ 609 w 641"/>
                <a:gd name="T97" fmla="*/ 5 h 120"/>
                <a:gd name="T98" fmla="*/ 603 w 641"/>
                <a:gd name="T99" fmla="*/ 3 h 120"/>
                <a:gd name="T100" fmla="*/ 597 w 641"/>
                <a:gd name="T101" fmla="*/ 1 h 120"/>
                <a:gd name="T102" fmla="*/ 591 w 641"/>
                <a:gd name="T103" fmla="*/ 0 h 120"/>
                <a:gd name="T104" fmla="*/ 584 w 641"/>
                <a:gd name="T10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1" h="120">
                  <a:moveTo>
                    <a:pt x="584" y="0"/>
                  </a:moveTo>
                  <a:lnTo>
                    <a:pt x="57" y="0"/>
                  </a:lnTo>
                  <a:lnTo>
                    <a:pt x="51" y="0"/>
                  </a:lnTo>
                  <a:lnTo>
                    <a:pt x="45" y="1"/>
                  </a:lnTo>
                  <a:lnTo>
                    <a:pt x="39" y="3"/>
                  </a:lnTo>
                  <a:lnTo>
                    <a:pt x="33" y="5"/>
                  </a:lnTo>
                  <a:lnTo>
                    <a:pt x="27" y="7"/>
                  </a:lnTo>
                  <a:lnTo>
                    <a:pt x="22" y="11"/>
                  </a:lnTo>
                  <a:lnTo>
                    <a:pt x="18" y="14"/>
                  </a:lnTo>
                  <a:lnTo>
                    <a:pt x="14" y="19"/>
                  </a:lnTo>
                  <a:lnTo>
                    <a:pt x="9" y="26"/>
                  </a:lnTo>
                  <a:lnTo>
                    <a:pt x="6" y="32"/>
                  </a:lnTo>
                  <a:lnTo>
                    <a:pt x="3" y="41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72"/>
                  </a:lnTo>
                  <a:lnTo>
                    <a:pt x="3" y="82"/>
                  </a:lnTo>
                  <a:lnTo>
                    <a:pt x="8" y="92"/>
                  </a:lnTo>
                  <a:lnTo>
                    <a:pt x="14" y="101"/>
                  </a:lnTo>
                  <a:lnTo>
                    <a:pt x="19" y="105"/>
                  </a:lnTo>
                  <a:lnTo>
                    <a:pt x="22" y="108"/>
                  </a:lnTo>
                  <a:lnTo>
                    <a:pt x="27" y="112"/>
                  </a:lnTo>
                  <a:lnTo>
                    <a:pt x="32" y="114"/>
                  </a:lnTo>
                  <a:lnTo>
                    <a:pt x="38" y="117"/>
                  </a:lnTo>
                  <a:lnTo>
                    <a:pt x="44" y="119"/>
                  </a:lnTo>
                  <a:lnTo>
                    <a:pt x="50" y="119"/>
                  </a:lnTo>
                  <a:lnTo>
                    <a:pt x="57" y="120"/>
                  </a:lnTo>
                  <a:lnTo>
                    <a:pt x="584" y="120"/>
                  </a:lnTo>
                  <a:lnTo>
                    <a:pt x="591" y="119"/>
                  </a:lnTo>
                  <a:lnTo>
                    <a:pt x="597" y="118"/>
                  </a:lnTo>
                  <a:lnTo>
                    <a:pt x="603" y="117"/>
                  </a:lnTo>
                  <a:lnTo>
                    <a:pt x="609" y="114"/>
                  </a:lnTo>
                  <a:lnTo>
                    <a:pt x="613" y="112"/>
                  </a:lnTo>
                  <a:lnTo>
                    <a:pt x="618" y="108"/>
                  </a:lnTo>
                  <a:lnTo>
                    <a:pt x="623" y="105"/>
                  </a:lnTo>
                  <a:lnTo>
                    <a:pt x="627" y="101"/>
                  </a:lnTo>
                  <a:lnTo>
                    <a:pt x="633" y="92"/>
                  </a:lnTo>
                  <a:lnTo>
                    <a:pt x="637" y="82"/>
                  </a:lnTo>
                  <a:lnTo>
                    <a:pt x="640" y="72"/>
                  </a:lnTo>
                  <a:lnTo>
                    <a:pt x="641" y="60"/>
                  </a:lnTo>
                  <a:lnTo>
                    <a:pt x="640" y="49"/>
                  </a:lnTo>
                  <a:lnTo>
                    <a:pt x="637" y="38"/>
                  </a:lnTo>
                  <a:lnTo>
                    <a:pt x="633" y="28"/>
                  </a:lnTo>
                  <a:lnTo>
                    <a:pt x="627" y="19"/>
                  </a:lnTo>
                  <a:lnTo>
                    <a:pt x="623" y="14"/>
                  </a:lnTo>
                  <a:lnTo>
                    <a:pt x="618" y="11"/>
                  </a:lnTo>
                  <a:lnTo>
                    <a:pt x="613" y="9"/>
                  </a:lnTo>
                  <a:lnTo>
                    <a:pt x="609" y="5"/>
                  </a:lnTo>
                  <a:lnTo>
                    <a:pt x="603" y="3"/>
                  </a:lnTo>
                  <a:lnTo>
                    <a:pt x="597" y="1"/>
                  </a:lnTo>
                  <a:lnTo>
                    <a:pt x="591" y="0"/>
                  </a:lnTo>
                  <a:lnTo>
                    <a:pt x="58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3050">
              <a:extLst>
                <a:ext uri="{FF2B5EF4-FFF2-40B4-BE49-F238E27FC236}">
                  <a16:creationId xmlns:a16="http://schemas.microsoft.com/office/drawing/2014/main" id="{B1BD8208-3B5F-4FBC-885A-CAAC780F7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6963" y="1336675"/>
              <a:ext cx="66675" cy="28575"/>
            </a:xfrm>
            <a:custGeom>
              <a:avLst/>
              <a:gdLst>
                <a:gd name="T0" fmla="*/ 83 w 165"/>
                <a:gd name="T1" fmla="*/ 0 h 72"/>
                <a:gd name="T2" fmla="*/ 75 w 165"/>
                <a:gd name="T3" fmla="*/ 1 h 72"/>
                <a:gd name="T4" fmla="*/ 67 w 165"/>
                <a:gd name="T5" fmla="*/ 2 h 72"/>
                <a:gd name="T6" fmla="*/ 59 w 165"/>
                <a:gd name="T7" fmla="*/ 3 h 72"/>
                <a:gd name="T8" fmla="*/ 52 w 165"/>
                <a:gd name="T9" fmla="*/ 6 h 72"/>
                <a:gd name="T10" fmla="*/ 46 w 165"/>
                <a:gd name="T11" fmla="*/ 9 h 72"/>
                <a:gd name="T12" fmla="*/ 39 w 165"/>
                <a:gd name="T13" fmla="*/ 13 h 72"/>
                <a:gd name="T14" fmla="*/ 33 w 165"/>
                <a:gd name="T15" fmla="*/ 16 h 72"/>
                <a:gd name="T16" fmla="*/ 27 w 165"/>
                <a:gd name="T17" fmla="*/ 21 h 72"/>
                <a:gd name="T18" fmla="*/ 22 w 165"/>
                <a:gd name="T19" fmla="*/ 26 h 72"/>
                <a:gd name="T20" fmla="*/ 17 w 165"/>
                <a:gd name="T21" fmla="*/ 32 h 72"/>
                <a:gd name="T22" fmla="*/ 13 w 165"/>
                <a:gd name="T23" fmla="*/ 38 h 72"/>
                <a:gd name="T24" fmla="*/ 9 w 165"/>
                <a:gd name="T25" fmla="*/ 44 h 72"/>
                <a:gd name="T26" fmla="*/ 6 w 165"/>
                <a:gd name="T27" fmla="*/ 51 h 72"/>
                <a:gd name="T28" fmla="*/ 3 w 165"/>
                <a:gd name="T29" fmla="*/ 58 h 72"/>
                <a:gd name="T30" fmla="*/ 1 w 165"/>
                <a:gd name="T31" fmla="*/ 65 h 72"/>
                <a:gd name="T32" fmla="*/ 0 w 165"/>
                <a:gd name="T33" fmla="*/ 72 h 72"/>
                <a:gd name="T34" fmla="*/ 165 w 165"/>
                <a:gd name="T35" fmla="*/ 72 h 72"/>
                <a:gd name="T36" fmla="*/ 164 w 165"/>
                <a:gd name="T37" fmla="*/ 65 h 72"/>
                <a:gd name="T38" fmla="*/ 161 w 165"/>
                <a:gd name="T39" fmla="*/ 57 h 72"/>
                <a:gd name="T40" fmla="*/ 159 w 165"/>
                <a:gd name="T41" fmla="*/ 51 h 72"/>
                <a:gd name="T42" fmla="*/ 155 w 165"/>
                <a:gd name="T43" fmla="*/ 44 h 72"/>
                <a:gd name="T44" fmla="*/ 152 w 165"/>
                <a:gd name="T45" fmla="*/ 38 h 72"/>
                <a:gd name="T46" fmla="*/ 147 w 165"/>
                <a:gd name="T47" fmla="*/ 32 h 72"/>
                <a:gd name="T48" fmla="*/ 142 w 165"/>
                <a:gd name="T49" fmla="*/ 26 h 72"/>
                <a:gd name="T50" fmla="*/ 138 w 165"/>
                <a:gd name="T51" fmla="*/ 21 h 72"/>
                <a:gd name="T52" fmla="*/ 132 w 165"/>
                <a:gd name="T53" fmla="*/ 16 h 72"/>
                <a:gd name="T54" fmla="*/ 126 w 165"/>
                <a:gd name="T55" fmla="*/ 13 h 72"/>
                <a:gd name="T56" fmla="*/ 119 w 165"/>
                <a:gd name="T57" fmla="*/ 9 h 72"/>
                <a:gd name="T58" fmla="*/ 113 w 165"/>
                <a:gd name="T59" fmla="*/ 6 h 72"/>
                <a:gd name="T60" fmla="*/ 105 w 165"/>
                <a:gd name="T61" fmla="*/ 3 h 72"/>
                <a:gd name="T62" fmla="*/ 98 w 165"/>
                <a:gd name="T63" fmla="*/ 2 h 72"/>
                <a:gd name="T64" fmla="*/ 90 w 165"/>
                <a:gd name="T65" fmla="*/ 1 h 72"/>
                <a:gd name="T66" fmla="*/ 83 w 165"/>
                <a:gd name="T67" fmla="*/ 0 h 72"/>
                <a:gd name="T68" fmla="*/ 83 w 165"/>
                <a:gd name="T6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5" h="72">
                  <a:moveTo>
                    <a:pt x="83" y="0"/>
                  </a:moveTo>
                  <a:lnTo>
                    <a:pt x="75" y="1"/>
                  </a:lnTo>
                  <a:lnTo>
                    <a:pt x="67" y="2"/>
                  </a:lnTo>
                  <a:lnTo>
                    <a:pt x="59" y="3"/>
                  </a:lnTo>
                  <a:lnTo>
                    <a:pt x="52" y="6"/>
                  </a:lnTo>
                  <a:lnTo>
                    <a:pt x="46" y="9"/>
                  </a:lnTo>
                  <a:lnTo>
                    <a:pt x="39" y="13"/>
                  </a:lnTo>
                  <a:lnTo>
                    <a:pt x="33" y="16"/>
                  </a:lnTo>
                  <a:lnTo>
                    <a:pt x="27" y="21"/>
                  </a:lnTo>
                  <a:lnTo>
                    <a:pt x="22" y="26"/>
                  </a:lnTo>
                  <a:lnTo>
                    <a:pt x="17" y="32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6" y="51"/>
                  </a:lnTo>
                  <a:lnTo>
                    <a:pt x="3" y="58"/>
                  </a:lnTo>
                  <a:lnTo>
                    <a:pt x="1" y="65"/>
                  </a:lnTo>
                  <a:lnTo>
                    <a:pt x="0" y="72"/>
                  </a:lnTo>
                  <a:lnTo>
                    <a:pt x="165" y="72"/>
                  </a:lnTo>
                  <a:lnTo>
                    <a:pt x="164" y="65"/>
                  </a:lnTo>
                  <a:lnTo>
                    <a:pt x="161" y="57"/>
                  </a:lnTo>
                  <a:lnTo>
                    <a:pt x="159" y="51"/>
                  </a:lnTo>
                  <a:lnTo>
                    <a:pt x="155" y="44"/>
                  </a:lnTo>
                  <a:lnTo>
                    <a:pt x="152" y="38"/>
                  </a:lnTo>
                  <a:lnTo>
                    <a:pt x="147" y="32"/>
                  </a:lnTo>
                  <a:lnTo>
                    <a:pt x="142" y="26"/>
                  </a:lnTo>
                  <a:lnTo>
                    <a:pt x="138" y="21"/>
                  </a:lnTo>
                  <a:lnTo>
                    <a:pt x="132" y="16"/>
                  </a:lnTo>
                  <a:lnTo>
                    <a:pt x="126" y="13"/>
                  </a:lnTo>
                  <a:lnTo>
                    <a:pt x="119" y="9"/>
                  </a:lnTo>
                  <a:lnTo>
                    <a:pt x="113" y="6"/>
                  </a:lnTo>
                  <a:lnTo>
                    <a:pt x="105" y="3"/>
                  </a:lnTo>
                  <a:lnTo>
                    <a:pt x="98" y="2"/>
                  </a:lnTo>
                  <a:lnTo>
                    <a:pt x="90" y="1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3051">
              <a:extLst>
                <a:ext uri="{FF2B5EF4-FFF2-40B4-BE49-F238E27FC236}">
                  <a16:creationId xmlns:a16="http://schemas.microsoft.com/office/drawing/2014/main" id="{7B61D81F-D9F1-4A38-8B3D-9A1EA2A63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6963" y="1374775"/>
              <a:ext cx="66675" cy="52388"/>
            </a:xfrm>
            <a:custGeom>
              <a:avLst/>
              <a:gdLst>
                <a:gd name="T0" fmla="*/ 71 w 165"/>
                <a:gd name="T1" fmla="*/ 71 h 132"/>
                <a:gd name="T2" fmla="*/ 71 w 165"/>
                <a:gd name="T3" fmla="*/ 120 h 132"/>
                <a:gd name="T4" fmla="*/ 71 w 165"/>
                <a:gd name="T5" fmla="*/ 124 h 132"/>
                <a:gd name="T6" fmla="*/ 73 w 165"/>
                <a:gd name="T7" fmla="*/ 127 h 132"/>
                <a:gd name="T8" fmla="*/ 77 w 165"/>
                <a:gd name="T9" fmla="*/ 130 h 132"/>
                <a:gd name="T10" fmla="*/ 80 w 165"/>
                <a:gd name="T11" fmla="*/ 132 h 132"/>
                <a:gd name="T12" fmla="*/ 82 w 165"/>
                <a:gd name="T13" fmla="*/ 131 h 132"/>
                <a:gd name="T14" fmla="*/ 83 w 165"/>
                <a:gd name="T15" fmla="*/ 132 h 132"/>
                <a:gd name="T16" fmla="*/ 83 w 165"/>
                <a:gd name="T17" fmla="*/ 131 h 132"/>
                <a:gd name="T18" fmla="*/ 84 w 165"/>
                <a:gd name="T19" fmla="*/ 132 h 132"/>
                <a:gd name="T20" fmla="*/ 88 w 165"/>
                <a:gd name="T21" fmla="*/ 130 h 132"/>
                <a:gd name="T22" fmla="*/ 91 w 165"/>
                <a:gd name="T23" fmla="*/ 127 h 132"/>
                <a:gd name="T24" fmla="*/ 94 w 165"/>
                <a:gd name="T25" fmla="*/ 124 h 132"/>
                <a:gd name="T26" fmla="*/ 95 w 165"/>
                <a:gd name="T27" fmla="*/ 120 h 132"/>
                <a:gd name="T28" fmla="*/ 95 w 165"/>
                <a:gd name="T29" fmla="*/ 71 h 132"/>
                <a:gd name="T30" fmla="*/ 108 w 165"/>
                <a:gd name="T31" fmla="*/ 68 h 132"/>
                <a:gd name="T32" fmla="*/ 120 w 165"/>
                <a:gd name="T33" fmla="*/ 63 h 132"/>
                <a:gd name="T34" fmla="*/ 132 w 165"/>
                <a:gd name="T35" fmla="*/ 56 h 132"/>
                <a:gd name="T36" fmla="*/ 141 w 165"/>
                <a:gd name="T37" fmla="*/ 48 h 132"/>
                <a:gd name="T38" fmla="*/ 151 w 165"/>
                <a:gd name="T39" fmla="*/ 37 h 132"/>
                <a:gd name="T40" fmla="*/ 157 w 165"/>
                <a:gd name="T41" fmla="*/ 26 h 132"/>
                <a:gd name="T42" fmla="*/ 163 w 165"/>
                <a:gd name="T43" fmla="*/ 13 h 132"/>
                <a:gd name="T44" fmla="*/ 165 w 165"/>
                <a:gd name="T45" fmla="*/ 0 h 132"/>
                <a:gd name="T46" fmla="*/ 0 w 165"/>
                <a:gd name="T47" fmla="*/ 0 h 132"/>
                <a:gd name="T48" fmla="*/ 2 w 165"/>
                <a:gd name="T49" fmla="*/ 13 h 132"/>
                <a:gd name="T50" fmla="*/ 8 w 165"/>
                <a:gd name="T51" fmla="*/ 26 h 132"/>
                <a:gd name="T52" fmla="*/ 15 w 165"/>
                <a:gd name="T53" fmla="*/ 37 h 132"/>
                <a:gd name="T54" fmla="*/ 23 w 165"/>
                <a:gd name="T55" fmla="*/ 48 h 132"/>
                <a:gd name="T56" fmla="*/ 33 w 165"/>
                <a:gd name="T57" fmla="*/ 56 h 132"/>
                <a:gd name="T58" fmla="*/ 45 w 165"/>
                <a:gd name="T59" fmla="*/ 63 h 132"/>
                <a:gd name="T60" fmla="*/ 57 w 165"/>
                <a:gd name="T61" fmla="*/ 68 h 132"/>
                <a:gd name="T62" fmla="*/ 71 w 165"/>
                <a:gd name="T63" fmla="*/ 7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132">
                  <a:moveTo>
                    <a:pt x="71" y="71"/>
                  </a:moveTo>
                  <a:lnTo>
                    <a:pt x="71" y="120"/>
                  </a:lnTo>
                  <a:lnTo>
                    <a:pt x="71" y="124"/>
                  </a:lnTo>
                  <a:lnTo>
                    <a:pt x="73" y="127"/>
                  </a:lnTo>
                  <a:lnTo>
                    <a:pt x="77" y="130"/>
                  </a:lnTo>
                  <a:lnTo>
                    <a:pt x="80" y="132"/>
                  </a:lnTo>
                  <a:lnTo>
                    <a:pt x="82" y="131"/>
                  </a:lnTo>
                  <a:lnTo>
                    <a:pt x="83" y="132"/>
                  </a:lnTo>
                  <a:lnTo>
                    <a:pt x="83" y="131"/>
                  </a:lnTo>
                  <a:lnTo>
                    <a:pt x="84" y="132"/>
                  </a:lnTo>
                  <a:lnTo>
                    <a:pt x="88" y="130"/>
                  </a:lnTo>
                  <a:lnTo>
                    <a:pt x="91" y="127"/>
                  </a:lnTo>
                  <a:lnTo>
                    <a:pt x="94" y="124"/>
                  </a:lnTo>
                  <a:lnTo>
                    <a:pt x="95" y="120"/>
                  </a:lnTo>
                  <a:lnTo>
                    <a:pt x="95" y="71"/>
                  </a:lnTo>
                  <a:lnTo>
                    <a:pt x="108" y="68"/>
                  </a:lnTo>
                  <a:lnTo>
                    <a:pt x="120" y="63"/>
                  </a:lnTo>
                  <a:lnTo>
                    <a:pt x="132" y="56"/>
                  </a:lnTo>
                  <a:lnTo>
                    <a:pt x="141" y="48"/>
                  </a:lnTo>
                  <a:lnTo>
                    <a:pt x="151" y="37"/>
                  </a:lnTo>
                  <a:lnTo>
                    <a:pt x="157" y="26"/>
                  </a:lnTo>
                  <a:lnTo>
                    <a:pt x="163" y="13"/>
                  </a:lnTo>
                  <a:lnTo>
                    <a:pt x="165" y="0"/>
                  </a:lnTo>
                  <a:lnTo>
                    <a:pt x="0" y="0"/>
                  </a:lnTo>
                  <a:lnTo>
                    <a:pt x="2" y="13"/>
                  </a:lnTo>
                  <a:lnTo>
                    <a:pt x="8" y="26"/>
                  </a:lnTo>
                  <a:lnTo>
                    <a:pt x="15" y="37"/>
                  </a:lnTo>
                  <a:lnTo>
                    <a:pt x="23" y="48"/>
                  </a:lnTo>
                  <a:lnTo>
                    <a:pt x="33" y="56"/>
                  </a:lnTo>
                  <a:lnTo>
                    <a:pt x="45" y="63"/>
                  </a:lnTo>
                  <a:lnTo>
                    <a:pt x="57" y="68"/>
                  </a:lnTo>
                  <a:lnTo>
                    <a:pt x="71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3052">
              <a:extLst>
                <a:ext uri="{FF2B5EF4-FFF2-40B4-BE49-F238E27FC236}">
                  <a16:creationId xmlns:a16="http://schemas.microsoft.com/office/drawing/2014/main" id="{DB9440B3-48F3-42AF-8BD1-E99B78B5C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2188" y="1427163"/>
              <a:ext cx="276225" cy="138113"/>
            </a:xfrm>
            <a:custGeom>
              <a:avLst/>
              <a:gdLst>
                <a:gd name="T0" fmla="*/ 601 w 694"/>
                <a:gd name="T1" fmla="*/ 347 h 347"/>
                <a:gd name="T2" fmla="*/ 625 w 694"/>
                <a:gd name="T3" fmla="*/ 331 h 347"/>
                <a:gd name="T4" fmla="*/ 651 w 694"/>
                <a:gd name="T5" fmla="*/ 306 h 347"/>
                <a:gd name="T6" fmla="*/ 670 w 694"/>
                <a:gd name="T7" fmla="*/ 277 h 347"/>
                <a:gd name="T8" fmla="*/ 685 w 694"/>
                <a:gd name="T9" fmla="*/ 248 h 347"/>
                <a:gd name="T10" fmla="*/ 692 w 694"/>
                <a:gd name="T11" fmla="*/ 214 h 347"/>
                <a:gd name="T12" fmla="*/ 693 w 694"/>
                <a:gd name="T13" fmla="*/ 171 h 347"/>
                <a:gd name="T14" fmla="*/ 680 w 694"/>
                <a:gd name="T15" fmla="*/ 114 h 347"/>
                <a:gd name="T16" fmla="*/ 654 w 694"/>
                <a:gd name="T17" fmla="*/ 68 h 347"/>
                <a:gd name="T18" fmla="*/ 617 w 694"/>
                <a:gd name="T19" fmla="*/ 31 h 347"/>
                <a:gd name="T20" fmla="*/ 569 w 694"/>
                <a:gd name="T21" fmla="*/ 8 h 347"/>
                <a:gd name="T22" fmla="*/ 515 w 694"/>
                <a:gd name="T23" fmla="*/ 0 h 347"/>
                <a:gd name="T24" fmla="*/ 485 w 694"/>
                <a:gd name="T25" fmla="*/ 2 h 347"/>
                <a:gd name="T26" fmla="*/ 436 w 694"/>
                <a:gd name="T27" fmla="*/ 19 h 347"/>
                <a:gd name="T28" fmla="*/ 468 w 694"/>
                <a:gd name="T29" fmla="*/ 39 h 347"/>
                <a:gd name="T30" fmla="*/ 497 w 694"/>
                <a:gd name="T31" fmla="*/ 66 h 347"/>
                <a:gd name="T32" fmla="*/ 518 w 694"/>
                <a:gd name="T33" fmla="*/ 98 h 347"/>
                <a:gd name="T34" fmla="*/ 532 w 694"/>
                <a:gd name="T35" fmla="*/ 135 h 347"/>
                <a:gd name="T36" fmla="*/ 540 w 694"/>
                <a:gd name="T37" fmla="*/ 175 h 347"/>
                <a:gd name="T38" fmla="*/ 537 w 694"/>
                <a:gd name="T39" fmla="*/ 223 h 347"/>
                <a:gd name="T40" fmla="*/ 526 w 694"/>
                <a:gd name="T41" fmla="*/ 258 h 347"/>
                <a:gd name="T42" fmla="*/ 517 w 694"/>
                <a:gd name="T43" fmla="*/ 263 h 347"/>
                <a:gd name="T44" fmla="*/ 509 w 694"/>
                <a:gd name="T45" fmla="*/ 259 h 347"/>
                <a:gd name="T46" fmla="*/ 506 w 694"/>
                <a:gd name="T47" fmla="*/ 246 h 347"/>
                <a:gd name="T48" fmla="*/ 515 w 694"/>
                <a:gd name="T49" fmla="*/ 203 h 347"/>
                <a:gd name="T50" fmla="*/ 512 w 694"/>
                <a:gd name="T51" fmla="*/ 155 h 347"/>
                <a:gd name="T52" fmla="*/ 497 w 694"/>
                <a:gd name="T53" fmla="*/ 108 h 347"/>
                <a:gd name="T54" fmla="*/ 468 w 694"/>
                <a:gd name="T55" fmla="*/ 70 h 347"/>
                <a:gd name="T56" fmla="*/ 429 w 694"/>
                <a:gd name="T57" fmla="*/ 43 h 347"/>
                <a:gd name="T58" fmla="*/ 383 w 694"/>
                <a:gd name="T59" fmla="*/ 26 h 347"/>
                <a:gd name="T60" fmla="*/ 329 w 694"/>
                <a:gd name="T61" fmla="*/ 24 h 347"/>
                <a:gd name="T62" fmla="*/ 280 w 694"/>
                <a:gd name="T63" fmla="*/ 36 h 347"/>
                <a:gd name="T64" fmla="*/ 239 w 694"/>
                <a:gd name="T65" fmla="*/ 61 h 347"/>
                <a:gd name="T66" fmla="*/ 205 w 694"/>
                <a:gd name="T67" fmla="*/ 96 h 347"/>
                <a:gd name="T68" fmla="*/ 185 w 694"/>
                <a:gd name="T69" fmla="*/ 139 h 347"/>
                <a:gd name="T70" fmla="*/ 177 w 694"/>
                <a:gd name="T71" fmla="*/ 189 h 347"/>
                <a:gd name="T72" fmla="*/ 183 w 694"/>
                <a:gd name="T73" fmla="*/ 232 h 347"/>
                <a:gd name="T74" fmla="*/ 186 w 694"/>
                <a:gd name="T75" fmla="*/ 255 h 347"/>
                <a:gd name="T76" fmla="*/ 174 w 694"/>
                <a:gd name="T77" fmla="*/ 262 h 347"/>
                <a:gd name="T78" fmla="*/ 164 w 694"/>
                <a:gd name="T79" fmla="*/ 253 h 347"/>
                <a:gd name="T80" fmla="*/ 154 w 694"/>
                <a:gd name="T81" fmla="*/ 206 h 347"/>
                <a:gd name="T82" fmla="*/ 155 w 694"/>
                <a:gd name="T83" fmla="*/ 162 h 347"/>
                <a:gd name="T84" fmla="*/ 165 w 694"/>
                <a:gd name="T85" fmla="*/ 124 h 347"/>
                <a:gd name="T86" fmla="*/ 182 w 694"/>
                <a:gd name="T87" fmla="*/ 88 h 347"/>
                <a:gd name="T88" fmla="*/ 207 w 694"/>
                <a:gd name="T89" fmla="*/ 58 h 347"/>
                <a:gd name="T90" fmla="*/ 235 w 694"/>
                <a:gd name="T91" fmla="*/ 33 h 347"/>
                <a:gd name="T92" fmla="*/ 242 w 694"/>
                <a:gd name="T93" fmla="*/ 13 h 347"/>
                <a:gd name="T94" fmla="*/ 202 w 694"/>
                <a:gd name="T95" fmla="*/ 1 h 347"/>
                <a:gd name="T96" fmla="*/ 160 w 694"/>
                <a:gd name="T97" fmla="*/ 1 h 347"/>
                <a:gd name="T98" fmla="*/ 107 w 694"/>
                <a:gd name="T99" fmla="*/ 14 h 347"/>
                <a:gd name="T100" fmla="*/ 63 w 694"/>
                <a:gd name="T101" fmla="*/ 42 h 347"/>
                <a:gd name="T102" fmla="*/ 28 w 694"/>
                <a:gd name="T103" fmla="*/ 82 h 347"/>
                <a:gd name="T104" fmla="*/ 7 w 694"/>
                <a:gd name="T105" fmla="*/ 132 h 347"/>
                <a:gd name="T106" fmla="*/ 0 w 694"/>
                <a:gd name="T107" fmla="*/ 192 h 347"/>
                <a:gd name="T108" fmla="*/ 2 w 694"/>
                <a:gd name="T109" fmla="*/ 225 h 347"/>
                <a:gd name="T110" fmla="*/ 13 w 694"/>
                <a:gd name="T111" fmla="*/ 256 h 347"/>
                <a:gd name="T112" fmla="*/ 28 w 694"/>
                <a:gd name="T113" fmla="*/ 286 h 347"/>
                <a:gd name="T114" fmla="*/ 49 w 694"/>
                <a:gd name="T115" fmla="*/ 313 h 347"/>
                <a:gd name="T116" fmla="*/ 78 w 694"/>
                <a:gd name="T117" fmla="*/ 338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94" h="347">
                  <a:moveTo>
                    <a:pt x="88" y="345"/>
                  </a:moveTo>
                  <a:lnTo>
                    <a:pt x="91" y="347"/>
                  </a:lnTo>
                  <a:lnTo>
                    <a:pt x="601" y="347"/>
                  </a:lnTo>
                  <a:lnTo>
                    <a:pt x="605" y="345"/>
                  </a:lnTo>
                  <a:lnTo>
                    <a:pt x="615" y="338"/>
                  </a:lnTo>
                  <a:lnTo>
                    <a:pt x="625" y="331"/>
                  </a:lnTo>
                  <a:lnTo>
                    <a:pt x="635" y="322"/>
                  </a:lnTo>
                  <a:lnTo>
                    <a:pt x="643" y="314"/>
                  </a:lnTo>
                  <a:lnTo>
                    <a:pt x="651" y="306"/>
                  </a:lnTo>
                  <a:lnTo>
                    <a:pt x="659" y="296"/>
                  </a:lnTo>
                  <a:lnTo>
                    <a:pt x="664" y="288"/>
                  </a:lnTo>
                  <a:lnTo>
                    <a:pt x="670" y="277"/>
                  </a:lnTo>
                  <a:lnTo>
                    <a:pt x="676" y="268"/>
                  </a:lnTo>
                  <a:lnTo>
                    <a:pt x="681" y="258"/>
                  </a:lnTo>
                  <a:lnTo>
                    <a:pt x="685" y="248"/>
                  </a:lnTo>
                  <a:lnTo>
                    <a:pt x="688" y="237"/>
                  </a:lnTo>
                  <a:lnTo>
                    <a:pt x="691" y="226"/>
                  </a:lnTo>
                  <a:lnTo>
                    <a:pt x="692" y="214"/>
                  </a:lnTo>
                  <a:lnTo>
                    <a:pt x="693" y="203"/>
                  </a:lnTo>
                  <a:lnTo>
                    <a:pt x="694" y="192"/>
                  </a:lnTo>
                  <a:lnTo>
                    <a:pt x="693" y="171"/>
                  </a:lnTo>
                  <a:lnTo>
                    <a:pt x="691" y="151"/>
                  </a:lnTo>
                  <a:lnTo>
                    <a:pt x="686" y="132"/>
                  </a:lnTo>
                  <a:lnTo>
                    <a:pt x="680" y="114"/>
                  </a:lnTo>
                  <a:lnTo>
                    <a:pt x="673" y="98"/>
                  </a:lnTo>
                  <a:lnTo>
                    <a:pt x="664" y="82"/>
                  </a:lnTo>
                  <a:lnTo>
                    <a:pt x="654" y="68"/>
                  </a:lnTo>
                  <a:lnTo>
                    <a:pt x="643" y="54"/>
                  </a:lnTo>
                  <a:lnTo>
                    <a:pt x="630" y="42"/>
                  </a:lnTo>
                  <a:lnTo>
                    <a:pt x="617" y="31"/>
                  </a:lnTo>
                  <a:lnTo>
                    <a:pt x="601" y="22"/>
                  </a:lnTo>
                  <a:lnTo>
                    <a:pt x="586" y="14"/>
                  </a:lnTo>
                  <a:lnTo>
                    <a:pt x="569" y="8"/>
                  </a:lnTo>
                  <a:lnTo>
                    <a:pt x="551" y="4"/>
                  </a:lnTo>
                  <a:lnTo>
                    <a:pt x="534" y="1"/>
                  </a:lnTo>
                  <a:lnTo>
                    <a:pt x="515" y="0"/>
                  </a:lnTo>
                  <a:lnTo>
                    <a:pt x="504" y="0"/>
                  </a:lnTo>
                  <a:lnTo>
                    <a:pt x="494" y="1"/>
                  </a:lnTo>
                  <a:lnTo>
                    <a:pt x="485" y="2"/>
                  </a:lnTo>
                  <a:lnTo>
                    <a:pt x="475" y="5"/>
                  </a:lnTo>
                  <a:lnTo>
                    <a:pt x="455" y="11"/>
                  </a:lnTo>
                  <a:lnTo>
                    <a:pt x="436" y="19"/>
                  </a:lnTo>
                  <a:lnTo>
                    <a:pt x="447" y="25"/>
                  </a:lnTo>
                  <a:lnTo>
                    <a:pt x="459" y="32"/>
                  </a:lnTo>
                  <a:lnTo>
                    <a:pt x="468" y="39"/>
                  </a:lnTo>
                  <a:lnTo>
                    <a:pt x="479" y="48"/>
                  </a:lnTo>
                  <a:lnTo>
                    <a:pt x="487" y="56"/>
                  </a:lnTo>
                  <a:lnTo>
                    <a:pt x="497" y="66"/>
                  </a:lnTo>
                  <a:lnTo>
                    <a:pt x="504" y="75"/>
                  </a:lnTo>
                  <a:lnTo>
                    <a:pt x="511" y="86"/>
                  </a:lnTo>
                  <a:lnTo>
                    <a:pt x="518" y="98"/>
                  </a:lnTo>
                  <a:lnTo>
                    <a:pt x="523" y="110"/>
                  </a:lnTo>
                  <a:lnTo>
                    <a:pt x="528" y="121"/>
                  </a:lnTo>
                  <a:lnTo>
                    <a:pt x="532" y="135"/>
                  </a:lnTo>
                  <a:lnTo>
                    <a:pt x="536" y="148"/>
                  </a:lnTo>
                  <a:lnTo>
                    <a:pt x="537" y="161"/>
                  </a:lnTo>
                  <a:lnTo>
                    <a:pt x="540" y="175"/>
                  </a:lnTo>
                  <a:lnTo>
                    <a:pt x="540" y="189"/>
                  </a:lnTo>
                  <a:lnTo>
                    <a:pt x="538" y="206"/>
                  </a:lnTo>
                  <a:lnTo>
                    <a:pt x="537" y="223"/>
                  </a:lnTo>
                  <a:lnTo>
                    <a:pt x="534" y="239"/>
                  </a:lnTo>
                  <a:lnTo>
                    <a:pt x="528" y="255"/>
                  </a:lnTo>
                  <a:lnTo>
                    <a:pt x="526" y="258"/>
                  </a:lnTo>
                  <a:lnTo>
                    <a:pt x="524" y="261"/>
                  </a:lnTo>
                  <a:lnTo>
                    <a:pt x="521" y="262"/>
                  </a:lnTo>
                  <a:lnTo>
                    <a:pt x="517" y="263"/>
                  </a:lnTo>
                  <a:lnTo>
                    <a:pt x="515" y="263"/>
                  </a:lnTo>
                  <a:lnTo>
                    <a:pt x="513" y="262"/>
                  </a:lnTo>
                  <a:lnTo>
                    <a:pt x="509" y="259"/>
                  </a:lnTo>
                  <a:lnTo>
                    <a:pt x="506" y="256"/>
                  </a:lnTo>
                  <a:lnTo>
                    <a:pt x="505" y="251"/>
                  </a:lnTo>
                  <a:lnTo>
                    <a:pt x="506" y="246"/>
                  </a:lnTo>
                  <a:lnTo>
                    <a:pt x="510" y="233"/>
                  </a:lnTo>
                  <a:lnTo>
                    <a:pt x="513" y="219"/>
                  </a:lnTo>
                  <a:lnTo>
                    <a:pt x="515" y="203"/>
                  </a:lnTo>
                  <a:lnTo>
                    <a:pt x="516" y="189"/>
                  </a:lnTo>
                  <a:lnTo>
                    <a:pt x="515" y="171"/>
                  </a:lnTo>
                  <a:lnTo>
                    <a:pt x="512" y="155"/>
                  </a:lnTo>
                  <a:lnTo>
                    <a:pt x="509" y="138"/>
                  </a:lnTo>
                  <a:lnTo>
                    <a:pt x="503" y="123"/>
                  </a:lnTo>
                  <a:lnTo>
                    <a:pt x="497" y="108"/>
                  </a:lnTo>
                  <a:lnTo>
                    <a:pt x="488" y="94"/>
                  </a:lnTo>
                  <a:lnTo>
                    <a:pt x="479" y="82"/>
                  </a:lnTo>
                  <a:lnTo>
                    <a:pt x="468" y="70"/>
                  </a:lnTo>
                  <a:lnTo>
                    <a:pt x="456" y="60"/>
                  </a:lnTo>
                  <a:lnTo>
                    <a:pt x="443" y="50"/>
                  </a:lnTo>
                  <a:lnTo>
                    <a:pt x="429" y="43"/>
                  </a:lnTo>
                  <a:lnTo>
                    <a:pt x="415" y="36"/>
                  </a:lnTo>
                  <a:lnTo>
                    <a:pt x="398" y="31"/>
                  </a:lnTo>
                  <a:lnTo>
                    <a:pt x="383" y="26"/>
                  </a:lnTo>
                  <a:lnTo>
                    <a:pt x="365" y="24"/>
                  </a:lnTo>
                  <a:lnTo>
                    <a:pt x="347" y="24"/>
                  </a:lnTo>
                  <a:lnTo>
                    <a:pt x="329" y="24"/>
                  </a:lnTo>
                  <a:lnTo>
                    <a:pt x="312" y="26"/>
                  </a:lnTo>
                  <a:lnTo>
                    <a:pt x="296" y="31"/>
                  </a:lnTo>
                  <a:lnTo>
                    <a:pt x="280" y="36"/>
                  </a:lnTo>
                  <a:lnTo>
                    <a:pt x="265" y="43"/>
                  </a:lnTo>
                  <a:lnTo>
                    <a:pt x="252" y="51"/>
                  </a:lnTo>
                  <a:lnTo>
                    <a:pt x="239" y="61"/>
                  </a:lnTo>
                  <a:lnTo>
                    <a:pt x="227" y="71"/>
                  </a:lnTo>
                  <a:lnTo>
                    <a:pt x="215" y="83"/>
                  </a:lnTo>
                  <a:lnTo>
                    <a:pt x="205" y="96"/>
                  </a:lnTo>
                  <a:lnTo>
                    <a:pt x="197" y="110"/>
                  </a:lnTo>
                  <a:lnTo>
                    <a:pt x="190" y="124"/>
                  </a:lnTo>
                  <a:lnTo>
                    <a:pt x="185" y="139"/>
                  </a:lnTo>
                  <a:lnTo>
                    <a:pt x="180" y="156"/>
                  </a:lnTo>
                  <a:lnTo>
                    <a:pt x="178" y="173"/>
                  </a:lnTo>
                  <a:lnTo>
                    <a:pt x="177" y="189"/>
                  </a:lnTo>
                  <a:lnTo>
                    <a:pt x="178" y="203"/>
                  </a:lnTo>
                  <a:lnTo>
                    <a:pt x="179" y="218"/>
                  </a:lnTo>
                  <a:lnTo>
                    <a:pt x="183" y="232"/>
                  </a:lnTo>
                  <a:lnTo>
                    <a:pt x="186" y="245"/>
                  </a:lnTo>
                  <a:lnTo>
                    <a:pt x="187" y="250"/>
                  </a:lnTo>
                  <a:lnTo>
                    <a:pt x="186" y="255"/>
                  </a:lnTo>
                  <a:lnTo>
                    <a:pt x="184" y="258"/>
                  </a:lnTo>
                  <a:lnTo>
                    <a:pt x="179" y="261"/>
                  </a:lnTo>
                  <a:lnTo>
                    <a:pt x="174" y="262"/>
                  </a:lnTo>
                  <a:lnTo>
                    <a:pt x="170" y="261"/>
                  </a:lnTo>
                  <a:lnTo>
                    <a:pt x="166" y="257"/>
                  </a:lnTo>
                  <a:lnTo>
                    <a:pt x="164" y="253"/>
                  </a:lnTo>
                  <a:lnTo>
                    <a:pt x="159" y="238"/>
                  </a:lnTo>
                  <a:lnTo>
                    <a:pt x="155" y="223"/>
                  </a:lnTo>
                  <a:lnTo>
                    <a:pt x="154" y="206"/>
                  </a:lnTo>
                  <a:lnTo>
                    <a:pt x="153" y="189"/>
                  </a:lnTo>
                  <a:lnTo>
                    <a:pt x="154" y="176"/>
                  </a:lnTo>
                  <a:lnTo>
                    <a:pt x="155" y="162"/>
                  </a:lnTo>
                  <a:lnTo>
                    <a:pt x="158" y="149"/>
                  </a:lnTo>
                  <a:lnTo>
                    <a:pt x="161" y="136"/>
                  </a:lnTo>
                  <a:lnTo>
                    <a:pt x="165" y="124"/>
                  </a:lnTo>
                  <a:lnTo>
                    <a:pt x="170" y="111"/>
                  </a:lnTo>
                  <a:lnTo>
                    <a:pt x="176" y="100"/>
                  </a:lnTo>
                  <a:lnTo>
                    <a:pt x="182" y="88"/>
                  </a:lnTo>
                  <a:lnTo>
                    <a:pt x="190" y="77"/>
                  </a:lnTo>
                  <a:lnTo>
                    <a:pt x="197" y="68"/>
                  </a:lnTo>
                  <a:lnTo>
                    <a:pt x="207" y="58"/>
                  </a:lnTo>
                  <a:lnTo>
                    <a:pt x="215" y="49"/>
                  </a:lnTo>
                  <a:lnTo>
                    <a:pt x="226" y="41"/>
                  </a:lnTo>
                  <a:lnTo>
                    <a:pt x="235" y="33"/>
                  </a:lnTo>
                  <a:lnTo>
                    <a:pt x="247" y="26"/>
                  </a:lnTo>
                  <a:lnTo>
                    <a:pt x="258" y="20"/>
                  </a:lnTo>
                  <a:lnTo>
                    <a:pt x="242" y="13"/>
                  </a:lnTo>
                  <a:lnTo>
                    <a:pt x="223" y="6"/>
                  </a:lnTo>
                  <a:lnTo>
                    <a:pt x="212" y="4"/>
                  </a:lnTo>
                  <a:lnTo>
                    <a:pt x="202" y="1"/>
                  </a:lnTo>
                  <a:lnTo>
                    <a:pt x="191" y="0"/>
                  </a:lnTo>
                  <a:lnTo>
                    <a:pt x="179" y="0"/>
                  </a:lnTo>
                  <a:lnTo>
                    <a:pt x="160" y="1"/>
                  </a:lnTo>
                  <a:lnTo>
                    <a:pt x="141" y="4"/>
                  </a:lnTo>
                  <a:lnTo>
                    <a:pt x="123" y="8"/>
                  </a:lnTo>
                  <a:lnTo>
                    <a:pt x="107" y="14"/>
                  </a:lnTo>
                  <a:lnTo>
                    <a:pt x="91" y="22"/>
                  </a:lnTo>
                  <a:lnTo>
                    <a:pt x="76" y="31"/>
                  </a:lnTo>
                  <a:lnTo>
                    <a:pt x="63" y="42"/>
                  </a:lnTo>
                  <a:lnTo>
                    <a:pt x="49" y="54"/>
                  </a:lnTo>
                  <a:lnTo>
                    <a:pt x="39" y="68"/>
                  </a:lnTo>
                  <a:lnTo>
                    <a:pt x="28" y="82"/>
                  </a:lnTo>
                  <a:lnTo>
                    <a:pt x="20" y="98"/>
                  </a:lnTo>
                  <a:lnTo>
                    <a:pt x="13" y="114"/>
                  </a:lnTo>
                  <a:lnTo>
                    <a:pt x="7" y="132"/>
                  </a:lnTo>
                  <a:lnTo>
                    <a:pt x="3" y="151"/>
                  </a:lnTo>
                  <a:lnTo>
                    <a:pt x="0" y="171"/>
                  </a:lnTo>
                  <a:lnTo>
                    <a:pt x="0" y="192"/>
                  </a:lnTo>
                  <a:lnTo>
                    <a:pt x="0" y="202"/>
                  </a:lnTo>
                  <a:lnTo>
                    <a:pt x="1" y="213"/>
                  </a:lnTo>
                  <a:lnTo>
                    <a:pt x="2" y="225"/>
                  </a:lnTo>
                  <a:lnTo>
                    <a:pt x="5" y="236"/>
                  </a:lnTo>
                  <a:lnTo>
                    <a:pt x="8" y="245"/>
                  </a:lnTo>
                  <a:lnTo>
                    <a:pt x="13" y="256"/>
                  </a:lnTo>
                  <a:lnTo>
                    <a:pt x="16" y="267"/>
                  </a:lnTo>
                  <a:lnTo>
                    <a:pt x="22" y="276"/>
                  </a:lnTo>
                  <a:lnTo>
                    <a:pt x="28" y="286"/>
                  </a:lnTo>
                  <a:lnTo>
                    <a:pt x="35" y="295"/>
                  </a:lnTo>
                  <a:lnTo>
                    <a:pt x="42" y="305"/>
                  </a:lnTo>
                  <a:lnTo>
                    <a:pt x="49" y="313"/>
                  </a:lnTo>
                  <a:lnTo>
                    <a:pt x="59" y="321"/>
                  </a:lnTo>
                  <a:lnTo>
                    <a:pt x="67" y="330"/>
                  </a:lnTo>
                  <a:lnTo>
                    <a:pt x="78" y="338"/>
                  </a:lnTo>
                  <a:lnTo>
                    <a:pt x="88" y="345"/>
                  </a:lnTo>
                  <a:lnTo>
                    <a:pt x="88" y="3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7" name="Freeform 19">
            <a:extLst>
              <a:ext uri="{FF2B5EF4-FFF2-40B4-BE49-F238E27FC236}">
                <a16:creationId xmlns:a16="http://schemas.microsoft.com/office/drawing/2014/main" id="{45DD9227-C46E-4F6E-9006-0893DF8EAA4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958283" y="1036281"/>
            <a:ext cx="446090" cy="360000"/>
          </a:xfrm>
          <a:custGeom>
            <a:avLst/>
            <a:gdLst>
              <a:gd name="T0" fmla="*/ 96 w 96"/>
              <a:gd name="T1" fmla="*/ 40 h 78"/>
              <a:gd name="T2" fmla="*/ 96 w 96"/>
              <a:gd name="T3" fmla="*/ 40 h 78"/>
              <a:gd name="T4" fmla="*/ 96 w 96"/>
              <a:gd name="T5" fmla="*/ 39 h 78"/>
              <a:gd name="T6" fmla="*/ 96 w 96"/>
              <a:gd name="T7" fmla="*/ 39 h 78"/>
              <a:gd name="T8" fmla="*/ 83 w 96"/>
              <a:gd name="T9" fmla="*/ 10 h 78"/>
              <a:gd name="T10" fmla="*/ 86 w 96"/>
              <a:gd name="T11" fmla="*/ 10 h 78"/>
              <a:gd name="T12" fmla="*/ 88 w 96"/>
              <a:gd name="T13" fmla="*/ 8 h 78"/>
              <a:gd name="T14" fmla="*/ 86 w 96"/>
              <a:gd name="T15" fmla="*/ 6 h 78"/>
              <a:gd name="T16" fmla="*/ 54 w 96"/>
              <a:gd name="T17" fmla="*/ 6 h 78"/>
              <a:gd name="T18" fmla="*/ 46 w 96"/>
              <a:gd name="T19" fmla="*/ 0 h 78"/>
              <a:gd name="T20" fmla="*/ 38 w 96"/>
              <a:gd name="T21" fmla="*/ 6 h 78"/>
              <a:gd name="T22" fmla="*/ 10 w 96"/>
              <a:gd name="T23" fmla="*/ 6 h 78"/>
              <a:gd name="T24" fmla="*/ 8 w 96"/>
              <a:gd name="T25" fmla="*/ 8 h 78"/>
              <a:gd name="T26" fmla="*/ 10 w 96"/>
              <a:gd name="T27" fmla="*/ 10 h 78"/>
              <a:gd name="T28" fmla="*/ 13 w 96"/>
              <a:gd name="T29" fmla="*/ 10 h 78"/>
              <a:gd name="T30" fmla="*/ 0 w 96"/>
              <a:gd name="T31" fmla="*/ 39 h 78"/>
              <a:gd name="T32" fmla="*/ 0 w 96"/>
              <a:gd name="T33" fmla="*/ 39 h 78"/>
              <a:gd name="T34" fmla="*/ 0 w 96"/>
              <a:gd name="T35" fmla="*/ 40 h 78"/>
              <a:gd name="T36" fmla="*/ 0 w 96"/>
              <a:gd name="T37" fmla="*/ 40 h 78"/>
              <a:gd name="T38" fmla="*/ 0 w 96"/>
              <a:gd name="T39" fmla="*/ 40 h 78"/>
              <a:gd name="T40" fmla="*/ 16 w 96"/>
              <a:gd name="T41" fmla="*/ 56 h 78"/>
              <a:gd name="T42" fmla="*/ 32 w 96"/>
              <a:gd name="T43" fmla="*/ 40 h 78"/>
              <a:gd name="T44" fmla="*/ 32 w 96"/>
              <a:gd name="T45" fmla="*/ 40 h 78"/>
              <a:gd name="T46" fmla="*/ 32 w 96"/>
              <a:gd name="T47" fmla="*/ 40 h 78"/>
              <a:gd name="T48" fmla="*/ 32 w 96"/>
              <a:gd name="T49" fmla="*/ 39 h 78"/>
              <a:gd name="T50" fmla="*/ 32 w 96"/>
              <a:gd name="T51" fmla="*/ 39 h 78"/>
              <a:gd name="T52" fmla="*/ 19 w 96"/>
              <a:gd name="T53" fmla="*/ 10 h 78"/>
              <a:gd name="T54" fmla="*/ 38 w 96"/>
              <a:gd name="T55" fmla="*/ 10 h 78"/>
              <a:gd name="T56" fmla="*/ 44 w 96"/>
              <a:gd name="T57" fmla="*/ 16 h 78"/>
              <a:gd name="T58" fmla="*/ 44 w 96"/>
              <a:gd name="T59" fmla="*/ 74 h 78"/>
              <a:gd name="T60" fmla="*/ 32 w 96"/>
              <a:gd name="T61" fmla="*/ 74 h 78"/>
              <a:gd name="T62" fmla="*/ 30 w 96"/>
              <a:gd name="T63" fmla="*/ 76 h 78"/>
              <a:gd name="T64" fmla="*/ 32 w 96"/>
              <a:gd name="T65" fmla="*/ 78 h 78"/>
              <a:gd name="T66" fmla="*/ 62 w 96"/>
              <a:gd name="T67" fmla="*/ 78 h 78"/>
              <a:gd name="T68" fmla="*/ 64 w 96"/>
              <a:gd name="T69" fmla="*/ 76 h 78"/>
              <a:gd name="T70" fmla="*/ 62 w 96"/>
              <a:gd name="T71" fmla="*/ 74 h 78"/>
              <a:gd name="T72" fmla="*/ 48 w 96"/>
              <a:gd name="T73" fmla="*/ 74 h 78"/>
              <a:gd name="T74" fmla="*/ 48 w 96"/>
              <a:gd name="T75" fmla="*/ 16 h 78"/>
              <a:gd name="T76" fmla="*/ 54 w 96"/>
              <a:gd name="T77" fmla="*/ 10 h 78"/>
              <a:gd name="T78" fmla="*/ 77 w 96"/>
              <a:gd name="T79" fmla="*/ 10 h 78"/>
              <a:gd name="T80" fmla="*/ 64 w 96"/>
              <a:gd name="T81" fmla="*/ 39 h 78"/>
              <a:gd name="T82" fmla="*/ 64 w 96"/>
              <a:gd name="T83" fmla="*/ 39 h 78"/>
              <a:gd name="T84" fmla="*/ 64 w 96"/>
              <a:gd name="T85" fmla="*/ 40 h 78"/>
              <a:gd name="T86" fmla="*/ 64 w 96"/>
              <a:gd name="T87" fmla="*/ 40 h 78"/>
              <a:gd name="T88" fmla="*/ 64 w 96"/>
              <a:gd name="T89" fmla="*/ 40 h 78"/>
              <a:gd name="T90" fmla="*/ 80 w 96"/>
              <a:gd name="T91" fmla="*/ 56 h 78"/>
              <a:gd name="T92" fmla="*/ 96 w 96"/>
              <a:gd name="T93" fmla="*/ 40 h 78"/>
              <a:gd name="T94" fmla="*/ 96 w 96"/>
              <a:gd name="T95" fmla="*/ 40 h 78"/>
              <a:gd name="T96" fmla="*/ 27 w 96"/>
              <a:gd name="T97" fmla="*/ 38 h 78"/>
              <a:gd name="T98" fmla="*/ 5 w 96"/>
              <a:gd name="T99" fmla="*/ 38 h 78"/>
              <a:gd name="T100" fmla="*/ 16 w 96"/>
              <a:gd name="T101" fmla="*/ 13 h 78"/>
              <a:gd name="T102" fmla="*/ 27 w 96"/>
              <a:gd name="T103" fmla="*/ 38 h 78"/>
              <a:gd name="T104" fmla="*/ 69 w 96"/>
              <a:gd name="T105" fmla="*/ 38 h 78"/>
              <a:gd name="T106" fmla="*/ 80 w 96"/>
              <a:gd name="T107" fmla="*/ 13 h 78"/>
              <a:gd name="T108" fmla="*/ 91 w 96"/>
              <a:gd name="T109" fmla="*/ 38 h 78"/>
              <a:gd name="T110" fmla="*/ 69 w 96"/>
              <a:gd name="T111" fmla="*/ 3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96" h="78">
                <a:moveTo>
                  <a:pt x="96" y="40"/>
                </a:moveTo>
                <a:cubicBezTo>
                  <a:pt x="96" y="40"/>
                  <a:pt x="96" y="40"/>
                  <a:pt x="96" y="40"/>
                </a:cubicBezTo>
                <a:cubicBezTo>
                  <a:pt x="96" y="39"/>
                  <a:pt x="96" y="39"/>
                  <a:pt x="96" y="39"/>
                </a:cubicBezTo>
                <a:cubicBezTo>
                  <a:pt x="96" y="39"/>
                  <a:pt x="96" y="39"/>
                  <a:pt x="96" y="39"/>
                </a:cubicBezTo>
                <a:cubicBezTo>
                  <a:pt x="83" y="10"/>
                  <a:pt x="83" y="10"/>
                  <a:pt x="83" y="10"/>
                </a:cubicBezTo>
                <a:cubicBezTo>
                  <a:pt x="86" y="10"/>
                  <a:pt x="86" y="10"/>
                  <a:pt x="86" y="10"/>
                </a:cubicBezTo>
                <a:cubicBezTo>
                  <a:pt x="87" y="10"/>
                  <a:pt x="88" y="9"/>
                  <a:pt x="88" y="8"/>
                </a:cubicBezTo>
                <a:cubicBezTo>
                  <a:pt x="88" y="7"/>
                  <a:pt x="87" y="6"/>
                  <a:pt x="86" y="6"/>
                </a:cubicBezTo>
                <a:cubicBezTo>
                  <a:pt x="54" y="6"/>
                  <a:pt x="54" y="6"/>
                  <a:pt x="54" y="6"/>
                </a:cubicBezTo>
                <a:cubicBezTo>
                  <a:pt x="53" y="3"/>
                  <a:pt x="50" y="0"/>
                  <a:pt x="46" y="0"/>
                </a:cubicBezTo>
                <a:cubicBezTo>
                  <a:pt x="42" y="0"/>
                  <a:pt x="39" y="3"/>
                  <a:pt x="38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9" y="6"/>
                  <a:pt x="8" y="7"/>
                  <a:pt x="8" y="8"/>
                </a:cubicBezTo>
                <a:cubicBezTo>
                  <a:pt x="8" y="9"/>
                  <a:pt x="9" y="10"/>
                  <a:pt x="10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9"/>
                  <a:pt x="0" y="39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9"/>
                  <a:pt x="7" y="56"/>
                  <a:pt x="16" y="56"/>
                </a:cubicBezTo>
                <a:cubicBezTo>
                  <a:pt x="25" y="56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9"/>
                  <a:pt x="32" y="39"/>
                  <a:pt x="32" y="39"/>
                </a:cubicBezTo>
                <a:cubicBezTo>
                  <a:pt x="32" y="39"/>
                  <a:pt x="32" y="39"/>
                  <a:pt x="32" y="39"/>
                </a:cubicBezTo>
                <a:cubicBezTo>
                  <a:pt x="19" y="10"/>
                  <a:pt x="19" y="10"/>
                  <a:pt x="19" y="10"/>
                </a:cubicBezTo>
                <a:cubicBezTo>
                  <a:pt x="38" y="10"/>
                  <a:pt x="38" y="10"/>
                  <a:pt x="38" y="10"/>
                </a:cubicBezTo>
                <a:cubicBezTo>
                  <a:pt x="39" y="13"/>
                  <a:pt x="41" y="15"/>
                  <a:pt x="44" y="16"/>
                </a:cubicBezTo>
                <a:cubicBezTo>
                  <a:pt x="44" y="74"/>
                  <a:pt x="44" y="74"/>
                  <a:pt x="44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1" y="74"/>
                  <a:pt x="30" y="75"/>
                  <a:pt x="30" y="76"/>
                </a:cubicBezTo>
                <a:cubicBezTo>
                  <a:pt x="30" y="77"/>
                  <a:pt x="31" y="78"/>
                  <a:pt x="32" y="78"/>
                </a:cubicBezTo>
                <a:cubicBezTo>
                  <a:pt x="62" y="78"/>
                  <a:pt x="62" y="78"/>
                  <a:pt x="62" y="78"/>
                </a:cubicBezTo>
                <a:cubicBezTo>
                  <a:pt x="63" y="78"/>
                  <a:pt x="64" y="77"/>
                  <a:pt x="64" y="76"/>
                </a:cubicBezTo>
                <a:cubicBezTo>
                  <a:pt x="64" y="75"/>
                  <a:pt x="63" y="74"/>
                  <a:pt x="62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8" y="16"/>
                  <a:pt x="48" y="16"/>
                  <a:pt x="48" y="16"/>
                </a:cubicBezTo>
                <a:cubicBezTo>
                  <a:pt x="51" y="15"/>
                  <a:pt x="53" y="13"/>
                  <a:pt x="54" y="10"/>
                </a:cubicBezTo>
                <a:cubicBezTo>
                  <a:pt x="77" y="10"/>
                  <a:pt x="77" y="10"/>
                  <a:pt x="77" y="10"/>
                </a:cubicBezTo>
                <a:cubicBezTo>
                  <a:pt x="64" y="39"/>
                  <a:pt x="64" y="39"/>
                  <a:pt x="64" y="39"/>
                </a:cubicBezTo>
                <a:cubicBezTo>
                  <a:pt x="64" y="39"/>
                  <a:pt x="64" y="39"/>
                  <a:pt x="64" y="39"/>
                </a:cubicBezTo>
                <a:cubicBezTo>
                  <a:pt x="64" y="39"/>
                  <a:pt x="64" y="39"/>
                  <a:pt x="64" y="40"/>
                </a:cubicBezTo>
                <a:cubicBezTo>
                  <a:pt x="64" y="40"/>
                  <a:pt x="64" y="40"/>
                  <a:pt x="64" y="40"/>
                </a:cubicBezTo>
                <a:cubicBezTo>
                  <a:pt x="64" y="40"/>
                  <a:pt x="64" y="40"/>
                  <a:pt x="64" y="40"/>
                </a:cubicBezTo>
                <a:cubicBezTo>
                  <a:pt x="64" y="49"/>
                  <a:pt x="71" y="56"/>
                  <a:pt x="80" y="56"/>
                </a:cubicBezTo>
                <a:cubicBezTo>
                  <a:pt x="89" y="56"/>
                  <a:pt x="96" y="49"/>
                  <a:pt x="96" y="40"/>
                </a:cubicBezTo>
                <a:cubicBezTo>
                  <a:pt x="96" y="40"/>
                  <a:pt x="96" y="40"/>
                  <a:pt x="96" y="40"/>
                </a:cubicBezTo>
                <a:close/>
                <a:moveTo>
                  <a:pt x="27" y="38"/>
                </a:moveTo>
                <a:cubicBezTo>
                  <a:pt x="5" y="38"/>
                  <a:pt x="5" y="38"/>
                  <a:pt x="5" y="38"/>
                </a:cubicBezTo>
                <a:cubicBezTo>
                  <a:pt x="16" y="13"/>
                  <a:pt x="16" y="13"/>
                  <a:pt x="16" y="13"/>
                </a:cubicBezTo>
                <a:lnTo>
                  <a:pt x="27" y="38"/>
                </a:lnTo>
                <a:close/>
                <a:moveTo>
                  <a:pt x="69" y="38"/>
                </a:moveTo>
                <a:cubicBezTo>
                  <a:pt x="80" y="13"/>
                  <a:pt x="80" y="13"/>
                  <a:pt x="80" y="13"/>
                </a:cubicBezTo>
                <a:cubicBezTo>
                  <a:pt x="91" y="38"/>
                  <a:pt x="91" y="38"/>
                  <a:pt x="91" y="38"/>
                </a:cubicBezTo>
                <a:lnTo>
                  <a:pt x="69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399F73D1-4E51-4D3A-8C38-D677342576B0}"/>
              </a:ext>
            </a:extLst>
          </p:cNvPr>
          <p:cNvGrpSpPr>
            <a:grpSpLocks noChangeAspect="1"/>
          </p:cNvGrpSpPr>
          <p:nvPr/>
        </p:nvGrpSpPr>
        <p:grpSpPr>
          <a:xfrm>
            <a:off x="4805049" y="1741871"/>
            <a:ext cx="294000" cy="360000"/>
            <a:chOff x="9351963" y="3508375"/>
            <a:chExt cx="233362" cy="285750"/>
          </a:xfrm>
          <a:solidFill>
            <a:schemeClr val="bg1"/>
          </a:solidFill>
        </p:grpSpPr>
        <p:sp>
          <p:nvSpPr>
            <p:cNvPr id="242" name="Freeform 4592">
              <a:extLst>
                <a:ext uri="{FF2B5EF4-FFF2-40B4-BE49-F238E27FC236}">
                  <a16:creationId xmlns:a16="http://schemas.microsoft.com/office/drawing/2014/main" id="{98712369-3E31-426B-A618-1CEBA35D1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1963" y="3641725"/>
              <a:ext cx="104775" cy="152400"/>
            </a:xfrm>
            <a:custGeom>
              <a:avLst/>
              <a:gdLst>
                <a:gd name="T0" fmla="*/ 316 w 331"/>
                <a:gd name="T1" fmla="*/ 0 h 482"/>
                <a:gd name="T2" fmla="*/ 15 w 331"/>
                <a:gd name="T3" fmla="*/ 0 h 482"/>
                <a:gd name="T4" fmla="*/ 11 w 331"/>
                <a:gd name="T5" fmla="*/ 1 h 482"/>
                <a:gd name="T6" fmla="*/ 9 w 331"/>
                <a:gd name="T7" fmla="*/ 1 h 482"/>
                <a:gd name="T8" fmla="*/ 7 w 331"/>
                <a:gd name="T9" fmla="*/ 3 h 482"/>
                <a:gd name="T10" fmla="*/ 5 w 331"/>
                <a:gd name="T11" fmla="*/ 4 h 482"/>
                <a:gd name="T12" fmla="*/ 2 w 331"/>
                <a:gd name="T13" fmla="*/ 7 h 482"/>
                <a:gd name="T14" fmla="*/ 1 w 331"/>
                <a:gd name="T15" fmla="*/ 10 h 482"/>
                <a:gd name="T16" fmla="*/ 0 w 331"/>
                <a:gd name="T17" fmla="*/ 12 h 482"/>
                <a:gd name="T18" fmla="*/ 0 w 331"/>
                <a:gd name="T19" fmla="*/ 16 h 482"/>
                <a:gd name="T20" fmla="*/ 0 w 331"/>
                <a:gd name="T21" fmla="*/ 467 h 482"/>
                <a:gd name="T22" fmla="*/ 0 w 331"/>
                <a:gd name="T23" fmla="*/ 470 h 482"/>
                <a:gd name="T24" fmla="*/ 1 w 331"/>
                <a:gd name="T25" fmla="*/ 473 h 482"/>
                <a:gd name="T26" fmla="*/ 2 w 331"/>
                <a:gd name="T27" fmla="*/ 475 h 482"/>
                <a:gd name="T28" fmla="*/ 5 w 331"/>
                <a:gd name="T29" fmla="*/ 477 h 482"/>
                <a:gd name="T30" fmla="*/ 7 w 331"/>
                <a:gd name="T31" fmla="*/ 480 h 482"/>
                <a:gd name="T32" fmla="*/ 9 w 331"/>
                <a:gd name="T33" fmla="*/ 481 h 482"/>
                <a:gd name="T34" fmla="*/ 11 w 331"/>
                <a:gd name="T35" fmla="*/ 482 h 482"/>
                <a:gd name="T36" fmla="*/ 15 w 331"/>
                <a:gd name="T37" fmla="*/ 482 h 482"/>
                <a:gd name="T38" fmla="*/ 316 w 331"/>
                <a:gd name="T39" fmla="*/ 482 h 482"/>
                <a:gd name="T40" fmla="*/ 319 w 331"/>
                <a:gd name="T41" fmla="*/ 482 h 482"/>
                <a:gd name="T42" fmla="*/ 322 w 331"/>
                <a:gd name="T43" fmla="*/ 481 h 482"/>
                <a:gd name="T44" fmla="*/ 324 w 331"/>
                <a:gd name="T45" fmla="*/ 480 h 482"/>
                <a:gd name="T46" fmla="*/ 327 w 331"/>
                <a:gd name="T47" fmla="*/ 477 h 482"/>
                <a:gd name="T48" fmla="*/ 329 w 331"/>
                <a:gd name="T49" fmla="*/ 475 h 482"/>
                <a:gd name="T50" fmla="*/ 330 w 331"/>
                <a:gd name="T51" fmla="*/ 473 h 482"/>
                <a:gd name="T52" fmla="*/ 331 w 331"/>
                <a:gd name="T53" fmla="*/ 470 h 482"/>
                <a:gd name="T54" fmla="*/ 331 w 331"/>
                <a:gd name="T55" fmla="*/ 467 h 482"/>
                <a:gd name="T56" fmla="*/ 331 w 331"/>
                <a:gd name="T57" fmla="*/ 16 h 482"/>
                <a:gd name="T58" fmla="*/ 331 w 331"/>
                <a:gd name="T59" fmla="*/ 12 h 482"/>
                <a:gd name="T60" fmla="*/ 330 w 331"/>
                <a:gd name="T61" fmla="*/ 9 h 482"/>
                <a:gd name="T62" fmla="*/ 329 w 331"/>
                <a:gd name="T63" fmla="*/ 7 h 482"/>
                <a:gd name="T64" fmla="*/ 327 w 331"/>
                <a:gd name="T65" fmla="*/ 4 h 482"/>
                <a:gd name="T66" fmla="*/ 324 w 331"/>
                <a:gd name="T67" fmla="*/ 3 h 482"/>
                <a:gd name="T68" fmla="*/ 322 w 331"/>
                <a:gd name="T69" fmla="*/ 1 h 482"/>
                <a:gd name="T70" fmla="*/ 319 w 331"/>
                <a:gd name="T71" fmla="*/ 1 h 482"/>
                <a:gd name="T72" fmla="*/ 316 w 331"/>
                <a:gd name="T73" fmla="*/ 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482">
                  <a:moveTo>
                    <a:pt x="316" y="0"/>
                  </a:moveTo>
                  <a:lnTo>
                    <a:pt x="15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5" y="4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467"/>
                  </a:lnTo>
                  <a:lnTo>
                    <a:pt x="0" y="470"/>
                  </a:lnTo>
                  <a:lnTo>
                    <a:pt x="1" y="473"/>
                  </a:lnTo>
                  <a:lnTo>
                    <a:pt x="2" y="475"/>
                  </a:lnTo>
                  <a:lnTo>
                    <a:pt x="5" y="477"/>
                  </a:lnTo>
                  <a:lnTo>
                    <a:pt x="7" y="480"/>
                  </a:lnTo>
                  <a:lnTo>
                    <a:pt x="9" y="481"/>
                  </a:lnTo>
                  <a:lnTo>
                    <a:pt x="11" y="482"/>
                  </a:lnTo>
                  <a:lnTo>
                    <a:pt x="15" y="482"/>
                  </a:lnTo>
                  <a:lnTo>
                    <a:pt x="316" y="482"/>
                  </a:lnTo>
                  <a:lnTo>
                    <a:pt x="319" y="482"/>
                  </a:lnTo>
                  <a:lnTo>
                    <a:pt x="322" y="481"/>
                  </a:lnTo>
                  <a:lnTo>
                    <a:pt x="324" y="480"/>
                  </a:lnTo>
                  <a:lnTo>
                    <a:pt x="327" y="477"/>
                  </a:lnTo>
                  <a:lnTo>
                    <a:pt x="329" y="475"/>
                  </a:lnTo>
                  <a:lnTo>
                    <a:pt x="330" y="473"/>
                  </a:lnTo>
                  <a:lnTo>
                    <a:pt x="331" y="470"/>
                  </a:lnTo>
                  <a:lnTo>
                    <a:pt x="331" y="467"/>
                  </a:lnTo>
                  <a:lnTo>
                    <a:pt x="331" y="16"/>
                  </a:lnTo>
                  <a:lnTo>
                    <a:pt x="331" y="12"/>
                  </a:lnTo>
                  <a:lnTo>
                    <a:pt x="330" y="9"/>
                  </a:lnTo>
                  <a:lnTo>
                    <a:pt x="329" y="7"/>
                  </a:lnTo>
                  <a:lnTo>
                    <a:pt x="327" y="4"/>
                  </a:lnTo>
                  <a:lnTo>
                    <a:pt x="324" y="3"/>
                  </a:lnTo>
                  <a:lnTo>
                    <a:pt x="322" y="1"/>
                  </a:lnTo>
                  <a:lnTo>
                    <a:pt x="319" y="1"/>
                  </a:lnTo>
                  <a:lnTo>
                    <a:pt x="3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4593">
              <a:extLst>
                <a:ext uri="{FF2B5EF4-FFF2-40B4-BE49-F238E27FC236}">
                  <a16:creationId xmlns:a16="http://schemas.microsoft.com/office/drawing/2014/main" id="{D70EFAE7-3FCB-4DC7-92FF-49BA9AF45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7838" y="3608388"/>
              <a:ext cx="73025" cy="28575"/>
            </a:xfrm>
            <a:custGeom>
              <a:avLst/>
              <a:gdLst>
                <a:gd name="T0" fmla="*/ 16 w 232"/>
                <a:gd name="T1" fmla="*/ 90 h 90"/>
                <a:gd name="T2" fmla="*/ 217 w 232"/>
                <a:gd name="T3" fmla="*/ 90 h 90"/>
                <a:gd name="T4" fmla="*/ 218 w 232"/>
                <a:gd name="T5" fmla="*/ 90 h 90"/>
                <a:gd name="T6" fmla="*/ 218 w 232"/>
                <a:gd name="T7" fmla="*/ 90 h 90"/>
                <a:gd name="T8" fmla="*/ 220 w 232"/>
                <a:gd name="T9" fmla="*/ 90 h 90"/>
                <a:gd name="T10" fmla="*/ 223 w 232"/>
                <a:gd name="T11" fmla="*/ 89 h 90"/>
                <a:gd name="T12" fmla="*/ 226 w 232"/>
                <a:gd name="T13" fmla="*/ 88 h 90"/>
                <a:gd name="T14" fmla="*/ 228 w 232"/>
                <a:gd name="T15" fmla="*/ 86 h 90"/>
                <a:gd name="T16" fmla="*/ 230 w 232"/>
                <a:gd name="T17" fmla="*/ 83 h 90"/>
                <a:gd name="T18" fmla="*/ 231 w 232"/>
                <a:gd name="T19" fmla="*/ 81 h 90"/>
                <a:gd name="T20" fmla="*/ 232 w 232"/>
                <a:gd name="T21" fmla="*/ 78 h 90"/>
                <a:gd name="T22" fmla="*/ 232 w 232"/>
                <a:gd name="T23" fmla="*/ 75 h 90"/>
                <a:gd name="T24" fmla="*/ 231 w 232"/>
                <a:gd name="T25" fmla="*/ 71 h 90"/>
                <a:gd name="T26" fmla="*/ 230 w 232"/>
                <a:gd name="T27" fmla="*/ 66 h 90"/>
                <a:gd name="T28" fmla="*/ 204 w 232"/>
                <a:gd name="T29" fmla="*/ 9 h 90"/>
                <a:gd name="T30" fmla="*/ 202 w 232"/>
                <a:gd name="T31" fmla="*/ 5 h 90"/>
                <a:gd name="T32" fmla="*/ 199 w 232"/>
                <a:gd name="T33" fmla="*/ 2 h 90"/>
                <a:gd name="T34" fmla="*/ 195 w 232"/>
                <a:gd name="T35" fmla="*/ 1 h 90"/>
                <a:gd name="T36" fmla="*/ 191 w 232"/>
                <a:gd name="T37" fmla="*/ 0 h 90"/>
                <a:gd name="T38" fmla="*/ 46 w 232"/>
                <a:gd name="T39" fmla="*/ 0 h 90"/>
                <a:gd name="T40" fmla="*/ 42 w 232"/>
                <a:gd name="T41" fmla="*/ 0 h 90"/>
                <a:gd name="T42" fmla="*/ 38 w 232"/>
                <a:gd name="T43" fmla="*/ 2 h 90"/>
                <a:gd name="T44" fmla="*/ 35 w 232"/>
                <a:gd name="T45" fmla="*/ 4 h 90"/>
                <a:gd name="T46" fmla="*/ 33 w 232"/>
                <a:gd name="T47" fmla="*/ 8 h 90"/>
                <a:gd name="T48" fmla="*/ 2 w 232"/>
                <a:gd name="T49" fmla="*/ 69 h 90"/>
                <a:gd name="T50" fmla="*/ 1 w 232"/>
                <a:gd name="T51" fmla="*/ 72 h 90"/>
                <a:gd name="T52" fmla="*/ 0 w 232"/>
                <a:gd name="T53" fmla="*/ 75 h 90"/>
                <a:gd name="T54" fmla="*/ 1 w 232"/>
                <a:gd name="T55" fmla="*/ 79 h 90"/>
                <a:gd name="T56" fmla="*/ 2 w 232"/>
                <a:gd name="T57" fmla="*/ 83 h 90"/>
                <a:gd name="T58" fmla="*/ 4 w 232"/>
                <a:gd name="T59" fmla="*/ 86 h 90"/>
                <a:gd name="T60" fmla="*/ 8 w 232"/>
                <a:gd name="T61" fmla="*/ 88 h 90"/>
                <a:gd name="T62" fmla="*/ 11 w 232"/>
                <a:gd name="T63" fmla="*/ 90 h 90"/>
                <a:gd name="T64" fmla="*/ 16 w 232"/>
                <a:gd name="T6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2" h="90">
                  <a:moveTo>
                    <a:pt x="16" y="90"/>
                  </a:moveTo>
                  <a:lnTo>
                    <a:pt x="217" y="90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20" y="90"/>
                  </a:lnTo>
                  <a:lnTo>
                    <a:pt x="223" y="89"/>
                  </a:lnTo>
                  <a:lnTo>
                    <a:pt x="226" y="88"/>
                  </a:lnTo>
                  <a:lnTo>
                    <a:pt x="228" y="86"/>
                  </a:lnTo>
                  <a:lnTo>
                    <a:pt x="230" y="83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32" y="75"/>
                  </a:lnTo>
                  <a:lnTo>
                    <a:pt x="231" y="71"/>
                  </a:lnTo>
                  <a:lnTo>
                    <a:pt x="230" y="66"/>
                  </a:lnTo>
                  <a:lnTo>
                    <a:pt x="204" y="9"/>
                  </a:lnTo>
                  <a:lnTo>
                    <a:pt x="202" y="5"/>
                  </a:lnTo>
                  <a:lnTo>
                    <a:pt x="199" y="2"/>
                  </a:lnTo>
                  <a:lnTo>
                    <a:pt x="195" y="1"/>
                  </a:lnTo>
                  <a:lnTo>
                    <a:pt x="191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4"/>
                  </a:lnTo>
                  <a:lnTo>
                    <a:pt x="33" y="8"/>
                  </a:lnTo>
                  <a:lnTo>
                    <a:pt x="2" y="69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1" y="79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8" y="88"/>
                  </a:lnTo>
                  <a:lnTo>
                    <a:pt x="11" y="90"/>
                  </a:lnTo>
                  <a:lnTo>
                    <a:pt x="16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4594">
              <a:extLst>
                <a:ext uri="{FF2B5EF4-FFF2-40B4-BE49-F238E27FC236}">
                  <a16:creationId xmlns:a16="http://schemas.microsoft.com/office/drawing/2014/main" id="{D3A22D24-4FE4-4B6E-A19A-DE8BF6143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0063" y="3556000"/>
              <a:ext cx="28575" cy="47625"/>
            </a:xfrm>
            <a:custGeom>
              <a:avLst/>
              <a:gdLst>
                <a:gd name="T0" fmla="*/ 16 w 90"/>
                <a:gd name="T1" fmla="*/ 90 h 150"/>
                <a:gd name="T2" fmla="*/ 30 w 90"/>
                <a:gd name="T3" fmla="*/ 90 h 150"/>
                <a:gd name="T4" fmla="*/ 30 w 90"/>
                <a:gd name="T5" fmla="*/ 135 h 150"/>
                <a:gd name="T6" fmla="*/ 30 w 90"/>
                <a:gd name="T7" fmla="*/ 137 h 150"/>
                <a:gd name="T8" fmla="*/ 31 w 90"/>
                <a:gd name="T9" fmla="*/ 141 h 150"/>
                <a:gd name="T10" fmla="*/ 33 w 90"/>
                <a:gd name="T11" fmla="*/ 143 h 150"/>
                <a:gd name="T12" fmla="*/ 35 w 90"/>
                <a:gd name="T13" fmla="*/ 145 h 150"/>
                <a:gd name="T14" fmla="*/ 37 w 90"/>
                <a:gd name="T15" fmla="*/ 148 h 150"/>
                <a:gd name="T16" fmla="*/ 39 w 90"/>
                <a:gd name="T17" fmla="*/ 149 h 150"/>
                <a:gd name="T18" fmla="*/ 43 w 90"/>
                <a:gd name="T19" fmla="*/ 150 h 150"/>
                <a:gd name="T20" fmla="*/ 45 w 90"/>
                <a:gd name="T21" fmla="*/ 150 h 150"/>
                <a:gd name="T22" fmla="*/ 52 w 90"/>
                <a:gd name="T23" fmla="*/ 149 h 150"/>
                <a:gd name="T24" fmla="*/ 56 w 90"/>
                <a:gd name="T25" fmla="*/ 145 h 150"/>
                <a:gd name="T26" fmla="*/ 59 w 90"/>
                <a:gd name="T27" fmla="*/ 143 h 150"/>
                <a:gd name="T28" fmla="*/ 60 w 90"/>
                <a:gd name="T29" fmla="*/ 141 h 150"/>
                <a:gd name="T30" fmla="*/ 61 w 90"/>
                <a:gd name="T31" fmla="*/ 137 h 150"/>
                <a:gd name="T32" fmla="*/ 61 w 90"/>
                <a:gd name="T33" fmla="*/ 135 h 150"/>
                <a:gd name="T34" fmla="*/ 61 w 90"/>
                <a:gd name="T35" fmla="*/ 90 h 150"/>
                <a:gd name="T36" fmla="*/ 76 w 90"/>
                <a:gd name="T37" fmla="*/ 90 h 150"/>
                <a:gd name="T38" fmla="*/ 79 w 90"/>
                <a:gd name="T39" fmla="*/ 90 h 150"/>
                <a:gd name="T40" fmla="*/ 81 w 90"/>
                <a:gd name="T41" fmla="*/ 89 h 150"/>
                <a:gd name="T42" fmla="*/ 85 w 90"/>
                <a:gd name="T43" fmla="*/ 88 h 150"/>
                <a:gd name="T44" fmla="*/ 87 w 90"/>
                <a:gd name="T45" fmla="*/ 86 h 150"/>
                <a:gd name="T46" fmla="*/ 88 w 90"/>
                <a:gd name="T47" fmla="*/ 83 h 150"/>
                <a:gd name="T48" fmla="*/ 89 w 90"/>
                <a:gd name="T49" fmla="*/ 81 h 150"/>
                <a:gd name="T50" fmla="*/ 90 w 90"/>
                <a:gd name="T51" fmla="*/ 79 h 150"/>
                <a:gd name="T52" fmla="*/ 90 w 90"/>
                <a:gd name="T53" fmla="*/ 75 h 150"/>
                <a:gd name="T54" fmla="*/ 90 w 90"/>
                <a:gd name="T55" fmla="*/ 16 h 150"/>
                <a:gd name="T56" fmla="*/ 90 w 90"/>
                <a:gd name="T57" fmla="*/ 12 h 150"/>
                <a:gd name="T58" fmla="*/ 89 w 90"/>
                <a:gd name="T59" fmla="*/ 10 h 150"/>
                <a:gd name="T60" fmla="*/ 88 w 90"/>
                <a:gd name="T61" fmla="*/ 6 h 150"/>
                <a:gd name="T62" fmla="*/ 87 w 90"/>
                <a:gd name="T63" fmla="*/ 4 h 150"/>
                <a:gd name="T64" fmla="*/ 85 w 90"/>
                <a:gd name="T65" fmla="*/ 3 h 150"/>
                <a:gd name="T66" fmla="*/ 81 w 90"/>
                <a:gd name="T67" fmla="*/ 1 h 150"/>
                <a:gd name="T68" fmla="*/ 79 w 90"/>
                <a:gd name="T69" fmla="*/ 1 h 150"/>
                <a:gd name="T70" fmla="*/ 76 w 90"/>
                <a:gd name="T71" fmla="*/ 0 h 150"/>
                <a:gd name="T72" fmla="*/ 16 w 90"/>
                <a:gd name="T73" fmla="*/ 0 h 150"/>
                <a:gd name="T74" fmla="*/ 12 w 90"/>
                <a:gd name="T75" fmla="*/ 1 h 150"/>
                <a:gd name="T76" fmla="*/ 10 w 90"/>
                <a:gd name="T77" fmla="*/ 1 h 150"/>
                <a:gd name="T78" fmla="*/ 7 w 90"/>
                <a:gd name="T79" fmla="*/ 3 h 150"/>
                <a:gd name="T80" fmla="*/ 4 w 90"/>
                <a:gd name="T81" fmla="*/ 4 h 150"/>
                <a:gd name="T82" fmla="*/ 3 w 90"/>
                <a:gd name="T83" fmla="*/ 6 h 150"/>
                <a:gd name="T84" fmla="*/ 2 w 90"/>
                <a:gd name="T85" fmla="*/ 10 h 150"/>
                <a:gd name="T86" fmla="*/ 1 w 90"/>
                <a:gd name="T87" fmla="*/ 12 h 150"/>
                <a:gd name="T88" fmla="*/ 0 w 90"/>
                <a:gd name="T89" fmla="*/ 16 h 150"/>
                <a:gd name="T90" fmla="*/ 0 w 90"/>
                <a:gd name="T91" fmla="*/ 75 h 150"/>
                <a:gd name="T92" fmla="*/ 1 w 90"/>
                <a:gd name="T93" fmla="*/ 79 h 150"/>
                <a:gd name="T94" fmla="*/ 2 w 90"/>
                <a:gd name="T95" fmla="*/ 81 h 150"/>
                <a:gd name="T96" fmla="*/ 3 w 90"/>
                <a:gd name="T97" fmla="*/ 83 h 150"/>
                <a:gd name="T98" fmla="*/ 4 w 90"/>
                <a:gd name="T99" fmla="*/ 86 h 150"/>
                <a:gd name="T100" fmla="*/ 7 w 90"/>
                <a:gd name="T101" fmla="*/ 88 h 150"/>
                <a:gd name="T102" fmla="*/ 10 w 90"/>
                <a:gd name="T103" fmla="*/ 89 h 150"/>
                <a:gd name="T104" fmla="*/ 12 w 90"/>
                <a:gd name="T105" fmla="*/ 90 h 150"/>
                <a:gd name="T106" fmla="*/ 16 w 90"/>
                <a:gd name="T107" fmla="*/ 9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0" h="150">
                  <a:moveTo>
                    <a:pt x="16" y="90"/>
                  </a:moveTo>
                  <a:lnTo>
                    <a:pt x="30" y="90"/>
                  </a:lnTo>
                  <a:lnTo>
                    <a:pt x="30" y="135"/>
                  </a:lnTo>
                  <a:lnTo>
                    <a:pt x="30" y="137"/>
                  </a:lnTo>
                  <a:lnTo>
                    <a:pt x="31" y="141"/>
                  </a:lnTo>
                  <a:lnTo>
                    <a:pt x="33" y="143"/>
                  </a:lnTo>
                  <a:lnTo>
                    <a:pt x="35" y="145"/>
                  </a:lnTo>
                  <a:lnTo>
                    <a:pt x="37" y="148"/>
                  </a:lnTo>
                  <a:lnTo>
                    <a:pt x="39" y="149"/>
                  </a:lnTo>
                  <a:lnTo>
                    <a:pt x="43" y="150"/>
                  </a:lnTo>
                  <a:lnTo>
                    <a:pt x="45" y="150"/>
                  </a:lnTo>
                  <a:lnTo>
                    <a:pt x="52" y="149"/>
                  </a:lnTo>
                  <a:lnTo>
                    <a:pt x="56" y="145"/>
                  </a:lnTo>
                  <a:lnTo>
                    <a:pt x="59" y="143"/>
                  </a:lnTo>
                  <a:lnTo>
                    <a:pt x="60" y="141"/>
                  </a:lnTo>
                  <a:lnTo>
                    <a:pt x="61" y="137"/>
                  </a:lnTo>
                  <a:lnTo>
                    <a:pt x="61" y="135"/>
                  </a:lnTo>
                  <a:lnTo>
                    <a:pt x="61" y="90"/>
                  </a:lnTo>
                  <a:lnTo>
                    <a:pt x="76" y="90"/>
                  </a:lnTo>
                  <a:lnTo>
                    <a:pt x="79" y="90"/>
                  </a:lnTo>
                  <a:lnTo>
                    <a:pt x="81" y="89"/>
                  </a:lnTo>
                  <a:lnTo>
                    <a:pt x="85" y="88"/>
                  </a:lnTo>
                  <a:lnTo>
                    <a:pt x="87" y="86"/>
                  </a:lnTo>
                  <a:lnTo>
                    <a:pt x="88" y="83"/>
                  </a:lnTo>
                  <a:lnTo>
                    <a:pt x="89" y="81"/>
                  </a:lnTo>
                  <a:lnTo>
                    <a:pt x="90" y="79"/>
                  </a:lnTo>
                  <a:lnTo>
                    <a:pt x="90" y="75"/>
                  </a:lnTo>
                  <a:lnTo>
                    <a:pt x="90" y="16"/>
                  </a:lnTo>
                  <a:lnTo>
                    <a:pt x="90" y="12"/>
                  </a:lnTo>
                  <a:lnTo>
                    <a:pt x="89" y="10"/>
                  </a:lnTo>
                  <a:lnTo>
                    <a:pt x="88" y="6"/>
                  </a:lnTo>
                  <a:lnTo>
                    <a:pt x="87" y="4"/>
                  </a:lnTo>
                  <a:lnTo>
                    <a:pt x="85" y="3"/>
                  </a:lnTo>
                  <a:lnTo>
                    <a:pt x="81" y="1"/>
                  </a:lnTo>
                  <a:lnTo>
                    <a:pt x="79" y="1"/>
                  </a:lnTo>
                  <a:lnTo>
                    <a:pt x="76" y="0"/>
                  </a:lnTo>
                  <a:lnTo>
                    <a:pt x="16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7" y="3"/>
                  </a:lnTo>
                  <a:lnTo>
                    <a:pt x="4" y="4"/>
                  </a:lnTo>
                  <a:lnTo>
                    <a:pt x="3" y="6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75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3"/>
                  </a:lnTo>
                  <a:lnTo>
                    <a:pt x="4" y="86"/>
                  </a:lnTo>
                  <a:lnTo>
                    <a:pt x="7" y="88"/>
                  </a:lnTo>
                  <a:lnTo>
                    <a:pt x="10" y="89"/>
                  </a:lnTo>
                  <a:lnTo>
                    <a:pt x="12" y="90"/>
                  </a:lnTo>
                  <a:lnTo>
                    <a:pt x="16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4595">
              <a:extLst>
                <a:ext uri="{FF2B5EF4-FFF2-40B4-BE49-F238E27FC236}">
                  <a16:creationId xmlns:a16="http://schemas.microsoft.com/office/drawing/2014/main" id="{849139CE-EE60-4A56-9AE1-1CAD253BF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7850" y="3565525"/>
              <a:ext cx="46038" cy="9525"/>
            </a:xfrm>
            <a:custGeom>
              <a:avLst/>
              <a:gdLst>
                <a:gd name="T0" fmla="*/ 129 w 144"/>
                <a:gd name="T1" fmla="*/ 0 h 31"/>
                <a:gd name="T2" fmla="*/ 15 w 144"/>
                <a:gd name="T3" fmla="*/ 0 h 31"/>
                <a:gd name="T4" fmla="*/ 11 w 144"/>
                <a:gd name="T5" fmla="*/ 0 h 31"/>
                <a:gd name="T6" fmla="*/ 9 w 144"/>
                <a:gd name="T7" fmla="*/ 1 h 31"/>
                <a:gd name="T8" fmla="*/ 7 w 144"/>
                <a:gd name="T9" fmla="*/ 2 h 31"/>
                <a:gd name="T10" fmla="*/ 5 w 144"/>
                <a:gd name="T11" fmla="*/ 5 h 31"/>
                <a:gd name="T12" fmla="*/ 2 w 144"/>
                <a:gd name="T13" fmla="*/ 7 h 31"/>
                <a:gd name="T14" fmla="*/ 1 w 144"/>
                <a:gd name="T15" fmla="*/ 9 h 31"/>
                <a:gd name="T16" fmla="*/ 0 w 144"/>
                <a:gd name="T17" fmla="*/ 13 h 31"/>
                <a:gd name="T18" fmla="*/ 0 w 144"/>
                <a:gd name="T19" fmla="*/ 15 h 31"/>
                <a:gd name="T20" fmla="*/ 0 w 144"/>
                <a:gd name="T21" fmla="*/ 18 h 31"/>
                <a:gd name="T22" fmla="*/ 1 w 144"/>
                <a:gd name="T23" fmla="*/ 22 h 31"/>
                <a:gd name="T24" fmla="*/ 2 w 144"/>
                <a:gd name="T25" fmla="*/ 24 h 31"/>
                <a:gd name="T26" fmla="*/ 5 w 144"/>
                <a:gd name="T27" fmla="*/ 26 h 31"/>
                <a:gd name="T28" fmla="*/ 7 w 144"/>
                <a:gd name="T29" fmla="*/ 27 h 31"/>
                <a:gd name="T30" fmla="*/ 9 w 144"/>
                <a:gd name="T31" fmla="*/ 30 h 31"/>
                <a:gd name="T32" fmla="*/ 11 w 144"/>
                <a:gd name="T33" fmla="*/ 30 h 31"/>
                <a:gd name="T34" fmla="*/ 15 w 144"/>
                <a:gd name="T35" fmla="*/ 31 h 31"/>
                <a:gd name="T36" fmla="*/ 129 w 144"/>
                <a:gd name="T37" fmla="*/ 31 h 31"/>
                <a:gd name="T38" fmla="*/ 132 w 144"/>
                <a:gd name="T39" fmla="*/ 30 h 31"/>
                <a:gd name="T40" fmla="*/ 134 w 144"/>
                <a:gd name="T41" fmla="*/ 30 h 31"/>
                <a:gd name="T42" fmla="*/ 138 w 144"/>
                <a:gd name="T43" fmla="*/ 27 h 31"/>
                <a:gd name="T44" fmla="*/ 139 w 144"/>
                <a:gd name="T45" fmla="*/ 26 h 31"/>
                <a:gd name="T46" fmla="*/ 141 w 144"/>
                <a:gd name="T47" fmla="*/ 24 h 31"/>
                <a:gd name="T48" fmla="*/ 142 w 144"/>
                <a:gd name="T49" fmla="*/ 22 h 31"/>
                <a:gd name="T50" fmla="*/ 144 w 144"/>
                <a:gd name="T51" fmla="*/ 18 h 31"/>
                <a:gd name="T52" fmla="*/ 144 w 144"/>
                <a:gd name="T53" fmla="*/ 15 h 31"/>
                <a:gd name="T54" fmla="*/ 144 w 144"/>
                <a:gd name="T55" fmla="*/ 13 h 31"/>
                <a:gd name="T56" fmla="*/ 142 w 144"/>
                <a:gd name="T57" fmla="*/ 9 h 31"/>
                <a:gd name="T58" fmla="*/ 141 w 144"/>
                <a:gd name="T59" fmla="*/ 7 h 31"/>
                <a:gd name="T60" fmla="*/ 139 w 144"/>
                <a:gd name="T61" fmla="*/ 5 h 31"/>
                <a:gd name="T62" fmla="*/ 138 w 144"/>
                <a:gd name="T63" fmla="*/ 2 h 31"/>
                <a:gd name="T64" fmla="*/ 134 w 144"/>
                <a:gd name="T65" fmla="*/ 1 h 31"/>
                <a:gd name="T66" fmla="*/ 132 w 144"/>
                <a:gd name="T67" fmla="*/ 0 h 31"/>
                <a:gd name="T68" fmla="*/ 129 w 144"/>
                <a:gd name="T69" fmla="*/ 0 h 31"/>
                <a:gd name="T70" fmla="*/ 129 w 144"/>
                <a:gd name="T7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4" h="31">
                  <a:moveTo>
                    <a:pt x="129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2" y="24"/>
                  </a:lnTo>
                  <a:lnTo>
                    <a:pt x="5" y="26"/>
                  </a:lnTo>
                  <a:lnTo>
                    <a:pt x="7" y="27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5" y="31"/>
                  </a:lnTo>
                  <a:lnTo>
                    <a:pt x="129" y="31"/>
                  </a:lnTo>
                  <a:lnTo>
                    <a:pt x="132" y="30"/>
                  </a:lnTo>
                  <a:lnTo>
                    <a:pt x="134" y="30"/>
                  </a:lnTo>
                  <a:lnTo>
                    <a:pt x="138" y="27"/>
                  </a:lnTo>
                  <a:lnTo>
                    <a:pt x="139" y="26"/>
                  </a:lnTo>
                  <a:lnTo>
                    <a:pt x="141" y="24"/>
                  </a:lnTo>
                  <a:lnTo>
                    <a:pt x="142" y="22"/>
                  </a:lnTo>
                  <a:lnTo>
                    <a:pt x="144" y="18"/>
                  </a:lnTo>
                  <a:lnTo>
                    <a:pt x="144" y="15"/>
                  </a:lnTo>
                  <a:lnTo>
                    <a:pt x="144" y="13"/>
                  </a:lnTo>
                  <a:lnTo>
                    <a:pt x="142" y="9"/>
                  </a:lnTo>
                  <a:lnTo>
                    <a:pt x="141" y="7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4" y="1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4596">
              <a:extLst>
                <a:ext uri="{FF2B5EF4-FFF2-40B4-BE49-F238E27FC236}">
                  <a16:creationId xmlns:a16="http://schemas.microsoft.com/office/drawing/2014/main" id="{3E61608B-188B-4DFB-8318-A48317FFF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1500" y="3589338"/>
              <a:ext cx="47625" cy="23813"/>
            </a:xfrm>
            <a:custGeom>
              <a:avLst/>
              <a:gdLst>
                <a:gd name="T0" fmla="*/ 141 w 151"/>
                <a:gd name="T1" fmla="*/ 45 h 74"/>
                <a:gd name="T2" fmla="*/ 20 w 151"/>
                <a:gd name="T3" fmla="*/ 0 h 74"/>
                <a:gd name="T4" fmla="*/ 18 w 151"/>
                <a:gd name="T5" fmla="*/ 0 h 74"/>
                <a:gd name="T6" fmla="*/ 14 w 151"/>
                <a:gd name="T7" fmla="*/ 0 h 74"/>
                <a:gd name="T8" fmla="*/ 12 w 151"/>
                <a:gd name="T9" fmla="*/ 0 h 74"/>
                <a:gd name="T10" fmla="*/ 9 w 151"/>
                <a:gd name="T11" fmla="*/ 1 h 74"/>
                <a:gd name="T12" fmla="*/ 7 w 151"/>
                <a:gd name="T13" fmla="*/ 2 h 74"/>
                <a:gd name="T14" fmla="*/ 4 w 151"/>
                <a:gd name="T15" fmla="*/ 4 h 74"/>
                <a:gd name="T16" fmla="*/ 3 w 151"/>
                <a:gd name="T17" fmla="*/ 7 h 74"/>
                <a:gd name="T18" fmla="*/ 1 w 151"/>
                <a:gd name="T19" fmla="*/ 9 h 74"/>
                <a:gd name="T20" fmla="*/ 1 w 151"/>
                <a:gd name="T21" fmla="*/ 12 h 74"/>
                <a:gd name="T22" fmla="*/ 0 w 151"/>
                <a:gd name="T23" fmla="*/ 16 h 74"/>
                <a:gd name="T24" fmla="*/ 1 w 151"/>
                <a:gd name="T25" fmla="*/ 18 h 74"/>
                <a:gd name="T26" fmla="*/ 2 w 151"/>
                <a:gd name="T27" fmla="*/ 21 h 74"/>
                <a:gd name="T28" fmla="*/ 3 w 151"/>
                <a:gd name="T29" fmla="*/ 24 h 74"/>
                <a:gd name="T30" fmla="*/ 5 w 151"/>
                <a:gd name="T31" fmla="*/ 26 h 74"/>
                <a:gd name="T32" fmla="*/ 8 w 151"/>
                <a:gd name="T33" fmla="*/ 27 h 74"/>
                <a:gd name="T34" fmla="*/ 10 w 151"/>
                <a:gd name="T35" fmla="*/ 28 h 74"/>
                <a:gd name="T36" fmla="*/ 131 w 151"/>
                <a:gd name="T37" fmla="*/ 73 h 74"/>
                <a:gd name="T38" fmla="*/ 133 w 151"/>
                <a:gd name="T39" fmla="*/ 74 h 74"/>
                <a:gd name="T40" fmla="*/ 135 w 151"/>
                <a:gd name="T41" fmla="*/ 74 h 74"/>
                <a:gd name="T42" fmla="*/ 140 w 151"/>
                <a:gd name="T43" fmla="*/ 74 h 74"/>
                <a:gd name="T44" fmla="*/ 144 w 151"/>
                <a:gd name="T45" fmla="*/ 72 h 74"/>
                <a:gd name="T46" fmla="*/ 148 w 151"/>
                <a:gd name="T47" fmla="*/ 69 h 74"/>
                <a:gd name="T48" fmla="*/ 150 w 151"/>
                <a:gd name="T49" fmla="*/ 65 h 74"/>
                <a:gd name="T50" fmla="*/ 151 w 151"/>
                <a:gd name="T51" fmla="*/ 62 h 74"/>
                <a:gd name="T52" fmla="*/ 151 w 151"/>
                <a:gd name="T53" fmla="*/ 59 h 74"/>
                <a:gd name="T54" fmla="*/ 150 w 151"/>
                <a:gd name="T55" fmla="*/ 56 h 74"/>
                <a:gd name="T56" fmla="*/ 150 w 151"/>
                <a:gd name="T57" fmla="*/ 53 h 74"/>
                <a:gd name="T58" fmla="*/ 147 w 151"/>
                <a:gd name="T59" fmla="*/ 48 h 74"/>
                <a:gd name="T60" fmla="*/ 141 w 151"/>
                <a:gd name="T61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1" h="74">
                  <a:moveTo>
                    <a:pt x="141" y="45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4" y="4"/>
                  </a:lnTo>
                  <a:lnTo>
                    <a:pt x="3" y="7"/>
                  </a:lnTo>
                  <a:lnTo>
                    <a:pt x="1" y="9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2" y="21"/>
                  </a:lnTo>
                  <a:lnTo>
                    <a:pt x="3" y="24"/>
                  </a:lnTo>
                  <a:lnTo>
                    <a:pt x="5" y="26"/>
                  </a:lnTo>
                  <a:lnTo>
                    <a:pt x="8" y="27"/>
                  </a:lnTo>
                  <a:lnTo>
                    <a:pt x="10" y="28"/>
                  </a:lnTo>
                  <a:lnTo>
                    <a:pt x="131" y="73"/>
                  </a:lnTo>
                  <a:lnTo>
                    <a:pt x="133" y="74"/>
                  </a:lnTo>
                  <a:lnTo>
                    <a:pt x="135" y="74"/>
                  </a:lnTo>
                  <a:lnTo>
                    <a:pt x="140" y="74"/>
                  </a:lnTo>
                  <a:lnTo>
                    <a:pt x="144" y="72"/>
                  </a:lnTo>
                  <a:lnTo>
                    <a:pt x="148" y="69"/>
                  </a:lnTo>
                  <a:lnTo>
                    <a:pt x="150" y="65"/>
                  </a:lnTo>
                  <a:lnTo>
                    <a:pt x="151" y="62"/>
                  </a:lnTo>
                  <a:lnTo>
                    <a:pt x="151" y="59"/>
                  </a:lnTo>
                  <a:lnTo>
                    <a:pt x="150" y="56"/>
                  </a:lnTo>
                  <a:lnTo>
                    <a:pt x="150" y="53"/>
                  </a:lnTo>
                  <a:lnTo>
                    <a:pt x="147" y="48"/>
                  </a:lnTo>
                  <a:lnTo>
                    <a:pt x="14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4597">
              <a:extLst>
                <a:ext uri="{FF2B5EF4-FFF2-40B4-BE49-F238E27FC236}">
                  <a16:creationId xmlns:a16="http://schemas.microsoft.com/office/drawing/2014/main" id="{E375D1A2-8458-4946-892A-1C3CF4989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1500" y="3532188"/>
              <a:ext cx="47625" cy="23813"/>
            </a:xfrm>
            <a:custGeom>
              <a:avLst/>
              <a:gdLst>
                <a:gd name="T0" fmla="*/ 16 w 151"/>
                <a:gd name="T1" fmla="*/ 75 h 75"/>
                <a:gd name="T2" fmla="*/ 18 w 151"/>
                <a:gd name="T3" fmla="*/ 75 h 75"/>
                <a:gd name="T4" fmla="*/ 20 w 151"/>
                <a:gd name="T5" fmla="*/ 74 h 75"/>
                <a:gd name="T6" fmla="*/ 141 w 151"/>
                <a:gd name="T7" fmla="*/ 28 h 75"/>
                <a:gd name="T8" fmla="*/ 144 w 151"/>
                <a:gd name="T9" fmla="*/ 27 h 75"/>
                <a:gd name="T10" fmla="*/ 147 w 151"/>
                <a:gd name="T11" fmla="*/ 26 h 75"/>
                <a:gd name="T12" fmla="*/ 148 w 151"/>
                <a:gd name="T13" fmla="*/ 24 h 75"/>
                <a:gd name="T14" fmla="*/ 150 w 151"/>
                <a:gd name="T15" fmla="*/ 22 h 75"/>
                <a:gd name="T16" fmla="*/ 150 w 151"/>
                <a:gd name="T17" fmla="*/ 18 h 75"/>
                <a:gd name="T18" fmla="*/ 151 w 151"/>
                <a:gd name="T19" fmla="*/ 16 h 75"/>
                <a:gd name="T20" fmla="*/ 151 w 151"/>
                <a:gd name="T21" fmla="*/ 13 h 75"/>
                <a:gd name="T22" fmla="*/ 150 w 151"/>
                <a:gd name="T23" fmla="*/ 9 h 75"/>
                <a:gd name="T24" fmla="*/ 149 w 151"/>
                <a:gd name="T25" fmla="*/ 7 h 75"/>
                <a:gd name="T26" fmla="*/ 147 w 151"/>
                <a:gd name="T27" fmla="*/ 5 h 75"/>
                <a:gd name="T28" fmla="*/ 144 w 151"/>
                <a:gd name="T29" fmla="*/ 2 h 75"/>
                <a:gd name="T30" fmla="*/ 142 w 151"/>
                <a:gd name="T31" fmla="*/ 1 h 75"/>
                <a:gd name="T32" fmla="*/ 140 w 151"/>
                <a:gd name="T33" fmla="*/ 0 h 75"/>
                <a:gd name="T34" fmla="*/ 136 w 151"/>
                <a:gd name="T35" fmla="*/ 0 h 75"/>
                <a:gd name="T36" fmla="*/ 133 w 151"/>
                <a:gd name="T37" fmla="*/ 0 h 75"/>
                <a:gd name="T38" fmla="*/ 131 w 151"/>
                <a:gd name="T39" fmla="*/ 1 h 75"/>
                <a:gd name="T40" fmla="*/ 10 w 151"/>
                <a:gd name="T41" fmla="*/ 45 h 75"/>
                <a:gd name="T42" fmla="*/ 5 w 151"/>
                <a:gd name="T43" fmla="*/ 49 h 75"/>
                <a:gd name="T44" fmla="*/ 2 w 151"/>
                <a:gd name="T45" fmla="*/ 54 h 75"/>
                <a:gd name="T46" fmla="*/ 1 w 151"/>
                <a:gd name="T47" fmla="*/ 57 h 75"/>
                <a:gd name="T48" fmla="*/ 0 w 151"/>
                <a:gd name="T49" fmla="*/ 59 h 75"/>
                <a:gd name="T50" fmla="*/ 1 w 151"/>
                <a:gd name="T51" fmla="*/ 62 h 75"/>
                <a:gd name="T52" fmla="*/ 1 w 151"/>
                <a:gd name="T53" fmla="*/ 66 h 75"/>
                <a:gd name="T54" fmla="*/ 3 w 151"/>
                <a:gd name="T55" fmla="*/ 69 h 75"/>
                <a:gd name="T56" fmla="*/ 7 w 151"/>
                <a:gd name="T57" fmla="*/ 72 h 75"/>
                <a:gd name="T58" fmla="*/ 11 w 151"/>
                <a:gd name="T59" fmla="*/ 75 h 75"/>
                <a:gd name="T60" fmla="*/ 16 w 151"/>
                <a:gd name="T61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1" h="75">
                  <a:moveTo>
                    <a:pt x="16" y="75"/>
                  </a:moveTo>
                  <a:lnTo>
                    <a:pt x="18" y="75"/>
                  </a:lnTo>
                  <a:lnTo>
                    <a:pt x="20" y="74"/>
                  </a:lnTo>
                  <a:lnTo>
                    <a:pt x="141" y="28"/>
                  </a:lnTo>
                  <a:lnTo>
                    <a:pt x="144" y="27"/>
                  </a:lnTo>
                  <a:lnTo>
                    <a:pt x="147" y="26"/>
                  </a:lnTo>
                  <a:lnTo>
                    <a:pt x="148" y="24"/>
                  </a:lnTo>
                  <a:lnTo>
                    <a:pt x="150" y="22"/>
                  </a:lnTo>
                  <a:lnTo>
                    <a:pt x="150" y="18"/>
                  </a:lnTo>
                  <a:lnTo>
                    <a:pt x="151" y="16"/>
                  </a:lnTo>
                  <a:lnTo>
                    <a:pt x="151" y="13"/>
                  </a:lnTo>
                  <a:lnTo>
                    <a:pt x="150" y="9"/>
                  </a:lnTo>
                  <a:lnTo>
                    <a:pt x="149" y="7"/>
                  </a:lnTo>
                  <a:lnTo>
                    <a:pt x="147" y="5"/>
                  </a:lnTo>
                  <a:lnTo>
                    <a:pt x="144" y="2"/>
                  </a:lnTo>
                  <a:lnTo>
                    <a:pt x="142" y="1"/>
                  </a:lnTo>
                  <a:lnTo>
                    <a:pt x="140" y="0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1" y="1"/>
                  </a:lnTo>
                  <a:lnTo>
                    <a:pt x="10" y="45"/>
                  </a:lnTo>
                  <a:lnTo>
                    <a:pt x="5" y="49"/>
                  </a:lnTo>
                  <a:lnTo>
                    <a:pt x="2" y="54"/>
                  </a:lnTo>
                  <a:lnTo>
                    <a:pt x="1" y="57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1" y="66"/>
                  </a:lnTo>
                  <a:lnTo>
                    <a:pt x="3" y="69"/>
                  </a:lnTo>
                  <a:lnTo>
                    <a:pt x="7" y="72"/>
                  </a:lnTo>
                  <a:lnTo>
                    <a:pt x="11" y="75"/>
                  </a:lnTo>
                  <a:lnTo>
                    <a:pt x="16" y="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4598">
              <a:extLst>
                <a:ext uri="{FF2B5EF4-FFF2-40B4-BE49-F238E27FC236}">
                  <a16:creationId xmlns:a16="http://schemas.microsoft.com/office/drawing/2014/main" id="{DC199EE0-6FF9-4239-B82C-BCB71F2D3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8175" y="3508375"/>
              <a:ext cx="57150" cy="130175"/>
            </a:xfrm>
            <a:custGeom>
              <a:avLst/>
              <a:gdLst>
                <a:gd name="T0" fmla="*/ 181 w 182"/>
                <a:gd name="T1" fmla="*/ 186 h 409"/>
                <a:gd name="T2" fmla="*/ 174 w 182"/>
                <a:gd name="T3" fmla="*/ 161 h 409"/>
                <a:gd name="T4" fmla="*/ 161 w 182"/>
                <a:gd name="T5" fmla="*/ 138 h 409"/>
                <a:gd name="T6" fmla="*/ 146 w 182"/>
                <a:gd name="T7" fmla="*/ 120 h 409"/>
                <a:gd name="T8" fmla="*/ 124 w 182"/>
                <a:gd name="T9" fmla="*/ 106 h 409"/>
                <a:gd name="T10" fmla="*/ 109 w 182"/>
                <a:gd name="T11" fmla="*/ 91 h 409"/>
                <a:gd name="T12" fmla="*/ 106 w 182"/>
                <a:gd name="T13" fmla="*/ 66 h 409"/>
                <a:gd name="T14" fmla="*/ 96 w 182"/>
                <a:gd name="T15" fmla="*/ 45 h 409"/>
                <a:gd name="T16" fmla="*/ 75 w 182"/>
                <a:gd name="T17" fmla="*/ 21 h 409"/>
                <a:gd name="T18" fmla="*/ 47 w 182"/>
                <a:gd name="T19" fmla="*/ 5 h 409"/>
                <a:gd name="T20" fmla="*/ 14 w 182"/>
                <a:gd name="T21" fmla="*/ 0 h 409"/>
                <a:gd name="T22" fmla="*/ 7 w 182"/>
                <a:gd name="T23" fmla="*/ 2 h 409"/>
                <a:gd name="T24" fmla="*/ 1 w 182"/>
                <a:gd name="T25" fmla="*/ 9 h 409"/>
                <a:gd name="T26" fmla="*/ 0 w 182"/>
                <a:gd name="T27" fmla="*/ 18 h 409"/>
                <a:gd name="T28" fmla="*/ 4 w 182"/>
                <a:gd name="T29" fmla="*/ 25 h 409"/>
                <a:gd name="T30" fmla="*/ 12 w 182"/>
                <a:gd name="T31" fmla="*/ 29 h 409"/>
                <a:gd name="T32" fmla="*/ 30 w 182"/>
                <a:gd name="T33" fmla="*/ 31 h 409"/>
                <a:gd name="T34" fmla="*/ 51 w 182"/>
                <a:gd name="T35" fmla="*/ 40 h 409"/>
                <a:gd name="T36" fmla="*/ 68 w 182"/>
                <a:gd name="T37" fmla="*/ 56 h 409"/>
                <a:gd name="T38" fmla="*/ 77 w 182"/>
                <a:gd name="T39" fmla="*/ 73 h 409"/>
                <a:gd name="T40" fmla="*/ 79 w 182"/>
                <a:gd name="T41" fmla="*/ 92 h 409"/>
                <a:gd name="T42" fmla="*/ 75 w 182"/>
                <a:gd name="T43" fmla="*/ 108 h 409"/>
                <a:gd name="T44" fmla="*/ 78 w 182"/>
                <a:gd name="T45" fmla="*/ 117 h 409"/>
                <a:gd name="T46" fmla="*/ 85 w 182"/>
                <a:gd name="T47" fmla="*/ 124 h 409"/>
                <a:gd name="T48" fmla="*/ 101 w 182"/>
                <a:gd name="T49" fmla="*/ 128 h 409"/>
                <a:gd name="T50" fmla="*/ 120 w 182"/>
                <a:gd name="T51" fmla="*/ 138 h 409"/>
                <a:gd name="T52" fmla="*/ 134 w 182"/>
                <a:gd name="T53" fmla="*/ 152 h 409"/>
                <a:gd name="T54" fmla="*/ 144 w 182"/>
                <a:gd name="T55" fmla="*/ 170 h 409"/>
                <a:gd name="T56" fmla="*/ 150 w 182"/>
                <a:gd name="T57" fmla="*/ 189 h 409"/>
                <a:gd name="T58" fmla="*/ 151 w 182"/>
                <a:gd name="T59" fmla="*/ 213 h 409"/>
                <a:gd name="T60" fmla="*/ 148 w 182"/>
                <a:gd name="T61" fmla="*/ 234 h 409"/>
                <a:gd name="T62" fmla="*/ 139 w 182"/>
                <a:gd name="T63" fmla="*/ 252 h 409"/>
                <a:gd name="T64" fmla="*/ 125 w 182"/>
                <a:gd name="T65" fmla="*/ 268 h 409"/>
                <a:gd name="T66" fmla="*/ 108 w 182"/>
                <a:gd name="T67" fmla="*/ 278 h 409"/>
                <a:gd name="T68" fmla="*/ 88 w 182"/>
                <a:gd name="T69" fmla="*/ 284 h 409"/>
                <a:gd name="T70" fmla="*/ 80 w 182"/>
                <a:gd name="T71" fmla="*/ 290 h 409"/>
                <a:gd name="T72" fmla="*/ 75 w 182"/>
                <a:gd name="T73" fmla="*/ 299 h 409"/>
                <a:gd name="T74" fmla="*/ 80 w 182"/>
                <a:gd name="T75" fmla="*/ 311 h 409"/>
                <a:gd name="T76" fmla="*/ 82 w 182"/>
                <a:gd name="T77" fmla="*/ 329 h 409"/>
                <a:gd name="T78" fmla="*/ 78 w 182"/>
                <a:gd name="T79" fmla="*/ 345 h 409"/>
                <a:gd name="T80" fmla="*/ 65 w 182"/>
                <a:gd name="T81" fmla="*/ 362 h 409"/>
                <a:gd name="T82" fmla="*/ 43 w 182"/>
                <a:gd name="T83" fmla="*/ 374 h 409"/>
                <a:gd name="T84" fmla="*/ 14 w 182"/>
                <a:gd name="T85" fmla="*/ 379 h 409"/>
                <a:gd name="T86" fmla="*/ 7 w 182"/>
                <a:gd name="T87" fmla="*/ 382 h 409"/>
                <a:gd name="T88" fmla="*/ 1 w 182"/>
                <a:gd name="T89" fmla="*/ 388 h 409"/>
                <a:gd name="T90" fmla="*/ 0 w 182"/>
                <a:gd name="T91" fmla="*/ 397 h 409"/>
                <a:gd name="T92" fmla="*/ 4 w 182"/>
                <a:gd name="T93" fmla="*/ 405 h 409"/>
                <a:gd name="T94" fmla="*/ 12 w 182"/>
                <a:gd name="T95" fmla="*/ 409 h 409"/>
                <a:gd name="T96" fmla="*/ 42 w 182"/>
                <a:gd name="T97" fmla="*/ 406 h 409"/>
                <a:gd name="T98" fmla="*/ 75 w 182"/>
                <a:gd name="T99" fmla="*/ 391 h 409"/>
                <a:gd name="T100" fmla="*/ 100 w 182"/>
                <a:gd name="T101" fmla="*/ 367 h 409"/>
                <a:gd name="T102" fmla="*/ 109 w 182"/>
                <a:gd name="T103" fmla="*/ 346 h 409"/>
                <a:gd name="T104" fmla="*/ 113 w 182"/>
                <a:gd name="T105" fmla="*/ 325 h 409"/>
                <a:gd name="T106" fmla="*/ 118 w 182"/>
                <a:gd name="T107" fmla="*/ 307 h 409"/>
                <a:gd name="T108" fmla="*/ 140 w 182"/>
                <a:gd name="T109" fmla="*/ 295 h 409"/>
                <a:gd name="T110" fmla="*/ 158 w 182"/>
                <a:gd name="T111" fmla="*/ 278 h 409"/>
                <a:gd name="T112" fmla="*/ 170 w 182"/>
                <a:gd name="T113" fmla="*/ 257 h 409"/>
                <a:gd name="T114" fmla="*/ 179 w 182"/>
                <a:gd name="T115" fmla="*/ 232 h 409"/>
                <a:gd name="T116" fmla="*/ 182 w 182"/>
                <a:gd name="T117" fmla="*/ 205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2" h="409">
                  <a:moveTo>
                    <a:pt x="182" y="204"/>
                  </a:moveTo>
                  <a:lnTo>
                    <a:pt x="182" y="195"/>
                  </a:lnTo>
                  <a:lnTo>
                    <a:pt x="181" y="186"/>
                  </a:lnTo>
                  <a:lnTo>
                    <a:pt x="178" y="178"/>
                  </a:lnTo>
                  <a:lnTo>
                    <a:pt x="176" y="169"/>
                  </a:lnTo>
                  <a:lnTo>
                    <a:pt x="174" y="161"/>
                  </a:lnTo>
                  <a:lnTo>
                    <a:pt x="170" y="153"/>
                  </a:lnTo>
                  <a:lnTo>
                    <a:pt x="166" y="145"/>
                  </a:lnTo>
                  <a:lnTo>
                    <a:pt x="161" y="138"/>
                  </a:lnTo>
                  <a:lnTo>
                    <a:pt x="157" y="132"/>
                  </a:lnTo>
                  <a:lnTo>
                    <a:pt x="151" y="126"/>
                  </a:lnTo>
                  <a:lnTo>
                    <a:pt x="146" y="120"/>
                  </a:lnTo>
                  <a:lnTo>
                    <a:pt x="139" y="115"/>
                  </a:lnTo>
                  <a:lnTo>
                    <a:pt x="132" y="110"/>
                  </a:lnTo>
                  <a:lnTo>
                    <a:pt x="124" y="106"/>
                  </a:lnTo>
                  <a:lnTo>
                    <a:pt x="116" y="102"/>
                  </a:lnTo>
                  <a:lnTo>
                    <a:pt x="108" y="99"/>
                  </a:lnTo>
                  <a:lnTo>
                    <a:pt x="109" y="91"/>
                  </a:lnTo>
                  <a:lnTo>
                    <a:pt x="108" y="82"/>
                  </a:lnTo>
                  <a:lnTo>
                    <a:pt x="107" y="74"/>
                  </a:lnTo>
                  <a:lnTo>
                    <a:pt x="106" y="66"/>
                  </a:lnTo>
                  <a:lnTo>
                    <a:pt x="104" y="59"/>
                  </a:lnTo>
                  <a:lnTo>
                    <a:pt x="100" y="51"/>
                  </a:lnTo>
                  <a:lnTo>
                    <a:pt x="96" y="45"/>
                  </a:lnTo>
                  <a:lnTo>
                    <a:pt x="91" y="38"/>
                  </a:lnTo>
                  <a:lnTo>
                    <a:pt x="85" y="29"/>
                  </a:lnTo>
                  <a:lnTo>
                    <a:pt x="75" y="21"/>
                  </a:lnTo>
                  <a:lnTo>
                    <a:pt x="68" y="15"/>
                  </a:lnTo>
                  <a:lnTo>
                    <a:pt x="57" y="10"/>
                  </a:lnTo>
                  <a:lnTo>
                    <a:pt x="47" y="5"/>
                  </a:lnTo>
                  <a:lnTo>
                    <a:pt x="37" y="2"/>
                  </a:lnTo>
                  <a:lnTo>
                    <a:pt x="2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7" y="27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4" y="30"/>
                  </a:lnTo>
                  <a:lnTo>
                    <a:pt x="22" y="30"/>
                  </a:lnTo>
                  <a:lnTo>
                    <a:pt x="30" y="31"/>
                  </a:lnTo>
                  <a:lnTo>
                    <a:pt x="37" y="33"/>
                  </a:lnTo>
                  <a:lnTo>
                    <a:pt x="44" y="37"/>
                  </a:lnTo>
                  <a:lnTo>
                    <a:pt x="51" y="40"/>
                  </a:lnTo>
                  <a:lnTo>
                    <a:pt x="56" y="45"/>
                  </a:lnTo>
                  <a:lnTo>
                    <a:pt x="62" y="50"/>
                  </a:lnTo>
                  <a:lnTo>
                    <a:pt x="68" y="56"/>
                  </a:lnTo>
                  <a:lnTo>
                    <a:pt x="71" y="62"/>
                  </a:lnTo>
                  <a:lnTo>
                    <a:pt x="74" y="67"/>
                  </a:lnTo>
                  <a:lnTo>
                    <a:pt x="77" y="73"/>
                  </a:lnTo>
                  <a:lnTo>
                    <a:pt x="78" y="80"/>
                  </a:lnTo>
                  <a:lnTo>
                    <a:pt x="79" y="85"/>
                  </a:lnTo>
                  <a:lnTo>
                    <a:pt x="79" y="92"/>
                  </a:lnTo>
                  <a:lnTo>
                    <a:pt x="78" y="99"/>
                  </a:lnTo>
                  <a:lnTo>
                    <a:pt x="77" y="106"/>
                  </a:lnTo>
                  <a:lnTo>
                    <a:pt x="75" y="108"/>
                  </a:lnTo>
                  <a:lnTo>
                    <a:pt x="75" y="111"/>
                  </a:lnTo>
                  <a:lnTo>
                    <a:pt x="77" y="115"/>
                  </a:lnTo>
                  <a:lnTo>
                    <a:pt x="78" y="117"/>
                  </a:lnTo>
                  <a:lnTo>
                    <a:pt x="80" y="119"/>
                  </a:lnTo>
                  <a:lnTo>
                    <a:pt x="82" y="121"/>
                  </a:lnTo>
                  <a:lnTo>
                    <a:pt x="85" y="124"/>
                  </a:lnTo>
                  <a:lnTo>
                    <a:pt x="88" y="124"/>
                  </a:lnTo>
                  <a:lnTo>
                    <a:pt x="95" y="126"/>
                  </a:lnTo>
                  <a:lnTo>
                    <a:pt x="101" y="128"/>
                  </a:lnTo>
                  <a:lnTo>
                    <a:pt x="108" y="131"/>
                  </a:lnTo>
                  <a:lnTo>
                    <a:pt x="114" y="134"/>
                  </a:lnTo>
                  <a:lnTo>
                    <a:pt x="120" y="138"/>
                  </a:lnTo>
                  <a:lnTo>
                    <a:pt x="125" y="142"/>
                  </a:lnTo>
                  <a:lnTo>
                    <a:pt x="130" y="147"/>
                  </a:lnTo>
                  <a:lnTo>
                    <a:pt x="134" y="152"/>
                  </a:lnTo>
                  <a:lnTo>
                    <a:pt x="138" y="158"/>
                  </a:lnTo>
                  <a:lnTo>
                    <a:pt x="141" y="163"/>
                  </a:lnTo>
                  <a:lnTo>
                    <a:pt x="144" y="170"/>
                  </a:lnTo>
                  <a:lnTo>
                    <a:pt x="147" y="176"/>
                  </a:lnTo>
                  <a:lnTo>
                    <a:pt x="149" y="182"/>
                  </a:lnTo>
                  <a:lnTo>
                    <a:pt x="150" y="189"/>
                  </a:lnTo>
                  <a:lnTo>
                    <a:pt x="151" y="197"/>
                  </a:lnTo>
                  <a:lnTo>
                    <a:pt x="151" y="205"/>
                  </a:lnTo>
                  <a:lnTo>
                    <a:pt x="151" y="213"/>
                  </a:lnTo>
                  <a:lnTo>
                    <a:pt x="150" y="220"/>
                  </a:lnTo>
                  <a:lnTo>
                    <a:pt x="149" y="228"/>
                  </a:lnTo>
                  <a:lnTo>
                    <a:pt x="148" y="234"/>
                  </a:lnTo>
                  <a:lnTo>
                    <a:pt x="144" y="241"/>
                  </a:lnTo>
                  <a:lnTo>
                    <a:pt x="142" y="247"/>
                  </a:lnTo>
                  <a:lnTo>
                    <a:pt x="139" y="252"/>
                  </a:lnTo>
                  <a:lnTo>
                    <a:pt x="134" y="258"/>
                  </a:lnTo>
                  <a:lnTo>
                    <a:pt x="131" y="264"/>
                  </a:lnTo>
                  <a:lnTo>
                    <a:pt x="125" y="268"/>
                  </a:lnTo>
                  <a:lnTo>
                    <a:pt x="121" y="272"/>
                  </a:lnTo>
                  <a:lnTo>
                    <a:pt x="115" y="275"/>
                  </a:lnTo>
                  <a:lnTo>
                    <a:pt x="108" y="278"/>
                  </a:lnTo>
                  <a:lnTo>
                    <a:pt x="103" y="281"/>
                  </a:lnTo>
                  <a:lnTo>
                    <a:pt x="96" y="283"/>
                  </a:lnTo>
                  <a:lnTo>
                    <a:pt x="88" y="284"/>
                  </a:lnTo>
                  <a:lnTo>
                    <a:pt x="85" y="285"/>
                  </a:lnTo>
                  <a:lnTo>
                    <a:pt x="82" y="287"/>
                  </a:lnTo>
                  <a:lnTo>
                    <a:pt x="80" y="290"/>
                  </a:lnTo>
                  <a:lnTo>
                    <a:pt x="78" y="292"/>
                  </a:lnTo>
                  <a:lnTo>
                    <a:pt x="77" y="295"/>
                  </a:lnTo>
                  <a:lnTo>
                    <a:pt x="75" y="299"/>
                  </a:lnTo>
                  <a:lnTo>
                    <a:pt x="75" y="302"/>
                  </a:lnTo>
                  <a:lnTo>
                    <a:pt x="77" y="306"/>
                  </a:lnTo>
                  <a:lnTo>
                    <a:pt x="80" y="311"/>
                  </a:lnTo>
                  <a:lnTo>
                    <a:pt x="81" y="317"/>
                  </a:lnTo>
                  <a:lnTo>
                    <a:pt x="82" y="324"/>
                  </a:lnTo>
                  <a:lnTo>
                    <a:pt x="82" y="329"/>
                  </a:lnTo>
                  <a:lnTo>
                    <a:pt x="81" y="335"/>
                  </a:lnTo>
                  <a:lnTo>
                    <a:pt x="80" y="339"/>
                  </a:lnTo>
                  <a:lnTo>
                    <a:pt x="78" y="345"/>
                  </a:lnTo>
                  <a:lnTo>
                    <a:pt x="75" y="350"/>
                  </a:lnTo>
                  <a:lnTo>
                    <a:pt x="71" y="356"/>
                  </a:lnTo>
                  <a:lnTo>
                    <a:pt x="65" y="362"/>
                  </a:lnTo>
                  <a:lnTo>
                    <a:pt x="59" y="368"/>
                  </a:lnTo>
                  <a:lnTo>
                    <a:pt x="51" y="371"/>
                  </a:lnTo>
                  <a:lnTo>
                    <a:pt x="43" y="374"/>
                  </a:lnTo>
                  <a:lnTo>
                    <a:pt x="34" y="378"/>
                  </a:lnTo>
                  <a:lnTo>
                    <a:pt x="25" y="379"/>
                  </a:lnTo>
                  <a:lnTo>
                    <a:pt x="14" y="379"/>
                  </a:lnTo>
                  <a:lnTo>
                    <a:pt x="12" y="380"/>
                  </a:lnTo>
                  <a:lnTo>
                    <a:pt x="9" y="380"/>
                  </a:lnTo>
                  <a:lnTo>
                    <a:pt x="7" y="382"/>
                  </a:lnTo>
                  <a:lnTo>
                    <a:pt x="4" y="383"/>
                  </a:lnTo>
                  <a:lnTo>
                    <a:pt x="2" y="386"/>
                  </a:lnTo>
                  <a:lnTo>
                    <a:pt x="1" y="388"/>
                  </a:lnTo>
                  <a:lnTo>
                    <a:pt x="0" y="391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1" y="400"/>
                  </a:lnTo>
                  <a:lnTo>
                    <a:pt x="2" y="403"/>
                  </a:lnTo>
                  <a:lnTo>
                    <a:pt x="4" y="405"/>
                  </a:lnTo>
                  <a:lnTo>
                    <a:pt x="7" y="407"/>
                  </a:lnTo>
                  <a:lnTo>
                    <a:pt x="9" y="408"/>
                  </a:lnTo>
                  <a:lnTo>
                    <a:pt x="12" y="409"/>
                  </a:lnTo>
                  <a:lnTo>
                    <a:pt x="14" y="409"/>
                  </a:lnTo>
                  <a:lnTo>
                    <a:pt x="28" y="408"/>
                  </a:lnTo>
                  <a:lnTo>
                    <a:pt x="42" y="406"/>
                  </a:lnTo>
                  <a:lnTo>
                    <a:pt x="53" y="403"/>
                  </a:lnTo>
                  <a:lnTo>
                    <a:pt x="65" y="398"/>
                  </a:lnTo>
                  <a:lnTo>
                    <a:pt x="75" y="391"/>
                  </a:lnTo>
                  <a:lnTo>
                    <a:pt x="86" y="385"/>
                  </a:lnTo>
                  <a:lnTo>
                    <a:pt x="94" y="376"/>
                  </a:lnTo>
                  <a:lnTo>
                    <a:pt x="100" y="367"/>
                  </a:lnTo>
                  <a:lnTo>
                    <a:pt x="105" y="360"/>
                  </a:lnTo>
                  <a:lnTo>
                    <a:pt x="107" y="353"/>
                  </a:lnTo>
                  <a:lnTo>
                    <a:pt x="109" y="346"/>
                  </a:lnTo>
                  <a:lnTo>
                    <a:pt x="112" y="339"/>
                  </a:lnTo>
                  <a:lnTo>
                    <a:pt x="113" y="332"/>
                  </a:lnTo>
                  <a:lnTo>
                    <a:pt x="113" y="325"/>
                  </a:lnTo>
                  <a:lnTo>
                    <a:pt x="112" y="318"/>
                  </a:lnTo>
                  <a:lnTo>
                    <a:pt x="110" y="310"/>
                  </a:lnTo>
                  <a:lnTo>
                    <a:pt x="118" y="307"/>
                  </a:lnTo>
                  <a:lnTo>
                    <a:pt x="126" y="303"/>
                  </a:lnTo>
                  <a:lnTo>
                    <a:pt x="133" y="300"/>
                  </a:lnTo>
                  <a:lnTo>
                    <a:pt x="140" y="295"/>
                  </a:lnTo>
                  <a:lnTo>
                    <a:pt x="147" y="290"/>
                  </a:lnTo>
                  <a:lnTo>
                    <a:pt x="152" y="284"/>
                  </a:lnTo>
                  <a:lnTo>
                    <a:pt x="158" y="278"/>
                  </a:lnTo>
                  <a:lnTo>
                    <a:pt x="162" y="272"/>
                  </a:lnTo>
                  <a:lnTo>
                    <a:pt x="167" y="264"/>
                  </a:lnTo>
                  <a:lnTo>
                    <a:pt x="170" y="257"/>
                  </a:lnTo>
                  <a:lnTo>
                    <a:pt x="174" y="249"/>
                  </a:lnTo>
                  <a:lnTo>
                    <a:pt x="177" y="241"/>
                  </a:lnTo>
                  <a:lnTo>
                    <a:pt x="179" y="232"/>
                  </a:lnTo>
                  <a:lnTo>
                    <a:pt x="181" y="223"/>
                  </a:lnTo>
                  <a:lnTo>
                    <a:pt x="182" y="214"/>
                  </a:lnTo>
                  <a:lnTo>
                    <a:pt x="182" y="205"/>
                  </a:lnTo>
                  <a:lnTo>
                    <a:pt x="182" y="2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1F3662A5-4664-4A94-9612-5B4C2FD4927F}"/>
              </a:ext>
            </a:extLst>
          </p:cNvPr>
          <p:cNvGrpSpPr>
            <a:grpSpLocks noChangeAspect="1"/>
          </p:cNvGrpSpPr>
          <p:nvPr/>
        </p:nvGrpSpPr>
        <p:grpSpPr>
          <a:xfrm>
            <a:off x="7843971" y="2837083"/>
            <a:ext cx="360000" cy="417766"/>
            <a:chOff x="-1892703" y="1944681"/>
            <a:chExt cx="3284538" cy="3811588"/>
          </a:xfrm>
        </p:grpSpPr>
        <p:sp>
          <p:nvSpPr>
            <p:cNvPr id="286" name="Freeform 5">
              <a:extLst>
                <a:ext uri="{FF2B5EF4-FFF2-40B4-BE49-F238E27FC236}">
                  <a16:creationId xmlns:a16="http://schemas.microsoft.com/office/drawing/2014/main" id="{67821DA2-26DE-4D80-8C35-3B14918975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892703" y="1944681"/>
              <a:ext cx="3284538" cy="3811588"/>
            </a:xfrm>
            <a:custGeom>
              <a:avLst/>
              <a:gdLst>
                <a:gd name="T0" fmla="*/ 1611 w 1764"/>
                <a:gd name="T1" fmla="*/ 145 h 2048"/>
                <a:gd name="T2" fmla="*/ 1468 w 1764"/>
                <a:gd name="T3" fmla="*/ 100 h 2048"/>
                <a:gd name="T4" fmla="*/ 397 w 1764"/>
                <a:gd name="T5" fmla="*/ 0 h 2048"/>
                <a:gd name="T6" fmla="*/ 296 w 1764"/>
                <a:gd name="T7" fmla="*/ 145 h 2048"/>
                <a:gd name="T8" fmla="*/ 40 w 1764"/>
                <a:gd name="T9" fmla="*/ 197 h 2048"/>
                <a:gd name="T10" fmla="*/ 397 w 1764"/>
                <a:gd name="T11" fmla="*/ 863 h 2048"/>
                <a:gd name="T12" fmla="*/ 735 w 1764"/>
                <a:gd name="T13" fmla="*/ 1251 h 2048"/>
                <a:gd name="T14" fmla="*/ 567 w 1764"/>
                <a:gd name="T15" fmla="*/ 1483 h 2048"/>
                <a:gd name="T16" fmla="*/ 531 w 1764"/>
                <a:gd name="T17" fmla="*/ 1746 h 2048"/>
                <a:gd name="T18" fmla="*/ 301 w 1764"/>
                <a:gd name="T19" fmla="*/ 1888 h 2048"/>
                <a:gd name="T20" fmla="*/ 348 w 1764"/>
                <a:gd name="T21" fmla="*/ 2048 h 2048"/>
                <a:gd name="T22" fmla="*/ 1468 w 1764"/>
                <a:gd name="T23" fmla="*/ 2001 h 2048"/>
                <a:gd name="T24" fmla="*/ 1325 w 1764"/>
                <a:gd name="T25" fmla="*/ 1746 h 2048"/>
                <a:gd name="T26" fmla="*/ 1237 w 1764"/>
                <a:gd name="T27" fmla="*/ 1529 h 2048"/>
                <a:gd name="T28" fmla="*/ 1200 w 1764"/>
                <a:gd name="T29" fmla="*/ 1482 h 2048"/>
                <a:gd name="T30" fmla="*/ 1303 w 1764"/>
                <a:gd name="T31" fmla="*/ 992 h 2048"/>
                <a:gd name="T32" fmla="*/ 1757 w 1764"/>
                <a:gd name="T33" fmla="*/ 316 h 2048"/>
                <a:gd name="T34" fmla="*/ 101 w 1764"/>
                <a:gd name="T35" fmla="*/ 301 h 2048"/>
                <a:gd name="T36" fmla="*/ 153 w 1764"/>
                <a:gd name="T37" fmla="*/ 240 h 2048"/>
                <a:gd name="T38" fmla="*/ 296 w 1764"/>
                <a:gd name="T39" fmla="*/ 327 h 2048"/>
                <a:gd name="T40" fmla="*/ 101 w 1764"/>
                <a:gd name="T41" fmla="*/ 301 h 2048"/>
                <a:gd name="T42" fmla="*/ 1373 w 1764"/>
                <a:gd name="T43" fmla="*/ 1888 h 2048"/>
                <a:gd name="T44" fmla="*/ 396 w 1764"/>
                <a:gd name="T45" fmla="*/ 1953 h 2048"/>
                <a:gd name="T46" fmla="*/ 443 w 1764"/>
                <a:gd name="T47" fmla="*/ 1841 h 2048"/>
                <a:gd name="T48" fmla="*/ 1143 w 1764"/>
                <a:gd name="T49" fmla="*/ 1576 h 2048"/>
                <a:gd name="T50" fmla="*/ 626 w 1764"/>
                <a:gd name="T51" fmla="*/ 1746 h 2048"/>
                <a:gd name="T52" fmla="*/ 1143 w 1764"/>
                <a:gd name="T53" fmla="*/ 1576 h 2048"/>
                <a:gd name="T54" fmla="*/ 782 w 1764"/>
                <a:gd name="T55" fmla="*/ 1439 h 2048"/>
                <a:gd name="T56" fmla="*/ 882 w 1764"/>
                <a:gd name="T57" fmla="*/ 1280 h 2048"/>
                <a:gd name="T58" fmla="*/ 1019 w 1764"/>
                <a:gd name="T59" fmla="*/ 1481 h 2048"/>
                <a:gd name="T60" fmla="*/ 1373 w 1764"/>
                <a:gd name="T61" fmla="*/ 327 h 2048"/>
                <a:gd name="T62" fmla="*/ 882 w 1764"/>
                <a:gd name="T63" fmla="*/ 1186 h 2048"/>
                <a:gd name="T64" fmla="*/ 391 w 1764"/>
                <a:gd name="T65" fmla="*/ 327 h 2048"/>
                <a:gd name="T66" fmla="*/ 397 w 1764"/>
                <a:gd name="T67" fmla="*/ 95 h 2048"/>
                <a:gd name="T68" fmla="*/ 1373 w 1764"/>
                <a:gd name="T69" fmla="*/ 100 h 2048"/>
                <a:gd name="T70" fmla="*/ 1663 w 1764"/>
                <a:gd name="T71" fmla="*/ 301 h 2048"/>
                <a:gd name="T72" fmla="*/ 1468 w 1764"/>
                <a:gd name="T73" fmla="*/ 327 h 2048"/>
                <a:gd name="T74" fmla="*/ 1611 w 1764"/>
                <a:gd name="T75" fmla="*/ 240 h 2048"/>
                <a:gd name="T76" fmla="*/ 1663 w 1764"/>
                <a:gd name="T77" fmla="*/ 301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64" h="2048">
                  <a:moveTo>
                    <a:pt x="1724" y="197"/>
                  </a:moveTo>
                  <a:cubicBezTo>
                    <a:pt x="1696" y="164"/>
                    <a:pt x="1654" y="145"/>
                    <a:pt x="1611" y="145"/>
                  </a:cubicBezTo>
                  <a:cubicBezTo>
                    <a:pt x="1468" y="145"/>
                    <a:pt x="1468" y="145"/>
                    <a:pt x="1468" y="145"/>
                  </a:cubicBezTo>
                  <a:cubicBezTo>
                    <a:pt x="1468" y="100"/>
                    <a:pt x="1468" y="100"/>
                    <a:pt x="1468" y="100"/>
                  </a:cubicBezTo>
                  <a:cubicBezTo>
                    <a:pt x="1468" y="45"/>
                    <a:pt x="1423" y="0"/>
                    <a:pt x="1367" y="0"/>
                  </a:cubicBezTo>
                  <a:cubicBezTo>
                    <a:pt x="397" y="0"/>
                    <a:pt x="397" y="0"/>
                    <a:pt x="397" y="0"/>
                  </a:cubicBezTo>
                  <a:cubicBezTo>
                    <a:pt x="341" y="0"/>
                    <a:pt x="296" y="45"/>
                    <a:pt x="296" y="100"/>
                  </a:cubicBezTo>
                  <a:cubicBezTo>
                    <a:pt x="296" y="145"/>
                    <a:pt x="296" y="145"/>
                    <a:pt x="296" y="145"/>
                  </a:cubicBezTo>
                  <a:cubicBezTo>
                    <a:pt x="153" y="145"/>
                    <a:pt x="153" y="145"/>
                    <a:pt x="153" y="145"/>
                  </a:cubicBezTo>
                  <a:cubicBezTo>
                    <a:pt x="110" y="145"/>
                    <a:pt x="68" y="164"/>
                    <a:pt x="40" y="197"/>
                  </a:cubicBezTo>
                  <a:cubicBezTo>
                    <a:pt x="12" y="230"/>
                    <a:pt x="0" y="274"/>
                    <a:pt x="7" y="316"/>
                  </a:cubicBezTo>
                  <a:cubicBezTo>
                    <a:pt x="45" y="547"/>
                    <a:pt x="190" y="751"/>
                    <a:pt x="397" y="863"/>
                  </a:cubicBezTo>
                  <a:cubicBezTo>
                    <a:pt x="416" y="909"/>
                    <a:pt x="437" y="952"/>
                    <a:pt x="461" y="992"/>
                  </a:cubicBezTo>
                  <a:cubicBezTo>
                    <a:pt x="537" y="1120"/>
                    <a:pt x="631" y="1208"/>
                    <a:pt x="735" y="1251"/>
                  </a:cubicBezTo>
                  <a:cubicBezTo>
                    <a:pt x="746" y="1357"/>
                    <a:pt x="675" y="1458"/>
                    <a:pt x="568" y="1482"/>
                  </a:cubicBezTo>
                  <a:cubicBezTo>
                    <a:pt x="568" y="1483"/>
                    <a:pt x="568" y="1483"/>
                    <a:pt x="567" y="1483"/>
                  </a:cubicBezTo>
                  <a:cubicBezTo>
                    <a:pt x="547" y="1488"/>
                    <a:pt x="531" y="1506"/>
                    <a:pt x="531" y="1529"/>
                  </a:cubicBezTo>
                  <a:cubicBezTo>
                    <a:pt x="531" y="1746"/>
                    <a:pt x="531" y="1746"/>
                    <a:pt x="531" y="1746"/>
                  </a:cubicBezTo>
                  <a:cubicBezTo>
                    <a:pt x="443" y="1746"/>
                    <a:pt x="443" y="1746"/>
                    <a:pt x="443" y="1746"/>
                  </a:cubicBezTo>
                  <a:cubicBezTo>
                    <a:pt x="365" y="1746"/>
                    <a:pt x="301" y="1810"/>
                    <a:pt x="301" y="1888"/>
                  </a:cubicBezTo>
                  <a:cubicBezTo>
                    <a:pt x="301" y="2001"/>
                    <a:pt x="301" y="2001"/>
                    <a:pt x="301" y="2001"/>
                  </a:cubicBezTo>
                  <a:cubicBezTo>
                    <a:pt x="301" y="2027"/>
                    <a:pt x="322" y="2048"/>
                    <a:pt x="348" y="2048"/>
                  </a:cubicBezTo>
                  <a:cubicBezTo>
                    <a:pt x="1420" y="2048"/>
                    <a:pt x="1420" y="2048"/>
                    <a:pt x="1420" y="2048"/>
                  </a:cubicBezTo>
                  <a:cubicBezTo>
                    <a:pt x="1446" y="2048"/>
                    <a:pt x="1468" y="2027"/>
                    <a:pt x="1468" y="2001"/>
                  </a:cubicBezTo>
                  <a:cubicBezTo>
                    <a:pt x="1468" y="1888"/>
                    <a:pt x="1468" y="1888"/>
                    <a:pt x="1468" y="1888"/>
                  </a:cubicBezTo>
                  <a:cubicBezTo>
                    <a:pt x="1468" y="1810"/>
                    <a:pt x="1404" y="1746"/>
                    <a:pt x="1325" y="1746"/>
                  </a:cubicBezTo>
                  <a:cubicBezTo>
                    <a:pt x="1237" y="1746"/>
                    <a:pt x="1237" y="1746"/>
                    <a:pt x="1237" y="1746"/>
                  </a:cubicBezTo>
                  <a:cubicBezTo>
                    <a:pt x="1237" y="1529"/>
                    <a:pt x="1237" y="1529"/>
                    <a:pt x="1237" y="1529"/>
                  </a:cubicBezTo>
                  <a:cubicBezTo>
                    <a:pt x="1237" y="1506"/>
                    <a:pt x="1222" y="1488"/>
                    <a:pt x="1201" y="1483"/>
                  </a:cubicBezTo>
                  <a:cubicBezTo>
                    <a:pt x="1201" y="1483"/>
                    <a:pt x="1201" y="1483"/>
                    <a:pt x="1200" y="1482"/>
                  </a:cubicBezTo>
                  <a:cubicBezTo>
                    <a:pt x="1093" y="1458"/>
                    <a:pt x="1022" y="1356"/>
                    <a:pt x="1033" y="1249"/>
                  </a:cubicBezTo>
                  <a:cubicBezTo>
                    <a:pt x="1136" y="1205"/>
                    <a:pt x="1228" y="1118"/>
                    <a:pt x="1303" y="992"/>
                  </a:cubicBezTo>
                  <a:cubicBezTo>
                    <a:pt x="1327" y="952"/>
                    <a:pt x="1349" y="909"/>
                    <a:pt x="1367" y="863"/>
                  </a:cubicBezTo>
                  <a:cubicBezTo>
                    <a:pt x="1574" y="751"/>
                    <a:pt x="1719" y="547"/>
                    <a:pt x="1757" y="316"/>
                  </a:cubicBezTo>
                  <a:cubicBezTo>
                    <a:pt x="1764" y="274"/>
                    <a:pt x="1752" y="230"/>
                    <a:pt x="1724" y="197"/>
                  </a:cubicBezTo>
                  <a:close/>
                  <a:moveTo>
                    <a:pt x="101" y="301"/>
                  </a:moveTo>
                  <a:cubicBezTo>
                    <a:pt x="98" y="286"/>
                    <a:pt x="102" y="271"/>
                    <a:pt x="112" y="259"/>
                  </a:cubicBezTo>
                  <a:cubicBezTo>
                    <a:pt x="123" y="247"/>
                    <a:pt x="138" y="240"/>
                    <a:pt x="153" y="240"/>
                  </a:cubicBezTo>
                  <a:cubicBezTo>
                    <a:pt x="296" y="240"/>
                    <a:pt x="296" y="240"/>
                    <a:pt x="296" y="240"/>
                  </a:cubicBezTo>
                  <a:cubicBezTo>
                    <a:pt x="296" y="327"/>
                    <a:pt x="296" y="327"/>
                    <a:pt x="296" y="327"/>
                  </a:cubicBezTo>
                  <a:cubicBezTo>
                    <a:pt x="296" y="464"/>
                    <a:pt x="314" y="596"/>
                    <a:pt x="347" y="718"/>
                  </a:cubicBezTo>
                  <a:cubicBezTo>
                    <a:pt x="217" y="615"/>
                    <a:pt x="127" y="466"/>
                    <a:pt x="101" y="301"/>
                  </a:cubicBezTo>
                  <a:close/>
                  <a:moveTo>
                    <a:pt x="1325" y="1841"/>
                  </a:moveTo>
                  <a:cubicBezTo>
                    <a:pt x="1352" y="1841"/>
                    <a:pt x="1373" y="1862"/>
                    <a:pt x="1373" y="1888"/>
                  </a:cubicBezTo>
                  <a:cubicBezTo>
                    <a:pt x="1373" y="1953"/>
                    <a:pt x="1373" y="1953"/>
                    <a:pt x="1373" y="1953"/>
                  </a:cubicBezTo>
                  <a:cubicBezTo>
                    <a:pt x="396" y="1953"/>
                    <a:pt x="396" y="1953"/>
                    <a:pt x="396" y="1953"/>
                  </a:cubicBezTo>
                  <a:cubicBezTo>
                    <a:pt x="396" y="1888"/>
                    <a:pt x="396" y="1888"/>
                    <a:pt x="396" y="1888"/>
                  </a:cubicBezTo>
                  <a:cubicBezTo>
                    <a:pt x="396" y="1862"/>
                    <a:pt x="417" y="1841"/>
                    <a:pt x="443" y="1841"/>
                  </a:cubicBezTo>
                  <a:lnTo>
                    <a:pt x="1325" y="1841"/>
                  </a:lnTo>
                  <a:close/>
                  <a:moveTo>
                    <a:pt x="1143" y="1576"/>
                  </a:moveTo>
                  <a:cubicBezTo>
                    <a:pt x="1143" y="1746"/>
                    <a:pt x="1143" y="1746"/>
                    <a:pt x="1143" y="1746"/>
                  </a:cubicBezTo>
                  <a:cubicBezTo>
                    <a:pt x="626" y="1746"/>
                    <a:pt x="626" y="1746"/>
                    <a:pt x="626" y="1746"/>
                  </a:cubicBezTo>
                  <a:cubicBezTo>
                    <a:pt x="626" y="1576"/>
                    <a:pt x="626" y="1576"/>
                    <a:pt x="626" y="1576"/>
                  </a:cubicBezTo>
                  <a:lnTo>
                    <a:pt x="1143" y="1576"/>
                  </a:lnTo>
                  <a:close/>
                  <a:moveTo>
                    <a:pt x="750" y="1481"/>
                  </a:moveTo>
                  <a:cubicBezTo>
                    <a:pt x="762" y="1468"/>
                    <a:pt x="773" y="1454"/>
                    <a:pt x="782" y="1439"/>
                  </a:cubicBezTo>
                  <a:cubicBezTo>
                    <a:pt x="814" y="1390"/>
                    <a:pt x="830" y="1334"/>
                    <a:pt x="831" y="1277"/>
                  </a:cubicBezTo>
                  <a:cubicBezTo>
                    <a:pt x="848" y="1279"/>
                    <a:pt x="865" y="1280"/>
                    <a:pt x="882" y="1280"/>
                  </a:cubicBezTo>
                  <a:cubicBezTo>
                    <a:pt x="901" y="1280"/>
                    <a:pt x="919" y="1279"/>
                    <a:pt x="937" y="1276"/>
                  </a:cubicBezTo>
                  <a:cubicBezTo>
                    <a:pt x="939" y="1353"/>
                    <a:pt x="968" y="1426"/>
                    <a:pt x="1019" y="1481"/>
                  </a:cubicBezTo>
                  <a:cubicBezTo>
                    <a:pt x="750" y="1481"/>
                    <a:pt x="750" y="1481"/>
                    <a:pt x="750" y="1481"/>
                  </a:cubicBezTo>
                  <a:close/>
                  <a:moveTo>
                    <a:pt x="1373" y="327"/>
                  </a:moveTo>
                  <a:cubicBezTo>
                    <a:pt x="1373" y="561"/>
                    <a:pt x="1319" y="780"/>
                    <a:pt x="1222" y="943"/>
                  </a:cubicBezTo>
                  <a:cubicBezTo>
                    <a:pt x="1129" y="1100"/>
                    <a:pt x="1008" y="1186"/>
                    <a:pt x="882" y="1186"/>
                  </a:cubicBezTo>
                  <a:cubicBezTo>
                    <a:pt x="756" y="1186"/>
                    <a:pt x="635" y="1100"/>
                    <a:pt x="542" y="943"/>
                  </a:cubicBezTo>
                  <a:cubicBezTo>
                    <a:pt x="445" y="780"/>
                    <a:pt x="391" y="561"/>
                    <a:pt x="391" y="327"/>
                  </a:cubicBezTo>
                  <a:cubicBezTo>
                    <a:pt x="391" y="100"/>
                    <a:pt x="391" y="100"/>
                    <a:pt x="391" y="100"/>
                  </a:cubicBezTo>
                  <a:cubicBezTo>
                    <a:pt x="391" y="97"/>
                    <a:pt x="394" y="95"/>
                    <a:pt x="397" y="95"/>
                  </a:cubicBezTo>
                  <a:cubicBezTo>
                    <a:pt x="1367" y="95"/>
                    <a:pt x="1367" y="95"/>
                    <a:pt x="1367" y="95"/>
                  </a:cubicBezTo>
                  <a:cubicBezTo>
                    <a:pt x="1370" y="95"/>
                    <a:pt x="1373" y="97"/>
                    <a:pt x="1373" y="100"/>
                  </a:cubicBezTo>
                  <a:lnTo>
                    <a:pt x="1373" y="327"/>
                  </a:lnTo>
                  <a:close/>
                  <a:moveTo>
                    <a:pt x="1663" y="301"/>
                  </a:moveTo>
                  <a:cubicBezTo>
                    <a:pt x="1637" y="466"/>
                    <a:pt x="1547" y="615"/>
                    <a:pt x="1417" y="718"/>
                  </a:cubicBezTo>
                  <a:cubicBezTo>
                    <a:pt x="1450" y="596"/>
                    <a:pt x="1468" y="464"/>
                    <a:pt x="1468" y="327"/>
                  </a:cubicBezTo>
                  <a:cubicBezTo>
                    <a:pt x="1468" y="240"/>
                    <a:pt x="1468" y="240"/>
                    <a:pt x="1468" y="240"/>
                  </a:cubicBezTo>
                  <a:cubicBezTo>
                    <a:pt x="1611" y="240"/>
                    <a:pt x="1611" y="240"/>
                    <a:pt x="1611" y="240"/>
                  </a:cubicBezTo>
                  <a:cubicBezTo>
                    <a:pt x="1626" y="240"/>
                    <a:pt x="1641" y="247"/>
                    <a:pt x="1652" y="259"/>
                  </a:cubicBezTo>
                  <a:cubicBezTo>
                    <a:pt x="1662" y="271"/>
                    <a:pt x="1666" y="286"/>
                    <a:pt x="1663" y="30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6">
              <a:extLst>
                <a:ext uri="{FF2B5EF4-FFF2-40B4-BE49-F238E27FC236}">
                  <a16:creationId xmlns:a16="http://schemas.microsoft.com/office/drawing/2014/main" id="{D21A3E36-A72A-4BFC-A793-8714A9428A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795744" y="2462202"/>
              <a:ext cx="1090612" cy="1039809"/>
            </a:xfrm>
            <a:custGeom>
              <a:avLst/>
              <a:gdLst>
                <a:gd name="T0" fmla="*/ 581 w 586"/>
                <a:gd name="T1" fmla="*/ 209 h 559"/>
                <a:gd name="T2" fmla="*/ 543 w 586"/>
                <a:gd name="T3" fmla="*/ 176 h 559"/>
                <a:gd name="T4" fmla="*/ 399 w 586"/>
                <a:gd name="T5" fmla="*/ 156 h 559"/>
                <a:gd name="T6" fmla="*/ 336 w 586"/>
                <a:gd name="T7" fmla="*/ 26 h 559"/>
                <a:gd name="T8" fmla="*/ 293 w 586"/>
                <a:gd name="T9" fmla="*/ 0 h 559"/>
                <a:gd name="T10" fmla="*/ 250 w 586"/>
                <a:gd name="T11" fmla="*/ 26 h 559"/>
                <a:gd name="T12" fmla="*/ 187 w 586"/>
                <a:gd name="T13" fmla="*/ 156 h 559"/>
                <a:gd name="T14" fmla="*/ 44 w 586"/>
                <a:gd name="T15" fmla="*/ 176 h 559"/>
                <a:gd name="T16" fmla="*/ 5 w 586"/>
                <a:gd name="T17" fmla="*/ 209 h 559"/>
                <a:gd name="T18" fmla="*/ 17 w 586"/>
                <a:gd name="T19" fmla="*/ 257 h 559"/>
                <a:gd name="T20" fmla="*/ 121 w 586"/>
                <a:gd name="T21" fmla="*/ 358 h 559"/>
                <a:gd name="T22" fmla="*/ 96 w 586"/>
                <a:gd name="T23" fmla="*/ 501 h 559"/>
                <a:gd name="T24" fmla="*/ 115 w 586"/>
                <a:gd name="T25" fmla="*/ 547 h 559"/>
                <a:gd name="T26" fmla="*/ 165 w 586"/>
                <a:gd name="T27" fmla="*/ 551 h 559"/>
                <a:gd name="T28" fmla="*/ 293 w 586"/>
                <a:gd name="T29" fmla="*/ 483 h 559"/>
                <a:gd name="T30" fmla="*/ 421 w 586"/>
                <a:gd name="T31" fmla="*/ 551 h 559"/>
                <a:gd name="T32" fmla="*/ 443 w 586"/>
                <a:gd name="T33" fmla="*/ 556 h 559"/>
                <a:gd name="T34" fmla="*/ 471 w 586"/>
                <a:gd name="T35" fmla="*/ 547 h 559"/>
                <a:gd name="T36" fmla="*/ 490 w 586"/>
                <a:gd name="T37" fmla="*/ 501 h 559"/>
                <a:gd name="T38" fmla="*/ 465 w 586"/>
                <a:gd name="T39" fmla="*/ 358 h 559"/>
                <a:gd name="T40" fmla="*/ 569 w 586"/>
                <a:gd name="T41" fmla="*/ 257 h 559"/>
                <a:gd name="T42" fmla="*/ 581 w 586"/>
                <a:gd name="T43" fmla="*/ 209 h 559"/>
                <a:gd name="T44" fmla="*/ 381 w 586"/>
                <a:gd name="T45" fmla="*/ 308 h 559"/>
                <a:gd name="T46" fmla="*/ 368 w 586"/>
                <a:gd name="T47" fmla="*/ 350 h 559"/>
                <a:gd name="T48" fmla="*/ 380 w 586"/>
                <a:gd name="T49" fmla="*/ 422 h 559"/>
                <a:gd name="T50" fmla="*/ 315 w 586"/>
                <a:gd name="T51" fmla="*/ 388 h 559"/>
                <a:gd name="T52" fmla="*/ 293 w 586"/>
                <a:gd name="T53" fmla="*/ 382 h 559"/>
                <a:gd name="T54" fmla="*/ 271 w 586"/>
                <a:gd name="T55" fmla="*/ 388 h 559"/>
                <a:gd name="T56" fmla="*/ 206 w 586"/>
                <a:gd name="T57" fmla="*/ 422 h 559"/>
                <a:gd name="T58" fmla="*/ 218 w 586"/>
                <a:gd name="T59" fmla="*/ 350 h 559"/>
                <a:gd name="T60" fmla="*/ 205 w 586"/>
                <a:gd name="T61" fmla="*/ 308 h 559"/>
                <a:gd name="T62" fmla="*/ 152 w 586"/>
                <a:gd name="T63" fmla="*/ 256 h 559"/>
                <a:gd name="T64" fmla="*/ 225 w 586"/>
                <a:gd name="T65" fmla="*/ 246 h 559"/>
                <a:gd name="T66" fmla="*/ 261 w 586"/>
                <a:gd name="T67" fmla="*/ 220 h 559"/>
                <a:gd name="T68" fmla="*/ 293 w 586"/>
                <a:gd name="T69" fmla="*/ 154 h 559"/>
                <a:gd name="T70" fmla="*/ 325 w 586"/>
                <a:gd name="T71" fmla="*/ 220 h 559"/>
                <a:gd name="T72" fmla="*/ 361 w 586"/>
                <a:gd name="T73" fmla="*/ 246 h 559"/>
                <a:gd name="T74" fmla="*/ 434 w 586"/>
                <a:gd name="T75" fmla="*/ 256 h 559"/>
                <a:gd name="T76" fmla="*/ 381 w 586"/>
                <a:gd name="T77" fmla="*/ 308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86" h="559">
                  <a:moveTo>
                    <a:pt x="581" y="209"/>
                  </a:moveTo>
                  <a:cubicBezTo>
                    <a:pt x="575" y="191"/>
                    <a:pt x="560" y="179"/>
                    <a:pt x="543" y="176"/>
                  </a:cubicBezTo>
                  <a:cubicBezTo>
                    <a:pt x="399" y="156"/>
                    <a:pt x="399" y="156"/>
                    <a:pt x="399" y="156"/>
                  </a:cubicBezTo>
                  <a:cubicBezTo>
                    <a:pt x="336" y="26"/>
                    <a:pt x="336" y="26"/>
                    <a:pt x="336" y="26"/>
                  </a:cubicBezTo>
                  <a:cubicBezTo>
                    <a:pt x="328" y="10"/>
                    <a:pt x="311" y="0"/>
                    <a:pt x="293" y="0"/>
                  </a:cubicBezTo>
                  <a:cubicBezTo>
                    <a:pt x="275" y="0"/>
                    <a:pt x="258" y="10"/>
                    <a:pt x="250" y="26"/>
                  </a:cubicBezTo>
                  <a:cubicBezTo>
                    <a:pt x="187" y="156"/>
                    <a:pt x="187" y="156"/>
                    <a:pt x="187" y="156"/>
                  </a:cubicBezTo>
                  <a:cubicBezTo>
                    <a:pt x="44" y="176"/>
                    <a:pt x="44" y="176"/>
                    <a:pt x="44" y="176"/>
                  </a:cubicBezTo>
                  <a:cubicBezTo>
                    <a:pt x="26" y="179"/>
                    <a:pt x="11" y="191"/>
                    <a:pt x="5" y="209"/>
                  </a:cubicBezTo>
                  <a:cubicBezTo>
                    <a:pt x="0" y="226"/>
                    <a:pt x="4" y="245"/>
                    <a:pt x="17" y="257"/>
                  </a:cubicBezTo>
                  <a:cubicBezTo>
                    <a:pt x="121" y="358"/>
                    <a:pt x="121" y="358"/>
                    <a:pt x="121" y="358"/>
                  </a:cubicBezTo>
                  <a:cubicBezTo>
                    <a:pt x="96" y="501"/>
                    <a:pt x="96" y="501"/>
                    <a:pt x="96" y="501"/>
                  </a:cubicBezTo>
                  <a:cubicBezTo>
                    <a:pt x="93" y="518"/>
                    <a:pt x="101" y="536"/>
                    <a:pt x="115" y="547"/>
                  </a:cubicBezTo>
                  <a:cubicBezTo>
                    <a:pt x="130" y="558"/>
                    <a:pt x="149" y="559"/>
                    <a:pt x="165" y="551"/>
                  </a:cubicBezTo>
                  <a:cubicBezTo>
                    <a:pt x="293" y="483"/>
                    <a:pt x="293" y="483"/>
                    <a:pt x="293" y="483"/>
                  </a:cubicBezTo>
                  <a:cubicBezTo>
                    <a:pt x="421" y="551"/>
                    <a:pt x="421" y="551"/>
                    <a:pt x="421" y="551"/>
                  </a:cubicBezTo>
                  <a:cubicBezTo>
                    <a:pt x="428" y="554"/>
                    <a:pt x="435" y="556"/>
                    <a:pt x="443" y="556"/>
                  </a:cubicBezTo>
                  <a:cubicBezTo>
                    <a:pt x="453" y="556"/>
                    <a:pt x="463" y="553"/>
                    <a:pt x="471" y="547"/>
                  </a:cubicBezTo>
                  <a:cubicBezTo>
                    <a:pt x="485" y="536"/>
                    <a:pt x="493" y="518"/>
                    <a:pt x="490" y="501"/>
                  </a:cubicBezTo>
                  <a:cubicBezTo>
                    <a:pt x="465" y="358"/>
                    <a:pt x="465" y="358"/>
                    <a:pt x="465" y="358"/>
                  </a:cubicBezTo>
                  <a:cubicBezTo>
                    <a:pt x="569" y="257"/>
                    <a:pt x="569" y="257"/>
                    <a:pt x="569" y="257"/>
                  </a:cubicBezTo>
                  <a:cubicBezTo>
                    <a:pt x="582" y="245"/>
                    <a:pt x="586" y="226"/>
                    <a:pt x="581" y="209"/>
                  </a:cubicBezTo>
                  <a:close/>
                  <a:moveTo>
                    <a:pt x="381" y="308"/>
                  </a:moveTo>
                  <a:cubicBezTo>
                    <a:pt x="370" y="319"/>
                    <a:pt x="365" y="334"/>
                    <a:pt x="368" y="350"/>
                  </a:cubicBezTo>
                  <a:cubicBezTo>
                    <a:pt x="380" y="422"/>
                    <a:pt x="380" y="422"/>
                    <a:pt x="380" y="422"/>
                  </a:cubicBezTo>
                  <a:cubicBezTo>
                    <a:pt x="315" y="388"/>
                    <a:pt x="315" y="388"/>
                    <a:pt x="315" y="388"/>
                  </a:cubicBezTo>
                  <a:cubicBezTo>
                    <a:pt x="308" y="384"/>
                    <a:pt x="301" y="382"/>
                    <a:pt x="293" y="382"/>
                  </a:cubicBezTo>
                  <a:cubicBezTo>
                    <a:pt x="285" y="382"/>
                    <a:pt x="278" y="384"/>
                    <a:pt x="271" y="388"/>
                  </a:cubicBezTo>
                  <a:cubicBezTo>
                    <a:pt x="206" y="422"/>
                    <a:pt x="206" y="422"/>
                    <a:pt x="206" y="422"/>
                  </a:cubicBezTo>
                  <a:cubicBezTo>
                    <a:pt x="218" y="350"/>
                    <a:pt x="218" y="350"/>
                    <a:pt x="218" y="350"/>
                  </a:cubicBezTo>
                  <a:cubicBezTo>
                    <a:pt x="221" y="334"/>
                    <a:pt x="216" y="319"/>
                    <a:pt x="205" y="308"/>
                  </a:cubicBezTo>
                  <a:cubicBezTo>
                    <a:pt x="152" y="256"/>
                    <a:pt x="152" y="256"/>
                    <a:pt x="152" y="256"/>
                  </a:cubicBezTo>
                  <a:cubicBezTo>
                    <a:pt x="225" y="246"/>
                    <a:pt x="225" y="246"/>
                    <a:pt x="225" y="246"/>
                  </a:cubicBezTo>
                  <a:cubicBezTo>
                    <a:pt x="240" y="244"/>
                    <a:pt x="254" y="234"/>
                    <a:pt x="261" y="220"/>
                  </a:cubicBezTo>
                  <a:cubicBezTo>
                    <a:pt x="293" y="154"/>
                    <a:pt x="293" y="154"/>
                    <a:pt x="293" y="154"/>
                  </a:cubicBezTo>
                  <a:cubicBezTo>
                    <a:pt x="325" y="220"/>
                    <a:pt x="325" y="220"/>
                    <a:pt x="325" y="220"/>
                  </a:cubicBezTo>
                  <a:cubicBezTo>
                    <a:pt x="332" y="234"/>
                    <a:pt x="346" y="244"/>
                    <a:pt x="361" y="246"/>
                  </a:cubicBezTo>
                  <a:cubicBezTo>
                    <a:pt x="434" y="256"/>
                    <a:pt x="434" y="256"/>
                    <a:pt x="434" y="256"/>
                  </a:cubicBezTo>
                  <a:lnTo>
                    <a:pt x="381" y="30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39" name="Freeform 4344">
            <a:extLst>
              <a:ext uri="{FF2B5EF4-FFF2-40B4-BE49-F238E27FC236}">
                <a16:creationId xmlns:a16="http://schemas.microsoft.com/office/drawing/2014/main" id="{4B06EC51-E2F9-4309-85A5-C93BEAC5BA2D}"/>
              </a:ext>
            </a:extLst>
          </p:cNvPr>
          <p:cNvSpPr>
            <a:spLocks noChangeAspect="1"/>
          </p:cNvSpPr>
          <p:nvPr/>
        </p:nvSpPr>
        <p:spPr bwMode="auto">
          <a:xfrm>
            <a:off x="6309184" y="1741871"/>
            <a:ext cx="360000" cy="360000"/>
          </a:xfrm>
          <a:custGeom>
            <a:avLst/>
            <a:gdLst>
              <a:gd name="T0" fmla="*/ 853 w 886"/>
              <a:gd name="T1" fmla="*/ 137 h 886"/>
              <a:gd name="T2" fmla="*/ 842 w 886"/>
              <a:gd name="T3" fmla="*/ 134 h 886"/>
              <a:gd name="T4" fmla="*/ 833 w 886"/>
              <a:gd name="T5" fmla="*/ 138 h 886"/>
              <a:gd name="T6" fmla="*/ 646 w 886"/>
              <a:gd name="T7" fmla="*/ 172 h 886"/>
              <a:gd name="T8" fmla="*/ 754 w 886"/>
              <a:gd name="T9" fmla="*/ 46 h 886"/>
              <a:gd name="T10" fmla="*/ 754 w 886"/>
              <a:gd name="T11" fmla="*/ 37 h 886"/>
              <a:gd name="T12" fmla="*/ 747 w 886"/>
              <a:gd name="T13" fmla="*/ 29 h 886"/>
              <a:gd name="T14" fmla="*/ 704 w 886"/>
              <a:gd name="T15" fmla="*/ 12 h 886"/>
              <a:gd name="T16" fmla="*/ 659 w 886"/>
              <a:gd name="T17" fmla="*/ 2 h 886"/>
              <a:gd name="T18" fmla="*/ 615 w 886"/>
              <a:gd name="T19" fmla="*/ 0 h 886"/>
              <a:gd name="T20" fmla="*/ 577 w 886"/>
              <a:gd name="T21" fmla="*/ 6 h 886"/>
              <a:gd name="T22" fmla="*/ 539 w 886"/>
              <a:gd name="T23" fmla="*/ 15 h 886"/>
              <a:gd name="T24" fmla="*/ 505 w 886"/>
              <a:gd name="T25" fmla="*/ 31 h 886"/>
              <a:gd name="T26" fmla="*/ 473 w 886"/>
              <a:gd name="T27" fmla="*/ 52 h 886"/>
              <a:gd name="T28" fmla="*/ 443 w 886"/>
              <a:gd name="T29" fmla="*/ 76 h 886"/>
              <a:gd name="T30" fmla="*/ 405 w 886"/>
              <a:gd name="T31" fmla="*/ 124 h 886"/>
              <a:gd name="T32" fmla="*/ 380 w 886"/>
              <a:gd name="T33" fmla="*/ 178 h 886"/>
              <a:gd name="T34" fmla="*/ 368 w 886"/>
              <a:gd name="T35" fmla="*/ 235 h 886"/>
              <a:gd name="T36" fmla="*/ 368 w 886"/>
              <a:gd name="T37" fmla="*/ 293 h 886"/>
              <a:gd name="T38" fmla="*/ 382 w 886"/>
              <a:gd name="T39" fmla="*/ 351 h 886"/>
              <a:gd name="T40" fmla="*/ 21 w 886"/>
              <a:gd name="T41" fmla="*/ 738 h 886"/>
              <a:gd name="T42" fmla="*/ 7 w 886"/>
              <a:gd name="T43" fmla="*/ 762 h 886"/>
              <a:gd name="T44" fmla="*/ 1 w 886"/>
              <a:gd name="T45" fmla="*/ 787 h 886"/>
              <a:gd name="T46" fmla="*/ 2 w 886"/>
              <a:gd name="T47" fmla="*/ 813 h 886"/>
              <a:gd name="T48" fmla="*/ 11 w 886"/>
              <a:gd name="T49" fmla="*/ 838 h 886"/>
              <a:gd name="T50" fmla="*/ 27 w 886"/>
              <a:gd name="T51" fmla="*/ 860 h 886"/>
              <a:gd name="T52" fmla="*/ 48 w 886"/>
              <a:gd name="T53" fmla="*/ 875 h 886"/>
              <a:gd name="T54" fmla="*/ 73 w 886"/>
              <a:gd name="T55" fmla="*/ 884 h 886"/>
              <a:gd name="T56" fmla="*/ 99 w 886"/>
              <a:gd name="T57" fmla="*/ 885 h 886"/>
              <a:gd name="T58" fmla="*/ 125 w 886"/>
              <a:gd name="T59" fmla="*/ 879 h 886"/>
              <a:gd name="T60" fmla="*/ 148 w 886"/>
              <a:gd name="T61" fmla="*/ 866 h 886"/>
              <a:gd name="T62" fmla="*/ 530 w 886"/>
              <a:gd name="T63" fmla="*/ 502 h 886"/>
              <a:gd name="T64" fmla="*/ 570 w 886"/>
              <a:gd name="T65" fmla="*/ 515 h 886"/>
              <a:gd name="T66" fmla="*/ 612 w 886"/>
              <a:gd name="T67" fmla="*/ 520 h 886"/>
              <a:gd name="T68" fmla="*/ 626 w 886"/>
              <a:gd name="T69" fmla="*/ 520 h 886"/>
              <a:gd name="T70" fmla="*/ 664 w 886"/>
              <a:gd name="T71" fmla="*/ 518 h 886"/>
              <a:gd name="T72" fmla="*/ 702 w 886"/>
              <a:gd name="T73" fmla="*/ 509 h 886"/>
              <a:gd name="T74" fmla="*/ 737 w 886"/>
              <a:gd name="T75" fmla="*/ 496 h 886"/>
              <a:gd name="T76" fmla="*/ 769 w 886"/>
              <a:gd name="T77" fmla="*/ 477 h 886"/>
              <a:gd name="T78" fmla="*/ 800 w 886"/>
              <a:gd name="T79" fmla="*/ 454 h 886"/>
              <a:gd name="T80" fmla="*/ 837 w 886"/>
              <a:gd name="T81" fmla="*/ 413 h 886"/>
              <a:gd name="T82" fmla="*/ 867 w 886"/>
              <a:gd name="T83" fmla="*/ 360 h 886"/>
              <a:gd name="T84" fmla="*/ 883 w 886"/>
              <a:gd name="T85" fmla="*/ 301 h 886"/>
              <a:gd name="T86" fmla="*/ 885 w 886"/>
              <a:gd name="T87" fmla="*/ 241 h 886"/>
              <a:gd name="T88" fmla="*/ 873 w 886"/>
              <a:gd name="T89" fmla="*/ 181 h 8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86" h="886">
                <a:moveTo>
                  <a:pt x="857" y="143"/>
                </a:moveTo>
                <a:lnTo>
                  <a:pt x="855" y="139"/>
                </a:lnTo>
                <a:lnTo>
                  <a:pt x="853" y="137"/>
                </a:lnTo>
                <a:lnTo>
                  <a:pt x="849" y="135"/>
                </a:lnTo>
                <a:lnTo>
                  <a:pt x="846" y="133"/>
                </a:lnTo>
                <a:lnTo>
                  <a:pt x="842" y="134"/>
                </a:lnTo>
                <a:lnTo>
                  <a:pt x="839" y="135"/>
                </a:lnTo>
                <a:lnTo>
                  <a:pt x="836" y="136"/>
                </a:lnTo>
                <a:lnTo>
                  <a:pt x="833" y="138"/>
                </a:lnTo>
                <a:lnTo>
                  <a:pt x="712" y="259"/>
                </a:lnTo>
                <a:lnTo>
                  <a:pt x="646" y="259"/>
                </a:lnTo>
                <a:lnTo>
                  <a:pt x="646" y="172"/>
                </a:lnTo>
                <a:lnTo>
                  <a:pt x="751" y="53"/>
                </a:lnTo>
                <a:lnTo>
                  <a:pt x="753" y="49"/>
                </a:lnTo>
                <a:lnTo>
                  <a:pt x="754" y="46"/>
                </a:lnTo>
                <a:lnTo>
                  <a:pt x="755" y="43"/>
                </a:lnTo>
                <a:lnTo>
                  <a:pt x="755" y="39"/>
                </a:lnTo>
                <a:lnTo>
                  <a:pt x="754" y="37"/>
                </a:lnTo>
                <a:lnTo>
                  <a:pt x="752" y="33"/>
                </a:lnTo>
                <a:lnTo>
                  <a:pt x="750" y="31"/>
                </a:lnTo>
                <a:lnTo>
                  <a:pt x="747" y="29"/>
                </a:lnTo>
                <a:lnTo>
                  <a:pt x="733" y="23"/>
                </a:lnTo>
                <a:lnTo>
                  <a:pt x="719" y="16"/>
                </a:lnTo>
                <a:lnTo>
                  <a:pt x="704" y="12"/>
                </a:lnTo>
                <a:lnTo>
                  <a:pt x="689" y="8"/>
                </a:lnTo>
                <a:lnTo>
                  <a:pt x="674" y="5"/>
                </a:lnTo>
                <a:lnTo>
                  <a:pt x="659" y="2"/>
                </a:lnTo>
                <a:lnTo>
                  <a:pt x="643" y="1"/>
                </a:lnTo>
                <a:lnTo>
                  <a:pt x="628" y="0"/>
                </a:lnTo>
                <a:lnTo>
                  <a:pt x="615" y="0"/>
                </a:lnTo>
                <a:lnTo>
                  <a:pt x="602" y="1"/>
                </a:lnTo>
                <a:lnTo>
                  <a:pt x="589" y="3"/>
                </a:lnTo>
                <a:lnTo>
                  <a:pt x="577" y="6"/>
                </a:lnTo>
                <a:lnTo>
                  <a:pt x="564" y="8"/>
                </a:lnTo>
                <a:lnTo>
                  <a:pt x="552" y="11"/>
                </a:lnTo>
                <a:lnTo>
                  <a:pt x="539" y="15"/>
                </a:lnTo>
                <a:lnTo>
                  <a:pt x="527" y="19"/>
                </a:lnTo>
                <a:lnTo>
                  <a:pt x="516" y="25"/>
                </a:lnTo>
                <a:lnTo>
                  <a:pt x="505" y="31"/>
                </a:lnTo>
                <a:lnTo>
                  <a:pt x="493" y="37"/>
                </a:lnTo>
                <a:lnTo>
                  <a:pt x="482" y="44"/>
                </a:lnTo>
                <a:lnTo>
                  <a:pt x="473" y="52"/>
                </a:lnTo>
                <a:lnTo>
                  <a:pt x="462" y="59"/>
                </a:lnTo>
                <a:lnTo>
                  <a:pt x="452" y="68"/>
                </a:lnTo>
                <a:lnTo>
                  <a:pt x="443" y="76"/>
                </a:lnTo>
                <a:lnTo>
                  <a:pt x="429" y="91"/>
                </a:lnTo>
                <a:lnTo>
                  <a:pt x="416" y="107"/>
                </a:lnTo>
                <a:lnTo>
                  <a:pt x="405" y="124"/>
                </a:lnTo>
                <a:lnTo>
                  <a:pt x="396" y="141"/>
                </a:lnTo>
                <a:lnTo>
                  <a:pt x="387" y="160"/>
                </a:lnTo>
                <a:lnTo>
                  <a:pt x="380" y="178"/>
                </a:lnTo>
                <a:lnTo>
                  <a:pt x="374" y="196"/>
                </a:lnTo>
                <a:lnTo>
                  <a:pt x="370" y="215"/>
                </a:lnTo>
                <a:lnTo>
                  <a:pt x="368" y="235"/>
                </a:lnTo>
                <a:lnTo>
                  <a:pt x="366" y="254"/>
                </a:lnTo>
                <a:lnTo>
                  <a:pt x="367" y="274"/>
                </a:lnTo>
                <a:lnTo>
                  <a:pt x="368" y="293"/>
                </a:lnTo>
                <a:lnTo>
                  <a:pt x="371" y="313"/>
                </a:lnTo>
                <a:lnTo>
                  <a:pt x="376" y="332"/>
                </a:lnTo>
                <a:lnTo>
                  <a:pt x="382" y="351"/>
                </a:lnTo>
                <a:lnTo>
                  <a:pt x="390" y="369"/>
                </a:lnTo>
                <a:lnTo>
                  <a:pt x="27" y="732"/>
                </a:lnTo>
                <a:lnTo>
                  <a:pt x="21" y="738"/>
                </a:lnTo>
                <a:lnTo>
                  <a:pt x="16" y="746"/>
                </a:lnTo>
                <a:lnTo>
                  <a:pt x="11" y="753"/>
                </a:lnTo>
                <a:lnTo>
                  <a:pt x="7" y="762"/>
                </a:lnTo>
                <a:lnTo>
                  <a:pt x="4" y="769"/>
                </a:lnTo>
                <a:lnTo>
                  <a:pt x="2" y="778"/>
                </a:lnTo>
                <a:lnTo>
                  <a:pt x="1" y="787"/>
                </a:lnTo>
                <a:lnTo>
                  <a:pt x="0" y="796"/>
                </a:lnTo>
                <a:lnTo>
                  <a:pt x="1" y="805"/>
                </a:lnTo>
                <a:lnTo>
                  <a:pt x="2" y="813"/>
                </a:lnTo>
                <a:lnTo>
                  <a:pt x="4" y="822"/>
                </a:lnTo>
                <a:lnTo>
                  <a:pt x="7" y="830"/>
                </a:lnTo>
                <a:lnTo>
                  <a:pt x="11" y="838"/>
                </a:lnTo>
                <a:lnTo>
                  <a:pt x="15" y="845"/>
                </a:lnTo>
                <a:lnTo>
                  <a:pt x="20" y="853"/>
                </a:lnTo>
                <a:lnTo>
                  <a:pt x="27" y="860"/>
                </a:lnTo>
                <a:lnTo>
                  <a:pt x="33" y="866"/>
                </a:lnTo>
                <a:lnTo>
                  <a:pt x="41" y="871"/>
                </a:lnTo>
                <a:lnTo>
                  <a:pt x="48" y="875"/>
                </a:lnTo>
                <a:lnTo>
                  <a:pt x="55" y="879"/>
                </a:lnTo>
                <a:lnTo>
                  <a:pt x="64" y="882"/>
                </a:lnTo>
                <a:lnTo>
                  <a:pt x="73" y="884"/>
                </a:lnTo>
                <a:lnTo>
                  <a:pt x="81" y="885"/>
                </a:lnTo>
                <a:lnTo>
                  <a:pt x="91" y="886"/>
                </a:lnTo>
                <a:lnTo>
                  <a:pt x="99" y="885"/>
                </a:lnTo>
                <a:lnTo>
                  <a:pt x="108" y="884"/>
                </a:lnTo>
                <a:lnTo>
                  <a:pt x="116" y="882"/>
                </a:lnTo>
                <a:lnTo>
                  <a:pt x="125" y="879"/>
                </a:lnTo>
                <a:lnTo>
                  <a:pt x="133" y="875"/>
                </a:lnTo>
                <a:lnTo>
                  <a:pt x="140" y="871"/>
                </a:lnTo>
                <a:lnTo>
                  <a:pt x="148" y="866"/>
                </a:lnTo>
                <a:lnTo>
                  <a:pt x="154" y="860"/>
                </a:lnTo>
                <a:lnTo>
                  <a:pt x="517" y="497"/>
                </a:lnTo>
                <a:lnTo>
                  <a:pt x="530" y="502"/>
                </a:lnTo>
                <a:lnTo>
                  <a:pt x="543" y="507"/>
                </a:lnTo>
                <a:lnTo>
                  <a:pt x="556" y="512"/>
                </a:lnTo>
                <a:lnTo>
                  <a:pt x="570" y="515"/>
                </a:lnTo>
                <a:lnTo>
                  <a:pt x="584" y="517"/>
                </a:lnTo>
                <a:lnTo>
                  <a:pt x="598" y="519"/>
                </a:lnTo>
                <a:lnTo>
                  <a:pt x="612" y="520"/>
                </a:lnTo>
                <a:lnTo>
                  <a:pt x="626" y="520"/>
                </a:lnTo>
                <a:lnTo>
                  <a:pt x="626" y="520"/>
                </a:lnTo>
                <a:lnTo>
                  <a:pt x="626" y="520"/>
                </a:lnTo>
                <a:lnTo>
                  <a:pt x="639" y="520"/>
                </a:lnTo>
                <a:lnTo>
                  <a:pt x="651" y="519"/>
                </a:lnTo>
                <a:lnTo>
                  <a:pt x="664" y="518"/>
                </a:lnTo>
                <a:lnTo>
                  <a:pt x="677" y="516"/>
                </a:lnTo>
                <a:lnTo>
                  <a:pt x="689" y="513"/>
                </a:lnTo>
                <a:lnTo>
                  <a:pt x="702" y="509"/>
                </a:lnTo>
                <a:lnTo>
                  <a:pt x="714" y="505"/>
                </a:lnTo>
                <a:lnTo>
                  <a:pt x="725" y="501"/>
                </a:lnTo>
                <a:lnTo>
                  <a:pt x="737" y="496"/>
                </a:lnTo>
                <a:lnTo>
                  <a:pt x="748" y="490"/>
                </a:lnTo>
                <a:lnTo>
                  <a:pt x="758" y="484"/>
                </a:lnTo>
                <a:lnTo>
                  <a:pt x="769" y="477"/>
                </a:lnTo>
                <a:lnTo>
                  <a:pt x="780" y="470"/>
                </a:lnTo>
                <a:lnTo>
                  <a:pt x="791" y="462"/>
                </a:lnTo>
                <a:lnTo>
                  <a:pt x="800" y="454"/>
                </a:lnTo>
                <a:lnTo>
                  <a:pt x="810" y="444"/>
                </a:lnTo>
                <a:lnTo>
                  <a:pt x="824" y="429"/>
                </a:lnTo>
                <a:lnTo>
                  <a:pt x="837" y="413"/>
                </a:lnTo>
                <a:lnTo>
                  <a:pt x="848" y="396"/>
                </a:lnTo>
                <a:lnTo>
                  <a:pt x="858" y="378"/>
                </a:lnTo>
                <a:lnTo>
                  <a:pt x="867" y="360"/>
                </a:lnTo>
                <a:lnTo>
                  <a:pt x="873" y="340"/>
                </a:lnTo>
                <a:lnTo>
                  <a:pt x="878" y="321"/>
                </a:lnTo>
                <a:lnTo>
                  <a:pt x="883" y="301"/>
                </a:lnTo>
                <a:lnTo>
                  <a:pt x="885" y="282"/>
                </a:lnTo>
                <a:lnTo>
                  <a:pt x="886" y="261"/>
                </a:lnTo>
                <a:lnTo>
                  <a:pt x="885" y="241"/>
                </a:lnTo>
                <a:lnTo>
                  <a:pt x="883" y="221"/>
                </a:lnTo>
                <a:lnTo>
                  <a:pt x="878" y="200"/>
                </a:lnTo>
                <a:lnTo>
                  <a:pt x="873" y="181"/>
                </a:lnTo>
                <a:lnTo>
                  <a:pt x="865" y="162"/>
                </a:lnTo>
                <a:lnTo>
                  <a:pt x="857" y="1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EA34F"/>
              </a:solidFill>
            </a:endParaRPr>
          </a:p>
        </p:txBody>
      </p:sp>
      <p:sp>
        <p:nvSpPr>
          <p:cNvPr id="340" name="Freeform 4347">
            <a:extLst>
              <a:ext uri="{FF2B5EF4-FFF2-40B4-BE49-F238E27FC236}">
                <a16:creationId xmlns:a16="http://schemas.microsoft.com/office/drawing/2014/main" id="{09246A03-AD1D-45DD-AE13-C81A73FFDB07}"/>
              </a:ext>
            </a:extLst>
          </p:cNvPr>
          <p:cNvSpPr>
            <a:spLocks noChangeAspect="1"/>
          </p:cNvSpPr>
          <p:nvPr/>
        </p:nvSpPr>
        <p:spPr bwMode="auto">
          <a:xfrm>
            <a:off x="7035870" y="1741871"/>
            <a:ext cx="360000" cy="360000"/>
          </a:xfrm>
          <a:custGeom>
            <a:avLst/>
            <a:gdLst>
              <a:gd name="T0" fmla="*/ 795 w 891"/>
              <a:gd name="T1" fmla="*/ 575 h 893"/>
              <a:gd name="T2" fmla="*/ 727 w 891"/>
              <a:gd name="T3" fmla="*/ 560 h 893"/>
              <a:gd name="T4" fmla="*/ 546 w 891"/>
              <a:gd name="T5" fmla="*/ 446 h 893"/>
              <a:gd name="T6" fmla="*/ 742 w 891"/>
              <a:gd name="T7" fmla="*/ 331 h 893"/>
              <a:gd name="T8" fmla="*/ 831 w 891"/>
              <a:gd name="T9" fmla="*/ 295 h 893"/>
              <a:gd name="T10" fmla="*/ 877 w 891"/>
              <a:gd name="T11" fmla="*/ 233 h 893"/>
              <a:gd name="T12" fmla="*/ 891 w 891"/>
              <a:gd name="T13" fmla="*/ 163 h 893"/>
              <a:gd name="T14" fmla="*/ 876 w 891"/>
              <a:gd name="T15" fmla="*/ 101 h 893"/>
              <a:gd name="T16" fmla="*/ 856 w 891"/>
              <a:gd name="T17" fmla="*/ 98 h 893"/>
              <a:gd name="T18" fmla="*/ 797 w 891"/>
              <a:gd name="T19" fmla="*/ 36 h 893"/>
              <a:gd name="T20" fmla="*/ 794 w 891"/>
              <a:gd name="T21" fmla="*/ 15 h 893"/>
              <a:gd name="T22" fmla="*/ 709 w 891"/>
              <a:gd name="T23" fmla="*/ 1 h 893"/>
              <a:gd name="T24" fmla="*/ 620 w 891"/>
              <a:gd name="T25" fmla="*/ 38 h 893"/>
              <a:gd name="T26" fmla="*/ 574 w 891"/>
              <a:gd name="T27" fmla="*/ 97 h 893"/>
              <a:gd name="T28" fmla="*/ 559 w 891"/>
              <a:gd name="T29" fmla="*/ 163 h 893"/>
              <a:gd name="T30" fmla="*/ 446 w 891"/>
              <a:gd name="T31" fmla="*/ 345 h 893"/>
              <a:gd name="T32" fmla="*/ 331 w 891"/>
              <a:gd name="T33" fmla="*/ 163 h 893"/>
              <a:gd name="T34" fmla="*/ 316 w 891"/>
              <a:gd name="T35" fmla="*/ 97 h 893"/>
              <a:gd name="T36" fmla="*/ 274 w 891"/>
              <a:gd name="T37" fmla="*/ 40 h 893"/>
              <a:gd name="T38" fmla="*/ 209 w 891"/>
              <a:gd name="T39" fmla="*/ 6 h 893"/>
              <a:gd name="T40" fmla="*/ 139 w 891"/>
              <a:gd name="T41" fmla="*/ 3 h 893"/>
              <a:gd name="T42" fmla="*/ 96 w 891"/>
              <a:gd name="T43" fmla="*/ 21 h 893"/>
              <a:gd name="T44" fmla="*/ 179 w 891"/>
              <a:gd name="T45" fmla="*/ 105 h 893"/>
              <a:gd name="T46" fmla="*/ 28 w 891"/>
              <a:gd name="T47" fmla="*/ 95 h 893"/>
              <a:gd name="T48" fmla="*/ 8 w 891"/>
              <a:gd name="T49" fmla="*/ 116 h 893"/>
              <a:gd name="T50" fmla="*/ 1 w 891"/>
              <a:gd name="T51" fmla="*/ 188 h 893"/>
              <a:gd name="T52" fmla="*/ 24 w 891"/>
              <a:gd name="T53" fmla="*/ 256 h 893"/>
              <a:gd name="T54" fmla="*/ 76 w 891"/>
              <a:gd name="T55" fmla="*/ 308 h 893"/>
              <a:gd name="T56" fmla="*/ 140 w 891"/>
              <a:gd name="T57" fmla="*/ 331 h 893"/>
              <a:gd name="T58" fmla="*/ 209 w 891"/>
              <a:gd name="T59" fmla="*/ 327 h 893"/>
              <a:gd name="T60" fmla="*/ 179 w 891"/>
              <a:gd name="T61" fmla="*/ 561 h 893"/>
              <a:gd name="T62" fmla="*/ 87 w 891"/>
              <a:gd name="T63" fmla="*/ 580 h 893"/>
              <a:gd name="T64" fmla="*/ 24 w 891"/>
              <a:gd name="T65" fmla="*/ 638 h 893"/>
              <a:gd name="T66" fmla="*/ 1 w 891"/>
              <a:gd name="T67" fmla="*/ 707 h 893"/>
              <a:gd name="T68" fmla="*/ 8 w 891"/>
              <a:gd name="T69" fmla="*/ 778 h 893"/>
              <a:gd name="T70" fmla="*/ 28 w 891"/>
              <a:gd name="T71" fmla="*/ 800 h 893"/>
              <a:gd name="T72" fmla="*/ 179 w 891"/>
              <a:gd name="T73" fmla="*/ 786 h 893"/>
              <a:gd name="T74" fmla="*/ 96 w 891"/>
              <a:gd name="T75" fmla="*/ 871 h 893"/>
              <a:gd name="T76" fmla="*/ 152 w 891"/>
              <a:gd name="T77" fmla="*/ 892 h 893"/>
              <a:gd name="T78" fmla="*/ 231 w 891"/>
              <a:gd name="T79" fmla="*/ 879 h 893"/>
              <a:gd name="T80" fmla="*/ 299 w 891"/>
              <a:gd name="T81" fmla="*/ 825 h 893"/>
              <a:gd name="T82" fmla="*/ 328 w 891"/>
              <a:gd name="T83" fmla="*/ 763 h 893"/>
              <a:gd name="T84" fmla="*/ 328 w 891"/>
              <a:gd name="T85" fmla="*/ 694 h 893"/>
              <a:gd name="T86" fmla="*/ 563 w 891"/>
              <a:gd name="T87" fmla="*/ 694 h 893"/>
              <a:gd name="T88" fmla="*/ 564 w 891"/>
              <a:gd name="T89" fmla="*/ 762 h 893"/>
              <a:gd name="T90" fmla="*/ 592 w 891"/>
              <a:gd name="T91" fmla="*/ 825 h 893"/>
              <a:gd name="T92" fmla="*/ 662 w 891"/>
              <a:gd name="T93" fmla="*/ 879 h 893"/>
              <a:gd name="T94" fmla="*/ 758 w 891"/>
              <a:gd name="T95" fmla="*/ 889 h 893"/>
              <a:gd name="T96" fmla="*/ 799 w 891"/>
              <a:gd name="T97" fmla="*/ 867 h 893"/>
              <a:gd name="T98" fmla="*/ 718 w 891"/>
              <a:gd name="T99" fmla="*/ 717 h 893"/>
              <a:gd name="T100" fmla="*/ 866 w 891"/>
              <a:gd name="T101" fmla="*/ 800 h 893"/>
              <a:gd name="T102" fmla="*/ 886 w 891"/>
              <a:gd name="T103" fmla="*/ 767 h 893"/>
              <a:gd name="T104" fmla="*/ 889 w 891"/>
              <a:gd name="T105" fmla="*/ 695 h 893"/>
              <a:gd name="T106" fmla="*/ 859 w 891"/>
              <a:gd name="T107" fmla="*/ 628 h 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891" h="893">
                <a:moveTo>
                  <a:pt x="843" y="608"/>
                </a:moveTo>
                <a:lnTo>
                  <a:pt x="834" y="600"/>
                </a:lnTo>
                <a:lnTo>
                  <a:pt x="825" y="593"/>
                </a:lnTo>
                <a:lnTo>
                  <a:pt x="815" y="586"/>
                </a:lnTo>
                <a:lnTo>
                  <a:pt x="805" y="580"/>
                </a:lnTo>
                <a:lnTo>
                  <a:pt x="795" y="575"/>
                </a:lnTo>
                <a:lnTo>
                  <a:pt x="784" y="571"/>
                </a:lnTo>
                <a:lnTo>
                  <a:pt x="773" y="567"/>
                </a:lnTo>
                <a:lnTo>
                  <a:pt x="762" y="564"/>
                </a:lnTo>
                <a:lnTo>
                  <a:pt x="751" y="562"/>
                </a:lnTo>
                <a:lnTo>
                  <a:pt x="739" y="560"/>
                </a:lnTo>
                <a:lnTo>
                  <a:pt x="727" y="560"/>
                </a:lnTo>
                <a:lnTo>
                  <a:pt x="717" y="560"/>
                </a:lnTo>
                <a:lnTo>
                  <a:pt x="705" y="561"/>
                </a:lnTo>
                <a:lnTo>
                  <a:pt x="693" y="563"/>
                </a:lnTo>
                <a:lnTo>
                  <a:pt x="681" y="566"/>
                </a:lnTo>
                <a:lnTo>
                  <a:pt x="671" y="570"/>
                </a:lnTo>
                <a:lnTo>
                  <a:pt x="546" y="446"/>
                </a:lnTo>
                <a:lnTo>
                  <a:pt x="671" y="323"/>
                </a:lnTo>
                <a:lnTo>
                  <a:pt x="683" y="327"/>
                </a:lnTo>
                <a:lnTo>
                  <a:pt x="697" y="329"/>
                </a:lnTo>
                <a:lnTo>
                  <a:pt x="711" y="331"/>
                </a:lnTo>
                <a:lnTo>
                  <a:pt x="725" y="331"/>
                </a:lnTo>
                <a:lnTo>
                  <a:pt x="742" y="331"/>
                </a:lnTo>
                <a:lnTo>
                  <a:pt x="758" y="329"/>
                </a:lnTo>
                <a:lnTo>
                  <a:pt x="774" y="325"/>
                </a:lnTo>
                <a:lnTo>
                  <a:pt x="789" y="319"/>
                </a:lnTo>
                <a:lnTo>
                  <a:pt x="803" y="313"/>
                </a:lnTo>
                <a:lnTo>
                  <a:pt x="817" y="304"/>
                </a:lnTo>
                <a:lnTo>
                  <a:pt x="831" y="295"/>
                </a:lnTo>
                <a:lnTo>
                  <a:pt x="843" y="284"/>
                </a:lnTo>
                <a:lnTo>
                  <a:pt x="851" y="275"/>
                </a:lnTo>
                <a:lnTo>
                  <a:pt x="859" y="265"/>
                </a:lnTo>
                <a:lnTo>
                  <a:pt x="866" y="254"/>
                </a:lnTo>
                <a:lnTo>
                  <a:pt x="873" y="243"/>
                </a:lnTo>
                <a:lnTo>
                  <a:pt x="877" y="233"/>
                </a:lnTo>
                <a:lnTo>
                  <a:pt x="882" y="221"/>
                </a:lnTo>
                <a:lnTo>
                  <a:pt x="886" y="210"/>
                </a:lnTo>
                <a:lnTo>
                  <a:pt x="889" y="199"/>
                </a:lnTo>
                <a:lnTo>
                  <a:pt x="890" y="187"/>
                </a:lnTo>
                <a:lnTo>
                  <a:pt x="891" y="175"/>
                </a:lnTo>
                <a:lnTo>
                  <a:pt x="891" y="163"/>
                </a:lnTo>
                <a:lnTo>
                  <a:pt x="891" y="151"/>
                </a:lnTo>
                <a:lnTo>
                  <a:pt x="889" y="140"/>
                </a:lnTo>
                <a:lnTo>
                  <a:pt x="886" y="128"/>
                </a:lnTo>
                <a:lnTo>
                  <a:pt x="882" y="116"/>
                </a:lnTo>
                <a:lnTo>
                  <a:pt x="878" y="104"/>
                </a:lnTo>
                <a:lnTo>
                  <a:pt x="876" y="101"/>
                </a:lnTo>
                <a:lnTo>
                  <a:pt x="874" y="98"/>
                </a:lnTo>
                <a:lnTo>
                  <a:pt x="871" y="96"/>
                </a:lnTo>
                <a:lnTo>
                  <a:pt x="866" y="96"/>
                </a:lnTo>
                <a:lnTo>
                  <a:pt x="863" y="95"/>
                </a:lnTo>
                <a:lnTo>
                  <a:pt x="859" y="96"/>
                </a:lnTo>
                <a:lnTo>
                  <a:pt x="856" y="98"/>
                </a:lnTo>
                <a:lnTo>
                  <a:pt x="852" y="100"/>
                </a:lnTo>
                <a:lnTo>
                  <a:pt x="785" y="179"/>
                </a:lnTo>
                <a:lnTo>
                  <a:pt x="718" y="179"/>
                </a:lnTo>
                <a:lnTo>
                  <a:pt x="718" y="105"/>
                </a:lnTo>
                <a:lnTo>
                  <a:pt x="795" y="38"/>
                </a:lnTo>
                <a:lnTo>
                  <a:pt x="797" y="36"/>
                </a:lnTo>
                <a:lnTo>
                  <a:pt x="799" y="33"/>
                </a:lnTo>
                <a:lnTo>
                  <a:pt x="799" y="28"/>
                </a:lnTo>
                <a:lnTo>
                  <a:pt x="799" y="25"/>
                </a:lnTo>
                <a:lnTo>
                  <a:pt x="798" y="21"/>
                </a:lnTo>
                <a:lnTo>
                  <a:pt x="796" y="18"/>
                </a:lnTo>
                <a:lnTo>
                  <a:pt x="794" y="15"/>
                </a:lnTo>
                <a:lnTo>
                  <a:pt x="790" y="13"/>
                </a:lnTo>
                <a:lnTo>
                  <a:pt x="774" y="7"/>
                </a:lnTo>
                <a:lnTo>
                  <a:pt x="758" y="3"/>
                </a:lnTo>
                <a:lnTo>
                  <a:pt x="742" y="1"/>
                </a:lnTo>
                <a:lnTo>
                  <a:pt x="725" y="0"/>
                </a:lnTo>
                <a:lnTo>
                  <a:pt x="709" y="1"/>
                </a:lnTo>
                <a:lnTo>
                  <a:pt x="693" y="3"/>
                </a:lnTo>
                <a:lnTo>
                  <a:pt x="677" y="7"/>
                </a:lnTo>
                <a:lnTo>
                  <a:pt x="662" y="12"/>
                </a:lnTo>
                <a:lnTo>
                  <a:pt x="647" y="20"/>
                </a:lnTo>
                <a:lnTo>
                  <a:pt x="633" y="28"/>
                </a:lnTo>
                <a:lnTo>
                  <a:pt x="620" y="38"/>
                </a:lnTo>
                <a:lnTo>
                  <a:pt x="609" y="49"/>
                </a:lnTo>
                <a:lnTo>
                  <a:pt x="600" y="57"/>
                </a:lnTo>
                <a:lnTo>
                  <a:pt x="592" y="67"/>
                </a:lnTo>
                <a:lnTo>
                  <a:pt x="586" y="77"/>
                </a:lnTo>
                <a:lnTo>
                  <a:pt x="580" y="86"/>
                </a:lnTo>
                <a:lnTo>
                  <a:pt x="574" y="97"/>
                </a:lnTo>
                <a:lnTo>
                  <a:pt x="570" y="108"/>
                </a:lnTo>
                <a:lnTo>
                  <a:pt x="567" y="118"/>
                </a:lnTo>
                <a:lnTo>
                  <a:pt x="564" y="129"/>
                </a:lnTo>
                <a:lnTo>
                  <a:pt x="561" y="141"/>
                </a:lnTo>
                <a:lnTo>
                  <a:pt x="560" y="153"/>
                </a:lnTo>
                <a:lnTo>
                  <a:pt x="559" y="163"/>
                </a:lnTo>
                <a:lnTo>
                  <a:pt x="560" y="175"/>
                </a:lnTo>
                <a:lnTo>
                  <a:pt x="561" y="187"/>
                </a:lnTo>
                <a:lnTo>
                  <a:pt x="563" y="199"/>
                </a:lnTo>
                <a:lnTo>
                  <a:pt x="566" y="209"/>
                </a:lnTo>
                <a:lnTo>
                  <a:pt x="569" y="221"/>
                </a:lnTo>
                <a:lnTo>
                  <a:pt x="446" y="345"/>
                </a:lnTo>
                <a:lnTo>
                  <a:pt x="322" y="221"/>
                </a:lnTo>
                <a:lnTo>
                  <a:pt x="325" y="209"/>
                </a:lnTo>
                <a:lnTo>
                  <a:pt x="328" y="199"/>
                </a:lnTo>
                <a:lnTo>
                  <a:pt x="330" y="187"/>
                </a:lnTo>
                <a:lnTo>
                  <a:pt x="331" y="175"/>
                </a:lnTo>
                <a:lnTo>
                  <a:pt x="331" y="163"/>
                </a:lnTo>
                <a:lnTo>
                  <a:pt x="330" y="153"/>
                </a:lnTo>
                <a:lnTo>
                  <a:pt x="329" y="141"/>
                </a:lnTo>
                <a:lnTo>
                  <a:pt x="327" y="129"/>
                </a:lnTo>
                <a:lnTo>
                  <a:pt x="324" y="118"/>
                </a:lnTo>
                <a:lnTo>
                  <a:pt x="321" y="108"/>
                </a:lnTo>
                <a:lnTo>
                  <a:pt x="316" y="97"/>
                </a:lnTo>
                <a:lnTo>
                  <a:pt x="311" y="86"/>
                </a:lnTo>
                <a:lnTo>
                  <a:pt x="305" y="77"/>
                </a:lnTo>
                <a:lnTo>
                  <a:pt x="298" y="67"/>
                </a:lnTo>
                <a:lnTo>
                  <a:pt x="291" y="57"/>
                </a:lnTo>
                <a:lnTo>
                  <a:pt x="282" y="49"/>
                </a:lnTo>
                <a:lnTo>
                  <a:pt x="274" y="40"/>
                </a:lnTo>
                <a:lnTo>
                  <a:pt x="264" y="33"/>
                </a:lnTo>
                <a:lnTo>
                  <a:pt x="253" y="25"/>
                </a:lnTo>
                <a:lnTo>
                  <a:pt x="243" y="20"/>
                </a:lnTo>
                <a:lnTo>
                  <a:pt x="232" y="15"/>
                </a:lnTo>
                <a:lnTo>
                  <a:pt x="221" y="10"/>
                </a:lnTo>
                <a:lnTo>
                  <a:pt x="209" y="6"/>
                </a:lnTo>
                <a:lnTo>
                  <a:pt x="199" y="4"/>
                </a:lnTo>
                <a:lnTo>
                  <a:pt x="187" y="2"/>
                </a:lnTo>
                <a:lnTo>
                  <a:pt x="175" y="1"/>
                </a:lnTo>
                <a:lnTo>
                  <a:pt x="162" y="1"/>
                </a:lnTo>
                <a:lnTo>
                  <a:pt x="151" y="2"/>
                </a:lnTo>
                <a:lnTo>
                  <a:pt x="139" y="3"/>
                </a:lnTo>
                <a:lnTo>
                  <a:pt x="127" y="5"/>
                </a:lnTo>
                <a:lnTo>
                  <a:pt x="115" y="9"/>
                </a:lnTo>
                <a:lnTo>
                  <a:pt x="103" y="13"/>
                </a:lnTo>
                <a:lnTo>
                  <a:pt x="100" y="16"/>
                </a:lnTo>
                <a:lnTo>
                  <a:pt x="97" y="18"/>
                </a:lnTo>
                <a:lnTo>
                  <a:pt x="96" y="21"/>
                </a:lnTo>
                <a:lnTo>
                  <a:pt x="95" y="25"/>
                </a:lnTo>
                <a:lnTo>
                  <a:pt x="94" y="28"/>
                </a:lnTo>
                <a:lnTo>
                  <a:pt x="95" y="33"/>
                </a:lnTo>
                <a:lnTo>
                  <a:pt x="97" y="36"/>
                </a:lnTo>
                <a:lnTo>
                  <a:pt x="99" y="38"/>
                </a:lnTo>
                <a:lnTo>
                  <a:pt x="179" y="105"/>
                </a:lnTo>
                <a:lnTo>
                  <a:pt x="179" y="179"/>
                </a:lnTo>
                <a:lnTo>
                  <a:pt x="106" y="179"/>
                </a:lnTo>
                <a:lnTo>
                  <a:pt x="38" y="100"/>
                </a:lnTo>
                <a:lnTo>
                  <a:pt x="35" y="98"/>
                </a:lnTo>
                <a:lnTo>
                  <a:pt x="32" y="96"/>
                </a:lnTo>
                <a:lnTo>
                  <a:pt x="28" y="95"/>
                </a:lnTo>
                <a:lnTo>
                  <a:pt x="24" y="96"/>
                </a:lnTo>
                <a:lnTo>
                  <a:pt x="20" y="96"/>
                </a:lnTo>
                <a:lnTo>
                  <a:pt x="17" y="98"/>
                </a:lnTo>
                <a:lnTo>
                  <a:pt x="15" y="101"/>
                </a:lnTo>
                <a:lnTo>
                  <a:pt x="13" y="104"/>
                </a:lnTo>
                <a:lnTo>
                  <a:pt x="8" y="116"/>
                </a:lnTo>
                <a:lnTo>
                  <a:pt x="5" y="128"/>
                </a:lnTo>
                <a:lnTo>
                  <a:pt x="2" y="140"/>
                </a:lnTo>
                <a:lnTo>
                  <a:pt x="1" y="151"/>
                </a:lnTo>
                <a:lnTo>
                  <a:pt x="0" y="164"/>
                </a:lnTo>
                <a:lnTo>
                  <a:pt x="0" y="176"/>
                </a:lnTo>
                <a:lnTo>
                  <a:pt x="1" y="188"/>
                </a:lnTo>
                <a:lnTo>
                  <a:pt x="3" y="200"/>
                </a:lnTo>
                <a:lnTo>
                  <a:pt x="5" y="211"/>
                </a:lnTo>
                <a:lnTo>
                  <a:pt x="9" y="223"/>
                </a:lnTo>
                <a:lnTo>
                  <a:pt x="14" y="235"/>
                </a:lnTo>
                <a:lnTo>
                  <a:pt x="19" y="246"/>
                </a:lnTo>
                <a:lnTo>
                  <a:pt x="24" y="256"/>
                </a:lnTo>
                <a:lnTo>
                  <a:pt x="32" y="266"/>
                </a:lnTo>
                <a:lnTo>
                  <a:pt x="39" y="276"/>
                </a:lnTo>
                <a:lnTo>
                  <a:pt x="48" y="285"/>
                </a:lnTo>
                <a:lnTo>
                  <a:pt x="56" y="294"/>
                </a:lnTo>
                <a:lnTo>
                  <a:pt x="66" y="300"/>
                </a:lnTo>
                <a:lnTo>
                  <a:pt x="76" y="308"/>
                </a:lnTo>
                <a:lnTo>
                  <a:pt x="85" y="313"/>
                </a:lnTo>
                <a:lnTo>
                  <a:pt x="96" y="318"/>
                </a:lnTo>
                <a:lnTo>
                  <a:pt x="107" y="323"/>
                </a:lnTo>
                <a:lnTo>
                  <a:pt x="117" y="326"/>
                </a:lnTo>
                <a:lnTo>
                  <a:pt x="128" y="329"/>
                </a:lnTo>
                <a:lnTo>
                  <a:pt x="140" y="331"/>
                </a:lnTo>
                <a:lnTo>
                  <a:pt x="152" y="332"/>
                </a:lnTo>
                <a:lnTo>
                  <a:pt x="162" y="333"/>
                </a:lnTo>
                <a:lnTo>
                  <a:pt x="174" y="332"/>
                </a:lnTo>
                <a:lnTo>
                  <a:pt x="186" y="331"/>
                </a:lnTo>
                <a:lnTo>
                  <a:pt x="198" y="329"/>
                </a:lnTo>
                <a:lnTo>
                  <a:pt x="209" y="327"/>
                </a:lnTo>
                <a:lnTo>
                  <a:pt x="220" y="323"/>
                </a:lnTo>
                <a:lnTo>
                  <a:pt x="344" y="447"/>
                </a:lnTo>
                <a:lnTo>
                  <a:pt x="220" y="570"/>
                </a:lnTo>
                <a:lnTo>
                  <a:pt x="207" y="566"/>
                </a:lnTo>
                <a:lnTo>
                  <a:pt x="193" y="562"/>
                </a:lnTo>
                <a:lnTo>
                  <a:pt x="179" y="561"/>
                </a:lnTo>
                <a:lnTo>
                  <a:pt x="166" y="560"/>
                </a:lnTo>
                <a:lnTo>
                  <a:pt x="148" y="561"/>
                </a:lnTo>
                <a:lnTo>
                  <a:pt x="132" y="563"/>
                </a:lnTo>
                <a:lnTo>
                  <a:pt x="117" y="568"/>
                </a:lnTo>
                <a:lnTo>
                  <a:pt x="101" y="573"/>
                </a:lnTo>
                <a:lnTo>
                  <a:pt x="87" y="580"/>
                </a:lnTo>
                <a:lnTo>
                  <a:pt x="74" y="588"/>
                </a:lnTo>
                <a:lnTo>
                  <a:pt x="61" y="598"/>
                </a:lnTo>
                <a:lnTo>
                  <a:pt x="48" y="608"/>
                </a:lnTo>
                <a:lnTo>
                  <a:pt x="39" y="618"/>
                </a:lnTo>
                <a:lnTo>
                  <a:pt x="32" y="628"/>
                </a:lnTo>
                <a:lnTo>
                  <a:pt x="24" y="638"/>
                </a:lnTo>
                <a:lnTo>
                  <a:pt x="19" y="649"/>
                </a:lnTo>
                <a:lnTo>
                  <a:pt x="14" y="660"/>
                </a:lnTo>
                <a:lnTo>
                  <a:pt x="9" y="671"/>
                </a:lnTo>
                <a:lnTo>
                  <a:pt x="5" y="683"/>
                </a:lnTo>
                <a:lnTo>
                  <a:pt x="3" y="695"/>
                </a:lnTo>
                <a:lnTo>
                  <a:pt x="1" y="707"/>
                </a:lnTo>
                <a:lnTo>
                  <a:pt x="0" y="719"/>
                </a:lnTo>
                <a:lnTo>
                  <a:pt x="0" y="730"/>
                </a:lnTo>
                <a:lnTo>
                  <a:pt x="1" y="743"/>
                </a:lnTo>
                <a:lnTo>
                  <a:pt x="2" y="755"/>
                </a:lnTo>
                <a:lnTo>
                  <a:pt x="5" y="767"/>
                </a:lnTo>
                <a:lnTo>
                  <a:pt x="8" y="778"/>
                </a:lnTo>
                <a:lnTo>
                  <a:pt x="13" y="790"/>
                </a:lnTo>
                <a:lnTo>
                  <a:pt x="15" y="793"/>
                </a:lnTo>
                <a:lnTo>
                  <a:pt x="17" y="797"/>
                </a:lnTo>
                <a:lnTo>
                  <a:pt x="20" y="799"/>
                </a:lnTo>
                <a:lnTo>
                  <a:pt x="24" y="800"/>
                </a:lnTo>
                <a:lnTo>
                  <a:pt x="28" y="800"/>
                </a:lnTo>
                <a:lnTo>
                  <a:pt x="32" y="799"/>
                </a:lnTo>
                <a:lnTo>
                  <a:pt x="35" y="798"/>
                </a:lnTo>
                <a:lnTo>
                  <a:pt x="38" y="796"/>
                </a:lnTo>
                <a:lnTo>
                  <a:pt x="106" y="717"/>
                </a:lnTo>
                <a:lnTo>
                  <a:pt x="179" y="717"/>
                </a:lnTo>
                <a:lnTo>
                  <a:pt x="179" y="786"/>
                </a:lnTo>
                <a:lnTo>
                  <a:pt x="99" y="853"/>
                </a:lnTo>
                <a:lnTo>
                  <a:pt x="97" y="857"/>
                </a:lnTo>
                <a:lnTo>
                  <a:pt x="95" y="860"/>
                </a:lnTo>
                <a:lnTo>
                  <a:pt x="94" y="863"/>
                </a:lnTo>
                <a:lnTo>
                  <a:pt x="95" y="867"/>
                </a:lnTo>
                <a:lnTo>
                  <a:pt x="96" y="871"/>
                </a:lnTo>
                <a:lnTo>
                  <a:pt x="97" y="875"/>
                </a:lnTo>
                <a:lnTo>
                  <a:pt x="100" y="877"/>
                </a:lnTo>
                <a:lnTo>
                  <a:pt x="103" y="879"/>
                </a:lnTo>
                <a:lnTo>
                  <a:pt x="120" y="884"/>
                </a:lnTo>
                <a:lnTo>
                  <a:pt x="135" y="889"/>
                </a:lnTo>
                <a:lnTo>
                  <a:pt x="152" y="892"/>
                </a:lnTo>
                <a:lnTo>
                  <a:pt x="168" y="893"/>
                </a:lnTo>
                <a:lnTo>
                  <a:pt x="168" y="893"/>
                </a:lnTo>
                <a:lnTo>
                  <a:pt x="184" y="892"/>
                </a:lnTo>
                <a:lnTo>
                  <a:pt x="200" y="889"/>
                </a:lnTo>
                <a:lnTo>
                  <a:pt x="216" y="885"/>
                </a:lnTo>
                <a:lnTo>
                  <a:pt x="231" y="879"/>
                </a:lnTo>
                <a:lnTo>
                  <a:pt x="245" y="873"/>
                </a:lnTo>
                <a:lnTo>
                  <a:pt x="259" y="864"/>
                </a:lnTo>
                <a:lnTo>
                  <a:pt x="271" y="854"/>
                </a:lnTo>
                <a:lnTo>
                  <a:pt x="284" y="843"/>
                </a:lnTo>
                <a:lnTo>
                  <a:pt x="292" y="834"/>
                </a:lnTo>
                <a:lnTo>
                  <a:pt x="299" y="825"/>
                </a:lnTo>
                <a:lnTo>
                  <a:pt x="306" y="816"/>
                </a:lnTo>
                <a:lnTo>
                  <a:pt x="312" y="806"/>
                </a:lnTo>
                <a:lnTo>
                  <a:pt x="317" y="796"/>
                </a:lnTo>
                <a:lnTo>
                  <a:pt x="322" y="785"/>
                </a:lnTo>
                <a:lnTo>
                  <a:pt x="325" y="774"/>
                </a:lnTo>
                <a:lnTo>
                  <a:pt x="328" y="763"/>
                </a:lnTo>
                <a:lnTo>
                  <a:pt x="330" y="752"/>
                </a:lnTo>
                <a:lnTo>
                  <a:pt x="331" y="741"/>
                </a:lnTo>
                <a:lnTo>
                  <a:pt x="331" y="729"/>
                </a:lnTo>
                <a:lnTo>
                  <a:pt x="331" y="717"/>
                </a:lnTo>
                <a:lnTo>
                  <a:pt x="330" y="706"/>
                </a:lnTo>
                <a:lnTo>
                  <a:pt x="328" y="694"/>
                </a:lnTo>
                <a:lnTo>
                  <a:pt x="325" y="682"/>
                </a:lnTo>
                <a:lnTo>
                  <a:pt x="322" y="671"/>
                </a:lnTo>
                <a:lnTo>
                  <a:pt x="446" y="547"/>
                </a:lnTo>
                <a:lnTo>
                  <a:pt x="569" y="671"/>
                </a:lnTo>
                <a:lnTo>
                  <a:pt x="566" y="682"/>
                </a:lnTo>
                <a:lnTo>
                  <a:pt x="563" y="694"/>
                </a:lnTo>
                <a:lnTo>
                  <a:pt x="561" y="706"/>
                </a:lnTo>
                <a:lnTo>
                  <a:pt x="560" y="716"/>
                </a:lnTo>
                <a:lnTo>
                  <a:pt x="559" y="728"/>
                </a:lnTo>
                <a:lnTo>
                  <a:pt x="560" y="740"/>
                </a:lnTo>
                <a:lnTo>
                  <a:pt x="561" y="752"/>
                </a:lnTo>
                <a:lnTo>
                  <a:pt x="564" y="762"/>
                </a:lnTo>
                <a:lnTo>
                  <a:pt x="567" y="774"/>
                </a:lnTo>
                <a:lnTo>
                  <a:pt x="570" y="785"/>
                </a:lnTo>
                <a:lnTo>
                  <a:pt x="574" y="796"/>
                </a:lnTo>
                <a:lnTo>
                  <a:pt x="580" y="805"/>
                </a:lnTo>
                <a:lnTo>
                  <a:pt x="586" y="816"/>
                </a:lnTo>
                <a:lnTo>
                  <a:pt x="592" y="825"/>
                </a:lnTo>
                <a:lnTo>
                  <a:pt x="600" y="834"/>
                </a:lnTo>
                <a:lnTo>
                  <a:pt x="609" y="843"/>
                </a:lnTo>
                <a:lnTo>
                  <a:pt x="620" y="854"/>
                </a:lnTo>
                <a:lnTo>
                  <a:pt x="634" y="864"/>
                </a:lnTo>
                <a:lnTo>
                  <a:pt x="648" y="873"/>
                </a:lnTo>
                <a:lnTo>
                  <a:pt x="662" y="879"/>
                </a:lnTo>
                <a:lnTo>
                  <a:pt x="678" y="885"/>
                </a:lnTo>
                <a:lnTo>
                  <a:pt x="693" y="889"/>
                </a:lnTo>
                <a:lnTo>
                  <a:pt x="709" y="892"/>
                </a:lnTo>
                <a:lnTo>
                  <a:pt x="725" y="893"/>
                </a:lnTo>
                <a:lnTo>
                  <a:pt x="741" y="892"/>
                </a:lnTo>
                <a:lnTo>
                  <a:pt x="758" y="889"/>
                </a:lnTo>
                <a:lnTo>
                  <a:pt x="774" y="884"/>
                </a:lnTo>
                <a:lnTo>
                  <a:pt x="790" y="879"/>
                </a:lnTo>
                <a:lnTo>
                  <a:pt x="794" y="877"/>
                </a:lnTo>
                <a:lnTo>
                  <a:pt x="796" y="875"/>
                </a:lnTo>
                <a:lnTo>
                  <a:pt x="798" y="871"/>
                </a:lnTo>
                <a:lnTo>
                  <a:pt x="799" y="867"/>
                </a:lnTo>
                <a:lnTo>
                  <a:pt x="799" y="863"/>
                </a:lnTo>
                <a:lnTo>
                  <a:pt x="799" y="860"/>
                </a:lnTo>
                <a:lnTo>
                  <a:pt x="797" y="857"/>
                </a:lnTo>
                <a:lnTo>
                  <a:pt x="795" y="853"/>
                </a:lnTo>
                <a:lnTo>
                  <a:pt x="718" y="786"/>
                </a:lnTo>
                <a:lnTo>
                  <a:pt x="718" y="717"/>
                </a:lnTo>
                <a:lnTo>
                  <a:pt x="785" y="717"/>
                </a:lnTo>
                <a:lnTo>
                  <a:pt x="854" y="796"/>
                </a:lnTo>
                <a:lnTo>
                  <a:pt x="856" y="798"/>
                </a:lnTo>
                <a:lnTo>
                  <a:pt x="859" y="799"/>
                </a:lnTo>
                <a:lnTo>
                  <a:pt x="863" y="800"/>
                </a:lnTo>
                <a:lnTo>
                  <a:pt x="866" y="800"/>
                </a:lnTo>
                <a:lnTo>
                  <a:pt x="871" y="799"/>
                </a:lnTo>
                <a:lnTo>
                  <a:pt x="874" y="797"/>
                </a:lnTo>
                <a:lnTo>
                  <a:pt x="876" y="793"/>
                </a:lnTo>
                <a:lnTo>
                  <a:pt x="878" y="790"/>
                </a:lnTo>
                <a:lnTo>
                  <a:pt x="882" y="778"/>
                </a:lnTo>
                <a:lnTo>
                  <a:pt x="886" y="767"/>
                </a:lnTo>
                <a:lnTo>
                  <a:pt x="889" y="755"/>
                </a:lnTo>
                <a:lnTo>
                  <a:pt x="891" y="743"/>
                </a:lnTo>
                <a:lnTo>
                  <a:pt x="891" y="730"/>
                </a:lnTo>
                <a:lnTo>
                  <a:pt x="891" y="719"/>
                </a:lnTo>
                <a:lnTo>
                  <a:pt x="890" y="707"/>
                </a:lnTo>
                <a:lnTo>
                  <a:pt x="889" y="695"/>
                </a:lnTo>
                <a:lnTo>
                  <a:pt x="886" y="683"/>
                </a:lnTo>
                <a:lnTo>
                  <a:pt x="882" y="671"/>
                </a:lnTo>
                <a:lnTo>
                  <a:pt x="877" y="660"/>
                </a:lnTo>
                <a:lnTo>
                  <a:pt x="872" y="649"/>
                </a:lnTo>
                <a:lnTo>
                  <a:pt x="866" y="638"/>
                </a:lnTo>
                <a:lnTo>
                  <a:pt x="859" y="628"/>
                </a:lnTo>
                <a:lnTo>
                  <a:pt x="851" y="618"/>
                </a:lnTo>
                <a:lnTo>
                  <a:pt x="843" y="6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09CE985F-F599-4FF7-8FEE-06920853EEC3}"/>
              </a:ext>
            </a:extLst>
          </p:cNvPr>
          <p:cNvGrpSpPr>
            <a:grpSpLocks noChangeAspect="1"/>
          </p:cNvGrpSpPr>
          <p:nvPr/>
        </p:nvGrpSpPr>
        <p:grpSpPr>
          <a:xfrm>
            <a:off x="8578390" y="2835362"/>
            <a:ext cx="356922" cy="360000"/>
            <a:chOff x="-663575" y="5349875"/>
            <a:chExt cx="368300" cy="371476"/>
          </a:xfrm>
          <a:solidFill>
            <a:schemeClr val="bg1"/>
          </a:solidFill>
        </p:grpSpPr>
        <p:sp>
          <p:nvSpPr>
            <p:cNvPr id="342" name="Freeform 31">
              <a:extLst>
                <a:ext uri="{FF2B5EF4-FFF2-40B4-BE49-F238E27FC236}">
                  <a16:creationId xmlns:a16="http://schemas.microsoft.com/office/drawing/2014/main" id="{B0769154-C116-4B4E-A920-5EFAF0E41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3575" y="5562600"/>
              <a:ext cx="147638" cy="158750"/>
            </a:xfrm>
            <a:custGeom>
              <a:avLst/>
              <a:gdLst>
                <a:gd name="T0" fmla="*/ 23 w 38"/>
                <a:gd name="T1" fmla="*/ 41 h 41"/>
                <a:gd name="T2" fmla="*/ 23 w 38"/>
                <a:gd name="T3" fmla="*/ 41 h 41"/>
                <a:gd name="T4" fmla="*/ 21 w 38"/>
                <a:gd name="T5" fmla="*/ 40 h 41"/>
                <a:gd name="T6" fmla="*/ 16 w 38"/>
                <a:gd name="T7" fmla="*/ 27 h 41"/>
                <a:gd name="T8" fmla="*/ 2 w 38"/>
                <a:gd name="T9" fmla="*/ 29 h 41"/>
                <a:gd name="T10" fmla="*/ 0 w 38"/>
                <a:gd name="T11" fmla="*/ 28 h 41"/>
                <a:gd name="T12" fmla="*/ 0 w 38"/>
                <a:gd name="T13" fmla="*/ 26 h 41"/>
                <a:gd name="T14" fmla="*/ 15 w 38"/>
                <a:gd name="T15" fmla="*/ 0 h 41"/>
                <a:gd name="T16" fmla="*/ 19 w 38"/>
                <a:gd name="T17" fmla="*/ 2 h 41"/>
                <a:gd name="T18" fmla="*/ 6 w 38"/>
                <a:gd name="T19" fmla="*/ 24 h 41"/>
                <a:gd name="T20" fmla="*/ 17 w 38"/>
                <a:gd name="T21" fmla="*/ 22 h 41"/>
                <a:gd name="T22" fmla="*/ 19 w 38"/>
                <a:gd name="T23" fmla="*/ 24 h 41"/>
                <a:gd name="T24" fmla="*/ 23 w 38"/>
                <a:gd name="T25" fmla="*/ 34 h 41"/>
                <a:gd name="T26" fmla="*/ 34 w 38"/>
                <a:gd name="T27" fmla="*/ 16 h 41"/>
                <a:gd name="T28" fmla="*/ 38 w 38"/>
                <a:gd name="T29" fmla="*/ 18 h 41"/>
                <a:gd name="T30" fmla="*/ 24 w 38"/>
                <a:gd name="T31" fmla="*/ 40 h 41"/>
                <a:gd name="T32" fmla="*/ 23 w 3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41">
                  <a:moveTo>
                    <a:pt x="23" y="41"/>
                  </a:moveTo>
                  <a:cubicBezTo>
                    <a:pt x="23" y="41"/>
                    <a:pt x="23" y="41"/>
                    <a:pt x="23" y="41"/>
                  </a:cubicBezTo>
                  <a:cubicBezTo>
                    <a:pt x="22" y="41"/>
                    <a:pt x="21" y="40"/>
                    <a:pt x="21" y="40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1" y="29"/>
                    <a:pt x="0" y="28"/>
                  </a:cubicBezTo>
                  <a:cubicBezTo>
                    <a:pt x="0" y="27"/>
                    <a:pt x="0" y="27"/>
                    <a:pt x="0" y="2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8" y="22"/>
                    <a:pt x="19" y="23"/>
                    <a:pt x="19" y="2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1"/>
                    <a:pt x="23" y="41"/>
                    <a:pt x="2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43" name="Freeform 32">
              <a:extLst>
                <a:ext uri="{FF2B5EF4-FFF2-40B4-BE49-F238E27FC236}">
                  <a16:creationId xmlns:a16="http://schemas.microsoft.com/office/drawing/2014/main" id="{396BDC4F-8626-49C5-B97B-CE7D166A1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9738" y="5567363"/>
              <a:ext cx="144463" cy="153988"/>
            </a:xfrm>
            <a:custGeom>
              <a:avLst/>
              <a:gdLst>
                <a:gd name="T0" fmla="*/ 15 w 37"/>
                <a:gd name="T1" fmla="*/ 40 h 40"/>
                <a:gd name="T2" fmla="*/ 13 w 37"/>
                <a:gd name="T3" fmla="*/ 39 h 40"/>
                <a:gd name="T4" fmla="*/ 0 w 37"/>
                <a:gd name="T5" fmla="*/ 17 h 40"/>
                <a:gd name="T6" fmla="*/ 3 w 37"/>
                <a:gd name="T7" fmla="*/ 15 h 40"/>
                <a:gd name="T8" fmla="*/ 14 w 37"/>
                <a:gd name="T9" fmla="*/ 33 h 40"/>
                <a:gd name="T10" fmla="*/ 18 w 37"/>
                <a:gd name="T11" fmla="*/ 23 h 40"/>
                <a:gd name="T12" fmla="*/ 20 w 37"/>
                <a:gd name="T13" fmla="*/ 21 h 40"/>
                <a:gd name="T14" fmla="*/ 31 w 37"/>
                <a:gd name="T15" fmla="*/ 23 h 40"/>
                <a:gd name="T16" fmla="*/ 19 w 37"/>
                <a:gd name="T17" fmla="*/ 2 h 40"/>
                <a:gd name="T18" fmla="*/ 22 w 37"/>
                <a:gd name="T19" fmla="*/ 0 h 40"/>
                <a:gd name="T20" fmla="*/ 37 w 37"/>
                <a:gd name="T21" fmla="*/ 25 h 40"/>
                <a:gd name="T22" fmla="*/ 37 w 37"/>
                <a:gd name="T23" fmla="*/ 27 h 40"/>
                <a:gd name="T24" fmla="*/ 35 w 37"/>
                <a:gd name="T25" fmla="*/ 28 h 40"/>
                <a:gd name="T26" fmla="*/ 21 w 37"/>
                <a:gd name="T27" fmla="*/ 26 h 40"/>
                <a:gd name="T28" fmla="*/ 16 w 37"/>
                <a:gd name="T29" fmla="*/ 39 h 40"/>
                <a:gd name="T30" fmla="*/ 15 w 37"/>
                <a:gd name="T31" fmla="*/ 40 h 40"/>
                <a:gd name="T32" fmla="*/ 15 w 37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0">
                  <a:moveTo>
                    <a:pt x="15" y="40"/>
                  </a:moveTo>
                  <a:cubicBezTo>
                    <a:pt x="14" y="40"/>
                    <a:pt x="13" y="40"/>
                    <a:pt x="13" y="39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9" y="21"/>
                    <a:pt x="20" y="21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6"/>
                    <a:pt x="37" y="26"/>
                    <a:pt x="37" y="27"/>
                  </a:cubicBezTo>
                  <a:cubicBezTo>
                    <a:pt x="37" y="28"/>
                    <a:pt x="36" y="28"/>
                    <a:pt x="35" y="28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44" name="Freeform 33">
              <a:extLst>
                <a:ext uri="{FF2B5EF4-FFF2-40B4-BE49-F238E27FC236}">
                  <a16:creationId xmlns:a16="http://schemas.microsoft.com/office/drawing/2014/main" id="{C3CF9380-7073-4C28-BA5C-27FFE31973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625475" y="5349875"/>
              <a:ext cx="295275" cy="293688"/>
            </a:xfrm>
            <a:custGeom>
              <a:avLst/>
              <a:gdLst>
                <a:gd name="T0" fmla="*/ 38 w 76"/>
                <a:gd name="T1" fmla="*/ 76 h 76"/>
                <a:gd name="T2" fmla="*/ 0 w 76"/>
                <a:gd name="T3" fmla="*/ 38 h 76"/>
                <a:gd name="T4" fmla="*/ 38 w 76"/>
                <a:gd name="T5" fmla="*/ 0 h 76"/>
                <a:gd name="T6" fmla="*/ 76 w 76"/>
                <a:gd name="T7" fmla="*/ 38 h 76"/>
                <a:gd name="T8" fmla="*/ 38 w 76"/>
                <a:gd name="T9" fmla="*/ 76 h 76"/>
                <a:gd name="T10" fmla="*/ 38 w 76"/>
                <a:gd name="T11" fmla="*/ 4 h 76"/>
                <a:gd name="T12" fmla="*/ 4 w 76"/>
                <a:gd name="T13" fmla="*/ 38 h 76"/>
                <a:gd name="T14" fmla="*/ 38 w 76"/>
                <a:gd name="T15" fmla="*/ 72 h 76"/>
                <a:gd name="T16" fmla="*/ 72 w 76"/>
                <a:gd name="T17" fmla="*/ 38 h 76"/>
                <a:gd name="T18" fmla="*/ 38 w 76"/>
                <a:gd name="T19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76">
                  <a:moveTo>
                    <a:pt x="38" y="76"/>
                  </a:move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59" y="0"/>
                    <a:pt x="76" y="17"/>
                    <a:pt x="76" y="38"/>
                  </a:cubicBezTo>
                  <a:cubicBezTo>
                    <a:pt x="76" y="59"/>
                    <a:pt x="59" y="76"/>
                    <a:pt x="38" y="76"/>
                  </a:cubicBezTo>
                  <a:close/>
                  <a:moveTo>
                    <a:pt x="38" y="4"/>
                  </a:moveTo>
                  <a:cubicBezTo>
                    <a:pt x="19" y="4"/>
                    <a:pt x="4" y="19"/>
                    <a:pt x="4" y="38"/>
                  </a:cubicBezTo>
                  <a:cubicBezTo>
                    <a:pt x="4" y="57"/>
                    <a:pt x="19" y="72"/>
                    <a:pt x="38" y="72"/>
                  </a:cubicBezTo>
                  <a:cubicBezTo>
                    <a:pt x="57" y="72"/>
                    <a:pt x="72" y="57"/>
                    <a:pt x="72" y="38"/>
                  </a:cubicBezTo>
                  <a:cubicBezTo>
                    <a:pt x="72" y="19"/>
                    <a:pt x="57" y="4"/>
                    <a:pt x="3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45" name="Freeform 34">
              <a:extLst>
                <a:ext uri="{FF2B5EF4-FFF2-40B4-BE49-F238E27FC236}">
                  <a16:creationId xmlns:a16="http://schemas.microsoft.com/office/drawing/2014/main" id="{E103992B-008C-42D4-BC47-22F99E042F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55625" y="5411788"/>
              <a:ext cx="155575" cy="155575"/>
            </a:xfrm>
            <a:custGeom>
              <a:avLst/>
              <a:gdLst>
                <a:gd name="T0" fmla="*/ 32 w 40"/>
                <a:gd name="T1" fmla="*/ 40 h 40"/>
                <a:gd name="T2" fmla="*/ 31 w 40"/>
                <a:gd name="T3" fmla="*/ 40 h 40"/>
                <a:gd name="T4" fmla="*/ 20 w 40"/>
                <a:gd name="T5" fmla="*/ 33 h 40"/>
                <a:gd name="T6" fmla="*/ 9 w 40"/>
                <a:gd name="T7" fmla="*/ 40 h 40"/>
                <a:gd name="T8" fmla="*/ 7 w 40"/>
                <a:gd name="T9" fmla="*/ 40 h 40"/>
                <a:gd name="T10" fmla="*/ 6 w 40"/>
                <a:gd name="T11" fmla="*/ 37 h 40"/>
                <a:gd name="T12" fmla="*/ 10 w 40"/>
                <a:gd name="T13" fmla="*/ 25 h 40"/>
                <a:gd name="T14" fmla="*/ 1 w 40"/>
                <a:gd name="T15" fmla="*/ 15 h 40"/>
                <a:gd name="T16" fmla="*/ 0 w 40"/>
                <a:gd name="T17" fmla="*/ 13 h 40"/>
                <a:gd name="T18" fmla="*/ 2 w 40"/>
                <a:gd name="T19" fmla="*/ 12 h 40"/>
                <a:gd name="T20" fmla="*/ 13 w 40"/>
                <a:gd name="T21" fmla="*/ 12 h 40"/>
                <a:gd name="T22" fmla="*/ 18 w 40"/>
                <a:gd name="T23" fmla="*/ 1 h 40"/>
                <a:gd name="T24" fmla="*/ 22 w 40"/>
                <a:gd name="T25" fmla="*/ 1 h 40"/>
                <a:gd name="T26" fmla="*/ 27 w 40"/>
                <a:gd name="T27" fmla="*/ 12 h 40"/>
                <a:gd name="T28" fmla="*/ 38 w 40"/>
                <a:gd name="T29" fmla="*/ 12 h 40"/>
                <a:gd name="T30" fmla="*/ 40 w 40"/>
                <a:gd name="T31" fmla="*/ 13 h 40"/>
                <a:gd name="T32" fmla="*/ 39 w 40"/>
                <a:gd name="T33" fmla="*/ 15 h 40"/>
                <a:gd name="T34" fmla="*/ 30 w 40"/>
                <a:gd name="T35" fmla="*/ 25 h 40"/>
                <a:gd name="T36" fmla="*/ 34 w 40"/>
                <a:gd name="T37" fmla="*/ 37 h 40"/>
                <a:gd name="T38" fmla="*/ 33 w 40"/>
                <a:gd name="T39" fmla="*/ 40 h 40"/>
                <a:gd name="T40" fmla="*/ 32 w 40"/>
                <a:gd name="T41" fmla="*/ 40 h 40"/>
                <a:gd name="T42" fmla="*/ 20 w 40"/>
                <a:gd name="T43" fmla="*/ 28 h 40"/>
                <a:gd name="T44" fmla="*/ 21 w 40"/>
                <a:gd name="T45" fmla="*/ 29 h 40"/>
                <a:gd name="T46" fmla="*/ 29 w 40"/>
                <a:gd name="T47" fmla="*/ 34 h 40"/>
                <a:gd name="T48" fmla="*/ 26 w 40"/>
                <a:gd name="T49" fmla="*/ 25 h 40"/>
                <a:gd name="T50" fmla="*/ 27 w 40"/>
                <a:gd name="T51" fmla="*/ 23 h 40"/>
                <a:gd name="T52" fmla="*/ 33 w 40"/>
                <a:gd name="T53" fmla="*/ 16 h 40"/>
                <a:gd name="T54" fmla="*/ 26 w 40"/>
                <a:gd name="T55" fmla="*/ 16 h 40"/>
                <a:gd name="T56" fmla="*/ 24 w 40"/>
                <a:gd name="T57" fmla="*/ 15 h 40"/>
                <a:gd name="T58" fmla="*/ 20 w 40"/>
                <a:gd name="T59" fmla="*/ 6 h 40"/>
                <a:gd name="T60" fmla="*/ 16 w 40"/>
                <a:gd name="T61" fmla="*/ 15 h 40"/>
                <a:gd name="T62" fmla="*/ 14 w 40"/>
                <a:gd name="T63" fmla="*/ 16 h 40"/>
                <a:gd name="T64" fmla="*/ 7 w 40"/>
                <a:gd name="T65" fmla="*/ 16 h 40"/>
                <a:gd name="T66" fmla="*/ 13 w 40"/>
                <a:gd name="T67" fmla="*/ 23 h 40"/>
                <a:gd name="T68" fmla="*/ 14 w 40"/>
                <a:gd name="T69" fmla="*/ 25 h 40"/>
                <a:gd name="T70" fmla="*/ 11 w 40"/>
                <a:gd name="T71" fmla="*/ 34 h 40"/>
                <a:gd name="T72" fmla="*/ 19 w 40"/>
                <a:gd name="T73" fmla="*/ 29 h 40"/>
                <a:gd name="T74" fmla="*/ 20 w 40"/>
                <a:gd name="T75" fmla="*/ 2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0">
                  <a:moveTo>
                    <a:pt x="32" y="40"/>
                  </a:moveTo>
                  <a:cubicBezTo>
                    <a:pt x="32" y="40"/>
                    <a:pt x="31" y="40"/>
                    <a:pt x="31" y="40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8" y="40"/>
                    <a:pt x="7" y="40"/>
                    <a:pt x="7" y="40"/>
                  </a:cubicBezTo>
                  <a:cubicBezTo>
                    <a:pt x="6" y="39"/>
                    <a:pt x="6" y="38"/>
                    <a:pt x="6" y="37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2"/>
                    <a:pt x="40" y="12"/>
                    <a:pt x="40" y="13"/>
                  </a:cubicBezTo>
                  <a:cubicBezTo>
                    <a:pt x="40" y="14"/>
                    <a:pt x="40" y="15"/>
                    <a:pt x="39" y="1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8"/>
                    <a:pt x="34" y="39"/>
                    <a:pt x="33" y="40"/>
                  </a:cubicBezTo>
                  <a:cubicBezTo>
                    <a:pt x="33" y="40"/>
                    <a:pt x="32" y="40"/>
                    <a:pt x="32" y="40"/>
                  </a:cubicBezTo>
                  <a:close/>
                  <a:moveTo>
                    <a:pt x="20" y="28"/>
                  </a:moveTo>
                  <a:cubicBezTo>
                    <a:pt x="20" y="28"/>
                    <a:pt x="21" y="29"/>
                    <a:pt x="21" y="29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7" y="23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6"/>
                    <a:pt x="25" y="16"/>
                    <a:pt x="24" y="1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3"/>
                    <a:pt x="14" y="24"/>
                    <a:pt x="14" y="25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20" y="28"/>
                    <a:pt x="2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43839B2A-79FC-4A59-BBD8-7F43A8D27EAD}"/>
              </a:ext>
            </a:extLst>
          </p:cNvPr>
          <p:cNvGrpSpPr>
            <a:grpSpLocks noChangeAspect="1"/>
          </p:cNvGrpSpPr>
          <p:nvPr/>
        </p:nvGrpSpPr>
        <p:grpSpPr>
          <a:xfrm>
            <a:off x="7865275" y="1741871"/>
            <a:ext cx="315380" cy="360000"/>
            <a:chOff x="2005013" y="1858963"/>
            <a:chExt cx="325437" cy="371476"/>
          </a:xfrm>
          <a:solidFill>
            <a:schemeClr val="bg1"/>
          </a:solidFill>
        </p:grpSpPr>
        <p:sp>
          <p:nvSpPr>
            <p:cNvPr id="357" name="Freeform 26">
              <a:extLst>
                <a:ext uri="{FF2B5EF4-FFF2-40B4-BE49-F238E27FC236}">
                  <a16:creationId xmlns:a16="http://schemas.microsoft.com/office/drawing/2014/main" id="{520AD2B9-A447-46E5-9678-2DA43B23B5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1050" y="1905001"/>
              <a:ext cx="231775" cy="233363"/>
            </a:xfrm>
            <a:custGeom>
              <a:avLst/>
              <a:gdLst>
                <a:gd name="T0" fmla="*/ 30 w 60"/>
                <a:gd name="T1" fmla="*/ 60 h 60"/>
                <a:gd name="T2" fmla="*/ 0 w 60"/>
                <a:gd name="T3" fmla="*/ 30 h 60"/>
                <a:gd name="T4" fmla="*/ 30 w 60"/>
                <a:gd name="T5" fmla="*/ 0 h 60"/>
                <a:gd name="T6" fmla="*/ 60 w 60"/>
                <a:gd name="T7" fmla="*/ 30 h 60"/>
                <a:gd name="T8" fmla="*/ 30 w 60"/>
                <a:gd name="T9" fmla="*/ 60 h 60"/>
                <a:gd name="T10" fmla="*/ 30 w 60"/>
                <a:gd name="T11" fmla="*/ 4 h 60"/>
                <a:gd name="T12" fmla="*/ 4 w 60"/>
                <a:gd name="T13" fmla="*/ 30 h 60"/>
                <a:gd name="T14" fmla="*/ 30 w 60"/>
                <a:gd name="T15" fmla="*/ 56 h 60"/>
                <a:gd name="T16" fmla="*/ 56 w 60"/>
                <a:gd name="T17" fmla="*/ 30 h 60"/>
                <a:gd name="T18" fmla="*/ 30 w 60"/>
                <a:gd name="T19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0">
                  <a:moveTo>
                    <a:pt x="30" y="60"/>
                  </a:moveTo>
                  <a:cubicBezTo>
                    <a:pt x="13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ubicBezTo>
                    <a:pt x="60" y="47"/>
                    <a:pt x="47" y="60"/>
                    <a:pt x="30" y="60"/>
                  </a:cubicBezTo>
                  <a:close/>
                  <a:moveTo>
                    <a:pt x="30" y="4"/>
                  </a:moveTo>
                  <a:cubicBezTo>
                    <a:pt x="16" y="4"/>
                    <a:pt x="4" y="16"/>
                    <a:pt x="4" y="30"/>
                  </a:cubicBezTo>
                  <a:cubicBezTo>
                    <a:pt x="4" y="44"/>
                    <a:pt x="16" y="56"/>
                    <a:pt x="30" y="56"/>
                  </a:cubicBezTo>
                  <a:cubicBezTo>
                    <a:pt x="44" y="56"/>
                    <a:pt x="56" y="44"/>
                    <a:pt x="56" y="30"/>
                  </a:cubicBezTo>
                  <a:cubicBezTo>
                    <a:pt x="56" y="16"/>
                    <a:pt x="44" y="4"/>
                    <a:pt x="30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358" name="Freeform 27">
              <a:extLst>
                <a:ext uri="{FF2B5EF4-FFF2-40B4-BE49-F238E27FC236}">
                  <a16:creationId xmlns:a16="http://schemas.microsoft.com/office/drawing/2014/main" id="{63F7B8CF-4287-4F82-80D4-743DC5217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963" y="2122488"/>
              <a:ext cx="107950" cy="46038"/>
            </a:xfrm>
            <a:custGeom>
              <a:avLst/>
              <a:gdLst>
                <a:gd name="T0" fmla="*/ 26 w 28"/>
                <a:gd name="T1" fmla="*/ 12 h 12"/>
                <a:gd name="T2" fmla="*/ 2 w 28"/>
                <a:gd name="T3" fmla="*/ 12 h 12"/>
                <a:gd name="T4" fmla="*/ 0 w 28"/>
                <a:gd name="T5" fmla="*/ 10 h 12"/>
                <a:gd name="T6" fmla="*/ 0 w 28"/>
                <a:gd name="T7" fmla="*/ 0 h 12"/>
                <a:gd name="T8" fmla="*/ 4 w 28"/>
                <a:gd name="T9" fmla="*/ 0 h 12"/>
                <a:gd name="T10" fmla="*/ 4 w 28"/>
                <a:gd name="T11" fmla="*/ 8 h 12"/>
                <a:gd name="T12" fmla="*/ 24 w 28"/>
                <a:gd name="T13" fmla="*/ 8 h 12"/>
                <a:gd name="T14" fmla="*/ 24 w 28"/>
                <a:gd name="T15" fmla="*/ 0 h 12"/>
                <a:gd name="T16" fmla="*/ 28 w 28"/>
                <a:gd name="T17" fmla="*/ 0 h 12"/>
                <a:gd name="T18" fmla="*/ 28 w 28"/>
                <a:gd name="T19" fmla="*/ 10 h 12"/>
                <a:gd name="T20" fmla="*/ 26 w 28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26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7" y="12"/>
                    <a:pt x="26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359" name="Freeform 28">
              <a:extLst>
                <a:ext uri="{FF2B5EF4-FFF2-40B4-BE49-F238E27FC236}">
                  <a16:creationId xmlns:a16="http://schemas.microsoft.com/office/drawing/2014/main" id="{5F211B2A-681D-49B4-9D10-B3DE32E653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8838" y="2152651"/>
              <a:ext cx="76200" cy="47625"/>
            </a:xfrm>
            <a:custGeom>
              <a:avLst/>
              <a:gdLst>
                <a:gd name="T0" fmla="*/ 18 w 20"/>
                <a:gd name="T1" fmla="*/ 12 h 12"/>
                <a:gd name="T2" fmla="*/ 2 w 20"/>
                <a:gd name="T3" fmla="*/ 12 h 12"/>
                <a:gd name="T4" fmla="*/ 0 w 20"/>
                <a:gd name="T5" fmla="*/ 10 h 12"/>
                <a:gd name="T6" fmla="*/ 0 w 20"/>
                <a:gd name="T7" fmla="*/ 2 h 12"/>
                <a:gd name="T8" fmla="*/ 2 w 20"/>
                <a:gd name="T9" fmla="*/ 0 h 12"/>
                <a:gd name="T10" fmla="*/ 18 w 20"/>
                <a:gd name="T11" fmla="*/ 0 h 12"/>
                <a:gd name="T12" fmla="*/ 20 w 20"/>
                <a:gd name="T13" fmla="*/ 2 h 12"/>
                <a:gd name="T14" fmla="*/ 20 w 20"/>
                <a:gd name="T15" fmla="*/ 10 h 12"/>
                <a:gd name="T16" fmla="*/ 18 w 20"/>
                <a:gd name="T17" fmla="*/ 12 h 12"/>
                <a:gd name="T18" fmla="*/ 4 w 20"/>
                <a:gd name="T19" fmla="*/ 8 h 12"/>
                <a:gd name="T20" fmla="*/ 16 w 20"/>
                <a:gd name="T21" fmla="*/ 8 h 12"/>
                <a:gd name="T22" fmla="*/ 16 w 20"/>
                <a:gd name="T23" fmla="*/ 4 h 12"/>
                <a:gd name="T24" fmla="*/ 4 w 20"/>
                <a:gd name="T25" fmla="*/ 4 h 12"/>
                <a:gd name="T26" fmla="*/ 4 w 20"/>
                <a:gd name="T2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2">
                  <a:moveTo>
                    <a:pt x="18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19" y="12"/>
                    <a:pt x="18" y="12"/>
                  </a:cubicBezTo>
                  <a:close/>
                  <a:moveTo>
                    <a:pt x="4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360" name="Freeform 29">
              <a:extLst>
                <a:ext uri="{FF2B5EF4-FFF2-40B4-BE49-F238E27FC236}">
                  <a16:creationId xmlns:a16="http://schemas.microsoft.com/office/drawing/2014/main" id="{73005A61-282E-4154-B4FB-40FF63E34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0" y="2184401"/>
              <a:ext cx="15875" cy="4603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2 h 12"/>
                <a:gd name="T6" fmla="*/ 2 w 4"/>
                <a:gd name="T7" fmla="*/ 0 h 12"/>
                <a:gd name="T8" fmla="*/ 4 w 4"/>
                <a:gd name="T9" fmla="*/ 2 h 12"/>
                <a:gd name="T10" fmla="*/ 4 w 4"/>
                <a:gd name="T11" fmla="*/ 10 h 12"/>
                <a:gd name="T12" fmla="*/ 2 w 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1" y="12"/>
                    <a:pt x="0" y="11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2"/>
                    <a:pt x="2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361" name="Freeform 30">
              <a:extLst>
                <a:ext uri="{FF2B5EF4-FFF2-40B4-BE49-F238E27FC236}">
                  <a16:creationId xmlns:a16="http://schemas.microsoft.com/office/drawing/2014/main" id="{CA9184DD-17FA-4B30-82A0-91493DC3D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0" y="1858963"/>
              <a:ext cx="15875" cy="31750"/>
            </a:xfrm>
            <a:custGeom>
              <a:avLst/>
              <a:gdLst>
                <a:gd name="T0" fmla="*/ 2 w 4"/>
                <a:gd name="T1" fmla="*/ 8 h 8"/>
                <a:gd name="T2" fmla="*/ 0 w 4"/>
                <a:gd name="T3" fmla="*/ 6 h 8"/>
                <a:gd name="T4" fmla="*/ 0 w 4"/>
                <a:gd name="T5" fmla="*/ 2 h 8"/>
                <a:gd name="T6" fmla="*/ 2 w 4"/>
                <a:gd name="T7" fmla="*/ 0 h 8"/>
                <a:gd name="T8" fmla="*/ 4 w 4"/>
                <a:gd name="T9" fmla="*/ 2 h 8"/>
                <a:gd name="T10" fmla="*/ 4 w 4"/>
                <a:gd name="T11" fmla="*/ 6 h 8"/>
                <a:gd name="T12" fmla="*/ 2 w 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1" y="8"/>
                    <a:pt x="0" y="7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3" y="8"/>
                    <a:pt x="2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362" name="Freeform 31">
              <a:extLst>
                <a:ext uri="{FF2B5EF4-FFF2-40B4-BE49-F238E27FC236}">
                  <a16:creationId xmlns:a16="http://schemas.microsoft.com/office/drawing/2014/main" id="{C53CB31A-794E-4011-A2A3-4BD161393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1905001"/>
              <a:ext cx="26987" cy="26988"/>
            </a:xfrm>
            <a:custGeom>
              <a:avLst/>
              <a:gdLst>
                <a:gd name="T0" fmla="*/ 2 w 7"/>
                <a:gd name="T1" fmla="*/ 7 h 7"/>
                <a:gd name="T2" fmla="*/ 1 w 7"/>
                <a:gd name="T3" fmla="*/ 6 h 7"/>
                <a:gd name="T4" fmla="*/ 1 w 7"/>
                <a:gd name="T5" fmla="*/ 3 h 7"/>
                <a:gd name="T6" fmla="*/ 4 w 7"/>
                <a:gd name="T7" fmla="*/ 0 h 7"/>
                <a:gd name="T8" fmla="*/ 7 w 7"/>
                <a:gd name="T9" fmla="*/ 0 h 7"/>
                <a:gd name="T10" fmla="*/ 7 w 7"/>
                <a:gd name="T11" fmla="*/ 3 h 7"/>
                <a:gd name="T12" fmla="*/ 4 w 7"/>
                <a:gd name="T13" fmla="*/ 6 h 7"/>
                <a:gd name="T14" fmla="*/ 2 w 7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2" y="7"/>
                  </a:moveTo>
                  <a:cubicBezTo>
                    <a:pt x="2" y="7"/>
                    <a:pt x="1" y="6"/>
                    <a:pt x="1" y="6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7"/>
                    <a:pt x="2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363" name="Freeform 32">
              <a:extLst>
                <a:ext uri="{FF2B5EF4-FFF2-40B4-BE49-F238E27FC236}">
                  <a16:creationId xmlns:a16="http://schemas.microsoft.com/office/drawing/2014/main" id="{9A98307E-9024-46D3-92EE-89D6EE53D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700" y="2014538"/>
              <a:ext cx="31750" cy="14288"/>
            </a:xfrm>
            <a:custGeom>
              <a:avLst/>
              <a:gdLst>
                <a:gd name="T0" fmla="*/ 6 w 8"/>
                <a:gd name="T1" fmla="*/ 4 h 4"/>
                <a:gd name="T2" fmla="*/ 2 w 8"/>
                <a:gd name="T3" fmla="*/ 4 h 4"/>
                <a:gd name="T4" fmla="*/ 0 w 8"/>
                <a:gd name="T5" fmla="*/ 2 h 4"/>
                <a:gd name="T6" fmla="*/ 2 w 8"/>
                <a:gd name="T7" fmla="*/ 0 h 4"/>
                <a:gd name="T8" fmla="*/ 6 w 8"/>
                <a:gd name="T9" fmla="*/ 0 h 4"/>
                <a:gd name="T10" fmla="*/ 8 w 8"/>
                <a:gd name="T11" fmla="*/ 2 h 4"/>
                <a:gd name="T12" fmla="*/ 6 w 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2"/>
                  </a:cubicBezTo>
                  <a:cubicBezTo>
                    <a:pt x="8" y="3"/>
                    <a:pt x="7" y="4"/>
                    <a:pt x="6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364" name="Freeform 33">
              <a:extLst>
                <a:ext uri="{FF2B5EF4-FFF2-40B4-BE49-F238E27FC236}">
                  <a16:creationId xmlns:a16="http://schemas.microsoft.com/office/drawing/2014/main" id="{D9FDA5B4-70BC-4718-9C3E-2A5336394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2109788"/>
              <a:ext cx="26987" cy="28575"/>
            </a:xfrm>
            <a:custGeom>
              <a:avLst/>
              <a:gdLst>
                <a:gd name="T0" fmla="*/ 5 w 7"/>
                <a:gd name="T1" fmla="*/ 7 h 7"/>
                <a:gd name="T2" fmla="*/ 4 w 7"/>
                <a:gd name="T3" fmla="*/ 7 h 7"/>
                <a:gd name="T4" fmla="*/ 1 w 7"/>
                <a:gd name="T5" fmla="*/ 4 h 7"/>
                <a:gd name="T6" fmla="*/ 1 w 7"/>
                <a:gd name="T7" fmla="*/ 1 h 7"/>
                <a:gd name="T8" fmla="*/ 4 w 7"/>
                <a:gd name="T9" fmla="*/ 1 h 7"/>
                <a:gd name="T10" fmla="*/ 7 w 7"/>
                <a:gd name="T11" fmla="*/ 4 h 7"/>
                <a:gd name="T12" fmla="*/ 7 w 7"/>
                <a:gd name="T13" fmla="*/ 7 h 7"/>
                <a:gd name="T14" fmla="*/ 5 w 7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cubicBezTo>
                    <a:pt x="5" y="7"/>
                    <a:pt x="4" y="7"/>
                    <a:pt x="4" y="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6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365" name="Freeform 34">
              <a:extLst>
                <a:ext uri="{FF2B5EF4-FFF2-40B4-BE49-F238E27FC236}">
                  <a16:creationId xmlns:a16="http://schemas.microsoft.com/office/drawing/2014/main" id="{507480D0-7562-4623-9E56-8E6B93A1B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050" y="1905001"/>
              <a:ext cx="26987" cy="26988"/>
            </a:xfrm>
            <a:custGeom>
              <a:avLst/>
              <a:gdLst>
                <a:gd name="T0" fmla="*/ 5 w 7"/>
                <a:gd name="T1" fmla="*/ 7 h 7"/>
                <a:gd name="T2" fmla="*/ 3 w 7"/>
                <a:gd name="T3" fmla="*/ 6 h 7"/>
                <a:gd name="T4" fmla="*/ 0 w 7"/>
                <a:gd name="T5" fmla="*/ 3 h 7"/>
                <a:gd name="T6" fmla="*/ 0 w 7"/>
                <a:gd name="T7" fmla="*/ 0 h 7"/>
                <a:gd name="T8" fmla="*/ 3 w 7"/>
                <a:gd name="T9" fmla="*/ 0 h 7"/>
                <a:gd name="T10" fmla="*/ 6 w 7"/>
                <a:gd name="T11" fmla="*/ 3 h 7"/>
                <a:gd name="T12" fmla="*/ 6 w 7"/>
                <a:gd name="T13" fmla="*/ 6 h 7"/>
                <a:gd name="T14" fmla="*/ 5 w 7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cubicBezTo>
                    <a:pt x="4" y="7"/>
                    <a:pt x="4" y="6"/>
                    <a:pt x="3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4"/>
                    <a:pt x="7" y="5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366" name="Freeform 35">
              <a:extLst>
                <a:ext uri="{FF2B5EF4-FFF2-40B4-BE49-F238E27FC236}">
                  <a16:creationId xmlns:a16="http://schemas.microsoft.com/office/drawing/2014/main" id="{8940ECC3-A69C-4C48-9162-436413237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013" y="2014538"/>
              <a:ext cx="30162" cy="14288"/>
            </a:xfrm>
            <a:custGeom>
              <a:avLst/>
              <a:gdLst>
                <a:gd name="T0" fmla="*/ 6 w 8"/>
                <a:gd name="T1" fmla="*/ 4 h 4"/>
                <a:gd name="T2" fmla="*/ 2 w 8"/>
                <a:gd name="T3" fmla="*/ 4 h 4"/>
                <a:gd name="T4" fmla="*/ 0 w 8"/>
                <a:gd name="T5" fmla="*/ 2 h 4"/>
                <a:gd name="T6" fmla="*/ 2 w 8"/>
                <a:gd name="T7" fmla="*/ 0 h 4"/>
                <a:gd name="T8" fmla="*/ 6 w 8"/>
                <a:gd name="T9" fmla="*/ 0 h 4"/>
                <a:gd name="T10" fmla="*/ 8 w 8"/>
                <a:gd name="T11" fmla="*/ 2 h 4"/>
                <a:gd name="T12" fmla="*/ 6 w 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2"/>
                  </a:cubicBezTo>
                  <a:cubicBezTo>
                    <a:pt x="8" y="3"/>
                    <a:pt x="7" y="4"/>
                    <a:pt x="6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367" name="Freeform 36">
              <a:extLst>
                <a:ext uri="{FF2B5EF4-FFF2-40B4-BE49-F238E27FC236}">
                  <a16:creationId xmlns:a16="http://schemas.microsoft.com/office/drawing/2014/main" id="{D26ACD86-21E3-4464-9611-D900F24DD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050" y="2109788"/>
              <a:ext cx="26987" cy="28575"/>
            </a:xfrm>
            <a:custGeom>
              <a:avLst/>
              <a:gdLst>
                <a:gd name="T0" fmla="*/ 2 w 7"/>
                <a:gd name="T1" fmla="*/ 7 h 7"/>
                <a:gd name="T2" fmla="*/ 0 w 7"/>
                <a:gd name="T3" fmla="*/ 7 h 7"/>
                <a:gd name="T4" fmla="*/ 0 w 7"/>
                <a:gd name="T5" fmla="*/ 4 h 7"/>
                <a:gd name="T6" fmla="*/ 3 w 7"/>
                <a:gd name="T7" fmla="*/ 1 h 7"/>
                <a:gd name="T8" fmla="*/ 6 w 7"/>
                <a:gd name="T9" fmla="*/ 1 h 7"/>
                <a:gd name="T10" fmla="*/ 6 w 7"/>
                <a:gd name="T11" fmla="*/ 4 h 7"/>
                <a:gd name="T12" fmla="*/ 3 w 7"/>
                <a:gd name="T13" fmla="*/ 7 h 7"/>
                <a:gd name="T14" fmla="*/ 2 w 7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2" y="7"/>
                  </a:moveTo>
                  <a:cubicBezTo>
                    <a:pt x="1" y="7"/>
                    <a:pt x="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368" name="Freeform 37">
              <a:extLst>
                <a:ext uri="{FF2B5EF4-FFF2-40B4-BE49-F238E27FC236}">
                  <a16:creationId xmlns:a16="http://schemas.microsoft.com/office/drawing/2014/main" id="{BF4EA309-F782-4AF5-AAEB-B6C4C473AA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7088" y="2014538"/>
              <a:ext cx="139700" cy="115888"/>
            </a:xfrm>
            <a:custGeom>
              <a:avLst/>
              <a:gdLst>
                <a:gd name="T0" fmla="*/ 20 w 36"/>
                <a:gd name="T1" fmla="*/ 30 h 30"/>
                <a:gd name="T2" fmla="*/ 20 w 36"/>
                <a:gd name="T3" fmla="*/ 30 h 30"/>
                <a:gd name="T4" fmla="*/ 18 w 36"/>
                <a:gd name="T5" fmla="*/ 28 h 30"/>
                <a:gd name="T6" fmla="*/ 16 w 36"/>
                <a:gd name="T7" fmla="*/ 30 h 30"/>
                <a:gd name="T8" fmla="*/ 14 w 36"/>
                <a:gd name="T9" fmla="*/ 28 h 30"/>
                <a:gd name="T10" fmla="*/ 10 w 36"/>
                <a:gd name="T11" fmla="*/ 12 h 30"/>
                <a:gd name="T12" fmla="*/ 6 w 36"/>
                <a:gd name="T13" fmla="*/ 12 h 30"/>
                <a:gd name="T14" fmla="*/ 0 w 36"/>
                <a:gd name="T15" fmla="*/ 6 h 30"/>
                <a:gd name="T16" fmla="*/ 6 w 36"/>
                <a:gd name="T17" fmla="*/ 0 h 30"/>
                <a:gd name="T18" fmla="*/ 13 w 36"/>
                <a:gd name="T19" fmla="*/ 5 h 30"/>
                <a:gd name="T20" fmla="*/ 13 w 36"/>
                <a:gd name="T21" fmla="*/ 8 h 30"/>
                <a:gd name="T22" fmla="*/ 23 w 36"/>
                <a:gd name="T23" fmla="*/ 8 h 30"/>
                <a:gd name="T24" fmla="*/ 23 w 36"/>
                <a:gd name="T25" fmla="*/ 5 h 30"/>
                <a:gd name="T26" fmla="*/ 30 w 36"/>
                <a:gd name="T27" fmla="*/ 0 h 30"/>
                <a:gd name="T28" fmla="*/ 36 w 36"/>
                <a:gd name="T29" fmla="*/ 6 h 30"/>
                <a:gd name="T30" fmla="*/ 30 w 36"/>
                <a:gd name="T31" fmla="*/ 12 h 30"/>
                <a:gd name="T32" fmla="*/ 26 w 36"/>
                <a:gd name="T33" fmla="*/ 12 h 30"/>
                <a:gd name="T34" fmla="*/ 22 w 36"/>
                <a:gd name="T35" fmla="*/ 28 h 30"/>
                <a:gd name="T36" fmla="*/ 20 w 36"/>
                <a:gd name="T37" fmla="*/ 30 h 30"/>
                <a:gd name="T38" fmla="*/ 14 w 36"/>
                <a:gd name="T39" fmla="*/ 12 h 30"/>
                <a:gd name="T40" fmla="*/ 18 w 36"/>
                <a:gd name="T41" fmla="*/ 28 h 30"/>
                <a:gd name="T42" fmla="*/ 18 w 36"/>
                <a:gd name="T43" fmla="*/ 28 h 30"/>
                <a:gd name="T44" fmla="*/ 18 w 36"/>
                <a:gd name="T45" fmla="*/ 28 h 30"/>
                <a:gd name="T46" fmla="*/ 22 w 36"/>
                <a:gd name="T47" fmla="*/ 12 h 30"/>
                <a:gd name="T48" fmla="*/ 14 w 36"/>
                <a:gd name="T49" fmla="*/ 12 h 30"/>
                <a:gd name="T50" fmla="*/ 27 w 36"/>
                <a:gd name="T51" fmla="*/ 8 h 30"/>
                <a:gd name="T52" fmla="*/ 30 w 36"/>
                <a:gd name="T53" fmla="*/ 8 h 30"/>
                <a:gd name="T54" fmla="*/ 32 w 36"/>
                <a:gd name="T55" fmla="*/ 6 h 30"/>
                <a:gd name="T56" fmla="*/ 30 w 36"/>
                <a:gd name="T57" fmla="*/ 4 h 30"/>
                <a:gd name="T58" fmla="*/ 27 w 36"/>
                <a:gd name="T59" fmla="*/ 6 h 30"/>
                <a:gd name="T60" fmla="*/ 27 w 36"/>
                <a:gd name="T61" fmla="*/ 8 h 30"/>
                <a:gd name="T62" fmla="*/ 6 w 36"/>
                <a:gd name="T63" fmla="*/ 4 h 30"/>
                <a:gd name="T64" fmla="*/ 4 w 36"/>
                <a:gd name="T65" fmla="*/ 6 h 30"/>
                <a:gd name="T66" fmla="*/ 6 w 36"/>
                <a:gd name="T67" fmla="*/ 8 h 30"/>
                <a:gd name="T68" fmla="*/ 9 w 36"/>
                <a:gd name="T69" fmla="*/ 8 h 30"/>
                <a:gd name="T70" fmla="*/ 9 w 36"/>
                <a:gd name="T71" fmla="*/ 6 h 30"/>
                <a:gd name="T72" fmla="*/ 6 w 36"/>
                <a:gd name="T7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" h="30">
                  <a:moveTo>
                    <a:pt x="20" y="30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19" y="30"/>
                    <a:pt x="18" y="29"/>
                    <a:pt x="18" y="28"/>
                  </a:cubicBezTo>
                  <a:cubicBezTo>
                    <a:pt x="18" y="29"/>
                    <a:pt x="17" y="30"/>
                    <a:pt x="16" y="30"/>
                  </a:cubicBezTo>
                  <a:cubicBezTo>
                    <a:pt x="15" y="30"/>
                    <a:pt x="14" y="30"/>
                    <a:pt x="14" y="28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4" y="2"/>
                    <a:pt x="27" y="0"/>
                    <a:pt x="30" y="0"/>
                  </a:cubicBezTo>
                  <a:cubicBezTo>
                    <a:pt x="33" y="0"/>
                    <a:pt x="36" y="3"/>
                    <a:pt x="36" y="6"/>
                  </a:cubicBezTo>
                  <a:cubicBezTo>
                    <a:pt x="36" y="9"/>
                    <a:pt x="33" y="12"/>
                    <a:pt x="30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1" y="30"/>
                    <a:pt x="20" y="30"/>
                  </a:cubicBezTo>
                  <a:close/>
                  <a:moveTo>
                    <a:pt x="14" y="12"/>
                  </a:move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2" y="12"/>
                    <a:pt x="22" y="12"/>
                    <a:pt x="22" y="12"/>
                  </a:cubicBezTo>
                  <a:lnTo>
                    <a:pt x="14" y="12"/>
                  </a:lnTo>
                  <a:close/>
                  <a:moveTo>
                    <a:pt x="27" y="8"/>
                  </a:moveTo>
                  <a:cubicBezTo>
                    <a:pt x="30" y="8"/>
                    <a:pt x="30" y="8"/>
                    <a:pt x="30" y="8"/>
                  </a:cubicBezTo>
                  <a:cubicBezTo>
                    <a:pt x="31" y="8"/>
                    <a:pt x="32" y="7"/>
                    <a:pt x="32" y="6"/>
                  </a:cubicBezTo>
                  <a:cubicBezTo>
                    <a:pt x="32" y="5"/>
                    <a:pt x="31" y="4"/>
                    <a:pt x="30" y="4"/>
                  </a:cubicBezTo>
                  <a:cubicBezTo>
                    <a:pt x="29" y="4"/>
                    <a:pt x="27" y="5"/>
                    <a:pt x="27" y="6"/>
                  </a:cubicBezTo>
                  <a:lnTo>
                    <a:pt x="27" y="8"/>
                  </a:lnTo>
                  <a:close/>
                  <a:moveTo>
                    <a:pt x="6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7"/>
                    <a:pt x="5" y="8"/>
                    <a:pt x="6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7" y="4"/>
                    <a:pt x="6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</p:grpSp>
      <p:grpSp>
        <p:nvGrpSpPr>
          <p:cNvPr id="369" name="Group 368">
            <a:extLst>
              <a:ext uri="{FF2B5EF4-FFF2-40B4-BE49-F238E27FC236}">
                <a16:creationId xmlns:a16="http://schemas.microsoft.com/office/drawing/2014/main" id="{D59D2DA0-01B1-44D0-949C-F33DEC38661B}"/>
              </a:ext>
            </a:extLst>
          </p:cNvPr>
          <p:cNvGrpSpPr>
            <a:grpSpLocks noChangeAspect="1"/>
          </p:cNvGrpSpPr>
          <p:nvPr/>
        </p:nvGrpSpPr>
        <p:grpSpPr>
          <a:xfrm>
            <a:off x="8570282" y="1741871"/>
            <a:ext cx="360000" cy="360000"/>
            <a:chOff x="-879475" y="2054225"/>
            <a:chExt cx="371475" cy="371475"/>
          </a:xfrm>
          <a:solidFill>
            <a:schemeClr val="bg1"/>
          </a:solidFill>
        </p:grpSpPr>
        <p:sp>
          <p:nvSpPr>
            <p:cNvPr id="370" name="Freeform 41">
              <a:extLst>
                <a:ext uri="{FF2B5EF4-FFF2-40B4-BE49-F238E27FC236}">
                  <a16:creationId xmlns:a16="http://schemas.microsoft.com/office/drawing/2014/main" id="{CCAC5A0B-796B-43F4-BDD3-A6D7F53732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79475" y="2054225"/>
              <a:ext cx="325438" cy="325438"/>
            </a:xfrm>
            <a:custGeom>
              <a:avLst/>
              <a:gdLst>
                <a:gd name="T0" fmla="*/ 42 w 84"/>
                <a:gd name="T1" fmla="*/ 84 h 84"/>
                <a:gd name="T2" fmla="*/ 0 w 84"/>
                <a:gd name="T3" fmla="*/ 42 h 84"/>
                <a:gd name="T4" fmla="*/ 42 w 84"/>
                <a:gd name="T5" fmla="*/ 0 h 84"/>
                <a:gd name="T6" fmla="*/ 84 w 84"/>
                <a:gd name="T7" fmla="*/ 42 h 84"/>
                <a:gd name="T8" fmla="*/ 42 w 84"/>
                <a:gd name="T9" fmla="*/ 84 h 84"/>
                <a:gd name="T10" fmla="*/ 42 w 84"/>
                <a:gd name="T11" fmla="*/ 4 h 84"/>
                <a:gd name="T12" fmla="*/ 4 w 84"/>
                <a:gd name="T13" fmla="*/ 42 h 84"/>
                <a:gd name="T14" fmla="*/ 42 w 84"/>
                <a:gd name="T15" fmla="*/ 80 h 84"/>
                <a:gd name="T16" fmla="*/ 80 w 84"/>
                <a:gd name="T17" fmla="*/ 42 h 84"/>
                <a:gd name="T18" fmla="*/ 42 w 84"/>
                <a:gd name="T19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42" y="84"/>
                  </a:moveTo>
                  <a:cubicBezTo>
                    <a:pt x="19" y="84"/>
                    <a:pt x="0" y="65"/>
                    <a:pt x="0" y="42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65" y="0"/>
                    <a:pt x="84" y="19"/>
                    <a:pt x="84" y="42"/>
                  </a:cubicBezTo>
                  <a:cubicBezTo>
                    <a:pt x="84" y="65"/>
                    <a:pt x="65" y="84"/>
                    <a:pt x="42" y="84"/>
                  </a:cubicBezTo>
                  <a:close/>
                  <a:moveTo>
                    <a:pt x="42" y="4"/>
                  </a:moveTo>
                  <a:cubicBezTo>
                    <a:pt x="21" y="4"/>
                    <a:pt x="4" y="21"/>
                    <a:pt x="4" y="42"/>
                  </a:cubicBezTo>
                  <a:cubicBezTo>
                    <a:pt x="4" y="63"/>
                    <a:pt x="21" y="80"/>
                    <a:pt x="42" y="80"/>
                  </a:cubicBezTo>
                  <a:cubicBezTo>
                    <a:pt x="63" y="80"/>
                    <a:pt x="80" y="63"/>
                    <a:pt x="80" y="42"/>
                  </a:cubicBezTo>
                  <a:cubicBezTo>
                    <a:pt x="80" y="21"/>
                    <a:pt x="63" y="4"/>
                    <a:pt x="4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371" name="Freeform 42">
              <a:extLst>
                <a:ext uri="{FF2B5EF4-FFF2-40B4-BE49-F238E27FC236}">
                  <a16:creationId xmlns:a16="http://schemas.microsoft.com/office/drawing/2014/main" id="{F3044C55-48FB-4931-9B4A-3A0D76DCC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-615950" y="2317750"/>
              <a:ext cx="107950" cy="107950"/>
            </a:xfrm>
            <a:custGeom>
              <a:avLst/>
              <a:gdLst>
                <a:gd name="T0" fmla="*/ 26 w 28"/>
                <a:gd name="T1" fmla="*/ 28 h 28"/>
                <a:gd name="T2" fmla="*/ 25 w 28"/>
                <a:gd name="T3" fmla="*/ 27 h 28"/>
                <a:gd name="T4" fmla="*/ 1 w 28"/>
                <a:gd name="T5" fmla="*/ 4 h 28"/>
                <a:gd name="T6" fmla="*/ 1 w 28"/>
                <a:gd name="T7" fmla="*/ 1 h 28"/>
                <a:gd name="T8" fmla="*/ 4 w 28"/>
                <a:gd name="T9" fmla="*/ 1 h 28"/>
                <a:gd name="T10" fmla="*/ 27 w 28"/>
                <a:gd name="T11" fmla="*/ 25 h 28"/>
                <a:gd name="T12" fmla="*/ 27 w 28"/>
                <a:gd name="T13" fmla="*/ 27 h 28"/>
                <a:gd name="T14" fmla="*/ 26 w 28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8">
                  <a:moveTo>
                    <a:pt x="26" y="28"/>
                  </a:moveTo>
                  <a:cubicBezTo>
                    <a:pt x="25" y="28"/>
                    <a:pt x="25" y="28"/>
                    <a:pt x="25" y="2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5"/>
                    <a:pt x="28" y="27"/>
                    <a:pt x="27" y="27"/>
                  </a:cubicBezTo>
                  <a:cubicBezTo>
                    <a:pt x="27" y="28"/>
                    <a:pt x="27" y="28"/>
                    <a:pt x="26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372" name="Freeform 43">
              <a:extLst>
                <a:ext uri="{FF2B5EF4-FFF2-40B4-BE49-F238E27FC236}">
                  <a16:creationId xmlns:a16="http://schemas.microsoft.com/office/drawing/2014/main" id="{5CD0C132-C436-4A74-AC5E-B90B495864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25500" y="2108200"/>
              <a:ext cx="217488" cy="217488"/>
            </a:xfrm>
            <a:custGeom>
              <a:avLst/>
              <a:gdLst>
                <a:gd name="T0" fmla="*/ 22 w 56"/>
                <a:gd name="T1" fmla="*/ 56 h 56"/>
                <a:gd name="T2" fmla="*/ 20 w 56"/>
                <a:gd name="T3" fmla="*/ 48 h 56"/>
                <a:gd name="T4" fmla="*/ 9 w 56"/>
                <a:gd name="T5" fmla="*/ 48 h 56"/>
                <a:gd name="T6" fmla="*/ 1 w 56"/>
                <a:gd name="T7" fmla="*/ 37 h 56"/>
                <a:gd name="T8" fmla="*/ 1 w 56"/>
                <a:gd name="T9" fmla="*/ 34 h 56"/>
                <a:gd name="T10" fmla="*/ 6 w 56"/>
                <a:gd name="T11" fmla="*/ 25 h 56"/>
                <a:gd name="T12" fmla="*/ 1 w 56"/>
                <a:gd name="T13" fmla="*/ 19 h 56"/>
                <a:gd name="T14" fmla="*/ 9 w 56"/>
                <a:gd name="T15" fmla="*/ 8 h 56"/>
                <a:gd name="T16" fmla="*/ 20 w 56"/>
                <a:gd name="T17" fmla="*/ 8 h 56"/>
                <a:gd name="T18" fmla="*/ 22 w 56"/>
                <a:gd name="T19" fmla="*/ 0 h 56"/>
                <a:gd name="T20" fmla="*/ 36 w 56"/>
                <a:gd name="T21" fmla="*/ 2 h 56"/>
                <a:gd name="T22" fmla="*/ 42 w 56"/>
                <a:gd name="T23" fmla="*/ 11 h 56"/>
                <a:gd name="T24" fmla="*/ 49 w 56"/>
                <a:gd name="T25" fmla="*/ 9 h 56"/>
                <a:gd name="T26" fmla="*/ 55 w 56"/>
                <a:gd name="T27" fmla="*/ 21 h 56"/>
                <a:gd name="T28" fmla="*/ 50 w 56"/>
                <a:gd name="T29" fmla="*/ 25 h 56"/>
                <a:gd name="T30" fmla="*/ 55 w 56"/>
                <a:gd name="T31" fmla="*/ 34 h 56"/>
                <a:gd name="T32" fmla="*/ 55 w 56"/>
                <a:gd name="T33" fmla="*/ 37 h 56"/>
                <a:gd name="T34" fmla="*/ 47 w 56"/>
                <a:gd name="T35" fmla="*/ 48 h 56"/>
                <a:gd name="T36" fmla="*/ 36 w 56"/>
                <a:gd name="T37" fmla="*/ 48 h 56"/>
                <a:gd name="T38" fmla="*/ 34 w 56"/>
                <a:gd name="T39" fmla="*/ 56 h 56"/>
                <a:gd name="T40" fmla="*/ 32 w 56"/>
                <a:gd name="T41" fmla="*/ 52 h 56"/>
                <a:gd name="T42" fmla="*/ 33 w 56"/>
                <a:gd name="T43" fmla="*/ 45 h 56"/>
                <a:gd name="T44" fmla="*/ 42 w 56"/>
                <a:gd name="T45" fmla="*/ 41 h 56"/>
                <a:gd name="T46" fmla="*/ 51 w 56"/>
                <a:gd name="T47" fmla="*/ 37 h 56"/>
                <a:gd name="T48" fmla="*/ 45 w 56"/>
                <a:gd name="T49" fmla="*/ 32 h 56"/>
                <a:gd name="T50" fmla="*/ 46 w 56"/>
                <a:gd name="T51" fmla="*/ 22 h 56"/>
                <a:gd name="T52" fmla="*/ 47 w 56"/>
                <a:gd name="T53" fmla="*/ 13 h 56"/>
                <a:gd name="T54" fmla="*/ 40 w 56"/>
                <a:gd name="T55" fmla="*/ 15 h 56"/>
                <a:gd name="T56" fmla="*/ 32 w 56"/>
                <a:gd name="T57" fmla="*/ 9 h 56"/>
                <a:gd name="T58" fmla="*/ 24 w 56"/>
                <a:gd name="T59" fmla="*/ 4 h 56"/>
                <a:gd name="T60" fmla="*/ 23 w 56"/>
                <a:gd name="T61" fmla="*/ 11 h 56"/>
                <a:gd name="T62" fmla="*/ 14 w 56"/>
                <a:gd name="T63" fmla="*/ 15 h 56"/>
                <a:gd name="T64" fmla="*/ 5 w 56"/>
                <a:gd name="T65" fmla="*/ 19 h 56"/>
                <a:gd name="T66" fmla="*/ 11 w 56"/>
                <a:gd name="T67" fmla="*/ 24 h 56"/>
                <a:gd name="T68" fmla="*/ 10 w 56"/>
                <a:gd name="T69" fmla="*/ 34 h 56"/>
                <a:gd name="T70" fmla="*/ 9 w 56"/>
                <a:gd name="T71" fmla="*/ 43 h 56"/>
                <a:gd name="T72" fmla="*/ 16 w 56"/>
                <a:gd name="T73" fmla="*/ 41 h 56"/>
                <a:gd name="T74" fmla="*/ 24 w 56"/>
                <a:gd name="T7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34" y="56"/>
                  </a:moveTo>
                  <a:cubicBezTo>
                    <a:pt x="22" y="56"/>
                    <a:pt x="22" y="56"/>
                    <a:pt x="22" y="56"/>
                  </a:cubicBezTo>
                  <a:cubicBezTo>
                    <a:pt x="21" y="56"/>
                    <a:pt x="20" y="55"/>
                    <a:pt x="20" y="54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8" y="48"/>
                    <a:pt x="16" y="47"/>
                    <a:pt x="14" y="45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7" y="48"/>
                    <a:pt x="7" y="4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6"/>
                    <a:pt x="0" y="36"/>
                    <a:pt x="1" y="35"/>
                  </a:cubicBezTo>
                  <a:cubicBezTo>
                    <a:pt x="1" y="35"/>
                    <a:pt x="1" y="34"/>
                    <a:pt x="1" y="34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29"/>
                    <a:pt x="6" y="27"/>
                    <a:pt x="6" y="25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0" y="20"/>
                    <a:pt x="1" y="1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9" y="8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6" y="9"/>
                    <a:pt x="18" y="8"/>
                    <a:pt x="20" y="8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1" y="0"/>
                    <a:pt x="2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8" y="8"/>
                    <a:pt x="40" y="9"/>
                    <a:pt x="42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9" y="8"/>
                    <a:pt x="49" y="9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6" y="20"/>
                    <a:pt x="56" y="20"/>
                    <a:pt x="55" y="21"/>
                  </a:cubicBezTo>
                  <a:cubicBezTo>
                    <a:pt x="55" y="21"/>
                    <a:pt x="55" y="22"/>
                    <a:pt x="55" y="22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7"/>
                    <a:pt x="50" y="29"/>
                    <a:pt x="50" y="31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5" y="35"/>
                    <a:pt x="55" y="35"/>
                  </a:cubicBezTo>
                  <a:cubicBezTo>
                    <a:pt x="56" y="36"/>
                    <a:pt x="56" y="36"/>
                    <a:pt x="55" y="3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8"/>
                    <a:pt x="47" y="48"/>
                    <a:pt x="47" y="48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0" y="47"/>
                    <a:pt x="38" y="48"/>
                    <a:pt x="36" y="48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6" y="55"/>
                    <a:pt x="35" y="56"/>
                    <a:pt x="34" y="56"/>
                  </a:cubicBezTo>
                  <a:close/>
                  <a:moveTo>
                    <a:pt x="24" y="52"/>
                  </a:moveTo>
                  <a:cubicBezTo>
                    <a:pt x="32" y="52"/>
                    <a:pt x="32" y="52"/>
                    <a:pt x="32" y="52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6"/>
                    <a:pt x="33" y="45"/>
                    <a:pt x="33" y="45"/>
                  </a:cubicBezTo>
                  <a:cubicBezTo>
                    <a:pt x="36" y="44"/>
                    <a:pt x="38" y="43"/>
                    <a:pt x="40" y="41"/>
                  </a:cubicBezTo>
                  <a:cubicBezTo>
                    <a:pt x="41" y="41"/>
                    <a:pt x="42" y="41"/>
                    <a:pt x="42" y="41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5" y="33"/>
                    <a:pt x="45" y="32"/>
                  </a:cubicBezTo>
                  <a:cubicBezTo>
                    <a:pt x="46" y="29"/>
                    <a:pt x="46" y="27"/>
                    <a:pt x="45" y="24"/>
                  </a:cubicBezTo>
                  <a:cubicBezTo>
                    <a:pt x="45" y="23"/>
                    <a:pt x="46" y="22"/>
                    <a:pt x="46" y="22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1" y="15"/>
                    <a:pt x="40" y="15"/>
                  </a:cubicBezTo>
                  <a:cubicBezTo>
                    <a:pt x="38" y="13"/>
                    <a:pt x="36" y="12"/>
                    <a:pt x="33" y="11"/>
                  </a:cubicBezTo>
                  <a:cubicBezTo>
                    <a:pt x="33" y="11"/>
                    <a:pt x="32" y="10"/>
                    <a:pt x="32" y="9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3" y="11"/>
                    <a:pt x="23" y="11"/>
                  </a:cubicBezTo>
                  <a:cubicBezTo>
                    <a:pt x="20" y="12"/>
                    <a:pt x="18" y="13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1" y="23"/>
                    <a:pt x="11" y="24"/>
                  </a:cubicBezTo>
                  <a:cubicBezTo>
                    <a:pt x="10" y="27"/>
                    <a:pt x="10" y="29"/>
                    <a:pt x="11" y="32"/>
                  </a:cubicBezTo>
                  <a:cubicBezTo>
                    <a:pt x="11" y="33"/>
                    <a:pt x="10" y="34"/>
                    <a:pt x="10" y="34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5" y="41"/>
                    <a:pt x="16" y="41"/>
                  </a:cubicBezTo>
                  <a:cubicBezTo>
                    <a:pt x="18" y="43"/>
                    <a:pt x="20" y="44"/>
                    <a:pt x="23" y="45"/>
                  </a:cubicBezTo>
                  <a:cubicBezTo>
                    <a:pt x="23" y="45"/>
                    <a:pt x="24" y="46"/>
                    <a:pt x="24" y="47"/>
                  </a:cubicBezTo>
                  <a:lnTo>
                    <a:pt x="2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373" name="Freeform 44">
              <a:extLst>
                <a:ext uri="{FF2B5EF4-FFF2-40B4-BE49-F238E27FC236}">
                  <a16:creationId xmlns:a16="http://schemas.microsoft.com/office/drawing/2014/main" id="{E8004C45-A604-416B-BC23-CCC7CB18D1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755650" y="2178050"/>
              <a:ext cx="77788" cy="77788"/>
            </a:xfrm>
            <a:custGeom>
              <a:avLst/>
              <a:gdLst>
                <a:gd name="T0" fmla="*/ 10 w 20"/>
                <a:gd name="T1" fmla="*/ 20 h 20"/>
                <a:gd name="T2" fmla="*/ 0 w 20"/>
                <a:gd name="T3" fmla="*/ 10 h 20"/>
                <a:gd name="T4" fmla="*/ 10 w 20"/>
                <a:gd name="T5" fmla="*/ 0 h 20"/>
                <a:gd name="T6" fmla="*/ 20 w 20"/>
                <a:gd name="T7" fmla="*/ 10 h 20"/>
                <a:gd name="T8" fmla="*/ 10 w 20"/>
                <a:gd name="T9" fmla="*/ 20 h 20"/>
                <a:gd name="T10" fmla="*/ 10 w 20"/>
                <a:gd name="T11" fmla="*/ 4 h 20"/>
                <a:gd name="T12" fmla="*/ 4 w 20"/>
                <a:gd name="T13" fmla="*/ 10 h 20"/>
                <a:gd name="T14" fmla="*/ 10 w 20"/>
                <a:gd name="T15" fmla="*/ 16 h 20"/>
                <a:gd name="T16" fmla="*/ 16 w 20"/>
                <a:gd name="T17" fmla="*/ 10 h 20"/>
                <a:gd name="T18" fmla="*/ 10 w 20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0">
                  <a:moveTo>
                    <a:pt x="10" y="20"/>
                  </a:moveTo>
                  <a:cubicBezTo>
                    <a:pt x="4" y="20"/>
                    <a:pt x="0" y="16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16" y="0"/>
                    <a:pt x="20" y="4"/>
                    <a:pt x="20" y="10"/>
                  </a:cubicBezTo>
                  <a:cubicBezTo>
                    <a:pt x="20" y="16"/>
                    <a:pt x="16" y="20"/>
                    <a:pt x="10" y="20"/>
                  </a:cubicBezTo>
                  <a:close/>
                  <a:moveTo>
                    <a:pt x="10" y="4"/>
                  </a:moveTo>
                  <a:cubicBezTo>
                    <a:pt x="7" y="4"/>
                    <a:pt x="4" y="7"/>
                    <a:pt x="4" y="10"/>
                  </a:cubicBezTo>
                  <a:cubicBezTo>
                    <a:pt x="4" y="13"/>
                    <a:pt x="7" y="16"/>
                    <a:pt x="10" y="16"/>
                  </a:cubicBezTo>
                  <a:cubicBezTo>
                    <a:pt x="13" y="16"/>
                    <a:pt x="16" y="13"/>
                    <a:pt x="16" y="10"/>
                  </a:cubicBezTo>
                  <a:cubicBezTo>
                    <a:pt x="16" y="7"/>
                    <a:pt x="13" y="4"/>
                    <a:pt x="10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</p:grpSp>
      <p:sp>
        <p:nvSpPr>
          <p:cNvPr id="374" name="Freeform 48">
            <a:extLst>
              <a:ext uri="{FF2B5EF4-FFF2-40B4-BE49-F238E27FC236}">
                <a16:creationId xmlns:a16="http://schemas.microsoft.com/office/drawing/2014/main" id="{0730C8BB-55A2-4D3B-A04E-E0398DA7AAE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38681" y="1741871"/>
            <a:ext cx="370960" cy="360000"/>
          </a:xfrm>
          <a:custGeom>
            <a:avLst/>
            <a:gdLst>
              <a:gd name="T0" fmla="*/ 10 w 97"/>
              <a:gd name="T1" fmla="*/ 94 h 94"/>
              <a:gd name="T2" fmla="*/ 3 w 97"/>
              <a:gd name="T3" fmla="*/ 91 h 94"/>
              <a:gd name="T4" fmla="*/ 0 w 97"/>
              <a:gd name="T5" fmla="*/ 84 h 94"/>
              <a:gd name="T6" fmla="*/ 3 w 97"/>
              <a:gd name="T7" fmla="*/ 77 h 94"/>
              <a:gd name="T8" fmla="*/ 41 w 97"/>
              <a:gd name="T9" fmla="*/ 39 h 94"/>
              <a:gd name="T10" fmla="*/ 47 w 97"/>
              <a:gd name="T11" fmla="*/ 8 h 94"/>
              <a:gd name="T12" fmla="*/ 67 w 97"/>
              <a:gd name="T13" fmla="*/ 0 h 94"/>
              <a:gd name="T14" fmla="*/ 79 w 97"/>
              <a:gd name="T15" fmla="*/ 3 h 94"/>
              <a:gd name="T16" fmla="*/ 80 w 97"/>
              <a:gd name="T17" fmla="*/ 4 h 94"/>
              <a:gd name="T18" fmla="*/ 80 w 97"/>
              <a:gd name="T19" fmla="*/ 6 h 94"/>
              <a:gd name="T20" fmla="*/ 68 w 97"/>
              <a:gd name="T21" fmla="*/ 19 h 94"/>
              <a:gd name="T22" fmla="*/ 68 w 97"/>
              <a:gd name="T23" fmla="*/ 27 h 94"/>
              <a:gd name="T24" fmla="*/ 75 w 97"/>
              <a:gd name="T25" fmla="*/ 27 h 94"/>
              <a:gd name="T26" fmla="*/ 88 w 97"/>
              <a:gd name="T27" fmla="*/ 14 h 94"/>
              <a:gd name="T28" fmla="*/ 90 w 97"/>
              <a:gd name="T29" fmla="*/ 14 h 94"/>
              <a:gd name="T30" fmla="*/ 91 w 97"/>
              <a:gd name="T31" fmla="*/ 15 h 94"/>
              <a:gd name="T32" fmla="*/ 86 w 97"/>
              <a:gd name="T33" fmla="*/ 47 h 94"/>
              <a:gd name="T34" fmla="*/ 66 w 97"/>
              <a:gd name="T35" fmla="*/ 56 h 94"/>
              <a:gd name="T36" fmla="*/ 66 w 97"/>
              <a:gd name="T37" fmla="*/ 56 h 94"/>
              <a:gd name="T38" fmla="*/ 55 w 97"/>
              <a:gd name="T39" fmla="*/ 53 h 94"/>
              <a:gd name="T40" fmla="*/ 17 w 97"/>
              <a:gd name="T41" fmla="*/ 91 h 94"/>
              <a:gd name="T42" fmla="*/ 10 w 97"/>
              <a:gd name="T43" fmla="*/ 94 h 94"/>
              <a:gd name="T44" fmla="*/ 67 w 97"/>
              <a:gd name="T45" fmla="*/ 4 h 94"/>
              <a:gd name="T46" fmla="*/ 50 w 97"/>
              <a:gd name="T47" fmla="*/ 11 h 94"/>
              <a:gd name="T48" fmla="*/ 45 w 97"/>
              <a:gd name="T49" fmla="*/ 39 h 94"/>
              <a:gd name="T50" fmla="*/ 45 w 97"/>
              <a:gd name="T51" fmla="*/ 41 h 94"/>
              <a:gd name="T52" fmla="*/ 5 w 97"/>
              <a:gd name="T53" fmla="*/ 80 h 94"/>
              <a:gd name="T54" fmla="*/ 4 w 97"/>
              <a:gd name="T55" fmla="*/ 84 h 94"/>
              <a:gd name="T56" fmla="*/ 5 w 97"/>
              <a:gd name="T57" fmla="*/ 89 h 94"/>
              <a:gd name="T58" fmla="*/ 14 w 97"/>
              <a:gd name="T59" fmla="*/ 89 h 94"/>
              <a:gd name="T60" fmla="*/ 53 w 97"/>
              <a:gd name="T61" fmla="*/ 49 h 94"/>
              <a:gd name="T62" fmla="*/ 55 w 97"/>
              <a:gd name="T63" fmla="*/ 49 h 94"/>
              <a:gd name="T64" fmla="*/ 66 w 97"/>
              <a:gd name="T65" fmla="*/ 52 h 94"/>
              <a:gd name="T66" fmla="*/ 83 w 97"/>
              <a:gd name="T67" fmla="*/ 45 h 94"/>
              <a:gd name="T68" fmla="*/ 89 w 97"/>
              <a:gd name="T69" fmla="*/ 19 h 94"/>
              <a:gd name="T70" fmla="*/ 78 w 97"/>
              <a:gd name="T71" fmla="*/ 30 h 94"/>
              <a:gd name="T72" fmla="*/ 76 w 97"/>
              <a:gd name="T73" fmla="*/ 31 h 94"/>
              <a:gd name="T74" fmla="*/ 66 w 97"/>
              <a:gd name="T75" fmla="*/ 31 h 94"/>
              <a:gd name="T76" fmla="*/ 64 w 97"/>
              <a:gd name="T77" fmla="*/ 29 h 94"/>
              <a:gd name="T78" fmla="*/ 64 w 97"/>
              <a:gd name="T79" fmla="*/ 18 h 94"/>
              <a:gd name="T80" fmla="*/ 64 w 97"/>
              <a:gd name="T81" fmla="*/ 16 h 94"/>
              <a:gd name="T82" fmla="*/ 75 w 97"/>
              <a:gd name="T83" fmla="*/ 5 h 94"/>
              <a:gd name="T84" fmla="*/ 67 w 97"/>
              <a:gd name="T85" fmla="*/ 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97" h="94">
                <a:moveTo>
                  <a:pt x="10" y="94"/>
                </a:moveTo>
                <a:cubicBezTo>
                  <a:pt x="7" y="94"/>
                  <a:pt x="4" y="93"/>
                  <a:pt x="3" y="91"/>
                </a:cubicBezTo>
                <a:cubicBezTo>
                  <a:pt x="1" y="90"/>
                  <a:pt x="0" y="87"/>
                  <a:pt x="0" y="84"/>
                </a:cubicBezTo>
                <a:cubicBezTo>
                  <a:pt x="0" y="82"/>
                  <a:pt x="1" y="79"/>
                  <a:pt x="3" y="77"/>
                </a:cubicBezTo>
                <a:cubicBezTo>
                  <a:pt x="41" y="39"/>
                  <a:pt x="41" y="39"/>
                  <a:pt x="41" y="39"/>
                </a:cubicBezTo>
                <a:cubicBezTo>
                  <a:pt x="36" y="28"/>
                  <a:pt x="38" y="16"/>
                  <a:pt x="47" y="8"/>
                </a:cubicBezTo>
                <a:cubicBezTo>
                  <a:pt x="52" y="3"/>
                  <a:pt x="59" y="0"/>
                  <a:pt x="67" y="0"/>
                </a:cubicBezTo>
                <a:cubicBezTo>
                  <a:pt x="71" y="0"/>
                  <a:pt x="76" y="1"/>
                  <a:pt x="79" y="3"/>
                </a:cubicBezTo>
                <a:cubicBezTo>
                  <a:pt x="80" y="3"/>
                  <a:pt x="80" y="4"/>
                  <a:pt x="80" y="4"/>
                </a:cubicBezTo>
                <a:cubicBezTo>
                  <a:pt x="81" y="5"/>
                  <a:pt x="80" y="5"/>
                  <a:pt x="80" y="6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27"/>
                  <a:pt x="68" y="27"/>
                  <a:pt x="68" y="27"/>
                </a:cubicBezTo>
                <a:cubicBezTo>
                  <a:pt x="75" y="27"/>
                  <a:pt x="75" y="27"/>
                  <a:pt x="75" y="27"/>
                </a:cubicBezTo>
                <a:cubicBezTo>
                  <a:pt x="88" y="14"/>
                  <a:pt x="88" y="14"/>
                  <a:pt x="88" y="14"/>
                </a:cubicBezTo>
                <a:cubicBezTo>
                  <a:pt x="89" y="14"/>
                  <a:pt x="89" y="14"/>
                  <a:pt x="90" y="14"/>
                </a:cubicBezTo>
                <a:cubicBezTo>
                  <a:pt x="90" y="14"/>
                  <a:pt x="91" y="14"/>
                  <a:pt x="91" y="15"/>
                </a:cubicBezTo>
                <a:cubicBezTo>
                  <a:pt x="97" y="26"/>
                  <a:pt x="95" y="39"/>
                  <a:pt x="86" y="47"/>
                </a:cubicBezTo>
                <a:cubicBezTo>
                  <a:pt x="81" y="53"/>
                  <a:pt x="74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2" y="56"/>
                  <a:pt x="59" y="55"/>
                  <a:pt x="55" y="53"/>
                </a:cubicBezTo>
                <a:cubicBezTo>
                  <a:pt x="17" y="91"/>
                  <a:pt x="17" y="91"/>
                  <a:pt x="17" y="91"/>
                </a:cubicBezTo>
                <a:cubicBezTo>
                  <a:pt x="15" y="93"/>
                  <a:pt x="12" y="94"/>
                  <a:pt x="10" y="94"/>
                </a:cubicBezTo>
                <a:close/>
                <a:moveTo>
                  <a:pt x="67" y="4"/>
                </a:moveTo>
                <a:cubicBezTo>
                  <a:pt x="60" y="4"/>
                  <a:pt x="54" y="6"/>
                  <a:pt x="50" y="11"/>
                </a:cubicBezTo>
                <a:cubicBezTo>
                  <a:pt x="42" y="18"/>
                  <a:pt x="40" y="29"/>
                  <a:pt x="45" y="39"/>
                </a:cubicBezTo>
                <a:cubicBezTo>
                  <a:pt x="45" y="39"/>
                  <a:pt x="45" y="40"/>
                  <a:pt x="45" y="41"/>
                </a:cubicBezTo>
                <a:cubicBezTo>
                  <a:pt x="5" y="80"/>
                  <a:pt x="5" y="80"/>
                  <a:pt x="5" y="80"/>
                </a:cubicBezTo>
                <a:cubicBezTo>
                  <a:pt x="4" y="81"/>
                  <a:pt x="4" y="83"/>
                  <a:pt x="4" y="84"/>
                </a:cubicBezTo>
                <a:cubicBezTo>
                  <a:pt x="4" y="86"/>
                  <a:pt x="4" y="87"/>
                  <a:pt x="5" y="89"/>
                </a:cubicBezTo>
                <a:cubicBezTo>
                  <a:pt x="8" y="91"/>
                  <a:pt x="12" y="91"/>
                  <a:pt x="14" y="89"/>
                </a:cubicBezTo>
                <a:cubicBezTo>
                  <a:pt x="53" y="49"/>
                  <a:pt x="53" y="49"/>
                  <a:pt x="53" y="49"/>
                </a:cubicBezTo>
                <a:cubicBezTo>
                  <a:pt x="54" y="49"/>
                  <a:pt x="55" y="49"/>
                  <a:pt x="55" y="49"/>
                </a:cubicBezTo>
                <a:cubicBezTo>
                  <a:pt x="59" y="51"/>
                  <a:pt x="63" y="52"/>
                  <a:pt x="66" y="52"/>
                </a:cubicBezTo>
                <a:cubicBezTo>
                  <a:pt x="73" y="52"/>
                  <a:pt x="79" y="49"/>
                  <a:pt x="83" y="45"/>
                </a:cubicBezTo>
                <a:cubicBezTo>
                  <a:pt x="90" y="38"/>
                  <a:pt x="92" y="28"/>
                  <a:pt x="89" y="19"/>
                </a:cubicBezTo>
                <a:cubicBezTo>
                  <a:pt x="78" y="30"/>
                  <a:pt x="78" y="30"/>
                  <a:pt x="78" y="30"/>
                </a:cubicBezTo>
                <a:cubicBezTo>
                  <a:pt x="77" y="31"/>
                  <a:pt x="77" y="31"/>
                  <a:pt x="7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5" y="31"/>
                  <a:pt x="64" y="30"/>
                  <a:pt x="64" y="29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7"/>
                  <a:pt x="64" y="17"/>
                  <a:pt x="64" y="16"/>
                </a:cubicBezTo>
                <a:cubicBezTo>
                  <a:pt x="75" y="5"/>
                  <a:pt x="75" y="5"/>
                  <a:pt x="75" y="5"/>
                </a:cubicBezTo>
                <a:cubicBezTo>
                  <a:pt x="72" y="4"/>
                  <a:pt x="70" y="4"/>
                  <a:pt x="67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375" name="Freeform 13">
            <a:extLst>
              <a:ext uri="{FF2B5EF4-FFF2-40B4-BE49-F238E27FC236}">
                <a16:creationId xmlns:a16="http://schemas.microsoft.com/office/drawing/2014/main" id="{2D6E3EC3-CE38-4486-8F50-195CBD036A28}"/>
              </a:ext>
            </a:extLst>
          </p:cNvPr>
          <p:cNvSpPr>
            <a:spLocks noChangeAspect="1"/>
          </p:cNvSpPr>
          <p:nvPr/>
        </p:nvSpPr>
        <p:spPr bwMode="auto">
          <a:xfrm flipV="1">
            <a:off x="3805228" y="3873118"/>
            <a:ext cx="456865" cy="360000"/>
          </a:xfrm>
          <a:custGeom>
            <a:avLst/>
            <a:gdLst>
              <a:gd name="T0" fmla="*/ 272 w 702"/>
              <a:gd name="T1" fmla="*/ 0 h 531"/>
              <a:gd name="T2" fmla="*/ 430 w 702"/>
              <a:gd name="T3" fmla="*/ 0 h 531"/>
              <a:gd name="T4" fmla="*/ 642 w 702"/>
              <a:gd name="T5" fmla="*/ 0 h 531"/>
              <a:gd name="T6" fmla="*/ 678 w 702"/>
              <a:gd name="T7" fmla="*/ 66 h 531"/>
              <a:gd name="T8" fmla="*/ 580 w 702"/>
              <a:gd name="T9" fmla="*/ 214 h 531"/>
              <a:gd name="T10" fmla="*/ 492 w 702"/>
              <a:gd name="T11" fmla="*/ 347 h 531"/>
              <a:gd name="T12" fmla="*/ 395 w 702"/>
              <a:gd name="T13" fmla="*/ 495 h 531"/>
              <a:gd name="T14" fmla="*/ 307 w 702"/>
              <a:gd name="T15" fmla="*/ 495 h 531"/>
              <a:gd name="T16" fmla="*/ 210 w 702"/>
              <a:gd name="T17" fmla="*/ 347 h 531"/>
              <a:gd name="T18" fmla="*/ 122 w 702"/>
              <a:gd name="T19" fmla="*/ 214 h 531"/>
              <a:gd name="T20" fmla="*/ 24 w 702"/>
              <a:gd name="T21" fmla="*/ 66 h 531"/>
              <a:gd name="T22" fmla="*/ 60 w 702"/>
              <a:gd name="T23" fmla="*/ 0 h 531"/>
              <a:gd name="T24" fmla="*/ 272 w 702"/>
              <a:gd name="T25" fmla="*/ 0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02" h="531">
                <a:moveTo>
                  <a:pt x="272" y="0"/>
                </a:moveTo>
                <a:cubicBezTo>
                  <a:pt x="315" y="0"/>
                  <a:pt x="387" y="0"/>
                  <a:pt x="430" y="0"/>
                </a:cubicBezTo>
                <a:cubicBezTo>
                  <a:pt x="642" y="0"/>
                  <a:pt x="642" y="0"/>
                  <a:pt x="642" y="0"/>
                </a:cubicBezTo>
                <a:cubicBezTo>
                  <a:pt x="685" y="0"/>
                  <a:pt x="702" y="29"/>
                  <a:pt x="678" y="66"/>
                </a:cubicBezTo>
                <a:cubicBezTo>
                  <a:pt x="580" y="214"/>
                  <a:pt x="580" y="214"/>
                  <a:pt x="580" y="214"/>
                </a:cubicBezTo>
                <a:cubicBezTo>
                  <a:pt x="556" y="251"/>
                  <a:pt x="516" y="310"/>
                  <a:pt x="492" y="347"/>
                </a:cubicBezTo>
                <a:cubicBezTo>
                  <a:pt x="395" y="495"/>
                  <a:pt x="395" y="495"/>
                  <a:pt x="395" y="495"/>
                </a:cubicBezTo>
                <a:cubicBezTo>
                  <a:pt x="371" y="531"/>
                  <a:pt x="331" y="531"/>
                  <a:pt x="307" y="495"/>
                </a:cubicBezTo>
                <a:cubicBezTo>
                  <a:pt x="210" y="347"/>
                  <a:pt x="210" y="347"/>
                  <a:pt x="210" y="347"/>
                </a:cubicBezTo>
                <a:cubicBezTo>
                  <a:pt x="186" y="310"/>
                  <a:pt x="146" y="251"/>
                  <a:pt x="122" y="214"/>
                </a:cubicBezTo>
                <a:cubicBezTo>
                  <a:pt x="24" y="66"/>
                  <a:pt x="24" y="66"/>
                  <a:pt x="24" y="66"/>
                </a:cubicBezTo>
                <a:cubicBezTo>
                  <a:pt x="0" y="29"/>
                  <a:pt x="17" y="0"/>
                  <a:pt x="60" y="0"/>
                </a:cubicBezTo>
                <a:lnTo>
                  <a:pt x="272" y="0"/>
                </a:lnTo>
                <a:close/>
              </a:path>
            </a:pathLst>
          </a:custGeom>
          <a:solidFill>
            <a:sysClr val="window" lastClr="FFFFFF"/>
          </a:solidFill>
          <a:ln w="14288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</a:endParaRPr>
          </a:p>
        </p:txBody>
      </p:sp>
      <p:grpSp>
        <p:nvGrpSpPr>
          <p:cNvPr id="376" name="Group 375">
            <a:extLst>
              <a:ext uri="{FF2B5EF4-FFF2-40B4-BE49-F238E27FC236}">
                <a16:creationId xmlns:a16="http://schemas.microsoft.com/office/drawing/2014/main" id="{27DB69E5-FC51-4ED8-8B8A-24D833887A45}"/>
              </a:ext>
            </a:extLst>
          </p:cNvPr>
          <p:cNvGrpSpPr>
            <a:grpSpLocks noChangeAspect="1"/>
          </p:cNvGrpSpPr>
          <p:nvPr/>
        </p:nvGrpSpPr>
        <p:grpSpPr>
          <a:xfrm>
            <a:off x="4706026" y="3874111"/>
            <a:ext cx="366045" cy="360000"/>
            <a:chOff x="2787370" y="2311543"/>
            <a:chExt cx="3427369" cy="3370745"/>
          </a:xfrm>
        </p:grpSpPr>
        <p:sp>
          <p:nvSpPr>
            <p:cNvPr id="377" name="Freeform 52">
              <a:extLst>
                <a:ext uri="{FF2B5EF4-FFF2-40B4-BE49-F238E27FC236}">
                  <a16:creationId xmlns:a16="http://schemas.microsoft.com/office/drawing/2014/main" id="{F7D3A4A8-7EE3-4383-82D5-4A0B31CDE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995" y="3360737"/>
              <a:ext cx="1247708" cy="2321551"/>
            </a:xfrm>
            <a:custGeom>
              <a:avLst/>
              <a:gdLst>
                <a:gd name="T0" fmla="*/ 792 w 792"/>
                <a:gd name="T1" fmla="*/ 1302 h 1474"/>
                <a:gd name="T2" fmla="*/ 149 w 792"/>
                <a:gd name="T3" fmla="*/ 1185 h 1474"/>
                <a:gd name="T4" fmla="*/ 29 w 792"/>
                <a:gd name="T5" fmla="*/ 717 h 1474"/>
                <a:gd name="T6" fmla="*/ 179 w 792"/>
                <a:gd name="T7" fmla="*/ 73 h 1474"/>
                <a:gd name="T8" fmla="*/ 608 w 792"/>
                <a:gd name="T9" fmla="*/ 33 h 1474"/>
                <a:gd name="T10" fmla="*/ 239 w 792"/>
                <a:gd name="T11" fmla="*/ 966 h 1474"/>
                <a:gd name="T12" fmla="*/ 758 w 792"/>
                <a:gd name="T13" fmla="*/ 1290 h 1474"/>
                <a:gd name="T14" fmla="*/ 792 w 792"/>
                <a:gd name="T15" fmla="*/ 1302 h 1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" h="1474">
                  <a:moveTo>
                    <a:pt x="792" y="1302"/>
                  </a:moveTo>
                  <a:cubicBezTo>
                    <a:pt x="792" y="1302"/>
                    <a:pt x="365" y="1459"/>
                    <a:pt x="149" y="1185"/>
                  </a:cubicBezTo>
                  <a:cubicBezTo>
                    <a:pt x="52" y="1062"/>
                    <a:pt x="54" y="905"/>
                    <a:pt x="29" y="717"/>
                  </a:cubicBezTo>
                  <a:cubicBezTo>
                    <a:pt x="0" y="495"/>
                    <a:pt x="95" y="219"/>
                    <a:pt x="179" y="73"/>
                  </a:cubicBezTo>
                  <a:cubicBezTo>
                    <a:pt x="179" y="73"/>
                    <a:pt x="352" y="0"/>
                    <a:pt x="608" y="33"/>
                  </a:cubicBezTo>
                  <a:cubicBezTo>
                    <a:pt x="608" y="33"/>
                    <a:pt x="216" y="534"/>
                    <a:pt x="239" y="966"/>
                  </a:cubicBezTo>
                  <a:cubicBezTo>
                    <a:pt x="239" y="966"/>
                    <a:pt x="232" y="1474"/>
                    <a:pt x="758" y="1290"/>
                  </a:cubicBezTo>
                  <a:lnTo>
                    <a:pt x="792" y="130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78" name="Group 377">
              <a:extLst>
                <a:ext uri="{FF2B5EF4-FFF2-40B4-BE49-F238E27FC236}">
                  <a16:creationId xmlns:a16="http://schemas.microsoft.com/office/drawing/2014/main" id="{43886223-19C5-494E-A9BA-7DDBA6C04020}"/>
                </a:ext>
              </a:extLst>
            </p:cNvPr>
            <p:cNvGrpSpPr/>
            <p:nvPr/>
          </p:nvGrpSpPr>
          <p:grpSpPr>
            <a:xfrm>
              <a:off x="2983887" y="2566680"/>
              <a:ext cx="2930416" cy="3007025"/>
              <a:chOff x="2983887" y="2297131"/>
              <a:chExt cx="2930416" cy="3007025"/>
            </a:xfrm>
          </p:grpSpPr>
          <p:sp>
            <p:nvSpPr>
              <p:cNvPr id="393" name="Freeform 45">
                <a:extLst>
                  <a:ext uri="{FF2B5EF4-FFF2-40B4-BE49-F238E27FC236}">
                    <a16:creationId xmlns:a16="http://schemas.microsoft.com/office/drawing/2014/main" id="{1C029DDD-F816-495E-852F-07FDFEA52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887" y="3338331"/>
                <a:ext cx="408354" cy="836025"/>
              </a:xfrm>
              <a:custGeom>
                <a:avLst/>
                <a:gdLst>
                  <a:gd name="T0" fmla="*/ 215 w 259"/>
                  <a:gd name="T1" fmla="*/ 0 h 531"/>
                  <a:gd name="T2" fmla="*/ 218 w 259"/>
                  <a:gd name="T3" fmla="*/ 531 h 531"/>
                  <a:gd name="T4" fmla="*/ 259 w 259"/>
                  <a:gd name="T5" fmla="*/ 199 h 531"/>
                  <a:gd name="T6" fmla="*/ 215 w 259"/>
                  <a:gd name="T7" fmla="*/ 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9" h="531">
                    <a:moveTo>
                      <a:pt x="215" y="0"/>
                    </a:moveTo>
                    <a:cubicBezTo>
                      <a:pt x="106" y="87"/>
                      <a:pt x="0" y="257"/>
                      <a:pt x="218" y="531"/>
                    </a:cubicBezTo>
                    <a:cubicBezTo>
                      <a:pt x="202" y="384"/>
                      <a:pt x="259" y="199"/>
                      <a:pt x="259" y="199"/>
                    </a:cubicBezTo>
                    <a:cubicBezTo>
                      <a:pt x="207" y="139"/>
                      <a:pt x="215" y="0"/>
                      <a:pt x="215" y="0"/>
                    </a:cubicBezTo>
                    <a:close/>
                  </a:path>
                </a:pathLst>
              </a:custGeom>
              <a:solidFill>
                <a:srgbClr val="AFABA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4" name="Freeform 46">
                <a:extLst>
                  <a:ext uri="{FF2B5EF4-FFF2-40B4-BE49-F238E27FC236}">
                    <a16:creationId xmlns:a16="http://schemas.microsoft.com/office/drawing/2014/main" id="{5B56B709-81BE-468C-AA5B-2F6559011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337" y="4878482"/>
                <a:ext cx="774739" cy="425674"/>
              </a:xfrm>
              <a:custGeom>
                <a:avLst/>
                <a:gdLst>
                  <a:gd name="T0" fmla="*/ 0 w 492"/>
                  <a:gd name="T1" fmla="*/ 0 h 270"/>
                  <a:gd name="T2" fmla="*/ 492 w 492"/>
                  <a:gd name="T3" fmla="*/ 155 h 270"/>
                  <a:gd name="T4" fmla="*/ 208 w 492"/>
                  <a:gd name="T5" fmla="*/ 11 h 270"/>
                  <a:gd name="T6" fmla="*/ 0 w 492"/>
                  <a:gd name="T7" fmla="*/ 0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2" h="270">
                    <a:moveTo>
                      <a:pt x="0" y="0"/>
                    </a:moveTo>
                    <a:cubicBezTo>
                      <a:pt x="47" y="132"/>
                      <a:pt x="161" y="270"/>
                      <a:pt x="492" y="155"/>
                    </a:cubicBezTo>
                    <a:cubicBezTo>
                      <a:pt x="362" y="106"/>
                      <a:pt x="208" y="11"/>
                      <a:pt x="208" y="11"/>
                    </a:cubicBezTo>
                    <a:cubicBezTo>
                      <a:pt x="134" y="4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5" name="Freeform 47">
                <a:extLst>
                  <a:ext uri="{FF2B5EF4-FFF2-40B4-BE49-F238E27FC236}">
                    <a16:creationId xmlns:a16="http://schemas.microsoft.com/office/drawing/2014/main" id="{821B874B-4668-45F0-A4E2-6819C0666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206" y="2297131"/>
                <a:ext cx="798720" cy="645505"/>
              </a:xfrm>
              <a:custGeom>
                <a:avLst/>
                <a:gdLst>
                  <a:gd name="T0" fmla="*/ 507 w 507"/>
                  <a:gd name="T1" fmla="*/ 133 h 410"/>
                  <a:gd name="T2" fmla="*/ 0 w 507"/>
                  <a:gd name="T3" fmla="*/ 304 h 410"/>
                  <a:gd name="T4" fmla="*/ 328 w 507"/>
                  <a:gd name="T5" fmla="*/ 239 h 410"/>
                  <a:gd name="T6" fmla="*/ 507 w 507"/>
                  <a:gd name="T7" fmla="*/ 133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7" h="410">
                    <a:moveTo>
                      <a:pt x="507" y="133"/>
                    </a:moveTo>
                    <a:cubicBezTo>
                      <a:pt x="384" y="53"/>
                      <a:pt x="200" y="0"/>
                      <a:pt x="0" y="304"/>
                    </a:cubicBezTo>
                    <a:cubicBezTo>
                      <a:pt x="238" y="410"/>
                      <a:pt x="328" y="239"/>
                      <a:pt x="328" y="239"/>
                    </a:cubicBezTo>
                    <a:cubicBezTo>
                      <a:pt x="369" y="171"/>
                      <a:pt x="507" y="133"/>
                      <a:pt x="507" y="133"/>
                    </a:cubicBezTo>
                    <a:close/>
                  </a:path>
                </a:pathLst>
              </a:custGeom>
              <a:solidFill>
                <a:srgbClr val="25232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6" name="Freeform 48">
                <a:extLst>
                  <a:ext uri="{FF2B5EF4-FFF2-40B4-BE49-F238E27FC236}">
                    <a16:creationId xmlns:a16="http://schemas.microsoft.com/office/drawing/2014/main" id="{648C6868-2B2F-4B5F-BAFA-859B38129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4051" y="2868692"/>
                <a:ext cx="540252" cy="648835"/>
              </a:xfrm>
              <a:custGeom>
                <a:avLst/>
                <a:gdLst>
                  <a:gd name="T0" fmla="*/ 309 w 343"/>
                  <a:gd name="T1" fmla="*/ 412 h 412"/>
                  <a:gd name="T2" fmla="*/ 0 w 343"/>
                  <a:gd name="T3" fmla="*/ 0 h 412"/>
                  <a:gd name="T4" fmla="*/ 159 w 343"/>
                  <a:gd name="T5" fmla="*/ 289 h 412"/>
                  <a:gd name="T6" fmla="*/ 309 w 343"/>
                  <a:gd name="T7" fmla="*/ 412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3" h="412">
                    <a:moveTo>
                      <a:pt x="309" y="412"/>
                    </a:moveTo>
                    <a:cubicBezTo>
                      <a:pt x="343" y="306"/>
                      <a:pt x="336" y="98"/>
                      <a:pt x="0" y="0"/>
                    </a:cubicBezTo>
                    <a:cubicBezTo>
                      <a:pt x="46" y="153"/>
                      <a:pt x="56" y="215"/>
                      <a:pt x="159" y="289"/>
                    </a:cubicBezTo>
                    <a:cubicBezTo>
                      <a:pt x="237" y="308"/>
                      <a:pt x="309" y="411"/>
                      <a:pt x="309" y="412"/>
                    </a:cubicBezTo>
                    <a:close/>
                  </a:path>
                </a:pathLst>
              </a:custGeom>
              <a:solidFill>
                <a:srgbClr val="76717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7" name="Freeform 49">
                <a:extLst>
                  <a:ext uri="{FF2B5EF4-FFF2-40B4-BE49-F238E27FC236}">
                    <a16:creationId xmlns:a16="http://schemas.microsoft.com/office/drawing/2014/main" id="{C7C4164C-49F9-497A-946C-7D2F929E3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463" y="4355550"/>
                <a:ext cx="482296" cy="634845"/>
              </a:xfrm>
              <a:custGeom>
                <a:avLst/>
                <a:gdLst>
                  <a:gd name="T0" fmla="*/ 0 w 306"/>
                  <a:gd name="T1" fmla="*/ 403 h 403"/>
                  <a:gd name="T2" fmla="*/ 294 w 306"/>
                  <a:gd name="T3" fmla="*/ 0 h 403"/>
                  <a:gd name="T4" fmla="*/ 78 w 306"/>
                  <a:gd name="T5" fmla="*/ 219 h 403"/>
                  <a:gd name="T6" fmla="*/ 0 w 306"/>
                  <a:gd name="T7" fmla="*/ 403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6" h="403">
                    <a:moveTo>
                      <a:pt x="0" y="403"/>
                    </a:moveTo>
                    <a:cubicBezTo>
                      <a:pt x="140" y="398"/>
                      <a:pt x="306" y="350"/>
                      <a:pt x="294" y="0"/>
                    </a:cubicBezTo>
                    <a:cubicBezTo>
                      <a:pt x="228" y="64"/>
                      <a:pt x="78" y="219"/>
                      <a:pt x="78" y="219"/>
                    </a:cubicBezTo>
                    <a:cubicBezTo>
                      <a:pt x="84" y="298"/>
                      <a:pt x="0" y="403"/>
                      <a:pt x="0" y="403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379" name="Freeform 51">
              <a:extLst>
                <a:ext uri="{FF2B5EF4-FFF2-40B4-BE49-F238E27FC236}">
                  <a16:creationId xmlns:a16="http://schemas.microsoft.com/office/drawing/2014/main" id="{58764BDA-DD6A-4803-B607-C20BD0936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370" y="2925737"/>
              <a:ext cx="2348863" cy="1576789"/>
            </a:xfrm>
            <a:custGeom>
              <a:avLst/>
              <a:gdLst>
                <a:gd name="T0" fmla="*/ 341 w 1491"/>
                <a:gd name="T1" fmla="*/ 1001 h 1001"/>
                <a:gd name="T2" fmla="*/ 235 w 1491"/>
                <a:gd name="T3" fmla="*/ 356 h 1001"/>
                <a:gd name="T4" fmla="*/ 665 w 1491"/>
                <a:gd name="T5" fmla="*/ 80 h 1001"/>
                <a:gd name="T6" fmla="*/ 1324 w 1491"/>
                <a:gd name="T7" fmla="*/ 30 h 1001"/>
                <a:gd name="T8" fmla="*/ 1491 w 1491"/>
                <a:gd name="T9" fmla="*/ 412 h 1001"/>
                <a:gd name="T10" fmla="*/ 473 w 1491"/>
                <a:gd name="T11" fmla="*/ 360 h 1001"/>
                <a:gd name="T12" fmla="*/ 347 w 1491"/>
                <a:gd name="T13" fmla="*/ 966 h 1001"/>
                <a:gd name="T14" fmla="*/ 341 w 1491"/>
                <a:gd name="T15" fmla="*/ 1001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1" h="1001">
                  <a:moveTo>
                    <a:pt x="341" y="1001"/>
                  </a:moveTo>
                  <a:cubicBezTo>
                    <a:pt x="341" y="1001"/>
                    <a:pt x="48" y="651"/>
                    <a:pt x="235" y="356"/>
                  </a:cubicBezTo>
                  <a:cubicBezTo>
                    <a:pt x="319" y="225"/>
                    <a:pt x="482" y="135"/>
                    <a:pt x="665" y="80"/>
                  </a:cubicBezTo>
                  <a:cubicBezTo>
                    <a:pt x="891" y="13"/>
                    <a:pt x="1158" y="0"/>
                    <a:pt x="1324" y="30"/>
                  </a:cubicBezTo>
                  <a:cubicBezTo>
                    <a:pt x="1324" y="30"/>
                    <a:pt x="1462" y="194"/>
                    <a:pt x="1491" y="412"/>
                  </a:cubicBezTo>
                  <a:cubicBezTo>
                    <a:pt x="1491" y="412"/>
                    <a:pt x="847" y="221"/>
                    <a:pt x="473" y="360"/>
                  </a:cubicBezTo>
                  <a:cubicBezTo>
                    <a:pt x="473" y="360"/>
                    <a:pt x="0" y="531"/>
                    <a:pt x="347" y="966"/>
                  </a:cubicBezTo>
                  <a:lnTo>
                    <a:pt x="341" y="1001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80" name="Group 379">
              <a:extLst>
                <a:ext uri="{FF2B5EF4-FFF2-40B4-BE49-F238E27FC236}">
                  <a16:creationId xmlns:a16="http://schemas.microsoft.com/office/drawing/2014/main" id="{5A25E9B8-B4B6-47DF-8A0B-C4B9E551941B}"/>
                </a:ext>
              </a:extLst>
            </p:cNvPr>
            <p:cNvGrpSpPr/>
            <p:nvPr/>
          </p:nvGrpSpPr>
          <p:grpSpPr>
            <a:xfrm>
              <a:off x="3636052" y="2311543"/>
              <a:ext cx="2578687" cy="3225522"/>
              <a:chOff x="3636052" y="2311543"/>
              <a:chExt cx="2578687" cy="3225522"/>
            </a:xfrm>
          </p:grpSpPr>
          <p:sp>
            <p:nvSpPr>
              <p:cNvPr id="381" name="Line 50">
                <a:extLst>
                  <a:ext uri="{FF2B5EF4-FFF2-40B4-BE49-F238E27FC236}">
                    <a16:creationId xmlns:a16="http://schemas.microsoft.com/office/drawing/2014/main" id="{F8E8F646-C593-4E31-93F7-550D667EDE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33645" y="4497863"/>
                <a:ext cx="0" cy="0"/>
              </a:xfrm>
              <a:prstGeom prst="line">
                <a:avLst/>
              </a:prstGeom>
              <a:noFill/>
              <a:ln w="14288" cap="flat">
                <a:solidFill>
                  <a:srgbClr val="ED1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2" name="Line 54">
                <a:extLst>
                  <a:ext uri="{FF2B5EF4-FFF2-40B4-BE49-F238E27FC236}">
                    <a16:creationId xmlns:a16="http://schemas.microsoft.com/office/drawing/2014/main" id="{A3593BD5-FA6A-4769-9F00-B4431777B9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3142" y="4113492"/>
                <a:ext cx="0" cy="0"/>
              </a:xfrm>
              <a:prstGeom prst="line">
                <a:avLst/>
              </a:prstGeom>
              <a:noFill/>
              <a:ln w="14288" cap="flat">
                <a:solidFill>
                  <a:srgbClr val="ED1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3" name="Freeform 56">
                <a:extLst>
                  <a:ext uri="{FF2B5EF4-FFF2-40B4-BE49-F238E27FC236}">
                    <a16:creationId xmlns:a16="http://schemas.microsoft.com/office/drawing/2014/main" id="{7FB61913-F0D3-4EA2-8C7A-0C452A066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052" y="4208086"/>
                <a:ext cx="2206972" cy="1328979"/>
              </a:xfrm>
              <a:custGeom>
                <a:avLst/>
                <a:gdLst>
                  <a:gd name="T0" fmla="*/ 1353 w 1401"/>
                  <a:gd name="T1" fmla="*/ 229 h 844"/>
                  <a:gd name="T2" fmla="*/ 1075 w 1401"/>
                  <a:gd name="T3" fmla="*/ 789 h 844"/>
                  <a:gd name="T4" fmla="*/ 551 w 1401"/>
                  <a:gd name="T5" fmla="*/ 761 h 844"/>
                  <a:gd name="T6" fmla="*/ 9 w 1401"/>
                  <a:gd name="T7" fmla="*/ 419 h 844"/>
                  <a:gd name="T8" fmla="*/ 88 w 1401"/>
                  <a:gd name="T9" fmla="*/ 0 h 844"/>
                  <a:gd name="T10" fmla="*/ 863 w 1401"/>
                  <a:gd name="T11" fmla="*/ 641 h 844"/>
                  <a:gd name="T12" fmla="*/ 1329 w 1401"/>
                  <a:gd name="T13" fmla="*/ 260 h 844"/>
                  <a:gd name="T14" fmla="*/ 1353 w 1401"/>
                  <a:gd name="T15" fmla="*/ 229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1" h="844">
                    <a:moveTo>
                      <a:pt x="1353" y="229"/>
                    </a:moveTo>
                    <a:cubicBezTo>
                      <a:pt x="1353" y="229"/>
                      <a:pt x="1401" y="664"/>
                      <a:pt x="1075" y="789"/>
                    </a:cubicBezTo>
                    <a:cubicBezTo>
                      <a:pt x="929" y="844"/>
                      <a:pt x="730" y="826"/>
                      <a:pt x="551" y="761"/>
                    </a:cubicBezTo>
                    <a:cubicBezTo>
                      <a:pt x="329" y="680"/>
                      <a:pt x="123" y="543"/>
                      <a:pt x="9" y="419"/>
                    </a:cubicBezTo>
                    <a:cubicBezTo>
                      <a:pt x="9" y="419"/>
                      <a:pt x="0" y="167"/>
                      <a:pt x="88" y="0"/>
                    </a:cubicBezTo>
                    <a:cubicBezTo>
                      <a:pt x="88" y="0"/>
                      <a:pt x="480" y="528"/>
                      <a:pt x="863" y="641"/>
                    </a:cubicBezTo>
                    <a:cubicBezTo>
                      <a:pt x="863" y="641"/>
                      <a:pt x="1347" y="817"/>
                      <a:pt x="1329" y="260"/>
                    </a:cubicBezTo>
                    <a:lnTo>
                      <a:pt x="1353" y="22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4" name="Freeform 55">
                <a:extLst>
                  <a:ext uri="{FF2B5EF4-FFF2-40B4-BE49-F238E27FC236}">
                    <a16:creationId xmlns:a16="http://schemas.microsoft.com/office/drawing/2014/main" id="{BF597A8E-D95A-4E5F-AD1B-D46AF0738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446" y="3078287"/>
                <a:ext cx="1789293" cy="2142355"/>
              </a:xfrm>
              <a:custGeom>
                <a:avLst/>
                <a:gdLst>
                  <a:gd name="T0" fmla="*/ 575 w 1136"/>
                  <a:gd name="T1" fmla="*/ 0 h 1360"/>
                  <a:gd name="T2" fmla="*/ 1047 w 1136"/>
                  <a:gd name="T3" fmla="*/ 496 h 1360"/>
                  <a:gd name="T4" fmla="*/ 847 w 1136"/>
                  <a:gd name="T5" fmla="*/ 962 h 1360"/>
                  <a:gd name="T6" fmla="*/ 368 w 1136"/>
                  <a:gd name="T7" fmla="*/ 1360 h 1360"/>
                  <a:gd name="T8" fmla="*/ 0 w 1136"/>
                  <a:gd name="T9" fmla="*/ 1149 h 1360"/>
                  <a:gd name="T10" fmla="*/ 833 w 1136"/>
                  <a:gd name="T11" fmla="*/ 612 h 1360"/>
                  <a:gd name="T12" fmla="*/ 602 w 1136"/>
                  <a:gd name="T13" fmla="*/ 43 h 1360"/>
                  <a:gd name="T14" fmla="*/ 575 w 1136"/>
                  <a:gd name="T15" fmla="*/ 0 h 1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6" h="1360">
                    <a:moveTo>
                      <a:pt x="575" y="0"/>
                    </a:moveTo>
                    <a:cubicBezTo>
                      <a:pt x="575" y="0"/>
                      <a:pt x="1043" y="109"/>
                      <a:pt x="1047" y="496"/>
                    </a:cubicBezTo>
                    <a:cubicBezTo>
                      <a:pt x="1049" y="651"/>
                      <a:pt x="965" y="812"/>
                      <a:pt x="847" y="962"/>
                    </a:cubicBezTo>
                    <a:cubicBezTo>
                      <a:pt x="702" y="1147"/>
                      <a:pt x="521" y="1290"/>
                      <a:pt x="368" y="1360"/>
                    </a:cubicBezTo>
                    <a:cubicBezTo>
                      <a:pt x="368" y="1360"/>
                      <a:pt x="118" y="1311"/>
                      <a:pt x="0" y="1149"/>
                    </a:cubicBezTo>
                    <a:cubicBezTo>
                      <a:pt x="0" y="1149"/>
                      <a:pt x="614" y="959"/>
                      <a:pt x="833" y="612"/>
                    </a:cubicBezTo>
                    <a:cubicBezTo>
                      <a:pt x="833" y="612"/>
                      <a:pt x="1136" y="198"/>
                      <a:pt x="602" y="43"/>
                    </a:cubicBezTo>
                    <a:lnTo>
                      <a:pt x="575" y="0"/>
                    </a:lnTo>
                    <a:close/>
                  </a:path>
                </a:pathLst>
              </a:custGeom>
              <a:solidFill>
                <a:srgbClr val="AFABA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5" name="Freeform 53">
                <a:extLst>
                  <a:ext uri="{FF2B5EF4-FFF2-40B4-BE49-F238E27FC236}">
                    <a16:creationId xmlns:a16="http://schemas.microsoft.com/office/drawing/2014/main" id="{F74C91AD-42D6-4D1C-9D45-0146E40E9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914" y="2311543"/>
                <a:ext cx="1925188" cy="2190985"/>
              </a:xfrm>
              <a:custGeom>
                <a:avLst/>
                <a:gdLst>
                  <a:gd name="T0" fmla="*/ 0 w 1222"/>
                  <a:gd name="T1" fmla="*/ 477 h 1391"/>
                  <a:gd name="T2" fmla="*/ 578 w 1222"/>
                  <a:gd name="T3" fmla="*/ 178 h 1391"/>
                  <a:gd name="T4" fmla="*/ 974 w 1222"/>
                  <a:gd name="T5" fmla="*/ 500 h 1391"/>
                  <a:gd name="T6" fmla="*/ 1222 w 1222"/>
                  <a:gd name="T7" fmla="*/ 1099 h 1391"/>
                  <a:gd name="T8" fmla="*/ 918 w 1222"/>
                  <a:gd name="T9" fmla="*/ 1391 h 1391"/>
                  <a:gd name="T10" fmla="*/ 648 w 1222"/>
                  <a:gd name="T11" fmla="*/ 405 h 1391"/>
                  <a:gd name="T12" fmla="*/ 37 w 1222"/>
                  <a:gd name="T13" fmla="*/ 466 h 1391"/>
                  <a:gd name="T14" fmla="*/ 0 w 1222"/>
                  <a:gd name="T15" fmla="*/ 477 h 1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2" h="1391">
                    <a:moveTo>
                      <a:pt x="0" y="477"/>
                    </a:moveTo>
                    <a:cubicBezTo>
                      <a:pt x="0" y="477"/>
                      <a:pt x="239" y="92"/>
                      <a:pt x="578" y="178"/>
                    </a:cubicBezTo>
                    <a:cubicBezTo>
                      <a:pt x="729" y="216"/>
                      <a:pt x="866" y="344"/>
                      <a:pt x="974" y="500"/>
                    </a:cubicBezTo>
                    <a:cubicBezTo>
                      <a:pt x="1109" y="694"/>
                      <a:pt x="1200" y="932"/>
                      <a:pt x="1222" y="1099"/>
                    </a:cubicBezTo>
                    <a:cubicBezTo>
                      <a:pt x="1222" y="1099"/>
                      <a:pt x="1133" y="1325"/>
                      <a:pt x="918" y="1391"/>
                    </a:cubicBezTo>
                    <a:cubicBezTo>
                      <a:pt x="918" y="1391"/>
                      <a:pt x="896" y="717"/>
                      <a:pt x="648" y="405"/>
                    </a:cubicBezTo>
                    <a:cubicBezTo>
                      <a:pt x="648" y="405"/>
                      <a:pt x="342" y="0"/>
                      <a:pt x="37" y="466"/>
                    </a:cubicBezTo>
                    <a:lnTo>
                      <a:pt x="0" y="477"/>
                    </a:lnTo>
                    <a:close/>
                  </a:path>
                </a:pathLst>
              </a:custGeom>
              <a:solidFill>
                <a:srgbClr val="3B393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400" name="Graphic 399">
            <a:extLst>
              <a:ext uri="{FF2B5EF4-FFF2-40B4-BE49-F238E27FC236}">
                <a16:creationId xmlns:a16="http://schemas.microsoft.com/office/drawing/2014/main" id="{BBD5202E-76DE-48AB-867D-25E92298B2A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936848" y="1741871"/>
            <a:ext cx="360000" cy="360000"/>
          </a:xfrm>
          <a:prstGeom prst="rect">
            <a:avLst/>
          </a:prstGeom>
        </p:spPr>
      </p:pic>
      <p:pic>
        <p:nvPicPr>
          <p:cNvPr id="217" name="Graphic 3">
            <a:extLst>
              <a:ext uri="{FF2B5EF4-FFF2-40B4-BE49-F238E27FC236}">
                <a16:creationId xmlns:a16="http://schemas.microsoft.com/office/drawing/2014/main" id="{48780CCF-5E80-46C2-8B98-AAD8D66A341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624055" y="1741871"/>
            <a:ext cx="360000" cy="360000"/>
          </a:xfrm>
          <a:prstGeom prst="rect">
            <a:avLst/>
          </a:prstGeom>
        </p:spPr>
      </p:pic>
      <p:grpSp>
        <p:nvGrpSpPr>
          <p:cNvPr id="223" name="Group 222">
            <a:extLst>
              <a:ext uri="{FF2B5EF4-FFF2-40B4-BE49-F238E27FC236}">
                <a16:creationId xmlns:a16="http://schemas.microsoft.com/office/drawing/2014/main" id="{E9287E64-D6CC-4375-A8A8-331C4E0EDAD5}"/>
              </a:ext>
            </a:extLst>
          </p:cNvPr>
          <p:cNvGrpSpPr>
            <a:grpSpLocks noChangeAspect="1"/>
          </p:cNvGrpSpPr>
          <p:nvPr/>
        </p:nvGrpSpPr>
        <p:grpSpPr>
          <a:xfrm>
            <a:off x="317078" y="4769496"/>
            <a:ext cx="1040584" cy="360000"/>
            <a:chOff x="5162896" y="5824552"/>
            <a:chExt cx="1734437" cy="600046"/>
          </a:xfrm>
        </p:grpSpPr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CCD0063-29BE-43C6-B371-FF785D6A66F7}"/>
                </a:ext>
              </a:extLst>
            </p:cNvPr>
            <p:cNvSpPr/>
            <p:nvPr/>
          </p:nvSpPr>
          <p:spPr>
            <a:xfrm>
              <a:off x="5162896" y="5824552"/>
              <a:ext cx="274858" cy="600046"/>
            </a:xfrm>
            <a:custGeom>
              <a:avLst/>
              <a:gdLst/>
              <a:ahLst/>
              <a:cxnLst/>
              <a:rect l="l" t="t" r="r" b="b"/>
              <a:pathLst>
                <a:path w="274858" h="600046">
                  <a:moveTo>
                    <a:pt x="138248" y="0"/>
                  </a:moveTo>
                  <a:cubicBezTo>
                    <a:pt x="183144" y="277"/>
                    <a:pt x="216979" y="13117"/>
                    <a:pt x="239752" y="38521"/>
                  </a:cubicBezTo>
                  <a:cubicBezTo>
                    <a:pt x="262525" y="63924"/>
                    <a:pt x="273937" y="100228"/>
                    <a:pt x="273987" y="147433"/>
                  </a:cubicBezTo>
                  <a:lnTo>
                    <a:pt x="273987" y="165878"/>
                  </a:lnTo>
                  <a:lnTo>
                    <a:pt x="186919" y="165878"/>
                  </a:lnTo>
                  <a:lnTo>
                    <a:pt x="186919" y="141565"/>
                  </a:lnTo>
                  <a:cubicBezTo>
                    <a:pt x="186831" y="120814"/>
                    <a:pt x="182810" y="105932"/>
                    <a:pt x="174856" y="96920"/>
                  </a:cubicBezTo>
                  <a:cubicBezTo>
                    <a:pt x="166901" y="87907"/>
                    <a:pt x="155538" y="83506"/>
                    <a:pt x="140765" y="83715"/>
                  </a:cubicBezTo>
                  <a:cubicBezTo>
                    <a:pt x="125993" y="83506"/>
                    <a:pt x="114629" y="87907"/>
                    <a:pt x="106675" y="96920"/>
                  </a:cubicBezTo>
                  <a:cubicBezTo>
                    <a:pt x="98720" y="105932"/>
                    <a:pt x="94700" y="120814"/>
                    <a:pt x="94612" y="141565"/>
                  </a:cubicBezTo>
                  <a:cubicBezTo>
                    <a:pt x="94122" y="162280"/>
                    <a:pt x="99717" y="182262"/>
                    <a:pt x="111396" y="201510"/>
                  </a:cubicBezTo>
                  <a:cubicBezTo>
                    <a:pt x="123074" y="220759"/>
                    <a:pt x="143775" y="243256"/>
                    <a:pt x="173498" y="269002"/>
                  </a:cubicBezTo>
                  <a:cubicBezTo>
                    <a:pt x="211428" y="302171"/>
                    <a:pt x="237947" y="332878"/>
                    <a:pt x="253054" y="361122"/>
                  </a:cubicBezTo>
                  <a:cubicBezTo>
                    <a:pt x="268162" y="389366"/>
                    <a:pt x="275419" y="419862"/>
                    <a:pt x="274825" y="452613"/>
                  </a:cubicBezTo>
                  <a:cubicBezTo>
                    <a:pt x="274757" y="499817"/>
                    <a:pt x="263171" y="536122"/>
                    <a:pt x="240067" y="561525"/>
                  </a:cubicBezTo>
                  <a:cubicBezTo>
                    <a:pt x="216962" y="586929"/>
                    <a:pt x="182745" y="599769"/>
                    <a:pt x="137416" y="600046"/>
                  </a:cubicBezTo>
                  <a:cubicBezTo>
                    <a:pt x="92082" y="599769"/>
                    <a:pt x="57863" y="586929"/>
                    <a:pt x="34758" y="561525"/>
                  </a:cubicBezTo>
                  <a:cubicBezTo>
                    <a:pt x="11654" y="536122"/>
                    <a:pt x="68" y="499817"/>
                    <a:pt x="0" y="452613"/>
                  </a:cubicBezTo>
                  <a:lnTo>
                    <a:pt x="0" y="416561"/>
                  </a:lnTo>
                  <a:lnTo>
                    <a:pt x="87068" y="416561"/>
                  </a:lnTo>
                  <a:lnTo>
                    <a:pt x="87068" y="458481"/>
                  </a:lnTo>
                  <a:cubicBezTo>
                    <a:pt x="87226" y="479197"/>
                    <a:pt x="91526" y="493939"/>
                    <a:pt x="99969" y="502707"/>
                  </a:cubicBezTo>
                  <a:cubicBezTo>
                    <a:pt x="108412" y="511476"/>
                    <a:pt x="120054" y="515738"/>
                    <a:pt x="134894" y="515493"/>
                  </a:cubicBezTo>
                  <a:cubicBezTo>
                    <a:pt x="149737" y="515738"/>
                    <a:pt x="161381" y="511476"/>
                    <a:pt x="169825" y="502707"/>
                  </a:cubicBezTo>
                  <a:cubicBezTo>
                    <a:pt x="178270" y="493939"/>
                    <a:pt x="182570" y="479197"/>
                    <a:pt x="182728" y="458481"/>
                  </a:cubicBezTo>
                  <a:cubicBezTo>
                    <a:pt x="183217" y="437766"/>
                    <a:pt x="177623" y="417784"/>
                    <a:pt x="165944" y="398536"/>
                  </a:cubicBezTo>
                  <a:cubicBezTo>
                    <a:pt x="154265" y="379287"/>
                    <a:pt x="133565" y="356790"/>
                    <a:pt x="103843" y="331044"/>
                  </a:cubicBezTo>
                  <a:cubicBezTo>
                    <a:pt x="65913" y="297875"/>
                    <a:pt x="39394" y="267168"/>
                    <a:pt x="24286" y="238924"/>
                  </a:cubicBezTo>
                  <a:cubicBezTo>
                    <a:pt x="9178" y="210681"/>
                    <a:pt x="1921" y="180184"/>
                    <a:pt x="2515" y="147433"/>
                  </a:cubicBezTo>
                  <a:cubicBezTo>
                    <a:pt x="2565" y="100228"/>
                    <a:pt x="13977" y="63924"/>
                    <a:pt x="36750" y="38521"/>
                  </a:cubicBezTo>
                  <a:cubicBezTo>
                    <a:pt x="59523" y="13117"/>
                    <a:pt x="93355" y="277"/>
                    <a:pt x="13824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320D3C4-8767-4EC2-A6B2-267E53DD394B}"/>
                </a:ext>
              </a:extLst>
            </p:cNvPr>
            <p:cNvSpPr/>
            <p:nvPr/>
          </p:nvSpPr>
          <p:spPr>
            <a:xfrm>
              <a:off x="5483927" y="5824552"/>
              <a:ext cx="279854" cy="600046"/>
            </a:xfrm>
            <a:custGeom>
              <a:avLst/>
              <a:gdLst/>
              <a:ahLst/>
              <a:cxnLst/>
              <a:rect l="l" t="t" r="r" b="b"/>
              <a:pathLst>
                <a:path w="279854" h="600046">
                  <a:moveTo>
                    <a:pt x="139927" y="0"/>
                  </a:moveTo>
                  <a:cubicBezTo>
                    <a:pt x="185364" y="277"/>
                    <a:pt x="220001" y="13117"/>
                    <a:pt x="243839" y="38521"/>
                  </a:cubicBezTo>
                  <a:cubicBezTo>
                    <a:pt x="267677" y="63924"/>
                    <a:pt x="279682" y="100228"/>
                    <a:pt x="279854" y="147433"/>
                  </a:cubicBezTo>
                  <a:lnTo>
                    <a:pt x="279854" y="452612"/>
                  </a:lnTo>
                  <a:cubicBezTo>
                    <a:pt x="279682" y="499818"/>
                    <a:pt x="267677" y="536122"/>
                    <a:pt x="243839" y="561526"/>
                  </a:cubicBezTo>
                  <a:cubicBezTo>
                    <a:pt x="220001" y="586929"/>
                    <a:pt x="185364" y="599769"/>
                    <a:pt x="139927" y="600046"/>
                  </a:cubicBezTo>
                  <a:cubicBezTo>
                    <a:pt x="94490" y="599769"/>
                    <a:pt x="59853" y="586929"/>
                    <a:pt x="36015" y="561526"/>
                  </a:cubicBezTo>
                  <a:cubicBezTo>
                    <a:pt x="12177" y="536122"/>
                    <a:pt x="172" y="499818"/>
                    <a:pt x="0" y="452612"/>
                  </a:cubicBezTo>
                  <a:lnTo>
                    <a:pt x="0" y="147433"/>
                  </a:lnTo>
                  <a:cubicBezTo>
                    <a:pt x="172" y="100228"/>
                    <a:pt x="12177" y="63924"/>
                    <a:pt x="36015" y="38521"/>
                  </a:cubicBezTo>
                  <a:cubicBezTo>
                    <a:pt x="59853" y="13117"/>
                    <a:pt x="94490" y="277"/>
                    <a:pt x="139927" y="0"/>
                  </a:cubicBezTo>
                  <a:close/>
                  <a:moveTo>
                    <a:pt x="139927" y="83715"/>
                  </a:moveTo>
                  <a:cubicBezTo>
                    <a:pt x="125085" y="83506"/>
                    <a:pt x="113442" y="87907"/>
                    <a:pt x="104998" y="96920"/>
                  </a:cubicBezTo>
                  <a:cubicBezTo>
                    <a:pt x="96555" y="105932"/>
                    <a:pt x="92254" y="120814"/>
                    <a:pt x="92097" y="141564"/>
                  </a:cubicBezTo>
                  <a:lnTo>
                    <a:pt x="92097" y="458481"/>
                  </a:lnTo>
                  <a:cubicBezTo>
                    <a:pt x="92254" y="479232"/>
                    <a:pt x="96555" y="494113"/>
                    <a:pt x="104998" y="503126"/>
                  </a:cubicBezTo>
                  <a:cubicBezTo>
                    <a:pt x="113442" y="512139"/>
                    <a:pt x="125085" y="516541"/>
                    <a:pt x="139927" y="516331"/>
                  </a:cubicBezTo>
                  <a:cubicBezTo>
                    <a:pt x="154769" y="516541"/>
                    <a:pt x="166412" y="512139"/>
                    <a:pt x="174855" y="503126"/>
                  </a:cubicBezTo>
                  <a:cubicBezTo>
                    <a:pt x="183299" y="494113"/>
                    <a:pt x="187599" y="479232"/>
                    <a:pt x="187757" y="458481"/>
                  </a:cubicBezTo>
                  <a:lnTo>
                    <a:pt x="187757" y="141564"/>
                  </a:lnTo>
                  <a:cubicBezTo>
                    <a:pt x="187599" y="120814"/>
                    <a:pt x="183299" y="105932"/>
                    <a:pt x="174855" y="96920"/>
                  </a:cubicBezTo>
                  <a:cubicBezTo>
                    <a:pt x="166412" y="87907"/>
                    <a:pt x="154769" y="83506"/>
                    <a:pt x="139927" y="837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BAD9D1-7E9F-4FEF-B441-986137E8E2C4}"/>
                </a:ext>
              </a:extLst>
            </p:cNvPr>
            <p:cNvSpPr/>
            <p:nvPr/>
          </p:nvSpPr>
          <p:spPr>
            <a:xfrm>
              <a:off x="5817303" y="5824552"/>
              <a:ext cx="274825" cy="600046"/>
            </a:xfrm>
            <a:custGeom>
              <a:avLst/>
              <a:gdLst/>
              <a:ahLst/>
              <a:cxnLst/>
              <a:rect l="l" t="t" r="r" b="b"/>
              <a:pathLst>
                <a:path w="274825" h="600046">
                  <a:moveTo>
                    <a:pt x="137410" y="0"/>
                  </a:moveTo>
                  <a:cubicBezTo>
                    <a:pt x="182743" y="277"/>
                    <a:pt x="216962" y="13117"/>
                    <a:pt x="240067" y="38521"/>
                  </a:cubicBezTo>
                  <a:cubicBezTo>
                    <a:pt x="263171" y="63924"/>
                    <a:pt x="274757" y="100228"/>
                    <a:pt x="274825" y="147433"/>
                  </a:cubicBezTo>
                  <a:lnTo>
                    <a:pt x="274825" y="204445"/>
                  </a:lnTo>
                  <a:lnTo>
                    <a:pt x="187757" y="204445"/>
                  </a:lnTo>
                  <a:lnTo>
                    <a:pt x="187757" y="141565"/>
                  </a:lnTo>
                  <a:cubicBezTo>
                    <a:pt x="187599" y="120814"/>
                    <a:pt x="183299" y="105932"/>
                    <a:pt x="174855" y="96920"/>
                  </a:cubicBezTo>
                  <a:cubicBezTo>
                    <a:pt x="166412" y="87907"/>
                    <a:pt x="154769" y="83506"/>
                    <a:pt x="139927" y="83715"/>
                  </a:cubicBezTo>
                  <a:cubicBezTo>
                    <a:pt x="125085" y="83506"/>
                    <a:pt x="113442" y="87907"/>
                    <a:pt x="104998" y="96920"/>
                  </a:cubicBezTo>
                  <a:cubicBezTo>
                    <a:pt x="96555" y="105932"/>
                    <a:pt x="92254" y="120814"/>
                    <a:pt x="92097" y="141565"/>
                  </a:cubicBezTo>
                  <a:lnTo>
                    <a:pt x="92097" y="458481"/>
                  </a:lnTo>
                  <a:cubicBezTo>
                    <a:pt x="92254" y="479197"/>
                    <a:pt x="96555" y="493939"/>
                    <a:pt x="104998" y="502707"/>
                  </a:cubicBezTo>
                  <a:cubicBezTo>
                    <a:pt x="113442" y="511476"/>
                    <a:pt x="125085" y="515738"/>
                    <a:pt x="139927" y="515493"/>
                  </a:cubicBezTo>
                  <a:cubicBezTo>
                    <a:pt x="154769" y="515738"/>
                    <a:pt x="166412" y="511476"/>
                    <a:pt x="174855" y="502707"/>
                  </a:cubicBezTo>
                  <a:cubicBezTo>
                    <a:pt x="183299" y="493939"/>
                    <a:pt x="187599" y="479197"/>
                    <a:pt x="187757" y="458481"/>
                  </a:cubicBezTo>
                  <a:lnTo>
                    <a:pt x="187757" y="374641"/>
                  </a:lnTo>
                  <a:lnTo>
                    <a:pt x="274825" y="374641"/>
                  </a:lnTo>
                  <a:lnTo>
                    <a:pt x="274825" y="452613"/>
                  </a:lnTo>
                  <a:cubicBezTo>
                    <a:pt x="274757" y="499817"/>
                    <a:pt x="263171" y="536122"/>
                    <a:pt x="240067" y="561525"/>
                  </a:cubicBezTo>
                  <a:cubicBezTo>
                    <a:pt x="216962" y="586929"/>
                    <a:pt x="182743" y="599769"/>
                    <a:pt x="137410" y="600046"/>
                  </a:cubicBezTo>
                  <a:cubicBezTo>
                    <a:pt x="92080" y="599769"/>
                    <a:pt x="57863" y="586929"/>
                    <a:pt x="34758" y="561525"/>
                  </a:cubicBezTo>
                  <a:cubicBezTo>
                    <a:pt x="11654" y="536122"/>
                    <a:pt x="67" y="499817"/>
                    <a:pt x="0" y="452613"/>
                  </a:cubicBezTo>
                  <a:lnTo>
                    <a:pt x="0" y="147433"/>
                  </a:lnTo>
                  <a:cubicBezTo>
                    <a:pt x="67" y="100228"/>
                    <a:pt x="11654" y="63924"/>
                    <a:pt x="34758" y="38521"/>
                  </a:cubicBezTo>
                  <a:cubicBezTo>
                    <a:pt x="57863" y="13117"/>
                    <a:pt x="92080" y="277"/>
                    <a:pt x="13741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D4C113F-8367-4DFB-90FD-A99E072E152F}"/>
                </a:ext>
              </a:extLst>
            </p:cNvPr>
            <p:cNvSpPr/>
            <p:nvPr/>
          </p:nvSpPr>
          <p:spPr>
            <a:xfrm>
              <a:off x="6148697" y="5831258"/>
              <a:ext cx="92097" cy="586635"/>
            </a:xfrm>
            <a:custGeom>
              <a:avLst/>
              <a:gdLst/>
              <a:ahLst/>
              <a:cxnLst/>
              <a:rect l="l" t="t" r="r" b="b"/>
              <a:pathLst>
                <a:path w="92097" h="586635">
                  <a:moveTo>
                    <a:pt x="0" y="0"/>
                  </a:moveTo>
                  <a:lnTo>
                    <a:pt x="92097" y="0"/>
                  </a:lnTo>
                  <a:lnTo>
                    <a:pt x="92097" y="586635"/>
                  </a:lnTo>
                  <a:lnTo>
                    <a:pt x="0" y="586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E804C3B9-195C-4BD4-848B-C7E3E13CAFA2}"/>
                </a:ext>
              </a:extLst>
            </p:cNvPr>
            <p:cNvSpPr/>
            <p:nvPr/>
          </p:nvSpPr>
          <p:spPr>
            <a:xfrm>
              <a:off x="6286313" y="5831258"/>
              <a:ext cx="322602" cy="586635"/>
            </a:xfrm>
            <a:custGeom>
              <a:avLst/>
              <a:gdLst/>
              <a:ahLst/>
              <a:cxnLst/>
              <a:rect l="l" t="t" r="r" b="b"/>
              <a:pathLst>
                <a:path w="322602" h="586635">
                  <a:moveTo>
                    <a:pt x="93848" y="0"/>
                  </a:moveTo>
                  <a:lnTo>
                    <a:pt x="228755" y="0"/>
                  </a:lnTo>
                  <a:lnTo>
                    <a:pt x="322602" y="586635"/>
                  </a:lnTo>
                  <a:lnTo>
                    <a:pt x="229593" y="586635"/>
                  </a:lnTo>
                  <a:lnTo>
                    <a:pt x="213672" y="480183"/>
                  </a:lnTo>
                  <a:lnTo>
                    <a:pt x="100552" y="480183"/>
                  </a:lnTo>
                  <a:lnTo>
                    <a:pt x="84631" y="586635"/>
                  </a:lnTo>
                  <a:lnTo>
                    <a:pt x="0" y="586635"/>
                  </a:lnTo>
                  <a:lnTo>
                    <a:pt x="93848" y="0"/>
                  </a:lnTo>
                  <a:close/>
                  <a:moveTo>
                    <a:pt x="155855" y="103936"/>
                  </a:moveTo>
                  <a:lnTo>
                    <a:pt x="112283" y="400659"/>
                  </a:lnTo>
                  <a:lnTo>
                    <a:pt x="201103" y="400659"/>
                  </a:lnTo>
                  <a:lnTo>
                    <a:pt x="157531" y="103936"/>
                  </a:lnTo>
                  <a:lnTo>
                    <a:pt x="155855" y="10393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196D6EC0-DD2A-44D6-8B70-D030AA2ACB48}"/>
                </a:ext>
              </a:extLst>
            </p:cNvPr>
            <p:cNvSpPr/>
            <p:nvPr/>
          </p:nvSpPr>
          <p:spPr>
            <a:xfrm>
              <a:off x="6653522" y="5831258"/>
              <a:ext cx="243811" cy="586635"/>
            </a:xfrm>
            <a:custGeom>
              <a:avLst/>
              <a:gdLst/>
              <a:ahLst/>
              <a:cxnLst/>
              <a:rect l="l" t="t" r="r" b="b"/>
              <a:pathLst>
                <a:path w="243811" h="586635">
                  <a:moveTo>
                    <a:pt x="0" y="0"/>
                  </a:moveTo>
                  <a:lnTo>
                    <a:pt x="92097" y="0"/>
                  </a:lnTo>
                  <a:lnTo>
                    <a:pt x="92097" y="502920"/>
                  </a:lnTo>
                  <a:lnTo>
                    <a:pt x="243811" y="502920"/>
                  </a:lnTo>
                  <a:lnTo>
                    <a:pt x="243811" y="586635"/>
                  </a:lnTo>
                  <a:lnTo>
                    <a:pt x="0" y="586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A26CC254-0EE3-4E99-BA7B-6113AD15C225}"/>
              </a:ext>
            </a:extLst>
          </p:cNvPr>
          <p:cNvGrpSpPr>
            <a:grpSpLocks noChangeAspect="1"/>
          </p:cNvGrpSpPr>
          <p:nvPr/>
        </p:nvGrpSpPr>
        <p:grpSpPr>
          <a:xfrm>
            <a:off x="3070746" y="4769496"/>
            <a:ext cx="360000" cy="360000"/>
            <a:chOff x="489392" y="4057816"/>
            <a:chExt cx="1961463" cy="1961463"/>
          </a:xfrm>
        </p:grpSpPr>
        <p:sp>
          <p:nvSpPr>
            <p:cNvPr id="232" name="Freeform 154">
              <a:extLst>
                <a:ext uri="{FF2B5EF4-FFF2-40B4-BE49-F238E27FC236}">
                  <a16:creationId xmlns:a16="http://schemas.microsoft.com/office/drawing/2014/main" id="{63A5B829-414D-4FBE-B63A-3F8008982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087" y="4479140"/>
              <a:ext cx="598073" cy="1118815"/>
            </a:xfrm>
            <a:custGeom>
              <a:avLst/>
              <a:gdLst>
                <a:gd name="T0" fmla="*/ 49 w 49"/>
                <a:gd name="T1" fmla="*/ 28 h 92"/>
                <a:gd name="T2" fmla="*/ 32 w 49"/>
                <a:gd name="T3" fmla="*/ 28 h 92"/>
                <a:gd name="T4" fmla="*/ 32 w 49"/>
                <a:gd name="T5" fmla="*/ 20 h 92"/>
                <a:gd name="T6" fmla="*/ 36 w 49"/>
                <a:gd name="T7" fmla="*/ 16 h 92"/>
                <a:gd name="T8" fmla="*/ 48 w 49"/>
                <a:gd name="T9" fmla="*/ 16 h 92"/>
                <a:gd name="T10" fmla="*/ 48 w 49"/>
                <a:gd name="T11" fmla="*/ 0 h 92"/>
                <a:gd name="T12" fmla="*/ 31 w 49"/>
                <a:gd name="T13" fmla="*/ 0 h 92"/>
                <a:gd name="T14" fmla="*/ 12 w 49"/>
                <a:gd name="T15" fmla="*/ 19 h 92"/>
                <a:gd name="T16" fmla="*/ 12 w 49"/>
                <a:gd name="T17" fmla="*/ 28 h 92"/>
                <a:gd name="T18" fmla="*/ 0 w 49"/>
                <a:gd name="T19" fmla="*/ 28 h 92"/>
                <a:gd name="T20" fmla="*/ 0 w 49"/>
                <a:gd name="T21" fmla="*/ 44 h 92"/>
                <a:gd name="T22" fmla="*/ 12 w 49"/>
                <a:gd name="T23" fmla="*/ 44 h 92"/>
                <a:gd name="T24" fmla="*/ 12 w 49"/>
                <a:gd name="T25" fmla="*/ 92 h 92"/>
                <a:gd name="T26" fmla="*/ 32 w 49"/>
                <a:gd name="T27" fmla="*/ 92 h 92"/>
                <a:gd name="T28" fmla="*/ 32 w 49"/>
                <a:gd name="T29" fmla="*/ 44 h 92"/>
                <a:gd name="T30" fmla="*/ 47 w 49"/>
                <a:gd name="T31" fmla="*/ 44 h 92"/>
                <a:gd name="T32" fmla="*/ 49 w 49"/>
                <a:gd name="T33" fmla="*/ 2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92">
                  <a:moveTo>
                    <a:pt x="49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17"/>
                    <a:pt x="34" y="16"/>
                    <a:pt x="36" y="16"/>
                  </a:cubicBezTo>
                  <a:cubicBezTo>
                    <a:pt x="38" y="16"/>
                    <a:pt x="48" y="16"/>
                    <a:pt x="48" y="16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5" y="0"/>
                    <a:pt x="12" y="12"/>
                    <a:pt x="12" y="1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65"/>
                    <a:pt x="12" y="92"/>
                    <a:pt x="1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2" y="92"/>
                    <a:pt x="32" y="64"/>
                    <a:pt x="32" y="44"/>
                  </a:cubicBezTo>
                  <a:cubicBezTo>
                    <a:pt x="47" y="44"/>
                    <a:pt x="47" y="44"/>
                    <a:pt x="47" y="44"/>
                  </a:cubicBezTo>
                  <a:lnTo>
                    <a:pt x="49" y="2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C9DEE19A-D660-444F-90D3-73906F3AA1C4}"/>
                </a:ext>
              </a:extLst>
            </p:cNvPr>
            <p:cNvSpPr/>
            <p:nvPr/>
          </p:nvSpPr>
          <p:spPr>
            <a:xfrm>
              <a:off x="489392" y="4057816"/>
              <a:ext cx="1961463" cy="1961463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grpSp>
        <p:nvGrpSpPr>
          <p:cNvPr id="234" name="Group 233">
            <a:extLst>
              <a:ext uri="{FF2B5EF4-FFF2-40B4-BE49-F238E27FC236}">
                <a16:creationId xmlns:a16="http://schemas.microsoft.com/office/drawing/2014/main" id="{D435927B-6779-4E33-9ADC-F0F311D1D922}"/>
              </a:ext>
            </a:extLst>
          </p:cNvPr>
          <p:cNvGrpSpPr>
            <a:grpSpLocks noChangeAspect="1"/>
          </p:cNvGrpSpPr>
          <p:nvPr/>
        </p:nvGrpSpPr>
        <p:grpSpPr>
          <a:xfrm>
            <a:off x="3933198" y="4769496"/>
            <a:ext cx="360000" cy="360000"/>
            <a:chOff x="3570799" y="4057743"/>
            <a:chExt cx="1961457" cy="1961457"/>
          </a:xfrm>
        </p:grpSpPr>
        <p:sp>
          <p:nvSpPr>
            <p:cNvPr id="235" name="Freeform 161">
              <a:extLst>
                <a:ext uri="{FF2B5EF4-FFF2-40B4-BE49-F238E27FC236}">
                  <a16:creationId xmlns:a16="http://schemas.microsoft.com/office/drawing/2014/main" id="{476B0655-7401-4E2F-93F0-0A45FEF18D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61599" y="4516637"/>
              <a:ext cx="1026003" cy="974449"/>
            </a:xfrm>
            <a:custGeom>
              <a:avLst/>
              <a:gdLst>
                <a:gd name="T0" fmla="*/ 20 w 84"/>
                <a:gd name="T1" fmla="*/ 80 h 80"/>
                <a:gd name="T2" fmla="*/ 0 w 84"/>
                <a:gd name="T3" fmla="*/ 80 h 80"/>
                <a:gd name="T4" fmla="*/ 0 w 84"/>
                <a:gd name="T5" fmla="*/ 28 h 80"/>
                <a:gd name="T6" fmla="*/ 20 w 84"/>
                <a:gd name="T7" fmla="*/ 28 h 80"/>
                <a:gd name="T8" fmla="*/ 20 w 84"/>
                <a:gd name="T9" fmla="*/ 80 h 80"/>
                <a:gd name="T10" fmla="*/ 10 w 84"/>
                <a:gd name="T11" fmla="*/ 20 h 80"/>
                <a:gd name="T12" fmla="*/ 10 w 84"/>
                <a:gd name="T13" fmla="*/ 20 h 80"/>
                <a:gd name="T14" fmla="*/ 0 w 84"/>
                <a:gd name="T15" fmla="*/ 10 h 80"/>
                <a:gd name="T16" fmla="*/ 10 w 84"/>
                <a:gd name="T17" fmla="*/ 0 h 80"/>
                <a:gd name="T18" fmla="*/ 20 w 84"/>
                <a:gd name="T19" fmla="*/ 10 h 80"/>
                <a:gd name="T20" fmla="*/ 10 w 84"/>
                <a:gd name="T21" fmla="*/ 20 h 80"/>
                <a:gd name="T22" fmla="*/ 56 w 84"/>
                <a:gd name="T23" fmla="*/ 44 h 80"/>
                <a:gd name="T24" fmla="*/ 48 w 84"/>
                <a:gd name="T25" fmla="*/ 52 h 80"/>
                <a:gd name="T26" fmla="*/ 48 w 84"/>
                <a:gd name="T27" fmla="*/ 80 h 80"/>
                <a:gd name="T28" fmla="*/ 28 w 84"/>
                <a:gd name="T29" fmla="*/ 80 h 80"/>
                <a:gd name="T30" fmla="*/ 28 w 84"/>
                <a:gd name="T31" fmla="*/ 28 h 80"/>
                <a:gd name="T32" fmla="*/ 48 w 84"/>
                <a:gd name="T33" fmla="*/ 28 h 80"/>
                <a:gd name="T34" fmla="*/ 48 w 84"/>
                <a:gd name="T35" fmla="*/ 34 h 80"/>
                <a:gd name="T36" fmla="*/ 64 w 84"/>
                <a:gd name="T37" fmla="*/ 28 h 80"/>
                <a:gd name="T38" fmla="*/ 84 w 84"/>
                <a:gd name="T39" fmla="*/ 53 h 80"/>
                <a:gd name="T40" fmla="*/ 84 w 84"/>
                <a:gd name="T41" fmla="*/ 80 h 80"/>
                <a:gd name="T42" fmla="*/ 64 w 84"/>
                <a:gd name="T43" fmla="*/ 80 h 80"/>
                <a:gd name="T44" fmla="*/ 64 w 84"/>
                <a:gd name="T45" fmla="*/ 52 h 80"/>
                <a:gd name="T46" fmla="*/ 56 w 84"/>
                <a:gd name="T47" fmla="*/ 4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4" h="80">
                  <a:moveTo>
                    <a:pt x="20" y="8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20" y="28"/>
                    <a:pt x="20" y="28"/>
                    <a:pt x="20" y="28"/>
                  </a:cubicBezTo>
                  <a:lnTo>
                    <a:pt x="20" y="80"/>
                  </a:lnTo>
                  <a:close/>
                  <a:moveTo>
                    <a:pt x="10" y="20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4" y="20"/>
                    <a:pt x="0" y="15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6" y="0"/>
                    <a:pt x="20" y="5"/>
                    <a:pt x="20" y="10"/>
                  </a:cubicBezTo>
                  <a:cubicBezTo>
                    <a:pt x="20" y="15"/>
                    <a:pt x="16" y="20"/>
                    <a:pt x="10" y="20"/>
                  </a:cubicBezTo>
                  <a:close/>
                  <a:moveTo>
                    <a:pt x="56" y="44"/>
                  </a:moveTo>
                  <a:cubicBezTo>
                    <a:pt x="52" y="44"/>
                    <a:pt x="48" y="48"/>
                    <a:pt x="48" y="52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28" y="80"/>
                    <a:pt x="28" y="32"/>
                    <a:pt x="2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54" y="28"/>
                    <a:pt x="64" y="28"/>
                  </a:cubicBezTo>
                  <a:cubicBezTo>
                    <a:pt x="76" y="28"/>
                    <a:pt x="84" y="37"/>
                    <a:pt x="84" y="53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48"/>
                    <a:pt x="61" y="44"/>
                    <a:pt x="56" y="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36" name="Oval 235">
              <a:extLst>
                <a:ext uri="{FF2B5EF4-FFF2-40B4-BE49-F238E27FC236}">
                  <a16:creationId xmlns:a16="http://schemas.microsoft.com/office/drawing/2014/main" id="{E14BC748-6D4E-4951-9C5B-37B78092BCD6}"/>
                </a:ext>
              </a:extLst>
            </p:cNvPr>
            <p:cNvSpPr/>
            <p:nvPr/>
          </p:nvSpPr>
          <p:spPr>
            <a:xfrm>
              <a:off x="3570799" y="4057743"/>
              <a:ext cx="1961457" cy="1961457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5A48094A-3BCC-4FF1-B81D-A800DB86FBD2}"/>
              </a:ext>
            </a:extLst>
          </p:cNvPr>
          <p:cNvGrpSpPr>
            <a:grpSpLocks noChangeAspect="1"/>
          </p:cNvGrpSpPr>
          <p:nvPr/>
        </p:nvGrpSpPr>
        <p:grpSpPr>
          <a:xfrm>
            <a:off x="4758414" y="4769496"/>
            <a:ext cx="360000" cy="360000"/>
            <a:chOff x="6652222" y="4057743"/>
            <a:chExt cx="1961457" cy="1961457"/>
          </a:xfrm>
        </p:grpSpPr>
        <p:sp>
          <p:nvSpPr>
            <p:cNvPr id="238" name="Freeform 162">
              <a:extLst>
                <a:ext uri="{FF2B5EF4-FFF2-40B4-BE49-F238E27FC236}">
                  <a16:creationId xmlns:a16="http://schemas.microsoft.com/office/drawing/2014/main" id="{832D71D2-6378-4981-A107-018D7CB5B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856" y="4600229"/>
              <a:ext cx="1098190" cy="876486"/>
            </a:xfrm>
            <a:custGeom>
              <a:avLst/>
              <a:gdLst>
                <a:gd name="T0" fmla="*/ 90 w 90"/>
                <a:gd name="T1" fmla="*/ 9 h 72"/>
                <a:gd name="T2" fmla="*/ 81 w 90"/>
                <a:gd name="T3" fmla="*/ 9 h 72"/>
                <a:gd name="T4" fmla="*/ 86 w 90"/>
                <a:gd name="T5" fmla="*/ 1 h 72"/>
                <a:gd name="T6" fmla="*/ 75 w 90"/>
                <a:gd name="T7" fmla="*/ 6 h 72"/>
                <a:gd name="T8" fmla="*/ 61 w 90"/>
                <a:gd name="T9" fmla="*/ 0 h 72"/>
                <a:gd name="T10" fmla="*/ 43 w 90"/>
                <a:gd name="T11" fmla="*/ 18 h 72"/>
                <a:gd name="T12" fmla="*/ 44 w 90"/>
                <a:gd name="T13" fmla="*/ 22 h 72"/>
                <a:gd name="T14" fmla="*/ 6 w 90"/>
                <a:gd name="T15" fmla="*/ 3 h 72"/>
                <a:gd name="T16" fmla="*/ 4 w 90"/>
                <a:gd name="T17" fmla="*/ 12 h 72"/>
                <a:gd name="T18" fmla="*/ 12 w 90"/>
                <a:gd name="T19" fmla="*/ 28 h 72"/>
                <a:gd name="T20" fmla="*/ 4 w 90"/>
                <a:gd name="T21" fmla="*/ 25 h 72"/>
                <a:gd name="T22" fmla="*/ 4 w 90"/>
                <a:gd name="T23" fmla="*/ 26 h 72"/>
                <a:gd name="T24" fmla="*/ 18 w 90"/>
                <a:gd name="T25" fmla="*/ 43 h 72"/>
                <a:gd name="T26" fmla="*/ 10 w 90"/>
                <a:gd name="T27" fmla="*/ 44 h 72"/>
                <a:gd name="T28" fmla="*/ 27 w 90"/>
                <a:gd name="T29" fmla="*/ 56 h 72"/>
                <a:gd name="T30" fmla="*/ 0 w 90"/>
                <a:gd name="T31" fmla="*/ 64 h 72"/>
                <a:gd name="T32" fmla="*/ 28 w 90"/>
                <a:gd name="T33" fmla="*/ 72 h 72"/>
                <a:gd name="T34" fmla="*/ 80 w 90"/>
                <a:gd name="T35" fmla="*/ 20 h 72"/>
                <a:gd name="T36" fmla="*/ 80 w 90"/>
                <a:gd name="T37" fmla="*/ 18 h 72"/>
                <a:gd name="T38" fmla="*/ 90 w 90"/>
                <a:gd name="T39" fmla="*/ 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72">
                  <a:moveTo>
                    <a:pt x="90" y="9"/>
                  </a:moveTo>
                  <a:cubicBezTo>
                    <a:pt x="87" y="11"/>
                    <a:pt x="84" y="11"/>
                    <a:pt x="81" y="9"/>
                  </a:cubicBezTo>
                  <a:cubicBezTo>
                    <a:pt x="85" y="7"/>
                    <a:pt x="85" y="6"/>
                    <a:pt x="86" y="1"/>
                  </a:cubicBezTo>
                  <a:cubicBezTo>
                    <a:pt x="83" y="3"/>
                    <a:pt x="79" y="5"/>
                    <a:pt x="75" y="6"/>
                  </a:cubicBezTo>
                  <a:cubicBezTo>
                    <a:pt x="71" y="2"/>
                    <a:pt x="67" y="0"/>
                    <a:pt x="61" y="0"/>
                  </a:cubicBezTo>
                  <a:cubicBezTo>
                    <a:pt x="51" y="0"/>
                    <a:pt x="43" y="8"/>
                    <a:pt x="43" y="18"/>
                  </a:cubicBezTo>
                  <a:cubicBezTo>
                    <a:pt x="43" y="20"/>
                    <a:pt x="43" y="21"/>
                    <a:pt x="44" y="22"/>
                  </a:cubicBezTo>
                  <a:cubicBezTo>
                    <a:pt x="29" y="22"/>
                    <a:pt x="15" y="14"/>
                    <a:pt x="6" y="3"/>
                  </a:cubicBezTo>
                  <a:cubicBezTo>
                    <a:pt x="5" y="6"/>
                    <a:pt x="4" y="9"/>
                    <a:pt x="4" y="12"/>
                  </a:cubicBezTo>
                  <a:cubicBezTo>
                    <a:pt x="4" y="19"/>
                    <a:pt x="7" y="24"/>
                    <a:pt x="12" y="28"/>
                  </a:cubicBezTo>
                  <a:cubicBezTo>
                    <a:pt x="9" y="27"/>
                    <a:pt x="6" y="27"/>
                    <a:pt x="4" y="25"/>
                  </a:cubicBezTo>
                  <a:cubicBezTo>
                    <a:pt x="4" y="25"/>
                    <a:pt x="4" y="25"/>
                    <a:pt x="4" y="26"/>
                  </a:cubicBezTo>
                  <a:cubicBezTo>
                    <a:pt x="4" y="34"/>
                    <a:pt x="10" y="42"/>
                    <a:pt x="18" y="43"/>
                  </a:cubicBezTo>
                  <a:cubicBezTo>
                    <a:pt x="15" y="44"/>
                    <a:pt x="13" y="44"/>
                    <a:pt x="10" y="44"/>
                  </a:cubicBezTo>
                  <a:cubicBezTo>
                    <a:pt x="12" y="51"/>
                    <a:pt x="19" y="56"/>
                    <a:pt x="27" y="56"/>
                  </a:cubicBezTo>
                  <a:cubicBezTo>
                    <a:pt x="19" y="62"/>
                    <a:pt x="9" y="65"/>
                    <a:pt x="0" y="64"/>
                  </a:cubicBezTo>
                  <a:cubicBezTo>
                    <a:pt x="8" y="69"/>
                    <a:pt x="18" y="72"/>
                    <a:pt x="28" y="72"/>
                  </a:cubicBezTo>
                  <a:cubicBezTo>
                    <a:pt x="61" y="72"/>
                    <a:pt x="80" y="44"/>
                    <a:pt x="80" y="20"/>
                  </a:cubicBezTo>
                  <a:cubicBezTo>
                    <a:pt x="80" y="19"/>
                    <a:pt x="80" y="19"/>
                    <a:pt x="80" y="18"/>
                  </a:cubicBezTo>
                  <a:cubicBezTo>
                    <a:pt x="83" y="15"/>
                    <a:pt x="87" y="13"/>
                    <a:pt x="90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39" name="Oval 238">
              <a:extLst>
                <a:ext uri="{FF2B5EF4-FFF2-40B4-BE49-F238E27FC236}">
                  <a16:creationId xmlns:a16="http://schemas.microsoft.com/office/drawing/2014/main" id="{8C6EAC4B-7D3A-47D9-8B54-CDED2EB7A7E6}"/>
                </a:ext>
              </a:extLst>
            </p:cNvPr>
            <p:cNvSpPr/>
            <p:nvPr/>
          </p:nvSpPr>
          <p:spPr>
            <a:xfrm>
              <a:off x="6652222" y="4057743"/>
              <a:ext cx="1961457" cy="1961457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grpSp>
        <p:nvGrpSpPr>
          <p:cNvPr id="240" name="Group 239">
            <a:extLst>
              <a:ext uri="{FF2B5EF4-FFF2-40B4-BE49-F238E27FC236}">
                <a16:creationId xmlns:a16="http://schemas.microsoft.com/office/drawing/2014/main" id="{4BFBFA35-371E-45EF-92CE-7280D2654AC8}"/>
              </a:ext>
            </a:extLst>
          </p:cNvPr>
          <p:cNvGrpSpPr>
            <a:grpSpLocks noChangeAspect="1"/>
          </p:cNvGrpSpPr>
          <p:nvPr/>
        </p:nvGrpSpPr>
        <p:grpSpPr>
          <a:xfrm>
            <a:off x="5551933" y="4769496"/>
            <a:ext cx="360001" cy="360000"/>
            <a:chOff x="9733646" y="4057670"/>
            <a:chExt cx="1961457" cy="1961452"/>
          </a:xfrm>
        </p:grpSpPr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DC7DFE80-34B3-40F0-A2F5-3FD0FA68A881}"/>
                </a:ext>
              </a:extLst>
            </p:cNvPr>
            <p:cNvGrpSpPr/>
            <p:nvPr/>
          </p:nvGrpSpPr>
          <p:grpSpPr>
            <a:xfrm>
              <a:off x="10178091" y="4476438"/>
              <a:ext cx="1072393" cy="1123959"/>
              <a:chOff x="2686050" y="1452563"/>
              <a:chExt cx="330200" cy="346075"/>
            </a:xfrm>
            <a:solidFill>
              <a:schemeClr val="bg1"/>
            </a:solidFill>
          </p:grpSpPr>
          <p:sp>
            <p:nvSpPr>
              <p:cNvPr id="251" name="Freeform 184">
                <a:extLst>
                  <a:ext uri="{FF2B5EF4-FFF2-40B4-BE49-F238E27FC236}">
                    <a16:creationId xmlns:a16="http://schemas.microsoft.com/office/drawing/2014/main" id="{BC18DA8C-7531-4A28-A526-2F5C53904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563" y="1452563"/>
                <a:ext cx="104775" cy="142875"/>
              </a:xfrm>
              <a:custGeom>
                <a:avLst/>
                <a:gdLst>
                  <a:gd name="T0" fmla="*/ 28 w 28"/>
                  <a:gd name="T1" fmla="*/ 3 h 38"/>
                  <a:gd name="T2" fmla="*/ 27 w 28"/>
                  <a:gd name="T3" fmla="*/ 1 h 38"/>
                  <a:gd name="T4" fmla="*/ 25 w 28"/>
                  <a:gd name="T5" fmla="*/ 1 h 38"/>
                  <a:gd name="T6" fmla="*/ 14 w 28"/>
                  <a:gd name="T7" fmla="*/ 15 h 38"/>
                  <a:gd name="T8" fmla="*/ 3 w 28"/>
                  <a:gd name="T9" fmla="*/ 1 h 38"/>
                  <a:gd name="T10" fmla="*/ 1 w 28"/>
                  <a:gd name="T11" fmla="*/ 1 h 38"/>
                  <a:gd name="T12" fmla="*/ 0 w 28"/>
                  <a:gd name="T13" fmla="*/ 3 h 38"/>
                  <a:gd name="T14" fmla="*/ 12 w 28"/>
                  <a:gd name="T15" fmla="*/ 19 h 38"/>
                  <a:gd name="T16" fmla="*/ 12 w 28"/>
                  <a:gd name="T17" fmla="*/ 36 h 38"/>
                  <a:gd name="T18" fmla="*/ 14 w 28"/>
                  <a:gd name="T19" fmla="*/ 38 h 38"/>
                  <a:gd name="T20" fmla="*/ 16 w 28"/>
                  <a:gd name="T21" fmla="*/ 36 h 38"/>
                  <a:gd name="T22" fmla="*/ 16 w 28"/>
                  <a:gd name="T23" fmla="*/ 19 h 38"/>
                  <a:gd name="T24" fmla="*/ 28 w 28"/>
                  <a:gd name="T25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8">
                    <a:moveTo>
                      <a:pt x="28" y="3"/>
                    </a:moveTo>
                    <a:cubicBezTo>
                      <a:pt x="28" y="3"/>
                      <a:pt x="28" y="1"/>
                      <a:pt x="27" y="1"/>
                    </a:cubicBezTo>
                    <a:cubicBezTo>
                      <a:pt x="26" y="0"/>
                      <a:pt x="25" y="0"/>
                      <a:pt x="25" y="1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3"/>
                      <a:pt x="0" y="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7"/>
                      <a:pt x="13" y="38"/>
                      <a:pt x="14" y="38"/>
                    </a:cubicBezTo>
                    <a:cubicBezTo>
                      <a:pt x="15" y="38"/>
                      <a:pt x="16" y="37"/>
                      <a:pt x="16" y="36"/>
                    </a:cubicBezTo>
                    <a:cubicBezTo>
                      <a:pt x="16" y="19"/>
                      <a:pt x="16" y="19"/>
                      <a:pt x="16" y="19"/>
                    </a:cubicBezTo>
                    <a:lnTo>
                      <a:pt x="28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252" name="Freeform 185">
                <a:extLst>
                  <a:ext uri="{FF2B5EF4-FFF2-40B4-BE49-F238E27FC236}">
                    <a16:creationId xmlns:a16="http://schemas.microsoft.com/office/drawing/2014/main" id="{20ABDC10-835A-4254-953D-C1A115A883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13050" y="1490663"/>
                <a:ext cx="60325" cy="104775"/>
              </a:xfrm>
              <a:custGeom>
                <a:avLst/>
                <a:gdLst>
                  <a:gd name="T0" fmla="*/ 8 w 16"/>
                  <a:gd name="T1" fmla="*/ 0 h 28"/>
                  <a:gd name="T2" fmla="*/ 0 w 16"/>
                  <a:gd name="T3" fmla="*/ 8 h 28"/>
                  <a:gd name="T4" fmla="*/ 0 w 16"/>
                  <a:gd name="T5" fmla="*/ 20 h 28"/>
                  <a:gd name="T6" fmla="*/ 8 w 16"/>
                  <a:gd name="T7" fmla="*/ 28 h 28"/>
                  <a:gd name="T8" fmla="*/ 16 w 16"/>
                  <a:gd name="T9" fmla="*/ 20 h 28"/>
                  <a:gd name="T10" fmla="*/ 16 w 16"/>
                  <a:gd name="T11" fmla="*/ 8 h 28"/>
                  <a:gd name="T12" fmla="*/ 8 w 16"/>
                  <a:gd name="T13" fmla="*/ 0 h 28"/>
                  <a:gd name="T14" fmla="*/ 8 w 16"/>
                  <a:gd name="T15" fmla="*/ 24 h 28"/>
                  <a:gd name="T16" fmla="*/ 4 w 16"/>
                  <a:gd name="T17" fmla="*/ 20 h 28"/>
                  <a:gd name="T18" fmla="*/ 4 w 16"/>
                  <a:gd name="T19" fmla="*/ 8 h 28"/>
                  <a:gd name="T20" fmla="*/ 8 w 16"/>
                  <a:gd name="T21" fmla="*/ 4 h 28"/>
                  <a:gd name="T22" fmla="*/ 12 w 16"/>
                  <a:gd name="T23" fmla="*/ 8 h 28"/>
                  <a:gd name="T24" fmla="*/ 12 w 16"/>
                  <a:gd name="T25" fmla="*/ 20 h 28"/>
                  <a:gd name="T26" fmla="*/ 8 w 16"/>
                  <a:gd name="T27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8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4"/>
                      <a:pt x="4" y="28"/>
                      <a:pt x="8" y="28"/>
                    </a:cubicBezTo>
                    <a:cubicBezTo>
                      <a:pt x="12" y="28"/>
                      <a:pt x="16" y="24"/>
                      <a:pt x="16" y="2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lose/>
                    <a:moveTo>
                      <a:pt x="8" y="24"/>
                    </a:moveTo>
                    <a:cubicBezTo>
                      <a:pt x="6" y="24"/>
                      <a:pt x="4" y="22"/>
                      <a:pt x="4" y="2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6" y="4"/>
                      <a:pt x="8" y="4"/>
                    </a:cubicBezTo>
                    <a:cubicBezTo>
                      <a:pt x="10" y="4"/>
                      <a:pt x="12" y="6"/>
                      <a:pt x="12" y="8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2"/>
                      <a:pt x="10" y="24"/>
                      <a:pt x="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253" name="Freeform 186">
                <a:extLst>
                  <a:ext uri="{FF2B5EF4-FFF2-40B4-BE49-F238E27FC236}">
                    <a16:creationId xmlns:a16="http://schemas.microsoft.com/office/drawing/2014/main" id="{3899BE04-04B5-48C4-A146-DF77B2748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663" y="1490663"/>
                <a:ext cx="76200" cy="104775"/>
              </a:xfrm>
              <a:custGeom>
                <a:avLst/>
                <a:gdLst>
                  <a:gd name="T0" fmla="*/ 20 w 20"/>
                  <a:gd name="T1" fmla="*/ 18 h 28"/>
                  <a:gd name="T2" fmla="*/ 20 w 20"/>
                  <a:gd name="T3" fmla="*/ 2 h 28"/>
                  <a:gd name="T4" fmla="*/ 18 w 20"/>
                  <a:gd name="T5" fmla="*/ 0 h 28"/>
                  <a:gd name="T6" fmla="*/ 16 w 20"/>
                  <a:gd name="T7" fmla="*/ 2 h 28"/>
                  <a:gd name="T8" fmla="*/ 16 w 20"/>
                  <a:gd name="T9" fmla="*/ 18 h 28"/>
                  <a:gd name="T10" fmla="*/ 10 w 20"/>
                  <a:gd name="T11" fmla="*/ 24 h 28"/>
                  <a:gd name="T12" fmla="*/ 6 w 20"/>
                  <a:gd name="T13" fmla="*/ 22 h 28"/>
                  <a:gd name="T14" fmla="*/ 4 w 20"/>
                  <a:gd name="T15" fmla="*/ 18 h 28"/>
                  <a:gd name="T16" fmla="*/ 4 w 20"/>
                  <a:gd name="T17" fmla="*/ 2 h 28"/>
                  <a:gd name="T18" fmla="*/ 2 w 20"/>
                  <a:gd name="T19" fmla="*/ 0 h 28"/>
                  <a:gd name="T20" fmla="*/ 0 w 20"/>
                  <a:gd name="T21" fmla="*/ 2 h 28"/>
                  <a:gd name="T22" fmla="*/ 0 w 20"/>
                  <a:gd name="T23" fmla="*/ 18 h 28"/>
                  <a:gd name="T24" fmla="*/ 3 w 20"/>
                  <a:gd name="T25" fmla="*/ 25 h 28"/>
                  <a:gd name="T26" fmla="*/ 10 w 20"/>
                  <a:gd name="T27" fmla="*/ 28 h 28"/>
                  <a:gd name="T28" fmla="*/ 10 w 20"/>
                  <a:gd name="T29" fmla="*/ 28 h 28"/>
                  <a:gd name="T30" fmla="*/ 16 w 20"/>
                  <a:gd name="T31" fmla="*/ 26 h 28"/>
                  <a:gd name="T32" fmla="*/ 18 w 20"/>
                  <a:gd name="T33" fmla="*/ 28 h 28"/>
                  <a:gd name="T34" fmla="*/ 20 w 20"/>
                  <a:gd name="T35" fmla="*/ 26 h 28"/>
                  <a:gd name="T36" fmla="*/ 20 w 20"/>
                  <a:gd name="T37" fmla="*/ 18 h 28"/>
                  <a:gd name="T38" fmla="*/ 20 w 20"/>
                  <a:gd name="T39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28">
                    <a:moveTo>
                      <a:pt x="20" y="18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19" y="0"/>
                      <a:pt x="18" y="0"/>
                    </a:cubicBezTo>
                    <a:cubicBezTo>
                      <a:pt x="17" y="0"/>
                      <a:pt x="16" y="1"/>
                      <a:pt x="16" y="2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21"/>
                      <a:pt x="13" y="24"/>
                      <a:pt x="10" y="24"/>
                    </a:cubicBezTo>
                    <a:cubicBezTo>
                      <a:pt x="8" y="24"/>
                      <a:pt x="7" y="23"/>
                      <a:pt x="6" y="22"/>
                    </a:cubicBezTo>
                    <a:cubicBezTo>
                      <a:pt x="5" y="21"/>
                      <a:pt x="4" y="20"/>
                      <a:pt x="4" y="18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1" y="23"/>
                      <a:pt x="3" y="25"/>
                    </a:cubicBezTo>
                    <a:cubicBezTo>
                      <a:pt x="5" y="27"/>
                      <a:pt x="7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2" y="28"/>
                      <a:pt x="14" y="27"/>
                      <a:pt x="16" y="26"/>
                    </a:cubicBezTo>
                    <a:cubicBezTo>
                      <a:pt x="16" y="27"/>
                      <a:pt x="17" y="28"/>
                      <a:pt x="18" y="28"/>
                    </a:cubicBezTo>
                    <a:cubicBezTo>
                      <a:pt x="19" y="28"/>
                      <a:pt x="20" y="27"/>
                      <a:pt x="20" y="26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254" name="Freeform 187">
                <a:extLst>
                  <a:ext uri="{FF2B5EF4-FFF2-40B4-BE49-F238E27FC236}">
                    <a16:creationId xmlns:a16="http://schemas.microsoft.com/office/drawing/2014/main" id="{A0017F5B-463A-435A-9B79-FE0A420F9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375" y="1701800"/>
                <a:ext cx="14288" cy="44450"/>
              </a:xfrm>
              <a:custGeom>
                <a:avLst/>
                <a:gdLst>
                  <a:gd name="T0" fmla="*/ 2 w 4"/>
                  <a:gd name="T1" fmla="*/ 0 h 12"/>
                  <a:gd name="T2" fmla="*/ 0 w 4"/>
                  <a:gd name="T3" fmla="*/ 2 h 12"/>
                  <a:gd name="T4" fmla="*/ 0 w 4"/>
                  <a:gd name="T5" fmla="*/ 10 h 12"/>
                  <a:gd name="T6" fmla="*/ 2 w 4"/>
                  <a:gd name="T7" fmla="*/ 12 h 12"/>
                  <a:gd name="T8" fmla="*/ 4 w 4"/>
                  <a:gd name="T9" fmla="*/ 10 h 12"/>
                  <a:gd name="T10" fmla="*/ 4 w 4"/>
                  <a:gd name="T11" fmla="*/ 2 h 12"/>
                  <a:gd name="T12" fmla="*/ 2 w 4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4" y="11"/>
                      <a:pt x="4" y="1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255" name="Freeform 188">
                <a:extLst>
                  <a:ext uri="{FF2B5EF4-FFF2-40B4-BE49-F238E27FC236}">
                    <a16:creationId xmlns:a16="http://schemas.microsoft.com/office/drawing/2014/main" id="{C8C5C051-3F29-43EA-8387-3337CD483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700" y="1701800"/>
                <a:ext cx="14288" cy="14288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0 h 4"/>
                  <a:gd name="T4" fmla="*/ 0 w 4"/>
                  <a:gd name="T5" fmla="*/ 2 h 4"/>
                  <a:gd name="T6" fmla="*/ 0 w 4"/>
                  <a:gd name="T7" fmla="*/ 4 h 4"/>
                  <a:gd name="T8" fmla="*/ 4 w 4"/>
                  <a:gd name="T9" fmla="*/ 4 h 4"/>
                  <a:gd name="T10" fmla="*/ 4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256" name="Freeform 189">
                <a:extLst>
                  <a:ext uri="{FF2B5EF4-FFF2-40B4-BE49-F238E27FC236}">
                    <a16:creationId xmlns:a16="http://schemas.microsoft.com/office/drawing/2014/main" id="{BDA72630-90D7-4561-853B-E8E7314223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86050" y="1633538"/>
                <a:ext cx="330200" cy="165100"/>
              </a:xfrm>
              <a:custGeom>
                <a:avLst/>
                <a:gdLst>
                  <a:gd name="T0" fmla="*/ 72 w 88"/>
                  <a:gd name="T1" fmla="*/ 0 h 44"/>
                  <a:gd name="T2" fmla="*/ 16 w 88"/>
                  <a:gd name="T3" fmla="*/ 0 h 44"/>
                  <a:gd name="T4" fmla="*/ 0 w 88"/>
                  <a:gd name="T5" fmla="*/ 16 h 44"/>
                  <a:gd name="T6" fmla="*/ 0 w 88"/>
                  <a:gd name="T7" fmla="*/ 28 h 44"/>
                  <a:gd name="T8" fmla="*/ 16 w 88"/>
                  <a:gd name="T9" fmla="*/ 44 h 44"/>
                  <a:gd name="T10" fmla="*/ 72 w 88"/>
                  <a:gd name="T11" fmla="*/ 44 h 44"/>
                  <a:gd name="T12" fmla="*/ 88 w 88"/>
                  <a:gd name="T13" fmla="*/ 28 h 44"/>
                  <a:gd name="T14" fmla="*/ 88 w 88"/>
                  <a:gd name="T15" fmla="*/ 16 h 44"/>
                  <a:gd name="T16" fmla="*/ 72 w 88"/>
                  <a:gd name="T17" fmla="*/ 0 h 44"/>
                  <a:gd name="T18" fmla="*/ 28 w 88"/>
                  <a:gd name="T19" fmla="*/ 14 h 44"/>
                  <a:gd name="T20" fmla="*/ 22 w 88"/>
                  <a:gd name="T21" fmla="*/ 14 h 44"/>
                  <a:gd name="T22" fmla="*/ 22 w 88"/>
                  <a:gd name="T23" fmla="*/ 32 h 44"/>
                  <a:gd name="T24" fmla="*/ 20 w 88"/>
                  <a:gd name="T25" fmla="*/ 34 h 44"/>
                  <a:gd name="T26" fmla="*/ 18 w 88"/>
                  <a:gd name="T27" fmla="*/ 32 h 44"/>
                  <a:gd name="T28" fmla="*/ 18 w 88"/>
                  <a:gd name="T29" fmla="*/ 14 h 44"/>
                  <a:gd name="T30" fmla="*/ 12 w 88"/>
                  <a:gd name="T31" fmla="*/ 14 h 44"/>
                  <a:gd name="T32" fmla="*/ 10 w 88"/>
                  <a:gd name="T33" fmla="*/ 12 h 44"/>
                  <a:gd name="T34" fmla="*/ 12 w 88"/>
                  <a:gd name="T35" fmla="*/ 10 h 44"/>
                  <a:gd name="T36" fmla="*/ 28 w 88"/>
                  <a:gd name="T37" fmla="*/ 10 h 44"/>
                  <a:gd name="T38" fmla="*/ 30 w 88"/>
                  <a:gd name="T39" fmla="*/ 12 h 44"/>
                  <a:gd name="T40" fmla="*/ 28 w 88"/>
                  <a:gd name="T41" fmla="*/ 14 h 44"/>
                  <a:gd name="T42" fmla="*/ 40 w 88"/>
                  <a:gd name="T43" fmla="*/ 34 h 44"/>
                  <a:gd name="T44" fmla="*/ 39 w 88"/>
                  <a:gd name="T45" fmla="*/ 33 h 44"/>
                  <a:gd name="T46" fmla="*/ 36 w 88"/>
                  <a:gd name="T47" fmla="*/ 34 h 44"/>
                  <a:gd name="T48" fmla="*/ 30 w 88"/>
                  <a:gd name="T49" fmla="*/ 28 h 44"/>
                  <a:gd name="T50" fmla="*/ 30 w 88"/>
                  <a:gd name="T51" fmla="*/ 16 h 44"/>
                  <a:gd name="T52" fmla="*/ 32 w 88"/>
                  <a:gd name="T53" fmla="*/ 14 h 44"/>
                  <a:gd name="T54" fmla="*/ 34 w 88"/>
                  <a:gd name="T55" fmla="*/ 16 h 44"/>
                  <a:gd name="T56" fmla="*/ 34 w 88"/>
                  <a:gd name="T57" fmla="*/ 28 h 44"/>
                  <a:gd name="T58" fmla="*/ 36 w 88"/>
                  <a:gd name="T59" fmla="*/ 30 h 44"/>
                  <a:gd name="T60" fmla="*/ 38 w 88"/>
                  <a:gd name="T61" fmla="*/ 28 h 44"/>
                  <a:gd name="T62" fmla="*/ 38 w 88"/>
                  <a:gd name="T63" fmla="*/ 16 h 44"/>
                  <a:gd name="T64" fmla="*/ 40 w 88"/>
                  <a:gd name="T65" fmla="*/ 14 h 44"/>
                  <a:gd name="T66" fmla="*/ 42 w 88"/>
                  <a:gd name="T67" fmla="*/ 16 h 44"/>
                  <a:gd name="T68" fmla="*/ 42 w 88"/>
                  <a:gd name="T69" fmla="*/ 32 h 44"/>
                  <a:gd name="T70" fmla="*/ 40 w 88"/>
                  <a:gd name="T71" fmla="*/ 34 h 44"/>
                  <a:gd name="T72" fmla="*/ 58 w 88"/>
                  <a:gd name="T73" fmla="*/ 28 h 44"/>
                  <a:gd name="T74" fmla="*/ 52 w 88"/>
                  <a:gd name="T75" fmla="*/ 34 h 44"/>
                  <a:gd name="T76" fmla="*/ 49 w 88"/>
                  <a:gd name="T77" fmla="*/ 33 h 44"/>
                  <a:gd name="T78" fmla="*/ 48 w 88"/>
                  <a:gd name="T79" fmla="*/ 34 h 44"/>
                  <a:gd name="T80" fmla="*/ 46 w 88"/>
                  <a:gd name="T81" fmla="*/ 32 h 44"/>
                  <a:gd name="T82" fmla="*/ 46 w 88"/>
                  <a:gd name="T83" fmla="*/ 8 h 44"/>
                  <a:gd name="T84" fmla="*/ 48 w 88"/>
                  <a:gd name="T85" fmla="*/ 6 h 44"/>
                  <a:gd name="T86" fmla="*/ 50 w 88"/>
                  <a:gd name="T87" fmla="*/ 8 h 44"/>
                  <a:gd name="T88" fmla="*/ 50 w 88"/>
                  <a:gd name="T89" fmla="*/ 14 h 44"/>
                  <a:gd name="T90" fmla="*/ 52 w 88"/>
                  <a:gd name="T91" fmla="*/ 14 h 44"/>
                  <a:gd name="T92" fmla="*/ 58 w 88"/>
                  <a:gd name="T93" fmla="*/ 20 h 44"/>
                  <a:gd name="T94" fmla="*/ 58 w 88"/>
                  <a:gd name="T95" fmla="*/ 28 h 44"/>
                  <a:gd name="T96" fmla="*/ 68 w 88"/>
                  <a:gd name="T97" fmla="*/ 34 h 44"/>
                  <a:gd name="T98" fmla="*/ 62 w 88"/>
                  <a:gd name="T99" fmla="*/ 28 h 44"/>
                  <a:gd name="T100" fmla="*/ 62 w 88"/>
                  <a:gd name="T101" fmla="*/ 20 h 44"/>
                  <a:gd name="T102" fmla="*/ 68 w 88"/>
                  <a:gd name="T103" fmla="*/ 14 h 44"/>
                  <a:gd name="T104" fmla="*/ 74 w 88"/>
                  <a:gd name="T105" fmla="*/ 20 h 44"/>
                  <a:gd name="T106" fmla="*/ 74 w 88"/>
                  <a:gd name="T107" fmla="*/ 24 h 44"/>
                  <a:gd name="T108" fmla="*/ 72 w 88"/>
                  <a:gd name="T109" fmla="*/ 26 h 44"/>
                  <a:gd name="T110" fmla="*/ 66 w 88"/>
                  <a:gd name="T111" fmla="*/ 26 h 44"/>
                  <a:gd name="T112" fmla="*/ 66 w 88"/>
                  <a:gd name="T113" fmla="*/ 28 h 44"/>
                  <a:gd name="T114" fmla="*/ 68 w 88"/>
                  <a:gd name="T115" fmla="*/ 30 h 44"/>
                  <a:gd name="T116" fmla="*/ 71 w 88"/>
                  <a:gd name="T117" fmla="*/ 29 h 44"/>
                  <a:gd name="T118" fmla="*/ 73 w 88"/>
                  <a:gd name="T119" fmla="*/ 27 h 44"/>
                  <a:gd name="T120" fmla="*/ 75 w 88"/>
                  <a:gd name="T121" fmla="*/ 29 h 44"/>
                  <a:gd name="T122" fmla="*/ 68 w 88"/>
                  <a:gd name="T123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8" h="44">
                    <a:moveTo>
                      <a:pt x="72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7"/>
                      <a:pt x="7" y="44"/>
                      <a:pt x="16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81" y="44"/>
                      <a:pt x="88" y="37"/>
                      <a:pt x="88" y="28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8" y="7"/>
                      <a:pt x="81" y="0"/>
                      <a:pt x="72" y="0"/>
                    </a:cubicBezTo>
                    <a:close/>
                    <a:moveTo>
                      <a:pt x="28" y="14"/>
                    </a:move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3"/>
                      <a:pt x="21" y="34"/>
                      <a:pt x="20" y="34"/>
                    </a:cubicBezTo>
                    <a:cubicBezTo>
                      <a:pt x="19" y="34"/>
                      <a:pt x="18" y="33"/>
                      <a:pt x="18" y="32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4"/>
                      <a:pt x="10" y="13"/>
                      <a:pt x="10" y="12"/>
                    </a:cubicBezTo>
                    <a:cubicBezTo>
                      <a:pt x="10" y="11"/>
                      <a:pt x="11" y="10"/>
                      <a:pt x="12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10"/>
                      <a:pt x="30" y="11"/>
                      <a:pt x="30" y="12"/>
                    </a:cubicBezTo>
                    <a:cubicBezTo>
                      <a:pt x="30" y="13"/>
                      <a:pt x="29" y="14"/>
                      <a:pt x="28" y="14"/>
                    </a:cubicBezTo>
                    <a:close/>
                    <a:moveTo>
                      <a:pt x="40" y="34"/>
                    </a:moveTo>
                    <a:cubicBezTo>
                      <a:pt x="40" y="34"/>
                      <a:pt x="39" y="33"/>
                      <a:pt x="39" y="33"/>
                    </a:cubicBezTo>
                    <a:cubicBezTo>
                      <a:pt x="38" y="34"/>
                      <a:pt x="37" y="34"/>
                      <a:pt x="36" y="34"/>
                    </a:cubicBezTo>
                    <a:cubicBezTo>
                      <a:pt x="33" y="34"/>
                      <a:pt x="30" y="31"/>
                      <a:pt x="30" y="28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3" y="14"/>
                      <a:pt x="34" y="15"/>
                      <a:pt x="34" y="16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9"/>
                      <a:pt x="35" y="30"/>
                      <a:pt x="36" y="30"/>
                    </a:cubicBezTo>
                    <a:cubicBezTo>
                      <a:pt x="37" y="30"/>
                      <a:pt x="38" y="29"/>
                      <a:pt x="38" y="28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5"/>
                      <a:pt x="39" y="14"/>
                      <a:pt x="40" y="14"/>
                    </a:cubicBezTo>
                    <a:cubicBezTo>
                      <a:pt x="41" y="14"/>
                      <a:pt x="42" y="15"/>
                      <a:pt x="42" y="16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3"/>
                      <a:pt x="41" y="34"/>
                      <a:pt x="40" y="34"/>
                    </a:cubicBezTo>
                    <a:close/>
                    <a:moveTo>
                      <a:pt x="58" y="28"/>
                    </a:moveTo>
                    <a:cubicBezTo>
                      <a:pt x="58" y="31"/>
                      <a:pt x="55" y="34"/>
                      <a:pt x="52" y="34"/>
                    </a:cubicBezTo>
                    <a:cubicBezTo>
                      <a:pt x="51" y="34"/>
                      <a:pt x="50" y="34"/>
                      <a:pt x="49" y="33"/>
                    </a:cubicBezTo>
                    <a:cubicBezTo>
                      <a:pt x="49" y="34"/>
                      <a:pt x="49" y="34"/>
                      <a:pt x="48" y="34"/>
                    </a:cubicBezTo>
                    <a:cubicBezTo>
                      <a:pt x="47" y="34"/>
                      <a:pt x="46" y="33"/>
                      <a:pt x="46" y="32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7"/>
                      <a:pt x="47" y="6"/>
                      <a:pt x="48" y="6"/>
                    </a:cubicBezTo>
                    <a:cubicBezTo>
                      <a:pt x="49" y="6"/>
                      <a:pt x="50" y="7"/>
                      <a:pt x="50" y="8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1" y="14"/>
                      <a:pt x="51" y="14"/>
                      <a:pt x="52" y="14"/>
                    </a:cubicBezTo>
                    <a:cubicBezTo>
                      <a:pt x="55" y="14"/>
                      <a:pt x="58" y="17"/>
                      <a:pt x="58" y="20"/>
                    </a:cubicBezTo>
                    <a:lnTo>
                      <a:pt x="58" y="28"/>
                    </a:lnTo>
                    <a:close/>
                    <a:moveTo>
                      <a:pt x="68" y="34"/>
                    </a:moveTo>
                    <a:cubicBezTo>
                      <a:pt x="65" y="34"/>
                      <a:pt x="62" y="31"/>
                      <a:pt x="62" y="28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17"/>
                      <a:pt x="65" y="14"/>
                      <a:pt x="68" y="14"/>
                    </a:cubicBezTo>
                    <a:cubicBezTo>
                      <a:pt x="71" y="14"/>
                      <a:pt x="74" y="17"/>
                      <a:pt x="74" y="20"/>
                    </a:cubicBezTo>
                    <a:cubicBezTo>
                      <a:pt x="74" y="24"/>
                      <a:pt x="74" y="24"/>
                      <a:pt x="74" y="24"/>
                    </a:cubicBezTo>
                    <a:cubicBezTo>
                      <a:pt x="74" y="25"/>
                      <a:pt x="73" y="26"/>
                      <a:pt x="72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6" y="29"/>
                      <a:pt x="67" y="30"/>
                      <a:pt x="68" y="30"/>
                    </a:cubicBezTo>
                    <a:cubicBezTo>
                      <a:pt x="69" y="30"/>
                      <a:pt x="71" y="30"/>
                      <a:pt x="71" y="29"/>
                    </a:cubicBezTo>
                    <a:cubicBezTo>
                      <a:pt x="71" y="28"/>
                      <a:pt x="72" y="27"/>
                      <a:pt x="73" y="27"/>
                    </a:cubicBezTo>
                    <a:cubicBezTo>
                      <a:pt x="74" y="27"/>
                      <a:pt x="75" y="28"/>
                      <a:pt x="75" y="29"/>
                    </a:cubicBezTo>
                    <a:cubicBezTo>
                      <a:pt x="75" y="32"/>
                      <a:pt x="72" y="34"/>
                      <a:pt x="6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</p:grp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C7F2856E-0544-4088-8643-B7BC752D29A8}"/>
                </a:ext>
              </a:extLst>
            </p:cNvPr>
            <p:cNvSpPr/>
            <p:nvPr/>
          </p:nvSpPr>
          <p:spPr>
            <a:xfrm>
              <a:off x="9733646" y="4057670"/>
              <a:ext cx="1961457" cy="196145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grpSp>
        <p:nvGrpSpPr>
          <p:cNvPr id="257" name="Group 256">
            <a:extLst>
              <a:ext uri="{FF2B5EF4-FFF2-40B4-BE49-F238E27FC236}">
                <a16:creationId xmlns:a16="http://schemas.microsoft.com/office/drawing/2014/main" id="{BCA9C2B4-55E1-4E87-B120-D28F38941FB6}"/>
              </a:ext>
            </a:extLst>
          </p:cNvPr>
          <p:cNvGrpSpPr>
            <a:grpSpLocks noChangeAspect="1"/>
          </p:cNvGrpSpPr>
          <p:nvPr/>
        </p:nvGrpSpPr>
        <p:grpSpPr>
          <a:xfrm>
            <a:off x="6336692" y="4823438"/>
            <a:ext cx="392884" cy="360000"/>
            <a:chOff x="2670175" y="739775"/>
            <a:chExt cx="360363" cy="330200"/>
          </a:xfrm>
          <a:solidFill>
            <a:schemeClr val="bg1"/>
          </a:solidFill>
        </p:grpSpPr>
        <p:sp>
          <p:nvSpPr>
            <p:cNvPr id="258" name="Freeform 43">
              <a:extLst>
                <a:ext uri="{FF2B5EF4-FFF2-40B4-BE49-F238E27FC236}">
                  <a16:creationId xmlns:a16="http://schemas.microsoft.com/office/drawing/2014/main" id="{890B7480-1516-4045-B777-36B9563E9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275" y="904875"/>
              <a:ext cx="195263" cy="165100"/>
            </a:xfrm>
            <a:custGeom>
              <a:avLst/>
              <a:gdLst>
                <a:gd name="T0" fmla="*/ 40 w 52"/>
                <a:gd name="T1" fmla="*/ 0 h 44"/>
                <a:gd name="T2" fmla="*/ 34 w 52"/>
                <a:gd name="T3" fmla="*/ 0 h 44"/>
                <a:gd name="T4" fmla="*/ 14 w 52"/>
                <a:gd name="T5" fmla="*/ 12 h 44"/>
                <a:gd name="T6" fmla="*/ 0 w 52"/>
                <a:gd name="T7" fmla="*/ 12 h 44"/>
                <a:gd name="T8" fmla="*/ 0 w 52"/>
                <a:gd name="T9" fmla="*/ 20 h 44"/>
                <a:gd name="T10" fmla="*/ 12 w 52"/>
                <a:gd name="T11" fmla="*/ 32 h 44"/>
                <a:gd name="T12" fmla="*/ 21 w 52"/>
                <a:gd name="T13" fmla="*/ 32 h 44"/>
                <a:gd name="T14" fmla="*/ 33 w 52"/>
                <a:gd name="T15" fmla="*/ 43 h 44"/>
                <a:gd name="T16" fmla="*/ 34 w 52"/>
                <a:gd name="T17" fmla="*/ 44 h 44"/>
                <a:gd name="T18" fmla="*/ 35 w 52"/>
                <a:gd name="T19" fmla="*/ 44 h 44"/>
                <a:gd name="T20" fmla="*/ 36 w 52"/>
                <a:gd name="T21" fmla="*/ 42 h 44"/>
                <a:gd name="T22" fmla="*/ 36 w 52"/>
                <a:gd name="T23" fmla="*/ 32 h 44"/>
                <a:gd name="T24" fmla="*/ 40 w 52"/>
                <a:gd name="T25" fmla="*/ 32 h 44"/>
                <a:gd name="T26" fmla="*/ 52 w 52"/>
                <a:gd name="T27" fmla="*/ 20 h 44"/>
                <a:gd name="T28" fmla="*/ 52 w 52"/>
                <a:gd name="T29" fmla="*/ 12 h 44"/>
                <a:gd name="T30" fmla="*/ 40 w 52"/>
                <a:gd name="T3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44">
                  <a:moveTo>
                    <a:pt x="40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0" y="7"/>
                    <a:pt x="23" y="12"/>
                    <a:pt x="14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7"/>
                    <a:pt x="5" y="32"/>
                    <a:pt x="12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4"/>
                    <a:pt x="33" y="44"/>
                    <a:pt x="34" y="44"/>
                  </a:cubicBezTo>
                  <a:cubicBezTo>
                    <a:pt x="34" y="44"/>
                    <a:pt x="35" y="44"/>
                    <a:pt x="35" y="44"/>
                  </a:cubicBezTo>
                  <a:cubicBezTo>
                    <a:pt x="36" y="44"/>
                    <a:pt x="36" y="43"/>
                    <a:pt x="36" y="4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7" y="32"/>
                    <a:pt x="52" y="27"/>
                    <a:pt x="52" y="20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5"/>
                    <a:pt x="47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id-ID"/>
            </a:p>
          </p:txBody>
        </p:sp>
        <p:sp>
          <p:nvSpPr>
            <p:cNvPr id="259" name="Freeform 44">
              <a:extLst>
                <a:ext uri="{FF2B5EF4-FFF2-40B4-BE49-F238E27FC236}">
                  <a16:creationId xmlns:a16="http://schemas.microsoft.com/office/drawing/2014/main" id="{984B2EB6-05AA-46DD-A525-D3389183E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175" y="739775"/>
              <a:ext cx="285750" cy="255588"/>
            </a:xfrm>
            <a:custGeom>
              <a:avLst/>
              <a:gdLst>
                <a:gd name="T0" fmla="*/ 76 w 76"/>
                <a:gd name="T1" fmla="*/ 34 h 68"/>
                <a:gd name="T2" fmla="*/ 76 w 76"/>
                <a:gd name="T3" fmla="*/ 18 h 68"/>
                <a:gd name="T4" fmla="*/ 58 w 76"/>
                <a:gd name="T5" fmla="*/ 0 h 68"/>
                <a:gd name="T6" fmla="*/ 18 w 76"/>
                <a:gd name="T7" fmla="*/ 0 h 68"/>
                <a:gd name="T8" fmla="*/ 0 w 76"/>
                <a:gd name="T9" fmla="*/ 18 h 68"/>
                <a:gd name="T10" fmla="*/ 0 w 76"/>
                <a:gd name="T11" fmla="*/ 34 h 68"/>
                <a:gd name="T12" fmla="*/ 18 w 76"/>
                <a:gd name="T13" fmla="*/ 52 h 68"/>
                <a:gd name="T14" fmla="*/ 20 w 76"/>
                <a:gd name="T15" fmla="*/ 52 h 68"/>
                <a:gd name="T16" fmla="*/ 22 w 76"/>
                <a:gd name="T17" fmla="*/ 52 h 68"/>
                <a:gd name="T18" fmla="*/ 22 w 76"/>
                <a:gd name="T19" fmla="*/ 54 h 68"/>
                <a:gd name="T20" fmla="*/ 22 w 76"/>
                <a:gd name="T21" fmla="*/ 66 h 68"/>
                <a:gd name="T22" fmla="*/ 23 w 76"/>
                <a:gd name="T23" fmla="*/ 68 h 68"/>
                <a:gd name="T24" fmla="*/ 24 w 76"/>
                <a:gd name="T25" fmla="*/ 68 h 68"/>
                <a:gd name="T26" fmla="*/ 25 w 76"/>
                <a:gd name="T27" fmla="*/ 67 h 68"/>
                <a:gd name="T28" fmla="*/ 41 w 76"/>
                <a:gd name="T29" fmla="*/ 52 h 68"/>
                <a:gd name="T30" fmla="*/ 42 w 76"/>
                <a:gd name="T31" fmla="*/ 52 h 68"/>
                <a:gd name="T32" fmla="*/ 58 w 76"/>
                <a:gd name="T33" fmla="*/ 52 h 68"/>
                <a:gd name="T34" fmla="*/ 76 w 76"/>
                <a:gd name="T35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68">
                  <a:moveTo>
                    <a:pt x="76" y="34"/>
                  </a:moveTo>
                  <a:cubicBezTo>
                    <a:pt x="76" y="18"/>
                    <a:pt x="76" y="18"/>
                    <a:pt x="76" y="18"/>
                  </a:cubicBezTo>
                  <a:cubicBezTo>
                    <a:pt x="76" y="8"/>
                    <a:pt x="68" y="0"/>
                    <a:pt x="5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4"/>
                    <a:pt x="8" y="52"/>
                    <a:pt x="18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2" y="67"/>
                    <a:pt x="22" y="68"/>
                    <a:pt x="23" y="68"/>
                  </a:cubicBezTo>
                  <a:cubicBezTo>
                    <a:pt x="23" y="68"/>
                    <a:pt x="24" y="68"/>
                    <a:pt x="24" y="68"/>
                  </a:cubicBezTo>
                  <a:cubicBezTo>
                    <a:pt x="25" y="68"/>
                    <a:pt x="25" y="68"/>
                    <a:pt x="25" y="67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68" y="52"/>
                    <a:pt x="76" y="44"/>
                    <a:pt x="76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id-ID"/>
            </a:p>
          </p:txBody>
        </p:sp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67C3A68C-515D-4286-B780-CF9E25AA6FBC}"/>
              </a:ext>
            </a:extLst>
          </p:cNvPr>
          <p:cNvGrpSpPr/>
          <p:nvPr/>
        </p:nvGrpSpPr>
        <p:grpSpPr>
          <a:xfrm>
            <a:off x="7246470" y="4849205"/>
            <a:ext cx="345758" cy="334233"/>
            <a:chOff x="3741701" y="1930400"/>
            <a:chExt cx="285750" cy="276225"/>
          </a:xfrm>
          <a:solidFill>
            <a:schemeClr val="bg1"/>
          </a:solidFill>
        </p:grpSpPr>
        <p:sp>
          <p:nvSpPr>
            <p:cNvPr id="261" name="Freeform 3129">
              <a:extLst>
                <a:ext uri="{FF2B5EF4-FFF2-40B4-BE49-F238E27FC236}">
                  <a16:creationId xmlns:a16="http://schemas.microsoft.com/office/drawing/2014/main" id="{0F14B240-619C-4AF0-9EB8-D5C0C0ADB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701" y="2063750"/>
              <a:ext cx="285750" cy="142875"/>
            </a:xfrm>
            <a:custGeom>
              <a:avLst/>
              <a:gdLst>
                <a:gd name="T0" fmla="*/ 706 w 718"/>
                <a:gd name="T1" fmla="*/ 0 h 359"/>
                <a:gd name="T2" fmla="*/ 247 w 718"/>
                <a:gd name="T3" fmla="*/ 0 h 359"/>
                <a:gd name="T4" fmla="*/ 138 w 718"/>
                <a:gd name="T5" fmla="*/ 81 h 359"/>
                <a:gd name="T6" fmla="*/ 135 w 718"/>
                <a:gd name="T7" fmla="*/ 83 h 359"/>
                <a:gd name="T8" fmla="*/ 130 w 718"/>
                <a:gd name="T9" fmla="*/ 83 h 359"/>
                <a:gd name="T10" fmla="*/ 128 w 718"/>
                <a:gd name="T11" fmla="*/ 83 h 359"/>
                <a:gd name="T12" fmla="*/ 126 w 718"/>
                <a:gd name="T13" fmla="*/ 82 h 359"/>
                <a:gd name="T14" fmla="*/ 123 w 718"/>
                <a:gd name="T15" fmla="*/ 80 h 359"/>
                <a:gd name="T16" fmla="*/ 121 w 718"/>
                <a:gd name="T17" fmla="*/ 77 h 359"/>
                <a:gd name="T18" fmla="*/ 120 w 718"/>
                <a:gd name="T19" fmla="*/ 75 h 359"/>
                <a:gd name="T20" fmla="*/ 118 w 718"/>
                <a:gd name="T21" fmla="*/ 71 h 359"/>
                <a:gd name="T22" fmla="*/ 118 w 718"/>
                <a:gd name="T23" fmla="*/ 0 h 359"/>
                <a:gd name="T24" fmla="*/ 11 w 718"/>
                <a:gd name="T25" fmla="*/ 0 h 359"/>
                <a:gd name="T26" fmla="*/ 7 w 718"/>
                <a:gd name="T27" fmla="*/ 0 h 359"/>
                <a:gd name="T28" fmla="*/ 3 w 718"/>
                <a:gd name="T29" fmla="*/ 3 h 359"/>
                <a:gd name="T30" fmla="*/ 0 w 718"/>
                <a:gd name="T31" fmla="*/ 7 h 359"/>
                <a:gd name="T32" fmla="*/ 0 w 718"/>
                <a:gd name="T33" fmla="*/ 12 h 359"/>
                <a:gd name="T34" fmla="*/ 0 w 718"/>
                <a:gd name="T35" fmla="*/ 227 h 359"/>
                <a:gd name="T36" fmla="*/ 0 w 718"/>
                <a:gd name="T37" fmla="*/ 232 h 359"/>
                <a:gd name="T38" fmla="*/ 3 w 718"/>
                <a:gd name="T39" fmla="*/ 235 h 359"/>
                <a:gd name="T40" fmla="*/ 7 w 718"/>
                <a:gd name="T41" fmla="*/ 238 h 359"/>
                <a:gd name="T42" fmla="*/ 11 w 718"/>
                <a:gd name="T43" fmla="*/ 239 h 359"/>
                <a:gd name="T44" fmla="*/ 425 w 718"/>
                <a:gd name="T45" fmla="*/ 239 h 359"/>
                <a:gd name="T46" fmla="*/ 554 w 718"/>
                <a:gd name="T47" fmla="*/ 356 h 359"/>
                <a:gd name="T48" fmla="*/ 557 w 718"/>
                <a:gd name="T49" fmla="*/ 358 h 359"/>
                <a:gd name="T50" fmla="*/ 562 w 718"/>
                <a:gd name="T51" fmla="*/ 359 h 359"/>
                <a:gd name="T52" fmla="*/ 565 w 718"/>
                <a:gd name="T53" fmla="*/ 359 h 359"/>
                <a:gd name="T54" fmla="*/ 567 w 718"/>
                <a:gd name="T55" fmla="*/ 358 h 359"/>
                <a:gd name="T56" fmla="*/ 569 w 718"/>
                <a:gd name="T57" fmla="*/ 356 h 359"/>
                <a:gd name="T58" fmla="*/ 572 w 718"/>
                <a:gd name="T59" fmla="*/ 353 h 359"/>
                <a:gd name="T60" fmla="*/ 573 w 718"/>
                <a:gd name="T61" fmla="*/ 351 h 359"/>
                <a:gd name="T62" fmla="*/ 574 w 718"/>
                <a:gd name="T63" fmla="*/ 347 h 359"/>
                <a:gd name="T64" fmla="*/ 574 w 718"/>
                <a:gd name="T65" fmla="*/ 239 h 359"/>
                <a:gd name="T66" fmla="*/ 706 w 718"/>
                <a:gd name="T67" fmla="*/ 239 h 359"/>
                <a:gd name="T68" fmla="*/ 711 w 718"/>
                <a:gd name="T69" fmla="*/ 238 h 359"/>
                <a:gd name="T70" fmla="*/ 714 w 718"/>
                <a:gd name="T71" fmla="*/ 235 h 359"/>
                <a:gd name="T72" fmla="*/ 717 w 718"/>
                <a:gd name="T73" fmla="*/ 232 h 359"/>
                <a:gd name="T74" fmla="*/ 718 w 718"/>
                <a:gd name="T75" fmla="*/ 227 h 359"/>
                <a:gd name="T76" fmla="*/ 718 w 718"/>
                <a:gd name="T77" fmla="*/ 12 h 359"/>
                <a:gd name="T78" fmla="*/ 717 w 718"/>
                <a:gd name="T79" fmla="*/ 7 h 359"/>
                <a:gd name="T80" fmla="*/ 714 w 718"/>
                <a:gd name="T81" fmla="*/ 3 h 359"/>
                <a:gd name="T82" fmla="*/ 711 w 718"/>
                <a:gd name="T83" fmla="*/ 0 h 359"/>
                <a:gd name="T84" fmla="*/ 706 w 718"/>
                <a:gd name="T85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18" h="359">
                  <a:moveTo>
                    <a:pt x="706" y="0"/>
                  </a:moveTo>
                  <a:lnTo>
                    <a:pt x="247" y="0"/>
                  </a:lnTo>
                  <a:lnTo>
                    <a:pt x="138" y="81"/>
                  </a:lnTo>
                  <a:lnTo>
                    <a:pt x="135" y="83"/>
                  </a:lnTo>
                  <a:lnTo>
                    <a:pt x="130" y="83"/>
                  </a:lnTo>
                  <a:lnTo>
                    <a:pt x="128" y="83"/>
                  </a:lnTo>
                  <a:lnTo>
                    <a:pt x="126" y="82"/>
                  </a:lnTo>
                  <a:lnTo>
                    <a:pt x="123" y="80"/>
                  </a:lnTo>
                  <a:lnTo>
                    <a:pt x="121" y="77"/>
                  </a:lnTo>
                  <a:lnTo>
                    <a:pt x="120" y="75"/>
                  </a:lnTo>
                  <a:lnTo>
                    <a:pt x="118" y="71"/>
                  </a:lnTo>
                  <a:lnTo>
                    <a:pt x="118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3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227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7" y="238"/>
                  </a:lnTo>
                  <a:lnTo>
                    <a:pt x="11" y="239"/>
                  </a:lnTo>
                  <a:lnTo>
                    <a:pt x="425" y="239"/>
                  </a:lnTo>
                  <a:lnTo>
                    <a:pt x="554" y="356"/>
                  </a:lnTo>
                  <a:lnTo>
                    <a:pt x="557" y="358"/>
                  </a:lnTo>
                  <a:lnTo>
                    <a:pt x="562" y="359"/>
                  </a:lnTo>
                  <a:lnTo>
                    <a:pt x="565" y="359"/>
                  </a:lnTo>
                  <a:lnTo>
                    <a:pt x="567" y="358"/>
                  </a:lnTo>
                  <a:lnTo>
                    <a:pt x="569" y="356"/>
                  </a:lnTo>
                  <a:lnTo>
                    <a:pt x="572" y="353"/>
                  </a:lnTo>
                  <a:lnTo>
                    <a:pt x="573" y="351"/>
                  </a:lnTo>
                  <a:lnTo>
                    <a:pt x="574" y="347"/>
                  </a:lnTo>
                  <a:lnTo>
                    <a:pt x="574" y="239"/>
                  </a:lnTo>
                  <a:lnTo>
                    <a:pt x="706" y="239"/>
                  </a:lnTo>
                  <a:lnTo>
                    <a:pt x="711" y="238"/>
                  </a:lnTo>
                  <a:lnTo>
                    <a:pt x="714" y="235"/>
                  </a:lnTo>
                  <a:lnTo>
                    <a:pt x="717" y="232"/>
                  </a:lnTo>
                  <a:lnTo>
                    <a:pt x="718" y="227"/>
                  </a:lnTo>
                  <a:lnTo>
                    <a:pt x="718" y="12"/>
                  </a:lnTo>
                  <a:lnTo>
                    <a:pt x="717" y="7"/>
                  </a:lnTo>
                  <a:lnTo>
                    <a:pt x="714" y="3"/>
                  </a:lnTo>
                  <a:lnTo>
                    <a:pt x="711" y="0"/>
                  </a:lnTo>
                  <a:lnTo>
                    <a:pt x="70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3130">
              <a:extLst>
                <a:ext uri="{FF2B5EF4-FFF2-40B4-BE49-F238E27FC236}">
                  <a16:creationId xmlns:a16="http://schemas.microsoft.com/office/drawing/2014/main" id="{7E9DEF6F-8F17-4131-8C09-47556A2F5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701" y="1930400"/>
              <a:ext cx="285750" cy="152400"/>
            </a:xfrm>
            <a:custGeom>
              <a:avLst/>
              <a:gdLst>
                <a:gd name="T0" fmla="*/ 706 w 718"/>
                <a:gd name="T1" fmla="*/ 0 h 383"/>
                <a:gd name="T2" fmla="*/ 11 w 718"/>
                <a:gd name="T3" fmla="*/ 0 h 383"/>
                <a:gd name="T4" fmla="*/ 7 w 718"/>
                <a:gd name="T5" fmla="*/ 2 h 383"/>
                <a:gd name="T6" fmla="*/ 3 w 718"/>
                <a:gd name="T7" fmla="*/ 4 h 383"/>
                <a:gd name="T8" fmla="*/ 0 w 718"/>
                <a:gd name="T9" fmla="*/ 8 h 383"/>
                <a:gd name="T10" fmla="*/ 0 w 718"/>
                <a:gd name="T11" fmla="*/ 12 h 383"/>
                <a:gd name="T12" fmla="*/ 0 w 718"/>
                <a:gd name="T13" fmla="*/ 251 h 383"/>
                <a:gd name="T14" fmla="*/ 0 w 718"/>
                <a:gd name="T15" fmla="*/ 256 h 383"/>
                <a:gd name="T16" fmla="*/ 3 w 718"/>
                <a:gd name="T17" fmla="*/ 260 h 383"/>
                <a:gd name="T18" fmla="*/ 7 w 718"/>
                <a:gd name="T19" fmla="*/ 262 h 383"/>
                <a:gd name="T20" fmla="*/ 11 w 718"/>
                <a:gd name="T21" fmla="*/ 263 h 383"/>
                <a:gd name="T22" fmla="*/ 130 w 718"/>
                <a:gd name="T23" fmla="*/ 263 h 383"/>
                <a:gd name="T24" fmla="*/ 142 w 718"/>
                <a:gd name="T25" fmla="*/ 263 h 383"/>
                <a:gd name="T26" fmla="*/ 142 w 718"/>
                <a:gd name="T27" fmla="*/ 275 h 383"/>
                <a:gd name="T28" fmla="*/ 142 w 718"/>
                <a:gd name="T29" fmla="*/ 360 h 383"/>
                <a:gd name="T30" fmla="*/ 142 w 718"/>
                <a:gd name="T31" fmla="*/ 383 h 383"/>
                <a:gd name="T32" fmla="*/ 207 w 718"/>
                <a:gd name="T33" fmla="*/ 336 h 383"/>
                <a:gd name="T34" fmla="*/ 233 w 718"/>
                <a:gd name="T35" fmla="*/ 317 h 383"/>
                <a:gd name="T36" fmla="*/ 299 w 718"/>
                <a:gd name="T37" fmla="*/ 266 h 383"/>
                <a:gd name="T38" fmla="*/ 299 w 718"/>
                <a:gd name="T39" fmla="*/ 266 h 383"/>
                <a:gd name="T40" fmla="*/ 299 w 718"/>
                <a:gd name="T41" fmla="*/ 266 h 383"/>
                <a:gd name="T42" fmla="*/ 303 w 718"/>
                <a:gd name="T43" fmla="*/ 263 h 383"/>
                <a:gd name="T44" fmla="*/ 306 w 718"/>
                <a:gd name="T45" fmla="*/ 263 h 383"/>
                <a:gd name="T46" fmla="*/ 706 w 718"/>
                <a:gd name="T47" fmla="*/ 263 h 383"/>
                <a:gd name="T48" fmla="*/ 711 w 718"/>
                <a:gd name="T49" fmla="*/ 262 h 383"/>
                <a:gd name="T50" fmla="*/ 714 w 718"/>
                <a:gd name="T51" fmla="*/ 260 h 383"/>
                <a:gd name="T52" fmla="*/ 717 w 718"/>
                <a:gd name="T53" fmla="*/ 256 h 383"/>
                <a:gd name="T54" fmla="*/ 718 w 718"/>
                <a:gd name="T55" fmla="*/ 251 h 383"/>
                <a:gd name="T56" fmla="*/ 718 w 718"/>
                <a:gd name="T57" fmla="*/ 12 h 383"/>
                <a:gd name="T58" fmla="*/ 717 w 718"/>
                <a:gd name="T59" fmla="*/ 8 h 383"/>
                <a:gd name="T60" fmla="*/ 714 w 718"/>
                <a:gd name="T61" fmla="*/ 4 h 383"/>
                <a:gd name="T62" fmla="*/ 711 w 718"/>
                <a:gd name="T63" fmla="*/ 2 h 383"/>
                <a:gd name="T64" fmla="*/ 706 w 718"/>
                <a:gd name="T65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8" h="383">
                  <a:moveTo>
                    <a:pt x="706" y="0"/>
                  </a:moveTo>
                  <a:lnTo>
                    <a:pt x="11" y="0"/>
                  </a:lnTo>
                  <a:lnTo>
                    <a:pt x="7" y="2"/>
                  </a:lnTo>
                  <a:lnTo>
                    <a:pt x="3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251"/>
                  </a:lnTo>
                  <a:lnTo>
                    <a:pt x="0" y="256"/>
                  </a:lnTo>
                  <a:lnTo>
                    <a:pt x="3" y="260"/>
                  </a:lnTo>
                  <a:lnTo>
                    <a:pt x="7" y="262"/>
                  </a:lnTo>
                  <a:lnTo>
                    <a:pt x="11" y="263"/>
                  </a:lnTo>
                  <a:lnTo>
                    <a:pt x="130" y="263"/>
                  </a:lnTo>
                  <a:lnTo>
                    <a:pt x="142" y="263"/>
                  </a:lnTo>
                  <a:lnTo>
                    <a:pt x="142" y="275"/>
                  </a:lnTo>
                  <a:lnTo>
                    <a:pt x="142" y="360"/>
                  </a:lnTo>
                  <a:lnTo>
                    <a:pt x="142" y="383"/>
                  </a:lnTo>
                  <a:lnTo>
                    <a:pt x="207" y="336"/>
                  </a:lnTo>
                  <a:lnTo>
                    <a:pt x="233" y="317"/>
                  </a:lnTo>
                  <a:lnTo>
                    <a:pt x="299" y="266"/>
                  </a:lnTo>
                  <a:lnTo>
                    <a:pt x="299" y="266"/>
                  </a:lnTo>
                  <a:lnTo>
                    <a:pt x="299" y="266"/>
                  </a:lnTo>
                  <a:lnTo>
                    <a:pt x="303" y="263"/>
                  </a:lnTo>
                  <a:lnTo>
                    <a:pt x="306" y="263"/>
                  </a:lnTo>
                  <a:lnTo>
                    <a:pt x="706" y="263"/>
                  </a:lnTo>
                  <a:lnTo>
                    <a:pt x="711" y="262"/>
                  </a:lnTo>
                  <a:lnTo>
                    <a:pt x="714" y="260"/>
                  </a:lnTo>
                  <a:lnTo>
                    <a:pt x="717" y="256"/>
                  </a:lnTo>
                  <a:lnTo>
                    <a:pt x="718" y="251"/>
                  </a:lnTo>
                  <a:lnTo>
                    <a:pt x="718" y="12"/>
                  </a:lnTo>
                  <a:lnTo>
                    <a:pt x="717" y="8"/>
                  </a:lnTo>
                  <a:lnTo>
                    <a:pt x="714" y="4"/>
                  </a:lnTo>
                  <a:lnTo>
                    <a:pt x="711" y="2"/>
                  </a:lnTo>
                  <a:lnTo>
                    <a:pt x="70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3" name="Freeform 2972">
            <a:extLst>
              <a:ext uri="{FF2B5EF4-FFF2-40B4-BE49-F238E27FC236}">
                <a16:creationId xmlns:a16="http://schemas.microsoft.com/office/drawing/2014/main" id="{A2790CB8-4671-4922-AFD3-1709A89EE7B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991598" y="4823438"/>
            <a:ext cx="383570" cy="360000"/>
          </a:xfrm>
          <a:custGeom>
            <a:avLst/>
            <a:gdLst>
              <a:gd name="T0" fmla="*/ 373 w 719"/>
              <a:gd name="T1" fmla="*/ 471 h 671"/>
              <a:gd name="T2" fmla="*/ 314 w 719"/>
              <a:gd name="T3" fmla="*/ 424 h 671"/>
              <a:gd name="T4" fmla="*/ 241 w 719"/>
              <a:gd name="T5" fmla="*/ 344 h 671"/>
              <a:gd name="T6" fmla="*/ 206 w 719"/>
              <a:gd name="T7" fmla="*/ 281 h 671"/>
              <a:gd name="T8" fmla="*/ 204 w 719"/>
              <a:gd name="T9" fmla="*/ 244 h 671"/>
              <a:gd name="T10" fmla="*/ 215 w 719"/>
              <a:gd name="T11" fmla="*/ 206 h 671"/>
              <a:gd name="T12" fmla="*/ 237 w 719"/>
              <a:gd name="T13" fmla="*/ 177 h 671"/>
              <a:gd name="T14" fmla="*/ 267 w 719"/>
              <a:gd name="T15" fmla="*/ 161 h 671"/>
              <a:gd name="T16" fmla="*/ 303 w 719"/>
              <a:gd name="T17" fmla="*/ 158 h 671"/>
              <a:gd name="T18" fmla="*/ 348 w 719"/>
              <a:gd name="T19" fmla="*/ 182 h 671"/>
              <a:gd name="T20" fmla="*/ 372 w 719"/>
              <a:gd name="T21" fmla="*/ 215 h 671"/>
              <a:gd name="T22" fmla="*/ 387 w 719"/>
              <a:gd name="T23" fmla="*/ 200 h 671"/>
              <a:gd name="T24" fmla="*/ 424 w 719"/>
              <a:gd name="T25" fmla="*/ 166 h 671"/>
              <a:gd name="T26" fmla="*/ 467 w 719"/>
              <a:gd name="T27" fmla="*/ 158 h 671"/>
              <a:gd name="T28" fmla="*/ 499 w 719"/>
              <a:gd name="T29" fmla="*/ 168 h 671"/>
              <a:gd name="T30" fmla="*/ 525 w 719"/>
              <a:gd name="T31" fmla="*/ 191 h 671"/>
              <a:gd name="T32" fmla="*/ 543 w 719"/>
              <a:gd name="T33" fmla="*/ 224 h 671"/>
              <a:gd name="T34" fmla="*/ 546 w 719"/>
              <a:gd name="T35" fmla="*/ 264 h 671"/>
              <a:gd name="T36" fmla="*/ 532 w 719"/>
              <a:gd name="T37" fmla="*/ 308 h 671"/>
              <a:gd name="T38" fmla="*/ 481 w 719"/>
              <a:gd name="T39" fmla="*/ 378 h 671"/>
              <a:gd name="T40" fmla="*/ 388 w 719"/>
              <a:gd name="T41" fmla="*/ 463 h 671"/>
              <a:gd name="T42" fmla="*/ 342 w 719"/>
              <a:gd name="T43" fmla="*/ 0 h 671"/>
              <a:gd name="T44" fmla="*/ 270 w 719"/>
              <a:gd name="T45" fmla="*/ 10 h 671"/>
              <a:gd name="T46" fmla="*/ 204 w 719"/>
              <a:gd name="T47" fmla="*/ 30 h 671"/>
              <a:gd name="T48" fmla="*/ 144 w 719"/>
              <a:gd name="T49" fmla="*/ 60 h 671"/>
              <a:gd name="T50" fmla="*/ 94 w 719"/>
              <a:gd name="T51" fmla="*/ 98 h 671"/>
              <a:gd name="T52" fmla="*/ 53 w 719"/>
              <a:gd name="T53" fmla="*/ 143 h 671"/>
              <a:gd name="T54" fmla="*/ 22 w 719"/>
              <a:gd name="T55" fmla="*/ 194 h 671"/>
              <a:gd name="T56" fmla="*/ 5 w 719"/>
              <a:gd name="T57" fmla="*/ 251 h 671"/>
              <a:gd name="T58" fmla="*/ 0 w 719"/>
              <a:gd name="T59" fmla="*/ 311 h 671"/>
              <a:gd name="T60" fmla="*/ 11 w 719"/>
              <a:gd name="T61" fmla="*/ 367 h 671"/>
              <a:gd name="T62" fmla="*/ 34 w 719"/>
              <a:gd name="T63" fmla="*/ 420 h 671"/>
              <a:gd name="T64" fmla="*/ 68 w 719"/>
              <a:gd name="T65" fmla="*/ 469 h 671"/>
              <a:gd name="T66" fmla="*/ 25 w 719"/>
              <a:gd name="T67" fmla="*/ 653 h 671"/>
              <a:gd name="T68" fmla="*/ 28 w 719"/>
              <a:gd name="T69" fmla="*/ 667 h 671"/>
              <a:gd name="T70" fmla="*/ 42 w 719"/>
              <a:gd name="T71" fmla="*/ 670 h 671"/>
              <a:gd name="T72" fmla="*/ 329 w 719"/>
              <a:gd name="T73" fmla="*/ 590 h 671"/>
              <a:gd name="T74" fmla="*/ 414 w 719"/>
              <a:gd name="T75" fmla="*/ 588 h 671"/>
              <a:gd name="T76" fmla="*/ 483 w 719"/>
              <a:gd name="T77" fmla="*/ 574 h 671"/>
              <a:gd name="T78" fmla="*/ 546 w 719"/>
              <a:gd name="T79" fmla="*/ 549 h 671"/>
              <a:gd name="T80" fmla="*/ 601 w 719"/>
              <a:gd name="T81" fmla="*/ 514 h 671"/>
              <a:gd name="T82" fmla="*/ 648 w 719"/>
              <a:gd name="T83" fmla="*/ 472 h 671"/>
              <a:gd name="T84" fmla="*/ 683 w 719"/>
              <a:gd name="T85" fmla="*/ 424 h 671"/>
              <a:gd name="T86" fmla="*/ 708 w 719"/>
              <a:gd name="T87" fmla="*/ 369 h 671"/>
              <a:gd name="T88" fmla="*/ 719 w 719"/>
              <a:gd name="T89" fmla="*/ 311 h 671"/>
              <a:gd name="T90" fmla="*/ 715 w 719"/>
              <a:gd name="T91" fmla="*/ 251 h 671"/>
              <a:gd name="T92" fmla="*/ 698 w 719"/>
              <a:gd name="T93" fmla="*/ 194 h 671"/>
              <a:gd name="T94" fmla="*/ 667 w 719"/>
              <a:gd name="T95" fmla="*/ 143 h 671"/>
              <a:gd name="T96" fmla="*/ 626 w 719"/>
              <a:gd name="T97" fmla="*/ 98 h 671"/>
              <a:gd name="T98" fmla="*/ 575 w 719"/>
              <a:gd name="T99" fmla="*/ 60 h 671"/>
              <a:gd name="T100" fmla="*/ 516 w 719"/>
              <a:gd name="T101" fmla="*/ 30 h 671"/>
              <a:gd name="T102" fmla="*/ 450 w 719"/>
              <a:gd name="T103" fmla="*/ 10 h 671"/>
              <a:gd name="T104" fmla="*/ 379 w 719"/>
              <a:gd name="T105" fmla="*/ 1 h 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19" h="671">
                <a:moveTo>
                  <a:pt x="379" y="470"/>
                </a:moveTo>
                <a:lnTo>
                  <a:pt x="376" y="471"/>
                </a:lnTo>
                <a:lnTo>
                  <a:pt x="375" y="471"/>
                </a:lnTo>
                <a:lnTo>
                  <a:pt x="373" y="471"/>
                </a:lnTo>
                <a:lnTo>
                  <a:pt x="372" y="470"/>
                </a:lnTo>
                <a:lnTo>
                  <a:pt x="362" y="463"/>
                </a:lnTo>
                <a:lnTo>
                  <a:pt x="342" y="447"/>
                </a:lnTo>
                <a:lnTo>
                  <a:pt x="314" y="424"/>
                </a:lnTo>
                <a:lnTo>
                  <a:pt x="285" y="395"/>
                </a:lnTo>
                <a:lnTo>
                  <a:pt x="269" y="378"/>
                </a:lnTo>
                <a:lnTo>
                  <a:pt x="254" y="362"/>
                </a:lnTo>
                <a:lnTo>
                  <a:pt x="241" y="344"/>
                </a:lnTo>
                <a:lnTo>
                  <a:pt x="228" y="326"/>
                </a:lnTo>
                <a:lnTo>
                  <a:pt x="218" y="308"/>
                </a:lnTo>
                <a:lnTo>
                  <a:pt x="210" y="290"/>
                </a:lnTo>
                <a:lnTo>
                  <a:pt x="206" y="281"/>
                </a:lnTo>
                <a:lnTo>
                  <a:pt x="205" y="273"/>
                </a:lnTo>
                <a:lnTo>
                  <a:pt x="204" y="264"/>
                </a:lnTo>
                <a:lnTo>
                  <a:pt x="203" y="255"/>
                </a:lnTo>
                <a:lnTo>
                  <a:pt x="204" y="244"/>
                </a:lnTo>
                <a:lnTo>
                  <a:pt x="205" y="233"/>
                </a:lnTo>
                <a:lnTo>
                  <a:pt x="207" y="224"/>
                </a:lnTo>
                <a:lnTo>
                  <a:pt x="211" y="214"/>
                </a:lnTo>
                <a:lnTo>
                  <a:pt x="215" y="206"/>
                </a:lnTo>
                <a:lnTo>
                  <a:pt x="219" y="198"/>
                </a:lnTo>
                <a:lnTo>
                  <a:pt x="225" y="191"/>
                </a:lnTo>
                <a:lnTo>
                  <a:pt x="231" y="183"/>
                </a:lnTo>
                <a:lnTo>
                  <a:pt x="237" y="177"/>
                </a:lnTo>
                <a:lnTo>
                  <a:pt x="244" y="173"/>
                </a:lnTo>
                <a:lnTo>
                  <a:pt x="251" y="168"/>
                </a:lnTo>
                <a:lnTo>
                  <a:pt x="259" y="164"/>
                </a:lnTo>
                <a:lnTo>
                  <a:pt x="267" y="161"/>
                </a:lnTo>
                <a:lnTo>
                  <a:pt x="275" y="160"/>
                </a:lnTo>
                <a:lnTo>
                  <a:pt x="282" y="158"/>
                </a:lnTo>
                <a:lnTo>
                  <a:pt x="291" y="157"/>
                </a:lnTo>
                <a:lnTo>
                  <a:pt x="303" y="158"/>
                </a:lnTo>
                <a:lnTo>
                  <a:pt x="314" y="161"/>
                </a:lnTo>
                <a:lnTo>
                  <a:pt x="326" y="166"/>
                </a:lnTo>
                <a:lnTo>
                  <a:pt x="337" y="173"/>
                </a:lnTo>
                <a:lnTo>
                  <a:pt x="348" y="182"/>
                </a:lnTo>
                <a:lnTo>
                  <a:pt x="359" y="193"/>
                </a:lnTo>
                <a:lnTo>
                  <a:pt x="363" y="200"/>
                </a:lnTo>
                <a:lnTo>
                  <a:pt x="367" y="207"/>
                </a:lnTo>
                <a:lnTo>
                  <a:pt x="372" y="215"/>
                </a:lnTo>
                <a:lnTo>
                  <a:pt x="375" y="224"/>
                </a:lnTo>
                <a:lnTo>
                  <a:pt x="379" y="215"/>
                </a:lnTo>
                <a:lnTo>
                  <a:pt x="382" y="207"/>
                </a:lnTo>
                <a:lnTo>
                  <a:pt x="387" y="200"/>
                </a:lnTo>
                <a:lnTo>
                  <a:pt x="392" y="193"/>
                </a:lnTo>
                <a:lnTo>
                  <a:pt x="401" y="182"/>
                </a:lnTo>
                <a:lnTo>
                  <a:pt x="412" y="173"/>
                </a:lnTo>
                <a:lnTo>
                  <a:pt x="424" y="166"/>
                </a:lnTo>
                <a:lnTo>
                  <a:pt x="436" y="161"/>
                </a:lnTo>
                <a:lnTo>
                  <a:pt x="448" y="158"/>
                </a:lnTo>
                <a:lnTo>
                  <a:pt x="458" y="157"/>
                </a:lnTo>
                <a:lnTo>
                  <a:pt x="467" y="158"/>
                </a:lnTo>
                <a:lnTo>
                  <a:pt x="475" y="160"/>
                </a:lnTo>
                <a:lnTo>
                  <a:pt x="483" y="161"/>
                </a:lnTo>
                <a:lnTo>
                  <a:pt x="491" y="164"/>
                </a:lnTo>
                <a:lnTo>
                  <a:pt x="499" y="168"/>
                </a:lnTo>
                <a:lnTo>
                  <a:pt x="506" y="173"/>
                </a:lnTo>
                <a:lnTo>
                  <a:pt x="513" y="177"/>
                </a:lnTo>
                <a:lnTo>
                  <a:pt x="519" y="183"/>
                </a:lnTo>
                <a:lnTo>
                  <a:pt x="525" y="191"/>
                </a:lnTo>
                <a:lnTo>
                  <a:pt x="531" y="198"/>
                </a:lnTo>
                <a:lnTo>
                  <a:pt x="536" y="206"/>
                </a:lnTo>
                <a:lnTo>
                  <a:pt x="539" y="214"/>
                </a:lnTo>
                <a:lnTo>
                  <a:pt x="543" y="224"/>
                </a:lnTo>
                <a:lnTo>
                  <a:pt x="545" y="233"/>
                </a:lnTo>
                <a:lnTo>
                  <a:pt x="546" y="244"/>
                </a:lnTo>
                <a:lnTo>
                  <a:pt x="546" y="255"/>
                </a:lnTo>
                <a:lnTo>
                  <a:pt x="546" y="264"/>
                </a:lnTo>
                <a:lnTo>
                  <a:pt x="545" y="273"/>
                </a:lnTo>
                <a:lnTo>
                  <a:pt x="543" y="281"/>
                </a:lnTo>
                <a:lnTo>
                  <a:pt x="541" y="290"/>
                </a:lnTo>
                <a:lnTo>
                  <a:pt x="532" y="308"/>
                </a:lnTo>
                <a:lnTo>
                  <a:pt x="521" y="326"/>
                </a:lnTo>
                <a:lnTo>
                  <a:pt x="510" y="344"/>
                </a:lnTo>
                <a:lnTo>
                  <a:pt x="495" y="362"/>
                </a:lnTo>
                <a:lnTo>
                  <a:pt x="481" y="378"/>
                </a:lnTo>
                <a:lnTo>
                  <a:pt x="466" y="395"/>
                </a:lnTo>
                <a:lnTo>
                  <a:pt x="435" y="424"/>
                </a:lnTo>
                <a:lnTo>
                  <a:pt x="407" y="447"/>
                </a:lnTo>
                <a:lnTo>
                  <a:pt x="388" y="463"/>
                </a:lnTo>
                <a:lnTo>
                  <a:pt x="379" y="470"/>
                </a:lnTo>
                <a:lnTo>
                  <a:pt x="379" y="470"/>
                </a:lnTo>
                <a:close/>
                <a:moveTo>
                  <a:pt x="360" y="0"/>
                </a:moveTo>
                <a:lnTo>
                  <a:pt x="342" y="0"/>
                </a:lnTo>
                <a:lnTo>
                  <a:pt x="323" y="1"/>
                </a:lnTo>
                <a:lnTo>
                  <a:pt x="305" y="4"/>
                </a:lnTo>
                <a:lnTo>
                  <a:pt x="287" y="6"/>
                </a:lnTo>
                <a:lnTo>
                  <a:pt x="270" y="10"/>
                </a:lnTo>
                <a:lnTo>
                  <a:pt x="253" y="13"/>
                </a:lnTo>
                <a:lnTo>
                  <a:pt x="236" y="18"/>
                </a:lnTo>
                <a:lnTo>
                  <a:pt x="221" y="24"/>
                </a:lnTo>
                <a:lnTo>
                  <a:pt x="204" y="30"/>
                </a:lnTo>
                <a:lnTo>
                  <a:pt x="188" y="36"/>
                </a:lnTo>
                <a:lnTo>
                  <a:pt x="174" y="43"/>
                </a:lnTo>
                <a:lnTo>
                  <a:pt x="159" y="51"/>
                </a:lnTo>
                <a:lnTo>
                  <a:pt x="144" y="60"/>
                </a:lnTo>
                <a:lnTo>
                  <a:pt x="131" y="68"/>
                </a:lnTo>
                <a:lnTo>
                  <a:pt x="118" y="78"/>
                </a:lnTo>
                <a:lnTo>
                  <a:pt x="106" y="87"/>
                </a:lnTo>
                <a:lnTo>
                  <a:pt x="94" y="98"/>
                </a:lnTo>
                <a:lnTo>
                  <a:pt x="83" y="108"/>
                </a:lnTo>
                <a:lnTo>
                  <a:pt x="72" y="119"/>
                </a:lnTo>
                <a:lnTo>
                  <a:pt x="62" y="131"/>
                </a:lnTo>
                <a:lnTo>
                  <a:pt x="53" y="143"/>
                </a:lnTo>
                <a:lnTo>
                  <a:pt x="44" y="155"/>
                </a:lnTo>
                <a:lnTo>
                  <a:pt x="36" y="168"/>
                </a:lnTo>
                <a:lnTo>
                  <a:pt x="29" y="181"/>
                </a:lnTo>
                <a:lnTo>
                  <a:pt x="22" y="194"/>
                </a:lnTo>
                <a:lnTo>
                  <a:pt x="17" y="208"/>
                </a:lnTo>
                <a:lnTo>
                  <a:pt x="12" y="223"/>
                </a:lnTo>
                <a:lnTo>
                  <a:pt x="8" y="237"/>
                </a:lnTo>
                <a:lnTo>
                  <a:pt x="5" y="251"/>
                </a:lnTo>
                <a:lnTo>
                  <a:pt x="3" y="265"/>
                </a:lnTo>
                <a:lnTo>
                  <a:pt x="0" y="281"/>
                </a:lnTo>
                <a:lnTo>
                  <a:pt x="0" y="296"/>
                </a:lnTo>
                <a:lnTo>
                  <a:pt x="0" y="311"/>
                </a:lnTo>
                <a:lnTo>
                  <a:pt x="2" y="325"/>
                </a:lnTo>
                <a:lnTo>
                  <a:pt x="4" y="339"/>
                </a:lnTo>
                <a:lnTo>
                  <a:pt x="8" y="352"/>
                </a:lnTo>
                <a:lnTo>
                  <a:pt x="11" y="367"/>
                </a:lnTo>
                <a:lnTo>
                  <a:pt x="15" y="381"/>
                </a:lnTo>
                <a:lnTo>
                  <a:pt x="21" y="394"/>
                </a:lnTo>
                <a:lnTo>
                  <a:pt x="27" y="407"/>
                </a:lnTo>
                <a:lnTo>
                  <a:pt x="34" y="420"/>
                </a:lnTo>
                <a:lnTo>
                  <a:pt x="41" y="432"/>
                </a:lnTo>
                <a:lnTo>
                  <a:pt x="49" y="445"/>
                </a:lnTo>
                <a:lnTo>
                  <a:pt x="59" y="457"/>
                </a:lnTo>
                <a:lnTo>
                  <a:pt x="68" y="469"/>
                </a:lnTo>
                <a:lnTo>
                  <a:pt x="79" y="480"/>
                </a:lnTo>
                <a:lnTo>
                  <a:pt x="90" y="490"/>
                </a:lnTo>
                <a:lnTo>
                  <a:pt x="102" y="501"/>
                </a:lnTo>
                <a:lnTo>
                  <a:pt x="25" y="653"/>
                </a:lnTo>
                <a:lnTo>
                  <a:pt x="24" y="657"/>
                </a:lnTo>
                <a:lnTo>
                  <a:pt x="24" y="662"/>
                </a:lnTo>
                <a:lnTo>
                  <a:pt x="25" y="665"/>
                </a:lnTo>
                <a:lnTo>
                  <a:pt x="28" y="667"/>
                </a:lnTo>
                <a:lnTo>
                  <a:pt x="31" y="670"/>
                </a:lnTo>
                <a:lnTo>
                  <a:pt x="36" y="671"/>
                </a:lnTo>
                <a:lnTo>
                  <a:pt x="39" y="671"/>
                </a:lnTo>
                <a:lnTo>
                  <a:pt x="42" y="670"/>
                </a:lnTo>
                <a:lnTo>
                  <a:pt x="240" y="574"/>
                </a:lnTo>
                <a:lnTo>
                  <a:pt x="268" y="582"/>
                </a:lnTo>
                <a:lnTo>
                  <a:pt x="299" y="587"/>
                </a:lnTo>
                <a:lnTo>
                  <a:pt x="329" y="590"/>
                </a:lnTo>
                <a:lnTo>
                  <a:pt x="360" y="591"/>
                </a:lnTo>
                <a:lnTo>
                  <a:pt x="379" y="590"/>
                </a:lnTo>
                <a:lnTo>
                  <a:pt x="397" y="590"/>
                </a:lnTo>
                <a:lnTo>
                  <a:pt x="414" y="588"/>
                </a:lnTo>
                <a:lnTo>
                  <a:pt x="432" y="585"/>
                </a:lnTo>
                <a:lnTo>
                  <a:pt x="450" y="582"/>
                </a:lnTo>
                <a:lnTo>
                  <a:pt x="467" y="578"/>
                </a:lnTo>
                <a:lnTo>
                  <a:pt x="483" y="574"/>
                </a:lnTo>
                <a:lnTo>
                  <a:pt x="500" y="568"/>
                </a:lnTo>
                <a:lnTo>
                  <a:pt x="516" y="562"/>
                </a:lnTo>
                <a:lnTo>
                  <a:pt x="531" y="556"/>
                </a:lnTo>
                <a:lnTo>
                  <a:pt x="546" y="549"/>
                </a:lnTo>
                <a:lnTo>
                  <a:pt x="561" y="540"/>
                </a:lnTo>
                <a:lnTo>
                  <a:pt x="575" y="532"/>
                </a:lnTo>
                <a:lnTo>
                  <a:pt x="588" y="524"/>
                </a:lnTo>
                <a:lnTo>
                  <a:pt x="601" y="514"/>
                </a:lnTo>
                <a:lnTo>
                  <a:pt x="614" y="505"/>
                </a:lnTo>
                <a:lnTo>
                  <a:pt x="626" y="494"/>
                </a:lnTo>
                <a:lnTo>
                  <a:pt x="637" y="483"/>
                </a:lnTo>
                <a:lnTo>
                  <a:pt x="648" y="472"/>
                </a:lnTo>
                <a:lnTo>
                  <a:pt x="658" y="461"/>
                </a:lnTo>
                <a:lnTo>
                  <a:pt x="667" y="449"/>
                </a:lnTo>
                <a:lnTo>
                  <a:pt x="676" y="437"/>
                </a:lnTo>
                <a:lnTo>
                  <a:pt x="683" y="424"/>
                </a:lnTo>
                <a:lnTo>
                  <a:pt x="690" y="411"/>
                </a:lnTo>
                <a:lnTo>
                  <a:pt x="698" y="397"/>
                </a:lnTo>
                <a:lnTo>
                  <a:pt x="703" y="383"/>
                </a:lnTo>
                <a:lnTo>
                  <a:pt x="708" y="369"/>
                </a:lnTo>
                <a:lnTo>
                  <a:pt x="712" y="355"/>
                </a:lnTo>
                <a:lnTo>
                  <a:pt x="715" y="340"/>
                </a:lnTo>
                <a:lnTo>
                  <a:pt x="718" y="326"/>
                </a:lnTo>
                <a:lnTo>
                  <a:pt x="719" y="311"/>
                </a:lnTo>
                <a:lnTo>
                  <a:pt x="719" y="296"/>
                </a:lnTo>
                <a:lnTo>
                  <a:pt x="719" y="281"/>
                </a:lnTo>
                <a:lnTo>
                  <a:pt x="718" y="265"/>
                </a:lnTo>
                <a:lnTo>
                  <a:pt x="715" y="251"/>
                </a:lnTo>
                <a:lnTo>
                  <a:pt x="712" y="237"/>
                </a:lnTo>
                <a:lnTo>
                  <a:pt x="708" y="223"/>
                </a:lnTo>
                <a:lnTo>
                  <a:pt x="703" y="208"/>
                </a:lnTo>
                <a:lnTo>
                  <a:pt x="698" y="194"/>
                </a:lnTo>
                <a:lnTo>
                  <a:pt x="690" y="181"/>
                </a:lnTo>
                <a:lnTo>
                  <a:pt x="683" y="168"/>
                </a:lnTo>
                <a:lnTo>
                  <a:pt x="676" y="155"/>
                </a:lnTo>
                <a:lnTo>
                  <a:pt x="667" y="143"/>
                </a:lnTo>
                <a:lnTo>
                  <a:pt x="658" y="131"/>
                </a:lnTo>
                <a:lnTo>
                  <a:pt x="648" y="119"/>
                </a:lnTo>
                <a:lnTo>
                  <a:pt x="637" y="108"/>
                </a:lnTo>
                <a:lnTo>
                  <a:pt x="626" y="98"/>
                </a:lnTo>
                <a:lnTo>
                  <a:pt x="614" y="87"/>
                </a:lnTo>
                <a:lnTo>
                  <a:pt x="601" y="78"/>
                </a:lnTo>
                <a:lnTo>
                  <a:pt x="588" y="68"/>
                </a:lnTo>
                <a:lnTo>
                  <a:pt x="575" y="60"/>
                </a:lnTo>
                <a:lnTo>
                  <a:pt x="561" y="51"/>
                </a:lnTo>
                <a:lnTo>
                  <a:pt x="546" y="43"/>
                </a:lnTo>
                <a:lnTo>
                  <a:pt x="531" y="36"/>
                </a:lnTo>
                <a:lnTo>
                  <a:pt x="516" y="30"/>
                </a:lnTo>
                <a:lnTo>
                  <a:pt x="500" y="24"/>
                </a:lnTo>
                <a:lnTo>
                  <a:pt x="483" y="18"/>
                </a:lnTo>
                <a:lnTo>
                  <a:pt x="467" y="13"/>
                </a:lnTo>
                <a:lnTo>
                  <a:pt x="450" y="10"/>
                </a:lnTo>
                <a:lnTo>
                  <a:pt x="432" y="6"/>
                </a:lnTo>
                <a:lnTo>
                  <a:pt x="414" y="4"/>
                </a:lnTo>
                <a:lnTo>
                  <a:pt x="397" y="1"/>
                </a:lnTo>
                <a:lnTo>
                  <a:pt x="379" y="1"/>
                </a:lnTo>
                <a:lnTo>
                  <a:pt x="360" y="0"/>
                </a:lnTo>
                <a:lnTo>
                  <a:pt x="36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96C9D058-65FA-49FF-A795-86E699EF287F}"/>
              </a:ext>
            </a:extLst>
          </p:cNvPr>
          <p:cNvGrpSpPr>
            <a:grpSpLocks noChangeAspect="1"/>
          </p:cNvGrpSpPr>
          <p:nvPr/>
        </p:nvGrpSpPr>
        <p:grpSpPr>
          <a:xfrm>
            <a:off x="8773069" y="4885999"/>
            <a:ext cx="360000" cy="270001"/>
            <a:chOff x="2614613" y="809625"/>
            <a:chExt cx="285750" cy="214313"/>
          </a:xfrm>
          <a:solidFill>
            <a:schemeClr val="bg1"/>
          </a:solidFill>
        </p:grpSpPr>
        <p:sp>
          <p:nvSpPr>
            <p:cNvPr id="265" name="Freeform 78">
              <a:extLst>
                <a:ext uri="{FF2B5EF4-FFF2-40B4-BE49-F238E27FC236}">
                  <a16:creationId xmlns:a16="http://schemas.microsoft.com/office/drawing/2014/main" id="{AA5D2101-FC00-455E-97AB-6D96081BB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613" y="809625"/>
              <a:ext cx="133350" cy="214313"/>
            </a:xfrm>
            <a:custGeom>
              <a:avLst/>
              <a:gdLst>
                <a:gd name="T0" fmla="*/ 316 w 335"/>
                <a:gd name="T1" fmla="*/ 47 h 540"/>
                <a:gd name="T2" fmla="*/ 325 w 335"/>
                <a:gd name="T3" fmla="*/ 43 h 540"/>
                <a:gd name="T4" fmla="*/ 331 w 335"/>
                <a:gd name="T5" fmla="*/ 37 h 540"/>
                <a:gd name="T6" fmla="*/ 335 w 335"/>
                <a:gd name="T7" fmla="*/ 28 h 540"/>
                <a:gd name="T8" fmla="*/ 335 w 335"/>
                <a:gd name="T9" fmla="*/ 19 h 540"/>
                <a:gd name="T10" fmla="*/ 331 w 335"/>
                <a:gd name="T11" fmla="*/ 10 h 540"/>
                <a:gd name="T12" fmla="*/ 325 w 335"/>
                <a:gd name="T13" fmla="*/ 4 h 540"/>
                <a:gd name="T14" fmla="*/ 316 w 335"/>
                <a:gd name="T15" fmla="*/ 0 h 540"/>
                <a:gd name="T16" fmla="*/ 294 w 335"/>
                <a:gd name="T17" fmla="*/ 0 h 540"/>
                <a:gd name="T18" fmla="*/ 260 w 335"/>
                <a:gd name="T19" fmla="*/ 3 h 540"/>
                <a:gd name="T20" fmla="*/ 227 w 335"/>
                <a:gd name="T21" fmla="*/ 10 h 540"/>
                <a:gd name="T22" fmla="*/ 198 w 335"/>
                <a:gd name="T23" fmla="*/ 20 h 540"/>
                <a:gd name="T24" fmla="*/ 169 w 335"/>
                <a:gd name="T25" fmla="*/ 33 h 540"/>
                <a:gd name="T26" fmla="*/ 142 w 335"/>
                <a:gd name="T27" fmla="*/ 49 h 540"/>
                <a:gd name="T28" fmla="*/ 117 w 335"/>
                <a:gd name="T29" fmla="*/ 68 h 540"/>
                <a:gd name="T30" fmla="*/ 95 w 335"/>
                <a:gd name="T31" fmla="*/ 89 h 540"/>
                <a:gd name="T32" fmla="*/ 75 w 335"/>
                <a:gd name="T33" fmla="*/ 113 h 540"/>
                <a:gd name="T34" fmla="*/ 57 w 335"/>
                <a:gd name="T35" fmla="*/ 141 h 540"/>
                <a:gd name="T36" fmla="*/ 41 w 335"/>
                <a:gd name="T37" fmla="*/ 170 h 540"/>
                <a:gd name="T38" fmla="*/ 27 w 335"/>
                <a:gd name="T39" fmla="*/ 202 h 540"/>
                <a:gd name="T40" fmla="*/ 17 w 335"/>
                <a:gd name="T41" fmla="*/ 236 h 540"/>
                <a:gd name="T42" fmla="*/ 8 w 335"/>
                <a:gd name="T43" fmla="*/ 272 h 540"/>
                <a:gd name="T44" fmla="*/ 3 w 335"/>
                <a:gd name="T45" fmla="*/ 310 h 540"/>
                <a:gd name="T46" fmla="*/ 0 w 335"/>
                <a:gd name="T47" fmla="*/ 351 h 540"/>
                <a:gd name="T48" fmla="*/ 1 w 335"/>
                <a:gd name="T49" fmla="*/ 390 h 540"/>
                <a:gd name="T50" fmla="*/ 7 w 335"/>
                <a:gd name="T51" fmla="*/ 422 h 540"/>
                <a:gd name="T52" fmla="*/ 20 w 335"/>
                <a:gd name="T53" fmla="*/ 452 h 540"/>
                <a:gd name="T54" fmla="*/ 38 w 335"/>
                <a:gd name="T55" fmla="*/ 478 h 540"/>
                <a:gd name="T56" fmla="*/ 61 w 335"/>
                <a:gd name="T57" fmla="*/ 502 h 540"/>
                <a:gd name="T58" fmla="*/ 88 w 335"/>
                <a:gd name="T59" fmla="*/ 520 h 540"/>
                <a:gd name="T60" fmla="*/ 117 w 335"/>
                <a:gd name="T61" fmla="*/ 532 h 540"/>
                <a:gd name="T62" fmla="*/ 150 w 335"/>
                <a:gd name="T63" fmla="*/ 539 h 540"/>
                <a:gd name="T64" fmla="*/ 185 w 335"/>
                <a:gd name="T65" fmla="*/ 539 h 540"/>
                <a:gd name="T66" fmla="*/ 218 w 335"/>
                <a:gd name="T67" fmla="*/ 532 h 540"/>
                <a:gd name="T68" fmla="*/ 248 w 335"/>
                <a:gd name="T69" fmla="*/ 520 h 540"/>
                <a:gd name="T70" fmla="*/ 274 w 335"/>
                <a:gd name="T71" fmla="*/ 502 h 540"/>
                <a:gd name="T72" fmla="*/ 297 w 335"/>
                <a:gd name="T73" fmla="*/ 478 h 540"/>
                <a:gd name="T74" fmla="*/ 315 w 335"/>
                <a:gd name="T75" fmla="*/ 452 h 540"/>
                <a:gd name="T76" fmla="*/ 328 w 335"/>
                <a:gd name="T77" fmla="*/ 422 h 540"/>
                <a:gd name="T78" fmla="*/ 334 w 335"/>
                <a:gd name="T79" fmla="*/ 390 h 540"/>
                <a:gd name="T80" fmla="*/ 334 w 335"/>
                <a:gd name="T81" fmla="*/ 355 h 540"/>
                <a:gd name="T82" fmla="*/ 328 w 335"/>
                <a:gd name="T83" fmla="*/ 322 h 540"/>
                <a:gd name="T84" fmla="*/ 315 w 335"/>
                <a:gd name="T85" fmla="*/ 292 h 540"/>
                <a:gd name="T86" fmla="*/ 297 w 335"/>
                <a:gd name="T87" fmla="*/ 265 h 540"/>
                <a:gd name="T88" fmla="*/ 274 w 335"/>
                <a:gd name="T89" fmla="*/ 242 h 540"/>
                <a:gd name="T90" fmla="*/ 248 w 335"/>
                <a:gd name="T91" fmla="*/ 224 h 540"/>
                <a:gd name="T92" fmla="*/ 218 w 335"/>
                <a:gd name="T93" fmla="*/ 212 h 540"/>
                <a:gd name="T94" fmla="*/ 185 w 335"/>
                <a:gd name="T95" fmla="*/ 204 h 540"/>
                <a:gd name="T96" fmla="*/ 153 w 335"/>
                <a:gd name="T97" fmla="*/ 204 h 540"/>
                <a:gd name="T98" fmla="*/ 126 w 335"/>
                <a:gd name="T99" fmla="*/ 209 h 540"/>
                <a:gd name="T100" fmla="*/ 99 w 335"/>
                <a:gd name="T101" fmla="*/ 218 h 540"/>
                <a:gd name="T102" fmla="*/ 76 w 335"/>
                <a:gd name="T103" fmla="*/ 232 h 540"/>
                <a:gd name="T104" fmla="*/ 73 w 335"/>
                <a:gd name="T105" fmla="*/ 214 h 540"/>
                <a:gd name="T106" fmla="*/ 94 w 335"/>
                <a:gd name="T107" fmla="*/ 170 h 540"/>
                <a:gd name="T108" fmla="*/ 119 w 335"/>
                <a:gd name="T109" fmla="*/ 133 h 540"/>
                <a:gd name="T110" fmla="*/ 150 w 335"/>
                <a:gd name="T111" fmla="*/ 104 h 540"/>
                <a:gd name="T112" fmla="*/ 183 w 335"/>
                <a:gd name="T113" fmla="*/ 80 h 540"/>
                <a:gd name="T114" fmla="*/ 218 w 335"/>
                <a:gd name="T115" fmla="*/ 64 h 540"/>
                <a:gd name="T116" fmla="*/ 255 w 335"/>
                <a:gd name="T117" fmla="*/ 54 h 540"/>
                <a:gd name="T118" fmla="*/ 293 w 335"/>
                <a:gd name="T119" fmla="*/ 49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5" h="540">
                  <a:moveTo>
                    <a:pt x="312" y="47"/>
                  </a:moveTo>
                  <a:lnTo>
                    <a:pt x="316" y="47"/>
                  </a:lnTo>
                  <a:lnTo>
                    <a:pt x="321" y="45"/>
                  </a:lnTo>
                  <a:lnTo>
                    <a:pt x="325" y="43"/>
                  </a:lnTo>
                  <a:lnTo>
                    <a:pt x="329" y="41"/>
                  </a:lnTo>
                  <a:lnTo>
                    <a:pt x="331" y="37"/>
                  </a:lnTo>
                  <a:lnTo>
                    <a:pt x="333" y="33"/>
                  </a:lnTo>
                  <a:lnTo>
                    <a:pt x="335" y="28"/>
                  </a:lnTo>
                  <a:lnTo>
                    <a:pt x="335" y="24"/>
                  </a:lnTo>
                  <a:lnTo>
                    <a:pt x="335" y="19"/>
                  </a:lnTo>
                  <a:lnTo>
                    <a:pt x="333" y="15"/>
                  </a:lnTo>
                  <a:lnTo>
                    <a:pt x="331" y="10"/>
                  </a:lnTo>
                  <a:lnTo>
                    <a:pt x="329" y="6"/>
                  </a:lnTo>
                  <a:lnTo>
                    <a:pt x="325" y="4"/>
                  </a:lnTo>
                  <a:lnTo>
                    <a:pt x="321" y="2"/>
                  </a:lnTo>
                  <a:lnTo>
                    <a:pt x="316" y="0"/>
                  </a:lnTo>
                  <a:lnTo>
                    <a:pt x="312" y="0"/>
                  </a:lnTo>
                  <a:lnTo>
                    <a:pt x="294" y="0"/>
                  </a:lnTo>
                  <a:lnTo>
                    <a:pt x="277" y="1"/>
                  </a:lnTo>
                  <a:lnTo>
                    <a:pt x="260" y="3"/>
                  </a:lnTo>
                  <a:lnTo>
                    <a:pt x="244" y="6"/>
                  </a:lnTo>
                  <a:lnTo>
                    <a:pt x="227" y="10"/>
                  </a:lnTo>
                  <a:lnTo>
                    <a:pt x="213" y="15"/>
                  </a:lnTo>
                  <a:lnTo>
                    <a:pt x="198" y="20"/>
                  </a:lnTo>
                  <a:lnTo>
                    <a:pt x="183" y="26"/>
                  </a:lnTo>
                  <a:lnTo>
                    <a:pt x="169" y="33"/>
                  </a:lnTo>
                  <a:lnTo>
                    <a:pt x="155" y="40"/>
                  </a:lnTo>
                  <a:lnTo>
                    <a:pt x="142" y="49"/>
                  </a:lnTo>
                  <a:lnTo>
                    <a:pt x="130" y="58"/>
                  </a:lnTo>
                  <a:lnTo>
                    <a:pt x="117" y="68"/>
                  </a:lnTo>
                  <a:lnTo>
                    <a:pt x="106" y="78"/>
                  </a:lnTo>
                  <a:lnTo>
                    <a:pt x="95" y="89"/>
                  </a:lnTo>
                  <a:lnTo>
                    <a:pt x="84" y="101"/>
                  </a:lnTo>
                  <a:lnTo>
                    <a:pt x="75" y="113"/>
                  </a:lnTo>
                  <a:lnTo>
                    <a:pt x="65" y="127"/>
                  </a:lnTo>
                  <a:lnTo>
                    <a:pt x="57" y="141"/>
                  </a:lnTo>
                  <a:lnTo>
                    <a:pt x="48" y="154"/>
                  </a:lnTo>
                  <a:lnTo>
                    <a:pt x="41" y="170"/>
                  </a:lnTo>
                  <a:lnTo>
                    <a:pt x="34" y="185"/>
                  </a:lnTo>
                  <a:lnTo>
                    <a:pt x="27" y="202"/>
                  </a:lnTo>
                  <a:lnTo>
                    <a:pt x="22" y="218"/>
                  </a:lnTo>
                  <a:lnTo>
                    <a:pt x="17" y="236"/>
                  </a:lnTo>
                  <a:lnTo>
                    <a:pt x="12" y="254"/>
                  </a:lnTo>
                  <a:lnTo>
                    <a:pt x="8" y="272"/>
                  </a:lnTo>
                  <a:lnTo>
                    <a:pt x="5" y="291"/>
                  </a:lnTo>
                  <a:lnTo>
                    <a:pt x="3" y="310"/>
                  </a:lnTo>
                  <a:lnTo>
                    <a:pt x="1" y="330"/>
                  </a:lnTo>
                  <a:lnTo>
                    <a:pt x="0" y="351"/>
                  </a:lnTo>
                  <a:lnTo>
                    <a:pt x="0" y="371"/>
                  </a:lnTo>
                  <a:lnTo>
                    <a:pt x="1" y="390"/>
                  </a:lnTo>
                  <a:lnTo>
                    <a:pt x="3" y="405"/>
                  </a:lnTo>
                  <a:lnTo>
                    <a:pt x="7" y="422"/>
                  </a:lnTo>
                  <a:lnTo>
                    <a:pt x="12" y="437"/>
                  </a:lnTo>
                  <a:lnTo>
                    <a:pt x="20" y="452"/>
                  </a:lnTo>
                  <a:lnTo>
                    <a:pt x="28" y="466"/>
                  </a:lnTo>
                  <a:lnTo>
                    <a:pt x="38" y="478"/>
                  </a:lnTo>
                  <a:lnTo>
                    <a:pt x="48" y="491"/>
                  </a:lnTo>
                  <a:lnTo>
                    <a:pt x="61" y="502"/>
                  </a:lnTo>
                  <a:lnTo>
                    <a:pt x="74" y="511"/>
                  </a:lnTo>
                  <a:lnTo>
                    <a:pt x="88" y="520"/>
                  </a:lnTo>
                  <a:lnTo>
                    <a:pt x="102" y="527"/>
                  </a:lnTo>
                  <a:lnTo>
                    <a:pt x="117" y="532"/>
                  </a:lnTo>
                  <a:lnTo>
                    <a:pt x="134" y="537"/>
                  </a:lnTo>
                  <a:lnTo>
                    <a:pt x="150" y="539"/>
                  </a:lnTo>
                  <a:lnTo>
                    <a:pt x="168" y="540"/>
                  </a:lnTo>
                  <a:lnTo>
                    <a:pt x="185" y="539"/>
                  </a:lnTo>
                  <a:lnTo>
                    <a:pt x="201" y="537"/>
                  </a:lnTo>
                  <a:lnTo>
                    <a:pt x="218" y="532"/>
                  </a:lnTo>
                  <a:lnTo>
                    <a:pt x="233" y="527"/>
                  </a:lnTo>
                  <a:lnTo>
                    <a:pt x="248" y="520"/>
                  </a:lnTo>
                  <a:lnTo>
                    <a:pt x="261" y="511"/>
                  </a:lnTo>
                  <a:lnTo>
                    <a:pt x="274" y="502"/>
                  </a:lnTo>
                  <a:lnTo>
                    <a:pt x="287" y="491"/>
                  </a:lnTo>
                  <a:lnTo>
                    <a:pt x="297" y="478"/>
                  </a:lnTo>
                  <a:lnTo>
                    <a:pt x="307" y="466"/>
                  </a:lnTo>
                  <a:lnTo>
                    <a:pt x="315" y="452"/>
                  </a:lnTo>
                  <a:lnTo>
                    <a:pt x="323" y="437"/>
                  </a:lnTo>
                  <a:lnTo>
                    <a:pt x="328" y="422"/>
                  </a:lnTo>
                  <a:lnTo>
                    <a:pt x="332" y="405"/>
                  </a:lnTo>
                  <a:lnTo>
                    <a:pt x="334" y="390"/>
                  </a:lnTo>
                  <a:lnTo>
                    <a:pt x="335" y="371"/>
                  </a:lnTo>
                  <a:lnTo>
                    <a:pt x="334" y="355"/>
                  </a:lnTo>
                  <a:lnTo>
                    <a:pt x="332" y="338"/>
                  </a:lnTo>
                  <a:lnTo>
                    <a:pt x="328" y="322"/>
                  </a:lnTo>
                  <a:lnTo>
                    <a:pt x="323" y="307"/>
                  </a:lnTo>
                  <a:lnTo>
                    <a:pt x="315" y="292"/>
                  </a:lnTo>
                  <a:lnTo>
                    <a:pt x="307" y="278"/>
                  </a:lnTo>
                  <a:lnTo>
                    <a:pt x="297" y="265"/>
                  </a:lnTo>
                  <a:lnTo>
                    <a:pt x="287" y="253"/>
                  </a:lnTo>
                  <a:lnTo>
                    <a:pt x="274" y="242"/>
                  </a:lnTo>
                  <a:lnTo>
                    <a:pt x="261" y="233"/>
                  </a:lnTo>
                  <a:lnTo>
                    <a:pt x="248" y="224"/>
                  </a:lnTo>
                  <a:lnTo>
                    <a:pt x="233" y="217"/>
                  </a:lnTo>
                  <a:lnTo>
                    <a:pt x="218" y="212"/>
                  </a:lnTo>
                  <a:lnTo>
                    <a:pt x="201" y="207"/>
                  </a:lnTo>
                  <a:lnTo>
                    <a:pt x="185" y="204"/>
                  </a:lnTo>
                  <a:lnTo>
                    <a:pt x="168" y="204"/>
                  </a:lnTo>
                  <a:lnTo>
                    <a:pt x="153" y="204"/>
                  </a:lnTo>
                  <a:lnTo>
                    <a:pt x="140" y="206"/>
                  </a:lnTo>
                  <a:lnTo>
                    <a:pt x="126" y="209"/>
                  </a:lnTo>
                  <a:lnTo>
                    <a:pt x="112" y="213"/>
                  </a:lnTo>
                  <a:lnTo>
                    <a:pt x="99" y="218"/>
                  </a:lnTo>
                  <a:lnTo>
                    <a:pt x="88" y="224"/>
                  </a:lnTo>
                  <a:lnTo>
                    <a:pt x="76" y="232"/>
                  </a:lnTo>
                  <a:lnTo>
                    <a:pt x="64" y="239"/>
                  </a:lnTo>
                  <a:lnTo>
                    <a:pt x="73" y="214"/>
                  </a:lnTo>
                  <a:lnTo>
                    <a:pt x="83" y="191"/>
                  </a:lnTo>
                  <a:lnTo>
                    <a:pt x="94" y="170"/>
                  </a:lnTo>
                  <a:lnTo>
                    <a:pt x="107" y="150"/>
                  </a:lnTo>
                  <a:lnTo>
                    <a:pt x="119" y="133"/>
                  </a:lnTo>
                  <a:lnTo>
                    <a:pt x="134" y="117"/>
                  </a:lnTo>
                  <a:lnTo>
                    <a:pt x="150" y="104"/>
                  </a:lnTo>
                  <a:lnTo>
                    <a:pt x="166" y="91"/>
                  </a:lnTo>
                  <a:lnTo>
                    <a:pt x="183" y="80"/>
                  </a:lnTo>
                  <a:lnTo>
                    <a:pt x="200" y="72"/>
                  </a:lnTo>
                  <a:lnTo>
                    <a:pt x="218" y="64"/>
                  </a:lnTo>
                  <a:lnTo>
                    <a:pt x="237" y="58"/>
                  </a:lnTo>
                  <a:lnTo>
                    <a:pt x="255" y="54"/>
                  </a:lnTo>
                  <a:lnTo>
                    <a:pt x="274" y="51"/>
                  </a:lnTo>
                  <a:lnTo>
                    <a:pt x="293" y="49"/>
                  </a:lnTo>
                  <a:lnTo>
                    <a:pt x="312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79">
              <a:extLst>
                <a:ext uri="{FF2B5EF4-FFF2-40B4-BE49-F238E27FC236}">
                  <a16:creationId xmlns:a16="http://schemas.microsoft.com/office/drawing/2014/main" id="{6B154D64-0C0E-4527-BB2C-9CD37CFB6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013" y="809625"/>
              <a:ext cx="133350" cy="214313"/>
            </a:xfrm>
            <a:custGeom>
              <a:avLst/>
              <a:gdLst>
                <a:gd name="T0" fmla="*/ 154 w 336"/>
                <a:gd name="T1" fmla="*/ 204 h 540"/>
                <a:gd name="T2" fmla="*/ 126 w 336"/>
                <a:gd name="T3" fmla="*/ 209 h 540"/>
                <a:gd name="T4" fmla="*/ 100 w 336"/>
                <a:gd name="T5" fmla="*/ 218 h 540"/>
                <a:gd name="T6" fmla="*/ 76 w 336"/>
                <a:gd name="T7" fmla="*/ 232 h 540"/>
                <a:gd name="T8" fmla="*/ 73 w 336"/>
                <a:gd name="T9" fmla="*/ 214 h 540"/>
                <a:gd name="T10" fmla="*/ 94 w 336"/>
                <a:gd name="T11" fmla="*/ 170 h 540"/>
                <a:gd name="T12" fmla="*/ 120 w 336"/>
                <a:gd name="T13" fmla="*/ 133 h 540"/>
                <a:gd name="T14" fmla="*/ 150 w 336"/>
                <a:gd name="T15" fmla="*/ 104 h 540"/>
                <a:gd name="T16" fmla="*/ 183 w 336"/>
                <a:gd name="T17" fmla="*/ 80 h 540"/>
                <a:gd name="T18" fmla="*/ 218 w 336"/>
                <a:gd name="T19" fmla="*/ 64 h 540"/>
                <a:gd name="T20" fmla="*/ 255 w 336"/>
                <a:gd name="T21" fmla="*/ 54 h 540"/>
                <a:gd name="T22" fmla="*/ 294 w 336"/>
                <a:gd name="T23" fmla="*/ 49 h 540"/>
                <a:gd name="T24" fmla="*/ 317 w 336"/>
                <a:gd name="T25" fmla="*/ 47 h 540"/>
                <a:gd name="T26" fmla="*/ 325 w 336"/>
                <a:gd name="T27" fmla="*/ 43 h 540"/>
                <a:gd name="T28" fmla="*/ 332 w 336"/>
                <a:gd name="T29" fmla="*/ 37 h 540"/>
                <a:gd name="T30" fmla="*/ 336 w 336"/>
                <a:gd name="T31" fmla="*/ 28 h 540"/>
                <a:gd name="T32" fmla="*/ 336 w 336"/>
                <a:gd name="T33" fmla="*/ 19 h 540"/>
                <a:gd name="T34" fmla="*/ 332 w 336"/>
                <a:gd name="T35" fmla="*/ 10 h 540"/>
                <a:gd name="T36" fmla="*/ 325 w 336"/>
                <a:gd name="T37" fmla="*/ 4 h 540"/>
                <a:gd name="T38" fmla="*/ 317 w 336"/>
                <a:gd name="T39" fmla="*/ 0 h 540"/>
                <a:gd name="T40" fmla="*/ 295 w 336"/>
                <a:gd name="T41" fmla="*/ 0 h 540"/>
                <a:gd name="T42" fmla="*/ 261 w 336"/>
                <a:gd name="T43" fmla="*/ 3 h 540"/>
                <a:gd name="T44" fmla="*/ 228 w 336"/>
                <a:gd name="T45" fmla="*/ 10 h 540"/>
                <a:gd name="T46" fmla="*/ 198 w 336"/>
                <a:gd name="T47" fmla="*/ 20 h 540"/>
                <a:gd name="T48" fmla="*/ 170 w 336"/>
                <a:gd name="T49" fmla="*/ 33 h 540"/>
                <a:gd name="T50" fmla="*/ 142 w 336"/>
                <a:gd name="T51" fmla="*/ 49 h 540"/>
                <a:gd name="T52" fmla="*/ 118 w 336"/>
                <a:gd name="T53" fmla="*/ 68 h 540"/>
                <a:gd name="T54" fmla="*/ 96 w 336"/>
                <a:gd name="T55" fmla="*/ 89 h 540"/>
                <a:gd name="T56" fmla="*/ 75 w 336"/>
                <a:gd name="T57" fmla="*/ 113 h 540"/>
                <a:gd name="T58" fmla="*/ 56 w 336"/>
                <a:gd name="T59" fmla="*/ 141 h 540"/>
                <a:gd name="T60" fmla="*/ 42 w 336"/>
                <a:gd name="T61" fmla="*/ 170 h 540"/>
                <a:gd name="T62" fmla="*/ 28 w 336"/>
                <a:gd name="T63" fmla="*/ 202 h 540"/>
                <a:gd name="T64" fmla="*/ 17 w 336"/>
                <a:gd name="T65" fmla="*/ 236 h 540"/>
                <a:gd name="T66" fmla="*/ 9 w 336"/>
                <a:gd name="T67" fmla="*/ 272 h 540"/>
                <a:gd name="T68" fmla="*/ 3 w 336"/>
                <a:gd name="T69" fmla="*/ 310 h 540"/>
                <a:gd name="T70" fmla="*/ 0 w 336"/>
                <a:gd name="T71" fmla="*/ 351 h 540"/>
                <a:gd name="T72" fmla="*/ 0 w 336"/>
                <a:gd name="T73" fmla="*/ 390 h 540"/>
                <a:gd name="T74" fmla="*/ 8 w 336"/>
                <a:gd name="T75" fmla="*/ 422 h 540"/>
                <a:gd name="T76" fmla="*/ 20 w 336"/>
                <a:gd name="T77" fmla="*/ 452 h 540"/>
                <a:gd name="T78" fmla="*/ 38 w 336"/>
                <a:gd name="T79" fmla="*/ 478 h 540"/>
                <a:gd name="T80" fmla="*/ 61 w 336"/>
                <a:gd name="T81" fmla="*/ 502 h 540"/>
                <a:gd name="T82" fmla="*/ 88 w 336"/>
                <a:gd name="T83" fmla="*/ 520 h 540"/>
                <a:gd name="T84" fmla="*/ 118 w 336"/>
                <a:gd name="T85" fmla="*/ 532 h 540"/>
                <a:gd name="T86" fmla="*/ 151 w 336"/>
                <a:gd name="T87" fmla="*/ 539 h 540"/>
                <a:gd name="T88" fmla="*/ 186 w 336"/>
                <a:gd name="T89" fmla="*/ 539 h 540"/>
                <a:gd name="T90" fmla="*/ 218 w 336"/>
                <a:gd name="T91" fmla="*/ 532 h 540"/>
                <a:gd name="T92" fmla="*/ 248 w 336"/>
                <a:gd name="T93" fmla="*/ 520 h 540"/>
                <a:gd name="T94" fmla="*/ 275 w 336"/>
                <a:gd name="T95" fmla="*/ 502 h 540"/>
                <a:gd name="T96" fmla="*/ 298 w 336"/>
                <a:gd name="T97" fmla="*/ 478 h 540"/>
                <a:gd name="T98" fmla="*/ 316 w 336"/>
                <a:gd name="T99" fmla="*/ 452 h 540"/>
                <a:gd name="T100" fmla="*/ 329 w 336"/>
                <a:gd name="T101" fmla="*/ 422 h 540"/>
                <a:gd name="T102" fmla="*/ 335 w 336"/>
                <a:gd name="T103" fmla="*/ 390 h 540"/>
                <a:gd name="T104" fmla="*/ 335 w 336"/>
                <a:gd name="T105" fmla="*/ 355 h 540"/>
                <a:gd name="T106" fmla="*/ 329 w 336"/>
                <a:gd name="T107" fmla="*/ 322 h 540"/>
                <a:gd name="T108" fmla="*/ 316 w 336"/>
                <a:gd name="T109" fmla="*/ 292 h 540"/>
                <a:gd name="T110" fmla="*/ 298 w 336"/>
                <a:gd name="T111" fmla="*/ 265 h 540"/>
                <a:gd name="T112" fmla="*/ 275 w 336"/>
                <a:gd name="T113" fmla="*/ 242 h 540"/>
                <a:gd name="T114" fmla="*/ 248 w 336"/>
                <a:gd name="T115" fmla="*/ 224 h 540"/>
                <a:gd name="T116" fmla="*/ 218 w 336"/>
                <a:gd name="T117" fmla="*/ 212 h 540"/>
                <a:gd name="T118" fmla="*/ 186 w 336"/>
                <a:gd name="T119" fmla="*/ 204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" h="540">
                  <a:moveTo>
                    <a:pt x="168" y="204"/>
                  </a:moveTo>
                  <a:lnTo>
                    <a:pt x="154" y="204"/>
                  </a:lnTo>
                  <a:lnTo>
                    <a:pt x="140" y="206"/>
                  </a:lnTo>
                  <a:lnTo>
                    <a:pt x="126" y="209"/>
                  </a:lnTo>
                  <a:lnTo>
                    <a:pt x="112" y="213"/>
                  </a:lnTo>
                  <a:lnTo>
                    <a:pt x="100" y="218"/>
                  </a:lnTo>
                  <a:lnTo>
                    <a:pt x="88" y="224"/>
                  </a:lnTo>
                  <a:lnTo>
                    <a:pt x="76" y="232"/>
                  </a:lnTo>
                  <a:lnTo>
                    <a:pt x="65" y="239"/>
                  </a:lnTo>
                  <a:lnTo>
                    <a:pt x="73" y="214"/>
                  </a:lnTo>
                  <a:lnTo>
                    <a:pt x="83" y="191"/>
                  </a:lnTo>
                  <a:lnTo>
                    <a:pt x="94" y="170"/>
                  </a:lnTo>
                  <a:lnTo>
                    <a:pt x="107" y="150"/>
                  </a:lnTo>
                  <a:lnTo>
                    <a:pt x="120" y="133"/>
                  </a:lnTo>
                  <a:lnTo>
                    <a:pt x="135" y="117"/>
                  </a:lnTo>
                  <a:lnTo>
                    <a:pt x="150" y="104"/>
                  </a:lnTo>
                  <a:lnTo>
                    <a:pt x="167" y="91"/>
                  </a:lnTo>
                  <a:lnTo>
                    <a:pt x="183" y="80"/>
                  </a:lnTo>
                  <a:lnTo>
                    <a:pt x="200" y="72"/>
                  </a:lnTo>
                  <a:lnTo>
                    <a:pt x="218" y="64"/>
                  </a:lnTo>
                  <a:lnTo>
                    <a:pt x="236" y="58"/>
                  </a:lnTo>
                  <a:lnTo>
                    <a:pt x="255" y="54"/>
                  </a:lnTo>
                  <a:lnTo>
                    <a:pt x="275" y="51"/>
                  </a:lnTo>
                  <a:lnTo>
                    <a:pt x="294" y="49"/>
                  </a:lnTo>
                  <a:lnTo>
                    <a:pt x="313" y="47"/>
                  </a:lnTo>
                  <a:lnTo>
                    <a:pt x="317" y="47"/>
                  </a:lnTo>
                  <a:lnTo>
                    <a:pt x="321" y="45"/>
                  </a:lnTo>
                  <a:lnTo>
                    <a:pt x="325" y="43"/>
                  </a:lnTo>
                  <a:lnTo>
                    <a:pt x="330" y="41"/>
                  </a:lnTo>
                  <a:lnTo>
                    <a:pt x="332" y="37"/>
                  </a:lnTo>
                  <a:lnTo>
                    <a:pt x="334" y="33"/>
                  </a:lnTo>
                  <a:lnTo>
                    <a:pt x="336" y="28"/>
                  </a:lnTo>
                  <a:lnTo>
                    <a:pt x="336" y="24"/>
                  </a:lnTo>
                  <a:lnTo>
                    <a:pt x="336" y="19"/>
                  </a:lnTo>
                  <a:lnTo>
                    <a:pt x="334" y="15"/>
                  </a:lnTo>
                  <a:lnTo>
                    <a:pt x="332" y="10"/>
                  </a:lnTo>
                  <a:lnTo>
                    <a:pt x="330" y="6"/>
                  </a:lnTo>
                  <a:lnTo>
                    <a:pt x="325" y="4"/>
                  </a:lnTo>
                  <a:lnTo>
                    <a:pt x="321" y="2"/>
                  </a:lnTo>
                  <a:lnTo>
                    <a:pt x="317" y="0"/>
                  </a:lnTo>
                  <a:lnTo>
                    <a:pt x="313" y="0"/>
                  </a:lnTo>
                  <a:lnTo>
                    <a:pt x="295" y="0"/>
                  </a:lnTo>
                  <a:lnTo>
                    <a:pt x="278" y="1"/>
                  </a:lnTo>
                  <a:lnTo>
                    <a:pt x="261" y="3"/>
                  </a:lnTo>
                  <a:lnTo>
                    <a:pt x="244" y="6"/>
                  </a:lnTo>
                  <a:lnTo>
                    <a:pt x="228" y="10"/>
                  </a:lnTo>
                  <a:lnTo>
                    <a:pt x="213" y="15"/>
                  </a:lnTo>
                  <a:lnTo>
                    <a:pt x="198" y="20"/>
                  </a:lnTo>
                  <a:lnTo>
                    <a:pt x="183" y="26"/>
                  </a:lnTo>
                  <a:lnTo>
                    <a:pt x="170" y="33"/>
                  </a:lnTo>
                  <a:lnTo>
                    <a:pt x="156" y="40"/>
                  </a:lnTo>
                  <a:lnTo>
                    <a:pt x="142" y="49"/>
                  </a:lnTo>
                  <a:lnTo>
                    <a:pt x="131" y="58"/>
                  </a:lnTo>
                  <a:lnTo>
                    <a:pt x="118" y="68"/>
                  </a:lnTo>
                  <a:lnTo>
                    <a:pt x="106" y="78"/>
                  </a:lnTo>
                  <a:lnTo>
                    <a:pt x="96" y="89"/>
                  </a:lnTo>
                  <a:lnTo>
                    <a:pt x="85" y="101"/>
                  </a:lnTo>
                  <a:lnTo>
                    <a:pt x="75" y="113"/>
                  </a:lnTo>
                  <a:lnTo>
                    <a:pt x="66" y="127"/>
                  </a:lnTo>
                  <a:lnTo>
                    <a:pt x="56" y="141"/>
                  </a:lnTo>
                  <a:lnTo>
                    <a:pt x="49" y="154"/>
                  </a:lnTo>
                  <a:lnTo>
                    <a:pt x="42" y="170"/>
                  </a:lnTo>
                  <a:lnTo>
                    <a:pt x="34" y="185"/>
                  </a:lnTo>
                  <a:lnTo>
                    <a:pt x="28" y="202"/>
                  </a:lnTo>
                  <a:lnTo>
                    <a:pt x="22" y="218"/>
                  </a:lnTo>
                  <a:lnTo>
                    <a:pt x="17" y="236"/>
                  </a:lnTo>
                  <a:lnTo>
                    <a:pt x="13" y="254"/>
                  </a:lnTo>
                  <a:lnTo>
                    <a:pt x="9" y="272"/>
                  </a:lnTo>
                  <a:lnTo>
                    <a:pt x="6" y="291"/>
                  </a:lnTo>
                  <a:lnTo>
                    <a:pt x="3" y="310"/>
                  </a:lnTo>
                  <a:lnTo>
                    <a:pt x="1" y="330"/>
                  </a:lnTo>
                  <a:lnTo>
                    <a:pt x="0" y="351"/>
                  </a:lnTo>
                  <a:lnTo>
                    <a:pt x="0" y="371"/>
                  </a:lnTo>
                  <a:lnTo>
                    <a:pt x="0" y="390"/>
                  </a:lnTo>
                  <a:lnTo>
                    <a:pt x="3" y="405"/>
                  </a:lnTo>
                  <a:lnTo>
                    <a:pt x="8" y="422"/>
                  </a:lnTo>
                  <a:lnTo>
                    <a:pt x="13" y="437"/>
                  </a:lnTo>
                  <a:lnTo>
                    <a:pt x="20" y="452"/>
                  </a:lnTo>
                  <a:lnTo>
                    <a:pt x="29" y="466"/>
                  </a:lnTo>
                  <a:lnTo>
                    <a:pt x="38" y="478"/>
                  </a:lnTo>
                  <a:lnTo>
                    <a:pt x="49" y="491"/>
                  </a:lnTo>
                  <a:lnTo>
                    <a:pt x="61" y="502"/>
                  </a:lnTo>
                  <a:lnTo>
                    <a:pt x="74" y="511"/>
                  </a:lnTo>
                  <a:lnTo>
                    <a:pt x="88" y="520"/>
                  </a:lnTo>
                  <a:lnTo>
                    <a:pt x="103" y="527"/>
                  </a:lnTo>
                  <a:lnTo>
                    <a:pt x="118" y="532"/>
                  </a:lnTo>
                  <a:lnTo>
                    <a:pt x="134" y="537"/>
                  </a:lnTo>
                  <a:lnTo>
                    <a:pt x="151" y="539"/>
                  </a:lnTo>
                  <a:lnTo>
                    <a:pt x="168" y="540"/>
                  </a:lnTo>
                  <a:lnTo>
                    <a:pt x="186" y="539"/>
                  </a:lnTo>
                  <a:lnTo>
                    <a:pt x="201" y="537"/>
                  </a:lnTo>
                  <a:lnTo>
                    <a:pt x="218" y="532"/>
                  </a:lnTo>
                  <a:lnTo>
                    <a:pt x="233" y="527"/>
                  </a:lnTo>
                  <a:lnTo>
                    <a:pt x="248" y="520"/>
                  </a:lnTo>
                  <a:lnTo>
                    <a:pt x="262" y="511"/>
                  </a:lnTo>
                  <a:lnTo>
                    <a:pt x="275" y="502"/>
                  </a:lnTo>
                  <a:lnTo>
                    <a:pt x="287" y="491"/>
                  </a:lnTo>
                  <a:lnTo>
                    <a:pt x="298" y="478"/>
                  </a:lnTo>
                  <a:lnTo>
                    <a:pt x="307" y="466"/>
                  </a:lnTo>
                  <a:lnTo>
                    <a:pt x="316" y="452"/>
                  </a:lnTo>
                  <a:lnTo>
                    <a:pt x="323" y="437"/>
                  </a:lnTo>
                  <a:lnTo>
                    <a:pt x="329" y="422"/>
                  </a:lnTo>
                  <a:lnTo>
                    <a:pt x="333" y="405"/>
                  </a:lnTo>
                  <a:lnTo>
                    <a:pt x="335" y="390"/>
                  </a:lnTo>
                  <a:lnTo>
                    <a:pt x="336" y="371"/>
                  </a:lnTo>
                  <a:lnTo>
                    <a:pt x="335" y="355"/>
                  </a:lnTo>
                  <a:lnTo>
                    <a:pt x="333" y="338"/>
                  </a:lnTo>
                  <a:lnTo>
                    <a:pt x="329" y="322"/>
                  </a:lnTo>
                  <a:lnTo>
                    <a:pt x="323" y="307"/>
                  </a:lnTo>
                  <a:lnTo>
                    <a:pt x="316" y="292"/>
                  </a:lnTo>
                  <a:lnTo>
                    <a:pt x="307" y="278"/>
                  </a:lnTo>
                  <a:lnTo>
                    <a:pt x="298" y="265"/>
                  </a:lnTo>
                  <a:lnTo>
                    <a:pt x="287" y="253"/>
                  </a:lnTo>
                  <a:lnTo>
                    <a:pt x="275" y="242"/>
                  </a:lnTo>
                  <a:lnTo>
                    <a:pt x="262" y="233"/>
                  </a:lnTo>
                  <a:lnTo>
                    <a:pt x="248" y="224"/>
                  </a:lnTo>
                  <a:lnTo>
                    <a:pt x="233" y="217"/>
                  </a:lnTo>
                  <a:lnTo>
                    <a:pt x="218" y="212"/>
                  </a:lnTo>
                  <a:lnTo>
                    <a:pt x="201" y="207"/>
                  </a:lnTo>
                  <a:lnTo>
                    <a:pt x="186" y="204"/>
                  </a:lnTo>
                  <a:lnTo>
                    <a:pt x="168" y="2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92B1E03B-CAB1-4151-BD5B-346308D999D8}"/>
              </a:ext>
            </a:extLst>
          </p:cNvPr>
          <p:cNvGrpSpPr>
            <a:grpSpLocks noChangeAspect="1"/>
          </p:cNvGrpSpPr>
          <p:nvPr/>
        </p:nvGrpSpPr>
        <p:grpSpPr>
          <a:xfrm>
            <a:off x="9452227" y="4869062"/>
            <a:ext cx="390550" cy="360000"/>
            <a:chOff x="4313201" y="1920875"/>
            <a:chExt cx="284163" cy="261938"/>
          </a:xfrm>
          <a:solidFill>
            <a:schemeClr val="bg1"/>
          </a:solidFill>
        </p:grpSpPr>
        <p:sp>
          <p:nvSpPr>
            <p:cNvPr id="268" name="Freeform 3131">
              <a:extLst>
                <a:ext uri="{FF2B5EF4-FFF2-40B4-BE49-F238E27FC236}">
                  <a16:creationId xmlns:a16="http://schemas.microsoft.com/office/drawing/2014/main" id="{70427FCE-625A-4F50-BFEF-A82AF1A1C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201" y="1920875"/>
              <a:ext cx="236538" cy="200025"/>
            </a:xfrm>
            <a:custGeom>
              <a:avLst/>
              <a:gdLst>
                <a:gd name="T0" fmla="*/ 599 w 599"/>
                <a:gd name="T1" fmla="*/ 12 h 503"/>
                <a:gd name="T2" fmla="*/ 599 w 599"/>
                <a:gd name="T3" fmla="*/ 7 h 503"/>
                <a:gd name="T4" fmla="*/ 595 w 599"/>
                <a:gd name="T5" fmla="*/ 3 h 503"/>
                <a:gd name="T6" fmla="*/ 592 w 599"/>
                <a:gd name="T7" fmla="*/ 1 h 503"/>
                <a:gd name="T8" fmla="*/ 587 w 599"/>
                <a:gd name="T9" fmla="*/ 0 h 503"/>
                <a:gd name="T10" fmla="*/ 12 w 599"/>
                <a:gd name="T11" fmla="*/ 0 h 503"/>
                <a:gd name="T12" fmla="*/ 8 w 599"/>
                <a:gd name="T13" fmla="*/ 1 h 503"/>
                <a:gd name="T14" fmla="*/ 4 w 599"/>
                <a:gd name="T15" fmla="*/ 3 h 503"/>
                <a:gd name="T16" fmla="*/ 2 w 599"/>
                <a:gd name="T17" fmla="*/ 7 h 503"/>
                <a:gd name="T18" fmla="*/ 0 w 599"/>
                <a:gd name="T19" fmla="*/ 12 h 503"/>
                <a:gd name="T20" fmla="*/ 0 w 599"/>
                <a:gd name="T21" fmla="*/ 371 h 503"/>
                <a:gd name="T22" fmla="*/ 2 w 599"/>
                <a:gd name="T23" fmla="*/ 376 h 503"/>
                <a:gd name="T24" fmla="*/ 4 w 599"/>
                <a:gd name="T25" fmla="*/ 379 h 503"/>
                <a:gd name="T26" fmla="*/ 8 w 599"/>
                <a:gd name="T27" fmla="*/ 382 h 503"/>
                <a:gd name="T28" fmla="*/ 12 w 599"/>
                <a:gd name="T29" fmla="*/ 383 h 503"/>
                <a:gd name="T30" fmla="*/ 96 w 599"/>
                <a:gd name="T31" fmla="*/ 383 h 503"/>
                <a:gd name="T32" fmla="*/ 96 w 599"/>
                <a:gd name="T33" fmla="*/ 490 h 503"/>
                <a:gd name="T34" fmla="*/ 97 w 599"/>
                <a:gd name="T35" fmla="*/ 493 h 503"/>
                <a:gd name="T36" fmla="*/ 98 w 599"/>
                <a:gd name="T37" fmla="*/ 497 h 503"/>
                <a:gd name="T38" fmla="*/ 100 w 599"/>
                <a:gd name="T39" fmla="*/ 499 h 503"/>
                <a:gd name="T40" fmla="*/ 104 w 599"/>
                <a:gd name="T41" fmla="*/ 502 h 503"/>
                <a:gd name="T42" fmla="*/ 106 w 599"/>
                <a:gd name="T43" fmla="*/ 502 h 503"/>
                <a:gd name="T44" fmla="*/ 109 w 599"/>
                <a:gd name="T45" fmla="*/ 503 h 503"/>
                <a:gd name="T46" fmla="*/ 112 w 599"/>
                <a:gd name="T47" fmla="*/ 502 h 503"/>
                <a:gd name="T48" fmla="*/ 117 w 599"/>
                <a:gd name="T49" fmla="*/ 499 h 503"/>
                <a:gd name="T50" fmla="*/ 232 w 599"/>
                <a:gd name="T51" fmla="*/ 383 h 503"/>
                <a:gd name="T52" fmla="*/ 288 w 599"/>
                <a:gd name="T53" fmla="*/ 383 h 503"/>
                <a:gd name="T54" fmla="*/ 288 w 599"/>
                <a:gd name="T55" fmla="*/ 251 h 503"/>
                <a:gd name="T56" fmla="*/ 288 w 599"/>
                <a:gd name="T57" fmla="*/ 246 h 503"/>
                <a:gd name="T58" fmla="*/ 291 w 599"/>
                <a:gd name="T59" fmla="*/ 242 h 503"/>
                <a:gd name="T60" fmla="*/ 295 w 599"/>
                <a:gd name="T61" fmla="*/ 240 h 503"/>
                <a:gd name="T62" fmla="*/ 300 w 599"/>
                <a:gd name="T63" fmla="*/ 239 h 503"/>
                <a:gd name="T64" fmla="*/ 599 w 599"/>
                <a:gd name="T65" fmla="*/ 239 h 503"/>
                <a:gd name="T66" fmla="*/ 599 w 599"/>
                <a:gd name="T67" fmla="*/ 12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9" h="503">
                  <a:moveTo>
                    <a:pt x="599" y="12"/>
                  </a:moveTo>
                  <a:lnTo>
                    <a:pt x="599" y="7"/>
                  </a:lnTo>
                  <a:lnTo>
                    <a:pt x="595" y="3"/>
                  </a:lnTo>
                  <a:lnTo>
                    <a:pt x="592" y="1"/>
                  </a:lnTo>
                  <a:lnTo>
                    <a:pt x="587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3"/>
                  </a:lnTo>
                  <a:lnTo>
                    <a:pt x="2" y="7"/>
                  </a:lnTo>
                  <a:lnTo>
                    <a:pt x="0" y="12"/>
                  </a:lnTo>
                  <a:lnTo>
                    <a:pt x="0" y="371"/>
                  </a:lnTo>
                  <a:lnTo>
                    <a:pt x="2" y="376"/>
                  </a:lnTo>
                  <a:lnTo>
                    <a:pt x="4" y="379"/>
                  </a:lnTo>
                  <a:lnTo>
                    <a:pt x="8" y="382"/>
                  </a:lnTo>
                  <a:lnTo>
                    <a:pt x="12" y="383"/>
                  </a:lnTo>
                  <a:lnTo>
                    <a:pt x="96" y="383"/>
                  </a:lnTo>
                  <a:lnTo>
                    <a:pt x="96" y="490"/>
                  </a:lnTo>
                  <a:lnTo>
                    <a:pt x="97" y="493"/>
                  </a:lnTo>
                  <a:lnTo>
                    <a:pt x="98" y="497"/>
                  </a:lnTo>
                  <a:lnTo>
                    <a:pt x="100" y="499"/>
                  </a:lnTo>
                  <a:lnTo>
                    <a:pt x="104" y="502"/>
                  </a:lnTo>
                  <a:lnTo>
                    <a:pt x="106" y="502"/>
                  </a:lnTo>
                  <a:lnTo>
                    <a:pt x="109" y="503"/>
                  </a:lnTo>
                  <a:lnTo>
                    <a:pt x="112" y="502"/>
                  </a:lnTo>
                  <a:lnTo>
                    <a:pt x="117" y="499"/>
                  </a:lnTo>
                  <a:lnTo>
                    <a:pt x="232" y="383"/>
                  </a:lnTo>
                  <a:lnTo>
                    <a:pt x="288" y="383"/>
                  </a:lnTo>
                  <a:lnTo>
                    <a:pt x="288" y="251"/>
                  </a:lnTo>
                  <a:lnTo>
                    <a:pt x="288" y="246"/>
                  </a:lnTo>
                  <a:lnTo>
                    <a:pt x="291" y="242"/>
                  </a:lnTo>
                  <a:lnTo>
                    <a:pt x="295" y="240"/>
                  </a:lnTo>
                  <a:lnTo>
                    <a:pt x="300" y="239"/>
                  </a:lnTo>
                  <a:lnTo>
                    <a:pt x="599" y="239"/>
                  </a:lnTo>
                  <a:lnTo>
                    <a:pt x="59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3132">
              <a:extLst>
                <a:ext uri="{FF2B5EF4-FFF2-40B4-BE49-F238E27FC236}">
                  <a16:creationId xmlns:a16="http://schemas.microsoft.com/office/drawing/2014/main" id="{27FD5CDF-779A-4ABD-86CD-3B9CA07B1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026" y="2025650"/>
              <a:ext cx="160338" cy="157163"/>
            </a:xfrm>
            <a:custGeom>
              <a:avLst/>
              <a:gdLst>
                <a:gd name="T0" fmla="*/ 395 w 407"/>
                <a:gd name="T1" fmla="*/ 0 h 394"/>
                <a:gd name="T2" fmla="*/ 12 w 407"/>
                <a:gd name="T3" fmla="*/ 0 h 394"/>
                <a:gd name="T4" fmla="*/ 0 w 407"/>
                <a:gd name="T5" fmla="*/ 0 h 394"/>
                <a:gd name="T6" fmla="*/ 0 w 407"/>
                <a:gd name="T7" fmla="*/ 11 h 394"/>
                <a:gd name="T8" fmla="*/ 0 w 407"/>
                <a:gd name="T9" fmla="*/ 252 h 394"/>
                <a:gd name="T10" fmla="*/ 0 w 407"/>
                <a:gd name="T11" fmla="*/ 255 h 394"/>
                <a:gd name="T12" fmla="*/ 4 w 407"/>
                <a:gd name="T13" fmla="*/ 260 h 394"/>
                <a:gd name="T14" fmla="*/ 7 w 407"/>
                <a:gd name="T15" fmla="*/ 262 h 394"/>
                <a:gd name="T16" fmla="*/ 12 w 407"/>
                <a:gd name="T17" fmla="*/ 264 h 394"/>
                <a:gd name="T18" fmla="*/ 193 w 407"/>
                <a:gd name="T19" fmla="*/ 264 h 394"/>
                <a:gd name="T20" fmla="*/ 198 w 407"/>
                <a:gd name="T21" fmla="*/ 264 h 394"/>
                <a:gd name="T22" fmla="*/ 314 w 407"/>
                <a:gd name="T23" fmla="*/ 391 h 394"/>
                <a:gd name="T24" fmla="*/ 319 w 407"/>
                <a:gd name="T25" fmla="*/ 394 h 394"/>
                <a:gd name="T26" fmla="*/ 324 w 407"/>
                <a:gd name="T27" fmla="*/ 394 h 394"/>
                <a:gd name="T28" fmla="*/ 325 w 407"/>
                <a:gd name="T29" fmla="*/ 394 h 394"/>
                <a:gd name="T30" fmla="*/ 327 w 407"/>
                <a:gd name="T31" fmla="*/ 394 h 394"/>
                <a:gd name="T32" fmla="*/ 331 w 407"/>
                <a:gd name="T33" fmla="*/ 392 h 394"/>
                <a:gd name="T34" fmla="*/ 333 w 407"/>
                <a:gd name="T35" fmla="*/ 390 h 394"/>
                <a:gd name="T36" fmla="*/ 334 w 407"/>
                <a:gd name="T37" fmla="*/ 386 h 394"/>
                <a:gd name="T38" fmla="*/ 336 w 407"/>
                <a:gd name="T39" fmla="*/ 383 h 394"/>
                <a:gd name="T40" fmla="*/ 336 w 407"/>
                <a:gd name="T41" fmla="*/ 276 h 394"/>
                <a:gd name="T42" fmla="*/ 336 w 407"/>
                <a:gd name="T43" fmla="*/ 264 h 394"/>
                <a:gd name="T44" fmla="*/ 347 w 407"/>
                <a:gd name="T45" fmla="*/ 264 h 394"/>
                <a:gd name="T46" fmla="*/ 395 w 407"/>
                <a:gd name="T47" fmla="*/ 264 h 394"/>
                <a:gd name="T48" fmla="*/ 400 w 407"/>
                <a:gd name="T49" fmla="*/ 262 h 394"/>
                <a:gd name="T50" fmla="*/ 403 w 407"/>
                <a:gd name="T51" fmla="*/ 260 h 394"/>
                <a:gd name="T52" fmla="*/ 406 w 407"/>
                <a:gd name="T53" fmla="*/ 257 h 394"/>
                <a:gd name="T54" fmla="*/ 407 w 407"/>
                <a:gd name="T55" fmla="*/ 252 h 394"/>
                <a:gd name="T56" fmla="*/ 407 w 407"/>
                <a:gd name="T57" fmla="*/ 11 h 394"/>
                <a:gd name="T58" fmla="*/ 406 w 407"/>
                <a:gd name="T59" fmla="*/ 7 h 394"/>
                <a:gd name="T60" fmla="*/ 403 w 407"/>
                <a:gd name="T61" fmla="*/ 3 h 394"/>
                <a:gd name="T62" fmla="*/ 400 w 407"/>
                <a:gd name="T63" fmla="*/ 1 h 394"/>
                <a:gd name="T64" fmla="*/ 395 w 407"/>
                <a:gd name="T6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7" h="394">
                  <a:moveTo>
                    <a:pt x="395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4" y="260"/>
                  </a:lnTo>
                  <a:lnTo>
                    <a:pt x="7" y="262"/>
                  </a:lnTo>
                  <a:lnTo>
                    <a:pt x="12" y="264"/>
                  </a:lnTo>
                  <a:lnTo>
                    <a:pt x="193" y="264"/>
                  </a:lnTo>
                  <a:lnTo>
                    <a:pt x="198" y="264"/>
                  </a:lnTo>
                  <a:lnTo>
                    <a:pt x="314" y="391"/>
                  </a:lnTo>
                  <a:lnTo>
                    <a:pt x="319" y="394"/>
                  </a:lnTo>
                  <a:lnTo>
                    <a:pt x="324" y="394"/>
                  </a:lnTo>
                  <a:lnTo>
                    <a:pt x="325" y="394"/>
                  </a:lnTo>
                  <a:lnTo>
                    <a:pt x="327" y="394"/>
                  </a:lnTo>
                  <a:lnTo>
                    <a:pt x="331" y="392"/>
                  </a:lnTo>
                  <a:lnTo>
                    <a:pt x="333" y="390"/>
                  </a:lnTo>
                  <a:lnTo>
                    <a:pt x="334" y="386"/>
                  </a:lnTo>
                  <a:lnTo>
                    <a:pt x="336" y="383"/>
                  </a:lnTo>
                  <a:lnTo>
                    <a:pt x="336" y="276"/>
                  </a:lnTo>
                  <a:lnTo>
                    <a:pt x="336" y="264"/>
                  </a:lnTo>
                  <a:lnTo>
                    <a:pt x="347" y="264"/>
                  </a:lnTo>
                  <a:lnTo>
                    <a:pt x="395" y="264"/>
                  </a:lnTo>
                  <a:lnTo>
                    <a:pt x="400" y="262"/>
                  </a:lnTo>
                  <a:lnTo>
                    <a:pt x="403" y="260"/>
                  </a:lnTo>
                  <a:lnTo>
                    <a:pt x="406" y="257"/>
                  </a:lnTo>
                  <a:lnTo>
                    <a:pt x="407" y="252"/>
                  </a:lnTo>
                  <a:lnTo>
                    <a:pt x="407" y="11"/>
                  </a:lnTo>
                  <a:lnTo>
                    <a:pt x="406" y="7"/>
                  </a:lnTo>
                  <a:lnTo>
                    <a:pt x="403" y="3"/>
                  </a:lnTo>
                  <a:lnTo>
                    <a:pt x="400" y="1"/>
                  </a:lnTo>
                  <a:lnTo>
                    <a:pt x="3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6CBA3596-FFE0-4478-B1AF-683DB43D89BB}"/>
              </a:ext>
            </a:extLst>
          </p:cNvPr>
          <p:cNvGrpSpPr>
            <a:grpSpLocks noChangeAspect="1"/>
          </p:cNvGrpSpPr>
          <p:nvPr/>
        </p:nvGrpSpPr>
        <p:grpSpPr>
          <a:xfrm>
            <a:off x="10207446" y="4869062"/>
            <a:ext cx="358420" cy="360000"/>
            <a:chOff x="8440738" y="2524125"/>
            <a:chExt cx="360363" cy="361950"/>
          </a:xfrm>
          <a:solidFill>
            <a:schemeClr val="bg1"/>
          </a:solidFill>
        </p:grpSpPr>
        <p:sp>
          <p:nvSpPr>
            <p:cNvPr id="271" name="Freeform 78">
              <a:extLst>
                <a:ext uri="{FF2B5EF4-FFF2-40B4-BE49-F238E27FC236}">
                  <a16:creationId xmlns:a16="http://schemas.microsoft.com/office/drawing/2014/main" id="{E8A00223-E2A8-4581-B7B4-4F2A82D41D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40738" y="2524125"/>
              <a:ext cx="360363" cy="361950"/>
            </a:xfrm>
            <a:custGeom>
              <a:avLst/>
              <a:gdLst>
                <a:gd name="T0" fmla="*/ 92 w 96"/>
                <a:gd name="T1" fmla="*/ 44 h 96"/>
                <a:gd name="T2" fmla="*/ 84 w 96"/>
                <a:gd name="T3" fmla="*/ 44 h 96"/>
                <a:gd name="T4" fmla="*/ 52 w 96"/>
                <a:gd name="T5" fmla="*/ 12 h 96"/>
                <a:gd name="T6" fmla="*/ 52 w 96"/>
                <a:gd name="T7" fmla="*/ 4 h 96"/>
                <a:gd name="T8" fmla="*/ 48 w 96"/>
                <a:gd name="T9" fmla="*/ 0 h 96"/>
                <a:gd name="T10" fmla="*/ 44 w 96"/>
                <a:gd name="T11" fmla="*/ 4 h 96"/>
                <a:gd name="T12" fmla="*/ 44 w 96"/>
                <a:gd name="T13" fmla="*/ 12 h 96"/>
                <a:gd name="T14" fmla="*/ 12 w 96"/>
                <a:gd name="T15" fmla="*/ 44 h 96"/>
                <a:gd name="T16" fmla="*/ 4 w 96"/>
                <a:gd name="T17" fmla="*/ 44 h 96"/>
                <a:gd name="T18" fmla="*/ 0 w 96"/>
                <a:gd name="T19" fmla="*/ 48 h 96"/>
                <a:gd name="T20" fmla="*/ 4 w 96"/>
                <a:gd name="T21" fmla="*/ 52 h 96"/>
                <a:gd name="T22" fmla="*/ 12 w 96"/>
                <a:gd name="T23" fmla="*/ 52 h 96"/>
                <a:gd name="T24" fmla="*/ 44 w 96"/>
                <a:gd name="T25" fmla="*/ 84 h 96"/>
                <a:gd name="T26" fmla="*/ 44 w 96"/>
                <a:gd name="T27" fmla="*/ 92 h 96"/>
                <a:gd name="T28" fmla="*/ 48 w 96"/>
                <a:gd name="T29" fmla="*/ 96 h 96"/>
                <a:gd name="T30" fmla="*/ 52 w 96"/>
                <a:gd name="T31" fmla="*/ 92 h 96"/>
                <a:gd name="T32" fmla="*/ 52 w 96"/>
                <a:gd name="T33" fmla="*/ 84 h 96"/>
                <a:gd name="T34" fmla="*/ 84 w 96"/>
                <a:gd name="T35" fmla="*/ 52 h 96"/>
                <a:gd name="T36" fmla="*/ 92 w 96"/>
                <a:gd name="T37" fmla="*/ 52 h 96"/>
                <a:gd name="T38" fmla="*/ 96 w 96"/>
                <a:gd name="T39" fmla="*/ 48 h 96"/>
                <a:gd name="T40" fmla="*/ 92 w 96"/>
                <a:gd name="T41" fmla="*/ 44 h 96"/>
                <a:gd name="T42" fmla="*/ 52 w 96"/>
                <a:gd name="T43" fmla="*/ 76 h 96"/>
                <a:gd name="T44" fmla="*/ 52 w 96"/>
                <a:gd name="T45" fmla="*/ 73 h 96"/>
                <a:gd name="T46" fmla="*/ 48 w 96"/>
                <a:gd name="T47" fmla="*/ 69 h 96"/>
                <a:gd name="T48" fmla="*/ 44 w 96"/>
                <a:gd name="T49" fmla="*/ 73 h 96"/>
                <a:gd name="T50" fmla="*/ 44 w 96"/>
                <a:gd name="T51" fmla="*/ 76 h 96"/>
                <a:gd name="T52" fmla="*/ 20 w 96"/>
                <a:gd name="T53" fmla="*/ 52 h 96"/>
                <a:gd name="T54" fmla="*/ 23 w 96"/>
                <a:gd name="T55" fmla="*/ 52 h 96"/>
                <a:gd name="T56" fmla="*/ 27 w 96"/>
                <a:gd name="T57" fmla="*/ 48 h 96"/>
                <a:gd name="T58" fmla="*/ 23 w 96"/>
                <a:gd name="T59" fmla="*/ 44 h 96"/>
                <a:gd name="T60" fmla="*/ 20 w 96"/>
                <a:gd name="T61" fmla="*/ 44 h 96"/>
                <a:gd name="T62" fmla="*/ 44 w 96"/>
                <a:gd name="T63" fmla="*/ 20 h 96"/>
                <a:gd name="T64" fmla="*/ 44 w 96"/>
                <a:gd name="T65" fmla="*/ 23 h 96"/>
                <a:gd name="T66" fmla="*/ 48 w 96"/>
                <a:gd name="T67" fmla="*/ 27 h 96"/>
                <a:gd name="T68" fmla="*/ 52 w 96"/>
                <a:gd name="T69" fmla="*/ 23 h 96"/>
                <a:gd name="T70" fmla="*/ 52 w 96"/>
                <a:gd name="T71" fmla="*/ 20 h 96"/>
                <a:gd name="T72" fmla="*/ 76 w 96"/>
                <a:gd name="T73" fmla="*/ 44 h 96"/>
                <a:gd name="T74" fmla="*/ 73 w 96"/>
                <a:gd name="T75" fmla="*/ 44 h 96"/>
                <a:gd name="T76" fmla="*/ 69 w 96"/>
                <a:gd name="T77" fmla="*/ 48 h 96"/>
                <a:gd name="T78" fmla="*/ 73 w 96"/>
                <a:gd name="T79" fmla="*/ 52 h 96"/>
                <a:gd name="T80" fmla="*/ 76 w 96"/>
                <a:gd name="T81" fmla="*/ 52 h 96"/>
                <a:gd name="T82" fmla="*/ 52 w 96"/>
                <a:gd name="T83" fmla="*/ 7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6" h="96">
                  <a:moveTo>
                    <a:pt x="92" y="44"/>
                  </a:moveTo>
                  <a:cubicBezTo>
                    <a:pt x="84" y="44"/>
                    <a:pt x="84" y="44"/>
                    <a:pt x="84" y="44"/>
                  </a:cubicBezTo>
                  <a:cubicBezTo>
                    <a:pt x="82" y="27"/>
                    <a:pt x="69" y="14"/>
                    <a:pt x="52" y="12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2"/>
                    <a:pt x="50" y="0"/>
                    <a:pt x="48" y="0"/>
                  </a:cubicBezTo>
                  <a:cubicBezTo>
                    <a:pt x="46" y="0"/>
                    <a:pt x="44" y="2"/>
                    <a:pt x="44" y="4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27" y="14"/>
                    <a:pt x="14" y="27"/>
                    <a:pt x="12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2" y="44"/>
                    <a:pt x="0" y="46"/>
                    <a:pt x="0" y="48"/>
                  </a:cubicBezTo>
                  <a:cubicBezTo>
                    <a:pt x="0" y="50"/>
                    <a:pt x="2" y="52"/>
                    <a:pt x="4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4" y="69"/>
                    <a:pt x="27" y="82"/>
                    <a:pt x="44" y="84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4" y="94"/>
                    <a:pt x="46" y="96"/>
                    <a:pt x="48" y="96"/>
                  </a:cubicBezTo>
                  <a:cubicBezTo>
                    <a:pt x="50" y="96"/>
                    <a:pt x="52" y="94"/>
                    <a:pt x="52" y="92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69" y="82"/>
                    <a:pt x="82" y="69"/>
                    <a:pt x="84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4" y="52"/>
                    <a:pt x="96" y="50"/>
                    <a:pt x="96" y="48"/>
                  </a:cubicBezTo>
                  <a:cubicBezTo>
                    <a:pt x="96" y="46"/>
                    <a:pt x="94" y="44"/>
                    <a:pt x="92" y="44"/>
                  </a:cubicBezTo>
                  <a:close/>
                  <a:moveTo>
                    <a:pt x="52" y="76"/>
                  </a:moveTo>
                  <a:cubicBezTo>
                    <a:pt x="52" y="73"/>
                    <a:pt x="52" y="73"/>
                    <a:pt x="52" y="73"/>
                  </a:cubicBezTo>
                  <a:cubicBezTo>
                    <a:pt x="52" y="71"/>
                    <a:pt x="50" y="69"/>
                    <a:pt x="48" y="69"/>
                  </a:cubicBezTo>
                  <a:cubicBezTo>
                    <a:pt x="46" y="69"/>
                    <a:pt x="44" y="71"/>
                    <a:pt x="44" y="73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31" y="74"/>
                    <a:pt x="22" y="65"/>
                    <a:pt x="20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5" y="52"/>
                    <a:pt x="27" y="50"/>
                    <a:pt x="27" y="48"/>
                  </a:cubicBezTo>
                  <a:cubicBezTo>
                    <a:pt x="27" y="46"/>
                    <a:pt x="25" y="44"/>
                    <a:pt x="23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2" y="31"/>
                    <a:pt x="31" y="22"/>
                    <a:pt x="44" y="20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5"/>
                    <a:pt x="46" y="27"/>
                    <a:pt x="48" y="27"/>
                  </a:cubicBezTo>
                  <a:cubicBezTo>
                    <a:pt x="50" y="27"/>
                    <a:pt x="52" y="25"/>
                    <a:pt x="52" y="23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65" y="22"/>
                    <a:pt x="74" y="31"/>
                    <a:pt x="76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1" y="44"/>
                    <a:pt x="69" y="46"/>
                    <a:pt x="69" y="48"/>
                  </a:cubicBezTo>
                  <a:cubicBezTo>
                    <a:pt x="69" y="50"/>
                    <a:pt x="71" y="52"/>
                    <a:pt x="73" y="52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4" y="65"/>
                    <a:pt x="65" y="74"/>
                    <a:pt x="52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2" name="Freeform 79">
              <a:extLst>
                <a:ext uri="{FF2B5EF4-FFF2-40B4-BE49-F238E27FC236}">
                  <a16:creationId xmlns:a16="http://schemas.microsoft.com/office/drawing/2014/main" id="{779FEA2F-4C97-46A7-85F8-3287E592D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0239" y="2667726"/>
              <a:ext cx="101360" cy="90624"/>
            </a:xfrm>
            <a:custGeom>
              <a:avLst/>
              <a:gdLst>
                <a:gd name="T0" fmla="*/ 26 w 36"/>
                <a:gd name="T1" fmla="*/ 0 h 32"/>
                <a:gd name="T2" fmla="*/ 18 w 36"/>
                <a:gd name="T3" fmla="*/ 4 h 32"/>
                <a:gd name="T4" fmla="*/ 10 w 36"/>
                <a:gd name="T5" fmla="*/ 0 h 32"/>
                <a:gd name="T6" fmla="*/ 0 w 36"/>
                <a:gd name="T7" fmla="*/ 10 h 32"/>
                <a:gd name="T8" fmla="*/ 17 w 36"/>
                <a:gd name="T9" fmla="*/ 32 h 32"/>
                <a:gd name="T10" fmla="*/ 18 w 36"/>
                <a:gd name="T11" fmla="*/ 32 h 32"/>
                <a:gd name="T12" fmla="*/ 19 w 36"/>
                <a:gd name="T13" fmla="*/ 32 h 32"/>
                <a:gd name="T14" fmla="*/ 36 w 36"/>
                <a:gd name="T15" fmla="*/ 10 h 32"/>
                <a:gd name="T16" fmla="*/ 26 w 36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2">
                  <a:moveTo>
                    <a:pt x="26" y="0"/>
                  </a:moveTo>
                  <a:cubicBezTo>
                    <a:pt x="23" y="0"/>
                    <a:pt x="20" y="1"/>
                    <a:pt x="18" y="4"/>
                  </a:cubicBezTo>
                  <a:cubicBezTo>
                    <a:pt x="16" y="1"/>
                    <a:pt x="13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20"/>
                    <a:pt x="15" y="30"/>
                    <a:pt x="17" y="32"/>
                  </a:cubicBezTo>
                  <a:cubicBezTo>
                    <a:pt x="17" y="32"/>
                    <a:pt x="18" y="32"/>
                    <a:pt x="18" y="32"/>
                  </a:cubicBezTo>
                  <a:cubicBezTo>
                    <a:pt x="18" y="32"/>
                    <a:pt x="19" y="32"/>
                    <a:pt x="19" y="32"/>
                  </a:cubicBezTo>
                  <a:cubicBezTo>
                    <a:pt x="21" y="30"/>
                    <a:pt x="36" y="20"/>
                    <a:pt x="36" y="10"/>
                  </a:cubicBezTo>
                  <a:cubicBezTo>
                    <a:pt x="36" y="4"/>
                    <a:pt x="31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42AA5513-C059-4817-8334-E630F88218B4}"/>
              </a:ext>
            </a:extLst>
          </p:cNvPr>
          <p:cNvGrpSpPr>
            <a:grpSpLocks noChangeAspect="1"/>
          </p:cNvGrpSpPr>
          <p:nvPr/>
        </p:nvGrpSpPr>
        <p:grpSpPr>
          <a:xfrm>
            <a:off x="10861736" y="4885999"/>
            <a:ext cx="360000" cy="317996"/>
            <a:chOff x="7600950" y="779463"/>
            <a:chExt cx="285750" cy="252412"/>
          </a:xfrm>
          <a:solidFill>
            <a:schemeClr val="bg1"/>
          </a:solidFill>
          <a:effectLst/>
        </p:grpSpPr>
        <p:sp>
          <p:nvSpPr>
            <p:cNvPr id="274" name="Freeform 3135">
              <a:extLst>
                <a:ext uri="{FF2B5EF4-FFF2-40B4-BE49-F238E27FC236}">
                  <a16:creationId xmlns:a16="http://schemas.microsoft.com/office/drawing/2014/main" id="{EF544D95-130E-4030-A19C-9E70D0678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150" y="779463"/>
              <a:ext cx="209550" cy="242888"/>
            </a:xfrm>
            <a:custGeom>
              <a:avLst/>
              <a:gdLst>
                <a:gd name="T0" fmla="*/ 526 w 527"/>
                <a:gd name="T1" fmla="*/ 282 h 612"/>
                <a:gd name="T2" fmla="*/ 523 w 527"/>
                <a:gd name="T3" fmla="*/ 270 h 612"/>
                <a:gd name="T4" fmla="*/ 516 w 527"/>
                <a:gd name="T5" fmla="*/ 255 h 612"/>
                <a:gd name="T6" fmla="*/ 500 w 527"/>
                <a:gd name="T7" fmla="*/ 240 h 612"/>
                <a:gd name="T8" fmla="*/ 484 w 527"/>
                <a:gd name="T9" fmla="*/ 231 h 612"/>
                <a:gd name="T10" fmla="*/ 472 w 527"/>
                <a:gd name="T11" fmla="*/ 229 h 612"/>
                <a:gd name="T12" fmla="*/ 244 w 527"/>
                <a:gd name="T13" fmla="*/ 229 h 612"/>
                <a:gd name="T14" fmla="*/ 256 w 527"/>
                <a:gd name="T15" fmla="*/ 196 h 612"/>
                <a:gd name="T16" fmla="*/ 267 w 527"/>
                <a:gd name="T17" fmla="*/ 154 h 612"/>
                <a:gd name="T18" fmla="*/ 273 w 527"/>
                <a:gd name="T19" fmla="*/ 110 h 612"/>
                <a:gd name="T20" fmla="*/ 273 w 527"/>
                <a:gd name="T21" fmla="*/ 90 h 612"/>
                <a:gd name="T22" fmla="*/ 269 w 527"/>
                <a:gd name="T23" fmla="*/ 71 h 612"/>
                <a:gd name="T24" fmla="*/ 262 w 527"/>
                <a:gd name="T25" fmla="*/ 49 h 612"/>
                <a:gd name="T26" fmla="*/ 252 w 527"/>
                <a:gd name="T27" fmla="*/ 33 h 612"/>
                <a:gd name="T28" fmla="*/ 243 w 527"/>
                <a:gd name="T29" fmla="*/ 21 h 612"/>
                <a:gd name="T30" fmla="*/ 233 w 527"/>
                <a:gd name="T31" fmla="*/ 11 h 612"/>
                <a:gd name="T32" fmla="*/ 215 w 527"/>
                <a:gd name="T33" fmla="*/ 3 h 612"/>
                <a:gd name="T34" fmla="*/ 202 w 527"/>
                <a:gd name="T35" fmla="*/ 0 h 612"/>
                <a:gd name="T36" fmla="*/ 184 w 527"/>
                <a:gd name="T37" fmla="*/ 5 h 612"/>
                <a:gd name="T38" fmla="*/ 169 w 527"/>
                <a:gd name="T39" fmla="*/ 16 h 612"/>
                <a:gd name="T40" fmla="*/ 159 w 527"/>
                <a:gd name="T41" fmla="*/ 33 h 612"/>
                <a:gd name="T42" fmla="*/ 155 w 527"/>
                <a:gd name="T43" fmla="*/ 53 h 612"/>
                <a:gd name="T44" fmla="*/ 151 w 527"/>
                <a:gd name="T45" fmla="*/ 90 h 612"/>
                <a:gd name="T46" fmla="*/ 140 w 527"/>
                <a:gd name="T47" fmla="*/ 127 h 612"/>
                <a:gd name="T48" fmla="*/ 124 w 527"/>
                <a:gd name="T49" fmla="*/ 162 h 612"/>
                <a:gd name="T50" fmla="*/ 102 w 527"/>
                <a:gd name="T51" fmla="*/ 197 h 612"/>
                <a:gd name="T52" fmla="*/ 79 w 527"/>
                <a:gd name="T53" fmla="*/ 226 h 612"/>
                <a:gd name="T54" fmla="*/ 52 w 527"/>
                <a:gd name="T55" fmla="*/ 254 h 612"/>
                <a:gd name="T56" fmla="*/ 26 w 527"/>
                <a:gd name="T57" fmla="*/ 275 h 612"/>
                <a:gd name="T58" fmla="*/ 0 w 527"/>
                <a:gd name="T59" fmla="*/ 291 h 612"/>
                <a:gd name="T60" fmla="*/ 17 w 527"/>
                <a:gd name="T61" fmla="*/ 586 h 612"/>
                <a:gd name="T62" fmla="*/ 48 w 527"/>
                <a:gd name="T63" fmla="*/ 592 h 612"/>
                <a:gd name="T64" fmla="*/ 88 w 527"/>
                <a:gd name="T65" fmla="*/ 602 h 612"/>
                <a:gd name="T66" fmla="*/ 129 w 527"/>
                <a:gd name="T67" fmla="*/ 610 h 612"/>
                <a:gd name="T68" fmla="*/ 161 w 527"/>
                <a:gd name="T69" fmla="*/ 612 h 612"/>
                <a:gd name="T70" fmla="*/ 383 w 527"/>
                <a:gd name="T71" fmla="*/ 612 h 612"/>
                <a:gd name="T72" fmla="*/ 403 w 527"/>
                <a:gd name="T73" fmla="*/ 608 h 612"/>
                <a:gd name="T74" fmla="*/ 419 w 527"/>
                <a:gd name="T75" fmla="*/ 600 h 612"/>
                <a:gd name="T76" fmla="*/ 428 w 527"/>
                <a:gd name="T77" fmla="*/ 585 h 612"/>
                <a:gd name="T78" fmla="*/ 431 w 527"/>
                <a:gd name="T79" fmla="*/ 564 h 612"/>
                <a:gd name="T80" fmla="*/ 428 w 527"/>
                <a:gd name="T81" fmla="*/ 550 h 612"/>
                <a:gd name="T82" fmla="*/ 424 w 527"/>
                <a:gd name="T83" fmla="*/ 538 h 612"/>
                <a:gd name="T84" fmla="*/ 441 w 527"/>
                <a:gd name="T85" fmla="*/ 532 h 612"/>
                <a:gd name="T86" fmla="*/ 455 w 527"/>
                <a:gd name="T87" fmla="*/ 523 h 612"/>
                <a:gd name="T88" fmla="*/ 464 w 527"/>
                <a:gd name="T89" fmla="*/ 508 h 612"/>
                <a:gd name="T90" fmla="*/ 466 w 527"/>
                <a:gd name="T91" fmla="*/ 492 h 612"/>
                <a:gd name="T92" fmla="*/ 464 w 527"/>
                <a:gd name="T93" fmla="*/ 472 h 612"/>
                <a:gd name="T94" fmla="*/ 456 w 527"/>
                <a:gd name="T95" fmla="*/ 455 h 612"/>
                <a:gd name="T96" fmla="*/ 475 w 527"/>
                <a:gd name="T97" fmla="*/ 447 h 612"/>
                <a:gd name="T98" fmla="*/ 489 w 527"/>
                <a:gd name="T99" fmla="*/ 433 h 612"/>
                <a:gd name="T100" fmla="*/ 499 w 527"/>
                <a:gd name="T101" fmla="*/ 416 h 612"/>
                <a:gd name="T102" fmla="*/ 502 w 527"/>
                <a:gd name="T103" fmla="*/ 397 h 612"/>
                <a:gd name="T104" fmla="*/ 501 w 527"/>
                <a:gd name="T105" fmla="*/ 386 h 612"/>
                <a:gd name="T106" fmla="*/ 497 w 527"/>
                <a:gd name="T107" fmla="*/ 375 h 612"/>
                <a:gd name="T108" fmla="*/ 484 w 527"/>
                <a:gd name="T109" fmla="*/ 357 h 612"/>
                <a:gd name="T110" fmla="*/ 503 w 527"/>
                <a:gd name="T111" fmla="*/ 345 h 612"/>
                <a:gd name="T112" fmla="*/ 516 w 527"/>
                <a:gd name="T113" fmla="*/ 329 h 612"/>
                <a:gd name="T114" fmla="*/ 523 w 527"/>
                <a:gd name="T115" fmla="*/ 309 h 612"/>
                <a:gd name="T116" fmla="*/ 527 w 527"/>
                <a:gd name="T117" fmla="*/ 288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7" h="612">
                  <a:moveTo>
                    <a:pt x="527" y="288"/>
                  </a:moveTo>
                  <a:lnTo>
                    <a:pt x="526" y="282"/>
                  </a:lnTo>
                  <a:lnTo>
                    <a:pt x="526" y="276"/>
                  </a:lnTo>
                  <a:lnTo>
                    <a:pt x="523" y="270"/>
                  </a:lnTo>
                  <a:lnTo>
                    <a:pt x="522" y="266"/>
                  </a:lnTo>
                  <a:lnTo>
                    <a:pt x="516" y="255"/>
                  </a:lnTo>
                  <a:lnTo>
                    <a:pt x="509" y="247"/>
                  </a:lnTo>
                  <a:lnTo>
                    <a:pt x="500" y="240"/>
                  </a:lnTo>
                  <a:lnTo>
                    <a:pt x="489" y="234"/>
                  </a:lnTo>
                  <a:lnTo>
                    <a:pt x="484" y="231"/>
                  </a:lnTo>
                  <a:lnTo>
                    <a:pt x="478" y="230"/>
                  </a:lnTo>
                  <a:lnTo>
                    <a:pt x="472" y="229"/>
                  </a:lnTo>
                  <a:lnTo>
                    <a:pt x="466" y="229"/>
                  </a:lnTo>
                  <a:lnTo>
                    <a:pt x="244" y="229"/>
                  </a:lnTo>
                  <a:lnTo>
                    <a:pt x="250" y="213"/>
                  </a:lnTo>
                  <a:lnTo>
                    <a:pt x="256" y="196"/>
                  </a:lnTo>
                  <a:lnTo>
                    <a:pt x="261" y="175"/>
                  </a:lnTo>
                  <a:lnTo>
                    <a:pt x="267" y="154"/>
                  </a:lnTo>
                  <a:lnTo>
                    <a:pt x="270" y="131"/>
                  </a:lnTo>
                  <a:lnTo>
                    <a:pt x="273" y="110"/>
                  </a:lnTo>
                  <a:lnTo>
                    <a:pt x="273" y="99"/>
                  </a:lnTo>
                  <a:lnTo>
                    <a:pt x="273" y="90"/>
                  </a:lnTo>
                  <a:lnTo>
                    <a:pt x="271" y="80"/>
                  </a:lnTo>
                  <a:lnTo>
                    <a:pt x="269" y="71"/>
                  </a:lnTo>
                  <a:lnTo>
                    <a:pt x="265" y="60"/>
                  </a:lnTo>
                  <a:lnTo>
                    <a:pt x="262" y="49"/>
                  </a:lnTo>
                  <a:lnTo>
                    <a:pt x="257" y="41"/>
                  </a:lnTo>
                  <a:lnTo>
                    <a:pt x="252" y="33"/>
                  </a:lnTo>
                  <a:lnTo>
                    <a:pt x="248" y="25"/>
                  </a:lnTo>
                  <a:lnTo>
                    <a:pt x="243" y="21"/>
                  </a:lnTo>
                  <a:lnTo>
                    <a:pt x="238" y="16"/>
                  </a:lnTo>
                  <a:lnTo>
                    <a:pt x="233" y="11"/>
                  </a:lnTo>
                  <a:lnTo>
                    <a:pt x="224" y="6"/>
                  </a:lnTo>
                  <a:lnTo>
                    <a:pt x="215" y="3"/>
                  </a:lnTo>
                  <a:lnTo>
                    <a:pt x="208" y="2"/>
                  </a:lnTo>
                  <a:lnTo>
                    <a:pt x="202" y="0"/>
                  </a:lnTo>
                  <a:lnTo>
                    <a:pt x="193" y="2"/>
                  </a:lnTo>
                  <a:lnTo>
                    <a:pt x="184" y="5"/>
                  </a:lnTo>
                  <a:lnTo>
                    <a:pt x="176" y="10"/>
                  </a:lnTo>
                  <a:lnTo>
                    <a:pt x="169" y="16"/>
                  </a:lnTo>
                  <a:lnTo>
                    <a:pt x="163" y="23"/>
                  </a:lnTo>
                  <a:lnTo>
                    <a:pt x="159" y="33"/>
                  </a:lnTo>
                  <a:lnTo>
                    <a:pt x="156" y="42"/>
                  </a:lnTo>
                  <a:lnTo>
                    <a:pt x="155" y="53"/>
                  </a:lnTo>
                  <a:lnTo>
                    <a:pt x="155" y="71"/>
                  </a:lnTo>
                  <a:lnTo>
                    <a:pt x="151" y="90"/>
                  </a:lnTo>
                  <a:lnTo>
                    <a:pt x="146" y="109"/>
                  </a:lnTo>
                  <a:lnTo>
                    <a:pt x="140" y="127"/>
                  </a:lnTo>
                  <a:lnTo>
                    <a:pt x="133" y="144"/>
                  </a:lnTo>
                  <a:lnTo>
                    <a:pt x="124" y="162"/>
                  </a:lnTo>
                  <a:lnTo>
                    <a:pt x="114" y="180"/>
                  </a:lnTo>
                  <a:lnTo>
                    <a:pt x="102" y="197"/>
                  </a:lnTo>
                  <a:lnTo>
                    <a:pt x="91" y="212"/>
                  </a:lnTo>
                  <a:lnTo>
                    <a:pt x="79" y="226"/>
                  </a:lnTo>
                  <a:lnTo>
                    <a:pt x="66" y="241"/>
                  </a:lnTo>
                  <a:lnTo>
                    <a:pt x="52" y="254"/>
                  </a:lnTo>
                  <a:lnTo>
                    <a:pt x="39" y="266"/>
                  </a:lnTo>
                  <a:lnTo>
                    <a:pt x="26" y="275"/>
                  </a:lnTo>
                  <a:lnTo>
                    <a:pt x="12" y="284"/>
                  </a:lnTo>
                  <a:lnTo>
                    <a:pt x="0" y="291"/>
                  </a:lnTo>
                  <a:lnTo>
                    <a:pt x="0" y="582"/>
                  </a:lnTo>
                  <a:lnTo>
                    <a:pt x="17" y="586"/>
                  </a:lnTo>
                  <a:lnTo>
                    <a:pt x="32" y="588"/>
                  </a:lnTo>
                  <a:lnTo>
                    <a:pt x="48" y="592"/>
                  </a:lnTo>
                  <a:lnTo>
                    <a:pt x="61" y="595"/>
                  </a:lnTo>
                  <a:lnTo>
                    <a:pt x="88" y="602"/>
                  </a:lnTo>
                  <a:lnTo>
                    <a:pt x="114" y="607"/>
                  </a:lnTo>
                  <a:lnTo>
                    <a:pt x="129" y="610"/>
                  </a:lnTo>
                  <a:lnTo>
                    <a:pt x="144" y="611"/>
                  </a:lnTo>
                  <a:lnTo>
                    <a:pt x="161" y="612"/>
                  </a:lnTo>
                  <a:lnTo>
                    <a:pt x="180" y="612"/>
                  </a:lnTo>
                  <a:lnTo>
                    <a:pt x="383" y="612"/>
                  </a:lnTo>
                  <a:lnTo>
                    <a:pt x="394" y="611"/>
                  </a:lnTo>
                  <a:lnTo>
                    <a:pt x="403" y="608"/>
                  </a:lnTo>
                  <a:lnTo>
                    <a:pt x="412" y="605"/>
                  </a:lnTo>
                  <a:lnTo>
                    <a:pt x="419" y="600"/>
                  </a:lnTo>
                  <a:lnTo>
                    <a:pt x="424" y="593"/>
                  </a:lnTo>
                  <a:lnTo>
                    <a:pt x="428" y="585"/>
                  </a:lnTo>
                  <a:lnTo>
                    <a:pt x="430" y="575"/>
                  </a:lnTo>
                  <a:lnTo>
                    <a:pt x="431" y="564"/>
                  </a:lnTo>
                  <a:lnTo>
                    <a:pt x="431" y="557"/>
                  </a:lnTo>
                  <a:lnTo>
                    <a:pt x="428" y="550"/>
                  </a:lnTo>
                  <a:lnTo>
                    <a:pt x="426" y="544"/>
                  </a:lnTo>
                  <a:lnTo>
                    <a:pt x="424" y="538"/>
                  </a:lnTo>
                  <a:lnTo>
                    <a:pt x="433" y="536"/>
                  </a:lnTo>
                  <a:lnTo>
                    <a:pt x="441" y="532"/>
                  </a:lnTo>
                  <a:lnTo>
                    <a:pt x="449" y="527"/>
                  </a:lnTo>
                  <a:lnTo>
                    <a:pt x="455" y="523"/>
                  </a:lnTo>
                  <a:lnTo>
                    <a:pt x="460" y="516"/>
                  </a:lnTo>
                  <a:lnTo>
                    <a:pt x="464" y="508"/>
                  </a:lnTo>
                  <a:lnTo>
                    <a:pt x="466" y="501"/>
                  </a:lnTo>
                  <a:lnTo>
                    <a:pt x="466" y="492"/>
                  </a:lnTo>
                  <a:lnTo>
                    <a:pt x="466" y="481"/>
                  </a:lnTo>
                  <a:lnTo>
                    <a:pt x="464" y="472"/>
                  </a:lnTo>
                  <a:lnTo>
                    <a:pt x="460" y="462"/>
                  </a:lnTo>
                  <a:lnTo>
                    <a:pt x="456" y="455"/>
                  </a:lnTo>
                  <a:lnTo>
                    <a:pt x="465" y="451"/>
                  </a:lnTo>
                  <a:lnTo>
                    <a:pt x="475" y="447"/>
                  </a:lnTo>
                  <a:lnTo>
                    <a:pt x="482" y="441"/>
                  </a:lnTo>
                  <a:lnTo>
                    <a:pt x="489" y="433"/>
                  </a:lnTo>
                  <a:lnTo>
                    <a:pt x="495" y="425"/>
                  </a:lnTo>
                  <a:lnTo>
                    <a:pt x="499" y="416"/>
                  </a:lnTo>
                  <a:lnTo>
                    <a:pt x="502" y="406"/>
                  </a:lnTo>
                  <a:lnTo>
                    <a:pt x="502" y="397"/>
                  </a:lnTo>
                  <a:lnTo>
                    <a:pt x="502" y="391"/>
                  </a:lnTo>
                  <a:lnTo>
                    <a:pt x="501" y="386"/>
                  </a:lnTo>
                  <a:lnTo>
                    <a:pt x="500" y="380"/>
                  </a:lnTo>
                  <a:lnTo>
                    <a:pt x="497" y="375"/>
                  </a:lnTo>
                  <a:lnTo>
                    <a:pt x="491" y="366"/>
                  </a:lnTo>
                  <a:lnTo>
                    <a:pt x="484" y="357"/>
                  </a:lnTo>
                  <a:lnTo>
                    <a:pt x="495" y="353"/>
                  </a:lnTo>
                  <a:lnTo>
                    <a:pt x="503" y="345"/>
                  </a:lnTo>
                  <a:lnTo>
                    <a:pt x="510" y="338"/>
                  </a:lnTo>
                  <a:lnTo>
                    <a:pt x="516" y="329"/>
                  </a:lnTo>
                  <a:lnTo>
                    <a:pt x="521" y="319"/>
                  </a:lnTo>
                  <a:lnTo>
                    <a:pt x="523" y="309"/>
                  </a:lnTo>
                  <a:lnTo>
                    <a:pt x="526" y="298"/>
                  </a:lnTo>
                  <a:lnTo>
                    <a:pt x="527" y="2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3136">
              <a:extLst>
                <a:ext uri="{FF2B5EF4-FFF2-40B4-BE49-F238E27FC236}">
                  <a16:creationId xmlns:a16="http://schemas.microsoft.com/office/drawing/2014/main" id="{5575E794-3144-4CC8-9B14-4AEE678D65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0950" y="879475"/>
              <a:ext cx="66675" cy="152400"/>
            </a:xfrm>
            <a:custGeom>
              <a:avLst/>
              <a:gdLst>
                <a:gd name="T0" fmla="*/ 104 w 168"/>
                <a:gd name="T1" fmla="*/ 330 h 385"/>
                <a:gd name="T2" fmla="*/ 98 w 168"/>
                <a:gd name="T3" fmla="*/ 329 h 385"/>
                <a:gd name="T4" fmla="*/ 93 w 168"/>
                <a:gd name="T5" fmla="*/ 326 h 385"/>
                <a:gd name="T6" fmla="*/ 90 w 168"/>
                <a:gd name="T7" fmla="*/ 320 h 385"/>
                <a:gd name="T8" fmla="*/ 88 w 168"/>
                <a:gd name="T9" fmla="*/ 316 h 385"/>
                <a:gd name="T10" fmla="*/ 90 w 168"/>
                <a:gd name="T11" fmla="*/ 310 h 385"/>
                <a:gd name="T12" fmla="*/ 93 w 168"/>
                <a:gd name="T13" fmla="*/ 305 h 385"/>
                <a:gd name="T14" fmla="*/ 98 w 168"/>
                <a:gd name="T15" fmla="*/ 301 h 385"/>
                <a:gd name="T16" fmla="*/ 104 w 168"/>
                <a:gd name="T17" fmla="*/ 300 h 385"/>
                <a:gd name="T18" fmla="*/ 110 w 168"/>
                <a:gd name="T19" fmla="*/ 301 h 385"/>
                <a:gd name="T20" fmla="*/ 115 w 168"/>
                <a:gd name="T21" fmla="*/ 305 h 385"/>
                <a:gd name="T22" fmla="*/ 117 w 168"/>
                <a:gd name="T23" fmla="*/ 310 h 385"/>
                <a:gd name="T24" fmla="*/ 118 w 168"/>
                <a:gd name="T25" fmla="*/ 316 h 385"/>
                <a:gd name="T26" fmla="*/ 117 w 168"/>
                <a:gd name="T27" fmla="*/ 320 h 385"/>
                <a:gd name="T28" fmla="*/ 115 w 168"/>
                <a:gd name="T29" fmla="*/ 326 h 385"/>
                <a:gd name="T30" fmla="*/ 110 w 168"/>
                <a:gd name="T31" fmla="*/ 329 h 385"/>
                <a:gd name="T32" fmla="*/ 104 w 168"/>
                <a:gd name="T33" fmla="*/ 330 h 385"/>
                <a:gd name="T34" fmla="*/ 104 w 168"/>
                <a:gd name="T35" fmla="*/ 330 h 385"/>
                <a:gd name="T36" fmla="*/ 156 w 168"/>
                <a:gd name="T37" fmla="*/ 2 h 385"/>
                <a:gd name="T38" fmla="*/ 13 w 168"/>
                <a:gd name="T39" fmla="*/ 0 h 385"/>
                <a:gd name="T40" fmla="*/ 9 w 168"/>
                <a:gd name="T41" fmla="*/ 2 h 385"/>
                <a:gd name="T42" fmla="*/ 4 w 168"/>
                <a:gd name="T43" fmla="*/ 4 h 385"/>
                <a:gd name="T44" fmla="*/ 2 w 168"/>
                <a:gd name="T45" fmla="*/ 9 h 385"/>
                <a:gd name="T46" fmla="*/ 0 w 168"/>
                <a:gd name="T47" fmla="*/ 14 h 385"/>
                <a:gd name="T48" fmla="*/ 0 w 168"/>
                <a:gd name="T49" fmla="*/ 373 h 385"/>
                <a:gd name="T50" fmla="*/ 2 w 168"/>
                <a:gd name="T51" fmla="*/ 378 h 385"/>
                <a:gd name="T52" fmla="*/ 4 w 168"/>
                <a:gd name="T53" fmla="*/ 381 h 385"/>
                <a:gd name="T54" fmla="*/ 9 w 168"/>
                <a:gd name="T55" fmla="*/ 383 h 385"/>
                <a:gd name="T56" fmla="*/ 13 w 168"/>
                <a:gd name="T57" fmla="*/ 385 h 385"/>
                <a:gd name="T58" fmla="*/ 156 w 168"/>
                <a:gd name="T59" fmla="*/ 385 h 385"/>
                <a:gd name="T60" fmla="*/ 161 w 168"/>
                <a:gd name="T61" fmla="*/ 383 h 385"/>
                <a:gd name="T62" fmla="*/ 165 w 168"/>
                <a:gd name="T63" fmla="*/ 381 h 385"/>
                <a:gd name="T64" fmla="*/ 168 w 168"/>
                <a:gd name="T65" fmla="*/ 378 h 385"/>
                <a:gd name="T66" fmla="*/ 168 w 168"/>
                <a:gd name="T67" fmla="*/ 373 h 385"/>
                <a:gd name="T68" fmla="*/ 168 w 168"/>
                <a:gd name="T69" fmla="*/ 303 h 385"/>
                <a:gd name="T70" fmla="*/ 168 w 168"/>
                <a:gd name="T71" fmla="*/ 72 h 385"/>
                <a:gd name="T72" fmla="*/ 168 w 168"/>
                <a:gd name="T73" fmla="*/ 14 h 385"/>
                <a:gd name="T74" fmla="*/ 168 w 168"/>
                <a:gd name="T75" fmla="*/ 9 h 385"/>
                <a:gd name="T76" fmla="*/ 166 w 168"/>
                <a:gd name="T77" fmla="*/ 5 h 385"/>
                <a:gd name="T78" fmla="*/ 161 w 168"/>
                <a:gd name="T79" fmla="*/ 3 h 385"/>
                <a:gd name="T80" fmla="*/ 156 w 168"/>
                <a:gd name="T81" fmla="*/ 2 h 385"/>
                <a:gd name="T82" fmla="*/ 156 w 168"/>
                <a:gd name="T83" fmla="*/ 2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8" h="385">
                  <a:moveTo>
                    <a:pt x="104" y="330"/>
                  </a:moveTo>
                  <a:lnTo>
                    <a:pt x="98" y="329"/>
                  </a:lnTo>
                  <a:lnTo>
                    <a:pt x="93" y="326"/>
                  </a:lnTo>
                  <a:lnTo>
                    <a:pt x="90" y="320"/>
                  </a:lnTo>
                  <a:lnTo>
                    <a:pt x="88" y="316"/>
                  </a:lnTo>
                  <a:lnTo>
                    <a:pt x="90" y="310"/>
                  </a:lnTo>
                  <a:lnTo>
                    <a:pt x="93" y="305"/>
                  </a:lnTo>
                  <a:lnTo>
                    <a:pt x="98" y="301"/>
                  </a:lnTo>
                  <a:lnTo>
                    <a:pt x="104" y="300"/>
                  </a:lnTo>
                  <a:lnTo>
                    <a:pt x="110" y="301"/>
                  </a:lnTo>
                  <a:lnTo>
                    <a:pt x="115" y="305"/>
                  </a:lnTo>
                  <a:lnTo>
                    <a:pt x="117" y="310"/>
                  </a:lnTo>
                  <a:lnTo>
                    <a:pt x="118" y="316"/>
                  </a:lnTo>
                  <a:lnTo>
                    <a:pt x="117" y="320"/>
                  </a:lnTo>
                  <a:lnTo>
                    <a:pt x="115" y="326"/>
                  </a:lnTo>
                  <a:lnTo>
                    <a:pt x="110" y="329"/>
                  </a:lnTo>
                  <a:lnTo>
                    <a:pt x="104" y="330"/>
                  </a:lnTo>
                  <a:lnTo>
                    <a:pt x="104" y="330"/>
                  </a:lnTo>
                  <a:close/>
                  <a:moveTo>
                    <a:pt x="156" y="2"/>
                  </a:moveTo>
                  <a:lnTo>
                    <a:pt x="13" y="0"/>
                  </a:lnTo>
                  <a:lnTo>
                    <a:pt x="9" y="2"/>
                  </a:lnTo>
                  <a:lnTo>
                    <a:pt x="4" y="4"/>
                  </a:lnTo>
                  <a:lnTo>
                    <a:pt x="2" y="9"/>
                  </a:lnTo>
                  <a:lnTo>
                    <a:pt x="0" y="14"/>
                  </a:lnTo>
                  <a:lnTo>
                    <a:pt x="0" y="373"/>
                  </a:lnTo>
                  <a:lnTo>
                    <a:pt x="2" y="378"/>
                  </a:lnTo>
                  <a:lnTo>
                    <a:pt x="4" y="381"/>
                  </a:lnTo>
                  <a:lnTo>
                    <a:pt x="9" y="383"/>
                  </a:lnTo>
                  <a:lnTo>
                    <a:pt x="13" y="385"/>
                  </a:lnTo>
                  <a:lnTo>
                    <a:pt x="156" y="385"/>
                  </a:lnTo>
                  <a:lnTo>
                    <a:pt x="161" y="383"/>
                  </a:lnTo>
                  <a:lnTo>
                    <a:pt x="165" y="381"/>
                  </a:lnTo>
                  <a:lnTo>
                    <a:pt x="168" y="378"/>
                  </a:lnTo>
                  <a:lnTo>
                    <a:pt x="168" y="373"/>
                  </a:lnTo>
                  <a:lnTo>
                    <a:pt x="168" y="303"/>
                  </a:lnTo>
                  <a:lnTo>
                    <a:pt x="168" y="72"/>
                  </a:lnTo>
                  <a:lnTo>
                    <a:pt x="168" y="14"/>
                  </a:lnTo>
                  <a:lnTo>
                    <a:pt x="168" y="9"/>
                  </a:lnTo>
                  <a:lnTo>
                    <a:pt x="166" y="5"/>
                  </a:lnTo>
                  <a:lnTo>
                    <a:pt x="161" y="3"/>
                  </a:lnTo>
                  <a:lnTo>
                    <a:pt x="156" y="2"/>
                  </a:lnTo>
                  <a:lnTo>
                    <a:pt x="15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6" name="Group 275">
            <a:extLst>
              <a:ext uri="{FF2B5EF4-FFF2-40B4-BE49-F238E27FC236}">
                <a16:creationId xmlns:a16="http://schemas.microsoft.com/office/drawing/2014/main" id="{8B1AD63C-B572-4131-AB24-7E4C152CCD10}"/>
              </a:ext>
            </a:extLst>
          </p:cNvPr>
          <p:cNvGrpSpPr/>
          <p:nvPr/>
        </p:nvGrpSpPr>
        <p:grpSpPr>
          <a:xfrm>
            <a:off x="3070745" y="5394924"/>
            <a:ext cx="374871" cy="421852"/>
            <a:chOff x="148981" y="5336362"/>
            <a:chExt cx="2150069" cy="2419524"/>
          </a:xfrm>
          <a:solidFill>
            <a:schemeClr val="bg1"/>
          </a:solidFill>
        </p:grpSpPr>
        <p:pic>
          <p:nvPicPr>
            <p:cNvPr id="277" name="Graphic 276">
              <a:extLst>
                <a:ext uri="{FF2B5EF4-FFF2-40B4-BE49-F238E27FC236}">
                  <a16:creationId xmlns:a16="http://schemas.microsoft.com/office/drawing/2014/main" id="{67A89A45-EEE1-4953-9583-6F23A0F028A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70691" y="5892801"/>
              <a:ext cx="1306648" cy="1306646"/>
            </a:xfrm>
            <a:prstGeom prst="rect">
              <a:avLst/>
            </a:prstGeom>
          </p:spPr>
        </p:pic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676F8FD7-E84D-498C-AE6C-2D5F950CAD39}"/>
                </a:ext>
              </a:extLst>
            </p:cNvPr>
            <p:cNvSpPr/>
            <p:nvPr userDrawn="1"/>
          </p:nvSpPr>
          <p:spPr>
            <a:xfrm>
              <a:off x="148981" y="5336362"/>
              <a:ext cx="2150069" cy="2419524"/>
            </a:xfrm>
            <a:custGeom>
              <a:avLst/>
              <a:gdLst>
                <a:gd name="connsiteX0" fmla="*/ 2166852 w 4333694"/>
                <a:gd name="connsiteY0" fmla="*/ 1491082 h 4876809"/>
                <a:gd name="connsiteX1" fmla="*/ 1219543 w 4333694"/>
                <a:gd name="connsiteY1" fmla="*/ 2438391 h 4876809"/>
                <a:gd name="connsiteX2" fmla="*/ 2166852 w 4333694"/>
                <a:gd name="connsiteY2" fmla="*/ 3385700 h 4876809"/>
                <a:gd name="connsiteX3" fmla="*/ 3114161 w 4333694"/>
                <a:gd name="connsiteY3" fmla="*/ 2438391 h 4876809"/>
                <a:gd name="connsiteX4" fmla="*/ 2166852 w 4333694"/>
                <a:gd name="connsiteY4" fmla="*/ 1491082 h 4876809"/>
                <a:gd name="connsiteX5" fmla="*/ 2166852 w 4333694"/>
                <a:gd name="connsiteY5" fmla="*/ 3213469 h 4876809"/>
                <a:gd name="connsiteX6" fmla="*/ 1391774 w 4333694"/>
                <a:gd name="connsiteY6" fmla="*/ 2438391 h 4876809"/>
                <a:gd name="connsiteX7" fmla="*/ 2166852 w 4333694"/>
                <a:gd name="connsiteY7" fmla="*/ 1663313 h 4876809"/>
                <a:gd name="connsiteX8" fmla="*/ 2941930 w 4333694"/>
                <a:gd name="connsiteY8" fmla="*/ 2438391 h 4876809"/>
                <a:gd name="connsiteX9" fmla="*/ 2166852 w 4333694"/>
                <a:gd name="connsiteY9" fmla="*/ 3213469 h 4876809"/>
                <a:gd name="connsiteX10" fmla="*/ 4333389 w 4333694"/>
                <a:gd name="connsiteY10" fmla="*/ 1424016 h 4876809"/>
                <a:gd name="connsiteX11" fmla="*/ 4319435 w 4333694"/>
                <a:gd name="connsiteY11" fmla="*/ 1318498 h 4876809"/>
                <a:gd name="connsiteX12" fmla="*/ 4301100 w 4333694"/>
                <a:gd name="connsiteY12" fmla="*/ 1265015 h 4876809"/>
                <a:gd name="connsiteX13" fmla="*/ 4157310 w 4333694"/>
                <a:gd name="connsiteY13" fmla="*/ 1087355 h 4876809"/>
                <a:gd name="connsiteX14" fmla="*/ 4128145 w 4333694"/>
                <a:gd name="connsiteY14" fmla="*/ 1068676 h 4876809"/>
                <a:gd name="connsiteX15" fmla="*/ 2371639 w 4333694"/>
                <a:gd name="connsiteY15" fmla="*/ 54931 h 4876809"/>
                <a:gd name="connsiteX16" fmla="*/ 2166519 w 4333694"/>
                <a:gd name="connsiteY16" fmla="*/ 0 h 4876809"/>
                <a:gd name="connsiteX17" fmla="*/ 1961283 w 4333694"/>
                <a:gd name="connsiteY17" fmla="*/ 55016 h 4876809"/>
                <a:gd name="connsiteX18" fmla="*/ 205111 w 4333694"/>
                <a:gd name="connsiteY18" fmla="*/ 1069324 h 4876809"/>
                <a:gd name="connsiteX19" fmla="*/ 176746 w 4333694"/>
                <a:gd name="connsiteY19" fmla="*/ 1087441 h 4876809"/>
                <a:gd name="connsiteX20" fmla="*/ 76286 w 4333694"/>
                <a:gd name="connsiteY20" fmla="*/ 1186701 h 4876809"/>
                <a:gd name="connsiteX21" fmla="*/ 30804 w 4333694"/>
                <a:gd name="connsiteY21" fmla="*/ 1269168 h 4876809"/>
                <a:gd name="connsiteX22" fmla="*/ 0 w 4333694"/>
                <a:gd name="connsiteY22" fmla="*/ 1424750 h 4876809"/>
                <a:gd name="connsiteX23" fmla="*/ 333 w 4333694"/>
                <a:gd name="connsiteY23" fmla="*/ 3452784 h 4876809"/>
                <a:gd name="connsiteX24" fmla="*/ 1334 w 4333694"/>
                <a:gd name="connsiteY24" fmla="*/ 3480587 h 4876809"/>
                <a:gd name="connsiteX25" fmla="*/ 1915 w 4333694"/>
                <a:gd name="connsiteY25" fmla="*/ 3487274 h 4876809"/>
                <a:gd name="connsiteX26" fmla="*/ 2048 w 4333694"/>
                <a:gd name="connsiteY26" fmla="*/ 3488636 h 4876809"/>
                <a:gd name="connsiteX27" fmla="*/ 4248 w 4333694"/>
                <a:gd name="connsiteY27" fmla="*/ 3508591 h 4876809"/>
                <a:gd name="connsiteX28" fmla="*/ 5277 w 4333694"/>
                <a:gd name="connsiteY28" fmla="*/ 3515411 h 4876809"/>
                <a:gd name="connsiteX29" fmla="*/ 5515 w 4333694"/>
                <a:gd name="connsiteY29" fmla="*/ 3516935 h 4876809"/>
                <a:gd name="connsiteX30" fmla="*/ 9134 w 4333694"/>
                <a:gd name="connsiteY30" fmla="*/ 3536699 h 4876809"/>
                <a:gd name="connsiteX31" fmla="*/ 10687 w 4333694"/>
                <a:gd name="connsiteY31" fmla="*/ 3543805 h 4876809"/>
                <a:gd name="connsiteX32" fmla="*/ 16478 w 4333694"/>
                <a:gd name="connsiteY32" fmla="*/ 3566198 h 4876809"/>
                <a:gd name="connsiteX33" fmla="*/ 17545 w 4333694"/>
                <a:gd name="connsiteY33" fmla="*/ 3569932 h 4876809"/>
                <a:gd name="connsiteX34" fmla="*/ 65056 w 4333694"/>
                <a:gd name="connsiteY34" fmla="*/ 3673516 h 4876809"/>
                <a:gd name="connsiteX35" fmla="*/ 113528 w 4333694"/>
                <a:gd name="connsiteY35" fmla="*/ 3735372 h 4876809"/>
                <a:gd name="connsiteX36" fmla="*/ 115386 w 4333694"/>
                <a:gd name="connsiteY36" fmla="*/ 3737334 h 4876809"/>
                <a:gd name="connsiteX37" fmla="*/ 142151 w 4333694"/>
                <a:gd name="connsiteY37" fmla="*/ 3762699 h 4876809"/>
                <a:gd name="connsiteX38" fmla="*/ 146895 w 4333694"/>
                <a:gd name="connsiteY38" fmla="*/ 3766700 h 4876809"/>
                <a:gd name="connsiteX39" fmla="*/ 176384 w 4333694"/>
                <a:gd name="connsiteY39" fmla="*/ 3789445 h 4876809"/>
                <a:gd name="connsiteX40" fmla="*/ 205569 w 4333694"/>
                <a:gd name="connsiteY40" fmla="*/ 3808143 h 4876809"/>
                <a:gd name="connsiteX41" fmla="*/ 1962083 w 4333694"/>
                <a:gd name="connsiteY41" fmla="*/ 4821870 h 4876809"/>
                <a:gd name="connsiteX42" fmla="*/ 2167195 w 4333694"/>
                <a:gd name="connsiteY42" fmla="*/ 4876810 h 4876809"/>
                <a:gd name="connsiteX43" fmla="*/ 2167195 w 4333694"/>
                <a:gd name="connsiteY43" fmla="*/ 4876810 h 4876809"/>
                <a:gd name="connsiteX44" fmla="*/ 2372430 w 4333694"/>
                <a:gd name="connsiteY44" fmla="*/ 4821793 h 4876809"/>
                <a:gd name="connsiteX45" fmla="*/ 4128573 w 4333694"/>
                <a:gd name="connsiteY45" fmla="*/ 3807476 h 4876809"/>
                <a:gd name="connsiteX46" fmla="*/ 4156977 w 4333694"/>
                <a:gd name="connsiteY46" fmla="*/ 3789331 h 4876809"/>
                <a:gd name="connsiteX47" fmla="*/ 4187276 w 4333694"/>
                <a:gd name="connsiteY47" fmla="*/ 3766014 h 4876809"/>
                <a:gd name="connsiteX48" fmla="*/ 4191134 w 4333694"/>
                <a:gd name="connsiteY48" fmla="*/ 3762775 h 4876809"/>
                <a:gd name="connsiteX49" fmla="*/ 4218185 w 4333694"/>
                <a:gd name="connsiteY49" fmla="*/ 3737239 h 4876809"/>
                <a:gd name="connsiteX50" fmla="*/ 4219699 w 4333694"/>
                <a:gd name="connsiteY50" fmla="*/ 3735610 h 4876809"/>
                <a:gd name="connsiteX51" fmla="*/ 4316368 w 4333694"/>
                <a:gd name="connsiteY51" fmla="*/ 3569675 h 4876809"/>
                <a:gd name="connsiteX52" fmla="*/ 4317473 w 4333694"/>
                <a:gd name="connsiteY52" fmla="*/ 3565808 h 4876809"/>
                <a:gd name="connsiteX53" fmla="*/ 4323236 w 4333694"/>
                <a:gd name="connsiteY53" fmla="*/ 3543519 h 4876809"/>
                <a:gd name="connsiteX54" fmla="*/ 4324846 w 4333694"/>
                <a:gd name="connsiteY54" fmla="*/ 3536156 h 4876809"/>
                <a:gd name="connsiteX55" fmla="*/ 4328637 w 4333694"/>
                <a:gd name="connsiteY55" fmla="*/ 3515420 h 4876809"/>
                <a:gd name="connsiteX56" fmla="*/ 4329789 w 4333694"/>
                <a:gd name="connsiteY56" fmla="*/ 3507877 h 4876809"/>
                <a:gd name="connsiteX57" fmla="*/ 4331961 w 4333694"/>
                <a:gd name="connsiteY57" fmla="*/ 3488150 h 4876809"/>
                <a:gd name="connsiteX58" fmla="*/ 4332094 w 4333694"/>
                <a:gd name="connsiteY58" fmla="*/ 3486788 h 4876809"/>
                <a:gd name="connsiteX59" fmla="*/ 4332694 w 4333694"/>
                <a:gd name="connsiteY59" fmla="*/ 3479921 h 4876809"/>
                <a:gd name="connsiteX60" fmla="*/ 4333694 w 4333694"/>
                <a:gd name="connsiteY60" fmla="*/ 3452003 h 4876809"/>
                <a:gd name="connsiteX61" fmla="*/ 4333389 w 4333694"/>
                <a:gd name="connsiteY61" fmla="*/ 1424016 h 4876809"/>
                <a:gd name="connsiteX62" fmla="*/ 4160901 w 4333694"/>
                <a:gd name="connsiteY62" fmla="*/ 3468053 h 4876809"/>
                <a:gd name="connsiteX63" fmla="*/ 4160415 w 4333694"/>
                <a:gd name="connsiteY63" fmla="*/ 3473006 h 4876809"/>
                <a:gd name="connsiteX64" fmla="*/ 4159187 w 4333694"/>
                <a:gd name="connsiteY64" fmla="*/ 3484350 h 4876809"/>
                <a:gd name="connsiteX65" fmla="*/ 4158587 w 4333694"/>
                <a:gd name="connsiteY65" fmla="*/ 3488226 h 4876809"/>
                <a:gd name="connsiteX66" fmla="*/ 4158396 w 4333694"/>
                <a:gd name="connsiteY66" fmla="*/ 3489436 h 4876809"/>
                <a:gd name="connsiteX67" fmla="*/ 4156196 w 4333694"/>
                <a:gd name="connsiteY67" fmla="*/ 3501352 h 4876809"/>
                <a:gd name="connsiteX68" fmla="*/ 4155396 w 4333694"/>
                <a:gd name="connsiteY68" fmla="*/ 3505038 h 4876809"/>
                <a:gd name="connsiteX69" fmla="*/ 4152091 w 4333694"/>
                <a:gd name="connsiteY69" fmla="*/ 3517811 h 4876809"/>
                <a:gd name="connsiteX70" fmla="*/ 4151414 w 4333694"/>
                <a:gd name="connsiteY70" fmla="*/ 3520231 h 4876809"/>
                <a:gd name="connsiteX71" fmla="*/ 4095141 w 4333694"/>
                <a:gd name="connsiteY71" fmla="*/ 3616671 h 4876809"/>
                <a:gd name="connsiteX72" fmla="*/ 4094350 w 4333694"/>
                <a:gd name="connsiteY72" fmla="*/ 3617528 h 4876809"/>
                <a:gd name="connsiteX73" fmla="*/ 4078643 w 4333694"/>
                <a:gd name="connsiteY73" fmla="*/ 3632340 h 4876809"/>
                <a:gd name="connsiteX74" fmla="*/ 4076014 w 4333694"/>
                <a:gd name="connsiteY74" fmla="*/ 3634511 h 4876809"/>
                <a:gd name="connsiteX75" fmla="*/ 4058955 w 4333694"/>
                <a:gd name="connsiteY75" fmla="*/ 3647694 h 4876809"/>
                <a:gd name="connsiteX76" fmla="*/ 4042467 w 4333694"/>
                <a:gd name="connsiteY76" fmla="*/ 3658295 h 4876809"/>
                <a:gd name="connsiteX77" fmla="*/ 2286295 w 4333694"/>
                <a:gd name="connsiteY77" fmla="*/ 4672613 h 4876809"/>
                <a:gd name="connsiteX78" fmla="*/ 2167214 w 4333694"/>
                <a:gd name="connsiteY78" fmla="*/ 4704531 h 4876809"/>
                <a:gd name="connsiteX79" fmla="*/ 2048189 w 4333694"/>
                <a:gd name="connsiteY79" fmla="*/ 4672641 h 4876809"/>
                <a:gd name="connsiteX80" fmla="*/ 291684 w 4333694"/>
                <a:gd name="connsiteY80" fmla="*/ 3658943 h 4876809"/>
                <a:gd name="connsiteX81" fmla="*/ 274777 w 4333694"/>
                <a:gd name="connsiteY81" fmla="*/ 3648056 h 4876809"/>
                <a:gd name="connsiteX82" fmla="*/ 257756 w 4333694"/>
                <a:gd name="connsiteY82" fmla="*/ 3634864 h 4876809"/>
                <a:gd name="connsiteX83" fmla="*/ 254965 w 4333694"/>
                <a:gd name="connsiteY83" fmla="*/ 3632521 h 4876809"/>
                <a:gd name="connsiteX84" fmla="*/ 239830 w 4333694"/>
                <a:gd name="connsiteY84" fmla="*/ 3618252 h 4876809"/>
                <a:gd name="connsiteX85" fmla="*/ 238335 w 4333694"/>
                <a:gd name="connsiteY85" fmla="*/ 3616652 h 4876809"/>
                <a:gd name="connsiteX86" fmla="*/ 210179 w 4333694"/>
                <a:gd name="connsiteY86" fmla="*/ 3580724 h 4876809"/>
                <a:gd name="connsiteX87" fmla="*/ 209731 w 4333694"/>
                <a:gd name="connsiteY87" fmla="*/ 3580019 h 4876809"/>
                <a:gd name="connsiteX88" fmla="*/ 182594 w 4333694"/>
                <a:gd name="connsiteY88" fmla="*/ 3520592 h 4876809"/>
                <a:gd name="connsiteX89" fmla="*/ 181937 w 4333694"/>
                <a:gd name="connsiteY89" fmla="*/ 3518249 h 4876809"/>
                <a:gd name="connsiteX90" fmla="*/ 178594 w 4333694"/>
                <a:gd name="connsiteY90" fmla="*/ 3505352 h 4876809"/>
                <a:gd name="connsiteX91" fmla="*/ 177708 w 4333694"/>
                <a:gd name="connsiteY91" fmla="*/ 3501276 h 4876809"/>
                <a:gd name="connsiteX92" fmla="*/ 175641 w 4333694"/>
                <a:gd name="connsiteY92" fmla="*/ 3490027 h 4876809"/>
                <a:gd name="connsiteX93" fmla="*/ 174860 w 4333694"/>
                <a:gd name="connsiteY93" fmla="*/ 3485036 h 4876809"/>
                <a:gd name="connsiteX94" fmla="*/ 173622 w 4333694"/>
                <a:gd name="connsiteY94" fmla="*/ 3473577 h 4876809"/>
                <a:gd name="connsiteX95" fmla="*/ 173165 w 4333694"/>
                <a:gd name="connsiteY95" fmla="*/ 3468881 h 4876809"/>
                <a:gd name="connsiteX96" fmla="*/ 172555 w 4333694"/>
                <a:gd name="connsiteY96" fmla="*/ 3452689 h 4876809"/>
                <a:gd name="connsiteX97" fmla="*/ 172222 w 4333694"/>
                <a:gd name="connsiteY97" fmla="*/ 1424712 h 4876809"/>
                <a:gd name="connsiteX98" fmla="*/ 190138 w 4333694"/>
                <a:gd name="connsiteY98" fmla="*/ 1334538 h 4876809"/>
                <a:gd name="connsiteX99" fmla="*/ 216513 w 4333694"/>
                <a:gd name="connsiteY99" fmla="*/ 1286675 h 4876809"/>
                <a:gd name="connsiteX100" fmla="*/ 274796 w 4333694"/>
                <a:gd name="connsiteY100" fmla="*/ 1229020 h 4876809"/>
                <a:gd name="connsiteX101" fmla="*/ 291227 w 4333694"/>
                <a:gd name="connsiteY101" fmla="*/ 1218457 h 4876809"/>
                <a:gd name="connsiteX102" fmla="*/ 2047418 w 4333694"/>
                <a:gd name="connsiteY102" fmla="*/ 204140 h 4876809"/>
                <a:gd name="connsiteX103" fmla="*/ 2166519 w 4333694"/>
                <a:gd name="connsiteY103" fmla="*/ 172222 h 4876809"/>
                <a:gd name="connsiteX104" fmla="*/ 2285534 w 4333694"/>
                <a:gd name="connsiteY104" fmla="*/ 204102 h 4876809"/>
                <a:gd name="connsiteX105" fmla="*/ 4042010 w 4333694"/>
                <a:gd name="connsiteY105" fmla="*/ 1217819 h 4876809"/>
                <a:gd name="connsiteX106" fmla="*/ 4058955 w 4333694"/>
                <a:gd name="connsiteY106" fmla="*/ 1228725 h 4876809"/>
                <a:gd name="connsiteX107" fmla="*/ 4142366 w 4333694"/>
                <a:gd name="connsiteY107" fmla="*/ 1331900 h 4876809"/>
                <a:gd name="connsiteX108" fmla="*/ 4152995 w 4333694"/>
                <a:gd name="connsiteY108" fmla="*/ 1362875 h 4876809"/>
                <a:gd name="connsiteX109" fmla="*/ 4161130 w 4333694"/>
                <a:gd name="connsiteY109" fmla="*/ 1424007 h 4876809"/>
                <a:gd name="connsiteX110" fmla="*/ 4161463 w 4333694"/>
                <a:gd name="connsiteY110" fmla="*/ 3452032 h 4876809"/>
                <a:gd name="connsiteX111" fmla="*/ 4160901 w 4333694"/>
                <a:gd name="connsiteY111" fmla="*/ 3468053 h 4876809"/>
                <a:gd name="connsiteX0" fmla="*/ 3114161 w 4333694"/>
                <a:gd name="connsiteY0" fmla="*/ 2438391 h 4876810"/>
                <a:gd name="connsiteX1" fmla="*/ 1219543 w 4333694"/>
                <a:gd name="connsiteY1" fmla="*/ 2438391 h 4876810"/>
                <a:gd name="connsiteX2" fmla="*/ 2166852 w 4333694"/>
                <a:gd name="connsiteY2" fmla="*/ 3385700 h 4876810"/>
                <a:gd name="connsiteX3" fmla="*/ 3114161 w 4333694"/>
                <a:gd name="connsiteY3" fmla="*/ 2438391 h 4876810"/>
                <a:gd name="connsiteX4" fmla="*/ 2166852 w 4333694"/>
                <a:gd name="connsiteY4" fmla="*/ 3213469 h 4876810"/>
                <a:gd name="connsiteX5" fmla="*/ 1391774 w 4333694"/>
                <a:gd name="connsiteY5" fmla="*/ 2438391 h 4876810"/>
                <a:gd name="connsiteX6" fmla="*/ 2166852 w 4333694"/>
                <a:gd name="connsiteY6" fmla="*/ 1663313 h 4876810"/>
                <a:gd name="connsiteX7" fmla="*/ 2941930 w 4333694"/>
                <a:gd name="connsiteY7" fmla="*/ 2438391 h 4876810"/>
                <a:gd name="connsiteX8" fmla="*/ 2166852 w 4333694"/>
                <a:gd name="connsiteY8" fmla="*/ 3213469 h 4876810"/>
                <a:gd name="connsiteX9" fmla="*/ 4333389 w 4333694"/>
                <a:gd name="connsiteY9" fmla="*/ 1424016 h 4876810"/>
                <a:gd name="connsiteX10" fmla="*/ 4319435 w 4333694"/>
                <a:gd name="connsiteY10" fmla="*/ 1318498 h 4876810"/>
                <a:gd name="connsiteX11" fmla="*/ 4301100 w 4333694"/>
                <a:gd name="connsiteY11" fmla="*/ 1265015 h 4876810"/>
                <a:gd name="connsiteX12" fmla="*/ 4157310 w 4333694"/>
                <a:gd name="connsiteY12" fmla="*/ 1087355 h 4876810"/>
                <a:gd name="connsiteX13" fmla="*/ 4128145 w 4333694"/>
                <a:gd name="connsiteY13" fmla="*/ 1068676 h 4876810"/>
                <a:gd name="connsiteX14" fmla="*/ 2371639 w 4333694"/>
                <a:gd name="connsiteY14" fmla="*/ 54931 h 4876810"/>
                <a:gd name="connsiteX15" fmla="*/ 2166519 w 4333694"/>
                <a:gd name="connsiteY15" fmla="*/ 0 h 4876810"/>
                <a:gd name="connsiteX16" fmla="*/ 1961283 w 4333694"/>
                <a:gd name="connsiteY16" fmla="*/ 55016 h 4876810"/>
                <a:gd name="connsiteX17" fmla="*/ 205111 w 4333694"/>
                <a:gd name="connsiteY17" fmla="*/ 1069324 h 4876810"/>
                <a:gd name="connsiteX18" fmla="*/ 176746 w 4333694"/>
                <a:gd name="connsiteY18" fmla="*/ 1087441 h 4876810"/>
                <a:gd name="connsiteX19" fmla="*/ 76286 w 4333694"/>
                <a:gd name="connsiteY19" fmla="*/ 1186701 h 4876810"/>
                <a:gd name="connsiteX20" fmla="*/ 30804 w 4333694"/>
                <a:gd name="connsiteY20" fmla="*/ 1269168 h 4876810"/>
                <a:gd name="connsiteX21" fmla="*/ 0 w 4333694"/>
                <a:gd name="connsiteY21" fmla="*/ 1424750 h 4876810"/>
                <a:gd name="connsiteX22" fmla="*/ 333 w 4333694"/>
                <a:gd name="connsiteY22" fmla="*/ 3452784 h 4876810"/>
                <a:gd name="connsiteX23" fmla="*/ 1334 w 4333694"/>
                <a:gd name="connsiteY23" fmla="*/ 3480587 h 4876810"/>
                <a:gd name="connsiteX24" fmla="*/ 1915 w 4333694"/>
                <a:gd name="connsiteY24" fmla="*/ 3487274 h 4876810"/>
                <a:gd name="connsiteX25" fmla="*/ 2048 w 4333694"/>
                <a:gd name="connsiteY25" fmla="*/ 3488636 h 4876810"/>
                <a:gd name="connsiteX26" fmla="*/ 4248 w 4333694"/>
                <a:gd name="connsiteY26" fmla="*/ 3508591 h 4876810"/>
                <a:gd name="connsiteX27" fmla="*/ 5277 w 4333694"/>
                <a:gd name="connsiteY27" fmla="*/ 3515411 h 4876810"/>
                <a:gd name="connsiteX28" fmla="*/ 5515 w 4333694"/>
                <a:gd name="connsiteY28" fmla="*/ 3516935 h 4876810"/>
                <a:gd name="connsiteX29" fmla="*/ 9134 w 4333694"/>
                <a:gd name="connsiteY29" fmla="*/ 3536699 h 4876810"/>
                <a:gd name="connsiteX30" fmla="*/ 10687 w 4333694"/>
                <a:gd name="connsiteY30" fmla="*/ 3543805 h 4876810"/>
                <a:gd name="connsiteX31" fmla="*/ 16478 w 4333694"/>
                <a:gd name="connsiteY31" fmla="*/ 3566198 h 4876810"/>
                <a:gd name="connsiteX32" fmla="*/ 17545 w 4333694"/>
                <a:gd name="connsiteY32" fmla="*/ 3569932 h 4876810"/>
                <a:gd name="connsiteX33" fmla="*/ 65056 w 4333694"/>
                <a:gd name="connsiteY33" fmla="*/ 3673516 h 4876810"/>
                <a:gd name="connsiteX34" fmla="*/ 113528 w 4333694"/>
                <a:gd name="connsiteY34" fmla="*/ 3735372 h 4876810"/>
                <a:gd name="connsiteX35" fmla="*/ 115386 w 4333694"/>
                <a:gd name="connsiteY35" fmla="*/ 3737334 h 4876810"/>
                <a:gd name="connsiteX36" fmla="*/ 142151 w 4333694"/>
                <a:gd name="connsiteY36" fmla="*/ 3762699 h 4876810"/>
                <a:gd name="connsiteX37" fmla="*/ 146895 w 4333694"/>
                <a:gd name="connsiteY37" fmla="*/ 3766700 h 4876810"/>
                <a:gd name="connsiteX38" fmla="*/ 176384 w 4333694"/>
                <a:gd name="connsiteY38" fmla="*/ 3789445 h 4876810"/>
                <a:gd name="connsiteX39" fmla="*/ 205569 w 4333694"/>
                <a:gd name="connsiteY39" fmla="*/ 3808143 h 4876810"/>
                <a:gd name="connsiteX40" fmla="*/ 1962083 w 4333694"/>
                <a:gd name="connsiteY40" fmla="*/ 4821870 h 4876810"/>
                <a:gd name="connsiteX41" fmla="*/ 2167195 w 4333694"/>
                <a:gd name="connsiteY41" fmla="*/ 4876810 h 4876810"/>
                <a:gd name="connsiteX42" fmla="*/ 2167195 w 4333694"/>
                <a:gd name="connsiteY42" fmla="*/ 4876810 h 4876810"/>
                <a:gd name="connsiteX43" fmla="*/ 2372430 w 4333694"/>
                <a:gd name="connsiteY43" fmla="*/ 4821793 h 4876810"/>
                <a:gd name="connsiteX44" fmla="*/ 4128573 w 4333694"/>
                <a:gd name="connsiteY44" fmla="*/ 3807476 h 4876810"/>
                <a:gd name="connsiteX45" fmla="*/ 4156977 w 4333694"/>
                <a:gd name="connsiteY45" fmla="*/ 3789331 h 4876810"/>
                <a:gd name="connsiteX46" fmla="*/ 4187276 w 4333694"/>
                <a:gd name="connsiteY46" fmla="*/ 3766014 h 4876810"/>
                <a:gd name="connsiteX47" fmla="*/ 4191134 w 4333694"/>
                <a:gd name="connsiteY47" fmla="*/ 3762775 h 4876810"/>
                <a:gd name="connsiteX48" fmla="*/ 4218185 w 4333694"/>
                <a:gd name="connsiteY48" fmla="*/ 3737239 h 4876810"/>
                <a:gd name="connsiteX49" fmla="*/ 4219699 w 4333694"/>
                <a:gd name="connsiteY49" fmla="*/ 3735610 h 4876810"/>
                <a:gd name="connsiteX50" fmla="*/ 4316368 w 4333694"/>
                <a:gd name="connsiteY50" fmla="*/ 3569675 h 4876810"/>
                <a:gd name="connsiteX51" fmla="*/ 4317473 w 4333694"/>
                <a:gd name="connsiteY51" fmla="*/ 3565808 h 4876810"/>
                <a:gd name="connsiteX52" fmla="*/ 4323236 w 4333694"/>
                <a:gd name="connsiteY52" fmla="*/ 3543519 h 4876810"/>
                <a:gd name="connsiteX53" fmla="*/ 4324846 w 4333694"/>
                <a:gd name="connsiteY53" fmla="*/ 3536156 h 4876810"/>
                <a:gd name="connsiteX54" fmla="*/ 4328637 w 4333694"/>
                <a:gd name="connsiteY54" fmla="*/ 3515420 h 4876810"/>
                <a:gd name="connsiteX55" fmla="*/ 4329789 w 4333694"/>
                <a:gd name="connsiteY55" fmla="*/ 3507877 h 4876810"/>
                <a:gd name="connsiteX56" fmla="*/ 4331961 w 4333694"/>
                <a:gd name="connsiteY56" fmla="*/ 3488150 h 4876810"/>
                <a:gd name="connsiteX57" fmla="*/ 4332094 w 4333694"/>
                <a:gd name="connsiteY57" fmla="*/ 3486788 h 4876810"/>
                <a:gd name="connsiteX58" fmla="*/ 4332694 w 4333694"/>
                <a:gd name="connsiteY58" fmla="*/ 3479921 h 4876810"/>
                <a:gd name="connsiteX59" fmla="*/ 4333694 w 4333694"/>
                <a:gd name="connsiteY59" fmla="*/ 3452003 h 4876810"/>
                <a:gd name="connsiteX60" fmla="*/ 4333389 w 4333694"/>
                <a:gd name="connsiteY60" fmla="*/ 1424016 h 4876810"/>
                <a:gd name="connsiteX61" fmla="*/ 4160901 w 4333694"/>
                <a:gd name="connsiteY61" fmla="*/ 3468053 h 4876810"/>
                <a:gd name="connsiteX62" fmla="*/ 4160415 w 4333694"/>
                <a:gd name="connsiteY62" fmla="*/ 3473006 h 4876810"/>
                <a:gd name="connsiteX63" fmla="*/ 4159187 w 4333694"/>
                <a:gd name="connsiteY63" fmla="*/ 3484350 h 4876810"/>
                <a:gd name="connsiteX64" fmla="*/ 4158587 w 4333694"/>
                <a:gd name="connsiteY64" fmla="*/ 3488226 h 4876810"/>
                <a:gd name="connsiteX65" fmla="*/ 4158396 w 4333694"/>
                <a:gd name="connsiteY65" fmla="*/ 3489436 h 4876810"/>
                <a:gd name="connsiteX66" fmla="*/ 4156196 w 4333694"/>
                <a:gd name="connsiteY66" fmla="*/ 3501352 h 4876810"/>
                <a:gd name="connsiteX67" fmla="*/ 4155396 w 4333694"/>
                <a:gd name="connsiteY67" fmla="*/ 3505038 h 4876810"/>
                <a:gd name="connsiteX68" fmla="*/ 4152091 w 4333694"/>
                <a:gd name="connsiteY68" fmla="*/ 3517811 h 4876810"/>
                <a:gd name="connsiteX69" fmla="*/ 4151414 w 4333694"/>
                <a:gd name="connsiteY69" fmla="*/ 3520231 h 4876810"/>
                <a:gd name="connsiteX70" fmla="*/ 4095141 w 4333694"/>
                <a:gd name="connsiteY70" fmla="*/ 3616671 h 4876810"/>
                <a:gd name="connsiteX71" fmla="*/ 4094350 w 4333694"/>
                <a:gd name="connsiteY71" fmla="*/ 3617528 h 4876810"/>
                <a:gd name="connsiteX72" fmla="*/ 4078643 w 4333694"/>
                <a:gd name="connsiteY72" fmla="*/ 3632340 h 4876810"/>
                <a:gd name="connsiteX73" fmla="*/ 4076014 w 4333694"/>
                <a:gd name="connsiteY73" fmla="*/ 3634511 h 4876810"/>
                <a:gd name="connsiteX74" fmla="*/ 4058955 w 4333694"/>
                <a:gd name="connsiteY74" fmla="*/ 3647694 h 4876810"/>
                <a:gd name="connsiteX75" fmla="*/ 4042467 w 4333694"/>
                <a:gd name="connsiteY75" fmla="*/ 3658295 h 4876810"/>
                <a:gd name="connsiteX76" fmla="*/ 2286295 w 4333694"/>
                <a:gd name="connsiteY76" fmla="*/ 4672613 h 4876810"/>
                <a:gd name="connsiteX77" fmla="*/ 2167214 w 4333694"/>
                <a:gd name="connsiteY77" fmla="*/ 4704531 h 4876810"/>
                <a:gd name="connsiteX78" fmla="*/ 2048189 w 4333694"/>
                <a:gd name="connsiteY78" fmla="*/ 4672641 h 4876810"/>
                <a:gd name="connsiteX79" fmla="*/ 291684 w 4333694"/>
                <a:gd name="connsiteY79" fmla="*/ 3658943 h 4876810"/>
                <a:gd name="connsiteX80" fmla="*/ 274777 w 4333694"/>
                <a:gd name="connsiteY80" fmla="*/ 3648056 h 4876810"/>
                <a:gd name="connsiteX81" fmla="*/ 257756 w 4333694"/>
                <a:gd name="connsiteY81" fmla="*/ 3634864 h 4876810"/>
                <a:gd name="connsiteX82" fmla="*/ 254965 w 4333694"/>
                <a:gd name="connsiteY82" fmla="*/ 3632521 h 4876810"/>
                <a:gd name="connsiteX83" fmla="*/ 239830 w 4333694"/>
                <a:gd name="connsiteY83" fmla="*/ 3618252 h 4876810"/>
                <a:gd name="connsiteX84" fmla="*/ 238335 w 4333694"/>
                <a:gd name="connsiteY84" fmla="*/ 3616652 h 4876810"/>
                <a:gd name="connsiteX85" fmla="*/ 210179 w 4333694"/>
                <a:gd name="connsiteY85" fmla="*/ 3580724 h 4876810"/>
                <a:gd name="connsiteX86" fmla="*/ 209731 w 4333694"/>
                <a:gd name="connsiteY86" fmla="*/ 3580019 h 4876810"/>
                <a:gd name="connsiteX87" fmla="*/ 182594 w 4333694"/>
                <a:gd name="connsiteY87" fmla="*/ 3520592 h 4876810"/>
                <a:gd name="connsiteX88" fmla="*/ 181937 w 4333694"/>
                <a:gd name="connsiteY88" fmla="*/ 3518249 h 4876810"/>
                <a:gd name="connsiteX89" fmla="*/ 178594 w 4333694"/>
                <a:gd name="connsiteY89" fmla="*/ 3505352 h 4876810"/>
                <a:gd name="connsiteX90" fmla="*/ 177708 w 4333694"/>
                <a:gd name="connsiteY90" fmla="*/ 3501276 h 4876810"/>
                <a:gd name="connsiteX91" fmla="*/ 175641 w 4333694"/>
                <a:gd name="connsiteY91" fmla="*/ 3490027 h 4876810"/>
                <a:gd name="connsiteX92" fmla="*/ 174860 w 4333694"/>
                <a:gd name="connsiteY92" fmla="*/ 3485036 h 4876810"/>
                <a:gd name="connsiteX93" fmla="*/ 173622 w 4333694"/>
                <a:gd name="connsiteY93" fmla="*/ 3473577 h 4876810"/>
                <a:gd name="connsiteX94" fmla="*/ 173165 w 4333694"/>
                <a:gd name="connsiteY94" fmla="*/ 3468881 h 4876810"/>
                <a:gd name="connsiteX95" fmla="*/ 172555 w 4333694"/>
                <a:gd name="connsiteY95" fmla="*/ 3452689 h 4876810"/>
                <a:gd name="connsiteX96" fmla="*/ 172222 w 4333694"/>
                <a:gd name="connsiteY96" fmla="*/ 1424712 h 4876810"/>
                <a:gd name="connsiteX97" fmla="*/ 190138 w 4333694"/>
                <a:gd name="connsiteY97" fmla="*/ 1334538 h 4876810"/>
                <a:gd name="connsiteX98" fmla="*/ 216513 w 4333694"/>
                <a:gd name="connsiteY98" fmla="*/ 1286675 h 4876810"/>
                <a:gd name="connsiteX99" fmla="*/ 274796 w 4333694"/>
                <a:gd name="connsiteY99" fmla="*/ 1229020 h 4876810"/>
                <a:gd name="connsiteX100" fmla="*/ 291227 w 4333694"/>
                <a:gd name="connsiteY100" fmla="*/ 1218457 h 4876810"/>
                <a:gd name="connsiteX101" fmla="*/ 2047418 w 4333694"/>
                <a:gd name="connsiteY101" fmla="*/ 204140 h 4876810"/>
                <a:gd name="connsiteX102" fmla="*/ 2166519 w 4333694"/>
                <a:gd name="connsiteY102" fmla="*/ 172222 h 4876810"/>
                <a:gd name="connsiteX103" fmla="*/ 2285534 w 4333694"/>
                <a:gd name="connsiteY103" fmla="*/ 204102 h 4876810"/>
                <a:gd name="connsiteX104" fmla="*/ 4042010 w 4333694"/>
                <a:gd name="connsiteY104" fmla="*/ 1217819 h 4876810"/>
                <a:gd name="connsiteX105" fmla="*/ 4058955 w 4333694"/>
                <a:gd name="connsiteY105" fmla="*/ 1228725 h 4876810"/>
                <a:gd name="connsiteX106" fmla="*/ 4142366 w 4333694"/>
                <a:gd name="connsiteY106" fmla="*/ 1331900 h 4876810"/>
                <a:gd name="connsiteX107" fmla="*/ 4152995 w 4333694"/>
                <a:gd name="connsiteY107" fmla="*/ 1362875 h 4876810"/>
                <a:gd name="connsiteX108" fmla="*/ 4161130 w 4333694"/>
                <a:gd name="connsiteY108" fmla="*/ 1424007 h 4876810"/>
                <a:gd name="connsiteX109" fmla="*/ 4161463 w 4333694"/>
                <a:gd name="connsiteY109" fmla="*/ 3452032 h 4876810"/>
                <a:gd name="connsiteX110" fmla="*/ 4160901 w 4333694"/>
                <a:gd name="connsiteY110" fmla="*/ 3468053 h 4876810"/>
                <a:gd name="connsiteX0" fmla="*/ 3114161 w 4333694"/>
                <a:gd name="connsiteY0" fmla="*/ 2438391 h 4876810"/>
                <a:gd name="connsiteX1" fmla="*/ 1219543 w 4333694"/>
                <a:gd name="connsiteY1" fmla="*/ 2438391 h 4876810"/>
                <a:gd name="connsiteX2" fmla="*/ 2166852 w 4333694"/>
                <a:gd name="connsiteY2" fmla="*/ 3385700 h 4876810"/>
                <a:gd name="connsiteX3" fmla="*/ 3114161 w 4333694"/>
                <a:gd name="connsiteY3" fmla="*/ 2438391 h 4876810"/>
                <a:gd name="connsiteX4" fmla="*/ 2166852 w 4333694"/>
                <a:gd name="connsiteY4" fmla="*/ 3213469 h 4876810"/>
                <a:gd name="connsiteX5" fmla="*/ 1391774 w 4333694"/>
                <a:gd name="connsiteY5" fmla="*/ 2438391 h 4876810"/>
                <a:gd name="connsiteX6" fmla="*/ 2941930 w 4333694"/>
                <a:gd name="connsiteY6" fmla="*/ 2438391 h 4876810"/>
                <a:gd name="connsiteX7" fmla="*/ 2166852 w 4333694"/>
                <a:gd name="connsiteY7" fmla="*/ 3213469 h 4876810"/>
                <a:gd name="connsiteX8" fmla="*/ 4333389 w 4333694"/>
                <a:gd name="connsiteY8" fmla="*/ 1424016 h 4876810"/>
                <a:gd name="connsiteX9" fmla="*/ 4319435 w 4333694"/>
                <a:gd name="connsiteY9" fmla="*/ 1318498 h 4876810"/>
                <a:gd name="connsiteX10" fmla="*/ 4301100 w 4333694"/>
                <a:gd name="connsiteY10" fmla="*/ 1265015 h 4876810"/>
                <a:gd name="connsiteX11" fmla="*/ 4157310 w 4333694"/>
                <a:gd name="connsiteY11" fmla="*/ 1087355 h 4876810"/>
                <a:gd name="connsiteX12" fmla="*/ 4128145 w 4333694"/>
                <a:gd name="connsiteY12" fmla="*/ 1068676 h 4876810"/>
                <a:gd name="connsiteX13" fmla="*/ 2371639 w 4333694"/>
                <a:gd name="connsiteY13" fmla="*/ 54931 h 4876810"/>
                <a:gd name="connsiteX14" fmla="*/ 2166519 w 4333694"/>
                <a:gd name="connsiteY14" fmla="*/ 0 h 4876810"/>
                <a:gd name="connsiteX15" fmla="*/ 1961283 w 4333694"/>
                <a:gd name="connsiteY15" fmla="*/ 55016 h 4876810"/>
                <a:gd name="connsiteX16" fmla="*/ 205111 w 4333694"/>
                <a:gd name="connsiteY16" fmla="*/ 1069324 h 4876810"/>
                <a:gd name="connsiteX17" fmla="*/ 176746 w 4333694"/>
                <a:gd name="connsiteY17" fmla="*/ 1087441 h 4876810"/>
                <a:gd name="connsiteX18" fmla="*/ 76286 w 4333694"/>
                <a:gd name="connsiteY18" fmla="*/ 1186701 h 4876810"/>
                <a:gd name="connsiteX19" fmla="*/ 30804 w 4333694"/>
                <a:gd name="connsiteY19" fmla="*/ 1269168 h 4876810"/>
                <a:gd name="connsiteX20" fmla="*/ 0 w 4333694"/>
                <a:gd name="connsiteY20" fmla="*/ 1424750 h 4876810"/>
                <a:gd name="connsiteX21" fmla="*/ 333 w 4333694"/>
                <a:gd name="connsiteY21" fmla="*/ 3452784 h 4876810"/>
                <a:gd name="connsiteX22" fmla="*/ 1334 w 4333694"/>
                <a:gd name="connsiteY22" fmla="*/ 3480587 h 4876810"/>
                <a:gd name="connsiteX23" fmla="*/ 1915 w 4333694"/>
                <a:gd name="connsiteY23" fmla="*/ 3487274 h 4876810"/>
                <a:gd name="connsiteX24" fmla="*/ 2048 w 4333694"/>
                <a:gd name="connsiteY24" fmla="*/ 3488636 h 4876810"/>
                <a:gd name="connsiteX25" fmla="*/ 4248 w 4333694"/>
                <a:gd name="connsiteY25" fmla="*/ 3508591 h 4876810"/>
                <a:gd name="connsiteX26" fmla="*/ 5277 w 4333694"/>
                <a:gd name="connsiteY26" fmla="*/ 3515411 h 4876810"/>
                <a:gd name="connsiteX27" fmla="*/ 5515 w 4333694"/>
                <a:gd name="connsiteY27" fmla="*/ 3516935 h 4876810"/>
                <a:gd name="connsiteX28" fmla="*/ 9134 w 4333694"/>
                <a:gd name="connsiteY28" fmla="*/ 3536699 h 4876810"/>
                <a:gd name="connsiteX29" fmla="*/ 10687 w 4333694"/>
                <a:gd name="connsiteY29" fmla="*/ 3543805 h 4876810"/>
                <a:gd name="connsiteX30" fmla="*/ 16478 w 4333694"/>
                <a:gd name="connsiteY30" fmla="*/ 3566198 h 4876810"/>
                <a:gd name="connsiteX31" fmla="*/ 17545 w 4333694"/>
                <a:gd name="connsiteY31" fmla="*/ 3569932 h 4876810"/>
                <a:gd name="connsiteX32" fmla="*/ 65056 w 4333694"/>
                <a:gd name="connsiteY32" fmla="*/ 3673516 h 4876810"/>
                <a:gd name="connsiteX33" fmla="*/ 113528 w 4333694"/>
                <a:gd name="connsiteY33" fmla="*/ 3735372 h 4876810"/>
                <a:gd name="connsiteX34" fmla="*/ 115386 w 4333694"/>
                <a:gd name="connsiteY34" fmla="*/ 3737334 h 4876810"/>
                <a:gd name="connsiteX35" fmla="*/ 142151 w 4333694"/>
                <a:gd name="connsiteY35" fmla="*/ 3762699 h 4876810"/>
                <a:gd name="connsiteX36" fmla="*/ 146895 w 4333694"/>
                <a:gd name="connsiteY36" fmla="*/ 3766700 h 4876810"/>
                <a:gd name="connsiteX37" fmla="*/ 176384 w 4333694"/>
                <a:gd name="connsiteY37" fmla="*/ 3789445 h 4876810"/>
                <a:gd name="connsiteX38" fmla="*/ 205569 w 4333694"/>
                <a:gd name="connsiteY38" fmla="*/ 3808143 h 4876810"/>
                <a:gd name="connsiteX39" fmla="*/ 1962083 w 4333694"/>
                <a:gd name="connsiteY39" fmla="*/ 4821870 h 4876810"/>
                <a:gd name="connsiteX40" fmla="*/ 2167195 w 4333694"/>
                <a:gd name="connsiteY40" fmla="*/ 4876810 h 4876810"/>
                <a:gd name="connsiteX41" fmla="*/ 2167195 w 4333694"/>
                <a:gd name="connsiteY41" fmla="*/ 4876810 h 4876810"/>
                <a:gd name="connsiteX42" fmla="*/ 2372430 w 4333694"/>
                <a:gd name="connsiteY42" fmla="*/ 4821793 h 4876810"/>
                <a:gd name="connsiteX43" fmla="*/ 4128573 w 4333694"/>
                <a:gd name="connsiteY43" fmla="*/ 3807476 h 4876810"/>
                <a:gd name="connsiteX44" fmla="*/ 4156977 w 4333694"/>
                <a:gd name="connsiteY44" fmla="*/ 3789331 h 4876810"/>
                <a:gd name="connsiteX45" fmla="*/ 4187276 w 4333694"/>
                <a:gd name="connsiteY45" fmla="*/ 3766014 h 4876810"/>
                <a:gd name="connsiteX46" fmla="*/ 4191134 w 4333694"/>
                <a:gd name="connsiteY46" fmla="*/ 3762775 h 4876810"/>
                <a:gd name="connsiteX47" fmla="*/ 4218185 w 4333694"/>
                <a:gd name="connsiteY47" fmla="*/ 3737239 h 4876810"/>
                <a:gd name="connsiteX48" fmla="*/ 4219699 w 4333694"/>
                <a:gd name="connsiteY48" fmla="*/ 3735610 h 4876810"/>
                <a:gd name="connsiteX49" fmla="*/ 4316368 w 4333694"/>
                <a:gd name="connsiteY49" fmla="*/ 3569675 h 4876810"/>
                <a:gd name="connsiteX50" fmla="*/ 4317473 w 4333694"/>
                <a:gd name="connsiteY50" fmla="*/ 3565808 h 4876810"/>
                <a:gd name="connsiteX51" fmla="*/ 4323236 w 4333694"/>
                <a:gd name="connsiteY51" fmla="*/ 3543519 h 4876810"/>
                <a:gd name="connsiteX52" fmla="*/ 4324846 w 4333694"/>
                <a:gd name="connsiteY52" fmla="*/ 3536156 h 4876810"/>
                <a:gd name="connsiteX53" fmla="*/ 4328637 w 4333694"/>
                <a:gd name="connsiteY53" fmla="*/ 3515420 h 4876810"/>
                <a:gd name="connsiteX54" fmla="*/ 4329789 w 4333694"/>
                <a:gd name="connsiteY54" fmla="*/ 3507877 h 4876810"/>
                <a:gd name="connsiteX55" fmla="*/ 4331961 w 4333694"/>
                <a:gd name="connsiteY55" fmla="*/ 3488150 h 4876810"/>
                <a:gd name="connsiteX56" fmla="*/ 4332094 w 4333694"/>
                <a:gd name="connsiteY56" fmla="*/ 3486788 h 4876810"/>
                <a:gd name="connsiteX57" fmla="*/ 4332694 w 4333694"/>
                <a:gd name="connsiteY57" fmla="*/ 3479921 h 4876810"/>
                <a:gd name="connsiteX58" fmla="*/ 4333694 w 4333694"/>
                <a:gd name="connsiteY58" fmla="*/ 3452003 h 4876810"/>
                <a:gd name="connsiteX59" fmla="*/ 4333389 w 4333694"/>
                <a:gd name="connsiteY59" fmla="*/ 1424016 h 4876810"/>
                <a:gd name="connsiteX60" fmla="*/ 4160901 w 4333694"/>
                <a:gd name="connsiteY60" fmla="*/ 3468053 h 4876810"/>
                <a:gd name="connsiteX61" fmla="*/ 4160415 w 4333694"/>
                <a:gd name="connsiteY61" fmla="*/ 3473006 h 4876810"/>
                <a:gd name="connsiteX62" fmla="*/ 4159187 w 4333694"/>
                <a:gd name="connsiteY62" fmla="*/ 3484350 h 4876810"/>
                <a:gd name="connsiteX63" fmla="*/ 4158587 w 4333694"/>
                <a:gd name="connsiteY63" fmla="*/ 3488226 h 4876810"/>
                <a:gd name="connsiteX64" fmla="*/ 4158396 w 4333694"/>
                <a:gd name="connsiteY64" fmla="*/ 3489436 h 4876810"/>
                <a:gd name="connsiteX65" fmla="*/ 4156196 w 4333694"/>
                <a:gd name="connsiteY65" fmla="*/ 3501352 h 4876810"/>
                <a:gd name="connsiteX66" fmla="*/ 4155396 w 4333694"/>
                <a:gd name="connsiteY66" fmla="*/ 3505038 h 4876810"/>
                <a:gd name="connsiteX67" fmla="*/ 4152091 w 4333694"/>
                <a:gd name="connsiteY67" fmla="*/ 3517811 h 4876810"/>
                <a:gd name="connsiteX68" fmla="*/ 4151414 w 4333694"/>
                <a:gd name="connsiteY68" fmla="*/ 3520231 h 4876810"/>
                <a:gd name="connsiteX69" fmla="*/ 4095141 w 4333694"/>
                <a:gd name="connsiteY69" fmla="*/ 3616671 h 4876810"/>
                <a:gd name="connsiteX70" fmla="*/ 4094350 w 4333694"/>
                <a:gd name="connsiteY70" fmla="*/ 3617528 h 4876810"/>
                <a:gd name="connsiteX71" fmla="*/ 4078643 w 4333694"/>
                <a:gd name="connsiteY71" fmla="*/ 3632340 h 4876810"/>
                <a:gd name="connsiteX72" fmla="*/ 4076014 w 4333694"/>
                <a:gd name="connsiteY72" fmla="*/ 3634511 h 4876810"/>
                <a:gd name="connsiteX73" fmla="*/ 4058955 w 4333694"/>
                <a:gd name="connsiteY73" fmla="*/ 3647694 h 4876810"/>
                <a:gd name="connsiteX74" fmla="*/ 4042467 w 4333694"/>
                <a:gd name="connsiteY74" fmla="*/ 3658295 h 4876810"/>
                <a:gd name="connsiteX75" fmla="*/ 2286295 w 4333694"/>
                <a:gd name="connsiteY75" fmla="*/ 4672613 h 4876810"/>
                <a:gd name="connsiteX76" fmla="*/ 2167214 w 4333694"/>
                <a:gd name="connsiteY76" fmla="*/ 4704531 h 4876810"/>
                <a:gd name="connsiteX77" fmla="*/ 2048189 w 4333694"/>
                <a:gd name="connsiteY77" fmla="*/ 4672641 h 4876810"/>
                <a:gd name="connsiteX78" fmla="*/ 291684 w 4333694"/>
                <a:gd name="connsiteY78" fmla="*/ 3658943 h 4876810"/>
                <a:gd name="connsiteX79" fmla="*/ 274777 w 4333694"/>
                <a:gd name="connsiteY79" fmla="*/ 3648056 h 4876810"/>
                <a:gd name="connsiteX80" fmla="*/ 257756 w 4333694"/>
                <a:gd name="connsiteY80" fmla="*/ 3634864 h 4876810"/>
                <a:gd name="connsiteX81" fmla="*/ 254965 w 4333694"/>
                <a:gd name="connsiteY81" fmla="*/ 3632521 h 4876810"/>
                <a:gd name="connsiteX82" fmla="*/ 239830 w 4333694"/>
                <a:gd name="connsiteY82" fmla="*/ 3618252 h 4876810"/>
                <a:gd name="connsiteX83" fmla="*/ 238335 w 4333694"/>
                <a:gd name="connsiteY83" fmla="*/ 3616652 h 4876810"/>
                <a:gd name="connsiteX84" fmla="*/ 210179 w 4333694"/>
                <a:gd name="connsiteY84" fmla="*/ 3580724 h 4876810"/>
                <a:gd name="connsiteX85" fmla="*/ 209731 w 4333694"/>
                <a:gd name="connsiteY85" fmla="*/ 3580019 h 4876810"/>
                <a:gd name="connsiteX86" fmla="*/ 182594 w 4333694"/>
                <a:gd name="connsiteY86" fmla="*/ 3520592 h 4876810"/>
                <a:gd name="connsiteX87" fmla="*/ 181937 w 4333694"/>
                <a:gd name="connsiteY87" fmla="*/ 3518249 h 4876810"/>
                <a:gd name="connsiteX88" fmla="*/ 178594 w 4333694"/>
                <a:gd name="connsiteY88" fmla="*/ 3505352 h 4876810"/>
                <a:gd name="connsiteX89" fmla="*/ 177708 w 4333694"/>
                <a:gd name="connsiteY89" fmla="*/ 3501276 h 4876810"/>
                <a:gd name="connsiteX90" fmla="*/ 175641 w 4333694"/>
                <a:gd name="connsiteY90" fmla="*/ 3490027 h 4876810"/>
                <a:gd name="connsiteX91" fmla="*/ 174860 w 4333694"/>
                <a:gd name="connsiteY91" fmla="*/ 3485036 h 4876810"/>
                <a:gd name="connsiteX92" fmla="*/ 173622 w 4333694"/>
                <a:gd name="connsiteY92" fmla="*/ 3473577 h 4876810"/>
                <a:gd name="connsiteX93" fmla="*/ 173165 w 4333694"/>
                <a:gd name="connsiteY93" fmla="*/ 3468881 h 4876810"/>
                <a:gd name="connsiteX94" fmla="*/ 172555 w 4333694"/>
                <a:gd name="connsiteY94" fmla="*/ 3452689 h 4876810"/>
                <a:gd name="connsiteX95" fmla="*/ 172222 w 4333694"/>
                <a:gd name="connsiteY95" fmla="*/ 1424712 h 4876810"/>
                <a:gd name="connsiteX96" fmla="*/ 190138 w 4333694"/>
                <a:gd name="connsiteY96" fmla="*/ 1334538 h 4876810"/>
                <a:gd name="connsiteX97" fmla="*/ 216513 w 4333694"/>
                <a:gd name="connsiteY97" fmla="*/ 1286675 h 4876810"/>
                <a:gd name="connsiteX98" fmla="*/ 274796 w 4333694"/>
                <a:gd name="connsiteY98" fmla="*/ 1229020 h 4876810"/>
                <a:gd name="connsiteX99" fmla="*/ 291227 w 4333694"/>
                <a:gd name="connsiteY99" fmla="*/ 1218457 h 4876810"/>
                <a:gd name="connsiteX100" fmla="*/ 2047418 w 4333694"/>
                <a:gd name="connsiteY100" fmla="*/ 204140 h 4876810"/>
                <a:gd name="connsiteX101" fmla="*/ 2166519 w 4333694"/>
                <a:gd name="connsiteY101" fmla="*/ 172222 h 4876810"/>
                <a:gd name="connsiteX102" fmla="*/ 2285534 w 4333694"/>
                <a:gd name="connsiteY102" fmla="*/ 204102 h 4876810"/>
                <a:gd name="connsiteX103" fmla="*/ 4042010 w 4333694"/>
                <a:gd name="connsiteY103" fmla="*/ 1217819 h 4876810"/>
                <a:gd name="connsiteX104" fmla="*/ 4058955 w 4333694"/>
                <a:gd name="connsiteY104" fmla="*/ 1228725 h 4876810"/>
                <a:gd name="connsiteX105" fmla="*/ 4142366 w 4333694"/>
                <a:gd name="connsiteY105" fmla="*/ 1331900 h 4876810"/>
                <a:gd name="connsiteX106" fmla="*/ 4152995 w 4333694"/>
                <a:gd name="connsiteY106" fmla="*/ 1362875 h 4876810"/>
                <a:gd name="connsiteX107" fmla="*/ 4161130 w 4333694"/>
                <a:gd name="connsiteY107" fmla="*/ 1424007 h 4876810"/>
                <a:gd name="connsiteX108" fmla="*/ 4161463 w 4333694"/>
                <a:gd name="connsiteY108" fmla="*/ 3452032 h 4876810"/>
                <a:gd name="connsiteX109" fmla="*/ 4160901 w 4333694"/>
                <a:gd name="connsiteY109" fmla="*/ 3468053 h 4876810"/>
                <a:gd name="connsiteX0" fmla="*/ 2166852 w 4333694"/>
                <a:gd name="connsiteY0" fmla="*/ 3385700 h 4876810"/>
                <a:gd name="connsiteX1" fmla="*/ 1219543 w 4333694"/>
                <a:gd name="connsiteY1" fmla="*/ 2438391 h 4876810"/>
                <a:gd name="connsiteX2" fmla="*/ 2166852 w 4333694"/>
                <a:gd name="connsiteY2" fmla="*/ 3385700 h 4876810"/>
                <a:gd name="connsiteX3" fmla="*/ 2166852 w 4333694"/>
                <a:gd name="connsiteY3" fmla="*/ 3213469 h 4876810"/>
                <a:gd name="connsiteX4" fmla="*/ 1391774 w 4333694"/>
                <a:gd name="connsiteY4" fmla="*/ 2438391 h 4876810"/>
                <a:gd name="connsiteX5" fmla="*/ 2941930 w 4333694"/>
                <a:gd name="connsiteY5" fmla="*/ 2438391 h 4876810"/>
                <a:gd name="connsiteX6" fmla="*/ 2166852 w 4333694"/>
                <a:gd name="connsiteY6" fmla="*/ 3213469 h 4876810"/>
                <a:gd name="connsiteX7" fmla="*/ 4333389 w 4333694"/>
                <a:gd name="connsiteY7" fmla="*/ 1424016 h 4876810"/>
                <a:gd name="connsiteX8" fmla="*/ 4319435 w 4333694"/>
                <a:gd name="connsiteY8" fmla="*/ 1318498 h 4876810"/>
                <a:gd name="connsiteX9" fmla="*/ 4301100 w 4333694"/>
                <a:gd name="connsiteY9" fmla="*/ 1265015 h 4876810"/>
                <a:gd name="connsiteX10" fmla="*/ 4157310 w 4333694"/>
                <a:gd name="connsiteY10" fmla="*/ 1087355 h 4876810"/>
                <a:gd name="connsiteX11" fmla="*/ 4128145 w 4333694"/>
                <a:gd name="connsiteY11" fmla="*/ 1068676 h 4876810"/>
                <a:gd name="connsiteX12" fmla="*/ 2371639 w 4333694"/>
                <a:gd name="connsiteY12" fmla="*/ 54931 h 4876810"/>
                <a:gd name="connsiteX13" fmla="*/ 2166519 w 4333694"/>
                <a:gd name="connsiteY13" fmla="*/ 0 h 4876810"/>
                <a:gd name="connsiteX14" fmla="*/ 1961283 w 4333694"/>
                <a:gd name="connsiteY14" fmla="*/ 55016 h 4876810"/>
                <a:gd name="connsiteX15" fmla="*/ 205111 w 4333694"/>
                <a:gd name="connsiteY15" fmla="*/ 1069324 h 4876810"/>
                <a:gd name="connsiteX16" fmla="*/ 176746 w 4333694"/>
                <a:gd name="connsiteY16" fmla="*/ 1087441 h 4876810"/>
                <a:gd name="connsiteX17" fmla="*/ 76286 w 4333694"/>
                <a:gd name="connsiteY17" fmla="*/ 1186701 h 4876810"/>
                <a:gd name="connsiteX18" fmla="*/ 30804 w 4333694"/>
                <a:gd name="connsiteY18" fmla="*/ 1269168 h 4876810"/>
                <a:gd name="connsiteX19" fmla="*/ 0 w 4333694"/>
                <a:gd name="connsiteY19" fmla="*/ 1424750 h 4876810"/>
                <a:gd name="connsiteX20" fmla="*/ 333 w 4333694"/>
                <a:gd name="connsiteY20" fmla="*/ 3452784 h 4876810"/>
                <a:gd name="connsiteX21" fmla="*/ 1334 w 4333694"/>
                <a:gd name="connsiteY21" fmla="*/ 3480587 h 4876810"/>
                <a:gd name="connsiteX22" fmla="*/ 1915 w 4333694"/>
                <a:gd name="connsiteY22" fmla="*/ 3487274 h 4876810"/>
                <a:gd name="connsiteX23" fmla="*/ 2048 w 4333694"/>
                <a:gd name="connsiteY23" fmla="*/ 3488636 h 4876810"/>
                <a:gd name="connsiteX24" fmla="*/ 4248 w 4333694"/>
                <a:gd name="connsiteY24" fmla="*/ 3508591 h 4876810"/>
                <a:gd name="connsiteX25" fmla="*/ 5277 w 4333694"/>
                <a:gd name="connsiteY25" fmla="*/ 3515411 h 4876810"/>
                <a:gd name="connsiteX26" fmla="*/ 5515 w 4333694"/>
                <a:gd name="connsiteY26" fmla="*/ 3516935 h 4876810"/>
                <a:gd name="connsiteX27" fmla="*/ 9134 w 4333694"/>
                <a:gd name="connsiteY27" fmla="*/ 3536699 h 4876810"/>
                <a:gd name="connsiteX28" fmla="*/ 10687 w 4333694"/>
                <a:gd name="connsiteY28" fmla="*/ 3543805 h 4876810"/>
                <a:gd name="connsiteX29" fmla="*/ 16478 w 4333694"/>
                <a:gd name="connsiteY29" fmla="*/ 3566198 h 4876810"/>
                <a:gd name="connsiteX30" fmla="*/ 17545 w 4333694"/>
                <a:gd name="connsiteY30" fmla="*/ 3569932 h 4876810"/>
                <a:gd name="connsiteX31" fmla="*/ 65056 w 4333694"/>
                <a:gd name="connsiteY31" fmla="*/ 3673516 h 4876810"/>
                <a:gd name="connsiteX32" fmla="*/ 113528 w 4333694"/>
                <a:gd name="connsiteY32" fmla="*/ 3735372 h 4876810"/>
                <a:gd name="connsiteX33" fmla="*/ 115386 w 4333694"/>
                <a:gd name="connsiteY33" fmla="*/ 3737334 h 4876810"/>
                <a:gd name="connsiteX34" fmla="*/ 142151 w 4333694"/>
                <a:gd name="connsiteY34" fmla="*/ 3762699 h 4876810"/>
                <a:gd name="connsiteX35" fmla="*/ 146895 w 4333694"/>
                <a:gd name="connsiteY35" fmla="*/ 3766700 h 4876810"/>
                <a:gd name="connsiteX36" fmla="*/ 176384 w 4333694"/>
                <a:gd name="connsiteY36" fmla="*/ 3789445 h 4876810"/>
                <a:gd name="connsiteX37" fmla="*/ 205569 w 4333694"/>
                <a:gd name="connsiteY37" fmla="*/ 3808143 h 4876810"/>
                <a:gd name="connsiteX38" fmla="*/ 1962083 w 4333694"/>
                <a:gd name="connsiteY38" fmla="*/ 4821870 h 4876810"/>
                <a:gd name="connsiteX39" fmla="*/ 2167195 w 4333694"/>
                <a:gd name="connsiteY39" fmla="*/ 4876810 h 4876810"/>
                <a:gd name="connsiteX40" fmla="*/ 2167195 w 4333694"/>
                <a:gd name="connsiteY40" fmla="*/ 4876810 h 4876810"/>
                <a:gd name="connsiteX41" fmla="*/ 2372430 w 4333694"/>
                <a:gd name="connsiteY41" fmla="*/ 4821793 h 4876810"/>
                <a:gd name="connsiteX42" fmla="*/ 4128573 w 4333694"/>
                <a:gd name="connsiteY42" fmla="*/ 3807476 h 4876810"/>
                <a:gd name="connsiteX43" fmla="*/ 4156977 w 4333694"/>
                <a:gd name="connsiteY43" fmla="*/ 3789331 h 4876810"/>
                <a:gd name="connsiteX44" fmla="*/ 4187276 w 4333694"/>
                <a:gd name="connsiteY44" fmla="*/ 3766014 h 4876810"/>
                <a:gd name="connsiteX45" fmla="*/ 4191134 w 4333694"/>
                <a:gd name="connsiteY45" fmla="*/ 3762775 h 4876810"/>
                <a:gd name="connsiteX46" fmla="*/ 4218185 w 4333694"/>
                <a:gd name="connsiteY46" fmla="*/ 3737239 h 4876810"/>
                <a:gd name="connsiteX47" fmla="*/ 4219699 w 4333694"/>
                <a:gd name="connsiteY47" fmla="*/ 3735610 h 4876810"/>
                <a:gd name="connsiteX48" fmla="*/ 4316368 w 4333694"/>
                <a:gd name="connsiteY48" fmla="*/ 3569675 h 4876810"/>
                <a:gd name="connsiteX49" fmla="*/ 4317473 w 4333694"/>
                <a:gd name="connsiteY49" fmla="*/ 3565808 h 4876810"/>
                <a:gd name="connsiteX50" fmla="*/ 4323236 w 4333694"/>
                <a:gd name="connsiteY50" fmla="*/ 3543519 h 4876810"/>
                <a:gd name="connsiteX51" fmla="*/ 4324846 w 4333694"/>
                <a:gd name="connsiteY51" fmla="*/ 3536156 h 4876810"/>
                <a:gd name="connsiteX52" fmla="*/ 4328637 w 4333694"/>
                <a:gd name="connsiteY52" fmla="*/ 3515420 h 4876810"/>
                <a:gd name="connsiteX53" fmla="*/ 4329789 w 4333694"/>
                <a:gd name="connsiteY53" fmla="*/ 3507877 h 4876810"/>
                <a:gd name="connsiteX54" fmla="*/ 4331961 w 4333694"/>
                <a:gd name="connsiteY54" fmla="*/ 3488150 h 4876810"/>
                <a:gd name="connsiteX55" fmla="*/ 4332094 w 4333694"/>
                <a:gd name="connsiteY55" fmla="*/ 3486788 h 4876810"/>
                <a:gd name="connsiteX56" fmla="*/ 4332694 w 4333694"/>
                <a:gd name="connsiteY56" fmla="*/ 3479921 h 4876810"/>
                <a:gd name="connsiteX57" fmla="*/ 4333694 w 4333694"/>
                <a:gd name="connsiteY57" fmla="*/ 3452003 h 4876810"/>
                <a:gd name="connsiteX58" fmla="*/ 4333389 w 4333694"/>
                <a:gd name="connsiteY58" fmla="*/ 1424016 h 4876810"/>
                <a:gd name="connsiteX59" fmla="*/ 4160901 w 4333694"/>
                <a:gd name="connsiteY59" fmla="*/ 3468053 h 4876810"/>
                <a:gd name="connsiteX60" fmla="*/ 4160415 w 4333694"/>
                <a:gd name="connsiteY60" fmla="*/ 3473006 h 4876810"/>
                <a:gd name="connsiteX61" fmla="*/ 4159187 w 4333694"/>
                <a:gd name="connsiteY61" fmla="*/ 3484350 h 4876810"/>
                <a:gd name="connsiteX62" fmla="*/ 4158587 w 4333694"/>
                <a:gd name="connsiteY62" fmla="*/ 3488226 h 4876810"/>
                <a:gd name="connsiteX63" fmla="*/ 4158396 w 4333694"/>
                <a:gd name="connsiteY63" fmla="*/ 3489436 h 4876810"/>
                <a:gd name="connsiteX64" fmla="*/ 4156196 w 4333694"/>
                <a:gd name="connsiteY64" fmla="*/ 3501352 h 4876810"/>
                <a:gd name="connsiteX65" fmla="*/ 4155396 w 4333694"/>
                <a:gd name="connsiteY65" fmla="*/ 3505038 h 4876810"/>
                <a:gd name="connsiteX66" fmla="*/ 4152091 w 4333694"/>
                <a:gd name="connsiteY66" fmla="*/ 3517811 h 4876810"/>
                <a:gd name="connsiteX67" fmla="*/ 4151414 w 4333694"/>
                <a:gd name="connsiteY67" fmla="*/ 3520231 h 4876810"/>
                <a:gd name="connsiteX68" fmla="*/ 4095141 w 4333694"/>
                <a:gd name="connsiteY68" fmla="*/ 3616671 h 4876810"/>
                <a:gd name="connsiteX69" fmla="*/ 4094350 w 4333694"/>
                <a:gd name="connsiteY69" fmla="*/ 3617528 h 4876810"/>
                <a:gd name="connsiteX70" fmla="*/ 4078643 w 4333694"/>
                <a:gd name="connsiteY70" fmla="*/ 3632340 h 4876810"/>
                <a:gd name="connsiteX71" fmla="*/ 4076014 w 4333694"/>
                <a:gd name="connsiteY71" fmla="*/ 3634511 h 4876810"/>
                <a:gd name="connsiteX72" fmla="*/ 4058955 w 4333694"/>
                <a:gd name="connsiteY72" fmla="*/ 3647694 h 4876810"/>
                <a:gd name="connsiteX73" fmla="*/ 4042467 w 4333694"/>
                <a:gd name="connsiteY73" fmla="*/ 3658295 h 4876810"/>
                <a:gd name="connsiteX74" fmla="*/ 2286295 w 4333694"/>
                <a:gd name="connsiteY74" fmla="*/ 4672613 h 4876810"/>
                <a:gd name="connsiteX75" fmla="*/ 2167214 w 4333694"/>
                <a:gd name="connsiteY75" fmla="*/ 4704531 h 4876810"/>
                <a:gd name="connsiteX76" fmla="*/ 2048189 w 4333694"/>
                <a:gd name="connsiteY76" fmla="*/ 4672641 h 4876810"/>
                <a:gd name="connsiteX77" fmla="*/ 291684 w 4333694"/>
                <a:gd name="connsiteY77" fmla="*/ 3658943 h 4876810"/>
                <a:gd name="connsiteX78" fmla="*/ 274777 w 4333694"/>
                <a:gd name="connsiteY78" fmla="*/ 3648056 h 4876810"/>
                <a:gd name="connsiteX79" fmla="*/ 257756 w 4333694"/>
                <a:gd name="connsiteY79" fmla="*/ 3634864 h 4876810"/>
                <a:gd name="connsiteX80" fmla="*/ 254965 w 4333694"/>
                <a:gd name="connsiteY80" fmla="*/ 3632521 h 4876810"/>
                <a:gd name="connsiteX81" fmla="*/ 239830 w 4333694"/>
                <a:gd name="connsiteY81" fmla="*/ 3618252 h 4876810"/>
                <a:gd name="connsiteX82" fmla="*/ 238335 w 4333694"/>
                <a:gd name="connsiteY82" fmla="*/ 3616652 h 4876810"/>
                <a:gd name="connsiteX83" fmla="*/ 210179 w 4333694"/>
                <a:gd name="connsiteY83" fmla="*/ 3580724 h 4876810"/>
                <a:gd name="connsiteX84" fmla="*/ 209731 w 4333694"/>
                <a:gd name="connsiteY84" fmla="*/ 3580019 h 4876810"/>
                <a:gd name="connsiteX85" fmla="*/ 182594 w 4333694"/>
                <a:gd name="connsiteY85" fmla="*/ 3520592 h 4876810"/>
                <a:gd name="connsiteX86" fmla="*/ 181937 w 4333694"/>
                <a:gd name="connsiteY86" fmla="*/ 3518249 h 4876810"/>
                <a:gd name="connsiteX87" fmla="*/ 178594 w 4333694"/>
                <a:gd name="connsiteY87" fmla="*/ 3505352 h 4876810"/>
                <a:gd name="connsiteX88" fmla="*/ 177708 w 4333694"/>
                <a:gd name="connsiteY88" fmla="*/ 3501276 h 4876810"/>
                <a:gd name="connsiteX89" fmla="*/ 175641 w 4333694"/>
                <a:gd name="connsiteY89" fmla="*/ 3490027 h 4876810"/>
                <a:gd name="connsiteX90" fmla="*/ 174860 w 4333694"/>
                <a:gd name="connsiteY90" fmla="*/ 3485036 h 4876810"/>
                <a:gd name="connsiteX91" fmla="*/ 173622 w 4333694"/>
                <a:gd name="connsiteY91" fmla="*/ 3473577 h 4876810"/>
                <a:gd name="connsiteX92" fmla="*/ 173165 w 4333694"/>
                <a:gd name="connsiteY92" fmla="*/ 3468881 h 4876810"/>
                <a:gd name="connsiteX93" fmla="*/ 172555 w 4333694"/>
                <a:gd name="connsiteY93" fmla="*/ 3452689 h 4876810"/>
                <a:gd name="connsiteX94" fmla="*/ 172222 w 4333694"/>
                <a:gd name="connsiteY94" fmla="*/ 1424712 h 4876810"/>
                <a:gd name="connsiteX95" fmla="*/ 190138 w 4333694"/>
                <a:gd name="connsiteY95" fmla="*/ 1334538 h 4876810"/>
                <a:gd name="connsiteX96" fmla="*/ 216513 w 4333694"/>
                <a:gd name="connsiteY96" fmla="*/ 1286675 h 4876810"/>
                <a:gd name="connsiteX97" fmla="*/ 274796 w 4333694"/>
                <a:gd name="connsiteY97" fmla="*/ 1229020 h 4876810"/>
                <a:gd name="connsiteX98" fmla="*/ 291227 w 4333694"/>
                <a:gd name="connsiteY98" fmla="*/ 1218457 h 4876810"/>
                <a:gd name="connsiteX99" fmla="*/ 2047418 w 4333694"/>
                <a:gd name="connsiteY99" fmla="*/ 204140 h 4876810"/>
                <a:gd name="connsiteX100" fmla="*/ 2166519 w 4333694"/>
                <a:gd name="connsiteY100" fmla="*/ 172222 h 4876810"/>
                <a:gd name="connsiteX101" fmla="*/ 2285534 w 4333694"/>
                <a:gd name="connsiteY101" fmla="*/ 204102 h 4876810"/>
                <a:gd name="connsiteX102" fmla="*/ 4042010 w 4333694"/>
                <a:gd name="connsiteY102" fmla="*/ 1217819 h 4876810"/>
                <a:gd name="connsiteX103" fmla="*/ 4058955 w 4333694"/>
                <a:gd name="connsiteY103" fmla="*/ 1228725 h 4876810"/>
                <a:gd name="connsiteX104" fmla="*/ 4142366 w 4333694"/>
                <a:gd name="connsiteY104" fmla="*/ 1331900 h 4876810"/>
                <a:gd name="connsiteX105" fmla="*/ 4152995 w 4333694"/>
                <a:gd name="connsiteY105" fmla="*/ 1362875 h 4876810"/>
                <a:gd name="connsiteX106" fmla="*/ 4161130 w 4333694"/>
                <a:gd name="connsiteY106" fmla="*/ 1424007 h 4876810"/>
                <a:gd name="connsiteX107" fmla="*/ 4161463 w 4333694"/>
                <a:gd name="connsiteY107" fmla="*/ 3452032 h 4876810"/>
                <a:gd name="connsiteX108" fmla="*/ 4160901 w 4333694"/>
                <a:gd name="connsiteY108" fmla="*/ 3468053 h 4876810"/>
                <a:gd name="connsiteX0" fmla="*/ 2166852 w 4333694"/>
                <a:gd name="connsiteY0" fmla="*/ 3385700 h 4876810"/>
                <a:gd name="connsiteX1" fmla="*/ 1219543 w 4333694"/>
                <a:gd name="connsiteY1" fmla="*/ 2438391 h 4876810"/>
                <a:gd name="connsiteX2" fmla="*/ 2166852 w 4333694"/>
                <a:gd name="connsiteY2" fmla="*/ 3385700 h 4876810"/>
                <a:gd name="connsiteX3" fmla="*/ 2166852 w 4333694"/>
                <a:gd name="connsiteY3" fmla="*/ 3213469 h 4876810"/>
                <a:gd name="connsiteX4" fmla="*/ 1391774 w 4333694"/>
                <a:gd name="connsiteY4" fmla="*/ 2438391 h 4876810"/>
                <a:gd name="connsiteX5" fmla="*/ 2166852 w 4333694"/>
                <a:gd name="connsiteY5" fmla="*/ 3213469 h 4876810"/>
                <a:gd name="connsiteX6" fmla="*/ 4333389 w 4333694"/>
                <a:gd name="connsiteY6" fmla="*/ 1424016 h 4876810"/>
                <a:gd name="connsiteX7" fmla="*/ 4319435 w 4333694"/>
                <a:gd name="connsiteY7" fmla="*/ 1318498 h 4876810"/>
                <a:gd name="connsiteX8" fmla="*/ 4301100 w 4333694"/>
                <a:gd name="connsiteY8" fmla="*/ 1265015 h 4876810"/>
                <a:gd name="connsiteX9" fmla="*/ 4157310 w 4333694"/>
                <a:gd name="connsiteY9" fmla="*/ 1087355 h 4876810"/>
                <a:gd name="connsiteX10" fmla="*/ 4128145 w 4333694"/>
                <a:gd name="connsiteY10" fmla="*/ 1068676 h 4876810"/>
                <a:gd name="connsiteX11" fmla="*/ 2371639 w 4333694"/>
                <a:gd name="connsiteY11" fmla="*/ 54931 h 4876810"/>
                <a:gd name="connsiteX12" fmla="*/ 2166519 w 4333694"/>
                <a:gd name="connsiteY12" fmla="*/ 0 h 4876810"/>
                <a:gd name="connsiteX13" fmla="*/ 1961283 w 4333694"/>
                <a:gd name="connsiteY13" fmla="*/ 55016 h 4876810"/>
                <a:gd name="connsiteX14" fmla="*/ 205111 w 4333694"/>
                <a:gd name="connsiteY14" fmla="*/ 1069324 h 4876810"/>
                <a:gd name="connsiteX15" fmla="*/ 176746 w 4333694"/>
                <a:gd name="connsiteY15" fmla="*/ 1087441 h 4876810"/>
                <a:gd name="connsiteX16" fmla="*/ 76286 w 4333694"/>
                <a:gd name="connsiteY16" fmla="*/ 1186701 h 4876810"/>
                <a:gd name="connsiteX17" fmla="*/ 30804 w 4333694"/>
                <a:gd name="connsiteY17" fmla="*/ 1269168 h 4876810"/>
                <a:gd name="connsiteX18" fmla="*/ 0 w 4333694"/>
                <a:gd name="connsiteY18" fmla="*/ 1424750 h 4876810"/>
                <a:gd name="connsiteX19" fmla="*/ 333 w 4333694"/>
                <a:gd name="connsiteY19" fmla="*/ 3452784 h 4876810"/>
                <a:gd name="connsiteX20" fmla="*/ 1334 w 4333694"/>
                <a:gd name="connsiteY20" fmla="*/ 3480587 h 4876810"/>
                <a:gd name="connsiteX21" fmla="*/ 1915 w 4333694"/>
                <a:gd name="connsiteY21" fmla="*/ 3487274 h 4876810"/>
                <a:gd name="connsiteX22" fmla="*/ 2048 w 4333694"/>
                <a:gd name="connsiteY22" fmla="*/ 3488636 h 4876810"/>
                <a:gd name="connsiteX23" fmla="*/ 4248 w 4333694"/>
                <a:gd name="connsiteY23" fmla="*/ 3508591 h 4876810"/>
                <a:gd name="connsiteX24" fmla="*/ 5277 w 4333694"/>
                <a:gd name="connsiteY24" fmla="*/ 3515411 h 4876810"/>
                <a:gd name="connsiteX25" fmla="*/ 5515 w 4333694"/>
                <a:gd name="connsiteY25" fmla="*/ 3516935 h 4876810"/>
                <a:gd name="connsiteX26" fmla="*/ 9134 w 4333694"/>
                <a:gd name="connsiteY26" fmla="*/ 3536699 h 4876810"/>
                <a:gd name="connsiteX27" fmla="*/ 10687 w 4333694"/>
                <a:gd name="connsiteY27" fmla="*/ 3543805 h 4876810"/>
                <a:gd name="connsiteX28" fmla="*/ 16478 w 4333694"/>
                <a:gd name="connsiteY28" fmla="*/ 3566198 h 4876810"/>
                <a:gd name="connsiteX29" fmla="*/ 17545 w 4333694"/>
                <a:gd name="connsiteY29" fmla="*/ 3569932 h 4876810"/>
                <a:gd name="connsiteX30" fmla="*/ 65056 w 4333694"/>
                <a:gd name="connsiteY30" fmla="*/ 3673516 h 4876810"/>
                <a:gd name="connsiteX31" fmla="*/ 113528 w 4333694"/>
                <a:gd name="connsiteY31" fmla="*/ 3735372 h 4876810"/>
                <a:gd name="connsiteX32" fmla="*/ 115386 w 4333694"/>
                <a:gd name="connsiteY32" fmla="*/ 3737334 h 4876810"/>
                <a:gd name="connsiteX33" fmla="*/ 142151 w 4333694"/>
                <a:gd name="connsiteY33" fmla="*/ 3762699 h 4876810"/>
                <a:gd name="connsiteX34" fmla="*/ 146895 w 4333694"/>
                <a:gd name="connsiteY34" fmla="*/ 3766700 h 4876810"/>
                <a:gd name="connsiteX35" fmla="*/ 176384 w 4333694"/>
                <a:gd name="connsiteY35" fmla="*/ 3789445 h 4876810"/>
                <a:gd name="connsiteX36" fmla="*/ 205569 w 4333694"/>
                <a:gd name="connsiteY36" fmla="*/ 3808143 h 4876810"/>
                <a:gd name="connsiteX37" fmla="*/ 1962083 w 4333694"/>
                <a:gd name="connsiteY37" fmla="*/ 4821870 h 4876810"/>
                <a:gd name="connsiteX38" fmla="*/ 2167195 w 4333694"/>
                <a:gd name="connsiteY38" fmla="*/ 4876810 h 4876810"/>
                <a:gd name="connsiteX39" fmla="*/ 2167195 w 4333694"/>
                <a:gd name="connsiteY39" fmla="*/ 4876810 h 4876810"/>
                <a:gd name="connsiteX40" fmla="*/ 2372430 w 4333694"/>
                <a:gd name="connsiteY40" fmla="*/ 4821793 h 4876810"/>
                <a:gd name="connsiteX41" fmla="*/ 4128573 w 4333694"/>
                <a:gd name="connsiteY41" fmla="*/ 3807476 h 4876810"/>
                <a:gd name="connsiteX42" fmla="*/ 4156977 w 4333694"/>
                <a:gd name="connsiteY42" fmla="*/ 3789331 h 4876810"/>
                <a:gd name="connsiteX43" fmla="*/ 4187276 w 4333694"/>
                <a:gd name="connsiteY43" fmla="*/ 3766014 h 4876810"/>
                <a:gd name="connsiteX44" fmla="*/ 4191134 w 4333694"/>
                <a:gd name="connsiteY44" fmla="*/ 3762775 h 4876810"/>
                <a:gd name="connsiteX45" fmla="*/ 4218185 w 4333694"/>
                <a:gd name="connsiteY45" fmla="*/ 3737239 h 4876810"/>
                <a:gd name="connsiteX46" fmla="*/ 4219699 w 4333694"/>
                <a:gd name="connsiteY46" fmla="*/ 3735610 h 4876810"/>
                <a:gd name="connsiteX47" fmla="*/ 4316368 w 4333694"/>
                <a:gd name="connsiteY47" fmla="*/ 3569675 h 4876810"/>
                <a:gd name="connsiteX48" fmla="*/ 4317473 w 4333694"/>
                <a:gd name="connsiteY48" fmla="*/ 3565808 h 4876810"/>
                <a:gd name="connsiteX49" fmla="*/ 4323236 w 4333694"/>
                <a:gd name="connsiteY49" fmla="*/ 3543519 h 4876810"/>
                <a:gd name="connsiteX50" fmla="*/ 4324846 w 4333694"/>
                <a:gd name="connsiteY50" fmla="*/ 3536156 h 4876810"/>
                <a:gd name="connsiteX51" fmla="*/ 4328637 w 4333694"/>
                <a:gd name="connsiteY51" fmla="*/ 3515420 h 4876810"/>
                <a:gd name="connsiteX52" fmla="*/ 4329789 w 4333694"/>
                <a:gd name="connsiteY52" fmla="*/ 3507877 h 4876810"/>
                <a:gd name="connsiteX53" fmla="*/ 4331961 w 4333694"/>
                <a:gd name="connsiteY53" fmla="*/ 3488150 h 4876810"/>
                <a:gd name="connsiteX54" fmla="*/ 4332094 w 4333694"/>
                <a:gd name="connsiteY54" fmla="*/ 3486788 h 4876810"/>
                <a:gd name="connsiteX55" fmla="*/ 4332694 w 4333694"/>
                <a:gd name="connsiteY55" fmla="*/ 3479921 h 4876810"/>
                <a:gd name="connsiteX56" fmla="*/ 4333694 w 4333694"/>
                <a:gd name="connsiteY56" fmla="*/ 3452003 h 4876810"/>
                <a:gd name="connsiteX57" fmla="*/ 4333389 w 4333694"/>
                <a:gd name="connsiteY57" fmla="*/ 1424016 h 4876810"/>
                <a:gd name="connsiteX58" fmla="*/ 4160901 w 4333694"/>
                <a:gd name="connsiteY58" fmla="*/ 3468053 h 4876810"/>
                <a:gd name="connsiteX59" fmla="*/ 4160415 w 4333694"/>
                <a:gd name="connsiteY59" fmla="*/ 3473006 h 4876810"/>
                <a:gd name="connsiteX60" fmla="*/ 4159187 w 4333694"/>
                <a:gd name="connsiteY60" fmla="*/ 3484350 h 4876810"/>
                <a:gd name="connsiteX61" fmla="*/ 4158587 w 4333694"/>
                <a:gd name="connsiteY61" fmla="*/ 3488226 h 4876810"/>
                <a:gd name="connsiteX62" fmla="*/ 4158396 w 4333694"/>
                <a:gd name="connsiteY62" fmla="*/ 3489436 h 4876810"/>
                <a:gd name="connsiteX63" fmla="*/ 4156196 w 4333694"/>
                <a:gd name="connsiteY63" fmla="*/ 3501352 h 4876810"/>
                <a:gd name="connsiteX64" fmla="*/ 4155396 w 4333694"/>
                <a:gd name="connsiteY64" fmla="*/ 3505038 h 4876810"/>
                <a:gd name="connsiteX65" fmla="*/ 4152091 w 4333694"/>
                <a:gd name="connsiteY65" fmla="*/ 3517811 h 4876810"/>
                <a:gd name="connsiteX66" fmla="*/ 4151414 w 4333694"/>
                <a:gd name="connsiteY66" fmla="*/ 3520231 h 4876810"/>
                <a:gd name="connsiteX67" fmla="*/ 4095141 w 4333694"/>
                <a:gd name="connsiteY67" fmla="*/ 3616671 h 4876810"/>
                <a:gd name="connsiteX68" fmla="*/ 4094350 w 4333694"/>
                <a:gd name="connsiteY68" fmla="*/ 3617528 h 4876810"/>
                <a:gd name="connsiteX69" fmla="*/ 4078643 w 4333694"/>
                <a:gd name="connsiteY69" fmla="*/ 3632340 h 4876810"/>
                <a:gd name="connsiteX70" fmla="*/ 4076014 w 4333694"/>
                <a:gd name="connsiteY70" fmla="*/ 3634511 h 4876810"/>
                <a:gd name="connsiteX71" fmla="*/ 4058955 w 4333694"/>
                <a:gd name="connsiteY71" fmla="*/ 3647694 h 4876810"/>
                <a:gd name="connsiteX72" fmla="*/ 4042467 w 4333694"/>
                <a:gd name="connsiteY72" fmla="*/ 3658295 h 4876810"/>
                <a:gd name="connsiteX73" fmla="*/ 2286295 w 4333694"/>
                <a:gd name="connsiteY73" fmla="*/ 4672613 h 4876810"/>
                <a:gd name="connsiteX74" fmla="*/ 2167214 w 4333694"/>
                <a:gd name="connsiteY74" fmla="*/ 4704531 h 4876810"/>
                <a:gd name="connsiteX75" fmla="*/ 2048189 w 4333694"/>
                <a:gd name="connsiteY75" fmla="*/ 4672641 h 4876810"/>
                <a:gd name="connsiteX76" fmla="*/ 291684 w 4333694"/>
                <a:gd name="connsiteY76" fmla="*/ 3658943 h 4876810"/>
                <a:gd name="connsiteX77" fmla="*/ 274777 w 4333694"/>
                <a:gd name="connsiteY77" fmla="*/ 3648056 h 4876810"/>
                <a:gd name="connsiteX78" fmla="*/ 257756 w 4333694"/>
                <a:gd name="connsiteY78" fmla="*/ 3634864 h 4876810"/>
                <a:gd name="connsiteX79" fmla="*/ 254965 w 4333694"/>
                <a:gd name="connsiteY79" fmla="*/ 3632521 h 4876810"/>
                <a:gd name="connsiteX80" fmla="*/ 239830 w 4333694"/>
                <a:gd name="connsiteY80" fmla="*/ 3618252 h 4876810"/>
                <a:gd name="connsiteX81" fmla="*/ 238335 w 4333694"/>
                <a:gd name="connsiteY81" fmla="*/ 3616652 h 4876810"/>
                <a:gd name="connsiteX82" fmla="*/ 210179 w 4333694"/>
                <a:gd name="connsiteY82" fmla="*/ 3580724 h 4876810"/>
                <a:gd name="connsiteX83" fmla="*/ 209731 w 4333694"/>
                <a:gd name="connsiteY83" fmla="*/ 3580019 h 4876810"/>
                <a:gd name="connsiteX84" fmla="*/ 182594 w 4333694"/>
                <a:gd name="connsiteY84" fmla="*/ 3520592 h 4876810"/>
                <a:gd name="connsiteX85" fmla="*/ 181937 w 4333694"/>
                <a:gd name="connsiteY85" fmla="*/ 3518249 h 4876810"/>
                <a:gd name="connsiteX86" fmla="*/ 178594 w 4333694"/>
                <a:gd name="connsiteY86" fmla="*/ 3505352 h 4876810"/>
                <a:gd name="connsiteX87" fmla="*/ 177708 w 4333694"/>
                <a:gd name="connsiteY87" fmla="*/ 3501276 h 4876810"/>
                <a:gd name="connsiteX88" fmla="*/ 175641 w 4333694"/>
                <a:gd name="connsiteY88" fmla="*/ 3490027 h 4876810"/>
                <a:gd name="connsiteX89" fmla="*/ 174860 w 4333694"/>
                <a:gd name="connsiteY89" fmla="*/ 3485036 h 4876810"/>
                <a:gd name="connsiteX90" fmla="*/ 173622 w 4333694"/>
                <a:gd name="connsiteY90" fmla="*/ 3473577 h 4876810"/>
                <a:gd name="connsiteX91" fmla="*/ 173165 w 4333694"/>
                <a:gd name="connsiteY91" fmla="*/ 3468881 h 4876810"/>
                <a:gd name="connsiteX92" fmla="*/ 172555 w 4333694"/>
                <a:gd name="connsiteY92" fmla="*/ 3452689 h 4876810"/>
                <a:gd name="connsiteX93" fmla="*/ 172222 w 4333694"/>
                <a:gd name="connsiteY93" fmla="*/ 1424712 h 4876810"/>
                <a:gd name="connsiteX94" fmla="*/ 190138 w 4333694"/>
                <a:gd name="connsiteY94" fmla="*/ 1334538 h 4876810"/>
                <a:gd name="connsiteX95" fmla="*/ 216513 w 4333694"/>
                <a:gd name="connsiteY95" fmla="*/ 1286675 h 4876810"/>
                <a:gd name="connsiteX96" fmla="*/ 274796 w 4333694"/>
                <a:gd name="connsiteY96" fmla="*/ 1229020 h 4876810"/>
                <a:gd name="connsiteX97" fmla="*/ 291227 w 4333694"/>
                <a:gd name="connsiteY97" fmla="*/ 1218457 h 4876810"/>
                <a:gd name="connsiteX98" fmla="*/ 2047418 w 4333694"/>
                <a:gd name="connsiteY98" fmla="*/ 204140 h 4876810"/>
                <a:gd name="connsiteX99" fmla="*/ 2166519 w 4333694"/>
                <a:gd name="connsiteY99" fmla="*/ 172222 h 4876810"/>
                <a:gd name="connsiteX100" fmla="*/ 2285534 w 4333694"/>
                <a:gd name="connsiteY100" fmla="*/ 204102 h 4876810"/>
                <a:gd name="connsiteX101" fmla="*/ 4042010 w 4333694"/>
                <a:gd name="connsiteY101" fmla="*/ 1217819 h 4876810"/>
                <a:gd name="connsiteX102" fmla="*/ 4058955 w 4333694"/>
                <a:gd name="connsiteY102" fmla="*/ 1228725 h 4876810"/>
                <a:gd name="connsiteX103" fmla="*/ 4142366 w 4333694"/>
                <a:gd name="connsiteY103" fmla="*/ 1331900 h 4876810"/>
                <a:gd name="connsiteX104" fmla="*/ 4152995 w 4333694"/>
                <a:gd name="connsiteY104" fmla="*/ 1362875 h 4876810"/>
                <a:gd name="connsiteX105" fmla="*/ 4161130 w 4333694"/>
                <a:gd name="connsiteY105" fmla="*/ 1424007 h 4876810"/>
                <a:gd name="connsiteX106" fmla="*/ 4161463 w 4333694"/>
                <a:gd name="connsiteY106" fmla="*/ 3452032 h 4876810"/>
                <a:gd name="connsiteX107" fmla="*/ 4160901 w 4333694"/>
                <a:gd name="connsiteY107" fmla="*/ 3468053 h 4876810"/>
                <a:gd name="connsiteX0" fmla="*/ 2166852 w 4333694"/>
                <a:gd name="connsiteY0" fmla="*/ 3385700 h 4876810"/>
                <a:gd name="connsiteX1" fmla="*/ 1219543 w 4333694"/>
                <a:gd name="connsiteY1" fmla="*/ 2438391 h 4876810"/>
                <a:gd name="connsiteX2" fmla="*/ 2166852 w 4333694"/>
                <a:gd name="connsiteY2" fmla="*/ 3385700 h 4876810"/>
                <a:gd name="connsiteX3" fmla="*/ 4333389 w 4333694"/>
                <a:gd name="connsiteY3" fmla="*/ 1424016 h 4876810"/>
                <a:gd name="connsiteX4" fmla="*/ 4319435 w 4333694"/>
                <a:gd name="connsiteY4" fmla="*/ 1318498 h 4876810"/>
                <a:gd name="connsiteX5" fmla="*/ 4301100 w 4333694"/>
                <a:gd name="connsiteY5" fmla="*/ 1265015 h 4876810"/>
                <a:gd name="connsiteX6" fmla="*/ 4157310 w 4333694"/>
                <a:gd name="connsiteY6" fmla="*/ 1087355 h 4876810"/>
                <a:gd name="connsiteX7" fmla="*/ 4128145 w 4333694"/>
                <a:gd name="connsiteY7" fmla="*/ 1068676 h 4876810"/>
                <a:gd name="connsiteX8" fmla="*/ 2371639 w 4333694"/>
                <a:gd name="connsiteY8" fmla="*/ 54931 h 4876810"/>
                <a:gd name="connsiteX9" fmla="*/ 2166519 w 4333694"/>
                <a:gd name="connsiteY9" fmla="*/ 0 h 4876810"/>
                <a:gd name="connsiteX10" fmla="*/ 1961283 w 4333694"/>
                <a:gd name="connsiteY10" fmla="*/ 55016 h 4876810"/>
                <a:gd name="connsiteX11" fmla="*/ 205111 w 4333694"/>
                <a:gd name="connsiteY11" fmla="*/ 1069324 h 4876810"/>
                <a:gd name="connsiteX12" fmla="*/ 176746 w 4333694"/>
                <a:gd name="connsiteY12" fmla="*/ 1087441 h 4876810"/>
                <a:gd name="connsiteX13" fmla="*/ 76286 w 4333694"/>
                <a:gd name="connsiteY13" fmla="*/ 1186701 h 4876810"/>
                <a:gd name="connsiteX14" fmla="*/ 30804 w 4333694"/>
                <a:gd name="connsiteY14" fmla="*/ 1269168 h 4876810"/>
                <a:gd name="connsiteX15" fmla="*/ 0 w 4333694"/>
                <a:gd name="connsiteY15" fmla="*/ 1424750 h 4876810"/>
                <a:gd name="connsiteX16" fmla="*/ 333 w 4333694"/>
                <a:gd name="connsiteY16" fmla="*/ 3452784 h 4876810"/>
                <a:gd name="connsiteX17" fmla="*/ 1334 w 4333694"/>
                <a:gd name="connsiteY17" fmla="*/ 3480587 h 4876810"/>
                <a:gd name="connsiteX18" fmla="*/ 1915 w 4333694"/>
                <a:gd name="connsiteY18" fmla="*/ 3487274 h 4876810"/>
                <a:gd name="connsiteX19" fmla="*/ 2048 w 4333694"/>
                <a:gd name="connsiteY19" fmla="*/ 3488636 h 4876810"/>
                <a:gd name="connsiteX20" fmla="*/ 4248 w 4333694"/>
                <a:gd name="connsiteY20" fmla="*/ 3508591 h 4876810"/>
                <a:gd name="connsiteX21" fmla="*/ 5277 w 4333694"/>
                <a:gd name="connsiteY21" fmla="*/ 3515411 h 4876810"/>
                <a:gd name="connsiteX22" fmla="*/ 5515 w 4333694"/>
                <a:gd name="connsiteY22" fmla="*/ 3516935 h 4876810"/>
                <a:gd name="connsiteX23" fmla="*/ 9134 w 4333694"/>
                <a:gd name="connsiteY23" fmla="*/ 3536699 h 4876810"/>
                <a:gd name="connsiteX24" fmla="*/ 10687 w 4333694"/>
                <a:gd name="connsiteY24" fmla="*/ 3543805 h 4876810"/>
                <a:gd name="connsiteX25" fmla="*/ 16478 w 4333694"/>
                <a:gd name="connsiteY25" fmla="*/ 3566198 h 4876810"/>
                <a:gd name="connsiteX26" fmla="*/ 17545 w 4333694"/>
                <a:gd name="connsiteY26" fmla="*/ 3569932 h 4876810"/>
                <a:gd name="connsiteX27" fmla="*/ 65056 w 4333694"/>
                <a:gd name="connsiteY27" fmla="*/ 3673516 h 4876810"/>
                <a:gd name="connsiteX28" fmla="*/ 113528 w 4333694"/>
                <a:gd name="connsiteY28" fmla="*/ 3735372 h 4876810"/>
                <a:gd name="connsiteX29" fmla="*/ 115386 w 4333694"/>
                <a:gd name="connsiteY29" fmla="*/ 3737334 h 4876810"/>
                <a:gd name="connsiteX30" fmla="*/ 142151 w 4333694"/>
                <a:gd name="connsiteY30" fmla="*/ 3762699 h 4876810"/>
                <a:gd name="connsiteX31" fmla="*/ 146895 w 4333694"/>
                <a:gd name="connsiteY31" fmla="*/ 3766700 h 4876810"/>
                <a:gd name="connsiteX32" fmla="*/ 176384 w 4333694"/>
                <a:gd name="connsiteY32" fmla="*/ 3789445 h 4876810"/>
                <a:gd name="connsiteX33" fmla="*/ 205569 w 4333694"/>
                <a:gd name="connsiteY33" fmla="*/ 3808143 h 4876810"/>
                <a:gd name="connsiteX34" fmla="*/ 1962083 w 4333694"/>
                <a:gd name="connsiteY34" fmla="*/ 4821870 h 4876810"/>
                <a:gd name="connsiteX35" fmla="*/ 2167195 w 4333694"/>
                <a:gd name="connsiteY35" fmla="*/ 4876810 h 4876810"/>
                <a:gd name="connsiteX36" fmla="*/ 2167195 w 4333694"/>
                <a:gd name="connsiteY36" fmla="*/ 4876810 h 4876810"/>
                <a:gd name="connsiteX37" fmla="*/ 2372430 w 4333694"/>
                <a:gd name="connsiteY37" fmla="*/ 4821793 h 4876810"/>
                <a:gd name="connsiteX38" fmla="*/ 4128573 w 4333694"/>
                <a:gd name="connsiteY38" fmla="*/ 3807476 h 4876810"/>
                <a:gd name="connsiteX39" fmla="*/ 4156977 w 4333694"/>
                <a:gd name="connsiteY39" fmla="*/ 3789331 h 4876810"/>
                <a:gd name="connsiteX40" fmla="*/ 4187276 w 4333694"/>
                <a:gd name="connsiteY40" fmla="*/ 3766014 h 4876810"/>
                <a:gd name="connsiteX41" fmla="*/ 4191134 w 4333694"/>
                <a:gd name="connsiteY41" fmla="*/ 3762775 h 4876810"/>
                <a:gd name="connsiteX42" fmla="*/ 4218185 w 4333694"/>
                <a:gd name="connsiteY42" fmla="*/ 3737239 h 4876810"/>
                <a:gd name="connsiteX43" fmla="*/ 4219699 w 4333694"/>
                <a:gd name="connsiteY43" fmla="*/ 3735610 h 4876810"/>
                <a:gd name="connsiteX44" fmla="*/ 4316368 w 4333694"/>
                <a:gd name="connsiteY44" fmla="*/ 3569675 h 4876810"/>
                <a:gd name="connsiteX45" fmla="*/ 4317473 w 4333694"/>
                <a:gd name="connsiteY45" fmla="*/ 3565808 h 4876810"/>
                <a:gd name="connsiteX46" fmla="*/ 4323236 w 4333694"/>
                <a:gd name="connsiteY46" fmla="*/ 3543519 h 4876810"/>
                <a:gd name="connsiteX47" fmla="*/ 4324846 w 4333694"/>
                <a:gd name="connsiteY47" fmla="*/ 3536156 h 4876810"/>
                <a:gd name="connsiteX48" fmla="*/ 4328637 w 4333694"/>
                <a:gd name="connsiteY48" fmla="*/ 3515420 h 4876810"/>
                <a:gd name="connsiteX49" fmla="*/ 4329789 w 4333694"/>
                <a:gd name="connsiteY49" fmla="*/ 3507877 h 4876810"/>
                <a:gd name="connsiteX50" fmla="*/ 4331961 w 4333694"/>
                <a:gd name="connsiteY50" fmla="*/ 3488150 h 4876810"/>
                <a:gd name="connsiteX51" fmla="*/ 4332094 w 4333694"/>
                <a:gd name="connsiteY51" fmla="*/ 3486788 h 4876810"/>
                <a:gd name="connsiteX52" fmla="*/ 4332694 w 4333694"/>
                <a:gd name="connsiteY52" fmla="*/ 3479921 h 4876810"/>
                <a:gd name="connsiteX53" fmla="*/ 4333694 w 4333694"/>
                <a:gd name="connsiteY53" fmla="*/ 3452003 h 4876810"/>
                <a:gd name="connsiteX54" fmla="*/ 4333389 w 4333694"/>
                <a:gd name="connsiteY54" fmla="*/ 1424016 h 4876810"/>
                <a:gd name="connsiteX55" fmla="*/ 4160901 w 4333694"/>
                <a:gd name="connsiteY55" fmla="*/ 3468053 h 4876810"/>
                <a:gd name="connsiteX56" fmla="*/ 4160415 w 4333694"/>
                <a:gd name="connsiteY56" fmla="*/ 3473006 h 4876810"/>
                <a:gd name="connsiteX57" fmla="*/ 4159187 w 4333694"/>
                <a:gd name="connsiteY57" fmla="*/ 3484350 h 4876810"/>
                <a:gd name="connsiteX58" fmla="*/ 4158587 w 4333694"/>
                <a:gd name="connsiteY58" fmla="*/ 3488226 h 4876810"/>
                <a:gd name="connsiteX59" fmla="*/ 4158396 w 4333694"/>
                <a:gd name="connsiteY59" fmla="*/ 3489436 h 4876810"/>
                <a:gd name="connsiteX60" fmla="*/ 4156196 w 4333694"/>
                <a:gd name="connsiteY60" fmla="*/ 3501352 h 4876810"/>
                <a:gd name="connsiteX61" fmla="*/ 4155396 w 4333694"/>
                <a:gd name="connsiteY61" fmla="*/ 3505038 h 4876810"/>
                <a:gd name="connsiteX62" fmla="*/ 4152091 w 4333694"/>
                <a:gd name="connsiteY62" fmla="*/ 3517811 h 4876810"/>
                <a:gd name="connsiteX63" fmla="*/ 4151414 w 4333694"/>
                <a:gd name="connsiteY63" fmla="*/ 3520231 h 4876810"/>
                <a:gd name="connsiteX64" fmla="*/ 4095141 w 4333694"/>
                <a:gd name="connsiteY64" fmla="*/ 3616671 h 4876810"/>
                <a:gd name="connsiteX65" fmla="*/ 4094350 w 4333694"/>
                <a:gd name="connsiteY65" fmla="*/ 3617528 h 4876810"/>
                <a:gd name="connsiteX66" fmla="*/ 4078643 w 4333694"/>
                <a:gd name="connsiteY66" fmla="*/ 3632340 h 4876810"/>
                <a:gd name="connsiteX67" fmla="*/ 4076014 w 4333694"/>
                <a:gd name="connsiteY67" fmla="*/ 3634511 h 4876810"/>
                <a:gd name="connsiteX68" fmla="*/ 4058955 w 4333694"/>
                <a:gd name="connsiteY68" fmla="*/ 3647694 h 4876810"/>
                <a:gd name="connsiteX69" fmla="*/ 4042467 w 4333694"/>
                <a:gd name="connsiteY69" fmla="*/ 3658295 h 4876810"/>
                <a:gd name="connsiteX70" fmla="*/ 2286295 w 4333694"/>
                <a:gd name="connsiteY70" fmla="*/ 4672613 h 4876810"/>
                <a:gd name="connsiteX71" fmla="*/ 2167214 w 4333694"/>
                <a:gd name="connsiteY71" fmla="*/ 4704531 h 4876810"/>
                <a:gd name="connsiteX72" fmla="*/ 2048189 w 4333694"/>
                <a:gd name="connsiteY72" fmla="*/ 4672641 h 4876810"/>
                <a:gd name="connsiteX73" fmla="*/ 291684 w 4333694"/>
                <a:gd name="connsiteY73" fmla="*/ 3658943 h 4876810"/>
                <a:gd name="connsiteX74" fmla="*/ 274777 w 4333694"/>
                <a:gd name="connsiteY74" fmla="*/ 3648056 h 4876810"/>
                <a:gd name="connsiteX75" fmla="*/ 257756 w 4333694"/>
                <a:gd name="connsiteY75" fmla="*/ 3634864 h 4876810"/>
                <a:gd name="connsiteX76" fmla="*/ 254965 w 4333694"/>
                <a:gd name="connsiteY76" fmla="*/ 3632521 h 4876810"/>
                <a:gd name="connsiteX77" fmla="*/ 239830 w 4333694"/>
                <a:gd name="connsiteY77" fmla="*/ 3618252 h 4876810"/>
                <a:gd name="connsiteX78" fmla="*/ 238335 w 4333694"/>
                <a:gd name="connsiteY78" fmla="*/ 3616652 h 4876810"/>
                <a:gd name="connsiteX79" fmla="*/ 210179 w 4333694"/>
                <a:gd name="connsiteY79" fmla="*/ 3580724 h 4876810"/>
                <a:gd name="connsiteX80" fmla="*/ 209731 w 4333694"/>
                <a:gd name="connsiteY80" fmla="*/ 3580019 h 4876810"/>
                <a:gd name="connsiteX81" fmla="*/ 182594 w 4333694"/>
                <a:gd name="connsiteY81" fmla="*/ 3520592 h 4876810"/>
                <a:gd name="connsiteX82" fmla="*/ 181937 w 4333694"/>
                <a:gd name="connsiteY82" fmla="*/ 3518249 h 4876810"/>
                <a:gd name="connsiteX83" fmla="*/ 178594 w 4333694"/>
                <a:gd name="connsiteY83" fmla="*/ 3505352 h 4876810"/>
                <a:gd name="connsiteX84" fmla="*/ 177708 w 4333694"/>
                <a:gd name="connsiteY84" fmla="*/ 3501276 h 4876810"/>
                <a:gd name="connsiteX85" fmla="*/ 175641 w 4333694"/>
                <a:gd name="connsiteY85" fmla="*/ 3490027 h 4876810"/>
                <a:gd name="connsiteX86" fmla="*/ 174860 w 4333694"/>
                <a:gd name="connsiteY86" fmla="*/ 3485036 h 4876810"/>
                <a:gd name="connsiteX87" fmla="*/ 173622 w 4333694"/>
                <a:gd name="connsiteY87" fmla="*/ 3473577 h 4876810"/>
                <a:gd name="connsiteX88" fmla="*/ 173165 w 4333694"/>
                <a:gd name="connsiteY88" fmla="*/ 3468881 h 4876810"/>
                <a:gd name="connsiteX89" fmla="*/ 172555 w 4333694"/>
                <a:gd name="connsiteY89" fmla="*/ 3452689 h 4876810"/>
                <a:gd name="connsiteX90" fmla="*/ 172222 w 4333694"/>
                <a:gd name="connsiteY90" fmla="*/ 1424712 h 4876810"/>
                <a:gd name="connsiteX91" fmla="*/ 190138 w 4333694"/>
                <a:gd name="connsiteY91" fmla="*/ 1334538 h 4876810"/>
                <a:gd name="connsiteX92" fmla="*/ 216513 w 4333694"/>
                <a:gd name="connsiteY92" fmla="*/ 1286675 h 4876810"/>
                <a:gd name="connsiteX93" fmla="*/ 274796 w 4333694"/>
                <a:gd name="connsiteY93" fmla="*/ 1229020 h 4876810"/>
                <a:gd name="connsiteX94" fmla="*/ 291227 w 4333694"/>
                <a:gd name="connsiteY94" fmla="*/ 1218457 h 4876810"/>
                <a:gd name="connsiteX95" fmla="*/ 2047418 w 4333694"/>
                <a:gd name="connsiteY95" fmla="*/ 204140 h 4876810"/>
                <a:gd name="connsiteX96" fmla="*/ 2166519 w 4333694"/>
                <a:gd name="connsiteY96" fmla="*/ 172222 h 4876810"/>
                <a:gd name="connsiteX97" fmla="*/ 2285534 w 4333694"/>
                <a:gd name="connsiteY97" fmla="*/ 204102 h 4876810"/>
                <a:gd name="connsiteX98" fmla="*/ 4042010 w 4333694"/>
                <a:gd name="connsiteY98" fmla="*/ 1217819 h 4876810"/>
                <a:gd name="connsiteX99" fmla="*/ 4058955 w 4333694"/>
                <a:gd name="connsiteY99" fmla="*/ 1228725 h 4876810"/>
                <a:gd name="connsiteX100" fmla="*/ 4142366 w 4333694"/>
                <a:gd name="connsiteY100" fmla="*/ 1331900 h 4876810"/>
                <a:gd name="connsiteX101" fmla="*/ 4152995 w 4333694"/>
                <a:gd name="connsiteY101" fmla="*/ 1362875 h 4876810"/>
                <a:gd name="connsiteX102" fmla="*/ 4161130 w 4333694"/>
                <a:gd name="connsiteY102" fmla="*/ 1424007 h 4876810"/>
                <a:gd name="connsiteX103" fmla="*/ 4161463 w 4333694"/>
                <a:gd name="connsiteY103" fmla="*/ 3452032 h 4876810"/>
                <a:gd name="connsiteX104" fmla="*/ 4160901 w 4333694"/>
                <a:gd name="connsiteY104" fmla="*/ 3468053 h 4876810"/>
                <a:gd name="connsiteX0" fmla="*/ 4333389 w 4333694"/>
                <a:gd name="connsiteY0" fmla="*/ 1424016 h 4876810"/>
                <a:gd name="connsiteX1" fmla="*/ 4319435 w 4333694"/>
                <a:gd name="connsiteY1" fmla="*/ 1318498 h 4876810"/>
                <a:gd name="connsiteX2" fmla="*/ 4301100 w 4333694"/>
                <a:gd name="connsiteY2" fmla="*/ 1265015 h 4876810"/>
                <a:gd name="connsiteX3" fmla="*/ 4157310 w 4333694"/>
                <a:gd name="connsiteY3" fmla="*/ 1087355 h 4876810"/>
                <a:gd name="connsiteX4" fmla="*/ 4128145 w 4333694"/>
                <a:gd name="connsiteY4" fmla="*/ 1068676 h 4876810"/>
                <a:gd name="connsiteX5" fmla="*/ 2371639 w 4333694"/>
                <a:gd name="connsiteY5" fmla="*/ 54931 h 4876810"/>
                <a:gd name="connsiteX6" fmla="*/ 2166519 w 4333694"/>
                <a:gd name="connsiteY6" fmla="*/ 0 h 4876810"/>
                <a:gd name="connsiteX7" fmla="*/ 1961283 w 4333694"/>
                <a:gd name="connsiteY7" fmla="*/ 55016 h 4876810"/>
                <a:gd name="connsiteX8" fmla="*/ 205111 w 4333694"/>
                <a:gd name="connsiteY8" fmla="*/ 1069324 h 4876810"/>
                <a:gd name="connsiteX9" fmla="*/ 176746 w 4333694"/>
                <a:gd name="connsiteY9" fmla="*/ 1087441 h 4876810"/>
                <a:gd name="connsiteX10" fmla="*/ 76286 w 4333694"/>
                <a:gd name="connsiteY10" fmla="*/ 1186701 h 4876810"/>
                <a:gd name="connsiteX11" fmla="*/ 30804 w 4333694"/>
                <a:gd name="connsiteY11" fmla="*/ 1269168 h 4876810"/>
                <a:gd name="connsiteX12" fmla="*/ 0 w 4333694"/>
                <a:gd name="connsiteY12" fmla="*/ 1424750 h 4876810"/>
                <a:gd name="connsiteX13" fmla="*/ 333 w 4333694"/>
                <a:gd name="connsiteY13" fmla="*/ 3452784 h 4876810"/>
                <a:gd name="connsiteX14" fmla="*/ 1334 w 4333694"/>
                <a:gd name="connsiteY14" fmla="*/ 3480587 h 4876810"/>
                <a:gd name="connsiteX15" fmla="*/ 1915 w 4333694"/>
                <a:gd name="connsiteY15" fmla="*/ 3487274 h 4876810"/>
                <a:gd name="connsiteX16" fmla="*/ 2048 w 4333694"/>
                <a:gd name="connsiteY16" fmla="*/ 3488636 h 4876810"/>
                <a:gd name="connsiteX17" fmla="*/ 4248 w 4333694"/>
                <a:gd name="connsiteY17" fmla="*/ 3508591 h 4876810"/>
                <a:gd name="connsiteX18" fmla="*/ 5277 w 4333694"/>
                <a:gd name="connsiteY18" fmla="*/ 3515411 h 4876810"/>
                <a:gd name="connsiteX19" fmla="*/ 5515 w 4333694"/>
                <a:gd name="connsiteY19" fmla="*/ 3516935 h 4876810"/>
                <a:gd name="connsiteX20" fmla="*/ 9134 w 4333694"/>
                <a:gd name="connsiteY20" fmla="*/ 3536699 h 4876810"/>
                <a:gd name="connsiteX21" fmla="*/ 10687 w 4333694"/>
                <a:gd name="connsiteY21" fmla="*/ 3543805 h 4876810"/>
                <a:gd name="connsiteX22" fmla="*/ 16478 w 4333694"/>
                <a:gd name="connsiteY22" fmla="*/ 3566198 h 4876810"/>
                <a:gd name="connsiteX23" fmla="*/ 17545 w 4333694"/>
                <a:gd name="connsiteY23" fmla="*/ 3569932 h 4876810"/>
                <a:gd name="connsiteX24" fmla="*/ 65056 w 4333694"/>
                <a:gd name="connsiteY24" fmla="*/ 3673516 h 4876810"/>
                <a:gd name="connsiteX25" fmla="*/ 113528 w 4333694"/>
                <a:gd name="connsiteY25" fmla="*/ 3735372 h 4876810"/>
                <a:gd name="connsiteX26" fmla="*/ 115386 w 4333694"/>
                <a:gd name="connsiteY26" fmla="*/ 3737334 h 4876810"/>
                <a:gd name="connsiteX27" fmla="*/ 142151 w 4333694"/>
                <a:gd name="connsiteY27" fmla="*/ 3762699 h 4876810"/>
                <a:gd name="connsiteX28" fmla="*/ 146895 w 4333694"/>
                <a:gd name="connsiteY28" fmla="*/ 3766700 h 4876810"/>
                <a:gd name="connsiteX29" fmla="*/ 176384 w 4333694"/>
                <a:gd name="connsiteY29" fmla="*/ 3789445 h 4876810"/>
                <a:gd name="connsiteX30" fmla="*/ 205569 w 4333694"/>
                <a:gd name="connsiteY30" fmla="*/ 3808143 h 4876810"/>
                <a:gd name="connsiteX31" fmla="*/ 1962083 w 4333694"/>
                <a:gd name="connsiteY31" fmla="*/ 4821870 h 4876810"/>
                <a:gd name="connsiteX32" fmla="*/ 2167195 w 4333694"/>
                <a:gd name="connsiteY32" fmla="*/ 4876810 h 4876810"/>
                <a:gd name="connsiteX33" fmla="*/ 2167195 w 4333694"/>
                <a:gd name="connsiteY33" fmla="*/ 4876810 h 4876810"/>
                <a:gd name="connsiteX34" fmla="*/ 2372430 w 4333694"/>
                <a:gd name="connsiteY34" fmla="*/ 4821793 h 4876810"/>
                <a:gd name="connsiteX35" fmla="*/ 4128573 w 4333694"/>
                <a:gd name="connsiteY35" fmla="*/ 3807476 h 4876810"/>
                <a:gd name="connsiteX36" fmla="*/ 4156977 w 4333694"/>
                <a:gd name="connsiteY36" fmla="*/ 3789331 h 4876810"/>
                <a:gd name="connsiteX37" fmla="*/ 4187276 w 4333694"/>
                <a:gd name="connsiteY37" fmla="*/ 3766014 h 4876810"/>
                <a:gd name="connsiteX38" fmla="*/ 4191134 w 4333694"/>
                <a:gd name="connsiteY38" fmla="*/ 3762775 h 4876810"/>
                <a:gd name="connsiteX39" fmla="*/ 4218185 w 4333694"/>
                <a:gd name="connsiteY39" fmla="*/ 3737239 h 4876810"/>
                <a:gd name="connsiteX40" fmla="*/ 4219699 w 4333694"/>
                <a:gd name="connsiteY40" fmla="*/ 3735610 h 4876810"/>
                <a:gd name="connsiteX41" fmla="*/ 4316368 w 4333694"/>
                <a:gd name="connsiteY41" fmla="*/ 3569675 h 4876810"/>
                <a:gd name="connsiteX42" fmla="*/ 4317473 w 4333694"/>
                <a:gd name="connsiteY42" fmla="*/ 3565808 h 4876810"/>
                <a:gd name="connsiteX43" fmla="*/ 4323236 w 4333694"/>
                <a:gd name="connsiteY43" fmla="*/ 3543519 h 4876810"/>
                <a:gd name="connsiteX44" fmla="*/ 4324846 w 4333694"/>
                <a:gd name="connsiteY44" fmla="*/ 3536156 h 4876810"/>
                <a:gd name="connsiteX45" fmla="*/ 4328637 w 4333694"/>
                <a:gd name="connsiteY45" fmla="*/ 3515420 h 4876810"/>
                <a:gd name="connsiteX46" fmla="*/ 4329789 w 4333694"/>
                <a:gd name="connsiteY46" fmla="*/ 3507877 h 4876810"/>
                <a:gd name="connsiteX47" fmla="*/ 4331961 w 4333694"/>
                <a:gd name="connsiteY47" fmla="*/ 3488150 h 4876810"/>
                <a:gd name="connsiteX48" fmla="*/ 4332094 w 4333694"/>
                <a:gd name="connsiteY48" fmla="*/ 3486788 h 4876810"/>
                <a:gd name="connsiteX49" fmla="*/ 4332694 w 4333694"/>
                <a:gd name="connsiteY49" fmla="*/ 3479921 h 4876810"/>
                <a:gd name="connsiteX50" fmla="*/ 4333694 w 4333694"/>
                <a:gd name="connsiteY50" fmla="*/ 3452003 h 4876810"/>
                <a:gd name="connsiteX51" fmla="*/ 4333389 w 4333694"/>
                <a:gd name="connsiteY51" fmla="*/ 1424016 h 4876810"/>
                <a:gd name="connsiteX52" fmla="*/ 4160901 w 4333694"/>
                <a:gd name="connsiteY52" fmla="*/ 3468053 h 4876810"/>
                <a:gd name="connsiteX53" fmla="*/ 4160415 w 4333694"/>
                <a:gd name="connsiteY53" fmla="*/ 3473006 h 4876810"/>
                <a:gd name="connsiteX54" fmla="*/ 4159187 w 4333694"/>
                <a:gd name="connsiteY54" fmla="*/ 3484350 h 4876810"/>
                <a:gd name="connsiteX55" fmla="*/ 4158587 w 4333694"/>
                <a:gd name="connsiteY55" fmla="*/ 3488226 h 4876810"/>
                <a:gd name="connsiteX56" fmla="*/ 4158396 w 4333694"/>
                <a:gd name="connsiteY56" fmla="*/ 3489436 h 4876810"/>
                <a:gd name="connsiteX57" fmla="*/ 4156196 w 4333694"/>
                <a:gd name="connsiteY57" fmla="*/ 3501352 h 4876810"/>
                <a:gd name="connsiteX58" fmla="*/ 4155396 w 4333694"/>
                <a:gd name="connsiteY58" fmla="*/ 3505038 h 4876810"/>
                <a:gd name="connsiteX59" fmla="*/ 4152091 w 4333694"/>
                <a:gd name="connsiteY59" fmla="*/ 3517811 h 4876810"/>
                <a:gd name="connsiteX60" fmla="*/ 4151414 w 4333694"/>
                <a:gd name="connsiteY60" fmla="*/ 3520231 h 4876810"/>
                <a:gd name="connsiteX61" fmla="*/ 4095141 w 4333694"/>
                <a:gd name="connsiteY61" fmla="*/ 3616671 h 4876810"/>
                <a:gd name="connsiteX62" fmla="*/ 4094350 w 4333694"/>
                <a:gd name="connsiteY62" fmla="*/ 3617528 h 4876810"/>
                <a:gd name="connsiteX63" fmla="*/ 4078643 w 4333694"/>
                <a:gd name="connsiteY63" fmla="*/ 3632340 h 4876810"/>
                <a:gd name="connsiteX64" fmla="*/ 4076014 w 4333694"/>
                <a:gd name="connsiteY64" fmla="*/ 3634511 h 4876810"/>
                <a:gd name="connsiteX65" fmla="*/ 4058955 w 4333694"/>
                <a:gd name="connsiteY65" fmla="*/ 3647694 h 4876810"/>
                <a:gd name="connsiteX66" fmla="*/ 4042467 w 4333694"/>
                <a:gd name="connsiteY66" fmla="*/ 3658295 h 4876810"/>
                <a:gd name="connsiteX67" fmla="*/ 2286295 w 4333694"/>
                <a:gd name="connsiteY67" fmla="*/ 4672613 h 4876810"/>
                <a:gd name="connsiteX68" fmla="*/ 2167214 w 4333694"/>
                <a:gd name="connsiteY68" fmla="*/ 4704531 h 4876810"/>
                <a:gd name="connsiteX69" fmla="*/ 2048189 w 4333694"/>
                <a:gd name="connsiteY69" fmla="*/ 4672641 h 4876810"/>
                <a:gd name="connsiteX70" fmla="*/ 291684 w 4333694"/>
                <a:gd name="connsiteY70" fmla="*/ 3658943 h 4876810"/>
                <a:gd name="connsiteX71" fmla="*/ 274777 w 4333694"/>
                <a:gd name="connsiteY71" fmla="*/ 3648056 h 4876810"/>
                <a:gd name="connsiteX72" fmla="*/ 257756 w 4333694"/>
                <a:gd name="connsiteY72" fmla="*/ 3634864 h 4876810"/>
                <a:gd name="connsiteX73" fmla="*/ 254965 w 4333694"/>
                <a:gd name="connsiteY73" fmla="*/ 3632521 h 4876810"/>
                <a:gd name="connsiteX74" fmla="*/ 239830 w 4333694"/>
                <a:gd name="connsiteY74" fmla="*/ 3618252 h 4876810"/>
                <a:gd name="connsiteX75" fmla="*/ 238335 w 4333694"/>
                <a:gd name="connsiteY75" fmla="*/ 3616652 h 4876810"/>
                <a:gd name="connsiteX76" fmla="*/ 210179 w 4333694"/>
                <a:gd name="connsiteY76" fmla="*/ 3580724 h 4876810"/>
                <a:gd name="connsiteX77" fmla="*/ 209731 w 4333694"/>
                <a:gd name="connsiteY77" fmla="*/ 3580019 h 4876810"/>
                <a:gd name="connsiteX78" fmla="*/ 182594 w 4333694"/>
                <a:gd name="connsiteY78" fmla="*/ 3520592 h 4876810"/>
                <a:gd name="connsiteX79" fmla="*/ 181937 w 4333694"/>
                <a:gd name="connsiteY79" fmla="*/ 3518249 h 4876810"/>
                <a:gd name="connsiteX80" fmla="*/ 178594 w 4333694"/>
                <a:gd name="connsiteY80" fmla="*/ 3505352 h 4876810"/>
                <a:gd name="connsiteX81" fmla="*/ 177708 w 4333694"/>
                <a:gd name="connsiteY81" fmla="*/ 3501276 h 4876810"/>
                <a:gd name="connsiteX82" fmla="*/ 175641 w 4333694"/>
                <a:gd name="connsiteY82" fmla="*/ 3490027 h 4876810"/>
                <a:gd name="connsiteX83" fmla="*/ 174860 w 4333694"/>
                <a:gd name="connsiteY83" fmla="*/ 3485036 h 4876810"/>
                <a:gd name="connsiteX84" fmla="*/ 173622 w 4333694"/>
                <a:gd name="connsiteY84" fmla="*/ 3473577 h 4876810"/>
                <a:gd name="connsiteX85" fmla="*/ 173165 w 4333694"/>
                <a:gd name="connsiteY85" fmla="*/ 3468881 h 4876810"/>
                <a:gd name="connsiteX86" fmla="*/ 172555 w 4333694"/>
                <a:gd name="connsiteY86" fmla="*/ 3452689 h 4876810"/>
                <a:gd name="connsiteX87" fmla="*/ 172222 w 4333694"/>
                <a:gd name="connsiteY87" fmla="*/ 1424712 h 4876810"/>
                <a:gd name="connsiteX88" fmla="*/ 190138 w 4333694"/>
                <a:gd name="connsiteY88" fmla="*/ 1334538 h 4876810"/>
                <a:gd name="connsiteX89" fmla="*/ 216513 w 4333694"/>
                <a:gd name="connsiteY89" fmla="*/ 1286675 h 4876810"/>
                <a:gd name="connsiteX90" fmla="*/ 274796 w 4333694"/>
                <a:gd name="connsiteY90" fmla="*/ 1229020 h 4876810"/>
                <a:gd name="connsiteX91" fmla="*/ 291227 w 4333694"/>
                <a:gd name="connsiteY91" fmla="*/ 1218457 h 4876810"/>
                <a:gd name="connsiteX92" fmla="*/ 2047418 w 4333694"/>
                <a:gd name="connsiteY92" fmla="*/ 204140 h 4876810"/>
                <a:gd name="connsiteX93" fmla="*/ 2166519 w 4333694"/>
                <a:gd name="connsiteY93" fmla="*/ 172222 h 4876810"/>
                <a:gd name="connsiteX94" fmla="*/ 2285534 w 4333694"/>
                <a:gd name="connsiteY94" fmla="*/ 204102 h 4876810"/>
                <a:gd name="connsiteX95" fmla="*/ 4042010 w 4333694"/>
                <a:gd name="connsiteY95" fmla="*/ 1217819 h 4876810"/>
                <a:gd name="connsiteX96" fmla="*/ 4058955 w 4333694"/>
                <a:gd name="connsiteY96" fmla="*/ 1228725 h 4876810"/>
                <a:gd name="connsiteX97" fmla="*/ 4142366 w 4333694"/>
                <a:gd name="connsiteY97" fmla="*/ 1331900 h 4876810"/>
                <a:gd name="connsiteX98" fmla="*/ 4152995 w 4333694"/>
                <a:gd name="connsiteY98" fmla="*/ 1362875 h 4876810"/>
                <a:gd name="connsiteX99" fmla="*/ 4161130 w 4333694"/>
                <a:gd name="connsiteY99" fmla="*/ 1424007 h 4876810"/>
                <a:gd name="connsiteX100" fmla="*/ 4161463 w 4333694"/>
                <a:gd name="connsiteY100" fmla="*/ 3452032 h 4876810"/>
                <a:gd name="connsiteX101" fmla="*/ 4160901 w 4333694"/>
                <a:gd name="connsiteY101" fmla="*/ 3468053 h 4876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333694" h="4876810">
                  <a:moveTo>
                    <a:pt x="4333389" y="1424016"/>
                  </a:moveTo>
                  <a:cubicBezTo>
                    <a:pt x="4333389" y="1388669"/>
                    <a:pt x="4328684" y="1353169"/>
                    <a:pt x="4319435" y="1318498"/>
                  </a:cubicBezTo>
                  <a:cubicBezTo>
                    <a:pt x="4314616" y="1300410"/>
                    <a:pt x="4308434" y="1282408"/>
                    <a:pt x="4301100" y="1265015"/>
                  </a:cubicBezTo>
                  <a:cubicBezTo>
                    <a:pt x="4270820" y="1193159"/>
                    <a:pt x="4221109" y="1131751"/>
                    <a:pt x="4157310" y="1087355"/>
                  </a:cubicBezTo>
                  <a:cubicBezTo>
                    <a:pt x="4146661" y="1079945"/>
                    <a:pt x="4137412" y="1074020"/>
                    <a:pt x="4128145" y="1068676"/>
                  </a:cubicBezTo>
                  <a:lnTo>
                    <a:pt x="2371639" y="54931"/>
                  </a:lnTo>
                  <a:cubicBezTo>
                    <a:pt x="2309355" y="18993"/>
                    <a:pt x="2238423" y="0"/>
                    <a:pt x="2166519" y="0"/>
                  </a:cubicBezTo>
                  <a:cubicBezTo>
                    <a:pt x="2094557" y="0"/>
                    <a:pt x="2023596" y="19012"/>
                    <a:pt x="1961283" y="55016"/>
                  </a:cubicBezTo>
                  <a:lnTo>
                    <a:pt x="205111" y="1069324"/>
                  </a:lnTo>
                  <a:cubicBezTo>
                    <a:pt x="196063" y="1074553"/>
                    <a:pt x="187052" y="1080297"/>
                    <a:pt x="176746" y="1087441"/>
                  </a:cubicBezTo>
                  <a:cubicBezTo>
                    <a:pt x="137827" y="1114406"/>
                    <a:pt x="104023" y="1147782"/>
                    <a:pt x="76286" y="1186701"/>
                  </a:cubicBezTo>
                  <a:cubicBezTo>
                    <a:pt x="58074" y="1212256"/>
                    <a:pt x="42767" y="1240012"/>
                    <a:pt x="30804" y="1269168"/>
                  </a:cubicBezTo>
                  <a:cubicBezTo>
                    <a:pt x="10354" y="1318984"/>
                    <a:pt x="0" y="1371314"/>
                    <a:pt x="0" y="1424750"/>
                  </a:cubicBezTo>
                  <a:lnTo>
                    <a:pt x="333" y="3452784"/>
                  </a:lnTo>
                  <a:cubicBezTo>
                    <a:pt x="333" y="3461557"/>
                    <a:pt x="657" y="3470653"/>
                    <a:pt x="1334" y="3480587"/>
                  </a:cubicBezTo>
                  <a:cubicBezTo>
                    <a:pt x="1486" y="3482816"/>
                    <a:pt x="1686" y="3485055"/>
                    <a:pt x="1915" y="3487274"/>
                  </a:cubicBezTo>
                  <a:cubicBezTo>
                    <a:pt x="1959" y="3487728"/>
                    <a:pt x="2004" y="3488182"/>
                    <a:pt x="2048" y="3488636"/>
                  </a:cubicBezTo>
                  <a:cubicBezTo>
                    <a:pt x="2629" y="3495237"/>
                    <a:pt x="3324" y="3501828"/>
                    <a:pt x="4248" y="3508591"/>
                  </a:cubicBezTo>
                  <a:cubicBezTo>
                    <a:pt x="4572" y="3510877"/>
                    <a:pt x="4924" y="3513135"/>
                    <a:pt x="5277" y="3515411"/>
                  </a:cubicBezTo>
                  <a:cubicBezTo>
                    <a:pt x="5356" y="3515919"/>
                    <a:pt x="5436" y="3516427"/>
                    <a:pt x="5515" y="3516935"/>
                  </a:cubicBezTo>
                  <a:cubicBezTo>
                    <a:pt x="6563" y="3523507"/>
                    <a:pt x="7753" y="3530060"/>
                    <a:pt x="9134" y="3536699"/>
                  </a:cubicBezTo>
                  <a:cubicBezTo>
                    <a:pt x="9639" y="3539119"/>
                    <a:pt x="10154" y="3541538"/>
                    <a:pt x="10687" y="3543805"/>
                  </a:cubicBezTo>
                  <a:cubicBezTo>
                    <a:pt x="12373" y="3551225"/>
                    <a:pt x="14278" y="3558540"/>
                    <a:pt x="16478" y="3566198"/>
                  </a:cubicBezTo>
                  <a:lnTo>
                    <a:pt x="17545" y="3569932"/>
                  </a:lnTo>
                  <a:cubicBezTo>
                    <a:pt x="28442" y="3606403"/>
                    <a:pt x="44415" y="3641246"/>
                    <a:pt x="65056" y="3673516"/>
                  </a:cubicBezTo>
                  <a:cubicBezTo>
                    <a:pt x="79191" y="3695634"/>
                    <a:pt x="95517" y="3716465"/>
                    <a:pt x="113528" y="3735372"/>
                  </a:cubicBezTo>
                  <a:cubicBezTo>
                    <a:pt x="113909" y="3735772"/>
                    <a:pt x="114986" y="3736934"/>
                    <a:pt x="115386" y="3737334"/>
                  </a:cubicBezTo>
                  <a:cubicBezTo>
                    <a:pt x="123920" y="3746183"/>
                    <a:pt x="132979" y="3754765"/>
                    <a:pt x="142151" y="3762699"/>
                  </a:cubicBezTo>
                  <a:lnTo>
                    <a:pt x="146895" y="3766700"/>
                  </a:lnTo>
                  <a:cubicBezTo>
                    <a:pt x="157305" y="3775453"/>
                    <a:pt x="166945" y="3782883"/>
                    <a:pt x="176384" y="3789445"/>
                  </a:cubicBezTo>
                  <a:cubicBezTo>
                    <a:pt x="186823" y="3796713"/>
                    <a:pt x="196348" y="3802809"/>
                    <a:pt x="205569" y="3808143"/>
                  </a:cubicBezTo>
                  <a:lnTo>
                    <a:pt x="1962083" y="4821870"/>
                  </a:lnTo>
                  <a:cubicBezTo>
                    <a:pt x="2024358" y="4857808"/>
                    <a:pt x="2095290" y="4876810"/>
                    <a:pt x="2167195" y="4876810"/>
                  </a:cubicBezTo>
                  <a:lnTo>
                    <a:pt x="2167195" y="4876810"/>
                  </a:lnTo>
                  <a:cubicBezTo>
                    <a:pt x="2239147" y="4876810"/>
                    <a:pt x="2310118" y="4857779"/>
                    <a:pt x="2372430" y="4821793"/>
                  </a:cubicBezTo>
                  <a:lnTo>
                    <a:pt x="4128573" y="3807476"/>
                  </a:lnTo>
                  <a:cubicBezTo>
                    <a:pt x="4137574" y="3802285"/>
                    <a:pt x="4146575" y="3796532"/>
                    <a:pt x="4156977" y="3789331"/>
                  </a:cubicBezTo>
                  <a:cubicBezTo>
                    <a:pt x="4166368" y="3782835"/>
                    <a:pt x="4176017" y="3775415"/>
                    <a:pt x="4187276" y="3766014"/>
                  </a:cubicBezTo>
                  <a:cubicBezTo>
                    <a:pt x="4188609" y="3764909"/>
                    <a:pt x="4189924" y="3763813"/>
                    <a:pt x="4191134" y="3762775"/>
                  </a:cubicBezTo>
                  <a:cubicBezTo>
                    <a:pt x="4200563" y="3754641"/>
                    <a:pt x="4209622" y="3746087"/>
                    <a:pt x="4218185" y="3737239"/>
                  </a:cubicBezTo>
                  <a:lnTo>
                    <a:pt x="4219699" y="3735610"/>
                  </a:lnTo>
                  <a:cubicBezTo>
                    <a:pt x="4264419" y="3688899"/>
                    <a:pt x="4297861" y="3631511"/>
                    <a:pt x="4316368" y="3569675"/>
                  </a:cubicBezTo>
                  <a:lnTo>
                    <a:pt x="4317473" y="3565808"/>
                  </a:lnTo>
                  <a:cubicBezTo>
                    <a:pt x="4319607" y="3558426"/>
                    <a:pt x="4321541" y="3550987"/>
                    <a:pt x="4323236" y="3543519"/>
                  </a:cubicBezTo>
                  <a:lnTo>
                    <a:pt x="4324846" y="3536156"/>
                  </a:lnTo>
                  <a:cubicBezTo>
                    <a:pt x="4326208" y="3529641"/>
                    <a:pt x="4327417" y="3523069"/>
                    <a:pt x="4328637" y="3515420"/>
                  </a:cubicBezTo>
                  <a:cubicBezTo>
                    <a:pt x="4329037" y="3512953"/>
                    <a:pt x="4329418" y="3510486"/>
                    <a:pt x="4329789" y="3507877"/>
                  </a:cubicBezTo>
                  <a:cubicBezTo>
                    <a:pt x="4330684" y="3501304"/>
                    <a:pt x="4331389" y="3494704"/>
                    <a:pt x="4331961" y="3488150"/>
                  </a:cubicBezTo>
                  <a:cubicBezTo>
                    <a:pt x="4332005" y="3487696"/>
                    <a:pt x="4332050" y="3487242"/>
                    <a:pt x="4332094" y="3486788"/>
                  </a:cubicBezTo>
                  <a:cubicBezTo>
                    <a:pt x="4332323" y="3484502"/>
                    <a:pt x="4332542" y="3482216"/>
                    <a:pt x="4332694" y="3479921"/>
                  </a:cubicBezTo>
                  <a:cubicBezTo>
                    <a:pt x="4333370" y="3469986"/>
                    <a:pt x="4333694" y="3460880"/>
                    <a:pt x="4333694" y="3452003"/>
                  </a:cubicBezTo>
                  <a:cubicBezTo>
                    <a:pt x="4333592" y="2776007"/>
                    <a:pt x="4333491" y="2100012"/>
                    <a:pt x="4333389" y="1424016"/>
                  </a:cubicBezTo>
                  <a:close/>
                  <a:moveTo>
                    <a:pt x="4160901" y="3468053"/>
                  </a:moveTo>
                  <a:lnTo>
                    <a:pt x="4160415" y="3473006"/>
                  </a:lnTo>
                  <a:cubicBezTo>
                    <a:pt x="4160082" y="3476854"/>
                    <a:pt x="4159692" y="3480673"/>
                    <a:pt x="4159187" y="3484350"/>
                  </a:cubicBezTo>
                  <a:lnTo>
                    <a:pt x="4158587" y="3488226"/>
                  </a:lnTo>
                  <a:cubicBezTo>
                    <a:pt x="4158587" y="3488265"/>
                    <a:pt x="4158396" y="3489417"/>
                    <a:pt x="4158396" y="3489436"/>
                  </a:cubicBezTo>
                  <a:cubicBezTo>
                    <a:pt x="4157786" y="3493284"/>
                    <a:pt x="4157091" y="3497094"/>
                    <a:pt x="4156196" y="3501352"/>
                  </a:cubicBezTo>
                  <a:lnTo>
                    <a:pt x="4155396" y="3505038"/>
                  </a:lnTo>
                  <a:cubicBezTo>
                    <a:pt x="4154405" y="3509391"/>
                    <a:pt x="4153281" y="3513696"/>
                    <a:pt x="4152091" y="3517811"/>
                  </a:cubicBezTo>
                  <a:lnTo>
                    <a:pt x="4151414" y="3520231"/>
                  </a:lnTo>
                  <a:cubicBezTo>
                    <a:pt x="4140670" y="3556083"/>
                    <a:pt x="4121277" y="3589363"/>
                    <a:pt x="4095141" y="3616671"/>
                  </a:cubicBezTo>
                  <a:lnTo>
                    <a:pt x="4094350" y="3617528"/>
                  </a:lnTo>
                  <a:cubicBezTo>
                    <a:pt x="4089473" y="3622567"/>
                    <a:pt x="4084196" y="3627539"/>
                    <a:pt x="4078643" y="3632340"/>
                  </a:cubicBezTo>
                  <a:lnTo>
                    <a:pt x="4076014" y="3634511"/>
                  </a:lnTo>
                  <a:cubicBezTo>
                    <a:pt x="4069499" y="3639969"/>
                    <a:pt x="4064060" y="3644170"/>
                    <a:pt x="4058955" y="3647694"/>
                  </a:cubicBezTo>
                  <a:cubicBezTo>
                    <a:pt x="4052564" y="3652123"/>
                    <a:pt x="4047325" y="3655476"/>
                    <a:pt x="4042467" y="3658295"/>
                  </a:cubicBezTo>
                  <a:lnTo>
                    <a:pt x="2286295" y="4672613"/>
                  </a:lnTo>
                  <a:cubicBezTo>
                    <a:pt x="2250139" y="4693492"/>
                    <a:pt x="2208962" y="4704531"/>
                    <a:pt x="2167214" y="4704531"/>
                  </a:cubicBezTo>
                  <a:cubicBezTo>
                    <a:pt x="2125485" y="4704531"/>
                    <a:pt x="2084337" y="4693492"/>
                    <a:pt x="2048189" y="4672641"/>
                  </a:cubicBezTo>
                  <a:lnTo>
                    <a:pt x="291684" y="3658943"/>
                  </a:lnTo>
                  <a:cubicBezTo>
                    <a:pt x="286645" y="3656038"/>
                    <a:pt x="281254" y="3652571"/>
                    <a:pt x="274777" y="3648056"/>
                  </a:cubicBezTo>
                  <a:cubicBezTo>
                    <a:pt x="269653" y="3644484"/>
                    <a:pt x="264052" y="3640160"/>
                    <a:pt x="257756" y="3634864"/>
                  </a:cubicBezTo>
                  <a:lnTo>
                    <a:pt x="254965" y="3632521"/>
                  </a:lnTo>
                  <a:cubicBezTo>
                    <a:pt x="249555" y="3627863"/>
                    <a:pt x="244307" y="3622891"/>
                    <a:pt x="239830" y="3618252"/>
                  </a:cubicBezTo>
                  <a:lnTo>
                    <a:pt x="238335" y="3616652"/>
                  </a:lnTo>
                  <a:cubicBezTo>
                    <a:pt x="227867" y="3605651"/>
                    <a:pt x="218389" y="3593564"/>
                    <a:pt x="210179" y="3580724"/>
                  </a:cubicBezTo>
                  <a:cubicBezTo>
                    <a:pt x="210026" y="3580486"/>
                    <a:pt x="209883" y="3580257"/>
                    <a:pt x="209731" y="3580019"/>
                  </a:cubicBezTo>
                  <a:cubicBezTo>
                    <a:pt x="197949" y="3561464"/>
                    <a:pt x="188824" y="3541471"/>
                    <a:pt x="182594" y="3520592"/>
                  </a:cubicBezTo>
                  <a:lnTo>
                    <a:pt x="181937" y="3518249"/>
                  </a:lnTo>
                  <a:cubicBezTo>
                    <a:pt x="180727" y="3514039"/>
                    <a:pt x="179613" y="3509791"/>
                    <a:pt x="178594" y="3505352"/>
                  </a:cubicBezTo>
                  <a:lnTo>
                    <a:pt x="177708" y="3501276"/>
                  </a:lnTo>
                  <a:cubicBezTo>
                    <a:pt x="176927" y="3497513"/>
                    <a:pt x="176241" y="3493723"/>
                    <a:pt x="175641" y="3490027"/>
                  </a:cubicBezTo>
                  <a:lnTo>
                    <a:pt x="174860" y="3485036"/>
                  </a:lnTo>
                  <a:cubicBezTo>
                    <a:pt x="174346" y="3481226"/>
                    <a:pt x="173946" y="3477387"/>
                    <a:pt x="173622" y="3473577"/>
                  </a:cubicBezTo>
                  <a:cubicBezTo>
                    <a:pt x="173470" y="3472012"/>
                    <a:pt x="173317" y="3470446"/>
                    <a:pt x="173165" y="3468881"/>
                  </a:cubicBezTo>
                  <a:cubicBezTo>
                    <a:pt x="172793" y="3463538"/>
                    <a:pt x="172555" y="3458166"/>
                    <a:pt x="172555" y="3452689"/>
                  </a:cubicBezTo>
                  <a:lnTo>
                    <a:pt x="172222" y="1424712"/>
                  </a:lnTo>
                  <a:cubicBezTo>
                    <a:pt x="172222" y="1393850"/>
                    <a:pt x="178241" y="1363513"/>
                    <a:pt x="190138" y="1334538"/>
                  </a:cubicBezTo>
                  <a:cubicBezTo>
                    <a:pt x="197082" y="1317574"/>
                    <a:pt x="205969" y="1301467"/>
                    <a:pt x="216513" y="1286675"/>
                  </a:cubicBezTo>
                  <a:cubicBezTo>
                    <a:pt x="232667" y="1264025"/>
                    <a:pt x="252279" y="1244622"/>
                    <a:pt x="274796" y="1229020"/>
                  </a:cubicBezTo>
                  <a:cubicBezTo>
                    <a:pt x="281159" y="1224610"/>
                    <a:pt x="286379" y="1221257"/>
                    <a:pt x="291227" y="1218457"/>
                  </a:cubicBezTo>
                  <a:lnTo>
                    <a:pt x="2047418" y="204140"/>
                  </a:lnTo>
                  <a:cubicBezTo>
                    <a:pt x="2083565" y="183251"/>
                    <a:pt x="2124751" y="172222"/>
                    <a:pt x="2166519" y="172222"/>
                  </a:cubicBezTo>
                  <a:cubicBezTo>
                    <a:pt x="2208248" y="172222"/>
                    <a:pt x="2249396" y="183242"/>
                    <a:pt x="2285534" y="204102"/>
                  </a:cubicBezTo>
                  <a:lnTo>
                    <a:pt x="4042010" y="1217819"/>
                  </a:lnTo>
                  <a:cubicBezTo>
                    <a:pt x="4046982" y="1220686"/>
                    <a:pt x="4052383" y="1224172"/>
                    <a:pt x="4058955" y="1228725"/>
                  </a:cubicBezTo>
                  <a:cubicBezTo>
                    <a:pt x="4095922" y="1254443"/>
                    <a:pt x="4124754" y="1290114"/>
                    <a:pt x="4142366" y="1331900"/>
                  </a:cubicBezTo>
                  <a:cubicBezTo>
                    <a:pt x="4146633" y="1342015"/>
                    <a:pt x="4150224" y="1352445"/>
                    <a:pt x="4152995" y="1362875"/>
                  </a:cubicBezTo>
                  <a:cubicBezTo>
                    <a:pt x="4158377" y="1383078"/>
                    <a:pt x="4161130" y="1403652"/>
                    <a:pt x="4161130" y="1424007"/>
                  </a:cubicBezTo>
                  <a:lnTo>
                    <a:pt x="4161463" y="3452032"/>
                  </a:lnTo>
                  <a:cubicBezTo>
                    <a:pt x="4161482" y="3457509"/>
                    <a:pt x="4161244" y="3462919"/>
                    <a:pt x="4160901" y="34680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89" name="Group 288">
            <a:extLst>
              <a:ext uri="{FF2B5EF4-FFF2-40B4-BE49-F238E27FC236}">
                <a16:creationId xmlns:a16="http://schemas.microsoft.com/office/drawing/2014/main" id="{641181D0-C966-4A89-A45C-2835D5A95CAF}"/>
              </a:ext>
            </a:extLst>
          </p:cNvPr>
          <p:cNvGrpSpPr/>
          <p:nvPr/>
        </p:nvGrpSpPr>
        <p:grpSpPr>
          <a:xfrm>
            <a:off x="3936703" y="5392294"/>
            <a:ext cx="374871" cy="421852"/>
            <a:chOff x="2353964" y="5336362"/>
            <a:chExt cx="2150069" cy="2419524"/>
          </a:xfrm>
          <a:solidFill>
            <a:schemeClr val="bg1"/>
          </a:solidFill>
        </p:grpSpPr>
        <p:pic>
          <p:nvPicPr>
            <p:cNvPr id="290" name="Graphic 289">
              <a:extLst>
                <a:ext uri="{FF2B5EF4-FFF2-40B4-BE49-F238E27FC236}">
                  <a16:creationId xmlns:a16="http://schemas.microsoft.com/office/drawing/2014/main" id="{B2C8E7E2-EC7C-4B11-B43C-5EC829C60E0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2869646" y="5986772"/>
              <a:ext cx="1118704" cy="1118704"/>
            </a:xfrm>
            <a:prstGeom prst="rect">
              <a:avLst/>
            </a:prstGeom>
          </p:spPr>
        </p:pic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53EAF711-1FC7-4FA8-B944-4F8B77C0DD1E}"/>
                </a:ext>
              </a:extLst>
            </p:cNvPr>
            <p:cNvSpPr/>
            <p:nvPr userDrawn="1"/>
          </p:nvSpPr>
          <p:spPr>
            <a:xfrm>
              <a:off x="2353964" y="5336362"/>
              <a:ext cx="2150069" cy="2419524"/>
            </a:xfrm>
            <a:custGeom>
              <a:avLst/>
              <a:gdLst>
                <a:gd name="connsiteX0" fmla="*/ 2166852 w 4333694"/>
                <a:gd name="connsiteY0" fmla="*/ 1491082 h 4876809"/>
                <a:gd name="connsiteX1" fmla="*/ 1219543 w 4333694"/>
                <a:gd name="connsiteY1" fmla="*/ 2438391 h 4876809"/>
                <a:gd name="connsiteX2" fmla="*/ 2166852 w 4333694"/>
                <a:gd name="connsiteY2" fmla="*/ 3385700 h 4876809"/>
                <a:gd name="connsiteX3" fmla="*/ 3114161 w 4333694"/>
                <a:gd name="connsiteY3" fmla="*/ 2438391 h 4876809"/>
                <a:gd name="connsiteX4" fmla="*/ 2166852 w 4333694"/>
                <a:gd name="connsiteY4" fmla="*/ 1491082 h 4876809"/>
                <a:gd name="connsiteX5" fmla="*/ 2166852 w 4333694"/>
                <a:gd name="connsiteY5" fmla="*/ 3213469 h 4876809"/>
                <a:gd name="connsiteX6" fmla="*/ 1391774 w 4333694"/>
                <a:gd name="connsiteY6" fmla="*/ 2438391 h 4876809"/>
                <a:gd name="connsiteX7" fmla="*/ 2166852 w 4333694"/>
                <a:gd name="connsiteY7" fmla="*/ 1663313 h 4876809"/>
                <a:gd name="connsiteX8" fmla="*/ 2941930 w 4333694"/>
                <a:gd name="connsiteY8" fmla="*/ 2438391 h 4876809"/>
                <a:gd name="connsiteX9" fmla="*/ 2166852 w 4333694"/>
                <a:gd name="connsiteY9" fmla="*/ 3213469 h 4876809"/>
                <a:gd name="connsiteX10" fmla="*/ 4333389 w 4333694"/>
                <a:gd name="connsiteY10" fmla="*/ 1424016 h 4876809"/>
                <a:gd name="connsiteX11" fmla="*/ 4319435 w 4333694"/>
                <a:gd name="connsiteY11" fmla="*/ 1318498 h 4876809"/>
                <a:gd name="connsiteX12" fmla="*/ 4301100 w 4333694"/>
                <a:gd name="connsiteY12" fmla="*/ 1265015 h 4876809"/>
                <a:gd name="connsiteX13" fmla="*/ 4157310 w 4333694"/>
                <a:gd name="connsiteY13" fmla="*/ 1087355 h 4876809"/>
                <a:gd name="connsiteX14" fmla="*/ 4128145 w 4333694"/>
                <a:gd name="connsiteY14" fmla="*/ 1068676 h 4876809"/>
                <a:gd name="connsiteX15" fmla="*/ 2371639 w 4333694"/>
                <a:gd name="connsiteY15" fmla="*/ 54931 h 4876809"/>
                <a:gd name="connsiteX16" fmla="*/ 2166519 w 4333694"/>
                <a:gd name="connsiteY16" fmla="*/ 0 h 4876809"/>
                <a:gd name="connsiteX17" fmla="*/ 1961283 w 4333694"/>
                <a:gd name="connsiteY17" fmla="*/ 55016 h 4876809"/>
                <a:gd name="connsiteX18" fmla="*/ 205111 w 4333694"/>
                <a:gd name="connsiteY18" fmla="*/ 1069324 h 4876809"/>
                <a:gd name="connsiteX19" fmla="*/ 176746 w 4333694"/>
                <a:gd name="connsiteY19" fmla="*/ 1087441 h 4876809"/>
                <a:gd name="connsiteX20" fmla="*/ 76286 w 4333694"/>
                <a:gd name="connsiteY20" fmla="*/ 1186701 h 4876809"/>
                <a:gd name="connsiteX21" fmla="*/ 30804 w 4333694"/>
                <a:gd name="connsiteY21" fmla="*/ 1269168 h 4876809"/>
                <a:gd name="connsiteX22" fmla="*/ 0 w 4333694"/>
                <a:gd name="connsiteY22" fmla="*/ 1424750 h 4876809"/>
                <a:gd name="connsiteX23" fmla="*/ 333 w 4333694"/>
                <a:gd name="connsiteY23" fmla="*/ 3452784 h 4876809"/>
                <a:gd name="connsiteX24" fmla="*/ 1334 w 4333694"/>
                <a:gd name="connsiteY24" fmla="*/ 3480587 h 4876809"/>
                <a:gd name="connsiteX25" fmla="*/ 1915 w 4333694"/>
                <a:gd name="connsiteY25" fmla="*/ 3487274 h 4876809"/>
                <a:gd name="connsiteX26" fmla="*/ 2048 w 4333694"/>
                <a:gd name="connsiteY26" fmla="*/ 3488636 h 4876809"/>
                <a:gd name="connsiteX27" fmla="*/ 4248 w 4333694"/>
                <a:gd name="connsiteY27" fmla="*/ 3508591 h 4876809"/>
                <a:gd name="connsiteX28" fmla="*/ 5277 w 4333694"/>
                <a:gd name="connsiteY28" fmla="*/ 3515411 h 4876809"/>
                <a:gd name="connsiteX29" fmla="*/ 5515 w 4333694"/>
                <a:gd name="connsiteY29" fmla="*/ 3516935 h 4876809"/>
                <a:gd name="connsiteX30" fmla="*/ 9134 w 4333694"/>
                <a:gd name="connsiteY30" fmla="*/ 3536699 h 4876809"/>
                <a:gd name="connsiteX31" fmla="*/ 10687 w 4333694"/>
                <a:gd name="connsiteY31" fmla="*/ 3543805 h 4876809"/>
                <a:gd name="connsiteX32" fmla="*/ 16478 w 4333694"/>
                <a:gd name="connsiteY32" fmla="*/ 3566198 h 4876809"/>
                <a:gd name="connsiteX33" fmla="*/ 17545 w 4333694"/>
                <a:gd name="connsiteY33" fmla="*/ 3569932 h 4876809"/>
                <a:gd name="connsiteX34" fmla="*/ 65056 w 4333694"/>
                <a:gd name="connsiteY34" fmla="*/ 3673516 h 4876809"/>
                <a:gd name="connsiteX35" fmla="*/ 113528 w 4333694"/>
                <a:gd name="connsiteY35" fmla="*/ 3735372 h 4876809"/>
                <a:gd name="connsiteX36" fmla="*/ 115386 w 4333694"/>
                <a:gd name="connsiteY36" fmla="*/ 3737334 h 4876809"/>
                <a:gd name="connsiteX37" fmla="*/ 142151 w 4333694"/>
                <a:gd name="connsiteY37" fmla="*/ 3762699 h 4876809"/>
                <a:gd name="connsiteX38" fmla="*/ 146895 w 4333694"/>
                <a:gd name="connsiteY38" fmla="*/ 3766700 h 4876809"/>
                <a:gd name="connsiteX39" fmla="*/ 176384 w 4333694"/>
                <a:gd name="connsiteY39" fmla="*/ 3789445 h 4876809"/>
                <a:gd name="connsiteX40" fmla="*/ 205569 w 4333694"/>
                <a:gd name="connsiteY40" fmla="*/ 3808143 h 4876809"/>
                <a:gd name="connsiteX41" fmla="*/ 1962083 w 4333694"/>
                <a:gd name="connsiteY41" fmla="*/ 4821870 h 4876809"/>
                <a:gd name="connsiteX42" fmla="*/ 2167195 w 4333694"/>
                <a:gd name="connsiteY42" fmla="*/ 4876810 h 4876809"/>
                <a:gd name="connsiteX43" fmla="*/ 2167195 w 4333694"/>
                <a:gd name="connsiteY43" fmla="*/ 4876810 h 4876809"/>
                <a:gd name="connsiteX44" fmla="*/ 2372430 w 4333694"/>
                <a:gd name="connsiteY44" fmla="*/ 4821793 h 4876809"/>
                <a:gd name="connsiteX45" fmla="*/ 4128573 w 4333694"/>
                <a:gd name="connsiteY45" fmla="*/ 3807476 h 4876809"/>
                <a:gd name="connsiteX46" fmla="*/ 4156977 w 4333694"/>
                <a:gd name="connsiteY46" fmla="*/ 3789331 h 4876809"/>
                <a:gd name="connsiteX47" fmla="*/ 4187276 w 4333694"/>
                <a:gd name="connsiteY47" fmla="*/ 3766014 h 4876809"/>
                <a:gd name="connsiteX48" fmla="*/ 4191134 w 4333694"/>
                <a:gd name="connsiteY48" fmla="*/ 3762775 h 4876809"/>
                <a:gd name="connsiteX49" fmla="*/ 4218185 w 4333694"/>
                <a:gd name="connsiteY49" fmla="*/ 3737239 h 4876809"/>
                <a:gd name="connsiteX50" fmla="*/ 4219699 w 4333694"/>
                <a:gd name="connsiteY50" fmla="*/ 3735610 h 4876809"/>
                <a:gd name="connsiteX51" fmla="*/ 4316368 w 4333694"/>
                <a:gd name="connsiteY51" fmla="*/ 3569675 h 4876809"/>
                <a:gd name="connsiteX52" fmla="*/ 4317473 w 4333694"/>
                <a:gd name="connsiteY52" fmla="*/ 3565808 h 4876809"/>
                <a:gd name="connsiteX53" fmla="*/ 4323236 w 4333694"/>
                <a:gd name="connsiteY53" fmla="*/ 3543519 h 4876809"/>
                <a:gd name="connsiteX54" fmla="*/ 4324846 w 4333694"/>
                <a:gd name="connsiteY54" fmla="*/ 3536156 h 4876809"/>
                <a:gd name="connsiteX55" fmla="*/ 4328637 w 4333694"/>
                <a:gd name="connsiteY55" fmla="*/ 3515420 h 4876809"/>
                <a:gd name="connsiteX56" fmla="*/ 4329789 w 4333694"/>
                <a:gd name="connsiteY56" fmla="*/ 3507877 h 4876809"/>
                <a:gd name="connsiteX57" fmla="*/ 4331961 w 4333694"/>
                <a:gd name="connsiteY57" fmla="*/ 3488150 h 4876809"/>
                <a:gd name="connsiteX58" fmla="*/ 4332094 w 4333694"/>
                <a:gd name="connsiteY58" fmla="*/ 3486788 h 4876809"/>
                <a:gd name="connsiteX59" fmla="*/ 4332694 w 4333694"/>
                <a:gd name="connsiteY59" fmla="*/ 3479921 h 4876809"/>
                <a:gd name="connsiteX60" fmla="*/ 4333694 w 4333694"/>
                <a:gd name="connsiteY60" fmla="*/ 3452003 h 4876809"/>
                <a:gd name="connsiteX61" fmla="*/ 4333389 w 4333694"/>
                <a:gd name="connsiteY61" fmla="*/ 1424016 h 4876809"/>
                <a:gd name="connsiteX62" fmla="*/ 4160901 w 4333694"/>
                <a:gd name="connsiteY62" fmla="*/ 3468053 h 4876809"/>
                <a:gd name="connsiteX63" fmla="*/ 4160415 w 4333694"/>
                <a:gd name="connsiteY63" fmla="*/ 3473006 h 4876809"/>
                <a:gd name="connsiteX64" fmla="*/ 4159187 w 4333694"/>
                <a:gd name="connsiteY64" fmla="*/ 3484350 h 4876809"/>
                <a:gd name="connsiteX65" fmla="*/ 4158587 w 4333694"/>
                <a:gd name="connsiteY65" fmla="*/ 3488226 h 4876809"/>
                <a:gd name="connsiteX66" fmla="*/ 4158396 w 4333694"/>
                <a:gd name="connsiteY66" fmla="*/ 3489436 h 4876809"/>
                <a:gd name="connsiteX67" fmla="*/ 4156196 w 4333694"/>
                <a:gd name="connsiteY67" fmla="*/ 3501352 h 4876809"/>
                <a:gd name="connsiteX68" fmla="*/ 4155396 w 4333694"/>
                <a:gd name="connsiteY68" fmla="*/ 3505038 h 4876809"/>
                <a:gd name="connsiteX69" fmla="*/ 4152091 w 4333694"/>
                <a:gd name="connsiteY69" fmla="*/ 3517811 h 4876809"/>
                <a:gd name="connsiteX70" fmla="*/ 4151414 w 4333694"/>
                <a:gd name="connsiteY70" fmla="*/ 3520231 h 4876809"/>
                <a:gd name="connsiteX71" fmla="*/ 4095141 w 4333694"/>
                <a:gd name="connsiteY71" fmla="*/ 3616671 h 4876809"/>
                <a:gd name="connsiteX72" fmla="*/ 4094350 w 4333694"/>
                <a:gd name="connsiteY72" fmla="*/ 3617528 h 4876809"/>
                <a:gd name="connsiteX73" fmla="*/ 4078643 w 4333694"/>
                <a:gd name="connsiteY73" fmla="*/ 3632340 h 4876809"/>
                <a:gd name="connsiteX74" fmla="*/ 4076014 w 4333694"/>
                <a:gd name="connsiteY74" fmla="*/ 3634511 h 4876809"/>
                <a:gd name="connsiteX75" fmla="*/ 4058955 w 4333694"/>
                <a:gd name="connsiteY75" fmla="*/ 3647694 h 4876809"/>
                <a:gd name="connsiteX76" fmla="*/ 4042467 w 4333694"/>
                <a:gd name="connsiteY76" fmla="*/ 3658295 h 4876809"/>
                <a:gd name="connsiteX77" fmla="*/ 2286295 w 4333694"/>
                <a:gd name="connsiteY77" fmla="*/ 4672613 h 4876809"/>
                <a:gd name="connsiteX78" fmla="*/ 2167214 w 4333694"/>
                <a:gd name="connsiteY78" fmla="*/ 4704531 h 4876809"/>
                <a:gd name="connsiteX79" fmla="*/ 2048189 w 4333694"/>
                <a:gd name="connsiteY79" fmla="*/ 4672641 h 4876809"/>
                <a:gd name="connsiteX80" fmla="*/ 291684 w 4333694"/>
                <a:gd name="connsiteY80" fmla="*/ 3658943 h 4876809"/>
                <a:gd name="connsiteX81" fmla="*/ 274777 w 4333694"/>
                <a:gd name="connsiteY81" fmla="*/ 3648056 h 4876809"/>
                <a:gd name="connsiteX82" fmla="*/ 257756 w 4333694"/>
                <a:gd name="connsiteY82" fmla="*/ 3634864 h 4876809"/>
                <a:gd name="connsiteX83" fmla="*/ 254965 w 4333694"/>
                <a:gd name="connsiteY83" fmla="*/ 3632521 h 4876809"/>
                <a:gd name="connsiteX84" fmla="*/ 239830 w 4333694"/>
                <a:gd name="connsiteY84" fmla="*/ 3618252 h 4876809"/>
                <a:gd name="connsiteX85" fmla="*/ 238335 w 4333694"/>
                <a:gd name="connsiteY85" fmla="*/ 3616652 h 4876809"/>
                <a:gd name="connsiteX86" fmla="*/ 210179 w 4333694"/>
                <a:gd name="connsiteY86" fmla="*/ 3580724 h 4876809"/>
                <a:gd name="connsiteX87" fmla="*/ 209731 w 4333694"/>
                <a:gd name="connsiteY87" fmla="*/ 3580019 h 4876809"/>
                <a:gd name="connsiteX88" fmla="*/ 182594 w 4333694"/>
                <a:gd name="connsiteY88" fmla="*/ 3520592 h 4876809"/>
                <a:gd name="connsiteX89" fmla="*/ 181937 w 4333694"/>
                <a:gd name="connsiteY89" fmla="*/ 3518249 h 4876809"/>
                <a:gd name="connsiteX90" fmla="*/ 178594 w 4333694"/>
                <a:gd name="connsiteY90" fmla="*/ 3505352 h 4876809"/>
                <a:gd name="connsiteX91" fmla="*/ 177708 w 4333694"/>
                <a:gd name="connsiteY91" fmla="*/ 3501276 h 4876809"/>
                <a:gd name="connsiteX92" fmla="*/ 175641 w 4333694"/>
                <a:gd name="connsiteY92" fmla="*/ 3490027 h 4876809"/>
                <a:gd name="connsiteX93" fmla="*/ 174860 w 4333694"/>
                <a:gd name="connsiteY93" fmla="*/ 3485036 h 4876809"/>
                <a:gd name="connsiteX94" fmla="*/ 173622 w 4333694"/>
                <a:gd name="connsiteY94" fmla="*/ 3473577 h 4876809"/>
                <a:gd name="connsiteX95" fmla="*/ 173165 w 4333694"/>
                <a:gd name="connsiteY95" fmla="*/ 3468881 h 4876809"/>
                <a:gd name="connsiteX96" fmla="*/ 172555 w 4333694"/>
                <a:gd name="connsiteY96" fmla="*/ 3452689 h 4876809"/>
                <a:gd name="connsiteX97" fmla="*/ 172222 w 4333694"/>
                <a:gd name="connsiteY97" fmla="*/ 1424712 h 4876809"/>
                <a:gd name="connsiteX98" fmla="*/ 190138 w 4333694"/>
                <a:gd name="connsiteY98" fmla="*/ 1334538 h 4876809"/>
                <a:gd name="connsiteX99" fmla="*/ 216513 w 4333694"/>
                <a:gd name="connsiteY99" fmla="*/ 1286675 h 4876809"/>
                <a:gd name="connsiteX100" fmla="*/ 274796 w 4333694"/>
                <a:gd name="connsiteY100" fmla="*/ 1229020 h 4876809"/>
                <a:gd name="connsiteX101" fmla="*/ 291227 w 4333694"/>
                <a:gd name="connsiteY101" fmla="*/ 1218457 h 4876809"/>
                <a:gd name="connsiteX102" fmla="*/ 2047418 w 4333694"/>
                <a:gd name="connsiteY102" fmla="*/ 204140 h 4876809"/>
                <a:gd name="connsiteX103" fmla="*/ 2166519 w 4333694"/>
                <a:gd name="connsiteY103" fmla="*/ 172222 h 4876809"/>
                <a:gd name="connsiteX104" fmla="*/ 2285534 w 4333694"/>
                <a:gd name="connsiteY104" fmla="*/ 204102 h 4876809"/>
                <a:gd name="connsiteX105" fmla="*/ 4042010 w 4333694"/>
                <a:gd name="connsiteY105" fmla="*/ 1217819 h 4876809"/>
                <a:gd name="connsiteX106" fmla="*/ 4058955 w 4333694"/>
                <a:gd name="connsiteY106" fmla="*/ 1228725 h 4876809"/>
                <a:gd name="connsiteX107" fmla="*/ 4142366 w 4333694"/>
                <a:gd name="connsiteY107" fmla="*/ 1331900 h 4876809"/>
                <a:gd name="connsiteX108" fmla="*/ 4152995 w 4333694"/>
                <a:gd name="connsiteY108" fmla="*/ 1362875 h 4876809"/>
                <a:gd name="connsiteX109" fmla="*/ 4161130 w 4333694"/>
                <a:gd name="connsiteY109" fmla="*/ 1424007 h 4876809"/>
                <a:gd name="connsiteX110" fmla="*/ 4161463 w 4333694"/>
                <a:gd name="connsiteY110" fmla="*/ 3452032 h 4876809"/>
                <a:gd name="connsiteX111" fmla="*/ 4160901 w 4333694"/>
                <a:gd name="connsiteY111" fmla="*/ 3468053 h 4876809"/>
                <a:gd name="connsiteX0" fmla="*/ 3114161 w 4333694"/>
                <a:gd name="connsiteY0" fmla="*/ 2438391 h 4876810"/>
                <a:gd name="connsiteX1" fmla="*/ 1219543 w 4333694"/>
                <a:gd name="connsiteY1" fmla="*/ 2438391 h 4876810"/>
                <a:gd name="connsiteX2" fmla="*/ 2166852 w 4333694"/>
                <a:gd name="connsiteY2" fmla="*/ 3385700 h 4876810"/>
                <a:gd name="connsiteX3" fmla="*/ 3114161 w 4333694"/>
                <a:gd name="connsiteY3" fmla="*/ 2438391 h 4876810"/>
                <a:gd name="connsiteX4" fmla="*/ 2166852 w 4333694"/>
                <a:gd name="connsiteY4" fmla="*/ 3213469 h 4876810"/>
                <a:gd name="connsiteX5" fmla="*/ 1391774 w 4333694"/>
                <a:gd name="connsiteY5" fmla="*/ 2438391 h 4876810"/>
                <a:gd name="connsiteX6" fmla="*/ 2166852 w 4333694"/>
                <a:gd name="connsiteY6" fmla="*/ 1663313 h 4876810"/>
                <a:gd name="connsiteX7" fmla="*/ 2941930 w 4333694"/>
                <a:gd name="connsiteY7" fmla="*/ 2438391 h 4876810"/>
                <a:gd name="connsiteX8" fmla="*/ 2166852 w 4333694"/>
                <a:gd name="connsiteY8" fmla="*/ 3213469 h 4876810"/>
                <a:gd name="connsiteX9" fmla="*/ 4333389 w 4333694"/>
                <a:gd name="connsiteY9" fmla="*/ 1424016 h 4876810"/>
                <a:gd name="connsiteX10" fmla="*/ 4319435 w 4333694"/>
                <a:gd name="connsiteY10" fmla="*/ 1318498 h 4876810"/>
                <a:gd name="connsiteX11" fmla="*/ 4301100 w 4333694"/>
                <a:gd name="connsiteY11" fmla="*/ 1265015 h 4876810"/>
                <a:gd name="connsiteX12" fmla="*/ 4157310 w 4333694"/>
                <a:gd name="connsiteY12" fmla="*/ 1087355 h 4876810"/>
                <a:gd name="connsiteX13" fmla="*/ 4128145 w 4333694"/>
                <a:gd name="connsiteY13" fmla="*/ 1068676 h 4876810"/>
                <a:gd name="connsiteX14" fmla="*/ 2371639 w 4333694"/>
                <a:gd name="connsiteY14" fmla="*/ 54931 h 4876810"/>
                <a:gd name="connsiteX15" fmla="*/ 2166519 w 4333694"/>
                <a:gd name="connsiteY15" fmla="*/ 0 h 4876810"/>
                <a:gd name="connsiteX16" fmla="*/ 1961283 w 4333694"/>
                <a:gd name="connsiteY16" fmla="*/ 55016 h 4876810"/>
                <a:gd name="connsiteX17" fmla="*/ 205111 w 4333694"/>
                <a:gd name="connsiteY17" fmla="*/ 1069324 h 4876810"/>
                <a:gd name="connsiteX18" fmla="*/ 176746 w 4333694"/>
                <a:gd name="connsiteY18" fmla="*/ 1087441 h 4876810"/>
                <a:gd name="connsiteX19" fmla="*/ 76286 w 4333694"/>
                <a:gd name="connsiteY19" fmla="*/ 1186701 h 4876810"/>
                <a:gd name="connsiteX20" fmla="*/ 30804 w 4333694"/>
                <a:gd name="connsiteY20" fmla="*/ 1269168 h 4876810"/>
                <a:gd name="connsiteX21" fmla="*/ 0 w 4333694"/>
                <a:gd name="connsiteY21" fmla="*/ 1424750 h 4876810"/>
                <a:gd name="connsiteX22" fmla="*/ 333 w 4333694"/>
                <a:gd name="connsiteY22" fmla="*/ 3452784 h 4876810"/>
                <a:gd name="connsiteX23" fmla="*/ 1334 w 4333694"/>
                <a:gd name="connsiteY23" fmla="*/ 3480587 h 4876810"/>
                <a:gd name="connsiteX24" fmla="*/ 1915 w 4333694"/>
                <a:gd name="connsiteY24" fmla="*/ 3487274 h 4876810"/>
                <a:gd name="connsiteX25" fmla="*/ 2048 w 4333694"/>
                <a:gd name="connsiteY25" fmla="*/ 3488636 h 4876810"/>
                <a:gd name="connsiteX26" fmla="*/ 4248 w 4333694"/>
                <a:gd name="connsiteY26" fmla="*/ 3508591 h 4876810"/>
                <a:gd name="connsiteX27" fmla="*/ 5277 w 4333694"/>
                <a:gd name="connsiteY27" fmla="*/ 3515411 h 4876810"/>
                <a:gd name="connsiteX28" fmla="*/ 5515 w 4333694"/>
                <a:gd name="connsiteY28" fmla="*/ 3516935 h 4876810"/>
                <a:gd name="connsiteX29" fmla="*/ 9134 w 4333694"/>
                <a:gd name="connsiteY29" fmla="*/ 3536699 h 4876810"/>
                <a:gd name="connsiteX30" fmla="*/ 10687 w 4333694"/>
                <a:gd name="connsiteY30" fmla="*/ 3543805 h 4876810"/>
                <a:gd name="connsiteX31" fmla="*/ 16478 w 4333694"/>
                <a:gd name="connsiteY31" fmla="*/ 3566198 h 4876810"/>
                <a:gd name="connsiteX32" fmla="*/ 17545 w 4333694"/>
                <a:gd name="connsiteY32" fmla="*/ 3569932 h 4876810"/>
                <a:gd name="connsiteX33" fmla="*/ 65056 w 4333694"/>
                <a:gd name="connsiteY33" fmla="*/ 3673516 h 4876810"/>
                <a:gd name="connsiteX34" fmla="*/ 113528 w 4333694"/>
                <a:gd name="connsiteY34" fmla="*/ 3735372 h 4876810"/>
                <a:gd name="connsiteX35" fmla="*/ 115386 w 4333694"/>
                <a:gd name="connsiteY35" fmla="*/ 3737334 h 4876810"/>
                <a:gd name="connsiteX36" fmla="*/ 142151 w 4333694"/>
                <a:gd name="connsiteY36" fmla="*/ 3762699 h 4876810"/>
                <a:gd name="connsiteX37" fmla="*/ 146895 w 4333694"/>
                <a:gd name="connsiteY37" fmla="*/ 3766700 h 4876810"/>
                <a:gd name="connsiteX38" fmla="*/ 176384 w 4333694"/>
                <a:gd name="connsiteY38" fmla="*/ 3789445 h 4876810"/>
                <a:gd name="connsiteX39" fmla="*/ 205569 w 4333694"/>
                <a:gd name="connsiteY39" fmla="*/ 3808143 h 4876810"/>
                <a:gd name="connsiteX40" fmla="*/ 1962083 w 4333694"/>
                <a:gd name="connsiteY40" fmla="*/ 4821870 h 4876810"/>
                <a:gd name="connsiteX41" fmla="*/ 2167195 w 4333694"/>
                <a:gd name="connsiteY41" fmla="*/ 4876810 h 4876810"/>
                <a:gd name="connsiteX42" fmla="*/ 2167195 w 4333694"/>
                <a:gd name="connsiteY42" fmla="*/ 4876810 h 4876810"/>
                <a:gd name="connsiteX43" fmla="*/ 2372430 w 4333694"/>
                <a:gd name="connsiteY43" fmla="*/ 4821793 h 4876810"/>
                <a:gd name="connsiteX44" fmla="*/ 4128573 w 4333694"/>
                <a:gd name="connsiteY44" fmla="*/ 3807476 h 4876810"/>
                <a:gd name="connsiteX45" fmla="*/ 4156977 w 4333694"/>
                <a:gd name="connsiteY45" fmla="*/ 3789331 h 4876810"/>
                <a:gd name="connsiteX46" fmla="*/ 4187276 w 4333694"/>
                <a:gd name="connsiteY46" fmla="*/ 3766014 h 4876810"/>
                <a:gd name="connsiteX47" fmla="*/ 4191134 w 4333694"/>
                <a:gd name="connsiteY47" fmla="*/ 3762775 h 4876810"/>
                <a:gd name="connsiteX48" fmla="*/ 4218185 w 4333694"/>
                <a:gd name="connsiteY48" fmla="*/ 3737239 h 4876810"/>
                <a:gd name="connsiteX49" fmla="*/ 4219699 w 4333694"/>
                <a:gd name="connsiteY49" fmla="*/ 3735610 h 4876810"/>
                <a:gd name="connsiteX50" fmla="*/ 4316368 w 4333694"/>
                <a:gd name="connsiteY50" fmla="*/ 3569675 h 4876810"/>
                <a:gd name="connsiteX51" fmla="*/ 4317473 w 4333694"/>
                <a:gd name="connsiteY51" fmla="*/ 3565808 h 4876810"/>
                <a:gd name="connsiteX52" fmla="*/ 4323236 w 4333694"/>
                <a:gd name="connsiteY52" fmla="*/ 3543519 h 4876810"/>
                <a:gd name="connsiteX53" fmla="*/ 4324846 w 4333694"/>
                <a:gd name="connsiteY53" fmla="*/ 3536156 h 4876810"/>
                <a:gd name="connsiteX54" fmla="*/ 4328637 w 4333694"/>
                <a:gd name="connsiteY54" fmla="*/ 3515420 h 4876810"/>
                <a:gd name="connsiteX55" fmla="*/ 4329789 w 4333694"/>
                <a:gd name="connsiteY55" fmla="*/ 3507877 h 4876810"/>
                <a:gd name="connsiteX56" fmla="*/ 4331961 w 4333694"/>
                <a:gd name="connsiteY56" fmla="*/ 3488150 h 4876810"/>
                <a:gd name="connsiteX57" fmla="*/ 4332094 w 4333694"/>
                <a:gd name="connsiteY57" fmla="*/ 3486788 h 4876810"/>
                <a:gd name="connsiteX58" fmla="*/ 4332694 w 4333694"/>
                <a:gd name="connsiteY58" fmla="*/ 3479921 h 4876810"/>
                <a:gd name="connsiteX59" fmla="*/ 4333694 w 4333694"/>
                <a:gd name="connsiteY59" fmla="*/ 3452003 h 4876810"/>
                <a:gd name="connsiteX60" fmla="*/ 4333389 w 4333694"/>
                <a:gd name="connsiteY60" fmla="*/ 1424016 h 4876810"/>
                <a:gd name="connsiteX61" fmla="*/ 4160901 w 4333694"/>
                <a:gd name="connsiteY61" fmla="*/ 3468053 h 4876810"/>
                <a:gd name="connsiteX62" fmla="*/ 4160415 w 4333694"/>
                <a:gd name="connsiteY62" fmla="*/ 3473006 h 4876810"/>
                <a:gd name="connsiteX63" fmla="*/ 4159187 w 4333694"/>
                <a:gd name="connsiteY63" fmla="*/ 3484350 h 4876810"/>
                <a:gd name="connsiteX64" fmla="*/ 4158587 w 4333694"/>
                <a:gd name="connsiteY64" fmla="*/ 3488226 h 4876810"/>
                <a:gd name="connsiteX65" fmla="*/ 4158396 w 4333694"/>
                <a:gd name="connsiteY65" fmla="*/ 3489436 h 4876810"/>
                <a:gd name="connsiteX66" fmla="*/ 4156196 w 4333694"/>
                <a:gd name="connsiteY66" fmla="*/ 3501352 h 4876810"/>
                <a:gd name="connsiteX67" fmla="*/ 4155396 w 4333694"/>
                <a:gd name="connsiteY67" fmla="*/ 3505038 h 4876810"/>
                <a:gd name="connsiteX68" fmla="*/ 4152091 w 4333694"/>
                <a:gd name="connsiteY68" fmla="*/ 3517811 h 4876810"/>
                <a:gd name="connsiteX69" fmla="*/ 4151414 w 4333694"/>
                <a:gd name="connsiteY69" fmla="*/ 3520231 h 4876810"/>
                <a:gd name="connsiteX70" fmla="*/ 4095141 w 4333694"/>
                <a:gd name="connsiteY70" fmla="*/ 3616671 h 4876810"/>
                <a:gd name="connsiteX71" fmla="*/ 4094350 w 4333694"/>
                <a:gd name="connsiteY71" fmla="*/ 3617528 h 4876810"/>
                <a:gd name="connsiteX72" fmla="*/ 4078643 w 4333694"/>
                <a:gd name="connsiteY72" fmla="*/ 3632340 h 4876810"/>
                <a:gd name="connsiteX73" fmla="*/ 4076014 w 4333694"/>
                <a:gd name="connsiteY73" fmla="*/ 3634511 h 4876810"/>
                <a:gd name="connsiteX74" fmla="*/ 4058955 w 4333694"/>
                <a:gd name="connsiteY74" fmla="*/ 3647694 h 4876810"/>
                <a:gd name="connsiteX75" fmla="*/ 4042467 w 4333694"/>
                <a:gd name="connsiteY75" fmla="*/ 3658295 h 4876810"/>
                <a:gd name="connsiteX76" fmla="*/ 2286295 w 4333694"/>
                <a:gd name="connsiteY76" fmla="*/ 4672613 h 4876810"/>
                <a:gd name="connsiteX77" fmla="*/ 2167214 w 4333694"/>
                <a:gd name="connsiteY77" fmla="*/ 4704531 h 4876810"/>
                <a:gd name="connsiteX78" fmla="*/ 2048189 w 4333694"/>
                <a:gd name="connsiteY78" fmla="*/ 4672641 h 4876810"/>
                <a:gd name="connsiteX79" fmla="*/ 291684 w 4333694"/>
                <a:gd name="connsiteY79" fmla="*/ 3658943 h 4876810"/>
                <a:gd name="connsiteX80" fmla="*/ 274777 w 4333694"/>
                <a:gd name="connsiteY80" fmla="*/ 3648056 h 4876810"/>
                <a:gd name="connsiteX81" fmla="*/ 257756 w 4333694"/>
                <a:gd name="connsiteY81" fmla="*/ 3634864 h 4876810"/>
                <a:gd name="connsiteX82" fmla="*/ 254965 w 4333694"/>
                <a:gd name="connsiteY82" fmla="*/ 3632521 h 4876810"/>
                <a:gd name="connsiteX83" fmla="*/ 239830 w 4333694"/>
                <a:gd name="connsiteY83" fmla="*/ 3618252 h 4876810"/>
                <a:gd name="connsiteX84" fmla="*/ 238335 w 4333694"/>
                <a:gd name="connsiteY84" fmla="*/ 3616652 h 4876810"/>
                <a:gd name="connsiteX85" fmla="*/ 210179 w 4333694"/>
                <a:gd name="connsiteY85" fmla="*/ 3580724 h 4876810"/>
                <a:gd name="connsiteX86" fmla="*/ 209731 w 4333694"/>
                <a:gd name="connsiteY86" fmla="*/ 3580019 h 4876810"/>
                <a:gd name="connsiteX87" fmla="*/ 182594 w 4333694"/>
                <a:gd name="connsiteY87" fmla="*/ 3520592 h 4876810"/>
                <a:gd name="connsiteX88" fmla="*/ 181937 w 4333694"/>
                <a:gd name="connsiteY88" fmla="*/ 3518249 h 4876810"/>
                <a:gd name="connsiteX89" fmla="*/ 178594 w 4333694"/>
                <a:gd name="connsiteY89" fmla="*/ 3505352 h 4876810"/>
                <a:gd name="connsiteX90" fmla="*/ 177708 w 4333694"/>
                <a:gd name="connsiteY90" fmla="*/ 3501276 h 4876810"/>
                <a:gd name="connsiteX91" fmla="*/ 175641 w 4333694"/>
                <a:gd name="connsiteY91" fmla="*/ 3490027 h 4876810"/>
                <a:gd name="connsiteX92" fmla="*/ 174860 w 4333694"/>
                <a:gd name="connsiteY92" fmla="*/ 3485036 h 4876810"/>
                <a:gd name="connsiteX93" fmla="*/ 173622 w 4333694"/>
                <a:gd name="connsiteY93" fmla="*/ 3473577 h 4876810"/>
                <a:gd name="connsiteX94" fmla="*/ 173165 w 4333694"/>
                <a:gd name="connsiteY94" fmla="*/ 3468881 h 4876810"/>
                <a:gd name="connsiteX95" fmla="*/ 172555 w 4333694"/>
                <a:gd name="connsiteY95" fmla="*/ 3452689 h 4876810"/>
                <a:gd name="connsiteX96" fmla="*/ 172222 w 4333694"/>
                <a:gd name="connsiteY96" fmla="*/ 1424712 h 4876810"/>
                <a:gd name="connsiteX97" fmla="*/ 190138 w 4333694"/>
                <a:gd name="connsiteY97" fmla="*/ 1334538 h 4876810"/>
                <a:gd name="connsiteX98" fmla="*/ 216513 w 4333694"/>
                <a:gd name="connsiteY98" fmla="*/ 1286675 h 4876810"/>
                <a:gd name="connsiteX99" fmla="*/ 274796 w 4333694"/>
                <a:gd name="connsiteY99" fmla="*/ 1229020 h 4876810"/>
                <a:gd name="connsiteX100" fmla="*/ 291227 w 4333694"/>
                <a:gd name="connsiteY100" fmla="*/ 1218457 h 4876810"/>
                <a:gd name="connsiteX101" fmla="*/ 2047418 w 4333694"/>
                <a:gd name="connsiteY101" fmla="*/ 204140 h 4876810"/>
                <a:gd name="connsiteX102" fmla="*/ 2166519 w 4333694"/>
                <a:gd name="connsiteY102" fmla="*/ 172222 h 4876810"/>
                <a:gd name="connsiteX103" fmla="*/ 2285534 w 4333694"/>
                <a:gd name="connsiteY103" fmla="*/ 204102 h 4876810"/>
                <a:gd name="connsiteX104" fmla="*/ 4042010 w 4333694"/>
                <a:gd name="connsiteY104" fmla="*/ 1217819 h 4876810"/>
                <a:gd name="connsiteX105" fmla="*/ 4058955 w 4333694"/>
                <a:gd name="connsiteY105" fmla="*/ 1228725 h 4876810"/>
                <a:gd name="connsiteX106" fmla="*/ 4142366 w 4333694"/>
                <a:gd name="connsiteY106" fmla="*/ 1331900 h 4876810"/>
                <a:gd name="connsiteX107" fmla="*/ 4152995 w 4333694"/>
                <a:gd name="connsiteY107" fmla="*/ 1362875 h 4876810"/>
                <a:gd name="connsiteX108" fmla="*/ 4161130 w 4333694"/>
                <a:gd name="connsiteY108" fmla="*/ 1424007 h 4876810"/>
                <a:gd name="connsiteX109" fmla="*/ 4161463 w 4333694"/>
                <a:gd name="connsiteY109" fmla="*/ 3452032 h 4876810"/>
                <a:gd name="connsiteX110" fmla="*/ 4160901 w 4333694"/>
                <a:gd name="connsiteY110" fmla="*/ 3468053 h 4876810"/>
                <a:gd name="connsiteX0" fmla="*/ 3114161 w 4333694"/>
                <a:gd name="connsiteY0" fmla="*/ 2438391 h 4876810"/>
                <a:gd name="connsiteX1" fmla="*/ 1219543 w 4333694"/>
                <a:gd name="connsiteY1" fmla="*/ 2438391 h 4876810"/>
                <a:gd name="connsiteX2" fmla="*/ 2166852 w 4333694"/>
                <a:gd name="connsiteY2" fmla="*/ 3385700 h 4876810"/>
                <a:gd name="connsiteX3" fmla="*/ 3114161 w 4333694"/>
                <a:gd name="connsiteY3" fmla="*/ 2438391 h 4876810"/>
                <a:gd name="connsiteX4" fmla="*/ 2166852 w 4333694"/>
                <a:gd name="connsiteY4" fmla="*/ 3213469 h 4876810"/>
                <a:gd name="connsiteX5" fmla="*/ 1391774 w 4333694"/>
                <a:gd name="connsiteY5" fmla="*/ 2438391 h 4876810"/>
                <a:gd name="connsiteX6" fmla="*/ 2941930 w 4333694"/>
                <a:gd name="connsiteY6" fmla="*/ 2438391 h 4876810"/>
                <a:gd name="connsiteX7" fmla="*/ 2166852 w 4333694"/>
                <a:gd name="connsiteY7" fmla="*/ 3213469 h 4876810"/>
                <a:gd name="connsiteX8" fmla="*/ 4333389 w 4333694"/>
                <a:gd name="connsiteY8" fmla="*/ 1424016 h 4876810"/>
                <a:gd name="connsiteX9" fmla="*/ 4319435 w 4333694"/>
                <a:gd name="connsiteY9" fmla="*/ 1318498 h 4876810"/>
                <a:gd name="connsiteX10" fmla="*/ 4301100 w 4333694"/>
                <a:gd name="connsiteY10" fmla="*/ 1265015 h 4876810"/>
                <a:gd name="connsiteX11" fmla="*/ 4157310 w 4333694"/>
                <a:gd name="connsiteY11" fmla="*/ 1087355 h 4876810"/>
                <a:gd name="connsiteX12" fmla="*/ 4128145 w 4333694"/>
                <a:gd name="connsiteY12" fmla="*/ 1068676 h 4876810"/>
                <a:gd name="connsiteX13" fmla="*/ 2371639 w 4333694"/>
                <a:gd name="connsiteY13" fmla="*/ 54931 h 4876810"/>
                <a:gd name="connsiteX14" fmla="*/ 2166519 w 4333694"/>
                <a:gd name="connsiteY14" fmla="*/ 0 h 4876810"/>
                <a:gd name="connsiteX15" fmla="*/ 1961283 w 4333694"/>
                <a:gd name="connsiteY15" fmla="*/ 55016 h 4876810"/>
                <a:gd name="connsiteX16" fmla="*/ 205111 w 4333694"/>
                <a:gd name="connsiteY16" fmla="*/ 1069324 h 4876810"/>
                <a:gd name="connsiteX17" fmla="*/ 176746 w 4333694"/>
                <a:gd name="connsiteY17" fmla="*/ 1087441 h 4876810"/>
                <a:gd name="connsiteX18" fmla="*/ 76286 w 4333694"/>
                <a:gd name="connsiteY18" fmla="*/ 1186701 h 4876810"/>
                <a:gd name="connsiteX19" fmla="*/ 30804 w 4333694"/>
                <a:gd name="connsiteY19" fmla="*/ 1269168 h 4876810"/>
                <a:gd name="connsiteX20" fmla="*/ 0 w 4333694"/>
                <a:gd name="connsiteY20" fmla="*/ 1424750 h 4876810"/>
                <a:gd name="connsiteX21" fmla="*/ 333 w 4333694"/>
                <a:gd name="connsiteY21" fmla="*/ 3452784 h 4876810"/>
                <a:gd name="connsiteX22" fmla="*/ 1334 w 4333694"/>
                <a:gd name="connsiteY22" fmla="*/ 3480587 h 4876810"/>
                <a:gd name="connsiteX23" fmla="*/ 1915 w 4333694"/>
                <a:gd name="connsiteY23" fmla="*/ 3487274 h 4876810"/>
                <a:gd name="connsiteX24" fmla="*/ 2048 w 4333694"/>
                <a:gd name="connsiteY24" fmla="*/ 3488636 h 4876810"/>
                <a:gd name="connsiteX25" fmla="*/ 4248 w 4333694"/>
                <a:gd name="connsiteY25" fmla="*/ 3508591 h 4876810"/>
                <a:gd name="connsiteX26" fmla="*/ 5277 w 4333694"/>
                <a:gd name="connsiteY26" fmla="*/ 3515411 h 4876810"/>
                <a:gd name="connsiteX27" fmla="*/ 5515 w 4333694"/>
                <a:gd name="connsiteY27" fmla="*/ 3516935 h 4876810"/>
                <a:gd name="connsiteX28" fmla="*/ 9134 w 4333694"/>
                <a:gd name="connsiteY28" fmla="*/ 3536699 h 4876810"/>
                <a:gd name="connsiteX29" fmla="*/ 10687 w 4333694"/>
                <a:gd name="connsiteY29" fmla="*/ 3543805 h 4876810"/>
                <a:gd name="connsiteX30" fmla="*/ 16478 w 4333694"/>
                <a:gd name="connsiteY30" fmla="*/ 3566198 h 4876810"/>
                <a:gd name="connsiteX31" fmla="*/ 17545 w 4333694"/>
                <a:gd name="connsiteY31" fmla="*/ 3569932 h 4876810"/>
                <a:gd name="connsiteX32" fmla="*/ 65056 w 4333694"/>
                <a:gd name="connsiteY32" fmla="*/ 3673516 h 4876810"/>
                <a:gd name="connsiteX33" fmla="*/ 113528 w 4333694"/>
                <a:gd name="connsiteY33" fmla="*/ 3735372 h 4876810"/>
                <a:gd name="connsiteX34" fmla="*/ 115386 w 4333694"/>
                <a:gd name="connsiteY34" fmla="*/ 3737334 h 4876810"/>
                <a:gd name="connsiteX35" fmla="*/ 142151 w 4333694"/>
                <a:gd name="connsiteY35" fmla="*/ 3762699 h 4876810"/>
                <a:gd name="connsiteX36" fmla="*/ 146895 w 4333694"/>
                <a:gd name="connsiteY36" fmla="*/ 3766700 h 4876810"/>
                <a:gd name="connsiteX37" fmla="*/ 176384 w 4333694"/>
                <a:gd name="connsiteY37" fmla="*/ 3789445 h 4876810"/>
                <a:gd name="connsiteX38" fmla="*/ 205569 w 4333694"/>
                <a:gd name="connsiteY38" fmla="*/ 3808143 h 4876810"/>
                <a:gd name="connsiteX39" fmla="*/ 1962083 w 4333694"/>
                <a:gd name="connsiteY39" fmla="*/ 4821870 h 4876810"/>
                <a:gd name="connsiteX40" fmla="*/ 2167195 w 4333694"/>
                <a:gd name="connsiteY40" fmla="*/ 4876810 h 4876810"/>
                <a:gd name="connsiteX41" fmla="*/ 2167195 w 4333694"/>
                <a:gd name="connsiteY41" fmla="*/ 4876810 h 4876810"/>
                <a:gd name="connsiteX42" fmla="*/ 2372430 w 4333694"/>
                <a:gd name="connsiteY42" fmla="*/ 4821793 h 4876810"/>
                <a:gd name="connsiteX43" fmla="*/ 4128573 w 4333694"/>
                <a:gd name="connsiteY43" fmla="*/ 3807476 h 4876810"/>
                <a:gd name="connsiteX44" fmla="*/ 4156977 w 4333694"/>
                <a:gd name="connsiteY44" fmla="*/ 3789331 h 4876810"/>
                <a:gd name="connsiteX45" fmla="*/ 4187276 w 4333694"/>
                <a:gd name="connsiteY45" fmla="*/ 3766014 h 4876810"/>
                <a:gd name="connsiteX46" fmla="*/ 4191134 w 4333694"/>
                <a:gd name="connsiteY46" fmla="*/ 3762775 h 4876810"/>
                <a:gd name="connsiteX47" fmla="*/ 4218185 w 4333694"/>
                <a:gd name="connsiteY47" fmla="*/ 3737239 h 4876810"/>
                <a:gd name="connsiteX48" fmla="*/ 4219699 w 4333694"/>
                <a:gd name="connsiteY48" fmla="*/ 3735610 h 4876810"/>
                <a:gd name="connsiteX49" fmla="*/ 4316368 w 4333694"/>
                <a:gd name="connsiteY49" fmla="*/ 3569675 h 4876810"/>
                <a:gd name="connsiteX50" fmla="*/ 4317473 w 4333694"/>
                <a:gd name="connsiteY50" fmla="*/ 3565808 h 4876810"/>
                <a:gd name="connsiteX51" fmla="*/ 4323236 w 4333694"/>
                <a:gd name="connsiteY51" fmla="*/ 3543519 h 4876810"/>
                <a:gd name="connsiteX52" fmla="*/ 4324846 w 4333694"/>
                <a:gd name="connsiteY52" fmla="*/ 3536156 h 4876810"/>
                <a:gd name="connsiteX53" fmla="*/ 4328637 w 4333694"/>
                <a:gd name="connsiteY53" fmla="*/ 3515420 h 4876810"/>
                <a:gd name="connsiteX54" fmla="*/ 4329789 w 4333694"/>
                <a:gd name="connsiteY54" fmla="*/ 3507877 h 4876810"/>
                <a:gd name="connsiteX55" fmla="*/ 4331961 w 4333694"/>
                <a:gd name="connsiteY55" fmla="*/ 3488150 h 4876810"/>
                <a:gd name="connsiteX56" fmla="*/ 4332094 w 4333694"/>
                <a:gd name="connsiteY56" fmla="*/ 3486788 h 4876810"/>
                <a:gd name="connsiteX57" fmla="*/ 4332694 w 4333694"/>
                <a:gd name="connsiteY57" fmla="*/ 3479921 h 4876810"/>
                <a:gd name="connsiteX58" fmla="*/ 4333694 w 4333694"/>
                <a:gd name="connsiteY58" fmla="*/ 3452003 h 4876810"/>
                <a:gd name="connsiteX59" fmla="*/ 4333389 w 4333694"/>
                <a:gd name="connsiteY59" fmla="*/ 1424016 h 4876810"/>
                <a:gd name="connsiteX60" fmla="*/ 4160901 w 4333694"/>
                <a:gd name="connsiteY60" fmla="*/ 3468053 h 4876810"/>
                <a:gd name="connsiteX61" fmla="*/ 4160415 w 4333694"/>
                <a:gd name="connsiteY61" fmla="*/ 3473006 h 4876810"/>
                <a:gd name="connsiteX62" fmla="*/ 4159187 w 4333694"/>
                <a:gd name="connsiteY62" fmla="*/ 3484350 h 4876810"/>
                <a:gd name="connsiteX63" fmla="*/ 4158587 w 4333694"/>
                <a:gd name="connsiteY63" fmla="*/ 3488226 h 4876810"/>
                <a:gd name="connsiteX64" fmla="*/ 4158396 w 4333694"/>
                <a:gd name="connsiteY64" fmla="*/ 3489436 h 4876810"/>
                <a:gd name="connsiteX65" fmla="*/ 4156196 w 4333694"/>
                <a:gd name="connsiteY65" fmla="*/ 3501352 h 4876810"/>
                <a:gd name="connsiteX66" fmla="*/ 4155396 w 4333694"/>
                <a:gd name="connsiteY66" fmla="*/ 3505038 h 4876810"/>
                <a:gd name="connsiteX67" fmla="*/ 4152091 w 4333694"/>
                <a:gd name="connsiteY67" fmla="*/ 3517811 h 4876810"/>
                <a:gd name="connsiteX68" fmla="*/ 4151414 w 4333694"/>
                <a:gd name="connsiteY68" fmla="*/ 3520231 h 4876810"/>
                <a:gd name="connsiteX69" fmla="*/ 4095141 w 4333694"/>
                <a:gd name="connsiteY69" fmla="*/ 3616671 h 4876810"/>
                <a:gd name="connsiteX70" fmla="*/ 4094350 w 4333694"/>
                <a:gd name="connsiteY70" fmla="*/ 3617528 h 4876810"/>
                <a:gd name="connsiteX71" fmla="*/ 4078643 w 4333694"/>
                <a:gd name="connsiteY71" fmla="*/ 3632340 h 4876810"/>
                <a:gd name="connsiteX72" fmla="*/ 4076014 w 4333694"/>
                <a:gd name="connsiteY72" fmla="*/ 3634511 h 4876810"/>
                <a:gd name="connsiteX73" fmla="*/ 4058955 w 4333694"/>
                <a:gd name="connsiteY73" fmla="*/ 3647694 h 4876810"/>
                <a:gd name="connsiteX74" fmla="*/ 4042467 w 4333694"/>
                <a:gd name="connsiteY74" fmla="*/ 3658295 h 4876810"/>
                <a:gd name="connsiteX75" fmla="*/ 2286295 w 4333694"/>
                <a:gd name="connsiteY75" fmla="*/ 4672613 h 4876810"/>
                <a:gd name="connsiteX76" fmla="*/ 2167214 w 4333694"/>
                <a:gd name="connsiteY76" fmla="*/ 4704531 h 4876810"/>
                <a:gd name="connsiteX77" fmla="*/ 2048189 w 4333694"/>
                <a:gd name="connsiteY77" fmla="*/ 4672641 h 4876810"/>
                <a:gd name="connsiteX78" fmla="*/ 291684 w 4333694"/>
                <a:gd name="connsiteY78" fmla="*/ 3658943 h 4876810"/>
                <a:gd name="connsiteX79" fmla="*/ 274777 w 4333694"/>
                <a:gd name="connsiteY79" fmla="*/ 3648056 h 4876810"/>
                <a:gd name="connsiteX80" fmla="*/ 257756 w 4333694"/>
                <a:gd name="connsiteY80" fmla="*/ 3634864 h 4876810"/>
                <a:gd name="connsiteX81" fmla="*/ 254965 w 4333694"/>
                <a:gd name="connsiteY81" fmla="*/ 3632521 h 4876810"/>
                <a:gd name="connsiteX82" fmla="*/ 239830 w 4333694"/>
                <a:gd name="connsiteY82" fmla="*/ 3618252 h 4876810"/>
                <a:gd name="connsiteX83" fmla="*/ 238335 w 4333694"/>
                <a:gd name="connsiteY83" fmla="*/ 3616652 h 4876810"/>
                <a:gd name="connsiteX84" fmla="*/ 210179 w 4333694"/>
                <a:gd name="connsiteY84" fmla="*/ 3580724 h 4876810"/>
                <a:gd name="connsiteX85" fmla="*/ 209731 w 4333694"/>
                <a:gd name="connsiteY85" fmla="*/ 3580019 h 4876810"/>
                <a:gd name="connsiteX86" fmla="*/ 182594 w 4333694"/>
                <a:gd name="connsiteY86" fmla="*/ 3520592 h 4876810"/>
                <a:gd name="connsiteX87" fmla="*/ 181937 w 4333694"/>
                <a:gd name="connsiteY87" fmla="*/ 3518249 h 4876810"/>
                <a:gd name="connsiteX88" fmla="*/ 178594 w 4333694"/>
                <a:gd name="connsiteY88" fmla="*/ 3505352 h 4876810"/>
                <a:gd name="connsiteX89" fmla="*/ 177708 w 4333694"/>
                <a:gd name="connsiteY89" fmla="*/ 3501276 h 4876810"/>
                <a:gd name="connsiteX90" fmla="*/ 175641 w 4333694"/>
                <a:gd name="connsiteY90" fmla="*/ 3490027 h 4876810"/>
                <a:gd name="connsiteX91" fmla="*/ 174860 w 4333694"/>
                <a:gd name="connsiteY91" fmla="*/ 3485036 h 4876810"/>
                <a:gd name="connsiteX92" fmla="*/ 173622 w 4333694"/>
                <a:gd name="connsiteY92" fmla="*/ 3473577 h 4876810"/>
                <a:gd name="connsiteX93" fmla="*/ 173165 w 4333694"/>
                <a:gd name="connsiteY93" fmla="*/ 3468881 h 4876810"/>
                <a:gd name="connsiteX94" fmla="*/ 172555 w 4333694"/>
                <a:gd name="connsiteY94" fmla="*/ 3452689 h 4876810"/>
                <a:gd name="connsiteX95" fmla="*/ 172222 w 4333694"/>
                <a:gd name="connsiteY95" fmla="*/ 1424712 h 4876810"/>
                <a:gd name="connsiteX96" fmla="*/ 190138 w 4333694"/>
                <a:gd name="connsiteY96" fmla="*/ 1334538 h 4876810"/>
                <a:gd name="connsiteX97" fmla="*/ 216513 w 4333694"/>
                <a:gd name="connsiteY97" fmla="*/ 1286675 h 4876810"/>
                <a:gd name="connsiteX98" fmla="*/ 274796 w 4333694"/>
                <a:gd name="connsiteY98" fmla="*/ 1229020 h 4876810"/>
                <a:gd name="connsiteX99" fmla="*/ 291227 w 4333694"/>
                <a:gd name="connsiteY99" fmla="*/ 1218457 h 4876810"/>
                <a:gd name="connsiteX100" fmla="*/ 2047418 w 4333694"/>
                <a:gd name="connsiteY100" fmla="*/ 204140 h 4876810"/>
                <a:gd name="connsiteX101" fmla="*/ 2166519 w 4333694"/>
                <a:gd name="connsiteY101" fmla="*/ 172222 h 4876810"/>
                <a:gd name="connsiteX102" fmla="*/ 2285534 w 4333694"/>
                <a:gd name="connsiteY102" fmla="*/ 204102 h 4876810"/>
                <a:gd name="connsiteX103" fmla="*/ 4042010 w 4333694"/>
                <a:gd name="connsiteY103" fmla="*/ 1217819 h 4876810"/>
                <a:gd name="connsiteX104" fmla="*/ 4058955 w 4333694"/>
                <a:gd name="connsiteY104" fmla="*/ 1228725 h 4876810"/>
                <a:gd name="connsiteX105" fmla="*/ 4142366 w 4333694"/>
                <a:gd name="connsiteY105" fmla="*/ 1331900 h 4876810"/>
                <a:gd name="connsiteX106" fmla="*/ 4152995 w 4333694"/>
                <a:gd name="connsiteY106" fmla="*/ 1362875 h 4876810"/>
                <a:gd name="connsiteX107" fmla="*/ 4161130 w 4333694"/>
                <a:gd name="connsiteY107" fmla="*/ 1424007 h 4876810"/>
                <a:gd name="connsiteX108" fmla="*/ 4161463 w 4333694"/>
                <a:gd name="connsiteY108" fmla="*/ 3452032 h 4876810"/>
                <a:gd name="connsiteX109" fmla="*/ 4160901 w 4333694"/>
                <a:gd name="connsiteY109" fmla="*/ 3468053 h 4876810"/>
                <a:gd name="connsiteX0" fmla="*/ 2166852 w 4333694"/>
                <a:gd name="connsiteY0" fmla="*/ 3385700 h 4876810"/>
                <a:gd name="connsiteX1" fmla="*/ 1219543 w 4333694"/>
                <a:gd name="connsiteY1" fmla="*/ 2438391 h 4876810"/>
                <a:gd name="connsiteX2" fmla="*/ 2166852 w 4333694"/>
                <a:gd name="connsiteY2" fmla="*/ 3385700 h 4876810"/>
                <a:gd name="connsiteX3" fmla="*/ 2166852 w 4333694"/>
                <a:gd name="connsiteY3" fmla="*/ 3213469 h 4876810"/>
                <a:gd name="connsiteX4" fmla="*/ 1391774 w 4333694"/>
                <a:gd name="connsiteY4" fmla="*/ 2438391 h 4876810"/>
                <a:gd name="connsiteX5" fmla="*/ 2941930 w 4333694"/>
                <a:gd name="connsiteY5" fmla="*/ 2438391 h 4876810"/>
                <a:gd name="connsiteX6" fmla="*/ 2166852 w 4333694"/>
                <a:gd name="connsiteY6" fmla="*/ 3213469 h 4876810"/>
                <a:gd name="connsiteX7" fmla="*/ 4333389 w 4333694"/>
                <a:gd name="connsiteY7" fmla="*/ 1424016 h 4876810"/>
                <a:gd name="connsiteX8" fmla="*/ 4319435 w 4333694"/>
                <a:gd name="connsiteY8" fmla="*/ 1318498 h 4876810"/>
                <a:gd name="connsiteX9" fmla="*/ 4301100 w 4333694"/>
                <a:gd name="connsiteY9" fmla="*/ 1265015 h 4876810"/>
                <a:gd name="connsiteX10" fmla="*/ 4157310 w 4333694"/>
                <a:gd name="connsiteY10" fmla="*/ 1087355 h 4876810"/>
                <a:gd name="connsiteX11" fmla="*/ 4128145 w 4333694"/>
                <a:gd name="connsiteY11" fmla="*/ 1068676 h 4876810"/>
                <a:gd name="connsiteX12" fmla="*/ 2371639 w 4333694"/>
                <a:gd name="connsiteY12" fmla="*/ 54931 h 4876810"/>
                <a:gd name="connsiteX13" fmla="*/ 2166519 w 4333694"/>
                <a:gd name="connsiteY13" fmla="*/ 0 h 4876810"/>
                <a:gd name="connsiteX14" fmla="*/ 1961283 w 4333694"/>
                <a:gd name="connsiteY14" fmla="*/ 55016 h 4876810"/>
                <a:gd name="connsiteX15" fmla="*/ 205111 w 4333694"/>
                <a:gd name="connsiteY15" fmla="*/ 1069324 h 4876810"/>
                <a:gd name="connsiteX16" fmla="*/ 176746 w 4333694"/>
                <a:gd name="connsiteY16" fmla="*/ 1087441 h 4876810"/>
                <a:gd name="connsiteX17" fmla="*/ 76286 w 4333694"/>
                <a:gd name="connsiteY17" fmla="*/ 1186701 h 4876810"/>
                <a:gd name="connsiteX18" fmla="*/ 30804 w 4333694"/>
                <a:gd name="connsiteY18" fmla="*/ 1269168 h 4876810"/>
                <a:gd name="connsiteX19" fmla="*/ 0 w 4333694"/>
                <a:gd name="connsiteY19" fmla="*/ 1424750 h 4876810"/>
                <a:gd name="connsiteX20" fmla="*/ 333 w 4333694"/>
                <a:gd name="connsiteY20" fmla="*/ 3452784 h 4876810"/>
                <a:gd name="connsiteX21" fmla="*/ 1334 w 4333694"/>
                <a:gd name="connsiteY21" fmla="*/ 3480587 h 4876810"/>
                <a:gd name="connsiteX22" fmla="*/ 1915 w 4333694"/>
                <a:gd name="connsiteY22" fmla="*/ 3487274 h 4876810"/>
                <a:gd name="connsiteX23" fmla="*/ 2048 w 4333694"/>
                <a:gd name="connsiteY23" fmla="*/ 3488636 h 4876810"/>
                <a:gd name="connsiteX24" fmla="*/ 4248 w 4333694"/>
                <a:gd name="connsiteY24" fmla="*/ 3508591 h 4876810"/>
                <a:gd name="connsiteX25" fmla="*/ 5277 w 4333694"/>
                <a:gd name="connsiteY25" fmla="*/ 3515411 h 4876810"/>
                <a:gd name="connsiteX26" fmla="*/ 5515 w 4333694"/>
                <a:gd name="connsiteY26" fmla="*/ 3516935 h 4876810"/>
                <a:gd name="connsiteX27" fmla="*/ 9134 w 4333694"/>
                <a:gd name="connsiteY27" fmla="*/ 3536699 h 4876810"/>
                <a:gd name="connsiteX28" fmla="*/ 10687 w 4333694"/>
                <a:gd name="connsiteY28" fmla="*/ 3543805 h 4876810"/>
                <a:gd name="connsiteX29" fmla="*/ 16478 w 4333694"/>
                <a:gd name="connsiteY29" fmla="*/ 3566198 h 4876810"/>
                <a:gd name="connsiteX30" fmla="*/ 17545 w 4333694"/>
                <a:gd name="connsiteY30" fmla="*/ 3569932 h 4876810"/>
                <a:gd name="connsiteX31" fmla="*/ 65056 w 4333694"/>
                <a:gd name="connsiteY31" fmla="*/ 3673516 h 4876810"/>
                <a:gd name="connsiteX32" fmla="*/ 113528 w 4333694"/>
                <a:gd name="connsiteY32" fmla="*/ 3735372 h 4876810"/>
                <a:gd name="connsiteX33" fmla="*/ 115386 w 4333694"/>
                <a:gd name="connsiteY33" fmla="*/ 3737334 h 4876810"/>
                <a:gd name="connsiteX34" fmla="*/ 142151 w 4333694"/>
                <a:gd name="connsiteY34" fmla="*/ 3762699 h 4876810"/>
                <a:gd name="connsiteX35" fmla="*/ 146895 w 4333694"/>
                <a:gd name="connsiteY35" fmla="*/ 3766700 h 4876810"/>
                <a:gd name="connsiteX36" fmla="*/ 176384 w 4333694"/>
                <a:gd name="connsiteY36" fmla="*/ 3789445 h 4876810"/>
                <a:gd name="connsiteX37" fmla="*/ 205569 w 4333694"/>
                <a:gd name="connsiteY37" fmla="*/ 3808143 h 4876810"/>
                <a:gd name="connsiteX38" fmla="*/ 1962083 w 4333694"/>
                <a:gd name="connsiteY38" fmla="*/ 4821870 h 4876810"/>
                <a:gd name="connsiteX39" fmla="*/ 2167195 w 4333694"/>
                <a:gd name="connsiteY39" fmla="*/ 4876810 h 4876810"/>
                <a:gd name="connsiteX40" fmla="*/ 2167195 w 4333694"/>
                <a:gd name="connsiteY40" fmla="*/ 4876810 h 4876810"/>
                <a:gd name="connsiteX41" fmla="*/ 2372430 w 4333694"/>
                <a:gd name="connsiteY41" fmla="*/ 4821793 h 4876810"/>
                <a:gd name="connsiteX42" fmla="*/ 4128573 w 4333694"/>
                <a:gd name="connsiteY42" fmla="*/ 3807476 h 4876810"/>
                <a:gd name="connsiteX43" fmla="*/ 4156977 w 4333694"/>
                <a:gd name="connsiteY43" fmla="*/ 3789331 h 4876810"/>
                <a:gd name="connsiteX44" fmla="*/ 4187276 w 4333694"/>
                <a:gd name="connsiteY44" fmla="*/ 3766014 h 4876810"/>
                <a:gd name="connsiteX45" fmla="*/ 4191134 w 4333694"/>
                <a:gd name="connsiteY45" fmla="*/ 3762775 h 4876810"/>
                <a:gd name="connsiteX46" fmla="*/ 4218185 w 4333694"/>
                <a:gd name="connsiteY46" fmla="*/ 3737239 h 4876810"/>
                <a:gd name="connsiteX47" fmla="*/ 4219699 w 4333694"/>
                <a:gd name="connsiteY47" fmla="*/ 3735610 h 4876810"/>
                <a:gd name="connsiteX48" fmla="*/ 4316368 w 4333694"/>
                <a:gd name="connsiteY48" fmla="*/ 3569675 h 4876810"/>
                <a:gd name="connsiteX49" fmla="*/ 4317473 w 4333694"/>
                <a:gd name="connsiteY49" fmla="*/ 3565808 h 4876810"/>
                <a:gd name="connsiteX50" fmla="*/ 4323236 w 4333694"/>
                <a:gd name="connsiteY50" fmla="*/ 3543519 h 4876810"/>
                <a:gd name="connsiteX51" fmla="*/ 4324846 w 4333694"/>
                <a:gd name="connsiteY51" fmla="*/ 3536156 h 4876810"/>
                <a:gd name="connsiteX52" fmla="*/ 4328637 w 4333694"/>
                <a:gd name="connsiteY52" fmla="*/ 3515420 h 4876810"/>
                <a:gd name="connsiteX53" fmla="*/ 4329789 w 4333694"/>
                <a:gd name="connsiteY53" fmla="*/ 3507877 h 4876810"/>
                <a:gd name="connsiteX54" fmla="*/ 4331961 w 4333694"/>
                <a:gd name="connsiteY54" fmla="*/ 3488150 h 4876810"/>
                <a:gd name="connsiteX55" fmla="*/ 4332094 w 4333694"/>
                <a:gd name="connsiteY55" fmla="*/ 3486788 h 4876810"/>
                <a:gd name="connsiteX56" fmla="*/ 4332694 w 4333694"/>
                <a:gd name="connsiteY56" fmla="*/ 3479921 h 4876810"/>
                <a:gd name="connsiteX57" fmla="*/ 4333694 w 4333694"/>
                <a:gd name="connsiteY57" fmla="*/ 3452003 h 4876810"/>
                <a:gd name="connsiteX58" fmla="*/ 4333389 w 4333694"/>
                <a:gd name="connsiteY58" fmla="*/ 1424016 h 4876810"/>
                <a:gd name="connsiteX59" fmla="*/ 4160901 w 4333694"/>
                <a:gd name="connsiteY59" fmla="*/ 3468053 h 4876810"/>
                <a:gd name="connsiteX60" fmla="*/ 4160415 w 4333694"/>
                <a:gd name="connsiteY60" fmla="*/ 3473006 h 4876810"/>
                <a:gd name="connsiteX61" fmla="*/ 4159187 w 4333694"/>
                <a:gd name="connsiteY61" fmla="*/ 3484350 h 4876810"/>
                <a:gd name="connsiteX62" fmla="*/ 4158587 w 4333694"/>
                <a:gd name="connsiteY62" fmla="*/ 3488226 h 4876810"/>
                <a:gd name="connsiteX63" fmla="*/ 4158396 w 4333694"/>
                <a:gd name="connsiteY63" fmla="*/ 3489436 h 4876810"/>
                <a:gd name="connsiteX64" fmla="*/ 4156196 w 4333694"/>
                <a:gd name="connsiteY64" fmla="*/ 3501352 h 4876810"/>
                <a:gd name="connsiteX65" fmla="*/ 4155396 w 4333694"/>
                <a:gd name="connsiteY65" fmla="*/ 3505038 h 4876810"/>
                <a:gd name="connsiteX66" fmla="*/ 4152091 w 4333694"/>
                <a:gd name="connsiteY66" fmla="*/ 3517811 h 4876810"/>
                <a:gd name="connsiteX67" fmla="*/ 4151414 w 4333694"/>
                <a:gd name="connsiteY67" fmla="*/ 3520231 h 4876810"/>
                <a:gd name="connsiteX68" fmla="*/ 4095141 w 4333694"/>
                <a:gd name="connsiteY68" fmla="*/ 3616671 h 4876810"/>
                <a:gd name="connsiteX69" fmla="*/ 4094350 w 4333694"/>
                <a:gd name="connsiteY69" fmla="*/ 3617528 h 4876810"/>
                <a:gd name="connsiteX70" fmla="*/ 4078643 w 4333694"/>
                <a:gd name="connsiteY70" fmla="*/ 3632340 h 4876810"/>
                <a:gd name="connsiteX71" fmla="*/ 4076014 w 4333694"/>
                <a:gd name="connsiteY71" fmla="*/ 3634511 h 4876810"/>
                <a:gd name="connsiteX72" fmla="*/ 4058955 w 4333694"/>
                <a:gd name="connsiteY72" fmla="*/ 3647694 h 4876810"/>
                <a:gd name="connsiteX73" fmla="*/ 4042467 w 4333694"/>
                <a:gd name="connsiteY73" fmla="*/ 3658295 h 4876810"/>
                <a:gd name="connsiteX74" fmla="*/ 2286295 w 4333694"/>
                <a:gd name="connsiteY74" fmla="*/ 4672613 h 4876810"/>
                <a:gd name="connsiteX75" fmla="*/ 2167214 w 4333694"/>
                <a:gd name="connsiteY75" fmla="*/ 4704531 h 4876810"/>
                <a:gd name="connsiteX76" fmla="*/ 2048189 w 4333694"/>
                <a:gd name="connsiteY76" fmla="*/ 4672641 h 4876810"/>
                <a:gd name="connsiteX77" fmla="*/ 291684 w 4333694"/>
                <a:gd name="connsiteY77" fmla="*/ 3658943 h 4876810"/>
                <a:gd name="connsiteX78" fmla="*/ 274777 w 4333694"/>
                <a:gd name="connsiteY78" fmla="*/ 3648056 h 4876810"/>
                <a:gd name="connsiteX79" fmla="*/ 257756 w 4333694"/>
                <a:gd name="connsiteY79" fmla="*/ 3634864 h 4876810"/>
                <a:gd name="connsiteX80" fmla="*/ 254965 w 4333694"/>
                <a:gd name="connsiteY80" fmla="*/ 3632521 h 4876810"/>
                <a:gd name="connsiteX81" fmla="*/ 239830 w 4333694"/>
                <a:gd name="connsiteY81" fmla="*/ 3618252 h 4876810"/>
                <a:gd name="connsiteX82" fmla="*/ 238335 w 4333694"/>
                <a:gd name="connsiteY82" fmla="*/ 3616652 h 4876810"/>
                <a:gd name="connsiteX83" fmla="*/ 210179 w 4333694"/>
                <a:gd name="connsiteY83" fmla="*/ 3580724 h 4876810"/>
                <a:gd name="connsiteX84" fmla="*/ 209731 w 4333694"/>
                <a:gd name="connsiteY84" fmla="*/ 3580019 h 4876810"/>
                <a:gd name="connsiteX85" fmla="*/ 182594 w 4333694"/>
                <a:gd name="connsiteY85" fmla="*/ 3520592 h 4876810"/>
                <a:gd name="connsiteX86" fmla="*/ 181937 w 4333694"/>
                <a:gd name="connsiteY86" fmla="*/ 3518249 h 4876810"/>
                <a:gd name="connsiteX87" fmla="*/ 178594 w 4333694"/>
                <a:gd name="connsiteY87" fmla="*/ 3505352 h 4876810"/>
                <a:gd name="connsiteX88" fmla="*/ 177708 w 4333694"/>
                <a:gd name="connsiteY88" fmla="*/ 3501276 h 4876810"/>
                <a:gd name="connsiteX89" fmla="*/ 175641 w 4333694"/>
                <a:gd name="connsiteY89" fmla="*/ 3490027 h 4876810"/>
                <a:gd name="connsiteX90" fmla="*/ 174860 w 4333694"/>
                <a:gd name="connsiteY90" fmla="*/ 3485036 h 4876810"/>
                <a:gd name="connsiteX91" fmla="*/ 173622 w 4333694"/>
                <a:gd name="connsiteY91" fmla="*/ 3473577 h 4876810"/>
                <a:gd name="connsiteX92" fmla="*/ 173165 w 4333694"/>
                <a:gd name="connsiteY92" fmla="*/ 3468881 h 4876810"/>
                <a:gd name="connsiteX93" fmla="*/ 172555 w 4333694"/>
                <a:gd name="connsiteY93" fmla="*/ 3452689 h 4876810"/>
                <a:gd name="connsiteX94" fmla="*/ 172222 w 4333694"/>
                <a:gd name="connsiteY94" fmla="*/ 1424712 h 4876810"/>
                <a:gd name="connsiteX95" fmla="*/ 190138 w 4333694"/>
                <a:gd name="connsiteY95" fmla="*/ 1334538 h 4876810"/>
                <a:gd name="connsiteX96" fmla="*/ 216513 w 4333694"/>
                <a:gd name="connsiteY96" fmla="*/ 1286675 h 4876810"/>
                <a:gd name="connsiteX97" fmla="*/ 274796 w 4333694"/>
                <a:gd name="connsiteY97" fmla="*/ 1229020 h 4876810"/>
                <a:gd name="connsiteX98" fmla="*/ 291227 w 4333694"/>
                <a:gd name="connsiteY98" fmla="*/ 1218457 h 4876810"/>
                <a:gd name="connsiteX99" fmla="*/ 2047418 w 4333694"/>
                <a:gd name="connsiteY99" fmla="*/ 204140 h 4876810"/>
                <a:gd name="connsiteX100" fmla="*/ 2166519 w 4333694"/>
                <a:gd name="connsiteY100" fmla="*/ 172222 h 4876810"/>
                <a:gd name="connsiteX101" fmla="*/ 2285534 w 4333694"/>
                <a:gd name="connsiteY101" fmla="*/ 204102 h 4876810"/>
                <a:gd name="connsiteX102" fmla="*/ 4042010 w 4333694"/>
                <a:gd name="connsiteY102" fmla="*/ 1217819 h 4876810"/>
                <a:gd name="connsiteX103" fmla="*/ 4058955 w 4333694"/>
                <a:gd name="connsiteY103" fmla="*/ 1228725 h 4876810"/>
                <a:gd name="connsiteX104" fmla="*/ 4142366 w 4333694"/>
                <a:gd name="connsiteY104" fmla="*/ 1331900 h 4876810"/>
                <a:gd name="connsiteX105" fmla="*/ 4152995 w 4333694"/>
                <a:gd name="connsiteY105" fmla="*/ 1362875 h 4876810"/>
                <a:gd name="connsiteX106" fmla="*/ 4161130 w 4333694"/>
                <a:gd name="connsiteY106" fmla="*/ 1424007 h 4876810"/>
                <a:gd name="connsiteX107" fmla="*/ 4161463 w 4333694"/>
                <a:gd name="connsiteY107" fmla="*/ 3452032 h 4876810"/>
                <a:gd name="connsiteX108" fmla="*/ 4160901 w 4333694"/>
                <a:gd name="connsiteY108" fmla="*/ 3468053 h 4876810"/>
                <a:gd name="connsiteX0" fmla="*/ 2166852 w 4333694"/>
                <a:gd name="connsiteY0" fmla="*/ 3385700 h 4876810"/>
                <a:gd name="connsiteX1" fmla="*/ 1219543 w 4333694"/>
                <a:gd name="connsiteY1" fmla="*/ 2438391 h 4876810"/>
                <a:gd name="connsiteX2" fmla="*/ 2166852 w 4333694"/>
                <a:gd name="connsiteY2" fmla="*/ 3385700 h 4876810"/>
                <a:gd name="connsiteX3" fmla="*/ 2166852 w 4333694"/>
                <a:gd name="connsiteY3" fmla="*/ 3213469 h 4876810"/>
                <a:gd name="connsiteX4" fmla="*/ 1391774 w 4333694"/>
                <a:gd name="connsiteY4" fmla="*/ 2438391 h 4876810"/>
                <a:gd name="connsiteX5" fmla="*/ 2166852 w 4333694"/>
                <a:gd name="connsiteY5" fmla="*/ 3213469 h 4876810"/>
                <a:gd name="connsiteX6" fmla="*/ 4333389 w 4333694"/>
                <a:gd name="connsiteY6" fmla="*/ 1424016 h 4876810"/>
                <a:gd name="connsiteX7" fmla="*/ 4319435 w 4333694"/>
                <a:gd name="connsiteY7" fmla="*/ 1318498 h 4876810"/>
                <a:gd name="connsiteX8" fmla="*/ 4301100 w 4333694"/>
                <a:gd name="connsiteY8" fmla="*/ 1265015 h 4876810"/>
                <a:gd name="connsiteX9" fmla="*/ 4157310 w 4333694"/>
                <a:gd name="connsiteY9" fmla="*/ 1087355 h 4876810"/>
                <a:gd name="connsiteX10" fmla="*/ 4128145 w 4333694"/>
                <a:gd name="connsiteY10" fmla="*/ 1068676 h 4876810"/>
                <a:gd name="connsiteX11" fmla="*/ 2371639 w 4333694"/>
                <a:gd name="connsiteY11" fmla="*/ 54931 h 4876810"/>
                <a:gd name="connsiteX12" fmla="*/ 2166519 w 4333694"/>
                <a:gd name="connsiteY12" fmla="*/ 0 h 4876810"/>
                <a:gd name="connsiteX13" fmla="*/ 1961283 w 4333694"/>
                <a:gd name="connsiteY13" fmla="*/ 55016 h 4876810"/>
                <a:gd name="connsiteX14" fmla="*/ 205111 w 4333694"/>
                <a:gd name="connsiteY14" fmla="*/ 1069324 h 4876810"/>
                <a:gd name="connsiteX15" fmla="*/ 176746 w 4333694"/>
                <a:gd name="connsiteY15" fmla="*/ 1087441 h 4876810"/>
                <a:gd name="connsiteX16" fmla="*/ 76286 w 4333694"/>
                <a:gd name="connsiteY16" fmla="*/ 1186701 h 4876810"/>
                <a:gd name="connsiteX17" fmla="*/ 30804 w 4333694"/>
                <a:gd name="connsiteY17" fmla="*/ 1269168 h 4876810"/>
                <a:gd name="connsiteX18" fmla="*/ 0 w 4333694"/>
                <a:gd name="connsiteY18" fmla="*/ 1424750 h 4876810"/>
                <a:gd name="connsiteX19" fmla="*/ 333 w 4333694"/>
                <a:gd name="connsiteY19" fmla="*/ 3452784 h 4876810"/>
                <a:gd name="connsiteX20" fmla="*/ 1334 w 4333694"/>
                <a:gd name="connsiteY20" fmla="*/ 3480587 h 4876810"/>
                <a:gd name="connsiteX21" fmla="*/ 1915 w 4333694"/>
                <a:gd name="connsiteY21" fmla="*/ 3487274 h 4876810"/>
                <a:gd name="connsiteX22" fmla="*/ 2048 w 4333694"/>
                <a:gd name="connsiteY22" fmla="*/ 3488636 h 4876810"/>
                <a:gd name="connsiteX23" fmla="*/ 4248 w 4333694"/>
                <a:gd name="connsiteY23" fmla="*/ 3508591 h 4876810"/>
                <a:gd name="connsiteX24" fmla="*/ 5277 w 4333694"/>
                <a:gd name="connsiteY24" fmla="*/ 3515411 h 4876810"/>
                <a:gd name="connsiteX25" fmla="*/ 5515 w 4333694"/>
                <a:gd name="connsiteY25" fmla="*/ 3516935 h 4876810"/>
                <a:gd name="connsiteX26" fmla="*/ 9134 w 4333694"/>
                <a:gd name="connsiteY26" fmla="*/ 3536699 h 4876810"/>
                <a:gd name="connsiteX27" fmla="*/ 10687 w 4333694"/>
                <a:gd name="connsiteY27" fmla="*/ 3543805 h 4876810"/>
                <a:gd name="connsiteX28" fmla="*/ 16478 w 4333694"/>
                <a:gd name="connsiteY28" fmla="*/ 3566198 h 4876810"/>
                <a:gd name="connsiteX29" fmla="*/ 17545 w 4333694"/>
                <a:gd name="connsiteY29" fmla="*/ 3569932 h 4876810"/>
                <a:gd name="connsiteX30" fmla="*/ 65056 w 4333694"/>
                <a:gd name="connsiteY30" fmla="*/ 3673516 h 4876810"/>
                <a:gd name="connsiteX31" fmla="*/ 113528 w 4333694"/>
                <a:gd name="connsiteY31" fmla="*/ 3735372 h 4876810"/>
                <a:gd name="connsiteX32" fmla="*/ 115386 w 4333694"/>
                <a:gd name="connsiteY32" fmla="*/ 3737334 h 4876810"/>
                <a:gd name="connsiteX33" fmla="*/ 142151 w 4333694"/>
                <a:gd name="connsiteY33" fmla="*/ 3762699 h 4876810"/>
                <a:gd name="connsiteX34" fmla="*/ 146895 w 4333694"/>
                <a:gd name="connsiteY34" fmla="*/ 3766700 h 4876810"/>
                <a:gd name="connsiteX35" fmla="*/ 176384 w 4333694"/>
                <a:gd name="connsiteY35" fmla="*/ 3789445 h 4876810"/>
                <a:gd name="connsiteX36" fmla="*/ 205569 w 4333694"/>
                <a:gd name="connsiteY36" fmla="*/ 3808143 h 4876810"/>
                <a:gd name="connsiteX37" fmla="*/ 1962083 w 4333694"/>
                <a:gd name="connsiteY37" fmla="*/ 4821870 h 4876810"/>
                <a:gd name="connsiteX38" fmla="*/ 2167195 w 4333694"/>
                <a:gd name="connsiteY38" fmla="*/ 4876810 h 4876810"/>
                <a:gd name="connsiteX39" fmla="*/ 2167195 w 4333694"/>
                <a:gd name="connsiteY39" fmla="*/ 4876810 h 4876810"/>
                <a:gd name="connsiteX40" fmla="*/ 2372430 w 4333694"/>
                <a:gd name="connsiteY40" fmla="*/ 4821793 h 4876810"/>
                <a:gd name="connsiteX41" fmla="*/ 4128573 w 4333694"/>
                <a:gd name="connsiteY41" fmla="*/ 3807476 h 4876810"/>
                <a:gd name="connsiteX42" fmla="*/ 4156977 w 4333694"/>
                <a:gd name="connsiteY42" fmla="*/ 3789331 h 4876810"/>
                <a:gd name="connsiteX43" fmla="*/ 4187276 w 4333694"/>
                <a:gd name="connsiteY43" fmla="*/ 3766014 h 4876810"/>
                <a:gd name="connsiteX44" fmla="*/ 4191134 w 4333694"/>
                <a:gd name="connsiteY44" fmla="*/ 3762775 h 4876810"/>
                <a:gd name="connsiteX45" fmla="*/ 4218185 w 4333694"/>
                <a:gd name="connsiteY45" fmla="*/ 3737239 h 4876810"/>
                <a:gd name="connsiteX46" fmla="*/ 4219699 w 4333694"/>
                <a:gd name="connsiteY46" fmla="*/ 3735610 h 4876810"/>
                <a:gd name="connsiteX47" fmla="*/ 4316368 w 4333694"/>
                <a:gd name="connsiteY47" fmla="*/ 3569675 h 4876810"/>
                <a:gd name="connsiteX48" fmla="*/ 4317473 w 4333694"/>
                <a:gd name="connsiteY48" fmla="*/ 3565808 h 4876810"/>
                <a:gd name="connsiteX49" fmla="*/ 4323236 w 4333694"/>
                <a:gd name="connsiteY49" fmla="*/ 3543519 h 4876810"/>
                <a:gd name="connsiteX50" fmla="*/ 4324846 w 4333694"/>
                <a:gd name="connsiteY50" fmla="*/ 3536156 h 4876810"/>
                <a:gd name="connsiteX51" fmla="*/ 4328637 w 4333694"/>
                <a:gd name="connsiteY51" fmla="*/ 3515420 h 4876810"/>
                <a:gd name="connsiteX52" fmla="*/ 4329789 w 4333694"/>
                <a:gd name="connsiteY52" fmla="*/ 3507877 h 4876810"/>
                <a:gd name="connsiteX53" fmla="*/ 4331961 w 4333694"/>
                <a:gd name="connsiteY53" fmla="*/ 3488150 h 4876810"/>
                <a:gd name="connsiteX54" fmla="*/ 4332094 w 4333694"/>
                <a:gd name="connsiteY54" fmla="*/ 3486788 h 4876810"/>
                <a:gd name="connsiteX55" fmla="*/ 4332694 w 4333694"/>
                <a:gd name="connsiteY55" fmla="*/ 3479921 h 4876810"/>
                <a:gd name="connsiteX56" fmla="*/ 4333694 w 4333694"/>
                <a:gd name="connsiteY56" fmla="*/ 3452003 h 4876810"/>
                <a:gd name="connsiteX57" fmla="*/ 4333389 w 4333694"/>
                <a:gd name="connsiteY57" fmla="*/ 1424016 h 4876810"/>
                <a:gd name="connsiteX58" fmla="*/ 4160901 w 4333694"/>
                <a:gd name="connsiteY58" fmla="*/ 3468053 h 4876810"/>
                <a:gd name="connsiteX59" fmla="*/ 4160415 w 4333694"/>
                <a:gd name="connsiteY59" fmla="*/ 3473006 h 4876810"/>
                <a:gd name="connsiteX60" fmla="*/ 4159187 w 4333694"/>
                <a:gd name="connsiteY60" fmla="*/ 3484350 h 4876810"/>
                <a:gd name="connsiteX61" fmla="*/ 4158587 w 4333694"/>
                <a:gd name="connsiteY61" fmla="*/ 3488226 h 4876810"/>
                <a:gd name="connsiteX62" fmla="*/ 4158396 w 4333694"/>
                <a:gd name="connsiteY62" fmla="*/ 3489436 h 4876810"/>
                <a:gd name="connsiteX63" fmla="*/ 4156196 w 4333694"/>
                <a:gd name="connsiteY63" fmla="*/ 3501352 h 4876810"/>
                <a:gd name="connsiteX64" fmla="*/ 4155396 w 4333694"/>
                <a:gd name="connsiteY64" fmla="*/ 3505038 h 4876810"/>
                <a:gd name="connsiteX65" fmla="*/ 4152091 w 4333694"/>
                <a:gd name="connsiteY65" fmla="*/ 3517811 h 4876810"/>
                <a:gd name="connsiteX66" fmla="*/ 4151414 w 4333694"/>
                <a:gd name="connsiteY66" fmla="*/ 3520231 h 4876810"/>
                <a:gd name="connsiteX67" fmla="*/ 4095141 w 4333694"/>
                <a:gd name="connsiteY67" fmla="*/ 3616671 h 4876810"/>
                <a:gd name="connsiteX68" fmla="*/ 4094350 w 4333694"/>
                <a:gd name="connsiteY68" fmla="*/ 3617528 h 4876810"/>
                <a:gd name="connsiteX69" fmla="*/ 4078643 w 4333694"/>
                <a:gd name="connsiteY69" fmla="*/ 3632340 h 4876810"/>
                <a:gd name="connsiteX70" fmla="*/ 4076014 w 4333694"/>
                <a:gd name="connsiteY70" fmla="*/ 3634511 h 4876810"/>
                <a:gd name="connsiteX71" fmla="*/ 4058955 w 4333694"/>
                <a:gd name="connsiteY71" fmla="*/ 3647694 h 4876810"/>
                <a:gd name="connsiteX72" fmla="*/ 4042467 w 4333694"/>
                <a:gd name="connsiteY72" fmla="*/ 3658295 h 4876810"/>
                <a:gd name="connsiteX73" fmla="*/ 2286295 w 4333694"/>
                <a:gd name="connsiteY73" fmla="*/ 4672613 h 4876810"/>
                <a:gd name="connsiteX74" fmla="*/ 2167214 w 4333694"/>
                <a:gd name="connsiteY74" fmla="*/ 4704531 h 4876810"/>
                <a:gd name="connsiteX75" fmla="*/ 2048189 w 4333694"/>
                <a:gd name="connsiteY75" fmla="*/ 4672641 h 4876810"/>
                <a:gd name="connsiteX76" fmla="*/ 291684 w 4333694"/>
                <a:gd name="connsiteY76" fmla="*/ 3658943 h 4876810"/>
                <a:gd name="connsiteX77" fmla="*/ 274777 w 4333694"/>
                <a:gd name="connsiteY77" fmla="*/ 3648056 h 4876810"/>
                <a:gd name="connsiteX78" fmla="*/ 257756 w 4333694"/>
                <a:gd name="connsiteY78" fmla="*/ 3634864 h 4876810"/>
                <a:gd name="connsiteX79" fmla="*/ 254965 w 4333694"/>
                <a:gd name="connsiteY79" fmla="*/ 3632521 h 4876810"/>
                <a:gd name="connsiteX80" fmla="*/ 239830 w 4333694"/>
                <a:gd name="connsiteY80" fmla="*/ 3618252 h 4876810"/>
                <a:gd name="connsiteX81" fmla="*/ 238335 w 4333694"/>
                <a:gd name="connsiteY81" fmla="*/ 3616652 h 4876810"/>
                <a:gd name="connsiteX82" fmla="*/ 210179 w 4333694"/>
                <a:gd name="connsiteY82" fmla="*/ 3580724 h 4876810"/>
                <a:gd name="connsiteX83" fmla="*/ 209731 w 4333694"/>
                <a:gd name="connsiteY83" fmla="*/ 3580019 h 4876810"/>
                <a:gd name="connsiteX84" fmla="*/ 182594 w 4333694"/>
                <a:gd name="connsiteY84" fmla="*/ 3520592 h 4876810"/>
                <a:gd name="connsiteX85" fmla="*/ 181937 w 4333694"/>
                <a:gd name="connsiteY85" fmla="*/ 3518249 h 4876810"/>
                <a:gd name="connsiteX86" fmla="*/ 178594 w 4333694"/>
                <a:gd name="connsiteY86" fmla="*/ 3505352 h 4876810"/>
                <a:gd name="connsiteX87" fmla="*/ 177708 w 4333694"/>
                <a:gd name="connsiteY87" fmla="*/ 3501276 h 4876810"/>
                <a:gd name="connsiteX88" fmla="*/ 175641 w 4333694"/>
                <a:gd name="connsiteY88" fmla="*/ 3490027 h 4876810"/>
                <a:gd name="connsiteX89" fmla="*/ 174860 w 4333694"/>
                <a:gd name="connsiteY89" fmla="*/ 3485036 h 4876810"/>
                <a:gd name="connsiteX90" fmla="*/ 173622 w 4333694"/>
                <a:gd name="connsiteY90" fmla="*/ 3473577 h 4876810"/>
                <a:gd name="connsiteX91" fmla="*/ 173165 w 4333694"/>
                <a:gd name="connsiteY91" fmla="*/ 3468881 h 4876810"/>
                <a:gd name="connsiteX92" fmla="*/ 172555 w 4333694"/>
                <a:gd name="connsiteY92" fmla="*/ 3452689 h 4876810"/>
                <a:gd name="connsiteX93" fmla="*/ 172222 w 4333694"/>
                <a:gd name="connsiteY93" fmla="*/ 1424712 h 4876810"/>
                <a:gd name="connsiteX94" fmla="*/ 190138 w 4333694"/>
                <a:gd name="connsiteY94" fmla="*/ 1334538 h 4876810"/>
                <a:gd name="connsiteX95" fmla="*/ 216513 w 4333694"/>
                <a:gd name="connsiteY95" fmla="*/ 1286675 h 4876810"/>
                <a:gd name="connsiteX96" fmla="*/ 274796 w 4333694"/>
                <a:gd name="connsiteY96" fmla="*/ 1229020 h 4876810"/>
                <a:gd name="connsiteX97" fmla="*/ 291227 w 4333694"/>
                <a:gd name="connsiteY97" fmla="*/ 1218457 h 4876810"/>
                <a:gd name="connsiteX98" fmla="*/ 2047418 w 4333694"/>
                <a:gd name="connsiteY98" fmla="*/ 204140 h 4876810"/>
                <a:gd name="connsiteX99" fmla="*/ 2166519 w 4333694"/>
                <a:gd name="connsiteY99" fmla="*/ 172222 h 4876810"/>
                <a:gd name="connsiteX100" fmla="*/ 2285534 w 4333694"/>
                <a:gd name="connsiteY100" fmla="*/ 204102 h 4876810"/>
                <a:gd name="connsiteX101" fmla="*/ 4042010 w 4333694"/>
                <a:gd name="connsiteY101" fmla="*/ 1217819 h 4876810"/>
                <a:gd name="connsiteX102" fmla="*/ 4058955 w 4333694"/>
                <a:gd name="connsiteY102" fmla="*/ 1228725 h 4876810"/>
                <a:gd name="connsiteX103" fmla="*/ 4142366 w 4333694"/>
                <a:gd name="connsiteY103" fmla="*/ 1331900 h 4876810"/>
                <a:gd name="connsiteX104" fmla="*/ 4152995 w 4333694"/>
                <a:gd name="connsiteY104" fmla="*/ 1362875 h 4876810"/>
                <a:gd name="connsiteX105" fmla="*/ 4161130 w 4333694"/>
                <a:gd name="connsiteY105" fmla="*/ 1424007 h 4876810"/>
                <a:gd name="connsiteX106" fmla="*/ 4161463 w 4333694"/>
                <a:gd name="connsiteY106" fmla="*/ 3452032 h 4876810"/>
                <a:gd name="connsiteX107" fmla="*/ 4160901 w 4333694"/>
                <a:gd name="connsiteY107" fmla="*/ 3468053 h 4876810"/>
                <a:gd name="connsiteX0" fmla="*/ 2166852 w 4333694"/>
                <a:gd name="connsiteY0" fmla="*/ 3385700 h 4876810"/>
                <a:gd name="connsiteX1" fmla="*/ 1219543 w 4333694"/>
                <a:gd name="connsiteY1" fmla="*/ 2438391 h 4876810"/>
                <a:gd name="connsiteX2" fmla="*/ 2166852 w 4333694"/>
                <a:gd name="connsiteY2" fmla="*/ 3385700 h 4876810"/>
                <a:gd name="connsiteX3" fmla="*/ 4333389 w 4333694"/>
                <a:gd name="connsiteY3" fmla="*/ 1424016 h 4876810"/>
                <a:gd name="connsiteX4" fmla="*/ 4319435 w 4333694"/>
                <a:gd name="connsiteY4" fmla="*/ 1318498 h 4876810"/>
                <a:gd name="connsiteX5" fmla="*/ 4301100 w 4333694"/>
                <a:gd name="connsiteY5" fmla="*/ 1265015 h 4876810"/>
                <a:gd name="connsiteX6" fmla="*/ 4157310 w 4333694"/>
                <a:gd name="connsiteY6" fmla="*/ 1087355 h 4876810"/>
                <a:gd name="connsiteX7" fmla="*/ 4128145 w 4333694"/>
                <a:gd name="connsiteY7" fmla="*/ 1068676 h 4876810"/>
                <a:gd name="connsiteX8" fmla="*/ 2371639 w 4333694"/>
                <a:gd name="connsiteY8" fmla="*/ 54931 h 4876810"/>
                <a:gd name="connsiteX9" fmla="*/ 2166519 w 4333694"/>
                <a:gd name="connsiteY9" fmla="*/ 0 h 4876810"/>
                <a:gd name="connsiteX10" fmla="*/ 1961283 w 4333694"/>
                <a:gd name="connsiteY10" fmla="*/ 55016 h 4876810"/>
                <a:gd name="connsiteX11" fmla="*/ 205111 w 4333694"/>
                <a:gd name="connsiteY11" fmla="*/ 1069324 h 4876810"/>
                <a:gd name="connsiteX12" fmla="*/ 176746 w 4333694"/>
                <a:gd name="connsiteY12" fmla="*/ 1087441 h 4876810"/>
                <a:gd name="connsiteX13" fmla="*/ 76286 w 4333694"/>
                <a:gd name="connsiteY13" fmla="*/ 1186701 h 4876810"/>
                <a:gd name="connsiteX14" fmla="*/ 30804 w 4333694"/>
                <a:gd name="connsiteY14" fmla="*/ 1269168 h 4876810"/>
                <a:gd name="connsiteX15" fmla="*/ 0 w 4333694"/>
                <a:gd name="connsiteY15" fmla="*/ 1424750 h 4876810"/>
                <a:gd name="connsiteX16" fmla="*/ 333 w 4333694"/>
                <a:gd name="connsiteY16" fmla="*/ 3452784 h 4876810"/>
                <a:gd name="connsiteX17" fmla="*/ 1334 w 4333694"/>
                <a:gd name="connsiteY17" fmla="*/ 3480587 h 4876810"/>
                <a:gd name="connsiteX18" fmla="*/ 1915 w 4333694"/>
                <a:gd name="connsiteY18" fmla="*/ 3487274 h 4876810"/>
                <a:gd name="connsiteX19" fmla="*/ 2048 w 4333694"/>
                <a:gd name="connsiteY19" fmla="*/ 3488636 h 4876810"/>
                <a:gd name="connsiteX20" fmla="*/ 4248 w 4333694"/>
                <a:gd name="connsiteY20" fmla="*/ 3508591 h 4876810"/>
                <a:gd name="connsiteX21" fmla="*/ 5277 w 4333694"/>
                <a:gd name="connsiteY21" fmla="*/ 3515411 h 4876810"/>
                <a:gd name="connsiteX22" fmla="*/ 5515 w 4333694"/>
                <a:gd name="connsiteY22" fmla="*/ 3516935 h 4876810"/>
                <a:gd name="connsiteX23" fmla="*/ 9134 w 4333694"/>
                <a:gd name="connsiteY23" fmla="*/ 3536699 h 4876810"/>
                <a:gd name="connsiteX24" fmla="*/ 10687 w 4333694"/>
                <a:gd name="connsiteY24" fmla="*/ 3543805 h 4876810"/>
                <a:gd name="connsiteX25" fmla="*/ 16478 w 4333694"/>
                <a:gd name="connsiteY25" fmla="*/ 3566198 h 4876810"/>
                <a:gd name="connsiteX26" fmla="*/ 17545 w 4333694"/>
                <a:gd name="connsiteY26" fmla="*/ 3569932 h 4876810"/>
                <a:gd name="connsiteX27" fmla="*/ 65056 w 4333694"/>
                <a:gd name="connsiteY27" fmla="*/ 3673516 h 4876810"/>
                <a:gd name="connsiteX28" fmla="*/ 113528 w 4333694"/>
                <a:gd name="connsiteY28" fmla="*/ 3735372 h 4876810"/>
                <a:gd name="connsiteX29" fmla="*/ 115386 w 4333694"/>
                <a:gd name="connsiteY29" fmla="*/ 3737334 h 4876810"/>
                <a:gd name="connsiteX30" fmla="*/ 142151 w 4333694"/>
                <a:gd name="connsiteY30" fmla="*/ 3762699 h 4876810"/>
                <a:gd name="connsiteX31" fmla="*/ 146895 w 4333694"/>
                <a:gd name="connsiteY31" fmla="*/ 3766700 h 4876810"/>
                <a:gd name="connsiteX32" fmla="*/ 176384 w 4333694"/>
                <a:gd name="connsiteY32" fmla="*/ 3789445 h 4876810"/>
                <a:gd name="connsiteX33" fmla="*/ 205569 w 4333694"/>
                <a:gd name="connsiteY33" fmla="*/ 3808143 h 4876810"/>
                <a:gd name="connsiteX34" fmla="*/ 1962083 w 4333694"/>
                <a:gd name="connsiteY34" fmla="*/ 4821870 h 4876810"/>
                <a:gd name="connsiteX35" fmla="*/ 2167195 w 4333694"/>
                <a:gd name="connsiteY35" fmla="*/ 4876810 h 4876810"/>
                <a:gd name="connsiteX36" fmla="*/ 2167195 w 4333694"/>
                <a:gd name="connsiteY36" fmla="*/ 4876810 h 4876810"/>
                <a:gd name="connsiteX37" fmla="*/ 2372430 w 4333694"/>
                <a:gd name="connsiteY37" fmla="*/ 4821793 h 4876810"/>
                <a:gd name="connsiteX38" fmla="*/ 4128573 w 4333694"/>
                <a:gd name="connsiteY38" fmla="*/ 3807476 h 4876810"/>
                <a:gd name="connsiteX39" fmla="*/ 4156977 w 4333694"/>
                <a:gd name="connsiteY39" fmla="*/ 3789331 h 4876810"/>
                <a:gd name="connsiteX40" fmla="*/ 4187276 w 4333694"/>
                <a:gd name="connsiteY40" fmla="*/ 3766014 h 4876810"/>
                <a:gd name="connsiteX41" fmla="*/ 4191134 w 4333694"/>
                <a:gd name="connsiteY41" fmla="*/ 3762775 h 4876810"/>
                <a:gd name="connsiteX42" fmla="*/ 4218185 w 4333694"/>
                <a:gd name="connsiteY42" fmla="*/ 3737239 h 4876810"/>
                <a:gd name="connsiteX43" fmla="*/ 4219699 w 4333694"/>
                <a:gd name="connsiteY43" fmla="*/ 3735610 h 4876810"/>
                <a:gd name="connsiteX44" fmla="*/ 4316368 w 4333694"/>
                <a:gd name="connsiteY44" fmla="*/ 3569675 h 4876810"/>
                <a:gd name="connsiteX45" fmla="*/ 4317473 w 4333694"/>
                <a:gd name="connsiteY45" fmla="*/ 3565808 h 4876810"/>
                <a:gd name="connsiteX46" fmla="*/ 4323236 w 4333694"/>
                <a:gd name="connsiteY46" fmla="*/ 3543519 h 4876810"/>
                <a:gd name="connsiteX47" fmla="*/ 4324846 w 4333694"/>
                <a:gd name="connsiteY47" fmla="*/ 3536156 h 4876810"/>
                <a:gd name="connsiteX48" fmla="*/ 4328637 w 4333694"/>
                <a:gd name="connsiteY48" fmla="*/ 3515420 h 4876810"/>
                <a:gd name="connsiteX49" fmla="*/ 4329789 w 4333694"/>
                <a:gd name="connsiteY49" fmla="*/ 3507877 h 4876810"/>
                <a:gd name="connsiteX50" fmla="*/ 4331961 w 4333694"/>
                <a:gd name="connsiteY50" fmla="*/ 3488150 h 4876810"/>
                <a:gd name="connsiteX51" fmla="*/ 4332094 w 4333694"/>
                <a:gd name="connsiteY51" fmla="*/ 3486788 h 4876810"/>
                <a:gd name="connsiteX52" fmla="*/ 4332694 w 4333694"/>
                <a:gd name="connsiteY52" fmla="*/ 3479921 h 4876810"/>
                <a:gd name="connsiteX53" fmla="*/ 4333694 w 4333694"/>
                <a:gd name="connsiteY53" fmla="*/ 3452003 h 4876810"/>
                <a:gd name="connsiteX54" fmla="*/ 4333389 w 4333694"/>
                <a:gd name="connsiteY54" fmla="*/ 1424016 h 4876810"/>
                <a:gd name="connsiteX55" fmla="*/ 4160901 w 4333694"/>
                <a:gd name="connsiteY55" fmla="*/ 3468053 h 4876810"/>
                <a:gd name="connsiteX56" fmla="*/ 4160415 w 4333694"/>
                <a:gd name="connsiteY56" fmla="*/ 3473006 h 4876810"/>
                <a:gd name="connsiteX57" fmla="*/ 4159187 w 4333694"/>
                <a:gd name="connsiteY57" fmla="*/ 3484350 h 4876810"/>
                <a:gd name="connsiteX58" fmla="*/ 4158587 w 4333694"/>
                <a:gd name="connsiteY58" fmla="*/ 3488226 h 4876810"/>
                <a:gd name="connsiteX59" fmla="*/ 4158396 w 4333694"/>
                <a:gd name="connsiteY59" fmla="*/ 3489436 h 4876810"/>
                <a:gd name="connsiteX60" fmla="*/ 4156196 w 4333694"/>
                <a:gd name="connsiteY60" fmla="*/ 3501352 h 4876810"/>
                <a:gd name="connsiteX61" fmla="*/ 4155396 w 4333694"/>
                <a:gd name="connsiteY61" fmla="*/ 3505038 h 4876810"/>
                <a:gd name="connsiteX62" fmla="*/ 4152091 w 4333694"/>
                <a:gd name="connsiteY62" fmla="*/ 3517811 h 4876810"/>
                <a:gd name="connsiteX63" fmla="*/ 4151414 w 4333694"/>
                <a:gd name="connsiteY63" fmla="*/ 3520231 h 4876810"/>
                <a:gd name="connsiteX64" fmla="*/ 4095141 w 4333694"/>
                <a:gd name="connsiteY64" fmla="*/ 3616671 h 4876810"/>
                <a:gd name="connsiteX65" fmla="*/ 4094350 w 4333694"/>
                <a:gd name="connsiteY65" fmla="*/ 3617528 h 4876810"/>
                <a:gd name="connsiteX66" fmla="*/ 4078643 w 4333694"/>
                <a:gd name="connsiteY66" fmla="*/ 3632340 h 4876810"/>
                <a:gd name="connsiteX67" fmla="*/ 4076014 w 4333694"/>
                <a:gd name="connsiteY67" fmla="*/ 3634511 h 4876810"/>
                <a:gd name="connsiteX68" fmla="*/ 4058955 w 4333694"/>
                <a:gd name="connsiteY68" fmla="*/ 3647694 h 4876810"/>
                <a:gd name="connsiteX69" fmla="*/ 4042467 w 4333694"/>
                <a:gd name="connsiteY69" fmla="*/ 3658295 h 4876810"/>
                <a:gd name="connsiteX70" fmla="*/ 2286295 w 4333694"/>
                <a:gd name="connsiteY70" fmla="*/ 4672613 h 4876810"/>
                <a:gd name="connsiteX71" fmla="*/ 2167214 w 4333694"/>
                <a:gd name="connsiteY71" fmla="*/ 4704531 h 4876810"/>
                <a:gd name="connsiteX72" fmla="*/ 2048189 w 4333694"/>
                <a:gd name="connsiteY72" fmla="*/ 4672641 h 4876810"/>
                <a:gd name="connsiteX73" fmla="*/ 291684 w 4333694"/>
                <a:gd name="connsiteY73" fmla="*/ 3658943 h 4876810"/>
                <a:gd name="connsiteX74" fmla="*/ 274777 w 4333694"/>
                <a:gd name="connsiteY74" fmla="*/ 3648056 h 4876810"/>
                <a:gd name="connsiteX75" fmla="*/ 257756 w 4333694"/>
                <a:gd name="connsiteY75" fmla="*/ 3634864 h 4876810"/>
                <a:gd name="connsiteX76" fmla="*/ 254965 w 4333694"/>
                <a:gd name="connsiteY76" fmla="*/ 3632521 h 4876810"/>
                <a:gd name="connsiteX77" fmla="*/ 239830 w 4333694"/>
                <a:gd name="connsiteY77" fmla="*/ 3618252 h 4876810"/>
                <a:gd name="connsiteX78" fmla="*/ 238335 w 4333694"/>
                <a:gd name="connsiteY78" fmla="*/ 3616652 h 4876810"/>
                <a:gd name="connsiteX79" fmla="*/ 210179 w 4333694"/>
                <a:gd name="connsiteY79" fmla="*/ 3580724 h 4876810"/>
                <a:gd name="connsiteX80" fmla="*/ 209731 w 4333694"/>
                <a:gd name="connsiteY80" fmla="*/ 3580019 h 4876810"/>
                <a:gd name="connsiteX81" fmla="*/ 182594 w 4333694"/>
                <a:gd name="connsiteY81" fmla="*/ 3520592 h 4876810"/>
                <a:gd name="connsiteX82" fmla="*/ 181937 w 4333694"/>
                <a:gd name="connsiteY82" fmla="*/ 3518249 h 4876810"/>
                <a:gd name="connsiteX83" fmla="*/ 178594 w 4333694"/>
                <a:gd name="connsiteY83" fmla="*/ 3505352 h 4876810"/>
                <a:gd name="connsiteX84" fmla="*/ 177708 w 4333694"/>
                <a:gd name="connsiteY84" fmla="*/ 3501276 h 4876810"/>
                <a:gd name="connsiteX85" fmla="*/ 175641 w 4333694"/>
                <a:gd name="connsiteY85" fmla="*/ 3490027 h 4876810"/>
                <a:gd name="connsiteX86" fmla="*/ 174860 w 4333694"/>
                <a:gd name="connsiteY86" fmla="*/ 3485036 h 4876810"/>
                <a:gd name="connsiteX87" fmla="*/ 173622 w 4333694"/>
                <a:gd name="connsiteY87" fmla="*/ 3473577 h 4876810"/>
                <a:gd name="connsiteX88" fmla="*/ 173165 w 4333694"/>
                <a:gd name="connsiteY88" fmla="*/ 3468881 h 4876810"/>
                <a:gd name="connsiteX89" fmla="*/ 172555 w 4333694"/>
                <a:gd name="connsiteY89" fmla="*/ 3452689 h 4876810"/>
                <a:gd name="connsiteX90" fmla="*/ 172222 w 4333694"/>
                <a:gd name="connsiteY90" fmla="*/ 1424712 h 4876810"/>
                <a:gd name="connsiteX91" fmla="*/ 190138 w 4333694"/>
                <a:gd name="connsiteY91" fmla="*/ 1334538 h 4876810"/>
                <a:gd name="connsiteX92" fmla="*/ 216513 w 4333694"/>
                <a:gd name="connsiteY92" fmla="*/ 1286675 h 4876810"/>
                <a:gd name="connsiteX93" fmla="*/ 274796 w 4333694"/>
                <a:gd name="connsiteY93" fmla="*/ 1229020 h 4876810"/>
                <a:gd name="connsiteX94" fmla="*/ 291227 w 4333694"/>
                <a:gd name="connsiteY94" fmla="*/ 1218457 h 4876810"/>
                <a:gd name="connsiteX95" fmla="*/ 2047418 w 4333694"/>
                <a:gd name="connsiteY95" fmla="*/ 204140 h 4876810"/>
                <a:gd name="connsiteX96" fmla="*/ 2166519 w 4333694"/>
                <a:gd name="connsiteY96" fmla="*/ 172222 h 4876810"/>
                <a:gd name="connsiteX97" fmla="*/ 2285534 w 4333694"/>
                <a:gd name="connsiteY97" fmla="*/ 204102 h 4876810"/>
                <a:gd name="connsiteX98" fmla="*/ 4042010 w 4333694"/>
                <a:gd name="connsiteY98" fmla="*/ 1217819 h 4876810"/>
                <a:gd name="connsiteX99" fmla="*/ 4058955 w 4333694"/>
                <a:gd name="connsiteY99" fmla="*/ 1228725 h 4876810"/>
                <a:gd name="connsiteX100" fmla="*/ 4142366 w 4333694"/>
                <a:gd name="connsiteY100" fmla="*/ 1331900 h 4876810"/>
                <a:gd name="connsiteX101" fmla="*/ 4152995 w 4333694"/>
                <a:gd name="connsiteY101" fmla="*/ 1362875 h 4876810"/>
                <a:gd name="connsiteX102" fmla="*/ 4161130 w 4333694"/>
                <a:gd name="connsiteY102" fmla="*/ 1424007 h 4876810"/>
                <a:gd name="connsiteX103" fmla="*/ 4161463 w 4333694"/>
                <a:gd name="connsiteY103" fmla="*/ 3452032 h 4876810"/>
                <a:gd name="connsiteX104" fmla="*/ 4160901 w 4333694"/>
                <a:gd name="connsiteY104" fmla="*/ 3468053 h 4876810"/>
                <a:gd name="connsiteX0" fmla="*/ 4333389 w 4333694"/>
                <a:gd name="connsiteY0" fmla="*/ 1424016 h 4876810"/>
                <a:gd name="connsiteX1" fmla="*/ 4319435 w 4333694"/>
                <a:gd name="connsiteY1" fmla="*/ 1318498 h 4876810"/>
                <a:gd name="connsiteX2" fmla="*/ 4301100 w 4333694"/>
                <a:gd name="connsiteY2" fmla="*/ 1265015 h 4876810"/>
                <a:gd name="connsiteX3" fmla="*/ 4157310 w 4333694"/>
                <a:gd name="connsiteY3" fmla="*/ 1087355 h 4876810"/>
                <a:gd name="connsiteX4" fmla="*/ 4128145 w 4333694"/>
                <a:gd name="connsiteY4" fmla="*/ 1068676 h 4876810"/>
                <a:gd name="connsiteX5" fmla="*/ 2371639 w 4333694"/>
                <a:gd name="connsiteY5" fmla="*/ 54931 h 4876810"/>
                <a:gd name="connsiteX6" fmla="*/ 2166519 w 4333694"/>
                <a:gd name="connsiteY6" fmla="*/ 0 h 4876810"/>
                <a:gd name="connsiteX7" fmla="*/ 1961283 w 4333694"/>
                <a:gd name="connsiteY7" fmla="*/ 55016 h 4876810"/>
                <a:gd name="connsiteX8" fmla="*/ 205111 w 4333694"/>
                <a:gd name="connsiteY8" fmla="*/ 1069324 h 4876810"/>
                <a:gd name="connsiteX9" fmla="*/ 176746 w 4333694"/>
                <a:gd name="connsiteY9" fmla="*/ 1087441 h 4876810"/>
                <a:gd name="connsiteX10" fmla="*/ 76286 w 4333694"/>
                <a:gd name="connsiteY10" fmla="*/ 1186701 h 4876810"/>
                <a:gd name="connsiteX11" fmla="*/ 30804 w 4333694"/>
                <a:gd name="connsiteY11" fmla="*/ 1269168 h 4876810"/>
                <a:gd name="connsiteX12" fmla="*/ 0 w 4333694"/>
                <a:gd name="connsiteY12" fmla="*/ 1424750 h 4876810"/>
                <a:gd name="connsiteX13" fmla="*/ 333 w 4333694"/>
                <a:gd name="connsiteY13" fmla="*/ 3452784 h 4876810"/>
                <a:gd name="connsiteX14" fmla="*/ 1334 w 4333694"/>
                <a:gd name="connsiteY14" fmla="*/ 3480587 h 4876810"/>
                <a:gd name="connsiteX15" fmla="*/ 1915 w 4333694"/>
                <a:gd name="connsiteY15" fmla="*/ 3487274 h 4876810"/>
                <a:gd name="connsiteX16" fmla="*/ 2048 w 4333694"/>
                <a:gd name="connsiteY16" fmla="*/ 3488636 h 4876810"/>
                <a:gd name="connsiteX17" fmla="*/ 4248 w 4333694"/>
                <a:gd name="connsiteY17" fmla="*/ 3508591 h 4876810"/>
                <a:gd name="connsiteX18" fmla="*/ 5277 w 4333694"/>
                <a:gd name="connsiteY18" fmla="*/ 3515411 h 4876810"/>
                <a:gd name="connsiteX19" fmla="*/ 5515 w 4333694"/>
                <a:gd name="connsiteY19" fmla="*/ 3516935 h 4876810"/>
                <a:gd name="connsiteX20" fmla="*/ 9134 w 4333694"/>
                <a:gd name="connsiteY20" fmla="*/ 3536699 h 4876810"/>
                <a:gd name="connsiteX21" fmla="*/ 10687 w 4333694"/>
                <a:gd name="connsiteY21" fmla="*/ 3543805 h 4876810"/>
                <a:gd name="connsiteX22" fmla="*/ 16478 w 4333694"/>
                <a:gd name="connsiteY22" fmla="*/ 3566198 h 4876810"/>
                <a:gd name="connsiteX23" fmla="*/ 17545 w 4333694"/>
                <a:gd name="connsiteY23" fmla="*/ 3569932 h 4876810"/>
                <a:gd name="connsiteX24" fmla="*/ 65056 w 4333694"/>
                <a:gd name="connsiteY24" fmla="*/ 3673516 h 4876810"/>
                <a:gd name="connsiteX25" fmla="*/ 113528 w 4333694"/>
                <a:gd name="connsiteY25" fmla="*/ 3735372 h 4876810"/>
                <a:gd name="connsiteX26" fmla="*/ 115386 w 4333694"/>
                <a:gd name="connsiteY26" fmla="*/ 3737334 h 4876810"/>
                <a:gd name="connsiteX27" fmla="*/ 142151 w 4333694"/>
                <a:gd name="connsiteY27" fmla="*/ 3762699 h 4876810"/>
                <a:gd name="connsiteX28" fmla="*/ 146895 w 4333694"/>
                <a:gd name="connsiteY28" fmla="*/ 3766700 h 4876810"/>
                <a:gd name="connsiteX29" fmla="*/ 176384 w 4333694"/>
                <a:gd name="connsiteY29" fmla="*/ 3789445 h 4876810"/>
                <a:gd name="connsiteX30" fmla="*/ 205569 w 4333694"/>
                <a:gd name="connsiteY30" fmla="*/ 3808143 h 4876810"/>
                <a:gd name="connsiteX31" fmla="*/ 1962083 w 4333694"/>
                <a:gd name="connsiteY31" fmla="*/ 4821870 h 4876810"/>
                <a:gd name="connsiteX32" fmla="*/ 2167195 w 4333694"/>
                <a:gd name="connsiteY32" fmla="*/ 4876810 h 4876810"/>
                <a:gd name="connsiteX33" fmla="*/ 2167195 w 4333694"/>
                <a:gd name="connsiteY33" fmla="*/ 4876810 h 4876810"/>
                <a:gd name="connsiteX34" fmla="*/ 2372430 w 4333694"/>
                <a:gd name="connsiteY34" fmla="*/ 4821793 h 4876810"/>
                <a:gd name="connsiteX35" fmla="*/ 4128573 w 4333694"/>
                <a:gd name="connsiteY35" fmla="*/ 3807476 h 4876810"/>
                <a:gd name="connsiteX36" fmla="*/ 4156977 w 4333694"/>
                <a:gd name="connsiteY36" fmla="*/ 3789331 h 4876810"/>
                <a:gd name="connsiteX37" fmla="*/ 4187276 w 4333694"/>
                <a:gd name="connsiteY37" fmla="*/ 3766014 h 4876810"/>
                <a:gd name="connsiteX38" fmla="*/ 4191134 w 4333694"/>
                <a:gd name="connsiteY38" fmla="*/ 3762775 h 4876810"/>
                <a:gd name="connsiteX39" fmla="*/ 4218185 w 4333694"/>
                <a:gd name="connsiteY39" fmla="*/ 3737239 h 4876810"/>
                <a:gd name="connsiteX40" fmla="*/ 4219699 w 4333694"/>
                <a:gd name="connsiteY40" fmla="*/ 3735610 h 4876810"/>
                <a:gd name="connsiteX41" fmla="*/ 4316368 w 4333694"/>
                <a:gd name="connsiteY41" fmla="*/ 3569675 h 4876810"/>
                <a:gd name="connsiteX42" fmla="*/ 4317473 w 4333694"/>
                <a:gd name="connsiteY42" fmla="*/ 3565808 h 4876810"/>
                <a:gd name="connsiteX43" fmla="*/ 4323236 w 4333694"/>
                <a:gd name="connsiteY43" fmla="*/ 3543519 h 4876810"/>
                <a:gd name="connsiteX44" fmla="*/ 4324846 w 4333694"/>
                <a:gd name="connsiteY44" fmla="*/ 3536156 h 4876810"/>
                <a:gd name="connsiteX45" fmla="*/ 4328637 w 4333694"/>
                <a:gd name="connsiteY45" fmla="*/ 3515420 h 4876810"/>
                <a:gd name="connsiteX46" fmla="*/ 4329789 w 4333694"/>
                <a:gd name="connsiteY46" fmla="*/ 3507877 h 4876810"/>
                <a:gd name="connsiteX47" fmla="*/ 4331961 w 4333694"/>
                <a:gd name="connsiteY47" fmla="*/ 3488150 h 4876810"/>
                <a:gd name="connsiteX48" fmla="*/ 4332094 w 4333694"/>
                <a:gd name="connsiteY48" fmla="*/ 3486788 h 4876810"/>
                <a:gd name="connsiteX49" fmla="*/ 4332694 w 4333694"/>
                <a:gd name="connsiteY49" fmla="*/ 3479921 h 4876810"/>
                <a:gd name="connsiteX50" fmla="*/ 4333694 w 4333694"/>
                <a:gd name="connsiteY50" fmla="*/ 3452003 h 4876810"/>
                <a:gd name="connsiteX51" fmla="*/ 4333389 w 4333694"/>
                <a:gd name="connsiteY51" fmla="*/ 1424016 h 4876810"/>
                <a:gd name="connsiteX52" fmla="*/ 4160901 w 4333694"/>
                <a:gd name="connsiteY52" fmla="*/ 3468053 h 4876810"/>
                <a:gd name="connsiteX53" fmla="*/ 4160415 w 4333694"/>
                <a:gd name="connsiteY53" fmla="*/ 3473006 h 4876810"/>
                <a:gd name="connsiteX54" fmla="*/ 4159187 w 4333694"/>
                <a:gd name="connsiteY54" fmla="*/ 3484350 h 4876810"/>
                <a:gd name="connsiteX55" fmla="*/ 4158587 w 4333694"/>
                <a:gd name="connsiteY55" fmla="*/ 3488226 h 4876810"/>
                <a:gd name="connsiteX56" fmla="*/ 4158396 w 4333694"/>
                <a:gd name="connsiteY56" fmla="*/ 3489436 h 4876810"/>
                <a:gd name="connsiteX57" fmla="*/ 4156196 w 4333694"/>
                <a:gd name="connsiteY57" fmla="*/ 3501352 h 4876810"/>
                <a:gd name="connsiteX58" fmla="*/ 4155396 w 4333694"/>
                <a:gd name="connsiteY58" fmla="*/ 3505038 h 4876810"/>
                <a:gd name="connsiteX59" fmla="*/ 4152091 w 4333694"/>
                <a:gd name="connsiteY59" fmla="*/ 3517811 h 4876810"/>
                <a:gd name="connsiteX60" fmla="*/ 4151414 w 4333694"/>
                <a:gd name="connsiteY60" fmla="*/ 3520231 h 4876810"/>
                <a:gd name="connsiteX61" fmla="*/ 4095141 w 4333694"/>
                <a:gd name="connsiteY61" fmla="*/ 3616671 h 4876810"/>
                <a:gd name="connsiteX62" fmla="*/ 4094350 w 4333694"/>
                <a:gd name="connsiteY62" fmla="*/ 3617528 h 4876810"/>
                <a:gd name="connsiteX63" fmla="*/ 4078643 w 4333694"/>
                <a:gd name="connsiteY63" fmla="*/ 3632340 h 4876810"/>
                <a:gd name="connsiteX64" fmla="*/ 4076014 w 4333694"/>
                <a:gd name="connsiteY64" fmla="*/ 3634511 h 4876810"/>
                <a:gd name="connsiteX65" fmla="*/ 4058955 w 4333694"/>
                <a:gd name="connsiteY65" fmla="*/ 3647694 h 4876810"/>
                <a:gd name="connsiteX66" fmla="*/ 4042467 w 4333694"/>
                <a:gd name="connsiteY66" fmla="*/ 3658295 h 4876810"/>
                <a:gd name="connsiteX67" fmla="*/ 2286295 w 4333694"/>
                <a:gd name="connsiteY67" fmla="*/ 4672613 h 4876810"/>
                <a:gd name="connsiteX68" fmla="*/ 2167214 w 4333694"/>
                <a:gd name="connsiteY68" fmla="*/ 4704531 h 4876810"/>
                <a:gd name="connsiteX69" fmla="*/ 2048189 w 4333694"/>
                <a:gd name="connsiteY69" fmla="*/ 4672641 h 4876810"/>
                <a:gd name="connsiteX70" fmla="*/ 291684 w 4333694"/>
                <a:gd name="connsiteY70" fmla="*/ 3658943 h 4876810"/>
                <a:gd name="connsiteX71" fmla="*/ 274777 w 4333694"/>
                <a:gd name="connsiteY71" fmla="*/ 3648056 h 4876810"/>
                <a:gd name="connsiteX72" fmla="*/ 257756 w 4333694"/>
                <a:gd name="connsiteY72" fmla="*/ 3634864 h 4876810"/>
                <a:gd name="connsiteX73" fmla="*/ 254965 w 4333694"/>
                <a:gd name="connsiteY73" fmla="*/ 3632521 h 4876810"/>
                <a:gd name="connsiteX74" fmla="*/ 239830 w 4333694"/>
                <a:gd name="connsiteY74" fmla="*/ 3618252 h 4876810"/>
                <a:gd name="connsiteX75" fmla="*/ 238335 w 4333694"/>
                <a:gd name="connsiteY75" fmla="*/ 3616652 h 4876810"/>
                <a:gd name="connsiteX76" fmla="*/ 210179 w 4333694"/>
                <a:gd name="connsiteY76" fmla="*/ 3580724 h 4876810"/>
                <a:gd name="connsiteX77" fmla="*/ 209731 w 4333694"/>
                <a:gd name="connsiteY77" fmla="*/ 3580019 h 4876810"/>
                <a:gd name="connsiteX78" fmla="*/ 182594 w 4333694"/>
                <a:gd name="connsiteY78" fmla="*/ 3520592 h 4876810"/>
                <a:gd name="connsiteX79" fmla="*/ 181937 w 4333694"/>
                <a:gd name="connsiteY79" fmla="*/ 3518249 h 4876810"/>
                <a:gd name="connsiteX80" fmla="*/ 178594 w 4333694"/>
                <a:gd name="connsiteY80" fmla="*/ 3505352 h 4876810"/>
                <a:gd name="connsiteX81" fmla="*/ 177708 w 4333694"/>
                <a:gd name="connsiteY81" fmla="*/ 3501276 h 4876810"/>
                <a:gd name="connsiteX82" fmla="*/ 175641 w 4333694"/>
                <a:gd name="connsiteY82" fmla="*/ 3490027 h 4876810"/>
                <a:gd name="connsiteX83" fmla="*/ 174860 w 4333694"/>
                <a:gd name="connsiteY83" fmla="*/ 3485036 h 4876810"/>
                <a:gd name="connsiteX84" fmla="*/ 173622 w 4333694"/>
                <a:gd name="connsiteY84" fmla="*/ 3473577 h 4876810"/>
                <a:gd name="connsiteX85" fmla="*/ 173165 w 4333694"/>
                <a:gd name="connsiteY85" fmla="*/ 3468881 h 4876810"/>
                <a:gd name="connsiteX86" fmla="*/ 172555 w 4333694"/>
                <a:gd name="connsiteY86" fmla="*/ 3452689 h 4876810"/>
                <a:gd name="connsiteX87" fmla="*/ 172222 w 4333694"/>
                <a:gd name="connsiteY87" fmla="*/ 1424712 h 4876810"/>
                <a:gd name="connsiteX88" fmla="*/ 190138 w 4333694"/>
                <a:gd name="connsiteY88" fmla="*/ 1334538 h 4876810"/>
                <a:gd name="connsiteX89" fmla="*/ 216513 w 4333694"/>
                <a:gd name="connsiteY89" fmla="*/ 1286675 h 4876810"/>
                <a:gd name="connsiteX90" fmla="*/ 274796 w 4333694"/>
                <a:gd name="connsiteY90" fmla="*/ 1229020 h 4876810"/>
                <a:gd name="connsiteX91" fmla="*/ 291227 w 4333694"/>
                <a:gd name="connsiteY91" fmla="*/ 1218457 h 4876810"/>
                <a:gd name="connsiteX92" fmla="*/ 2047418 w 4333694"/>
                <a:gd name="connsiteY92" fmla="*/ 204140 h 4876810"/>
                <a:gd name="connsiteX93" fmla="*/ 2166519 w 4333694"/>
                <a:gd name="connsiteY93" fmla="*/ 172222 h 4876810"/>
                <a:gd name="connsiteX94" fmla="*/ 2285534 w 4333694"/>
                <a:gd name="connsiteY94" fmla="*/ 204102 h 4876810"/>
                <a:gd name="connsiteX95" fmla="*/ 4042010 w 4333694"/>
                <a:gd name="connsiteY95" fmla="*/ 1217819 h 4876810"/>
                <a:gd name="connsiteX96" fmla="*/ 4058955 w 4333694"/>
                <a:gd name="connsiteY96" fmla="*/ 1228725 h 4876810"/>
                <a:gd name="connsiteX97" fmla="*/ 4142366 w 4333694"/>
                <a:gd name="connsiteY97" fmla="*/ 1331900 h 4876810"/>
                <a:gd name="connsiteX98" fmla="*/ 4152995 w 4333694"/>
                <a:gd name="connsiteY98" fmla="*/ 1362875 h 4876810"/>
                <a:gd name="connsiteX99" fmla="*/ 4161130 w 4333694"/>
                <a:gd name="connsiteY99" fmla="*/ 1424007 h 4876810"/>
                <a:gd name="connsiteX100" fmla="*/ 4161463 w 4333694"/>
                <a:gd name="connsiteY100" fmla="*/ 3452032 h 4876810"/>
                <a:gd name="connsiteX101" fmla="*/ 4160901 w 4333694"/>
                <a:gd name="connsiteY101" fmla="*/ 3468053 h 4876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333694" h="4876810">
                  <a:moveTo>
                    <a:pt x="4333389" y="1424016"/>
                  </a:moveTo>
                  <a:cubicBezTo>
                    <a:pt x="4333389" y="1388669"/>
                    <a:pt x="4328684" y="1353169"/>
                    <a:pt x="4319435" y="1318498"/>
                  </a:cubicBezTo>
                  <a:cubicBezTo>
                    <a:pt x="4314616" y="1300410"/>
                    <a:pt x="4308434" y="1282408"/>
                    <a:pt x="4301100" y="1265015"/>
                  </a:cubicBezTo>
                  <a:cubicBezTo>
                    <a:pt x="4270820" y="1193159"/>
                    <a:pt x="4221109" y="1131751"/>
                    <a:pt x="4157310" y="1087355"/>
                  </a:cubicBezTo>
                  <a:cubicBezTo>
                    <a:pt x="4146661" y="1079945"/>
                    <a:pt x="4137412" y="1074020"/>
                    <a:pt x="4128145" y="1068676"/>
                  </a:cubicBezTo>
                  <a:lnTo>
                    <a:pt x="2371639" y="54931"/>
                  </a:lnTo>
                  <a:cubicBezTo>
                    <a:pt x="2309355" y="18993"/>
                    <a:pt x="2238423" y="0"/>
                    <a:pt x="2166519" y="0"/>
                  </a:cubicBezTo>
                  <a:cubicBezTo>
                    <a:pt x="2094557" y="0"/>
                    <a:pt x="2023596" y="19012"/>
                    <a:pt x="1961283" y="55016"/>
                  </a:cubicBezTo>
                  <a:lnTo>
                    <a:pt x="205111" y="1069324"/>
                  </a:lnTo>
                  <a:cubicBezTo>
                    <a:pt x="196063" y="1074553"/>
                    <a:pt x="187052" y="1080297"/>
                    <a:pt x="176746" y="1087441"/>
                  </a:cubicBezTo>
                  <a:cubicBezTo>
                    <a:pt x="137827" y="1114406"/>
                    <a:pt x="104023" y="1147782"/>
                    <a:pt x="76286" y="1186701"/>
                  </a:cubicBezTo>
                  <a:cubicBezTo>
                    <a:pt x="58074" y="1212256"/>
                    <a:pt x="42767" y="1240012"/>
                    <a:pt x="30804" y="1269168"/>
                  </a:cubicBezTo>
                  <a:cubicBezTo>
                    <a:pt x="10354" y="1318984"/>
                    <a:pt x="0" y="1371314"/>
                    <a:pt x="0" y="1424750"/>
                  </a:cubicBezTo>
                  <a:lnTo>
                    <a:pt x="333" y="3452784"/>
                  </a:lnTo>
                  <a:cubicBezTo>
                    <a:pt x="333" y="3461557"/>
                    <a:pt x="657" y="3470653"/>
                    <a:pt x="1334" y="3480587"/>
                  </a:cubicBezTo>
                  <a:cubicBezTo>
                    <a:pt x="1486" y="3482816"/>
                    <a:pt x="1686" y="3485055"/>
                    <a:pt x="1915" y="3487274"/>
                  </a:cubicBezTo>
                  <a:cubicBezTo>
                    <a:pt x="1959" y="3487728"/>
                    <a:pt x="2004" y="3488182"/>
                    <a:pt x="2048" y="3488636"/>
                  </a:cubicBezTo>
                  <a:cubicBezTo>
                    <a:pt x="2629" y="3495237"/>
                    <a:pt x="3324" y="3501828"/>
                    <a:pt x="4248" y="3508591"/>
                  </a:cubicBezTo>
                  <a:cubicBezTo>
                    <a:pt x="4572" y="3510877"/>
                    <a:pt x="4924" y="3513135"/>
                    <a:pt x="5277" y="3515411"/>
                  </a:cubicBezTo>
                  <a:cubicBezTo>
                    <a:pt x="5356" y="3515919"/>
                    <a:pt x="5436" y="3516427"/>
                    <a:pt x="5515" y="3516935"/>
                  </a:cubicBezTo>
                  <a:cubicBezTo>
                    <a:pt x="6563" y="3523507"/>
                    <a:pt x="7753" y="3530060"/>
                    <a:pt x="9134" y="3536699"/>
                  </a:cubicBezTo>
                  <a:cubicBezTo>
                    <a:pt x="9639" y="3539119"/>
                    <a:pt x="10154" y="3541538"/>
                    <a:pt x="10687" y="3543805"/>
                  </a:cubicBezTo>
                  <a:cubicBezTo>
                    <a:pt x="12373" y="3551225"/>
                    <a:pt x="14278" y="3558540"/>
                    <a:pt x="16478" y="3566198"/>
                  </a:cubicBezTo>
                  <a:lnTo>
                    <a:pt x="17545" y="3569932"/>
                  </a:lnTo>
                  <a:cubicBezTo>
                    <a:pt x="28442" y="3606403"/>
                    <a:pt x="44415" y="3641246"/>
                    <a:pt x="65056" y="3673516"/>
                  </a:cubicBezTo>
                  <a:cubicBezTo>
                    <a:pt x="79191" y="3695634"/>
                    <a:pt x="95517" y="3716465"/>
                    <a:pt x="113528" y="3735372"/>
                  </a:cubicBezTo>
                  <a:cubicBezTo>
                    <a:pt x="113909" y="3735772"/>
                    <a:pt x="114986" y="3736934"/>
                    <a:pt x="115386" y="3737334"/>
                  </a:cubicBezTo>
                  <a:cubicBezTo>
                    <a:pt x="123920" y="3746183"/>
                    <a:pt x="132979" y="3754765"/>
                    <a:pt x="142151" y="3762699"/>
                  </a:cubicBezTo>
                  <a:lnTo>
                    <a:pt x="146895" y="3766700"/>
                  </a:lnTo>
                  <a:cubicBezTo>
                    <a:pt x="157305" y="3775453"/>
                    <a:pt x="166945" y="3782883"/>
                    <a:pt x="176384" y="3789445"/>
                  </a:cubicBezTo>
                  <a:cubicBezTo>
                    <a:pt x="186823" y="3796713"/>
                    <a:pt x="196348" y="3802809"/>
                    <a:pt x="205569" y="3808143"/>
                  </a:cubicBezTo>
                  <a:lnTo>
                    <a:pt x="1962083" y="4821870"/>
                  </a:lnTo>
                  <a:cubicBezTo>
                    <a:pt x="2024358" y="4857808"/>
                    <a:pt x="2095290" y="4876810"/>
                    <a:pt x="2167195" y="4876810"/>
                  </a:cubicBezTo>
                  <a:lnTo>
                    <a:pt x="2167195" y="4876810"/>
                  </a:lnTo>
                  <a:cubicBezTo>
                    <a:pt x="2239147" y="4876810"/>
                    <a:pt x="2310118" y="4857779"/>
                    <a:pt x="2372430" y="4821793"/>
                  </a:cubicBezTo>
                  <a:lnTo>
                    <a:pt x="4128573" y="3807476"/>
                  </a:lnTo>
                  <a:cubicBezTo>
                    <a:pt x="4137574" y="3802285"/>
                    <a:pt x="4146575" y="3796532"/>
                    <a:pt x="4156977" y="3789331"/>
                  </a:cubicBezTo>
                  <a:cubicBezTo>
                    <a:pt x="4166368" y="3782835"/>
                    <a:pt x="4176017" y="3775415"/>
                    <a:pt x="4187276" y="3766014"/>
                  </a:cubicBezTo>
                  <a:cubicBezTo>
                    <a:pt x="4188609" y="3764909"/>
                    <a:pt x="4189924" y="3763813"/>
                    <a:pt x="4191134" y="3762775"/>
                  </a:cubicBezTo>
                  <a:cubicBezTo>
                    <a:pt x="4200563" y="3754641"/>
                    <a:pt x="4209622" y="3746087"/>
                    <a:pt x="4218185" y="3737239"/>
                  </a:cubicBezTo>
                  <a:lnTo>
                    <a:pt x="4219699" y="3735610"/>
                  </a:lnTo>
                  <a:cubicBezTo>
                    <a:pt x="4264419" y="3688899"/>
                    <a:pt x="4297861" y="3631511"/>
                    <a:pt x="4316368" y="3569675"/>
                  </a:cubicBezTo>
                  <a:lnTo>
                    <a:pt x="4317473" y="3565808"/>
                  </a:lnTo>
                  <a:cubicBezTo>
                    <a:pt x="4319607" y="3558426"/>
                    <a:pt x="4321541" y="3550987"/>
                    <a:pt x="4323236" y="3543519"/>
                  </a:cubicBezTo>
                  <a:lnTo>
                    <a:pt x="4324846" y="3536156"/>
                  </a:lnTo>
                  <a:cubicBezTo>
                    <a:pt x="4326208" y="3529641"/>
                    <a:pt x="4327417" y="3523069"/>
                    <a:pt x="4328637" y="3515420"/>
                  </a:cubicBezTo>
                  <a:cubicBezTo>
                    <a:pt x="4329037" y="3512953"/>
                    <a:pt x="4329418" y="3510486"/>
                    <a:pt x="4329789" y="3507877"/>
                  </a:cubicBezTo>
                  <a:cubicBezTo>
                    <a:pt x="4330684" y="3501304"/>
                    <a:pt x="4331389" y="3494704"/>
                    <a:pt x="4331961" y="3488150"/>
                  </a:cubicBezTo>
                  <a:cubicBezTo>
                    <a:pt x="4332005" y="3487696"/>
                    <a:pt x="4332050" y="3487242"/>
                    <a:pt x="4332094" y="3486788"/>
                  </a:cubicBezTo>
                  <a:cubicBezTo>
                    <a:pt x="4332323" y="3484502"/>
                    <a:pt x="4332542" y="3482216"/>
                    <a:pt x="4332694" y="3479921"/>
                  </a:cubicBezTo>
                  <a:cubicBezTo>
                    <a:pt x="4333370" y="3469986"/>
                    <a:pt x="4333694" y="3460880"/>
                    <a:pt x="4333694" y="3452003"/>
                  </a:cubicBezTo>
                  <a:cubicBezTo>
                    <a:pt x="4333592" y="2776007"/>
                    <a:pt x="4333491" y="2100012"/>
                    <a:pt x="4333389" y="1424016"/>
                  </a:cubicBezTo>
                  <a:close/>
                  <a:moveTo>
                    <a:pt x="4160901" y="3468053"/>
                  </a:moveTo>
                  <a:lnTo>
                    <a:pt x="4160415" y="3473006"/>
                  </a:lnTo>
                  <a:cubicBezTo>
                    <a:pt x="4160082" y="3476854"/>
                    <a:pt x="4159692" y="3480673"/>
                    <a:pt x="4159187" y="3484350"/>
                  </a:cubicBezTo>
                  <a:lnTo>
                    <a:pt x="4158587" y="3488226"/>
                  </a:lnTo>
                  <a:cubicBezTo>
                    <a:pt x="4158587" y="3488265"/>
                    <a:pt x="4158396" y="3489417"/>
                    <a:pt x="4158396" y="3489436"/>
                  </a:cubicBezTo>
                  <a:cubicBezTo>
                    <a:pt x="4157786" y="3493284"/>
                    <a:pt x="4157091" y="3497094"/>
                    <a:pt x="4156196" y="3501352"/>
                  </a:cubicBezTo>
                  <a:lnTo>
                    <a:pt x="4155396" y="3505038"/>
                  </a:lnTo>
                  <a:cubicBezTo>
                    <a:pt x="4154405" y="3509391"/>
                    <a:pt x="4153281" y="3513696"/>
                    <a:pt x="4152091" y="3517811"/>
                  </a:cubicBezTo>
                  <a:lnTo>
                    <a:pt x="4151414" y="3520231"/>
                  </a:lnTo>
                  <a:cubicBezTo>
                    <a:pt x="4140670" y="3556083"/>
                    <a:pt x="4121277" y="3589363"/>
                    <a:pt x="4095141" y="3616671"/>
                  </a:cubicBezTo>
                  <a:lnTo>
                    <a:pt x="4094350" y="3617528"/>
                  </a:lnTo>
                  <a:cubicBezTo>
                    <a:pt x="4089473" y="3622567"/>
                    <a:pt x="4084196" y="3627539"/>
                    <a:pt x="4078643" y="3632340"/>
                  </a:cubicBezTo>
                  <a:lnTo>
                    <a:pt x="4076014" y="3634511"/>
                  </a:lnTo>
                  <a:cubicBezTo>
                    <a:pt x="4069499" y="3639969"/>
                    <a:pt x="4064060" y="3644170"/>
                    <a:pt x="4058955" y="3647694"/>
                  </a:cubicBezTo>
                  <a:cubicBezTo>
                    <a:pt x="4052564" y="3652123"/>
                    <a:pt x="4047325" y="3655476"/>
                    <a:pt x="4042467" y="3658295"/>
                  </a:cubicBezTo>
                  <a:lnTo>
                    <a:pt x="2286295" y="4672613"/>
                  </a:lnTo>
                  <a:cubicBezTo>
                    <a:pt x="2250139" y="4693492"/>
                    <a:pt x="2208962" y="4704531"/>
                    <a:pt x="2167214" y="4704531"/>
                  </a:cubicBezTo>
                  <a:cubicBezTo>
                    <a:pt x="2125485" y="4704531"/>
                    <a:pt x="2084337" y="4693492"/>
                    <a:pt x="2048189" y="4672641"/>
                  </a:cubicBezTo>
                  <a:lnTo>
                    <a:pt x="291684" y="3658943"/>
                  </a:lnTo>
                  <a:cubicBezTo>
                    <a:pt x="286645" y="3656038"/>
                    <a:pt x="281254" y="3652571"/>
                    <a:pt x="274777" y="3648056"/>
                  </a:cubicBezTo>
                  <a:cubicBezTo>
                    <a:pt x="269653" y="3644484"/>
                    <a:pt x="264052" y="3640160"/>
                    <a:pt x="257756" y="3634864"/>
                  </a:cubicBezTo>
                  <a:lnTo>
                    <a:pt x="254965" y="3632521"/>
                  </a:lnTo>
                  <a:cubicBezTo>
                    <a:pt x="249555" y="3627863"/>
                    <a:pt x="244307" y="3622891"/>
                    <a:pt x="239830" y="3618252"/>
                  </a:cubicBezTo>
                  <a:lnTo>
                    <a:pt x="238335" y="3616652"/>
                  </a:lnTo>
                  <a:cubicBezTo>
                    <a:pt x="227867" y="3605651"/>
                    <a:pt x="218389" y="3593564"/>
                    <a:pt x="210179" y="3580724"/>
                  </a:cubicBezTo>
                  <a:cubicBezTo>
                    <a:pt x="210026" y="3580486"/>
                    <a:pt x="209883" y="3580257"/>
                    <a:pt x="209731" y="3580019"/>
                  </a:cubicBezTo>
                  <a:cubicBezTo>
                    <a:pt x="197949" y="3561464"/>
                    <a:pt x="188824" y="3541471"/>
                    <a:pt x="182594" y="3520592"/>
                  </a:cubicBezTo>
                  <a:lnTo>
                    <a:pt x="181937" y="3518249"/>
                  </a:lnTo>
                  <a:cubicBezTo>
                    <a:pt x="180727" y="3514039"/>
                    <a:pt x="179613" y="3509791"/>
                    <a:pt x="178594" y="3505352"/>
                  </a:cubicBezTo>
                  <a:lnTo>
                    <a:pt x="177708" y="3501276"/>
                  </a:lnTo>
                  <a:cubicBezTo>
                    <a:pt x="176927" y="3497513"/>
                    <a:pt x="176241" y="3493723"/>
                    <a:pt x="175641" y="3490027"/>
                  </a:cubicBezTo>
                  <a:lnTo>
                    <a:pt x="174860" y="3485036"/>
                  </a:lnTo>
                  <a:cubicBezTo>
                    <a:pt x="174346" y="3481226"/>
                    <a:pt x="173946" y="3477387"/>
                    <a:pt x="173622" y="3473577"/>
                  </a:cubicBezTo>
                  <a:cubicBezTo>
                    <a:pt x="173470" y="3472012"/>
                    <a:pt x="173317" y="3470446"/>
                    <a:pt x="173165" y="3468881"/>
                  </a:cubicBezTo>
                  <a:cubicBezTo>
                    <a:pt x="172793" y="3463538"/>
                    <a:pt x="172555" y="3458166"/>
                    <a:pt x="172555" y="3452689"/>
                  </a:cubicBezTo>
                  <a:lnTo>
                    <a:pt x="172222" y="1424712"/>
                  </a:lnTo>
                  <a:cubicBezTo>
                    <a:pt x="172222" y="1393850"/>
                    <a:pt x="178241" y="1363513"/>
                    <a:pt x="190138" y="1334538"/>
                  </a:cubicBezTo>
                  <a:cubicBezTo>
                    <a:pt x="197082" y="1317574"/>
                    <a:pt x="205969" y="1301467"/>
                    <a:pt x="216513" y="1286675"/>
                  </a:cubicBezTo>
                  <a:cubicBezTo>
                    <a:pt x="232667" y="1264025"/>
                    <a:pt x="252279" y="1244622"/>
                    <a:pt x="274796" y="1229020"/>
                  </a:cubicBezTo>
                  <a:cubicBezTo>
                    <a:pt x="281159" y="1224610"/>
                    <a:pt x="286379" y="1221257"/>
                    <a:pt x="291227" y="1218457"/>
                  </a:cubicBezTo>
                  <a:lnTo>
                    <a:pt x="2047418" y="204140"/>
                  </a:lnTo>
                  <a:cubicBezTo>
                    <a:pt x="2083565" y="183251"/>
                    <a:pt x="2124751" y="172222"/>
                    <a:pt x="2166519" y="172222"/>
                  </a:cubicBezTo>
                  <a:cubicBezTo>
                    <a:pt x="2208248" y="172222"/>
                    <a:pt x="2249396" y="183242"/>
                    <a:pt x="2285534" y="204102"/>
                  </a:cubicBezTo>
                  <a:lnTo>
                    <a:pt x="4042010" y="1217819"/>
                  </a:lnTo>
                  <a:cubicBezTo>
                    <a:pt x="4046982" y="1220686"/>
                    <a:pt x="4052383" y="1224172"/>
                    <a:pt x="4058955" y="1228725"/>
                  </a:cubicBezTo>
                  <a:cubicBezTo>
                    <a:pt x="4095922" y="1254443"/>
                    <a:pt x="4124754" y="1290114"/>
                    <a:pt x="4142366" y="1331900"/>
                  </a:cubicBezTo>
                  <a:cubicBezTo>
                    <a:pt x="4146633" y="1342015"/>
                    <a:pt x="4150224" y="1352445"/>
                    <a:pt x="4152995" y="1362875"/>
                  </a:cubicBezTo>
                  <a:cubicBezTo>
                    <a:pt x="4158377" y="1383078"/>
                    <a:pt x="4161130" y="1403652"/>
                    <a:pt x="4161130" y="1424007"/>
                  </a:cubicBezTo>
                  <a:lnTo>
                    <a:pt x="4161463" y="3452032"/>
                  </a:lnTo>
                  <a:cubicBezTo>
                    <a:pt x="4161482" y="3457509"/>
                    <a:pt x="4161244" y="3462919"/>
                    <a:pt x="4160901" y="34680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1AC5602B-DBF9-4F4A-971E-5544D0C16ECE}"/>
              </a:ext>
            </a:extLst>
          </p:cNvPr>
          <p:cNvGrpSpPr/>
          <p:nvPr/>
        </p:nvGrpSpPr>
        <p:grpSpPr>
          <a:xfrm>
            <a:off x="4758959" y="5392294"/>
            <a:ext cx="374871" cy="421852"/>
            <a:chOff x="4558950" y="5336362"/>
            <a:chExt cx="2150069" cy="2419524"/>
          </a:xfrm>
          <a:solidFill>
            <a:schemeClr val="bg1"/>
          </a:solidFill>
        </p:grpSpPr>
        <p:pic>
          <p:nvPicPr>
            <p:cNvPr id="293" name="Graphic 292">
              <a:extLst>
                <a:ext uri="{FF2B5EF4-FFF2-40B4-BE49-F238E27FC236}">
                  <a16:creationId xmlns:a16="http://schemas.microsoft.com/office/drawing/2014/main" id="{563F3199-9EC8-4C40-BD6D-F0E0A80E3E8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4962745" y="5874885"/>
              <a:ext cx="1342477" cy="1342477"/>
            </a:xfrm>
            <a:prstGeom prst="rect">
              <a:avLst/>
            </a:prstGeom>
          </p:spPr>
        </p:pic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97E9A033-F6F0-4A4B-BB26-41DE301A005C}"/>
                </a:ext>
              </a:extLst>
            </p:cNvPr>
            <p:cNvSpPr/>
            <p:nvPr userDrawn="1"/>
          </p:nvSpPr>
          <p:spPr>
            <a:xfrm>
              <a:off x="4558950" y="5336362"/>
              <a:ext cx="2150069" cy="2419524"/>
            </a:xfrm>
            <a:custGeom>
              <a:avLst/>
              <a:gdLst>
                <a:gd name="connsiteX0" fmla="*/ 2166852 w 4333694"/>
                <a:gd name="connsiteY0" fmla="*/ 1491082 h 4876809"/>
                <a:gd name="connsiteX1" fmla="*/ 1219543 w 4333694"/>
                <a:gd name="connsiteY1" fmla="*/ 2438391 h 4876809"/>
                <a:gd name="connsiteX2" fmla="*/ 2166852 w 4333694"/>
                <a:gd name="connsiteY2" fmla="*/ 3385700 h 4876809"/>
                <a:gd name="connsiteX3" fmla="*/ 3114161 w 4333694"/>
                <a:gd name="connsiteY3" fmla="*/ 2438391 h 4876809"/>
                <a:gd name="connsiteX4" fmla="*/ 2166852 w 4333694"/>
                <a:gd name="connsiteY4" fmla="*/ 1491082 h 4876809"/>
                <a:gd name="connsiteX5" fmla="*/ 2166852 w 4333694"/>
                <a:gd name="connsiteY5" fmla="*/ 3213469 h 4876809"/>
                <a:gd name="connsiteX6" fmla="*/ 1391774 w 4333694"/>
                <a:gd name="connsiteY6" fmla="*/ 2438391 h 4876809"/>
                <a:gd name="connsiteX7" fmla="*/ 2166852 w 4333694"/>
                <a:gd name="connsiteY7" fmla="*/ 1663313 h 4876809"/>
                <a:gd name="connsiteX8" fmla="*/ 2941930 w 4333694"/>
                <a:gd name="connsiteY8" fmla="*/ 2438391 h 4876809"/>
                <a:gd name="connsiteX9" fmla="*/ 2166852 w 4333694"/>
                <a:gd name="connsiteY9" fmla="*/ 3213469 h 4876809"/>
                <a:gd name="connsiteX10" fmla="*/ 4333389 w 4333694"/>
                <a:gd name="connsiteY10" fmla="*/ 1424016 h 4876809"/>
                <a:gd name="connsiteX11" fmla="*/ 4319435 w 4333694"/>
                <a:gd name="connsiteY11" fmla="*/ 1318498 h 4876809"/>
                <a:gd name="connsiteX12" fmla="*/ 4301100 w 4333694"/>
                <a:gd name="connsiteY12" fmla="*/ 1265015 h 4876809"/>
                <a:gd name="connsiteX13" fmla="*/ 4157310 w 4333694"/>
                <a:gd name="connsiteY13" fmla="*/ 1087355 h 4876809"/>
                <a:gd name="connsiteX14" fmla="*/ 4128145 w 4333694"/>
                <a:gd name="connsiteY14" fmla="*/ 1068676 h 4876809"/>
                <a:gd name="connsiteX15" fmla="*/ 2371639 w 4333694"/>
                <a:gd name="connsiteY15" fmla="*/ 54931 h 4876809"/>
                <a:gd name="connsiteX16" fmla="*/ 2166519 w 4333694"/>
                <a:gd name="connsiteY16" fmla="*/ 0 h 4876809"/>
                <a:gd name="connsiteX17" fmla="*/ 1961283 w 4333694"/>
                <a:gd name="connsiteY17" fmla="*/ 55016 h 4876809"/>
                <a:gd name="connsiteX18" fmla="*/ 205111 w 4333694"/>
                <a:gd name="connsiteY18" fmla="*/ 1069324 h 4876809"/>
                <a:gd name="connsiteX19" fmla="*/ 176746 w 4333694"/>
                <a:gd name="connsiteY19" fmla="*/ 1087441 h 4876809"/>
                <a:gd name="connsiteX20" fmla="*/ 76286 w 4333694"/>
                <a:gd name="connsiteY20" fmla="*/ 1186701 h 4876809"/>
                <a:gd name="connsiteX21" fmla="*/ 30804 w 4333694"/>
                <a:gd name="connsiteY21" fmla="*/ 1269168 h 4876809"/>
                <a:gd name="connsiteX22" fmla="*/ 0 w 4333694"/>
                <a:gd name="connsiteY22" fmla="*/ 1424750 h 4876809"/>
                <a:gd name="connsiteX23" fmla="*/ 333 w 4333694"/>
                <a:gd name="connsiteY23" fmla="*/ 3452784 h 4876809"/>
                <a:gd name="connsiteX24" fmla="*/ 1334 w 4333694"/>
                <a:gd name="connsiteY24" fmla="*/ 3480587 h 4876809"/>
                <a:gd name="connsiteX25" fmla="*/ 1915 w 4333694"/>
                <a:gd name="connsiteY25" fmla="*/ 3487274 h 4876809"/>
                <a:gd name="connsiteX26" fmla="*/ 2048 w 4333694"/>
                <a:gd name="connsiteY26" fmla="*/ 3488636 h 4876809"/>
                <a:gd name="connsiteX27" fmla="*/ 4248 w 4333694"/>
                <a:gd name="connsiteY27" fmla="*/ 3508591 h 4876809"/>
                <a:gd name="connsiteX28" fmla="*/ 5277 w 4333694"/>
                <a:gd name="connsiteY28" fmla="*/ 3515411 h 4876809"/>
                <a:gd name="connsiteX29" fmla="*/ 5515 w 4333694"/>
                <a:gd name="connsiteY29" fmla="*/ 3516935 h 4876809"/>
                <a:gd name="connsiteX30" fmla="*/ 9134 w 4333694"/>
                <a:gd name="connsiteY30" fmla="*/ 3536699 h 4876809"/>
                <a:gd name="connsiteX31" fmla="*/ 10687 w 4333694"/>
                <a:gd name="connsiteY31" fmla="*/ 3543805 h 4876809"/>
                <a:gd name="connsiteX32" fmla="*/ 16478 w 4333694"/>
                <a:gd name="connsiteY32" fmla="*/ 3566198 h 4876809"/>
                <a:gd name="connsiteX33" fmla="*/ 17545 w 4333694"/>
                <a:gd name="connsiteY33" fmla="*/ 3569932 h 4876809"/>
                <a:gd name="connsiteX34" fmla="*/ 65056 w 4333694"/>
                <a:gd name="connsiteY34" fmla="*/ 3673516 h 4876809"/>
                <a:gd name="connsiteX35" fmla="*/ 113528 w 4333694"/>
                <a:gd name="connsiteY35" fmla="*/ 3735372 h 4876809"/>
                <a:gd name="connsiteX36" fmla="*/ 115386 w 4333694"/>
                <a:gd name="connsiteY36" fmla="*/ 3737334 h 4876809"/>
                <a:gd name="connsiteX37" fmla="*/ 142151 w 4333694"/>
                <a:gd name="connsiteY37" fmla="*/ 3762699 h 4876809"/>
                <a:gd name="connsiteX38" fmla="*/ 146895 w 4333694"/>
                <a:gd name="connsiteY38" fmla="*/ 3766700 h 4876809"/>
                <a:gd name="connsiteX39" fmla="*/ 176384 w 4333694"/>
                <a:gd name="connsiteY39" fmla="*/ 3789445 h 4876809"/>
                <a:gd name="connsiteX40" fmla="*/ 205569 w 4333694"/>
                <a:gd name="connsiteY40" fmla="*/ 3808143 h 4876809"/>
                <a:gd name="connsiteX41" fmla="*/ 1962083 w 4333694"/>
                <a:gd name="connsiteY41" fmla="*/ 4821870 h 4876809"/>
                <a:gd name="connsiteX42" fmla="*/ 2167195 w 4333694"/>
                <a:gd name="connsiteY42" fmla="*/ 4876810 h 4876809"/>
                <a:gd name="connsiteX43" fmla="*/ 2167195 w 4333694"/>
                <a:gd name="connsiteY43" fmla="*/ 4876810 h 4876809"/>
                <a:gd name="connsiteX44" fmla="*/ 2372430 w 4333694"/>
                <a:gd name="connsiteY44" fmla="*/ 4821793 h 4876809"/>
                <a:gd name="connsiteX45" fmla="*/ 4128573 w 4333694"/>
                <a:gd name="connsiteY45" fmla="*/ 3807476 h 4876809"/>
                <a:gd name="connsiteX46" fmla="*/ 4156977 w 4333694"/>
                <a:gd name="connsiteY46" fmla="*/ 3789331 h 4876809"/>
                <a:gd name="connsiteX47" fmla="*/ 4187276 w 4333694"/>
                <a:gd name="connsiteY47" fmla="*/ 3766014 h 4876809"/>
                <a:gd name="connsiteX48" fmla="*/ 4191134 w 4333694"/>
                <a:gd name="connsiteY48" fmla="*/ 3762775 h 4876809"/>
                <a:gd name="connsiteX49" fmla="*/ 4218185 w 4333694"/>
                <a:gd name="connsiteY49" fmla="*/ 3737239 h 4876809"/>
                <a:gd name="connsiteX50" fmla="*/ 4219699 w 4333694"/>
                <a:gd name="connsiteY50" fmla="*/ 3735610 h 4876809"/>
                <a:gd name="connsiteX51" fmla="*/ 4316368 w 4333694"/>
                <a:gd name="connsiteY51" fmla="*/ 3569675 h 4876809"/>
                <a:gd name="connsiteX52" fmla="*/ 4317473 w 4333694"/>
                <a:gd name="connsiteY52" fmla="*/ 3565808 h 4876809"/>
                <a:gd name="connsiteX53" fmla="*/ 4323236 w 4333694"/>
                <a:gd name="connsiteY53" fmla="*/ 3543519 h 4876809"/>
                <a:gd name="connsiteX54" fmla="*/ 4324846 w 4333694"/>
                <a:gd name="connsiteY54" fmla="*/ 3536156 h 4876809"/>
                <a:gd name="connsiteX55" fmla="*/ 4328637 w 4333694"/>
                <a:gd name="connsiteY55" fmla="*/ 3515420 h 4876809"/>
                <a:gd name="connsiteX56" fmla="*/ 4329789 w 4333694"/>
                <a:gd name="connsiteY56" fmla="*/ 3507877 h 4876809"/>
                <a:gd name="connsiteX57" fmla="*/ 4331961 w 4333694"/>
                <a:gd name="connsiteY57" fmla="*/ 3488150 h 4876809"/>
                <a:gd name="connsiteX58" fmla="*/ 4332094 w 4333694"/>
                <a:gd name="connsiteY58" fmla="*/ 3486788 h 4876809"/>
                <a:gd name="connsiteX59" fmla="*/ 4332694 w 4333694"/>
                <a:gd name="connsiteY59" fmla="*/ 3479921 h 4876809"/>
                <a:gd name="connsiteX60" fmla="*/ 4333694 w 4333694"/>
                <a:gd name="connsiteY60" fmla="*/ 3452003 h 4876809"/>
                <a:gd name="connsiteX61" fmla="*/ 4333389 w 4333694"/>
                <a:gd name="connsiteY61" fmla="*/ 1424016 h 4876809"/>
                <a:gd name="connsiteX62" fmla="*/ 4160901 w 4333694"/>
                <a:gd name="connsiteY62" fmla="*/ 3468053 h 4876809"/>
                <a:gd name="connsiteX63" fmla="*/ 4160415 w 4333694"/>
                <a:gd name="connsiteY63" fmla="*/ 3473006 h 4876809"/>
                <a:gd name="connsiteX64" fmla="*/ 4159187 w 4333694"/>
                <a:gd name="connsiteY64" fmla="*/ 3484350 h 4876809"/>
                <a:gd name="connsiteX65" fmla="*/ 4158587 w 4333694"/>
                <a:gd name="connsiteY65" fmla="*/ 3488226 h 4876809"/>
                <a:gd name="connsiteX66" fmla="*/ 4158396 w 4333694"/>
                <a:gd name="connsiteY66" fmla="*/ 3489436 h 4876809"/>
                <a:gd name="connsiteX67" fmla="*/ 4156196 w 4333694"/>
                <a:gd name="connsiteY67" fmla="*/ 3501352 h 4876809"/>
                <a:gd name="connsiteX68" fmla="*/ 4155396 w 4333694"/>
                <a:gd name="connsiteY68" fmla="*/ 3505038 h 4876809"/>
                <a:gd name="connsiteX69" fmla="*/ 4152091 w 4333694"/>
                <a:gd name="connsiteY69" fmla="*/ 3517811 h 4876809"/>
                <a:gd name="connsiteX70" fmla="*/ 4151414 w 4333694"/>
                <a:gd name="connsiteY70" fmla="*/ 3520231 h 4876809"/>
                <a:gd name="connsiteX71" fmla="*/ 4095141 w 4333694"/>
                <a:gd name="connsiteY71" fmla="*/ 3616671 h 4876809"/>
                <a:gd name="connsiteX72" fmla="*/ 4094350 w 4333694"/>
                <a:gd name="connsiteY72" fmla="*/ 3617528 h 4876809"/>
                <a:gd name="connsiteX73" fmla="*/ 4078643 w 4333694"/>
                <a:gd name="connsiteY73" fmla="*/ 3632340 h 4876809"/>
                <a:gd name="connsiteX74" fmla="*/ 4076014 w 4333694"/>
                <a:gd name="connsiteY74" fmla="*/ 3634511 h 4876809"/>
                <a:gd name="connsiteX75" fmla="*/ 4058955 w 4333694"/>
                <a:gd name="connsiteY75" fmla="*/ 3647694 h 4876809"/>
                <a:gd name="connsiteX76" fmla="*/ 4042467 w 4333694"/>
                <a:gd name="connsiteY76" fmla="*/ 3658295 h 4876809"/>
                <a:gd name="connsiteX77" fmla="*/ 2286295 w 4333694"/>
                <a:gd name="connsiteY77" fmla="*/ 4672613 h 4876809"/>
                <a:gd name="connsiteX78" fmla="*/ 2167214 w 4333694"/>
                <a:gd name="connsiteY78" fmla="*/ 4704531 h 4876809"/>
                <a:gd name="connsiteX79" fmla="*/ 2048189 w 4333694"/>
                <a:gd name="connsiteY79" fmla="*/ 4672641 h 4876809"/>
                <a:gd name="connsiteX80" fmla="*/ 291684 w 4333694"/>
                <a:gd name="connsiteY80" fmla="*/ 3658943 h 4876809"/>
                <a:gd name="connsiteX81" fmla="*/ 274777 w 4333694"/>
                <a:gd name="connsiteY81" fmla="*/ 3648056 h 4876809"/>
                <a:gd name="connsiteX82" fmla="*/ 257756 w 4333694"/>
                <a:gd name="connsiteY82" fmla="*/ 3634864 h 4876809"/>
                <a:gd name="connsiteX83" fmla="*/ 254965 w 4333694"/>
                <a:gd name="connsiteY83" fmla="*/ 3632521 h 4876809"/>
                <a:gd name="connsiteX84" fmla="*/ 239830 w 4333694"/>
                <a:gd name="connsiteY84" fmla="*/ 3618252 h 4876809"/>
                <a:gd name="connsiteX85" fmla="*/ 238335 w 4333694"/>
                <a:gd name="connsiteY85" fmla="*/ 3616652 h 4876809"/>
                <a:gd name="connsiteX86" fmla="*/ 210179 w 4333694"/>
                <a:gd name="connsiteY86" fmla="*/ 3580724 h 4876809"/>
                <a:gd name="connsiteX87" fmla="*/ 209731 w 4333694"/>
                <a:gd name="connsiteY87" fmla="*/ 3580019 h 4876809"/>
                <a:gd name="connsiteX88" fmla="*/ 182594 w 4333694"/>
                <a:gd name="connsiteY88" fmla="*/ 3520592 h 4876809"/>
                <a:gd name="connsiteX89" fmla="*/ 181937 w 4333694"/>
                <a:gd name="connsiteY89" fmla="*/ 3518249 h 4876809"/>
                <a:gd name="connsiteX90" fmla="*/ 178594 w 4333694"/>
                <a:gd name="connsiteY90" fmla="*/ 3505352 h 4876809"/>
                <a:gd name="connsiteX91" fmla="*/ 177708 w 4333694"/>
                <a:gd name="connsiteY91" fmla="*/ 3501276 h 4876809"/>
                <a:gd name="connsiteX92" fmla="*/ 175641 w 4333694"/>
                <a:gd name="connsiteY92" fmla="*/ 3490027 h 4876809"/>
                <a:gd name="connsiteX93" fmla="*/ 174860 w 4333694"/>
                <a:gd name="connsiteY93" fmla="*/ 3485036 h 4876809"/>
                <a:gd name="connsiteX94" fmla="*/ 173622 w 4333694"/>
                <a:gd name="connsiteY94" fmla="*/ 3473577 h 4876809"/>
                <a:gd name="connsiteX95" fmla="*/ 173165 w 4333694"/>
                <a:gd name="connsiteY95" fmla="*/ 3468881 h 4876809"/>
                <a:gd name="connsiteX96" fmla="*/ 172555 w 4333694"/>
                <a:gd name="connsiteY96" fmla="*/ 3452689 h 4876809"/>
                <a:gd name="connsiteX97" fmla="*/ 172222 w 4333694"/>
                <a:gd name="connsiteY97" fmla="*/ 1424712 h 4876809"/>
                <a:gd name="connsiteX98" fmla="*/ 190138 w 4333694"/>
                <a:gd name="connsiteY98" fmla="*/ 1334538 h 4876809"/>
                <a:gd name="connsiteX99" fmla="*/ 216513 w 4333694"/>
                <a:gd name="connsiteY99" fmla="*/ 1286675 h 4876809"/>
                <a:gd name="connsiteX100" fmla="*/ 274796 w 4333694"/>
                <a:gd name="connsiteY100" fmla="*/ 1229020 h 4876809"/>
                <a:gd name="connsiteX101" fmla="*/ 291227 w 4333694"/>
                <a:gd name="connsiteY101" fmla="*/ 1218457 h 4876809"/>
                <a:gd name="connsiteX102" fmla="*/ 2047418 w 4333694"/>
                <a:gd name="connsiteY102" fmla="*/ 204140 h 4876809"/>
                <a:gd name="connsiteX103" fmla="*/ 2166519 w 4333694"/>
                <a:gd name="connsiteY103" fmla="*/ 172222 h 4876809"/>
                <a:gd name="connsiteX104" fmla="*/ 2285534 w 4333694"/>
                <a:gd name="connsiteY104" fmla="*/ 204102 h 4876809"/>
                <a:gd name="connsiteX105" fmla="*/ 4042010 w 4333694"/>
                <a:gd name="connsiteY105" fmla="*/ 1217819 h 4876809"/>
                <a:gd name="connsiteX106" fmla="*/ 4058955 w 4333694"/>
                <a:gd name="connsiteY106" fmla="*/ 1228725 h 4876809"/>
                <a:gd name="connsiteX107" fmla="*/ 4142366 w 4333694"/>
                <a:gd name="connsiteY107" fmla="*/ 1331900 h 4876809"/>
                <a:gd name="connsiteX108" fmla="*/ 4152995 w 4333694"/>
                <a:gd name="connsiteY108" fmla="*/ 1362875 h 4876809"/>
                <a:gd name="connsiteX109" fmla="*/ 4161130 w 4333694"/>
                <a:gd name="connsiteY109" fmla="*/ 1424007 h 4876809"/>
                <a:gd name="connsiteX110" fmla="*/ 4161463 w 4333694"/>
                <a:gd name="connsiteY110" fmla="*/ 3452032 h 4876809"/>
                <a:gd name="connsiteX111" fmla="*/ 4160901 w 4333694"/>
                <a:gd name="connsiteY111" fmla="*/ 3468053 h 4876809"/>
                <a:gd name="connsiteX0" fmla="*/ 3114161 w 4333694"/>
                <a:gd name="connsiteY0" fmla="*/ 2438391 h 4876810"/>
                <a:gd name="connsiteX1" fmla="*/ 1219543 w 4333694"/>
                <a:gd name="connsiteY1" fmla="*/ 2438391 h 4876810"/>
                <a:gd name="connsiteX2" fmla="*/ 2166852 w 4333694"/>
                <a:gd name="connsiteY2" fmla="*/ 3385700 h 4876810"/>
                <a:gd name="connsiteX3" fmla="*/ 3114161 w 4333694"/>
                <a:gd name="connsiteY3" fmla="*/ 2438391 h 4876810"/>
                <a:gd name="connsiteX4" fmla="*/ 2166852 w 4333694"/>
                <a:gd name="connsiteY4" fmla="*/ 3213469 h 4876810"/>
                <a:gd name="connsiteX5" fmla="*/ 1391774 w 4333694"/>
                <a:gd name="connsiteY5" fmla="*/ 2438391 h 4876810"/>
                <a:gd name="connsiteX6" fmla="*/ 2166852 w 4333694"/>
                <a:gd name="connsiteY6" fmla="*/ 1663313 h 4876810"/>
                <a:gd name="connsiteX7" fmla="*/ 2941930 w 4333694"/>
                <a:gd name="connsiteY7" fmla="*/ 2438391 h 4876810"/>
                <a:gd name="connsiteX8" fmla="*/ 2166852 w 4333694"/>
                <a:gd name="connsiteY8" fmla="*/ 3213469 h 4876810"/>
                <a:gd name="connsiteX9" fmla="*/ 4333389 w 4333694"/>
                <a:gd name="connsiteY9" fmla="*/ 1424016 h 4876810"/>
                <a:gd name="connsiteX10" fmla="*/ 4319435 w 4333694"/>
                <a:gd name="connsiteY10" fmla="*/ 1318498 h 4876810"/>
                <a:gd name="connsiteX11" fmla="*/ 4301100 w 4333694"/>
                <a:gd name="connsiteY11" fmla="*/ 1265015 h 4876810"/>
                <a:gd name="connsiteX12" fmla="*/ 4157310 w 4333694"/>
                <a:gd name="connsiteY12" fmla="*/ 1087355 h 4876810"/>
                <a:gd name="connsiteX13" fmla="*/ 4128145 w 4333694"/>
                <a:gd name="connsiteY13" fmla="*/ 1068676 h 4876810"/>
                <a:gd name="connsiteX14" fmla="*/ 2371639 w 4333694"/>
                <a:gd name="connsiteY14" fmla="*/ 54931 h 4876810"/>
                <a:gd name="connsiteX15" fmla="*/ 2166519 w 4333694"/>
                <a:gd name="connsiteY15" fmla="*/ 0 h 4876810"/>
                <a:gd name="connsiteX16" fmla="*/ 1961283 w 4333694"/>
                <a:gd name="connsiteY16" fmla="*/ 55016 h 4876810"/>
                <a:gd name="connsiteX17" fmla="*/ 205111 w 4333694"/>
                <a:gd name="connsiteY17" fmla="*/ 1069324 h 4876810"/>
                <a:gd name="connsiteX18" fmla="*/ 176746 w 4333694"/>
                <a:gd name="connsiteY18" fmla="*/ 1087441 h 4876810"/>
                <a:gd name="connsiteX19" fmla="*/ 76286 w 4333694"/>
                <a:gd name="connsiteY19" fmla="*/ 1186701 h 4876810"/>
                <a:gd name="connsiteX20" fmla="*/ 30804 w 4333694"/>
                <a:gd name="connsiteY20" fmla="*/ 1269168 h 4876810"/>
                <a:gd name="connsiteX21" fmla="*/ 0 w 4333694"/>
                <a:gd name="connsiteY21" fmla="*/ 1424750 h 4876810"/>
                <a:gd name="connsiteX22" fmla="*/ 333 w 4333694"/>
                <a:gd name="connsiteY22" fmla="*/ 3452784 h 4876810"/>
                <a:gd name="connsiteX23" fmla="*/ 1334 w 4333694"/>
                <a:gd name="connsiteY23" fmla="*/ 3480587 h 4876810"/>
                <a:gd name="connsiteX24" fmla="*/ 1915 w 4333694"/>
                <a:gd name="connsiteY24" fmla="*/ 3487274 h 4876810"/>
                <a:gd name="connsiteX25" fmla="*/ 2048 w 4333694"/>
                <a:gd name="connsiteY25" fmla="*/ 3488636 h 4876810"/>
                <a:gd name="connsiteX26" fmla="*/ 4248 w 4333694"/>
                <a:gd name="connsiteY26" fmla="*/ 3508591 h 4876810"/>
                <a:gd name="connsiteX27" fmla="*/ 5277 w 4333694"/>
                <a:gd name="connsiteY27" fmla="*/ 3515411 h 4876810"/>
                <a:gd name="connsiteX28" fmla="*/ 5515 w 4333694"/>
                <a:gd name="connsiteY28" fmla="*/ 3516935 h 4876810"/>
                <a:gd name="connsiteX29" fmla="*/ 9134 w 4333694"/>
                <a:gd name="connsiteY29" fmla="*/ 3536699 h 4876810"/>
                <a:gd name="connsiteX30" fmla="*/ 10687 w 4333694"/>
                <a:gd name="connsiteY30" fmla="*/ 3543805 h 4876810"/>
                <a:gd name="connsiteX31" fmla="*/ 16478 w 4333694"/>
                <a:gd name="connsiteY31" fmla="*/ 3566198 h 4876810"/>
                <a:gd name="connsiteX32" fmla="*/ 17545 w 4333694"/>
                <a:gd name="connsiteY32" fmla="*/ 3569932 h 4876810"/>
                <a:gd name="connsiteX33" fmla="*/ 65056 w 4333694"/>
                <a:gd name="connsiteY33" fmla="*/ 3673516 h 4876810"/>
                <a:gd name="connsiteX34" fmla="*/ 113528 w 4333694"/>
                <a:gd name="connsiteY34" fmla="*/ 3735372 h 4876810"/>
                <a:gd name="connsiteX35" fmla="*/ 115386 w 4333694"/>
                <a:gd name="connsiteY35" fmla="*/ 3737334 h 4876810"/>
                <a:gd name="connsiteX36" fmla="*/ 142151 w 4333694"/>
                <a:gd name="connsiteY36" fmla="*/ 3762699 h 4876810"/>
                <a:gd name="connsiteX37" fmla="*/ 146895 w 4333694"/>
                <a:gd name="connsiteY37" fmla="*/ 3766700 h 4876810"/>
                <a:gd name="connsiteX38" fmla="*/ 176384 w 4333694"/>
                <a:gd name="connsiteY38" fmla="*/ 3789445 h 4876810"/>
                <a:gd name="connsiteX39" fmla="*/ 205569 w 4333694"/>
                <a:gd name="connsiteY39" fmla="*/ 3808143 h 4876810"/>
                <a:gd name="connsiteX40" fmla="*/ 1962083 w 4333694"/>
                <a:gd name="connsiteY40" fmla="*/ 4821870 h 4876810"/>
                <a:gd name="connsiteX41" fmla="*/ 2167195 w 4333694"/>
                <a:gd name="connsiteY41" fmla="*/ 4876810 h 4876810"/>
                <a:gd name="connsiteX42" fmla="*/ 2167195 w 4333694"/>
                <a:gd name="connsiteY42" fmla="*/ 4876810 h 4876810"/>
                <a:gd name="connsiteX43" fmla="*/ 2372430 w 4333694"/>
                <a:gd name="connsiteY43" fmla="*/ 4821793 h 4876810"/>
                <a:gd name="connsiteX44" fmla="*/ 4128573 w 4333694"/>
                <a:gd name="connsiteY44" fmla="*/ 3807476 h 4876810"/>
                <a:gd name="connsiteX45" fmla="*/ 4156977 w 4333694"/>
                <a:gd name="connsiteY45" fmla="*/ 3789331 h 4876810"/>
                <a:gd name="connsiteX46" fmla="*/ 4187276 w 4333694"/>
                <a:gd name="connsiteY46" fmla="*/ 3766014 h 4876810"/>
                <a:gd name="connsiteX47" fmla="*/ 4191134 w 4333694"/>
                <a:gd name="connsiteY47" fmla="*/ 3762775 h 4876810"/>
                <a:gd name="connsiteX48" fmla="*/ 4218185 w 4333694"/>
                <a:gd name="connsiteY48" fmla="*/ 3737239 h 4876810"/>
                <a:gd name="connsiteX49" fmla="*/ 4219699 w 4333694"/>
                <a:gd name="connsiteY49" fmla="*/ 3735610 h 4876810"/>
                <a:gd name="connsiteX50" fmla="*/ 4316368 w 4333694"/>
                <a:gd name="connsiteY50" fmla="*/ 3569675 h 4876810"/>
                <a:gd name="connsiteX51" fmla="*/ 4317473 w 4333694"/>
                <a:gd name="connsiteY51" fmla="*/ 3565808 h 4876810"/>
                <a:gd name="connsiteX52" fmla="*/ 4323236 w 4333694"/>
                <a:gd name="connsiteY52" fmla="*/ 3543519 h 4876810"/>
                <a:gd name="connsiteX53" fmla="*/ 4324846 w 4333694"/>
                <a:gd name="connsiteY53" fmla="*/ 3536156 h 4876810"/>
                <a:gd name="connsiteX54" fmla="*/ 4328637 w 4333694"/>
                <a:gd name="connsiteY54" fmla="*/ 3515420 h 4876810"/>
                <a:gd name="connsiteX55" fmla="*/ 4329789 w 4333694"/>
                <a:gd name="connsiteY55" fmla="*/ 3507877 h 4876810"/>
                <a:gd name="connsiteX56" fmla="*/ 4331961 w 4333694"/>
                <a:gd name="connsiteY56" fmla="*/ 3488150 h 4876810"/>
                <a:gd name="connsiteX57" fmla="*/ 4332094 w 4333694"/>
                <a:gd name="connsiteY57" fmla="*/ 3486788 h 4876810"/>
                <a:gd name="connsiteX58" fmla="*/ 4332694 w 4333694"/>
                <a:gd name="connsiteY58" fmla="*/ 3479921 h 4876810"/>
                <a:gd name="connsiteX59" fmla="*/ 4333694 w 4333694"/>
                <a:gd name="connsiteY59" fmla="*/ 3452003 h 4876810"/>
                <a:gd name="connsiteX60" fmla="*/ 4333389 w 4333694"/>
                <a:gd name="connsiteY60" fmla="*/ 1424016 h 4876810"/>
                <a:gd name="connsiteX61" fmla="*/ 4160901 w 4333694"/>
                <a:gd name="connsiteY61" fmla="*/ 3468053 h 4876810"/>
                <a:gd name="connsiteX62" fmla="*/ 4160415 w 4333694"/>
                <a:gd name="connsiteY62" fmla="*/ 3473006 h 4876810"/>
                <a:gd name="connsiteX63" fmla="*/ 4159187 w 4333694"/>
                <a:gd name="connsiteY63" fmla="*/ 3484350 h 4876810"/>
                <a:gd name="connsiteX64" fmla="*/ 4158587 w 4333694"/>
                <a:gd name="connsiteY64" fmla="*/ 3488226 h 4876810"/>
                <a:gd name="connsiteX65" fmla="*/ 4158396 w 4333694"/>
                <a:gd name="connsiteY65" fmla="*/ 3489436 h 4876810"/>
                <a:gd name="connsiteX66" fmla="*/ 4156196 w 4333694"/>
                <a:gd name="connsiteY66" fmla="*/ 3501352 h 4876810"/>
                <a:gd name="connsiteX67" fmla="*/ 4155396 w 4333694"/>
                <a:gd name="connsiteY67" fmla="*/ 3505038 h 4876810"/>
                <a:gd name="connsiteX68" fmla="*/ 4152091 w 4333694"/>
                <a:gd name="connsiteY68" fmla="*/ 3517811 h 4876810"/>
                <a:gd name="connsiteX69" fmla="*/ 4151414 w 4333694"/>
                <a:gd name="connsiteY69" fmla="*/ 3520231 h 4876810"/>
                <a:gd name="connsiteX70" fmla="*/ 4095141 w 4333694"/>
                <a:gd name="connsiteY70" fmla="*/ 3616671 h 4876810"/>
                <a:gd name="connsiteX71" fmla="*/ 4094350 w 4333694"/>
                <a:gd name="connsiteY71" fmla="*/ 3617528 h 4876810"/>
                <a:gd name="connsiteX72" fmla="*/ 4078643 w 4333694"/>
                <a:gd name="connsiteY72" fmla="*/ 3632340 h 4876810"/>
                <a:gd name="connsiteX73" fmla="*/ 4076014 w 4333694"/>
                <a:gd name="connsiteY73" fmla="*/ 3634511 h 4876810"/>
                <a:gd name="connsiteX74" fmla="*/ 4058955 w 4333694"/>
                <a:gd name="connsiteY74" fmla="*/ 3647694 h 4876810"/>
                <a:gd name="connsiteX75" fmla="*/ 4042467 w 4333694"/>
                <a:gd name="connsiteY75" fmla="*/ 3658295 h 4876810"/>
                <a:gd name="connsiteX76" fmla="*/ 2286295 w 4333694"/>
                <a:gd name="connsiteY76" fmla="*/ 4672613 h 4876810"/>
                <a:gd name="connsiteX77" fmla="*/ 2167214 w 4333694"/>
                <a:gd name="connsiteY77" fmla="*/ 4704531 h 4876810"/>
                <a:gd name="connsiteX78" fmla="*/ 2048189 w 4333694"/>
                <a:gd name="connsiteY78" fmla="*/ 4672641 h 4876810"/>
                <a:gd name="connsiteX79" fmla="*/ 291684 w 4333694"/>
                <a:gd name="connsiteY79" fmla="*/ 3658943 h 4876810"/>
                <a:gd name="connsiteX80" fmla="*/ 274777 w 4333694"/>
                <a:gd name="connsiteY80" fmla="*/ 3648056 h 4876810"/>
                <a:gd name="connsiteX81" fmla="*/ 257756 w 4333694"/>
                <a:gd name="connsiteY81" fmla="*/ 3634864 h 4876810"/>
                <a:gd name="connsiteX82" fmla="*/ 254965 w 4333694"/>
                <a:gd name="connsiteY82" fmla="*/ 3632521 h 4876810"/>
                <a:gd name="connsiteX83" fmla="*/ 239830 w 4333694"/>
                <a:gd name="connsiteY83" fmla="*/ 3618252 h 4876810"/>
                <a:gd name="connsiteX84" fmla="*/ 238335 w 4333694"/>
                <a:gd name="connsiteY84" fmla="*/ 3616652 h 4876810"/>
                <a:gd name="connsiteX85" fmla="*/ 210179 w 4333694"/>
                <a:gd name="connsiteY85" fmla="*/ 3580724 h 4876810"/>
                <a:gd name="connsiteX86" fmla="*/ 209731 w 4333694"/>
                <a:gd name="connsiteY86" fmla="*/ 3580019 h 4876810"/>
                <a:gd name="connsiteX87" fmla="*/ 182594 w 4333694"/>
                <a:gd name="connsiteY87" fmla="*/ 3520592 h 4876810"/>
                <a:gd name="connsiteX88" fmla="*/ 181937 w 4333694"/>
                <a:gd name="connsiteY88" fmla="*/ 3518249 h 4876810"/>
                <a:gd name="connsiteX89" fmla="*/ 178594 w 4333694"/>
                <a:gd name="connsiteY89" fmla="*/ 3505352 h 4876810"/>
                <a:gd name="connsiteX90" fmla="*/ 177708 w 4333694"/>
                <a:gd name="connsiteY90" fmla="*/ 3501276 h 4876810"/>
                <a:gd name="connsiteX91" fmla="*/ 175641 w 4333694"/>
                <a:gd name="connsiteY91" fmla="*/ 3490027 h 4876810"/>
                <a:gd name="connsiteX92" fmla="*/ 174860 w 4333694"/>
                <a:gd name="connsiteY92" fmla="*/ 3485036 h 4876810"/>
                <a:gd name="connsiteX93" fmla="*/ 173622 w 4333694"/>
                <a:gd name="connsiteY93" fmla="*/ 3473577 h 4876810"/>
                <a:gd name="connsiteX94" fmla="*/ 173165 w 4333694"/>
                <a:gd name="connsiteY94" fmla="*/ 3468881 h 4876810"/>
                <a:gd name="connsiteX95" fmla="*/ 172555 w 4333694"/>
                <a:gd name="connsiteY95" fmla="*/ 3452689 h 4876810"/>
                <a:gd name="connsiteX96" fmla="*/ 172222 w 4333694"/>
                <a:gd name="connsiteY96" fmla="*/ 1424712 h 4876810"/>
                <a:gd name="connsiteX97" fmla="*/ 190138 w 4333694"/>
                <a:gd name="connsiteY97" fmla="*/ 1334538 h 4876810"/>
                <a:gd name="connsiteX98" fmla="*/ 216513 w 4333694"/>
                <a:gd name="connsiteY98" fmla="*/ 1286675 h 4876810"/>
                <a:gd name="connsiteX99" fmla="*/ 274796 w 4333694"/>
                <a:gd name="connsiteY99" fmla="*/ 1229020 h 4876810"/>
                <a:gd name="connsiteX100" fmla="*/ 291227 w 4333694"/>
                <a:gd name="connsiteY100" fmla="*/ 1218457 h 4876810"/>
                <a:gd name="connsiteX101" fmla="*/ 2047418 w 4333694"/>
                <a:gd name="connsiteY101" fmla="*/ 204140 h 4876810"/>
                <a:gd name="connsiteX102" fmla="*/ 2166519 w 4333694"/>
                <a:gd name="connsiteY102" fmla="*/ 172222 h 4876810"/>
                <a:gd name="connsiteX103" fmla="*/ 2285534 w 4333694"/>
                <a:gd name="connsiteY103" fmla="*/ 204102 h 4876810"/>
                <a:gd name="connsiteX104" fmla="*/ 4042010 w 4333694"/>
                <a:gd name="connsiteY104" fmla="*/ 1217819 h 4876810"/>
                <a:gd name="connsiteX105" fmla="*/ 4058955 w 4333694"/>
                <a:gd name="connsiteY105" fmla="*/ 1228725 h 4876810"/>
                <a:gd name="connsiteX106" fmla="*/ 4142366 w 4333694"/>
                <a:gd name="connsiteY106" fmla="*/ 1331900 h 4876810"/>
                <a:gd name="connsiteX107" fmla="*/ 4152995 w 4333694"/>
                <a:gd name="connsiteY107" fmla="*/ 1362875 h 4876810"/>
                <a:gd name="connsiteX108" fmla="*/ 4161130 w 4333694"/>
                <a:gd name="connsiteY108" fmla="*/ 1424007 h 4876810"/>
                <a:gd name="connsiteX109" fmla="*/ 4161463 w 4333694"/>
                <a:gd name="connsiteY109" fmla="*/ 3452032 h 4876810"/>
                <a:gd name="connsiteX110" fmla="*/ 4160901 w 4333694"/>
                <a:gd name="connsiteY110" fmla="*/ 3468053 h 4876810"/>
                <a:gd name="connsiteX0" fmla="*/ 3114161 w 4333694"/>
                <a:gd name="connsiteY0" fmla="*/ 2438391 h 4876810"/>
                <a:gd name="connsiteX1" fmla="*/ 1219543 w 4333694"/>
                <a:gd name="connsiteY1" fmla="*/ 2438391 h 4876810"/>
                <a:gd name="connsiteX2" fmla="*/ 2166852 w 4333694"/>
                <a:gd name="connsiteY2" fmla="*/ 3385700 h 4876810"/>
                <a:gd name="connsiteX3" fmla="*/ 3114161 w 4333694"/>
                <a:gd name="connsiteY3" fmla="*/ 2438391 h 4876810"/>
                <a:gd name="connsiteX4" fmla="*/ 2166852 w 4333694"/>
                <a:gd name="connsiteY4" fmla="*/ 3213469 h 4876810"/>
                <a:gd name="connsiteX5" fmla="*/ 1391774 w 4333694"/>
                <a:gd name="connsiteY5" fmla="*/ 2438391 h 4876810"/>
                <a:gd name="connsiteX6" fmla="*/ 2941930 w 4333694"/>
                <a:gd name="connsiteY6" fmla="*/ 2438391 h 4876810"/>
                <a:gd name="connsiteX7" fmla="*/ 2166852 w 4333694"/>
                <a:gd name="connsiteY7" fmla="*/ 3213469 h 4876810"/>
                <a:gd name="connsiteX8" fmla="*/ 4333389 w 4333694"/>
                <a:gd name="connsiteY8" fmla="*/ 1424016 h 4876810"/>
                <a:gd name="connsiteX9" fmla="*/ 4319435 w 4333694"/>
                <a:gd name="connsiteY9" fmla="*/ 1318498 h 4876810"/>
                <a:gd name="connsiteX10" fmla="*/ 4301100 w 4333694"/>
                <a:gd name="connsiteY10" fmla="*/ 1265015 h 4876810"/>
                <a:gd name="connsiteX11" fmla="*/ 4157310 w 4333694"/>
                <a:gd name="connsiteY11" fmla="*/ 1087355 h 4876810"/>
                <a:gd name="connsiteX12" fmla="*/ 4128145 w 4333694"/>
                <a:gd name="connsiteY12" fmla="*/ 1068676 h 4876810"/>
                <a:gd name="connsiteX13" fmla="*/ 2371639 w 4333694"/>
                <a:gd name="connsiteY13" fmla="*/ 54931 h 4876810"/>
                <a:gd name="connsiteX14" fmla="*/ 2166519 w 4333694"/>
                <a:gd name="connsiteY14" fmla="*/ 0 h 4876810"/>
                <a:gd name="connsiteX15" fmla="*/ 1961283 w 4333694"/>
                <a:gd name="connsiteY15" fmla="*/ 55016 h 4876810"/>
                <a:gd name="connsiteX16" fmla="*/ 205111 w 4333694"/>
                <a:gd name="connsiteY16" fmla="*/ 1069324 h 4876810"/>
                <a:gd name="connsiteX17" fmla="*/ 176746 w 4333694"/>
                <a:gd name="connsiteY17" fmla="*/ 1087441 h 4876810"/>
                <a:gd name="connsiteX18" fmla="*/ 76286 w 4333694"/>
                <a:gd name="connsiteY18" fmla="*/ 1186701 h 4876810"/>
                <a:gd name="connsiteX19" fmla="*/ 30804 w 4333694"/>
                <a:gd name="connsiteY19" fmla="*/ 1269168 h 4876810"/>
                <a:gd name="connsiteX20" fmla="*/ 0 w 4333694"/>
                <a:gd name="connsiteY20" fmla="*/ 1424750 h 4876810"/>
                <a:gd name="connsiteX21" fmla="*/ 333 w 4333694"/>
                <a:gd name="connsiteY21" fmla="*/ 3452784 h 4876810"/>
                <a:gd name="connsiteX22" fmla="*/ 1334 w 4333694"/>
                <a:gd name="connsiteY22" fmla="*/ 3480587 h 4876810"/>
                <a:gd name="connsiteX23" fmla="*/ 1915 w 4333694"/>
                <a:gd name="connsiteY23" fmla="*/ 3487274 h 4876810"/>
                <a:gd name="connsiteX24" fmla="*/ 2048 w 4333694"/>
                <a:gd name="connsiteY24" fmla="*/ 3488636 h 4876810"/>
                <a:gd name="connsiteX25" fmla="*/ 4248 w 4333694"/>
                <a:gd name="connsiteY25" fmla="*/ 3508591 h 4876810"/>
                <a:gd name="connsiteX26" fmla="*/ 5277 w 4333694"/>
                <a:gd name="connsiteY26" fmla="*/ 3515411 h 4876810"/>
                <a:gd name="connsiteX27" fmla="*/ 5515 w 4333694"/>
                <a:gd name="connsiteY27" fmla="*/ 3516935 h 4876810"/>
                <a:gd name="connsiteX28" fmla="*/ 9134 w 4333694"/>
                <a:gd name="connsiteY28" fmla="*/ 3536699 h 4876810"/>
                <a:gd name="connsiteX29" fmla="*/ 10687 w 4333694"/>
                <a:gd name="connsiteY29" fmla="*/ 3543805 h 4876810"/>
                <a:gd name="connsiteX30" fmla="*/ 16478 w 4333694"/>
                <a:gd name="connsiteY30" fmla="*/ 3566198 h 4876810"/>
                <a:gd name="connsiteX31" fmla="*/ 17545 w 4333694"/>
                <a:gd name="connsiteY31" fmla="*/ 3569932 h 4876810"/>
                <a:gd name="connsiteX32" fmla="*/ 65056 w 4333694"/>
                <a:gd name="connsiteY32" fmla="*/ 3673516 h 4876810"/>
                <a:gd name="connsiteX33" fmla="*/ 113528 w 4333694"/>
                <a:gd name="connsiteY33" fmla="*/ 3735372 h 4876810"/>
                <a:gd name="connsiteX34" fmla="*/ 115386 w 4333694"/>
                <a:gd name="connsiteY34" fmla="*/ 3737334 h 4876810"/>
                <a:gd name="connsiteX35" fmla="*/ 142151 w 4333694"/>
                <a:gd name="connsiteY35" fmla="*/ 3762699 h 4876810"/>
                <a:gd name="connsiteX36" fmla="*/ 146895 w 4333694"/>
                <a:gd name="connsiteY36" fmla="*/ 3766700 h 4876810"/>
                <a:gd name="connsiteX37" fmla="*/ 176384 w 4333694"/>
                <a:gd name="connsiteY37" fmla="*/ 3789445 h 4876810"/>
                <a:gd name="connsiteX38" fmla="*/ 205569 w 4333694"/>
                <a:gd name="connsiteY38" fmla="*/ 3808143 h 4876810"/>
                <a:gd name="connsiteX39" fmla="*/ 1962083 w 4333694"/>
                <a:gd name="connsiteY39" fmla="*/ 4821870 h 4876810"/>
                <a:gd name="connsiteX40" fmla="*/ 2167195 w 4333694"/>
                <a:gd name="connsiteY40" fmla="*/ 4876810 h 4876810"/>
                <a:gd name="connsiteX41" fmla="*/ 2167195 w 4333694"/>
                <a:gd name="connsiteY41" fmla="*/ 4876810 h 4876810"/>
                <a:gd name="connsiteX42" fmla="*/ 2372430 w 4333694"/>
                <a:gd name="connsiteY42" fmla="*/ 4821793 h 4876810"/>
                <a:gd name="connsiteX43" fmla="*/ 4128573 w 4333694"/>
                <a:gd name="connsiteY43" fmla="*/ 3807476 h 4876810"/>
                <a:gd name="connsiteX44" fmla="*/ 4156977 w 4333694"/>
                <a:gd name="connsiteY44" fmla="*/ 3789331 h 4876810"/>
                <a:gd name="connsiteX45" fmla="*/ 4187276 w 4333694"/>
                <a:gd name="connsiteY45" fmla="*/ 3766014 h 4876810"/>
                <a:gd name="connsiteX46" fmla="*/ 4191134 w 4333694"/>
                <a:gd name="connsiteY46" fmla="*/ 3762775 h 4876810"/>
                <a:gd name="connsiteX47" fmla="*/ 4218185 w 4333694"/>
                <a:gd name="connsiteY47" fmla="*/ 3737239 h 4876810"/>
                <a:gd name="connsiteX48" fmla="*/ 4219699 w 4333694"/>
                <a:gd name="connsiteY48" fmla="*/ 3735610 h 4876810"/>
                <a:gd name="connsiteX49" fmla="*/ 4316368 w 4333694"/>
                <a:gd name="connsiteY49" fmla="*/ 3569675 h 4876810"/>
                <a:gd name="connsiteX50" fmla="*/ 4317473 w 4333694"/>
                <a:gd name="connsiteY50" fmla="*/ 3565808 h 4876810"/>
                <a:gd name="connsiteX51" fmla="*/ 4323236 w 4333694"/>
                <a:gd name="connsiteY51" fmla="*/ 3543519 h 4876810"/>
                <a:gd name="connsiteX52" fmla="*/ 4324846 w 4333694"/>
                <a:gd name="connsiteY52" fmla="*/ 3536156 h 4876810"/>
                <a:gd name="connsiteX53" fmla="*/ 4328637 w 4333694"/>
                <a:gd name="connsiteY53" fmla="*/ 3515420 h 4876810"/>
                <a:gd name="connsiteX54" fmla="*/ 4329789 w 4333694"/>
                <a:gd name="connsiteY54" fmla="*/ 3507877 h 4876810"/>
                <a:gd name="connsiteX55" fmla="*/ 4331961 w 4333694"/>
                <a:gd name="connsiteY55" fmla="*/ 3488150 h 4876810"/>
                <a:gd name="connsiteX56" fmla="*/ 4332094 w 4333694"/>
                <a:gd name="connsiteY56" fmla="*/ 3486788 h 4876810"/>
                <a:gd name="connsiteX57" fmla="*/ 4332694 w 4333694"/>
                <a:gd name="connsiteY57" fmla="*/ 3479921 h 4876810"/>
                <a:gd name="connsiteX58" fmla="*/ 4333694 w 4333694"/>
                <a:gd name="connsiteY58" fmla="*/ 3452003 h 4876810"/>
                <a:gd name="connsiteX59" fmla="*/ 4333389 w 4333694"/>
                <a:gd name="connsiteY59" fmla="*/ 1424016 h 4876810"/>
                <a:gd name="connsiteX60" fmla="*/ 4160901 w 4333694"/>
                <a:gd name="connsiteY60" fmla="*/ 3468053 h 4876810"/>
                <a:gd name="connsiteX61" fmla="*/ 4160415 w 4333694"/>
                <a:gd name="connsiteY61" fmla="*/ 3473006 h 4876810"/>
                <a:gd name="connsiteX62" fmla="*/ 4159187 w 4333694"/>
                <a:gd name="connsiteY62" fmla="*/ 3484350 h 4876810"/>
                <a:gd name="connsiteX63" fmla="*/ 4158587 w 4333694"/>
                <a:gd name="connsiteY63" fmla="*/ 3488226 h 4876810"/>
                <a:gd name="connsiteX64" fmla="*/ 4158396 w 4333694"/>
                <a:gd name="connsiteY64" fmla="*/ 3489436 h 4876810"/>
                <a:gd name="connsiteX65" fmla="*/ 4156196 w 4333694"/>
                <a:gd name="connsiteY65" fmla="*/ 3501352 h 4876810"/>
                <a:gd name="connsiteX66" fmla="*/ 4155396 w 4333694"/>
                <a:gd name="connsiteY66" fmla="*/ 3505038 h 4876810"/>
                <a:gd name="connsiteX67" fmla="*/ 4152091 w 4333694"/>
                <a:gd name="connsiteY67" fmla="*/ 3517811 h 4876810"/>
                <a:gd name="connsiteX68" fmla="*/ 4151414 w 4333694"/>
                <a:gd name="connsiteY68" fmla="*/ 3520231 h 4876810"/>
                <a:gd name="connsiteX69" fmla="*/ 4095141 w 4333694"/>
                <a:gd name="connsiteY69" fmla="*/ 3616671 h 4876810"/>
                <a:gd name="connsiteX70" fmla="*/ 4094350 w 4333694"/>
                <a:gd name="connsiteY70" fmla="*/ 3617528 h 4876810"/>
                <a:gd name="connsiteX71" fmla="*/ 4078643 w 4333694"/>
                <a:gd name="connsiteY71" fmla="*/ 3632340 h 4876810"/>
                <a:gd name="connsiteX72" fmla="*/ 4076014 w 4333694"/>
                <a:gd name="connsiteY72" fmla="*/ 3634511 h 4876810"/>
                <a:gd name="connsiteX73" fmla="*/ 4058955 w 4333694"/>
                <a:gd name="connsiteY73" fmla="*/ 3647694 h 4876810"/>
                <a:gd name="connsiteX74" fmla="*/ 4042467 w 4333694"/>
                <a:gd name="connsiteY74" fmla="*/ 3658295 h 4876810"/>
                <a:gd name="connsiteX75" fmla="*/ 2286295 w 4333694"/>
                <a:gd name="connsiteY75" fmla="*/ 4672613 h 4876810"/>
                <a:gd name="connsiteX76" fmla="*/ 2167214 w 4333694"/>
                <a:gd name="connsiteY76" fmla="*/ 4704531 h 4876810"/>
                <a:gd name="connsiteX77" fmla="*/ 2048189 w 4333694"/>
                <a:gd name="connsiteY77" fmla="*/ 4672641 h 4876810"/>
                <a:gd name="connsiteX78" fmla="*/ 291684 w 4333694"/>
                <a:gd name="connsiteY78" fmla="*/ 3658943 h 4876810"/>
                <a:gd name="connsiteX79" fmla="*/ 274777 w 4333694"/>
                <a:gd name="connsiteY79" fmla="*/ 3648056 h 4876810"/>
                <a:gd name="connsiteX80" fmla="*/ 257756 w 4333694"/>
                <a:gd name="connsiteY80" fmla="*/ 3634864 h 4876810"/>
                <a:gd name="connsiteX81" fmla="*/ 254965 w 4333694"/>
                <a:gd name="connsiteY81" fmla="*/ 3632521 h 4876810"/>
                <a:gd name="connsiteX82" fmla="*/ 239830 w 4333694"/>
                <a:gd name="connsiteY82" fmla="*/ 3618252 h 4876810"/>
                <a:gd name="connsiteX83" fmla="*/ 238335 w 4333694"/>
                <a:gd name="connsiteY83" fmla="*/ 3616652 h 4876810"/>
                <a:gd name="connsiteX84" fmla="*/ 210179 w 4333694"/>
                <a:gd name="connsiteY84" fmla="*/ 3580724 h 4876810"/>
                <a:gd name="connsiteX85" fmla="*/ 209731 w 4333694"/>
                <a:gd name="connsiteY85" fmla="*/ 3580019 h 4876810"/>
                <a:gd name="connsiteX86" fmla="*/ 182594 w 4333694"/>
                <a:gd name="connsiteY86" fmla="*/ 3520592 h 4876810"/>
                <a:gd name="connsiteX87" fmla="*/ 181937 w 4333694"/>
                <a:gd name="connsiteY87" fmla="*/ 3518249 h 4876810"/>
                <a:gd name="connsiteX88" fmla="*/ 178594 w 4333694"/>
                <a:gd name="connsiteY88" fmla="*/ 3505352 h 4876810"/>
                <a:gd name="connsiteX89" fmla="*/ 177708 w 4333694"/>
                <a:gd name="connsiteY89" fmla="*/ 3501276 h 4876810"/>
                <a:gd name="connsiteX90" fmla="*/ 175641 w 4333694"/>
                <a:gd name="connsiteY90" fmla="*/ 3490027 h 4876810"/>
                <a:gd name="connsiteX91" fmla="*/ 174860 w 4333694"/>
                <a:gd name="connsiteY91" fmla="*/ 3485036 h 4876810"/>
                <a:gd name="connsiteX92" fmla="*/ 173622 w 4333694"/>
                <a:gd name="connsiteY92" fmla="*/ 3473577 h 4876810"/>
                <a:gd name="connsiteX93" fmla="*/ 173165 w 4333694"/>
                <a:gd name="connsiteY93" fmla="*/ 3468881 h 4876810"/>
                <a:gd name="connsiteX94" fmla="*/ 172555 w 4333694"/>
                <a:gd name="connsiteY94" fmla="*/ 3452689 h 4876810"/>
                <a:gd name="connsiteX95" fmla="*/ 172222 w 4333694"/>
                <a:gd name="connsiteY95" fmla="*/ 1424712 h 4876810"/>
                <a:gd name="connsiteX96" fmla="*/ 190138 w 4333694"/>
                <a:gd name="connsiteY96" fmla="*/ 1334538 h 4876810"/>
                <a:gd name="connsiteX97" fmla="*/ 216513 w 4333694"/>
                <a:gd name="connsiteY97" fmla="*/ 1286675 h 4876810"/>
                <a:gd name="connsiteX98" fmla="*/ 274796 w 4333694"/>
                <a:gd name="connsiteY98" fmla="*/ 1229020 h 4876810"/>
                <a:gd name="connsiteX99" fmla="*/ 291227 w 4333694"/>
                <a:gd name="connsiteY99" fmla="*/ 1218457 h 4876810"/>
                <a:gd name="connsiteX100" fmla="*/ 2047418 w 4333694"/>
                <a:gd name="connsiteY100" fmla="*/ 204140 h 4876810"/>
                <a:gd name="connsiteX101" fmla="*/ 2166519 w 4333694"/>
                <a:gd name="connsiteY101" fmla="*/ 172222 h 4876810"/>
                <a:gd name="connsiteX102" fmla="*/ 2285534 w 4333694"/>
                <a:gd name="connsiteY102" fmla="*/ 204102 h 4876810"/>
                <a:gd name="connsiteX103" fmla="*/ 4042010 w 4333694"/>
                <a:gd name="connsiteY103" fmla="*/ 1217819 h 4876810"/>
                <a:gd name="connsiteX104" fmla="*/ 4058955 w 4333694"/>
                <a:gd name="connsiteY104" fmla="*/ 1228725 h 4876810"/>
                <a:gd name="connsiteX105" fmla="*/ 4142366 w 4333694"/>
                <a:gd name="connsiteY105" fmla="*/ 1331900 h 4876810"/>
                <a:gd name="connsiteX106" fmla="*/ 4152995 w 4333694"/>
                <a:gd name="connsiteY106" fmla="*/ 1362875 h 4876810"/>
                <a:gd name="connsiteX107" fmla="*/ 4161130 w 4333694"/>
                <a:gd name="connsiteY107" fmla="*/ 1424007 h 4876810"/>
                <a:gd name="connsiteX108" fmla="*/ 4161463 w 4333694"/>
                <a:gd name="connsiteY108" fmla="*/ 3452032 h 4876810"/>
                <a:gd name="connsiteX109" fmla="*/ 4160901 w 4333694"/>
                <a:gd name="connsiteY109" fmla="*/ 3468053 h 4876810"/>
                <a:gd name="connsiteX0" fmla="*/ 2166852 w 4333694"/>
                <a:gd name="connsiteY0" fmla="*/ 3385700 h 4876810"/>
                <a:gd name="connsiteX1" fmla="*/ 1219543 w 4333694"/>
                <a:gd name="connsiteY1" fmla="*/ 2438391 h 4876810"/>
                <a:gd name="connsiteX2" fmla="*/ 2166852 w 4333694"/>
                <a:gd name="connsiteY2" fmla="*/ 3385700 h 4876810"/>
                <a:gd name="connsiteX3" fmla="*/ 2166852 w 4333694"/>
                <a:gd name="connsiteY3" fmla="*/ 3213469 h 4876810"/>
                <a:gd name="connsiteX4" fmla="*/ 1391774 w 4333694"/>
                <a:gd name="connsiteY4" fmla="*/ 2438391 h 4876810"/>
                <a:gd name="connsiteX5" fmla="*/ 2941930 w 4333694"/>
                <a:gd name="connsiteY5" fmla="*/ 2438391 h 4876810"/>
                <a:gd name="connsiteX6" fmla="*/ 2166852 w 4333694"/>
                <a:gd name="connsiteY6" fmla="*/ 3213469 h 4876810"/>
                <a:gd name="connsiteX7" fmla="*/ 4333389 w 4333694"/>
                <a:gd name="connsiteY7" fmla="*/ 1424016 h 4876810"/>
                <a:gd name="connsiteX8" fmla="*/ 4319435 w 4333694"/>
                <a:gd name="connsiteY8" fmla="*/ 1318498 h 4876810"/>
                <a:gd name="connsiteX9" fmla="*/ 4301100 w 4333694"/>
                <a:gd name="connsiteY9" fmla="*/ 1265015 h 4876810"/>
                <a:gd name="connsiteX10" fmla="*/ 4157310 w 4333694"/>
                <a:gd name="connsiteY10" fmla="*/ 1087355 h 4876810"/>
                <a:gd name="connsiteX11" fmla="*/ 4128145 w 4333694"/>
                <a:gd name="connsiteY11" fmla="*/ 1068676 h 4876810"/>
                <a:gd name="connsiteX12" fmla="*/ 2371639 w 4333694"/>
                <a:gd name="connsiteY12" fmla="*/ 54931 h 4876810"/>
                <a:gd name="connsiteX13" fmla="*/ 2166519 w 4333694"/>
                <a:gd name="connsiteY13" fmla="*/ 0 h 4876810"/>
                <a:gd name="connsiteX14" fmla="*/ 1961283 w 4333694"/>
                <a:gd name="connsiteY14" fmla="*/ 55016 h 4876810"/>
                <a:gd name="connsiteX15" fmla="*/ 205111 w 4333694"/>
                <a:gd name="connsiteY15" fmla="*/ 1069324 h 4876810"/>
                <a:gd name="connsiteX16" fmla="*/ 176746 w 4333694"/>
                <a:gd name="connsiteY16" fmla="*/ 1087441 h 4876810"/>
                <a:gd name="connsiteX17" fmla="*/ 76286 w 4333694"/>
                <a:gd name="connsiteY17" fmla="*/ 1186701 h 4876810"/>
                <a:gd name="connsiteX18" fmla="*/ 30804 w 4333694"/>
                <a:gd name="connsiteY18" fmla="*/ 1269168 h 4876810"/>
                <a:gd name="connsiteX19" fmla="*/ 0 w 4333694"/>
                <a:gd name="connsiteY19" fmla="*/ 1424750 h 4876810"/>
                <a:gd name="connsiteX20" fmla="*/ 333 w 4333694"/>
                <a:gd name="connsiteY20" fmla="*/ 3452784 h 4876810"/>
                <a:gd name="connsiteX21" fmla="*/ 1334 w 4333694"/>
                <a:gd name="connsiteY21" fmla="*/ 3480587 h 4876810"/>
                <a:gd name="connsiteX22" fmla="*/ 1915 w 4333694"/>
                <a:gd name="connsiteY22" fmla="*/ 3487274 h 4876810"/>
                <a:gd name="connsiteX23" fmla="*/ 2048 w 4333694"/>
                <a:gd name="connsiteY23" fmla="*/ 3488636 h 4876810"/>
                <a:gd name="connsiteX24" fmla="*/ 4248 w 4333694"/>
                <a:gd name="connsiteY24" fmla="*/ 3508591 h 4876810"/>
                <a:gd name="connsiteX25" fmla="*/ 5277 w 4333694"/>
                <a:gd name="connsiteY25" fmla="*/ 3515411 h 4876810"/>
                <a:gd name="connsiteX26" fmla="*/ 5515 w 4333694"/>
                <a:gd name="connsiteY26" fmla="*/ 3516935 h 4876810"/>
                <a:gd name="connsiteX27" fmla="*/ 9134 w 4333694"/>
                <a:gd name="connsiteY27" fmla="*/ 3536699 h 4876810"/>
                <a:gd name="connsiteX28" fmla="*/ 10687 w 4333694"/>
                <a:gd name="connsiteY28" fmla="*/ 3543805 h 4876810"/>
                <a:gd name="connsiteX29" fmla="*/ 16478 w 4333694"/>
                <a:gd name="connsiteY29" fmla="*/ 3566198 h 4876810"/>
                <a:gd name="connsiteX30" fmla="*/ 17545 w 4333694"/>
                <a:gd name="connsiteY30" fmla="*/ 3569932 h 4876810"/>
                <a:gd name="connsiteX31" fmla="*/ 65056 w 4333694"/>
                <a:gd name="connsiteY31" fmla="*/ 3673516 h 4876810"/>
                <a:gd name="connsiteX32" fmla="*/ 113528 w 4333694"/>
                <a:gd name="connsiteY32" fmla="*/ 3735372 h 4876810"/>
                <a:gd name="connsiteX33" fmla="*/ 115386 w 4333694"/>
                <a:gd name="connsiteY33" fmla="*/ 3737334 h 4876810"/>
                <a:gd name="connsiteX34" fmla="*/ 142151 w 4333694"/>
                <a:gd name="connsiteY34" fmla="*/ 3762699 h 4876810"/>
                <a:gd name="connsiteX35" fmla="*/ 146895 w 4333694"/>
                <a:gd name="connsiteY35" fmla="*/ 3766700 h 4876810"/>
                <a:gd name="connsiteX36" fmla="*/ 176384 w 4333694"/>
                <a:gd name="connsiteY36" fmla="*/ 3789445 h 4876810"/>
                <a:gd name="connsiteX37" fmla="*/ 205569 w 4333694"/>
                <a:gd name="connsiteY37" fmla="*/ 3808143 h 4876810"/>
                <a:gd name="connsiteX38" fmla="*/ 1962083 w 4333694"/>
                <a:gd name="connsiteY38" fmla="*/ 4821870 h 4876810"/>
                <a:gd name="connsiteX39" fmla="*/ 2167195 w 4333694"/>
                <a:gd name="connsiteY39" fmla="*/ 4876810 h 4876810"/>
                <a:gd name="connsiteX40" fmla="*/ 2167195 w 4333694"/>
                <a:gd name="connsiteY40" fmla="*/ 4876810 h 4876810"/>
                <a:gd name="connsiteX41" fmla="*/ 2372430 w 4333694"/>
                <a:gd name="connsiteY41" fmla="*/ 4821793 h 4876810"/>
                <a:gd name="connsiteX42" fmla="*/ 4128573 w 4333694"/>
                <a:gd name="connsiteY42" fmla="*/ 3807476 h 4876810"/>
                <a:gd name="connsiteX43" fmla="*/ 4156977 w 4333694"/>
                <a:gd name="connsiteY43" fmla="*/ 3789331 h 4876810"/>
                <a:gd name="connsiteX44" fmla="*/ 4187276 w 4333694"/>
                <a:gd name="connsiteY44" fmla="*/ 3766014 h 4876810"/>
                <a:gd name="connsiteX45" fmla="*/ 4191134 w 4333694"/>
                <a:gd name="connsiteY45" fmla="*/ 3762775 h 4876810"/>
                <a:gd name="connsiteX46" fmla="*/ 4218185 w 4333694"/>
                <a:gd name="connsiteY46" fmla="*/ 3737239 h 4876810"/>
                <a:gd name="connsiteX47" fmla="*/ 4219699 w 4333694"/>
                <a:gd name="connsiteY47" fmla="*/ 3735610 h 4876810"/>
                <a:gd name="connsiteX48" fmla="*/ 4316368 w 4333694"/>
                <a:gd name="connsiteY48" fmla="*/ 3569675 h 4876810"/>
                <a:gd name="connsiteX49" fmla="*/ 4317473 w 4333694"/>
                <a:gd name="connsiteY49" fmla="*/ 3565808 h 4876810"/>
                <a:gd name="connsiteX50" fmla="*/ 4323236 w 4333694"/>
                <a:gd name="connsiteY50" fmla="*/ 3543519 h 4876810"/>
                <a:gd name="connsiteX51" fmla="*/ 4324846 w 4333694"/>
                <a:gd name="connsiteY51" fmla="*/ 3536156 h 4876810"/>
                <a:gd name="connsiteX52" fmla="*/ 4328637 w 4333694"/>
                <a:gd name="connsiteY52" fmla="*/ 3515420 h 4876810"/>
                <a:gd name="connsiteX53" fmla="*/ 4329789 w 4333694"/>
                <a:gd name="connsiteY53" fmla="*/ 3507877 h 4876810"/>
                <a:gd name="connsiteX54" fmla="*/ 4331961 w 4333694"/>
                <a:gd name="connsiteY54" fmla="*/ 3488150 h 4876810"/>
                <a:gd name="connsiteX55" fmla="*/ 4332094 w 4333694"/>
                <a:gd name="connsiteY55" fmla="*/ 3486788 h 4876810"/>
                <a:gd name="connsiteX56" fmla="*/ 4332694 w 4333694"/>
                <a:gd name="connsiteY56" fmla="*/ 3479921 h 4876810"/>
                <a:gd name="connsiteX57" fmla="*/ 4333694 w 4333694"/>
                <a:gd name="connsiteY57" fmla="*/ 3452003 h 4876810"/>
                <a:gd name="connsiteX58" fmla="*/ 4333389 w 4333694"/>
                <a:gd name="connsiteY58" fmla="*/ 1424016 h 4876810"/>
                <a:gd name="connsiteX59" fmla="*/ 4160901 w 4333694"/>
                <a:gd name="connsiteY59" fmla="*/ 3468053 h 4876810"/>
                <a:gd name="connsiteX60" fmla="*/ 4160415 w 4333694"/>
                <a:gd name="connsiteY60" fmla="*/ 3473006 h 4876810"/>
                <a:gd name="connsiteX61" fmla="*/ 4159187 w 4333694"/>
                <a:gd name="connsiteY61" fmla="*/ 3484350 h 4876810"/>
                <a:gd name="connsiteX62" fmla="*/ 4158587 w 4333694"/>
                <a:gd name="connsiteY62" fmla="*/ 3488226 h 4876810"/>
                <a:gd name="connsiteX63" fmla="*/ 4158396 w 4333694"/>
                <a:gd name="connsiteY63" fmla="*/ 3489436 h 4876810"/>
                <a:gd name="connsiteX64" fmla="*/ 4156196 w 4333694"/>
                <a:gd name="connsiteY64" fmla="*/ 3501352 h 4876810"/>
                <a:gd name="connsiteX65" fmla="*/ 4155396 w 4333694"/>
                <a:gd name="connsiteY65" fmla="*/ 3505038 h 4876810"/>
                <a:gd name="connsiteX66" fmla="*/ 4152091 w 4333694"/>
                <a:gd name="connsiteY66" fmla="*/ 3517811 h 4876810"/>
                <a:gd name="connsiteX67" fmla="*/ 4151414 w 4333694"/>
                <a:gd name="connsiteY67" fmla="*/ 3520231 h 4876810"/>
                <a:gd name="connsiteX68" fmla="*/ 4095141 w 4333694"/>
                <a:gd name="connsiteY68" fmla="*/ 3616671 h 4876810"/>
                <a:gd name="connsiteX69" fmla="*/ 4094350 w 4333694"/>
                <a:gd name="connsiteY69" fmla="*/ 3617528 h 4876810"/>
                <a:gd name="connsiteX70" fmla="*/ 4078643 w 4333694"/>
                <a:gd name="connsiteY70" fmla="*/ 3632340 h 4876810"/>
                <a:gd name="connsiteX71" fmla="*/ 4076014 w 4333694"/>
                <a:gd name="connsiteY71" fmla="*/ 3634511 h 4876810"/>
                <a:gd name="connsiteX72" fmla="*/ 4058955 w 4333694"/>
                <a:gd name="connsiteY72" fmla="*/ 3647694 h 4876810"/>
                <a:gd name="connsiteX73" fmla="*/ 4042467 w 4333694"/>
                <a:gd name="connsiteY73" fmla="*/ 3658295 h 4876810"/>
                <a:gd name="connsiteX74" fmla="*/ 2286295 w 4333694"/>
                <a:gd name="connsiteY74" fmla="*/ 4672613 h 4876810"/>
                <a:gd name="connsiteX75" fmla="*/ 2167214 w 4333694"/>
                <a:gd name="connsiteY75" fmla="*/ 4704531 h 4876810"/>
                <a:gd name="connsiteX76" fmla="*/ 2048189 w 4333694"/>
                <a:gd name="connsiteY76" fmla="*/ 4672641 h 4876810"/>
                <a:gd name="connsiteX77" fmla="*/ 291684 w 4333694"/>
                <a:gd name="connsiteY77" fmla="*/ 3658943 h 4876810"/>
                <a:gd name="connsiteX78" fmla="*/ 274777 w 4333694"/>
                <a:gd name="connsiteY78" fmla="*/ 3648056 h 4876810"/>
                <a:gd name="connsiteX79" fmla="*/ 257756 w 4333694"/>
                <a:gd name="connsiteY79" fmla="*/ 3634864 h 4876810"/>
                <a:gd name="connsiteX80" fmla="*/ 254965 w 4333694"/>
                <a:gd name="connsiteY80" fmla="*/ 3632521 h 4876810"/>
                <a:gd name="connsiteX81" fmla="*/ 239830 w 4333694"/>
                <a:gd name="connsiteY81" fmla="*/ 3618252 h 4876810"/>
                <a:gd name="connsiteX82" fmla="*/ 238335 w 4333694"/>
                <a:gd name="connsiteY82" fmla="*/ 3616652 h 4876810"/>
                <a:gd name="connsiteX83" fmla="*/ 210179 w 4333694"/>
                <a:gd name="connsiteY83" fmla="*/ 3580724 h 4876810"/>
                <a:gd name="connsiteX84" fmla="*/ 209731 w 4333694"/>
                <a:gd name="connsiteY84" fmla="*/ 3580019 h 4876810"/>
                <a:gd name="connsiteX85" fmla="*/ 182594 w 4333694"/>
                <a:gd name="connsiteY85" fmla="*/ 3520592 h 4876810"/>
                <a:gd name="connsiteX86" fmla="*/ 181937 w 4333694"/>
                <a:gd name="connsiteY86" fmla="*/ 3518249 h 4876810"/>
                <a:gd name="connsiteX87" fmla="*/ 178594 w 4333694"/>
                <a:gd name="connsiteY87" fmla="*/ 3505352 h 4876810"/>
                <a:gd name="connsiteX88" fmla="*/ 177708 w 4333694"/>
                <a:gd name="connsiteY88" fmla="*/ 3501276 h 4876810"/>
                <a:gd name="connsiteX89" fmla="*/ 175641 w 4333694"/>
                <a:gd name="connsiteY89" fmla="*/ 3490027 h 4876810"/>
                <a:gd name="connsiteX90" fmla="*/ 174860 w 4333694"/>
                <a:gd name="connsiteY90" fmla="*/ 3485036 h 4876810"/>
                <a:gd name="connsiteX91" fmla="*/ 173622 w 4333694"/>
                <a:gd name="connsiteY91" fmla="*/ 3473577 h 4876810"/>
                <a:gd name="connsiteX92" fmla="*/ 173165 w 4333694"/>
                <a:gd name="connsiteY92" fmla="*/ 3468881 h 4876810"/>
                <a:gd name="connsiteX93" fmla="*/ 172555 w 4333694"/>
                <a:gd name="connsiteY93" fmla="*/ 3452689 h 4876810"/>
                <a:gd name="connsiteX94" fmla="*/ 172222 w 4333694"/>
                <a:gd name="connsiteY94" fmla="*/ 1424712 h 4876810"/>
                <a:gd name="connsiteX95" fmla="*/ 190138 w 4333694"/>
                <a:gd name="connsiteY95" fmla="*/ 1334538 h 4876810"/>
                <a:gd name="connsiteX96" fmla="*/ 216513 w 4333694"/>
                <a:gd name="connsiteY96" fmla="*/ 1286675 h 4876810"/>
                <a:gd name="connsiteX97" fmla="*/ 274796 w 4333694"/>
                <a:gd name="connsiteY97" fmla="*/ 1229020 h 4876810"/>
                <a:gd name="connsiteX98" fmla="*/ 291227 w 4333694"/>
                <a:gd name="connsiteY98" fmla="*/ 1218457 h 4876810"/>
                <a:gd name="connsiteX99" fmla="*/ 2047418 w 4333694"/>
                <a:gd name="connsiteY99" fmla="*/ 204140 h 4876810"/>
                <a:gd name="connsiteX100" fmla="*/ 2166519 w 4333694"/>
                <a:gd name="connsiteY100" fmla="*/ 172222 h 4876810"/>
                <a:gd name="connsiteX101" fmla="*/ 2285534 w 4333694"/>
                <a:gd name="connsiteY101" fmla="*/ 204102 h 4876810"/>
                <a:gd name="connsiteX102" fmla="*/ 4042010 w 4333694"/>
                <a:gd name="connsiteY102" fmla="*/ 1217819 h 4876810"/>
                <a:gd name="connsiteX103" fmla="*/ 4058955 w 4333694"/>
                <a:gd name="connsiteY103" fmla="*/ 1228725 h 4876810"/>
                <a:gd name="connsiteX104" fmla="*/ 4142366 w 4333694"/>
                <a:gd name="connsiteY104" fmla="*/ 1331900 h 4876810"/>
                <a:gd name="connsiteX105" fmla="*/ 4152995 w 4333694"/>
                <a:gd name="connsiteY105" fmla="*/ 1362875 h 4876810"/>
                <a:gd name="connsiteX106" fmla="*/ 4161130 w 4333694"/>
                <a:gd name="connsiteY106" fmla="*/ 1424007 h 4876810"/>
                <a:gd name="connsiteX107" fmla="*/ 4161463 w 4333694"/>
                <a:gd name="connsiteY107" fmla="*/ 3452032 h 4876810"/>
                <a:gd name="connsiteX108" fmla="*/ 4160901 w 4333694"/>
                <a:gd name="connsiteY108" fmla="*/ 3468053 h 4876810"/>
                <a:gd name="connsiteX0" fmla="*/ 2166852 w 4333694"/>
                <a:gd name="connsiteY0" fmla="*/ 3385700 h 4876810"/>
                <a:gd name="connsiteX1" fmla="*/ 1219543 w 4333694"/>
                <a:gd name="connsiteY1" fmla="*/ 2438391 h 4876810"/>
                <a:gd name="connsiteX2" fmla="*/ 2166852 w 4333694"/>
                <a:gd name="connsiteY2" fmla="*/ 3385700 h 4876810"/>
                <a:gd name="connsiteX3" fmla="*/ 2166852 w 4333694"/>
                <a:gd name="connsiteY3" fmla="*/ 3213469 h 4876810"/>
                <a:gd name="connsiteX4" fmla="*/ 1391774 w 4333694"/>
                <a:gd name="connsiteY4" fmla="*/ 2438391 h 4876810"/>
                <a:gd name="connsiteX5" fmla="*/ 2166852 w 4333694"/>
                <a:gd name="connsiteY5" fmla="*/ 3213469 h 4876810"/>
                <a:gd name="connsiteX6" fmla="*/ 4333389 w 4333694"/>
                <a:gd name="connsiteY6" fmla="*/ 1424016 h 4876810"/>
                <a:gd name="connsiteX7" fmla="*/ 4319435 w 4333694"/>
                <a:gd name="connsiteY7" fmla="*/ 1318498 h 4876810"/>
                <a:gd name="connsiteX8" fmla="*/ 4301100 w 4333694"/>
                <a:gd name="connsiteY8" fmla="*/ 1265015 h 4876810"/>
                <a:gd name="connsiteX9" fmla="*/ 4157310 w 4333694"/>
                <a:gd name="connsiteY9" fmla="*/ 1087355 h 4876810"/>
                <a:gd name="connsiteX10" fmla="*/ 4128145 w 4333694"/>
                <a:gd name="connsiteY10" fmla="*/ 1068676 h 4876810"/>
                <a:gd name="connsiteX11" fmla="*/ 2371639 w 4333694"/>
                <a:gd name="connsiteY11" fmla="*/ 54931 h 4876810"/>
                <a:gd name="connsiteX12" fmla="*/ 2166519 w 4333694"/>
                <a:gd name="connsiteY12" fmla="*/ 0 h 4876810"/>
                <a:gd name="connsiteX13" fmla="*/ 1961283 w 4333694"/>
                <a:gd name="connsiteY13" fmla="*/ 55016 h 4876810"/>
                <a:gd name="connsiteX14" fmla="*/ 205111 w 4333694"/>
                <a:gd name="connsiteY14" fmla="*/ 1069324 h 4876810"/>
                <a:gd name="connsiteX15" fmla="*/ 176746 w 4333694"/>
                <a:gd name="connsiteY15" fmla="*/ 1087441 h 4876810"/>
                <a:gd name="connsiteX16" fmla="*/ 76286 w 4333694"/>
                <a:gd name="connsiteY16" fmla="*/ 1186701 h 4876810"/>
                <a:gd name="connsiteX17" fmla="*/ 30804 w 4333694"/>
                <a:gd name="connsiteY17" fmla="*/ 1269168 h 4876810"/>
                <a:gd name="connsiteX18" fmla="*/ 0 w 4333694"/>
                <a:gd name="connsiteY18" fmla="*/ 1424750 h 4876810"/>
                <a:gd name="connsiteX19" fmla="*/ 333 w 4333694"/>
                <a:gd name="connsiteY19" fmla="*/ 3452784 h 4876810"/>
                <a:gd name="connsiteX20" fmla="*/ 1334 w 4333694"/>
                <a:gd name="connsiteY20" fmla="*/ 3480587 h 4876810"/>
                <a:gd name="connsiteX21" fmla="*/ 1915 w 4333694"/>
                <a:gd name="connsiteY21" fmla="*/ 3487274 h 4876810"/>
                <a:gd name="connsiteX22" fmla="*/ 2048 w 4333694"/>
                <a:gd name="connsiteY22" fmla="*/ 3488636 h 4876810"/>
                <a:gd name="connsiteX23" fmla="*/ 4248 w 4333694"/>
                <a:gd name="connsiteY23" fmla="*/ 3508591 h 4876810"/>
                <a:gd name="connsiteX24" fmla="*/ 5277 w 4333694"/>
                <a:gd name="connsiteY24" fmla="*/ 3515411 h 4876810"/>
                <a:gd name="connsiteX25" fmla="*/ 5515 w 4333694"/>
                <a:gd name="connsiteY25" fmla="*/ 3516935 h 4876810"/>
                <a:gd name="connsiteX26" fmla="*/ 9134 w 4333694"/>
                <a:gd name="connsiteY26" fmla="*/ 3536699 h 4876810"/>
                <a:gd name="connsiteX27" fmla="*/ 10687 w 4333694"/>
                <a:gd name="connsiteY27" fmla="*/ 3543805 h 4876810"/>
                <a:gd name="connsiteX28" fmla="*/ 16478 w 4333694"/>
                <a:gd name="connsiteY28" fmla="*/ 3566198 h 4876810"/>
                <a:gd name="connsiteX29" fmla="*/ 17545 w 4333694"/>
                <a:gd name="connsiteY29" fmla="*/ 3569932 h 4876810"/>
                <a:gd name="connsiteX30" fmla="*/ 65056 w 4333694"/>
                <a:gd name="connsiteY30" fmla="*/ 3673516 h 4876810"/>
                <a:gd name="connsiteX31" fmla="*/ 113528 w 4333694"/>
                <a:gd name="connsiteY31" fmla="*/ 3735372 h 4876810"/>
                <a:gd name="connsiteX32" fmla="*/ 115386 w 4333694"/>
                <a:gd name="connsiteY32" fmla="*/ 3737334 h 4876810"/>
                <a:gd name="connsiteX33" fmla="*/ 142151 w 4333694"/>
                <a:gd name="connsiteY33" fmla="*/ 3762699 h 4876810"/>
                <a:gd name="connsiteX34" fmla="*/ 146895 w 4333694"/>
                <a:gd name="connsiteY34" fmla="*/ 3766700 h 4876810"/>
                <a:gd name="connsiteX35" fmla="*/ 176384 w 4333694"/>
                <a:gd name="connsiteY35" fmla="*/ 3789445 h 4876810"/>
                <a:gd name="connsiteX36" fmla="*/ 205569 w 4333694"/>
                <a:gd name="connsiteY36" fmla="*/ 3808143 h 4876810"/>
                <a:gd name="connsiteX37" fmla="*/ 1962083 w 4333694"/>
                <a:gd name="connsiteY37" fmla="*/ 4821870 h 4876810"/>
                <a:gd name="connsiteX38" fmla="*/ 2167195 w 4333694"/>
                <a:gd name="connsiteY38" fmla="*/ 4876810 h 4876810"/>
                <a:gd name="connsiteX39" fmla="*/ 2167195 w 4333694"/>
                <a:gd name="connsiteY39" fmla="*/ 4876810 h 4876810"/>
                <a:gd name="connsiteX40" fmla="*/ 2372430 w 4333694"/>
                <a:gd name="connsiteY40" fmla="*/ 4821793 h 4876810"/>
                <a:gd name="connsiteX41" fmla="*/ 4128573 w 4333694"/>
                <a:gd name="connsiteY41" fmla="*/ 3807476 h 4876810"/>
                <a:gd name="connsiteX42" fmla="*/ 4156977 w 4333694"/>
                <a:gd name="connsiteY42" fmla="*/ 3789331 h 4876810"/>
                <a:gd name="connsiteX43" fmla="*/ 4187276 w 4333694"/>
                <a:gd name="connsiteY43" fmla="*/ 3766014 h 4876810"/>
                <a:gd name="connsiteX44" fmla="*/ 4191134 w 4333694"/>
                <a:gd name="connsiteY44" fmla="*/ 3762775 h 4876810"/>
                <a:gd name="connsiteX45" fmla="*/ 4218185 w 4333694"/>
                <a:gd name="connsiteY45" fmla="*/ 3737239 h 4876810"/>
                <a:gd name="connsiteX46" fmla="*/ 4219699 w 4333694"/>
                <a:gd name="connsiteY46" fmla="*/ 3735610 h 4876810"/>
                <a:gd name="connsiteX47" fmla="*/ 4316368 w 4333694"/>
                <a:gd name="connsiteY47" fmla="*/ 3569675 h 4876810"/>
                <a:gd name="connsiteX48" fmla="*/ 4317473 w 4333694"/>
                <a:gd name="connsiteY48" fmla="*/ 3565808 h 4876810"/>
                <a:gd name="connsiteX49" fmla="*/ 4323236 w 4333694"/>
                <a:gd name="connsiteY49" fmla="*/ 3543519 h 4876810"/>
                <a:gd name="connsiteX50" fmla="*/ 4324846 w 4333694"/>
                <a:gd name="connsiteY50" fmla="*/ 3536156 h 4876810"/>
                <a:gd name="connsiteX51" fmla="*/ 4328637 w 4333694"/>
                <a:gd name="connsiteY51" fmla="*/ 3515420 h 4876810"/>
                <a:gd name="connsiteX52" fmla="*/ 4329789 w 4333694"/>
                <a:gd name="connsiteY52" fmla="*/ 3507877 h 4876810"/>
                <a:gd name="connsiteX53" fmla="*/ 4331961 w 4333694"/>
                <a:gd name="connsiteY53" fmla="*/ 3488150 h 4876810"/>
                <a:gd name="connsiteX54" fmla="*/ 4332094 w 4333694"/>
                <a:gd name="connsiteY54" fmla="*/ 3486788 h 4876810"/>
                <a:gd name="connsiteX55" fmla="*/ 4332694 w 4333694"/>
                <a:gd name="connsiteY55" fmla="*/ 3479921 h 4876810"/>
                <a:gd name="connsiteX56" fmla="*/ 4333694 w 4333694"/>
                <a:gd name="connsiteY56" fmla="*/ 3452003 h 4876810"/>
                <a:gd name="connsiteX57" fmla="*/ 4333389 w 4333694"/>
                <a:gd name="connsiteY57" fmla="*/ 1424016 h 4876810"/>
                <a:gd name="connsiteX58" fmla="*/ 4160901 w 4333694"/>
                <a:gd name="connsiteY58" fmla="*/ 3468053 h 4876810"/>
                <a:gd name="connsiteX59" fmla="*/ 4160415 w 4333694"/>
                <a:gd name="connsiteY59" fmla="*/ 3473006 h 4876810"/>
                <a:gd name="connsiteX60" fmla="*/ 4159187 w 4333694"/>
                <a:gd name="connsiteY60" fmla="*/ 3484350 h 4876810"/>
                <a:gd name="connsiteX61" fmla="*/ 4158587 w 4333694"/>
                <a:gd name="connsiteY61" fmla="*/ 3488226 h 4876810"/>
                <a:gd name="connsiteX62" fmla="*/ 4158396 w 4333694"/>
                <a:gd name="connsiteY62" fmla="*/ 3489436 h 4876810"/>
                <a:gd name="connsiteX63" fmla="*/ 4156196 w 4333694"/>
                <a:gd name="connsiteY63" fmla="*/ 3501352 h 4876810"/>
                <a:gd name="connsiteX64" fmla="*/ 4155396 w 4333694"/>
                <a:gd name="connsiteY64" fmla="*/ 3505038 h 4876810"/>
                <a:gd name="connsiteX65" fmla="*/ 4152091 w 4333694"/>
                <a:gd name="connsiteY65" fmla="*/ 3517811 h 4876810"/>
                <a:gd name="connsiteX66" fmla="*/ 4151414 w 4333694"/>
                <a:gd name="connsiteY66" fmla="*/ 3520231 h 4876810"/>
                <a:gd name="connsiteX67" fmla="*/ 4095141 w 4333694"/>
                <a:gd name="connsiteY67" fmla="*/ 3616671 h 4876810"/>
                <a:gd name="connsiteX68" fmla="*/ 4094350 w 4333694"/>
                <a:gd name="connsiteY68" fmla="*/ 3617528 h 4876810"/>
                <a:gd name="connsiteX69" fmla="*/ 4078643 w 4333694"/>
                <a:gd name="connsiteY69" fmla="*/ 3632340 h 4876810"/>
                <a:gd name="connsiteX70" fmla="*/ 4076014 w 4333694"/>
                <a:gd name="connsiteY70" fmla="*/ 3634511 h 4876810"/>
                <a:gd name="connsiteX71" fmla="*/ 4058955 w 4333694"/>
                <a:gd name="connsiteY71" fmla="*/ 3647694 h 4876810"/>
                <a:gd name="connsiteX72" fmla="*/ 4042467 w 4333694"/>
                <a:gd name="connsiteY72" fmla="*/ 3658295 h 4876810"/>
                <a:gd name="connsiteX73" fmla="*/ 2286295 w 4333694"/>
                <a:gd name="connsiteY73" fmla="*/ 4672613 h 4876810"/>
                <a:gd name="connsiteX74" fmla="*/ 2167214 w 4333694"/>
                <a:gd name="connsiteY74" fmla="*/ 4704531 h 4876810"/>
                <a:gd name="connsiteX75" fmla="*/ 2048189 w 4333694"/>
                <a:gd name="connsiteY75" fmla="*/ 4672641 h 4876810"/>
                <a:gd name="connsiteX76" fmla="*/ 291684 w 4333694"/>
                <a:gd name="connsiteY76" fmla="*/ 3658943 h 4876810"/>
                <a:gd name="connsiteX77" fmla="*/ 274777 w 4333694"/>
                <a:gd name="connsiteY77" fmla="*/ 3648056 h 4876810"/>
                <a:gd name="connsiteX78" fmla="*/ 257756 w 4333694"/>
                <a:gd name="connsiteY78" fmla="*/ 3634864 h 4876810"/>
                <a:gd name="connsiteX79" fmla="*/ 254965 w 4333694"/>
                <a:gd name="connsiteY79" fmla="*/ 3632521 h 4876810"/>
                <a:gd name="connsiteX80" fmla="*/ 239830 w 4333694"/>
                <a:gd name="connsiteY80" fmla="*/ 3618252 h 4876810"/>
                <a:gd name="connsiteX81" fmla="*/ 238335 w 4333694"/>
                <a:gd name="connsiteY81" fmla="*/ 3616652 h 4876810"/>
                <a:gd name="connsiteX82" fmla="*/ 210179 w 4333694"/>
                <a:gd name="connsiteY82" fmla="*/ 3580724 h 4876810"/>
                <a:gd name="connsiteX83" fmla="*/ 209731 w 4333694"/>
                <a:gd name="connsiteY83" fmla="*/ 3580019 h 4876810"/>
                <a:gd name="connsiteX84" fmla="*/ 182594 w 4333694"/>
                <a:gd name="connsiteY84" fmla="*/ 3520592 h 4876810"/>
                <a:gd name="connsiteX85" fmla="*/ 181937 w 4333694"/>
                <a:gd name="connsiteY85" fmla="*/ 3518249 h 4876810"/>
                <a:gd name="connsiteX86" fmla="*/ 178594 w 4333694"/>
                <a:gd name="connsiteY86" fmla="*/ 3505352 h 4876810"/>
                <a:gd name="connsiteX87" fmla="*/ 177708 w 4333694"/>
                <a:gd name="connsiteY87" fmla="*/ 3501276 h 4876810"/>
                <a:gd name="connsiteX88" fmla="*/ 175641 w 4333694"/>
                <a:gd name="connsiteY88" fmla="*/ 3490027 h 4876810"/>
                <a:gd name="connsiteX89" fmla="*/ 174860 w 4333694"/>
                <a:gd name="connsiteY89" fmla="*/ 3485036 h 4876810"/>
                <a:gd name="connsiteX90" fmla="*/ 173622 w 4333694"/>
                <a:gd name="connsiteY90" fmla="*/ 3473577 h 4876810"/>
                <a:gd name="connsiteX91" fmla="*/ 173165 w 4333694"/>
                <a:gd name="connsiteY91" fmla="*/ 3468881 h 4876810"/>
                <a:gd name="connsiteX92" fmla="*/ 172555 w 4333694"/>
                <a:gd name="connsiteY92" fmla="*/ 3452689 h 4876810"/>
                <a:gd name="connsiteX93" fmla="*/ 172222 w 4333694"/>
                <a:gd name="connsiteY93" fmla="*/ 1424712 h 4876810"/>
                <a:gd name="connsiteX94" fmla="*/ 190138 w 4333694"/>
                <a:gd name="connsiteY94" fmla="*/ 1334538 h 4876810"/>
                <a:gd name="connsiteX95" fmla="*/ 216513 w 4333694"/>
                <a:gd name="connsiteY95" fmla="*/ 1286675 h 4876810"/>
                <a:gd name="connsiteX96" fmla="*/ 274796 w 4333694"/>
                <a:gd name="connsiteY96" fmla="*/ 1229020 h 4876810"/>
                <a:gd name="connsiteX97" fmla="*/ 291227 w 4333694"/>
                <a:gd name="connsiteY97" fmla="*/ 1218457 h 4876810"/>
                <a:gd name="connsiteX98" fmla="*/ 2047418 w 4333694"/>
                <a:gd name="connsiteY98" fmla="*/ 204140 h 4876810"/>
                <a:gd name="connsiteX99" fmla="*/ 2166519 w 4333694"/>
                <a:gd name="connsiteY99" fmla="*/ 172222 h 4876810"/>
                <a:gd name="connsiteX100" fmla="*/ 2285534 w 4333694"/>
                <a:gd name="connsiteY100" fmla="*/ 204102 h 4876810"/>
                <a:gd name="connsiteX101" fmla="*/ 4042010 w 4333694"/>
                <a:gd name="connsiteY101" fmla="*/ 1217819 h 4876810"/>
                <a:gd name="connsiteX102" fmla="*/ 4058955 w 4333694"/>
                <a:gd name="connsiteY102" fmla="*/ 1228725 h 4876810"/>
                <a:gd name="connsiteX103" fmla="*/ 4142366 w 4333694"/>
                <a:gd name="connsiteY103" fmla="*/ 1331900 h 4876810"/>
                <a:gd name="connsiteX104" fmla="*/ 4152995 w 4333694"/>
                <a:gd name="connsiteY104" fmla="*/ 1362875 h 4876810"/>
                <a:gd name="connsiteX105" fmla="*/ 4161130 w 4333694"/>
                <a:gd name="connsiteY105" fmla="*/ 1424007 h 4876810"/>
                <a:gd name="connsiteX106" fmla="*/ 4161463 w 4333694"/>
                <a:gd name="connsiteY106" fmla="*/ 3452032 h 4876810"/>
                <a:gd name="connsiteX107" fmla="*/ 4160901 w 4333694"/>
                <a:gd name="connsiteY107" fmla="*/ 3468053 h 4876810"/>
                <a:gd name="connsiteX0" fmla="*/ 2166852 w 4333694"/>
                <a:gd name="connsiteY0" fmla="*/ 3385700 h 4876810"/>
                <a:gd name="connsiteX1" fmla="*/ 1219543 w 4333694"/>
                <a:gd name="connsiteY1" fmla="*/ 2438391 h 4876810"/>
                <a:gd name="connsiteX2" fmla="*/ 2166852 w 4333694"/>
                <a:gd name="connsiteY2" fmla="*/ 3385700 h 4876810"/>
                <a:gd name="connsiteX3" fmla="*/ 4333389 w 4333694"/>
                <a:gd name="connsiteY3" fmla="*/ 1424016 h 4876810"/>
                <a:gd name="connsiteX4" fmla="*/ 4319435 w 4333694"/>
                <a:gd name="connsiteY4" fmla="*/ 1318498 h 4876810"/>
                <a:gd name="connsiteX5" fmla="*/ 4301100 w 4333694"/>
                <a:gd name="connsiteY5" fmla="*/ 1265015 h 4876810"/>
                <a:gd name="connsiteX6" fmla="*/ 4157310 w 4333694"/>
                <a:gd name="connsiteY6" fmla="*/ 1087355 h 4876810"/>
                <a:gd name="connsiteX7" fmla="*/ 4128145 w 4333694"/>
                <a:gd name="connsiteY7" fmla="*/ 1068676 h 4876810"/>
                <a:gd name="connsiteX8" fmla="*/ 2371639 w 4333694"/>
                <a:gd name="connsiteY8" fmla="*/ 54931 h 4876810"/>
                <a:gd name="connsiteX9" fmla="*/ 2166519 w 4333694"/>
                <a:gd name="connsiteY9" fmla="*/ 0 h 4876810"/>
                <a:gd name="connsiteX10" fmla="*/ 1961283 w 4333694"/>
                <a:gd name="connsiteY10" fmla="*/ 55016 h 4876810"/>
                <a:gd name="connsiteX11" fmla="*/ 205111 w 4333694"/>
                <a:gd name="connsiteY11" fmla="*/ 1069324 h 4876810"/>
                <a:gd name="connsiteX12" fmla="*/ 176746 w 4333694"/>
                <a:gd name="connsiteY12" fmla="*/ 1087441 h 4876810"/>
                <a:gd name="connsiteX13" fmla="*/ 76286 w 4333694"/>
                <a:gd name="connsiteY13" fmla="*/ 1186701 h 4876810"/>
                <a:gd name="connsiteX14" fmla="*/ 30804 w 4333694"/>
                <a:gd name="connsiteY14" fmla="*/ 1269168 h 4876810"/>
                <a:gd name="connsiteX15" fmla="*/ 0 w 4333694"/>
                <a:gd name="connsiteY15" fmla="*/ 1424750 h 4876810"/>
                <a:gd name="connsiteX16" fmla="*/ 333 w 4333694"/>
                <a:gd name="connsiteY16" fmla="*/ 3452784 h 4876810"/>
                <a:gd name="connsiteX17" fmla="*/ 1334 w 4333694"/>
                <a:gd name="connsiteY17" fmla="*/ 3480587 h 4876810"/>
                <a:gd name="connsiteX18" fmla="*/ 1915 w 4333694"/>
                <a:gd name="connsiteY18" fmla="*/ 3487274 h 4876810"/>
                <a:gd name="connsiteX19" fmla="*/ 2048 w 4333694"/>
                <a:gd name="connsiteY19" fmla="*/ 3488636 h 4876810"/>
                <a:gd name="connsiteX20" fmla="*/ 4248 w 4333694"/>
                <a:gd name="connsiteY20" fmla="*/ 3508591 h 4876810"/>
                <a:gd name="connsiteX21" fmla="*/ 5277 w 4333694"/>
                <a:gd name="connsiteY21" fmla="*/ 3515411 h 4876810"/>
                <a:gd name="connsiteX22" fmla="*/ 5515 w 4333694"/>
                <a:gd name="connsiteY22" fmla="*/ 3516935 h 4876810"/>
                <a:gd name="connsiteX23" fmla="*/ 9134 w 4333694"/>
                <a:gd name="connsiteY23" fmla="*/ 3536699 h 4876810"/>
                <a:gd name="connsiteX24" fmla="*/ 10687 w 4333694"/>
                <a:gd name="connsiteY24" fmla="*/ 3543805 h 4876810"/>
                <a:gd name="connsiteX25" fmla="*/ 16478 w 4333694"/>
                <a:gd name="connsiteY25" fmla="*/ 3566198 h 4876810"/>
                <a:gd name="connsiteX26" fmla="*/ 17545 w 4333694"/>
                <a:gd name="connsiteY26" fmla="*/ 3569932 h 4876810"/>
                <a:gd name="connsiteX27" fmla="*/ 65056 w 4333694"/>
                <a:gd name="connsiteY27" fmla="*/ 3673516 h 4876810"/>
                <a:gd name="connsiteX28" fmla="*/ 113528 w 4333694"/>
                <a:gd name="connsiteY28" fmla="*/ 3735372 h 4876810"/>
                <a:gd name="connsiteX29" fmla="*/ 115386 w 4333694"/>
                <a:gd name="connsiteY29" fmla="*/ 3737334 h 4876810"/>
                <a:gd name="connsiteX30" fmla="*/ 142151 w 4333694"/>
                <a:gd name="connsiteY30" fmla="*/ 3762699 h 4876810"/>
                <a:gd name="connsiteX31" fmla="*/ 146895 w 4333694"/>
                <a:gd name="connsiteY31" fmla="*/ 3766700 h 4876810"/>
                <a:gd name="connsiteX32" fmla="*/ 176384 w 4333694"/>
                <a:gd name="connsiteY32" fmla="*/ 3789445 h 4876810"/>
                <a:gd name="connsiteX33" fmla="*/ 205569 w 4333694"/>
                <a:gd name="connsiteY33" fmla="*/ 3808143 h 4876810"/>
                <a:gd name="connsiteX34" fmla="*/ 1962083 w 4333694"/>
                <a:gd name="connsiteY34" fmla="*/ 4821870 h 4876810"/>
                <a:gd name="connsiteX35" fmla="*/ 2167195 w 4333694"/>
                <a:gd name="connsiteY35" fmla="*/ 4876810 h 4876810"/>
                <a:gd name="connsiteX36" fmla="*/ 2167195 w 4333694"/>
                <a:gd name="connsiteY36" fmla="*/ 4876810 h 4876810"/>
                <a:gd name="connsiteX37" fmla="*/ 2372430 w 4333694"/>
                <a:gd name="connsiteY37" fmla="*/ 4821793 h 4876810"/>
                <a:gd name="connsiteX38" fmla="*/ 4128573 w 4333694"/>
                <a:gd name="connsiteY38" fmla="*/ 3807476 h 4876810"/>
                <a:gd name="connsiteX39" fmla="*/ 4156977 w 4333694"/>
                <a:gd name="connsiteY39" fmla="*/ 3789331 h 4876810"/>
                <a:gd name="connsiteX40" fmla="*/ 4187276 w 4333694"/>
                <a:gd name="connsiteY40" fmla="*/ 3766014 h 4876810"/>
                <a:gd name="connsiteX41" fmla="*/ 4191134 w 4333694"/>
                <a:gd name="connsiteY41" fmla="*/ 3762775 h 4876810"/>
                <a:gd name="connsiteX42" fmla="*/ 4218185 w 4333694"/>
                <a:gd name="connsiteY42" fmla="*/ 3737239 h 4876810"/>
                <a:gd name="connsiteX43" fmla="*/ 4219699 w 4333694"/>
                <a:gd name="connsiteY43" fmla="*/ 3735610 h 4876810"/>
                <a:gd name="connsiteX44" fmla="*/ 4316368 w 4333694"/>
                <a:gd name="connsiteY44" fmla="*/ 3569675 h 4876810"/>
                <a:gd name="connsiteX45" fmla="*/ 4317473 w 4333694"/>
                <a:gd name="connsiteY45" fmla="*/ 3565808 h 4876810"/>
                <a:gd name="connsiteX46" fmla="*/ 4323236 w 4333694"/>
                <a:gd name="connsiteY46" fmla="*/ 3543519 h 4876810"/>
                <a:gd name="connsiteX47" fmla="*/ 4324846 w 4333694"/>
                <a:gd name="connsiteY47" fmla="*/ 3536156 h 4876810"/>
                <a:gd name="connsiteX48" fmla="*/ 4328637 w 4333694"/>
                <a:gd name="connsiteY48" fmla="*/ 3515420 h 4876810"/>
                <a:gd name="connsiteX49" fmla="*/ 4329789 w 4333694"/>
                <a:gd name="connsiteY49" fmla="*/ 3507877 h 4876810"/>
                <a:gd name="connsiteX50" fmla="*/ 4331961 w 4333694"/>
                <a:gd name="connsiteY50" fmla="*/ 3488150 h 4876810"/>
                <a:gd name="connsiteX51" fmla="*/ 4332094 w 4333694"/>
                <a:gd name="connsiteY51" fmla="*/ 3486788 h 4876810"/>
                <a:gd name="connsiteX52" fmla="*/ 4332694 w 4333694"/>
                <a:gd name="connsiteY52" fmla="*/ 3479921 h 4876810"/>
                <a:gd name="connsiteX53" fmla="*/ 4333694 w 4333694"/>
                <a:gd name="connsiteY53" fmla="*/ 3452003 h 4876810"/>
                <a:gd name="connsiteX54" fmla="*/ 4333389 w 4333694"/>
                <a:gd name="connsiteY54" fmla="*/ 1424016 h 4876810"/>
                <a:gd name="connsiteX55" fmla="*/ 4160901 w 4333694"/>
                <a:gd name="connsiteY55" fmla="*/ 3468053 h 4876810"/>
                <a:gd name="connsiteX56" fmla="*/ 4160415 w 4333694"/>
                <a:gd name="connsiteY56" fmla="*/ 3473006 h 4876810"/>
                <a:gd name="connsiteX57" fmla="*/ 4159187 w 4333694"/>
                <a:gd name="connsiteY57" fmla="*/ 3484350 h 4876810"/>
                <a:gd name="connsiteX58" fmla="*/ 4158587 w 4333694"/>
                <a:gd name="connsiteY58" fmla="*/ 3488226 h 4876810"/>
                <a:gd name="connsiteX59" fmla="*/ 4158396 w 4333694"/>
                <a:gd name="connsiteY59" fmla="*/ 3489436 h 4876810"/>
                <a:gd name="connsiteX60" fmla="*/ 4156196 w 4333694"/>
                <a:gd name="connsiteY60" fmla="*/ 3501352 h 4876810"/>
                <a:gd name="connsiteX61" fmla="*/ 4155396 w 4333694"/>
                <a:gd name="connsiteY61" fmla="*/ 3505038 h 4876810"/>
                <a:gd name="connsiteX62" fmla="*/ 4152091 w 4333694"/>
                <a:gd name="connsiteY62" fmla="*/ 3517811 h 4876810"/>
                <a:gd name="connsiteX63" fmla="*/ 4151414 w 4333694"/>
                <a:gd name="connsiteY63" fmla="*/ 3520231 h 4876810"/>
                <a:gd name="connsiteX64" fmla="*/ 4095141 w 4333694"/>
                <a:gd name="connsiteY64" fmla="*/ 3616671 h 4876810"/>
                <a:gd name="connsiteX65" fmla="*/ 4094350 w 4333694"/>
                <a:gd name="connsiteY65" fmla="*/ 3617528 h 4876810"/>
                <a:gd name="connsiteX66" fmla="*/ 4078643 w 4333694"/>
                <a:gd name="connsiteY66" fmla="*/ 3632340 h 4876810"/>
                <a:gd name="connsiteX67" fmla="*/ 4076014 w 4333694"/>
                <a:gd name="connsiteY67" fmla="*/ 3634511 h 4876810"/>
                <a:gd name="connsiteX68" fmla="*/ 4058955 w 4333694"/>
                <a:gd name="connsiteY68" fmla="*/ 3647694 h 4876810"/>
                <a:gd name="connsiteX69" fmla="*/ 4042467 w 4333694"/>
                <a:gd name="connsiteY69" fmla="*/ 3658295 h 4876810"/>
                <a:gd name="connsiteX70" fmla="*/ 2286295 w 4333694"/>
                <a:gd name="connsiteY70" fmla="*/ 4672613 h 4876810"/>
                <a:gd name="connsiteX71" fmla="*/ 2167214 w 4333694"/>
                <a:gd name="connsiteY71" fmla="*/ 4704531 h 4876810"/>
                <a:gd name="connsiteX72" fmla="*/ 2048189 w 4333694"/>
                <a:gd name="connsiteY72" fmla="*/ 4672641 h 4876810"/>
                <a:gd name="connsiteX73" fmla="*/ 291684 w 4333694"/>
                <a:gd name="connsiteY73" fmla="*/ 3658943 h 4876810"/>
                <a:gd name="connsiteX74" fmla="*/ 274777 w 4333694"/>
                <a:gd name="connsiteY74" fmla="*/ 3648056 h 4876810"/>
                <a:gd name="connsiteX75" fmla="*/ 257756 w 4333694"/>
                <a:gd name="connsiteY75" fmla="*/ 3634864 h 4876810"/>
                <a:gd name="connsiteX76" fmla="*/ 254965 w 4333694"/>
                <a:gd name="connsiteY76" fmla="*/ 3632521 h 4876810"/>
                <a:gd name="connsiteX77" fmla="*/ 239830 w 4333694"/>
                <a:gd name="connsiteY77" fmla="*/ 3618252 h 4876810"/>
                <a:gd name="connsiteX78" fmla="*/ 238335 w 4333694"/>
                <a:gd name="connsiteY78" fmla="*/ 3616652 h 4876810"/>
                <a:gd name="connsiteX79" fmla="*/ 210179 w 4333694"/>
                <a:gd name="connsiteY79" fmla="*/ 3580724 h 4876810"/>
                <a:gd name="connsiteX80" fmla="*/ 209731 w 4333694"/>
                <a:gd name="connsiteY80" fmla="*/ 3580019 h 4876810"/>
                <a:gd name="connsiteX81" fmla="*/ 182594 w 4333694"/>
                <a:gd name="connsiteY81" fmla="*/ 3520592 h 4876810"/>
                <a:gd name="connsiteX82" fmla="*/ 181937 w 4333694"/>
                <a:gd name="connsiteY82" fmla="*/ 3518249 h 4876810"/>
                <a:gd name="connsiteX83" fmla="*/ 178594 w 4333694"/>
                <a:gd name="connsiteY83" fmla="*/ 3505352 h 4876810"/>
                <a:gd name="connsiteX84" fmla="*/ 177708 w 4333694"/>
                <a:gd name="connsiteY84" fmla="*/ 3501276 h 4876810"/>
                <a:gd name="connsiteX85" fmla="*/ 175641 w 4333694"/>
                <a:gd name="connsiteY85" fmla="*/ 3490027 h 4876810"/>
                <a:gd name="connsiteX86" fmla="*/ 174860 w 4333694"/>
                <a:gd name="connsiteY86" fmla="*/ 3485036 h 4876810"/>
                <a:gd name="connsiteX87" fmla="*/ 173622 w 4333694"/>
                <a:gd name="connsiteY87" fmla="*/ 3473577 h 4876810"/>
                <a:gd name="connsiteX88" fmla="*/ 173165 w 4333694"/>
                <a:gd name="connsiteY88" fmla="*/ 3468881 h 4876810"/>
                <a:gd name="connsiteX89" fmla="*/ 172555 w 4333694"/>
                <a:gd name="connsiteY89" fmla="*/ 3452689 h 4876810"/>
                <a:gd name="connsiteX90" fmla="*/ 172222 w 4333694"/>
                <a:gd name="connsiteY90" fmla="*/ 1424712 h 4876810"/>
                <a:gd name="connsiteX91" fmla="*/ 190138 w 4333694"/>
                <a:gd name="connsiteY91" fmla="*/ 1334538 h 4876810"/>
                <a:gd name="connsiteX92" fmla="*/ 216513 w 4333694"/>
                <a:gd name="connsiteY92" fmla="*/ 1286675 h 4876810"/>
                <a:gd name="connsiteX93" fmla="*/ 274796 w 4333694"/>
                <a:gd name="connsiteY93" fmla="*/ 1229020 h 4876810"/>
                <a:gd name="connsiteX94" fmla="*/ 291227 w 4333694"/>
                <a:gd name="connsiteY94" fmla="*/ 1218457 h 4876810"/>
                <a:gd name="connsiteX95" fmla="*/ 2047418 w 4333694"/>
                <a:gd name="connsiteY95" fmla="*/ 204140 h 4876810"/>
                <a:gd name="connsiteX96" fmla="*/ 2166519 w 4333694"/>
                <a:gd name="connsiteY96" fmla="*/ 172222 h 4876810"/>
                <a:gd name="connsiteX97" fmla="*/ 2285534 w 4333694"/>
                <a:gd name="connsiteY97" fmla="*/ 204102 h 4876810"/>
                <a:gd name="connsiteX98" fmla="*/ 4042010 w 4333694"/>
                <a:gd name="connsiteY98" fmla="*/ 1217819 h 4876810"/>
                <a:gd name="connsiteX99" fmla="*/ 4058955 w 4333694"/>
                <a:gd name="connsiteY99" fmla="*/ 1228725 h 4876810"/>
                <a:gd name="connsiteX100" fmla="*/ 4142366 w 4333694"/>
                <a:gd name="connsiteY100" fmla="*/ 1331900 h 4876810"/>
                <a:gd name="connsiteX101" fmla="*/ 4152995 w 4333694"/>
                <a:gd name="connsiteY101" fmla="*/ 1362875 h 4876810"/>
                <a:gd name="connsiteX102" fmla="*/ 4161130 w 4333694"/>
                <a:gd name="connsiteY102" fmla="*/ 1424007 h 4876810"/>
                <a:gd name="connsiteX103" fmla="*/ 4161463 w 4333694"/>
                <a:gd name="connsiteY103" fmla="*/ 3452032 h 4876810"/>
                <a:gd name="connsiteX104" fmla="*/ 4160901 w 4333694"/>
                <a:gd name="connsiteY104" fmla="*/ 3468053 h 4876810"/>
                <a:gd name="connsiteX0" fmla="*/ 4333389 w 4333694"/>
                <a:gd name="connsiteY0" fmla="*/ 1424016 h 4876810"/>
                <a:gd name="connsiteX1" fmla="*/ 4319435 w 4333694"/>
                <a:gd name="connsiteY1" fmla="*/ 1318498 h 4876810"/>
                <a:gd name="connsiteX2" fmla="*/ 4301100 w 4333694"/>
                <a:gd name="connsiteY2" fmla="*/ 1265015 h 4876810"/>
                <a:gd name="connsiteX3" fmla="*/ 4157310 w 4333694"/>
                <a:gd name="connsiteY3" fmla="*/ 1087355 h 4876810"/>
                <a:gd name="connsiteX4" fmla="*/ 4128145 w 4333694"/>
                <a:gd name="connsiteY4" fmla="*/ 1068676 h 4876810"/>
                <a:gd name="connsiteX5" fmla="*/ 2371639 w 4333694"/>
                <a:gd name="connsiteY5" fmla="*/ 54931 h 4876810"/>
                <a:gd name="connsiteX6" fmla="*/ 2166519 w 4333694"/>
                <a:gd name="connsiteY6" fmla="*/ 0 h 4876810"/>
                <a:gd name="connsiteX7" fmla="*/ 1961283 w 4333694"/>
                <a:gd name="connsiteY7" fmla="*/ 55016 h 4876810"/>
                <a:gd name="connsiteX8" fmla="*/ 205111 w 4333694"/>
                <a:gd name="connsiteY8" fmla="*/ 1069324 h 4876810"/>
                <a:gd name="connsiteX9" fmla="*/ 176746 w 4333694"/>
                <a:gd name="connsiteY9" fmla="*/ 1087441 h 4876810"/>
                <a:gd name="connsiteX10" fmla="*/ 76286 w 4333694"/>
                <a:gd name="connsiteY10" fmla="*/ 1186701 h 4876810"/>
                <a:gd name="connsiteX11" fmla="*/ 30804 w 4333694"/>
                <a:gd name="connsiteY11" fmla="*/ 1269168 h 4876810"/>
                <a:gd name="connsiteX12" fmla="*/ 0 w 4333694"/>
                <a:gd name="connsiteY12" fmla="*/ 1424750 h 4876810"/>
                <a:gd name="connsiteX13" fmla="*/ 333 w 4333694"/>
                <a:gd name="connsiteY13" fmla="*/ 3452784 h 4876810"/>
                <a:gd name="connsiteX14" fmla="*/ 1334 w 4333694"/>
                <a:gd name="connsiteY14" fmla="*/ 3480587 h 4876810"/>
                <a:gd name="connsiteX15" fmla="*/ 1915 w 4333694"/>
                <a:gd name="connsiteY15" fmla="*/ 3487274 h 4876810"/>
                <a:gd name="connsiteX16" fmla="*/ 2048 w 4333694"/>
                <a:gd name="connsiteY16" fmla="*/ 3488636 h 4876810"/>
                <a:gd name="connsiteX17" fmla="*/ 4248 w 4333694"/>
                <a:gd name="connsiteY17" fmla="*/ 3508591 h 4876810"/>
                <a:gd name="connsiteX18" fmla="*/ 5277 w 4333694"/>
                <a:gd name="connsiteY18" fmla="*/ 3515411 h 4876810"/>
                <a:gd name="connsiteX19" fmla="*/ 5515 w 4333694"/>
                <a:gd name="connsiteY19" fmla="*/ 3516935 h 4876810"/>
                <a:gd name="connsiteX20" fmla="*/ 9134 w 4333694"/>
                <a:gd name="connsiteY20" fmla="*/ 3536699 h 4876810"/>
                <a:gd name="connsiteX21" fmla="*/ 10687 w 4333694"/>
                <a:gd name="connsiteY21" fmla="*/ 3543805 h 4876810"/>
                <a:gd name="connsiteX22" fmla="*/ 16478 w 4333694"/>
                <a:gd name="connsiteY22" fmla="*/ 3566198 h 4876810"/>
                <a:gd name="connsiteX23" fmla="*/ 17545 w 4333694"/>
                <a:gd name="connsiteY23" fmla="*/ 3569932 h 4876810"/>
                <a:gd name="connsiteX24" fmla="*/ 65056 w 4333694"/>
                <a:gd name="connsiteY24" fmla="*/ 3673516 h 4876810"/>
                <a:gd name="connsiteX25" fmla="*/ 113528 w 4333694"/>
                <a:gd name="connsiteY25" fmla="*/ 3735372 h 4876810"/>
                <a:gd name="connsiteX26" fmla="*/ 115386 w 4333694"/>
                <a:gd name="connsiteY26" fmla="*/ 3737334 h 4876810"/>
                <a:gd name="connsiteX27" fmla="*/ 142151 w 4333694"/>
                <a:gd name="connsiteY27" fmla="*/ 3762699 h 4876810"/>
                <a:gd name="connsiteX28" fmla="*/ 146895 w 4333694"/>
                <a:gd name="connsiteY28" fmla="*/ 3766700 h 4876810"/>
                <a:gd name="connsiteX29" fmla="*/ 176384 w 4333694"/>
                <a:gd name="connsiteY29" fmla="*/ 3789445 h 4876810"/>
                <a:gd name="connsiteX30" fmla="*/ 205569 w 4333694"/>
                <a:gd name="connsiteY30" fmla="*/ 3808143 h 4876810"/>
                <a:gd name="connsiteX31" fmla="*/ 1962083 w 4333694"/>
                <a:gd name="connsiteY31" fmla="*/ 4821870 h 4876810"/>
                <a:gd name="connsiteX32" fmla="*/ 2167195 w 4333694"/>
                <a:gd name="connsiteY32" fmla="*/ 4876810 h 4876810"/>
                <a:gd name="connsiteX33" fmla="*/ 2167195 w 4333694"/>
                <a:gd name="connsiteY33" fmla="*/ 4876810 h 4876810"/>
                <a:gd name="connsiteX34" fmla="*/ 2372430 w 4333694"/>
                <a:gd name="connsiteY34" fmla="*/ 4821793 h 4876810"/>
                <a:gd name="connsiteX35" fmla="*/ 4128573 w 4333694"/>
                <a:gd name="connsiteY35" fmla="*/ 3807476 h 4876810"/>
                <a:gd name="connsiteX36" fmla="*/ 4156977 w 4333694"/>
                <a:gd name="connsiteY36" fmla="*/ 3789331 h 4876810"/>
                <a:gd name="connsiteX37" fmla="*/ 4187276 w 4333694"/>
                <a:gd name="connsiteY37" fmla="*/ 3766014 h 4876810"/>
                <a:gd name="connsiteX38" fmla="*/ 4191134 w 4333694"/>
                <a:gd name="connsiteY38" fmla="*/ 3762775 h 4876810"/>
                <a:gd name="connsiteX39" fmla="*/ 4218185 w 4333694"/>
                <a:gd name="connsiteY39" fmla="*/ 3737239 h 4876810"/>
                <a:gd name="connsiteX40" fmla="*/ 4219699 w 4333694"/>
                <a:gd name="connsiteY40" fmla="*/ 3735610 h 4876810"/>
                <a:gd name="connsiteX41" fmla="*/ 4316368 w 4333694"/>
                <a:gd name="connsiteY41" fmla="*/ 3569675 h 4876810"/>
                <a:gd name="connsiteX42" fmla="*/ 4317473 w 4333694"/>
                <a:gd name="connsiteY42" fmla="*/ 3565808 h 4876810"/>
                <a:gd name="connsiteX43" fmla="*/ 4323236 w 4333694"/>
                <a:gd name="connsiteY43" fmla="*/ 3543519 h 4876810"/>
                <a:gd name="connsiteX44" fmla="*/ 4324846 w 4333694"/>
                <a:gd name="connsiteY44" fmla="*/ 3536156 h 4876810"/>
                <a:gd name="connsiteX45" fmla="*/ 4328637 w 4333694"/>
                <a:gd name="connsiteY45" fmla="*/ 3515420 h 4876810"/>
                <a:gd name="connsiteX46" fmla="*/ 4329789 w 4333694"/>
                <a:gd name="connsiteY46" fmla="*/ 3507877 h 4876810"/>
                <a:gd name="connsiteX47" fmla="*/ 4331961 w 4333694"/>
                <a:gd name="connsiteY47" fmla="*/ 3488150 h 4876810"/>
                <a:gd name="connsiteX48" fmla="*/ 4332094 w 4333694"/>
                <a:gd name="connsiteY48" fmla="*/ 3486788 h 4876810"/>
                <a:gd name="connsiteX49" fmla="*/ 4332694 w 4333694"/>
                <a:gd name="connsiteY49" fmla="*/ 3479921 h 4876810"/>
                <a:gd name="connsiteX50" fmla="*/ 4333694 w 4333694"/>
                <a:gd name="connsiteY50" fmla="*/ 3452003 h 4876810"/>
                <a:gd name="connsiteX51" fmla="*/ 4333389 w 4333694"/>
                <a:gd name="connsiteY51" fmla="*/ 1424016 h 4876810"/>
                <a:gd name="connsiteX52" fmla="*/ 4160901 w 4333694"/>
                <a:gd name="connsiteY52" fmla="*/ 3468053 h 4876810"/>
                <a:gd name="connsiteX53" fmla="*/ 4160415 w 4333694"/>
                <a:gd name="connsiteY53" fmla="*/ 3473006 h 4876810"/>
                <a:gd name="connsiteX54" fmla="*/ 4159187 w 4333694"/>
                <a:gd name="connsiteY54" fmla="*/ 3484350 h 4876810"/>
                <a:gd name="connsiteX55" fmla="*/ 4158587 w 4333694"/>
                <a:gd name="connsiteY55" fmla="*/ 3488226 h 4876810"/>
                <a:gd name="connsiteX56" fmla="*/ 4158396 w 4333694"/>
                <a:gd name="connsiteY56" fmla="*/ 3489436 h 4876810"/>
                <a:gd name="connsiteX57" fmla="*/ 4156196 w 4333694"/>
                <a:gd name="connsiteY57" fmla="*/ 3501352 h 4876810"/>
                <a:gd name="connsiteX58" fmla="*/ 4155396 w 4333694"/>
                <a:gd name="connsiteY58" fmla="*/ 3505038 h 4876810"/>
                <a:gd name="connsiteX59" fmla="*/ 4152091 w 4333694"/>
                <a:gd name="connsiteY59" fmla="*/ 3517811 h 4876810"/>
                <a:gd name="connsiteX60" fmla="*/ 4151414 w 4333694"/>
                <a:gd name="connsiteY60" fmla="*/ 3520231 h 4876810"/>
                <a:gd name="connsiteX61" fmla="*/ 4095141 w 4333694"/>
                <a:gd name="connsiteY61" fmla="*/ 3616671 h 4876810"/>
                <a:gd name="connsiteX62" fmla="*/ 4094350 w 4333694"/>
                <a:gd name="connsiteY62" fmla="*/ 3617528 h 4876810"/>
                <a:gd name="connsiteX63" fmla="*/ 4078643 w 4333694"/>
                <a:gd name="connsiteY63" fmla="*/ 3632340 h 4876810"/>
                <a:gd name="connsiteX64" fmla="*/ 4076014 w 4333694"/>
                <a:gd name="connsiteY64" fmla="*/ 3634511 h 4876810"/>
                <a:gd name="connsiteX65" fmla="*/ 4058955 w 4333694"/>
                <a:gd name="connsiteY65" fmla="*/ 3647694 h 4876810"/>
                <a:gd name="connsiteX66" fmla="*/ 4042467 w 4333694"/>
                <a:gd name="connsiteY66" fmla="*/ 3658295 h 4876810"/>
                <a:gd name="connsiteX67" fmla="*/ 2286295 w 4333694"/>
                <a:gd name="connsiteY67" fmla="*/ 4672613 h 4876810"/>
                <a:gd name="connsiteX68" fmla="*/ 2167214 w 4333694"/>
                <a:gd name="connsiteY68" fmla="*/ 4704531 h 4876810"/>
                <a:gd name="connsiteX69" fmla="*/ 2048189 w 4333694"/>
                <a:gd name="connsiteY69" fmla="*/ 4672641 h 4876810"/>
                <a:gd name="connsiteX70" fmla="*/ 291684 w 4333694"/>
                <a:gd name="connsiteY70" fmla="*/ 3658943 h 4876810"/>
                <a:gd name="connsiteX71" fmla="*/ 274777 w 4333694"/>
                <a:gd name="connsiteY71" fmla="*/ 3648056 h 4876810"/>
                <a:gd name="connsiteX72" fmla="*/ 257756 w 4333694"/>
                <a:gd name="connsiteY72" fmla="*/ 3634864 h 4876810"/>
                <a:gd name="connsiteX73" fmla="*/ 254965 w 4333694"/>
                <a:gd name="connsiteY73" fmla="*/ 3632521 h 4876810"/>
                <a:gd name="connsiteX74" fmla="*/ 239830 w 4333694"/>
                <a:gd name="connsiteY74" fmla="*/ 3618252 h 4876810"/>
                <a:gd name="connsiteX75" fmla="*/ 238335 w 4333694"/>
                <a:gd name="connsiteY75" fmla="*/ 3616652 h 4876810"/>
                <a:gd name="connsiteX76" fmla="*/ 210179 w 4333694"/>
                <a:gd name="connsiteY76" fmla="*/ 3580724 h 4876810"/>
                <a:gd name="connsiteX77" fmla="*/ 209731 w 4333694"/>
                <a:gd name="connsiteY77" fmla="*/ 3580019 h 4876810"/>
                <a:gd name="connsiteX78" fmla="*/ 182594 w 4333694"/>
                <a:gd name="connsiteY78" fmla="*/ 3520592 h 4876810"/>
                <a:gd name="connsiteX79" fmla="*/ 181937 w 4333694"/>
                <a:gd name="connsiteY79" fmla="*/ 3518249 h 4876810"/>
                <a:gd name="connsiteX80" fmla="*/ 178594 w 4333694"/>
                <a:gd name="connsiteY80" fmla="*/ 3505352 h 4876810"/>
                <a:gd name="connsiteX81" fmla="*/ 177708 w 4333694"/>
                <a:gd name="connsiteY81" fmla="*/ 3501276 h 4876810"/>
                <a:gd name="connsiteX82" fmla="*/ 175641 w 4333694"/>
                <a:gd name="connsiteY82" fmla="*/ 3490027 h 4876810"/>
                <a:gd name="connsiteX83" fmla="*/ 174860 w 4333694"/>
                <a:gd name="connsiteY83" fmla="*/ 3485036 h 4876810"/>
                <a:gd name="connsiteX84" fmla="*/ 173622 w 4333694"/>
                <a:gd name="connsiteY84" fmla="*/ 3473577 h 4876810"/>
                <a:gd name="connsiteX85" fmla="*/ 173165 w 4333694"/>
                <a:gd name="connsiteY85" fmla="*/ 3468881 h 4876810"/>
                <a:gd name="connsiteX86" fmla="*/ 172555 w 4333694"/>
                <a:gd name="connsiteY86" fmla="*/ 3452689 h 4876810"/>
                <a:gd name="connsiteX87" fmla="*/ 172222 w 4333694"/>
                <a:gd name="connsiteY87" fmla="*/ 1424712 h 4876810"/>
                <a:gd name="connsiteX88" fmla="*/ 190138 w 4333694"/>
                <a:gd name="connsiteY88" fmla="*/ 1334538 h 4876810"/>
                <a:gd name="connsiteX89" fmla="*/ 216513 w 4333694"/>
                <a:gd name="connsiteY89" fmla="*/ 1286675 h 4876810"/>
                <a:gd name="connsiteX90" fmla="*/ 274796 w 4333694"/>
                <a:gd name="connsiteY90" fmla="*/ 1229020 h 4876810"/>
                <a:gd name="connsiteX91" fmla="*/ 291227 w 4333694"/>
                <a:gd name="connsiteY91" fmla="*/ 1218457 h 4876810"/>
                <a:gd name="connsiteX92" fmla="*/ 2047418 w 4333694"/>
                <a:gd name="connsiteY92" fmla="*/ 204140 h 4876810"/>
                <a:gd name="connsiteX93" fmla="*/ 2166519 w 4333694"/>
                <a:gd name="connsiteY93" fmla="*/ 172222 h 4876810"/>
                <a:gd name="connsiteX94" fmla="*/ 2285534 w 4333694"/>
                <a:gd name="connsiteY94" fmla="*/ 204102 h 4876810"/>
                <a:gd name="connsiteX95" fmla="*/ 4042010 w 4333694"/>
                <a:gd name="connsiteY95" fmla="*/ 1217819 h 4876810"/>
                <a:gd name="connsiteX96" fmla="*/ 4058955 w 4333694"/>
                <a:gd name="connsiteY96" fmla="*/ 1228725 h 4876810"/>
                <a:gd name="connsiteX97" fmla="*/ 4142366 w 4333694"/>
                <a:gd name="connsiteY97" fmla="*/ 1331900 h 4876810"/>
                <a:gd name="connsiteX98" fmla="*/ 4152995 w 4333694"/>
                <a:gd name="connsiteY98" fmla="*/ 1362875 h 4876810"/>
                <a:gd name="connsiteX99" fmla="*/ 4161130 w 4333694"/>
                <a:gd name="connsiteY99" fmla="*/ 1424007 h 4876810"/>
                <a:gd name="connsiteX100" fmla="*/ 4161463 w 4333694"/>
                <a:gd name="connsiteY100" fmla="*/ 3452032 h 4876810"/>
                <a:gd name="connsiteX101" fmla="*/ 4160901 w 4333694"/>
                <a:gd name="connsiteY101" fmla="*/ 3468053 h 4876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333694" h="4876810">
                  <a:moveTo>
                    <a:pt x="4333389" y="1424016"/>
                  </a:moveTo>
                  <a:cubicBezTo>
                    <a:pt x="4333389" y="1388669"/>
                    <a:pt x="4328684" y="1353169"/>
                    <a:pt x="4319435" y="1318498"/>
                  </a:cubicBezTo>
                  <a:cubicBezTo>
                    <a:pt x="4314616" y="1300410"/>
                    <a:pt x="4308434" y="1282408"/>
                    <a:pt x="4301100" y="1265015"/>
                  </a:cubicBezTo>
                  <a:cubicBezTo>
                    <a:pt x="4270820" y="1193159"/>
                    <a:pt x="4221109" y="1131751"/>
                    <a:pt x="4157310" y="1087355"/>
                  </a:cubicBezTo>
                  <a:cubicBezTo>
                    <a:pt x="4146661" y="1079945"/>
                    <a:pt x="4137412" y="1074020"/>
                    <a:pt x="4128145" y="1068676"/>
                  </a:cubicBezTo>
                  <a:lnTo>
                    <a:pt x="2371639" y="54931"/>
                  </a:lnTo>
                  <a:cubicBezTo>
                    <a:pt x="2309355" y="18993"/>
                    <a:pt x="2238423" y="0"/>
                    <a:pt x="2166519" y="0"/>
                  </a:cubicBezTo>
                  <a:cubicBezTo>
                    <a:pt x="2094557" y="0"/>
                    <a:pt x="2023596" y="19012"/>
                    <a:pt x="1961283" y="55016"/>
                  </a:cubicBezTo>
                  <a:lnTo>
                    <a:pt x="205111" y="1069324"/>
                  </a:lnTo>
                  <a:cubicBezTo>
                    <a:pt x="196063" y="1074553"/>
                    <a:pt x="187052" y="1080297"/>
                    <a:pt x="176746" y="1087441"/>
                  </a:cubicBezTo>
                  <a:cubicBezTo>
                    <a:pt x="137827" y="1114406"/>
                    <a:pt x="104023" y="1147782"/>
                    <a:pt x="76286" y="1186701"/>
                  </a:cubicBezTo>
                  <a:cubicBezTo>
                    <a:pt x="58074" y="1212256"/>
                    <a:pt x="42767" y="1240012"/>
                    <a:pt x="30804" y="1269168"/>
                  </a:cubicBezTo>
                  <a:cubicBezTo>
                    <a:pt x="10354" y="1318984"/>
                    <a:pt x="0" y="1371314"/>
                    <a:pt x="0" y="1424750"/>
                  </a:cubicBezTo>
                  <a:lnTo>
                    <a:pt x="333" y="3452784"/>
                  </a:lnTo>
                  <a:cubicBezTo>
                    <a:pt x="333" y="3461557"/>
                    <a:pt x="657" y="3470653"/>
                    <a:pt x="1334" y="3480587"/>
                  </a:cubicBezTo>
                  <a:cubicBezTo>
                    <a:pt x="1486" y="3482816"/>
                    <a:pt x="1686" y="3485055"/>
                    <a:pt x="1915" y="3487274"/>
                  </a:cubicBezTo>
                  <a:cubicBezTo>
                    <a:pt x="1959" y="3487728"/>
                    <a:pt x="2004" y="3488182"/>
                    <a:pt x="2048" y="3488636"/>
                  </a:cubicBezTo>
                  <a:cubicBezTo>
                    <a:pt x="2629" y="3495237"/>
                    <a:pt x="3324" y="3501828"/>
                    <a:pt x="4248" y="3508591"/>
                  </a:cubicBezTo>
                  <a:cubicBezTo>
                    <a:pt x="4572" y="3510877"/>
                    <a:pt x="4924" y="3513135"/>
                    <a:pt x="5277" y="3515411"/>
                  </a:cubicBezTo>
                  <a:cubicBezTo>
                    <a:pt x="5356" y="3515919"/>
                    <a:pt x="5436" y="3516427"/>
                    <a:pt x="5515" y="3516935"/>
                  </a:cubicBezTo>
                  <a:cubicBezTo>
                    <a:pt x="6563" y="3523507"/>
                    <a:pt x="7753" y="3530060"/>
                    <a:pt x="9134" y="3536699"/>
                  </a:cubicBezTo>
                  <a:cubicBezTo>
                    <a:pt x="9639" y="3539119"/>
                    <a:pt x="10154" y="3541538"/>
                    <a:pt x="10687" y="3543805"/>
                  </a:cubicBezTo>
                  <a:cubicBezTo>
                    <a:pt x="12373" y="3551225"/>
                    <a:pt x="14278" y="3558540"/>
                    <a:pt x="16478" y="3566198"/>
                  </a:cubicBezTo>
                  <a:lnTo>
                    <a:pt x="17545" y="3569932"/>
                  </a:lnTo>
                  <a:cubicBezTo>
                    <a:pt x="28442" y="3606403"/>
                    <a:pt x="44415" y="3641246"/>
                    <a:pt x="65056" y="3673516"/>
                  </a:cubicBezTo>
                  <a:cubicBezTo>
                    <a:pt x="79191" y="3695634"/>
                    <a:pt x="95517" y="3716465"/>
                    <a:pt x="113528" y="3735372"/>
                  </a:cubicBezTo>
                  <a:cubicBezTo>
                    <a:pt x="113909" y="3735772"/>
                    <a:pt x="114986" y="3736934"/>
                    <a:pt x="115386" y="3737334"/>
                  </a:cubicBezTo>
                  <a:cubicBezTo>
                    <a:pt x="123920" y="3746183"/>
                    <a:pt x="132979" y="3754765"/>
                    <a:pt x="142151" y="3762699"/>
                  </a:cubicBezTo>
                  <a:lnTo>
                    <a:pt x="146895" y="3766700"/>
                  </a:lnTo>
                  <a:cubicBezTo>
                    <a:pt x="157305" y="3775453"/>
                    <a:pt x="166945" y="3782883"/>
                    <a:pt x="176384" y="3789445"/>
                  </a:cubicBezTo>
                  <a:cubicBezTo>
                    <a:pt x="186823" y="3796713"/>
                    <a:pt x="196348" y="3802809"/>
                    <a:pt x="205569" y="3808143"/>
                  </a:cubicBezTo>
                  <a:lnTo>
                    <a:pt x="1962083" y="4821870"/>
                  </a:lnTo>
                  <a:cubicBezTo>
                    <a:pt x="2024358" y="4857808"/>
                    <a:pt x="2095290" y="4876810"/>
                    <a:pt x="2167195" y="4876810"/>
                  </a:cubicBezTo>
                  <a:lnTo>
                    <a:pt x="2167195" y="4876810"/>
                  </a:lnTo>
                  <a:cubicBezTo>
                    <a:pt x="2239147" y="4876810"/>
                    <a:pt x="2310118" y="4857779"/>
                    <a:pt x="2372430" y="4821793"/>
                  </a:cubicBezTo>
                  <a:lnTo>
                    <a:pt x="4128573" y="3807476"/>
                  </a:lnTo>
                  <a:cubicBezTo>
                    <a:pt x="4137574" y="3802285"/>
                    <a:pt x="4146575" y="3796532"/>
                    <a:pt x="4156977" y="3789331"/>
                  </a:cubicBezTo>
                  <a:cubicBezTo>
                    <a:pt x="4166368" y="3782835"/>
                    <a:pt x="4176017" y="3775415"/>
                    <a:pt x="4187276" y="3766014"/>
                  </a:cubicBezTo>
                  <a:cubicBezTo>
                    <a:pt x="4188609" y="3764909"/>
                    <a:pt x="4189924" y="3763813"/>
                    <a:pt x="4191134" y="3762775"/>
                  </a:cubicBezTo>
                  <a:cubicBezTo>
                    <a:pt x="4200563" y="3754641"/>
                    <a:pt x="4209622" y="3746087"/>
                    <a:pt x="4218185" y="3737239"/>
                  </a:cubicBezTo>
                  <a:lnTo>
                    <a:pt x="4219699" y="3735610"/>
                  </a:lnTo>
                  <a:cubicBezTo>
                    <a:pt x="4264419" y="3688899"/>
                    <a:pt x="4297861" y="3631511"/>
                    <a:pt x="4316368" y="3569675"/>
                  </a:cubicBezTo>
                  <a:lnTo>
                    <a:pt x="4317473" y="3565808"/>
                  </a:lnTo>
                  <a:cubicBezTo>
                    <a:pt x="4319607" y="3558426"/>
                    <a:pt x="4321541" y="3550987"/>
                    <a:pt x="4323236" y="3543519"/>
                  </a:cubicBezTo>
                  <a:lnTo>
                    <a:pt x="4324846" y="3536156"/>
                  </a:lnTo>
                  <a:cubicBezTo>
                    <a:pt x="4326208" y="3529641"/>
                    <a:pt x="4327417" y="3523069"/>
                    <a:pt x="4328637" y="3515420"/>
                  </a:cubicBezTo>
                  <a:cubicBezTo>
                    <a:pt x="4329037" y="3512953"/>
                    <a:pt x="4329418" y="3510486"/>
                    <a:pt x="4329789" y="3507877"/>
                  </a:cubicBezTo>
                  <a:cubicBezTo>
                    <a:pt x="4330684" y="3501304"/>
                    <a:pt x="4331389" y="3494704"/>
                    <a:pt x="4331961" y="3488150"/>
                  </a:cubicBezTo>
                  <a:cubicBezTo>
                    <a:pt x="4332005" y="3487696"/>
                    <a:pt x="4332050" y="3487242"/>
                    <a:pt x="4332094" y="3486788"/>
                  </a:cubicBezTo>
                  <a:cubicBezTo>
                    <a:pt x="4332323" y="3484502"/>
                    <a:pt x="4332542" y="3482216"/>
                    <a:pt x="4332694" y="3479921"/>
                  </a:cubicBezTo>
                  <a:cubicBezTo>
                    <a:pt x="4333370" y="3469986"/>
                    <a:pt x="4333694" y="3460880"/>
                    <a:pt x="4333694" y="3452003"/>
                  </a:cubicBezTo>
                  <a:cubicBezTo>
                    <a:pt x="4333592" y="2776007"/>
                    <a:pt x="4333491" y="2100012"/>
                    <a:pt x="4333389" y="1424016"/>
                  </a:cubicBezTo>
                  <a:close/>
                  <a:moveTo>
                    <a:pt x="4160901" y="3468053"/>
                  </a:moveTo>
                  <a:lnTo>
                    <a:pt x="4160415" y="3473006"/>
                  </a:lnTo>
                  <a:cubicBezTo>
                    <a:pt x="4160082" y="3476854"/>
                    <a:pt x="4159692" y="3480673"/>
                    <a:pt x="4159187" y="3484350"/>
                  </a:cubicBezTo>
                  <a:lnTo>
                    <a:pt x="4158587" y="3488226"/>
                  </a:lnTo>
                  <a:cubicBezTo>
                    <a:pt x="4158587" y="3488265"/>
                    <a:pt x="4158396" y="3489417"/>
                    <a:pt x="4158396" y="3489436"/>
                  </a:cubicBezTo>
                  <a:cubicBezTo>
                    <a:pt x="4157786" y="3493284"/>
                    <a:pt x="4157091" y="3497094"/>
                    <a:pt x="4156196" y="3501352"/>
                  </a:cubicBezTo>
                  <a:lnTo>
                    <a:pt x="4155396" y="3505038"/>
                  </a:lnTo>
                  <a:cubicBezTo>
                    <a:pt x="4154405" y="3509391"/>
                    <a:pt x="4153281" y="3513696"/>
                    <a:pt x="4152091" y="3517811"/>
                  </a:cubicBezTo>
                  <a:lnTo>
                    <a:pt x="4151414" y="3520231"/>
                  </a:lnTo>
                  <a:cubicBezTo>
                    <a:pt x="4140670" y="3556083"/>
                    <a:pt x="4121277" y="3589363"/>
                    <a:pt x="4095141" y="3616671"/>
                  </a:cubicBezTo>
                  <a:lnTo>
                    <a:pt x="4094350" y="3617528"/>
                  </a:lnTo>
                  <a:cubicBezTo>
                    <a:pt x="4089473" y="3622567"/>
                    <a:pt x="4084196" y="3627539"/>
                    <a:pt x="4078643" y="3632340"/>
                  </a:cubicBezTo>
                  <a:lnTo>
                    <a:pt x="4076014" y="3634511"/>
                  </a:lnTo>
                  <a:cubicBezTo>
                    <a:pt x="4069499" y="3639969"/>
                    <a:pt x="4064060" y="3644170"/>
                    <a:pt x="4058955" y="3647694"/>
                  </a:cubicBezTo>
                  <a:cubicBezTo>
                    <a:pt x="4052564" y="3652123"/>
                    <a:pt x="4047325" y="3655476"/>
                    <a:pt x="4042467" y="3658295"/>
                  </a:cubicBezTo>
                  <a:lnTo>
                    <a:pt x="2286295" y="4672613"/>
                  </a:lnTo>
                  <a:cubicBezTo>
                    <a:pt x="2250139" y="4693492"/>
                    <a:pt x="2208962" y="4704531"/>
                    <a:pt x="2167214" y="4704531"/>
                  </a:cubicBezTo>
                  <a:cubicBezTo>
                    <a:pt x="2125485" y="4704531"/>
                    <a:pt x="2084337" y="4693492"/>
                    <a:pt x="2048189" y="4672641"/>
                  </a:cubicBezTo>
                  <a:lnTo>
                    <a:pt x="291684" y="3658943"/>
                  </a:lnTo>
                  <a:cubicBezTo>
                    <a:pt x="286645" y="3656038"/>
                    <a:pt x="281254" y="3652571"/>
                    <a:pt x="274777" y="3648056"/>
                  </a:cubicBezTo>
                  <a:cubicBezTo>
                    <a:pt x="269653" y="3644484"/>
                    <a:pt x="264052" y="3640160"/>
                    <a:pt x="257756" y="3634864"/>
                  </a:cubicBezTo>
                  <a:lnTo>
                    <a:pt x="254965" y="3632521"/>
                  </a:lnTo>
                  <a:cubicBezTo>
                    <a:pt x="249555" y="3627863"/>
                    <a:pt x="244307" y="3622891"/>
                    <a:pt x="239830" y="3618252"/>
                  </a:cubicBezTo>
                  <a:lnTo>
                    <a:pt x="238335" y="3616652"/>
                  </a:lnTo>
                  <a:cubicBezTo>
                    <a:pt x="227867" y="3605651"/>
                    <a:pt x="218389" y="3593564"/>
                    <a:pt x="210179" y="3580724"/>
                  </a:cubicBezTo>
                  <a:cubicBezTo>
                    <a:pt x="210026" y="3580486"/>
                    <a:pt x="209883" y="3580257"/>
                    <a:pt x="209731" y="3580019"/>
                  </a:cubicBezTo>
                  <a:cubicBezTo>
                    <a:pt x="197949" y="3561464"/>
                    <a:pt x="188824" y="3541471"/>
                    <a:pt x="182594" y="3520592"/>
                  </a:cubicBezTo>
                  <a:lnTo>
                    <a:pt x="181937" y="3518249"/>
                  </a:lnTo>
                  <a:cubicBezTo>
                    <a:pt x="180727" y="3514039"/>
                    <a:pt x="179613" y="3509791"/>
                    <a:pt x="178594" y="3505352"/>
                  </a:cubicBezTo>
                  <a:lnTo>
                    <a:pt x="177708" y="3501276"/>
                  </a:lnTo>
                  <a:cubicBezTo>
                    <a:pt x="176927" y="3497513"/>
                    <a:pt x="176241" y="3493723"/>
                    <a:pt x="175641" y="3490027"/>
                  </a:cubicBezTo>
                  <a:lnTo>
                    <a:pt x="174860" y="3485036"/>
                  </a:lnTo>
                  <a:cubicBezTo>
                    <a:pt x="174346" y="3481226"/>
                    <a:pt x="173946" y="3477387"/>
                    <a:pt x="173622" y="3473577"/>
                  </a:cubicBezTo>
                  <a:cubicBezTo>
                    <a:pt x="173470" y="3472012"/>
                    <a:pt x="173317" y="3470446"/>
                    <a:pt x="173165" y="3468881"/>
                  </a:cubicBezTo>
                  <a:cubicBezTo>
                    <a:pt x="172793" y="3463538"/>
                    <a:pt x="172555" y="3458166"/>
                    <a:pt x="172555" y="3452689"/>
                  </a:cubicBezTo>
                  <a:lnTo>
                    <a:pt x="172222" y="1424712"/>
                  </a:lnTo>
                  <a:cubicBezTo>
                    <a:pt x="172222" y="1393850"/>
                    <a:pt x="178241" y="1363513"/>
                    <a:pt x="190138" y="1334538"/>
                  </a:cubicBezTo>
                  <a:cubicBezTo>
                    <a:pt x="197082" y="1317574"/>
                    <a:pt x="205969" y="1301467"/>
                    <a:pt x="216513" y="1286675"/>
                  </a:cubicBezTo>
                  <a:cubicBezTo>
                    <a:pt x="232667" y="1264025"/>
                    <a:pt x="252279" y="1244622"/>
                    <a:pt x="274796" y="1229020"/>
                  </a:cubicBezTo>
                  <a:cubicBezTo>
                    <a:pt x="281159" y="1224610"/>
                    <a:pt x="286379" y="1221257"/>
                    <a:pt x="291227" y="1218457"/>
                  </a:cubicBezTo>
                  <a:lnTo>
                    <a:pt x="2047418" y="204140"/>
                  </a:lnTo>
                  <a:cubicBezTo>
                    <a:pt x="2083565" y="183251"/>
                    <a:pt x="2124751" y="172222"/>
                    <a:pt x="2166519" y="172222"/>
                  </a:cubicBezTo>
                  <a:cubicBezTo>
                    <a:pt x="2208248" y="172222"/>
                    <a:pt x="2249396" y="183242"/>
                    <a:pt x="2285534" y="204102"/>
                  </a:cubicBezTo>
                  <a:lnTo>
                    <a:pt x="4042010" y="1217819"/>
                  </a:lnTo>
                  <a:cubicBezTo>
                    <a:pt x="4046982" y="1220686"/>
                    <a:pt x="4052383" y="1224172"/>
                    <a:pt x="4058955" y="1228725"/>
                  </a:cubicBezTo>
                  <a:cubicBezTo>
                    <a:pt x="4095922" y="1254443"/>
                    <a:pt x="4124754" y="1290114"/>
                    <a:pt x="4142366" y="1331900"/>
                  </a:cubicBezTo>
                  <a:cubicBezTo>
                    <a:pt x="4146633" y="1342015"/>
                    <a:pt x="4150224" y="1352445"/>
                    <a:pt x="4152995" y="1362875"/>
                  </a:cubicBezTo>
                  <a:cubicBezTo>
                    <a:pt x="4158377" y="1383078"/>
                    <a:pt x="4161130" y="1403652"/>
                    <a:pt x="4161130" y="1424007"/>
                  </a:cubicBezTo>
                  <a:lnTo>
                    <a:pt x="4161463" y="3452032"/>
                  </a:lnTo>
                  <a:cubicBezTo>
                    <a:pt x="4161482" y="3457509"/>
                    <a:pt x="4161244" y="3462919"/>
                    <a:pt x="4160901" y="34680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27541803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>
            <a:extLst>
              <a:ext uri="{FF2B5EF4-FFF2-40B4-BE49-F238E27FC236}">
                <a16:creationId xmlns:a16="http://schemas.microsoft.com/office/drawing/2014/main" id="{BEF4A239-E99B-426B-9EB9-8AA05194A4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5F898BBE-BBD8-41BF-A8E8-140AFC5469E2}"/>
              </a:ext>
            </a:extLst>
          </p:cNvPr>
          <p:cNvSpPr/>
          <p:nvPr/>
        </p:nvSpPr>
        <p:spPr>
          <a:xfrm>
            <a:off x="5375920" y="1629830"/>
            <a:ext cx="900000" cy="900000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sz="5400" dirty="0">
                <a:solidFill>
                  <a:schemeClr val="accent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1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50464890-6A31-4171-9F15-DE3F4F4EE81C}"/>
              </a:ext>
            </a:extLst>
          </p:cNvPr>
          <p:cNvSpPr/>
          <p:nvPr/>
        </p:nvSpPr>
        <p:spPr>
          <a:xfrm>
            <a:off x="4151784" y="3439999"/>
            <a:ext cx="900000" cy="900000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sz="5400">
                <a:solidFill>
                  <a:schemeClr val="accent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2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8B511A7B-66EE-43E0-B4C6-935F80AE9831}"/>
              </a:ext>
            </a:extLst>
          </p:cNvPr>
          <p:cNvSpPr/>
          <p:nvPr/>
        </p:nvSpPr>
        <p:spPr>
          <a:xfrm>
            <a:off x="4475920" y="4869160"/>
            <a:ext cx="900000" cy="900000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sz="5400">
                <a:solidFill>
                  <a:schemeClr val="accent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3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C852ED06-C2CE-4644-BA44-615D01EAD24E}"/>
              </a:ext>
            </a:extLst>
          </p:cNvPr>
          <p:cNvSpPr/>
          <p:nvPr/>
        </p:nvSpPr>
        <p:spPr>
          <a:xfrm>
            <a:off x="7320136" y="2817032"/>
            <a:ext cx="900000" cy="900000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sz="5400">
                <a:solidFill>
                  <a:srgbClr val="C00000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5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E04BF497-3E44-43AC-A157-3DA97D18C31D}"/>
              </a:ext>
            </a:extLst>
          </p:cNvPr>
          <p:cNvSpPr/>
          <p:nvPr/>
        </p:nvSpPr>
        <p:spPr>
          <a:xfrm>
            <a:off x="8220136" y="4185184"/>
            <a:ext cx="900000" cy="900000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sz="5400">
                <a:solidFill>
                  <a:srgbClr val="C00000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6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75E5469C-F0D7-45C8-979C-0BFFBD8B872D}"/>
              </a:ext>
            </a:extLst>
          </p:cNvPr>
          <p:cNvSpPr/>
          <p:nvPr/>
        </p:nvSpPr>
        <p:spPr>
          <a:xfrm>
            <a:off x="6460440" y="5553336"/>
            <a:ext cx="900000" cy="900000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sz="5400">
                <a:solidFill>
                  <a:srgbClr val="C00000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301536012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3608969A-626D-4329-B789-CB0A66ADC30F}"/>
              </a:ext>
            </a:extLst>
          </p:cNvPr>
          <p:cNvGrpSpPr>
            <a:grpSpLocks noChangeAspect="1"/>
          </p:cNvGrpSpPr>
          <p:nvPr/>
        </p:nvGrpSpPr>
        <p:grpSpPr>
          <a:xfrm>
            <a:off x="323955" y="2133448"/>
            <a:ext cx="748225" cy="360000"/>
            <a:chOff x="8324934" y="3900473"/>
            <a:chExt cx="1133760" cy="545497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407BFD51-4AC7-4E7B-80B4-9C5ABB88E881}"/>
                </a:ext>
              </a:extLst>
            </p:cNvPr>
            <p:cNvSpPr/>
            <p:nvPr/>
          </p:nvSpPr>
          <p:spPr>
            <a:xfrm>
              <a:off x="8584776" y="3900473"/>
              <a:ext cx="254412" cy="545497"/>
            </a:xfrm>
            <a:custGeom>
              <a:avLst/>
              <a:gdLst/>
              <a:ahLst/>
              <a:cxnLst/>
              <a:rect l="l" t="t" r="r" b="b"/>
              <a:pathLst>
                <a:path w="254412" h="545497">
                  <a:moveTo>
                    <a:pt x="127206" y="0"/>
                  </a:moveTo>
                  <a:cubicBezTo>
                    <a:pt x="168512" y="252"/>
                    <a:pt x="200001" y="11925"/>
                    <a:pt x="221672" y="35019"/>
                  </a:cubicBezTo>
                  <a:cubicBezTo>
                    <a:pt x="243342" y="58113"/>
                    <a:pt x="254256" y="91116"/>
                    <a:pt x="254412" y="134030"/>
                  </a:cubicBezTo>
                  <a:lnTo>
                    <a:pt x="254412" y="411466"/>
                  </a:lnTo>
                  <a:cubicBezTo>
                    <a:pt x="254256" y="454380"/>
                    <a:pt x="243342" y="487383"/>
                    <a:pt x="221672" y="510478"/>
                  </a:cubicBezTo>
                  <a:cubicBezTo>
                    <a:pt x="200001" y="533572"/>
                    <a:pt x="168512" y="545245"/>
                    <a:pt x="127206" y="545497"/>
                  </a:cubicBezTo>
                  <a:cubicBezTo>
                    <a:pt x="85900" y="545245"/>
                    <a:pt x="54411" y="533572"/>
                    <a:pt x="32741" y="510478"/>
                  </a:cubicBezTo>
                  <a:cubicBezTo>
                    <a:pt x="11070" y="487383"/>
                    <a:pt x="156" y="454380"/>
                    <a:pt x="0" y="411466"/>
                  </a:cubicBezTo>
                  <a:lnTo>
                    <a:pt x="0" y="134030"/>
                  </a:lnTo>
                  <a:cubicBezTo>
                    <a:pt x="156" y="91116"/>
                    <a:pt x="11070" y="58113"/>
                    <a:pt x="32741" y="35019"/>
                  </a:cubicBezTo>
                  <a:cubicBezTo>
                    <a:pt x="54411" y="11925"/>
                    <a:pt x="85900" y="252"/>
                    <a:pt x="127206" y="0"/>
                  </a:cubicBezTo>
                  <a:close/>
                  <a:moveTo>
                    <a:pt x="127206" y="76105"/>
                  </a:moveTo>
                  <a:cubicBezTo>
                    <a:pt x="113713" y="75914"/>
                    <a:pt x="103129" y="79915"/>
                    <a:pt x="95453" y="88109"/>
                  </a:cubicBezTo>
                  <a:cubicBezTo>
                    <a:pt x="87777" y="96302"/>
                    <a:pt x="83867" y="109831"/>
                    <a:pt x="83724" y="128695"/>
                  </a:cubicBezTo>
                  <a:lnTo>
                    <a:pt x="83724" y="416801"/>
                  </a:lnTo>
                  <a:cubicBezTo>
                    <a:pt x="83867" y="435665"/>
                    <a:pt x="87777" y="449194"/>
                    <a:pt x="95453" y="457387"/>
                  </a:cubicBezTo>
                  <a:cubicBezTo>
                    <a:pt x="103129" y="465581"/>
                    <a:pt x="113713" y="469582"/>
                    <a:pt x="127206" y="469392"/>
                  </a:cubicBezTo>
                  <a:cubicBezTo>
                    <a:pt x="140699" y="469582"/>
                    <a:pt x="151283" y="465581"/>
                    <a:pt x="158959" y="457387"/>
                  </a:cubicBezTo>
                  <a:cubicBezTo>
                    <a:pt x="166635" y="449194"/>
                    <a:pt x="170545" y="435665"/>
                    <a:pt x="170688" y="416801"/>
                  </a:cubicBezTo>
                  <a:lnTo>
                    <a:pt x="170688" y="128695"/>
                  </a:lnTo>
                  <a:cubicBezTo>
                    <a:pt x="170545" y="109831"/>
                    <a:pt x="166635" y="96302"/>
                    <a:pt x="158959" y="88109"/>
                  </a:cubicBezTo>
                  <a:cubicBezTo>
                    <a:pt x="151283" y="79915"/>
                    <a:pt x="140699" y="75914"/>
                    <a:pt x="127206" y="7610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AEEB06C7-F8A2-4BF2-A634-C7E726BAC4FF}"/>
                </a:ext>
              </a:extLst>
            </p:cNvPr>
            <p:cNvSpPr/>
            <p:nvPr/>
          </p:nvSpPr>
          <p:spPr>
            <a:xfrm>
              <a:off x="8889576" y="3900473"/>
              <a:ext cx="254412" cy="545497"/>
            </a:xfrm>
            <a:custGeom>
              <a:avLst/>
              <a:gdLst/>
              <a:ahLst/>
              <a:cxnLst/>
              <a:rect l="l" t="t" r="r" b="b"/>
              <a:pathLst>
                <a:path w="254412" h="545497">
                  <a:moveTo>
                    <a:pt x="127206" y="0"/>
                  </a:moveTo>
                  <a:cubicBezTo>
                    <a:pt x="168512" y="252"/>
                    <a:pt x="200001" y="11925"/>
                    <a:pt x="221672" y="35019"/>
                  </a:cubicBezTo>
                  <a:cubicBezTo>
                    <a:pt x="243342" y="58113"/>
                    <a:pt x="254256" y="91116"/>
                    <a:pt x="254412" y="134030"/>
                  </a:cubicBezTo>
                  <a:lnTo>
                    <a:pt x="254412" y="411466"/>
                  </a:lnTo>
                  <a:cubicBezTo>
                    <a:pt x="254256" y="454380"/>
                    <a:pt x="243342" y="487383"/>
                    <a:pt x="221672" y="510478"/>
                  </a:cubicBezTo>
                  <a:cubicBezTo>
                    <a:pt x="200001" y="533572"/>
                    <a:pt x="168512" y="545245"/>
                    <a:pt x="127206" y="545497"/>
                  </a:cubicBezTo>
                  <a:cubicBezTo>
                    <a:pt x="85900" y="545245"/>
                    <a:pt x="54411" y="533572"/>
                    <a:pt x="32741" y="510478"/>
                  </a:cubicBezTo>
                  <a:cubicBezTo>
                    <a:pt x="11070" y="487383"/>
                    <a:pt x="156" y="454380"/>
                    <a:pt x="0" y="411466"/>
                  </a:cubicBezTo>
                  <a:lnTo>
                    <a:pt x="0" y="134030"/>
                  </a:lnTo>
                  <a:cubicBezTo>
                    <a:pt x="156" y="91116"/>
                    <a:pt x="11070" y="58113"/>
                    <a:pt x="32741" y="35019"/>
                  </a:cubicBezTo>
                  <a:cubicBezTo>
                    <a:pt x="54411" y="11925"/>
                    <a:pt x="85900" y="252"/>
                    <a:pt x="127206" y="0"/>
                  </a:cubicBezTo>
                  <a:close/>
                  <a:moveTo>
                    <a:pt x="127206" y="76105"/>
                  </a:moveTo>
                  <a:cubicBezTo>
                    <a:pt x="113713" y="75914"/>
                    <a:pt x="103129" y="79915"/>
                    <a:pt x="95453" y="88109"/>
                  </a:cubicBezTo>
                  <a:cubicBezTo>
                    <a:pt x="87777" y="96302"/>
                    <a:pt x="83867" y="109831"/>
                    <a:pt x="83724" y="128695"/>
                  </a:cubicBezTo>
                  <a:lnTo>
                    <a:pt x="83724" y="416801"/>
                  </a:lnTo>
                  <a:cubicBezTo>
                    <a:pt x="83867" y="435665"/>
                    <a:pt x="87777" y="449194"/>
                    <a:pt x="95453" y="457387"/>
                  </a:cubicBezTo>
                  <a:cubicBezTo>
                    <a:pt x="103129" y="465581"/>
                    <a:pt x="113713" y="469582"/>
                    <a:pt x="127206" y="469392"/>
                  </a:cubicBezTo>
                  <a:cubicBezTo>
                    <a:pt x="140699" y="469582"/>
                    <a:pt x="151283" y="465581"/>
                    <a:pt x="158959" y="457387"/>
                  </a:cubicBezTo>
                  <a:cubicBezTo>
                    <a:pt x="166635" y="449194"/>
                    <a:pt x="170545" y="435665"/>
                    <a:pt x="170688" y="416801"/>
                  </a:cubicBezTo>
                  <a:lnTo>
                    <a:pt x="170688" y="128695"/>
                  </a:lnTo>
                  <a:cubicBezTo>
                    <a:pt x="170545" y="109831"/>
                    <a:pt x="166635" y="96302"/>
                    <a:pt x="158959" y="88109"/>
                  </a:cubicBezTo>
                  <a:cubicBezTo>
                    <a:pt x="151283" y="79915"/>
                    <a:pt x="140699" y="75914"/>
                    <a:pt x="127206" y="7610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210AFEA-28D3-4994-A906-AFD77C7DF34E}"/>
                </a:ext>
              </a:extLst>
            </p:cNvPr>
            <p:cNvSpPr/>
            <p:nvPr/>
          </p:nvSpPr>
          <p:spPr>
            <a:xfrm>
              <a:off x="8324934" y="3906569"/>
              <a:ext cx="221646" cy="533305"/>
            </a:xfrm>
            <a:custGeom>
              <a:avLst/>
              <a:gdLst/>
              <a:ahLst/>
              <a:cxnLst/>
              <a:rect l="l" t="t" r="r" b="b"/>
              <a:pathLst>
                <a:path w="221646" h="533305">
                  <a:moveTo>
                    <a:pt x="0" y="0"/>
                  </a:moveTo>
                  <a:lnTo>
                    <a:pt x="221646" y="0"/>
                  </a:lnTo>
                  <a:lnTo>
                    <a:pt x="221646" y="76104"/>
                  </a:lnTo>
                  <a:lnTo>
                    <a:pt x="83724" y="76104"/>
                  </a:lnTo>
                  <a:lnTo>
                    <a:pt x="83724" y="236982"/>
                  </a:lnTo>
                  <a:lnTo>
                    <a:pt x="191928" y="236982"/>
                  </a:lnTo>
                  <a:lnTo>
                    <a:pt x="191928" y="313087"/>
                  </a:lnTo>
                  <a:lnTo>
                    <a:pt x="83724" y="313087"/>
                  </a:lnTo>
                  <a:lnTo>
                    <a:pt x="83724" y="533305"/>
                  </a:lnTo>
                  <a:lnTo>
                    <a:pt x="0" y="5333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F1ED214-024F-48ED-B335-16F716171ED1}"/>
                </a:ext>
              </a:extLst>
            </p:cNvPr>
            <p:cNvSpPr/>
            <p:nvPr/>
          </p:nvSpPr>
          <p:spPr>
            <a:xfrm>
              <a:off x="9201234" y="3906569"/>
              <a:ext cx="257460" cy="533305"/>
            </a:xfrm>
            <a:custGeom>
              <a:avLst/>
              <a:gdLst/>
              <a:ahLst/>
              <a:cxnLst/>
              <a:rect l="l" t="t" r="r" b="b"/>
              <a:pathLst>
                <a:path w="257460" h="533305">
                  <a:moveTo>
                    <a:pt x="0" y="0"/>
                  </a:moveTo>
                  <a:lnTo>
                    <a:pt x="132544" y="0"/>
                  </a:lnTo>
                  <a:cubicBezTo>
                    <a:pt x="174418" y="157"/>
                    <a:pt x="205714" y="11449"/>
                    <a:pt x="226433" y="33877"/>
                  </a:cubicBezTo>
                  <a:cubicBezTo>
                    <a:pt x="247152" y="56305"/>
                    <a:pt x="257494" y="88928"/>
                    <a:pt x="257460" y="131746"/>
                  </a:cubicBezTo>
                  <a:lnTo>
                    <a:pt x="257460" y="401560"/>
                  </a:lnTo>
                  <a:cubicBezTo>
                    <a:pt x="257494" y="444377"/>
                    <a:pt x="247152" y="477000"/>
                    <a:pt x="226433" y="499428"/>
                  </a:cubicBezTo>
                  <a:cubicBezTo>
                    <a:pt x="205714" y="521855"/>
                    <a:pt x="174418" y="533148"/>
                    <a:pt x="132544" y="533305"/>
                  </a:cubicBezTo>
                  <a:lnTo>
                    <a:pt x="0" y="533305"/>
                  </a:lnTo>
                  <a:lnTo>
                    <a:pt x="0" y="0"/>
                  </a:lnTo>
                  <a:close/>
                  <a:moveTo>
                    <a:pt x="83724" y="76104"/>
                  </a:moveTo>
                  <a:lnTo>
                    <a:pt x="83724" y="457200"/>
                  </a:lnTo>
                  <a:lnTo>
                    <a:pt x="131018" y="457200"/>
                  </a:lnTo>
                  <a:cubicBezTo>
                    <a:pt x="144478" y="457422"/>
                    <a:pt x="154935" y="453548"/>
                    <a:pt x="162388" y="445577"/>
                  </a:cubicBezTo>
                  <a:cubicBezTo>
                    <a:pt x="169842" y="437605"/>
                    <a:pt x="173624" y="424204"/>
                    <a:pt x="173736" y="405371"/>
                  </a:cubicBezTo>
                  <a:lnTo>
                    <a:pt x="173736" y="127935"/>
                  </a:lnTo>
                  <a:cubicBezTo>
                    <a:pt x="173624" y="109103"/>
                    <a:pt x="169842" y="95701"/>
                    <a:pt x="162388" y="87729"/>
                  </a:cubicBezTo>
                  <a:cubicBezTo>
                    <a:pt x="154935" y="79757"/>
                    <a:pt x="144478" y="75882"/>
                    <a:pt x="131018" y="76104"/>
                  </a:cubicBezTo>
                  <a:lnTo>
                    <a:pt x="83724" y="7610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2A338B20-257F-45BB-B4A6-509BCB19A9CB}"/>
              </a:ext>
            </a:extLst>
          </p:cNvPr>
          <p:cNvGrpSpPr>
            <a:grpSpLocks noChangeAspect="1"/>
          </p:cNvGrpSpPr>
          <p:nvPr/>
        </p:nvGrpSpPr>
        <p:grpSpPr>
          <a:xfrm>
            <a:off x="326500" y="399161"/>
            <a:ext cx="591512" cy="360000"/>
            <a:chOff x="5122644" y="5936361"/>
            <a:chExt cx="1172008" cy="713297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5A472EE7-7169-4AB0-B408-8F3F37248176}"/>
                </a:ext>
              </a:extLst>
            </p:cNvPr>
            <p:cNvSpPr/>
            <p:nvPr/>
          </p:nvSpPr>
          <p:spPr>
            <a:xfrm>
              <a:off x="5122644" y="5936361"/>
              <a:ext cx="392255" cy="713296"/>
            </a:xfrm>
            <a:custGeom>
              <a:avLst/>
              <a:gdLst/>
              <a:ahLst/>
              <a:cxnLst/>
              <a:rect l="l" t="t" r="r" b="b"/>
              <a:pathLst>
                <a:path w="392255" h="713296">
                  <a:moveTo>
                    <a:pt x="114111" y="0"/>
                  </a:moveTo>
                  <a:lnTo>
                    <a:pt x="278145" y="0"/>
                  </a:lnTo>
                  <a:lnTo>
                    <a:pt x="392255" y="713296"/>
                  </a:lnTo>
                  <a:lnTo>
                    <a:pt x="279164" y="713296"/>
                  </a:lnTo>
                  <a:lnTo>
                    <a:pt x="259806" y="583860"/>
                  </a:lnTo>
                  <a:lnTo>
                    <a:pt x="122262" y="583860"/>
                  </a:lnTo>
                  <a:lnTo>
                    <a:pt x="102904" y="713296"/>
                  </a:lnTo>
                  <a:lnTo>
                    <a:pt x="0" y="713296"/>
                  </a:lnTo>
                  <a:lnTo>
                    <a:pt x="114111" y="0"/>
                  </a:lnTo>
                  <a:close/>
                  <a:moveTo>
                    <a:pt x="189506" y="126378"/>
                  </a:moveTo>
                  <a:lnTo>
                    <a:pt x="136526" y="487166"/>
                  </a:lnTo>
                  <a:lnTo>
                    <a:pt x="244523" y="487166"/>
                  </a:lnTo>
                  <a:lnTo>
                    <a:pt x="191543" y="126378"/>
                  </a:lnTo>
                  <a:lnTo>
                    <a:pt x="189506" y="1263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CA1E89D-9F85-4D2F-8AF5-7511BCF2DB04}"/>
                </a:ext>
              </a:extLst>
            </p:cNvPr>
            <p:cNvSpPr/>
            <p:nvPr/>
          </p:nvSpPr>
          <p:spPr>
            <a:xfrm>
              <a:off x="5571299" y="5936361"/>
              <a:ext cx="348430" cy="713297"/>
            </a:xfrm>
            <a:custGeom>
              <a:avLst/>
              <a:gdLst/>
              <a:ahLst/>
              <a:cxnLst/>
              <a:rect l="l" t="t" r="r" b="b"/>
              <a:pathLst>
                <a:path w="348430" h="713297">
                  <a:moveTo>
                    <a:pt x="0" y="1"/>
                  </a:moveTo>
                  <a:lnTo>
                    <a:pt x="169120" y="1"/>
                  </a:lnTo>
                  <a:cubicBezTo>
                    <a:pt x="226868" y="-43"/>
                    <a:pt x="269068" y="13533"/>
                    <a:pt x="295719" y="40732"/>
                  </a:cubicBezTo>
                  <a:cubicBezTo>
                    <a:pt x="322370" y="67930"/>
                    <a:pt x="335525" y="109019"/>
                    <a:pt x="335183" y="163998"/>
                  </a:cubicBezTo>
                  <a:lnTo>
                    <a:pt x="335183" y="220085"/>
                  </a:lnTo>
                  <a:cubicBezTo>
                    <a:pt x="335247" y="256732"/>
                    <a:pt x="329266" y="286935"/>
                    <a:pt x="317240" y="310693"/>
                  </a:cubicBezTo>
                  <a:cubicBezTo>
                    <a:pt x="305215" y="334452"/>
                    <a:pt x="286763" y="352152"/>
                    <a:pt x="261885" y="363794"/>
                  </a:cubicBezTo>
                  <a:lnTo>
                    <a:pt x="261885" y="365829"/>
                  </a:lnTo>
                  <a:cubicBezTo>
                    <a:pt x="289478" y="377704"/>
                    <a:pt x="308863" y="396458"/>
                    <a:pt x="320040" y="422092"/>
                  </a:cubicBezTo>
                  <a:cubicBezTo>
                    <a:pt x="331216" y="447726"/>
                    <a:pt x="336603" y="479227"/>
                    <a:pt x="336200" y="516596"/>
                  </a:cubicBezTo>
                  <a:lnTo>
                    <a:pt x="336200" y="626667"/>
                  </a:lnTo>
                  <a:cubicBezTo>
                    <a:pt x="336009" y="643780"/>
                    <a:pt x="336646" y="659238"/>
                    <a:pt x="338111" y="673039"/>
                  </a:cubicBezTo>
                  <a:cubicBezTo>
                    <a:pt x="339576" y="686840"/>
                    <a:pt x="343016" y="700260"/>
                    <a:pt x="348430" y="713297"/>
                  </a:cubicBezTo>
                  <a:lnTo>
                    <a:pt x="234399" y="713297"/>
                  </a:lnTo>
                  <a:cubicBezTo>
                    <a:pt x="231302" y="705249"/>
                    <a:pt x="228842" y="695610"/>
                    <a:pt x="227018" y="684377"/>
                  </a:cubicBezTo>
                  <a:cubicBezTo>
                    <a:pt x="225194" y="673145"/>
                    <a:pt x="224261" y="653569"/>
                    <a:pt x="224218" y="625648"/>
                  </a:cubicBezTo>
                  <a:lnTo>
                    <a:pt x="224218" y="513538"/>
                  </a:lnTo>
                  <a:cubicBezTo>
                    <a:pt x="224346" y="480776"/>
                    <a:pt x="218479" y="457377"/>
                    <a:pt x="206617" y="443343"/>
                  </a:cubicBezTo>
                  <a:cubicBezTo>
                    <a:pt x="194756" y="429308"/>
                    <a:pt x="176135" y="422471"/>
                    <a:pt x="150754" y="422832"/>
                  </a:cubicBezTo>
                  <a:lnTo>
                    <a:pt x="111982" y="422832"/>
                  </a:lnTo>
                  <a:lnTo>
                    <a:pt x="111982" y="713297"/>
                  </a:lnTo>
                  <a:lnTo>
                    <a:pt x="0" y="713297"/>
                  </a:lnTo>
                  <a:lnTo>
                    <a:pt x="0" y="1"/>
                  </a:lnTo>
                  <a:close/>
                  <a:moveTo>
                    <a:pt x="111982" y="101792"/>
                  </a:moveTo>
                  <a:lnTo>
                    <a:pt x="111982" y="321042"/>
                  </a:lnTo>
                  <a:lnTo>
                    <a:pt x="155856" y="321042"/>
                  </a:lnTo>
                  <a:cubicBezTo>
                    <a:pt x="176964" y="321466"/>
                    <a:pt x="193416" y="316028"/>
                    <a:pt x="205214" y="304725"/>
                  </a:cubicBezTo>
                  <a:cubicBezTo>
                    <a:pt x="217012" y="293423"/>
                    <a:pt x="223006" y="273707"/>
                    <a:pt x="223197" y="245579"/>
                  </a:cubicBezTo>
                  <a:lnTo>
                    <a:pt x="223197" y="175215"/>
                  </a:lnTo>
                  <a:cubicBezTo>
                    <a:pt x="223304" y="149848"/>
                    <a:pt x="218755" y="131238"/>
                    <a:pt x="209550" y="119383"/>
                  </a:cubicBezTo>
                  <a:cubicBezTo>
                    <a:pt x="200346" y="107528"/>
                    <a:pt x="185849" y="101664"/>
                    <a:pt x="166059" y="101792"/>
                  </a:cubicBezTo>
                  <a:lnTo>
                    <a:pt x="111982" y="10179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9FBBA58-C643-41C9-910A-411B1661D7E1}"/>
                </a:ext>
              </a:extLst>
            </p:cNvPr>
            <p:cNvSpPr/>
            <p:nvPr/>
          </p:nvSpPr>
          <p:spPr>
            <a:xfrm>
              <a:off x="5948260" y="5936361"/>
              <a:ext cx="346392" cy="713296"/>
            </a:xfrm>
            <a:custGeom>
              <a:avLst/>
              <a:gdLst/>
              <a:ahLst/>
              <a:cxnLst/>
              <a:rect l="l" t="t" r="r" b="b"/>
              <a:pathLst>
                <a:path w="346392" h="713296">
                  <a:moveTo>
                    <a:pt x="0" y="0"/>
                  </a:moveTo>
                  <a:lnTo>
                    <a:pt x="346392" y="0"/>
                  </a:lnTo>
                  <a:lnTo>
                    <a:pt x="346392" y="101791"/>
                  </a:lnTo>
                  <a:lnTo>
                    <a:pt x="229187" y="101791"/>
                  </a:lnTo>
                  <a:lnTo>
                    <a:pt x="229187" y="713296"/>
                  </a:lnTo>
                  <a:lnTo>
                    <a:pt x="117205" y="713296"/>
                  </a:lnTo>
                  <a:lnTo>
                    <a:pt x="117205" y="101791"/>
                  </a:lnTo>
                  <a:lnTo>
                    <a:pt x="0" y="1017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D19916B-3EF5-4EB9-9A6F-B1BCDC00E517}"/>
              </a:ext>
            </a:extLst>
          </p:cNvPr>
          <p:cNvSpPr/>
          <p:nvPr/>
        </p:nvSpPr>
        <p:spPr>
          <a:xfrm>
            <a:off x="3992123" y="2135631"/>
            <a:ext cx="260668" cy="347589"/>
          </a:xfrm>
          <a:custGeom>
            <a:avLst/>
            <a:gdLst>
              <a:gd name="connsiteX0" fmla="*/ 227471 w 260668"/>
              <a:gd name="connsiteY0" fmla="*/ 236027 h 347589"/>
              <a:gd name="connsiteX1" fmla="*/ 209836 w 260668"/>
              <a:gd name="connsiteY1" fmla="*/ 244085 h 347589"/>
              <a:gd name="connsiteX2" fmla="*/ 199076 w 260668"/>
              <a:gd name="connsiteY2" fmla="*/ 277281 h 347589"/>
              <a:gd name="connsiteX3" fmla="*/ 212031 w 260668"/>
              <a:gd name="connsiteY3" fmla="*/ 299174 h 347589"/>
              <a:gd name="connsiteX4" fmla="*/ 239229 w 260668"/>
              <a:gd name="connsiteY4" fmla="*/ 272363 h 347589"/>
              <a:gd name="connsiteX5" fmla="*/ 227471 w 260668"/>
              <a:gd name="connsiteY5" fmla="*/ 236027 h 347589"/>
              <a:gd name="connsiteX6" fmla="*/ 0 w 260668"/>
              <a:gd name="connsiteY6" fmla="*/ 202004 h 347589"/>
              <a:gd name="connsiteX7" fmla="*/ 214672 w 260668"/>
              <a:gd name="connsiteY7" fmla="*/ 202004 h 347589"/>
              <a:gd name="connsiteX8" fmla="*/ 213004 w 260668"/>
              <a:gd name="connsiteY8" fmla="*/ 218475 h 347589"/>
              <a:gd name="connsiteX9" fmla="*/ 232233 w 260668"/>
              <a:gd name="connsiteY9" fmla="*/ 216549 h 347589"/>
              <a:gd name="connsiteX10" fmla="*/ 258706 w 260668"/>
              <a:gd name="connsiteY10" fmla="*/ 277125 h 347589"/>
              <a:gd name="connsiteX11" fmla="*/ 207268 w 260668"/>
              <a:gd name="connsiteY11" fmla="*/ 318652 h 347589"/>
              <a:gd name="connsiteX12" fmla="*/ 185565 w 260668"/>
              <a:gd name="connsiteY12" fmla="*/ 300110 h 347589"/>
              <a:gd name="connsiteX13" fmla="*/ 159166 w 260668"/>
              <a:gd name="connsiteY13" fmla="*/ 328749 h 347589"/>
              <a:gd name="connsiteX14" fmla="*/ 159167 w 260668"/>
              <a:gd name="connsiteY14" fmla="*/ 347589 h 347589"/>
              <a:gd name="connsiteX15" fmla="*/ 107336 w 260668"/>
              <a:gd name="connsiteY15" fmla="*/ 347589 h 347589"/>
              <a:gd name="connsiteX16" fmla="*/ 60193 w 260668"/>
              <a:gd name="connsiteY16" fmla="*/ 347589 h 347589"/>
              <a:gd name="connsiteX17" fmla="*/ 60193 w 260668"/>
              <a:gd name="connsiteY17" fmla="*/ 332200 h 347589"/>
              <a:gd name="connsiteX18" fmla="*/ 0 w 260668"/>
              <a:gd name="connsiteY18" fmla="*/ 202004 h 347589"/>
              <a:gd name="connsiteX19" fmla="*/ 81805 w 260668"/>
              <a:gd name="connsiteY19" fmla="*/ 62431 h 347589"/>
              <a:gd name="connsiteX20" fmla="*/ 79309 w 260668"/>
              <a:gd name="connsiteY20" fmla="*/ 78653 h 347589"/>
              <a:gd name="connsiteX21" fmla="*/ 80557 w 260668"/>
              <a:gd name="connsiteY21" fmla="*/ 90508 h 347589"/>
              <a:gd name="connsiteX22" fmla="*/ 85548 w 260668"/>
              <a:gd name="connsiteY22" fmla="*/ 101114 h 347589"/>
              <a:gd name="connsiteX23" fmla="*/ 91164 w 260668"/>
              <a:gd name="connsiteY23" fmla="*/ 111721 h 347589"/>
              <a:gd name="connsiteX24" fmla="*/ 100522 w 260668"/>
              <a:gd name="connsiteY24" fmla="*/ 121704 h 347589"/>
              <a:gd name="connsiteX25" fmla="*/ 106762 w 260668"/>
              <a:gd name="connsiteY25" fmla="*/ 134182 h 347589"/>
              <a:gd name="connsiteX26" fmla="*/ 111129 w 260668"/>
              <a:gd name="connsiteY26" fmla="*/ 149780 h 347589"/>
              <a:gd name="connsiteX27" fmla="*/ 108633 w 260668"/>
              <a:gd name="connsiteY27" fmla="*/ 167874 h 347589"/>
              <a:gd name="connsiteX28" fmla="*/ 100522 w 260668"/>
              <a:gd name="connsiteY28" fmla="*/ 181600 h 347589"/>
              <a:gd name="connsiteX29" fmla="*/ 88668 w 260668"/>
              <a:gd name="connsiteY29" fmla="*/ 195326 h 347589"/>
              <a:gd name="connsiteX30" fmla="*/ 94283 w 260668"/>
              <a:gd name="connsiteY30" fmla="*/ 185967 h 347589"/>
              <a:gd name="connsiteX31" fmla="*/ 96779 w 260668"/>
              <a:gd name="connsiteY31" fmla="*/ 175985 h 347589"/>
              <a:gd name="connsiteX32" fmla="*/ 99898 w 260668"/>
              <a:gd name="connsiteY32" fmla="*/ 165378 h 347589"/>
              <a:gd name="connsiteX33" fmla="*/ 98027 w 260668"/>
              <a:gd name="connsiteY33" fmla="*/ 149156 h 347589"/>
              <a:gd name="connsiteX34" fmla="*/ 92411 w 260668"/>
              <a:gd name="connsiteY34" fmla="*/ 137302 h 347589"/>
              <a:gd name="connsiteX35" fmla="*/ 84924 w 260668"/>
              <a:gd name="connsiteY35" fmla="*/ 129191 h 347589"/>
              <a:gd name="connsiteX36" fmla="*/ 76813 w 260668"/>
              <a:gd name="connsiteY36" fmla="*/ 116712 h 347589"/>
              <a:gd name="connsiteX37" fmla="*/ 73070 w 260668"/>
              <a:gd name="connsiteY37" fmla="*/ 104858 h 347589"/>
              <a:gd name="connsiteX38" fmla="*/ 71198 w 260668"/>
              <a:gd name="connsiteY38" fmla="*/ 89884 h 347589"/>
              <a:gd name="connsiteX39" fmla="*/ 73694 w 260668"/>
              <a:gd name="connsiteY39" fmla="*/ 72414 h 347589"/>
              <a:gd name="connsiteX40" fmla="*/ 110595 w 260668"/>
              <a:gd name="connsiteY40" fmla="*/ 0 h 347589"/>
              <a:gd name="connsiteX41" fmla="*/ 106926 w 260668"/>
              <a:gd name="connsiteY41" fmla="*/ 23843 h 347589"/>
              <a:gd name="connsiteX42" fmla="*/ 108760 w 260668"/>
              <a:gd name="connsiteY42" fmla="*/ 41266 h 347589"/>
              <a:gd name="connsiteX43" fmla="*/ 116097 w 260668"/>
              <a:gd name="connsiteY43" fmla="*/ 56856 h 347589"/>
              <a:gd name="connsiteX44" fmla="*/ 124350 w 260668"/>
              <a:gd name="connsiteY44" fmla="*/ 72445 h 347589"/>
              <a:gd name="connsiteX45" fmla="*/ 138105 w 260668"/>
              <a:gd name="connsiteY45" fmla="*/ 87118 h 347589"/>
              <a:gd name="connsiteX46" fmla="*/ 147276 w 260668"/>
              <a:gd name="connsiteY46" fmla="*/ 105458 h 347589"/>
              <a:gd name="connsiteX47" fmla="*/ 153695 w 260668"/>
              <a:gd name="connsiteY47" fmla="*/ 128384 h 347589"/>
              <a:gd name="connsiteX48" fmla="*/ 150027 w 260668"/>
              <a:gd name="connsiteY48" fmla="*/ 154978 h 347589"/>
              <a:gd name="connsiteX49" fmla="*/ 138105 w 260668"/>
              <a:gd name="connsiteY49" fmla="*/ 175153 h 347589"/>
              <a:gd name="connsiteX50" fmla="*/ 120682 w 260668"/>
              <a:gd name="connsiteY50" fmla="*/ 195327 h 347589"/>
              <a:gd name="connsiteX51" fmla="*/ 128935 w 260668"/>
              <a:gd name="connsiteY51" fmla="*/ 181572 h 347589"/>
              <a:gd name="connsiteX52" fmla="*/ 132603 w 260668"/>
              <a:gd name="connsiteY52" fmla="*/ 166899 h 347589"/>
              <a:gd name="connsiteX53" fmla="*/ 137188 w 260668"/>
              <a:gd name="connsiteY53" fmla="*/ 151310 h 347589"/>
              <a:gd name="connsiteX54" fmla="*/ 134437 w 260668"/>
              <a:gd name="connsiteY54" fmla="*/ 127467 h 347589"/>
              <a:gd name="connsiteX55" fmla="*/ 126184 w 260668"/>
              <a:gd name="connsiteY55" fmla="*/ 110044 h 347589"/>
              <a:gd name="connsiteX56" fmla="*/ 115180 w 260668"/>
              <a:gd name="connsiteY56" fmla="*/ 98122 h 347589"/>
              <a:gd name="connsiteX57" fmla="*/ 103258 w 260668"/>
              <a:gd name="connsiteY57" fmla="*/ 79782 h 347589"/>
              <a:gd name="connsiteX58" fmla="*/ 97756 w 260668"/>
              <a:gd name="connsiteY58" fmla="*/ 62358 h 347589"/>
              <a:gd name="connsiteX59" fmla="*/ 95005 w 260668"/>
              <a:gd name="connsiteY59" fmla="*/ 40349 h 347589"/>
              <a:gd name="connsiteX60" fmla="*/ 98673 w 260668"/>
              <a:gd name="connsiteY60" fmla="*/ 14673 h 347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60668" h="347589">
                <a:moveTo>
                  <a:pt x="227471" y="236027"/>
                </a:moveTo>
                <a:cubicBezTo>
                  <a:pt x="221407" y="234544"/>
                  <a:pt x="214893" y="237712"/>
                  <a:pt x="209836" y="244085"/>
                </a:cubicBezTo>
                <a:cubicBezTo>
                  <a:pt x="207470" y="255907"/>
                  <a:pt x="203768" y="267034"/>
                  <a:pt x="199076" y="277281"/>
                </a:cubicBezTo>
                <a:cubicBezTo>
                  <a:pt x="199491" y="288503"/>
                  <a:pt x="204367" y="297300"/>
                  <a:pt x="212031" y="299174"/>
                </a:cubicBezTo>
                <a:cubicBezTo>
                  <a:pt x="222788" y="301805"/>
                  <a:pt x="234965" y="289801"/>
                  <a:pt x="239229" y="272363"/>
                </a:cubicBezTo>
                <a:cubicBezTo>
                  <a:pt x="243492" y="254926"/>
                  <a:pt x="238228" y="238657"/>
                  <a:pt x="227471" y="236027"/>
                </a:cubicBezTo>
                <a:close/>
                <a:moveTo>
                  <a:pt x="0" y="202004"/>
                </a:moveTo>
                <a:lnTo>
                  <a:pt x="214672" y="202004"/>
                </a:lnTo>
                <a:lnTo>
                  <a:pt x="213004" y="218475"/>
                </a:lnTo>
                <a:cubicBezTo>
                  <a:pt x="219088" y="215549"/>
                  <a:pt x="225730" y="214959"/>
                  <a:pt x="232233" y="216549"/>
                </a:cubicBezTo>
                <a:cubicBezTo>
                  <a:pt x="253748" y="221810"/>
                  <a:pt x="265600" y="248931"/>
                  <a:pt x="258706" y="277125"/>
                </a:cubicBezTo>
                <a:cubicBezTo>
                  <a:pt x="251812" y="305320"/>
                  <a:pt x="228783" y="323912"/>
                  <a:pt x="207268" y="318652"/>
                </a:cubicBezTo>
                <a:cubicBezTo>
                  <a:pt x="197665" y="316304"/>
                  <a:pt x="189987" y="309601"/>
                  <a:pt x="185565" y="300110"/>
                </a:cubicBezTo>
                <a:cubicBezTo>
                  <a:pt x="178376" y="311767"/>
                  <a:pt x="169281" y="321334"/>
                  <a:pt x="159166" y="328749"/>
                </a:cubicBezTo>
                <a:lnTo>
                  <a:pt x="159167" y="347589"/>
                </a:lnTo>
                <a:lnTo>
                  <a:pt x="107336" y="347589"/>
                </a:lnTo>
                <a:lnTo>
                  <a:pt x="60193" y="347589"/>
                </a:lnTo>
                <a:lnTo>
                  <a:pt x="60193" y="332200"/>
                </a:lnTo>
                <a:cubicBezTo>
                  <a:pt x="24412" y="308885"/>
                  <a:pt x="0" y="259311"/>
                  <a:pt x="0" y="202004"/>
                </a:cubicBezTo>
                <a:close/>
                <a:moveTo>
                  <a:pt x="81805" y="62431"/>
                </a:moveTo>
                <a:lnTo>
                  <a:pt x="79309" y="78653"/>
                </a:lnTo>
                <a:lnTo>
                  <a:pt x="80557" y="90508"/>
                </a:lnTo>
                <a:lnTo>
                  <a:pt x="85548" y="101114"/>
                </a:lnTo>
                <a:lnTo>
                  <a:pt x="91164" y="111721"/>
                </a:lnTo>
                <a:lnTo>
                  <a:pt x="100522" y="121704"/>
                </a:lnTo>
                <a:lnTo>
                  <a:pt x="106762" y="134182"/>
                </a:lnTo>
                <a:lnTo>
                  <a:pt x="111129" y="149780"/>
                </a:lnTo>
                <a:lnTo>
                  <a:pt x="108633" y="167874"/>
                </a:lnTo>
                <a:lnTo>
                  <a:pt x="100522" y="181600"/>
                </a:lnTo>
                <a:lnTo>
                  <a:pt x="88668" y="195326"/>
                </a:lnTo>
                <a:lnTo>
                  <a:pt x="94283" y="185967"/>
                </a:lnTo>
                <a:lnTo>
                  <a:pt x="96779" y="175985"/>
                </a:lnTo>
                <a:lnTo>
                  <a:pt x="99898" y="165378"/>
                </a:lnTo>
                <a:lnTo>
                  <a:pt x="98027" y="149156"/>
                </a:lnTo>
                <a:lnTo>
                  <a:pt x="92411" y="137302"/>
                </a:lnTo>
                <a:lnTo>
                  <a:pt x="84924" y="129191"/>
                </a:lnTo>
                <a:lnTo>
                  <a:pt x="76813" y="116712"/>
                </a:lnTo>
                <a:lnTo>
                  <a:pt x="73070" y="104858"/>
                </a:lnTo>
                <a:lnTo>
                  <a:pt x="71198" y="89884"/>
                </a:lnTo>
                <a:lnTo>
                  <a:pt x="73694" y="72414"/>
                </a:lnTo>
                <a:close/>
                <a:moveTo>
                  <a:pt x="110595" y="0"/>
                </a:moveTo>
                <a:lnTo>
                  <a:pt x="106926" y="23843"/>
                </a:lnTo>
                <a:lnTo>
                  <a:pt x="108760" y="41266"/>
                </a:lnTo>
                <a:lnTo>
                  <a:pt x="116097" y="56856"/>
                </a:lnTo>
                <a:lnTo>
                  <a:pt x="124350" y="72445"/>
                </a:lnTo>
                <a:lnTo>
                  <a:pt x="138105" y="87118"/>
                </a:lnTo>
                <a:lnTo>
                  <a:pt x="147276" y="105458"/>
                </a:lnTo>
                <a:lnTo>
                  <a:pt x="153695" y="128384"/>
                </a:lnTo>
                <a:lnTo>
                  <a:pt x="150027" y="154978"/>
                </a:lnTo>
                <a:lnTo>
                  <a:pt x="138105" y="175153"/>
                </a:lnTo>
                <a:lnTo>
                  <a:pt x="120682" y="195327"/>
                </a:lnTo>
                <a:lnTo>
                  <a:pt x="128935" y="181572"/>
                </a:lnTo>
                <a:lnTo>
                  <a:pt x="132603" y="166899"/>
                </a:lnTo>
                <a:lnTo>
                  <a:pt x="137188" y="151310"/>
                </a:lnTo>
                <a:lnTo>
                  <a:pt x="134437" y="127467"/>
                </a:lnTo>
                <a:lnTo>
                  <a:pt x="126184" y="110044"/>
                </a:lnTo>
                <a:lnTo>
                  <a:pt x="115180" y="98122"/>
                </a:lnTo>
                <a:lnTo>
                  <a:pt x="103258" y="79782"/>
                </a:lnTo>
                <a:lnTo>
                  <a:pt x="97756" y="62358"/>
                </a:lnTo>
                <a:lnTo>
                  <a:pt x="95005" y="40349"/>
                </a:lnTo>
                <a:lnTo>
                  <a:pt x="98673" y="146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tr-TR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6A69DFC9-B417-4000-A3A1-1F2618D981F6}"/>
              </a:ext>
            </a:extLst>
          </p:cNvPr>
          <p:cNvSpPr/>
          <p:nvPr/>
        </p:nvSpPr>
        <p:spPr>
          <a:xfrm>
            <a:off x="4745596" y="2132403"/>
            <a:ext cx="202932" cy="354045"/>
          </a:xfrm>
          <a:custGeom>
            <a:avLst/>
            <a:gdLst>
              <a:gd name="connsiteX0" fmla="*/ 180252 w 202932"/>
              <a:gd name="connsiteY0" fmla="*/ 215603 h 354045"/>
              <a:gd name="connsiteX1" fmla="*/ 164818 w 202932"/>
              <a:gd name="connsiteY1" fmla="*/ 223030 h 354045"/>
              <a:gd name="connsiteX2" fmla="*/ 154921 w 202932"/>
              <a:gd name="connsiteY2" fmla="*/ 248489 h 354045"/>
              <a:gd name="connsiteX3" fmla="*/ 162535 w 202932"/>
              <a:gd name="connsiteY3" fmla="*/ 266801 h 354045"/>
              <a:gd name="connsiteX4" fmla="*/ 185577 w 202932"/>
              <a:gd name="connsiteY4" fmla="*/ 246110 h 354045"/>
              <a:gd name="connsiteX5" fmla="*/ 180252 w 202932"/>
              <a:gd name="connsiteY5" fmla="*/ 215603 h 354045"/>
              <a:gd name="connsiteX6" fmla="*/ 0 w 202932"/>
              <a:gd name="connsiteY6" fmla="*/ 166040 h 354045"/>
              <a:gd name="connsiteX7" fmla="*/ 173743 w 202932"/>
              <a:gd name="connsiteY7" fmla="*/ 166040 h 354045"/>
              <a:gd name="connsiteX8" fmla="*/ 169711 w 202932"/>
              <a:gd name="connsiteY8" fmla="*/ 202227 h 354045"/>
              <a:gd name="connsiteX9" fmla="*/ 185161 w 202932"/>
              <a:gd name="connsiteY9" fmla="*/ 201419 h 354045"/>
              <a:gd name="connsiteX10" fmla="*/ 199761 w 202932"/>
              <a:gd name="connsiteY10" fmla="*/ 251019 h 354045"/>
              <a:gd name="connsiteX11" fmla="*/ 157627 w 202932"/>
              <a:gd name="connsiteY11" fmla="*/ 280985 h 354045"/>
              <a:gd name="connsiteX12" fmla="*/ 144998 w 202932"/>
              <a:gd name="connsiteY12" fmla="*/ 268914 h 354045"/>
              <a:gd name="connsiteX13" fmla="*/ 137024 w 202932"/>
              <a:gd name="connsiteY13" fmla="*/ 291838 h 354045"/>
              <a:gd name="connsiteX14" fmla="*/ 130406 w 202932"/>
              <a:gd name="connsiteY14" fmla="*/ 323603 h 354045"/>
              <a:gd name="connsiteX15" fmla="*/ 127759 w 202932"/>
              <a:gd name="connsiteY15" fmla="*/ 351398 h 354045"/>
              <a:gd name="connsiteX16" fmla="*/ 49669 w 202932"/>
              <a:gd name="connsiteY16" fmla="*/ 354045 h 354045"/>
              <a:gd name="connsiteX17" fmla="*/ 48345 w 202932"/>
              <a:gd name="connsiteY17" fmla="*/ 322941 h 354045"/>
              <a:gd name="connsiteX18" fmla="*/ 35772 w 202932"/>
              <a:gd name="connsiteY18" fmla="*/ 287868 h 354045"/>
              <a:gd name="connsiteX19" fmla="*/ 23641 w 202932"/>
              <a:gd name="connsiteY19" fmla="*/ 258458 h 354045"/>
              <a:gd name="connsiteX20" fmla="*/ 0 w 202932"/>
              <a:gd name="connsiteY20" fmla="*/ 166040 h 354045"/>
              <a:gd name="connsiteX21" fmla="*/ 61327 w 202932"/>
              <a:gd name="connsiteY21" fmla="*/ 48692 h 354045"/>
              <a:gd name="connsiteX22" fmla="*/ 59381 w 202932"/>
              <a:gd name="connsiteY22" fmla="*/ 61344 h 354045"/>
              <a:gd name="connsiteX23" fmla="*/ 60354 w 202932"/>
              <a:gd name="connsiteY23" fmla="*/ 70590 h 354045"/>
              <a:gd name="connsiteX24" fmla="*/ 64247 w 202932"/>
              <a:gd name="connsiteY24" fmla="*/ 78862 h 354045"/>
              <a:gd name="connsiteX25" fmla="*/ 68626 w 202932"/>
              <a:gd name="connsiteY25" fmla="*/ 87134 h 354045"/>
              <a:gd name="connsiteX26" fmla="*/ 75926 w 202932"/>
              <a:gd name="connsiteY26" fmla="*/ 94920 h 354045"/>
              <a:gd name="connsiteX27" fmla="*/ 80792 w 202932"/>
              <a:gd name="connsiteY27" fmla="*/ 104652 h 354045"/>
              <a:gd name="connsiteX28" fmla="*/ 84198 w 202932"/>
              <a:gd name="connsiteY28" fmla="*/ 116818 h 354045"/>
              <a:gd name="connsiteX29" fmla="*/ 82252 w 202932"/>
              <a:gd name="connsiteY29" fmla="*/ 130929 h 354045"/>
              <a:gd name="connsiteX30" fmla="*/ 75926 w 202932"/>
              <a:gd name="connsiteY30" fmla="*/ 141635 h 354045"/>
              <a:gd name="connsiteX31" fmla="*/ 66680 w 202932"/>
              <a:gd name="connsiteY31" fmla="*/ 152340 h 354045"/>
              <a:gd name="connsiteX32" fmla="*/ 71060 w 202932"/>
              <a:gd name="connsiteY32" fmla="*/ 145041 h 354045"/>
              <a:gd name="connsiteX33" fmla="*/ 73006 w 202932"/>
              <a:gd name="connsiteY33" fmla="*/ 137255 h 354045"/>
              <a:gd name="connsiteX34" fmla="*/ 75439 w 202932"/>
              <a:gd name="connsiteY34" fmla="*/ 128983 h 354045"/>
              <a:gd name="connsiteX35" fmla="*/ 73979 w 202932"/>
              <a:gd name="connsiteY35" fmla="*/ 116331 h 354045"/>
              <a:gd name="connsiteX36" fmla="*/ 69600 w 202932"/>
              <a:gd name="connsiteY36" fmla="*/ 107085 h 354045"/>
              <a:gd name="connsiteX37" fmla="*/ 63760 w 202932"/>
              <a:gd name="connsiteY37" fmla="*/ 100759 h 354045"/>
              <a:gd name="connsiteX38" fmla="*/ 57434 w 202932"/>
              <a:gd name="connsiteY38" fmla="*/ 91027 h 354045"/>
              <a:gd name="connsiteX39" fmla="*/ 54515 w 202932"/>
              <a:gd name="connsiteY39" fmla="*/ 81782 h 354045"/>
              <a:gd name="connsiteX40" fmla="*/ 53055 w 202932"/>
              <a:gd name="connsiteY40" fmla="*/ 70103 h 354045"/>
              <a:gd name="connsiteX41" fmla="*/ 55001 w 202932"/>
              <a:gd name="connsiteY41" fmla="*/ 56478 h 354045"/>
              <a:gd name="connsiteX42" fmla="*/ 83781 w 202932"/>
              <a:gd name="connsiteY42" fmla="*/ 0 h 354045"/>
              <a:gd name="connsiteX43" fmla="*/ 80921 w 202932"/>
              <a:gd name="connsiteY43" fmla="*/ 18595 h 354045"/>
              <a:gd name="connsiteX44" fmla="*/ 82351 w 202932"/>
              <a:gd name="connsiteY44" fmla="*/ 32184 h 354045"/>
              <a:gd name="connsiteX45" fmla="*/ 88073 w 202932"/>
              <a:gd name="connsiteY45" fmla="*/ 44343 h 354045"/>
              <a:gd name="connsiteX46" fmla="*/ 94510 w 202932"/>
              <a:gd name="connsiteY46" fmla="*/ 56502 h 354045"/>
              <a:gd name="connsiteX47" fmla="*/ 105238 w 202932"/>
              <a:gd name="connsiteY47" fmla="*/ 67945 h 354045"/>
              <a:gd name="connsiteX48" fmla="*/ 112390 w 202932"/>
              <a:gd name="connsiteY48" fmla="*/ 82249 h 354045"/>
              <a:gd name="connsiteX49" fmla="*/ 117396 w 202932"/>
              <a:gd name="connsiteY49" fmla="*/ 100130 h 354045"/>
              <a:gd name="connsiteX50" fmla="*/ 114535 w 202932"/>
              <a:gd name="connsiteY50" fmla="*/ 120871 h 354045"/>
              <a:gd name="connsiteX51" fmla="*/ 105238 w 202932"/>
              <a:gd name="connsiteY51" fmla="*/ 136605 h 354045"/>
              <a:gd name="connsiteX52" fmla="*/ 91649 w 202932"/>
              <a:gd name="connsiteY52" fmla="*/ 152340 h 354045"/>
              <a:gd name="connsiteX53" fmla="*/ 98086 w 202932"/>
              <a:gd name="connsiteY53" fmla="*/ 141612 h 354045"/>
              <a:gd name="connsiteX54" fmla="*/ 100946 w 202932"/>
              <a:gd name="connsiteY54" fmla="*/ 130169 h 354045"/>
              <a:gd name="connsiteX55" fmla="*/ 104522 w 202932"/>
              <a:gd name="connsiteY55" fmla="*/ 118010 h 354045"/>
              <a:gd name="connsiteX56" fmla="*/ 102377 w 202932"/>
              <a:gd name="connsiteY56" fmla="*/ 99414 h 354045"/>
              <a:gd name="connsiteX57" fmla="*/ 95940 w 202932"/>
              <a:gd name="connsiteY57" fmla="*/ 85825 h 354045"/>
              <a:gd name="connsiteX58" fmla="*/ 87357 w 202932"/>
              <a:gd name="connsiteY58" fmla="*/ 76528 h 354045"/>
              <a:gd name="connsiteX59" fmla="*/ 78060 w 202932"/>
              <a:gd name="connsiteY59" fmla="*/ 62224 h 354045"/>
              <a:gd name="connsiteX60" fmla="*/ 73769 w 202932"/>
              <a:gd name="connsiteY60" fmla="*/ 48634 h 354045"/>
              <a:gd name="connsiteX61" fmla="*/ 71623 w 202932"/>
              <a:gd name="connsiteY61" fmla="*/ 31469 h 354045"/>
              <a:gd name="connsiteX62" fmla="*/ 74484 w 202932"/>
              <a:gd name="connsiteY62" fmla="*/ 11443 h 354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02932" h="354045">
                <a:moveTo>
                  <a:pt x="180252" y="215603"/>
                </a:moveTo>
                <a:cubicBezTo>
                  <a:pt x="175353" y="213907"/>
                  <a:pt x="169483" y="216895"/>
                  <a:pt x="164818" y="223030"/>
                </a:cubicBezTo>
                <a:cubicBezTo>
                  <a:pt x="162399" y="232228"/>
                  <a:pt x="159094" y="240785"/>
                  <a:pt x="154921" y="248489"/>
                </a:cubicBezTo>
                <a:cubicBezTo>
                  <a:pt x="154212" y="257573"/>
                  <a:pt x="157026" y="264895"/>
                  <a:pt x="162535" y="266801"/>
                </a:cubicBezTo>
                <a:cubicBezTo>
                  <a:pt x="170368" y="269512"/>
                  <a:pt x="180685" y="260248"/>
                  <a:pt x="185577" y="246110"/>
                </a:cubicBezTo>
                <a:cubicBezTo>
                  <a:pt x="190470" y="231972"/>
                  <a:pt x="188086" y="218314"/>
                  <a:pt x="180252" y="215603"/>
                </a:cubicBezTo>
                <a:close/>
                <a:moveTo>
                  <a:pt x="0" y="166040"/>
                </a:moveTo>
                <a:lnTo>
                  <a:pt x="173743" y="166040"/>
                </a:lnTo>
                <a:cubicBezTo>
                  <a:pt x="173630" y="178620"/>
                  <a:pt x="172272" y="190767"/>
                  <a:pt x="169711" y="202227"/>
                </a:cubicBezTo>
                <a:cubicBezTo>
                  <a:pt x="174748" y="199880"/>
                  <a:pt x="180120" y="199675"/>
                  <a:pt x="185161" y="201419"/>
                </a:cubicBezTo>
                <a:cubicBezTo>
                  <a:pt x="200827" y="206841"/>
                  <a:pt x="207364" y="229047"/>
                  <a:pt x="199761" y="251019"/>
                </a:cubicBezTo>
                <a:cubicBezTo>
                  <a:pt x="192158" y="272990"/>
                  <a:pt x="173293" y="286406"/>
                  <a:pt x="157627" y="280985"/>
                </a:cubicBezTo>
                <a:cubicBezTo>
                  <a:pt x="151932" y="279014"/>
                  <a:pt x="147444" y="274826"/>
                  <a:pt x="144998" y="268914"/>
                </a:cubicBezTo>
                <a:lnTo>
                  <a:pt x="137024" y="291838"/>
                </a:lnTo>
                <a:lnTo>
                  <a:pt x="130406" y="323603"/>
                </a:lnTo>
                <a:lnTo>
                  <a:pt x="127759" y="351398"/>
                </a:lnTo>
                <a:lnTo>
                  <a:pt x="49669" y="354045"/>
                </a:lnTo>
                <a:lnTo>
                  <a:pt x="48345" y="322941"/>
                </a:lnTo>
                <a:lnTo>
                  <a:pt x="35772" y="287868"/>
                </a:lnTo>
                <a:lnTo>
                  <a:pt x="23641" y="258458"/>
                </a:lnTo>
                <a:cubicBezTo>
                  <a:pt x="9492" y="234212"/>
                  <a:pt x="633" y="201824"/>
                  <a:pt x="0" y="166040"/>
                </a:cubicBezTo>
                <a:close/>
                <a:moveTo>
                  <a:pt x="61327" y="48692"/>
                </a:moveTo>
                <a:lnTo>
                  <a:pt x="59381" y="61344"/>
                </a:lnTo>
                <a:lnTo>
                  <a:pt x="60354" y="70590"/>
                </a:lnTo>
                <a:lnTo>
                  <a:pt x="64247" y="78862"/>
                </a:lnTo>
                <a:lnTo>
                  <a:pt x="68626" y="87134"/>
                </a:lnTo>
                <a:lnTo>
                  <a:pt x="75926" y="94920"/>
                </a:lnTo>
                <a:lnTo>
                  <a:pt x="80792" y="104652"/>
                </a:lnTo>
                <a:lnTo>
                  <a:pt x="84198" y="116818"/>
                </a:lnTo>
                <a:lnTo>
                  <a:pt x="82252" y="130929"/>
                </a:lnTo>
                <a:lnTo>
                  <a:pt x="75926" y="141635"/>
                </a:lnTo>
                <a:lnTo>
                  <a:pt x="66680" y="152340"/>
                </a:lnTo>
                <a:lnTo>
                  <a:pt x="71060" y="145041"/>
                </a:lnTo>
                <a:lnTo>
                  <a:pt x="73006" y="137255"/>
                </a:lnTo>
                <a:lnTo>
                  <a:pt x="75439" y="128983"/>
                </a:lnTo>
                <a:lnTo>
                  <a:pt x="73979" y="116331"/>
                </a:lnTo>
                <a:lnTo>
                  <a:pt x="69600" y="107085"/>
                </a:lnTo>
                <a:lnTo>
                  <a:pt x="63760" y="100759"/>
                </a:lnTo>
                <a:lnTo>
                  <a:pt x="57434" y="91027"/>
                </a:lnTo>
                <a:lnTo>
                  <a:pt x="54515" y="81782"/>
                </a:lnTo>
                <a:lnTo>
                  <a:pt x="53055" y="70103"/>
                </a:lnTo>
                <a:lnTo>
                  <a:pt x="55001" y="56478"/>
                </a:lnTo>
                <a:close/>
                <a:moveTo>
                  <a:pt x="83781" y="0"/>
                </a:moveTo>
                <a:lnTo>
                  <a:pt x="80921" y="18595"/>
                </a:lnTo>
                <a:lnTo>
                  <a:pt x="82351" y="32184"/>
                </a:lnTo>
                <a:lnTo>
                  <a:pt x="88073" y="44343"/>
                </a:lnTo>
                <a:lnTo>
                  <a:pt x="94510" y="56502"/>
                </a:lnTo>
                <a:lnTo>
                  <a:pt x="105238" y="67945"/>
                </a:lnTo>
                <a:lnTo>
                  <a:pt x="112390" y="82249"/>
                </a:lnTo>
                <a:lnTo>
                  <a:pt x="117396" y="100130"/>
                </a:lnTo>
                <a:lnTo>
                  <a:pt x="114535" y="120871"/>
                </a:lnTo>
                <a:lnTo>
                  <a:pt x="105238" y="136605"/>
                </a:lnTo>
                <a:lnTo>
                  <a:pt x="91649" y="152340"/>
                </a:lnTo>
                <a:lnTo>
                  <a:pt x="98086" y="141612"/>
                </a:lnTo>
                <a:lnTo>
                  <a:pt x="100946" y="130169"/>
                </a:lnTo>
                <a:lnTo>
                  <a:pt x="104522" y="118010"/>
                </a:lnTo>
                <a:lnTo>
                  <a:pt x="102377" y="99414"/>
                </a:lnTo>
                <a:lnTo>
                  <a:pt x="95940" y="85825"/>
                </a:lnTo>
                <a:lnTo>
                  <a:pt x="87357" y="76528"/>
                </a:lnTo>
                <a:lnTo>
                  <a:pt x="78060" y="62224"/>
                </a:lnTo>
                <a:lnTo>
                  <a:pt x="73769" y="48634"/>
                </a:lnTo>
                <a:lnTo>
                  <a:pt x="71623" y="31469"/>
                </a:lnTo>
                <a:lnTo>
                  <a:pt x="74484" y="114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tr-TR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AEF517F-AF27-47A2-9C17-77E83A55529D}"/>
              </a:ext>
            </a:extLst>
          </p:cNvPr>
          <p:cNvGrpSpPr>
            <a:grpSpLocks noChangeAspect="1"/>
          </p:cNvGrpSpPr>
          <p:nvPr/>
        </p:nvGrpSpPr>
        <p:grpSpPr>
          <a:xfrm>
            <a:off x="5473640" y="2129425"/>
            <a:ext cx="241625" cy="360000"/>
            <a:chOff x="5880070" y="2263140"/>
            <a:chExt cx="2768630" cy="4124960"/>
          </a:xfrm>
          <a:solidFill>
            <a:schemeClr val="bg1"/>
          </a:solidFill>
        </p:grpSpPr>
        <p:sp>
          <p:nvSpPr>
            <p:cNvPr id="14" name="Freeform 116">
              <a:extLst>
                <a:ext uri="{FF2B5EF4-FFF2-40B4-BE49-F238E27FC236}">
                  <a16:creationId xmlns:a16="http://schemas.microsoft.com/office/drawing/2014/main" id="{3FD92F24-E8CA-418A-B172-A5B2B111E228}"/>
                </a:ext>
              </a:extLst>
            </p:cNvPr>
            <p:cNvSpPr/>
            <p:nvPr/>
          </p:nvSpPr>
          <p:spPr>
            <a:xfrm>
              <a:off x="5880070" y="2404498"/>
              <a:ext cx="916506" cy="3983602"/>
            </a:xfrm>
            <a:custGeom>
              <a:avLst/>
              <a:gdLst>
                <a:gd name="connsiteX0" fmla="*/ 368300 w 914400"/>
                <a:gd name="connsiteY0" fmla="*/ 1409700 h 3987800"/>
                <a:gd name="connsiteX1" fmla="*/ 393700 w 914400"/>
                <a:gd name="connsiteY1" fmla="*/ 1651000 h 3987800"/>
                <a:gd name="connsiteX2" fmla="*/ 381000 w 914400"/>
                <a:gd name="connsiteY2" fmla="*/ 2171700 h 3987800"/>
                <a:gd name="connsiteX3" fmla="*/ 292100 w 914400"/>
                <a:gd name="connsiteY3" fmla="*/ 3060700 h 3987800"/>
                <a:gd name="connsiteX4" fmla="*/ 241300 w 914400"/>
                <a:gd name="connsiteY4" fmla="*/ 3683000 h 3987800"/>
                <a:gd name="connsiteX5" fmla="*/ 279400 w 914400"/>
                <a:gd name="connsiteY5" fmla="*/ 3835400 h 3987800"/>
                <a:gd name="connsiteX6" fmla="*/ 342900 w 914400"/>
                <a:gd name="connsiteY6" fmla="*/ 3924300 h 3987800"/>
                <a:gd name="connsiteX7" fmla="*/ 419100 w 914400"/>
                <a:gd name="connsiteY7" fmla="*/ 3987800 h 3987800"/>
                <a:gd name="connsiteX8" fmla="*/ 520700 w 914400"/>
                <a:gd name="connsiteY8" fmla="*/ 3975100 h 3987800"/>
                <a:gd name="connsiteX9" fmla="*/ 596900 w 914400"/>
                <a:gd name="connsiteY9" fmla="*/ 3911600 h 3987800"/>
                <a:gd name="connsiteX10" fmla="*/ 685800 w 914400"/>
                <a:gd name="connsiteY10" fmla="*/ 3733800 h 3987800"/>
                <a:gd name="connsiteX11" fmla="*/ 660400 w 914400"/>
                <a:gd name="connsiteY11" fmla="*/ 3314700 h 3987800"/>
                <a:gd name="connsiteX12" fmla="*/ 609600 w 914400"/>
                <a:gd name="connsiteY12" fmla="*/ 2794000 h 3987800"/>
                <a:gd name="connsiteX13" fmla="*/ 558800 w 914400"/>
                <a:gd name="connsiteY13" fmla="*/ 2108200 h 3987800"/>
                <a:gd name="connsiteX14" fmla="*/ 508000 w 914400"/>
                <a:gd name="connsiteY14" fmla="*/ 1600200 h 3987800"/>
                <a:gd name="connsiteX15" fmla="*/ 533400 w 914400"/>
                <a:gd name="connsiteY15" fmla="*/ 1384300 h 3987800"/>
                <a:gd name="connsiteX16" fmla="*/ 622300 w 914400"/>
                <a:gd name="connsiteY16" fmla="*/ 1244600 h 3987800"/>
                <a:gd name="connsiteX17" fmla="*/ 787400 w 914400"/>
                <a:gd name="connsiteY17" fmla="*/ 1054100 h 3987800"/>
                <a:gd name="connsiteX18" fmla="*/ 876300 w 914400"/>
                <a:gd name="connsiteY18" fmla="*/ 914400 h 3987800"/>
                <a:gd name="connsiteX19" fmla="*/ 914400 w 914400"/>
                <a:gd name="connsiteY19" fmla="*/ 622300 h 3987800"/>
                <a:gd name="connsiteX20" fmla="*/ 838200 w 914400"/>
                <a:gd name="connsiteY20" fmla="*/ 304800 h 3987800"/>
                <a:gd name="connsiteX21" fmla="*/ 673100 w 914400"/>
                <a:gd name="connsiteY21" fmla="*/ 114300 h 3987800"/>
                <a:gd name="connsiteX22" fmla="*/ 520700 w 914400"/>
                <a:gd name="connsiteY22" fmla="*/ 12700 h 3987800"/>
                <a:gd name="connsiteX23" fmla="*/ 393700 w 914400"/>
                <a:gd name="connsiteY23" fmla="*/ 0 h 3987800"/>
                <a:gd name="connsiteX24" fmla="*/ 254000 w 914400"/>
                <a:gd name="connsiteY24" fmla="*/ 88900 h 3987800"/>
                <a:gd name="connsiteX25" fmla="*/ 114300 w 914400"/>
                <a:gd name="connsiteY25" fmla="*/ 266700 h 3987800"/>
                <a:gd name="connsiteX26" fmla="*/ 50800 w 914400"/>
                <a:gd name="connsiteY26" fmla="*/ 457200 h 3987800"/>
                <a:gd name="connsiteX27" fmla="*/ 0 w 914400"/>
                <a:gd name="connsiteY27" fmla="*/ 673100 h 3987800"/>
                <a:gd name="connsiteX28" fmla="*/ 25400 w 914400"/>
                <a:gd name="connsiteY28" fmla="*/ 914400 h 3987800"/>
                <a:gd name="connsiteX29" fmla="*/ 76200 w 914400"/>
                <a:gd name="connsiteY29" fmla="*/ 1041400 h 3987800"/>
                <a:gd name="connsiteX30" fmla="*/ 190500 w 914400"/>
                <a:gd name="connsiteY30" fmla="*/ 1181100 h 3987800"/>
                <a:gd name="connsiteX31" fmla="*/ 279400 w 914400"/>
                <a:gd name="connsiteY31" fmla="*/ 1270000 h 3987800"/>
                <a:gd name="connsiteX32" fmla="*/ 368300 w 914400"/>
                <a:gd name="connsiteY32" fmla="*/ 1409700 h 3987800"/>
                <a:gd name="connsiteX0" fmla="*/ 368344 w 914444"/>
                <a:gd name="connsiteY0" fmla="*/ 1409700 h 3987800"/>
                <a:gd name="connsiteX1" fmla="*/ 393744 w 914444"/>
                <a:gd name="connsiteY1" fmla="*/ 1651000 h 3987800"/>
                <a:gd name="connsiteX2" fmla="*/ 381044 w 914444"/>
                <a:gd name="connsiteY2" fmla="*/ 2171700 h 3987800"/>
                <a:gd name="connsiteX3" fmla="*/ 292144 w 914444"/>
                <a:gd name="connsiteY3" fmla="*/ 3060700 h 3987800"/>
                <a:gd name="connsiteX4" fmla="*/ 241344 w 914444"/>
                <a:gd name="connsiteY4" fmla="*/ 3683000 h 3987800"/>
                <a:gd name="connsiteX5" fmla="*/ 279444 w 914444"/>
                <a:gd name="connsiteY5" fmla="*/ 3835400 h 3987800"/>
                <a:gd name="connsiteX6" fmla="*/ 342944 w 914444"/>
                <a:gd name="connsiteY6" fmla="*/ 3924300 h 3987800"/>
                <a:gd name="connsiteX7" fmla="*/ 419144 w 914444"/>
                <a:gd name="connsiteY7" fmla="*/ 3987800 h 3987800"/>
                <a:gd name="connsiteX8" fmla="*/ 520744 w 914444"/>
                <a:gd name="connsiteY8" fmla="*/ 3975100 h 3987800"/>
                <a:gd name="connsiteX9" fmla="*/ 596944 w 914444"/>
                <a:gd name="connsiteY9" fmla="*/ 3911600 h 3987800"/>
                <a:gd name="connsiteX10" fmla="*/ 685844 w 914444"/>
                <a:gd name="connsiteY10" fmla="*/ 3733800 h 3987800"/>
                <a:gd name="connsiteX11" fmla="*/ 660444 w 914444"/>
                <a:gd name="connsiteY11" fmla="*/ 3314700 h 3987800"/>
                <a:gd name="connsiteX12" fmla="*/ 609644 w 914444"/>
                <a:gd name="connsiteY12" fmla="*/ 2794000 h 3987800"/>
                <a:gd name="connsiteX13" fmla="*/ 558844 w 914444"/>
                <a:gd name="connsiteY13" fmla="*/ 2108200 h 3987800"/>
                <a:gd name="connsiteX14" fmla="*/ 508044 w 914444"/>
                <a:gd name="connsiteY14" fmla="*/ 1600200 h 3987800"/>
                <a:gd name="connsiteX15" fmla="*/ 533444 w 914444"/>
                <a:gd name="connsiteY15" fmla="*/ 1384300 h 3987800"/>
                <a:gd name="connsiteX16" fmla="*/ 622344 w 914444"/>
                <a:gd name="connsiteY16" fmla="*/ 1244600 h 3987800"/>
                <a:gd name="connsiteX17" fmla="*/ 787444 w 914444"/>
                <a:gd name="connsiteY17" fmla="*/ 1054100 h 3987800"/>
                <a:gd name="connsiteX18" fmla="*/ 876344 w 914444"/>
                <a:gd name="connsiteY18" fmla="*/ 914400 h 3987800"/>
                <a:gd name="connsiteX19" fmla="*/ 914444 w 914444"/>
                <a:gd name="connsiteY19" fmla="*/ 622300 h 3987800"/>
                <a:gd name="connsiteX20" fmla="*/ 838244 w 914444"/>
                <a:gd name="connsiteY20" fmla="*/ 304800 h 3987800"/>
                <a:gd name="connsiteX21" fmla="*/ 673144 w 914444"/>
                <a:gd name="connsiteY21" fmla="*/ 114300 h 3987800"/>
                <a:gd name="connsiteX22" fmla="*/ 520744 w 914444"/>
                <a:gd name="connsiteY22" fmla="*/ 12700 h 3987800"/>
                <a:gd name="connsiteX23" fmla="*/ 393744 w 914444"/>
                <a:gd name="connsiteY23" fmla="*/ 0 h 3987800"/>
                <a:gd name="connsiteX24" fmla="*/ 254044 w 914444"/>
                <a:gd name="connsiteY24" fmla="*/ 88900 h 3987800"/>
                <a:gd name="connsiteX25" fmla="*/ 114344 w 914444"/>
                <a:gd name="connsiteY25" fmla="*/ 266700 h 3987800"/>
                <a:gd name="connsiteX26" fmla="*/ 50844 w 914444"/>
                <a:gd name="connsiteY26" fmla="*/ 457200 h 3987800"/>
                <a:gd name="connsiteX27" fmla="*/ 44 w 914444"/>
                <a:gd name="connsiteY27" fmla="*/ 673100 h 3987800"/>
                <a:gd name="connsiteX28" fmla="*/ 25444 w 914444"/>
                <a:gd name="connsiteY28" fmla="*/ 914400 h 3987800"/>
                <a:gd name="connsiteX29" fmla="*/ 76244 w 914444"/>
                <a:gd name="connsiteY29" fmla="*/ 1041400 h 3987800"/>
                <a:gd name="connsiteX30" fmla="*/ 190544 w 914444"/>
                <a:gd name="connsiteY30" fmla="*/ 1181100 h 3987800"/>
                <a:gd name="connsiteX31" fmla="*/ 279444 w 914444"/>
                <a:gd name="connsiteY31" fmla="*/ 1270000 h 3987800"/>
                <a:gd name="connsiteX32" fmla="*/ 368344 w 914444"/>
                <a:gd name="connsiteY32" fmla="*/ 1409700 h 3987800"/>
                <a:gd name="connsiteX0" fmla="*/ 368344 w 914444"/>
                <a:gd name="connsiteY0" fmla="*/ 1409700 h 3987800"/>
                <a:gd name="connsiteX1" fmla="*/ 393744 w 914444"/>
                <a:gd name="connsiteY1" fmla="*/ 1651000 h 3987800"/>
                <a:gd name="connsiteX2" fmla="*/ 381044 w 914444"/>
                <a:gd name="connsiteY2" fmla="*/ 2171700 h 3987800"/>
                <a:gd name="connsiteX3" fmla="*/ 292144 w 914444"/>
                <a:gd name="connsiteY3" fmla="*/ 3060700 h 3987800"/>
                <a:gd name="connsiteX4" fmla="*/ 241344 w 914444"/>
                <a:gd name="connsiteY4" fmla="*/ 3683000 h 3987800"/>
                <a:gd name="connsiteX5" fmla="*/ 279444 w 914444"/>
                <a:gd name="connsiteY5" fmla="*/ 3835400 h 3987800"/>
                <a:gd name="connsiteX6" fmla="*/ 342944 w 914444"/>
                <a:gd name="connsiteY6" fmla="*/ 3924300 h 3987800"/>
                <a:gd name="connsiteX7" fmla="*/ 419144 w 914444"/>
                <a:gd name="connsiteY7" fmla="*/ 3987800 h 3987800"/>
                <a:gd name="connsiteX8" fmla="*/ 520744 w 914444"/>
                <a:gd name="connsiteY8" fmla="*/ 3975100 h 3987800"/>
                <a:gd name="connsiteX9" fmla="*/ 596944 w 914444"/>
                <a:gd name="connsiteY9" fmla="*/ 3911600 h 3987800"/>
                <a:gd name="connsiteX10" fmla="*/ 685844 w 914444"/>
                <a:gd name="connsiteY10" fmla="*/ 3733800 h 3987800"/>
                <a:gd name="connsiteX11" fmla="*/ 660444 w 914444"/>
                <a:gd name="connsiteY11" fmla="*/ 3314700 h 3987800"/>
                <a:gd name="connsiteX12" fmla="*/ 609644 w 914444"/>
                <a:gd name="connsiteY12" fmla="*/ 2794000 h 3987800"/>
                <a:gd name="connsiteX13" fmla="*/ 558844 w 914444"/>
                <a:gd name="connsiteY13" fmla="*/ 2108200 h 3987800"/>
                <a:gd name="connsiteX14" fmla="*/ 508044 w 914444"/>
                <a:gd name="connsiteY14" fmla="*/ 1600200 h 3987800"/>
                <a:gd name="connsiteX15" fmla="*/ 533444 w 914444"/>
                <a:gd name="connsiteY15" fmla="*/ 1384300 h 3987800"/>
                <a:gd name="connsiteX16" fmla="*/ 622344 w 914444"/>
                <a:gd name="connsiteY16" fmla="*/ 1244600 h 3987800"/>
                <a:gd name="connsiteX17" fmla="*/ 787444 w 914444"/>
                <a:gd name="connsiteY17" fmla="*/ 1054100 h 3987800"/>
                <a:gd name="connsiteX18" fmla="*/ 876344 w 914444"/>
                <a:gd name="connsiteY18" fmla="*/ 914400 h 3987800"/>
                <a:gd name="connsiteX19" fmla="*/ 914444 w 914444"/>
                <a:gd name="connsiteY19" fmla="*/ 622300 h 3987800"/>
                <a:gd name="connsiteX20" fmla="*/ 838244 w 914444"/>
                <a:gd name="connsiteY20" fmla="*/ 304800 h 3987800"/>
                <a:gd name="connsiteX21" fmla="*/ 673144 w 914444"/>
                <a:gd name="connsiteY21" fmla="*/ 114300 h 3987800"/>
                <a:gd name="connsiteX22" fmla="*/ 520744 w 914444"/>
                <a:gd name="connsiteY22" fmla="*/ 12700 h 3987800"/>
                <a:gd name="connsiteX23" fmla="*/ 393744 w 914444"/>
                <a:gd name="connsiteY23" fmla="*/ 0 h 3987800"/>
                <a:gd name="connsiteX24" fmla="*/ 254044 w 914444"/>
                <a:gd name="connsiteY24" fmla="*/ 88900 h 3987800"/>
                <a:gd name="connsiteX25" fmla="*/ 114344 w 914444"/>
                <a:gd name="connsiteY25" fmla="*/ 266700 h 3987800"/>
                <a:gd name="connsiteX26" fmla="*/ 50844 w 914444"/>
                <a:gd name="connsiteY26" fmla="*/ 457200 h 3987800"/>
                <a:gd name="connsiteX27" fmla="*/ 44 w 914444"/>
                <a:gd name="connsiteY27" fmla="*/ 673100 h 3987800"/>
                <a:gd name="connsiteX28" fmla="*/ 25444 w 914444"/>
                <a:gd name="connsiteY28" fmla="*/ 914400 h 3987800"/>
                <a:gd name="connsiteX29" fmla="*/ 76244 w 914444"/>
                <a:gd name="connsiteY29" fmla="*/ 1041400 h 3987800"/>
                <a:gd name="connsiteX30" fmla="*/ 190544 w 914444"/>
                <a:gd name="connsiteY30" fmla="*/ 1181100 h 3987800"/>
                <a:gd name="connsiteX31" fmla="*/ 279444 w 914444"/>
                <a:gd name="connsiteY31" fmla="*/ 1270000 h 3987800"/>
                <a:gd name="connsiteX32" fmla="*/ 368344 w 914444"/>
                <a:gd name="connsiteY32" fmla="*/ 1409700 h 3987800"/>
                <a:gd name="connsiteX0" fmla="*/ 368344 w 916520"/>
                <a:gd name="connsiteY0" fmla="*/ 1409700 h 3987800"/>
                <a:gd name="connsiteX1" fmla="*/ 393744 w 916520"/>
                <a:gd name="connsiteY1" fmla="*/ 1651000 h 3987800"/>
                <a:gd name="connsiteX2" fmla="*/ 381044 w 916520"/>
                <a:gd name="connsiteY2" fmla="*/ 2171700 h 3987800"/>
                <a:gd name="connsiteX3" fmla="*/ 292144 w 916520"/>
                <a:gd name="connsiteY3" fmla="*/ 3060700 h 3987800"/>
                <a:gd name="connsiteX4" fmla="*/ 241344 w 916520"/>
                <a:gd name="connsiteY4" fmla="*/ 3683000 h 3987800"/>
                <a:gd name="connsiteX5" fmla="*/ 279444 w 916520"/>
                <a:gd name="connsiteY5" fmla="*/ 3835400 h 3987800"/>
                <a:gd name="connsiteX6" fmla="*/ 342944 w 916520"/>
                <a:gd name="connsiteY6" fmla="*/ 3924300 h 3987800"/>
                <a:gd name="connsiteX7" fmla="*/ 419144 w 916520"/>
                <a:gd name="connsiteY7" fmla="*/ 3987800 h 3987800"/>
                <a:gd name="connsiteX8" fmla="*/ 520744 w 916520"/>
                <a:gd name="connsiteY8" fmla="*/ 3975100 h 3987800"/>
                <a:gd name="connsiteX9" fmla="*/ 596944 w 916520"/>
                <a:gd name="connsiteY9" fmla="*/ 3911600 h 3987800"/>
                <a:gd name="connsiteX10" fmla="*/ 685844 w 916520"/>
                <a:gd name="connsiteY10" fmla="*/ 3733800 h 3987800"/>
                <a:gd name="connsiteX11" fmla="*/ 660444 w 916520"/>
                <a:gd name="connsiteY11" fmla="*/ 3314700 h 3987800"/>
                <a:gd name="connsiteX12" fmla="*/ 609644 w 916520"/>
                <a:gd name="connsiteY12" fmla="*/ 2794000 h 3987800"/>
                <a:gd name="connsiteX13" fmla="*/ 558844 w 916520"/>
                <a:gd name="connsiteY13" fmla="*/ 2108200 h 3987800"/>
                <a:gd name="connsiteX14" fmla="*/ 508044 w 916520"/>
                <a:gd name="connsiteY14" fmla="*/ 1600200 h 3987800"/>
                <a:gd name="connsiteX15" fmla="*/ 533444 w 916520"/>
                <a:gd name="connsiteY15" fmla="*/ 1384300 h 3987800"/>
                <a:gd name="connsiteX16" fmla="*/ 622344 w 916520"/>
                <a:gd name="connsiteY16" fmla="*/ 1244600 h 3987800"/>
                <a:gd name="connsiteX17" fmla="*/ 787444 w 916520"/>
                <a:gd name="connsiteY17" fmla="*/ 1054100 h 3987800"/>
                <a:gd name="connsiteX18" fmla="*/ 876344 w 916520"/>
                <a:gd name="connsiteY18" fmla="*/ 914400 h 3987800"/>
                <a:gd name="connsiteX19" fmla="*/ 914444 w 916520"/>
                <a:gd name="connsiteY19" fmla="*/ 622300 h 3987800"/>
                <a:gd name="connsiteX20" fmla="*/ 838244 w 916520"/>
                <a:gd name="connsiteY20" fmla="*/ 304800 h 3987800"/>
                <a:gd name="connsiteX21" fmla="*/ 673144 w 916520"/>
                <a:gd name="connsiteY21" fmla="*/ 114300 h 3987800"/>
                <a:gd name="connsiteX22" fmla="*/ 520744 w 916520"/>
                <a:gd name="connsiteY22" fmla="*/ 12700 h 3987800"/>
                <a:gd name="connsiteX23" fmla="*/ 393744 w 916520"/>
                <a:gd name="connsiteY23" fmla="*/ 0 h 3987800"/>
                <a:gd name="connsiteX24" fmla="*/ 254044 w 916520"/>
                <a:gd name="connsiteY24" fmla="*/ 88900 h 3987800"/>
                <a:gd name="connsiteX25" fmla="*/ 114344 w 916520"/>
                <a:gd name="connsiteY25" fmla="*/ 266700 h 3987800"/>
                <a:gd name="connsiteX26" fmla="*/ 50844 w 916520"/>
                <a:gd name="connsiteY26" fmla="*/ 457200 h 3987800"/>
                <a:gd name="connsiteX27" fmla="*/ 44 w 916520"/>
                <a:gd name="connsiteY27" fmla="*/ 673100 h 3987800"/>
                <a:gd name="connsiteX28" fmla="*/ 25444 w 916520"/>
                <a:gd name="connsiteY28" fmla="*/ 914400 h 3987800"/>
                <a:gd name="connsiteX29" fmla="*/ 76244 w 916520"/>
                <a:gd name="connsiteY29" fmla="*/ 1041400 h 3987800"/>
                <a:gd name="connsiteX30" fmla="*/ 190544 w 916520"/>
                <a:gd name="connsiteY30" fmla="*/ 1181100 h 3987800"/>
                <a:gd name="connsiteX31" fmla="*/ 279444 w 916520"/>
                <a:gd name="connsiteY31" fmla="*/ 1270000 h 3987800"/>
                <a:gd name="connsiteX32" fmla="*/ 368344 w 916520"/>
                <a:gd name="connsiteY32" fmla="*/ 1409700 h 3987800"/>
                <a:gd name="connsiteX0" fmla="*/ 368344 w 916520"/>
                <a:gd name="connsiteY0" fmla="*/ 1409700 h 3987800"/>
                <a:gd name="connsiteX1" fmla="*/ 393744 w 916520"/>
                <a:gd name="connsiteY1" fmla="*/ 1651000 h 3987800"/>
                <a:gd name="connsiteX2" fmla="*/ 381044 w 916520"/>
                <a:gd name="connsiteY2" fmla="*/ 2171700 h 3987800"/>
                <a:gd name="connsiteX3" fmla="*/ 292144 w 916520"/>
                <a:gd name="connsiteY3" fmla="*/ 3060700 h 3987800"/>
                <a:gd name="connsiteX4" fmla="*/ 241344 w 916520"/>
                <a:gd name="connsiteY4" fmla="*/ 3683000 h 3987800"/>
                <a:gd name="connsiteX5" fmla="*/ 279444 w 916520"/>
                <a:gd name="connsiteY5" fmla="*/ 3835400 h 3987800"/>
                <a:gd name="connsiteX6" fmla="*/ 342944 w 916520"/>
                <a:gd name="connsiteY6" fmla="*/ 3924300 h 3987800"/>
                <a:gd name="connsiteX7" fmla="*/ 419144 w 916520"/>
                <a:gd name="connsiteY7" fmla="*/ 3987800 h 3987800"/>
                <a:gd name="connsiteX8" fmla="*/ 520744 w 916520"/>
                <a:gd name="connsiteY8" fmla="*/ 3975100 h 3987800"/>
                <a:gd name="connsiteX9" fmla="*/ 596944 w 916520"/>
                <a:gd name="connsiteY9" fmla="*/ 3911600 h 3987800"/>
                <a:gd name="connsiteX10" fmla="*/ 685844 w 916520"/>
                <a:gd name="connsiteY10" fmla="*/ 3733800 h 3987800"/>
                <a:gd name="connsiteX11" fmla="*/ 660444 w 916520"/>
                <a:gd name="connsiteY11" fmla="*/ 3314700 h 3987800"/>
                <a:gd name="connsiteX12" fmla="*/ 609644 w 916520"/>
                <a:gd name="connsiteY12" fmla="*/ 2794000 h 3987800"/>
                <a:gd name="connsiteX13" fmla="*/ 558844 w 916520"/>
                <a:gd name="connsiteY13" fmla="*/ 2108200 h 3987800"/>
                <a:gd name="connsiteX14" fmla="*/ 508044 w 916520"/>
                <a:gd name="connsiteY14" fmla="*/ 1600200 h 3987800"/>
                <a:gd name="connsiteX15" fmla="*/ 533444 w 916520"/>
                <a:gd name="connsiteY15" fmla="*/ 1384300 h 3987800"/>
                <a:gd name="connsiteX16" fmla="*/ 622344 w 916520"/>
                <a:gd name="connsiteY16" fmla="*/ 1244600 h 3987800"/>
                <a:gd name="connsiteX17" fmla="*/ 787444 w 916520"/>
                <a:gd name="connsiteY17" fmla="*/ 1054100 h 3987800"/>
                <a:gd name="connsiteX18" fmla="*/ 876344 w 916520"/>
                <a:gd name="connsiteY18" fmla="*/ 914400 h 3987800"/>
                <a:gd name="connsiteX19" fmla="*/ 914444 w 916520"/>
                <a:gd name="connsiteY19" fmla="*/ 622300 h 3987800"/>
                <a:gd name="connsiteX20" fmla="*/ 838244 w 916520"/>
                <a:gd name="connsiteY20" fmla="*/ 304800 h 3987800"/>
                <a:gd name="connsiteX21" fmla="*/ 673144 w 916520"/>
                <a:gd name="connsiteY21" fmla="*/ 114300 h 3987800"/>
                <a:gd name="connsiteX22" fmla="*/ 520744 w 916520"/>
                <a:gd name="connsiteY22" fmla="*/ 12700 h 3987800"/>
                <a:gd name="connsiteX23" fmla="*/ 393744 w 916520"/>
                <a:gd name="connsiteY23" fmla="*/ 0 h 3987800"/>
                <a:gd name="connsiteX24" fmla="*/ 254044 w 916520"/>
                <a:gd name="connsiteY24" fmla="*/ 88900 h 3987800"/>
                <a:gd name="connsiteX25" fmla="*/ 114344 w 916520"/>
                <a:gd name="connsiteY25" fmla="*/ 266700 h 3987800"/>
                <a:gd name="connsiteX26" fmla="*/ 50844 w 916520"/>
                <a:gd name="connsiteY26" fmla="*/ 457200 h 3987800"/>
                <a:gd name="connsiteX27" fmla="*/ 44 w 916520"/>
                <a:gd name="connsiteY27" fmla="*/ 673100 h 3987800"/>
                <a:gd name="connsiteX28" fmla="*/ 25444 w 916520"/>
                <a:gd name="connsiteY28" fmla="*/ 914400 h 3987800"/>
                <a:gd name="connsiteX29" fmla="*/ 76244 w 916520"/>
                <a:gd name="connsiteY29" fmla="*/ 1041400 h 3987800"/>
                <a:gd name="connsiteX30" fmla="*/ 190544 w 916520"/>
                <a:gd name="connsiteY30" fmla="*/ 1181100 h 3987800"/>
                <a:gd name="connsiteX31" fmla="*/ 279444 w 916520"/>
                <a:gd name="connsiteY31" fmla="*/ 1270000 h 3987800"/>
                <a:gd name="connsiteX32" fmla="*/ 368344 w 916520"/>
                <a:gd name="connsiteY32" fmla="*/ 1409700 h 3987800"/>
                <a:gd name="connsiteX0" fmla="*/ 368344 w 916520"/>
                <a:gd name="connsiteY0" fmla="*/ 1409700 h 3987800"/>
                <a:gd name="connsiteX1" fmla="*/ 393744 w 916520"/>
                <a:gd name="connsiteY1" fmla="*/ 1651000 h 3987800"/>
                <a:gd name="connsiteX2" fmla="*/ 381044 w 916520"/>
                <a:gd name="connsiteY2" fmla="*/ 2171700 h 3987800"/>
                <a:gd name="connsiteX3" fmla="*/ 292144 w 916520"/>
                <a:gd name="connsiteY3" fmla="*/ 3060700 h 3987800"/>
                <a:gd name="connsiteX4" fmla="*/ 241344 w 916520"/>
                <a:gd name="connsiteY4" fmla="*/ 3683000 h 3987800"/>
                <a:gd name="connsiteX5" fmla="*/ 279444 w 916520"/>
                <a:gd name="connsiteY5" fmla="*/ 3835400 h 3987800"/>
                <a:gd name="connsiteX6" fmla="*/ 342944 w 916520"/>
                <a:gd name="connsiteY6" fmla="*/ 3924300 h 3987800"/>
                <a:gd name="connsiteX7" fmla="*/ 419144 w 916520"/>
                <a:gd name="connsiteY7" fmla="*/ 3987800 h 3987800"/>
                <a:gd name="connsiteX8" fmla="*/ 520744 w 916520"/>
                <a:gd name="connsiteY8" fmla="*/ 3975100 h 3987800"/>
                <a:gd name="connsiteX9" fmla="*/ 596944 w 916520"/>
                <a:gd name="connsiteY9" fmla="*/ 3911600 h 3987800"/>
                <a:gd name="connsiteX10" fmla="*/ 685844 w 916520"/>
                <a:gd name="connsiteY10" fmla="*/ 3733800 h 3987800"/>
                <a:gd name="connsiteX11" fmla="*/ 660444 w 916520"/>
                <a:gd name="connsiteY11" fmla="*/ 3314700 h 3987800"/>
                <a:gd name="connsiteX12" fmla="*/ 609644 w 916520"/>
                <a:gd name="connsiteY12" fmla="*/ 2794000 h 3987800"/>
                <a:gd name="connsiteX13" fmla="*/ 558844 w 916520"/>
                <a:gd name="connsiteY13" fmla="*/ 2108200 h 3987800"/>
                <a:gd name="connsiteX14" fmla="*/ 508044 w 916520"/>
                <a:gd name="connsiteY14" fmla="*/ 1600200 h 3987800"/>
                <a:gd name="connsiteX15" fmla="*/ 533444 w 916520"/>
                <a:gd name="connsiteY15" fmla="*/ 1384300 h 3987800"/>
                <a:gd name="connsiteX16" fmla="*/ 622344 w 916520"/>
                <a:gd name="connsiteY16" fmla="*/ 1244600 h 3987800"/>
                <a:gd name="connsiteX17" fmla="*/ 787444 w 916520"/>
                <a:gd name="connsiteY17" fmla="*/ 1054100 h 3987800"/>
                <a:gd name="connsiteX18" fmla="*/ 876344 w 916520"/>
                <a:gd name="connsiteY18" fmla="*/ 914400 h 3987800"/>
                <a:gd name="connsiteX19" fmla="*/ 914444 w 916520"/>
                <a:gd name="connsiteY19" fmla="*/ 622300 h 3987800"/>
                <a:gd name="connsiteX20" fmla="*/ 838244 w 916520"/>
                <a:gd name="connsiteY20" fmla="*/ 304800 h 3987800"/>
                <a:gd name="connsiteX21" fmla="*/ 696956 w 916520"/>
                <a:gd name="connsiteY21" fmla="*/ 95250 h 3987800"/>
                <a:gd name="connsiteX22" fmla="*/ 520744 w 916520"/>
                <a:gd name="connsiteY22" fmla="*/ 12700 h 3987800"/>
                <a:gd name="connsiteX23" fmla="*/ 393744 w 916520"/>
                <a:gd name="connsiteY23" fmla="*/ 0 h 3987800"/>
                <a:gd name="connsiteX24" fmla="*/ 254044 w 916520"/>
                <a:gd name="connsiteY24" fmla="*/ 88900 h 3987800"/>
                <a:gd name="connsiteX25" fmla="*/ 114344 w 916520"/>
                <a:gd name="connsiteY25" fmla="*/ 266700 h 3987800"/>
                <a:gd name="connsiteX26" fmla="*/ 50844 w 916520"/>
                <a:gd name="connsiteY26" fmla="*/ 457200 h 3987800"/>
                <a:gd name="connsiteX27" fmla="*/ 44 w 916520"/>
                <a:gd name="connsiteY27" fmla="*/ 673100 h 3987800"/>
                <a:gd name="connsiteX28" fmla="*/ 25444 w 916520"/>
                <a:gd name="connsiteY28" fmla="*/ 914400 h 3987800"/>
                <a:gd name="connsiteX29" fmla="*/ 76244 w 916520"/>
                <a:gd name="connsiteY29" fmla="*/ 1041400 h 3987800"/>
                <a:gd name="connsiteX30" fmla="*/ 190544 w 916520"/>
                <a:gd name="connsiteY30" fmla="*/ 1181100 h 3987800"/>
                <a:gd name="connsiteX31" fmla="*/ 279444 w 916520"/>
                <a:gd name="connsiteY31" fmla="*/ 1270000 h 3987800"/>
                <a:gd name="connsiteX32" fmla="*/ 368344 w 916520"/>
                <a:gd name="connsiteY32" fmla="*/ 1409700 h 3987800"/>
                <a:gd name="connsiteX0" fmla="*/ 368344 w 916520"/>
                <a:gd name="connsiteY0" fmla="*/ 1409700 h 3987800"/>
                <a:gd name="connsiteX1" fmla="*/ 393744 w 916520"/>
                <a:gd name="connsiteY1" fmla="*/ 1651000 h 3987800"/>
                <a:gd name="connsiteX2" fmla="*/ 381044 w 916520"/>
                <a:gd name="connsiteY2" fmla="*/ 2171700 h 3987800"/>
                <a:gd name="connsiteX3" fmla="*/ 292144 w 916520"/>
                <a:gd name="connsiteY3" fmla="*/ 3060700 h 3987800"/>
                <a:gd name="connsiteX4" fmla="*/ 241344 w 916520"/>
                <a:gd name="connsiteY4" fmla="*/ 3683000 h 3987800"/>
                <a:gd name="connsiteX5" fmla="*/ 279444 w 916520"/>
                <a:gd name="connsiteY5" fmla="*/ 3835400 h 3987800"/>
                <a:gd name="connsiteX6" fmla="*/ 342944 w 916520"/>
                <a:gd name="connsiteY6" fmla="*/ 3924300 h 3987800"/>
                <a:gd name="connsiteX7" fmla="*/ 419144 w 916520"/>
                <a:gd name="connsiteY7" fmla="*/ 3987800 h 3987800"/>
                <a:gd name="connsiteX8" fmla="*/ 520744 w 916520"/>
                <a:gd name="connsiteY8" fmla="*/ 3975100 h 3987800"/>
                <a:gd name="connsiteX9" fmla="*/ 596944 w 916520"/>
                <a:gd name="connsiteY9" fmla="*/ 3911600 h 3987800"/>
                <a:gd name="connsiteX10" fmla="*/ 685844 w 916520"/>
                <a:gd name="connsiteY10" fmla="*/ 3733800 h 3987800"/>
                <a:gd name="connsiteX11" fmla="*/ 660444 w 916520"/>
                <a:gd name="connsiteY11" fmla="*/ 3314700 h 3987800"/>
                <a:gd name="connsiteX12" fmla="*/ 609644 w 916520"/>
                <a:gd name="connsiteY12" fmla="*/ 2794000 h 3987800"/>
                <a:gd name="connsiteX13" fmla="*/ 558844 w 916520"/>
                <a:gd name="connsiteY13" fmla="*/ 2108200 h 3987800"/>
                <a:gd name="connsiteX14" fmla="*/ 508044 w 916520"/>
                <a:gd name="connsiteY14" fmla="*/ 1600200 h 3987800"/>
                <a:gd name="connsiteX15" fmla="*/ 533444 w 916520"/>
                <a:gd name="connsiteY15" fmla="*/ 1384300 h 3987800"/>
                <a:gd name="connsiteX16" fmla="*/ 622344 w 916520"/>
                <a:gd name="connsiteY16" fmla="*/ 1244600 h 3987800"/>
                <a:gd name="connsiteX17" fmla="*/ 787444 w 916520"/>
                <a:gd name="connsiteY17" fmla="*/ 1054100 h 3987800"/>
                <a:gd name="connsiteX18" fmla="*/ 876344 w 916520"/>
                <a:gd name="connsiteY18" fmla="*/ 914400 h 3987800"/>
                <a:gd name="connsiteX19" fmla="*/ 914444 w 916520"/>
                <a:gd name="connsiteY19" fmla="*/ 622300 h 3987800"/>
                <a:gd name="connsiteX20" fmla="*/ 838244 w 916520"/>
                <a:gd name="connsiteY20" fmla="*/ 304800 h 3987800"/>
                <a:gd name="connsiteX21" fmla="*/ 696956 w 916520"/>
                <a:gd name="connsiteY21" fmla="*/ 95250 h 3987800"/>
                <a:gd name="connsiteX22" fmla="*/ 549319 w 916520"/>
                <a:gd name="connsiteY22" fmla="*/ 3175 h 3987800"/>
                <a:gd name="connsiteX23" fmla="*/ 393744 w 916520"/>
                <a:gd name="connsiteY23" fmla="*/ 0 h 3987800"/>
                <a:gd name="connsiteX24" fmla="*/ 254044 w 916520"/>
                <a:gd name="connsiteY24" fmla="*/ 88900 h 3987800"/>
                <a:gd name="connsiteX25" fmla="*/ 114344 w 916520"/>
                <a:gd name="connsiteY25" fmla="*/ 266700 h 3987800"/>
                <a:gd name="connsiteX26" fmla="*/ 50844 w 916520"/>
                <a:gd name="connsiteY26" fmla="*/ 457200 h 3987800"/>
                <a:gd name="connsiteX27" fmla="*/ 44 w 916520"/>
                <a:gd name="connsiteY27" fmla="*/ 673100 h 3987800"/>
                <a:gd name="connsiteX28" fmla="*/ 25444 w 916520"/>
                <a:gd name="connsiteY28" fmla="*/ 914400 h 3987800"/>
                <a:gd name="connsiteX29" fmla="*/ 76244 w 916520"/>
                <a:gd name="connsiteY29" fmla="*/ 1041400 h 3987800"/>
                <a:gd name="connsiteX30" fmla="*/ 190544 w 916520"/>
                <a:gd name="connsiteY30" fmla="*/ 1181100 h 3987800"/>
                <a:gd name="connsiteX31" fmla="*/ 279444 w 916520"/>
                <a:gd name="connsiteY31" fmla="*/ 1270000 h 3987800"/>
                <a:gd name="connsiteX32" fmla="*/ 368344 w 916520"/>
                <a:gd name="connsiteY32" fmla="*/ 1409700 h 3987800"/>
                <a:gd name="connsiteX0" fmla="*/ 368344 w 916520"/>
                <a:gd name="connsiteY0" fmla="*/ 1409700 h 3987800"/>
                <a:gd name="connsiteX1" fmla="*/ 393744 w 916520"/>
                <a:gd name="connsiteY1" fmla="*/ 1651000 h 3987800"/>
                <a:gd name="connsiteX2" fmla="*/ 381044 w 916520"/>
                <a:gd name="connsiteY2" fmla="*/ 2171700 h 3987800"/>
                <a:gd name="connsiteX3" fmla="*/ 292144 w 916520"/>
                <a:gd name="connsiteY3" fmla="*/ 3060700 h 3987800"/>
                <a:gd name="connsiteX4" fmla="*/ 241344 w 916520"/>
                <a:gd name="connsiteY4" fmla="*/ 3683000 h 3987800"/>
                <a:gd name="connsiteX5" fmla="*/ 279444 w 916520"/>
                <a:gd name="connsiteY5" fmla="*/ 3835400 h 3987800"/>
                <a:gd name="connsiteX6" fmla="*/ 342944 w 916520"/>
                <a:gd name="connsiteY6" fmla="*/ 3924300 h 3987800"/>
                <a:gd name="connsiteX7" fmla="*/ 419144 w 916520"/>
                <a:gd name="connsiteY7" fmla="*/ 3987800 h 3987800"/>
                <a:gd name="connsiteX8" fmla="*/ 520744 w 916520"/>
                <a:gd name="connsiteY8" fmla="*/ 3975100 h 3987800"/>
                <a:gd name="connsiteX9" fmla="*/ 596944 w 916520"/>
                <a:gd name="connsiteY9" fmla="*/ 3911600 h 3987800"/>
                <a:gd name="connsiteX10" fmla="*/ 685844 w 916520"/>
                <a:gd name="connsiteY10" fmla="*/ 3733800 h 3987800"/>
                <a:gd name="connsiteX11" fmla="*/ 660444 w 916520"/>
                <a:gd name="connsiteY11" fmla="*/ 3314700 h 3987800"/>
                <a:gd name="connsiteX12" fmla="*/ 609644 w 916520"/>
                <a:gd name="connsiteY12" fmla="*/ 2794000 h 3987800"/>
                <a:gd name="connsiteX13" fmla="*/ 558844 w 916520"/>
                <a:gd name="connsiteY13" fmla="*/ 2108200 h 3987800"/>
                <a:gd name="connsiteX14" fmla="*/ 508044 w 916520"/>
                <a:gd name="connsiteY14" fmla="*/ 1600200 h 3987800"/>
                <a:gd name="connsiteX15" fmla="*/ 533444 w 916520"/>
                <a:gd name="connsiteY15" fmla="*/ 1384300 h 3987800"/>
                <a:gd name="connsiteX16" fmla="*/ 622344 w 916520"/>
                <a:gd name="connsiteY16" fmla="*/ 1244600 h 3987800"/>
                <a:gd name="connsiteX17" fmla="*/ 787444 w 916520"/>
                <a:gd name="connsiteY17" fmla="*/ 1054100 h 3987800"/>
                <a:gd name="connsiteX18" fmla="*/ 876344 w 916520"/>
                <a:gd name="connsiteY18" fmla="*/ 914400 h 3987800"/>
                <a:gd name="connsiteX19" fmla="*/ 914444 w 916520"/>
                <a:gd name="connsiteY19" fmla="*/ 622300 h 3987800"/>
                <a:gd name="connsiteX20" fmla="*/ 838244 w 916520"/>
                <a:gd name="connsiteY20" fmla="*/ 304800 h 3987800"/>
                <a:gd name="connsiteX21" fmla="*/ 696956 w 916520"/>
                <a:gd name="connsiteY21" fmla="*/ 95250 h 3987800"/>
                <a:gd name="connsiteX22" fmla="*/ 549319 w 916520"/>
                <a:gd name="connsiteY22" fmla="*/ 3175 h 3987800"/>
                <a:gd name="connsiteX23" fmla="*/ 393744 w 916520"/>
                <a:gd name="connsiteY23" fmla="*/ 0 h 3987800"/>
                <a:gd name="connsiteX24" fmla="*/ 254044 w 916520"/>
                <a:gd name="connsiteY24" fmla="*/ 88900 h 3987800"/>
                <a:gd name="connsiteX25" fmla="*/ 114344 w 916520"/>
                <a:gd name="connsiteY25" fmla="*/ 266700 h 3987800"/>
                <a:gd name="connsiteX26" fmla="*/ 50844 w 916520"/>
                <a:gd name="connsiteY26" fmla="*/ 457200 h 3987800"/>
                <a:gd name="connsiteX27" fmla="*/ 44 w 916520"/>
                <a:gd name="connsiteY27" fmla="*/ 673100 h 3987800"/>
                <a:gd name="connsiteX28" fmla="*/ 25444 w 916520"/>
                <a:gd name="connsiteY28" fmla="*/ 914400 h 3987800"/>
                <a:gd name="connsiteX29" fmla="*/ 76244 w 916520"/>
                <a:gd name="connsiteY29" fmla="*/ 1041400 h 3987800"/>
                <a:gd name="connsiteX30" fmla="*/ 190544 w 916520"/>
                <a:gd name="connsiteY30" fmla="*/ 1181100 h 3987800"/>
                <a:gd name="connsiteX31" fmla="*/ 279444 w 916520"/>
                <a:gd name="connsiteY31" fmla="*/ 1270000 h 3987800"/>
                <a:gd name="connsiteX32" fmla="*/ 368344 w 916520"/>
                <a:gd name="connsiteY32" fmla="*/ 1409700 h 3987800"/>
                <a:gd name="connsiteX0" fmla="*/ 368344 w 916520"/>
                <a:gd name="connsiteY0" fmla="*/ 1418202 h 3996302"/>
                <a:gd name="connsiteX1" fmla="*/ 393744 w 916520"/>
                <a:gd name="connsiteY1" fmla="*/ 1659502 h 3996302"/>
                <a:gd name="connsiteX2" fmla="*/ 381044 w 916520"/>
                <a:gd name="connsiteY2" fmla="*/ 2180202 h 3996302"/>
                <a:gd name="connsiteX3" fmla="*/ 292144 w 916520"/>
                <a:gd name="connsiteY3" fmla="*/ 3069202 h 3996302"/>
                <a:gd name="connsiteX4" fmla="*/ 241344 w 916520"/>
                <a:gd name="connsiteY4" fmla="*/ 3691502 h 3996302"/>
                <a:gd name="connsiteX5" fmla="*/ 279444 w 916520"/>
                <a:gd name="connsiteY5" fmla="*/ 3843902 h 3996302"/>
                <a:gd name="connsiteX6" fmla="*/ 342944 w 916520"/>
                <a:gd name="connsiteY6" fmla="*/ 3932802 h 3996302"/>
                <a:gd name="connsiteX7" fmla="*/ 419144 w 916520"/>
                <a:gd name="connsiteY7" fmla="*/ 3996302 h 3996302"/>
                <a:gd name="connsiteX8" fmla="*/ 520744 w 916520"/>
                <a:gd name="connsiteY8" fmla="*/ 3983602 h 3996302"/>
                <a:gd name="connsiteX9" fmla="*/ 596944 w 916520"/>
                <a:gd name="connsiteY9" fmla="*/ 3920102 h 3996302"/>
                <a:gd name="connsiteX10" fmla="*/ 685844 w 916520"/>
                <a:gd name="connsiteY10" fmla="*/ 3742302 h 3996302"/>
                <a:gd name="connsiteX11" fmla="*/ 660444 w 916520"/>
                <a:gd name="connsiteY11" fmla="*/ 3323202 h 3996302"/>
                <a:gd name="connsiteX12" fmla="*/ 609644 w 916520"/>
                <a:gd name="connsiteY12" fmla="*/ 2802502 h 3996302"/>
                <a:gd name="connsiteX13" fmla="*/ 558844 w 916520"/>
                <a:gd name="connsiteY13" fmla="*/ 2116702 h 3996302"/>
                <a:gd name="connsiteX14" fmla="*/ 508044 w 916520"/>
                <a:gd name="connsiteY14" fmla="*/ 1608702 h 3996302"/>
                <a:gd name="connsiteX15" fmla="*/ 533444 w 916520"/>
                <a:gd name="connsiteY15" fmla="*/ 1392802 h 3996302"/>
                <a:gd name="connsiteX16" fmla="*/ 622344 w 916520"/>
                <a:gd name="connsiteY16" fmla="*/ 1253102 h 3996302"/>
                <a:gd name="connsiteX17" fmla="*/ 787444 w 916520"/>
                <a:gd name="connsiteY17" fmla="*/ 1062602 h 3996302"/>
                <a:gd name="connsiteX18" fmla="*/ 876344 w 916520"/>
                <a:gd name="connsiteY18" fmla="*/ 922902 h 3996302"/>
                <a:gd name="connsiteX19" fmla="*/ 914444 w 916520"/>
                <a:gd name="connsiteY19" fmla="*/ 630802 h 3996302"/>
                <a:gd name="connsiteX20" fmla="*/ 838244 w 916520"/>
                <a:gd name="connsiteY20" fmla="*/ 313302 h 3996302"/>
                <a:gd name="connsiteX21" fmla="*/ 696956 w 916520"/>
                <a:gd name="connsiteY21" fmla="*/ 103752 h 3996302"/>
                <a:gd name="connsiteX22" fmla="*/ 549319 w 916520"/>
                <a:gd name="connsiteY22" fmla="*/ 11677 h 3996302"/>
                <a:gd name="connsiteX23" fmla="*/ 393744 w 916520"/>
                <a:gd name="connsiteY23" fmla="*/ 8502 h 3996302"/>
                <a:gd name="connsiteX24" fmla="*/ 254044 w 916520"/>
                <a:gd name="connsiteY24" fmla="*/ 97402 h 3996302"/>
                <a:gd name="connsiteX25" fmla="*/ 114344 w 916520"/>
                <a:gd name="connsiteY25" fmla="*/ 275202 h 3996302"/>
                <a:gd name="connsiteX26" fmla="*/ 50844 w 916520"/>
                <a:gd name="connsiteY26" fmla="*/ 465702 h 3996302"/>
                <a:gd name="connsiteX27" fmla="*/ 44 w 916520"/>
                <a:gd name="connsiteY27" fmla="*/ 681602 h 3996302"/>
                <a:gd name="connsiteX28" fmla="*/ 25444 w 916520"/>
                <a:gd name="connsiteY28" fmla="*/ 922902 h 3996302"/>
                <a:gd name="connsiteX29" fmla="*/ 76244 w 916520"/>
                <a:gd name="connsiteY29" fmla="*/ 1049902 h 3996302"/>
                <a:gd name="connsiteX30" fmla="*/ 190544 w 916520"/>
                <a:gd name="connsiteY30" fmla="*/ 1189602 h 3996302"/>
                <a:gd name="connsiteX31" fmla="*/ 279444 w 916520"/>
                <a:gd name="connsiteY31" fmla="*/ 1278502 h 3996302"/>
                <a:gd name="connsiteX32" fmla="*/ 368344 w 916520"/>
                <a:gd name="connsiteY32" fmla="*/ 1418202 h 3996302"/>
                <a:gd name="connsiteX0" fmla="*/ 368344 w 916520"/>
                <a:gd name="connsiteY0" fmla="*/ 1418202 h 3996302"/>
                <a:gd name="connsiteX1" fmla="*/ 393744 w 916520"/>
                <a:gd name="connsiteY1" fmla="*/ 1659502 h 3996302"/>
                <a:gd name="connsiteX2" fmla="*/ 381044 w 916520"/>
                <a:gd name="connsiteY2" fmla="*/ 2180202 h 3996302"/>
                <a:gd name="connsiteX3" fmla="*/ 292144 w 916520"/>
                <a:gd name="connsiteY3" fmla="*/ 3069202 h 3996302"/>
                <a:gd name="connsiteX4" fmla="*/ 241344 w 916520"/>
                <a:gd name="connsiteY4" fmla="*/ 3691502 h 3996302"/>
                <a:gd name="connsiteX5" fmla="*/ 279444 w 916520"/>
                <a:gd name="connsiteY5" fmla="*/ 3843902 h 3996302"/>
                <a:gd name="connsiteX6" fmla="*/ 342944 w 916520"/>
                <a:gd name="connsiteY6" fmla="*/ 3932802 h 3996302"/>
                <a:gd name="connsiteX7" fmla="*/ 419144 w 916520"/>
                <a:gd name="connsiteY7" fmla="*/ 3996302 h 3996302"/>
                <a:gd name="connsiteX8" fmla="*/ 520744 w 916520"/>
                <a:gd name="connsiteY8" fmla="*/ 3983602 h 3996302"/>
                <a:gd name="connsiteX9" fmla="*/ 596944 w 916520"/>
                <a:gd name="connsiteY9" fmla="*/ 3920102 h 3996302"/>
                <a:gd name="connsiteX10" fmla="*/ 685844 w 916520"/>
                <a:gd name="connsiteY10" fmla="*/ 3742302 h 3996302"/>
                <a:gd name="connsiteX11" fmla="*/ 660444 w 916520"/>
                <a:gd name="connsiteY11" fmla="*/ 3323202 h 3996302"/>
                <a:gd name="connsiteX12" fmla="*/ 609644 w 916520"/>
                <a:gd name="connsiteY12" fmla="*/ 2802502 h 3996302"/>
                <a:gd name="connsiteX13" fmla="*/ 558844 w 916520"/>
                <a:gd name="connsiteY13" fmla="*/ 2116702 h 3996302"/>
                <a:gd name="connsiteX14" fmla="*/ 508044 w 916520"/>
                <a:gd name="connsiteY14" fmla="*/ 1608702 h 3996302"/>
                <a:gd name="connsiteX15" fmla="*/ 533444 w 916520"/>
                <a:gd name="connsiteY15" fmla="*/ 1392802 h 3996302"/>
                <a:gd name="connsiteX16" fmla="*/ 622344 w 916520"/>
                <a:gd name="connsiteY16" fmla="*/ 1253102 h 3996302"/>
                <a:gd name="connsiteX17" fmla="*/ 787444 w 916520"/>
                <a:gd name="connsiteY17" fmla="*/ 1062602 h 3996302"/>
                <a:gd name="connsiteX18" fmla="*/ 876344 w 916520"/>
                <a:gd name="connsiteY18" fmla="*/ 922902 h 3996302"/>
                <a:gd name="connsiteX19" fmla="*/ 914444 w 916520"/>
                <a:gd name="connsiteY19" fmla="*/ 630802 h 3996302"/>
                <a:gd name="connsiteX20" fmla="*/ 838244 w 916520"/>
                <a:gd name="connsiteY20" fmla="*/ 313302 h 3996302"/>
                <a:gd name="connsiteX21" fmla="*/ 696956 w 916520"/>
                <a:gd name="connsiteY21" fmla="*/ 103752 h 3996302"/>
                <a:gd name="connsiteX22" fmla="*/ 549319 w 916520"/>
                <a:gd name="connsiteY22" fmla="*/ 11677 h 3996302"/>
                <a:gd name="connsiteX23" fmla="*/ 393744 w 916520"/>
                <a:gd name="connsiteY23" fmla="*/ 8502 h 3996302"/>
                <a:gd name="connsiteX24" fmla="*/ 254044 w 916520"/>
                <a:gd name="connsiteY24" fmla="*/ 97402 h 3996302"/>
                <a:gd name="connsiteX25" fmla="*/ 114344 w 916520"/>
                <a:gd name="connsiteY25" fmla="*/ 275202 h 3996302"/>
                <a:gd name="connsiteX26" fmla="*/ 50844 w 916520"/>
                <a:gd name="connsiteY26" fmla="*/ 465702 h 3996302"/>
                <a:gd name="connsiteX27" fmla="*/ 44 w 916520"/>
                <a:gd name="connsiteY27" fmla="*/ 681602 h 3996302"/>
                <a:gd name="connsiteX28" fmla="*/ 25444 w 916520"/>
                <a:gd name="connsiteY28" fmla="*/ 922902 h 3996302"/>
                <a:gd name="connsiteX29" fmla="*/ 76244 w 916520"/>
                <a:gd name="connsiteY29" fmla="*/ 1049902 h 3996302"/>
                <a:gd name="connsiteX30" fmla="*/ 190544 w 916520"/>
                <a:gd name="connsiteY30" fmla="*/ 1189602 h 3996302"/>
                <a:gd name="connsiteX31" fmla="*/ 308019 w 916520"/>
                <a:gd name="connsiteY31" fmla="*/ 1273740 h 3996302"/>
                <a:gd name="connsiteX32" fmla="*/ 368344 w 916520"/>
                <a:gd name="connsiteY32" fmla="*/ 1418202 h 3996302"/>
                <a:gd name="connsiteX0" fmla="*/ 368344 w 916520"/>
                <a:gd name="connsiteY0" fmla="*/ 1418202 h 3996302"/>
                <a:gd name="connsiteX1" fmla="*/ 393744 w 916520"/>
                <a:gd name="connsiteY1" fmla="*/ 1659502 h 3996302"/>
                <a:gd name="connsiteX2" fmla="*/ 381044 w 916520"/>
                <a:gd name="connsiteY2" fmla="*/ 2180202 h 3996302"/>
                <a:gd name="connsiteX3" fmla="*/ 292144 w 916520"/>
                <a:gd name="connsiteY3" fmla="*/ 3069202 h 3996302"/>
                <a:gd name="connsiteX4" fmla="*/ 241344 w 916520"/>
                <a:gd name="connsiteY4" fmla="*/ 3691502 h 3996302"/>
                <a:gd name="connsiteX5" fmla="*/ 279444 w 916520"/>
                <a:gd name="connsiteY5" fmla="*/ 3843902 h 3996302"/>
                <a:gd name="connsiteX6" fmla="*/ 342944 w 916520"/>
                <a:gd name="connsiteY6" fmla="*/ 3932802 h 3996302"/>
                <a:gd name="connsiteX7" fmla="*/ 419144 w 916520"/>
                <a:gd name="connsiteY7" fmla="*/ 3996302 h 3996302"/>
                <a:gd name="connsiteX8" fmla="*/ 520744 w 916520"/>
                <a:gd name="connsiteY8" fmla="*/ 3983602 h 3996302"/>
                <a:gd name="connsiteX9" fmla="*/ 596944 w 916520"/>
                <a:gd name="connsiteY9" fmla="*/ 3920102 h 3996302"/>
                <a:gd name="connsiteX10" fmla="*/ 685844 w 916520"/>
                <a:gd name="connsiteY10" fmla="*/ 3742302 h 3996302"/>
                <a:gd name="connsiteX11" fmla="*/ 660444 w 916520"/>
                <a:gd name="connsiteY11" fmla="*/ 3323202 h 3996302"/>
                <a:gd name="connsiteX12" fmla="*/ 609644 w 916520"/>
                <a:gd name="connsiteY12" fmla="*/ 2802502 h 3996302"/>
                <a:gd name="connsiteX13" fmla="*/ 558844 w 916520"/>
                <a:gd name="connsiteY13" fmla="*/ 2116702 h 3996302"/>
                <a:gd name="connsiteX14" fmla="*/ 508044 w 916520"/>
                <a:gd name="connsiteY14" fmla="*/ 1608702 h 3996302"/>
                <a:gd name="connsiteX15" fmla="*/ 533444 w 916520"/>
                <a:gd name="connsiteY15" fmla="*/ 1392802 h 3996302"/>
                <a:gd name="connsiteX16" fmla="*/ 622344 w 916520"/>
                <a:gd name="connsiteY16" fmla="*/ 1253102 h 3996302"/>
                <a:gd name="connsiteX17" fmla="*/ 787444 w 916520"/>
                <a:gd name="connsiteY17" fmla="*/ 1062602 h 3996302"/>
                <a:gd name="connsiteX18" fmla="*/ 876344 w 916520"/>
                <a:gd name="connsiteY18" fmla="*/ 922902 h 3996302"/>
                <a:gd name="connsiteX19" fmla="*/ 914444 w 916520"/>
                <a:gd name="connsiteY19" fmla="*/ 630802 h 3996302"/>
                <a:gd name="connsiteX20" fmla="*/ 838244 w 916520"/>
                <a:gd name="connsiteY20" fmla="*/ 313302 h 3996302"/>
                <a:gd name="connsiteX21" fmla="*/ 696956 w 916520"/>
                <a:gd name="connsiteY21" fmla="*/ 103752 h 3996302"/>
                <a:gd name="connsiteX22" fmla="*/ 549319 w 916520"/>
                <a:gd name="connsiteY22" fmla="*/ 11677 h 3996302"/>
                <a:gd name="connsiteX23" fmla="*/ 393744 w 916520"/>
                <a:gd name="connsiteY23" fmla="*/ 8502 h 3996302"/>
                <a:gd name="connsiteX24" fmla="*/ 254044 w 916520"/>
                <a:gd name="connsiteY24" fmla="*/ 97402 h 3996302"/>
                <a:gd name="connsiteX25" fmla="*/ 114344 w 916520"/>
                <a:gd name="connsiteY25" fmla="*/ 275202 h 3996302"/>
                <a:gd name="connsiteX26" fmla="*/ 50844 w 916520"/>
                <a:gd name="connsiteY26" fmla="*/ 465702 h 3996302"/>
                <a:gd name="connsiteX27" fmla="*/ 44 w 916520"/>
                <a:gd name="connsiteY27" fmla="*/ 681602 h 3996302"/>
                <a:gd name="connsiteX28" fmla="*/ 25444 w 916520"/>
                <a:gd name="connsiteY28" fmla="*/ 922902 h 3996302"/>
                <a:gd name="connsiteX29" fmla="*/ 76244 w 916520"/>
                <a:gd name="connsiteY29" fmla="*/ 1049902 h 3996302"/>
                <a:gd name="connsiteX30" fmla="*/ 204831 w 916520"/>
                <a:gd name="connsiteY30" fmla="*/ 1165790 h 3996302"/>
                <a:gd name="connsiteX31" fmla="*/ 308019 w 916520"/>
                <a:gd name="connsiteY31" fmla="*/ 1273740 h 3996302"/>
                <a:gd name="connsiteX32" fmla="*/ 368344 w 916520"/>
                <a:gd name="connsiteY32" fmla="*/ 1418202 h 3996302"/>
                <a:gd name="connsiteX0" fmla="*/ 368344 w 916520"/>
                <a:gd name="connsiteY0" fmla="*/ 1418202 h 3996302"/>
                <a:gd name="connsiteX1" fmla="*/ 393744 w 916520"/>
                <a:gd name="connsiteY1" fmla="*/ 1659502 h 3996302"/>
                <a:gd name="connsiteX2" fmla="*/ 381044 w 916520"/>
                <a:gd name="connsiteY2" fmla="*/ 2180202 h 3996302"/>
                <a:gd name="connsiteX3" fmla="*/ 292144 w 916520"/>
                <a:gd name="connsiteY3" fmla="*/ 3069202 h 3996302"/>
                <a:gd name="connsiteX4" fmla="*/ 241344 w 916520"/>
                <a:gd name="connsiteY4" fmla="*/ 3691502 h 3996302"/>
                <a:gd name="connsiteX5" fmla="*/ 279444 w 916520"/>
                <a:gd name="connsiteY5" fmla="*/ 3843902 h 3996302"/>
                <a:gd name="connsiteX6" fmla="*/ 342944 w 916520"/>
                <a:gd name="connsiteY6" fmla="*/ 3932802 h 3996302"/>
                <a:gd name="connsiteX7" fmla="*/ 419144 w 916520"/>
                <a:gd name="connsiteY7" fmla="*/ 3996302 h 3996302"/>
                <a:gd name="connsiteX8" fmla="*/ 520744 w 916520"/>
                <a:gd name="connsiteY8" fmla="*/ 3983602 h 3996302"/>
                <a:gd name="connsiteX9" fmla="*/ 596944 w 916520"/>
                <a:gd name="connsiteY9" fmla="*/ 3920102 h 3996302"/>
                <a:gd name="connsiteX10" fmla="*/ 685844 w 916520"/>
                <a:gd name="connsiteY10" fmla="*/ 3742302 h 3996302"/>
                <a:gd name="connsiteX11" fmla="*/ 660444 w 916520"/>
                <a:gd name="connsiteY11" fmla="*/ 3323202 h 3996302"/>
                <a:gd name="connsiteX12" fmla="*/ 609644 w 916520"/>
                <a:gd name="connsiteY12" fmla="*/ 2802502 h 3996302"/>
                <a:gd name="connsiteX13" fmla="*/ 558844 w 916520"/>
                <a:gd name="connsiteY13" fmla="*/ 2116702 h 3996302"/>
                <a:gd name="connsiteX14" fmla="*/ 508044 w 916520"/>
                <a:gd name="connsiteY14" fmla="*/ 1608702 h 3996302"/>
                <a:gd name="connsiteX15" fmla="*/ 533444 w 916520"/>
                <a:gd name="connsiteY15" fmla="*/ 1392802 h 3996302"/>
                <a:gd name="connsiteX16" fmla="*/ 622344 w 916520"/>
                <a:gd name="connsiteY16" fmla="*/ 1253102 h 3996302"/>
                <a:gd name="connsiteX17" fmla="*/ 787444 w 916520"/>
                <a:gd name="connsiteY17" fmla="*/ 1062602 h 3996302"/>
                <a:gd name="connsiteX18" fmla="*/ 876344 w 916520"/>
                <a:gd name="connsiteY18" fmla="*/ 922902 h 3996302"/>
                <a:gd name="connsiteX19" fmla="*/ 914444 w 916520"/>
                <a:gd name="connsiteY19" fmla="*/ 630802 h 3996302"/>
                <a:gd name="connsiteX20" fmla="*/ 838244 w 916520"/>
                <a:gd name="connsiteY20" fmla="*/ 313302 h 3996302"/>
                <a:gd name="connsiteX21" fmla="*/ 696956 w 916520"/>
                <a:gd name="connsiteY21" fmla="*/ 103752 h 3996302"/>
                <a:gd name="connsiteX22" fmla="*/ 549319 w 916520"/>
                <a:gd name="connsiteY22" fmla="*/ 11677 h 3996302"/>
                <a:gd name="connsiteX23" fmla="*/ 393744 w 916520"/>
                <a:gd name="connsiteY23" fmla="*/ 8502 h 3996302"/>
                <a:gd name="connsiteX24" fmla="*/ 254044 w 916520"/>
                <a:gd name="connsiteY24" fmla="*/ 97402 h 3996302"/>
                <a:gd name="connsiteX25" fmla="*/ 114344 w 916520"/>
                <a:gd name="connsiteY25" fmla="*/ 275202 h 3996302"/>
                <a:gd name="connsiteX26" fmla="*/ 50844 w 916520"/>
                <a:gd name="connsiteY26" fmla="*/ 465702 h 3996302"/>
                <a:gd name="connsiteX27" fmla="*/ 44 w 916520"/>
                <a:gd name="connsiteY27" fmla="*/ 681602 h 3996302"/>
                <a:gd name="connsiteX28" fmla="*/ 25444 w 916520"/>
                <a:gd name="connsiteY28" fmla="*/ 922902 h 3996302"/>
                <a:gd name="connsiteX29" fmla="*/ 95294 w 916520"/>
                <a:gd name="connsiteY29" fmla="*/ 1049902 h 3996302"/>
                <a:gd name="connsiteX30" fmla="*/ 204831 w 916520"/>
                <a:gd name="connsiteY30" fmla="*/ 1165790 h 3996302"/>
                <a:gd name="connsiteX31" fmla="*/ 308019 w 916520"/>
                <a:gd name="connsiteY31" fmla="*/ 1273740 h 3996302"/>
                <a:gd name="connsiteX32" fmla="*/ 368344 w 916520"/>
                <a:gd name="connsiteY32" fmla="*/ 1418202 h 3996302"/>
                <a:gd name="connsiteX0" fmla="*/ 392157 w 916520"/>
                <a:gd name="connsiteY0" fmla="*/ 1422964 h 3996302"/>
                <a:gd name="connsiteX1" fmla="*/ 393744 w 916520"/>
                <a:gd name="connsiteY1" fmla="*/ 1659502 h 3996302"/>
                <a:gd name="connsiteX2" fmla="*/ 381044 w 916520"/>
                <a:gd name="connsiteY2" fmla="*/ 2180202 h 3996302"/>
                <a:gd name="connsiteX3" fmla="*/ 292144 w 916520"/>
                <a:gd name="connsiteY3" fmla="*/ 3069202 h 3996302"/>
                <a:gd name="connsiteX4" fmla="*/ 241344 w 916520"/>
                <a:gd name="connsiteY4" fmla="*/ 3691502 h 3996302"/>
                <a:gd name="connsiteX5" fmla="*/ 279444 w 916520"/>
                <a:gd name="connsiteY5" fmla="*/ 3843902 h 3996302"/>
                <a:gd name="connsiteX6" fmla="*/ 342944 w 916520"/>
                <a:gd name="connsiteY6" fmla="*/ 3932802 h 3996302"/>
                <a:gd name="connsiteX7" fmla="*/ 419144 w 916520"/>
                <a:gd name="connsiteY7" fmla="*/ 3996302 h 3996302"/>
                <a:gd name="connsiteX8" fmla="*/ 520744 w 916520"/>
                <a:gd name="connsiteY8" fmla="*/ 3983602 h 3996302"/>
                <a:gd name="connsiteX9" fmla="*/ 596944 w 916520"/>
                <a:gd name="connsiteY9" fmla="*/ 3920102 h 3996302"/>
                <a:gd name="connsiteX10" fmla="*/ 685844 w 916520"/>
                <a:gd name="connsiteY10" fmla="*/ 3742302 h 3996302"/>
                <a:gd name="connsiteX11" fmla="*/ 660444 w 916520"/>
                <a:gd name="connsiteY11" fmla="*/ 3323202 h 3996302"/>
                <a:gd name="connsiteX12" fmla="*/ 609644 w 916520"/>
                <a:gd name="connsiteY12" fmla="*/ 2802502 h 3996302"/>
                <a:gd name="connsiteX13" fmla="*/ 558844 w 916520"/>
                <a:gd name="connsiteY13" fmla="*/ 2116702 h 3996302"/>
                <a:gd name="connsiteX14" fmla="*/ 508044 w 916520"/>
                <a:gd name="connsiteY14" fmla="*/ 1608702 h 3996302"/>
                <a:gd name="connsiteX15" fmla="*/ 533444 w 916520"/>
                <a:gd name="connsiteY15" fmla="*/ 1392802 h 3996302"/>
                <a:gd name="connsiteX16" fmla="*/ 622344 w 916520"/>
                <a:gd name="connsiteY16" fmla="*/ 1253102 h 3996302"/>
                <a:gd name="connsiteX17" fmla="*/ 787444 w 916520"/>
                <a:gd name="connsiteY17" fmla="*/ 1062602 h 3996302"/>
                <a:gd name="connsiteX18" fmla="*/ 876344 w 916520"/>
                <a:gd name="connsiteY18" fmla="*/ 922902 h 3996302"/>
                <a:gd name="connsiteX19" fmla="*/ 914444 w 916520"/>
                <a:gd name="connsiteY19" fmla="*/ 630802 h 3996302"/>
                <a:gd name="connsiteX20" fmla="*/ 838244 w 916520"/>
                <a:gd name="connsiteY20" fmla="*/ 313302 h 3996302"/>
                <a:gd name="connsiteX21" fmla="*/ 696956 w 916520"/>
                <a:gd name="connsiteY21" fmla="*/ 103752 h 3996302"/>
                <a:gd name="connsiteX22" fmla="*/ 549319 w 916520"/>
                <a:gd name="connsiteY22" fmla="*/ 11677 h 3996302"/>
                <a:gd name="connsiteX23" fmla="*/ 393744 w 916520"/>
                <a:gd name="connsiteY23" fmla="*/ 8502 h 3996302"/>
                <a:gd name="connsiteX24" fmla="*/ 254044 w 916520"/>
                <a:gd name="connsiteY24" fmla="*/ 97402 h 3996302"/>
                <a:gd name="connsiteX25" fmla="*/ 114344 w 916520"/>
                <a:gd name="connsiteY25" fmla="*/ 275202 h 3996302"/>
                <a:gd name="connsiteX26" fmla="*/ 50844 w 916520"/>
                <a:gd name="connsiteY26" fmla="*/ 465702 h 3996302"/>
                <a:gd name="connsiteX27" fmla="*/ 44 w 916520"/>
                <a:gd name="connsiteY27" fmla="*/ 681602 h 3996302"/>
                <a:gd name="connsiteX28" fmla="*/ 25444 w 916520"/>
                <a:gd name="connsiteY28" fmla="*/ 922902 h 3996302"/>
                <a:gd name="connsiteX29" fmla="*/ 95294 w 916520"/>
                <a:gd name="connsiteY29" fmla="*/ 1049902 h 3996302"/>
                <a:gd name="connsiteX30" fmla="*/ 204831 w 916520"/>
                <a:gd name="connsiteY30" fmla="*/ 1165790 h 3996302"/>
                <a:gd name="connsiteX31" fmla="*/ 308019 w 916520"/>
                <a:gd name="connsiteY31" fmla="*/ 1273740 h 3996302"/>
                <a:gd name="connsiteX32" fmla="*/ 392157 w 916520"/>
                <a:gd name="connsiteY32" fmla="*/ 1422964 h 3996302"/>
                <a:gd name="connsiteX0" fmla="*/ 392157 w 916520"/>
                <a:gd name="connsiteY0" fmla="*/ 1422964 h 3996302"/>
                <a:gd name="connsiteX1" fmla="*/ 393744 w 916520"/>
                <a:gd name="connsiteY1" fmla="*/ 1659502 h 3996302"/>
                <a:gd name="connsiteX2" fmla="*/ 381044 w 916520"/>
                <a:gd name="connsiteY2" fmla="*/ 2180202 h 3996302"/>
                <a:gd name="connsiteX3" fmla="*/ 292144 w 916520"/>
                <a:gd name="connsiteY3" fmla="*/ 3069202 h 3996302"/>
                <a:gd name="connsiteX4" fmla="*/ 241344 w 916520"/>
                <a:gd name="connsiteY4" fmla="*/ 3691502 h 3996302"/>
                <a:gd name="connsiteX5" fmla="*/ 279444 w 916520"/>
                <a:gd name="connsiteY5" fmla="*/ 3843902 h 3996302"/>
                <a:gd name="connsiteX6" fmla="*/ 342944 w 916520"/>
                <a:gd name="connsiteY6" fmla="*/ 3932802 h 3996302"/>
                <a:gd name="connsiteX7" fmla="*/ 419144 w 916520"/>
                <a:gd name="connsiteY7" fmla="*/ 3996302 h 3996302"/>
                <a:gd name="connsiteX8" fmla="*/ 520744 w 916520"/>
                <a:gd name="connsiteY8" fmla="*/ 3983602 h 3996302"/>
                <a:gd name="connsiteX9" fmla="*/ 596944 w 916520"/>
                <a:gd name="connsiteY9" fmla="*/ 3920102 h 3996302"/>
                <a:gd name="connsiteX10" fmla="*/ 685844 w 916520"/>
                <a:gd name="connsiteY10" fmla="*/ 3742302 h 3996302"/>
                <a:gd name="connsiteX11" fmla="*/ 660444 w 916520"/>
                <a:gd name="connsiteY11" fmla="*/ 3323202 h 3996302"/>
                <a:gd name="connsiteX12" fmla="*/ 609644 w 916520"/>
                <a:gd name="connsiteY12" fmla="*/ 2802502 h 3996302"/>
                <a:gd name="connsiteX13" fmla="*/ 558844 w 916520"/>
                <a:gd name="connsiteY13" fmla="*/ 2116702 h 3996302"/>
                <a:gd name="connsiteX14" fmla="*/ 527094 w 916520"/>
                <a:gd name="connsiteY14" fmla="*/ 1618227 h 3996302"/>
                <a:gd name="connsiteX15" fmla="*/ 533444 w 916520"/>
                <a:gd name="connsiteY15" fmla="*/ 1392802 h 3996302"/>
                <a:gd name="connsiteX16" fmla="*/ 622344 w 916520"/>
                <a:gd name="connsiteY16" fmla="*/ 1253102 h 3996302"/>
                <a:gd name="connsiteX17" fmla="*/ 787444 w 916520"/>
                <a:gd name="connsiteY17" fmla="*/ 1062602 h 3996302"/>
                <a:gd name="connsiteX18" fmla="*/ 876344 w 916520"/>
                <a:gd name="connsiteY18" fmla="*/ 922902 h 3996302"/>
                <a:gd name="connsiteX19" fmla="*/ 914444 w 916520"/>
                <a:gd name="connsiteY19" fmla="*/ 630802 h 3996302"/>
                <a:gd name="connsiteX20" fmla="*/ 838244 w 916520"/>
                <a:gd name="connsiteY20" fmla="*/ 313302 h 3996302"/>
                <a:gd name="connsiteX21" fmla="*/ 696956 w 916520"/>
                <a:gd name="connsiteY21" fmla="*/ 103752 h 3996302"/>
                <a:gd name="connsiteX22" fmla="*/ 549319 w 916520"/>
                <a:gd name="connsiteY22" fmla="*/ 11677 h 3996302"/>
                <a:gd name="connsiteX23" fmla="*/ 393744 w 916520"/>
                <a:gd name="connsiteY23" fmla="*/ 8502 h 3996302"/>
                <a:gd name="connsiteX24" fmla="*/ 254044 w 916520"/>
                <a:gd name="connsiteY24" fmla="*/ 97402 h 3996302"/>
                <a:gd name="connsiteX25" fmla="*/ 114344 w 916520"/>
                <a:gd name="connsiteY25" fmla="*/ 275202 h 3996302"/>
                <a:gd name="connsiteX26" fmla="*/ 50844 w 916520"/>
                <a:gd name="connsiteY26" fmla="*/ 465702 h 3996302"/>
                <a:gd name="connsiteX27" fmla="*/ 44 w 916520"/>
                <a:gd name="connsiteY27" fmla="*/ 681602 h 3996302"/>
                <a:gd name="connsiteX28" fmla="*/ 25444 w 916520"/>
                <a:gd name="connsiteY28" fmla="*/ 922902 h 3996302"/>
                <a:gd name="connsiteX29" fmla="*/ 95294 w 916520"/>
                <a:gd name="connsiteY29" fmla="*/ 1049902 h 3996302"/>
                <a:gd name="connsiteX30" fmla="*/ 204831 w 916520"/>
                <a:gd name="connsiteY30" fmla="*/ 1165790 h 3996302"/>
                <a:gd name="connsiteX31" fmla="*/ 308019 w 916520"/>
                <a:gd name="connsiteY31" fmla="*/ 1273740 h 3996302"/>
                <a:gd name="connsiteX32" fmla="*/ 392157 w 916520"/>
                <a:gd name="connsiteY32" fmla="*/ 1422964 h 3996302"/>
                <a:gd name="connsiteX0" fmla="*/ 392157 w 916520"/>
                <a:gd name="connsiteY0" fmla="*/ 1422964 h 3996302"/>
                <a:gd name="connsiteX1" fmla="*/ 393744 w 916520"/>
                <a:gd name="connsiteY1" fmla="*/ 1659502 h 3996302"/>
                <a:gd name="connsiteX2" fmla="*/ 381044 w 916520"/>
                <a:gd name="connsiteY2" fmla="*/ 2180202 h 3996302"/>
                <a:gd name="connsiteX3" fmla="*/ 292144 w 916520"/>
                <a:gd name="connsiteY3" fmla="*/ 3069202 h 3996302"/>
                <a:gd name="connsiteX4" fmla="*/ 241344 w 916520"/>
                <a:gd name="connsiteY4" fmla="*/ 3691502 h 3996302"/>
                <a:gd name="connsiteX5" fmla="*/ 279444 w 916520"/>
                <a:gd name="connsiteY5" fmla="*/ 3843902 h 3996302"/>
                <a:gd name="connsiteX6" fmla="*/ 342944 w 916520"/>
                <a:gd name="connsiteY6" fmla="*/ 3932802 h 3996302"/>
                <a:gd name="connsiteX7" fmla="*/ 419144 w 916520"/>
                <a:gd name="connsiteY7" fmla="*/ 3996302 h 3996302"/>
                <a:gd name="connsiteX8" fmla="*/ 520744 w 916520"/>
                <a:gd name="connsiteY8" fmla="*/ 3983602 h 3996302"/>
                <a:gd name="connsiteX9" fmla="*/ 596944 w 916520"/>
                <a:gd name="connsiteY9" fmla="*/ 3920102 h 3996302"/>
                <a:gd name="connsiteX10" fmla="*/ 685844 w 916520"/>
                <a:gd name="connsiteY10" fmla="*/ 3742302 h 3996302"/>
                <a:gd name="connsiteX11" fmla="*/ 660444 w 916520"/>
                <a:gd name="connsiteY11" fmla="*/ 3323202 h 3996302"/>
                <a:gd name="connsiteX12" fmla="*/ 609644 w 916520"/>
                <a:gd name="connsiteY12" fmla="*/ 2802502 h 3996302"/>
                <a:gd name="connsiteX13" fmla="*/ 558844 w 916520"/>
                <a:gd name="connsiteY13" fmla="*/ 2116702 h 3996302"/>
                <a:gd name="connsiteX14" fmla="*/ 527094 w 916520"/>
                <a:gd name="connsiteY14" fmla="*/ 1618227 h 3996302"/>
                <a:gd name="connsiteX15" fmla="*/ 547732 w 916520"/>
                <a:gd name="connsiteY15" fmla="*/ 1416614 h 3996302"/>
                <a:gd name="connsiteX16" fmla="*/ 622344 w 916520"/>
                <a:gd name="connsiteY16" fmla="*/ 1253102 h 3996302"/>
                <a:gd name="connsiteX17" fmla="*/ 787444 w 916520"/>
                <a:gd name="connsiteY17" fmla="*/ 1062602 h 3996302"/>
                <a:gd name="connsiteX18" fmla="*/ 876344 w 916520"/>
                <a:gd name="connsiteY18" fmla="*/ 922902 h 3996302"/>
                <a:gd name="connsiteX19" fmla="*/ 914444 w 916520"/>
                <a:gd name="connsiteY19" fmla="*/ 630802 h 3996302"/>
                <a:gd name="connsiteX20" fmla="*/ 838244 w 916520"/>
                <a:gd name="connsiteY20" fmla="*/ 313302 h 3996302"/>
                <a:gd name="connsiteX21" fmla="*/ 696956 w 916520"/>
                <a:gd name="connsiteY21" fmla="*/ 103752 h 3996302"/>
                <a:gd name="connsiteX22" fmla="*/ 549319 w 916520"/>
                <a:gd name="connsiteY22" fmla="*/ 11677 h 3996302"/>
                <a:gd name="connsiteX23" fmla="*/ 393744 w 916520"/>
                <a:gd name="connsiteY23" fmla="*/ 8502 h 3996302"/>
                <a:gd name="connsiteX24" fmla="*/ 254044 w 916520"/>
                <a:gd name="connsiteY24" fmla="*/ 97402 h 3996302"/>
                <a:gd name="connsiteX25" fmla="*/ 114344 w 916520"/>
                <a:gd name="connsiteY25" fmla="*/ 275202 h 3996302"/>
                <a:gd name="connsiteX26" fmla="*/ 50844 w 916520"/>
                <a:gd name="connsiteY26" fmla="*/ 465702 h 3996302"/>
                <a:gd name="connsiteX27" fmla="*/ 44 w 916520"/>
                <a:gd name="connsiteY27" fmla="*/ 681602 h 3996302"/>
                <a:gd name="connsiteX28" fmla="*/ 25444 w 916520"/>
                <a:gd name="connsiteY28" fmla="*/ 922902 h 3996302"/>
                <a:gd name="connsiteX29" fmla="*/ 95294 w 916520"/>
                <a:gd name="connsiteY29" fmla="*/ 1049902 h 3996302"/>
                <a:gd name="connsiteX30" fmla="*/ 204831 w 916520"/>
                <a:gd name="connsiteY30" fmla="*/ 1165790 h 3996302"/>
                <a:gd name="connsiteX31" fmla="*/ 308019 w 916520"/>
                <a:gd name="connsiteY31" fmla="*/ 1273740 h 3996302"/>
                <a:gd name="connsiteX32" fmla="*/ 392157 w 916520"/>
                <a:gd name="connsiteY32" fmla="*/ 1422964 h 3996302"/>
                <a:gd name="connsiteX0" fmla="*/ 392157 w 916520"/>
                <a:gd name="connsiteY0" fmla="*/ 1422964 h 3996302"/>
                <a:gd name="connsiteX1" fmla="*/ 393744 w 916520"/>
                <a:gd name="connsiteY1" fmla="*/ 1659502 h 3996302"/>
                <a:gd name="connsiteX2" fmla="*/ 381044 w 916520"/>
                <a:gd name="connsiteY2" fmla="*/ 2180202 h 3996302"/>
                <a:gd name="connsiteX3" fmla="*/ 292144 w 916520"/>
                <a:gd name="connsiteY3" fmla="*/ 3069202 h 3996302"/>
                <a:gd name="connsiteX4" fmla="*/ 241344 w 916520"/>
                <a:gd name="connsiteY4" fmla="*/ 3691502 h 3996302"/>
                <a:gd name="connsiteX5" fmla="*/ 279444 w 916520"/>
                <a:gd name="connsiteY5" fmla="*/ 3843902 h 3996302"/>
                <a:gd name="connsiteX6" fmla="*/ 342944 w 916520"/>
                <a:gd name="connsiteY6" fmla="*/ 3932802 h 3996302"/>
                <a:gd name="connsiteX7" fmla="*/ 419144 w 916520"/>
                <a:gd name="connsiteY7" fmla="*/ 3996302 h 3996302"/>
                <a:gd name="connsiteX8" fmla="*/ 520744 w 916520"/>
                <a:gd name="connsiteY8" fmla="*/ 3983602 h 3996302"/>
                <a:gd name="connsiteX9" fmla="*/ 596944 w 916520"/>
                <a:gd name="connsiteY9" fmla="*/ 3920102 h 3996302"/>
                <a:gd name="connsiteX10" fmla="*/ 685844 w 916520"/>
                <a:gd name="connsiteY10" fmla="*/ 3742302 h 3996302"/>
                <a:gd name="connsiteX11" fmla="*/ 660444 w 916520"/>
                <a:gd name="connsiteY11" fmla="*/ 3323202 h 3996302"/>
                <a:gd name="connsiteX12" fmla="*/ 609644 w 916520"/>
                <a:gd name="connsiteY12" fmla="*/ 2802502 h 3996302"/>
                <a:gd name="connsiteX13" fmla="*/ 558844 w 916520"/>
                <a:gd name="connsiteY13" fmla="*/ 2116702 h 3996302"/>
                <a:gd name="connsiteX14" fmla="*/ 527094 w 916520"/>
                <a:gd name="connsiteY14" fmla="*/ 1618227 h 3996302"/>
                <a:gd name="connsiteX15" fmla="*/ 528682 w 916520"/>
                <a:gd name="connsiteY15" fmla="*/ 1416614 h 3996302"/>
                <a:gd name="connsiteX16" fmla="*/ 622344 w 916520"/>
                <a:gd name="connsiteY16" fmla="*/ 1253102 h 3996302"/>
                <a:gd name="connsiteX17" fmla="*/ 787444 w 916520"/>
                <a:gd name="connsiteY17" fmla="*/ 1062602 h 3996302"/>
                <a:gd name="connsiteX18" fmla="*/ 876344 w 916520"/>
                <a:gd name="connsiteY18" fmla="*/ 922902 h 3996302"/>
                <a:gd name="connsiteX19" fmla="*/ 914444 w 916520"/>
                <a:gd name="connsiteY19" fmla="*/ 630802 h 3996302"/>
                <a:gd name="connsiteX20" fmla="*/ 838244 w 916520"/>
                <a:gd name="connsiteY20" fmla="*/ 313302 h 3996302"/>
                <a:gd name="connsiteX21" fmla="*/ 696956 w 916520"/>
                <a:gd name="connsiteY21" fmla="*/ 103752 h 3996302"/>
                <a:gd name="connsiteX22" fmla="*/ 549319 w 916520"/>
                <a:gd name="connsiteY22" fmla="*/ 11677 h 3996302"/>
                <a:gd name="connsiteX23" fmla="*/ 393744 w 916520"/>
                <a:gd name="connsiteY23" fmla="*/ 8502 h 3996302"/>
                <a:gd name="connsiteX24" fmla="*/ 254044 w 916520"/>
                <a:gd name="connsiteY24" fmla="*/ 97402 h 3996302"/>
                <a:gd name="connsiteX25" fmla="*/ 114344 w 916520"/>
                <a:gd name="connsiteY25" fmla="*/ 275202 h 3996302"/>
                <a:gd name="connsiteX26" fmla="*/ 50844 w 916520"/>
                <a:gd name="connsiteY26" fmla="*/ 465702 h 3996302"/>
                <a:gd name="connsiteX27" fmla="*/ 44 w 916520"/>
                <a:gd name="connsiteY27" fmla="*/ 681602 h 3996302"/>
                <a:gd name="connsiteX28" fmla="*/ 25444 w 916520"/>
                <a:gd name="connsiteY28" fmla="*/ 922902 h 3996302"/>
                <a:gd name="connsiteX29" fmla="*/ 95294 w 916520"/>
                <a:gd name="connsiteY29" fmla="*/ 1049902 h 3996302"/>
                <a:gd name="connsiteX30" fmla="*/ 204831 w 916520"/>
                <a:gd name="connsiteY30" fmla="*/ 1165790 h 3996302"/>
                <a:gd name="connsiteX31" fmla="*/ 308019 w 916520"/>
                <a:gd name="connsiteY31" fmla="*/ 1273740 h 3996302"/>
                <a:gd name="connsiteX32" fmla="*/ 392157 w 916520"/>
                <a:gd name="connsiteY32" fmla="*/ 1422964 h 3996302"/>
                <a:gd name="connsiteX0" fmla="*/ 392157 w 916520"/>
                <a:gd name="connsiteY0" fmla="*/ 1422964 h 3996302"/>
                <a:gd name="connsiteX1" fmla="*/ 393744 w 916520"/>
                <a:gd name="connsiteY1" fmla="*/ 1659502 h 3996302"/>
                <a:gd name="connsiteX2" fmla="*/ 381044 w 916520"/>
                <a:gd name="connsiteY2" fmla="*/ 2180202 h 3996302"/>
                <a:gd name="connsiteX3" fmla="*/ 292144 w 916520"/>
                <a:gd name="connsiteY3" fmla="*/ 3069202 h 3996302"/>
                <a:gd name="connsiteX4" fmla="*/ 241344 w 916520"/>
                <a:gd name="connsiteY4" fmla="*/ 3691502 h 3996302"/>
                <a:gd name="connsiteX5" fmla="*/ 279444 w 916520"/>
                <a:gd name="connsiteY5" fmla="*/ 3843902 h 3996302"/>
                <a:gd name="connsiteX6" fmla="*/ 342944 w 916520"/>
                <a:gd name="connsiteY6" fmla="*/ 3932802 h 3996302"/>
                <a:gd name="connsiteX7" fmla="*/ 419144 w 916520"/>
                <a:gd name="connsiteY7" fmla="*/ 3996302 h 3996302"/>
                <a:gd name="connsiteX8" fmla="*/ 520744 w 916520"/>
                <a:gd name="connsiteY8" fmla="*/ 3983602 h 3996302"/>
                <a:gd name="connsiteX9" fmla="*/ 596944 w 916520"/>
                <a:gd name="connsiteY9" fmla="*/ 3920102 h 3996302"/>
                <a:gd name="connsiteX10" fmla="*/ 685844 w 916520"/>
                <a:gd name="connsiteY10" fmla="*/ 3742302 h 3996302"/>
                <a:gd name="connsiteX11" fmla="*/ 660444 w 916520"/>
                <a:gd name="connsiteY11" fmla="*/ 3323202 h 3996302"/>
                <a:gd name="connsiteX12" fmla="*/ 609644 w 916520"/>
                <a:gd name="connsiteY12" fmla="*/ 2802502 h 3996302"/>
                <a:gd name="connsiteX13" fmla="*/ 558844 w 916520"/>
                <a:gd name="connsiteY13" fmla="*/ 2116702 h 3996302"/>
                <a:gd name="connsiteX14" fmla="*/ 541381 w 916520"/>
                <a:gd name="connsiteY14" fmla="*/ 1646802 h 3996302"/>
                <a:gd name="connsiteX15" fmla="*/ 528682 w 916520"/>
                <a:gd name="connsiteY15" fmla="*/ 1416614 h 3996302"/>
                <a:gd name="connsiteX16" fmla="*/ 622344 w 916520"/>
                <a:gd name="connsiteY16" fmla="*/ 1253102 h 3996302"/>
                <a:gd name="connsiteX17" fmla="*/ 787444 w 916520"/>
                <a:gd name="connsiteY17" fmla="*/ 1062602 h 3996302"/>
                <a:gd name="connsiteX18" fmla="*/ 876344 w 916520"/>
                <a:gd name="connsiteY18" fmla="*/ 922902 h 3996302"/>
                <a:gd name="connsiteX19" fmla="*/ 914444 w 916520"/>
                <a:gd name="connsiteY19" fmla="*/ 630802 h 3996302"/>
                <a:gd name="connsiteX20" fmla="*/ 838244 w 916520"/>
                <a:gd name="connsiteY20" fmla="*/ 313302 h 3996302"/>
                <a:gd name="connsiteX21" fmla="*/ 696956 w 916520"/>
                <a:gd name="connsiteY21" fmla="*/ 103752 h 3996302"/>
                <a:gd name="connsiteX22" fmla="*/ 549319 w 916520"/>
                <a:gd name="connsiteY22" fmla="*/ 11677 h 3996302"/>
                <a:gd name="connsiteX23" fmla="*/ 393744 w 916520"/>
                <a:gd name="connsiteY23" fmla="*/ 8502 h 3996302"/>
                <a:gd name="connsiteX24" fmla="*/ 254044 w 916520"/>
                <a:gd name="connsiteY24" fmla="*/ 97402 h 3996302"/>
                <a:gd name="connsiteX25" fmla="*/ 114344 w 916520"/>
                <a:gd name="connsiteY25" fmla="*/ 275202 h 3996302"/>
                <a:gd name="connsiteX26" fmla="*/ 50844 w 916520"/>
                <a:gd name="connsiteY26" fmla="*/ 465702 h 3996302"/>
                <a:gd name="connsiteX27" fmla="*/ 44 w 916520"/>
                <a:gd name="connsiteY27" fmla="*/ 681602 h 3996302"/>
                <a:gd name="connsiteX28" fmla="*/ 25444 w 916520"/>
                <a:gd name="connsiteY28" fmla="*/ 922902 h 3996302"/>
                <a:gd name="connsiteX29" fmla="*/ 95294 w 916520"/>
                <a:gd name="connsiteY29" fmla="*/ 1049902 h 3996302"/>
                <a:gd name="connsiteX30" fmla="*/ 204831 w 916520"/>
                <a:gd name="connsiteY30" fmla="*/ 1165790 h 3996302"/>
                <a:gd name="connsiteX31" fmla="*/ 308019 w 916520"/>
                <a:gd name="connsiteY31" fmla="*/ 1273740 h 3996302"/>
                <a:gd name="connsiteX32" fmla="*/ 392157 w 916520"/>
                <a:gd name="connsiteY32" fmla="*/ 1422964 h 3996302"/>
                <a:gd name="connsiteX0" fmla="*/ 392157 w 916520"/>
                <a:gd name="connsiteY0" fmla="*/ 1422964 h 3996302"/>
                <a:gd name="connsiteX1" fmla="*/ 393744 w 916520"/>
                <a:gd name="connsiteY1" fmla="*/ 1659502 h 3996302"/>
                <a:gd name="connsiteX2" fmla="*/ 381044 w 916520"/>
                <a:gd name="connsiteY2" fmla="*/ 2180202 h 3996302"/>
                <a:gd name="connsiteX3" fmla="*/ 292144 w 916520"/>
                <a:gd name="connsiteY3" fmla="*/ 3069202 h 3996302"/>
                <a:gd name="connsiteX4" fmla="*/ 241344 w 916520"/>
                <a:gd name="connsiteY4" fmla="*/ 3691502 h 3996302"/>
                <a:gd name="connsiteX5" fmla="*/ 279444 w 916520"/>
                <a:gd name="connsiteY5" fmla="*/ 3843902 h 3996302"/>
                <a:gd name="connsiteX6" fmla="*/ 342944 w 916520"/>
                <a:gd name="connsiteY6" fmla="*/ 3932802 h 3996302"/>
                <a:gd name="connsiteX7" fmla="*/ 419144 w 916520"/>
                <a:gd name="connsiteY7" fmla="*/ 3996302 h 3996302"/>
                <a:gd name="connsiteX8" fmla="*/ 520744 w 916520"/>
                <a:gd name="connsiteY8" fmla="*/ 3983602 h 3996302"/>
                <a:gd name="connsiteX9" fmla="*/ 596944 w 916520"/>
                <a:gd name="connsiteY9" fmla="*/ 3920102 h 3996302"/>
                <a:gd name="connsiteX10" fmla="*/ 685844 w 916520"/>
                <a:gd name="connsiteY10" fmla="*/ 3742302 h 3996302"/>
                <a:gd name="connsiteX11" fmla="*/ 660444 w 916520"/>
                <a:gd name="connsiteY11" fmla="*/ 3323202 h 3996302"/>
                <a:gd name="connsiteX12" fmla="*/ 609644 w 916520"/>
                <a:gd name="connsiteY12" fmla="*/ 2802502 h 3996302"/>
                <a:gd name="connsiteX13" fmla="*/ 558844 w 916520"/>
                <a:gd name="connsiteY13" fmla="*/ 2116702 h 3996302"/>
                <a:gd name="connsiteX14" fmla="*/ 527094 w 916520"/>
                <a:gd name="connsiteY14" fmla="*/ 1665852 h 3996302"/>
                <a:gd name="connsiteX15" fmla="*/ 528682 w 916520"/>
                <a:gd name="connsiteY15" fmla="*/ 1416614 h 3996302"/>
                <a:gd name="connsiteX16" fmla="*/ 622344 w 916520"/>
                <a:gd name="connsiteY16" fmla="*/ 1253102 h 3996302"/>
                <a:gd name="connsiteX17" fmla="*/ 787444 w 916520"/>
                <a:gd name="connsiteY17" fmla="*/ 1062602 h 3996302"/>
                <a:gd name="connsiteX18" fmla="*/ 876344 w 916520"/>
                <a:gd name="connsiteY18" fmla="*/ 922902 h 3996302"/>
                <a:gd name="connsiteX19" fmla="*/ 914444 w 916520"/>
                <a:gd name="connsiteY19" fmla="*/ 630802 h 3996302"/>
                <a:gd name="connsiteX20" fmla="*/ 838244 w 916520"/>
                <a:gd name="connsiteY20" fmla="*/ 313302 h 3996302"/>
                <a:gd name="connsiteX21" fmla="*/ 696956 w 916520"/>
                <a:gd name="connsiteY21" fmla="*/ 103752 h 3996302"/>
                <a:gd name="connsiteX22" fmla="*/ 549319 w 916520"/>
                <a:gd name="connsiteY22" fmla="*/ 11677 h 3996302"/>
                <a:gd name="connsiteX23" fmla="*/ 393744 w 916520"/>
                <a:gd name="connsiteY23" fmla="*/ 8502 h 3996302"/>
                <a:gd name="connsiteX24" fmla="*/ 254044 w 916520"/>
                <a:gd name="connsiteY24" fmla="*/ 97402 h 3996302"/>
                <a:gd name="connsiteX25" fmla="*/ 114344 w 916520"/>
                <a:gd name="connsiteY25" fmla="*/ 275202 h 3996302"/>
                <a:gd name="connsiteX26" fmla="*/ 50844 w 916520"/>
                <a:gd name="connsiteY26" fmla="*/ 465702 h 3996302"/>
                <a:gd name="connsiteX27" fmla="*/ 44 w 916520"/>
                <a:gd name="connsiteY27" fmla="*/ 681602 h 3996302"/>
                <a:gd name="connsiteX28" fmla="*/ 25444 w 916520"/>
                <a:gd name="connsiteY28" fmla="*/ 922902 h 3996302"/>
                <a:gd name="connsiteX29" fmla="*/ 95294 w 916520"/>
                <a:gd name="connsiteY29" fmla="*/ 1049902 h 3996302"/>
                <a:gd name="connsiteX30" fmla="*/ 204831 w 916520"/>
                <a:gd name="connsiteY30" fmla="*/ 1165790 h 3996302"/>
                <a:gd name="connsiteX31" fmla="*/ 308019 w 916520"/>
                <a:gd name="connsiteY31" fmla="*/ 1273740 h 3996302"/>
                <a:gd name="connsiteX32" fmla="*/ 392157 w 916520"/>
                <a:gd name="connsiteY32" fmla="*/ 1422964 h 3996302"/>
                <a:gd name="connsiteX0" fmla="*/ 392157 w 916520"/>
                <a:gd name="connsiteY0" fmla="*/ 1422964 h 3996302"/>
                <a:gd name="connsiteX1" fmla="*/ 393744 w 916520"/>
                <a:gd name="connsiteY1" fmla="*/ 1659502 h 3996302"/>
                <a:gd name="connsiteX2" fmla="*/ 381044 w 916520"/>
                <a:gd name="connsiteY2" fmla="*/ 2180202 h 3996302"/>
                <a:gd name="connsiteX3" fmla="*/ 292144 w 916520"/>
                <a:gd name="connsiteY3" fmla="*/ 3069202 h 3996302"/>
                <a:gd name="connsiteX4" fmla="*/ 241344 w 916520"/>
                <a:gd name="connsiteY4" fmla="*/ 3691502 h 3996302"/>
                <a:gd name="connsiteX5" fmla="*/ 279444 w 916520"/>
                <a:gd name="connsiteY5" fmla="*/ 3843902 h 3996302"/>
                <a:gd name="connsiteX6" fmla="*/ 342944 w 916520"/>
                <a:gd name="connsiteY6" fmla="*/ 3932802 h 3996302"/>
                <a:gd name="connsiteX7" fmla="*/ 419144 w 916520"/>
                <a:gd name="connsiteY7" fmla="*/ 3996302 h 3996302"/>
                <a:gd name="connsiteX8" fmla="*/ 520744 w 916520"/>
                <a:gd name="connsiteY8" fmla="*/ 3983602 h 3996302"/>
                <a:gd name="connsiteX9" fmla="*/ 596944 w 916520"/>
                <a:gd name="connsiteY9" fmla="*/ 3920102 h 3996302"/>
                <a:gd name="connsiteX10" fmla="*/ 662032 w 916520"/>
                <a:gd name="connsiteY10" fmla="*/ 3732777 h 3996302"/>
                <a:gd name="connsiteX11" fmla="*/ 660444 w 916520"/>
                <a:gd name="connsiteY11" fmla="*/ 3323202 h 3996302"/>
                <a:gd name="connsiteX12" fmla="*/ 609644 w 916520"/>
                <a:gd name="connsiteY12" fmla="*/ 2802502 h 3996302"/>
                <a:gd name="connsiteX13" fmla="*/ 558844 w 916520"/>
                <a:gd name="connsiteY13" fmla="*/ 2116702 h 3996302"/>
                <a:gd name="connsiteX14" fmla="*/ 527094 w 916520"/>
                <a:gd name="connsiteY14" fmla="*/ 1665852 h 3996302"/>
                <a:gd name="connsiteX15" fmla="*/ 528682 w 916520"/>
                <a:gd name="connsiteY15" fmla="*/ 1416614 h 3996302"/>
                <a:gd name="connsiteX16" fmla="*/ 622344 w 916520"/>
                <a:gd name="connsiteY16" fmla="*/ 1253102 h 3996302"/>
                <a:gd name="connsiteX17" fmla="*/ 787444 w 916520"/>
                <a:gd name="connsiteY17" fmla="*/ 1062602 h 3996302"/>
                <a:gd name="connsiteX18" fmla="*/ 876344 w 916520"/>
                <a:gd name="connsiteY18" fmla="*/ 922902 h 3996302"/>
                <a:gd name="connsiteX19" fmla="*/ 914444 w 916520"/>
                <a:gd name="connsiteY19" fmla="*/ 630802 h 3996302"/>
                <a:gd name="connsiteX20" fmla="*/ 838244 w 916520"/>
                <a:gd name="connsiteY20" fmla="*/ 313302 h 3996302"/>
                <a:gd name="connsiteX21" fmla="*/ 696956 w 916520"/>
                <a:gd name="connsiteY21" fmla="*/ 103752 h 3996302"/>
                <a:gd name="connsiteX22" fmla="*/ 549319 w 916520"/>
                <a:gd name="connsiteY22" fmla="*/ 11677 h 3996302"/>
                <a:gd name="connsiteX23" fmla="*/ 393744 w 916520"/>
                <a:gd name="connsiteY23" fmla="*/ 8502 h 3996302"/>
                <a:gd name="connsiteX24" fmla="*/ 254044 w 916520"/>
                <a:gd name="connsiteY24" fmla="*/ 97402 h 3996302"/>
                <a:gd name="connsiteX25" fmla="*/ 114344 w 916520"/>
                <a:gd name="connsiteY25" fmla="*/ 275202 h 3996302"/>
                <a:gd name="connsiteX26" fmla="*/ 50844 w 916520"/>
                <a:gd name="connsiteY26" fmla="*/ 465702 h 3996302"/>
                <a:gd name="connsiteX27" fmla="*/ 44 w 916520"/>
                <a:gd name="connsiteY27" fmla="*/ 681602 h 3996302"/>
                <a:gd name="connsiteX28" fmla="*/ 25444 w 916520"/>
                <a:gd name="connsiteY28" fmla="*/ 922902 h 3996302"/>
                <a:gd name="connsiteX29" fmla="*/ 95294 w 916520"/>
                <a:gd name="connsiteY29" fmla="*/ 1049902 h 3996302"/>
                <a:gd name="connsiteX30" fmla="*/ 204831 w 916520"/>
                <a:gd name="connsiteY30" fmla="*/ 1165790 h 3996302"/>
                <a:gd name="connsiteX31" fmla="*/ 308019 w 916520"/>
                <a:gd name="connsiteY31" fmla="*/ 1273740 h 3996302"/>
                <a:gd name="connsiteX32" fmla="*/ 392157 w 916520"/>
                <a:gd name="connsiteY32" fmla="*/ 1422964 h 3996302"/>
                <a:gd name="connsiteX0" fmla="*/ 392157 w 916520"/>
                <a:gd name="connsiteY0" fmla="*/ 1422964 h 3983602"/>
                <a:gd name="connsiteX1" fmla="*/ 393744 w 916520"/>
                <a:gd name="connsiteY1" fmla="*/ 1659502 h 3983602"/>
                <a:gd name="connsiteX2" fmla="*/ 381044 w 916520"/>
                <a:gd name="connsiteY2" fmla="*/ 2180202 h 3983602"/>
                <a:gd name="connsiteX3" fmla="*/ 292144 w 916520"/>
                <a:gd name="connsiteY3" fmla="*/ 3069202 h 3983602"/>
                <a:gd name="connsiteX4" fmla="*/ 241344 w 916520"/>
                <a:gd name="connsiteY4" fmla="*/ 3691502 h 3983602"/>
                <a:gd name="connsiteX5" fmla="*/ 279444 w 916520"/>
                <a:gd name="connsiteY5" fmla="*/ 3843902 h 3983602"/>
                <a:gd name="connsiteX6" fmla="*/ 342944 w 916520"/>
                <a:gd name="connsiteY6" fmla="*/ 3932802 h 3983602"/>
                <a:gd name="connsiteX7" fmla="*/ 423907 w 916520"/>
                <a:gd name="connsiteY7" fmla="*/ 3977252 h 3983602"/>
                <a:gd name="connsiteX8" fmla="*/ 520744 w 916520"/>
                <a:gd name="connsiteY8" fmla="*/ 3983602 h 3983602"/>
                <a:gd name="connsiteX9" fmla="*/ 596944 w 916520"/>
                <a:gd name="connsiteY9" fmla="*/ 3920102 h 3983602"/>
                <a:gd name="connsiteX10" fmla="*/ 662032 w 916520"/>
                <a:gd name="connsiteY10" fmla="*/ 3732777 h 3983602"/>
                <a:gd name="connsiteX11" fmla="*/ 660444 w 916520"/>
                <a:gd name="connsiteY11" fmla="*/ 3323202 h 3983602"/>
                <a:gd name="connsiteX12" fmla="*/ 609644 w 916520"/>
                <a:gd name="connsiteY12" fmla="*/ 2802502 h 3983602"/>
                <a:gd name="connsiteX13" fmla="*/ 558844 w 916520"/>
                <a:gd name="connsiteY13" fmla="*/ 2116702 h 3983602"/>
                <a:gd name="connsiteX14" fmla="*/ 527094 w 916520"/>
                <a:gd name="connsiteY14" fmla="*/ 1665852 h 3983602"/>
                <a:gd name="connsiteX15" fmla="*/ 528682 w 916520"/>
                <a:gd name="connsiteY15" fmla="*/ 1416614 h 3983602"/>
                <a:gd name="connsiteX16" fmla="*/ 622344 w 916520"/>
                <a:gd name="connsiteY16" fmla="*/ 1253102 h 3983602"/>
                <a:gd name="connsiteX17" fmla="*/ 787444 w 916520"/>
                <a:gd name="connsiteY17" fmla="*/ 1062602 h 3983602"/>
                <a:gd name="connsiteX18" fmla="*/ 876344 w 916520"/>
                <a:gd name="connsiteY18" fmla="*/ 922902 h 3983602"/>
                <a:gd name="connsiteX19" fmla="*/ 914444 w 916520"/>
                <a:gd name="connsiteY19" fmla="*/ 630802 h 3983602"/>
                <a:gd name="connsiteX20" fmla="*/ 838244 w 916520"/>
                <a:gd name="connsiteY20" fmla="*/ 313302 h 3983602"/>
                <a:gd name="connsiteX21" fmla="*/ 696956 w 916520"/>
                <a:gd name="connsiteY21" fmla="*/ 103752 h 3983602"/>
                <a:gd name="connsiteX22" fmla="*/ 549319 w 916520"/>
                <a:gd name="connsiteY22" fmla="*/ 11677 h 3983602"/>
                <a:gd name="connsiteX23" fmla="*/ 393744 w 916520"/>
                <a:gd name="connsiteY23" fmla="*/ 8502 h 3983602"/>
                <a:gd name="connsiteX24" fmla="*/ 254044 w 916520"/>
                <a:gd name="connsiteY24" fmla="*/ 97402 h 3983602"/>
                <a:gd name="connsiteX25" fmla="*/ 114344 w 916520"/>
                <a:gd name="connsiteY25" fmla="*/ 275202 h 3983602"/>
                <a:gd name="connsiteX26" fmla="*/ 50844 w 916520"/>
                <a:gd name="connsiteY26" fmla="*/ 465702 h 3983602"/>
                <a:gd name="connsiteX27" fmla="*/ 44 w 916520"/>
                <a:gd name="connsiteY27" fmla="*/ 681602 h 3983602"/>
                <a:gd name="connsiteX28" fmla="*/ 25444 w 916520"/>
                <a:gd name="connsiteY28" fmla="*/ 922902 h 3983602"/>
                <a:gd name="connsiteX29" fmla="*/ 95294 w 916520"/>
                <a:gd name="connsiteY29" fmla="*/ 1049902 h 3983602"/>
                <a:gd name="connsiteX30" fmla="*/ 204831 w 916520"/>
                <a:gd name="connsiteY30" fmla="*/ 1165790 h 3983602"/>
                <a:gd name="connsiteX31" fmla="*/ 308019 w 916520"/>
                <a:gd name="connsiteY31" fmla="*/ 1273740 h 3983602"/>
                <a:gd name="connsiteX32" fmla="*/ 392157 w 916520"/>
                <a:gd name="connsiteY32" fmla="*/ 1422964 h 3983602"/>
                <a:gd name="connsiteX0" fmla="*/ 392157 w 916520"/>
                <a:gd name="connsiteY0" fmla="*/ 1422964 h 3983602"/>
                <a:gd name="connsiteX1" fmla="*/ 393744 w 916520"/>
                <a:gd name="connsiteY1" fmla="*/ 1659502 h 3983602"/>
                <a:gd name="connsiteX2" fmla="*/ 381044 w 916520"/>
                <a:gd name="connsiteY2" fmla="*/ 2180202 h 3983602"/>
                <a:gd name="connsiteX3" fmla="*/ 292144 w 916520"/>
                <a:gd name="connsiteY3" fmla="*/ 3069202 h 3983602"/>
                <a:gd name="connsiteX4" fmla="*/ 241344 w 916520"/>
                <a:gd name="connsiteY4" fmla="*/ 3691502 h 3983602"/>
                <a:gd name="connsiteX5" fmla="*/ 284206 w 916520"/>
                <a:gd name="connsiteY5" fmla="*/ 3829615 h 3983602"/>
                <a:gd name="connsiteX6" fmla="*/ 342944 w 916520"/>
                <a:gd name="connsiteY6" fmla="*/ 3932802 h 3983602"/>
                <a:gd name="connsiteX7" fmla="*/ 423907 w 916520"/>
                <a:gd name="connsiteY7" fmla="*/ 3977252 h 3983602"/>
                <a:gd name="connsiteX8" fmla="*/ 520744 w 916520"/>
                <a:gd name="connsiteY8" fmla="*/ 3983602 h 3983602"/>
                <a:gd name="connsiteX9" fmla="*/ 596944 w 916520"/>
                <a:gd name="connsiteY9" fmla="*/ 3920102 h 3983602"/>
                <a:gd name="connsiteX10" fmla="*/ 662032 w 916520"/>
                <a:gd name="connsiteY10" fmla="*/ 3732777 h 3983602"/>
                <a:gd name="connsiteX11" fmla="*/ 660444 w 916520"/>
                <a:gd name="connsiteY11" fmla="*/ 3323202 h 3983602"/>
                <a:gd name="connsiteX12" fmla="*/ 609644 w 916520"/>
                <a:gd name="connsiteY12" fmla="*/ 2802502 h 3983602"/>
                <a:gd name="connsiteX13" fmla="*/ 558844 w 916520"/>
                <a:gd name="connsiteY13" fmla="*/ 2116702 h 3983602"/>
                <a:gd name="connsiteX14" fmla="*/ 527094 w 916520"/>
                <a:gd name="connsiteY14" fmla="*/ 1665852 h 3983602"/>
                <a:gd name="connsiteX15" fmla="*/ 528682 w 916520"/>
                <a:gd name="connsiteY15" fmla="*/ 1416614 h 3983602"/>
                <a:gd name="connsiteX16" fmla="*/ 622344 w 916520"/>
                <a:gd name="connsiteY16" fmla="*/ 1253102 h 3983602"/>
                <a:gd name="connsiteX17" fmla="*/ 787444 w 916520"/>
                <a:gd name="connsiteY17" fmla="*/ 1062602 h 3983602"/>
                <a:gd name="connsiteX18" fmla="*/ 876344 w 916520"/>
                <a:gd name="connsiteY18" fmla="*/ 922902 h 3983602"/>
                <a:gd name="connsiteX19" fmla="*/ 914444 w 916520"/>
                <a:gd name="connsiteY19" fmla="*/ 630802 h 3983602"/>
                <a:gd name="connsiteX20" fmla="*/ 838244 w 916520"/>
                <a:gd name="connsiteY20" fmla="*/ 313302 h 3983602"/>
                <a:gd name="connsiteX21" fmla="*/ 696956 w 916520"/>
                <a:gd name="connsiteY21" fmla="*/ 103752 h 3983602"/>
                <a:gd name="connsiteX22" fmla="*/ 549319 w 916520"/>
                <a:gd name="connsiteY22" fmla="*/ 11677 h 3983602"/>
                <a:gd name="connsiteX23" fmla="*/ 393744 w 916520"/>
                <a:gd name="connsiteY23" fmla="*/ 8502 h 3983602"/>
                <a:gd name="connsiteX24" fmla="*/ 254044 w 916520"/>
                <a:gd name="connsiteY24" fmla="*/ 97402 h 3983602"/>
                <a:gd name="connsiteX25" fmla="*/ 114344 w 916520"/>
                <a:gd name="connsiteY25" fmla="*/ 275202 h 3983602"/>
                <a:gd name="connsiteX26" fmla="*/ 50844 w 916520"/>
                <a:gd name="connsiteY26" fmla="*/ 465702 h 3983602"/>
                <a:gd name="connsiteX27" fmla="*/ 44 w 916520"/>
                <a:gd name="connsiteY27" fmla="*/ 681602 h 3983602"/>
                <a:gd name="connsiteX28" fmla="*/ 25444 w 916520"/>
                <a:gd name="connsiteY28" fmla="*/ 922902 h 3983602"/>
                <a:gd name="connsiteX29" fmla="*/ 95294 w 916520"/>
                <a:gd name="connsiteY29" fmla="*/ 1049902 h 3983602"/>
                <a:gd name="connsiteX30" fmla="*/ 204831 w 916520"/>
                <a:gd name="connsiteY30" fmla="*/ 1165790 h 3983602"/>
                <a:gd name="connsiteX31" fmla="*/ 308019 w 916520"/>
                <a:gd name="connsiteY31" fmla="*/ 1273740 h 3983602"/>
                <a:gd name="connsiteX32" fmla="*/ 392157 w 916520"/>
                <a:gd name="connsiteY32" fmla="*/ 1422964 h 3983602"/>
                <a:gd name="connsiteX0" fmla="*/ 392157 w 916520"/>
                <a:gd name="connsiteY0" fmla="*/ 1422964 h 3983602"/>
                <a:gd name="connsiteX1" fmla="*/ 393744 w 916520"/>
                <a:gd name="connsiteY1" fmla="*/ 1659502 h 3983602"/>
                <a:gd name="connsiteX2" fmla="*/ 381044 w 916520"/>
                <a:gd name="connsiteY2" fmla="*/ 2180202 h 3983602"/>
                <a:gd name="connsiteX3" fmla="*/ 292144 w 916520"/>
                <a:gd name="connsiteY3" fmla="*/ 3069202 h 3983602"/>
                <a:gd name="connsiteX4" fmla="*/ 250869 w 916520"/>
                <a:gd name="connsiteY4" fmla="*/ 3677214 h 3983602"/>
                <a:gd name="connsiteX5" fmla="*/ 284206 w 916520"/>
                <a:gd name="connsiteY5" fmla="*/ 3829615 h 3983602"/>
                <a:gd name="connsiteX6" fmla="*/ 342944 w 916520"/>
                <a:gd name="connsiteY6" fmla="*/ 3932802 h 3983602"/>
                <a:gd name="connsiteX7" fmla="*/ 423907 w 916520"/>
                <a:gd name="connsiteY7" fmla="*/ 3977252 h 3983602"/>
                <a:gd name="connsiteX8" fmla="*/ 520744 w 916520"/>
                <a:gd name="connsiteY8" fmla="*/ 3983602 h 3983602"/>
                <a:gd name="connsiteX9" fmla="*/ 596944 w 916520"/>
                <a:gd name="connsiteY9" fmla="*/ 3920102 h 3983602"/>
                <a:gd name="connsiteX10" fmla="*/ 662032 w 916520"/>
                <a:gd name="connsiteY10" fmla="*/ 3732777 h 3983602"/>
                <a:gd name="connsiteX11" fmla="*/ 660444 w 916520"/>
                <a:gd name="connsiteY11" fmla="*/ 3323202 h 3983602"/>
                <a:gd name="connsiteX12" fmla="*/ 609644 w 916520"/>
                <a:gd name="connsiteY12" fmla="*/ 2802502 h 3983602"/>
                <a:gd name="connsiteX13" fmla="*/ 558844 w 916520"/>
                <a:gd name="connsiteY13" fmla="*/ 2116702 h 3983602"/>
                <a:gd name="connsiteX14" fmla="*/ 527094 w 916520"/>
                <a:gd name="connsiteY14" fmla="*/ 1665852 h 3983602"/>
                <a:gd name="connsiteX15" fmla="*/ 528682 w 916520"/>
                <a:gd name="connsiteY15" fmla="*/ 1416614 h 3983602"/>
                <a:gd name="connsiteX16" fmla="*/ 622344 w 916520"/>
                <a:gd name="connsiteY16" fmla="*/ 1253102 h 3983602"/>
                <a:gd name="connsiteX17" fmla="*/ 787444 w 916520"/>
                <a:gd name="connsiteY17" fmla="*/ 1062602 h 3983602"/>
                <a:gd name="connsiteX18" fmla="*/ 876344 w 916520"/>
                <a:gd name="connsiteY18" fmla="*/ 922902 h 3983602"/>
                <a:gd name="connsiteX19" fmla="*/ 914444 w 916520"/>
                <a:gd name="connsiteY19" fmla="*/ 630802 h 3983602"/>
                <a:gd name="connsiteX20" fmla="*/ 838244 w 916520"/>
                <a:gd name="connsiteY20" fmla="*/ 313302 h 3983602"/>
                <a:gd name="connsiteX21" fmla="*/ 696956 w 916520"/>
                <a:gd name="connsiteY21" fmla="*/ 103752 h 3983602"/>
                <a:gd name="connsiteX22" fmla="*/ 549319 w 916520"/>
                <a:gd name="connsiteY22" fmla="*/ 11677 h 3983602"/>
                <a:gd name="connsiteX23" fmla="*/ 393744 w 916520"/>
                <a:gd name="connsiteY23" fmla="*/ 8502 h 3983602"/>
                <a:gd name="connsiteX24" fmla="*/ 254044 w 916520"/>
                <a:gd name="connsiteY24" fmla="*/ 97402 h 3983602"/>
                <a:gd name="connsiteX25" fmla="*/ 114344 w 916520"/>
                <a:gd name="connsiteY25" fmla="*/ 275202 h 3983602"/>
                <a:gd name="connsiteX26" fmla="*/ 50844 w 916520"/>
                <a:gd name="connsiteY26" fmla="*/ 465702 h 3983602"/>
                <a:gd name="connsiteX27" fmla="*/ 44 w 916520"/>
                <a:gd name="connsiteY27" fmla="*/ 681602 h 3983602"/>
                <a:gd name="connsiteX28" fmla="*/ 25444 w 916520"/>
                <a:gd name="connsiteY28" fmla="*/ 922902 h 3983602"/>
                <a:gd name="connsiteX29" fmla="*/ 95294 w 916520"/>
                <a:gd name="connsiteY29" fmla="*/ 1049902 h 3983602"/>
                <a:gd name="connsiteX30" fmla="*/ 204831 w 916520"/>
                <a:gd name="connsiteY30" fmla="*/ 1165790 h 3983602"/>
                <a:gd name="connsiteX31" fmla="*/ 308019 w 916520"/>
                <a:gd name="connsiteY31" fmla="*/ 1273740 h 3983602"/>
                <a:gd name="connsiteX32" fmla="*/ 392157 w 916520"/>
                <a:gd name="connsiteY32" fmla="*/ 1422964 h 3983602"/>
                <a:gd name="connsiteX0" fmla="*/ 392157 w 916520"/>
                <a:gd name="connsiteY0" fmla="*/ 1422964 h 3983602"/>
                <a:gd name="connsiteX1" fmla="*/ 393744 w 916520"/>
                <a:gd name="connsiteY1" fmla="*/ 1659502 h 3983602"/>
                <a:gd name="connsiteX2" fmla="*/ 381044 w 916520"/>
                <a:gd name="connsiteY2" fmla="*/ 2180202 h 3983602"/>
                <a:gd name="connsiteX3" fmla="*/ 292144 w 916520"/>
                <a:gd name="connsiteY3" fmla="*/ 3069202 h 3983602"/>
                <a:gd name="connsiteX4" fmla="*/ 250869 w 916520"/>
                <a:gd name="connsiteY4" fmla="*/ 3677214 h 3983602"/>
                <a:gd name="connsiteX5" fmla="*/ 284206 w 916520"/>
                <a:gd name="connsiteY5" fmla="*/ 3829615 h 3983602"/>
                <a:gd name="connsiteX6" fmla="*/ 342944 w 916520"/>
                <a:gd name="connsiteY6" fmla="*/ 3932802 h 3983602"/>
                <a:gd name="connsiteX7" fmla="*/ 423907 w 916520"/>
                <a:gd name="connsiteY7" fmla="*/ 3977252 h 3983602"/>
                <a:gd name="connsiteX8" fmla="*/ 520744 w 916520"/>
                <a:gd name="connsiteY8" fmla="*/ 3983602 h 3983602"/>
                <a:gd name="connsiteX9" fmla="*/ 596944 w 916520"/>
                <a:gd name="connsiteY9" fmla="*/ 3920102 h 3983602"/>
                <a:gd name="connsiteX10" fmla="*/ 662032 w 916520"/>
                <a:gd name="connsiteY10" fmla="*/ 3732777 h 3983602"/>
                <a:gd name="connsiteX11" fmla="*/ 660444 w 916520"/>
                <a:gd name="connsiteY11" fmla="*/ 3323202 h 3983602"/>
                <a:gd name="connsiteX12" fmla="*/ 609644 w 916520"/>
                <a:gd name="connsiteY12" fmla="*/ 2802502 h 3983602"/>
                <a:gd name="connsiteX13" fmla="*/ 558844 w 916520"/>
                <a:gd name="connsiteY13" fmla="*/ 2116702 h 3983602"/>
                <a:gd name="connsiteX14" fmla="*/ 527094 w 916520"/>
                <a:gd name="connsiteY14" fmla="*/ 1665852 h 3983602"/>
                <a:gd name="connsiteX15" fmla="*/ 528682 w 916520"/>
                <a:gd name="connsiteY15" fmla="*/ 1416614 h 3983602"/>
                <a:gd name="connsiteX16" fmla="*/ 622344 w 916520"/>
                <a:gd name="connsiteY16" fmla="*/ 1253102 h 3983602"/>
                <a:gd name="connsiteX17" fmla="*/ 806494 w 916520"/>
                <a:gd name="connsiteY17" fmla="*/ 1081652 h 3983602"/>
                <a:gd name="connsiteX18" fmla="*/ 876344 w 916520"/>
                <a:gd name="connsiteY18" fmla="*/ 922902 h 3983602"/>
                <a:gd name="connsiteX19" fmla="*/ 914444 w 916520"/>
                <a:gd name="connsiteY19" fmla="*/ 630802 h 3983602"/>
                <a:gd name="connsiteX20" fmla="*/ 838244 w 916520"/>
                <a:gd name="connsiteY20" fmla="*/ 313302 h 3983602"/>
                <a:gd name="connsiteX21" fmla="*/ 696956 w 916520"/>
                <a:gd name="connsiteY21" fmla="*/ 103752 h 3983602"/>
                <a:gd name="connsiteX22" fmla="*/ 549319 w 916520"/>
                <a:gd name="connsiteY22" fmla="*/ 11677 h 3983602"/>
                <a:gd name="connsiteX23" fmla="*/ 393744 w 916520"/>
                <a:gd name="connsiteY23" fmla="*/ 8502 h 3983602"/>
                <a:gd name="connsiteX24" fmla="*/ 254044 w 916520"/>
                <a:gd name="connsiteY24" fmla="*/ 97402 h 3983602"/>
                <a:gd name="connsiteX25" fmla="*/ 114344 w 916520"/>
                <a:gd name="connsiteY25" fmla="*/ 275202 h 3983602"/>
                <a:gd name="connsiteX26" fmla="*/ 50844 w 916520"/>
                <a:gd name="connsiteY26" fmla="*/ 465702 h 3983602"/>
                <a:gd name="connsiteX27" fmla="*/ 44 w 916520"/>
                <a:gd name="connsiteY27" fmla="*/ 681602 h 3983602"/>
                <a:gd name="connsiteX28" fmla="*/ 25444 w 916520"/>
                <a:gd name="connsiteY28" fmla="*/ 922902 h 3983602"/>
                <a:gd name="connsiteX29" fmla="*/ 95294 w 916520"/>
                <a:gd name="connsiteY29" fmla="*/ 1049902 h 3983602"/>
                <a:gd name="connsiteX30" fmla="*/ 204831 w 916520"/>
                <a:gd name="connsiteY30" fmla="*/ 1165790 h 3983602"/>
                <a:gd name="connsiteX31" fmla="*/ 308019 w 916520"/>
                <a:gd name="connsiteY31" fmla="*/ 1273740 h 3983602"/>
                <a:gd name="connsiteX32" fmla="*/ 392157 w 916520"/>
                <a:gd name="connsiteY32" fmla="*/ 1422964 h 3983602"/>
                <a:gd name="connsiteX0" fmla="*/ 392157 w 916520"/>
                <a:gd name="connsiteY0" fmla="*/ 1422964 h 3983602"/>
                <a:gd name="connsiteX1" fmla="*/ 393744 w 916520"/>
                <a:gd name="connsiteY1" fmla="*/ 1659502 h 3983602"/>
                <a:gd name="connsiteX2" fmla="*/ 381044 w 916520"/>
                <a:gd name="connsiteY2" fmla="*/ 2180202 h 3983602"/>
                <a:gd name="connsiteX3" fmla="*/ 292144 w 916520"/>
                <a:gd name="connsiteY3" fmla="*/ 3069202 h 3983602"/>
                <a:gd name="connsiteX4" fmla="*/ 250869 w 916520"/>
                <a:gd name="connsiteY4" fmla="*/ 3677214 h 3983602"/>
                <a:gd name="connsiteX5" fmla="*/ 284206 w 916520"/>
                <a:gd name="connsiteY5" fmla="*/ 3829615 h 3983602"/>
                <a:gd name="connsiteX6" fmla="*/ 342944 w 916520"/>
                <a:gd name="connsiteY6" fmla="*/ 3932802 h 3983602"/>
                <a:gd name="connsiteX7" fmla="*/ 423907 w 916520"/>
                <a:gd name="connsiteY7" fmla="*/ 3977252 h 3983602"/>
                <a:gd name="connsiteX8" fmla="*/ 520744 w 916520"/>
                <a:gd name="connsiteY8" fmla="*/ 3983602 h 3983602"/>
                <a:gd name="connsiteX9" fmla="*/ 596944 w 916520"/>
                <a:gd name="connsiteY9" fmla="*/ 3920102 h 3983602"/>
                <a:gd name="connsiteX10" fmla="*/ 662032 w 916520"/>
                <a:gd name="connsiteY10" fmla="*/ 3732777 h 3983602"/>
                <a:gd name="connsiteX11" fmla="*/ 660444 w 916520"/>
                <a:gd name="connsiteY11" fmla="*/ 3323202 h 3983602"/>
                <a:gd name="connsiteX12" fmla="*/ 609644 w 916520"/>
                <a:gd name="connsiteY12" fmla="*/ 2802502 h 3983602"/>
                <a:gd name="connsiteX13" fmla="*/ 558844 w 916520"/>
                <a:gd name="connsiteY13" fmla="*/ 2116702 h 3983602"/>
                <a:gd name="connsiteX14" fmla="*/ 527094 w 916520"/>
                <a:gd name="connsiteY14" fmla="*/ 1665852 h 3983602"/>
                <a:gd name="connsiteX15" fmla="*/ 528682 w 916520"/>
                <a:gd name="connsiteY15" fmla="*/ 1416614 h 3983602"/>
                <a:gd name="connsiteX16" fmla="*/ 622344 w 916520"/>
                <a:gd name="connsiteY16" fmla="*/ 1253102 h 3983602"/>
                <a:gd name="connsiteX17" fmla="*/ 806494 w 916520"/>
                <a:gd name="connsiteY17" fmla="*/ 1081652 h 3983602"/>
                <a:gd name="connsiteX18" fmla="*/ 876344 w 916520"/>
                <a:gd name="connsiteY18" fmla="*/ 922902 h 3983602"/>
                <a:gd name="connsiteX19" fmla="*/ 914444 w 916520"/>
                <a:gd name="connsiteY19" fmla="*/ 630802 h 3983602"/>
                <a:gd name="connsiteX20" fmla="*/ 838244 w 916520"/>
                <a:gd name="connsiteY20" fmla="*/ 313302 h 3983602"/>
                <a:gd name="connsiteX21" fmla="*/ 696956 w 916520"/>
                <a:gd name="connsiteY21" fmla="*/ 103752 h 3983602"/>
                <a:gd name="connsiteX22" fmla="*/ 549319 w 916520"/>
                <a:gd name="connsiteY22" fmla="*/ 11677 h 3983602"/>
                <a:gd name="connsiteX23" fmla="*/ 393744 w 916520"/>
                <a:gd name="connsiteY23" fmla="*/ 8502 h 3983602"/>
                <a:gd name="connsiteX24" fmla="*/ 254044 w 916520"/>
                <a:gd name="connsiteY24" fmla="*/ 97402 h 3983602"/>
                <a:gd name="connsiteX25" fmla="*/ 114344 w 916520"/>
                <a:gd name="connsiteY25" fmla="*/ 275202 h 3983602"/>
                <a:gd name="connsiteX26" fmla="*/ 50844 w 916520"/>
                <a:gd name="connsiteY26" fmla="*/ 465702 h 3983602"/>
                <a:gd name="connsiteX27" fmla="*/ 44 w 916520"/>
                <a:gd name="connsiteY27" fmla="*/ 681602 h 3983602"/>
                <a:gd name="connsiteX28" fmla="*/ 25444 w 916520"/>
                <a:gd name="connsiteY28" fmla="*/ 922902 h 3983602"/>
                <a:gd name="connsiteX29" fmla="*/ 95294 w 916520"/>
                <a:gd name="connsiteY29" fmla="*/ 1049902 h 3983602"/>
                <a:gd name="connsiteX30" fmla="*/ 204831 w 916520"/>
                <a:gd name="connsiteY30" fmla="*/ 1165790 h 3983602"/>
                <a:gd name="connsiteX31" fmla="*/ 308019 w 916520"/>
                <a:gd name="connsiteY31" fmla="*/ 1273740 h 3983602"/>
                <a:gd name="connsiteX32" fmla="*/ 392157 w 916520"/>
                <a:gd name="connsiteY32" fmla="*/ 1422964 h 3983602"/>
                <a:gd name="connsiteX0" fmla="*/ 392143 w 916506"/>
                <a:gd name="connsiteY0" fmla="*/ 1422964 h 3983602"/>
                <a:gd name="connsiteX1" fmla="*/ 393730 w 916506"/>
                <a:gd name="connsiteY1" fmla="*/ 1659502 h 3983602"/>
                <a:gd name="connsiteX2" fmla="*/ 381030 w 916506"/>
                <a:gd name="connsiteY2" fmla="*/ 2180202 h 3983602"/>
                <a:gd name="connsiteX3" fmla="*/ 292130 w 916506"/>
                <a:gd name="connsiteY3" fmla="*/ 3069202 h 3983602"/>
                <a:gd name="connsiteX4" fmla="*/ 250855 w 916506"/>
                <a:gd name="connsiteY4" fmla="*/ 3677214 h 3983602"/>
                <a:gd name="connsiteX5" fmla="*/ 284192 w 916506"/>
                <a:gd name="connsiteY5" fmla="*/ 3829615 h 3983602"/>
                <a:gd name="connsiteX6" fmla="*/ 342930 w 916506"/>
                <a:gd name="connsiteY6" fmla="*/ 3932802 h 3983602"/>
                <a:gd name="connsiteX7" fmla="*/ 423893 w 916506"/>
                <a:gd name="connsiteY7" fmla="*/ 3977252 h 3983602"/>
                <a:gd name="connsiteX8" fmla="*/ 520730 w 916506"/>
                <a:gd name="connsiteY8" fmla="*/ 3983602 h 3983602"/>
                <a:gd name="connsiteX9" fmla="*/ 596930 w 916506"/>
                <a:gd name="connsiteY9" fmla="*/ 3920102 h 3983602"/>
                <a:gd name="connsiteX10" fmla="*/ 662018 w 916506"/>
                <a:gd name="connsiteY10" fmla="*/ 3732777 h 3983602"/>
                <a:gd name="connsiteX11" fmla="*/ 660430 w 916506"/>
                <a:gd name="connsiteY11" fmla="*/ 3323202 h 3983602"/>
                <a:gd name="connsiteX12" fmla="*/ 609630 w 916506"/>
                <a:gd name="connsiteY12" fmla="*/ 2802502 h 3983602"/>
                <a:gd name="connsiteX13" fmla="*/ 558830 w 916506"/>
                <a:gd name="connsiteY13" fmla="*/ 2116702 h 3983602"/>
                <a:gd name="connsiteX14" fmla="*/ 527080 w 916506"/>
                <a:gd name="connsiteY14" fmla="*/ 1665852 h 3983602"/>
                <a:gd name="connsiteX15" fmla="*/ 528668 w 916506"/>
                <a:gd name="connsiteY15" fmla="*/ 1416614 h 3983602"/>
                <a:gd name="connsiteX16" fmla="*/ 622330 w 916506"/>
                <a:gd name="connsiteY16" fmla="*/ 1253102 h 3983602"/>
                <a:gd name="connsiteX17" fmla="*/ 806480 w 916506"/>
                <a:gd name="connsiteY17" fmla="*/ 1081652 h 3983602"/>
                <a:gd name="connsiteX18" fmla="*/ 876330 w 916506"/>
                <a:gd name="connsiteY18" fmla="*/ 922902 h 3983602"/>
                <a:gd name="connsiteX19" fmla="*/ 914430 w 916506"/>
                <a:gd name="connsiteY19" fmla="*/ 630802 h 3983602"/>
                <a:gd name="connsiteX20" fmla="*/ 838230 w 916506"/>
                <a:gd name="connsiteY20" fmla="*/ 313302 h 3983602"/>
                <a:gd name="connsiteX21" fmla="*/ 696942 w 916506"/>
                <a:gd name="connsiteY21" fmla="*/ 103752 h 3983602"/>
                <a:gd name="connsiteX22" fmla="*/ 549305 w 916506"/>
                <a:gd name="connsiteY22" fmla="*/ 11677 h 3983602"/>
                <a:gd name="connsiteX23" fmla="*/ 393730 w 916506"/>
                <a:gd name="connsiteY23" fmla="*/ 8502 h 3983602"/>
                <a:gd name="connsiteX24" fmla="*/ 254030 w 916506"/>
                <a:gd name="connsiteY24" fmla="*/ 97402 h 3983602"/>
                <a:gd name="connsiteX25" fmla="*/ 114330 w 916506"/>
                <a:gd name="connsiteY25" fmla="*/ 275202 h 3983602"/>
                <a:gd name="connsiteX26" fmla="*/ 50830 w 916506"/>
                <a:gd name="connsiteY26" fmla="*/ 465702 h 3983602"/>
                <a:gd name="connsiteX27" fmla="*/ 30 w 916506"/>
                <a:gd name="connsiteY27" fmla="*/ 681602 h 3983602"/>
                <a:gd name="connsiteX28" fmla="*/ 34955 w 916506"/>
                <a:gd name="connsiteY28" fmla="*/ 922902 h 3983602"/>
                <a:gd name="connsiteX29" fmla="*/ 95280 w 916506"/>
                <a:gd name="connsiteY29" fmla="*/ 1049902 h 3983602"/>
                <a:gd name="connsiteX30" fmla="*/ 204817 w 916506"/>
                <a:gd name="connsiteY30" fmla="*/ 1165790 h 3983602"/>
                <a:gd name="connsiteX31" fmla="*/ 308005 w 916506"/>
                <a:gd name="connsiteY31" fmla="*/ 1273740 h 3983602"/>
                <a:gd name="connsiteX32" fmla="*/ 392143 w 916506"/>
                <a:gd name="connsiteY32" fmla="*/ 1422964 h 3983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6506" h="3983602">
                  <a:moveTo>
                    <a:pt x="392143" y="1422964"/>
                  </a:moveTo>
                  <a:lnTo>
                    <a:pt x="393730" y="1659502"/>
                  </a:lnTo>
                  <a:lnTo>
                    <a:pt x="381030" y="2180202"/>
                  </a:lnTo>
                  <a:lnTo>
                    <a:pt x="292130" y="3069202"/>
                  </a:lnTo>
                  <a:lnTo>
                    <a:pt x="250855" y="3677214"/>
                  </a:lnTo>
                  <a:lnTo>
                    <a:pt x="284192" y="3829615"/>
                  </a:lnTo>
                  <a:lnTo>
                    <a:pt x="342930" y="3932802"/>
                  </a:lnTo>
                  <a:lnTo>
                    <a:pt x="423893" y="3977252"/>
                  </a:lnTo>
                  <a:lnTo>
                    <a:pt x="520730" y="3983602"/>
                  </a:lnTo>
                  <a:lnTo>
                    <a:pt x="596930" y="3920102"/>
                  </a:lnTo>
                  <a:lnTo>
                    <a:pt x="662018" y="3732777"/>
                  </a:lnTo>
                  <a:cubicBezTo>
                    <a:pt x="661489" y="3596252"/>
                    <a:pt x="660959" y="3459727"/>
                    <a:pt x="660430" y="3323202"/>
                  </a:cubicBezTo>
                  <a:lnTo>
                    <a:pt x="609630" y="2802502"/>
                  </a:lnTo>
                  <a:lnTo>
                    <a:pt x="558830" y="2116702"/>
                  </a:lnTo>
                  <a:lnTo>
                    <a:pt x="527080" y="1665852"/>
                  </a:lnTo>
                  <a:cubicBezTo>
                    <a:pt x="527609" y="1598648"/>
                    <a:pt x="528139" y="1483818"/>
                    <a:pt x="528668" y="1416614"/>
                  </a:cubicBezTo>
                  <a:lnTo>
                    <a:pt x="622330" y="1253102"/>
                  </a:lnTo>
                  <a:cubicBezTo>
                    <a:pt x="683713" y="1195952"/>
                    <a:pt x="745097" y="1162615"/>
                    <a:pt x="806480" y="1081652"/>
                  </a:cubicBezTo>
                  <a:lnTo>
                    <a:pt x="876330" y="922902"/>
                  </a:lnTo>
                  <a:cubicBezTo>
                    <a:pt x="889030" y="825535"/>
                    <a:pt x="925542" y="790081"/>
                    <a:pt x="914430" y="630802"/>
                  </a:cubicBezTo>
                  <a:cubicBezTo>
                    <a:pt x="908080" y="510681"/>
                    <a:pt x="863630" y="419135"/>
                    <a:pt x="838230" y="313302"/>
                  </a:cubicBezTo>
                  <a:lnTo>
                    <a:pt x="696942" y="103752"/>
                  </a:lnTo>
                  <a:cubicBezTo>
                    <a:pt x="647730" y="73060"/>
                    <a:pt x="603280" y="23319"/>
                    <a:pt x="549305" y="11677"/>
                  </a:cubicBezTo>
                  <a:cubicBezTo>
                    <a:pt x="492685" y="-13194"/>
                    <a:pt x="445588" y="9560"/>
                    <a:pt x="393730" y="8502"/>
                  </a:cubicBezTo>
                  <a:lnTo>
                    <a:pt x="254030" y="97402"/>
                  </a:lnTo>
                  <a:lnTo>
                    <a:pt x="114330" y="275202"/>
                  </a:lnTo>
                  <a:lnTo>
                    <a:pt x="50830" y="465702"/>
                  </a:lnTo>
                  <a:cubicBezTo>
                    <a:pt x="33897" y="537669"/>
                    <a:pt x="16963" y="533435"/>
                    <a:pt x="30" y="681602"/>
                  </a:cubicBezTo>
                  <a:cubicBezTo>
                    <a:pt x="-1028" y="828710"/>
                    <a:pt x="26488" y="842469"/>
                    <a:pt x="34955" y="922902"/>
                  </a:cubicBezTo>
                  <a:lnTo>
                    <a:pt x="95280" y="1049902"/>
                  </a:lnTo>
                  <a:lnTo>
                    <a:pt x="204817" y="1165790"/>
                  </a:lnTo>
                  <a:lnTo>
                    <a:pt x="308005" y="1273740"/>
                  </a:lnTo>
                  <a:lnTo>
                    <a:pt x="392143" y="14229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5" name="Freeform 120">
              <a:extLst>
                <a:ext uri="{FF2B5EF4-FFF2-40B4-BE49-F238E27FC236}">
                  <a16:creationId xmlns:a16="http://schemas.microsoft.com/office/drawing/2014/main" id="{77E363C2-8BCB-4981-8BD7-D6FE9AAAF801}"/>
                </a:ext>
              </a:extLst>
            </p:cNvPr>
            <p:cNvSpPr/>
            <p:nvPr/>
          </p:nvSpPr>
          <p:spPr>
            <a:xfrm>
              <a:off x="7115353" y="2392189"/>
              <a:ext cx="551686" cy="3995910"/>
            </a:xfrm>
            <a:custGeom>
              <a:avLst/>
              <a:gdLst>
                <a:gd name="connsiteX0" fmla="*/ 368300 w 914400"/>
                <a:gd name="connsiteY0" fmla="*/ 1409700 h 3987800"/>
                <a:gd name="connsiteX1" fmla="*/ 393700 w 914400"/>
                <a:gd name="connsiteY1" fmla="*/ 1651000 h 3987800"/>
                <a:gd name="connsiteX2" fmla="*/ 381000 w 914400"/>
                <a:gd name="connsiteY2" fmla="*/ 2171700 h 3987800"/>
                <a:gd name="connsiteX3" fmla="*/ 292100 w 914400"/>
                <a:gd name="connsiteY3" fmla="*/ 3060700 h 3987800"/>
                <a:gd name="connsiteX4" fmla="*/ 241300 w 914400"/>
                <a:gd name="connsiteY4" fmla="*/ 3683000 h 3987800"/>
                <a:gd name="connsiteX5" fmla="*/ 279400 w 914400"/>
                <a:gd name="connsiteY5" fmla="*/ 3835400 h 3987800"/>
                <a:gd name="connsiteX6" fmla="*/ 342900 w 914400"/>
                <a:gd name="connsiteY6" fmla="*/ 3924300 h 3987800"/>
                <a:gd name="connsiteX7" fmla="*/ 419100 w 914400"/>
                <a:gd name="connsiteY7" fmla="*/ 3987800 h 3987800"/>
                <a:gd name="connsiteX8" fmla="*/ 520700 w 914400"/>
                <a:gd name="connsiteY8" fmla="*/ 3975100 h 3987800"/>
                <a:gd name="connsiteX9" fmla="*/ 596900 w 914400"/>
                <a:gd name="connsiteY9" fmla="*/ 3911600 h 3987800"/>
                <a:gd name="connsiteX10" fmla="*/ 685800 w 914400"/>
                <a:gd name="connsiteY10" fmla="*/ 3733800 h 3987800"/>
                <a:gd name="connsiteX11" fmla="*/ 660400 w 914400"/>
                <a:gd name="connsiteY11" fmla="*/ 3314700 h 3987800"/>
                <a:gd name="connsiteX12" fmla="*/ 609600 w 914400"/>
                <a:gd name="connsiteY12" fmla="*/ 2794000 h 3987800"/>
                <a:gd name="connsiteX13" fmla="*/ 558800 w 914400"/>
                <a:gd name="connsiteY13" fmla="*/ 2108200 h 3987800"/>
                <a:gd name="connsiteX14" fmla="*/ 508000 w 914400"/>
                <a:gd name="connsiteY14" fmla="*/ 1600200 h 3987800"/>
                <a:gd name="connsiteX15" fmla="*/ 533400 w 914400"/>
                <a:gd name="connsiteY15" fmla="*/ 1384300 h 3987800"/>
                <a:gd name="connsiteX16" fmla="*/ 622300 w 914400"/>
                <a:gd name="connsiteY16" fmla="*/ 1244600 h 3987800"/>
                <a:gd name="connsiteX17" fmla="*/ 787400 w 914400"/>
                <a:gd name="connsiteY17" fmla="*/ 1054100 h 3987800"/>
                <a:gd name="connsiteX18" fmla="*/ 876300 w 914400"/>
                <a:gd name="connsiteY18" fmla="*/ 914400 h 3987800"/>
                <a:gd name="connsiteX19" fmla="*/ 914400 w 914400"/>
                <a:gd name="connsiteY19" fmla="*/ 622300 h 3987800"/>
                <a:gd name="connsiteX20" fmla="*/ 838200 w 914400"/>
                <a:gd name="connsiteY20" fmla="*/ 304800 h 3987800"/>
                <a:gd name="connsiteX21" fmla="*/ 673100 w 914400"/>
                <a:gd name="connsiteY21" fmla="*/ 114300 h 3987800"/>
                <a:gd name="connsiteX22" fmla="*/ 520700 w 914400"/>
                <a:gd name="connsiteY22" fmla="*/ 12700 h 3987800"/>
                <a:gd name="connsiteX23" fmla="*/ 393700 w 914400"/>
                <a:gd name="connsiteY23" fmla="*/ 0 h 3987800"/>
                <a:gd name="connsiteX24" fmla="*/ 254000 w 914400"/>
                <a:gd name="connsiteY24" fmla="*/ 88900 h 3987800"/>
                <a:gd name="connsiteX25" fmla="*/ 114300 w 914400"/>
                <a:gd name="connsiteY25" fmla="*/ 266700 h 3987800"/>
                <a:gd name="connsiteX26" fmla="*/ 50800 w 914400"/>
                <a:gd name="connsiteY26" fmla="*/ 457200 h 3987800"/>
                <a:gd name="connsiteX27" fmla="*/ 0 w 914400"/>
                <a:gd name="connsiteY27" fmla="*/ 673100 h 3987800"/>
                <a:gd name="connsiteX28" fmla="*/ 25400 w 914400"/>
                <a:gd name="connsiteY28" fmla="*/ 914400 h 3987800"/>
                <a:gd name="connsiteX29" fmla="*/ 76200 w 914400"/>
                <a:gd name="connsiteY29" fmla="*/ 1041400 h 3987800"/>
                <a:gd name="connsiteX30" fmla="*/ 190500 w 914400"/>
                <a:gd name="connsiteY30" fmla="*/ 1181100 h 3987800"/>
                <a:gd name="connsiteX31" fmla="*/ 279400 w 914400"/>
                <a:gd name="connsiteY31" fmla="*/ 1270000 h 3987800"/>
                <a:gd name="connsiteX32" fmla="*/ 368300 w 914400"/>
                <a:gd name="connsiteY32" fmla="*/ 1409700 h 3987800"/>
                <a:gd name="connsiteX0" fmla="*/ 368344 w 914444"/>
                <a:gd name="connsiteY0" fmla="*/ 1409700 h 3987800"/>
                <a:gd name="connsiteX1" fmla="*/ 393744 w 914444"/>
                <a:gd name="connsiteY1" fmla="*/ 1651000 h 3987800"/>
                <a:gd name="connsiteX2" fmla="*/ 381044 w 914444"/>
                <a:gd name="connsiteY2" fmla="*/ 2171700 h 3987800"/>
                <a:gd name="connsiteX3" fmla="*/ 292144 w 914444"/>
                <a:gd name="connsiteY3" fmla="*/ 3060700 h 3987800"/>
                <a:gd name="connsiteX4" fmla="*/ 241344 w 914444"/>
                <a:gd name="connsiteY4" fmla="*/ 3683000 h 3987800"/>
                <a:gd name="connsiteX5" fmla="*/ 279444 w 914444"/>
                <a:gd name="connsiteY5" fmla="*/ 3835400 h 3987800"/>
                <a:gd name="connsiteX6" fmla="*/ 342944 w 914444"/>
                <a:gd name="connsiteY6" fmla="*/ 3924300 h 3987800"/>
                <a:gd name="connsiteX7" fmla="*/ 419144 w 914444"/>
                <a:gd name="connsiteY7" fmla="*/ 3987800 h 3987800"/>
                <a:gd name="connsiteX8" fmla="*/ 520744 w 914444"/>
                <a:gd name="connsiteY8" fmla="*/ 3975100 h 3987800"/>
                <a:gd name="connsiteX9" fmla="*/ 596944 w 914444"/>
                <a:gd name="connsiteY9" fmla="*/ 3911600 h 3987800"/>
                <a:gd name="connsiteX10" fmla="*/ 685844 w 914444"/>
                <a:gd name="connsiteY10" fmla="*/ 3733800 h 3987800"/>
                <a:gd name="connsiteX11" fmla="*/ 660444 w 914444"/>
                <a:gd name="connsiteY11" fmla="*/ 3314700 h 3987800"/>
                <a:gd name="connsiteX12" fmla="*/ 609644 w 914444"/>
                <a:gd name="connsiteY12" fmla="*/ 2794000 h 3987800"/>
                <a:gd name="connsiteX13" fmla="*/ 558844 w 914444"/>
                <a:gd name="connsiteY13" fmla="*/ 2108200 h 3987800"/>
                <a:gd name="connsiteX14" fmla="*/ 508044 w 914444"/>
                <a:gd name="connsiteY14" fmla="*/ 1600200 h 3987800"/>
                <a:gd name="connsiteX15" fmla="*/ 533444 w 914444"/>
                <a:gd name="connsiteY15" fmla="*/ 1384300 h 3987800"/>
                <a:gd name="connsiteX16" fmla="*/ 622344 w 914444"/>
                <a:gd name="connsiteY16" fmla="*/ 1244600 h 3987800"/>
                <a:gd name="connsiteX17" fmla="*/ 787444 w 914444"/>
                <a:gd name="connsiteY17" fmla="*/ 1054100 h 3987800"/>
                <a:gd name="connsiteX18" fmla="*/ 876344 w 914444"/>
                <a:gd name="connsiteY18" fmla="*/ 914400 h 3987800"/>
                <a:gd name="connsiteX19" fmla="*/ 914444 w 914444"/>
                <a:gd name="connsiteY19" fmla="*/ 622300 h 3987800"/>
                <a:gd name="connsiteX20" fmla="*/ 838244 w 914444"/>
                <a:gd name="connsiteY20" fmla="*/ 304800 h 3987800"/>
                <a:gd name="connsiteX21" fmla="*/ 673144 w 914444"/>
                <a:gd name="connsiteY21" fmla="*/ 114300 h 3987800"/>
                <a:gd name="connsiteX22" fmla="*/ 520744 w 914444"/>
                <a:gd name="connsiteY22" fmla="*/ 12700 h 3987800"/>
                <a:gd name="connsiteX23" fmla="*/ 393744 w 914444"/>
                <a:gd name="connsiteY23" fmla="*/ 0 h 3987800"/>
                <a:gd name="connsiteX24" fmla="*/ 254044 w 914444"/>
                <a:gd name="connsiteY24" fmla="*/ 88900 h 3987800"/>
                <a:gd name="connsiteX25" fmla="*/ 114344 w 914444"/>
                <a:gd name="connsiteY25" fmla="*/ 266700 h 3987800"/>
                <a:gd name="connsiteX26" fmla="*/ 50844 w 914444"/>
                <a:gd name="connsiteY26" fmla="*/ 457200 h 3987800"/>
                <a:gd name="connsiteX27" fmla="*/ 44 w 914444"/>
                <a:gd name="connsiteY27" fmla="*/ 673100 h 3987800"/>
                <a:gd name="connsiteX28" fmla="*/ 25444 w 914444"/>
                <a:gd name="connsiteY28" fmla="*/ 914400 h 3987800"/>
                <a:gd name="connsiteX29" fmla="*/ 76244 w 914444"/>
                <a:gd name="connsiteY29" fmla="*/ 1041400 h 3987800"/>
                <a:gd name="connsiteX30" fmla="*/ 190544 w 914444"/>
                <a:gd name="connsiteY30" fmla="*/ 1181100 h 3987800"/>
                <a:gd name="connsiteX31" fmla="*/ 279444 w 914444"/>
                <a:gd name="connsiteY31" fmla="*/ 1270000 h 3987800"/>
                <a:gd name="connsiteX32" fmla="*/ 368344 w 914444"/>
                <a:gd name="connsiteY32" fmla="*/ 1409700 h 3987800"/>
                <a:gd name="connsiteX0" fmla="*/ 368344 w 914444"/>
                <a:gd name="connsiteY0" fmla="*/ 1409700 h 3987800"/>
                <a:gd name="connsiteX1" fmla="*/ 393744 w 914444"/>
                <a:gd name="connsiteY1" fmla="*/ 1651000 h 3987800"/>
                <a:gd name="connsiteX2" fmla="*/ 381044 w 914444"/>
                <a:gd name="connsiteY2" fmla="*/ 2171700 h 3987800"/>
                <a:gd name="connsiteX3" fmla="*/ 292144 w 914444"/>
                <a:gd name="connsiteY3" fmla="*/ 3060700 h 3987800"/>
                <a:gd name="connsiteX4" fmla="*/ 241344 w 914444"/>
                <a:gd name="connsiteY4" fmla="*/ 3683000 h 3987800"/>
                <a:gd name="connsiteX5" fmla="*/ 279444 w 914444"/>
                <a:gd name="connsiteY5" fmla="*/ 3835400 h 3987800"/>
                <a:gd name="connsiteX6" fmla="*/ 342944 w 914444"/>
                <a:gd name="connsiteY6" fmla="*/ 3924300 h 3987800"/>
                <a:gd name="connsiteX7" fmla="*/ 419144 w 914444"/>
                <a:gd name="connsiteY7" fmla="*/ 3987800 h 3987800"/>
                <a:gd name="connsiteX8" fmla="*/ 520744 w 914444"/>
                <a:gd name="connsiteY8" fmla="*/ 3975100 h 3987800"/>
                <a:gd name="connsiteX9" fmla="*/ 596944 w 914444"/>
                <a:gd name="connsiteY9" fmla="*/ 3911600 h 3987800"/>
                <a:gd name="connsiteX10" fmla="*/ 685844 w 914444"/>
                <a:gd name="connsiteY10" fmla="*/ 3733800 h 3987800"/>
                <a:gd name="connsiteX11" fmla="*/ 660444 w 914444"/>
                <a:gd name="connsiteY11" fmla="*/ 3314700 h 3987800"/>
                <a:gd name="connsiteX12" fmla="*/ 609644 w 914444"/>
                <a:gd name="connsiteY12" fmla="*/ 2794000 h 3987800"/>
                <a:gd name="connsiteX13" fmla="*/ 558844 w 914444"/>
                <a:gd name="connsiteY13" fmla="*/ 2108200 h 3987800"/>
                <a:gd name="connsiteX14" fmla="*/ 508044 w 914444"/>
                <a:gd name="connsiteY14" fmla="*/ 1600200 h 3987800"/>
                <a:gd name="connsiteX15" fmla="*/ 533444 w 914444"/>
                <a:gd name="connsiteY15" fmla="*/ 1384300 h 3987800"/>
                <a:gd name="connsiteX16" fmla="*/ 622344 w 914444"/>
                <a:gd name="connsiteY16" fmla="*/ 1244600 h 3987800"/>
                <a:gd name="connsiteX17" fmla="*/ 787444 w 914444"/>
                <a:gd name="connsiteY17" fmla="*/ 1054100 h 3987800"/>
                <a:gd name="connsiteX18" fmla="*/ 876344 w 914444"/>
                <a:gd name="connsiteY18" fmla="*/ 914400 h 3987800"/>
                <a:gd name="connsiteX19" fmla="*/ 914444 w 914444"/>
                <a:gd name="connsiteY19" fmla="*/ 622300 h 3987800"/>
                <a:gd name="connsiteX20" fmla="*/ 838244 w 914444"/>
                <a:gd name="connsiteY20" fmla="*/ 304800 h 3987800"/>
                <a:gd name="connsiteX21" fmla="*/ 673144 w 914444"/>
                <a:gd name="connsiteY21" fmla="*/ 114300 h 3987800"/>
                <a:gd name="connsiteX22" fmla="*/ 520744 w 914444"/>
                <a:gd name="connsiteY22" fmla="*/ 12700 h 3987800"/>
                <a:gd name="connsiteX23" fmla="*/ 393744 w 914444"/>
                <a:gd name="connsiteY23" fmla="*/ 0 h 3987800"/>
                <a:gd name="connsiteX24" fmla="*/ 254044 w 914444"/>
                <a:gd name="connsiteY24" fmla="*/ 88900 h 3987800"/>
                <a:gd name="connsiteX25" fmla="*/ 114344 w 914444"/>
                <a:gd name="connsiteY25" fmla="*/ 266700 h 3987800"/>
                <a:gd name="connsiteX26" fmla="*/ 50844 w 914444"/>
                <a:gd name="connsiteY26" fmla="*/ 457200 h 3987800"/>
                <a:gd name="connsiteX27" fmla="*/ 44 w 914444"/>
                <a:gd name="connsiteY27" fmla="*/ 673100 h 3987800"/>
                <a:gd name="connsiteX28" fmla="*/ 25444 w 914444"/>
                <a:gd name="connsiteY28" fmla="*/ 914400 h 3987800"/>
                <a:gd name="connsiteX29" fmla="*/ 76244 w 914444"/>
                <a:gd name="connsiteY29" fmla="*/ 1041400 h 3987800"/>
                <a:gd name="connsiteX30" fmla="*/ 190544 w 914444"/>
                <a:gd name="connsiteY30" fmla="*/ 1181100 h 3987800"/>
                <a:gd name="connsiteX31" fmla="*/ 279444 w 914444"/>
                <a:gd name="connsiteY31" fmla="*/ 1270000 h 3987800"/>
                <a:gd name="connsiteX32" fmla="*/ 368344 w 914444"/>
                <a:gd name="connsiteY32" fmla="*/ 1409700 h 3987800"/>
                <a:gd name="connsiteX0" fmla="*/ 368344 w 916520"/>
                <a:gd name="connsiteY0" fmla="*/ 1409700 h 3987800"/>
                <a:gd name="connsiteX1" fmla="*/ 393744 w 916520"/>
                <a:gd name="connsiteY1" fmla="*/ 1651000 h 3987800"/>
                <a:gd name="connsiteX2" fmla="*/ 381044 w 916520"/>
                <a:gd name="connsiteY2" fmla="*/ 2171700 h 3987800"/>
                <a:gd name="connsiteX3" fmla="*/ 292144 w 916520"/>
                <a:gd name="connsiteY3" fmla="*/ 3060700 h 3987800"/>
                <a:gd name="connsiteX4" fmla="*/ 241344 w 916520"/>
                <a:gd name="connsiteY4" fmla="*/ 3683000 h 3987800"/>
                <a:gd name="connsiteX5" fmla="*/ 279444 w 916520"/>
                <a:gd name="connsiteY5" fmla="*/ 3835400 h 3987800"/>
                <a:gd name="connsiteX6" fmla="*/ 342944 w 916520"/>
                <a:gd name="connsiteY6" fmla="*/ 3924300 h 3987800"/>
                <a:gd name="connsiteX7" fmla="*/ 419144 w 916520"/>
                <a:gd name="connsiteY7" fmla="*/ 3987800 h 3987800"/>
                <a:gd name="connsiteX8" fmla="*/ 520744 w 916520"/>
                <a:gd name="connsiteY8" fmla="*/ 3975100 h 3987800"/>
                <a:gd name="connsiteX9" fmla="*/ 596944 w 916520"/>
                <a:gd name="connsiteY9" fmla="*/ 3911600 h 3987800"/>
                <a:gd name="connsiteX10" fmla="*/ 685844 w 916520"/>
                <a:gd name="connsiteY10" fmla="*/ 3733800 h 3987800"/>
                <a:gd name="connsiteX11" fmla="*/ 660444 w 916520"/>
                <a:gd name="connsiteY11" fmla="*/ 3314700 h 3987800"/>
                <a:gd name="connsiteX12" fmla="*/ 609644 w 916520"/>
                <a:gd name="connsiteY12" fmla="*/ 2794000 h 3987800"/>
                <a:gd name="connsiteX13" fmla="*/ 558844 w 916520"/>
                <a:gd name="connsiteY13" fmla="*/ 2108200 h 3987800"/>
                <a:gd name="connsiteX14" fmla="*/ 508044 w 916520"/>
                <a:gd name="connsiteY14" fmla="*/ 1600200 h 3987800"/>
                <a:gd name="connsiteX15" fmla="*/ 533444 w 916520"/>
                <a:gd name="connsiteY15" fmla="*/ 1384300 h 3987800"/>
                <a:gd name="connsiteX16" fmla="*/ 622344 w 916520"/>
                <a:gd name="connsiteY16" fmla="*/ 1244600 h 3987800"/>
                <a:gd name="connsiteX17" fmla="*/ 787444 w 916520"/>
                <a:gd name="connsiteY17" fmla="*/ 1054100 h 3987800"/>
                <a:gd name="connsiteX18" fmla="*/ 876344 w 916520"/>
                <a:gd name="connsiteY18" fmla="*/ 914400 h 3987800"/>
                <a:gd name="connsiteX19" fmla="*/ 914444 w 916520"/>
                <a:gd name="connsiteY19" fmla="*/ 622300 h 3987800"/>
                <a:gd name="connsiteX20" fmla="*/ 838244 w 916520"/>
                <a:gd name="connsiteY20" fmla="*/ 304800 h 3987800"/>
                <a:gd name="connsiteX21" fmla="*/ 673144 w 916520"/>
                <a:gd name="connsiteY21" fmla="*/ 114300 h 3987800"/>
                <a:gd name="connsiteX22" fmla="*/ 520744 w 916520"/>
                <a:gd name="connsiteY22" fmla="*/ 12700 h 3987800"/>
                <a:gd name="connsiteX23" fmla="*/ 393744 w 916520"/>
                <a:gd name="connsiteY23" fmla="*/ 0 h 3987800"/>
                <a:gd name="connsiteX24" fmla="*/ 254044 w 916520"/>
                <a:gd name="connsiteY24" fmla="*/ 88900 h 3987800"/>
                <a:gd name="connsiteX25" fmla="*/ 114344 w 916520"/>
                <a:gd name="connsiteY25" fmla="*/ 266700 h 3987800"/>
                <a:gd name="connsiteX26" fmla="*/ 50844 w 916520"/>
                <a:gd name="connsiteY26" fmla="*/ 457200 h 3987800"/>
                <a:gd name="connsiteX27" fmla="*/ 44 w 916520"/>
                <a:gd name="connsiteY27" fmla="*/ 673100 h 3987800"/>
                <a:gd name="connsiteX28" fmla="*/ 25444 w 916520"/>
                <a:gd name="connsiteY28" fmla="*/ 914400 h 3987800"/>
                <a:gd name="connsiteX29" fmla="*/ 76244 w 916520"/>
                <a:gd name="connsiteY29" fmla="*/ 1041400 h 3987800"/>
                <a:gd name="connsiteX30" fmla="*/ 190544 w 916520"/>
                <a:gd name="connsiteY30" fmla="*/ 1181100 h 3987800"/>
                <a:gd name="connsiteX31" fmla="*/ 279444 w 916520"/>
                <a:gd name="connsiteY31" fmla="*/ 1270000 h 3987800"/>
                <a:gd name="connsiteX32" fmla="*/ 368344 w 916520"/>
                <a:gd name="connsiteY32" fmla="*/ 1409700 h 3987800"/>
                <a:gd name="connsiteX0" fmla="*/ 368344 w 916520"/>
                <a:gd name="connsiteY0" fmla="*/ 1409700 h 3987800"/>
                <a:gd name="connsiteX1" fmla="*/ 393744 w 916520"/>
                <a:gd name="connsiteY1" fmla="*/ 1651000 h 3987800"/>
                <a:gd name="connsiteX2" fmla="*/ 381044 w 916520"/>
                <a:gd name="connsiteY2" fmla="*/ 2171700 h 3987800"/>
                <a:gd name="connsiteX3" fmla="*/ 292144 w 916520"/>
                <a:gd name="connsiteY3" fmla="*/ 3060700 h 3987800"/>
                <a:gd name="connsiteX4" fmla="*/ 241344 w 916520"/>
                <a:gd name="connsiteY4" fmla="*/ 3683000 h 3987800"/>
                <a:gd name="connsiteX5" fmla="*/ 279444 w 916520"/>
                <a:gd name="connsiteY5" fmla="*/ 3835400 h 3987800"/>
                <a:gd name="connsiteX6" fmla="*/ 342944 w 916520"/>
                <a:gd name="connsiteY6" fmla="*/ 3924300 h 3987800"/>
                <a:gd name="connsiteX7" fmla="*/ 419144 w 916520"/>
                <a:gd name="connsiteY7" fmla="*/ 3987800 h 3987800"/>
                <a:gd name="connsiteX8" fmla="*/ 520744 w 916520"/>
                <a:gd name="connsiteY8" fmla="*/ 3975100 h 3987800"/>
                <a:gd name="connsiteX9" fmla="*/ 596944 w 916520"/>
                <a:gd name="connsiteY9" fmla="*/ 3911600 h 3987800"/>
                <a:gd name="connsiteX10" fmla="*/ 685844 w 916520"/>
                <a:gd name="connsiteY10" fmla="*/ 3733800 h 3987800"/>
                <a:gd name="connsiteX11" fmla="*/ 660444 w 916520"/>
                <a:gd name="connsiteY11" fmla="*/ 3314700 h 3987800"/>
                <a:gd name="connsiteX12" fmla="*/ 609644 w 916520"/>
                <a:gd name="connsiteY12" fmla="*/ 2794000 h 3987800"/>
                <a:gd name="connsiteX13" fmla="*/ 558844 w 916520"/>
                <a:gd name="connsiteY13" fmla="*/ 2108200 h 3987800"/>
                <a:gd name="connsiteX14" fmla="*/ 508044 w 916520"/>
                <a:gd name="connsiteY14" fmla="*/ 1600200 h 3987800"/>
                <a:gd name="connsiteX15" fmla="*/ 533444 w 916520"/>
                <a:gd name="connsiteY15" fmla="*/ 1384300 h 3987800"/>
                <a:gd name="connsiteX16" fmla="*/ 622344 w 916520"/>
                <a:gd name="connsiteY16" fmla="*/ 1244600 h 3987800"/>
                <a:gd name="connsiteX17" fmla="*/ 787444 w 916520"/>
                <a:gd name="connsiteY17" fmla="*/ 1054100 h 3987800"/>
                <a:gd name="connsiteX18" fmla="*/ 876344 w 916520"/>
                <a:gd name="connsiteY18" fmla="*/ 914400 h 3987800"/>
                <a:gd name="connsiteX19" fmla="*/ 914444 w 916520"/>
                <a:gd name="connsiteY19" fmla="*/ 622300 h 3987800"/>
                <a:gd name="connsiteX20" fmla="*/ 838244 w 916520"/>
                <a:gd name="connsiteY20" fmla="*/ 304800 h 3987800"/>
                <a:gd name="connsiteX21" fmla="*/ 673144 w 916520"/>
                <a:gd name="connsiteY21" fmla="*/ 114300 h 3987800"/>
                <a:gd name="connsiteX22" fmla="*/ 520744 w 916520"/>
                <a:gd name="connsiteY22" fmla="*/ 12700 h 3987800"/>
                <a:gd name="connsiteX23" fmla="*/ 393744 w 916520"/>
                <a:gd name="connsiteY23" fmla="*/ 0 h 3987800"/>
                <a:gd name="connsiteX24" fmla="*/ 254044 w 916520"/>
                <a:gd name="connsiteY24" fmla="*/ 88900 h 3987800"/>
                <a:gd name="connsiteX25" fmla="*/ 114344 w 916520"/>
                <a:gd name="connsiteY25" fmla="*/ 266700 h 3987800"/>
                <a:gd name="connsiteX26" fmla="*/ 50844 w 916520"/>
                <a:gd name="connsiteY26" fmla="*/ 457200 h 3987800"/>
                <a:gd name="connsiteX27" fmla="*/ 44 w 916520"/>
                <a:gd name="connsiteY27" fmla="*/ 673100 h 3987800"/>
                <a:gd name="connsiteX28" fmla="*/ 25444 w 916520"/>
                <a:gd name="connsiteY28" fmla="*/ 914400 h 3987800"/>
                <a:gd name="connsiteX29" fmla="*/ 76244 w 916520"/>
                <a:gd name="connsiteY29" fmla="*/ 1041400 h 3987800"/>
                <a:gd name="connsiteX30" fmla="*/ 190544 w 916520"/>
                <a:gd name="connsiteY30" fmla="*/ 1181100 h 3987800"/>
                <a:gd name="connsiteX31" fmla="*/ 279444 w 916520"/>
                <a:gd name="connsiteY31" fmla="*/ 1270000 h 3987800"/>
                <a:gd name="connsiteX32" fmla="*/ 368344 w 916520"/>
                <a:gd name="connsiteY32" fmla="*/ 1409700 h 3987800"/>
                <a:gd name="connsiteX0" fmla="*/ 368344 w 916520"/>
                <a:gd name="connsiteY0" fmla="*/ 1409700 h 3987800"/>
                <a:gd name="connsiteX1" fmla="*/ 393744 w 916520"/>
                <a:gd name="connsiteY1" fmla="*/ 1651000 h 3987800"/>
                <a:gd name="connsiteX2" fmla="*/ 381044 w 916520"/>
                <a:gd name="connsiteY2" fmla="*/ 2171700 h 3987800"/>
                <a:gd name="connsiteX3" fmla="*/ 292144 w 916520"/>
                <a:gd name="connsiteY3" fmla="*/ 3060700 h 3987800"/>
                <a:gd name="connsiteX4" fmla="*/ 241344 w 916520"/>
                <a:gd name="connsiteY4" fmla="*/ 3683000 h 3987800"/>
                <a:gd name="connsiteX5" fmla="*/ 279444 w 916520"/>
                <a:gd name="connsiteY5" fmla="*/ 3835400 h 3987800"/>
                <a:gd name="connsiteX6" fmla="*/ 342944 w 916520"/>
                <a:gd name="connsiteY6" fmla="*/ 3924300 h 3987800"/>
                <a:gd name="connsiteX7" fmla="*/ 419144 w 916520"/>
                <a:gd name="connsiteY7" fmla="*/ 3987800 h 3987800"/>
                <a:gd name="connsiteX8" fmla="*/ 520744 w 916520"/>
                <a:gd name="connsiteY8" fmla="*/ 3975100 h 3987800"/>
                <a:gd name="connsiteX9" fmla="*/ 596944 w 916520"/>
                <a:gd name="connsiteY9" fmla="*/ 3911600 h 3987800"/>
                <a:gd name="connsiteX10" fmla="*/ 685844 w 916520"/>
                <a:gd name="connsiteY10" fmla="*/ 3733800 h 3987800"/>
                <a:gd name="connsiteX11" fmla="*/ 660444 w 916520"/>
                <a:gd name="connsiteY11" fmla="*/ 3314700 h 3987800"/>
                <a:gd name="connsiteX12" fmla="*/ 609644 w 916520"/>
                <a:gd name="connsiteY12" fmla="*/ 2794000 h 3987800"/>
                <a:gd name="connsiteX13" fmla="*/ 558844 w 916520"/>
                <a:gd name="connsiteY13" fmla="*/ 2108200 h 3987800"/>
                <a:gd name="connsiteX14" fmla="*/ 508044 w 916520"/>
                <a:gd name="connsiteY14" fmla="*/ 1600200 h 3987800"/>
                <a:gd name="connsiteX15" fmla="*/ 533444 w 916520"/>
                <a:gd name="connsiteY15" fmla="*/ 1384300 h 3987800"/>
                <a:gd name="connsiteX16" fmla="*/ 622344 w 916520"/>
                <a:gd name="connsiteY16" fmla="*/ 1244600 h 3987800"/>
                <a:gd name="connsiteX17" fmla="*/ 787444 w 916520"/>
                <a:gd name="connsiteY17" fmla="*/ 1054100 h 3987800"/>
                <a:gd name="connsiteX18" fmla="*/ 876344 w 916520"/>
                <a:gd name="connsiteY18" fmla="*/ 914400 h 3987800"/>
                <a:gd name="connsiteX19" fmla="*/ 914444 w 916520"/>
                <a:gd name="connsiteY19" fmla="*/ 622300 h 3987800"/>
                <a:gd name="connsiteX20" fmla="*/ 838244 w 916520"/>
                <a:gd name="connsiteY20" fmla="*/ 304800 h 3987800"/>
                <a:gd name="connsiteX21" fmla="*/ 696956 w 916520"/>
                <a:gd name="connsiteY21" fmla="*/ 95250 h 3987800"/>
                <a:gd name="connsiteX22" fmla="*/ 520744 w 916520"/>
                <a:gd name="connsiteY22" fmla="*/ 12700 h 3987800"/>
                <a:gd name="connsiteX23" fmla="*/ 393744 w 916520"/>
                <a:gd name="connsiteY23" fmla="*/ 0 h 3987800"/>
                <a:gd name="connsiteX24" fmla="*/ 254044 w 916520"/>
                <a:gd name="connsiteY24" fmla="*/ 88900 h 3987800"/>
                <a:gd name="connsiteX25" fmla="*/ 114344 w 916520"/>
                <a:gd name="connsiteY25" fmla="*/ 266700 h 3987800"/>
                <a:gd name="connsiteX26" fmla="*/ 50844 w 916520"/>
                <a:gd name="connsiteY26" fmla="*/ 457200 h 3987800"/>
                <a:gd name="connsiteX27" fmla="*/ 44 w 916520"/>
                <a:gd name="connsiteY27" fmla="*/ 673100 h 3987800"/>
                <a:gd name="connsiteX28" fmla="*/ 25444 w 916520"/>
                <a:gd name="connsiteY28" fmla="*/ 914400 h 3987800"/>
                <a:gd name="connsiteX29" fmla="*/ 76244 w 916520"/>
                <a:gd name="connsiteY29" fmla="*/ 1041400 h 3987800"/>
                <a:gd name="connsiteX30" fmla="*/ 190544 w 916520"/>
                <a:gd name="connsiteY30" fmla="*/ 1181100 h 3987800"/>
                <a:gd name="connsiteX31" fmla="*/ 279444 w 916520"/>
                <a:gd name="connsiteY31" fmla="*/ 1270000 h 3987800"/>
                <a:gd name="connsiteX32" fmla="*/ 368344 w 916520"/>
                <a:gd name="connsiteY32" fmla="*/ 1409700 h 3987800"/>
                <a:gd name="connsiteX0" fmla="*/ 368344 w 916520"/>
                <a:gd name="connsiteY0" fmla="*/ 1409700 h 3987800"/>
                <a:gd name="connsiteX1" fmla="*/ 393744 w 916520"/>
                <a:gd name="connsiteY1" fmla="*/ 1651000 h 3987800"/>
                <a:gd name="connsiteX2" fmla="*/ 381044 w 916520"/>
                <a:gd name="connsiteY2" fmla="*/ 2171700 h 3987800"/>
                <a:gd name="connsiteX3" fmla="*/ 292144 w 916520"/>
                <a:gd name="connsiteY3" fmla="*/ 3060700 h 3987800"/>
                <a:gd name="connsiteX4" fmla="*/ 241344 w 916520"/>
                <a:gd name="connsiteY4" fmla="*/ 3683000 h 3987800"/>
                <a:gd name="connsiteX5" fmla="*/ 279444 w 916520"/>
                <a:gd name="connsiteY5" fmla="*/ 3835400 h 3987800"/>
                <a:gd name="connsiteX6" fmla="*/ 342944 w 916520"/>
                <a:gd name="connsiteY6" fmla="*/ 3924300 h 3987800"/>
                <a:gd name="connsiteX7" fmla="*/ 419144 w 916520"/>
                <a:gd name="connsiteY7" fmla="*/ 3987800 h 3987800"/>
                <a:gd name="connsiteX8" fmla="*/ 520744 w 916520"/>
                <a:gd name="connsiteY8" fmla="*/ 3975100 h 3987800"/>
                <a:gd name="connsiteX9" fmla="*/ 596944 w 916520"/>
                <a:gd name="connsiteY9" fmla="*/ 3911600 h 3987800"/>
                <a:gd name="connsiteX10" fmla="*/ 685844 w 916520"/>
                <a:gd name="connsiteY10" fmla="*/ 3733800 h 3987800"/>
                <a:gd name="connsiteX11" fmla="*/ 660444 w 916520"/>
                <a:gd name="connsiteY11" fmla="*/ 3314700 h 3987800"/>
                <a:gd name="connsiteX12" fmla="*/ 609644 w 916520"/>
                <a:gd name="connsiteY12" fmla="*/ 2794000 h 3987800"/>
                <a:gd name="connsiteX13" fmla="*/ 558844 w 916520"/>
                <a:gd name="connsiteY13" fmla="*/ 2108200 h 3987800"/>
                <a:gd name="connsiteX14" fmla="*/ 508044 w 916520"/>
                <a:gd name="connsiteY14" fmla="*/ 1600200 h 3987800"/>
                <a:gd name="connsiteX15" fmla="*/ 533444 w 916520"/>
                <a:gd name="connsiteY15" fmla="*/ 1384300 h 3987800"/>
                <a:gd name="connsiteX16" fmla="*/ 622344 w 916520"/>
                <a:gd name="connsiteY16" fmla="*/ 1244600 h 3987800"/>
                <a:gd name="connsiteX17" fmla="*/ 787444 w 916520"/>
                <a:gd name="connsiteY17" fmla="*/ 1054100 h 3987800"/>
                <a:gd name="connsiteX18" fmla="*/ 876344 w 916520"/>
                <a:gd name="connsiteY18" fmla="*/ 914400 h 3987800"/>
                <a:gd name="connsiteX19" fmla="*/ 914444 w 916520"/>
                <a:gd name="connsiteY19" fmla="*/ 622300 h 3987800"/>
                <a:gd name="connsiteX20" fmla="*/ 838244 w 916520"/>
                <a:gd name="connsiteY20" fmla="*/ 304800 h 3987800"/>
                <a:gd name="connsiteX21" fmla="*/ 696956 w 916520"/>
                <a:gd name="connsiteY21" fmla="*/ 95250 h 3987800"/>
                <a:gd name="connsiteX22" fmla="*/ 549319 w 916520"/>
                <a:gd name="connsiteY22" fmla="*/ 3175 h 3987800"/>
                <a:gd name="connsiteX23" fmla="*/ 393744 w 916520"/>
                <a:gd name="connsiteY23" fmla="*/ 0 h 3987800"/>
                <a:gd name="connsiteX24" fmla="*/ 254044 w 916520"/>
                <a:gd name="connsiteY24" fmla="*/ 88900 h 3987800"/>
                <a:gd name="connsiteX25" fmla="*/ 114344 w 916520"/>
                <a:gd name="connsiteY25" fmla="*/ 266700 h 3987800"/>
                <a:gd name="connsiteX26" fmla="*/ 50844 w 916520"/>
                <a:gd name="connsiteY26" fmla="*/ 457200 h 3987800"/>
                <a:gd name="connsiteX27" fmla="*/ 44 w 916520"/>
                <a:gd name="connsiteY27" fmla="*/ 673100 h 3987800"/>
                <a:gd name="connsiteX28" fmla="*/ 25444 w 916520"/>
                <a:gd name="connsiteY28" fmla="*/ 914400 h 3987800"/>
                <a:gd name="connsiteX29" fmla="*/ 76244 w 916520"/>
                <a:gd name="connsiteY29" fmla="*/ 1041400 h 3987800"/>
                <a:gd name="connsiteX30" fmla="*/ 190544 w 916520"/>
                <a:gd name="connsiteY30" fmla="*/ 1181100 h 3987800"/>
                <a:gd name="connsiteX31" fmla="*/ 279444 w 916520"/>
                <a:gd name="connsiteY31" fmla="*/ 1270000 h 3987800"/>
                <a:gd name="connsiteX32" fmla="*/ 368344 w 916520"/>
                <a:gd name="connsiteY32" fmla="*/ 1409700 h 3987800"/>
                <a:gd name="connsiteX0" fmla="*/ 368344 w 916520"/>
                <a:gd name="connsiteY0" fmla="*/ 1409700 h 3987800"/>
                <a:gd name="connsiteX1" fmla="*/ 393744 w 916520"/>
                <a:gd name="connsiteY1" fmla="*/ 1651000 h 3987800"/>
                <a:gd name="connsiteX2" fmla="*/ 381044 w 916520"/>
                <a:gd name="connsiteY2" fmla="*/ 2171700 h 3987800"/>
                <a:gd name="connsiteX3" fmla="*/ 292144 w 916520"/>
                <a:gd name="connsiteY3" fmla="*/ 3060700 h 3987800"/>
                <a:gd name="connsiteX4" fmla="*/ 241344 w 916520"/>
                <a:gd name="connsiteY4" fmla="*/ 3683000 h 3987800"/>
                <a:gd name="connsiteX5" fmla="*/ 279444 w 916520"/>
                <a:gd name="connsiteY5" fmla="*/ 3835400 h 3987800"/>
                <a:gd name="connsiteX6" fmla="*/ 342944 w 916520"/>
                <a:gd name="connsiteY6" fmla="*/ 3924300 h 3987800"/>
                <a:gd name="connsiteX7" fmla="*/ 419144 w 916520"/>
                <a:gd name="connsiteY7" fmla="*/ 3987800 h 3987800"/>
                <a:gd name="connsiteX8" fmla="*/ 520744 w 916520"/>
                <a:gd name="connsiteY8" fmla="*/ 3975100 h 3987800"/>
                <a:gd name="connsiteX9" fmla="*/ 596944 w 916520"/>
                <a:gd name="connsiteY9" fmla="*/ 3911600 h 3987800"/>
                <a:gd name="connsiteX10" fmla="*/ 685844 w 916520"/>
                <a:gd name="connsiteY10" fmla="*/ 3733800 h 3987800"/>
                <a:gd name="connsiteX11" fmla="*/ 660444 w 916520"/>
                <a:gd name="connsiteY11" fmla="*/ 3314700 h 3987800"/>
                <a:gd name="connsiteX12" fmla="*/ 609644 w 916520"/>
                <a:gd name="connsiteY12" fmla="*/ 2794000 h 3987800"/>
                <a:gd name="connsiteX13" fmla="*/ 558844 w 916520"/>
                <a:gd name="connsiteY13" fmla="*/ 2108200 h 3987800"/>
                <a:gd name="connsiteX14" fmla="*/ 508044 w 916520"/>
                <a:gd name="connsiteY14" fmla="*/ 1600200 h 3987800"/>
                <a:gd name="connsiteX15" fmla="*/ 533444 w 916520"/>
                <a:gd name="connsiteY15" fmla="*/ 1384300 h 3987800"/>
                <a:gd name="connsiteX16" fmla="*/ 622344 w 916520"/>
                <a:gd name="connsiteY16" fmla="*/ 1244600 h 3987800"/>
                <a:gd name="connsiteX17" fmla="*/ 787444 w 916520"/>
                <a:gd name="connsiteY17" fmla="*/ 1054100 h 3987800"/>
                <a:gd name="connsiteX18" fmla="*/ 876344 w 916520"/>
                <a:gd name="connsiteY18" fmla="*/ 914400 h 3987800"/>
                <a:gd name="connsiteX19" fmla="*/ 914444 w 916520"/>
                <a:gd name="connsiteY19" fmla="*/ 622300 h 3987800"/>
                <a:gd name="connsiteX20" fmla="*/ 838244 w 916520"/>
                <a:gd name="connsiteY20" fmla="*/ 304800 h 3987800"/>
                <a:gd name="connsiteX21" fmla="*/ 696956 w 916520"/>
                <a:gd name="connsiteY21" fmla="*/ 95250 h 3987800"/>
                <a:gd name="connsiteX22" fmla="*/ 549319 w 916520"/>
                <a:gd name="connsiteY22" fmla="*/ 3175 h 3987800"/>
                <a:gd name="connsiteX23" fmla="*/ 393744 w 916520"/>
                <a:gd name="connsiteY23" fmla="*/ 0 h 3987800"/>
                <a:gd name="connsiteX24" fmla="*/ 254044 w 916520"/>
                <a:gd name="connsiteY24" fmla="*/ 88900 h 3987800"/>
                <a:gd name="connsiteX25" fmla="*/ 114344 w 916520"/>
                <a:gd name="connsiteY25" fmla="*/ 266700 h 3987800"/>
                <a:gd name="connsiteX26" fmla="*/ 50844 w 916520"/>
                <a:gd name="connsiteY26" fmla="*/ 457200 h 3987800"/>
                <a:gd name="connsiteX27" fmla="*/ 44 w 916520"/>
                <a:gd name="connsiteY27" fmla="*/ 673100 h 3987800"/>
                <a:gd name="connsiteX28" fmla="*/ 25444 w 916520"/>
                <a:gd name="connsiteY28" fmla="*/ 914400 h 3987800"/>
                <a:gd name="connsiteX29" fmla="*/ 76244 w 916520"/>
                <a:gd name="connsiteY29" fmla="*/ 1041400 h 3987800"/>
                <a:gd name="connsiteX30" fmla="*/ 190544 w 916520"/>
                <a:gd name="connsiteY30" fmla="*/ 1181100 h 3987800"/>
                <a:gd name="connsiteX31" fmla="*/ 279444 w 916520"/>
                <a:gd name="connsiteY31" fmla="*/ 1270000 h 3987800"/>
                <a:gd name="connsiteX32" fmla="*/ 368344 w 916520"/>
                <a:gd name="connsiteY32" fmla="*/ 1409700 h 3987800"/>
                <a:gd name="connsiteX0" fmla="*/ 368344 w 916520"/>
                <a:gd name="connsiteY0" fmla="*/ 1418202 h 3996302"/>
                <a:gd name="connsiteX1" fmla="*/ 393744 w 916520"/>
                <a:gd name="connsiteY1" fmla="*/ 1659502 h 3996302"/>
                <a:gd name="connsiteX2" fmla="*/ 381044 w 916520"/>
                <a:gd name="connsiteY2" fmla="*/ 2180202 h 3996302"/>
                <a:gd name="connsiteX3" fmla="*/ 292144 w 916520"/>
                <a:gd name="connsiteY3" fmla="*/ 3069202 h 3996302"/>
                <a:gd name="connsiteX4" fmla="*/ 241344 w 916520"/>
                <a:gd name="connsiteY4" fmla="*/ 3691502 h 3996302"/>
                <a:gd name="connsiteX5" fmla="*/ 279444 w 916520"/>
                <a:gd name="connsiteY5" fmla="*/ 3843902 h 3996302"/>
                <a:gd name="connsiteX6" fmla="*/ 342944 w 916520"/>
                <a:gd name="connsiteY6" fmla="*/ 3932802 h 3996302"/>
                <a:gd name="connsiteX7" fmla="*/ 419144 w 916520"/>
                <a:gd name="connsiteY7" fmla="*/ 3996302 h 3996302"/>
                <a:gd name="connsiteX8" fmla="*/ 520744 w 916520"/>
                <a:gd name="connsiteY8" fmla="*/ 3983602 h 3996302"/>
                <a:gd name="connsiteX9" fmla="*/ 596944 w 916520"/>
                <a:gd name="connsiteY9" fmla="*/ 3920102 h 3996302"/>
                <a:gd name="connsiteX10" fmla="*/ 685844 w 916520"/>
                <a:gd name="connsiteY10" fmla="*/ 3742302 h 3996302"/>
                <a:gd name="connsiteX11" fmla="*/ 660444 w 916520"/>
                <a:gd name="connsiteY11" fmla="*/ 3323202 h 3996302"/>
                <a:gd name="connsiteX12" fmla="*/ 609644 w 916520"/>
                <a:gd name="connsiteY12" fmla="*/ 2802502 h 3996302"/>
                <a:gd name="connsiteX13" fmla="*/ 558844 w 916520"/>
                <a:gd name="connsiteY13" fmla="*/ 2116702 h 3996302"/>
                <a:gd name="connsiteX14" fmla="*/ 508044 w 916520"/>
                <a:gd name="connsiteY14" fmla="*/ 1608702 h 3996302"/>
                <a:gd name="connsiteX15" fmla="*/ 533444 w 916520"/>
                <a:gd name="connsiteY15" fmla="*/ 1392802 h 3996302"/>
                <a:gd name="connsiteX16" fmla="*/ 622344 w 916520"/>
                <a:gd name="connsiteY16" fmla="*/ 1253102 h 3996302"/>
                <a:gd name="connsiteX17" fmla="*/ 787444 w 916520"/>
                <a:gd name="connsiteY17" fmla="*/ 1062602 h 3996302"/>
                <a:gd name="connsiteX18" fmla="*/ 876344 w 916520"/>
                <a:gd name="connsiteY18" fmla="*/ 922902 h 3996302"/>
                <a:gd name="connsiteX19" fmla="*/ 914444 w 916520"/>
                <a:gd name="connsiteY19" fmla="*/ 630802 h 3996302"/>
                <a:gd name="connsiteX20" fmla="*/ 838244 w 916520"/>
                <a:gd name="connsiteY20" fmla="*/ 313302 h 3996302"/>
                <a:gd name="connsiteX21" fmla="*/ 696956 w 916520"/>
                <a:gd name="connsiteY21" fmla="*/ 103752 h 3996302"/>
                <a:gd name="connsiteX22" fmla="*/ 549319 w 916520"/>
                <a:gd name="connsiteY22" fmla="*/ 11677 h 3996302"/>
                <a:gd name="connsiteX23" fmla="*/ 393744 w 916520"/>
                <a:gd name="connsiteY23" fmla="*/ 8502 h 3996302"/>
                <a:gd name="connsiteX24" fmla="*/ 254044 w 916520"/>
                <a:gd name="connsiteY24" fmla="*/ 97402 h 3996302"/>
                <a:gd name="connsiteX25" fmla="*/ 114344 w 916520"/>
                <a:gd name="connsiteY25" fmla="*/ 275202 h 3996302"/>
                <a:gd name="connsiteX26" fmla="*/ 50844 w 916520"/>
                <a:gd name="connsiteY26" fmla="*/ 465702 h 3996302"/>
                <a:gd name="connsiteX27" fmla="*/ 44 w 916520"/>
                <a:gd name="connsiteY27" fmla="*/ 681602 h 3996302"/>
                <a:gd name="connsiteX28" fmla="*/ 25444 w 916520"/>
                <a:gd name="connsiteY28" fmla="*/ 922902 h 3996302"/>
                <a:gd name="connsiteX29" fmla="*/ 76244 w 916520"/>
                <a:gd name="connsiteY29" fmla="*/ 1049902 h 3996302"/>
                <a:gd name="connsiteX30" fmla="*/ 190544 w 916520"/>
                <a:gd name="connsiteY30" fmla="*/ 1189602 h 3996302"/>
                <a:gd name="connsiteX31" fmla="*/ 279444 w 916520"/>
                <a:gd name="connsiteY31" fmla="*/ 1278502 h 3996302"/>
                <a:gd name="connsiteX32" fmla="*/ 368344 w 916520"/>
                <a:gd name="connsiteY32" fmla="*/ 1418202 h 3996302"/>
                <a:gd name="connsiteX0" fmla="*/ 368344 w 916520"/>
                <a:gd name="connsiteY0" fmla="*/ 1418202 h 3996302"/>
                <a:gd name="connsiteX1" fmla="*/ 393744 w 916520"/>
                <a:gd name="connsiteY1" fmla="*/ 1659502 h 3996302"/>
                <a:gd name="connsiteX2" fmla="*/ 381044 w 916520"/>
                <a:gd name="connsiteY2" fmla="*/ 2180202 h 3996302"/>
                <a:gd name="connsiteX3" fmla="*/ 292144 w 916520"/>
                <a:gd name="connsiteY3" fmla="*/ 3069202 h 3996302"/>
                <a:gd name="connsiteX4" fmla="*/ 241344 w 916520"/>
                <a:gd name="connsiteY4" fmla="*/ 3691502 h 3996302"/>
                <a:gd name="connsiteX5" fmla="*/ 279444 w 916520"/>
                <a:gd name="connsiteY5" fmla="*/ 3843902 h 3996302"/>
                <a:gd name="connsiteX6" fmla="*/ 342944 w 916520"/>
                <a:gd name="connsiteY6" fmla="*/ 3932802 h 3996302"/>
                <a:gd name="connsiteX7" fmla="*/ 419144 w 916520"/>
                <a:gd name="connsiteY7" fmla="*/ 3996302 h 3996302"/>
                <a:gd name="connsiteX8" fmla="*/ 520744 w 916520"/>
                <a:gd name="connsiteY8" fmla="*/ 3983602 h 3996302"/>
                <a:gd name="connsiteX9" fmla="*/ 596944 w 916520"/>
                <a:gd name="connsiteY9" fmla="*/ 3920102 h 3996302"/>
                <a:gd name="connsiteX10" fmla="*/ 685844 w 916520"/>
                <a:gd name="connsiteY10" fmla="*/ 3742302 h 3996302"/>
                <a:gd name="connsiteX11" fmla="*/ 660444 w 916520"/>
                <a:gd name="connsiteY11" fmla="*/ 3323202 h 3996302"/>
                <a:gd name="connsiteX12" fmla="*/ 609644 w 916520"/>
                <a:gd name="connsiteY12" fmla="*/ 2802502 h 3996302"/>
                <a:gd name="connsiteX13" fmla="*/ 558844 w 916520"/>
                <a:gd name="connsiteY13" fmla="*/ 2116702 h 3996302"/>
                <a:gd name="connsiteX14" fmla="*/ 508044 w 916520"/>
                <a:gd name="connsiteY14" fmla="*/ 1608702 h 3996302"/>
                <a:gd name="connsiteX15" fmla="*/ 533444 w 916520"/>
                <a:gd name="connsiteY15" fmla="*/ 1392802 h 3996302"/>
                <a:gd name="connsiteX16" fmla="*/ 622344 w 916520"/>
                <a:gd name="connsiteY16" fmla="*/ 1253102 h 3996302"/>
                <a:gd name="connsiteX17" fmla="*/ 787444 w 916520"/>
                <a:gd name="connsiteY17" fmla="*/ 1062602 h 3996302"/>
                <a:gd name="connsiteX18" fmla="*/ 876344 w 916520"/>
                <a:gd name="connsiteY18" fmla="*/ 922902 h 3996302"/>
                <a:gd name="connsiteX19" fmla="*/ 914444 w 916520"/>
                <a:gd name="connsiteY19" fmla="*/ 630802 h 3996302"/>
                <a:gd name="connsiteX20" fmla="*/ 838244 w 916520"/>
                <a:gd name="connsiteY20" fmla="*/ 313302 h 3996302"/>
                <a:gd name="connsiteX21" fmla="*/ 696956 w 916520"/>
                <a:gd name="connsiteY21" fmla="*/ 103752 h 3996302"/>
                <a:gd name="connsiteX22" fmla="*/ 549319 w 916520"/>
                <a:gd name="connsiteY22" fmla="*/ 11677 h 3996302"/>
                <a:gd name="connsiteX23" fmla="*/ 393744 w 916520"/>
                <a:gd name="connsiteY23" fmla="*/ 8502 h 3996302"/>
                <a:gd name="connsiteX24" fmla="*/ 254044 w 916520"/>
                <a:gd name="connsiteY24" fmla="*/ 97402 h 3996302"/>
                <a:gd name="connsiteX25" fmla="*/ 114344 w 916520"/>
                <a:gd name="connsiteY25" fmla="*/ 275202 h 3996302"/>
                <a:gd name="connsiteX26" fmla="*/ 50844 w 916520"/>
                <a:gd name="connsiteY26" fmla="*/ 465702 h 3996302"/>
                <a:gd name="connsiteX27" fmla="*/ 44 w 916520"/>
                <a:gd name="connsiteY27" fmla="*/ 681602 h 3996302"/>
                <a:gd name="connsiteX28" fmla="*/ 25444 w 916520"/>
                <a:gd name="connsiteY28" fmla="*/ 922902 h 3996302"/>
                <a:gd name="connsiteX29" fmla="*/ 76244 w 916520"/>
                <a:gd name="connsiteY29" fmla="*/ 1049902 h 3996302"/>
                <a:gd name="connsiteX30" fmla="*/ 190544 w 916520"/>
                <a:gd name="connsiteY30" fmla="*/ 1189602 h 3996302"/>
                <a:gd name="connsiteX31" fmla="*/ 308019 w 916520"/>
                <a:gd name="connsiteY31" fmla="*/ 1273740 h 3996302"/>
                <a:gd name="connsiteX32" fmla="*/ 368344 w 916520"/>
                <a:gd name="connsiteY32" fmla="*/ 1418202 h 3996302"/>
                <a:gd name="connsiteX0" fmla="*/ 368344 w 916520"/>
                <a:gd name="connsiteY0" fmla="*/ 1418202 h 3996302"/>
                <a:gd name="connsiteX1" fmla="*/ 393744 w 916520"/>
                <a:gd name="connsiteY1" fmla="*/ 1659502 h 3996302"/>
                <a:gd name="connsiteX2" fmla="*/ 381044 w 916520"/>
                <a:gd name="connsiteY2" fmla="*/ 2180202 h 3996302"/>
                <a:gd name="connsiteX3" fmla="*/ 292144 w 916520"/>
                <a:gd name="connsiteY3" fmla="*/ 3069202 h 3996302"/>
                <a:gd name="connsiteX4" fmla="*/ 241344 w 916520"/>
                <a:gd name="connsiteY4" fmla="*/ 3691502 h 3996302"/>
                <a:gd name="connsiteX5" fmla="*/ 279444 w 916520"/>
                <a:gd name="connsiteY5" fmla="*/ 3843902 h 3996302"/>
                <a:gd name="connsiteX6" fmla="*/ 342944 w 916520"/>
                <a:gd name="connsiteY6" fmla="*/ 3932802 h 3996302"/>
                <a:gd name="connsiteX7" fmla="*/ 419144 w 916520"/>
                <a:gd name="connsiteY7" fmla="*/ 3996302 h 3996302"/>
                <a:gd name="connsiteX8" fmla="*/ 520744 w 916520"/>
                <a:gd name="connsiteY8" fmla="*/ 3983602 h 3996302"/>
                <a:gd name="connsiteX9" fmla="*/ 596944 w 916520"/>
                <a:gd name="connsiteY9" fmla="*/ 3920102 h 3996302"/>
                <a:gd name="connsiteX10" fmla="*/ 685844 w 916520"/>
                <a:gd name="connsiteY10" fmla="*/ 3742302 h 3996302"/>
                <a:gd name="connsiteX11" fmla="*/ 660444 w 916520"/>
                <a:gd name="connsiteY11" fmla="*/ 3323202 h 3996302"/>
                <a:gd name="connsiteX12" fmla="*/ 609644 w 916520"/>
                <a:gd name="connsiteY12" fmla="*/ 2802502 h 3996302"/>
                <a:gd name="connsiteX13" fmla="*/ 558844 w 916520"/>
                <a:gd name="connsiteY13" fmla="*/ 2116702 h 3996302"/>
                <a:gd name="connsiteX14" fmla="*/ 508044 w 916520"/>
                <a:gd name="connsiteY14" fmla="*/ 1608702 h 3996302"/>
                <a:gd name="connsiteX15" fmla="*/ 533444 w 916520"/>
                <a:gd name="connsiteY15" fmla="*/ 1392802 h 3996302"/>
                <a:gd name="connsiteX16" fmla="*/ 622344 w 916520"/>
                <a:gd name="connsiteY16" fmla="*/ 1253102 h 3996302"/>
                <a:gd name="connsiteX17" fmla="*/ 787444 w 916520"/>
                <a:gd name="connsiteY17" fmla="*/ 1062602 h 3996302"/>
                <a:gd name="connsiteX18" fmla="*/ 876344 w 916520"/>
                <a:gd name="connsiteY18" fmla="*/ 922902 h 3996302"/>
                <a:gd name="connsiteX19" fmla="*/ 914444 w 916520"/>
                <a:gd name="connsiteY19" fmla="*/ 630802 h 3996302"/>
                <a:gd name="connsiteX20" fmla="*/ 838244 w 916520"/>
                <a:gd name="connsiteY20" fmla="*/ 313302 h 3996302"/>
                <a:gd name="connsiteX21" fmla="*/ 696956 w 916520"/>
                <a:gd name="connsiteY21" fmla="*/ 103752 h 3996302"/>
                <a:gd name="connsiteX22" fmla="*/ 549319 w 916520"/>
                <a:gd name="connsiteY22" fmla="*/ 11677 h 3996302"/>
                <a:gd name="connsiteX23" fmla="*/ 393744 w 916520"/>
                <a:gd name="connsiteY23" fmla="*/ 8502 h 3996302"/>
                <a:gd name="connsiteX24" fmla="*/ 254044 w 916520"/>
                <a:gd name="connsiteY24" fmla="*/ 97402 h 3996302"/>
                <a:gd name="connsiteX25" fmla="*/ 114344 w 916520"/>
                <a:gd name="connsiteY25" fmla="*/ 275202 h 3996302"/>
                <a:gd name="connsiteX26" fmla="*/ 50844 w 916520"/>
                <a:gd name="connsiteY26" fmla="*/ 465702 h 3996302"/>
                <a:gd name="connsiteX27" fmla="*/ 44 w 916520"/>
                <a:gd name="connsiteY27" fmla="*/ 681602 h 3996302"/>
                <a:gd name="connsiteX28" fmla="*/ 25444 w 916520"/>
                <a:gd name="connsiteY28" fmla="*/ 922902 h 3996302"/>
                <a:gd name="connsiteX29" fmla="*/ 76244 w 916520"/>
                <a:gd name="connsiteY29" fmla="*/ 1049902 h 3996302"/>
                <a:gd name="connsiteX30" fmla="*/ 204831 w 916520"/>
                <a:gd name="connsiteY30" fmla="*/ 1165790 h 3996302"/>
                <a:gd name="connsiteX31" fmla="*/ 308019 w 916520"/>
                <a:gd name="connsiteY31" fmla="*/ 1273740 h 3996302"/>
                <a:gd name="connsiteX32" fmla="*/ 368344 w 916520"/>
                <a:gd name="connsiteY32" fmla="*/ 1418202 h 3996302"/>
                <a:gd name="connsiteX0" fmla="*/ 368344 w 916520"/>
                <a:gd name="connsiteY0" fmla="*/ 1418202 h 3996302"/>
                <a:gd name="connsiteX1" fmla="*/ 393744 w 916520"/>
                <a:gd name="connsiteY1" fmla="*/ 1659502 h 3996302"/>
                <a:gd name="connsiteX2" fmla="*/ 381044 w 916520"/>
                <a:gd name="connsiteY2" fmla="*/ 2180202 h 3996302"/>
                <a:gd name="connsiteX3" fmla="*/ 292144 w 916520"/>
                <a:gd name="connsiteY3" fmla="*/ 3069202 h 3996302"/>
                <a:gd name="connsiteX4" fmla="*/ 241344 w 916520"/>
                <a:gd name="connsiteY4" fmla="*/ 3691502 h 3996302"/>
                <a:gd name="connsiteX5" fmla="*/ 279444 w 916520"/>
                <a:gd name="connsiteY5" fmla="*/ 3843902 h 3996302"/>
                <a:gd name="connsiteX6" fmla="*/ 342944 w 916520"/>
                <a:gd name="connsiteY6" fmla="*/ 3932802 h 3996302"/>
                <a:gd name="connsiteX7" fmla="*/ 419144 w 916520"/>
                <a:gd name="connsiteY7" fmla="*/ 3996302 h 3996302"/>
                <a:gd name="connsiteX8" fmla="*/ 520744 w 916520"/>
                <a:gd name="connsiteY8" fmla="*/ 3983602 h 3996302"/>
                <a:gd name="connsiteX9" fmla="*/ 596944 w 916520"/>
                <a:gd name="connsiteY9" fmla="*/ 3920102 h 3996302"/>
                <a:gd name="connsiteX10" fmla="*/ 685844 w 916520"/>
                <a:gd name="connsiteY10" fmla="*/ 3742302 h 3996302"/>
                <a:gd name="connsiteX11" fmla="*/ 660444 w 916520"/>
                <a:gd name="connsiteY11" fmla="*/ 3323202 h 3996302"/>
                <a:gd name="connsiteX12" fmla="*/ 609644 w 916520"/>
                <a:gd name="connsiteY12" fmla="*/ 2802502 h 3996302"/>
                <a:gd name="connsiteX13" fmla="*/ 558844 w 916520"/>
                <a:gd name="connsiteY13" fmla="*/ 2116702 h 3996302"/>
                <a:gd name="connsiteX14" fmla="*/ 508044 w 916520"/>
                <a:gd name="connsiteY14" fmla="*/ 1608702 h 3996302"/>
                <a:gd name="connsiteX15" fmla="*/ 533444 w 916520"/>
                <a:gd name="connsiteY15" fmla="*/ 1392802 h 3996302"/>
                <a:gd name="connsiteX16" fmla="*/ 622344 w 916520"/>
                <a:gd name="connsiteY16" fmla="*/ 1253102 h 3996302"/>
                <a:gd name="connsiteX17" fmla="*/ 787444 w 916520"/>
                <a:gd name="connsiteY17" fmla="*/ 1062602 h 3996302"/>
                <a:gd name="connsiteX18" fmla="*/ 876344 w 916520"/>
                <a:gd name="connsiteY18" fmla="*/ 922902 h 3996302"/>
                <a:gd name="connsiteX19" fmla="*/ 914444 w 916520"/>
                <a:gd name="connsiteY19" fmla="*/ 630802 h 3996302"/>
                <a:gd name="connsiteX20" fmla="*/ 838244 w 916520"/>
                <a:gd name="connsiteY20" fmla="*/ 313302 h 3996302"/>
                <a:gd name="connsiteX21" fmla="*/ 696956 w 916520"/>
                <a:gd name="connsiteY21" fmla="*/ 103752 h 3996302"/>
                <a:gd name="connsiteX22" fmla="*/ 549319 w 916520"/>
                <a:gd name="connsiteY22" fmla="*/ 11677 h 3996302"/>
                <a:gd name="connsiteX23" fmla="*/ 393744 w 916520"/>
                <a:gd name="connsiteY23" fmla="*/ 8502 h 3996302"/>
                <a:gd name="connsiteX24" fmla="*/ 254044 w 916520"/>
                <a:gd name="connsiteY24" fmla="*/ 97402 h 3996302"/>
                <a:gd name="connsiteX25" fmla="*/ 114344 w 916520"/>
                <a:gd name="connsiteY25" fmla="*/ 275202 h 3996302"/>
                <a:gd name="connsiteX26" fmla="*/ 50844 w 916520"/>
                <a:gd name="connsiteY26" fmla="*/ 465702 h 3996302"/>
                <a:gd name="connsiteX27" fmla="*/ 44 w 916520"/>
                <a:gd name="connsiteY27" fmla="*/ 681602 h 3996302"/>
                <a:gd name="connsiteX28" fmla="*/ 25444 w 916520"/>
                <a:gd name="connsiteY28" fmla="*/ 922902 h 3996302"/>
                <a:gd name="connsiteX29" fmla="*/ 95294 w 916520"/>
                <a:gd name="connsiteY29" fmla="*/ 1049902 h 3996302"/>
                <a:gd name="connsiteX30" fmla="*/ 204831 w 916520"/>
                <a:gd name="connsiteY30" fmla="*/ 1165790 h 3996302"/>
                <a:gd name="connsiteX31" fmla="*/ 308019 w 916520"/>
                <a:gd name="connsiteY31" fmla="*/ 1273740 h 3996302"/>
                <a:gd name="connsiteX32" fmla="*/ 368344 w 916520"/>
                <a:gd name="connsiteY32" fmla="*/ 1418202 h 3996302"/>
                <a:gd name="connsiteX0" fmla="*/ 392157 w 916520"/>
                <a:gd name="connsiteY0" fmla="*/ 1422964 h 3996302"/>
                <a:gd name="connsiteX1" fmla="*/ 393744 w 916520"/>
                <a:gd name="connsiteY1" fmla="*/ 1659502 h 3996302"/>
                <a:gd name="connsiteX2" fmla="*/ 381044 w 916520"/>
                <a:gd name="connsiteY2" fmla="*/ 2180202 h 3996302"/>
                <a:gd name="connsiteX3" fmla="*/ 292144 w 916520"/>
                <a:gd name="connsiteY3" fmla="*/ 3069202 h 3996302"/>
                <a:gd name="connsiteX4" fmla="*/ 241344 w 916520"/>
                <a:gd name="connsiteY4" fmla="*/ 3691502 h 3996302"/>
                <a:gd name="connsiteX5" fmla="*/ 279444 w 916520"/>
                <a:gd name="connsiteY5" fmla="*/ 3843902 h 3996302"/>
                <a:gd name="connsiteX6" fmla="*/ 342944 w 916520"/>
                <a:gd name="connsiteY6" fmla="*/ 3932802 h 3996302"/>
                <a:gd name="connsiteX7" fmla="*/ 419144 w 916520"/>
                <a:gd name="connsiteY7" fmla="*/ 3996302 h 3996302"/>
                <a:gd name="connsiteX8" fmla="*/ 520744 w 916520"/>
                <a:gd name="connsiteY8" fmla="*/ 3983602 h 3996302"/>
                <a:gd name="connsiteX9" fmla="*/ 596944 w 916520"/>
                <a:gd name="connsiteY9" fmla="*/ 3920102 h 3996302"/>
                <a:gd name="connsiteX10" fmla="*/ 685844 w 916520"/>
                <a:gd name="connsiteY10" fmla="*/ 3742302 h 3996302"/>
                <a:gd name="connsiteX11" fmla="*/ 660444 w 916520"/>
                <a:gd name="connsiteY11" fmla="*/ 3323202 h 3996302"/>
                <a:gd name="connsiteX12" fmla="*/ 609644 w 916520"/>
                <a:gd name="connsiteY12" fmla="*/ 2802502 h 3996302"/>
                <a:gd name="connsiteX13" fmla="*/ 558844 w 916520"/>
                <a:gd name="connsiteY13" fmla="*/ 2116702 h 3996302"/>
                <a:gd name="connsiteX14" fmla="*/ 508044 w 916520"/>
                <a:gd name="connsiteY14" fmla="*/ 1608702 h 3996302"/>
                <a:gd name="connsiteX15" fmla="*/ 533444 w 916520"/>
                <a:gd name="connsiteY15" fmla="*/ 1392802 h 3996302"/>
                <a:gd name="connsiteX16" fmla="*/ 622344 w 916520"/>
                <a:gd name="connsiteY16" fmla="*/ 1253102 h 3996302"/>
                <a:gd name="connsiteX17" fmla="*/ 787444 w 916520"/>
                <a:gd name="connsiteY17" fmla="*/ 1062602 h 3996302"/>
                <a:gd name="connsiteX18" fmla="*/ 876344 w 916520"/>
                <a:gd name="connsiteY18" fmla="*/ 922902 h 3996302"/>
                <a:gd name="connsiteX19" fmla="*/ 914444 w 916520"/>
                <a:gd name="connsiteY19" fmla="*/ 630802 h 3996302"/>
                <a:gd name="connsiteX20" fmla="*/ 838244 w 916520"/>
                <a:gd name="connsiteY20" fmla="*/ 313302 h 3996302"/>
                <a:gd name="connsiteX21" fmla="*/ 696956 w 916520"/>
                <a:gd name="connsiteY21" fmla="*/ 103752 h 3996302"/>
                <a:gd name="connsiteX22" fmla="*/ 549319 w 916520"/>
                <a:gd name="connsiteY22" fmla="*/ 11677 h 3996302"/>
                <a:gd name="connsiteX23" fmla="*/ 393744 w 916520"/>
                <a:gd name="connsiteY23" fmla="*/ 8502 h 3996302"/>
                <a:gd name="connsiteX24" fmla="*/ 254044 w 916520"/>
                <a:gd name="connsiteY24" fmla="*/ 97402 h 3996302"/>
                <a:gd name="connsiteX25" fmla="*/ 114344 w 916520"/>
                <a:gd name="connsiteY25" fmla="*/ 275202 h 3996302"/>
                <a:gd name="connsiteX26" fmla="*/ 50844 w 916520"/>
                <a:gd name="connsiteY26" fmla="*/ 465702 h 3996302"/>
                <a:gd name="connsiteX27" fmla="*/ 44 w 916520"/>
                <a:gd name="connsiteY27" fmla="*/ 681602 h 3996302"/>
                <a:gd name="connsiteX28" fmla="*/ 25444 w 916520"/>
                <a:gd name="connsiteY28" fmla="*/ 922902 h 3996302"/>
                <a:gd name="connsiteX29" fmla="*/ 95294 w 916520"/>
                <a:gd name="connsiteY29" fmla="*/ 1049902 h 3996302"/>
                <a:gd name="connsiteX30" fmla="*/ 204831 w 916520"/>
                <a:gd name="connsiteY30" fmla="*/ 1165790 h 3996302"/>
                <a:gd name="connsiteX31" fmla="*/ 308019 w 916520"/>
                <a:gd name="connsiteY31" fmla="*/ 1273740 h 3996302"/>
                <a:gd name="connsiteX32" fmla="*/ 392157 w 916520"/>
                <a:gd name="connsiteY32" fmla="*/ 1422964 h 3996302"/>
                <a:gd name="connsiteX0" fmla="*/ 392157 w 916520"/>
                <a:gd name="connsiteY0" fmla="*/ 1422964 h 3996302"/>
                <a:gd name="connsiteX1" fmla="*/ 393744 w 916520"/>
                <a:gd name="connsiteY1" fmla="*/ 1659502 h 3996302"/>
                <a:gd name="connsiteX2" fmla="*/ 381044 w 916520"/>
                <a:gd name="connsiteY2" fmla="*/ 2180202 h 3996302"/>
                <a:gd name="connsiteX3" fmla="*/ 292144 w 916520"/>
                <a:gd name="connsiteY3" fmla="*/ 3069202 h 3996302"/>
                <a:gd name="connsiteX4" fmla="*/ 241344 w 916520"/>
                <a:gd name="connsiteY4" fmla="*/ 3691502 h 3996302"/>
                <a:gd name="connsiteX5" fmla="*/ 279444 w 916520"/>
                <a:gd name="connsiteY5" fmla="*/ 3843902 h 3996302"/>
                <a:gd name="connsiteX6" fmla="*/ 342944 w 916520"/>
                <a:gd name="connsiteY6" fmla="*/ 3932802 h 3996302"/>
                <a:gd name="connsiteX7" fmla="*/ 419144 w 916520"/>
                <a:gd name="connsiteY7" fmla="*/ 3996302 h 3996302"/>
                <a:gd name="connsiteX8" fmla="*/ 520744 w 916520"/>
                <a:gd name="connsiteY8" fmla="*/ 3983602 h 3996302"/>
                <a:gd name="connsiteX9" fmla="*/ 596944 w 916520"/>
                <a:gd name="connsiteY9" fmla="*/ 3920102 h 3996302"/>
                <a:gd name="connsiteX10" fmla="*/ 685844 w 916520"/>
                <a:gd name="connsiteY10" fmla="*/ 3742302 h 3996302"/>
                <a:gd name="connsiteX11" fmla="*/ 660444 w 916520"/>
                <a:gd name="connsiteY11" fmla="*/ 3323202 h 3996302"/>
                <a:gd name="connsiteX12" fmla="*/ 609644 w 916520"/>
                <a:gd name="connsiteY12" fmla="*/ 2802502 h 3996302"/>
                <a:gd name="connsiteX13" fmla="*/ 558844 w 916520"/>
                <a:gd name="connsiteY13" fmla="*/ 2116702 h 3996302"/>
                <a:gd name="connsiteX14" fmla="*/ 527094 w 916520"/>
                <a:gd name="connsiteY14" fmla="*/ 1618227 h 3996302"/>
                <a:gd name="connsiteX15" fmla="*/ 533444 w 916520"/>
                <a:gd name="connsiteY15" fmla="*/ 1392802 h 3996302"/>
                <a:gd name="connsiteX16" fmla="*/ 622344 w 916520"/>
                <a:gd name="connsiteY16" fmla="*/ 1253102 h 3996302"/>
                <a:gd name="connsiteX17" fmla="*/ 787444 w 916520"/>
                <a:gd name="connsiteY17" fmla="*/ 1062602 h 3996302"/>
                <a:gd name="connsiteX18" fmla="*/ 876344 w 916520"/>
                <a:gd name="connsiteY18" fmla="*/ 922902 h 3996302"/>
                <a:gd name="connsiteX19" fmla="*/ 914444 w 916520"/>
                <a:gd name="connsiteY19" fmla="*/ 630802 h 3996302"/>
                <a:gd name="connsiteX20" fmla="*/ 838244 w 916520"/>
                <a:gd name="connsiteY20" fmla="*/ 313302 h 3996302"/>
                <a:gd name="connsiteX21" fmla="*/ 696956 w 916520"/>
                <a:gd name="connsiteY21" fmla="*/ 103752 h 3996302"/>
                <a:gd name="connsiteX22" fmla="*/ 549319 w 916520"/>
                <a:gd name="connsiteY22" fmla="*/ 11677 h 3996302"/>
                <a:gd name="connsiteX23" fmla="*/ 393744 w 916520"/>
                <a:gd name="connsiteY23" fmla="*/ 8502 h 3996302"/>
                <a:gd name="connsiteX24" fmla="*/ 254044 w 916520"/>
                <a:gd name="connsiteY24" fmla="*/ 97402 h 3996302"/>
                <a:gd name="connsiteX25" fmla="*/ 114344 w 916520"/>
                <a:gd name="connsiteY25" fmla="*/ 275202 h 3996302"/>
                <a:gd name="connsiteX26" fmla="*/ 50844 w 916520"/>
                <a:gd name="connsiteY26" fmla="*/ 465702 h 3996302"/>
                <a:gd name="connsiteX27" fmla="*/ 44 w 916520"/>
                <a:gd name="connsiteY27" fmla="*/ 681602 h 3996302"/>
                <a:gd name="connsiteX28" fmla="*/ 25444 w 916520"/>
                <a:gd name="connsiteY28" fmla="*/ 922902 h 3996302"/>
                <a:gd name="connsiteX29" fmla="*/ 95294 w 916520"/>
                <a:gd name="connsiteY29" fmla="*/ 1049902 h 3996302"/>
                <a:gd name="connsiteX30" fmla="*/ 204831 w 916520"/>
                <a:gd name="connsiteY30" fmla="*/ 1165790 h 3996302"/>
                <a:gd name="connsiteX31" fmla="*/ 308019 w 916520"/>
                <a:gd name="connsiteY31" fmla="*/ 1273740 h 3996302"/>
                <a:gd name="connsiteX32" fmla="*/ 392157 w 916520"/>
                <a:gd name="connsiteY32" fmla="*/ 1422964 h 3996302"/>
                <a:gd name="connsiteX0" fmla="*/ 392157 w 916520"/>
                <a:gd name="connsiteY0" fmla="*/ 1422964 h 3996302"/>
                <a:gd name="connsiteX1" fmla="*/ 393744 w 916520"/>
                <a:gd name="connsiteY1" fmla="*/ 1659502 h 3996302"/>
                <a:gd name="connsiteX2" fmla="*/ 381044 w 916520"/>
                <a:gd name="connsiteY2" fmla="*/ 2180202 h 3996302"/>
                <a:gd name="connsiteX3" fmla="*/ 292144 w 916520"/>
                <a:gd name="connsiteY3" fmla="*/ 3069202 h 3996302"/>
                <a:gd name="connsiteX4" fmla="*/ 241344 w 916520"/>
                <a:gd name="connsiteY4" fmla="*/ 3691502 h 3996302"/>
                <a:gd name="connsiteX5" fmla="*/ 279444 w 916520"/>
                <a:gd name="connsiteY5" fmla="*/ 3843902 h 3996302"/>
                <a:gd name="connsiteX6" fmla="*/ 342944 w 916520"/>
                <a:gd name="connsiteY6" fmla="*/ 3932802 h 3996302"/>
                <a:gd name="connsiteX7" fmla="*/ 419144 w 916520"/>
                <a:gd name="connsiteY7" fmla="*/ 3996302 h 3996302"/>
                <a:gd name="connsiteX8" fmla="*/ 520744 w 916520"/>
                <a:gd name="connsiteY8" fmla="*/ 3983602 h 3996302"/>
                <a:gd name="connsiteX9" fmla="*/ 596944 w 916520"/>
                <a:gd name="connsiteY9" fmla="*/ 3920102 h 3996302"/>
                <a:gd name="connsiteX10" fmla="*/ 685844 w 916520"/>
                <a:gd name="connsiteY10" fmla="*/ 3742302 h 3996302"/>
                <a:gd name="connsiteX11" fmla="*/ 660444 w 916520"/>
                <a:gd name="connsiteY11" fmla="*/ 3323202 h 3996302"/>
                <a:gd name="connsiteX12" fmla="*/ 609644 w 916520"/>
                <a:gd name="connsiteY12" fmla="*/ 2802502 h 3996302"/>
                <a:gd name="connsiteX13" fmla="*/ 558844 w 916520"/>
                <a:gd name="connsiteY13" fmla="*/ 2116702 h 3996302"/>
                <a:gd name="connsiteX14" fmla="*/ 527094 w 916520"/>
                <a:gd name="connsiteY14" fmla="*/ 1618227 h 3996302"/>
                <a:gd name="connsiteX15" fmla="*/ 547732 w 916520"/>
                <a:gd name="connsiteY15" fmla="*/ 1416614 h 3996302"/>
                <a:gd name="connsiteX16" fmla="*/ 622344 w 916520"/>
                <a:gd name="connsiteY16" fmla="*/ 1253102 h 3996302"/>
                <a:gd name="connsiteX17" fmla="*/ 787444 w 916520"/>
                <a:gd name="connsiteY17" fmla="*/ 1062602 h 3996302"/>
                <a:gd name="connsiteX18" fmla="*/ 876344 w 916520"/>
                <a:gd name="connsiteY18" fmla="*/ 922902 h 3996302"/>
                <a:gd name="connsiteX19" fmla="*/ 914444 w 916520"/>
                <a:gd name="connsiteY19" fmla="*/ 630802 h 3996302"/>
                <a:gd name="connsiteX20" fmla="*/ 838244 w 916520"/>
                <a:gd name="connsiteY20" fmla="*/ 313302 h 3996302"/>
                <a:gd name="connsiteX21" fmla="*/ 696956 w 916520"/>
                <a:gd name="connsiteY21" fmla="*/ 103752 h 3996302"/>
                <a:gd name="connsiteX22" fmla="*/ 549319 w 916520"/>
                <a:gd name="connsiteY22" fmla="*/ 11677 h 3996302"/>
                <a:gd name="connsiteX23" fmla="*/ 393744 w 916520"/>
                <a:gd name="connsiteY23" fmla="*/ 8502 h 3996302"/>
                <a:gd name="connsiteX24" fmla="*/ 254044 w 916520"/>
                <a:gd name="connsiteY24" fmla="*/ 97402 h 3996302"/>
                <a:gd name="connsiteX25" fmla="*/ 114344 w 916520"/>
                <a:gd name="connsiteY25" fmla="*/ 275202 h 3996302"/>
                <a:gd name="connsiteX26" fmla="*/ 50844 w 916520"/>
                <a:gd name="connsiteY26" fmla="*/ 465702 h 3996302"/>
                <a:gd name="connsiteX27" fmla="*/ 44 w 916520"/>
                <a:gd name="connsiteY27" fmla="*/ 681602 h 3996302"/>
                <a:gd name="connsiteX28" fmla="*/ 25444 w 916520"/>
                <a:gd name="connsiteY28" fmla="*/ 922902 h 3996302"/>
                <a:gd name="connsiteX29" fmla="*/ 95294 w 916520"/>
                <a:gd name="connsiteY29" fmla="*/ 1049902 h 3996302"/>
                <a:gd name="connsiteX30" fmla="*/ 204831 w 916520"/>
                <a:gd name="connsiteY30" fmla="*/ 1165790 h 3996302"/>
                <a:gd name="connsiteX31" fmla="*/ 308019 w 916520"/>
                <a:gd name="connsiteY31" fmla="*/ 1273740 h 3996302"/>
                <a:gd name="connsiteX32" fmla="*/ 392157 w 916520"/>
                <a:gd name="connsiteY32" fmla="*/ 1422964 h 3996302"/>
                <a:gd name="connsiteX0" fmla="*/ 392157 w 916520"/>
                <a:gd name="connsiteY0" fmla="*/ 1422964 h 3996302"/>
                <a:gd name="connsiteX1" fmla="*/ 393744 w 916520"/>
                <a:gd name="connsiteY1" fmla="*/ 1659502 h 3996302"/>
                <a:gd name="connsiteX2" fmla="*/ 381044 w 916520"/>
                <a:gd name="connsiteY2" fmla="*/ 2180202 h 3996302"/>
                <a:gd name="connsiteX3" fmla="*/ 292144 w 916520"/>
                <a:gd name="connsiteY3" fmla="*/ 3069202 h 3996302"/>
                <a:gd name="connsiteX4" fmla="*/ 241344 w 916520"/>
                <a:gd name="connsiteY4" fmla="*/ 3691502 h 3996302"/>
                <a:gd name="connsiteX5" fmla="*/ 279444 w 916520"/>
                <a:gd name="connsiteY5" fmla="*/ 3843902 h 3996302"/>
                <a:gd name="connsiteX6" fmla="*/ 342944 w 916520"/>
                <a:gd name="connsiteY6" fmla="*/ 3932802 h 3996302"/>
                <a:gd name="connsiteX7" fmla="*/ 419144 w 916520"/>
                <a:gd name="connsiteY7" fmla="*/ 3996302 h 3996302"/>
                <a:gd name="connsiteX8" fmla="*/ 520744 w 916520"/>
                <a:gd name="connsiteY8" fmla="*/ 3983602 h 3996302"/>
                <a:gd name="connsiteX9" fmla="*/ 596944 w 916520"/>
                <a:gd name="connsiteY9" fmla="*/ 3920102 h 3996302"/>
                <a:gd name="connsiteX10" fmla="*/ 685844 w 916520"/>
                <a:gd name="connsiteY10" fmla="*/ 3742302 h 3996302"/>
                <a:gd name="connsiteX11" fmla="*/ 660444 w 916520"/>
                <a:gd name="connsiteY11" fmla="*/ 3323202 h 3996302"/>
                <a:gd name="connsiteX12" fmla="*/ 609644 w 916520"/>
                <a:gd name="connsiteY12" fmla="*/ 2802502 h 3996302"/>
                <a:gd name="connsiteX13" fmla="*/ 558844 w 916520"/>
                <a:gd name="connsiteY13" fmla="*/ 2116702 h 3996302"/>
                <a:gd name="connsiteX14" fmla="*/ 527094 w 916520"/>
                <a:gd name="connsiteY14" fmla="*/ 1618227 h 3996302"/>
                <a:gd name="connsiteX15" fmla="*/ 528682 w 916520"/>
                <a:gd name="connsiteY15" fmla="*/ 1416614 h 3996302"/>
                <a:gd name="connsiteX16" fmla="*/ 622344 w 916520"/>
                <a:gd name="connsiteY16" fmla="*/ 1253102 h 3996302"/>
                <a:gd name="connsiteX17" fmla="*/ 787444 w 916520"/>
                <a:gd name="connsiteY17" fmla="*/ 1062602 h 3996302"/>
                <a:gd name="connsiteX18" fmla="*/ 876344 w 916520"/>
                <a:gd name="connsiteY18" fmla="*/ 922902 h 3996302"/>
                <a:gd name="connsiteX19" fmla="*/ 914444 w 916520"/>
                <a:gd name="connsiteY19" fmla="*/ 630802 h 3996302"/>
                <a:gd name="connsiteX20" fmla="*/ 838244 w 916520"/>
                <a:gd name="connsiteY20" fmla="*/ 313302 h 3996302"/>
                <a:gd name="connsiteX21" fmla="*/ 696956 w 916520"/>
                <a:gd name="connsiteY21" fmla="*/ 103752 h 3996302"/>
                <a:gd name="connsiteX22" fmla="*/ 549319 w 916520"/>
                <a:gd name="connsiteY22" fmla="*/ 11677 h 3996302"/>
                <a:gd name="connsiteX23" fmla="*/ 393744 w 916520"/>
                <a:gd name="connsiteY23" fmla="*/ 8502 h 3996302"/>
                <a:gd name="connsiteX24" fmla="*/ 254044 w 916520"/>
                <a:gd name="connsiteY24" fmla="*/ 97402 h 3996302"/>
                <a:gd name="connsiteX25" fmla="*/ 114344 w 916520"/>
                <a:gd name="connsiteY25" fmla="*/ 275202 h 3996302"/>
                <a:gd name="connsiteX26" fmla="*/ 50844 w 916520"/>
                <a:gd name="connsiteY26" fmla="*/ 465702 h 3996302"/>
                <a:gd name="connsiteX27" fmla="*/ 44 w 916520"/>
                <a:gd name="connsiteY27" fmla="*/ 681602 h 3996302"/>
                <a:gd name="connsiteX28" fmla="*/ 25444 w 916520"/>
                <a:gd name="connsiteY28" fmla="*/ 922902 h 3996302"/>
                <a:gd name="connsiteX29" fmla="*/ 95294 w 916520"/>
                <a:gd name="connsiteY29" fmla="*/ 1049902 h 3996302"/>
                <a:gd name="connsiteX30" fmla="*/ 204831 w 916520"/>
                <a:gd name="connsiteY30" fmla="*/ 1165790 h 3996302"/>
                <a:gd name="connsiteX31" fmla="*/ 308019 w 916520"/>
                <a:gd name="connsiteY31" fmla="*/ 1273740 h 3996302"/>
                <a:gd name="connsiteX32" fmla="*/ 392157 w 916520"/>
                <a:gd name="connsiteY32" fmla="*/ 1422964 h 3996302"/>
                <a:gd name="connsiteX0" fmla="*/ 392157 w 916520"/>
                <a:gd name="connsiteY0" fmla="*/ 1422964 h 3996302"/>
                <a:gd name="connsiteX1" fmla="*/ 393744 w 916520"/>
                <a:gd name="connsiteY1" fmla="*/ 1659502 h 3996302"/>
                <a:gd name="connsiteX2" fmla="*/ 381044 w 916520"/>
                <a:gd name="connsiteY2" fmla="*/ 2180202 h 3996302"/>
                <a:gd name="connsiteX3" fmla="*/ 292144 w 916520"/>
                <a:gd name="connsiteY3" fmla="*/ 3069202 h 3996302"/>
                <a:gd name="connsiteX4" fmla="*/ 241344 w 916520"/>
                <a:gd name="connsiteY4" fmla="*/ 3691502 h 3996302"/>
                <a:gd name="connsiteX5" fmla="*/ 279444 w 916520"/>
                <a:gd name="connsiteY5" fmla="*/ 3843902 h 3996302"/>
                <a:gd name="connsiteX6" fmla="*/ 342944 w 916520"/>
                <a:gd name="connsiteY6" fmla="*/ 3932802 h 3996302"/>
                <a:gd name="connsiteX7" fmla="*/ 419144 w 916520"/>
                <a:gd name="connsiteY7" fmla="*/ 3996302 h 3996302"/>
                <a:gd name="connsiteX8" fmla="*/ 520744 w 916520"/>
                <a:gd name="connsiteY8" fmla="*/ 3983602 h 3996302"/>
                <a:gd name="connsiteX9" fmla="*/ 596944 w 916520"/>
                <a:gd name="connsiteY9" fmla="*/ 3920102 h 3996302"/>
                <a:gd name="connsiteX10" fmla="*/ 685844 w 916520"/>
                <a:gd name="connsiteY10" fmla="*/ 3742302 h 3996302"/>
                <a:gd name="connsiteX11" fmla="*/ 660444 w 916520"/>
                <a:gd name="connsiteY11" fmla="*/ 3323202 h 3996302"/>
                <a:gd name="connsiteX12" fmla="*/ 609644 w 916520"/>
                <a:gd name="connsiteY12" fmla="*/ 2802502 h 3996302"/>
                <a:gd name="connsiteX13" fmla="*/ 558844 w 916520"/>
                <a:gd name="connsiteY13" fmla="*/ 2116702 h 3996302"/>
                <a:gd name="connsiteX14" fmla="*/ 541381 w 916520"/>
                <a:gd name="connsiteY14" fmla="*/ 1646802 h 3996302"/>
                <a:gd name="connsiteX15" fmla="*/ 528682 w 916520"/>
                <a:gd name="connsiteY15" fmla="*/ 1416614 h 3996302"/>
                <a:gd name="connsiteX16" fmla="*/ 622344 w 916520"/>
                <a:gd name="connsiteY16" fmla="*/ 1253102 h 3996302"/>
                <a:gd name="connsiteX17" fmla="*/ 787444 w 916520"/>
                <a:gd name="connsiteY17" fmla="*/ 1062602 h 3996302"/>
                <a:gd name="connsiteX18" fmla="*/ 876344 w 916520"/>
                <a:gd name="connsiteY18" fmla="*/ 922902 h 3996302"/>
                <a:gd name="connsiteX19" fmla="*/ 914444 w 916520"/>
                <a:gd name="connsiteY19" fmla="*/ 630802 h 3996302"/>
                <a:gd name="connsiteX20" fmla="*/ 838244 w 916520"/>
                <a:gd name="connsiteY20" fmla="*/ 313302 h 3996302"/>
                <a:gd name="connsiteX21" fmla="*/ 696956 w 916520"/>
                <a:gd name="connsiteY21" fmla="*/ 103752 h 3996302"/>
                <a:gd name="connsiteX22" fmla="*/ 549319 w 916520"/>
                <a:gd name="connsiteY22" fmla="*/ 11677 h 3996302"/>
                <a:gd name="connsiteX23" fmla="*/ 393744 w 916520"/>
                <a:gd name="connsiteY23" fmla="*/ 8502 h 3996302"/>
                <a:gd name="connsiteX24" fmla="*/ 254044 w 916520"/>
                <a:gd name="connsiteY24" fmla="*/ 97402 h 3996302"/>
                <a:gd name="connsiteX25" fmla="*/ 114344 w 916520"/>
                <a:gd name="connsiteY25" fmla="*/ 275202 h 3996302"/>
                <a:gd name="connsiteX26" fmla="*/ 50844 w 916520"/>
                <a:gd name="connsiteY26" fmla="*/ 465702 h 3996302"/>
                <a:gd name="connsiteX27" fmla="*/ 44 w 916520"/>
                <a:gd name="connsiteY27" fmla="*/ 681602 h 3996302"/>
                <a:gd name="connsiteX28" fmla="*/ 25444 w 916520"/>
                <a:gd name="connsiteY28" fmla="*/ 922902 h 3996302"/>
                <a:gd name="connsiteX29" fmla="*/ 95294 w 916520"/>
                <a:gd name="connsiteY29" fmla="*/ 1049902 h 3996302"/>
                <a:gd name="connsiteX30" fmla="*/ 204831 w 916520"/>
                <a:gd name="connsiteY30" fmla="*/ 1165790 h 3996302"/>
                <a:gd name="connsiteX31" fmla="*/ 308019 w 916520"/>
                <a:gd name="connsiteY31" fmla="*/ 1273740 h 3996302"/>
                <a:gd name="connsiteX32" fmla="*/ 392157 w 916520"/>
                <a:gd name="connsiteY32" fmla="*/ 1422964 h 3996302"/>
                <a:gd name="connsiteX0" fmla="*/ 392157 w 916520"/>
                <a:gd name="connsiteY0" fmla="*/ 1422964 h 3996302"/>
                <a:gd name="connsiteX1" fmla="*/ 393744 w 916520"/>
                <a:gd name="connsiteY1" fmla="*/ 1659502 h 3996302"/>
                <a:gd name="connsiteX2" fmla="*/ 381044 w 916520"/>
                <a:gd name="connsiteY2" fmla="*/ 2180202 h 3996302"/>
                <a:gd name="connsiteX3" fmla="*/ 292144 w 916520"/>
                <a:gd name="connsiteY3" fmla="*/ 3069202 h 3996302"/>
                <a:gd name="connsiteX4" fmla="*/ 241344 w 916520"/>
                <a:gd name="connsiteY4" fmla="*/ 3691502 h 3996302"/>
                <a:gd name="connsiteX5" fmla="*/ 279444 w 916520"/>
                <a:gd name="connsiteY5" fmla="*/ 3843902 h 3996302"/>
                <a:gd name="connsiteX6" fmla="*/ 342944 w 916520"/>
                <a:gd name="connsiteY6" fmla="*/ 3932802 h 3996302"/>
                <a:gd name="connsiteX7" fmla="*/ 419144 w 916520"/>
                <a:gd name="connsiteY7" fmla="*/ 3996302 h 3996302"/>
                <a:gd name="connsiteX8" fmla="*/ 520744 w 916520"/>
                <a:gd name="connsiteY8" fmla="*/ 3983602 h 3996302"/>
                <a:gd name="connsiteX9" fmla="*/ 596944 w 916520"/>
                <a:gd name="connsiteY9" fmla="*/ 3920102 h 3996302"/>
                <a:gd name="connsiteX10" fmla="*/ 685844 w 916520"/>
                <a:gd name="connsiteY10" fmla="*/ 3742302 h 3996302"/>
                <a:gd name="connsiteX11" fmla="*/ 660444 w 916520"/>
                <a:gd name="connsiteY11" fmla="*/ 3323202 h 3996302"/>
                <a:gd name="connsiteX12" fmla="*/ 609644 w 916520"/>
                <a:gd name="connsiteY12" fmla="*/ 2802502 h 3996302"/>
                <a:gd name="connsiteX13" fmla="*/ 558844 w 916520"/>
                <a:gd name="connsiteY13" fmla="*/ 2116702 h 3996302"/>
                <a:gd name="connsiteX14" fmla="*/ 527094 w 916520"/>
                <a:gd name="connsiteY14" fmla="*/ 1665852 h 3996302"/>
                <a:gd name="connsiteX15" fmla="*/ 528682 w 916520"/>
                <a:gd name="connsiteY15" fmla="*/ 1416614 h 3996302"/>
                <a:gd name="connsiteX16" fmla="*/ 622344 w 916520"/>
                <a:gd name="connsiteY16" fmla="*/ 1253102 h 3996302"/>
                <a:gd name="connsiteX17" fmla="*/ 787444 w 916520"/>
                <a:gd name="connsiteY17" fmla="*/ 1062602 h 3996302"/>
                <a:gd name="connsiteX18" fmla="*/ 876344 w 916520"/>
                <a:gd name="connsiteY18" fmla="*/ 922902 h 3996302"/>
                <a:gd name="connsiteX19" fmla="*/ 914444 w 916520"/>
                <a:gd name="connsiteY19" fmla="*/ 630802 h 3996302"/>
                <a:gd name="connsiteX20" fmla="*/ 838244 w 916520"/>
                <a:gd name="connsiteY20" fmla="*/ 313302 h 3996302"/>
                <a:gd name="connsiteX21" fmla="*/ 696956 w 916520"/>
                <a:gd name="connsiteY21" fmla="*/ 103752 h 3996302"/>
                <a:gd name="connsiteX22" fmla="*/ 549319 w 916520"/>
                <a:gd name="connsiteY22" fmla="*/ 11677 h 3996302"/>
                <a:gd name="connsiteX23" fmla="*/ 393744 w 916520"/>
                <a:gd name="connsiteY23" fmla="*/ 8502 h 3996302"/>
                <a:gd name="connsiteX24" fmla="*/ 254044 w 916520"/>
                <a:gd name="connsiteY24" fmla="*/ 97402 h 3996302"/>
                <a:gd name="connsiteX25" fmla="*/ 114344 w 916520"/>
                <a:gd name="connsiteY25" fmla="*/ 275202 h 3996302"/>
                <a:gd name="connsiteX26" fmla="*/ 50844 w 916520"/>
                <a:gd name="connsiteY26" fmla="*/ 465702 h 3996302"/>
                <a:gd name="connsiteX27" fmla="*/ 44 w 916520"/>
                <a:gd name="connsiteY27" fmla="*/ 681602 h 3996302"/>
                <a:gd name="connsiteX28" fmla="*/ 25444 w 916520"/>
                <a:gd name="connsiteY28" fmla="*/ 922902 h 3996302"/>
                <a:gd name="connsiteX29" fmla="*/ 95294 w 916520"/>
                <a:gd name="connsiteY29" fmla="*/ 1049902 h 3996302"/>
                <a:gd name="connsiteX30" fmla="*/ 204831 w 916520"/>
                <a:gd name="connsiteY30" fmla="*/ 1165790 h 3996302"/>
                <a:gd name="connsiteX31" fmla="*/ 308019 w 916520"/>
                <a:gd name="connsiteY31" fmla="*/ 1273740 h 3996302"/>
                <a:gd name="connsiteX32" fmla="*/ 392157 w 916520"/>
                <a:gd name="connsiteY32" fmla="*/ 1422964 h 3996302"/>
                <a:gd name="connsiteX0" fmla="*/ 392157 w 916520"/>
                <a:gd name="connsiteY0" fmla="*/ 1422964 h 3996302"/>
                <a:gd name="connsiteX1" fmla="*/ 393744 w 916520"/>
                <a:gd name="connsiteY1" fmla="*/ 1659502 h 3996302"/>
                <a:gd name="connsiteX2" fmla="*/ 381044 w 916520"/>
                <a:gd name="connsiteY2" fmla="*/ 2180202 h 3996302"/>
                <a:gd name="connsiteX3" fmla="*/ 292144 w 916520"/>
                <a:gd name="connsiteY3" fmla="*/ 3069202 h 3996302"/>
                <a:gd name="connsiteX4" fmla="*/ 241344 w 916520"/>
                <a:gd name="connsiteY4" fmla="*/ 3691502 h 3996302"/>
                <a:gd name="connsiteX5" fmla="*/ 279444 w 916520"/>
                <a:gd name="connsiteY5" fmla="*/ 3843902 h 3996302"/>
                <a:gd name="connsiteX6" fmla="*/ 342944 w 916520"/>
                <a:gd name="connsiteY6" fmla="*/ 3932802 h 3996302"/>
                <a:gd name="connsiteX7" fmla="*/ 419144 w 916520"/>
                <a:gd name="connsiteY7" fmla="*/ 3996302 h 3996302"/>
                <a:gd name="connsiteX8" fmla="*/ 520744 w 916520"/>
                <a:gd name="connsiteY8" fmla="*/ 3983602 h 3996302"/>
                <a:gd name="connsiteX9" fmla="*/ 596944 w 916520"/>
                <a:gd name="connsiteY9" fmla="*/ 3920102 h 3996302"/>
                <a:gd name="connsiteX10" fmla="*/ 662032 w 916520"/>
                <a:gd name="connsiteY10" fmla="*/ 3732777 h 3996302"/>
                <a:gd name="connsiteX11" fmla="*/ 660444 w 916520"/>
                <a:gd name="connsiteY11" fmla="*/ 3323202 h 3996302"/>
                <a:gd name="connsiteX12" fmla="*/ 609644 w 916520"/>
                <a:gd name="connsiteY12" fmla="*/ 2802502 h 3996302"/>
                <a:gd name="connsiteX13" fmla="*/ 558844 w 916520"/>
                <a:gd name="connsiteY13" fmla="*/ 2116702 h 3996302"/>
                <a:gd name="connsiteX14" fmla="*/ 527094 w 916520"/>
                <a:gd name="connsiteY14" fmla="*/ 1665852 h 3996302"/>
                <a:gd name="connsiteX15" fmla="*/ 528682 w 916520"/>
                <a:gd name="connsiteY15" fmla="*/ 1416614 h 3996302"/>
                <a:gd name="connsiteX16" fmla="*/ 622344 w 916520"/>
                <a:gd name="connsiteY16" fmla="*/ 1253102 h 3996302"/>
                <a:gd name="connsiteX17" fmla="*/ 787444 w 916520"/>
                <a:gd name="connsiteY17" fmla="*/ 1062602 h 3996302"/>
                <a:gd name="connsiteX18" fmla="*/ 876344 w 916520"/>
                <a:gd name="connsiteY18" fmla="*/ 922902 h 3996302"/>
                <a:gd name="connsiteX19" fmla="*/ 914444 w 916520"/>
                <a:gd name="connsiteY19" fmla="*/ 630802 h 3996302"/>
                <a:gd name="connsiteX20" fmla="*/ 838244 w 916520"/>
                <a:gd name="connsiteY20" fmla="*/ 313302 h 3996302"/>
                <a:gd name="connsiteX21" fmla="*/ 696956 w 916520"/>
                <a:gd name="connsiteY21" fmla="*/ 103752 h 3996302"/>
                <a:gd name="connsiteX22" fmla="*/ 549319 w 916520"/>
                <a:gd name="connsiteY22" fmla="*/ 11677 h 3996302"/>
                <a:gd name="connsiteX23" fmla="*/ 393744 w 916520"/>
                <a:gd name="connsiteY23" fmla="*/ 8502 h 3996302"/>
                <a:gd name="connsiteX24" fmla="*/ 254044 w 916520"/>
                <a:gd name="connsiteY24" fmla="*/ 97402 h 3996302"/>
                <a:gd name="connsiteX25" fmla="*/ 114344 w 916520"/>
                <a:gd name="connsiteY25" fmla="*/ 275202 h 3996302"/>
                <a:gd name="connsiteX26" fmla="*/ 50844 w 916520"/>
                <a:gd name="connsiteY26" fmla="*/ 465702 h 3996302"/>
                <a:gd name="connsiteX27" fmla="*/ 44 w 916520"/>
                <a:gd name="connsiteY27" fmla="*/ 681602 h 3996302"/>
                <a:gd name="connsiteX28" fmla="*/ 25444 w 916520"/>
                <a:gd name="connsiteY28" fmla="*/ 922902 h 3996302"/>
                <a:gd name="connsiteX29" fmla="*/ 95294 w 916520"/>
                <a:gd name="connsiteY29" fmla="*/ 1049902 h 3996302"/>
                <a:gd name="connsiteX30" fmla="*/ 204831 w 916520"/>
                <a:gd name="connsiteY30" fmla="*/ 1165790 h 3996302"/>
                <a:gd name="connsiteX31" fmla="*/ 308019 w 916520"/>
                <a:gd name="connsiteY31" fmla="*/ 1273740 h 3996302"/>
                <a:gd name="connsiteX32" fmla="*/ 392157 w 916520"/>
                <a:gd name="connsiteY32" fmla="*/ 1422964 h 3996302"/>
                <a:gd name="connsiteX0" fmla="*/ 392157 w 916520"/>
                <a:gd name="connsiteY0" fmla="*/ 1422964 h 3983602"/>
                <a:gd name="connsiteX1" fmla="*/ 393744 w 916520"/>
                <a:gd name="connsiteY1" fmla="*/ 1659502 h 3983602"/>
                <a:gd name="connsiteX2" fmla="*/ 381044 w 916520"/>
                <a:gd name="connsiteY2" fmla="*/ 2180202 h 3983602"/>
                <a:gd name="connsiteX3" fmla="*/ 292144 w 916520"/>
                <a:gd name="connsiteY3" fmla="*/ 3069202 h 3983602"/>
                <a:gd name="connsiteX4" fmla="*/ 241344 w 916520"/>
                <a:gd name="connsiteY4" fmla="*/ 3691502 h 3983602"/>
                <a:gd name="connsiteX5" fmla="*/ 279444 w 916520"/>
                <a:gd name="connsiteY5" fmla="*/ 3843902 h 3983602"/>
                <a:gd name="connsiteX6" fmla="*/ 342944 w 916520"/>
                <a:gd name="connsiteY6" fmla="*/ 3932802 h 3983602"/>
                <a:gd name="connsiteX7" fmla="*/ 423907 w 916520"/>
                <a:gd name="connsiteY7" fmla="*/ 3977252 h 3983602"/>
                <a:gd name="connsiteX8" fmla="*/ 520744 w 916520"/>
                <a:gd name="connsiteY8" fmla="*/ 3983602 h 3983602"/>
                <a:gd name="connsiteX9" fmla="*/ 596944 w 916520"/>
                <a:gd name="connsiteY9" fmla="*/ 3920102 h 3983602"/>
                <a:gd name="connsiteX10" fmla="*/ 662032 w 916520"/>
                <a:gd name="connsiteY10" fmla="*/ 3732777 h 3983602"/>
                <a:gd name="connsiteX11" fmla="*/ 660444 w 916520"/>
                <a:gd name="connsiteY11" fmla="*/ 3323202 h 3983602"/>
                <a:gd name="connsiteX12" fmla="*/ 609644 w 916520"/>
                <a:gd name="connsiteY12" fmla="*/ 2802502 h 3983602"/>
                <a:gd name="connsiteX13" fmla="*/ 558844 w 916520"/>
                <a:gd name="connsiteY13" fmla="*/ 2116702 h 3983602"/>
                <a:gd name="connsiteX14" fmla="*/ 527094 w 916520"/>
                <a:gd name="connsiteY14" fmla="*/ 1665852 h 3983602"/>
                <a:gd name="connsiteX15" fmla="*/ 528682 w 916520"/>
                <a:gd name="connsiteY15" fmla="*/ 1416614 h 3983602"/>
                <a:gd name="connsiteX16" fmla="*/ 622344 w 916520"/>
                <a:gd name="connsiteY16" fmla="*/ 1253102 h 3983602"/>
                <a:gd name="connsiteX17" fmla="*/ 787444 w 916520"/>
                <a:gd name="connsiteY17" fmla="*/ 1062602 h 3983602"/>
                <a:gd name="connsiteX18" fmla="*/ 876344 w 916520"/>
                <a:gd name="connsiteY18" fmla="*/ 922902 h 3983602"/>
                <a:gd name="connsiteX19" fmla="*/ 914444 w 916520"/>
                <a:gd name="connsiteY19" fmla="*/ 630802 h 3983602"/>
                <a:gd name="connsiteX20" fmla="*/ 838244 w 916520"/>
                <a:gd name="connsiteY20" fmla="*/ 313302 h 3983602"/>
                <a:gd name="connsiteX21" fmla="*/ 696956 w 916520"/>
                <a:gd name="connsiteY21" fmla="*/ 103752 h 3983602"/>
                <a:gd name="connsiteX22" fmla="*/ 549319 w 916520"/>
                <a:gd name="connsiteY22" fmla="*/ 11677 h 3983602"/>
                <a:gd name="connsiteX23" fmla="*/ 393744 w 916520"/>
                <a:gd name="connsiteY23" fmla="*/ 8502 h 3983602"/>
                <a:gd name="connsiteX24" fmla="*/ 254044 w 916520"/>
                <a:gd name="connsiteY24" fmla="*/ 97402 h 3983602"/>
                <a:gd name="connsiteX25" fmla="*/ 114344 w 916520"/>
                <a:gd name="connsiteY25" fmla="*/ 275202 h 3983602"/>
                <a:gd name="connsiteX26" fmla="*/ 50844 w 916520"/>
                <a:gd name="connsiteY26" fmla="*/ 465702 h 3983602"/>
                <a:gd name="connsiteX27" fmla="*/ 44 w 916520"/>
                <a:gd name="connsiteY27" fmla="*/ 681602 h 3983602"/>
                <a:gd name="connsiteX28" fmla="*/ 25444 w 916520"/>
                <a:gd name="connsiteY28" fmla="*/ 922902 h 3983602"/>
                <a:gd name="connsiteX29" fmla="*/ 95294 w 916520"/>
                <a:gd name="connsiteY29" fmla="*/ 1049902 h 3983602"/>
                <a:gd name="connsiteX30" fmla="*/ 204831 w 916520"/>
                <a:gd name="connsiteY30" fmla="*/ 1165790 h 3983602"/>
                <a:gd name="connsiteX31" fmla="*/ 308019 w 916520"/>
                <a:gd name="connsiteY31" fmla="*/ 1273740 h 3983602"/>
                <a:gd name="connsiteX32" fmla="*/ 392157 w 916520"/>
                <a:gd name="connsiteY32" fmla="*/ 1422964 h 3983602"/>
                <a:gd name="connsiteX0" fmla="*/ 392157 w 916520"/>
                <a:gd name="connsiteY0" fmla="*/ 1422964 h 3983602"/>
                <a:gd name="connsiteX1" fmla="*/ 393744 w 916520"/>
                <a:gd name="connsiteY1" fmla="*/ 1659502 h 3983602"/>
                <a:gd name="connsiteX2" fmla="*/ 381044 w 916520"/>
                <a:gd name="connsiteY2" fmla="*/ 2180202 h 3983602"/>
                <a:gd name="connsiteX3" fmla="*/ 292144 w 916520"/>
                <a:gd name="connsiteY3" fmla="*/ 3069202 h 3983602"/>
                <a:gd name="connsiteX4" fmla="*/ 241344 w 916520"/>
                <a:gd name="connsiteY4" fmla="*/ 3691502 h 3983602"/>
                <a:gd name="connsiteX5" fmla="*/ 284206 w 916520"/>
                <a:gd name="connsiteY5" fmla="*/ 3829615 h 3983602"/>
                <a:gd name="connsiteX6" fmla="*/ 342944 w 916520"/>
                <a:gd name="connsiteY6" fmla="*/ 3932802 h 3983602"/>
                <a:gd name="connsiteX7" fmla="*/ 423907 w 916520"/>
                <a:gd name="connsiteY7" fmla="*/ 3977252 h 3983602"/>
                <a:gd name="connsiteX8" fmla="*/ 520744 w 916520"/>
                <a:gd name="connsiteY8" fmla="*/ 3983602 h 3983602"/>
                <a:gd name="connsiteX9" fmla="*/ 596944 w 916520"/>
                <a:gd name="connsiteY9" fmla="*/ 3920102 h 3983602"/>
                <a:gd name="connsiteX10" fmla="*/ 662032 w 916520"/>
                <a:gd name="connsiteY10" fmla="*/ 3732777 h 3983602"/>
                <a:gd name="connsiteX11" fmla="*/ 660444 w 916520"/>
                <a:gd name="connsiteY11" fmla="*/ 3323202 h 3983602"/>
                <a:gd name="connsiteX12" fmla="*/ 609644 w 916520"/>
                <a:gd name="connsiteY12" fmla="*/ 2802502 h 3983602"/>
                <a:gd name="connsiteX13" fmla="*/ 558844 w 916520"/>
                <a:gd name="connsiteY13" fmla="*/ 2116702 h 3983602"/>
                <a:gd name="connsiteX14" fmla="*/ 527094 w 916520"/>
                <a:gd name="connsiteY14" fmla="*/ 1665852 h 3983602"/>
                <a:gd name="connsiteX15" fmla="*/ 528682 w 916520"/>
                <a:gd name="connsiteY15" fmla="*/ 1416614 h 3983602"/>
                <a:gd name="connsiteX16" fmla="*/ 622344 w 916520"/>
                <a:gd name="connsiteY16" fmla="*/ 1253102 h 3983602"/>
                <a:gd name="connsiteX17" fmla="*/ 787444 w 916520"/>
                <a:gd name="connsiteY17" fmla="*/ 1062602 h 3983602"/>
                <a:gd name="connsiteX18" fmla="*/ 876344 w 916520"/>
                <a:gd name="connsiteY18" fmla="*/ 922902 h 3983602"/>
                <a:gd name="connsiteX19" fmla="*/ 914444 w 916520"/>
                <a:gd name="connsiteY19" fmla="*/ 630802 h 3983602"/>
                <a:gd name="connsiteX20" fmla="*/ 838244 w 916520"/>
                <a:gd name="connsiteY20" fmla="*/ 313302 h 3983602"/>
                <a:gd name="connsiteX21" fmla="*/ 696956 w 916520"/>
                <a:gd name="connsiteY21" fmla="*/ 103752 h 3983602"/>
                <a:gd name="connsiteX22" fmla="*/ 549319 w 916520"/>
                <a:gd name="connsiteY22" fmla="*/ 11677 h 3983602"/>
                <a:gd name="connsiteX23" fmla="*/ 393744 w 916520"/>
                <a:gd name="connsiteY23" fmla="*/ 8502 h 3983602"/>
                <a:gd name="connsiteX24" fmla="*/ 254044 w 916520"/>
                <a:gd name="connsiteY24" fmla="*/ 97402 h 3983602"/>
                <a:gd name="connsiteX25" fmla="*/ 114344 w 916520"/>
                <a:gd name="connsiteY25" fmla="*/ 275202 h 3983602"/>
                <a:gd name="connsiteX26" fmla="*/ 50844 w 916520"/>
                <a:gd name="connsiteY26" fmla="*/ 465702 h 3983602"/>
                <a:gd name="connsiteX27" fmla="*/ 44 w 916520"/>
                <a:gd name="connsiteY27" fmla="*/ 681602 h 3983602"/>
                <a:gd name="connsiteX28" fmla="*/ 25444 w 916520"/>
                <a:gd name="connsiteY28" fmla="*/ 922902 h 3983602"/>
                <a:gd name="connsiteX29" fmla="*/ 95294 w 916520"/>
                <a:gd name="connsiteY29" fmla="*/ 1049902 h 3983602"/>
                <a:gd name="connsiteX30" fmla="*/ 204831 w 916520"/>
                <a:gd name="connsiteY30" fmla="*/ 1165790 h 3983602"/>
                <a:gd name="connsiteX31" fmla="*/ 308019 w 916520"/>
                <a:gd name="connsiteY31" fmla="*/ 1273740 h 3983602"/>
                <a:gd name="connsiteX32" fmla="*/ 392157 w 916520"/>
                <a:gd name="connsiteY32" fmla="*/ 1422964 h 3983602"/>
                <a:gd name="connsiteX0" fmla="*/ 392157 w 916520"/>
                <a:gd name="connsiteY0" fmla="*/ 1422964 h 3983602"/>
                <a:gd name="connsiteX1" fmla="*/ 393744 w 916520"/>
                <a:gd name="connsiteY1" fmla="*/ 1659502 h 3983602"/>
                <a:gd name="connsiteX2" fmla="*/ 381044 w 916520"/>
                <a:gd name="connsiteY2" fmla="*/ 2180202 h 3983602"/>
                <a:gd name="connsiteX3" fmla="*/ 292144 w 916520"/>
                <a:gd name="connsiteY3" fmla="*/ 3069202 h 3983602"/>
                <a:gd name="connsiteX4" fmla="*/ 250869 w 916520"/>
                <a:gd name="connsiteY4" fmla="*/ 3677214 h 3983602"/>
                <a:gd name="connsiteX5" fmla="*/ 284206 w 916520"/>
                <a:gd name="connsiteY5" fmla="*/ 3829615 h 3983602"/>
                <a:gd name="connsiteX6" fmla="*/ 342944 w 916520"/>
                <a:gd name="connsiteY6" fmla="*/ 3932802 h 3983602"/>
                <a:gd name="connsiteX7" fmla="*/ 423907 w 916520"/>
                <a:gd name="connsiteY7" fmla="*/ 3977252 h 3983602"/>
                <a:gd name="connsiteX8" fmla="*/ 520744 w 916520"/>
                <a:gd name="connsiteY8" fmla="*/ 3983602 h 3983602"/>
                <a:gd name="connsiteX9" fmla="*/ 596944 w 916520"/>
                <a:gd name="connsiteY9" fmla="*/ 3920102 h 3983602"/>
                <a:gd name="connsiteX10" fmla="*/ 662032 w 916520"/>
                <a:gd name="connsiteY10" fmla="*/ 3732777 h 3983602"/>
                <a:gd name="connsiteX11" fmla="*/ 660444 w 916520"/>
                <a:gd name="connsiteY11" fmla="*/ 3323202 h 3983602"/>
                <a:gd name="connsiteX12" fmla="*/ 609644 w 916520"/>
                <a:gd name="connsiteY12" fmla="*/ 2802502 h 3983602"/>
                <a:gd name="connsiteX13" fmla="*/ 558844 w 916520"/>
                <a:gd name="connsiteY13" fmla="*/ 2116702 h 3983602"/>
                <a:gd name="connsiteX14" fmla="*/ 527094 w 916520"/>
                <a:gd name="connsiteY14" fmla="*/ 1665852 h 3983602"/>
                <a:gd name="connsiteX15" fmla="*/ 528682 w 916520"/>
                <a:gd name="connsiteY15" fmla="*/ 1416614 h 3983602"/>
                <a:gd name="connsiteX16" fmla="*/ 622344 w 916520"/>
                <a:gd name="connsiteY16" fmla="*/ 1253102 h 3983602"/>
                <a:gd name="connsiteX17" fmla="*/ 787444 w 916520"/>
                <a:gd name="connsiteY17" fmla="*/ 1062602 h 3983602"/>
                <a:gd name="connsiteX18" fmla="*/ 876344 w 916520"/>
                <a:gd name="connsiteY18" fmla="*/ 922902 h 3983602"/>
                <a:gd name="connsiteX19" fmla="*/ 914444 w 916520"/>
                <a:gd name="connsiteY19" fmla="*/ 630802 h 3983602"/>
                <a:gd name="connsiteX20" fmla="*/ 838244 w 916520"/>
                <a:gd name="connsiteY20" fmla="*/ 313302 h 3983602"/>
                <a:gd name="connsiteX21" fmla="*/ 696956 w 916520"/>
                <a:gd name="connsiteY21" fmla="*/ 103752 h 3983602"/>
                <a:gd name="connsiteX22" fmla="*/ 549319 w 916520"/>
                <a:gd name="connsiteY22" fmla="*/ 11677 h 3983602"/>
                <a:gd name="connsiteX23" fmla="*/ 393744 w 916520"/>
                <a:gd name="connsiteY23" fmla="*/ 8502 h 3983602"/>
                <a:gd name="connsiteX24" fmla="*/ 254044 w 916520"/>
                <a:gd name="connsiteY24" fmla="*/ 97402 h 3983602"/>
                <a:gd name="connsiteX25" fmla="*/ 114344 w 916520"/>
                <a:gd name="connsiteY25" fmla="*/ 275202 h 3983602"/>
                <a:gd name="connsiteX26" fmla="*/ 50844 w 916520"/>
                <a:gd name="connsiteY26" fmla="*/ 465702 h 3983602"/>
                <a:gd name="connsiteX27" fmla="*/ 44 w 916520"/>
                <a:gd name="connsiteY27" fmla="*/ 681602 h 3983602"/>
                <a:gd name="connsiteX28" fmla="*/ 25444 w 916520"/>
                <a:gd name="connsiteY28" fmla="*/ 922902 h 3983602"/>
                <a:gd name="connsiteX29" fmla="*/ 95294 w 916520"/>
                <a:gd name="connsiteY29" fmla="*/ 1049902 h 3983602"/>
                <a:gd name="connsiteX30" fmla="*/ 204831 w 916520"/>
                <a:gd name="connsiteY30" fmla="*/ 1165790 h 3983602"/>
                <a:gd name="connsiteX31" fmla="*/ 308019 w 916520"/>
                <a:gd name="connsiteY31" fmla="*/ 1273740 h 3983602"/>
                <a:gd name="connsiteX32" fmla="*/ 392157 w 916520"/>
                <a:gd name="connsiteY32" fmla="*/ 1422964 h 3983602"/>
                <a:gd name="connsiteX0" fmla="*/ 392157 w 916520"/>
                <a:gd name="connsiteY0" fmla="*/ 1422964 h 3983602"/>
                <a:gd name="connsiteX1" fmla="*/ 393744 w 916520"/>
                <a:gd name="connsiteY1" fmla="*/ 1659502 h 3983602"/>
                <a:gd name="connsiteX2" fmla="*/ 381044 w 916520"/>
                <a:gd name="connsiteY2" fmla="*/ 2180202 h 3983602"/>
                <a:gd name="connsiteX3" fmla="*/ 292144 w 916520"/>
                <a:gd name="connsiteY3" fmla="*/ 3069202 h 3983602"/>
                <a:gd name="connsiteX4" fmla="*/ 250869 w 916520"/>
                <a:gd name="connsiteY4" fmla="*/ 3677214 h 3983602"/>
                <a:gd name="connsiteX5" fmla="*/ 284206 w 916520"/>
                <a:gd name="connsiteY5" fmla="*/ 3829615 h 3983602"/>
                <a:gd name="connsiteX6" fmla="*/ 342944 w 916520"/>
                <a:gd name="connsiteY6" fmla="*/ 3932802 h 3983602"/>
                <a:gd name="connsiteX7" fmla="*/ 423907 w 916520"/>
                <a:gd name="connsiteY7" fmla="*/ 3977252 h 3983602"/>
                <a:gd name="connsiteX8" fmla="*/ 520744 w 916520"/>
                <a:gd name="connsiteY8" fmla="*/ 3983602 h 3983602"/>
                <a:gd name="connsiteX9" fmla="*/ 596944 w 916520"/>
                <a:gd name="connsiteY9" fmla="*/ 3920102 h 3983602"/>
                <a:gd name="connsiteX10" fmla="*/ 662032 w 916520"/>
                <a:gd name="connsiteY10" fmla="*/ 3732777 h 3983602"/>
                <a:gd name="connsiteX11" fmla="*/ 660444 w 916520"/>
                <a:gd name="connsiteY11" fmla="*/ 3323202 h 3983602"/>
                <a:gd name="connsiteX12" fmla="*/ 609644 w 916520"/>
                <a:gd name="connsiteY12" fmla="*/ 2802502 h 3983602"/>
                <a:gd name="connsiteX13" fmla="*/ 558844 w 916520"/>
                <a:gd name="connsiteY13" fmla="*/ 2116702 h 3983602"/>
                <a:gd name="connsiteX14" fmla="*/ 527094 w 916520"/>
                <a:gd name="connsiteY14" fmla="*/ 1665852 h 3983602"/>
                <a:gd name="connsiteX15" fmla="*/ 528682 w 916520"/>
                <a:gd name="connsiteY15" fmla="*/ 1416614 h 3983602"/>
                <a:gd name="connsiteX16" fmla="*/ 622344 w 916520"/>
                <a:gd name="connsiteY16" fmla="*/ 1253102 h 3983602"/>
                <a:gd name="connsiteX17" fmla="*/ 806494 w 916520"/>
                <a:gd name="connsiteY17" fmla="*/ 1081652 h 3983602"/>
                <a:gd name="connsiteX18" fmla="*/ 876344 w 916520"/>
                <a:gd name="connsiteY18" fmla="*/ 922902 h 3983602"/>
                <a:gd name="connsiteX19" fmla="*/ 914444 w 916520"/>
                <a:gd name="connsiteY19" fmla="*/ 630802 h 3983602"/>
                <a:gd name="connsiteX20" fmla="*/ 838244 w 916520"/>
                <a:gd name="connsiteY20" fmla="*/ 313302 h 3983602"/>
                <a:gd name="connsiteX21" fmla="*/ 696956 w 916520"/>
                <a:gd name="connsiteY21" fmla="*/ 103752 h 3983602"/>
                <a:gd name="connsiteX22" fmla="*/ 549319 w 916520"/>
                <a:gd name="connsiteY22" fmla="*/ 11677 h 3983602"/>
                <a:gd name="connsiteX23" fmla="*/ 393744 w 916520"/>
                <a:gd name="connsiteY23" fmla="*/ 8502 h 3983602"/>
                <a:gd name="connsiteX24" fmla="*/ 254044 w 916520"/>
                <a:gd name="connsiteY24" fmla="*/ 97402 h 3983602"/>
                <a:gd name="connsiteX25" fmla="*/ 114344 w 916520"/>
                <a:gd name="connsiteY25" fmla="*/ 275202 h 3983602"/>
                <a:gd name="connsiteX26" fmla="*/ 50844 w 916520"/>
                <a:gd name="connsiteY26" fmla="*/ 465702 h 3983602"/>
                <a:gd name="connsiteX27" fmla="*/ 44 w 916520"/>
                <a:gd name="connsiteY27" fmla="*/ 681602 h 3983602"/>
                <a:gd name="connsiteX28" fmla="*/ 25444 w 916520"/>
                <a:gd name="connsiteY28" fmla="*/ 922902 h 3983602"/>
                <a:gd name="connsiteX29" fmla="*/ 95294 w 916520"/>
                <a:gd name="connsiteY29" fmla="*/ 1049902 h 3983602"/>
                <a:gd name="connsiteX30" fmla="*/ 204831 w 916520"/>
                <a:gd name="connsiteY30" fmla="*/ 1165790 h 3983602"/>
                <a:gd name="connsiteX31" fmla="*/ 308019 w 916520"/>
                <a:gd name="connsiteY31" fmla="*/ 1273740 h 3983602"/>
                <a:gd name="connsiteX32" fmla="*/ 392157 w 916520"/>
                <a:gd name="connsiteY32" fmla="*/ 1422964 h 3983602"/>
                <a:gd name="connsiteX0" fmla="*/ 392157 w 916520"/>
                <a:gd name="connsiteY0" fmla="*/ 1422964 h 3983602"/>
                <a:gd name="connsiteX1" fmla="*/ 393744 w 916520"/>
                <a:gd name="connsiteY1" fmla="*/ 1659502 h 3983602"/>
                <a:gd name="connsiteX2" fmla="*/ 381044 w 916520"/>
                <a:gd name="connsiteY2" fmla="*/ 2180202 h 3983602"/>
                <a:gd name="connsiteX3" fmla="*/ 292144 w 916520"/>
                <a:gd name="connsiteY3" fmla="*/ 3069202 h 3983602"/>
                <a:gd name="connsiteX4" fmla="*/ 250869 w 916520"/>
                <a:gd name="connsiteY4" fmla="*/ 3677214 h 3983602"/>
                <a:gd name="connsiteX5" fmla="*/ 284206 w 916520"/>
                <a:gd name="connsiteY5" fmla="*/ 3829615 h 3983602"/>
                <a:gd name="connsiteX6" fmla="*/ 342944 w 916520"/>
                <a:gd name="connsiteY6" fmla="*/ 3932802 h 3983602"/>
                <a:gd name="connsiteX7" fmla="*/ 423907 w 916520"/>
                <a:gd name="connsiteY7" fmla="*/ 3977252 h 3983602"/>
                <a:gd name="connsiteX8" fmla="*/ 520744 w 916520"/>
                <a:gd name="connsiteY8" fmla="*/ 3983602 h 3983602"/>
                <a:gd name="connsiteX9" fmla="*/ 596944 w 916520"/>
                <a:gd name="connsiteY9" fmla="*/ 3920102 h 3983602"/>
                <a:gd name="connsiteX10" fmla="*/ 662032 w 916520"/>
                <a:gd name="connsiteY10" fmla="*/ 3732777 h 3983602"/>
                <a:gd name="connsiteX11" fmla="*/ 660444 w 916520"/>
                <a:gd name="connsiteY11" fmla="*/ 3323202 h 3983602"/>
                <a:gd name="connsiteX12" fmla="*/ 609644 w 916520"/>
                <a:gd name="connsiteY12" fmla="*/ 2802502 h 3983602"/>
                <a:gd name="connsiteX13" fmla="*/ 558844 w 916520"/>
                <a:gd name="connsiteY13" fmla="*/ 2116702 h 3983602"/>
                <a:gd name="connsiteX14" fmla="*/ 527094 w 916520"/>
                <a:gd name="connsiteY14" fmla="*/ 1665852 h 3983602"/>
                <a:gd name="connsiteX15" fmla="*/ 528682 w 916520"/>
                <a:gd name="connsiteY15" fmla="*/ 1416614 h 3983602"/>
                <a:gd name="connsiteX16" fmla="*/ 622344 w 916520"/>
                <a:gd name="connsiteY16" fmla="*/ 1253102 h 3983602"/>
                <a:gd name="connsiteX17" fmla="*/ 806494 w 916520"/>
                <a:gd name="connsiteY17" fmla="*/ 1081652 h 3983602"/>
                <a:gd name="connsiteX18" fmla="*/ 876344 w 916520"/>
                <a:gd name="connsiteY18" fmla="*/ 922902 h 3983602"/>
                <a:gd name="connsiteX19" fmla="*/ 914444 w 916520"/>
                <a:gd name="connsiteY19" fmla="*/ 630802 h 3983602"/>
                <a:gd name="connsiteX20" fmla="*/ 838244 w 916520"/>
                <a:gd name="connsiteY20" fmla="*/ 313302 h 3983602"/>
                <a:gd name="connsiteX21" fmla="*/ 696956 w 916520"/>
                <a:gd name="connsiteY21" fmla="*/ 103752 h 3983602"/>
                <a:gd name="connsiteX22" fmla="*/ 549319 w 916520"/>
                <a:gd name="connsiteY22" fmla="*/ 11677 h 3983602"/>
                <a:gd name="connsiteX23" fmla="*/ 393744 w 916520"/>
                <a:gd name="connsiteY23" fmla="*/ 8502 h 3983602"/>
                <a:gd name="connsiteX24" fmla="*/ 254044 w 916520"/>
                <a:gd name="connsiteY24" fmla="*/ 97402 h 3983602"/>
                <a:gd name="connsiteX25" fmla="*/ 114344 w 916520"/>
                <a:gd name="connsiteY25" fmla="*/ 275202 h 3983602"/>
                <a:gd name="connsiteX26" fmla="*/ 50844 w 916520"/>
                <a:gd name="connsiteY26" fmla="*/ 465702 h 3983602"/>
                <a:gd name="connsiteX27" fmla="*/ 44 w 916520"/>
                <a:gd name="connsiteY27" fmla="*/ 681602 h 3983602"/>
                <a:gd name="connsiteX28" fmla="*/ 25444 w 916520"/>
                <a:gd name="connsiteY28" fmla="*/ 922902 h 3983602"/>
                <a:gd name="connsiteX29" fmla="*/ 95294 w 916520"/>
                <a:gd name="connsiteY29" fmla="*/ 1049902 h 3983602"/>
                <a:gd name="connsiteX30" fmla="*/ 204831 w 916520"/>
                <a:gd name="connsiteY30" fmla="*/ 1165790 h 3983602"/>
                <a:gd name="connsiteX31" fmla="*/ 308019 w 916520"/>
                <a:gd name="connsiteY31" fmla="*/ 1273740 h 3983602"/>
                <a:gd name="connsiteX32" fmla="*/ 392157 w 916520"/>
                <a:gd name="connsiteY32" fmla="*/ 1422964 h 3983602"/>
                <a:gd name="connsiteX0" fmla="*/ 392143 w 916506"/>
                <a:gd name="connsiteY0" fmla="*/ 1422964 h 3983602"/>
                <a:gd name="connsiteX1" fmla="*/ 393730 w 916506"/>
                <a:gd name="connsiteY1" fmla="*/ 1659502 h 3983602"/>
                <a:gd name="connsiteX2" fmla="*/ 381030 w 916506"/>
                <a:gd name="connsiteY2" fmla="*/ 2180202 h 3983602"/>
                <a:gd name="connsiteX3" fmla="*/ 292130 w 916506"/>
                <a:gd name="connsiteY3" fmla="*/ 3069202 h 3983602"/>
                <a:gd name="connsiteX4" fmla="*/ 250855 w 916506"/>
                <a:gd name="connsiteY4" fmla="*/ 3677214 h 3983602"/>
                <a:gd name="connsiteX5" fmla="*/ 284192 w 916506"/>
                <a:gd name="connsiteY5" fmla="*/ 3829615 h 3983602"/>
                <a:gd name="connsiteX6" fmla="*/ 342930 w 916506"/>
                <a:gd name="connsiteY6" fmla="*/ 3932802 h 3983602"/>
                <a:gd name="connsiteX7" fmla="*/ 423893 w 916506"/>
                <a:gd name="connsiteY7" fmla="*/ 3977252 h 3983602"/>
                <a:gd name="connsiteX8" fmla="*/ 520730 w 916506"/>
                <a:gd name="connsiteY8" fmla="*/ 3983602 h 3983602"/>
                <a:gd name="connsiteX9" fmla="*/ 596930 w 916506"/>
                <a:gd name="connsiteY9" fmla="*/ 3920102 h 3983602"/>
                <a:gd name="connsiteX10" fmla="*/ 662018 w 916506"/>
                <a:gd name="connsiteY10" fmla="*/ 3732777 h 3983602"/>
                <a:gd name="connsiteX11" fmla="*/ 660430 w 916506"/>
                <a:gd name="connsiteY11" fmla="*/ 3323202 h 3983602"/>
                <a:gd name="connsiteX12" fmla="*/ 609630 w 916506"/>
                <a:gd name="connsiteY12" fmla="*/ 2802502 h 3983602"/>
                <a:gd name="connsiteX13" fmla="*/ 558830 w 916506"/>
                <a:gd name="connsiteY13" fmla="*/ 2116702 h 3983602"/>
                <a:gd name="connsiteX14" fmla="*/ 527080 w 916506"/>
                <a:gd name="connsiteY14" fmla="*/ 1665852 h 3983602"/>
                <a:gd name="connsiteX15" fmla="*/ 528668 w 916506"/>
                <a:gd name="connsiteY15" fmla="*/ 1416614 h 3983602"/>
                <a:gd name="connsiteX16" fmla="*/ 622330 w 916506"/>
                <a:gd name="connsiteY16" fmla="*/ 1253102 h 3983602"/>
                <a:gd name="connsiteX17" fmla="*/ 806480 w 916506"/>
                <a:gd name="connsiteY17" fmla="*/ 1081652 h 3983602"/>
                <a:gd name="connsiteX18" fmla="*/ 876330 w 916506"/>
                <a:gd name="connsiteY18" fmla="*/ 922902 h 3983602"/>
                <a:gd name="connsiteX19" fmla="*/ 914430 w 916506"/>
                <a:gd name="connsiteY19" fmla="*/ 630802 h 3983602"/>
                <a:gd name="connsiteX20" fmla="*/ 838230 w 916506"/>
                <a:gd name="connsiteY20" fmla="*/ 313302 h 3983602"/>
                <a:gd name="connsiteX21" fmla="*/ 696942 w 916506"/>
                <a:gd name="connsiteY21" fmla="*/ 103752 h 3983602"/>
                <a:gd name="connsiteX22" fmla="*/ 549305 w 916506"/>
                <a:gd name="connsiteY22" fmla="*/ 11677 h 3983602"/>
                <a:gd name="connsiteX23" fmla="*/ 393730 w 916506"/>
                <a:gd name="connsiteY23" fmla="*/ 8502 h 3983602"/>
                <a:gd name="connsiteX24" fmla="*/ 254030 w 916506"/>
                <a:gd name="connsiteY24" fmla="*/ 97402 h 3983602"/>
                <a:gd name="connsiteX25" fmla="*/ 114330 w 916506"/>
                <a:gd name="connsiteY25" fmla="*/ 275202 h 3983602"/>
                <a:gd name="connsiteX26" fmla="*/ 50830 w 916506"/>
                <a:gd name="connsiteY26" fmla="*/ 465702 h 3983602"/>
                <a:gd name="connsiteX27" fmla="*/ 30 w 916506"/>
                <a:gd name="connsiteY27" fmla="*/ 681602 h 3983602"/>
                <a:gd name="connsiteX28" fmla="*/ 34955 w 916506"/>
                <a:gd name="connsiteY28" fmla="*/ 922902 h 3983602"/>
                <a:gd name="connsiteX29" fmla="*/ 95280 w 916506"/>
                <a:gd name="connsiteY29" fmla="*/ 1049902 h 3983602"/>
                <a:gd name="connsiteX30" fmla="*/ 204817 w 916506"/>
                <a:gd name="connsiteY30" fmla="*/ 1165790 h 3983602"/>
                <a:gd name="connsiteX31" fmla="*/ 308005 w 916506"/>
                <a:gd name="connsiteY31" fmla="*/ 1273740 h 3983602"/>
                <a:gd name="connsiteX32" fmla="*/ 392143 w 916506"/>
                <a:gd name="connsiteY32" fmla="*/ 1422964 h 3983602"/>
                <a:gd name="connsiteX0" fmla="*/ 392143 w 916506"/>
                <a:gd name="connsiteY0" fmla="*/ 1422964 h 3983602"/>
                <a:gd name="connsiteX1" fmla="*/ 393730 w 916506"/>
                <a:gd name="connsiteY1" fmla="*/ 1659502 h 3983602"/>
                <a:gd name="connsiteX2" fmla="*/ 381030 w 916506"/>
                <a:gd name="connsiteY2" fmla="*/ 2180202 h 3983602"/>
                <a:gd name="connsiteX3" fmla="*/ 292130 w 916506"/>
                <a:gd name="connsiteY3" fmla="*/ 3069202 h 3983602"/>
                <a:gd name="connsiteX4" fmla="*/ 250855 w 916506"/>
                <a:gd name="connsiteY4" fmla="*/ 3677214 h 3983602"/>
                <a:gd name="connsiteX5" fmla="*/ 284192 w 916506"/>
                <a:gd name="connsiteY5" fmla="*/ 3829615 h 3983602"/>
                <a:gd name="connsiteX6" fmla="*/ 342930 w 916506"/>
                <a:gd name="connsiteY6" fmla="*/ 3932802 h 3983602"/>
                <a:gd name="connsiteX7" fmla="*/ 423893 w 916506"/>
                <a:gd name="connsiteY7" fmla="*/ 3977252 h 3983602"/>
                <a:gd name="connsiteX8" fmla="*/ 520730 w 916506"/>
                <a:gd name="connsiteY8" fmla="*/ 3983602 h 3983602"/>
                <a:gd name="connsiteX9" fmla="*/ 596930 w 916506"/>
                <a:gd name="connsiteY9" fmla="*/ 3920102 h 3983602"/>
                <a:gd name="connsiteX10" fmla="*/ 662018 w 916506"/>
                <a:gd name="connsiteY10" fmla="*/ 3732777 h 3983602"/>
                <a:gd name="connsiteX11" fmla="*/ 660430 w 916506"/>
                <a:gd name="connsiteY11" fmla="*/ 3323202 h 3983602"/>
                <a:gd name="connsiteX12" fmla="*/ 609630 w 916506"/>
                <a:gd name="connsiteY12" fmla="*/ 2802502 h 3983602"/>
                <a:gd name="connsiteX13" fmla="*/ 558830 w 916506"/>
                <a:gd name="connsiteY13" fmla="*/ 2116702 h 3983602"/>
                <a:gd name="connsiteX14" fmla="*/ 527080 w 916506"/>
                <a:gd name="connsiteY14" fmla="*/ 1665852 h 3983602"/>
                <a:gd name="connsiteX15" fmla="*/ 528668 w 916506"/>
                <a:gd name="connsiteY15" fmla="*/ 1416614 h 3983602"/>
                <a:gd name="connsiteX16" fmla="*/ 622330 w 916506"/>
                <a:gd name="connsiteY16" fmla="*/ 1253102 h 3983602"/>
                <a:gd name="connsiteX17" fmla="*/ 806480 w 916506"/>
                <a:gd name="connsiteY17" fmla="*/ 1081652 h 3983602"/>
                <a:gd name="connsiteX18" fmla="*/ 876330 w 916506"/>
                <a:gd name="connsiteY18" fmla="*/ 922902 h 3983602"/>
                <a:gd name="connsiteX19" fmla="*/ 914430 w 916506"/>
                <a:gd name="connsiteY19" fmla="*/ 630802 h 3983602"/>
                <a:gd name="connsiteX20" fmla="*/ 838230 w 916506"/>
                <a:gd name="connsiteY20" fmla="*/ 313302 h 3983602"/>
                <a:gd name="connsiteX21" fmla="*/ 696942 w 916506"/>
                <a:gd name="connsiteY21" fmla="*/ 103752 h 3983602"/>
                <a:gd name="connsiteX22" fmla="*/ 549305 w 916506"/>
                <a:gd name="connsiteY22" fmla="*/ 11677 h 3983602"/>
                <a:gd name="connsiteX23" fmla="*/ 393730 w 916506"/>
                <a:gd name="connsiteY23" fmla="*/ 8502 h 3983602"/>
                <a:gd name="connsiteX24" fmla="*/ 254030 w 916506"/>
                <a:gd name="connsiteY24" fmla="*/ 97402 h 3983602"/>
                <a:gd name="connsiteX25" fmla="*/ 114330 w 916506"/>
                <a:gd name="connsiteY25" fmla="*/ 275202 h 3983602"/>
                <a:gd name="connsiteX26" fmla="*/ 50830 w 916506"/>
                <a:gd name="connsiteY26" fmla="*/ 465702 h 3983602"/>
                <a:gd name="connsiteX27" fmla="*/ 30 w 916506"/>
                <a:gd name="connsiteY27" fmla="*/ 681602 h 3983602"/>
                <a:gd name="connsiteX28" fmla="*/ 34955 w 916506"/>
                <a:gd name="connsiteY28" fmla="*/ 922902 h 3983602"/>
                <a:gd name="connsiteX29" fmla="*/ 95280 w 916506"/>
                <a:gd name="connsiteY29" fmla="*/ 1049902 h 3983602"/>
                <a:gd name="connsiteX30" fmla="*/ 204817 w 916506"/>
                <a:gd name="connsiteY30" fmla="*/ 1165790 h 3983602"/>
                <a:gd name="connsiteX31" fmla="*/ 324674 w 916506"/>
                <a:gd name="connsiteY31" fmla="*/ 1266597 h 3983602"/>
                <a:gd name="connsiteX32" fmla="*/ 392143 w 916506"/>
                <a:gd name="connsiteY32" fmla="*/ 1422964 h 3983602"/>
                <a:gd name="connsiteX0" fmla="*/ 392143 w 916506"/>
                <a:gd name="connsiteY0" fmla="*/ 1422964 h 3983602"/>
                <a:gd name="connsiteX1" fmla="*/ 393730 w 916506"/>
                <a:gd name="connsiteY1" fmla="*/ 1659502 h 3983602"/>
                <a:gd name="connsiteX2" fmla="*/ 381030 w 916506"/>
                <a:gd name="connsiteY2" fmla="*/ 2180202 h 3983602"/>
                <a:gd name="connsiteX3" fmla="*/ 292130 w 916506"/>
                <a:gd name="connsiteY3" fmla="*/ 3069202 h 3983602"/>
                <a:gd name="connsiteX4" fmla="*/ 250855 w 916506"/>
                <a:gd name="connsiteY4" fmla="*/ 3677214 h 3983602"/>
                <a:gd name="connsiteX5" fmla="*/ 284192 w 916506"/>
                <a:gd name="connsiteY5" fmla="*/ 3829615 h 3983602"/>
                <a:gd name="connsiteX6" fmla="*/ 342930 w 916506"/>
                <a:gd name="connsiteY6" fmla="*/ 3932802 h 3983602"/>
                <a:gd name="connsiteX7" fmla="*/ 423893 w 916506"/>
                <a:gd name="connsiteY7" fmla="*/ 3977252 h 3983602"/>
                <a:gd name="connsiteX8" fmla="*/ 520730 w 916506"/>
                <a:gd name="connsiteY8" fmla="*/ 3983602 h 3983602"/>
                <a:gd name="connsiteX9" fmla="*/ 596930 w 916506"/>
                <a:gd name="connsiteY9" fmla="*/ 3920102 h 3983602"/>
                <a:gd name="connsiteX10" fmla="*/ 662018 w 916506"/>
                <a:gd name="connsiteY10" fmla="*/ 3732777 h 3983602"/>
                <a:gd name="connsiteX11" fmla="*/ 660430 w 916506"/>
                <a:gd name="connsiteY11" fmla="*/ 3323202 h 3983602"/>
                <a:gd name="connsiteX12" fmla="*/ 609630 w 916506"/>
                <a:gd name="connsiteY12" fmla="*/ 2802502 h 3983602"/>
                <a:gd name="connsiteX13" fmla="*/ 558830 w 916506"/>
                <a:gd name="connsiteY13" fmla="*/ 2116702 h 3983602"/>
                <a:gd name="connsiteX14" fmla="*/ 527080 w 916506"/>
                <a:gd name="connsiteY14" fmla="*/ 1665852 h 3983602"/>
                <a:gd name="connsiteX15" fmla="*/ 528668 w 916506"/>
                <a:gd name="connsiteY15" fmla="*/ 1416614 h 3983602"/>
                <a:gd name="connsiteX16" fmla="*/ 622330 w 916506"/>
                <a:gd name="connsiteY16" fmla="*/ 1253102 h 3983602"/>
                <a:gd name="connsiteX17" fmla="*/ 806480 w 916506"/>
                <a:gd name="connsiteY17" fmla="*/ 1081652 h 3983602"/>
                <a:gd name="connsiteX18" fmla="*/ 876330 w 916506"/>
                <a:gd name="connsiteY18" fmla="*/ 922902 h 3983602"/>
                <a:gd name="connsiteX19" fmla="*/ 914430 w 916506"/>
                <a:gd name="connsiteY19" fmla="*/ 630802 h 3983602"/>
                <a:gd name="connsiteX20" fmla="*/ 838230 w 916506"/>
                <a:gd name="connsiteY20" fmla="*/ 313302 h 3983602"/>
                <a:gd name="connsiteX21" fmla="*/ 696942 w 916506"/>
                <a:gd name="connsiteY21" fmla="*/ 103752 h 3983602"/>
                <a:gd name="connsiteX22" fmla="*/ 549305 w 916506"/>
                <a:gd name="connsiteY22" fmla="*/ 11677 h 3983602"/>
                <a:gd name="connsiteX23" fmla="*/ 393730 w 916506"/>
                <a:gd name="connsiteY23" fmla="*/ 8502 h 3983602"/>
                <a:gd name="connsiteX24" fmla="*/ 254030 w 916506"/>
                <a:gd name="connsiteY24" fmla="*/ 97402 h 3983602"/>
                <a:gd name="connsiteX25" fmla="*/ 114330 w 916506"/>
                <a:gd name="connsiteY25" fmla="*/ 275202 h 3983602"/>
                <a:gd name="connsiteX26" fmla="*/ 50830 w 916506"/>
                <a:gd name="connsiteY26" fmla="*/ 465702 h 3983602"/>
                <a:gd name="connsiteX27" fmla="*/ 30 w 916506"/>
                <a:gd name="connsiteY27" fmla="*/ 681602 h 3983602"/>
                <a:gd name="connsiteX28" fmla="*/ 34955 w 916506"/>
                <a:gd name="connsiteY28" fmla="*/ 922902 h 3983602"/>
                <a:gd name="connsiteX29" fmla="*/ 95280 w 916506"/>
                <a:gd name="connsiteY29" fmla="*/ 1049902 h 3983602"/>
                <a:gd name="connsiteX30" fmla="*/ 231011 w 916506"/>
                <a:gd name="connsiteY30" fmla="*/ 1132452 h 3983602"/>
                <a:gd name="connsiteX31" fmla="*/ 324674 w 916506"/>
                <a:gd name="connsiteY31" fmla="*/ 1266597 h 3983602"/>
                <a:gd name="connsiteX32" fmla="*/ 392143 w 916506"/>
                <a:gd name="connsiteY32" fmla="*/ 1422964 h 3983602"/>
                <a:gd name="connsiteX0" fmla="*/ 392143 w 916506"/>
                <a:gd name="connsiteY0" fmla="*/ 1422964 h 3983602"/>
                <a:gd name="connsiteX1" fmla="*/ 393730 w 916506"/>
                <a:gd name="connsiteY1" fmla="*/ 1659502 h 3983602"/>
                <a:gd name="connsiteX2" fmla="*/ 381030 w 916506"/>
                <a:gd name="connsiteY2" fmla="*/ 2180202 h 3983602"/>
                <a:gd name="connsiteX3" fmla="*/ 292130 w 916506"/>
                <a:gd name="connsiteY3" fmla="*/ 3069202 h 3983602"/>
                <a:gd name="connsiteX4" fmla="*/ 250855 w 916506"/>
                <a:gd name="connsiteY4" fmla="*/ 3677214 h 3983602"/>
                <a:gd name="connsiteX5" fmla="*/ 284192 w 916506"/>
                <a:gd name="connsiteY5" fmla="*/ 3829615 h 3983602"/>
                <a:gd name="connsiteX6" fmla="*/ 342930 w 916506"/>
                <a:gd name="connsiteY6" fmla="*/ 3932802 h 3983602"/>
                <a:gd name="connsiteX7" fmla="*/ 423893 w 916506"/>
                <a:gd name="connsiteY7" fmla="*/ 3977252 h 3983602"/>
                <a:gd name="connsiteX8" fmla="*/ 520730 w 916506"/>
                <a:gd name="connsiteY8" fmla="*/ 3983602 h 3983602"/>
                <a:gd name="connsiteX9" fmla="*/ 596930 w 916506"/>
                <a:gd name="connsiteY9" fmla="*/ 3920102 h 3983602"/>
                <a:gd name="connsiteX10" fmla="*/ 662018 w 916506"/>
                <a:gd name="connsiteY10" fmla="*/ 3732777 h 3983602"/>
                <a:gd name="connsiteX11" fmla="*/ 660430 w 916506"/>
                <a:gd name="connsiteY11" fmla="*/ 3323202 h 3983602"/>
                <a:gd name="connsiteX12" fmla="*/ 609630 w 916506"/>
                <a:gd name="connsiteY12" fmla="*/ 2802502 h 3983602"/>
                <a:gd name="connsiteX13" fmla="*/ 558830 w 916506"/>
                <a:gd name="connsiteY13" fmla="*/ 2116702 h 3983602"/>
                <a:gd name="connsiteX14" fmla="*/ 527080 w 916506"/>
                <a:gd name="connsiteY14" fmla="*/ 1665852 h 3983602"/>
                <a:gd name="connsiteX15" fmla="*/ 528668 w 916506"/>
                <a:gd name="connsiteY15" fmla="*/ 1416614 h 3983602"/>
                <a:gd name="connsiteX16" fmla="*/ 622330 w 916506"/>
                <a:gd name="connsiteY16" fmla="*/ 1253102 h 3983602"/>
                <a:gd name="connsiteX17" fmla="*/ 806480 w 916506"/>
                <a:gd name="connsiteY17" fmla="*/ 1081652 h 3983602"/>
                <a:gd name="connsiteX18" fmla="*/ 876330 w 916506"/>
                <a:gd name="connsiteY18" fmla="*/ 922902 h 3983602"/>
                <a:gd name="connsiteX19" fmla="*/ 914430 w 916506"/>
                <a:gd name="connsiteY19" fmla="*/ 630802 h 3983602"/>
                <a:gd name="connsiteX20" fmla="*/ 838230 w 916506"/>
                <a:gd name="connsiteY20" fmla="*/ 313302 h 3983602"/>
                <a:gd name="connsiteX21" fmla="*/ 696942 w 916506"/>
                <a:gd name="connsiteY21" fmla="*/ 103752 h 3983602"/>
                <a:gd name="connsiteX22" fmla="*/ 549305 w 916506"/>
                <a:gd name="connsiteY22" fmla="*/ 11677 h 3983602"/>
                <a:gd name="connsiteX23" fmla="*/ 393730 w 916506"/>
                <a:gd name="connsiteY23" fmla="*/ 8502 h 3983602"/>
                <a:gd name="connsiteX24" fmla="*/ 254030 w 916506"/>
                <a:gd name="connsiteY24" fmla="*/ 97402 h 3983602"/>
                <a:gd name="connsiteX25" fmla="*/ 114330 w 916506"/>
                <a:gd name="connsiteY25" fmla="*/ 275202 h 3983602"/>
                <a:gd name="connsiteX26" fmla="*/ 50830 w 916506"/>
                <a:gd name="connsiteY26" fmla="*/ 465702 h 3983602"/>
                <a:gd name="connsiteX27" fmla="*/ 30 w 916506"/>
                <a:gd name="connsiteY27" fmla="*/ 681602 h 3983602"/>
                <a:gd name="connsiteX28" fmla="*/ 34955 w 916506"/>
                <a:gd name="connsiteY28" fmla="*/ 922902 h 3983602"/>
                <a:gd name="connsiteX29" fmla="*/ 188148 w 916506"/>
                <a:gd name="connsiteY29" fmla="*/ 1016564 h 3983602"/>
                <a:gd name="connsiteX30" fmla="*/ 231011 w 916506"/>
                <a:gd name="connsiteY30" fmla="*/ 1132452 h 3983602"/>
                <a:gd name="connsiteX31" fmla="*/ 324674 w 916506"/>
                <a:gd name="connsiteY31" fmla="*/ 1266597 h 3983602"/>
                <a:gd name="connsiteX32" fmla="*/ 392143 w 916506"/>
                <a:gd name="connsiteY32" fmla="*/ 1422964 h 3983602"/>
                <a:gd name="connsiteX0" fmla="*/ 392143 w 916506"/>
                <a:gd name="connsiteY0" fmla="*/ 1422964 h 3983602"/>
                <a:gd name="connsiteX1" fmla="*/ 393730 w 916506"/>
                <a:gd name="connsiteY1" fmla="*/ 1659502 h 3983602"/>
                <a:gd name="connsiteX2" fmla="*/ 381030 w 916506"/>
                <a:gd name="connsiteY2" fmla="*/ 2180202 h 3983602"/>
                <a:gd name="connsiteX3" fmla="*/ 292130 w 916506"/>
                <a:gd name="connsiteY3" fmla="*/ 3069202 h 3983602"/>
                <a:gd name="connsiteX4" fmla="*/ 250855 w 916506"/>
                <a:gd name="connsiteY4" fmla="*/ 3677214 h 3983602"/>
                <a:gd name="connsiteX5" fmla="*/ 284192 w 916506"/>
                <a:gd name="connsiteY5" fmla="*/ 3829615 h 3983602"/>
                <a:gd name="connsiteX6" fmla="*/ 342930 w 916506"/>
                <a:gd name="connsiteY6" fmla="*/ 3932802 h 3983602"/>
                <a:gd name="connsiteX7" fmla="*/ 423893 w 916506"/>
                <a:gd name="connsiteY7" fmla="*/ 3977252 h 3983602"/>
                <a:gd name="connsiteX8" fmla="*/ 520730 w 916506"/>
                <a:gd name="connsiteY8" fmla="*/ 3983602 h 3983602"/>
                <a:gd name="connsiteX9" fmla="*/ 596930 w 916506"/>
                <a:gd name="connsiteY9" fmla="*/ 3920102 h 3983602"/>
                <a:gd name="connsiteX10" fmla="*/ 662018 w 916506"/>
                <a:gd name="connsiteY10" fmla="*/ 3732777 h 3983602"/>
                <a:gd name="connsiteX11" fmla="*/ 660430 w 916506"/>
                <a:gd name="connsiteY11" fmla="*/ 3323202 h 3983602"/>
                <a:gd name="connsiteX12" fmla="*/ 609630 w 916506"/>
                <a:gd name="connsiteY12" fmla="*/ 2802502 h 3983602"/>
                <a:gd name="connsiteX13" fmla="*/ 558830 w 916506"/>
                <a:gd name="connsiteY13" fmla="*/ 2116702 h 3983602"/>
                <a:gd name="connsiteX14" fmla="*/ 527080 w 916506"/>
                <a:gd name="connsiteY14" fmla="*/ 1665852 h 3983602"/>
                <a:gd name="connsiteX15" fmla="*/ 528668 w 916506"/>
                <a:gd name="connsiteY15" fmla="*/ 1416614 h 3983602"/>
                <a:gd name="connsiteX16" fmla="*/ 622330 w 916506"/>
                <a:gd name="connsiteY16" fmla="*/ 1253102 h 3983602"/>
                <a:gd name="connsiteX17" fmla="*/ 806480 w 916506"/>
                <a:gd name="connsiteY17" fmla="*/ 1081652 h 3983602"/>
                <a:gd name="connsiteX18" fmla="*/ 876330 w 916506"/>
                <a:gd name="connsiteY18" fmla="*/ 922902 h 3983602"/>
                <a:gd name="connsiteX19" fmla="*/ 914430 w 916506"/>
                <a:gd name="connsiteY19" fmla="*/ 630802 h 3983602"/>
                <a:gd name="connsiteX20" fmla="*/ 838230 w 916506"/>
                <a:gd name="connsiteY20" fmla="*/ 313302 h 3983602"/>
                <a:gd name="connsiteX21" fmla="*/ 696942 w 916506"/>
                <a:gd name="connsiteY21" fmla="*/ 103752 h 3983602"/>
                <a:gd name="connsiteX22" fmla="*/ 549305 w 916506"/>
                <a:gd name="connsiteY22" fmla="*/ 11677 h 3983602"/>
                <a:gd name="connsiteX23" fmla="*/ 393730 w 916506"/>
                <a:gd name="connsiteY23" fmla="*/ 8502 h 3983602"/>
                <a:gd name="connsiteX24" fmla="*/ 254030 w 916506"/>
                <a:gd name="connsiteY24" fmla="*/ 97402 h 3983602"/>
                <a:gd name="connsiteX25" fmla="*/ 114330 w 916506"/>
                <a:gd name="connsiteY25" fmla="*/ 275202 h 3983602"/>
                <a:gd name="connsiteX26" fmla="*/ 50830 w 916506"/>
                <a:gd name="connsiteY26" fmla="*/ 465702 h 3983602"/>
                <a:gd name="connsiteX27" fmla="*/ 30 w 916506"/>
                <a:gd name="connsiteY27" fmla="*/ 681602 h 3983602"/>
                <a:gd name="connsiteX28" fmla="*/ 34955 w 916506"/>
                <a:gd name="connsiteY28" fmla="*/ 922902 h 3983602"/>
                <a:gd name="connsiteX29" fmla="*/ 188148 w 916506"/>
                <a:gd name="connsiteY29" fmla="*/ 1016564 h 3983602"/>
                <a:gd name="connsiteX30" fmla="*/ 231011 w 916506"/>
                <a:gd name="connsiteY30" fmla="*/ 1132452 h 3983602"/>
                <a:gd name="connsiteX31" fmla="*/ 324674 w 916506"/>
                <a:gd name="connsiteY31" fmla="*/ 1266597 h 3983602"/>
                <a:gd name="connsiteX32" fmla="*/ 392143 w 916506"/>
                <a:gd name="connsiteY32" fmla="*/ 1422964 h 3983602"/>
                <a:gd name="connsiteX0" fmla="*/ 392118 w 916481"/>
                <a:gd name="connsiteY0" fmla="*/ 1422964 h 3983602"/>
                <a:gd name="connsiteX1" fmla="*/ 393705 w 916481"/>
                <a:gd name="connsiteY1" fmla="*/ 1659502 h 3983602"/>
                <a:gd name="connsiteX2" fmla="*/ 381005 w 916481"/>
                <a:gd name="connsiteY2" fmla="*/ 2180202 h 3983602"/>
                <a:gd name="connsiteX3" fmla="*/ 292105 w 916481"/>
                <a:gd name="connsiteY3" fmla="*/ 3069202 h 3983602"/>
                <a:gd name="connsiteX4" fmla="*/ 250830 w 916481"/>
                <a:gd name="connsiteY4" fmla="*/ 3677214 h 3983602"/>
                <a:gd name="connsiteX5" fmla="*/ 284167 w 916481"/>
                <a:gd name="connsiteY5" fmla="*/ 3829615 h 3983602"/>
                <a:gd name="connsiteX6" fmla="*/ 342905 w 916481"/>
                <a:gd name="connsiteY6" fmla="*/ 3932802 h 3983602"/>
                <a:gd name="connsiteX7" fmla="*/ 423868 w 916481"/>
                <a:gd name="connsiteY7" fmla="*/ 3977252 h 3983602"/>
                <a:gd name="connsiteX8" fmla="*/ 520705 w 916481"/>
                <a:gd name="connsiteY8" fmla="*/ 3983602 h 3983602"/>
                <a:gd name="connsiteX9" fmla="*/ 596905 w 916481"/>
                <a:gd name="connsiteY9" fmla="*/ 3920102 h 3983602"/>
                <a:gd name="connsiteX10" fmla="*/ 661993 w 916481"/>
                <a:gd name="connsiteY10" fmla="*/ 3732777 h 3983602"/>
                <a:gd name="connsiteX11" fmla="*/ 660405 w 916481"/>
                <a:gd name="connsiteY11" fmla="*/ 3323202 h 3983602"/>
                <a:gd name="connsiteX12" fmla="*/ 609605 w 916481"/>
                <a:gd name="connsiteY12" fmla="*/ 2802502 h 3983602"/>
                <a:gd name="connsiteX13" fmla="*/ 558805 w 916481"/>
                <a:gd name="connsiteY13" fmla="*/ 2116702 h 3983602"/>
                <a:gd name="connsiteX14" fmla="*/ 527055 w 916481"/>
                <a:gd name="connsiteY14" fmla="*/ 1665852 h 3983602"/>
                <a:gd name="connsiteX15" fmla="*/ 528643 w 916481"/>
                <a:gd name="connsiteY15" fmla="*/ 1416614 h 3983602"/>
                <a:gd name="connsiteX16" fmla="*/ 622305 w 916481"/>
                <a:gd name="connsiteY16" fmla="*/ 1253102 h 3983602"/>
                <a:gd name="connsiteX17" fmla="*/ 806455 w 916481"/>
                <a:gd name="connsiteY17" fmla="*/ 1081652 h 3983602"/>
                <a:gd name="connsiteX18" fmla="*/ 876305 w 916481"/>
                <a:gd name="connsiteY18" fmla="*/ 922902 h 3983602"/>
                <a:gd name="connsiteX19" fmla="*/ 914405 w 916481"/>
                <a:gd name="connsiteY19" fmla="*/ 630802 h 3983602"/>
                <a:gd name="connsiteX20" fmla="*/ 838205 w 916481"/>
                <a:gd name="connsiteY20" fmla="*/ 313302 h 3983602"/>
                <a:gd name="connsiteX21" fmla="*/ 696917 w 916481"/>
                <a:gd name="connsiteY21" fmla="*/ 103752 h 3983602"/>
                <a:gd name="connsiteX22" fmla="*/ 549280 w 916481"/>
                <a:gd name="connsiteY22" fmla="*/ 11677 h 3983602"/>
                <a:gd name="connsiteX23" fmla="*/ 393705 w 916481"/>
                <a:gd name="connsiteY23" fmla="*/ 8502 h 3983602"/>
                <a:gd name="connsiteX24" fmla="*/ 254005 w 916481"/>
                <a:gd name="connsiteY24" fmla="*/ 97402 h 3983602"/>
                <a:gd name="connsiteX25" fmla="*/ 114305 w 916481"/>
                <a:gd name="connsiteY25" fmla="*/ 275202 h 3983602"/>
                <a:gd name="connsiteX26" fmla="*/ 50805 w 916481"/>
                <a:gd name="connsiteY26" fmla="*/ 465702 h 3983602"/>
                <a:gd name="connsiteX27" fmla="*/ 5 w 916481"/>
                <a:gd name="connsiteY27" fmla="*/ 681602 h 3983602"/>
                <a:gd name="connsiteX28" fmla="*/ 208761 w 916481"/>
                <a:gd name="connsiteY28" fmla="*/ 765739 h 3983602"/>
                <a:gd name="connsiteX29" fmla="*/ 188123 w 916481"/>
                <a:gd name="connsiteY29" fmla="*/ 1016564 h 3983602"/>
                <a:gd name="connsiteX30" fmla="*/ 230986 w 916481"/>
                <a:gd name="connsiteY30" fmla="*/ 1132452 h 3983602"/>
                <a:gd name="connsiteX31" fmla="*/ 324649 w 916481"/>
                <a:gd name="connsiteY31" fmla="*/ 1266597 h 3983602"/>
                <a:gd name="connsiteX32" fmla="*/ 392118 w 916481"/>
                <a:gd name="connsiteY32" fmla="*/ 1422964 h 3983602"/>
                <a:gd name="connsiteX0" fmla="*/ 342289 w 866652"/>
                <a:gd name="connsiteY0" fmla="*/ 1422964 h 3983602"/>
                <a:gd name="connsiteX1" fmla="*/ 343876 w 866652"/>
                <a:gd name="connsiteY1" fmla="*/ 1659502 h 3983602"/>
                <a:gd name="connsiteX2" fmla="*/ 331176 w 866652"/>
                <a:gd name="connsiteY2" fmla="*/ 2180202 h 3983602"/>
                <a:gd name="connsiteX3" fmla="*/ 242276 w 866652"/>
                <a:gd name="connsiteY3" fmla="*/ 3069202 h 3983602"/>
                <a:gd name="connsiteX4" fmla="*/ 201001 w 866652"/>
                <a:gd name="connsiteY4" fmla="*/ 3677214 h 3983602"/>
                <a:gd name="connsiteX5" fmla="*/ 234338 w 866652"/>
                <a:gd name="connsiteY5" fmla="*/ 3829615 h 3983602"/>
                <a:gd name="connsiteX6" fmla="*/ 293076 w 866652"/>
                <a:gd name="connsiteY6" fmla="*/ 3932802 h 3983602"/>
                <a:gd name="connsiteX7" fmla="*/ 374039 w 866652"/>
                <a:gd name="connsiteY7" fmla="*/ 3977252 h 3983602"/>
                <a:gd name="connsiteX8" fmla="*/ 470876 w 866652"/>
                <a:gd name="connsiteY8" fmla="*/ 3983602 h 3983602"/>
                <a:gd name="connsiteX9" fmla="*/ 547076 w 866652"/>
                <a:gd name="connsiteY9" fmla="*/ 3920102 h 3983602"/>
                <a:gd name="connsiteX10" fmla="*/ 612164 w 866652"/>
                <a:gd name="connsiteY10" fmla="*/ 3732777 h 3983602"/>
                <a:gd name="connsiteX11" fmla="*/ 610576 w 866652"/>
                <a:gd name="connsiteY11" fmla="*/ 3323202 h 3983602"/>
                <a:gd name="connsiteX12" fmla="*/ 559776 w 866652"/>
                <a:gd name="connsiteY12" fmla="*/ 2802502 h 3983602"/>
                <a:gd name="connsiteX13" fmla="*/ 508976 w 866652"/>
                <a:gd name="connsiteY13" fmla="*/ 2116702 h 3983602"/>
                <a:gd name="connsiteX14" fmla="*/ 477226 w 866652"/>
                <a:gd name="connsiteY14" fmla="*/ 1665852 h 3983602"/>
                <a:gd name="connsiteX15" fmla="*/ 478814 w 866652"/>
                <a:gd name="connsiteY15" fmla="*/ 1416614 h 3983602"/>
                <a:gd name="connsiteX16" fmla="*/ 572476 w 866652"/>
                <a:gd name="connsiteY16" fmla="*/ 1253102 h 3983602"/>
                <a:gd name="connsiteX17" fmla="*/ 756626 w 866652"/>
                <a:gd name="connsiteY17" fmla="*/ 1081652 h 3983602"/>
                <a:gd name="connsiteX18" fmla="*/ 826476 w 866652"/>
                <a:gd name="connsiteY18" fmla="*/ 922902 h 3983602"/>
                <a:gd name="connsiteX19" fmla="*/ 864576 w 866652"/>
                <a:gd name="connsiteY19" fmla="*/ 630802 h 3983602"/>
                <a:gd name="connsiteX20" fmla="*/ 788376 w 866652"/>
                <a:gd name="connsiteY20" fmla="*/ 313302 h 3983602"/>
                <a:gd name="connsiteX21" fmla="*/ 647088 w 866652"/>
                <a:gd name="connsiteY21" fmla="*/ 103752 h 3983602"/>
                <a:gd name="connsiteX22" fmla="*/ 499451 w 866652"/>
                <a:gd name="connsiteY22" fmla="*/ 11677 h 3983602"/>
                <a:gd name="connsiteX23" fmla="*/ 343876 w 866652"/>
                <a:gd name="connsiteY23" fmla="*/ 8502 h 3983602"/>
                <a:gd name="connsiteX24" fmla="*/ 204176 w 866652"/>
                <a:gd name="connsiteY24" fmla="*/ 97402 h 3983602"/>
                <a:gd name="connsiteX25" fmla="*/ 64476 w 866652"/>
                <a:gd name="connsiteY25" fmla="*/ 275202 h 3983602"/>
                <a:gd name="connsiteX26" fmla="*/ 976 w 866652"/>
                <a:gd name="connsiteY26" fmla="*/ 465702 h 3983602"/>
                <a:gd name="connsiteX27" fmla="*/ 176395 w 866652"/>
                <a:gd name="connsiteY27" fmla="*/ 517296 h 3983602"/>
                <a:gd name="connsiteX28" fmla="*/ 158932 w 866652"/>
                <a:gd name="connsiteY28" fmla="*/ 765739 h 3983602"/>
                <a:gd name="connsiteX29" fmla="*/ 138294 w 866652"/>
                <a:gd name="connsiteY29" fmla="*/ 1016564 h 3983602"/>
                <a:gd name="connsiteX30" fmla="*/ 181157 w 866652"/>
                <a:gd name="connsiteY30" fmla="*/ 1132452 h 3983602"/>
                <a:gd name="connsiteX31" fmla="*/ 274820 w 866652"/>
                <a:gd name="connsiteY31" fmla="*/ 1266597 h 3983602"/>
                <a:gd name="connsiteX32" fmla="*/ 342289 w 866652"/>
                <a:gd name="connsiteY32" fmla="*/ 1422964 h 3983602"/>
                <a:gd name="connsiteX0" fmla="*/ 277813 w 802176"/>
                <a:gd name="connsiteY0" fmla="*/ 1422964 h 3983602"/>
                <a:gd name="connsiteX1" fmla="*/ 279400 w 802176"/>
                <a:gd name="connsiteY1" fmla="*/ 1659502 h 3983602"/>
                <a:gd name="connsiteX2" fmla="*/ 266700 w 802176"/>
                <a:gd name="connsiteY2" fmla="*/ 2180202 h 3983602"/>
                <a:gd name="connsiteX3" fmla="*/ 177800 w 802176"/>
                <a:gd name="connsiteY3" fmla="*/ 3069202 h 3983602"/>
                <a:gd name="connsiteX4" fmla="*/ 136525 w 802176"/>
                <a:gd name="connsiteY4" fmla="*/ 3677214 h 3983602"/>
                <a:gd name="connsiteX5" fmla="*/ 169862 w 802176"/>
                <a:gd name="connsiteY5" fmla="*/ 3829615 h 3983602"/>
                <a:gd name="connsiteX6" fmla="*/ 228600 w 802176"/>
                <a:gd name="connsiteY6" fmla="*/ 3932802 h 3983602"/>
                <a:gd name="connsiteX7" fmla="*/ 309563 w 802176"/>
                <a:gd name="connsiteY7" fmla="*/ 3977252 h 3983602"/>
                <a:gd name="connsiteX8" fmla="*/ 406400 w 802176"/>
                <a:gd name="connsiteY8" fmla="*/ 3983602 h 3983602"/>
                <a:gd name="connsiteX9" fmla="*/ 482600 w 802176"/>
                <a:gd name="connsiteY9" fmla="*/ 3920102 h 3983602"/>
                <a:gd name="connsiteX10" fmla="*/ 547688 w 802176"/>
                <a:gd name="connsiteY10" fmla="*/ 3732777 h 3983602"/>
                <a:gd name="connsiteX11" fmla="*/ 546100 w 802176"/>
                <a:gd name="connsiteY11" fmla="*/ 3323202 h 3983602"/>
                <a:gd name="connsiteX12" fmla="*/ 495300 w 802176"/>
                <a:gd name="connsiteY12" fmla="*/ 2802502 h 3983602"/>
                <a:gd name="connsiteX13" fmla="*/ 444500 w 802176"/>
                <a:gd name="connsiteY13" fmla="*/ 2116702 h 3983602"/>
                <a:gd name="connsiteX14" fmla="*/ 412750 w 802176"/>
                <a:gd name="connsiteY14" fmla="*/ 1665852 h 3983602"/>
                <a:gd name="connsiteX15" fmla="*/ 414338 w 802176"/>
                <a:gd name="connsiteY15" fmla="*/ 1416614 h 3983602"/>
                <a:gd name="connsiteX16" fmla="*/ 508000 w 802176"/>
                <a:gd name="connsiteY16" fmla="*/ 1253102 h 3983602"/>
                <a:gd name="connsiteX17" fmla="*/ 692150 w 802176"/>
                <a:gd name="connsiteY17" fmla="*/ 1081652 h 3983602"/>
                <a:gd name="connsiteX18" fmla="*/ 762000 w 802176"/>
                <a:gd name="connsiteY18" fmla="*/ 922902 h 3983602"/>
                <a:gd name="connsiteX19" fmla="*/ 800100 w 802176"/>
                <a:gd name="connsiteY19" fmla="*/ 630802 h 3983602"/>
                <a:gd name="connsiteX20" fmla="*/ 723900 w 802176"/>
                <a:gd name="connsiteY20" fmla="*/ 313302 h 3983602"/>
                <a:gd name="connsiteX21" fmla="*/ 582612 w 802176"/>
                <a:gd name="connsiteY21" fmla="*/ 103752 h 3983602"/>
                <a:gd name="connsiteX22" fmla="*/ 434975 w 802176"/>
                <a:gd name="connsiteY22" fmla="*/ 11677 h 3983602"/>
                <a:gd name="connsiteX23" fmla="*/ 279400 w 802176"/>
                <a:gd name="connsiteY23" fmla="*/ 8502 h 3983602"/>
                <a:gd name="connsiteX24" fmla="*/ 139700 w 802176"/>
                <a:gd name="connsiteY24" fmla="*/ 97402 h 3983602"/>
                <a:gd name="connsiteX25" fmla="*/ 0 w 802176"/>
                <a:gd name="connsiteY25" fmla="*/ 275202 h 3983602"/>
                <a:gd name="connsiteX26" fmla="*/ 136525 w 802176"/>
                <a:gd name="connsiteY26" fmla="*/ 249008 h 3983602"/>
                <a:gd name="connsiteX27" fmla="*/ 111919 w 802176"/>
                <a:gd name="connsiteY27" fmla="*/ 517296 h 3983602"/>
                <a:gd name="connsiteX28" fmla="*/ 94456 w 802176"/>
                <a:gd name="connsiteY28" fmla="*/ 765739 h 3983602"/>
                <a:gd name="connsiteX29" fmla="*/ 73818 w 802176"/>
                <a:gd name="connsiteY29" fmla="*/ 1016564 h 3983602"/>
                <a:gd name="connsiteX30" fmla="*/ 116681 w 802176"/>
                <a:gd name="connsiteY30" fmla="*/ 1132452 h 3983602"/>
                <a:gd name="connsiteX31" fmla="*/ 210344 w 802176"/>
                <a:gd name="connsiteY31" fmla="*/ 1266597 h 3983602"/>
                <a:gd name="connsiteX32" fmla="*/ 277813 w 802176"/>
                <a:gd name="connsiteY32" fmla="*/ 1422964 h 3983602"/>
                <a:gd name="connsiteX0" fmla="*/ 277813 w 802176"/>
                <a:gd name="connsiteY0" fmla="*/ 1422964 h 3983602"/>
                <a:gd name="connsiteX1" fmla="*/ 279400 w 802176"/>
                <a:gd name="connsiteY1" fmla="*/ 1659502 h 3983602"/>
                <a:gd name="connsiteX2" fmla="*/ 266700 w 802176"/>
                <a:gd name="connsiteY2" fmla="*/ 2180202 h 3983602"/>
                <a:gd name="connsiteX3" fmla="*/ 177800 w 802176"/>
                <a:gd name="connsiteY3" fmla="*/ 3069202 h 3983602"/>
                <a:gd name="connsiteX4" fmla="*/ 136525 w 802176"/>
                <a:gd name="connsiteY4" fmla="*/ 3677214 h 3983602"/>
                <a:gd name="connsiteX5" fmla="*/ 169862 w 802176"/>
                <a:gd name="connsiteY5" fmla="*/ 3829615 h 3983602"/>
                <a:gd name="connsiteX6" fmla="*/ 228600 w 802176"/>
                <a:gd name="connsiteY6" fmla="*/ 3932802 h 3983602"/>
                <a:gd name="connsiteX7" fmla="*/ 309563 w 802176"/>
                <a:gd name="connsiteY7" fmla="*/ 3977252 h 3983602"/>
                <a:gd name="connsiteX8" fmla="*/ 406400 w 802176"/>
                <a:gd name="connsiteY8" fmla="*/ 3983602 h 3983602"/>
                <a:gd name="connsiteX9" fmla="*/ 482600 w 802176"/>
                <a:gd name="connsiteY9" fmla="*/ 3920102 h 3983602"/>
                <a:gd name="connsiteX10" fmla="*/ 547688 w 802176"/>
                <a:gd name="connsiteY10" fmla="*/ 3732777 h 3983602"/>
                <a:gd name="connsiteX11" fmla="*/ 546100 w 802176"/>
                <a:gd name="connsiteY11" fmla="*/ 3323202 h 3983602"/>
                <a:gd name="connsiteX12" fmla="*/ 495300 w 802176"/>
                <a:gd name="connsiteY12" fmla="*/ 2802502 h 3983602"/>
                <a:gd name="connsiteX13" fmla="*/ 444500 w 802176"/>
                <a:gd name="connsiteY13" fmla="*/ 2116702 h 3983602"/>
                <a:gd name="connsiteX14" fmla="*/ 412750 w 802176"/>
                <a:gd name="connsiteY14" fmla="*/ 1665852 h 3983602"/>
                <a:gd name="connsiteX15" fmla="*/ 414338 w 802176"/>
                <a:gd name="connsiteY15" fmla="*/ 1416614 h 3983602"/>
                <a:gd name="connsiteX16" fmla="*/ 508000 w 802176"/>
                <a:gd name="connsiteY16" fmla="*/ 1253102 h 3983602"/>
                <a:gd name="connsiteX17" fmla="*/ 692150 w 802176"/>
                <a:gd name="connsiteY17" fmla="*/ 1081652 h 3983602"/>
                <a:gd name="connsiteX18" fmla="*/ 762000 w 802176"/>
                <a:gd name="connsiteY18" fmla="*/ 922902 h 3983602"/>
                <a:gd name="connsiteX19" fmla="*/ 800100 w 802176"/>
                <a:gd name="connsiteY19" fmla="*/ 630802 h 3983602"/>
                <a:gd name="connsiteX20" fmla="*/ 723900 w 802176"/>
                <a:gd name="connsiteY20" fmla="*/ 313302 h 3983602"/>
                <a:gd name="connsiteX21" fmla="*/ 582612 w 802176"/>
                <a:gd name="connsiteY21" fmla="*/ 103752 h 3983602"/>
                <a:gd name="connsiteX22" fmla="*/ 434975 w 802176"/>
                <a:gd name="connsiteY22" fmla="*/ 11677 h 3983602"/>
                <a:gd name="connsiteX23" fmla="*/ 279400 w 802176"/>
                <a:gd name="connsiteY23" fmla="*/ 8502 h 3983602"/>
                <a:gd name="connsiteX24" fmla="*/ 239712 w 802176"/>
                <a:gd name="connsiteY24" fmla="*/ 185508 h 3983602"/>
                <a:gd name="connsiteX25" fmla="*/ 0 w 802176"/>
                <a:gd name="connsiteY25" fmla="*/ 275202 h 3983602"/>
                <a:gd name="connsiteX26" fmla="*/ 136525 w 802176"/>
                <a:gd name="connsiteY26" fmla="*/ 249008 h 3983602"/>
                <a:gd name="connsiteX27" fmla="*/ 111919 w 802176"/>
                <a:gd name="connsiteY27" fmla="*/ 517296 h 3983602"/>
                <a:gd name="connsiteX28" fmla="*/ 94456 w 802176"/>
                <a:gd name="connsiteY28" fmla="*/ 765739 h 3983602"/>
                <a:gd name="connsiteX29" fmla="*/ 73818 w 802176"/>
                <a:gd name="connsiteY29" fmla="*/ 1016564 h 3983602"/>
                <a:gd name="connsiteX30" fmla="*/ 116681 w 802176"/>
                <a:gd name="connsiteY30" fmla="*/ 1132452 h 3983602"/>
                <a:gd name="connsiteX31" fmla="*/ 210344 w 802176"/>
                <a:gd name="connsiteY31" fmla="*/ 1266597 h 3983602"/>
                <a:gd name="connsiteX32" fmla="*/ 277813 w 802176"/>
                <a:gd name="connsiteY32" fmla="*/ 1422964 h 3983602"/>
                <a:gd name="connsiteX0" fmla="*/ 203995 w 728358"/>
                <a:gd name="connsiteY0" fmla="*/ 1422964 h 3983602"/>
                <a:gd name="connsiteX1" fmla="*/ 205582 w 728358"/>
                <a:gd name="connsiteY1" fmla="*/ 1659502 h 3983602"/>
                <a:gd name="connsiteX2" fmla="*/ 192882 w 728358"/>
                <a:gd name="connsiteY2" fmla="*/ 2180202 h 3983602"/>
                <a:gd name="connsiteX3" fmla="*/ 103982 w 728358"/>
                <a:gd name="connsiteY3" fmla="*/ 3069202 h 3983602"/>
                <a:gd name="connsiteX4" fmla="*/ 62707 w 728358"/>
                <a:gd name="connsiteY4" fmla="*/ 3677214 h 3983602"/>
                <a:gd name="connsiteX5" fmla="*/ 96044 w 728358"/>
                <a:gd name="connsiteY5" fmla="*/ 3829615 h 3983602"/>
                <a:gd name="connsiteX6" fmla="*/ 154782 w 728358"/>
                <a:gd name="connsiteY6" fmla="*/ 3932802 h 3983602"/>
                <a:gd name="connsiteX7" fmla="*/ 235745 w 728358"/>
                <a:gd name="connsiteY7" fmla="*/ 3977252 h 3983602"/>
                <a:gd name="connsiteX8" fmla="*/ 332582 w 728358"/>
                <a:gd name="connsiteY8" fmla="*/ 3983602 h 3983602"/>
                <a:gd name="connsiteX9" fmla="*/ 408782 w 728358"/>
                <a:gd name="connsiteY9" fmla="*/ 3920102 h 3983602"/>
                <a:gd name="connsiteX10" fmla="*/ 473870 w 728358"/>
                <a:gd name="connsiteY10" fmla="*/ 3732777 h 3983602"/>
                <a:gd name="connsiteX11" fmla="*/ 472282 w 728358"/>
                <a:gd name="connsiteY11" fmla="*/ 3323202 h 3983602"/>
                <a:gd name="connsiteX12" fmla="*/ 421482 w 728358"/>
                <a:gd name="connsiteY12" fmla="*/ 2802502 h 3983602"/>
                <a:gd name="connsiteX13" fmla="*/ 370682 w 728358"/>
                <a:gd name="connsiteY13" fmla="*/ 2116702 h 3983602"/>
                <a:gd name="connsiteX14" fmla="*/ 338932 w 728358"/>
                <a:gd name="connsiteY14" fmla="*/ 1665852 h 3983602"/>
                <a:gd name="connsiteX15" fmla="*/ 340520 w 728358"/>
                <a:gd name="connsiteY15" fmla="*/ 1416614 h 3983602"/>
                <a:gd name="connsiteX16" fmla="*/ 434182 w 728358"/>
                <a:gd name="connsiteY16" fmla="*/ 1253102 h 3983602"/>
                <a:gd name="connsiteX17" fmla="*/ 618332 w 728358"/>
                <a:gd name="connsiteY17" fmla="*/ 1081652 h 3983602"/>
                <a:gd name="connsiteX18" fmla="*/ 688182 w 728358"/>
                <a:gd name="connsiteY18" fmla="*/ 922902 h 3983602"/>
                <a:gd name="connsiteX19" fmla="*/ 726282 w 728358"/>
                <a:gd name="connsiteY19" fmla="*/ 630802 h 3983602"/>
                <a:gd name="connsiteX20" fmla="*/ 650082 w 728358"/>
                <a:gd name="connsiteY20" fmla="*/ 313302 h 3983602"/>
                <a:gd name="connsiteX21" fmla="*/ 508794 w 728358"/>
                <a:gd name="connsiteY21" fmla="*/ 103752 h 3983602"/>
                <a:gd name="connsiteX22" fmla="*/ 361157 w 728358"/>
                <a:gd name="connsiteY22" fmla="*/ 11677 h 3983602"/>
                <a:gd name="connsiteX23" fmla="*/ 205582 w 728358"/>
                <a:gd name="connsiteY23" fmla="*/ 8502 h 3983602"/>
                <a:gd name="connsiteX24" fmla="*/ 165894 w 728358"/>
                <a:gd name="connsiteY24" fmla="*/ 185508 h 3983602"/>
                <a:gd name="connsiteX25" fmla="*/ 73820 w 728358"/>
                <a:gd name="connsiteY25" fmla="*/ 8502 h 3983602"/>
                <a:gd name="connsiteX26" fmla="*/ 62707 w 728358"/>
                <a:gd name="connsiteY26" fmla="*/ 249008 h 3983602"/>
                <a:gd name="connsiteX27" fmla="*/ 38101 w 728358"/>
                <a:gd name="connsiteY27" fmla="*/ 517296 h 3983602"/>
                <a:gd name="connsiteX28" fmla="*/ 20638 w 728358"/>
                <a:gd name="connsiteY28" fmla="*/ 765739 h 3983602"/>
                <a:gd name="connsiteX29" fmla="*/ 0 w 728358"/>
                <a:gd name="connsiteY29" fmla="*/ 1016564 h 3983602"/>
                <a:gd name="connsiteX30" fmla="*/ 42863 w 728358"/>
                <a:gd name="connsiteY30" fmla="*/ 1132452 h 3983602"/>
                <a:gd name="connsiteX31" fmla="*/ 136526 w 728358"/>
                <a:gd name="connsiteY31" fmla="*/ 1266597 h 3983602"/>
                <a:gd name="connsiteX32" fmla="*/ 203995 w 728358"/>
                <a:gd name="connsiteY32" fmla="*/ 1422964 h 3983602"/>
                <a:gd name="connsiteX0" fmla="*/ 203995 w 728358"/>
                <a:gd name="connsiteY0" fmla="*/ 1422964 h 3983602"/>
                <a:gd name="connsiteX1" fmla="*/ 205582 w 728358"/>
                <a:gd name="connsiteY1" fmla="*/ 1659502 h 3983602"/>
                <a:gd name="connsiteX2" fmla="*/ 192882 w 728358"/>
                <a:gd name="connsiteY2" fmla="*/ 2180202 h 3983602"/>
                <a:gd name="connsiteX3" fmla="*/ 103982 w 728358"/>
                <a:gd name="connsiteY3" fmla="*/ 3069202 h 3983602"/>
                <a:gd name="connsiteX4" fmla="*/ 62707 w 728358"/>
                <a:gd name="connsiteY4" fmla="*/ 3677214 h 3983602"/>
                <a:gd name="connsiteX5" fmla="*/ 96044 w 728358"/>
                <a:gd name="connsiteY5" fmla="*/ 3829615 h 3983602"/>
                <a:gd name="connsiteX6" fmla="*/ 154782 w 728358"/>
                <a:gd name="connsiteY6" fmla="*/ 3932802 h 3983602"/>
                <a:gd name="connsiteX7" fmla="*/ 235745 w 728358"/>
                <a:gd name="connsiteY7" fmla="*/ 3977252 h 3983602"/>
                <a:gd name="connsiteX8" fmla="*/ 332582 w 728358"/>
                <a:gd name="connsiteY8" fmla="*/ 3983602 h 3983602"/>
                <a:gd name="connsiteX9" fmla="*/ 408782 w 728358"/>
                <a:gd name="connsiteY9" fmla="*/ 3920102 h 3983602"/>
                <a:gd name="connsiteX10" fmla="*/ 473870 w 728358"/>
                <a:gd name="connsiteY10" fmla="*/ 3732777 h 3983602"/>
                <a:gd name="connsiteX11" fmla="*/ 472282 w 728358"/>
                <a:gd name="connsiteY11" fmla="*/ 3323202 h 3983602"/>
                <a:gd name="connsiteX12" fmla="*/ 421482 w 728358"/>
                <a:gd name="connsiteY12" fmla="*/ 2802502 h 3983602"/>
                <a:gd name="connsiteX13" fmla="*/ 370682 w 728358"/>
                <a:gd name="connsiteY13" fmla="*/ 2116702 h 3983602"/>
                <a:gd name="connsiteX14" fmla="*/ 338932 w 728358"/>
                <a:gd name="connsiteY14" fmla="*/ 1665852 h 3983602"/>
                <a:gd name="connsiteX15" fmla="*/ 340520 w 728358"/>
                <a:gd name="connsiteY15" fmla="*/ 1416614 h 3983602"/>
                <a:gd name="connsiteX16" fmla="*/ 434182 w 728358"/>
                <a:gd name="connsiteY16" fmla="*/ 1253102 h 3983602"/>
                <a:gd name="connsiteX17" fmla="*/ 618332 w 728358"/>
                <a:gd name="connsiteY17" fmla="*/ 1081652 h 3983602"/>
                <a:gd name="connsiteX18" fmla="*/ 688182 w 728358"/>
                <a:gd name="connsiteY18" fmla="*/ 922902 h 3983602"/>
                <a:gd name="connsiteX19" fmla="*/ 726282 w 728358"/>
                <a:gd name="connsiteY19" fmla="*/ 630802 h 3983602"/>
                <a:gd name="connsiteX20" fmla="*/ 650082 w 728358"/>
                <a:gd name="connsiteY20" fmla="*/ 313302 h 3983602"/>
                <a:gd name="connsiteX21" fmla="*/ 508794 w 728358"/>
                <a:gd name="connsiteY21" fmla="*/ 103752 h 3983602"/>
                <a:gd name="connsiteX22" fmla="*/ 361157 w 728358"/>
                <a:gd name="connsiteY22" fmla="*/ 11677 h 3983602"/>
                <a:gd name="connsiteX23" fmla="*/ 205582 w 728358"/>
                <a:gd name="connsiteY23" fmla="*/ 8502 h 3983602"/>
                <a:gd name="connsiteX24" fmla="*/ 94457 w 728358"/>
                <a:gd name="connsiteY24" fmla="*/ 4533 h 3983602"/>
                <a:gd name="connsiteX25" fmla="*/ 73820 w 728358"/>
                <a:gd name="connsiteY25" fmla="*/ 8502 h 3983602"/>
                <a:gd name="connsiteX26" fmla="*/ 62707 w 728358"/>
                <a:gd name="connsiteY26" fmla="*/ 249008 h 3983602"/>
                <a:gd name="connsiteX27" fmla="*/ 38101 w 728358"/>
                <a:gd name="connsiteY27" fmla="*/ 517296 h 3983602"/>
                <a:gd name="connsiteX28" fmla="*/ 20638 w 728358"/>
                <a:gd name="connsiteY28" fmla="*/ 765739 h 3983602"/>
                <a:gd name="connsiteX29" fmla="*/ 0 w 728358"/>
                <a:gd name="connsiteY29" fmla="*/ 1016564 h 3983602"/>
                <a:gd name="connsiteX30" fmla="*/ 42863 w 728358"/>
                <a:gd name="connsiteY30" fmla="*/ 1132452 h 3983602"/>
                <a:gd name="connsiteX31" fmla="*/ 136526 w 728358"/>
                <a:gd name="connsiteY31" fmla="*/ 1266597 h 3983602"/>
                <a:gd name="connsiteX32" fmla="*/ 203995 w 728358"/>
                <a:gd name="connsiteY32" fmla="*/ 1422964 h 3983602"/>
                <a:gd name="connsiteX0" fmla="*/ 203995 w 728358"/>
                <a:gd name="connsiteY0" fmla="*/ 1422964 h 3983602"/>
                <a:gd name="connsiteX1" fmla="*/ 205582 w 728358"/>
                <a:gd name="connsiteY1" fmla="*/ 1659502 h 3983602"/>
                <a:gd name="connsiteX2" fmla="*/ 192882 w 728358"/>
                <a:gd name="connsiteY2" fmla="*/ 2180202 h 3983602"/>
                <a:gd name="connsiteX3" fmla="*/ 103982 w 728358"/>
                <a:gd name="connsiteY3" fmla="*/ 3069202 h 3983602"/>
                <a:gd name="connsiteX4" fmla="*/ 62707 w 728358"/>
                <a:gd name="connsiteY4" fmla="*/ 3677214 h 3983602"/>
                <a:gd name="connsiteX5" fmla="*/ 96044 w 728358"/>
                <a:gd name="connsiteY5" fmla="*/ 3829615 h 3983602"/>
                <a:gd name="connsiteX6" fmla="*/ 154782 w 728358"/>
                <a:gd name="connsiteY6" fmla="*/ 3932802 h 3983602"/>
                <a:gd name="connsiteX7" fmla="*/ 235745 w 728358"/>
                <a:gd name="connsiteY7" fmla="*/ 3977252 h 3983602"/>
                <a:gd name="connsiteX8" fmla="*/ 332582 w 728358"/>
                <a:gd name="connsiteY8" fmla="*/ 3983602 h 3983602"/>
                <a:gd name="connsiteX9" fmla="*/ 408782 w 728358"/>
                <a:gd name="connsiteY9" fmla="*/ 3920102 h 3983602"/>
                <a:gd name="connsiteX10" fmla="*/ 473870 w 728358"/>
                <a:gd name="connsiteY10" fmla="*/ 3732777 h 3983602"/>
                <a:gd name="connsiteX11" fmla="*/ 472282 w 728358"/>
                <a:gd name="connsiteY11" fmla="*/ 3323202 h 3983602"/>
                <a:gd name="connsiteX12" fmla="*/ 421482 w 728358"/>
                <a:gd name="connsiteY12" fmla="*/ 2802502 h 3983602"/>
                <a:gd name="connsiteX13" fmla="*/ 370682 w 728358"/>
                <a:gd name="connsiteY13" fmla="*/ 2116702 h 3983602"/>
                <a:gd name="connsiteX14" fmla="*/ 338932 w 728358"/>
                <a:gd name="connsiteY14" fmla="*/ 1665852 h 3983602"/>
                <a:gd name="connsiteX15" fmla="*/ 340520 w 728358"/>
                <a:gd name="connsiteY15" fmla="*/ 1416614 h 3983602"/>
                <a:gd name="connsiteX16" fmla="*/ 434182 w 728358"/>
                <a:gd name="connsiteY16" fmla="*/ 1253102 h 3983602"/>
                <a:gd name="connsiteX17" fmla="*/ 618332 w 728358"/>
                <a:gd name="connsiteY17" fmla="*/ 1081652 h 3983602"/>
                <a:gd name="connsiteX18" fmla="*/ 688182 w 728358"/>
                <a:gd name="connsiteY18" fmla="*/ 922902 h 3983602"/>
                <a:gd name="connsiteX19" fmla="*/ 726282 w 728358"/>
                <a:gd name="connsiteY19" fmla="*/ 630802 h 3983602"/>
                <a:gd name="connsiteX20" fmla="*/ 650082 w 728358"/>
                <a:gd name="connsiteY20" fmla="*/ 313302 h 3983602"/>
                <a:gd name="connsiteX21" fmla="*/ 508794 w 728358"/>
                <a:gd name="connsiteY21" fmla="*/ 103752 h 3983602"/>
                <a:gd name="connsiteX22" fmla="*/ 361157 w 728358"/>
                <a:gd name="connsiteY22" fmla="*/ 11677 h 3983602"/>
                <a:gd name="connsiteX23" fmla="*/ 205582 w 728358"/>
                <a:gd name="connsiteY23" fmla="*/ 8502 h 3983602"/>
                <a:gd name="connsiteX24" fmla="*/ 116503 w 728358"/>
                <a:gd name="connsiteY24" fmla="*/ 757802 h 3983602"/>
                <a:gd name="connsiteX25" fmla="*/ 94457 w 728358"/>
                <a:gd name="connsiteY25" fmla="*/ 4533 h 3983602"/>
                <a:gd name="connsiteX26" fmla="*/ 73820 w 728358"/>
                <a:gd name="connsiteY26" fmla="*/ 8502 h 3983602"/>
                <a:gd name="connsiteX27" fmla="*/ 62707 w 728358"/>
                <a:gd name="connsiteY27" fmla="*/ 249008 h 3983602"/>
                <a:gd name="connsiteX28" fmla="*/ 38101 w 728358"/>
                <a:gd name="connsiteY28" fmla="*/ 517296 h 3983602"/>
                <a:gd name="connsiteX29" fmla="*/ 20638 w 728358"/>
                <a:gd name="connsiteY29" fmla="*/ 765739 h 3983602"/>
                <a:gd name="connsiteX30" fmla="*/ 0 w 728358"/>
                <a:gd name="connsiteY30" fmla="*/ 1016564 h 3983602"/>
                <a:gd name="connsiteX31" fmla="*/ 42863 w 728358"/>
                <a:gd name="connsiteY31" fmla="*/ 1132452 h 3983602"/>
                <a:gd name="connsiteX32" fmla="*/ 136526 w 728358"/>
                <a:gd name="connsiteY32" fmla="*/ 1266597 h 3983602"/>
                <a:gd name="connsiteX33" fmla="*/ 203995 w 728358"/>
                <a:gd name="connsiteY33" fmla="*/ 1422964 h 3983602"/>
                <a:gd name="connsiteX0" fmla="*/ 203995 w 728358"/>
                <a:gd name="connsiteY0" fmla="*/ 1422964 h 3983602"/>
                <a:gd name="connsiteX1" fmla="*/ 205582 w 728358"/>
                <a:gd name="connsiteY1" fmla="*/ 1659502 h 3983602"/>
                <a:gd name="connsiteX2" fmla="*/ 192882 w 728358"/>
                <a:gd name="connsiteY2" fmla="*/ 2180202 h 3983602"/>
                <a:gd name="connsiteX3" fmla="*/ 103982 w 728358"/>
                <a:gd name="connsiteY3" fmla="*/ 3069202 h 3983602"/>
                <a:gd name="connsiteX4" fmla="*/ 62707 w 728358"/>
                <a:gd name="connsiteY4" fmla="*/ 3677214 h 3983602"/>
                <a:gd name="connsiteX5" fmla="*/ 96044 w 728358"/>
                <a:gd name="connsiteY5" fmla="*/ 3829615 h 3983602"/>
                <a:gd name="connsiteX6" fmla="*/ 154782 w 728358"/>
                <a:gd name="connsiteY6" fmla="*/ 3932802 h 3983602"/>
                <a:gd name="connsiteX7" fmla="*/ 235745 w 728358"/>
                <a:gd name="connsiteY7" fmla="*/ 3977252 h 3983602"/>
                <a:gd name="connsiteX8" fmla="*/ 332582 w 728358"/>
                <a:gd name="connsiteY8" fmla="*/ 3983602 h 3983602"/>
                <a:gd name="connsiteX9" fmla="*/ 408782 w 728358"/>
                <a:gd name="connsiteY9" fmla="*/ 3920102 h 3983602"/>
                <a:gd name="connsiteX10" fmla="*/ 473870 w 728358"/>
                <a:gd name="connsiteY10" fmla="*/ 3732777 h 3983602"/>
                <a:gd name="connsiteX11" fmla="*/ 472282 w 728358"/>
                <a:gd name="connsiteY11" fmla="*/ 3323202 h 3983602"/>
                <a:gd name="connsiteX12" fmla="*/ 421482 w 728358"/>
                <a:gd name="connsiteY12" fmla="*/ 2802502 h 3983602"/>
                <a:gd name="connsiteX13" fmla="*/ 370682 w 728358"/>
                <a:gd name="connsiteY13" fmla="*/ 2116702 h 3983602"/>
                <a:gd name="connsiteX14" fmla="*/ 338932 w 728358"/>
                <a:gd name="connsiteY14" fmla="*/ 1665852 h 3983602"/>
                <a:gd name="connsiteX15" fmla="*/ 340520 w 728358"/>
                <a:gd name="connsiteY15" fmla="*/ 1416614 h 3983602"/>
                <a:gd name="connsiteX16" fmla="*/ 434182 w 728358"/>
                <a:gd name="connsiteY16" fmla="*/ 1253102 h 3983602"/>
                <a:gd name="connsiteX17" fmla="*/ 618332 w 728358"/>
                <a:gd name="connsiteY17" fmla="*/ 1081652 h 3983602"/>
                <a:gd name="connsiteX18" fmla="*/ 688182 w 728358"/>
                <a:gd name="connsiteY18" fmla="*/ 922902 h 3983602"/>
                <a:gd name="connsiteX19" fmla="*/ 726282 w 728358"/>
                <a:gd name="connsiteY19" fmla="*/ 630802 h 3983602"/>
                <a:gd name="connsiteX20" fmla="*/ 650082 w 728358"/>
                <a:gd name="connsiteY20" fmla="*/ 313302 h 3983602"/>
                <a:gd name="connsiteX21" fmla="*/ 508794 w 728358"/>
                <a:gd name="connsiteY21" fmla="*/ 103752 h 3983602"/>
                <a:gd name="connsiteX22" fmla="*/ 361157 w 728358"/>
                <a:gd name="connsiteY22" fmla="*/ 11677 h 3983602"/>
                <a:gd name="connsiteX23" fmla="*/ 205582 w 728358"/>
                <a:gd name="connsiteY23" fmla="*/ 8502 h 3983602"/>
                <a:gd name="connsiteX24" fmla="*/ 156985 w 728358"/>
                <a:gd name="connsiteY24" fmla="*/ 745896 h 3983602"/>
                <a:gd name="connsiteX25" fmla="*/ 116503 w 728358"/>
                <a:gd name="connsiteY25" fmla="*/ 757802 h 3983602"/>
                <a:gd name="connsiteX26" fmla="*/ 94457 w 728358"/>
                <a:gd name="connsiteY26" fmla="*/ 4533 h 3983602"/>
                <a:gd name="connsiteX27" fmla="*/ 73820 w 728358"/>
                <a:gd name="connsiteY27" fmla="*/ 8502 h 3983602"/>
                <a:gd name="connsiteX28" fmla="*/ 62707 w 728358"/>
                <a:gd name="connsiteY28" fmla="*/ 249008 h 3983602"/>
                <a:gd name="connsiteX29" fmla="*/ 38101 w 728358"/>
                <a:gd name="connsiteY29" fmla="*/ 517296 h 3983602"/>
                <a:gd name="connsiteX30" fmla="*/ 20638 w 728358"/>
                <a:gd name="connsiteY30" fmla="*/ 765739 h 3983602"/>
                <a:gd name="connsiteX31" fmla="*/ 0 w 728358"/>
                <a:gd name="connsiteY31" fmla="*/ 1016564 h 3983602"/>
                <a:gd name="connsiteX32" fmla="*/ 42863 w 728358"/>
                <a:gd name="connsiteY32" fmla="*/ 1132452 h 3983602"/>
                <a:gd name="connsiteX33" fmla="*/ 136526 w 728358"/>
                <a:gd name="connsiteY33" fmla="*/ 1266597 h 3983602"/>
                <a:gd name="connsiteX34" fmla="*/ 203995 w 728358"/>
                <a:gd name="connsiteY34" fmla="*/ 1422964 h 3983602"/>
                <a:gd name="connsiteX0" fmla="*/ 203995 w 728358"/>
                <a:gd name="connsiteY0" fmla="*/ 1422964 h 3983602"/>
                <a:gd name="connsiteX1" fmla="*/ 205582 w 728358"/>
                <a:gd name="connsiteY1" fmla="*/ 1659502 h 3983602"/>
                <a:gd name="connsiteX2" fmla="*/ 192882 w 728358"/>
                <a:gd name="connsiteY2" fmla="*/ 2180202 h 3983602"/>
                <a:gd name="connsiteX3" fmla="*/ 103982 w 728358"/>
                <a:gd name="connsiteY3" fmla="*/ 3069202 h 3983602"/>
                <a:gd name="connsiteX4" fmla="*/ 62707 w 728358"/>
                <a:gd name="connsiteY4" fmla="*/ 3677214 h 3983602"/>
                <a:gd name="connsiteX5" fmla="*/ 96044 w 728358"/>
                <a:gd name="connsiteY5" fmla="*/ 3829615 h 3983602"/>
                <a:gd name="connsiteX6" fmla="*/ 154782 w 728358"/>
                <a:gd name="connsiteY6" fmla="*/ 3932802 h 3983602"/>
                <a:gd name="connsiteX7" fmla="*/ 235745 w 728358"/>
                <a:gd name="connsiteY7" fmla="*/ 3977252 h 3983602"/>
                <a:gd name="connsiteX8" fmla="*/ 332582 w 728358"/>
                <a:gd name="connsiteY8" fmla="*/ 3983602 h 3983602"/>
                <a:gd name="connsiteX9" fmla="*/ 408782 w 728358"/>
                <a:gd name="connsiteY9" fmla="*/ 3920102 h 3983602"/>
                <a:gd name="connsiteX10" fmla="*/ 473870 w 728358"/>
                <a:gd name="connsiteY10" fmla="*/ 3732777 h 3983602"/>
                <a:gd name="connsiteX11" fmla="*/ 472282 w 728358"/>
                <a:gd name="connsiteY11" fmla="*/ 3323202 h 3983602"/>
                <a:gd name="connsiteX12" fmla="*/ 421482 w 728358"/>
                <a:gd name="connsiteY12" fmla="*/ 2802502 h 3983602"/>
                <a:gd name="connsiteX13" fmla="*/ 370682 w 728358"/>
                <a:gd name="connsiteY13" fmla="*/ 2116702 h 3983602"/>
                <a:gd name="connsiteX14" fmla="*/ 338932 w 728358"/>
                <a:gd name="connsiteY14" fmla="*/ 1665852 h 3983602"/>
                <a:gd name="connsiteX15" fmla="*/ 340520 w 728358"/>
                <a:gd name="connsiteY15" fmla="*/ 1416614 h 3983602"/>
                <a:gd name="connsiteX16" fmla="*/ 434182 w 728358"/>
                <a:gd name="connsiteY16" fmla="*/ 1253102 h 3983602"/>
                <a:gd name="connsiteX17" fmla="*/ 618332 w 728358"/>
                <a:gd name="connsiteY17" fmla="*/ 1081652 h 3983602"/>
                <a:gd name="connsiteX18" fmla="*/ 688182 w 728358"/>
                <a:gd name="connsiteY18" fmla="*/ 922902 h 3983602"/>
                <a:gd name="connsiteX19" fmla="*/ 726282 w 728358"/>
                <a:gd name="connsiteY19" fmla="*/ 630802 h 3983602"/>
                <a:gd name="connsiteX20" fmla="*/ 650082 w 728358"/>
                <a:gd name="connsiteY20" fmla="*/ 313302 h 3983602"/>
                <a:gd name="connsiteX21" fmla="*/ 508794 w 728358"/>
                <a:gd name="connsiteY21" fmla="*/ 103752 h 3983602"/>
                <a:gd name="connsiteX22" fmla="*/ 361157 w 728358"/>
                <a:gd name="connsiteY22" fmla="*/ 11677 h 3983602"/>
                <a:gd name="connsiteX23" fmla="*/ 205582 w 728358"/>
                <a:gd name="connsiteY23" fmla="*/ 8502 h 3983602"/>
                <a:gd name="connsiteX24" fmla="*/ 156985 w 728358"/>
                <a:gd name="connsiteY24" fmla="*/ 745896 h 3983602"/>
                <a:gd name="connsiteX25" fmla="*/ 116503 w 728358"/>
                <a:gd name="connsiteY25" fmla="*/ 757802 h 3983602"/>
                <a:gd name="connsiteX26" fmla="*/ 94457 w 728358"/>
                <a:gd name="connsiteY26" fmla="*/ 4533 h 3983602"/>
                <a:gd name="connsiteX27" fmla="*/ 73820 w 728358"/>
                <a:gd name="connsiteY27" fmla="*/ 8502 h 3983602"/>
                <a:gd name="connsiteX28" fmla="*/ 62707 w 728358"/>
                <a:gd name="connsiteY28" fmla="*/ 249008 h 3983602"/>
                <a:gd name="connsiteX29" fmla="*/ 38101 w 728358"/>
                <a:gd name="connsiteY29" fmla="*/ 517296 h 3983602"/>
                <a:gd name="connsiteX30" fmla="*/ 20638 w 728358"/>
                <a:gd name="connsiteY30" fmla="*/ 765739 h 3983602"/>
                <a:gd name="connsiteX31" fmla="*/ 0 w 728358"/>
                <a:gd name="connsiteY31" fmla="*/ 1016564 h 3983602"/>
                <a:gd name="connsiteX32" fmla="*/ 42863 w 728358"/>
                <a:gd name="connsiteY32" fmla="*/ 1132452 h 3983602"/>
                <a:gd name="connsiteX33" fmla="*/ 136526 w 728358"/>
                <a:gd name="connsiteY33" fmla="*/ 1266597 h 3983602"/>
                <a:gd name="connsiteX34" fmla="*/ 203995 w 728358"/>
                <a:gd name="connsiteY34" fmla="*/ 1422964 h 3983602"/>
                <a:gd name="connsiteX0" fmla="*/ 203995 w 728358"/>
                <a:gd name="connsiteY0" fmla="*/ 1422964 h 3983602"/>
                <a:gd name="connsiteX1" fmla="*/ 205582 w 728358"/>
                <a:gd name="connsiteY1" fmla="*/ 1659502 h 3983602"/>
                <a:gd name="connsiteX2" fmla="*/ 192882 w 728358"/>
                <a:gd name="connsiteY2" fmla="*/ 2180202 h 3983602"/>
                <a:gd name="connsiteX3" fmla="*/ 103982 w 728358"/>
                <a:gd name="connsiteY3" fmla="*/ 3069202 h 3983602"/>
                <a:gd name="connsiteX4" fmla="*/ 62707 w 728358"/>
                <a:gd name="connsiteY4" fmla="*/ 3677214 h 3983602"/>
                <a:gd name="connsiteX5" fmla="*/ 96044 w 728358"/>
                <a:gd name="connsiteY5" fmla="*/ 3829615 h 3983602"/>
                <a:gd name="connsiteX6" fmla="*/ 154782 w 728358"/>
                <a:gd name="connsiteY6" fmla="*/ 3932802 h 3983602"/>
                <a:gd name="connsiteX7" fmla="*/ 235745 w 728358"/>
                <a:gd name="connsiteY7" fmla="*/ 3977252 h 3983602"/>
                <a:gd name="connsiteX8" fmla="*/ 332582 w 728358"/>
                <a:gd name="connsiteY8" fmla="*/ 3983602 h 3983602"/>
                <a:gd name="connsiteX9" fmla="*/ 408782 w 728358"/>
                <a:gd name="connsiteY9" fmla="*/ 3920102 h 3983602"/>
                <a:gd name="connsiteX10" fmla="*/ 473870 w 728358"/>
                <a:gd name="connsiteY10" fmla="*/ 3732777 h 3983602"/>
                <a:gd name="connsiteX11" fmla="*/ 472282 w 728358"/>
                <a:gd name="connsiteY11" fmla="*/ 3323202 h 3983602"/>
                <a:gd name="connsiteX12" fmla="*/ 421482 w 728358"/>
                <a:gd name="connsiteY12" fmla="*/ 2802502 h 3983602"/>
                <a:gd name="connsiteX13" fmla="*/ 370682 w 728358"/>
                <a:gd name="connsiteY13" fmla="*/ 2116702 h 3983602"/>
                <a:gd name="connsiteX14" fmla="*/ 338932 w 728358"/>
                <a:gd name="connsiteY14" fmla="*/ 1665852 h 3983602"/>
                <a:gd name="connsiteX15" fmla="*/ 340520 w 728358"/>
                <a:gd name="connsiteY15" fmla="*/ 1416614 h 3983602"/>
                <a:gd name="connsiteX16" fmla="*/ 434182 w 728358"/>
                <a:gd name="connsiteY16" fmla="*/ 1253102 h 3983602"/>
                <a:gd name="connsiteX17" fmla="*/ 618332 w 728358"/>
                <a:gd name="connsiteY17" fmla="*/ 1081652 h 3983602"/>
                <a:gd name="connsiteX18" fmla="*/ 688182 w 728358"/>
                <a:gd name="connsiteY18" fmla="*/ 922902 h 3983602"/>
                <a:gd name="connsiteX19" fmla="*/ 726282 w 728358"/>
                <a:gd name="connsiteY19" fmla="*/ 630802 h 3983602"/>
                <a:gd name="connsiteX20" fmla="*/ 650082 w 728358"/>
                <a:gd name="connsiteY20" fmla="*/ 313302 h 3983602"/>
                <a:gd name="connsiteX21" fmla="*/ 508794 w 728358"/>
                <a:gd name="connsiteY21" fmla="*/ 103752 h 3983602"/>
                <a:gd name="connsiteX22" fmla="*/ 361157 w 728358"/>
                <a:gd name="connsiteY22" fmla="*/ 11677 h 3983602"/>
                <a:gd name="connsiteX23" fmla="*/ 205582 w 728358"/>
                <a:gd name="connsiteY23" fmla="*/ 8502 h 3983602"/>
                <a:gd name="connsiteX24" fmla="*/ 156985 w 728358"/>
                <a:gd name="connsiteY24" fmla="*/ 745896 h 3983602"/>
                <a:gd name="connsiteX25" fmla="*/ 116503 w 728358"/>
                <a:gd name="connsiteY25" fmla="*/ 757802 h 3983602"/>
                <a:gd name="connsiteX26" fmla="*/ 94457 w 728358"/>
                <a:gd name="connsiteY26" fmla="*/ 4533 h 3983602"/>
                <a:gd name="connsiteX27" fmla="*/ 73820 w 728358"/>
                <a:gd name="connsiteY27" fmla="*/ 8502 h 3983602"/>
                <a:gd name="connsiteX28" fmla="*/ 62707 w 728358"/>
                <a:gd name="connsiteY28" fmla="*/ 249008 h 3983602"/>
                <a:gd name="connsiteX29" fmla="*/ 38101 w 728358"/>
                <a:gd name="connsiteY29" fmla="*/ 517296 h 3983602"/>
                <a:gd name="connsiteX30" fmla="*/ 20638 w 728358"/>
                <a:gd name="connsiteY30" fmla="*/ 765739 h 3983602"/>
                <a:gd name="connsiteX31" fmla="*/ 0 w 728358"/>
                <a:gd name="connsiteY31" fmla="*/ 1016564 h 3983602"/>
                <a:gd name="connsiteX32" fmla="*/ 42863 w 728358"/>
                <a:gd name="connsiteY32" fmla="*/ 1132452 h 3983602"/>
                <a:gd name="connsiteX33" fmla="*/ 136526 w 728358"/>
                <a:gd name="connsiteY33" fmla="*/ 1266597 h 3983602"/>
                <a:gd name="connsiteX34" fmla="*/ 203995 w 728358"/>
                <a:gd name="connsiteY34" fmla="*/ 1422964 h 3983602"/>
                <a:gd name="connsiteX0" fmla="*/ 203995 w 728358"/>
                <a:gd name="connsiteY0" fmla="*/ 1422964 h 3983602"/>
                <a:gd name="connsiteX1" fmla="*/ 205582 w 728358"/>
                <a:gd name="connsiteY1" fmla="*/ 1659502 h 3983602"/>
                <a:gd name="connsiteX2" fmla="*/ 192882 w 728358"/>
                <a:gd name="connsiteY2" fmla="*/ 2180202 h 3983602"/>
                <a:gd name="connsiteX3" fmla="*/ 103982 w 728358"/>
                <a:gd name="connsiteY3" fmla="*/ 3069202 h 3983602"/>
                <a:gd name="connsiteX4" fmla="*/ 62707 w 728358"/>
                <a:gd name="connsiteY4" fmla="*/ 3677214 h 3983602"/>
                <a:gd name="connsiteX5" fmla="*/ 96044 w 728358"/>
                <a:gd name="connsiteY5" fmla="*/ 3829615 h 3983602"/>
                <a:gd name="connsiteX6" fmla="*/ 154782 w 728358"/>
                <a:gd name="connsiteY6" fmla="*/ 3932802 h 3983602"/>
                <a:gd name="connsiteX7" fmla="*/ 235745 w 728358"/>
                <a:gd name="connsiteY7" fmla="*/ 3977252 h 3983602"/>
                <a:gd name="connsiteX8" fmla="*/ 332582 w 728358"/>
                <a:gd name="connsiteY8" fmla="*/ 3983602 h 3983602"/>
                <a:gd name="connsiteX9" fmla="*/ 408782 w 728358"/>
                <a:gd name="connsiteY9" fmla="*/ 3920102 h 3983602"/>
                <a:gd name="connsiteX10" fmla="*/ 473870 w 728358"/>
                <a:gd name="connsiteY10" fmla="*/ 3732777 h 3983602"/>
                <a:gd name="connsiteX11" fmla="*/ 472282 w 728358"/>
                <a:gd name="connsiteY11" fmla="*/ 3323202 h 3983602"/>
                <a:gd name="connsiteX12" fmla="*/ 421482 w 728358"/>
                <a:gd name="connsiteY12" fmla="*/ 2802502 h 3983602"/>
                <a:gd name="connsiteX13" fmla="*/ 370682 w 728358"/>
                <a:gd name="connsiteY13" fmla="*/ 2116702 h 3983602"/>
                <a:gd name="connsiteX14" fmla="*/ 338932 w 728358"/>
                <a:gd name="connsiteY14" fmla="*/ 1665852 h 3983602"/>
                <a:gd name="connsiteX15" fmla="*/ 340520 w 728358"/>
                <a:gd name="connsiteY15" fmla="*/ 1416614 h 3983602"/>
                <a:gd name="connsiteX16" fmla="*/ 434182 w 728358"/>
                <a:gd name="connsiteY16" fmla="*/ 1253102 h 3983602"/>
                <a:gd name="connsiteX17" fmla="*/ 618332 w 728358"/>
                <a:gd name="connsiteY17" fmla="*/ 1081652 h 3983602"/>
                <a:gd name="connsiteX18" fmla="*/ 688182 w 728358"/>
                <a:gd name="connsiteY18" fmla="*/ 922902 h 3983602"/>
                <a:gd name="connsiteX19" fmla="*/ 726282 w 728358"/>
                <a:gd name="connsiteY19" fmla="*/ 630802 h 3983602"/>
                <a:gd name="connsiteX20" fmla="*/ 650082 w 728358"/>
                <a:gd name="connsiteY20" fmla="*/ 313302 h 3983602"/>
                <a:gd name="connsiteX21" fmla="*/ 508794 w 728358"/>
                <a:gd name="connsiteY21" fmla="*/ 103752 h 3983602"/>
                <a:gd name="connsiteX22" fmla="*/ 361157 w 728358"/>
                <a:gd name="connsiteY22" fmla="*/ 11677 h 3983602"/>
                <a:gd name="connsiteX23" fmla="*/ 205582 w 728358"/>
                <a:gd name="connsiteY23" fmla="*/ 8502 h 3983602"/>
                <a:gd name="connsiteX24" fmla="*/ 156985 w 728358"/>
                <a:gd name="connsiteY24" fmla="*/ 745896 h 3983602"/>
                <a:gd name="connsiteX25" fmla="*/ 116503 w 728358"/>
                <a:gd name="connsiteY25" fmla="*/ 757802 h 3983602"/>
                <a:gd name="connsiteX26" fmla="*/ 94457 w 728358"/>
                <a:gd name="connsiteY26" fmla="*/ 4533 h 3983602"/>
                <a:gd name="connsiteX27" fmla="*/ 73820 w 728358"/>
                <a:gd name="connsiteY27" fmla="*/ 8502 h 3983602"/>
                <a:gd name="connsiteX28" fmla="*/ 62707 w 728358"/>
                <a:gd name="connsiteY28" fmla="*/ 249008 h 3983602"/>
                <a:gd name="connsiteX29" fmla="*/ 38101 w 728358"/>
                <a:gd name="connsiteY29" fmla="*/ 517296 h 3983602"/>
                <a:gd name="connsiteX30" fmla="*/ 20638 w 728358"/>
                <a:gd name="connsiteY30" fmla="*/ 765739 h 3983602"/>
                <a:gd name="connsiteX31" fmla="*/ 0 w 728358"/>
                <a:gd name="connsiteY31" fmla="*/ 1016564 h 3983602"/>
                <a:gd name="connsiteX32" fmla="*/ 42863 w 728358"/>
                <a:gd name="connsiteY32" fmla="*/ 1132452 h 3983602"/>
                <a:gd name="connsiteX33" fmla="*/ 136526 w 728358"/>
                <a:gd name="connsiteY33" fmla="*/ 1266597 h 3983602"/>
                <a:gd name="connsiteX34" fmla="*/ 203995 w 728358"/>
                <a:gd name="connsiteY34" fmla="*/ 1422964 h 3983602"/>
                <a:gd name="connsiteX0" fmla="*/ 203995 w 728358"/>
                <a:gd name="connsiteY0" fmla="*/ 1424530 h 3985168"/>
                <a:gd name="connsiteX1" fmla="*/ 205582 w 728358"/>
                <a:gd name="connsiteY1" fmla="*/ 1661068 h 3985168"/>
                <a:gd name="connsiteX2" fmla="*/ 192882 w 728358"/>
                <a:gd name="connsiteY2" fmla="*/ 2181768 h 3985168"/>
                <a:gd name="connsiteX3" fmla="*/ 103982 w 728358"/>
                <a:gd name="connsiteY3" fmla="*/ 3070768 h 3985168"/>
                <a:gd name="connsiteX4" fmla="*/ 62707 w 728358"/>
                <a:gd name="connsiteY4" fmla="*/ 3678780 h 3985168"/>
                <a:gd name="connsiteX5" fmla="*/ 96044 w 728358"/>
                <a:gd name="connsiteY5" fmla="*/ 3831181 h 3985168"/>
                <a:gd name="connsiteX6" fmla="*/ 154782 w 728358"/>
                <a:gd name="connsiteY6" fmla="*/ 3934368 h 3985168"/>
                <a:gd name="connsiteX7" fmla="*/ 235745 w 728358"/>
                <a:gd name="connsiteY7" fmla="*/ 3978818 h 3985168"/>
                <a:gd name="connsiteX8" fmla="*/ 332582 w 728358"/>
                <a:gd name="connsiteY8" fmla="*/ 3985168 h 3985168"/>
                <a:gd name="connsiteX9" fmla="*/ 408782 w 728358"/>
                <a:gd name="connsiteY9" fmla="*/ 3921668 h 3985168"/>
                <a:gd name="connsiteX10" fmla="*/ 473870 w 728358"/>
                <a:gd name="connsiteY10" fmla="*/ 3734343 h 3985168"/>
                <a:gd name="connsiteX11" fmla="*/ 472282 w 728358"/>
                <a:gd name="connsiteY11" fmla="*/ 3324768 h 3985168"/>
                <a:gd name="connsiteX12" fmla="*/ 421482 w 728358"/>
                <a:gd name="connsiteY12" fmla="*/ 2804068 h 3985168"/>
                <a:gd name="connsiteX13" fmla="*/ 370682 w 728358"/>
                <a:gd name="connsiteY13" fmla="*/ 2118268 h 3985168"/>
                <a:gd name="connsiteX14" fmla="*/ 338932 w 728358"/>
                <a:gd name="connsiteY14" fmla="*/ 1667418 h 3985168"/>
                <a:gd name="connsiteX15" fmla="*/ 340520 w 728358"/>
                <a:gd name="connsiteY15" fmla="*/ 1418180 h 3985168"/>
                <a:gd name="connsiteX16" fmla="*/ 434182 w 728358"/>
                <a:gd name="connsiteY16" fmla="*/ 1254668 h 3985168"/>
                <a:gd name="connsiteX17" fmla="*/ 618332 w 728358"/>
                <a:gd name="connsiteY17" fmla="*/ 1083218 h 3985168"/>
                <a:gd name="connsiteX18" fmla="*/ 688182 w 728358"/>
                <a:gd name="connsiteY18" fmla="*/ 924468 h 3985168"/>
                <a:gd name="connsiteX19" fmla="*/ 726282 w 728358"/>
                <a:gd name="connsiteY19" fmla="*/ 632368 h 3985168"/>
                <a:gd name="connsiteX20" fmla="*/ 650082 w 728358"/>
                <a:gd name="connsiteY20" fmla="*/ 314868 h 3985168"/>
                <a:gd name="connsiteX21" fmla="*/ 508794 w 728358"/>
                <a:gd name="connsiteY21" fmla="*/ 105318 h 3985168"/>
                <a:gd name="connsiteX22" fmla="*/ 361157 w 728358"/>
                <a:gd name="connsiteY22" fmla="*/ 13243 h 3985168"/>
                <a:gd name="connsiteX23" fmla="*/ 196057 w 728358"/>
                <a:gd name="connsiteY23" fmla="*/ 5306 h 3985168"/>
                <a:gd name="connsiteX24" fmla="*/ 156985 w 728358"/>
                <a:gd name="connsiteY24" fmla="*/ 747462 h 3985168"/>
                <a:gd name="connsiteX25" fmla="*/ 116503 w 728358"/>
                <a:gd name="connsiteY25" fmla="*/ 759368 h 3985168"/>
                <a:gd name="connsiteX26" fmla="*/ 94457 w 728358"/>
                <a:gd name="connsiteY26" fmla="*/ 6099 h 3985168"/>
                <a:gd name="connsiteX27" fmla="*/ 73820 w 728358"/>
                <a:gd name="connsiteY27" fmla="*/ 10068 h 3985168"/>
                <a:gd name="connsiteX28" fmla="*/ 62707 w 728358"/>
                <a:gd name="connsiteY28" fmla="*/ 250574 h 3985168"/>
                <a:gd name="connsiteX29" fmla="*/ 38101 w 728358"/>
                <a:gd name="connsiteY29" fmla="*/ 518862 h 3985168"/>
                <a:gd name="connsiteX30" fmla="*/ 20638 w 728358"/>
                <a:gd name="connsiteY30" fmla="*/ 767305 h 3985168"/>
                <a:gd name="connsiteX31" fmla="*/ 0 w 728358"/>
                <a:gd name="connsiteY31" fmla="*/ 1018130 h 3985168"/>
                <a:gd name="connsiteX32" fmla="*/ 42863 w 728358"/>
                <a:gd name="connsiteY32" fmla="*/ 1134018 h 3985168"/>
                <a:gd name="connsiteX33" fmla="*/ 136526 w 728358"/>
                <a:gd name="connsiteY33" fmla="*/ 1268163 h 3985168"/>
                <a:gd name="connsiteX34" fmla="*/ 203995 w 728358"/>
                <a:gd name="connsiteY34" fmla="*/ 1424530 h 3985168"/>
                <a:gd name="connsiteX0" fmla="*/ 203995 w 728358"/>
                <a:gd name="connsiteY0" fmla="*/ 1425477 h 3986115"/>
                <a:gd name="connsiteX1" fmla="*/ 205582 w 728358"/>
                <a:gd name="connsiteY1" fmla="*/ 1662015 h 3986115"/>
                <a:gd name="connsiteX2" fmla="*/ 192882 w 728358"/>
                <a:gd name="connsiteY2" fmla="*/ 2182715 h 3986115"/>
                <a:gd name="connsiteX3" fmla="*/ 103982 w 728358"/>
                <a:gd name="connsiteY3" fmla="*/ 3071715 h 3986115"/>
                <a:gd name="connsiteX4" fmla="*/ 62707 w 728358"/>
                <a:gd name="connsiteY4" fmla="*/ 3679727 h 3986115"/>
                <a:gd name="connsiteX5" fmla="*/ 96044 w 728358"/>
                <a:gd name="connsiteY5" fmla="*/ 3832128 h 3986115"/>
                <a:gd name="connsiteX6" fmla="*/ 154782 w 728358"/>
                <a:gd name="connsiteY6" fmla="*/ 3935315 h 3986115"/>
                <a:gd name="connsiteX7" fmla="*/ 235745 w 728358"/>
                <a:gd name="connsiteY7" fmla="*/ 3979765 h 3986115"/>
                <a:gd name="connsiteX8" fmla="*/ 332582 w 728358"/>
                <a:gd name="connsiteY8" fmla="*/ 3986115 h 3986115"/>
                <a:gd name="connsiteX9" fmla="*/ 408782 w 728358"/>
                <a:gd name="connsiteY9" fmla="*/ 3922615 h 3986115"/>
                <a:gd name="connsiteX10" fmla="*/ 473870 w 728358"/>
                <a:gd name="connsiteY10" fmla="*/ 3735290 h 3986115"/>
                <a:gd name="connsiteX11" fmla="*/ 472282 w 728358"/>
                <a:gd name="connsiteY11" fmla="*/ 3325715 h 3986115"/>
                <a:gd name="connsiteX12" fmla="*/ 421482 w 728358"/>
                <a:gd name="connsiteY12" fmla="*/ 2805015 h 3986115"/>
                <a:gd name="connsiteX13" fmla="*/ 370682 w 728358"/>
                <a:gd name="connsiteY13" fmla="*/ 2119215 h 3986115"/>
                <a:gd name="connsiteX14" fmla="*/ 338932 w 728358"/>
                <a:gd name="connsiteY14" fmla="*/ 1668365 h 3986115"/>
                <a:gd name="connsiteX15" fmla="*/ 340520 w 728358"/>
                <a:gd name="connsiteY15" fmla="*/ 1419127 h 3986115"/>
                <a:gd name="connsiteX16" fmla="*/ 434182 w 728358"/>
                <a:gd name="connsiteY16" fmla="*/ 1255615 h 3986115"/>
                <a:gd name="connsiteX17" fmla="*/ 618332 w 728358"/>
                <a:gd name="connsiteY17" fmla="*/ 1084165 h 3986115"/>
                <a:gd name="connsiteX18" fmla="*/ 688182 w 728358"/>
                <a:gd name="connsiteY18" fmla="*/ 925415 h 3986115"/>
                <a:gd name="connsiteX19" fmla="*/ 726282 w 728358"/>
                <a:gd name="connsiteY19" fmla="*/ 633315 h 3986115"/>
                <a:gd name="connsiteX20" fmla="*/ 650082 w 728358"/>
                <a:gd name="connsiteY20" fmla="*/ 315815 h 3986115"/>
                <a:gd name="connsiteX21" fmla="*/ 508794 w 728358"/>
                <a:gd name="connsiteY21" fmla="*/ 106265 h 3986115"/>
                <a:gd name="connsiteX22" fmla="*/ 361157 w 728358"/>
                <a:gd name="connsiteY22" fmla="*/ 14190 h 3986115"/>
                <a:gd name="connsiteX23" fmla="*/ 217489 w 728358"/>
                <a:gd name="connsiteY23" fmla="*/ 3872 h 3986115"/>
                <a:gd name="connsiteX24" fmla="*/ 156985 w 728358"/>
                <a:gd name="connsiteY24" fmla="*/ 748409 h 3986115"/>
                <a:gd name="connsiteX25" fmla="*/ 116503 w 728358"/>
                <a:gd name="connsiteY25" fmla="*/ 760315 h 3986115"/>
                <a:gd name="connsiteX26" fmla="*/ 94457 w 728358"/>
                <a:gd name="connsiteY26" fmla="*/ 7046 h 3986115"/>
                <a:gd name="connsiteX27" fmla="*/ 73820 w 728358"/>
                <a:gd name="connsiteY27" fmla="*/ 11015 h 3986115"/>
                <a:gd name="connsiteX28" fmla="*/ 62707 w 728358"/>
                <a:gd name="connsiteY28" fmla="*/ 251521 h 3986115"/>
                <a:gd name="connsiteX29" fmla="*/ 38101 w 728358"/>
                <a:gd name="connsiteY29" fmla="*/ 519809 h 3986115"/>
                <a:gd name="connsiteX30" fmla="*/ 20638 w 728358"/>
                <a:gd name="connsiteY30" fmla="*/ 768252 h 3986115"/>
                <a:gd name="connsiteX31" fmla="*/ 0 w 728358"/>
                <a:gd name="connsiteY31" fmla="*/ 1019077 h 3986115"/>
                <a:gd name="connsiteX32" fmla="*/ 42863 w 728358"/>
                <a:gd name="connsiteY32" fmla="*/ 1134965 h 3986115"/>
                <a:gd name="connsiteX33" fmla="*/ 136526 w 728358"/>
                <a:gd name="connsiteY33" fmla="*/ 1269110 h 3986115"/>
                <a:gd name="connsiteX34" fmla="*/ 203995 w 728358"/>
                <a:gd name="connsiteY34" fmla="*/ 1425477 h 3986115"/>
                <a:gd name="connsiteX0" fmla="*/ 203995 w 728358"/>
                <a:gd name="connsiteY0" fmla="*/ 1433799 h 3994437"/>
                <a:gd name="connsiteX1" fmla="*/ 205582 w 728358"/>
                <a:gd name="connsiteY1" fmla="*/ 1670337 h 3994437"/>
                <a:gd name="connsiteX2" fmla="*/ 192882 w 728358"/>
                <a:gd name="connsiteY2" fmla="*/ 2191037 h 3994437"/>
                <a:gd name="connsiteX3" fmla="*/ 103982 w 728358"/>
                <a:gd name="connsiteY3" fmla="*/ 3080037 h 3994437"/>
                <a:gd name="connsiteX4" fmla="*/ 62707 w 728358"/>
                <a:gd name="connsiteY4" fmla="*/ 3688049 h 3994437"/>
                <a:gd name="connsiteX5" fmla="*/ 96044 w 728358"/>
                <a:gd name="connsiteY5" fmla="*/ 3840450 h 3994437"/>
                <a:gd name="connsiteX6" fmla="*/ 154782 w 728358"/>
                <a:gd name="connsiteY6" fmla="*/ 3943637 h 3994437"/>
                <a:gd name="connsiteX7" fmla="*/ 235745 w 728358"/>
                <a:gd name="connsiteY7" fmla="*/ 3988087 h 3994437"/>
                <a:gd name="connsiteX8" fmla="*/ 332582 w 728358"/>
                <a:gd name="connsiteY8" fmla="*/ 3994437 h 3994437"/>
                <a:gd name="connsiteX9" fmla="*/ 408782 w 728358"/>
                <a:gd name="connsiteY9" fmla="*/ 3930937 h 3994437"/>
                <a:gd name="connsiteX10" fmla="*/ 473870 w 728358"/>
                <a:gd name="connsiteY10" fmla="*/ 3743612 h 3994437"/>
                <a:gd name="connsiteX11" fmla="*/ 472282 w 728358"/>
                <a:gd name="connsiteY11" fmla="*/ 3334037 h 3994437"/>
                <a:gd name="connsiteX12" fmla="*/ 421482 w 728358"/>
                <a:gd name="connsiteY12" fmla="*/ 2813337 h 3994437"/>
                <a:gd name="connsiteX13" fmla="*/ 370682 w 728358"/>
                <a:gd name="connsiteY13" fmla="*/ 2127537 h 3994437"/>
                <a:gd name="connsiteX14" fmla="*/ 338932 w 728358"/>
                <a:gd name="connsiteY14" fmla="*/ 1676687 h 3994437"/>
                <a:gd name="connsiteX15" fmla="*/ 340520 w 728358"/>
                <a:gd name="connsiteY15" fmla="*/ 1427449 h 3994437"/>
                <a:gd name="connsiteX16" fmla="*/ 434182 w 728358"/>
                <a:gd name="connsiteY16" fmla="*/ 1263937 h 3994437"/>
                <a:gd name="connsiteX17" fmla="*/ 618332 w 728358"/>
                <a:gd name="connsiteY17" fmla="*/ 1092487 h 3994437"/>
                <a:gd name="connsiteX18" fmla="*/ 688182 w 728358"/>
                <a:gd name="connsiteY18" fmla="*/ 933737 h 3994437"/>
                <a:gd name="connsiteX19" fmla="*/ 726282 w 728358"/>
                <a:gd name="connsiteY19" fmla="*/ 641637 h 3994437"/>
                <a:gd name="connsiteX20" fmla="*/ 650082 w 728358"/>
                <a:gd name="connsiteY20" fmla="*/ 324137 h 3994437"/>
                <a:gd name="connsiteX21" fmla="*/ 508794 w 728358"/>
                <a:gd name="connsiteY21" fmla="*/ 114587 h 3994437"/>
                <a:gd name="connsiteX22" fmla="*/ 361157 w 728358"/>
                <a:gd name="connsiteY22" fmla="*/ 22512 h 3994437"/>
                <a:gd name="connsiteX23" fmla="*/ 261760 w 728358"/>
                <a:gd name="connsiteY23" fmla="*/ 766257 h 3994437"/>
                <a:gd name="connsiteX24" fmla="*/ 217489 w 728358"/>
                <a:gd name="connsiteY24" fmla="*/ 12194 h 3994437"/>
                <a:gd name="connsiteX25" fmla="*/ 156985 w 728358"/>
                <a:gd name="connsiteY25" fmla="*/ 756731 h 3994437"/>
                <a:gd name="connsiteX26" fmla="*/ 116503 w 728358"/>
                <a:gd name="connsiteY26" fmla="*/ 768637 h 3994437"/>
                <a:gd name="connsiteX27" fmla="*/ 94457 w 728358"/>
                <a:gd name="connsiteY27" fmla="*/ 15368 h 3994437"/>
                <a:gd name="connsiteX28" fmla="*/ 73820 w 728358"/>
                <a:gd name="connsiteY28" fmla="*/ 19337 h 3994437"/>
                <a:gd name="connsiteX29" fmla="*/ 62707 w 728358"/>
                <a:gd name="connsiteY29" fmla="*/ 259843 h 3994437"/>
                <a:gd name="connsiteX30" fmla="*/ 38101 w 728358"/>
                <a:gd name="connsiteY30" fmla="*/ 528131 h 3994437"/>
                <a:gd name="connsiteX31" fmla="*/ 20638 w 728358"/>
                <a:gd name="connsiteY31" fmla="*/ 776574 h 3994437"/>
                <a:gd name="connsiteX32" fmla="*/ 0 w 728358"/>
                <a:gd name="connsiteY32" fmla="*/ 1027399 h 3994437"/>
                <a:gd name="connsiteX33" fmla="*/ 42863 w 728358"/>
                <a:gd name="connsiteY33" fmla="*/ 1143287 h 3994437"/>
                <a:gd name="connsiteX34" fmla="*/ 136526 w 728358"/>
                <a:gd name="connsiteY34" fmla="*/ 1277432 h 3994437"/>
                <a:gd name="connsiteX35" fmla="*/ 203995 w 728358"/>
                <a:gd name="connsiteY35" fmla="*/ 1433799 h 3994437"/>
                <a:gd name="connsiteX0" fmla="*/ 203995 w 728358"/>
                <a:gd name="connsiteY0" fmla="*/ 1435206 h 3995844"/>
                <a:gd name="connsiteX1" fmla="*/ 205582 w 728358"/>
                <a:gd name="connsiteY1" fmla="*/ 1671744 h 3995844"/>
                <a:gd name="connsiteX2" fmla="*/ 192882 w 728358"/>
                <a:gd name="connsiteY2" fmla="*/ 2192444 h 3995844"/>
                <a:gd name="connsiteX3" fmla="*/ 103982 w 728358"/>
                <a:gd name="connsiteY3" fmla="*/ 3081444 h 3995844"/>
                <a:gd name="connsiteX4" fmla="*/ 62707 w 728358"/>
                <a:gd name="connsiteY4" fmla="*/ 3689456 h 3995844"/>
                <a:gd name="connsiteX5" fmla="*/ 96044 w 728358"/>
                <a:gd name="connsiteY5" fmla="*/ 3841857 h 3995844"/>
                <a:gd name="connsiteX6" fmla="*/ 154782 w 728358"/>
                <a:gd name="connsiteY6" fmla="*/ 3945044 h 3995844"/>
                <a:gd name="connsiteX7" fmla="*/ 235745 w 728358"/>
                <a:gd name="connsiteY7" fmla="*/ 3989494 h 3995844"/>
                <a:gd name="connsiteX8" fmla="*/ 332582 w 728358"/>
                <a:gd name="connsiteY8" fmla="*/ 3995844 h 3995844"/>
                <a:gd name="connsiteX9" fmla="*/ 408782 w 728358"/>
                <a:gd name="connsiteY9" fmla="*/ 3932344 h 3995844"/>
                <a:gd name="connsiteX10" fmla="*/ 473870 w 728358"/>
                <a:gd name="connsiteY10" fmla="*/ 3745019 h 3995844"/>
                <a:gd name="connsiteX11" fmla="*/ 472282 w 728358"/>
                <a:gd name="connsiteY11" fmla="*/ 3335444 h 3995844"/>
                <a:gd name="connsiteX12" fmla="*/ 421482 w 728358"/>
                <a:gd name="connsiteY12" fmla="*/ 2814744 h 3995844"/>
                <a:gd name="connsiteX13" fmla="*/ 370682 w 728358"/>
                <a:gd name="connsiteY13" fmla="*/ 2128944 h 3995844"/>
                <a:gd name="connsiteX14" fmla="*/ 338932 w 728358"/>
                <a:gd name="connsiteY14" fmla="*/ 1678094 h 3995844"/>
                <a:gd name="connsiteX15" fmla="*/ 340520 w 728358"/>
                <a:gd name="connsiteY15" fmla="*/ 1428856 h 3995844"/>
                <a:gd name="connsiteX16" fmla="*/ 434182 w 728358"/>
                <a:gd name="connsiteY16" fmla="*/ 1265344 h 3995844"/>
                <a:gd name="connsiteX17" fmla="*/ 618332 w 728358"/>
                <a:gd name="connsiteY17" fmla="*/ 1093894 h 3995844"/>
                <a:gd name="connsiteX18" fmla="*/ 688182 w 728358"/>
                <a:gd name="connsiteY18" fmla="*/ 935144 h 3995844"/>
                <a:gd name="connsiteX19" fmla="*/ 726282 w 728358"/>
                <a:gd name="connsiteY19" fmla="*/ 643044 h 3995844"/>
                <a:gd name="connsiteX20" fmla="*/ 650082 w 728358"/>
                <a:gd name="connsiteY20" fmla="*/ 325544 h 3995844"/>
                <a:gd name="connsiteX21" fmla="*/ 508794 w 728358"/>
                <a:gd name="connsiteY21" fmla="*/ 115994 h 3995844"/>
                <a:gd name="connsiteX22" fmla="*/ 361157 w 728358"/>
                <a:gd name="connsiteY22" fmla="*/ 23919 h 3995844"/>
                <a:gd name="connsiteX23" fmla="*/ 302241 w 728358"/>
                <a:gd name="connsiteY23" fmla="*/ 762901 h 3995844"/>
                <a:gd name="connsiteX24" fmla="*/ 261760 w 728358"/>
                <a:gd name="connsiteY24" fmla="*/ 767664 h 3995844"/>
                <a:gd name="connsiteX25" fmla="*/ 217489 w 728358"/>
                <a:gd name="connsiteY25" fmla="*/ 13601 h 3995844"/>
                <a:gd name="connsiteX26" fmla="*/ 156985 w 728358"/>
                <a:gd name="connsiteY26" fmla="*/ 758138 h 3995844"/>
                <a:gd name="connsiteX27" fmla="*/ 116503 w 728358"/>
                <a:gd name="connsiteY27" fmla="*/ 770044 h 3995844"/>
                <a:gd name="connsiteX28" fmla="*/ 94457 w 728358"/>
                <a:gd name="connsiteY28" fmla="*/ 16775 h 3995844"/>
                <a:gd name="connsiteX29" fmla="*/ 73820 w 728358"/>
                <a:gd name="connsiteY29" fmla="*/ 20744 h 3995844"/>
                <a:gd name="connsiteX30" fmla="*/ 62707 w 728358"/>
                <a:gd name="connsiteY30" fmla="*/ 261250 h 3995844"/>
                <a:gd name="connsiteX31" fmla="*/ 38101 w 728358"/>
                <a:gd name="connsiteY31" fmla="*/ 529538 h 3995844"/>
                <a:gd name="connsiteX32" fmla="*/ 20638 w 728358"/>
                <a:gd name="connsiteY32" fmla="*/ 777981 h 3995844"/>
                <a:gd name="connsiteX33" fmla="*/ 0 w 728358"/>
                <a:gd name="connsiteY33" fmla="*/ 1028806 h 3995844"/>
                <a:gd name="connsiteX34" fmla="*/ 42863 w 728358"/>
                <a:gd name="connsiteY34" fmla="*/ 1144694 h 3995844"/>
                <a:gd name="connsiteX35" fmla="*/ 136526 w 728358"/>
                <a:gd name="connsiteY35" fmla="*/ 1278839 h 3995844"/>
                <a:gd name="connsiteX36" fmla="*/ 203995 w 728358"/>
                <a:gd name="connsiteY36" fmla="*/ 1435206 h 3995844"/>
                <a:gd name="connsiteX0" fmla="*/ 203995 w 728358"/>
                <a:gd name="connsiteY0" fmla="*/ 1435206 h 3995844"/>
                <a:gd name="connsiteX1" fmla="*/ 205582 w 728358"/>
                <a:gd name="connsiteY1" fmla="*/ 1671744 h 3995844"/>
                <a:gd name="connsiteX2" fmla="*/ 192882 w 728358"/>
                <a:gd name="connsiteY2" fmla="*/ 2192444 h 3995844"/>
                <a:gd name="connsiteX3" fmla="*/ 103982 w 728358"/>
                <a:gd name="connsiteY3" fmla="*/ 3081444 h 3995844"/>
                <a:gd name="connsiteX4" fmla="*/ 62707 w 728358"/>
                <a:gd name="connsiteY4" fmla="*/ 3689456 h 3995844"/>
                <a:gd name="connsiteX5" fmla="*/ 96044 w 728358"/>
                <a:gd name="connsiteY5" fmla="*/ 3841857 h 3995844"/>
                <a:gd name="connsiteX6" fmla="*/ 154782 w 728358"/>
                <a:gd name="connsiteY6" fmla="*/ 3945044 h 3995844"/>
                <a:gd name="connsiteX7" fmla="*/ 235745 w 728358"/>
                <a:gd name="connsiteY7" fmla="*/ 3989494 h 3995844"/>
                <a:gd name="connsiteX8" fmla="*/ 332582 w 728358"/>
                <a:gd name="connsiteY8" fmla="*/ 3995844 h 3995844"/>
                <a:gd name="connsiteX9" fmla="*/ 408782 w 728358"/>
                <a:gd name="connsiteY9" fmla="*/ 3932344 h 3995844"/>
                <a:gd name="connsiteX10" fmla="*/ 473870 w 728358"/>
                <a:gd name="connsiteY10" fmla="*/ 3745019 h 3995844"/>
                <a:gd name="connsiteX11" fmla="*/ 472282 w 728358"/>
                <a:gd name="connsiteY11" fmla="*/ 3335444 h 3995844"/>
                <a:gd name="connsiteX12" fmla="*/ 421482 w 728358"/>
                <a:gd name="connsiteY12" fmla="*/ 2814744 h 3995844"/>
                <a:gd name="connsiteX13" fmla="*/ 370682 w 728358"/>
                <a:gd name="connsiteY13" fmla="*/ 2128944 h 3995844"/>
                <a:gd name="connsiteX14" fmla="*/ 338932 w 728358"/>
                <a:gd name="connsiteY14" fmla="*/ 1678094 h 3995844"/>
                <a:gd name="connsiteX15" fmla="*/ 340520 w 728358"/>
                <a:gd name="connsiteY15" fmla="*/ 1428856 h 3995844"/>
                <a:gd name="connsiteX16" fmla="*/ 434182 w 728358"/>
                <a:gd name="connsiteY16" fmla="*/ 1265344 h 3995844"/>
                <a:gd name="connsiteX17" fmla="*/ 618332 w 728358"/>
                <a:gd name="connsiteY17" fmla="*/ 1093894 h 3995844"/>
                <a:gd name="connsiteX18" fmla="*/ 688182 w 728358"/>
                <a:gd name="connsiteY18" fmla="*/ 935144 h 3995844"/>
                <a:gd name="connsiteX19" fmla="*/ 726282 w 728358"/>
                <a:gd name="connsiteY19" fmla="*/ 643044 h 3995844"/>
                <a:gd name="connsiteX20" fmla="*/ 650082 w 728358"/>
                <a:gd name="connsiteY20" fmla="*/ 325544 h 3995844"/>
                <a:gd name="connsiteX21" fmla="*/ 508794 w 728358"/>
                <a:gd name="connsiteY21" fmla="*/ 115994 h 3995844"/>
                <a:gd name="connsiteX22" fmla="*/ 361157 w 728358"/>
                <a:gd name="connsiteY22" fmla="*/ 23919 h 3995844"/>
                <a:gd name="connsiteX23" fmla="*/ 302241 w 728358"/>
                <a:gd name="connsiteY23" fmla="*/ 762901 h 3995844"/>
                <a:gd name="connsiteX24" fmla="*/ 261760 w 728358"/>
                <a:gd name="connsiteY24" fmla="*/ 767664 h 3995844"/>
                <a:gd name="connsiteX25" fmla="*/ 217489 w 728358"/>
                <a:gd name="connsiteY25" fmla="*/ 13601 h 3995844"/>
                <a:gd name="connsiteX26" fmla="*/ 156985 w 728358"/>
                <a:gd name="connsiteY26" fmla="*/ 758138 h 3995844"/>
                <a:gd name="connsiteX27" fmla="*/ 116503 w 728358"/>
                <a:gd name="connsiteY27" fmla="*/ 770044 h 3995844"/>
                <a:gd name="connsiteX28" fmla="*/ 94457 w 728358"/>
                <a:gd name="connsiteY28" fmla="*/ 16775 h 3995844"/>
                <a:gd name="connsiteX29" fmla="*/ 73820 w 728358"/>
                <a:gd name="connsiteY29" fmla="*/ 20744 h 3995844"/>
                <a:gd name="connsiteX30" fmla="*/ 62707 w 728358"/>
                <a:gd name="connsiteY30" fmla="*/ 261250 h 3995844"/>
                <a:gd name="connsiteX31" fmla="*/ 38101 w 728358"/>
                <a:gd name="connsiteY31" fmla="*/ 529538 h 3995844"/>
                <a:gd name="connsiteX32" fmla="*/ 20638 w 728358"/>
                <a:gd name="connsiteY32" fmla="*/ 777981 h 3995844"/>
                <a:gd name="connsiteX33" fmla="*/ 0 w 728358"/>
                <a:gd name="connsiteY33" fmla="*/ 1028806 h 3995844"/>
                <a:gd name="connsiteX34" fmla="*/ 42863 w 728358"/>
                <a:gd name="connsiteY34" fmla="*/ 1144694 h 3995844"/>
                <a:gd name="connsiteX35" fmla="*/ 136526 w 728358"/>
                <a:gd name="connsiteY35" fmla="*/ 1278839 h 3995844"/>
                <a:gd name="connsiteX36" fmla="*/ 203995 w 728358"/>
                <a:gd name="connsiteY36" fmla="*/ 1435206 h 3995844"/>
                <a:gd name="connsiteX0" fmla="*/ 203995 w 728358"/>
                <a:gd name="connsiteY0" fmla="*/ 1435206 h 3995844"/>
                <a:gd name="connsiteX1" fmla="*/ 205582 w 728358"/>
                <a:gd name="connsiteY1" fmla="*/ 1671744 h 3995844"/>
                <a:gd name="connsiteX2" fmla="*/ 192882 w 728358"/>
                <a:gd name="connsiteY2" fmla="*/ 2192444 h 3995844"/>
                <a:gd name="connsiteX3" fmla="*/ 103982 w 728358"/>
                <a:gd name="connsiteY3" fmla="*/ 3081444 h 3995844"/>
                <a:gd name="connsiteX4" fmla="*/ 62707 w 728358"/>
                <a:gd name="connsiteY4" fmla="*/ 3689456 h 3995844"/>
                <a:gd name="connsiteX5" fmla="*/ 96044 w 728358"/>
                <a:gd name="connsiteY5" fmla="*/ 3841857 h 3995844"/>
                <a:gd name="connsiteX6" fmla="*/ 154782 w 728358"/>
                <a:gd name="connsiteY6" fmla="*/ 3945044 h 3995844"/>
                <a:gd name="connsiteX7" fmla="*/ 235745 w 728358"/>
                <a:gd name="connsiteY7" fmla="*/ 3989494 h 3995844"/>
                <a:gd name="connsiteX8" fmla="*/ 332582 w 728358"/>
                <a:gd name="connsiteY8" fmla="*/ 3995844 h 3995844"/>
                <a:gd name="connsiteX9" fmla="*/ 408782 w 728358"/>
                <a:gd name="connsiteY9" fmla="*/ 3932344 h 3995844"/>
                <a:gd name="connsiteX10" fmla="*/ 473870 w 728358"/>
                <a:gd name="connsiteY10" fmla="*/ 3745019 h 3995844"/>
                <a:gd name="connsiteX11" fmla="*/ 472282 w 728358"/>
                <a:gd name="connsiteY11" fmla="*/ 3335444 h 3995844"/>
                <a:gd name="connsiteX12" fmla="*/ 421482 w 728358"/>
                <a:gd name="connsiteY12" fmla="*/ 2814744 h 3995844"/>
                <a:gd name="connsiteX13" fmla="*/ 370682 w 728358"/>
                <a:gd name="connsiteY13" fmla="*/ 2128944 h 3995844"/>
                <a:gd name="connsiteX14" fmla="*/ 338932 w 728358"/>
                <a:gd name="connsiteY14" fmla="*/ 1678094 h 3995844"/>
                <a:gd name="connsiteX15" fmla="*/ 340520 w 728358"/>
                <a:gd name="connsiteY15" fmla="*/ 1428856 h 3995844"/>
                <a:gd name="connsiteX16" fmla="*/ 434182 w 728358"/>
                <a:gd name="connsiteY16" fmla="*/ 1265344 h 3995844"/>
                <a:gd name="connsiteX17" fmla="*/ 618332 w 728358"/>
                <a:gd name="connsiteY17" fmla="*/ 1093894 h 3995844"/>
                <a:gd name="connsiteX18" fmla="*/ 688182 w 728358"/>
                <a:gd name="connsiteY18" fmla="*/ 935144 h 3995844"/>
                <a:gd name="connsiteX19" fmla="*/ 726282 w 728358"/>
                <a:gd name="connsiteY19" fmla="*/ 643044 h 3995844"/>
                <a:gd name="connsiteX20" fmla="*/ 650082 w 728358"/>
                <a:gd name="connsiteY20" fmla="*/ 325544 h 3995844"/>
                <a:gd name="connsiteX21" fmla="*/ 508794 w 728358"/>
                <a:gd name="connsiteY21" fmla="*/ 115994 h 3995844"/>
                <a:gd name="connsiteX22" fmla="*/ 361157 w 728358"/>
                <a:gd name="connsiteY22" fmla="*/ 23919 h 3995844"/>
                <a:gd name="connsiteX23" fmla="*/ 302241 w 728358"/>
                <a:gd name="connsiteY23" fmla="*/ 762901 h 3995844"/>
                <a:gd name="connsiteX24" fmla="*/ 261760 w 728358"/>
                <a:gd name="connsiteY24" fmla="*/ 767664 h 3995844"/>
                <a:gd name="connsiteX25" fmla="*/ 217489 w 728358"/>
                <a:gd name="connsiteY25" fmla="*/ 13601 h 3995844"/>
                <a:gd name="connsiteX26" fmla="*/ 156985 w 728358"/>
                <a:gd name="connsiteY26" fmla="*/ 758138 h 3995844"/>
                <a:gd name="connsiteX27" fmla="*/ 116503 w 728358"/>
                <a:gd name="connsiteY27" fmla="*/ 770044 h 3995844"/>
                <a:gd name="connsiteX28" fmla="*/ 94457 w 728358"/>
                <a:gd name="connsiteY28" fmla="*/ 16775 h 3995844"/>
                <a:gd name="connsiteX29" fmla="*/ 73820 w 728358"/>
                <a:gd name="connsiteY29" fmla="*/ 20744 h 3995844"/>
                <a:gd name="connsiteX30" fmla="*/ 62707 w 728358"/>
                <a:gd name="connsiteY30" fmla="*/ 261250 h 3995844"/>
                <a:gd name="connsiteX31" fmla="*/ 38101 w 728358"/>
                <a:gd name="connsiteY31" fmla="*/ 529538 h 3995844"/>
                <a:gd name="connsiteX32" fmla="*/ 20638 w 728358"/>
                <a:gd name="connsiteY32" fmla="*/ 777981 h 3995844"/>
                <a:gd name="connsiteX33" fmla="*/ 0 w 728358"/>
                <a:gd name="connsiteY33" fmla="*/ 1028806 h 3995844"/>
                <a:gd name="connsiteX34" fmla="*/ 42863 w 728358"/>
                <a:gd name="connsiteY34" fmla="*/ 1144694 h 3995844"/>
                <a:gd name="connsiteX35" fmla="*/ 136526 w 728358"/>
                <a:gd name="connsiteY35" fmla="*/ 1278839 h 3995844"/>
                <a:gd name="connsiteX36" fmla="*/ 203995 w 728358"/>
                <a:gd name="connsiteY36" fmla="*/ 1435206 h 3995844"/>
                <a:gd name="connsiteX0" fmla="*/ 203995 w 728358"/>
                <a:gd name="connsiteY0" fmla="*/ 1435206 h 3995844"/>
                <a:gd name="connsiteX1" fmla="*/ 205582 w 728358"/>
                <a:gd name="connsiteY1" fmla="*/ 1671744 h 3995844"/>
                <a:gd name="connsiteX2" fmla="*/ 192882 w 728358"/>
                <a:gd name="connsiteY2" fmla="*/ 2192444 h 3995844"/>
                <a:gd name="connsiteX3" fmla="*/ 103982 w 728358"/>
                <a:gd name="connsiteY3" fmla="*/ 3081444 h 3995844"/>
                <a:gd name="connsiteX4" fmla="*/ 62707 w 728358"/>
                <a:gd name="connsiteY4" fmla="*/ 3689456 h 3995844"/>
                <a:gd name="connsiteX5" fmla="*/ 96044 w 728358"/>
                <a:gd name="connsiteY5" fmla="*/ 3841857 h 3995844"/>
                <a:gd name="connsiteX6" fmla="*/ 154782 w 728358"/>
                <a:gd name="connsiteY6" fmla="*/ 3945044 h 3995844"/>
                <a:gd name="connsiteX7" fmla="*/ 235745 w 728358"/>
                <a:gd name="connsiteY7" fmla="*/ 3989494 h 3995844"/>
                <a:gd name="connsiteX8" fmla="*/ 332582 w 728358"/>
                <a:gd name="connsiteY8" fmla="*/ 3995844 h 3995844"/>
                <a:gd name="connsiteX9" fmla="*/ 408782 w 728358"/>
                <a:gd name="connsiteY9" fmla="*/ 3932344 h 3995844"/>
                <a:gd name="connsiteX10" fmla="*/ 473870 w 728358"/>
                <a:gd name="connsiteY10" fmla="*/ 3745019 h 3995844"/>
                <a:gd name="connsiteX11" fmla="*/ 472282 w 728358"/>
                <a:gd name="connsiteY11" fmla="*/ 3335444 h 3995844"/>
                <a:gd name="connsiteX12" fmla="*/ 421482 w 728358"/>
                <a:gd name="connsiteY12" fmla="*/ 2814744 h 3995844"/>
                <a:gd name="connsiteX13" fmla="*/ 370682 w 728358"/>
                <a:gd name="connsiteY13" fmla="*/ 2128944 h 3995844"/>
                <a:gd name="connsiteX14" fmla="*/ 338932 w 728358"/>
                <a:gd name="connsiteY14" fmla="*/ 1678094 h 3995844"/>
                <a:gd name="connsiteX15" fmla="*/ 340520 w 728358"/>
                <a:gd name="connsiteY15" fmla="*/ 1428856 h 3995844"/>
                <a:gd name="connsiteX16" fmla="*/ 434182 w 728358"/>
                <a:gd name="connsiteY16" fmla="*/ 1265344 h 3995844"/>
                <a:gd name="connsiteX17" fmla="*/ 618332 w 728358"/>
                <a:gd name="connsiteY17" fmla="*/ 1093894 h 3995844"/>
                <a:gd name="connsiteX18" fmla="*/ 688182 w 728358"/>
                <a:gd name="connsiteY18" fmla="*/ 935144 h 3995844"/>
                <a:gd name="connsiteX19" fmla="*/ 726282 w 728358"/>
                <a:gd name="connsiteY19" fmla="*/ 643044 h 3995844"/>
                <a:gd name="connsiteX20" fmla="*/ 650082 w 728358"/>
                <a:gd name="connsiteY20" fmla="*/ 325544 h 3995844"/>
                <a:gd name="connsiteX21" fmla="*/ 508794 w 728358"/>
                <a:gd name="connsiteY21" fmla="*/ 115994 h 3995844"/>
                <a:gd name="connsiteX22" fmla="*/ 349251 w 728358"/>
                <a:gd name="connsiteY22" fmla="*/ 12013 h 3995844"/>
                <a:gd name="connsiteX23" fmla="*/ 302241 w 728358"/>
                <a:gd name="connsiteY23" fmla="*/ 762901 h 3995844"/>
                <a:gd name="connsiteX24" fmla="*/ 261760 w 728358"/>
                <a:gd name="connsiteY24" fmla="*/ 767664 h 3995844"/>
                <a:gd name="connsiteX25" fmla="*/ 217489 w 728358"/>
                <a:gd name="connsiteY25" fmla="*/ 13601 h 3995844"/>
                <a:gd name="connsiteX26" fmla="*/ 156985 w 728358"/>
                <a:gd name="connsiteY26" fmla="*/ 758138 h 3995844"/>
                <a:gd name="connsiteX27" fmla="*/ 116503 w 728358"/>
                <a:gd name="connsiteY27" fmla="*/ 770044 h 3995844"/>
                <a:gd name="connsiteX28" fmla="*/ 94457 w 728358"/>
                <a:gd name="connsiteY28" fmla="*/ 16775 h 3995844"/>
                <a:gd name="connsiteX29" fmla="*/ 73820 w 728358"/>
                <a:gd name="connsiteY29" fmla="*/ 20744 h 3995844"/>
                <a:gd name="connsiteX30" fmla="*/ 62707 w 728358"/>
                <a:gd name="connsiteY30" fmla="*/ 261250 h 3995844"/>
                <a:gd name="connsiteX31" fmla="*/ 38101 w 728358"/>
                <a:gd name="connsiteY31" fmla="*/ 529538 h 3995844"/>
                <a:gd name="connsiteX32" fmla="*/ 20638 w 728358"/>
                <a:gd name="connsiteY32" fmla="*/ 777981 h 3995844"/>
                <a:gd name="connsiteX33" fmla="*/ 0 w 728358"/>
                <a:gd name="connsiteY33" fmla="*/ 1028806 h 3995844"/>
                <a:gd name="connsiteX34" fmla="*/ 42863 w 728358"/>
                <a:gd name="connsiteY34" fmla="*/ 1144694 h 3995844"/>
                <a:gd name="connsiteX35" fmla="*/ 136526 w 728358"/>
                <a:gd name="connsiteY35" fmla="*/ 1278839 h 3995844"/>
                <a:gd name="connsiteX36" fmla="*/ 203995 w 728358"/>
                <a:gd name="connsiteY36" fmla="*/ 1435206 h 3995844"/>
                <a:gd name="connsiteX0" fmla="*/ 203995 w 728358"/>
                <a:gd name="connsiteY0" fmla="*/ 1435206 h 3995844"/>
                <a:gd name="connsiteX1" fmla="*/ 205582 w 728358"/>
                <a:gd name="connsiteY1" fmla="*/ 1671744 h 3995844"/>
                <a:gd name="connsiteX2" fmla="*/ 192882 w 728358"/>
                <a:gd name="connsiteY2" fmla="*/ 2192444 h 3995844"/>
                <a:gd name="connsiteX3" fmla="*/ 103982 w 728358"/>
                <a:gd name="connsiteY3" fmla="*/ 3081444 h 3995844"/>
                <a:gd name="connsiteX4" fmla="*/ 62707 w 728358"/>
                <a:gd name="connsiteY4" fmla="*/ 3689456 h 3995844"/>
                <a:gd name="connsiteX5" fmla="*/ 96044 w 728358"/>
                <a:gd name="connsiteY5" fmla="*/ 3841857 h 3995844"/>
                <a:gd name="connsiteX6" fmla="*/ 154782 w 728358"/>
                <a:gd name="connsiteY6" fmla="*/ 3945044 h 3995844"/>
                <a:gd name="connsiteX7" fmla="*/ 235745 w 728358"/>
                <a:gd name="connsiteY7" fmla="*/ 3989494 h 3995844"/>
                <a:gd name="connsiteX8" fmla="*/ 332582 w 728358"/>
                <a:gd name="connsiteY8" fmla="*/ 3995844 h 3995844"/>
                <a:gd name="connsiteX9" fmla="*/ 408782 w 728358"/>
                <a:gd name="connsiteY9" fmla="*/ 3932344 h 3995844"/>
                <a:gd name="connsiteX10" fmla="*/ 473870 w 728358"/>
                <a:gd name="connsiteY10" fmla="*/ 3745019 h 3995844"/>
                <a:gd name="connsiteX11" fmla="*/ 472282 w 728358"/>
                <a:gd name="connsiteY11" fmla="*/ 3335444 h 3995844"/>
                <a:gd name="connsiteX12" fmla="*/ 421482 w 728358"/>
                <a:gd name="connsiteY12" fmla="*/ 2814744 h 3995844"/>
                <a:gd name="connsiteX13" fmla="*/ 370682 w 728358"/>
                <a:gd name="connsiteY13" fmla="*/ 2128944 h 3995844"/>
                <a:gd name="connsiteX14" fmla="*/ 338932 w 728358"/>
                <a:gd name="connsiteY14" fmla="*/ 1678094 h 3995844"/>
                <a:gd name="connsiteX15" fmla="*/ 340520 w 728358"/>
                <a:gd name="connsiteY15" fmla="*/ 1428856 h 3995844"/>
                <a:gd name="connsiteX16" fmla="*/ 434182 w 728358"/>
                <a:gd name="connsiteY16" fmla="*/ 1265344 h 3995844"/>
                <a:gd name="connsiteX17" fmla="*/ 618332 w 728358"/>
                <a:gd name="connsiteY17" fmla="*/ 1093894 h 3995844"/>
                <a:gd name="connsiteX18" fmla="*/ 688182 w 728358"/>
                <a:gd name="connsiteY18" fmla="*/ 935144 h 3995844"/>
                <a:gd name="connsiteX19" fmla="*/ 726282 w 728358"/>
                <a:gd name="connsiteY19" fmla="*/ 643044 h 3995844"/>
                <a:gd name="connsiteX20" fmla="*/ 650082 w 728358"/>
                <a:gd name="connsiteY20" fmla="*/ 325544 h 3995844"/>
                <a:gd name="connsiteX21" fmla="*/ 508794 w 728358"/>
                <a:gd name="connsiteY21" fmla="*/ 115994 h 3995844"/>
                <a:gd name="connsiteX22" fmla="*/ 409397 w 728358"/>
                <a:gd name="connsiteY22" fmla="*/ 779570 h 3995844"/>
                <a:gd name="connsiteX23" fmla="*/ 349251 w 728358"/>
                <a:gd name="connsiteY23" fmla="*/ 12013 h 3995844"/>
                <a:gd name="connsiteX24" fmla="*/ 302241 w 728358"/>
                <a:gd name="connsiteY24" fmla="*/ 762901 h 3995844"/>
                <a:gd name="connsiteX25" fmla="*/ 261760 w 728358"/>
                <a:gd name="connsiteY25" fmla="*/ 767664 h 3995844"/>
                <a:gd name="connsiteX26" fmla="*/ 217489 w 728358"/>
                <a:gd name="connsiteY26" fmla="*/ 13601 h 3995844"/>
                <a:gd name="connsiteX27" fmla="*/ 156985 w 728358"/>
                <a:gd name="connsiteY27" fmla="*/ 758138 h 3995844"/>
                <a:gd name="connsiteX28" fmla="*/ 116503 w 728358"/>
                <a:gd name="connsiteY28" fmla="*/ 770044 h 3995844"/>
                <a:gd name="connsiteX29" fmla="*/ 94457 w 728358"/>
                <a:gd name="connsiteY29" fmla="*/ 16775 h 3995844"/>
                <a:gd name="connsiteX30" fmla="*/ 73820 w 728358"/>
                <a:gd name="connsiteY30" fmla="*/ 20744 h 3995844"/>
                <a:gd name="connsiteX31" fmla="*/ 62707 w 728358"/>
                <a:gd name="connsiteY31" fmla="*/ 261250 h 3995844"/>
                <a:gd name="connsiteX32" fmla="*/ 38101 w 728358"/>
                <a:gd name="connsiteY32" fmla="*/ 529538 h 3995844"/>
                <a:gd name="connsiteX33" fmla="*/ 20638 w 728358"/>
                <a:gd name="connsiteY33" fmla="*/ 777981 h 3995844"/>
                <a:gd name="connsiteX34" fmla="*/ 0 w 728358"/>
                <a:gd name="connsiteY34" fmla="*/ 1028806 h 3995844"/>
                <a:gd name="connsiteX35" fmla="*/ 42863 w 728358"/>
                <a:gd name="connsiteY35" fmla="*/ 1144694 h 3995844"/>
                <a:gd name="connsiteX36" fmla="*/ 136526 w 728358"/>
                <a:gd name="connsiteY36" fmla="*/ 1278839 h 3995844"/>
                <a:gd name="connsiteX37" fmla="*/ 203995 w 728358"/>
                <a:gd name="connsiteY37" fmla="*/ 1435206 h 3995844"/>
                <a:gd name="connsiteX0" fmla="*/ 203995 w 728358"/>
                <a:gd name="connsiteY0" fmla="*/ 1435272 h 3995910"/>
                <a:gd name="connsiteX1" fmla="*/ 205582 w 728358"/>
                <a:gd name="connsiteY1" fmla="*/ 1671810 h 3995910"/>
                <a:gd name="connsiteX2" fmla="*/ 192882 w 728358"/>
                <a:gd name="connsiteY2" fmla="*/ 2192510 h 3995910"/>
                <a:gd name="connsiteX3" fmla="*/ 103982 w 728358"/>
                <a:gd name="connsiteY3" fmla="*/ 3081510 h 3995910"/>
                <a:gd name="connsiteX4" fmla="*/ 62707 w 728358"/>
                <a:gd name="connsiteY4" fmla="*/ 3689522 h 3995910"/>
                <a:gd name="connsiteX5" fmla="*/ 96044 w 728358"/>
                <a:gd name="connsiteY5" fmla="*/ 3841923 h 3995910"/>
                <a:gd name="connsiteX6" fmla="*/ 154782 w 728358"/>
                <a:gd name="connsiteY6" fmla="*/ 3945110 h 3995910"/>
                <a:gd name="connsiteX7" fmla="*/ 235745 w 728358"/>
                <a:gd name="connsiteY7" fmla="*/ 3989560 h 3995910"/>
                <a:gd name="connsiteX8" fmla="*/ 332582 w 728358"/>
                <a:gd name="connsiteY8" fmla="*/ 3995910 h 3995910"/>
                <a:gd name="connsiteX9" fmla="*/ 408782 w 728358"/>
                <a:gd name="connsiteY9" fmla="*/ 3932410 h 3995910"/>
                <a:gd name="connsiteX10" fmla="*/ 473870 w 728358"/>
                <a:gd name="connsiteY10" fmla="*/ 3745085 h 3995910"/>
                <a:gd name="connsiteX11" fmla="*/ 472282 w 728358"/>
                <a:gd name="connsiteY11" fmla="*/ 3335510 h 3995910"/>
                <a:gd name="connsiteX12" fmla="*/ 421482 w 728358"/>
                <a:gd name="connsiteY12" fmla="*/ 2814810 h 3995910"/>
                <a:gd name="connsiteX13" fmla="*/ 370682 w 728358"/>
                <a:gd name="connsiteY13" fmla="*/ 2129010 h 3995910"/>
                <a:gd name="connsiteX14" fmla="*/ 338932 w 728358"/>
                <a:gd name="connsiteY14" fmla="*/ 1678160 h 3995910"/>
                <a:gd name="connsiteX15" fmla="*/ 340520 w 728358"/>
                <a:gd name="connsiteY15" fmla="*/ 1428922 h 3995910"/>
                <a:gd name="connsiteX16" fmla="*/ 434182 w 728358"/>
                <a:gd name="connsiteY16" fmla="*/ 1265410 h 3995910"/>
                <a:gd name="connsiteX17" fmla="*/ 618332 w 728358"/>
                <a:gd name="connsiteY17" fmla="*/ 1093960 h 3995910"/>
                <a:gd name="connsiteX18" fmla="*/ 688182 w 728358"/>
                <a:gd name="connsiteY18" fmla="*/ 935210 h 3995910"/>
                <a:gd name="connsiteX19" fmla="*/ 726282 w 728358"/>
                <a:gd name="connsiteY19" fmla="*/ 643110 h 3995910"/>
                <a:gd name="connsiteX20" fmla="*/ 650082 w 728358"/>
                <a:gd name="connsiteY20" fmla="*/ 325610 h 3995910"/>
                <a:gd name="connsiteX21" fmla="*/ 508794 w 728358"/>
                <a:gd name="connsiteY21" fmla="*/ 116060 h 3995910"/>
                <a:gd name="connsiteX22" fmla="*/ 437972 w 728358"/>
                <a:gd name="connsiteY22" fmla="*/ 774874 h 3995910"/>
                <a:gd name="connsiteX23" fmla="*/ 409397 w 728358"/>
                <a:gd name="connsiteY23" fmla="*/ 779636 h 3995910"/>
                <a:gd name="connsiteX24" fmla="*/ 349251 w 728358"/>
                <a:gd name="connsiteY24" fmla="*/ 12079 h 3995910"/>
                <a:gd name="connsiteX25" fmla="*/ 302241 w 728358"/>
                <a:gd name="connsiteY25" fmla="*/ 762967 h 3995910"/>
                <a:gd name="connsiteX26" fmla="*/ 261760 w 728358"/>
                <a:gd name="connsiteY26" fmla="*/ 767730 h 3995910"/>
                <a:gd name="connsiteX27" fmla="*/ 217489 w 728358"/>
                <a:gd name="connsiteY27" fmla="*/ 13667 h 3995910"/>
                <a:gd name="connsiteX28" fmla="*/ 156985 w 728358"/>
                <a:gd name="connsiteY28" fmla="*/ 758204 h 3995910"/>
                <a:gd name="connsiteX29" fmla="*/ 116503 w 728358"/>
                <a:gd name="connsiteY29" fmla="*/ 770110 h 3995910"/>
                <a:gd name="connsiteX30" fmla="*/ 94457 w 728358"/>
                <a:gd name="connsiteY30" fmla="*/ 16841 h 3995910"/>
                <a:gd name="connsiteX31" fmla="*/ 73820 w 728358"/>
                <a:gd name="connsiteY31" fmla="*/ 20810 h 3995910"/>
                <a:gd name="connsiteX32" fmla="*/ 62707 w 728358"/>
                <a:gd name="connsiteY32" fmla="*/ 261316 h 3995910"/>
                <a:gd name="connsiteX33" fmla="*/ 38101 w 728358"/>
                <a:gd name="connsiteY33" fmla="*/ 529604 h 3995910"/>
                <a:gd name="connsiteX34" fmla="*/ 20638 w 728358"/>
                <a:gd name="connsiteY34" fmla="*/ 778047 h 3995910"/>
                <a:gd name="connsiteX35" fmla="*/ 0 w 728358"/>
                <a:gd name="connsiteY35" fmla="*/ 1028872 h 3995910"/>
                <a:gd name="connsiteX36" fmla="*/ 42863 w 728358"/>
                <a:gd name="connsiteY36" fmla="*/ 1144760 h 3995910"/>
                <a:gd name="connsiteX37" fmla="*/ 136526 w 728358"/>
                <a:gd name="connsiteY37" fmla="*/ 1278905 h 3995910"/>
                <a:gd name="connsiteX38" fmla="*/ 203995 w 728358"/>
                <a:gd name="connsiteY38" fmla="*/ 1435272 h 3995910"/>
                <a:gd name="connsiteX0" fmla="*/ 203995 w 728358"/>
                <a:gd name="connsiteY0" fmla="*/ 1435272 h 3995910"/>
                <a:gd name="connsiteX1" fmla="*/ 205582 w 728358"/>
                <a:gd name="connsiteY1" fmla="*/ 1671810 h 3995910"/>
                <a:gd name="connsiteX2" fmla="*/ 192882 w 728358"/>
                <a:gd name="connsiteY2" fmla="*/ 2192510 h 3995910"/>
                <a:gd name="connsiteX3" fmla="*/ 103982 w 728358"/>
                <a:gd name="connsiteY3" fmla="*/ 3081510 h 3995910"/>
                <a:gd name="connsiteX4" fmla="*/ 62707 w 728358"/>
                <a:gd name="connsiteY4" fmla="*/ 3689522 h 3995910"/>
                <a:gd name="connsiteX5" fmla="*/ 96044 w 728358"/>
                <a:gd name="connsiteY5" fmla="*/ 3841923 h 3995910"/>
                <a:gd name="connsiteX6" fmla="*/ 154782 w 728358"/>
                <a:gd name="connsiteY6" fmla="*/ 3945110 h 3995910"/>
                <a:gd name="connsiteX7" fmla="*/ 235745 w 728358"/>
                <a:gd name="connsiteY7" fmla="*/ 3989560 h 3995910"/>
                <a:gd name="connsiteX8" fmla="*/ 332582 w 728358"/>
                <a:gd name="connsiteY8" fmla="*/ 3995910 h 3995910"/>
                <a:gd name="connsiteX9" fmla="*/ 408782 w 728358"/>
                <a:gd name="connsiteY9" fmla="*/ 3932410 h 3995910"/>
                <a:gd name="connsiteX10" fmla="*/ 473870 w 728358"/>
                <a:gd name="connsiteY10" fmla="*/ 3745085 h 3995910"/>
                <a:gd name="connsiteX11" fmla="*/ 472282 w 728358"/>
                <a:gd name="connsiteY11" fmla="*/ 3335510 h 3995910"/>
                <a:gd name="connsiteX12" fmla="*/ 421482 w 728358"/>
                <a:gd name="connsiteY12" fmla="*/ 2814810 h 3995910"/>
                <a:gd name="connsiteX13" fmla="*/ 370682 w 728358"/>
                <a:gd name="connsiteY13" fmla="*/ 2129010 h 3995910"/>
                <a:gd name="connsiteX14" fmla="*/ 338932 w 728358"/>
                <a:gd name="connsiteY14" fmla="*/ 1678160 h 3995910"/>
                <a:gd name="connsiteX15" fmla="*/ 340520 w 728358"/>
                <a:gd name="connsiteY15" fmla="*/ 1428922 h 3995910"/>
                <a:gd name="connsiteX16" fmla="*/ 434182 w 728358"/>
                <a:gd name="connsiteY16" fmla="*/ 1265410 h 3995910"/>
                <a:gd name="connsiteX17" fmla="*/ 618332 w 728358"/>
                <a:gd name="connsiteY17" fmla="*/ 1093960 h 3995910"/>
                <a:gd name="connsiteX18" fmla="*/ 688182 w 728358"/>
                <a:gd name="connsiteY18" fmla="*/ 935210 h 3995910"/>
                <a:gd name="connsiteX19" fmla="*/ 726282 w 728358"/>
                <a:gd name="connsiteY19" fmla="*/ 643110 h 3995910"/>
                <a:gd name="connsiteX20" fmla="*/ 650082 w 728358"/>
                <a:gd name="connsiteY20" fmla="*/ 325610 h 3995910"/>
                <a:gd name="connsiteX21" fmla="*/ 508794 w 728358"/>
                <a:gd name="connsiteY21" fmla="*/ 116060 h 3995910"/>
                <a:gd name="connsiteX22" fmla="*/ 437972 w 728358"/>
                <a:gd name="connsiteY22" fmla="*/ 774874 h 3995910"/>
                <a:gd name="connsiteX23" fmla="*/ 409397 w 728358"/>
                <a:gd name="connsiteY23" fmla="*/ 779636 h 3995910"/>
                <a:gd name="connsiteX24" fmla="*/ 349251 w 728358"/>
                <a:gd name="connsiteY24" fmla="*/ 12079 h 3995910"/>
                <a:gd name="connsiteX25" fmla="*/ 302241 w 728358"/>
                <a:gd name="connsiteY25" fmla="*/ 762967 h 3995910"/>
                <a:gd name="connsiteX26" fmla="*/ 261760 w 728358"/>
                <a:gd name="connsiteY26" fmla="*/ 767730 h 3995910"/>
                <a:gd name="connsiteX27" fmla="*/ 217489 w 728358"/>
                <a:gd name="connsiteY27" fmla="*/ 13667 h 3995910"/>
                <a:gd name="connsiteX28" fmla="*/ 156985 w 728358"/>
                <a:gd name="connsiteY28" fmla="*/ 758204 h 3995910"/>
                <a:gd name="connsiteX29" fmla="*/ 116503 w 728358"/>
                <a:gd name="connsiteY29" fmla="*/ 770110 h 3995910"/>
                <a:gd name="connsiteX30" fmla="*/ 94457 w 728358"/>
                <a:gd name="connsiteY30" fmla="*/ 16841 h 3995910"/>
                <a:gd name="connsiteX31" fmla="*/ 73820 w 728358"/>
                <a:gd name="connsiteY31" fmla="*/ 20810 h 3995910"/>
                <a:gd name="connsiteX32" fmla="*/ 62707 w 728358"/>
                <a:gd name="connsiteY32" fmla="*/ 261316 h 3995910"/>
                <a:gd name="connsiteX33" fmla="*/ 38101 w 728358"/>
                <a:gd name="connsiteY33" fmla="*/ 529604 h 3995910"/>
                <a:gd name="connsiteX34" fmla="*/ 20638 w 728358"/>
                <a:gd name="connsiteY34" fmla="*/ 778047 h 3995910"/>
                <a:gd name="connsiteX35" fmla="*/ 0 w 728358"/>
                <a:gd name="connsiteY35" fmla="*/ 1028872 h 3995910"/>
                <a:gd name="connsiteX36" fmla="*/ 42863 w 728358"/>
                <a:gd name="connsiteY36" fmla="*/ 1144760 h 3995910"/>
                <a:gd name="connsiteX37" fmla="*/ 136526 w 728358"/>
                <a:gd name="connsiteY37" fmla="*/ 1278905 h 3995910"/>
                <a:gd name="connsiteX38" fmla="*/ 203995 w 728358"/>
                <a:gd name="connsiteY38" fmla="*/ 1435272 h 3995910"/>
                <a:gd name="connsiteX0" fmla="*/ 203995 w 728358"/>
                <a:gd name="connsiteY0" fmla="*/ 1435272 h 3995910"/>
                <a:gd name="connsiteX1" fmla="*/ 205582 w 728358"/>
                <a:gd name="connsiteY1" fmla="*/ 1671810 h 3995910"/>
                <a:gd name="connsiteX2" fmla="*/ 192882 w 728358"/>
                <a:gd name="connsiteY2" fmla="*/ 2192510 h 3995910"/>
                <a:gd name="connsiteX3" fmla="*/ 103982 w 728358"/>
                <a:gd name="connsiteY3" fmla="*/ 3081510 h 3995910"/>
                <a:gd name="connsiteX4" fmla="*/ 62707 w 728358"/>
                <a:gd name="connsiteY4" fmla="*/ 3689522 h 3995910"/>
                <a:gd name="connsiteX5" fmla="*/ 96044 w 728358"/>
                <a:gd name="connsiteY5" fmla="*/ 3841923 h 3995910"/>
                <a:gd name="connsiteX6" fmla="*/ 154782 w 728358"/>
                <a:gd name="connsiteY6" fmla="*/ 3945110 h 3995910"/>
                <a:gd name="connsiteX7" fmla="*/ 235745 w 728358"/>
                <a:gd name="connsiteY7" fmla="*/ 3989560 h 3995910"/>
                <a:gd name="connsiteX8" fmla="*/ 332582 w 728358"/>
                <a:gd name="connsiteY8" fmla="*/ 3995910 h 3995910"/>
                <a:gd name="connsiteX9" fmla="*/ 408782 w 728358"/>
                <a:gd name="connsiteY9" fmla="*/ 3932410 h 3995910"/>
                <a:gd name="connsiteX10" fmla="*/ 473870 w 728358"/>
                <a:gd name="connsiteY10" fmla="*/ 3745085 h 3995910"/>
                <a:gd name="connsiteX11" fmla="*/ 472282 w 728358"/>
                <a:gd name="connsiteY11" fmla="*/ 3335510 h 3995910"/>
                <a:gd name="connsiteX12" fmla="*/ 421482 w 728358"/>
                <a:gd name="connsiteY12" fmla="*/ 2814810 h 3995910"/>
                <a:gd name="connsiteX13" fmla="*/ 370682 w 728358"/>
                <a:gd name="connsiteY13" fmla="*/ 2129010 h 3995910"/>
                <a:gd name="connsiteX14" fmla="*/ 338932 w 728358"/>
                <a:gd name="connsiteY14" fmla="*/ 1678160 h 3995910"/>
                <a:gd name="connsiteX15" fmla="*/ 340520 w 728358"/>
                <a:gd name="connsiteY15" fmla="*/ 1428922 h 3995910"/>
                <a:gd name="connsiteX16" fmla="*/ 434182 w 728358"/>
                <a:gd name="connsiteY16" fmla="*/ 1265410 h 3995910"/>
                <a:gd name="connsiteX17" fmla="*/ 618332 w 728358"/>
                <a:gd name="connsiteY17" fmla="*/ 1093960 h 3995910"/>
                <a:gd name="connsiteX18" fmla="*/ 688182 w 728358"/>
                <a:gd name="connsiteY18" fmla="*/ 935210 h 3995910"/>
                <a:gd name="connsiteX19" fmla="*/ 726282 w 728358"/>
                <a:gd name="connsiteY19" fmla="*/ 643110 h 3995910"/>
                <a:gd name="connsiteX20" fmla="*/ 650082 w 728358"/>
                <a:gd name="connsiteY20" fmla="*/ 325610 h 3995910"/>
                <a:gd name="connsiteX21" fmla="*/ 508794 w 728358"/>
                <a:gd name="connsiteY21" fmla="*/ 116060 h 3995910"/>
                <a:gd name="connsiteX22" fmla="*/ 437972 w 728358"/>
                <a:gd name="connsiteY22" fmla="*/ 774874 h 3995910"/>
                <a:gd name="connsiteX23" fmla="*/ 409397 w 728358"/>
                <a:gd name="connsiteY23" fmla="*/ 779636 h 3995910"/>
                <a:gd name="connsiteX24" fmla="*/ 349251 w 728358"/>
                <a:gd name="connsiteY24" fmla="*/ 12079 h 3995910"/>
                <a:gd name="connsiteX25" fmla="*/ 302241 w 728358"/>
                <a:gd name="connsiteY25" fmla="*/ 762967 h 3995910"/>
                <a:gd name="connsiteX26" fmla="*/ 261760 w 728358"/>
                <a:gd name="connsiteY26" fmla="*/ 767730 h 3995910"/>
                <a:gd name="connsiteX27" fmla="*/ 217489 w 728358"/>
                <a:gd name="connsiteY27" fmla="*/ 13667 h 3995910"/>
                <a:gd name="connsiteX28" fmla="*/ 156985 w 728358"/>
                <a:gd name="connsiteY28" fmla="*/ 758204 h 3995910"/>
                <a:gd name="connsiteX29" fmla="*/ 116503 w 728358"/>
                <a:gd name="connsiteY29" fmla="*/ 770110 h 3995910"/>
                <a:gd name="connsiteX30" fmla="*/ 94457 w 728358"/>
                <a:gd name="connsiteY30" fmla="*/ 16841 h 3995910"/>
                <a:gd name="connsiteX31" fmla="*/ 73820 w 728358"/>
                <a:gd name="connsiteY31" fmla="*/ 20810 h 3995910"/>
                <a:gd name="connsiteX32" fmla="*/ 62707 w 728358"/>
                <a:gd name="connsiteY32" fmla="*/ 261316 h 3995910"/>
                <a:gd name="connsiteX33" fmla="*/ 38101 w 728358"/>
                <a:gd name="connsiteY33" fmla="*/ 529604 h 3995910"/>
                <a:gd name="connsiteX34" fmla="*/ 20638 w 728358"/>
                <a:gd name="connsiteY34" fmla="*/ 778047 h 3995910"/>
                <a:gd name="connsiteX35" fmla="*/ 0 w 728358"/>
                <a:gd name="connsiteY35" fmla="*/ 1028872 h 3995910"/>
                <a:gd name="connsiteX36" fmla="*/ 42863 w 728358"/>
                <a:gd name="connsiteY36" fmla="*/ 1144760 h 3995910"/>
                <a:gd name="connsiteX37" fmla="*/ 136526 w 728358"/>
                <a:gd name="connsiteY37" fmla="*/ 1278905 h 3995910"/>
                <a:gd name="connsiteX38" fmla="*/ 203995 w 728358"/>
                <a:gd name="connsiteY38" fmla="*/ 1435272 h 3995910"/>
                <a:gd name="connsiteX0" fmla="*/ 203995 w 728358"/>
                <a:gd name="connsiteY0" fmla="*/ 1435272 h 3995910"/>
                <a:gd name="connsiteX1" fmla="*/ 205582 w 728358"/>
                <a:gd name="connsiteY1" fmla="*/ 1671810 h 3995910"/>
                <a:gd name="connsiteX2" fmla="*/ 192882 w 728358"/>
                <a:gd name="connsiteY2" fmla="*/ 2192510 h 3995910"/>
                <a:gd name="connsiteX3" fmla="*/ 103982 w 728358"/>
                <a:gd name="connsiteY3" fmla="*/ 3081510 h 3995910"/>
                <a:gd name="connsiteX4" fmla="*/ 62707 w 728358"/>
                <a:gd name="connsiteY4" fmla="*/ 3689522 h 3995910"/>
                <a:gd name="connsiteX5" fmla="*/ 96044 w 728358"/>
                <a:gd name="connsiteY5" fmla="*/ 3841923 h 3995910"/>
                <a:gd name="connsiteX6" fmla="*/ 154782 w 728358"/>
                <a:gd name="connsiteY6" fmla="*/ 3945110 h 3995910"/>
                <a:gd name="connsiteX7" fmla="*/ 235745 w 728358"/>
                <a:gd name="connsiteY7" fmla="*/ 3989560 h 3995910"/>
                <a:gd name="connsiteX8" fmla="*/ 332582 w 728358"/>
                <a:gd name="connsiteY8" fmla="*/ 3995910 h 3995910"/>
                <a:gd name="connsiteX9" fmla="*/ 408782 w 728358"/>
                <a:gd name="connsiteY9" fmla="*/ 3932410 h 3995910"/>
                <a:gd name="connsiteX10" fmla="*/ 473870 w 728358"/>
                <a:gd name="connsiteY10" fmla="*/ 3745085 h 3995910"/>
                <a:gd name="connsiteX11" fmla="*/ 472282 w 728358"/>
                <a:gd name="connsiteY11" fmla="*/ 3335510 h 3995910"/>
                <a:gd name="connsiteX12" fmla="*/ 421482 w 728358"/>
                <a:gd name="connsiteY12" fmla="*/ 2814810 h 3995910"/>
                <a:gd name="connsiteX13" fmla="*/ 370682 w 728358"/>
                <a:gd name="connsiteY13" fmla="*/ 2129010 h 3995910"/>
                <a:gd name="connsiteX14" fmla="*/ 338932 w 728358"/>
                <a:gd name="connsiteY14" fmla="*/ 1678160 h 3995910"/>
                <a:gd name="connsiteX15" fmla="*/ 340520 w 728358"/>
                <a:gd name="connsiteY15" fmla="*/ 1428922 h 3995910"/>
                <a:gd name="connsiteX16" fmla="*/ 434182 w 728358"/>
                <a:gd name="connsiteY16" fmla="*/ 1265410 h 3995910"/>
                <a:gd name="connsiteX17" fmla="*/ 618332 w 728358"/>
                <a:gd name="connsiteY17" fmla="*/ 1093960 h 3995910"/>
                <a:gd name="connsiteX18" fmla="*/ 688182 w 728358"/>
                <a:gd name="connsiteY18" fmla="*/ 935210 h 3995910"/>
                <a:gd name="connsiteX19" fmla="*/ 726282 w 728358"/>
                <a:gd name="connsiteY19" fmla="*/ 643110 h 3995910"/>
                <a:gd name="connsiteX20" fmla="*/ 650082 w 728358"/>
                <a:gd name="connsiteY20" fmla="*/ 325610 h 3995910"/>
                <a:gd name="connsiteX21" fmla="*/ 477838 w 728358"/>
                <a:gd name="connsiteY21" fmla="*/ 18428 h 3995910"/>
                <a:gd name="connsiteX22" fmla="*/ 437972 w 728358"/>
                <a:gd name="connsiteY22" fmla="*/ 774874 h 3995910"/>
                <a:gd name="connsiteX23" fmla="*/ 409397 w 728358"/>
                <a:gd name="connsiteY23" fmla="*/ 779636 h 3995910"/>
                <a:gd name="connsiteX24" fmla="*/ 349251 w 728358"/>
                <a:gd name="connsiteY24" fmla="*/ 12079 h 3995910"/>
                <a:gd name="connsiteX25" fmla="*/ 302241 w 728358"/>
                <a:gd name="connsiteY25" fmla="*/ 762967 h 3995910"/>
                <a:gd name="connsiteX26" fmla="*/ 261760 w 728358"/>
                <a:gd name="connsiteY26" fmla="*/ 767730 h 3995910"/>
                <a:gd name="connsiteX27" fmla="*/ 217489 w 728358"/>
                <a:gd name="connsiteY27" fmla="*/ 13667 h 3995910"/>
                <a:gd name="connsiteX28" fmla="*/ 156985 w 728358"/>
                <a:gd name="connsiteY28" fmla="*/ 758204 h 3995910"/>
                <a:gd name="connsiteX29" fmla="*/ 116503 w 728358"/>
                <a:gd name="connsiteY29" fmla="*/ 770110 h 3995910"/>
                <a:gd name="connsiteX30" fmla="*/ 94457 w 728358"/>
                <a:gd name="connsiteY30" fmla="*/ 16841 h 3995910"/>
                <a:gd name="connsiteX31" fmla="*/ 73820 w 728358"/>
                <a:gd name="connsiteY31" fmla="*/ 20810 h 3995910"/>
                <a:gd name="connsiteX32" fmla="*/ 62707 w 728358"/>
                <a:gd name="connsiteY32" fmla="*/ 261316 h 3995910"/>
                <a:gd name="connsiteX33" fmla="*/ 38101 w 728358"/>
                <a:gd name="connsiteY33" fmla="*/ 529604 h 3995910"/>
                <a:gd name="connsiteX34" fmla="*/ 20638 w 728358"/>
                <a:gd name="connsiteY34" fmla="*/ 778047 h 3995910"/>
                <a:gd name="connsiteX35" fmla="*/ 0 w 728358"/>
                <a:gd name="connsiteY35" fmla="*/ 1028872 h 3995910"/>
                <a:gd name="connsiteX36" fmla="*/ 42863 w 728358"/>
                <a:gd name="connsiteY36" fmla="*/ 1144760 h 3995910"/>
                <a:gd name="connsiteX37" fmla="*/ 136526 w 728358"/>
                <a:gd name="connsiteY37" fmla="*/ 1278905 h 3995910"/>
                <a:gd name="connsiteX38" fmla="*/ 203995 w 728358"/>
                <a:gd name="connsiteY38" fmla="*/ 1435272 h 3995910"/>
                <a:gd name="connsiteX0" fmla="*/ 203995 w 728358"/>
                <a:gd name="connsiteY0" fmla="*/ 1435272 h 3995910"/>
                <a:gd name="connsiteX1" fmla="*/ 205582 w 728358"/>
                <a:gd name="connsiteY1" fmla="*/ 1671810 h 3995910"/>
                <a:gd name="connsiteX2" fmla="*/ 192882 w 728358"/>
                <a:gd name="connsiteY2" fmla="*/ 2192510 h 3995910"/>
                <a:gd name="connsiteX3" fmla="*/ 103982 w 728358"/>
                <a:gd name="connsiteY3" fmla="*/ 3081510 h 3995910"/>
                <a:gd name="connsiteX4" fmla="*/ 62707 w 728358"/>
                <a:gd name="connsiteY4" fmla="*/ 3689522 h 3995910"/>
                <a:gd name="connsiteX5" fmla="*/ 96044 w 728358"/>
                <a:gd name="connsiteY5" fmla="*/ 3841923 h 3995910"/>
                <a:gd name="connsiteX6" fmla="*/ 154782 w 728358"/>
                <a:gd name="connsiteY6" fmla="*/ 3945110 h 3995910"/>
                <a:gd name="connsiteX7" fmla="*/ 235745 w 728358"/>
                <a:gd name="connsiteY7" fmla="*/ 3989560 h 3995910"/>
                <a:gd name="connsiteX8" fmla="*/ 332582 w 728358"/>
                <a:gd name="connsiteY8" fmla="*/ 3995910 h 3995910"/>
                <a:gd name="connsiteX9" fmla="*/ 408782 w 728358"/>
                <a:gd name="connsiteY9" fmla="*/ 3932410 h 3995910"/>
                <a:gd name="connsiteX10" fmla="*/ 473870 w 728358"/>
                <a:gd name="connsiteY10" fmla="*/ 3745085 h 3995910"/>
                <a:gd name="connsiteX11" fmla="*/ 472282 w 728358"/>
                <a:gd name="connsiteY11" fmla="*/ 3335510 h 3995910"/>
                <a:gd name="connsiteX12" fmla="*/ 421482 w 728358"/>
                <a:gd name="connsiteY12" fmla="*/ 2814810 h 3995910"/>
                <a:gd name="connsiteX13" fmla="*/ 370682 w 728358"/>
                <a:gd name="connsiteY13" fmla="*/ 2129010 h 3995910"/>
                <a:gd name="connsiteX14" fmla="*/ 338932 w 728358"/>
                <a:gd name="connsiteY14" fmla="*/ 1678160 h 3995910"/>
                <a:gd name="connsiteX15" fmla="*/ 340520 w 728358"/>
                <a:gd name="connsiteY15" fmla="*/ 1428922 h 3995910"/>
                <a:gd name="connsiteX16" fmla="*/ 434182 w 728358"/>
                <a:gd name="connsiteY16" fmla="*/ 1265410 h 3995910"/>
                <a:gd name="connsiteX17" fmla="*/ 618332 w 728358"/>
                <a:gd name="connsiteY17" fmla="*/ 1093960 h 3995910"/>
                <a:gd name="connsiteX18" fmla="*/ 688182 w 728358"/>
                <a:gd name="connsiteY18" fmla="*/ 935210 h 3995910"/>
                <a:gd name="connsiteX19" fmla="*/ 726282 w 728358"/>
                <a:gd name="connsiteY19" fmla="*/ 643110 h 3995910"/>
                <a:gd name="connsiteX20" fmla="*/ 650082 w 728358"/>
                <a:gd name="connsiteY20" fmla="*/ 325610 h 3995910"/>
                <a:gd name="connsiteX21" fmla="*/ 477838 w 728358"/>
                <a:gd name="connsiteY21" fmla="*/ 18428 h 3995910"/>
                <a:gd name="connsiteX22" fmla="*/ 437972 w 728358"/>
                <a:gd name="connsiteY22" fmla="*/ 774874 h 3995910"/>
                <a:gd name="connsiteX23" fmla="*/ 409397 w 728358"/>
                <a:gd name="connsiteY23" fmla="*/ 779636 h 3995910"/>
                <a:gd name="connsiteX24" fmla="*/ 349251 w 728358"/>
                <a:gd name="connsiteY24" fmla="*/ 12079 h 3995910"/>
                <a:gd name="connsiteX25" fmla="*/ 302241 w 728358"/>
                <a:gd name="connsiteY25" fmla="*/ 762967 h 3995910"/>
                <a:gd name="connsiteX26" fmla="*/ 261760 w 728358"/>
                <a:gd name="connsiteY26" fmla="*/ 767730 h 3995910"/>
                <a:gd name="connsiteX27" fmla="*/ 217489 w 728358"/>
                <a:gd name="connsiteY27" fmla="*/ 13667 h 3995910"/>
                <a:gd name="connsiteX28" fmla="*/ 156985 w 728358"/>
                <a:gd name="connsiteY28" fmla="*/ 758204 h 3995910"/>
                <a:gd name="connsiteX29" fmla="*/ 116503 w 728358"/>
                <a:gd name="connsiteY29" fmla="*/ 770110 h 3995910"/>
                <a:gd name="connsiteX30" fmla="*/ 94457 w 728358"/>
                <a:gd name="connsiteY30" fmla="*/ 16841 h 3995910"/>
                <a:gd name="connsiteX31" fmla="*/ 73820 w 728358"/>
                <a:gd name="connsiteY31" fmla="*/ 20810 h 3995910"/>
                <a:gd name="connsiteX32" fmla="*/ 62707 w 728358"/>
                <a:gd name="connsiteY32" fmla="*/ 261316 h 3995910"/>
                <a:gd name="connsiteX33" fmla="*/ 38101 w 728358"/>
                <a:gd name="connsiteY33" fmla="*/ 529604 h 3995910"/>
                <a:gd name="connsiteX34" fmla="*/ 20638 w 728358"/>
                <a:gd name="connsiteY34" fmla="*/ 778047 h 3995910"/>
                <a:gd name="connsiteX35" fmla="*/ 0 w 728358"/>
                <a:gd name="connsiteY35" fmla="*/ 1028872 h 3995910"/>
                <a:gd name="connsiteX36" fmla="*/ 42863 w 728358"/>
                <a:gd name="connsiteY36" fmla="*/ 1144760 h 3995910"/>
                <a:gd name="connsiteX37" fmla="*/ 136526 w 728358"/>
                <a:gd name="connsiteY37" fmla="*/ 1278905 h 3995910"/>
                <a:gd name="connsiteX38" fmla="*/ 203995 w 728358"/>
                <a:gd name="connsiteY38" fmla="*/ 1435272 h 3995910"/>
                <a:gd name="connsiteX0" fmla="*/ 203995 w 728358"/>
                <a:gd name="connsiteY0" fmla="*/ 1435272 h 3995910"/>
                <a:gd name="connsiteX1" fmla="*/ 205582 w 728358"/>
                <a:gd name="connsiteY1" fmla="*/ 1671810 h 3995910"/>
                <a:gd name="connsiteX2" fmla="*/ 192882 w 728358"/>
                <a:gd name="connsiteY2" fmla="*/ 2192510 h 3995910"/>
                <a:gd name="connsiteX3" fmla="*/ 103982 w 728358"/>
                <a:gd name="connsiteY3" fmla="*/ 3081510 h 3995910"/>
                <a:gd name="connsiteX4" fmla="*/ 62707 w 728358"/>
                <a:gd name="connsiteY4" fmla="*/ 3689522 h 3995910"/>
                <a:gd name="connsiteX5" fmla="*/ 96044 w 728358"/>
                <a:gd name="connsiteY5" fmla="*/ 3841923 h 3995910"/>
                <a:gd name="connsiteX6" fmla="*/ 154782 w 728358"/>
                <a:gd name="connsiteY6" fmla="*/ 3945110 h 3995910"/>
                <a:gd name="connsiteX7" fmla="*/ 235745 w 728358"/>
                <a:gd name="connsiteY7" fmla="*/ 3989560 h 3995910"/>
                <a:gd name="connsiteX8" fmla="*/ 332582 w 728358"/>
                <a:gd name="connsiteY8" fmla="*/ 3995910 h 3995910"/>
                <a:gd name="connsiteX9" fmla="*/ 408782 w 728358"/>
                <a:gd name="connsiteY9" fmla="*/ 3932410 h 3995910"/>
                <a:gd name="connsiteX10" fmla="*/ 473870 w 728358"/>
                <a:gd name="connsiteY10" fmla="*/ 3745085 h 3995910"/>
                <a:gd name="connsiteX11" fmla="*/ 472282 w 728358"/>
                <a:gd name="connsiteY11" fmla="*/ 3335510 h 3995910"/>
                <a:gd name="connsiteX12" fmla="*/ 421482 w 728358"/>
                <a:gd name="connsiteY12" fmla="*/ 2814810 h 3995910"/>
                <a:gd name="connsiteX13" fmla="*/ 370682 w 728358"/>
                <a:gd name="connsiteY13" fmla="*/ 2129010 h 3995910"/>
                <a:gd name="connsiteX14" fmla="*/ 338932 w 728358"/>
                <a:gd name="connsiteY14" fmla="*/ 1678160 h 3995910"/>
                <a:gd name="connsiteX15" fmla="*/ 340520 w 728358"/>
                <a:gd name="connsiteY15" fmla="*/ 1428922 h 3995910"/>
                <a:gd name="connsiteX16" fmla="*/ 434182 w 728358"/>
                <a:gd name="connsiteY16" fmla="*/ 1265410 h 3995910"/>
                <a:gd name="connsiteX17" fmla="*/ 618332 w 728358"/>
                <a:gd name="connsiteY17" fmla="*/ 1093960 h 3995910"/>
                <a:gd name="connsiteX18" fmla="*/ 688182 w 728358"/>
                <a:gd name="connsiteY18" fmla="*/ 935210 h 3995910"/>
                <a:gd name="connsiteX19" fmla="*/ 726282 w 728358"/>
                <a:gd name="connsiteY19" fmla="*/ 643110 h 3995910"/>
                <a:gd name="connsiteX20" fmla="*/ 507207 w 728358"/>
                <a:gd name="connsiteY20" fmla="*/ 411335 h 3995910"/>
                <a:gd name="connsiteX21" fmla="*/ 477838 w 728358"/>
                <a:gd name="connsiteY21" fmla="*/ 18428 h 3995910"/>
                <a:gd name="connsiteX22" fmla="*/ 437972 w 728358"/>
                <a:gd name="connsiteY22" fmla="*/ 774874 h 3995910"/>
                <a:gd name="connsiteX23" fmla="*/ 409397 w 728358"/>
                <a:gd name="connsiteY23" fmla="*/ 779636 h 3995910"/>
                <a:gd name="connsiteX24" fmla="*/ 349251 w 728358"/>
                <a:gd name="connsiteY24" fmla="*/ 12079 h 3995910"/>
                <a:gd name="connsiteX25" fmla="*/ 302241 w 728358"/>
                <a:gd name="connsiteY25" fmla="*/ 762967 h 3995910"/>
                <a:gd name="connsiteX26" fmla="*/ 261760 w 728358"/>
                <a:gd name="connsiteY26" fmla="*/ 767730 h 3995910"/>
                <a:gd name="connsiteX27" fmla="*/ 217489 w 728358"/>
                <a:gd name="connsiteY27" fmla="*/ 13667 h 3995910"/>
                <a:gd name="connsiteX28" fmla="*/ 156985 w 728358"/>
                <a:gd name="connsiteY28" fmla="*/ 758204 h 3995910"/>
                <a:gd name="connsiteX29" fmla="*/ 116503 w 728358"/>
                <a:gd name="connsiteY29" fmla="*/ 770110 h 3995910"/>
                <a:gd name="connsiteX30" fmla="*/ 94457 w 728358"/>
                <a:gd name="connsiteY30" fmla="*/ 16841 h 3995910"/>
                <a:gd name="connsiteX31" fmla="*/ 73820 w 728358"/>
                <a:gd name="connsiteY31" fmla="*/ 20810 h 3995910"/>
                <a:gd name="connsiteX32" fmla="*/ 62707 w 728358"/>
                <a:gd name="connsiteY32" fmla="*/ 261316 h 3995910"/>
                <a:gd name="connsiteX33" fmla="*/ 38101 w 728358"/>
                <a:gd name="connsiteY33" fmla="*/ 529604 h 3995910"/>
                <a:gd name="connsiteX34" fmla="*/ 20638 w 728358"/>
                <a:gd name="connsiteY34" fmla="*/ 778047 h 3995910"/>
                <a:gd name="connsiteX35" fmla="*/ 0 w 728358"/>
                <a:gd name="connsiteY35" fmla="*/ 1028872 h 3995910"/>
                <a:gd name="connsiteX36" fmla="*/ 42863 w 728358"/>
                <a:gd name="connsiteY36" fmla="*/ 1144760 h 3995910"/>
                <a:gd name="connsiteX37" fmla="*/ 136526 w 728358"/>
                <a:gd name="connsiteY37" fmla="*/ 1278905 h 3995910"/>
                <a:gd name="connsiteX38" fmla="*/ 203995 w 728358"/>
                <a:gd name="connsiteY38" fmla="*/ 1435272 h 3995910"/>
                <a:gd name="connsiteX0" fmla="*/ 203995 w 728358"/>
                <a:gd name="connsiteY0" fmla="*/ 1435272 h 3995910"/>
                <a:gd name="connsiteX1" fmla="*/ 205582 w 728358"/>
                <a:gd name="connsiteY1" fmla="*/ 1671810 h 3995910"/>
                <a:gd name="connsiteX2" fmla="*/ 192882 w 728358"/>
                <a:gd name="connsiteY2" fmla="*/ 2192510 h 3995910"/>
                <a:gd name="connsiteX3" fmla="*/ 103982 w 728358"/>
                <a:gd name="connsiteY3" fmla="*/ 3081510 h 3995910"/>
                <a:gd name="connsiteX4" fmla="*/ 62707 w 728358"/>
                <a:gd name="connsiteY4" fmla="*/ 3689522 h 3995910"/>
                <a:gd name="connsiteX5" fmla="*/ 96044 w 728358"/>
                <a:gd name="connsiteY5" fmla="*/ 3841923 h 3995910"/>
                <a:gd name="connsiteX6" fmla="*/ 154782 w 728358"/>
                <a:gd name="connsiteY6" fmla="*/ 3945110 h 3995910"/>
                <a:gd name="connsiteX7" fmla="*/ 235745 w 728358"/>
                <a:gd name="connsiteY7" fmla="*/ 3989560 h 3995910"/>
                <a:gd name="connsiteX8" fmla="*/ 332582 w 728358"/>
                <a:gd name="connsiteY8" fmla="*/ 3995910 h 3995910"/>
                <a:gd name="connsiteX9" fmla="*/ 408782 w 728358"/>
                <a:gd name="connsiteY9" fmla="*/ 3932410 h 3995910"/>
                <a:gd name="connsiteX10" fmla="*/ 473870 w 728358"/>
                <a:gd name="connsiteY10" fmla="*/ 3745085 h 3995910"/>
                <a:gd name="connsiteX11" fmla="*/ 472282 w 728358"/>
                <a:gd name="connsiteY11" fmla="*/ 3335510 h 3995910"/>
                <a:gd name="connsiteX12" fmla="*/ 421482 w 728358"/>
                <a:gd name="connsiteY12" fmla="*/ 2814810 h 3995910"/>
                <a:gd name="connsiteX13" fmla="*/ 370682 w 728358"/>
                <a:gd name="connsiteY13" fmla="*/ 2129010 h 3995910"/>
                <a:gd name="connsiteX14" fmla="*/ 338932 w 728358"/>
                <a:gd name="connsiteY14" fmla="*/ 1678160 h 3995910"/>
                <a:gd name="connsiteX15" fmla="*/ 340520 w 728358"/>
                <a:gd name="connsiteY15" fmla="*/ 1428922 h 3995910"/>
                <a:gd name="connsiteX16" fmla="*/ 434182 w 728358"/>
                <a:gd name="connsiteY16" fmla="*/ 1265410 h 3995910"/>
                <a:gd name="connsiteX17" fmla="*/ 618332 w 728358"/>
                <a:gd name="connsiteY17" fmla="*/ 1093960 h 3995910"/>
                <a:gd name="connsiteX18" fmla="*/ 688182 w 728358"/>
                <a:gd name="connsiteY18" fmla="*/ 935210 h 3995910"/>
                <a:gd name="connsiteX19" fmla="*/ 726282 w 728358"/>
                <a:gd name="connsiteY19" fmla="*/ 643110 h 3995910"/>
                <a:gd name="connsiteX20" fmla="*/ 507207 w 728358"/>
                <a:gd name="connsiteY20" fmla="*/ 411335 h 3995910"/>
                <a:gd name="connsiteX21" fmla="*/ 487978 w 728358"/>
                <a:gd name="connsiteY21" fmla="*/ 15255 h 3995910"/>
                <a:gd name="connsiteX22" fmla="*/ 477838 w 728358"/>
                <a:gd name="connsiteY22" fmla="*/ 18428 h 3995910"/>
                <a:gd name="connsiteX23" fmla="*/ 437972 w 728358"/>
                <a:gd name="connsiteY23" fmla="*/ 774874 h 3995910"/>
                <a:gd name="connsiteX24" fmla="*/ 409397 w 728358"/>
                <a:gd name="connsiteY24" fmla="*/ 779636 h 3995910"/>
                <a:gd name="connsiteX25" fmla="*/ 349251 w 728358"/>
                <a:gd name="connsiteY25" fmla="*/ 12079 h 3995910"/>
                <a:gd name="connsiteX26" fmla="*/ 302241 w 728358"/>
                <a:gd name="connsiteY26" fmla="*/ 762967 h 3995910"/>
                <a:gd name="connsiteX27" fmla="*/ 261760 w 728358"/>
                <a:gd name="connsiteY27" fmla="*/ 767730 h 3995910"/>
                <a:gd name="connsiteX28" fmla="*/ 217489 w 728358"/>
                <a:gd name="connsiteY28" fmla="*/ 13667 h 3995910"/>
                <a:gd name="connsiteX29" fmla="*/ 156985 w 728358"/>
                <a:gd name="connsiteY29" fmla="*/ 758204 h 3995910"/>
                <a:gd name="connsiteX30" fmla="*/ 116503 w 728358"/>
                <a:gd name="connsiteY30" fmla="*/ 770110 h 3995910"/>
                <a:gd name="connsiteX31" fmla="*/ 94457 w 728358"/>
                <a:gd name="connsiteY31" fmla="*/ 16841 h 3995910"/>
                <a:gd name="connsiteX32" fmla="*/ 73820 w 728358"/>
                <a:gd name="connsiteY32" fmla="*/ 20810 h 3995910"/>
                <a:gd name="connsiteX33" fmla="*/ 62707 w 728358"/>
                <a:gd name="connsiteY33" fmla="*/ 261316 h 3995910"/>
                <a:gd name="connsiteX34" fmla="*/ 38101 w 728358"/>
                <a:gd name="connsiteY34" fmla="*/ 529604 h 3995910"/>
                <a:gd name="connsiteX35" fmla="*/ 20638 w 728358"/>
                <a:gd name="connsiteY35" fmla="*/ 778047 h 3995910"/>
                <a:gd name="connsiteX36" fmla="*/ 0 w 728358"/>
                <a:gd name="connsiteY36" fmla="*/ 1028872 h 3995910"/>
                <a:gd name="connsiteX37" fmla="*/ 42863 w 728358"/>
                <a:gd name="connsiteY37" fmla="*/ 1144760 h 3995910"/>
                <a:gd name="connsiteX38" fmla="*/ 136526 w 728358"/>
                <a:gd name="connsiteY38" fmla="*/ 1278905 h 3995910"/>
                <a:gd name="connsiteX39" fmla="*/ 203995 w 728358"/>
                <a:gd name="connsiteY39" fmla="*/ 1435272 h 3995910"/>
                <a:gd name="connsiteX0" fmla="*/ 203995 w 688894"/>
                <a:gd name="connsiteY0" fmla="*/ 1435272 h 3995910"/>
                <a:gd name="connsiteX1" fmla="*/ 205582 w 688894"/>
                <a:gd name="connsiteY1" fmla="*/ 1671810 h 3995910"/>
                <a:gd name="connsiteX2" fmla="*/ 192882 w 688894"/>
                <a:gd name="connsiteY2" fmla="*/ 2192510 h 3995910"/>
                <a:gd name="connsiteX3" fmla="*/ 103982 w 688894"/>
                <a:gd name="connsiteY3" fmla="*/ 3081510 h 3995910"/>
                <a:gd name="connsiteX4" fmla="*/ 62707 w 688894"/>
                <a:gd name="connsiteY4" fmla="*/ 3689522 h 3995910"/>
                <a:gd name="connsiteX5" fmla="*/ 96044 w 688894"/>
                <a:gd name="connsiteY5" fmla="*/ 3841923 h 3995910"/>
                <a:gd name="connsiteX6" fmla="*/ 154782 w 688894"/>
                <a:gd name="connsiteY6" fmla="*/ 3945110 h 3995910"/>
                <a:gd name="connsiteX7" fmla="*/ 235745 w 688894"/>
                <a:gd name="connsiteY7" fmla="*/ 3989560 h 3995910"/>
                <a:gd name="connsiteX8" fmla="*/ 332582 w 688894"/>
                <a:gd name="connsiteY8" fmla="*/ 3995910 h 3995910"/>
                <a:gd name="connsiteX9" fmla="*/ 408782 w 688894"/>
                <a:gd name="connsiteY9" fmla="*/ 3932410 h 3995910"/>
                <a:gd name="connsiteX10" fmla="*/ 473870 w 688894"/>
                <a:gd name="connsiteY10" fmla="*/ 3745085 h 3995910"/>
                <a:gd name="connsiteX11" fmla="*/ 472282 w 688894"/>
                <a:gd name="connsiteY11" fmla="*/ 3335510 h 3995910"/>
                <a:gd name="connsiteX12" fmla="*/ 421482 w 688894"/>
                <a:gd name="connsiteY12" fmla="*/ 2814810 h 3995910"/>
                <a:gd name="connsiteX13" fmla="*/ 370682 w 688894"/>
                <a:gd name="connsiteY13" fmla="*/ 2129010 h 3995910"/>
                <a:gd name="connsiteX14" fmla="*/ 338932 w 688894"/>
                <a:gd name="connsiteY14" fmla="*/ 1678160 h 3995910"/>
                <a:gd name="connsiteX15" fmla="*/ 340520 w 688894"/>
                <a:gd name="connsiteY15" fmla="*/ 1428922 h 3995910"/>
                <a:gd name="connsiteX16" fmla="*/ 434182 w 688894"/>
                <a:gd name="connsiteY16" fmla="*/ 1265410 h 3995910"/>
                <a:gd name="connsiteX17" fmla="*/ 618332 w 688894"/>
                <a:gd name="connsiteY17" fmla="*/ 1093960 h 3995910"/>
                <a:gd name="connsiteX18" fmla="*/ 688182 w 688894"/>
                <a:gd name="connsiteY18" fmla="*/ 935210 h 3995910"/>
                <a:gd name="connsiteX19" fmla="*/ 528638 w 688894"/>
                <a:gd name="connsiteY19" fmla="*/ 743123 h 3995910"/>
                <a:gd name="connsiteX20" fmla="*/ 507207 w 688894"/>
                <a:gd name="connsiteY20" fmla="*/ 411335 h 3995910"/>
                <a:gd name="connsiteX21" fmla="*/ 487978 w 688894"/>
                <a:gd name="connsiteY21" fmla="*/ 15255 h 3995910"/>
                <a:gd name="connsiteX22" fmla="*/ 477838 w 688894"/>
                <a:gd name="connsiteY22" fmla="*/ 18428 h 3995910"/>
                <a:gd name="connsiteX23" fmla="*/ 437972 w 688894"/>
                <a:gd name="connsiteY23" fmla="*/ 774874 h 3995910"/>
                <a:gd name="connsiteX24" fmla="*/ 409397 w 688894"/>
                <a:gd name="connsiteY24" fmla="*/ 779636 h 3995910"/>
                <a:gd name="connsiteX25" fmla="*/ 349251 w 688894"/>
                <a:gd name="connsiteY25" fmla="*/ 12079 h 3995910"/>
                <a:gd name="connsiteX26" fmla="*/ 302241 w 688894"/>
                <a:gd name="connsiteY26" fmla="*/ 762967 h 3995910"/>
                <a:gd name="connsiteX27" fmla="*/ 261760 w 688894"/>
                <a:gd name="connsiteY27" fmla="*/ 767730 h 3995910"/>
                <a:gd name="connsiteX28" fmla="*/ 217489 w 688894"/>
                <a:gd name="connsiteY28" fmla="*/ 13667 h 3995910"/>
                <a:gd name="connsiteX29" fmla="*/ 156985 w 688894"/>
                <a:gd name="connsiteY29" fmla="*/ 758204 h 3995910"/>
                <a:gd name="connsiteX30" fmla="*/ 116503 w 688894"/>
                <a:gd name="connsiteY30" fmla="*/ 770110 h 3995910"/>
                <a:gd name="connsiteX31" fmla="*/ 94457 w 688894"/>
                <a:gd name="connsiteY31" fmla="*/ 16841 h 3995910"/>
                <a:gd name="connsiteX32" fmla="*/ 73820 w 688894"/>
                <a:gd name="connsiteY32" fmla="*/ 20810 h 3995910"/>
                <a:gd name="connsiteX33" fmla="*/ 62707 w 688894"/>
                <a:gd name="connsiteY33" fmla="*/ 261316 h 3995910"/>
                <a:gd name="connsiteX34" fmla="*/ 38101 w 688894"/>
                <a:gd name="connsiteY34" fmla="*/ 529604 h 3995910"/>
                <a:gd name="connsiteX35" fmla="*/ 20638 w 688894"/>
                <a:gd name="connsiteY35" fmla="*/ 778047 h 3995910"/>
                <a:gd name="connsiteX36" fmla="*/ 0 w 688894"/>
                <a:gd name="connsiteY36" fmla="*/ 1028872 h 3995910"/>
                <a:gd name="connsiteX37" fmla="*/ 42863 w 688894"/>
                <a:gd name="connsiteY37" fmla="*/ 1144760 h 3995910"/>
                <a:gd name="connsiteX38" fmla="*/ 136526 w 688894"/>
                <a:gd name="connsiteY38" fmla="*/ 1278905 h 3995910"/>
                <a:gd name="connsiteX39" fmla="*/ 203995 w 688894"/>
                <a:gd name="connsiteY39" fmla="*/ 1435272 h 3995910"/>
                <a:gd name="connsiteX0" fmla="*/ 203995 w 688894"/>
                <a:gd name="connsiteY0" fmla="*/ 1435272 h 3995910"/>
                <a:gd name="connsiteX1" fmla="*/ 205582 w 688894"/>
                <a:gd name="connsiteY1" fmla="*/ 1671810 h 3995910"/>
                <a:gd name="connsiteX2" fmla="*/ 192882 w 688894"/>
                <a:gd name="connsiteY2" fmla="*/ 2192510 h 3995910"/>
                <a:gd name="connsiteX3" fmla="*/ 103982 w 688894"/>
                <a:gd name="connsiteY3" fmla="*/ 3081510 h 3995910"/>
                <a:gd name="connsiteX4" fmla="*/ 62707 w 688894"/>
                <a:gd name="connsiteY4" fmla="*/ 3689522 h 3995910"/>
                <a:gd name="connsiteX5" fmla="*/ 96044 w 688894"/>
                <a:gd name="connsiteY5" fmla="*/ 3841923 h 3995910"/>
                <a:gd name="connsiteX6" fmla="*/ 154782 w 688894"/>
                <a:gd name="connsiteY6" fmla="*/ 3945110 h 3995910"/>
                <a:gd name="connsiteX7" fmla="*/ 235745 w 688894"/>
                <a:gd name="connsiteY7" fmla="*/ 3989560 h 3995910"/>
                <a:gd name="connsiteX8" fmla="*/ 332582 w 688894"/>
                <a:gd name="connsiteY8" fmla="*/ 3995910 h 3995910"/>
                <a:gd name="connsiteX9" fmla="*/ 408782 w 688894"/>
                <a:gd name="connsiteY9" fmla="*/ 3932410 h 3995910"/>
                <a:gd name="connsiteX10" fmla="*/ 473870 w 688894"/>
                <a:gd name="connsiteY10" fmla="*/ 3745085 h 3995910"/>
                <a:gd name="connsiteX11" fmla="*/ 472282 w 688894"/>
                <a:gd name="connsiteY11" fmla="*/ 3335510 h 3995910"/>
                <a:gd name="connsiteX12" fmla="*/ 421482 w 688894"/>
                <a:gd name="connsiteY12" fmla="*/ 2814810 h 3995910"/>
                <a:gd name="connsiteX13" fmla="*/ 370682 w 688894"/>
                <a:gd name="connsiteY13" fmla="*/ 2129010 h 3995910"/>
                <a:gd name="connsiteX14" fmla="*/ 338932 w 688894"/>
                <a:gd name="connsiteY14" fmla="*/ 1678160 h 3995910"/>
                <a:gd name="connsiteX15" fmla="*/ 340520 w 688894"/>
                <a:gd name="connsiteY15" fmla="*/ 1428922 h 3995910"/>
                <a:gd name="connsiteX16" fmla="*/ 434182 w 688894"/>
                <a:gd name="connsiteY16" fmla="*/ 1265410 h 3995910"/>
                <a:gd name="connsiteX17" fmla="*/ 618332 w 688894"/>
                <a:gd name="connsiteY17" fmla="*/ 1093960 h 3995910"/>
                <a:gd name="connsiteX18" fmla="*/ 688182 w 688894"/>
                <a:gd name="connsiteY18" fmla="*/ 935210 h 3995910"/>
                <a:gd name="connsiteX19" fmla="*/ 528638 w 688894"/>
                <a:gd name="connsiteY19" fmla="*/ 743123 h 3995910"/>
                <a:gd name="connsiteX20" fmla="*/ 507207 w 688894"/>
                <a:gd name="connsiteY20" fmla="*/ 411335 h 3995910"/>
                <a:gd name="connsiteX21" fmla="*/ 487978 w 688894"/>
                <a:gd name="connsiteY21" fmla="*/ 15255 h 3995910"/>
                <a:gd name="connsiteX22" fmla="*/ 477838 w 688894"/>
                <a:gd name="connsiteY22" fmla="*/ 18428 h 3995910"/>
                <a:gd name="connsiteX23" fmla="*/ 437972 w 688894"/>
                <a:gd name="connsiteY23" fmla="*/ 774874 h 3995910"/>
                <a:gd name="connsiteX24" fmla="*/ 409397 w 688894"/>
                <a:gd name="connsiteY24" fmla="*/ 779636 h 3995910"/>
                <a:gd name="connsiteX25" fmla="*/ 349251 w 688894"/>
                <a:gd name="connsiteY25" fmla="*/ 12079 h 3995910"/>
                <a:gd name="connsiteX26" fmla="*/ 302241 w 688894"/>
                <a:gd name="connsiteY26" fmla="*/ 762967 h 3995910"/>
                <a:gd name="connsiteX27" fmla="*/ 261760 w 688894"/>
                <a:gd name="connsiteY27" fmla="*/ 767730 h 3995910"/>
                <a:gd name="connsiteX28" fmla="*/ 217489 w 688894"/>
                <a:gd name="connsiteY28" fmla="*/ 13667 h 3995910"/>
                <a:gd name="connsiteX29" fmla="*/ 156985 w 688894"/>
                <a:gd name="connsiteY29" fmla="*/ 758204 h 3995910"/>
                <a:gd name="connsiteX30" fmla="*/ 116503 w 688894"/>
                <a:gd name="connsiteY30" fmla="*/ 770110 h 3995910"/>
                <a:gd name="connsiteX31" fmla="*/ 94457 w 688894"/>
                <a:gd name="connsiteY31" fmla="*/ 16841 h 3995910"/>
                <a:gd name="connsiteX32" fmla="*/ 73820 w 688894"/>
                <a:gd name="connsiteY32" fmla="*/ 20810 h 3995910"/>
                <a:gd name="connsiteX33" fmla="*/ 62707 w 688894"/>
                <a:gd name="connsiteY33" fmla="*/ 261316 h 3995910"/>
                <a:gd name="connsiteX34" fmla="*/ 38101 w 688894"/>
                <a:gd name="connsiteY34" fmla="*/ 529604 h 3995910"/>
                <a:gd name="connsiteX35" fmla="*/ 20638 w 688894"/>
                <a:gd name="connsiteY35" fmla="*/ 778047 h 3995910"/>
                <a:gd name="connsiteX36" fmla="*/ 0 w 688894"/>
                <a:gd name="connsiteY36" fmla="*/ 1028872 h 3995910"/>
                <a:gd name="connsiteX37" fmla="*/ 42863 w 688894"/>
                <a:gd name="connsiteY37" fmla="*/ 1144760 h 3995910"/>
                <a:gd name="connsiteX38" fmla="*/ 136526 w 688894"/>
                <a:gd name="connsiteY38" fmla="*/ 1278905 h 3995910"/>
                <a:gd name="connsiteX39" fmla="*/ 203995 w 688894"/>
                <a:gd name="connsiteY39" fmla="*/ 1435272 h 3995910"/>
                <a:gd name="connsiteX0" fmla="*/ 203995 w 618332"/>
                <a:gd name="connsiteY0" fmla="*/ 1435272 h 3995910"/>
                <a:gd name="connsiteX1" fmla="*/ 205582 w 618332"/>
                <a:gd name="connsiteY1" fmla="*/ 1671810 h 3995910"/>
                <a:gd name="connsiteX2" fmla="*/ 192882 w 618332"/>
                <a:gd name="connsiteY2" fmla="*/ 2192510 h 3995910"/>
                <a:gd name="connsiteX3" fmla="*/ 103982 w 618332"/>
                <a:gd name="connsiteY3" fmla="*/ 3081510 h 3995910"/>
                <a:gd name="connsiteX4" fmla="*/ 62707 w 618332"/>
                <a:gd name="connsiteY4" fmla="*/ 3689522 h 3995910"/>
                <a:gd name="connsiteX5" fmla="*/ 96044 w 618332"/>
                <a:gd name="connsiteY5" fmla="*/ 3841923 h 3995910"/>
                <a:gd name="connsiteX6" fmla="*/ 154782 w 618332"/>
                <a:gd name="connsiteY6" fmla="*/ 3945110 h 3995910"/>
                <a:gd name="connsiteX7" fmla="*/ 235745 w 618332"/>
                <a:gd name="connsiteY7" fmla="*/ 3989560 h 3995910"/>
                <a:gd name="connsiteX8" fmla="*/ 332582 w 618332"/>
                <a:gd name="connsiteY8" fmla="*/ 3995910 h 3995910"/>
                <a:gd name="connsiteX9" fmla="*/ 408782 w 618332"/>
                <a:gd name="connsiteY9" fmla="*/ 3932410 h 3995910"/>
                <a:gd name="connsiteX10" fmla="*/ 473870 w 618332"/>
                <a:gd name="connsiteY10" fmla="*/ 3745085 h 3995910"/>
                <a:gd name="connsiteX11" fmla="*/ 472282 w 618332"/>
                <a:gd name="connsiteY11" fmla="*/ 3335510 h 3995910"/>
                <a:gd name="connsiteX12" fmla="*/ 421482 w 618332"/>
                <a:gd name="connsiteY12" fmla="*/ 2814810 h 3995910"/>
                <a:gd name="connsiteX13" fmla="*/ 370682 w 618332"/>
                <a:gd name="connsiteY13" fmla="*/ 2129010 h 3995910"/>
                <a:gd name="connsiteX14" fmla="*/ 338932 w 618332"/>
                <a:gd name="connsiteY14" fmla="*/ 1678160 h 3995910"/>
                <a:gd name="connsiteX15" fmla="*/ 340520 w 618332"/>
                <a:gd name="connsiteY15" fmla="*/ 1428922 h 3995910"/>
                <a:gd name="connsiteX16" fmla="*/ 434182 w 618332"/>
                <a:gd name="connsiteY16" fmla="*/ 1265410 h 3995910"/>
                <a:gd name="connsiteX17" fmla="*/ 618332 w 618332"/>
                <a:gd name="connsiteY17" fmla="*/ 1093960 h 3995910"/>
                <a:gd name="connsiteX18" fmla="*/ 547689 w 618332"/>
                <a:gd name="connsiteY18" fmla="*/ 1032842 h 3995910"/>
                <a:gd name="connsiteX19" fmla="*/ 528638 w 618332"/>
                <a:gd name="connsiteY19" fmla="*/ 743123 h 3995910"/>
                <a:gd name="connsiteX20" fmla="*/ 507207 w 618332"/>
                <a:gd name="connsiteY20" fmla="*/ 411335 h 3995910"/>
                <a:gd name="connsiteX21" fmla="*/ 487978 w 618332"/>
                <a:gd name="connsiteY21" fmla="*/ 15255 h 3995910"/>
                <a:gd name="connsiteX22" fmla="*/ 477838 w 618332"/>
                <a:gd name="connsiteY22" fmla="*/ 18428 h 3995910"/>
                <a:gd name="connsiteX23" fmla="*/ 437972 w 618332"/>
                <a:gd name="connsiteY23" fmla="*/ 774874 h 3995910"/>
                <a:gd name="connsiteX24" fmla="*/ 409397 w 618332"/>
                <a:gd name="connsiteY24" fmla="*/ 779636 h 3995910"/>
                <a:gd name="connsiteX25" fmla="*/ 349251 w 618332"/>
                <a:gd name="connsiteY25" fmla="*/ 12079 h 3995910"/>
                <a:gd name="connsiteX26" fmla="*/ 302241 w 618332"/>
                <a:gd name="connsiteY26" fmla="*/ 762967 h 3995910"/>
                <a:gd name="connsiteX27" fmla="*/ 261760 w 618332"/>
                <a:gd name="connsiteY27" fmla="*/ 767730 h 3995910"/>
                <a:gd name="connsiteX28" fmla="*/ 217489 w 618332"/>
                <a:gd name="connsiteY28" fmla="*/ 13667 h 3995910"/>
                <a:gd name="connsiteX29" fmla="*/ 156985 w 618332"/>
                <a:gd name="connsiteY29" fmla="*/ 758204 h 3995910"/>
                <a:gd name="connsiteX30" fmla="*/ 116503 w 618332"/>
                <a:gd name="connsiteY30" fmla="*/ 770110 h 3995910"/>
                <a:gd name="connsiteX31" fmla="*/ 94457 w 618332"/>
                <a:gd name="connsiteY31" fmla="*/ 16841 h 3995910"/>
                <a:gd name="connsiteX32" fmla="*/ 73820 w 618332"/>
                <a:gd name="connsiteY32" fmla="*/ 20810 h 3995910"/>
                <a:gd name="connsiteX33" fmla="*/ 62707 w 618332"/>
                <a:gd name="connsiteY33" fmla="*/ 261316 h 3995910"/>
                <a:gd name="connsiteX34" fmla="*/ 38101 w 618332"/>
                <a:gd name="connsiteY34" fmla="*/ 529604 h 3995910"/>
                <a:gd name="connsiteX35" fmla="*/ 20638 w 618332"/>
                <a:gd name="connsiteY35" fmla="*/ 778047 h 3995910"/>
                <a:gd name="connsiteX36" fmla="*/ 0 w 618332"/>
                <a:gd name="connsiteY36" fmla="*/ 1028872 h 3995910"/>
                <a:gd name="connsiteX37" fmla="*/ 42863 w 618332"/>
                <a:gd name="connsiteY37" fmla="*/ 1144760 h 3995910"/>
                <a:gd name="connsiteX38" fmla="*/ 136526 w 618332"/>
                <a:gd name="connsiteY38" fmla="*/ 1278905 h 3995910"/>
                <a:gd name="connsiteX39" fmla="*/ 203995 w 618332"/>
                <a:gd name="connsiteY39" fmla="*/ 1435272 h 3995910"/>
                <a:gd name="connsiteX0" fmla="*/ 203995 w 551686"/>
                <a:gd name="connsiteY0" fmla="*/ 1435272 h 3995910"/>
                <a:gd name="connsiteX1" fmla="*/ 205582 w 551686"/>
                <a:gd name="connsiteY1" fmla="*/ 1671810 h 3995910"/>
                <a:gd name="connsiteX2" fmla="*/ 192882 w 551686"/>
                <a:gd name="connsiteY2" fmla="*/ 2192510 h 3995910"/>
                <a:gd name="connsiteX3" fmla="*/ 103982 w 551686"/>
                <a:gd name="connsiteY3" fmla="*/ 3081510 h 3995910"/>
                <a:gd name="connsiteX4" fmla="*/ 62707 w 551686"/>
                <a:gd name="connsiteY4" fmla="*/ 3689522 h 3995910"/>
                <a:gd name="connsiteX5" fmla="*/ 96044 w 551686"/>
                <a:gd name="connsiteY5" fmla="*/ 3841923 h 3995910"/>
                <a:gd name="connsiteX6" fmla="*/ 154782 w 551686"/>
                <a:gd name="connsiteY6" fmla="*/ 3945110 h 3995910"/>
                <a:gd name="connsiteX7" fmla="*/ 235745 w 551686"/>
                <a:gd name="connsiteY7" fmla="*/ 3989560 h 3995910"/>
                <a:gd name="connsiteX8" fmla="*/ 332582 w 551686"/>
                <a:gd name="connsiteY8" fmla="*/ 3995910 h 3995910"/>
                <a:gd name="connsiteX9" fmla="*/ 408782 w 551686"/>
                <a:gd name="connsiteY9" fmla="*/ 3932410 h 3995910"/>
                <a:gd name="connsiteX10" fmla="*/ 473870 w 551686"/>
                <a:gd name="connsiteY10" fmla="*/ 3745085 h 3995910"/>
                <a:gd name="connsiteX11" fmla="*/ 472282 w 551686"/>
                <a:gd name="connsiteY11" fmla="*/ 3335510 h 3995910"/>
                <a:gd name="connsiteX12" fmla="*/ 421482 w 551686"/>
                <a:gd name="connsiteY12" fmla="*/ 2814810 h 3995910"/>
                <a:gd name="connsiteX13" fmla="*/ 370682 w 551686"/>
                <a:gd name="connsiteY13" fmla="*/ 2129010 h 3995910"/>
                <a:gd name="connsiteX14" fmla="*/ 338932 w 551686"/>
                <a:gd name="connsiteY14" fmla="*/ 1678160 h 3995910"/>
                <a:gd name="connsiteX15" fmla="*/ 340520 w 551686"/>
                <a:gd name="connsiteY15" fmla="*/ 1428922 h 3995910"/>
                <a:gd name="connsiteX16" fmla="*/ 434182 w 551686"/>
                <a:gd name="connsiteY16" fmla="*/ 1265410 h 3995910"/>
                <a:gd name="connsiteX17" fmla="*/ 515938 w 551686"/>
                <a:gd name="connsiteY17" fmla="*/ 1146348 h 3995910"/>
                <a:gd name="connsiteX18" fmla="*/ 547689 w 551686"/>
                <a:gd name="connsiteY18" fmla="*/ 1032842 h 3995910"/>
                <a:gd name="connsiteX19" fmla="*/ 528638 w 551686"/>
                <a:gd name="connsiteY19" fmla="*/ 743123 h 3995910"/>
                <a:gd name="connsiteX20" fmla="*/ 507207 w 551686"/>
                <a:gd name="connsiteY20" fmla="*/ 411335 h 3995910"/>
                <a:gd name="connsiteX21" fmla="*/ 487978 w 551686"/>
                <a:gd name="connsiteY21" fmla="*/ 15255 h 3995910"/>
                <a:gd name="connsiteX22" fmla="*/ 477838 w 551686"/>
                <a:gd name="connsiteY22" fmla="*/ 18428 h 3995910"/>
                <a:gd name="connsiteX23" fmla="*/ 437972 w 551686"/>
                <a:gd name="connsiteY23" fmla="*/ 774874 h 3995910"/>
                <a:gd name="connsiteX24" fmla="*/ 409397 w 551686"/>
                <a:gd name="connsiteY24" fmla="*/ 779636 h 3995910"/>
                <a:gd name="connsiteX25" fmla="*/ 349251 w 551686"/>
                <a:gd name="connsiteY25" fmla="*/ 12079 h 3995910"/>
                <a:gd name="connsiteX26" fmla="*/ 302241 w 551686"/>
                <a:gd name="connsiteY26" fmla="*/ 762967 h 3995910"/>
                <a:gd name="connsiteX27" fmla="*/ 261760 w 551686"/>
                <a:gd name="connsiteY27" fmla="*/ 767730 h 3995910"/>
                <a:gd name="connsiteX28" fmla="*/ 217489 w 551686"/>
                <a:gd name="connsiteY28" fmla="*/ 13667 h 3995910"/>
                <a:gd name="connsiteX29" fmla="*/ 156985 w 551686"/>
                <a:gd name="connsiteY29" fmla="*/ 758204 h 3995910"/>
                <a:gd name="connsiteX30" fmla="*/ 116503 w 551686"/>
                <a:gd name="connsiteY30" fmla="*/ 770110 h 3995910"/>
                <a:gd name="connsiteX31" fmla="*/ 94457 w 551686"/>
                <a:gd name="connsiteY31" fmla="*/ 16841 h 3995910"/>
                <a:gd name="connsiteX32" fmla="*/ 73820 w 551686"/>
                <a:gd name="connsiteY32" fmla="*/ 20810 h 3995910"/>
                <a:gd name="connsiteX33" fmla="*/ 62707 w 551686"/>
                <a:gd name="connsiteY33" fmla="*/ 261316 h 3995910"/>
                <a:gd name="connsiteX34" fmla="*/ 38101 w 551686"/>
                <a:gd name="connsiteY34" fmla="*/ 529604 h 3995910"/>
                <a:gd name="connsiteX35" fmla="*/ 20638 w 551686"/>
                <a:gd name="connsiteY35" fmla="*/ 778047 h 3995910"/>
                <a:gd name="connsiteX36" fmla="*/ 0 w 551686"/>
                <a:gd name="connsiteY36" fmla="*/ 1028872 h 3995910"/>
                <a:gd name="connsiteX37" fmla="*/ 42863 w 551686"/>
                <a:gd name="connsiteY37" fmla="*/ 1144760 h 3995910"/>
                <a:gd name="connsiteX38" fmla="*/ 136526 w 551686"/>
                <a:gd name="connsiteY38" fmla="*/ 1278905 h 3995910"/>
                <a:gd name="connsiteX39" fmla="*/ 203995 w 551686"/>
                <a:gd name="connsiteY39" fmla="*/ 1435272 h 3995910"/>
                <a:gd name="connsiteX0" fmla="*/ 203995 w 551686"/>
                <a:gd name="connsiteY0" fmla="*/ 1435272 h 3995910"/>
                <a:gd name="connsiteX1" fmla="*/ 205582 w 551686"/>
                <a:gd name="connsiteY1" fmla="*/ 1671810 h 3995910"/>
                <a:gd name="connsiteX2" fmla="*/ 192882 w 551686"/>
                <a:gd name="connsiteY2" fmla="*/ 2192510 h 3995910"/>
                <a:gd name="connsiteX3" fmla="*/ 103982 w 551686"/>
                <a:gd name="connsiteY3" fmla="*/ 3081510 h 3995910"/>
                <a:gd name="connsiteX4" fmla="*/ 62707 w 551686"/>
                <a:gd name="connsiteY4" fmla="*/ 3689522 h 3995910"/>
                <a:gd name="connsiteX5" fmla="*/ 96044 w 551686"/>
                <a:gd name="connsiteY5" fmla="*/ 3841923 h 3995910"/>
                <a:gd name="connsiteX6" fmla="*/ 154782 w 551686"/>
                <a:gd name="connsiteY6" fmla="*/ 3945110 h 3995910"/>
                <a:gd name="connsiteX7" fmla="*/ 235745 w 551686"/>
                <a:gd name="connsiteY7" fmla="*/ 3989560 h 3995910"/>
                <a:gd name="connsiteX8" fmla="*/ 332582 w 551686"/>
                <a:gd name="connsiteY8" fmla="*/ 3995910 h 3995910"/>
                <a:gd name="connsiteX9" fmla="*/ 408782 w 551686"/>
                <a:gd name="connsiteY9" fmla="*/ 3932410 h 3995910"/>
                <a:gd name="connsiteX10" fmla="*/ 473870 w 551686"/>
                <a:gd name="connsiteY10" fmla="*/ 3745085 h 3995910"/>
                <a:gd name="connsiteX11" fmla="*/ 472282 w 551686"/>
                <a:gd name="connsiteY11" fmla="*/ 3335510 h 3995910"/>
                <a:gd name="connsiteX12" fmla="*/ 421482 w 551686"/>
                <a:gd name="connsiteY12" fmla="*/ 2814810 h 3995910"/>
                <a:gd name="connsiteX13" fmla="*/ 370682 w 551686"/>
                <a:gd name="connsiteY13" fmla="*/ 2129010 h 3995910"/>
                <a:gd name="connsiteX14" fmla="*/ 338932 w 551686"/>
                <a:gd name="connsiteY14" fmla="*/ 1678160 h 3995910"/>
                <a:gd name="connsiteX15" fmla="*/ 340520 w 551686"/>
                <a:gd name="connsiteY15" fmla="*/ 1428922 h 3995910"/>
                <a:gd name="connsiteX16" fmla="*/ 434182 w 551686"/>
                <a:gd name="connsiteY16" fmla="*/ 1265410 h 3995910"/>
                <a:gd name="connsiteX17" fmla="*/ 515938 w 551686"/>
                <a:gd name="connsiteY17" fmla="*/ 1146348 h 3995910"/>
                <a:gd name="connsiteX18" fmla="*/ 547689 w 551686"/>
                <a:gd name="connsiteY18" fmla="*/ 1032842 h 3995910"/>
                <a:gd name="connsiteX19" fmla="*/ 528638 w 551686"/>
                <a:gd name="connsiteY19" fmla="*/ 743123 h 3995910"/>
                <a:gd name="connsiteX20" fmla="*/ 507207 w 551686"/>
                <a:gd name="connsiteY20" fmla="*/ 411335 h 3995910"/>
                <a:gd name="connsiteX21" fmla="*/ 487978 w 551686"/>
                <a:gd name="connsiteY21" fmla="*/ 15255 h 3995910"/>
                <a:gd name="connsiteX22" fmla="*/ 477838 w 551686"/>
                <a:gd name="connsiteY22" fmla="*/ 18428 h 3995910"/>
                <a:gd name="connsiteX23" fmla="*/ 437972 w 551686"/>
                <a:gd name="connsiteY23" fmla="*/ 774874 h 3995910"/>
                <a:gd name="connsiteX24" fmla="*/ 409397 w 551686"/>
                <a:gd name="connsiteY24" fmla="*/ 779636 h 3995910"/>
                <a:gd name="connsiteX25" fmla="*/ 349251 w 551686"/>
                <a:gd name="connsiteY25" fmla="*/ 12079 h 3995910"/>
                <a:gd name="connsiteX26" fmla="*/ 302241 w 551686"/>
                <a:gd name="connsiteY26" fmla="*/ 762967 h 3995910"/>
                <a:gd name="connsiteX27" fmla="*/ 261760 w 551686"/>
                <a:gd name="connsiteY27" fmla="*/ 767730 h 3995910"/>
                <a:gd name="connsiteX28" fmla="*/ 217489 w 551686"/>
                <a:gd name="connsiteY28" fmla="*/ 13667 h 3995910"/>
                <a:gd name="connsiteX29" fmla="*/ 156985 w 551686"/>
                <a:gd name="connsiteY29" fmla="*/ 758204 h 3995910"/>
                <a:gd name="connsiteX30" fmla="*/ 116503 w 551686"/>
                <a:gd name="connsiteY30" fmla="*/ 770110 h 3995910"/>
                <a:gd name="connsiteX31" fmla="*/ 94457 w 551686"/>
                <a:gd name="connsiteY31" fmla="*/ 16841 h 3995910"/>
                <a:gd name="connsiteX32" fmla="*/ 73820 w 551686"/>
                <a:gd name="connsiteY32" fmla="*/ 20810 h 3995910"/>
                <a:gd name="connsiteX33" fmla="*/ 62707 w 551686"/>
                <a:gd name="connsiteY33" fmla="*/ 261316 h 3995910"/>
                <a:gd name="connsiteX34" fmla="*/ 38101 w 551686"/>
                <a:gd name="connsiteY34" fmla="*/ 529604 h 3995910"/>
                <a:gd name="connsiteX35" fmla="*/ 20638 w 551686"/>
                <a:gd name="connsiteY35" fmla="*/ 778047 h 3995910"/>
                <a:gd name="connsiteX36" fmla="*/ 0 w 551686"/>
                <a:gd name="connsiteY36" fmla="*/ 1028872 h 3995910"/>
                <a:gd name="connsiteX37" fmla="*/ 42863 w 551686"/>
                <a:gd name="connsiteY37" fmla="*/ 1144760 h 3995910"/>
                <a:gd name="connsiteX38" fmla="*/ 136526 w 551686"/>
                <a:gd name="connsiteY38" fmla="*/ 1278905 h 3995910"/>
                <a:gd name="connsiteX39" fmla="*/ 203995 w 551686"/>
                <a:gd name="connsiteY39" fmla="*/ 1435272 h 3995910"/>
                <a:gd name="connsiteX0" fmla="*/ 203995 w 551686"/>
                <a:gd name="connsiteY0" fmla="*/ 1435272 h 3995910"/>
                <a:gd name="connsiteX1" fmla="*/ 205582 w 551686"/>
                <a:gd name="connsiteY1" fmla="*/ 1671810 h 3995910"/>
                <a:gd name="connsiteX2" fmla="*/ 192882 w 551686"/>
                <a:gd name="connsiteY2" fmla="*/ 2192510 h 3995910"/>
                <a:gd name="connsiteX3" fmla="*/ 103982 w 551686"/>
                <a:gd name="connsiteY3" fmla="*/ 3081510 h 3995910"/>
                <a:gd name="connsiteX4" fmla="*/ 62707 w 551686"/>
                <a:gd name="connsiteY4" fmla="*/ 3689522 h 3995910"/>
                <a:gd name="connsiteX5" fmla="*/ 96044 w 551686"/>
                <a:gd name="connsiteY5" fmla="*/ 3841923 h 3995910"/>
                <a:gd name="connsiteX6" fmla="*/ 154782 w 551686"/>
                <a:gd name="connsiteY6" fmla="*/ 3945110 h 3995910"/>
                <a:gd name="connsiteX7" fmla="*/ 235745 w 551686"/>
                <a:gd name="connsiteY7" fmla="*/ 3989560 h 3995910"/>
                <a:gd name="connsiteX8" fmla="*/ 332582 w 551686"/>
                <a:gd name="connsiteY8" fmla="*/ 3995910 h 3995910"/>
                <a:gd name="connsiteX9" fmla="*/ 408782 w 551686"/>
                <a:gd name="connsiteY9" fmla="*/ 3932410 h 3995910"/>
                <a:gd name="connsiteX10" fmla="*/ 473870 w 551686"/>
                <a:gd name="connsiteY10" fmla="*/ 3745085 h 3995910"/>
                <a:gd name="connsiteX11" fmla="*/ 472282 w 551686"/>
                <a:gd name="connsiteY11" fmla="*/ 3335510 h 3995910"/>
                <a:gd name="connsiteX12" fmla="*/ 421482 w 551686"/>
                <a:gd name="connsiteY12" fmla="*/ 2814810 h 3995910"/>
                <a:gd name="connsiteX13" fmla="*/ 370682 w 551686"/>
                <a:gd name="connsiteY13" fmla="*/ 2129010 h 3995910"/>
                <a:gd name="connsiteX14" fmla="*/ 338932 w 551686"/>
                <a:gd name="connsiteY14" fmla="*/ 1678160 h 3995910"/>
                <a:gd name="connsiteX15" fmla="*/ 340520 w 551686"/>
                <a:gd name="connsiteY15" fmla="*/ 1428922 h 3995910"/>
                <a:gd name="connsiteX16" fmla="*/ 434182 w 551686"/>
                <a:gd name="connsiteY16" fmla="*/ 1265410 h 3995910"/>
                <a:gd name="connsiteX17" fmla="*/ 515938 w 551686"/>
                <a:gd name="connsiteY17" fmla="*/ 1146348 h 3995910"/>
                <a:gd name="connsiteX18" fmla="*/ 547689 w 551686"/>
                <a:gd name="connsiteY18" fmla="*/ 1032842 h 3995910"/>
                <a:gd name="connsiteX19" fmla="*/ 528638 w 551686"/>
                <a:gd name="connsiteY19" fmla="*/ 743123 h 3995910"/>
                <a:gd name="connsiteX20" fmla="*/ 507207 w 551686"/>
                <a:gd name="connsiteY20" fmla="*/ 411335 h 3995910"/>
                <a:gd name="connsiteX21" fmla="*/ 487978 w 551686"/>
                <a:gd name="connsiteY21" fmla="*/ 15255 h 3995910"/>
                <a:gd name="connsiteX22" fmla="*/ 477838 w 551686"/>
                <a:gd name="connsiteY22" fmla="*/ 18428 h 3995910"/>
                <a:gd name="connsiteX23" fmla="*/ 437972 w 551686"/>
                <a:gd name="connsiteY23" fmla="*/ 774874 h 3995910"/>
                <a:gd name="connsiteX24" fmla="*/ 409397 w 551686"/>
                <a:gd name="connsiteY24" fmla="*/ 779636 h 3995910"/>
                <a:gd name="connsiteX25" fmla="*/ 349251 w 551686"/>
                <a:gd name="connsiteY25" fmla="*/ 12079 h 3995910"/>
                <a:gd name="connsiteX26" fmla="*/ 302241 w 551686"/>
                <a:gd name="connsiteY26" fmla="*/ 762967 h 3995910"/>
                <a:gd name="connsiteX27" fmla="*/ 261760 w 551686"/>
                <a:gd name="connsiteY27" fmla="*/ 767730 h 3995910"/>
                <a:gd name="connsiteX28" fmla="*/ 217489 w 551686"/>
                <a:gd name="connsiteY28" fmla="*/ 13667 h 3995910"/>
                <a:gd name="connsiteX29" fmla="*/ 156985 w 551686"/>
                <a:gd name="connsiteY29" fmla="*/ 758204 h 3995910"/>
                <a:gd name="connsiteX30" fmla="*/ 116503 w 551686"/>
                <a:gd name="connsiteY30" fmla="*/ 770110 h 3995910"/>
                <a:gd name="connsiteX31" fmla="*/ 94457 w 551686"/>
                <a:gd name="connsiteY31" fmla="*/ 16841 h 3995910"/>
                <a:gd name="connsiteX32" fmla="*/ 73820 w 551686"/>
                <a:gd name="connsiteY32" fmla="*/ 20810 h 3995910"/>
                <a:gd name="connsiteX33" fmla="*/ 62707 w 551686"/>
                <a:gd name="connsiteY33" fmla="*/ 261316 h 3995910"/>
                <a:gd name="connsiteX34" fmla="*/ 38101 w 551686"/>
                <a:gd name="connsiteY34" fmla="*/ 529604 h 3995910"/>
                <a:gd name="connsiteX35" fmla="*/ 20638 w 551686"/>
                <a:gd name="connsiteY35" fmla="*/ 778047 h 3995910"/>
                <a:gd name="connsiteX36" fmla="*/ 0 w 551686"/>
                <a:gd name="connsiteY36" fmla="*/ 1028872 h 3995910"/>
                <a:gd name="connsiteX37" fmla="*/ 42863 w 551686"/>
                <a:gd name="connsiteY37" fmla="*/ 1144760 h 3995910"/>
                <a:gd name="connsiteX38" fmla="*/ 136526 w 551686"/>
                <a:gd name="connsiteY38" fmla="*/ 1278905 h 3995910"/>
                <a:gd name="connsiteX39" fmla="*/ 203995 w 551686"/>
                <a:gd name="connsiteY39" fmla="*/ 1435272 h 3995910"/>
                <a:gd name="connsiteX0" fmla="*/ 203995 w 551686"/>
                <a:gd name="connsiteY0" fmla="*/ 1435272 h 3995910"/>
                <a:gd name="connsiteX1" fmla="*/ 205582 w 551686"/>
                <a:gd name="connsiteY1" fmla="*/ 1671810 h 3995910"/>
                <a:gd name="connsiteX2" fmla="*/ 192882 w 551686"/>
                <a:gd name="connsiteY2" fmla="*/ 2192510 h 3995910"/>
                <a:gd name="connsiteX3" fmla="*/ 103982 w 551686"/>
                <a:gd name="connsiteY3" fmla="*/ 3081510 h 3995910"/>
                <a:gd name="connsiteX4" fmla="*/ 62707 w 551686"/>
                <a:gd name="connsiteY4" fmla="*/ 3689522 h 3995910"/>
                <a:gd name="connsiteX5" fmla="*/ 96044 w 551686"/>
                <a:gd name="connsiteY5" fmla="*/ 3841923 h 3995910"/>
                <a:gd name="connsiteX6" fmla="*/ 154782 w 551686"/>
                <a:gd name="connsiteY6" fmla="*/ 3945110 h 3995910"/>
                <a:gd name="connsiteX7" fmla="*/ 235745 w 551686"/>
                <a:gd name="connsiteY7" fmla="*/ 3989560 h 3995910"/>
                <a:gd name="connsiteX8" fmla="*/ 332582 w 551686"/>
                <a:gd name="connsiteY8" fmla="*/ 3995910 h 3995910"/>
                <a:gd name="connsiteX9" fmla="*/ 408782 w 551686"/>
                <a:gd name="connsiteY9" fmla="*/ 3932410 h 3995910"/>
                <a:gd name="connsiteX10" fmla="*/ 473870 w 551686"/>
                <a:gd name="connsiteY10" fmla="*/ 3745085 h 3995910"/>
                <a:gd name="connsiteX11" fmla="*/ 472282 w 551686"/>
                <a:gd name="connsiteY11" fmla="*/ 3335510 h 3995910"/>
                <a:gd name="connsiteX12" fmla="*/ 421482 w 551686"/>
                <a:gd name="connsiteY12" fmla="*/ 2814810 h 3995910"/>
                <a:gd name="connsiteX13" fmla="*/ 370682 w 551686"/>
                <a:gd name="connsiteY13" fmla="*/ 2129010 h 3995910"/>
                <a:gd name="connsiteX14" fmla="*/ 338932 w 551686"/>
                <a:gd name="connsiteY14" fmla="*/ 1678160 h 3995910"/>
                <a:gd name="connsiteX15" fmla="*/ 340520 w 551686"/>
                <a:gd name="connsiteY15" fmla="*/ 1428922 h 3995910"/>
                <a:gd name="connsiteX16" fmla="*/ 434182 w 551686"/>
                <a:gd name="connsiteY16" fmla="*/ 1265410 h 3995910"/>
                <a:gd name="connsiteX17" fmla="*/ 515938 w 551686"/>
                <a:gd name="connsiteY17" fmla="*/ 1146348 h 3995910"/>
                <a:gd name="connsiteX18" fmla="*/ 547689 w 551686"/>
                <a:gd name="connsiteY18" fmla="*/ 1032842 h 3995910"/>
                <a:gd name="connsiteX19" fmla="*/ 528638 w 551686"/>
                <a:gd name="connsiteY19" fmla="*/ 743123 h 3995910"/>
                <a:gd name="connsiteX20" fmla="*/ 507207 w 551686"/>
                <a:gd name="connsiteY20" fmla="*/ 411335 h 3995910"/>
                <a:gd name="connsiteX21" fmla="*/ 487978 w 551686"/>
                <a:gd name="connsiteY21" fmla="*/ 15255 h 3995910"/>
                <a:gd name="connsiteX22" fmla="*/ 477838 w 551686"/>
                <a:gd name="connsiteY22" fmla="*/ 18428 h 3995910"/>
                <a:gd name="connsiteX23" fmla="*/ 437972 w 551686"/>
                <a:gd name="connsiteY23" fmla="*/ 774874 h 3995910"/>
                <a:gd name="connsiteX24" fmla="*/ 409397 w 551686"/>
                <a:gd name="connsiteY24" fmla="*/ 779636 h 3995910"/>
                <a:gd name="connsiteX25" fmla="*/ 349251 w 551686"/>
                <a:gd name="connsiteY25" fmla="*/ 12079 h 3995910"/>
                <a:gd name="connsiteX26" fmla="*/ 302241 w 551686"/>
                <a:gd name="connsiteY26" fmla="*/ 762967 h 3995910"/>
                <a:gd name="connsiteX27" fmla="*/ 261760 w 551686"/>
                <a:gd name="connsiteY27" fmla="*/ 767730 h 3995910"/>
                <a:gd name="connsiteX28" fmla="*/ 217489 w 551686"/>
                <a:gd name="connsiteY28" fmla="*/ 13667 h 3995910"/>
                <a:gd name="connsiteX29" fmla="*/ 156985 w 551686"/>
                <a:gd name="connsiteY29" fmla="*/ 758204 h 3995910"/>
                <a:gd name="connsiteX30" fmla="*/ 116503 w 551686"/>
                <a:gd name="connsiteY30" fmla="*/ 770110 h 3995910"/>
                <a:gd name="connsiteX31" fmla="*/ 94457 w 551686"/>
                <a:gd name="connsiteY31" fmla="*/ 16841 h 3995910"/>
                <a:gd name="connsiteX32" fmla="*/ 73820 w 551686"/>
                <a:gd name="connsiteY32" fmla="*/ 20810 h 3995910"/>
                <a:gd name="connsiteX33" fmla="*/ 62707 w 551686"/>
                <a:gd name="connsiteY33" fmla="*/ 261316 h 3995910"/>
                <a:gd name="connsiteX34" fmla="*/ 38101 w 551686"/>
                <a:gd name="connsiteY34" fmla="*/ 529604 h 3995910"/>
                <a:gd name="connsiteX35" fmla="*/ 20638 w 551686"/>
                <a:gd name="connsiteY35" fmla="*/ 778047 h 3995910"/>
                <a:gd name="connsiteX36" fmla="*/ 0 w 551686"/>
                <a:gd name="connsiteY36" fmla="*/ 1028872 h 3995910"/>
                <a:gd name="connsiteX37" fmla="*/ 42863 w 551686"/>
                <a:gd name="connsiteY37" fmla="*/ 1144760 h 3995910"/>
                <a:gd name="connsiteX38" fmla="*/ 136526 w 551686"/>
                <a:gd name="connsiteY38" fmla="*/ 1278905 h 3995910"/>
                <a:gd name="connsiteX39" fmla="*/ 203995 w 551686"/>
                <a:gd name="connsiteY39" fmla="*/ 1435272 h 3995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51686" h="3995910">
                  <a:moveTo>
                    <a:pt x="203995" y="1435272"/>
                  </a:moveTo>
                  <a:lnTo>
                    <a:pt x="205582" y="1671810"/>
                  </a:lnTo>
                  <a:lnTo>
                    <a:pt x="192882" y="2192510"/>
                  </a:lnTo>
                  <a:lnTo>
                    <a:pt x="103982" y="3081510"/>
                  </a:lnTo>
                  <a:lnTo>
                    <a:pt x="62707" y="3689522"/>
                  </a:lnTo>
                  <a:lnTo>
                    <a:pt x="96044" y="3841923"/>
                  </a:lnTo>
                  <a:lnTo>
                    <a:pt x="154782" y="3945110"/>
                  </a:lnTo>
                  <a:lnTo>
                    <a:pt x="235745" y="3989560"/>
                  </a:lnTo>
                  <a:lnTo>
                    <a:pt x="332582" y="3995910"/>
                  </a:lnTo>
                  <a:lnTo>
                    <a:pt x="408782" y="3932410"/>
                  </a:lnTo>
                  <a:lnTo>
                    <a:pt x="473870" y="3745085"/>
                  </a:lnTo>
                  <a:cubicBezTo>
                    <a:pt x="473341" y="3608560"/>
                    <a:pt x="472811" y="3472035"/>
                    <a:pt x="472282" y="3335510"/>
                  </a:cubicBezTo>
                  <a:lnTo>
                    <a:pt x="421482" y="2814810"/>
                  </a:lnTo>
                  <a:lnTo>
                    <a:pt x="370682" y="2129010"/>
                  </a:lnTo>
                  <a:lnTo>
                    <a:pt x="338932" y="1678160"/>
                  </a:lnTo>
                  <a:cubicBezTo>
                    <a:pt x="339461" y="1610956"/>
                    <a:pt x="339991" y="1496126"/>
                    <a:pt x="340520" y="1428922"/>
                  </a:cubicBezTo>
                  <a:lnTo>
                    <a:pt x="434182" y="1265410"/>
                  </a:lnTo>
                  <a:cubicBezTo>
                    <a:pt x="483659" y="1191591"/>
                    <a:pt x="464080" y="1229692"/>
                    <a:pt x="515938" y="1146348"/>
                  </a:cubicBezTo>
                  <a:cubicBezTo>
                    <a:pt x="526522" y="1108513"/>
                    <a:pt x="546630" y="1077821"/>
                    <a:pt x="547689" y="1032842"/>
                  </a:cubicBezTo>
                  <a:cubicBezTo>
                    <a:pt x="560389" y="935475"/>
                    <a:pt x="539750" y="902402"/>
                    <a:pt x="528638" y="743123"/>
                  </a:cubicBezTo>
                  <a:cubicBezTo>
                    <a:pt x="522288" y="623002"/>
                    <a:pt x="515938" y="519550"/>
                    <a:pt x="507207" y="411335"/>
                  </a:cubicBezTo>
                  <a:cubicBezTo>
                    <a:pt x="501591" y="326933"/>
                    <a:pt x="493594" y="99657"/>
                    <a:pt x="487978" y="15255"/>
                  </a:cubicBezTo>
                  <a:lnTo>
                    <a:pt x="477838" y="18428"/>
                  </a:lnTo>
                  <a:cubicBezTo>
                    <a:pt x="452805" y="82987"/>
                    <a:pt x="454538" y="664278"/>
                    <a:pt x="437972" y="774874"/>
                  </a:cubicBezTo>
                  <a:cubicBezTo>
                    <a:pt x="423788" y="804508"/>
                    <a:pt x="420214" y="803581"/>
                    <a:pt x="409397" y="779636"/>
                  </a:cubicBezTo>
                  <a:cubicBezTo>
                    <a:pt x="396198" y="669966"/>
                    <a:pt x="371079" y="-105396"/>
                    <a:pt x="349251" y="12079"/>
                  </a:cubicBezTo>
                  <a:cubicBezTo>
                    <a:pt x="312047" y="98862"/>
                    <a:pt x="318807" y="639010"/>
                    <a:pt x="302241" y="762967"/>
                  </a:cubicBezTo>
                  <a:cubicBezTo>
                    <a:pt x="285675" y="817868"/>
                    <a:pt x="277869" y="804904"/>
                    <a:pt x="261760" y="767730"/>
                  </a:cubicBezTo>
                  <a:cubicBezTo>
                    <a:pt x="250413" y="663881"/>
                    <a:pt x="241301" y="-111348"/>
                    <a:pt x="217489" y="13667"/>
                  </a:cubicBezTo>
                  <a:cubicBezTo>
                    <a:pt x="179492" y="125718"/>
                    <a:pt x="171832" y="633321"/>
                    <a:pt x="156985" y="758204"/>
                  </a:cubicBezTo>
                  <a:cubicBezTo>
                    <a:pt x="139758" y="785455"/>
                    <a:pt x="139624" y="821440"/>
                    <a:pt x="116503" y="770110"/>
                  </a:cubicBezTo>
                  <a:lnTo>
                    <a:pt x="94457" y="16841"/>
                  </a:lnTo>
                  <a:lnTo>
                    <a:pt x="73820" y="20810"/>
                  </a:lnTo>
                  <a:lnTo>
                    <a:pt x="62707" y="261316"/>
                  </a:lnTo>
                  <a:cubicBezTo>
                    <a:pt x="45774" y="333283"/>
                    <a:pt x="55034" y="381437"/>
                    <a:pt x="38101" y="529604"/>
                  </a:cubicBezTo>
                  <a:cubicBezTo>
                    <a:pt x="37043" y="676712"/>
                    <a:pt x="12171" y="697614"/>
                    <a:pt x="20638" y="778047"/>
                  </a:cubicBezTo>
                  <a:lnTo>
                    <a:pt x="0" y="1028872"/>
                  </a:lnTo>
                  <a:cubicBezTo>
                    <a:pt x="2382" y="1069882"/>
                    <a:pt x="28575" y="1106131"/>
                    <a:pt x="42863" y="1144760"/>
                  </a:cubicBezTo>
                  <a:lnTo>
                    <a:pt x="136526" y="1278905"/>
                  </a:lnTo>
                  <a:lnTo>
                    <a:pt x="203995" y="14352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6" name="Freeform 117">
              <a:extLst>
                <a:ext uri="{FF2B5EF4-FFF2-40B4-BE49-F238E27FC236}">
                  <a16:creationId xmlns:a16="http://schemas.microsoft.com/office/drawing/2014/main" id="{D0C2B65D-8788-47B2-BBDF-EC195C9BED29}"/>
                </a:ext>
              </a:extLst>
            </p:cNvPr>
            <p:cNvSpPr/>
            <p:nvPr/>
          </p:nvSpPr>
          <p:spPr>
            <a:xfrm>
              <a:off x="8161020" y="2263140"/>
              <a:ext cx="487680" cy="4122420"/>
            </a:xfrm>
            <a:custGeom>
              <a:avLst/>
              <a:gdLst>
                <a:gd name="connsiteX0" fmla="*/ 220980 w 487680"/>
                <a:gd name="connsiteY0" fmla="*/ 2019300 h 4122420"/>
                <a:gd name="connsiteX1" fmla="*/ 182880 w 487680"/>
                <a:gd name="connsiteY1" fmla="*/ 2575560 h 4122420"/>
                <a:gd name="connsiteX2" fmla="*/ 83820 w 487680"/>
                <a:gd name="connsiteY2" fmla="*/ 3368040 h 4122420"/>
                <a:gd name="connsiteX3" fmla="*/ 68580 w 487680"/>
                <a:gd name="connsiteY3" fmla="*/ 3817620 h 4122420"/>
                <a:gd name="connsiteX4" fmla="*/ 106680 w 487680"/>
                <a:gd name="connsiteY4" fmla="*/ 3962400 h 4122420"/>
                <a:gd name="connsiteX5" fmla="*/ 129540 w 487680"/>
                <a:gd name="connsiteY5" fmla="*/ 4038600 h 4122420"/>
                <a:gd name="connsiteX6" fmla="*/ 205740 w 487680"/>
                <a:gd name="connsiteY6" fmla="*/ 4107180 h 4122420"/>
                <a:gd name="connsiteX7" fmla="*/ 289560 w 487680"/>
                <a:gd name="connsiteY7" fmla="*/ 4122420 h 4122420"/>
                <a:gd name="connsiteX8" fmla="*/ 373380 w 487680"/>
                <a:gd name="connsiteY8" fmla="*/ 4099560 h 4122420"/>
                <a:gd name="connsiteX9" fmla="*/ 449580 w 487680"/>
                <a:gd name="connsiteY9" fmla="*/ 3962400 h 4122420"/>
                <a:gd name="connsiteX10" fmla="*/ 487680 w 487680"/>
                <a:gd name="connsiteY10" fmla="*/ 3810000 h 4122420"/>
                <a:gd name="connsiteX11" fmla="*/ 480060 w 487680"/>
                <a:gd name="connsiteY11" fmla="*/ 3474720 h 4122420"/>
                <a:gd name="connsiteX12" fmla="*/ 373380 w 487680"/>
                <a:gd name="connsiteY12" fmla="*/ 2278380 h 4122420"/>
                <a:gd name="connsiteX13" fmla="*/ 350520 w 487680"/>
                <a:gd name="connsiteY13" fmla="*/ 2004060 h 4122420"/>
                <a:gd name="connsiteX14" fmla="*/ 365760 w 487680"/>
                <a:gd name="connsiteY14" fmla="*/ 1783080 h 4122420"/>
                <a:gd name="connsiteX15" fmla="*/ 373380 w 487680"/>
                <a:gd name="connsiteY15" fmla="*/ 754380 h 4122420"/>
                <a:gd name="connsiteX16" fmla="*/ 358140 w 487680"/>
                <a:gd name="connsiteY16" fmla="*/ 259080 h 4122420"/>
                <a:gd name="connsiteX17" fmla="*/ 312420 w 487680"/>
                <a:gd name="connsiteY17" fmla="*/ 60960 h 4122420"/>
                <a:gd name="connsiteX18" fmla="*/ 266700 w 487680"/>
                <a:gd name="connsiteY18" fmla="*/ 0 h 4122420"/>
                <a:gd name="connsiteX19" fmla="*/ 190500 w 487680"/>
                <a:gd name="connsiteY19" fmla="*/ 22860 h 4122420"/>
                <a:gd name="connsiteX20" fmla="*/ 106680 w 487680"/>
                <a:gd name="connsiteY20" fmla="*/ 198120 h 4122420"/>
                <a:gd name="connsiteX21" fmla="*/ 76200 w 487680"/>
                <a:gd name="connsiteY21" fmla="*/ 289560 h 4122420"/>
                <a:gd name="connsiteX22" fmla="*/ 22860 w 487680"/>
                <a:gd name="connsiteY22" fmla="*/ 571500 h 4122420"/>
                <a:gd name="connsiteX23" fmla="*/ 0 w 487680"/>
                <a:gd name="connsiteY23" fmla="*/ 1074420 h 4122420"/>
                <a:gd name="connsiteX24" fmla="*/ 0 w 487680"/>
                <a:gd name="connsiteY24" fmla="*/ 1455420 h 4122420"/>
                <a:gd name="connsiteX25" fmla="*/ 30480 w 487680"/>
                <a:gd name="connsiteY25" fmla="*/ 1767840 h 4122420"/>
                <a:gd name="connsiteX26" fmla="*/ 76200 w 487680"/>
                <a:gd name="connsiteY26" fmla="*/ 1866900 h 4122420"/>
                <a:gd name="connsiteX27" fmla="*/ 121920 w 487680"/>
                <a:gd name="connsiteY27" fmla="*/ 1927860 h 4122420"/>
                <a:gd name="connsiteX28" fmla="*/ 220980 w 487680"/>
                <a:gd name="connsiteY28" fmla="*/ 2019300 h 412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87680" h="4122420">
                  <a:moveTo>
                    <a:pt x="220980" y="2019300"/>
                  </a:moveTo>
                  <a:lnTo>
                    <a:pt x="182880" y="2575560"/>
                  </a:lnTo>
                  <a:lnTo>
                    <a:pt x="83820" y="3368040"/>
                  </a:lnTo>
                  <a:lnTo>
                    <a:pt x="68580" y="3817620"/>
                  </a:lnTo>
                  <a:lnTo>
                    <a:pt x="106680" y="3962400"/>
                  </a:lnTo>
                  <a:lnTo>
                    <a:pt x="129540" y="4038600"/>
                  </a:lnTo>
                  <a:lnTo>
                    <a:pt x="205740" y="4107180"/>
                  </a:lnTo>
                  <a:lnTo>
                    <a:pt x="289560" y="4122420"/>
                  </a:lnTo>
                  <a:lnTo>
                    <a:pt x="373380" y="4099560"/>
                  </a:lnTo>
                  <a:lnTo>
                    <a:pt x="449580" y="3962400"/>
                  </a:lnTo>
                  <a:lnTo>
                    <a:pt x="487680" y="3810000"/>
                  </a:lnTo>
                  <a:lnTo>
                    <a:pt x="480060" y="3474720"/>
                  </a:lnTo>
                  <a:lnTo>
                    <a:pt x="373380" y="2278380"/>
                  </a:lnTo>
                  <a:lnTo>
                    <a:pt x="350520" y="2004060"/>
                  </a:lnTo>
                  <a:lnTo>
                    <a:pt x="365760" y="1783080"/>
                  </a:lnTo>
                  <a:lnTo>
                    <a:pt x="373380" y="754380"/>
                  </a:lnTo>
                  <a:lnTo>
                    <a:pt x="358140" y="259080"/>
                  </a:lnTo>
                  <a:lnTo>
                    <a:pt x="312420" y="60960"/>
                  </a:lnTo>
                  <a:lnTo>
                    <a:pt x="266700" y="0"/>
                  </a:lnTo>
                  <a:lnTo>
                    <a:pt x="190500" y="22860"/>
                  </a:lnTo>
                  <a:lnTo>
                    <a:pt x="106680" y="198120"/>
                  </a:lnTo>
                  <a:lnTo>
                    <a:pt x="76200" y="289560"/>
                  </a:lnTo>
                  <a:lnTo>
                    <a:pt x="22860" y="571500"/>
                  </a:lnTo>
                  <a:lnTo>
                    <a:pt x="0" y="1074420"/>
                  </a:lnTo>
                  <a:lnTo>
                    <a:pt x="0" y="1455420"/>
                  </a:lnTo>
                  <a:lnTo>
                    <a:pt x="30480" y="1767840"/>
                  </a:lnTo>
                  <a:lnTo>
                    <a:pt x="76200" y="1866900"/>
                  </a:lnTo>
                  <a:lnTo>
                    <a:pt x="121920" y="1927860"/>
                  </a:lnTo>
                  <a:lnTo>
                    <a:pt x="220980" y="2019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4044978-C8BC-4E27-83F8-E39125442807}"/>
              </a:ext>
            </a:extLst>
          </p:cNvPr>
          <p:cNvGrpSpPr>
            <a:grpSpLocks noChangeAspect="1"/>
          </p:cNvGrpSpPr>
          <p:nvPr/>
        </p:nvGrpSpPr>
        <p:grpSpPr>
          <a:xfrm>
            <a:off x="3140439" y="412206"/>
            <a:ext cx="362000" cy="360000"/>
            <a:chOff x="2606675" y="790575"/>
            <a:chExt cx="287338" cy="285750"/>
          </a:xfrm>
          <a:solidFill>
            <a:schemeClr val="bg1"/>
          </a:solidFill>
        </p:grpSpPr>
        <p:sp>
          <p:nvSpPr>
            <p:cNvPr id="18" name="Freeform 2708">
              <a:extLst>
                <a:ext uri="{FF2B5EF4-FFF2-40B4-BE49-F238E27FC236}">
                  <a16:creationId xmlns:a16="http://schemas.microsoft.com/office/drawing/2014/main" id="{7AD18411-4C58-45FB-923E-3ED4EEA8A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675" y="790575"/>
              <a:ext cx="209550" cy="247650"/>
            </a:xfrm>
            <a:custGeom>
              <a:avLst/>
              <a:gdLst>
                <a:gd name="T0" fmla="*/ 169 w 529"/>
                <a:gd name="T1" fmla="*/ 98 h 624"/>
                <a:gd name="T2" fmla="*/ 173 w 529"/>
                <a:gd name="T3" fmla="*/ 92 h 624"/>
                <a:gd name="T4" fmla="*/ 180 w 529"/>
                <a:gd name="T5" fmla="*/ 89 h 624"/>
                <a:gd name="T6" fmla="*/ 186 w 529"/>
                <a:gd name="T7" fmla="*/ 91 h 624"/>
                <a:gd name="T8" fmla="*/ 230 w 529"/>
                <a:gd name="T9" fmla="*/ 134 h 624"/>
                <a:gd name="T10" fmla="*/ 242 w 529"/>
                <a:gd name="T11" fmla="*/ 142 h 624"/>
                <a:gd name="T12" fmla="*/ 258 w 529"/>
                <a:gd name="T13" fmla="*/ 150 h 624"/>
                <a:gd name="T14" fmla="*/ 281 w 529"/>
                <a:gd name="T15" fmla="*/ 158 h 624"/>
                <a:gd name="T16" fmla="*/ 308 w 529"/>
                <a:gd name="T17" fmla="*/ 165 h 624"/>
                <a:gd name="T18" fmla="*/ 375 w 529"/>
                <a:gd name="T19" fmla="*/ 176 h 624"/>
                <a:gd name="T20" fmla="*/ 414 w 529"/>
                <a:gd name="T21" fmla="*/ 179 h 624"/>
                <a:gd name="T22" fmla="*/ 457 w 529"/>
                <a:gd name="T23" fmla="*/ 180 h 624"/>
                <a:gd name="T24" fmla="*/ 494 w 529"/>
                <a:gd name="T25" fmla="*/ 179 h 624"/>
                <a:gd name="T26" fmla="*/ 529 w 529"/>
                <a:gd name="T27" fmla="*/ 177 h 624"/>
                <a:gd name="T28" fmla="*/ 529 w 529"/>
                <a:gd name="T29" fmla="*/ 8 h 624"/>
                <a:gd name="T30" fmla="*/ 525 w 529"/>
                <a:gd name="T31" fmla="*/ 2 h 624"/>
                <a:gd name="T32" fmla="*/ 517 w 529"/>
                <a:gd name="T33" fmla="*/ 0 h 624"/>
                <a:gd name="T34" fmla="*/ 510 w 529"/>
                <a:gd name="T35" fmla="*/ 2 h 624"/>
                <a:gd name="T36" fmla="*/ 502 w 529"/>
                <a:gd name="T37" fmla="*/ 10 h 624"/>
                <a:gd name="T38" fmla="*/ 486 w 529"/>
                <a:gd name="T39" fmla="*/ 21 h 624"/>
                <a:gd name="T40" fmla="*/ 465 w 529"/>
                <a:gd name="T41" fmla="*/ 30 h 624"/>
                <a:gd name="T42" fmla="*/ 437 w 529"/>
                <a:gd name="T43" fmla="*/ 38 h 624"/>
                <a:gd name="T44" fmla="*/ 406 w 529"/>
                <a:gd name="T45" fmla="*/ 45 h 624"/>
                <a:gd name="T46" fmla="*/ 371 w 529"/>
                <a:gd name="T47" fmla="*/ 51 h 624"/>
                <a:gd name="T48" fmla="*/ 312 w 529"/>
                <a:gd name="T49" fmla="*/ 56 h 624"/>
                <a:gd name="T50" fmla="*/ 227 w 529"/>
                <a:gd name="T51" fmla="*/ 56 h 624"/>
                <a:gd name="T52" fmla="*/ 167 w 529"/>
                <a:gd name="T53" fmla="*/ 51 h 624"/>
                <a:gd name="T54" fmla="*/ 130 w 529"/>
                <a:gd name="T55" fmla="*/ 45 h 624"/>
                <a:gd name="T56" fmla="*/ 98 w 529"/>
                <a:gd name="T57" fmla="*/ 38 h 624"/>
                <a:gd name="T58" fmla="*/ 69 w 529"/>
                <a:gd name="T59" fmla="*/ 30 h 624"/>
                <a:gd name="T60" fmla="*/ 46 w 529"/>
                <a:gd name="T61" fmla="*/ 20 h 624"/>
                <a:gd name="T62" fmla="*/ 28 w 529"/>
                <a:gd name="T63" fmla="*/ 9 h 624"/>
                <a:gd name="T64" fmla="*/ 19 w 529"/>
                <a:gd name="T65" fmla="*/ 1 h 624"/>
                <a:gd name="T66" fmla="*/ 11 w 529"/>
                <a:gd name="T67" fmla="*/ 0 h 624"/>
                <a:gd name="T68" fmla="*/ 5 w 529"/>
                <a:gd name="T69" fmla="*/ 3 h 624"/>
                <a:gd name="T70" fmla="*/ 1 w 529"/>
                <a:gd name="T71" fmla="*/ 8 h 624"/>
                <a:gd name="T72" fmla="*/ 0 w 529"/>
                <a:gd name="T73" fmla="*/ 264 h 624"/>
                <a:gd name="T74" fmla="*/ 3 w 529"/>
                <a:gd name="T75" fmla="*/ 298 h 624"/>
                <a:gd name="T76" fmla="*/ 12 w 529"/>
                <a:gd name="T77" fmla="*/ 333 h 624"/>
                <a:gd name="T78" fmla="*/ 25 w 529"/>
                <a:gd name="T79" fmla="*/ 364 h 624"/>
                <a:gd name="T80" fmla="*/ 39 w 529"/>
                <a:gd name="T81" fmla="*/ 394 h 624"/>
                <a:gd name="T82" fmla="*/ 72 w 529"/>
                <a:gd name="T83" fmla="*/ 443 h 624"/>
                <a:gd name="T84" fmla="*/ 101 w 529"/>
                <a:gd name="T85" fmla="*/ 477 h 624"/>
                <a:gd name="T86" fmla="*/ 258 w 529"/>
                <a:gd name="T87" fmla="*/ 623 h 624"/>
                <a:gd name="T88" fmla="*/ 242 w 529"/>
                <a:gd name="T89" fmla="*/ 601 h 624"/>
                <a:gd name="T90" fmla="*/ 217 w 529"/>
                <a:gd name="T91" fmla="*/ 565 h 624"/>
                <a:gd name="T92" fmla="*/ 201 w 529"/>
                <a:gd name="T93" fmla="*/ 538 h 624"/>
                <a:gd name="T94" fmla="*/ 189 w 529"/>
                <a:gd name="T95" fmla="*/ 511 h 624"/>
                <a:gd name="T96" fmla="*/ 180 w 529"/>
                <a:gd name="T97" fmla="*/ 482 h 624"/>
                <a:gd name="T98" fmla="*/ 173 w 529"/>
                <a:gd name="T99" fmla="*/ 453 h 624"/>
                <a:gd name="T100" fmla="*/ 169 w 529"/>
                <a:gd name="T101" fmla="*/ 423 h 624"/>
                <a:gd name="T102" fmla="*/ 169 w 529"/>
                <a:gd name="T103" fmla="*/ 101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29" h="624">
                  <a:moveTo>
                    <a:pt x="169" y="101"/>
                  </a:moveTo>
                  <a:lnTo>
                    <a:pt x="169" y="98"/>
                  </a:lnTo>
                  <a:lnTo>
                    <a:pt x="171" y="94"/>
                  </a:lnTo>
                  <a:lnTo>
                    <a:pt x="173" y="92"/>
                  </a:lnTo>
                  <a:lnTo>
                    <a:pt x="176" y="90"/>
                  </a:lnTo>
                  <a:lnTo>
                    <a:pt x="180" y="89"/>
                  </a:lnTo>
                  <a:lnTo>
                    <a:pt x="183" y="89"/>
                  </a:lnTo>
                  <a:lnTo>
                    <a:pt x="186" y="91"/>
                  </a:lnTo>
                  <a:lnTo>
                    <a:pt x="189" y="93"/>
                  </a:lnTo>
                  <a:lnTo>
                    <a:pt x="230" y="134"/>
                  </a:lnTo>
                  <a:lnTo>
                    <a:pt x="235" y="138"/>
                  </a:lnTo>
                  <a:lnTo>
                    <a:pt x="242" y="142"/>
                  </a:lnTo>
                  <a:lnTo>
                    <a:pt x="249" y="146"/>
                  </a:lnTo>
                  <a:lnTo>
                    <a:pt x="258" y="150"/>
                  </a:lnTo>
                  <a:lnTo>
                    <a:pt x="270" y="154"/>
                  </a:lnTo>
                  <a:lnTo>
                    <a:pt x="281" y="158"/>
                  </a:lnTo>
                  <a:lnTo>
                    <a:pt x="294" y="162"/>
                  </a:lnTo>
                  <a:lnTo>
                    <a:pt x="308" y="165"/>
                  </a:lnTo>
                  <a:lnTo>
                    <a:pt x="340" y="171"/>
                  </a:lnTo>
                  <a:lnTo>
                    <a:pt x="375" y="176"/>
                  </a:lnTo>
                  <a:lnTo>
                    <a:pt x="395" y="178"/>
                  </a:lnTo>
                  <a:lnTo>
                    <a:pt x="414" y="179"/>
                  </a:lnTo>
                  <a:lnTo>
                    <a:pt x="435" y="180"/>
                  </a:lnTo>
                  <a:lnTo>
                    <a:pt x="457" y="180"/>
                  </a:lnTo>
                  <a:lnTo>
                    <a:pt x="476" y="180"/>
                  </a:lnTo>
                  <a:lnTo>
                    <a:pt x="494" y="179"/>
                  </a:lnTo>
                  <a:lnTo>
                    <a:pt x="512" y="178"/>
                  </a:lnTo>
                  <a:lnTo>
                    <a:pt x="529" y="177"/>
                  </a:lnTo>
                  <a:lnTo>
                    <a:pt x="529" y="11"/>
                  </a:lnTo>
                  <a:lnTo>
                    <a:pt x="529" y="8"/>
                  </a:lnTo>
                  <a:lnTo>
                    <a:pt x="527" y="5"/>
                  </a:lnTo>
                  <a:lnTo>
                    <a:pt x="525" y="2"/>
                  </a:lnTo>
                  <a:lnTo>
                    <a:pt x="522" y="1"/>
                  </a:lnTo>
                  <a:lnTo>
                    <a:pt x="517" y="0"/>
                  </a:lnTo>
                  <a:lnTo>
                    <a:pt x="514" y="1"/>
                  </a:lnTo>
                  <a:lnTo>
                    <a:pt x="510" y="2"/>
                  </a:lnTo>
                  <a:lnTo>
                    <a:pt x="508" y="4"/>
                  </a:lnTo>
                  <a:lnTo>
                    <a:pt x="502" y="10"/>
                  </a:lnTo>
                  <a:lnTo>
                    <a:pt x="495" y="15"/>
                  </a:lnTo>
                  <a:lnTo>
                    <a:pt x="486" y="21"/>
                  </a:lnTo>
                  <a:lnTo>
                    <a:pt x="476" y="25"/>
                  </a:lnTo>
                  <a:lnTo>
                    <a:pt x="465" y="30"/>
                  </a:lnTo>
                  <a:lnTo>
                    <a:pt x="451" y="34"/>
                  </a:lnTo>
                  <a:lnTo>
                    <a:pt x="437" y="38"/>
                  </a:lnTo>
                  <a:lnTo>
                    <a:pt x="422" y="42"/>
                  </a:lnTo>
                  <a:lnTo>
                    <a:pt x="406" y="45"/>
                  </a:lnTo>
                  <a:lnTo>
                    <a:pt x="389" y="49"/>
                  </a:lnTo>
                  <a:lnTo>
                    <a:pt x="371" y="51"/>
                  </a:lnTo>
                  <a:lnTo>
                    <a:pt x="352" y="54"/>
                  </a:lnTo>
                  <a:lnTo>
                    <a:pt x="312" y="56"/>
                  </a:lnTo>
                  <a:lnTo>
                    <a:pt x="270" y="57"/>
                  </a:lnTo>
                  <a:lnTo>
                    <a:pt x="227" y="56"/>
                  </a:lnTo>
                  <a:lnTo>
                    <a:pt x="186" y="53"/>
                  </a:lnTo>
                  <a:lnTo>
                    <a:pt x="167" y="51"/>
                  </a:lnTo>
                  <a:lnTo>
                    <a:pt x="148" y="49"/>
                  </a:lnTo>
                  <a:lnTo>
                    <a:pt x="130" y="45"/>
                  </a:lnTo>
                  <a:lnTo>
                    <a:pt x="113" y="42"/>
                  </a:lnTo>
                  <a:lnTo>
                    <a:pt x="98" y="38"/>
                  </a:lnTo>
                  <a:lnTo>
                    <a:pt x="83" y="34"/>
                  </a:lnTo>
                  <a:lnTo>
                    <a:pt x="69" y="30"/>
                  </a:lnTo>
                  <a:lnTo>
                    <a:pt x="57" y="25"/>
                  </a:lnTo>
                  <a:lnTo>
                    <a:pt x="46" y="20"/>
                  </a:lnTo>
                  <a:lnTo>
                    <a:pt x="36" y="15"/>
                  </a:lnTo>
                  <a:lnTo>
                    <a:pt x="28" y="9"/>
                  </a:lnTo>
                  <a:lnTo>
                    <a:pt x="22" y="3"/>
                  </a:lnTo>
                  <a:lnTo>
                    <a:pt x="19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5" y="3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264"/>
                  </a:lnTo>
                  <a:lnTo>
                    <a:pt x="1" y="281"/>
                  </a:lnTo>
                  <a:lnTo>
                    <a:pt x="3" y="298"/>
                  </a:lnTo>
                  <a:lnTo>
                    <a:pt x="7" y="316"/>
                  </a:lnTo>
                  <a:lnTo>
                    <a:pt x="12" y="333"/>
                  </a:lnTo>
                  <a:lnTo>
                    <a:pt x="18" y="349"/>
                  </a:lnTo>
                  <a:lnTo>
                    <a:pt x="25" y="364"/>
                  </a:lnTo>
                  <a:lnTo>
                    <a:pt x="32" y="380"/>
                  </a:lnTo>
                  <a:lnTo>
                    <a:pt x="39" y="394"/>
                  </a:lnTo>
                  <a:lnTo>
                    <a:pt x="55" y="420"/>
                  </a:lnTo>
                  <a:lnTo>
                    <a:pt x="72" y="443"/>
                  </a:lnTo>
                  <a:lnTo>
                    <a:pt x="88" y="462"/>
                  </a:lnTo>
                  <a:lnTo>
                    <a:pt x="101" y="477"/>
                  </a:lnTo>
                  <a:lnTo>
                    <a:pt x="256" y="622"/>
                  </a:lnTo>
                  <a:lnTo>
                    <a:pt x="258" y="623"/>
                  </a:lnTo>
                  <a:lnTo>
                    <a:pt x="260" y="624"/>
                  </a:lnTo>
                  <a:lnTo>
                    <a:pt x="242" y="601"/>
                  </a:lnTo>
                  <a:lnTo>
                    <a:pt x="225" y="577"/>
                  </a:lnTo>
                  <a:lnTo>
                    <a:pt x="217" y="565"/>
                  </a:lnTo>
                  <a:lnTo>
                    <a:pt x="209" y="551"/>
                  </a:lnTo>
                  <a:lnTo>
                    <a:pt x="201" y="538"/>
                  </a:lnTo>
                  <a:lnTo>
                    <a:pt x="195" y="525"/>
                  </a:lnTo>
                  <a:lnTo>
                    <a:pt x="189" y="511"/>
                  </a:lnTo>
                  <a:lnTo>
                    <a:pt x="184" y="497"/>
                  </a:lnTo>
                  <a:lnTo>
                    <a:pt x="180" y="482"/>
                  </a:lnTo>
                  <a:lnTo>
                    <a:pt x="176" y="468"/>
                  </a:lnTo>
                  <a:lnTo>
                    <a:pt x="173" y="453"/>
                  </a:lnTo>
                  <a:lnTo>
                    <a:pt x="171" y="439"/>
                  </a:lnTo>
                  <a:lnTo>
                    <a:pt x="169" y="423"/>
                  </a:lnTo>
                  <a:lnTo>
                    <a:pt x="169" y="407"/>
                  </a:lnTo>
                  <a:lnTo>
                    <a:pt x="169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709">
              <a:extLst>
                <a:ext uri="{FF2B5EF4-FFF2-40B4-BE49-F238E27FC236}">
                  <a16:creationId xmlns:a16="http://schemas.microsoft.com/office/drawing/2014/main" id="{27406B1C-0A8B-4980-9A55-39DFD7D398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84463" y="841375"/>
              <a:ext cx="209550" cy="234950"/>
            </a:xfrm>
            <a:custGeom>
              <a:avLst/>
              <a:gdLst>
                <a:gd name="T0" fmla="*/ 408 w 529"/>
                <a:gd name="T1" fmla="*/ 242 h 590"/>
                <a:gd name="T2" fmla="*/ 393 w 529"/>
                <a:gd name="T3" fmla="*/ 212 h 590"/>
                <a:gd name="T4" fmla="*/ 358 w 529"/>
                <a:gd name="T5" fmla="*/ 208 h 590"/>
                <a:gd name="T6" fmla="*/ 337 w 529"/>
                <a:gd name="T7" fmla="*/ 234 h 590"/>
                <a:gd name="T8" fmla="*/ 324 w 529"/>
                <a:gd name="T9" fmla="*/ 254 h 590"/>
                <a:gd name="T10" fmla="*/ 312 w 529"/>
                <a:gd name="T11" fmla="*/ 236 h 590"/>
                <a:gd name="T12" fmla="*/ 322 w 529"/>
                <a:gd name="T13" fmla="*/ 208 h 590"/>
                <a:gd name="T14" fmla="*/ 344 w 529"/>
                <a:gd name="T15" fmla="*/ 189 h 590"/>
                <a:gd name="T16" fmla="*/ 372 w 529"/>
                <a:gd name="T17" fmla="*/ 182 h 590"/>
                <a:gd name="T18" fmla="*/ 401 w 529"/>
                <a:gd name="T19" fmla="*/ 189 h 590"/>
                <a:gd name="T20" fmla="*/ 422 w 529"/>
                <a:gd name="T21" fmla="*/ 208 h 590"/>
                <a:gd name="T22" fmla="*/ 432 w 529"/>
                <a:gd name="T23" fmla="*/ 236 h 590"/>
                <a:gd name="T24" fmla="*/ 420 w 529"/>
                <a:gd name="T25" fmla="*/ 254 h 590"/>
                <a:gd name="T26" fmla="*/ 222 w 529"/>
                <a:gd name="T27" fmla="*/ 473 h 590"/>
                <a:gd name="T28" fmla="*/ 181 w 529"/>
                <a:gd name="T29" fmla="*/ 443 h 590"/>
                <a:gd name="T30" fmla="*/ 158 w 529"/>
                <a:gd name="T31" fmla="*/ 395 h 590"/>
                <a:gd name="T32" fmla="*/ 163 w 529"/>
                <a:gd name="T33" fmla="*/ 363 h 590"/>
                <a:gd name="T34" fmla="*/ 180 w 529"/>
                <a:gd name="T35" fmla="*/ 374 h 590"/>
                <a:gd name="T36" fmla="*/ 190 w 529"/>
                <a:gd name="T37" fmla="*/ 414 h 590"/>
                <a:gd name="T38" fmla="*/ 217 w 529"/>
                <a:gd name="T39" fmla="*/ 444 h 590"/>
                <a:gd name="T40" fmla="*/ 255 w 529"/>
                <a:gd name="T41" fmla="*/ 457 h 590"/>
                <a:gd name="T42" fmla="*/ 297 w 529"/>
                <a:gd name="T43" fmla="*/ 451 h 590"/>
                <a:gd name="T44" fmla="*/ 329 w 529"/>
                <a:gd name="T45" fmla="*/ 428 h 590"/>
                <a:gd name="T46" fmla="*/ 347 w 529"/>
                <a:gd name="T47" fmla="*/ 391 h 590"/>
                <a:gd name="T48" fmla="*/ 356 w 529"/>
                <a:gd name="T49" fmla="*/ 363 h 590"/>
                <a:gd name="T50" fmla="*/ 372 w 529"/>
                <a:gd name="T51" fmla="*/ 374 h 590"/>
                <a:gd name="T52" fmla="*/ 359 w 529"/>
                <a:gd name="T53" fmla="*/ 425 h 590"/>
                <a:gd name="T54" fmla="*/ 324 w 529"/>
                <a:gd name="T55" fmla="*/ 463 h 590"/>
                <a:gd name="T56" fmla="*/ 275 w 529"/>
                <a:gd name="T57" fmla="*/ 481 h 590"/>
                <a:gd name="T58" fmla="*/ 113 w 529"/>
                <a:gd name="T59" fmla="*/ 253 h 590"/>
                <a:gd name="T60" fmla="*/ 96 w 529"/>
                <a:gd name="T61" fmla="*/ 242 h 590"/>
                <a:gd name="T62" fmla="*/ 103 w 529"/>
                <a:gd name="T63" fmla="*/ 213 h 590"/>
                <a:gd name="T64" fmla="*/ 122 w 529"/>
                <a:gd name="T65" fmla="*/ 192 h 590"/>
                <a:gd name="T66" fmla="*/ 150 w 529"/>
                <a:gd name="T67" fmla="*/ 182 h 590"/>
                <a:gd name="T68" fmla="*/ 179 w 529"/>
                <a:gd name="T69" fmla="*/ 187 h 590"/>
                <a:gd name="T70" fmla="*/ 203 w 529"/>
                <a:gd name="T71" fmla="*/ 204 h 590"/>
                <a:gd name="T72" fmla="*/ 215 w 529"/>
                <a:gd name="T73" fmla="*/ 229 h 590"/>
                <a:gd name="T74" fmla="*/ 209 w 529"/>
                <a:gd name="T75" fmla="*/ 253 h 590"/>
                <a:gd name="T76" fmla="*/ 192 w 529"/>
                <a:gd name="T77" fmla="*/ 242 h 590"/>
                <a:gd name="T78" fmla="*/ 176 w 529"/>
                <a:gd name="T79" fmla="*/ 212 h 590"/>
                <a:gd name="T80" fmla="*/ 142 w 529"/>
                <a:gd name="T81" fmla="*/ 208 h 590"/>
                <a:gd name="T82" fmla="*/ 120 w 529"/>
                <a:gd name="T83" fmla="*/ 234 h 590"/>
                <a:gd name="T84" fmla="*/ 510 w 529"/>
                <a:gd name="T85" fmla="*/ 18 h 590"/>
                <a:gd name="T86" fmla="*/ 474 w 529"/>
                <a:gd name="T87" fmla="*/ 41 h 590"/>
                <a:gd name="T88" fmla="*/ 364 w 529"/>
                <a:gd name="T89" fmla="*/ 68 h 590"/>
                <a:gd name="T90" fmla="*/ 264 w 529"/>
                <a:gd name="T91" fmla="*/ 73 h 590"/>
                <a:gd name="T92" fmla="*/ 128 w 529"/>
                <a:gd name="T93" fmla="*/ 63 h 590"/>
                <a:gd name="T94" fmla="*/ 56 w 529"/>
                <a:gd name="T95" fmla="*/ 42 h 590"/>
                <a:gd name="T96" fmla="*/ 0 w 529"/>
                <a:gd name="T97" fmla="*/ 0 h 590"/>
                <a:gd name="T98" fmla="*/ 4 w 529"/>
                <a:gd name="T99" fmla="*/ 325 h 590"/>
                <a:gd name="T100" fmla="*/ 32 w 529"/>
                <a:gd name="T101" fmla="*/ 399 h 590"/>
                <a:gd name="T102" fmla="*/ 77 w 529"/>
                <a:gd name="T103" fmla="*/ 464 h 590"/>
                <a:gd name="T104" fmla="*/ 152 w 529"/>
                <a:gd name="T105" fmla="*/ 536 h 590"/>
                <a:gd name="T106" fmla="*/ 242 w 529"/>
                <a:gd name="T107" fmla="*/ 586 h 590"/>
                <a:gd name="T108" fmla="*/ 278 w 529"/>
                <a:gd name="T109" fmla="*/ 588 h 590"/>
                <a:gd name="T110" fmla="*/ 354 w 529"/>
                <a:gd name="T111" fmla="*/ 551 h 590"/>
                <a:gd name="T112" fmla="*/ 441 w 529"/>
                <a:gd name="T113" fmla="*/ 476 h 590"/>
                <a:gd name="T114" fmla="*/ 488 w 529"/>
                <a:gd name="T115" fmla="*/ 412 h 590"/>
                <a:gd name="T116" fmla="*/ 520 w 529"/>
                <a:gd name="T117" fmla="*/ 340 h 590"/>
                <a:gd name="T118" fmla="*/ 529 w 529"/>
                <a:gd name="T119" fmla="*/ 29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9" h="590">
                  <a:moveTo>
                    <a:pt x="420" y="254"/>
                  </a:moveTo>
                  <a:lnTo>
                    <a:pt x="416" y="253"/>
                  </a:lnTo>
                  <a:lnTo>
                    <a:pt x="412" y="251"/>
                  </a:lnTo>
                  <a:lnTo>
                    <a:pt x="409" y="247"/>
                  </a:lnTo>
                  <a:lnTo>
                    <a:pt x="408" y="242"/>
                  </a:lnTo>
                  <a:lnTo>
                    <a:pt x="408" y="234"/>
                  </a:lnTo>
                  <a:lnTo>
                    <a:pt x="406" y="227"/>
                  </a:lnTo>
                  <a:lnTo>
                    <a:pt x="402" y="221"/>
                  </a:lnTo>
                  <a:lnTo>
                    <a:pt x="398" y="216"/>
                  </a:lnTo>
                  <a:lnTo>
                    <a:pt x="393" y="212"/>
                  </a:lnTo>
                  <a:lnTo>
                    <a:pt x="386" y="208"/>
                  </a:lnTo>
                  <a:lnTo>
                    <a:pt x="379" y="206"/>
                  </a:lnTo>
                  <a:lnTo>
                    <a:pt x="372" y="206"/>
                  </a:lnTo>
                  <a:lnTo>
                    <a:pt x="365" y="206"/>
                  </a:lnTo>
                  <a:lnTo>
                    <a:pt x="358" y="208"/>
                  </a:lnTo>
                  <a:lnTo>
                    <a:pt x="352" y="212"/>
                  </a:lnTo>
                  <a:lnTo>
                    <a:pt x="347" y="216"/>
                  </a:lnTo>
                  <a:lnTo>
                    <a:pt x="343" y="221"/>
                  </a:lnTo>
                  <a:lnTo>
                    <a:pt x="339" y="227"/>
                  </a:lnTo>
                  <a:lnTo>
                    <a:pt x="337" y="234"/>
                  </a:lnTo>
                  <a:lnTo>
                    <a:pt x="336" y="242"/>
                  </a:lnTo>
                  <a:lnTo>
                    <a:pt x="336" y="247"/>
                  </a:lnTo>
                  <a:lnTo>
                    <a:pt x="333" y="251"/>
                  </a:lnTo>
                  <a:lnTo>
                    <a:pt x="329" y="253"/>
                  </a:lnTo>
                  <a:lnTo>
                    <a:pt x="324" y="254"/>
                  </a:lnTo>
                  <a:lnTo>
                    <a:pt x="319" y="253"/>
                  </a:lnTo>
                  <a:lnTo>
                    <a:pt x="315" y="251"/>
                  </a:lnTo>
                  <a:lnTo>
                    <a:pt x="313" y="247"/>
                  </a:lnTo>
                  <a:lnTo>
                    <a:pt x="312" y="242"/>
                  </a:lnTo>
                  <a:lnTo>
                    <a:pt x="312" y="236"/>
                  </a:lnTo>
                  <a:lnTo>
                    <a:pt x="313" y="229"/>
                  </a:lnTo>
                  <a:lnTo>
                    <a:pt x="315" y="224"/>
                  </a:lnTo>
                  <a:lnTo>
                    <a:pt x="317" y="218"/>
                  </a:lnTo>
                  <a:lnTo>
                    <a:pt x="319" y="213"/>
                  </a:lnTo>
                  <a:lnTo>
                    <a:pt x="322" y="208"/>
                  </a:lnTo>
                  <a:lnTo>
                    <a:pt x="325" y="204"/>
                  </a:lnTo>
                  <a:lnTo>
                    <a:pt x="330" y="199"/>
                  </a:lnTo>
                  <a:lnTo>
                    <a:pt x="334" y="196"/>
                  </a:lnTo>
                  <a:lnTo>
                    <a:pt x="339" y="192"/>
                  </a:lnTo>
                  <a:lnTo>
                    <a:pt x="344" y="189"/>
                  </a:lnTo>
                  <a:lnTo>
                    <a:pt x="349" y="187"/>
                  </a:lnTo>
                  <a:lnTo>
                    <a:pt x="354" y="185"/>
                  </a:lnTo>
                  <a:lnTo>
                    <a:pt x="360" y="183"/>
                  </a:lnTo>
                  <a:lnTo>
                    <a:pt x="366" y="182"/>
                  </a:lnTo>
                  <a:lnTo>
                    <a:pt x="372" y="182"/>
                  </a:lnTo>
                  <a:lnTo>
                    <a:pt x="378" y="182"/>
                  </a:lnTo>
                  <a:lnTo>
                    <a:pt x="384" y="183"/>
                  </a:lnTo>
                  <a:lnTo>
                    <a:pt x="391" y="185"/>
                  </a:lnTo>
                  <a:lnTo>
                    <a:pt x="396" y="187"/>
                  </a:lnTo>
                  <a:lnTo>
                    <a:pt x="401" y="189"/>
                  </a:lnTo>
                  <a:lnTo>
                    <a:pt x="406" y="192"/>
                  </a:lnTo>
                  <a:lnTo>
                    <a:pt x="411" y="196"/>
                  </a:lnTo>
                  <a:lnTo>
                    <a:pt x="415" y="199"/>
                  </a:lnTo>
                  <a:lnTo>
                    <a:pt x="419" y="204"/>
                  </a:lnTo>
                  <a:lnTo>
                    <a:pt x="422" y="208"/>
                  </a:lnTo>
                  <a:lnTo>
                    <a:pt x="425" y="213"/>
                  </a:lnTo>
                  <a:lnTo>
                    <a:pt x="427" y="218"/>
                  </a:lnTo>
                  <a:lnTo>
                    <a:pt x="429" y="224"/>
                  </a:lnTo>
                  <a:lnTo>
                    <a:pt x="431" y="229"/>
                  </a:lnTo>
                  <a:lnTo>
                    <a:pt x="432" y="236"/>
                  </a:lnTo>
                  <a:lnTo>
                    <a:pt x="432" y="242"/>
                  </a:lnTo>
                  <a:lnTo>
                    <a:pt x="431" y="247"/>
                  </a:lnTo>
                  <a:lnTo>
                    <a:pt x="429" y="251"/>
                  </a:lnTo>
                  <a:lnTo>
                    <a:pt x="425" y="253"/>
                  </a:lnTo>
                  <a:lnTo>
                    <a:pt x="420" y="254"/>
                  </a:lnTo>
                  <a:close/>
                  <a:moveTo>
                    <a:pt x="265" y="481"/>
                  </a:moveTo>
                  <a:lnTo>
                    <a:pt x="253" y="481"/>
                  </a:lnTo>
                  <a:lnTo>
                    <a:pt x="242" y="479"/>
                  </a:lnTo>
                  <a:lnTo>
                    <a:pt x="232" y="477"/>
                  </a:lnTo>
                  <a:lnTo>
                    <a:pt x="222" y="473"/>
                  </a:lnTo>
                  <a:lnTo>
                    <a:pt x="213" y="469"/>
                  </a:lnTo>
                  <a:lnTo>
                    <a:pt x="204" y="463"/>
                  </a:lnTo>
                  <a:lnTo>
                    <a:pt x="195" y="457"/>
                  </a:lnTo>
                  <a:lnTo>
                    <a:pt x="187" y="450"/>
                  </a:lnTo>
                  <a:lnTo>
                    <a:pt x="181" y="443"/>
                  </a:lnTo>
                  <a:lnTo>
                    <a:pt x="174" y="435"/>
                  </a:lnTo>
                  <a:lnTo>
                    <a:pt x="169" y="425"/>
                  </a:lnTo>
                  <a:lnTo>
                    <a:pt x="165" y="416"/>
                  </a:lnTo>
                  <a:lnTo>
                    <a:pt x="161" y="406"/>
                  </a:lnTo>
                  <a:lnTo>
                    <a:pt x="158" y="395"/>
                  </a:lnTo>
                  <a:lnTo>
                    <a:pt x="157" y="385"/>
                  </a:lnTo>
                  <a:lnTo>
                    <a:pt x="156" y="374"/>
                  </a:lnTo>
                  <a:lnTo>
                    <a:pt x="157" y="370"/>
                  </a:lnTo>
                  <a:lnTo>
                    <a:pt x="160" y="366"/>
                  </a:lnTo>
                  <a:lnTo>
                    <a:pt x="163" y="363"/>
                  </a:lnTo>
                  <a:lnTo>
                    <a:pt x="168" y="361"/>
                  </a:lnTo>
                  <a:lnTo>
                    <a:pt x="173" y="363"/>
                  </a:lnTo>
                  <a:lnTo>
                    <a:pt x="176" y="366"/>
                  </a:lnTo>
                  <a:lnTo>
                    <a:pt x="179" y="370"/>
                  </a:lnTo>
                  <a:lnTo>
                    <a:pt x="180" y="374"/>
                  </a:lnTo>
                  <a:lnTo>
                    <a:pt x="180" y="382"/>
                  </a:lnTo>
                  <a:lnTo>
                    <a:pt x="182" y="391"/>
                  </a:lnTo>
                  <a:lnTo>
                    <a:pt x="184" y="399"/>
                  </a:lnTo>
                  <a:lnTo>
                    <a:pt x="186" y="406"/>
                  </a:lnTo>
                  <a:lnTo>
                    <a:pt x="190" y="414"/>
                  </a:lnTo>
                  <a:lnTo>
                    <a:pt x="194" y="420"/>
                  </a:lnTo>
                  <a:lnTo>
                    <a:pt x="199" y="428"/>
                  </a:lnTo>
                  <a:lnTo>
                    <a:pt x="205" y="434"/>
                  </a:lnTo>
                  <a:lnTo>
                    <a:pt x="211" y="439"/>
                  </a:lnTo>
                  <a:lnTo>
                    <a:pt x="217" y="444"/>
                  </a:lnTo>
                  <a:lnTo>
                    <a:pt x="224" y="448"/>
                  </a:lnTo>
                  <a:lnTo>
                    <a:pt x="231" y="451"/>
                  </a:lnTo>
                  <a:lnTo>
                    <a:pt x="239" y="454"/>
                  </a:lnTo>
                  <a:lnTo>
                    <a:pt x="247" y="456"/>
                  </a:lnTo>
                  <a:lnTo>
                    <a:pt x="255" y="457"/>
                  </a:lnTo>
                  <a:lnTo>
                    <a:pt x="265" y="458"/>
                  </a:lnTo>
                  <a:lnTo>
                    <a:pt x="273" y="457"/>
                  </a:lnTo>
                  <a:lnTo>
                    <a:pt x="281" y="456"/>
                  </a:lnTo>
                  <a:lnTo>
                    <a:pt x="289" y="454"/>
                  </a:lnTo>
                  <a:lnTo>
                    <a:pt x="297" y="451"/>
                  </a:lnTo>
                  <a:lnTo>
                    <a:pt x="304" y="448"/>
                  </a:lnTo>
                  <a:lnTo>
                    <a:pt x="311" y="444"/>
                  </a:lnTo>
                  <a:lnTo>
                    <a:pt x="317" y="439"/>
                  </a:lnTo>
                  <a:lnTo>
                    <a:pt x="323" y="434"/>
                  </a:lnTo>
                  <a:lnTo>
                    <a:pt x="329" y="428"/>
                  </a:lnTo>
                  <a:lnTo>
                    <a:pt x="334" y="420"/>
                  </a:lnTo>
                  <a:lnTo>
                    <a:pt x="338" y="414"/>
                  </a:lnTo>
                  <a:lnTo>
                    <a:pt x="342" y="406"/>
                  </a:lnTo>
                  <a:lnTo>
                    <a:pt x="345" y="399"/>
                  </a:lnTo>
                  <a:lnTo>
                    <a:pt x="347" y="391"/>
                  </a:lnTo>
                  <a:lnTo>
                    <a:pt x="348" y="382"/>
                  </a:lnTo>
                  <a:lnTo>
                    <a:pt x="348" y="374"/>
                  </a:lnTo>
                  <a:lnTo>
                    <a:pt x="349" y="370"/>
                  </a:lnTo>
                  <a:lnTo>
                    <a:pt x="352" y="366"/>
                  </a:lnTo>
                  <a:lnTo>
                    <a:pt x="356" y="363"/>
                  </a:lnTo>
                  <a:lnTo>
                    <a:pt x="360" y="361"/>
                  </a:lnTo>
                  <a:lnTo>
                    <a:pt x="365" y="363"/>
                  </a:lnTo>
                  <a:lnTo>
                    <a:pt x="368" y="366"/>
                  </a:lnTo>
                  <a:lnTo>
                    <a:pt x="371" y="370"/>
                  </a:lnTo>
                  <a:lnTo>
                    <a:pt x="372" y="374"/>
                  </a:lnTo>
                  <a:lnTo>
                    <a:pt x="371" y="385"/>
                  </a:lnTo>
                  <a:lnTo>
                    <a:pt x="370" y="395"/>
                  </a:lnTo>
                  <a:lnTo>
                    <a:pt x="367" y="406"/>
                  </a:lnTo>
                  <a:lnTo>
                    <a:pt x="364" y="416"/>
                  </a:lnTo>
                  <a:lnTo>
                    <a:pt x="359" y="425"/>
                  </a:lnTo>
                  <a:lnTo>
                    <a:pt x="354" y="435"/>
                  </a:lnTo>
                  <a:lnTo>
                    <a:pt x="348" y="443"/>
                  </a:lnTo>
                  <a:lnTo>
                    <a:pt x="341" y="450"/>
                  </a:lnTo>
                  <a:lnTo>
                    <a:pt x="333" y="457"/>
                  </a:lnTo>
                  <a:lnTo>
                    <a:pt x="324" y="463"/>
                  </a:lnTo>
                  <a:lnTo>
                    <a:pt x="315" y="469"/>
                  </a:lnTo>
                  <a:lnTo>
                    <a:pt x="306" y="473"/>
                  </a:lnTo>
                  <a:lnTo>
                    <a:pt x="296" y="477"/>
                  </a:lnTo>
                  <a:lnTo>
                    <a:pt x="286" y="479"/>
                  </a:lnTo>
                  <a:lnTo>
                    <a:pt x="275" y="481"/>
                  </a:lnTo>
                  <a:lnTo>
                    <a:pt x="265" y="481"/>
                  </a:lnTo>
                  <a:close/>
                  <a:moveTo>
                    <a:pt x="120" y="242"/>
                  </a:moveTo>
                  <a:lnTo>
                    <a:pt x="119" y="247"/>
                  </a:lnTo>
                  <a:lnTo>
                    <a:pt x="116" y="251"/>
                  </a:lnTo>
                  <a:lnTo>
                    <a:pt x="113" y="253"/>
                  </a:lnTo>
                  <a:lnTo>
                    <a:pt x="108" y="254"/>
                  </a:lnTo>
                  <a:lnTo>
                    <a:pt x="103" y="253"/>
                  </a:lnTo>
                  <a:lnTo>
                    <a:pt x="100" y="251"/>
                  </a:lnTo>
                  <a:lnTo>
                    <a:pt x="97" y="247"/>
                  </a:lnTo>
                  <a:lnTo>
                    <a:pt x="96" y="242"/>
                  </a:lnTo>
                  <a:lnTo>
                    <a:pt x="96" y="236"/>
                  </a:lnTo>
                  <a:lnTo>
                    <a:pt x="97" y="229"/>
                  </a:lnTo>
                  <a:lnTo>
                    <a:pt x="99" y="224"/>
                  </a:lnTo>
                  <a:lnTo>
                    <a:pt x="101" y="218"/>
                  </a:lnTo>
                  <a:lnTo>
                    <a:pt x="103" y="213"/>
                  </a:lnTo>
                  <a:lnTo>
                    <a:pt x="106" y="208"/>
                  </a:lnTo>
                  <a:lnTo>
                    <a:pt x="110" y="204"/>
                  </a:lnTo>
                  <a:lnTo>
                    <a:pt x="113" y="199"/>
                  </a:lnTo>
                  <a:lnTo>
                    <a:pt x="118" y="196"/>
                  </a:lnTo>
                  <a:lnTo>
                    <a:pt x="122" y="192"/>
                  </a:lnTo>
                  <a:lnTo>
                    <a:pt x="127" y="189"/>
                  </a:lnTo>
                  <a:lnTo>
                    <a:pt x="132" y="187"/>
                  </a:lnTo>
                  <a:lnTo>
                    <a:pt x="139" y="185"/>
                  </a:lnTo>
                  <a:lnTo>
                    <a:pt x="144" y="183"/>
                  </a:lnTo>
                  <a:lnTo>
                    <a:pt x="150" y="182"/>
                  </a:lnTo>
                  <a:lnTo>
                    <a:pt x="156" y="182"/>
                  </a:lnTo>
                  <a:lnTo>
                    <a:pt x="162" y="182"/>
                  </a:lnTo>
                  <a:lnTo>
                    <a:pt x="168" y="183"/>
                  </a:lnTo>
                  <a:lnTo>
                    <a:pt x="174" y="185"/>
                  </a:lnTo>
                  <a:lnTo>
                    <a:pt x="179" y="187"/>
                  </a:lnTo>
                  <a:lnTo>
                    <a:pt x="184" y="189"/>
                  </a:lnTo>
                  <a:lnTo>
                    <a:pt x="189" y="192"/>
                  </a:lnTo>
                  <a:lnTo>
                    <a:pt x="194" y="196"/>
                  </a:lnTo>
                  <a:lnTo>
                    <a:pt x="198" y="199"/>
                  </a:lnTo>
                  <a:lnTo>
                    <a:pt x="203" y="204"/>
                  </a:lnTo>
                  <a:lnTo>
                    <a:pt x="206" y="208"/>
                  </a:lnTo>
                  <a:lnTo>
                    <a:pt x="209" y="213"/>
                  </a:lnTo>
                  <a:lnTo>
                    <a:pt x="212" y="218"/>
                  </a:lnTo>
                  <a:lnTo>
                    <a:pt x="214" y="224"/>
                  </a:lnTo>
                  <a:lnTo>
                    <a:pt x="215" y="229"/>
                  </a:lnTo>
                  <a:lnTo>
                    <a:pt x="216" y="236"/>
                  </a:lnTo>
                  <a:lnTo>
                    <a:pt x="216" y="242"/>
                  </a:lnTo>
                  <a:lnTo>
                    <a:pt x="215" y="247"/>
                  </a:lnTo>
                  <a:lnTo>
                    <a:pt x="213" y="251"/>
                  </a:lnTo>
                  <a:lnTo>
                    <a:pt x="209" y="253"/>
                  </a:lnTo>
                  <a:lnTo>
                    <a:pt x="204" y="254"/>
                  </a:lnTo>
                  <a:lnTo>
                    <a:pt x="199" y="253"/>
                  </a:lnTo>
                  <a:lnTo>
                    <a:pt x="195" y="251"/>
                  </a:lnTo>
                  <a:lnTo>
                    <a:pt x="193" y="247"/>
                  </a:lnTo>
                  <a:lnTo>
                    <a:pt x="192" y="242"/>
                  </a:lnTo>
                  <a:lnTo>
                    <a:pt x="191" y="234"/>
                  </a:lnTo>
                  <a:lnTo>
                    <a:pt x="189" y="227"/>
                  </a:lnTo>
                  <a:lnTo>
                    <a:pt x="186" y="221"/>
                  </a:lnTo>
                  <a:lnTo>
                    <a:pt x="181" y="216"/>
                  </a:lnTo>
                  <a:lnTo>
                    <a:pt x="176" y="212"/>
                  </a:lnTo>
                  <a:lnTo>
                    <a:pt x="170" y="208"/>
                  </a:lnTo>
                  <a:lnTo>
                    <a:pt x="163" y="206"/>
                  </a:lnTo>
                  <a:lnTo>
                    <a:pt x="156" y="206"/>
                  </a:lnTo>
                  <a:lnTo>
                    <a:pt x="149" y="206"/>
                  </a:lnTo>
                  <a:lnTo>
                    <a:pt x="142" y="208"/>
                  </a:lnTo>
                  <a:lnTo>
                    <a:pt x="135" y="212"/>
                  </a:lnTo>
                  <a:lnTo>
                    <a:pt x="130" y="216"/>
                  </a:lnTo>
                  <a:lnTo>
                    <a:pt x="126" y="221"/>
                  </a:lnTo>
                  <a:lnTo>
                    <a:pt x="123" y="227"/>
                  </a:lnTo>
                  <a:lnTo>
                    <a:pt x="120" y="234"/>
                  </a:lnTo>
                  <a:lnTo>
                    <a:pt x="120" y="242"/>
                  </a:lnTo>
                  <a:close/>
                  <a:moveTo>
                    <a:pt x="521" y="18"/>
                  </a:moveTo>
                  <a:lnTo>
                    <a:pt x="518" y="17"/>
                  </a:lnTo>
                  <a:lnTo>
                    <a:pt x="513" y="17"/>
                  </a:lnTo>
                  <a:lnTo>
                    <a:pt x="510" y="18"/>
                  </a:lnTo>
                  <a:lnTo>
                    <a:pt x="507" y="20"/>
                  </a:lnTo>
                  <a:lnTo>
                    <a:pt x="504" y="23"/>
                  </a:lnTo>
                  <a:lnTo>
                    <a:pt x="501" y="26"/>
                  </a:lnTo>
                  <a:lnTo>
                    <a:pt x="489" y="34"/>
                  </a:lnTo>
                  <a:lnTo>
                    <a:pt x="474" y="41"/>
                  </a:lnTo>
                  <a:lnTo>
                    <a:pt x="456" y="49"/>
                  </a:lnTo>
                  <a:lnTo>
                    <a:pt x="436" y="55"/>
                  </a:lnTo>
                  <a:lnTo>
                    <a:pt x="414" y="60"/>
                  </a:lnTo>
                  <a:lnTo>
                    <a:pt x="390" y="65"/>
                  </a:lnTo>
                  <a:lnTo>
                    <a:pt x="364" y="68"/>
                  </a:lnTo>
                  <a:lnTo>
                    <a:pt x="336" y="71"/>
                  </a:lnTo>
                  <a:lnTo>
                    <a:pt x="318" y="72"/>
                  </a:lnTo>
                  <a:lnTo>
                    <a:pt x="301" y="73"/>
                  </a:lnTo>
                  <a:lnTo>
                    <a:pt x="283" y="73"/>
                  </a:lnTo>
                  <a:lnTo>
                    <a:pt x="264" y="73"/>
                  </a:lnTo>
                  <a:lnTo>
                    <a:pt x="222" y="73"/>
                  </a:lnTo>
                  <a:lnTo>
                    <a:pt x="182" y="70"/>
                  </a:lnTo>
                  <a:lnTo>
                    <a:pt x="164" y="68"/>
                  </a:lnTo>
                  <a:lnTo>
                    <a:pt x="146" y="65"/>
                  </a:lnTo>
                  <a:lnTo>
                    <a:pt x="128" y="63"/>
                  </a:lnTo>
                  <a:lnTo>
                    <a:pt x="111" y="59"/>
                  </a:lnTo>
                  <a:lnTo>
                    <a:pt x="96" y="56"/>
                  </a:lnTo>
                  <a:lnTo>
                    <a:pt x="82" y="52"/>
                  </a:lnTo>
                  <a:lnTo>
                    <a:pt x="68" y="48"/>
                  </a:lnTo>
                  <a:lnTo>
                    <a:pt x="56" y="42"/>
                  </a:lnTo>
                  <a:lnTo>
                    <a:pt x="45" y="37"/>
                  </a:lnTo>
                  <a:lnTo>
                    <a:pt x="35" y="32"/>
                  </a:lnTo>
                  <a:lnTo>
                    <a:pt x="27" y="26"/>
                  </a:lnTo>
                  <a:lnTo>
                    <a:pt x="21" y="20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277"/>
                  </a:lnTo>
                  <a:lnTo>
                    <a:pt x="0" y="293"/>
                  </a:lnTo>
                  <a:lnTo>
                    <a:pt x="2" y="310"/>
                  </a:lnTo>
                  <a:lnTo>
                    <a:pt x="4" y="325"/>
                  </a:lnTo>
                  <a:lnTo>
                    <a:pt x="8" y="340"/>
                  </a:lnTo>
                  <a:lnTo>
                    <a:pt x="14" y="355"/>
                  </a:lnTo>
                  <a:lnTo>
                    <a:pt x="19" y="371"/>
                  </a:lnTo>
                  <a:lnTo>
                    <a:pt x="25" y="385"/>
                  </a:lnTo>
                  <a:lnTo>
                    <a:pt x="32" y="399"/>
                  </a:lnTo>
                  <a:lnTo>
                    <a:pt x="40" y="412"/>
                  </a:lnTo>
                  <a:lnTo>
                    <a:pt x="48" y="427"/>
                  </a:lnTo>
                  <a:lnTo>
                    <a:pt x="57" y="439"/>
                  </a:lnTo>
                  <a:lnTo>
                    <a:pt x="66" y="452"/>
                  </a:lnTo>
                  <a:lnTo>
                    <a:pt x="77" y="464"/>
                  </a:lnTo>
                  <a:lnTo>
                    <a:pt x="87" y="476"/>
                  </a:lnTo>
                  <a:lnTo>
                    <a:pt x="97" y="487"/>
                  </a:lnTo>
                  <a:lnTo>
                    <a:pt x="108" y="498"/>
                  </a:lnTo>
                  <a:lnTo>
                    <a:pt x="129" y="518"/>
                  </a:lnTo>
                  <a:lnTo>
                    <a:pt x="152" y="536"/>
                  </a:lnTo>
                  <a:lnTo>
                    <a:pt x="174" y="551"/>
                  </a:lnTo>
                  <a:lnTo>
                    <a:pt x="195" y="565"/>
                  </a:lnTo>
                  <a:lnTo>
                    <a:pt x="216" y="576"/>
                  </a:lnTo>
                  <a:lnTo>
                    <a:pt x="234" y="583"/>
                  </a:lnTo>
                  <a:lnTo>
                    <a:pt x="242" y="586"/>
                  </a:lnTo>
                  <a:lnTo>
                    <a:pt x="250" y="588"/>
                  </a:lnTo>
                  <a:lnTo>
                    <a:pt x="257" y="589"/>
                  </a:lnTo>
                  <a:lnTo>
                    <a:pt x="265" y="590"/>
                  </a:lnTo>
                  <a:lnTo>
                    <a:pt x="271" y="589"/>
                  </a:lnTo>
                  <a:lnTo>
                    <a:pt x="278" y="588"/>
                  </a:lnTo>
                  <a:lnTo>
                    <a:pt x="286" y="586"/>
                  </a:lnTo>
                  <a:lnTo>
                    <a:pt x="294" y="583"/>
                  </a:lnTo>
                  <a:lnTo>
                    <a:pt x="312" y="576"/>
                  </a:lnTo>
                  <a:lnTo>
                    <a:pt x="333" y="565"/>
                  </a:lnTo>
                  <a:lnTo>
                    <a:pt x="354" y="551"/>
                  </a:lnTo>
                  <a:lnTo>
                    <a:pt x="376" y="536"/>
                  </a:lnTo>
                  <a:lnTo>
                    <a:pt x="399" y="518"/>
                  </a:lnTo>
                  <a:lnTo>
                    <a:pt x="420" y="498"/>
                  </a:lnTo>
                  <a:lnTo>
                    <a:pt x="431" y="487"/>
                  </a:lnTo>
                  <a:lnTo>
                    <a:pt x="441" y="476"/>
                  </a:lnTo>
                  <a:lnTo>
                    <a:pt x="451" y="464"/>
                  </a:lnTo>
                  <a:lnTo>
                    <a:pt x="462" y="452"/>
                  </a:lnTo>
                  <a:lnTo>
                    <a:pt x="471" y="439"/>
                  </a:lnTo>
                  <a:lnTo>
                    <a:pt x="480" y="427"/>
                  </a:lnTo>
                  <a:lnTo>
                    <a:pt x="488" y="412"/>
                  </a:lnTo>
                  <a:lnTo>
                    <a:pt x="496" y="399"/>
                  </a:lnTo>
                  <a:lnTo>
                    <a:pt x="503" y="385"/>
                  </a:lnTo>
                  <a:lnTo>
                    <a:pt x="509" y="371"/>
                  </a:lnTo>
                  <a:lnTo>
                    <a:pt x="514" y="355"/>
                  </a:lnTo>
                  <a:lnTo>
                    <a:pt x="520" y="340"/>
                  </a:lnTo>
                  <a:lnTo>
                    <a:pt x="524" y="325"/>
                  </a:lnTo>
                  <a:lnTo>
                    <a:pt x="526" y="310"/>
                  </a:lnTo>
                  <a:lnTo>
                    <a:pt x="528" y="293"/>
                  </a:lnTo>
                  <a:lnTo>
                    <a:pt x="529" y="277"/>
                  </a:lnTo>
                  <a:lnTo>
                    <a:pt x="529" y="29"/>
                  </a:lnTo>
                  <a:lnTo>
                    <a:pt x="528" y="25"/>
                  </a:lnTo>
                  <a:lnTo>
                    <a:pt x="527" y="22"/>
                  </a:lnTo>
                  <a:lnTo>
                    <a:pt x="524" y="20"/>
                  </a:lnTo>
                  <a:lnTo>
                    <a:pt x="52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E259F0B-C062-408C-9E75-4A8CB4328CD5}"/>
              </a:ext>
            </a:extLst>
          </p:cNvPr>
          <p:cNvGrpSpPr>
            <a:grpSpLocks noChangeAspect="1"/>
          </p:cNvGrpSpPr>
          <p:nvPr/>
        </p:nvGrpSpPr>
        <p:grpSpPr>
          <a:xfrm>
            <a:off x="5520363" y="444206"/>
            <a:ext cx="282001" cy="360000"/>
            <a:chOff x="6469063" y="4656138"/>
            <a:chExt cx="223837" cy="285750"/>
          </a:xfrm>
          <a:solidFill>
            <a:schemeClr val="bg1"/>
          </a:solidFill>
          <a:effectLst/>
        </p:grpSpPr>
        <p:sp>
          <p:nvSpPr>
            <p:cNvPr id="21" name="Freeform 4608">
              <a:extLst>
                <a:ext uri="{FF2B5EF4-FFF2-40B4-BE49-F238E27FC236}">
                  <a16:creationId xmlns:a16="http://schemas.microsoft.com/office/drawing/2014/main" id="{443A2700-F8EF-4284-9FFF-5F883F3261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3350" y="4789488"/>
              <a:ext cx="209550" cy="152400"/>
            </a:xfrm>
            <a:custGeom>
              <a:avLst/>
              <a:gdLst>
                <a:gd name="T0" fmla="*/ 512 w 663"/>
                <a:gd name="T1" fmla="*/ 241 h 482"/>
                <a:gd name="T2" fmla="*/ 542 w 663"/>
                <a:gd name="T3" fmla="*/ 61 h 482"/>
                <a:gd name="T4" fmla="*/ 561 w 663"/>
                <a:gd name="T5" fmla="*/ 62 h 482"/>
                <a:gd name="T6" fmla="*/ 578 w 663"/>
                <a:gd name="T7" fmla="*/ 68 h 482"/>
                <a:gd name="T8" fmla="*/ 594 w 663"/>
                <a:gd name="T9" fmla="*/ 75 h 482"/>
                <a:gd name="T10" fmla="*/ 608 w 663"/>
                <a:gd name="T11" fmla="*/ 86 h 482"/>
                <a:gd name="T12" fmla="*/ 618 w 663"/>
                <a:gd name="T13" fmla="*/ 99 h 482"/>
                <a:gd name="T14" fmla="*/ 626 w 663"/>
                <a:gd name="T15" fmla="*/ 114 h 482"/>
                <a:gd name="T16" fmla="*/ 630 w 663"/>
                <a:gd name="T17" fmla="*/ 132 h 482"/>
                <a:gd name="T18" fmla="*/ 632 w 663"/>
                <a:gd name="T19" fmla="*/ 151 h 482"/>
                <a:gd name="T20" fmla="*/ 630 w 663"/>
                <a:gd name="T21" fmla="*/ 170 h 482"/>
                <a:gd name="T22" fmla="*/ 626 w 663"/>
                <a:gd name="T23" fmla="*/ 187 h 482"/>
                <a:gd name="T24" fmla="*/ 618 w 663"/>
                <a:gd name="T25" fmla="*/ 203 h 482"/>
                <a:gd name="T26" fmla="*/ 608 w 663"/>
                <a:gd name="T27" fmla="*/ 215 h 482"/>
                <a:gd name="T28" fmla="*/ 594 w 663"/>
                <a:gd name="T29" fmla="*/ 227 h 482"/>
                <a:gd name="T30" fmla="*/ 578 w 663"/>
                <a:gd name="T31" fmla="*/ 235 h 482"/>
                <a:gd name="T32" fmla="*/ 561 w 663"/>
                <a:gd name="T33" fmla="*/ 239 h 482"/>
                <a:gd name="T34" fmla="*/ 542 w 663"/>
                <a:gd name="T35" fmla="*/ 241 h 482"/>
                <a:gd name="T36" fmla="*/ 542 w 663"/>
                <a:gd name="T37" fmla="*/ 30 h 482"/>
                <a:gd name="T38" fmla="*/ 512 w 663"/>
                <a:gd name="T39" fmla="*/ 16 h 482"/>
                <a:gd name="T40" fmla="*/ 510 w 663"/>
                <a:gd name="T41" fmla="*/ 10 h 482"/>
                <a:gd name="T42" fmla="*/ 507 w 663"/>
                <a:gd name="T43" fmla="*/ 4 h 482"/>
                <a:gd name="T44" fmla="*/ 503 w 663"/>
                <a:gd name="T45" fmla="*/ 1 h 482"/>
                <a:gd name="T46" fmla="*/ 497 w 663"/>
                <a:gd name="T47" fmla="*/ 0 h 482"/>
                <a:gd name="T48" fmla="*/ 12 w 663"/>
                <a:gd name="T49" fmla="*/ 1 h 482"/>
                <a:gd name="T50" fmla="*/ 7 w 663"/>
                <a:gd name="T51" fmla="*/ 3 h 482"/>
                <a:gd name="T52" fmla="*/ 2 w 663"/>
                <a:gd name="T53" fmla="*/ 7 h 482"/>
                <a:gd name="T54" fmla="*/ 0 w 663"/>
                <a:gd name="T55" fmla="*/ 12 h 482"/>
                <a:gd name="T56" fmla="*/ 0 w 663"/>
                <a:gd name="T57" fmla="*/ 392 h 482"/>
                <a:gd name="T58" fmla="*/ 2 w 663"/>
                <a:gd name="T59" fmla="*/ 410 h 482"/>
                <a:gd name="T60" fmla="*/ 7 w 663"/>
                <a:gd name="T61" fmla="*/ 427 h 482"/>
                <a:gd name="T62" fmla="*/ 15 w 663"/>
                <a:gd name="T63" fmla="*/ 442 h 482"/>
                <a:gd name="T64" fmla="*/ 26 w 663"/>
                <a:gd name="T65" fmla="*/ 456 h 482"/>
                <a:gd name="T66" fmla="*/ 39 w 663"/>
                <a:gd name="T67" fmla="*/ 467 h 482"/>
                <a:gd name="T68" fmla="*/ 55 w 663"/>
                <a:gd name="T69" fmla="*/ 475 h 482"/>
                <a:gd name="T70" fmla="*/ 72 w 663"/>
                <a:gd name="T71" fmla="*/ 480 h 482"/>
                <a:gd name="T72" fmla="*/ 90 w 663"/>
                <a:gd name="T73" fmla="*/ 482 h 482"/>
                <a:gd name="T74" fmla="*/ 431 w 663"/>
                <a:gd name="T75" fmla="*/ 482 h 482"/>
                <a:gd name="T76" fmla="*/ 449 w 663"/>
                <a:gd name="T77" fmla="*/ 477 h 482"/>
                <a:gd name="T78" fmla="*/ 465 w 663"/>
                <a:gd name="T79" fmla="*/ 472 h 482"/>
                <a:gd name="T80" fmla="*/ 480 w 663"/>
                <a:gd name="T81" fmla="*/ 462 h 482"/>
                <a:gd name="T82" fmla="*/ 491 w 663"/>
                <a:gd name="T83" fmla="*/ 449 h 482"/>
                <a:gd name="T84" fmla="*/ 501 w 663"/>
                <a:gd name="T85" fmla="*/ 436 h 482"/>
                <a:gd name="T86" fmla="*/ 508 w 663"/>
                <a:gd name="T87" fmla="*/ 419 h 482"/>
                <a:gd name="T88" fmla="*/ 512 w 663"/>
                <a:gd name="T89" fmla="*/ 401 h 482"/>
                <a:gd name="T90" fmla="*/ 512 w 663"/>
                <a:gd name="T91" fmla="*/ 271 h 482"/>
                <a:gd name="T92" fmla="*/ 554 w 663"/>
                <a:gd name="T93" fmla="*/ 271 h 482"/>
                <a:gd name="T94" fmla="*/ 579 w 663"/>
                <a:gd name="T95" fmla="*/ 266 h 482"/>
                <a:gd name="T96" fmla="*/ 601 w 663"/>
                <a:gd name="T97" fmla="*/ 257 h 482"/>
                <a:gd name="T98" fmla="*/ 620 w 663"/>
                <a:gd name="T99" fmla="*/ 245 h 482"/>
                <a:gd name="T100" fmla="*/ 636 w 663"/>
                <a:gd name="T101" fmla="*/ 229 h 482"/>
                <a:gd name="T102" fmla="*/ 648 w 663"/>
                <a:gd name="T103" fmla="*/ 210 h 482"/>
                <a:gd name="T104" fmla="*/ 657 w 663"/>
                <a:gd name="T105" fmla="*/ 187 h 482"/>
                <a:gd name="T106" fmla="*/ 662 w 663"/>
                <a:gd name="T107" fmla="*/ 164 h 482"/>
                <a:gd name="T108" fmla="*/ 662 w 663"/>
                <a:gd name="T109" fmla="*/ 138 h 482"/>
                <a:gd name="T110" fmla="*/ 657 w 663"/>
                <a:gd name="T111" fmla="*/ 114 h 482"/>
                <a:gd name="T112" fmla="*/ 648 w 663"/>
                <a:gd name="T113" fmla="*/ 92 h 482"/>
                <a:gd name="T114" fmla="*/ 636 w 663"/>
                <a:gd name="T115" fmla="*/ 73 h 482"/>
                <a:gd name="T116" fmla="*/ 620 w 663"/>
                <a:gd name="T117" fmla="*/ 56 h 482"/>
                <a:gd name="T118" fmla="*/ 601 w 663"/>
                <a:gd name="T119" fmla="*/ 44 h 482"/>
                <a:gd name="T120" fmla="*/ 579 w 663"/>
                <a:gd name="T121" fmla="*/ 36 h 482"/>
                <a:gd name="T122" fmla="*/ 554 w 663"/>
                <a:gd name="T123" fmla="*/ 31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63" h="482">
                  <a:moveTo>
                    <a:pt x="542" y="241"/>
                  </a:moveTo>
                  <a:lnTo>
                    <a:pt x="512" y="241"/>
                  </a:lnTo>
                  <a:lnTo>
                    <a:pt x="512" y="61"/>
                  </a:lnTo>
                  <a:lnTo>
                    <a:pt x="542" y="61"/>
                  </a:lnTo>
                  <a:lnTo>
                    <a:pt x="552" y="61"/>
                  </a:lnTo>
                  <a:lnTo>
                    <a:pt x="561" y="62"/>
                  </a:lnTo>
                  <a:lnTo>
                    <a:pt x="570" y="64"/>
                  </a:lnTo>
                  <a:lnTo>
                    <a:pt x="578" y="68"/>
                  </a:lnTo>
                  <a:lnTo>
                    <a:pt x="586" y="71"/>
                  </a:lnTo>
                  <a:lnTo>
                    <a:pt x="594" y="75"/>
                  </a:lnTo>
                  <a:lnTo>
                    <a:pt x="601" y="80"/>
                  </a:lnTo>
                  <a:lnTo>
                    <a:pt x="608" y="86"/>
                  </a:lnTo>
                  <a:lnTo>
                    <a:pt x="613" y="92"/>
                  </a:lnTo>
                  <a:lnTo>
                    <a:pt x="618" y="99"/>
                  </a:lnTo>
                  <a:lnTo>
                    <a:pt x="622" y="106"/>
                  </a:lnTo>
                  <a:lnTo>
                    <a:pt x="626" y="114"/>
                  </a:lnTo>
                  <a:lnTo>
                    <a:pt x="629" y="123"/>
                  </a:lnTo>
                  <a:lnTo>
                    <a:pt x="630" y="132"/>
                  </a:lnTo>
                  <a:lnTo>
                    <a:pt x="632" y="141"/>
                  </a:lnTo>
                  <a:lnTo>
                    <a:pt x="632" y="151"/>
                  </a:lnTo>
                  <a:lnTo>
                    <a:pt x="632" y="160"/>
                  </a:lnTo>
                  <a:lnTo>
                    <a:pt x="630" y="170"/>
                  </a:lnTo>
                  <a:lnTo>
                    <a:pt x="629" y="179"/>
                  </a:lnTo>
                  <a:lnTo>
                    <a:pt x="626" y="187"/>
                  </a:lnTo>
                  <a:lnTo>
                    <a:pt x="622" y="195"/>
                  </a:lnTo>
                  <a:lnTo>
                    <a:pt x="618" y="203"/>
                  </a:lnTo>
                  <a:lnTo>
                    <a:pt x="613" y="210"/>
                  </a:lnTo>
                  <a:lnTo>
                    <a:pt x="608" y="215"/>
                  </a:lnTo>
                  <a:lnTo>
                    <a:pt x="601" y="221"/>
                  </a:lnTo>
                  <a:lnTo>
                    <a:pt x="594" y="227"/>
                  </a:lnTo>
                  <a:lnTo>
                    <a:pt x="586" y="231"/>
                  </a:lnTo>
                  <a:lnTo>
                    <a:pt x="578" y="235"/>
                  </a:lnTo>
                  <a:lnTo>
                    <a:pt x="570" y="237"/>
                  </a:lnTo>
                  <a:lnTo>
                    <a:pt x="561" y="239"/>
                  </a:lnTo>
                  <a:lnTo>
                    <a:pt x="552" y="240"/>
                  </a:lnTo>
                  <a:lnTo>
                    <a:pt x="542" y="241"/>
                  </a:lnTo>
                  <a:lnTo>
                    <a:pt x="542" y="241"/>
                  </a:lnTo>
                  <a:close/>
                  <a:moveTo>
                    <a:pt x="542" y="30"/>
                  </a:moveTo>
                  <a:lnTo>
                    <a:pt x="512" y="30"/>
                  </a:lnTo>
                  <a:lnTo>
                    <a:pt x="512" y="16"/>
                  </a:lnTo>
                  <a:lnTo>
                    <a:pt x="512" y="12"/>
                  </a:lnTo>
                  <a:lnTo>
                    <a:pt x="510" y="10"/>
                  </a:lnTo>
                  <a:lnTo>
                    <a:pt x="509" y="7"/>
                  </a:lnTo>
                  <a:lnTo>
                    <a:pt x="507" y="4"/>
                  </a:lnTo>
                  <a:lnTo>
                    <a:pt x="505" y="3"/>
                  </a:lnTo>
                  <a:lnTo>
                    <a:pt x="503" y="1"/>
                  </a:lnTo>
                  <a:lnTo>
                    <a:pt x="500" y="1"/>
                  </a:lnTo>
                  <a:lnTo>
                    <a:pt x="497" y="0"/>
                  </a:lnTo>
                  <a:lnTo>
                    <a:pt x="15" y="0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4" y="4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392"/>
                  </a:lnTo>
                  <a:lnTo>
                    <a:pt x="0" y="401"/>
                  </a:lnTo>
                  <a:lnTo>
                    <a:pt x="2" y="410"/>
                  </a:lnTo>
                  <a:lnTo>
                    <a:pt x="3" y="419"/>
                  </a:lnTo>
                  <a:lnTo>
                    <a:pt x="7" y="427"/>
                  </a:lnTo>
                  <a:lnTo>
                    <a:pt x="10" y="435"/>
                  </a:lnTo>
                  <a:lnTo>
                    <a:pt x="15" y="442"/>
                  </a:lnTo>
                  <a:lnTo>
                    <a:pt x="20" y="449"/>
                  </a:lnTo>
                  <a:lnTo>
                    <a:pt x="26" y="456"/>
                  </a:lnTo>
                  <a:lnTo>
                    <a:pt x="33" y="462"/>
                  </a:lnTo>
                  <a:lnTo>
                    <a:pt x="39" y="467"/>
                  </a:lnTo>
                  <a:lnTo>
                    <a:pt x="47" y="471"/>
                  </a:lnTo>
                  <a:lnTo>
                    <a:pt x="55" y="475"/>
                  </a:lnTo>
                  <a:lnTo>
                    <a:pt x="63" y="477"/>
                  </a:lnTo>
                  <a:lnTo>
                    <a:pt x="72" y="480"/>
                  </a:lnTo>
                  <a:lnTo>
                    <a:pt x="81" y="482"/>
                  </a:lnTo>
                  <a:lnTo>
                    <a:pt x="90" y="482"/>
                  </a:lnTo>
                  <a:lnTo>
                    <a:pt x="421" y="482"/>
                  </a:lnTo>
                  <a:lnTo>
                    <a:pt x="431" y="482"/>
                  </a:lnTo>
                  <a:lnTo>
                    <a:pt x="440" y="480"/>
                  </a:lnTo>
                  <a:lnTo>
                    <a:pt x="449" y="477"/>
                  </a:lnTo>
                  <a:lnTo>
                    <a:pt x="457" y="475"/>
                  </a:lnTo>
                  <a:lnTo>
                    <a:pt x="465" y="472"/>
                  </a:lnTo>
                  <a:lnTo>
                    <a:pt x="473" y="467"/>
                  </a:lnTo>
                  <a:lnTo>
                    <a:pt x="480" y="462"/>
                  </a:lnTo>
                  <a:lnTo>
                    <a:pt x="486" y="456"/>
                  </a:lnTo>
                  <a:lnTo>
                    <a:pt x="491" y="449"/>
                  </a:lnTo>
                  <a:lnTo>
                    <a:pt x="497" y="442"/>
                  </a:lnTo>
                  <a:lnTo>
                    <a:pt x="501" y="436"/>
                  </a:lnTo>
                  <a:lnTo>
                    <a:pt x="505" y="428"/>
                  </a:lnTo>
                  <a:lnTo>
                    <a:pt x="508" y="419"/>
                  </a:lnTo>
                  <a:lnTo>
                    <a:pt x="510" y="411"/>
                  </a:lnTo>
                  <a:lnTo>
                    <a:pt x="512" y="401"/>
                  </a:lnTo>
                  <a:lnTo>
                    <a:pt x="512" y="392"/>
                  </a:lnTo>
                  <a:lnTo>
                    <a:pt x="512" y="271"/>
                  </a:lnTo>
                  <a:lnTo>
                    <a:pt x="542" y="271"/>
                  </a:lnTo>
                  <a:lnTo>
                    <a:pt x="554" y="271"/>
                  </a:lnTo>
                  <a:lnTo>
                    <a:pt x="567" y="269"/>
                  </a:lnTo>
                  <a:lnTo>
                    <a:pt x="579" y="266"/>
                  </a:lnTo>
                  <a:lnTo>
                    <a:pt x="591" y="262"/>
                  </a:lnTo>
                  <a:lnTo>
                    <a:pt x="601" y="257"/>
                  </a:lnTo>
                  <a:lnTo>
                    <a:pt x="611" y="252"/>
                  </a:lnTo>
                  <a:lnTo>
                    <a:pt x="620" y="245"/>
                  </a:lnTo>
                  <a:lnTo>
                    <a:pt x="628" y="237"/>
                  </a:lnTo>
                  <a:lnTo>
                    <a:pt x="636" y="229"/>
                  </a:lnTo>
                  <a:lnTo>
                    <a:pt x="643" y="220"/>
                  </a:lnTo>
                  <a:lnTo>
                    <a:pt x="648" y="210"/>
                  </a:lnTo>
                  <a:lnTo>
                    <a:pt x="654" y="199"/>
                  </a:lnTo>
                  <a:lnTo>
                    <a:pt x="657" y="187"/>
                  </a:lnTo>
                  <a:lnTo>
                    <a:pt x="661" y="176"/>
                  </a:lnTo>
                  <a:lnTo>
                    <a:pt x="662" y="164"/>
                  </a:lnTo>
                  <a:lnTo>
                    <a:pt x="663" y="151"/>
                  </a:lnTo>
                  <a:lnTo>
                    <a:pt x="662" y="138"/>
                  </a:lnTo>
                  <a:lnTo>
                    <a:pt x="661" y="125"/>
                  </a:lnTo>
                  <a:lnTo>
                    <a:pt x="657" y="114"/>
                  </a:lnTo>
                  <a:lnTo>
                    <a:pt x="654" y="103"/>
                  </a:lnTo>
                  <a:lnTo>
                    <a:pt x="648" y="92"/>
                  </a:lnTo>
                  <a:lnTo>
                    <a:pt x="643" y="82"/>
                  </a:lnTo>
                  <a:lnTo>
                    <a:pt x="636" y="73"/>
                  </a:lnTo>
                  <a:lnTo>
                    <a:pt x="628" y="64"/>
                  </a:lnTo>
                  <a:lnTo>
                    <a:pt x="620" y="56"/>
                  </a:lnTo>
                  <a:lnTo>
                    <a:pt x="611" y="49"/>
                  </a:lnTo>
                  <a:lnTo>
                    <a:pt x="601" y="44"/>
                  </a:lnTo>
                  <a:lnTo>
                    <a:pt x="591" y="39"/>
                  </a:lnTo>
                  <a:lnTo>
                    <a:pt x="579" y="36"/>
                  </a:lnTo>
                  <a:lnTo>
                    <a:pt x="567" y="33"/>
                  </a:lnTo>
                  <a:lnTo>
                    <a:pt x="554" y="31"/>
                  </a:lnTo>
                  <a:lnTo>
                    <a:pt x="542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4609">
              <a:extLst>
                <a:ext uri="{FF2B5EF4-FFF2-40B4-BE49-F238E27FC236}">
                  <a16:creationId xmlns:a16="http://schemas.microsoft.com/office/drawing/2014/main" id="{DBC0CFF7-D2AB-47B4-B090-2E03C077F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063" y="4703763"/>
              <a:ext cx="36513" cy="41275"/>
            </a:xfrm>
            <a:custGeom>
              <a:avLst/>
              <a:gdLst>
                <a:gd name="T0" fmla="*/ 22 w 116"/>
                <a:gd name="T1" fmla="*/ 2 h 132"/>
                <a:gd name="T2" fmla="*/ 18 w 116"/>
                <a:gd name="T3" fmla="*/ 1 h 132"/>
                <a:gd name="T4" fmla="*/ 14 w 116"/>
                <a:gd name="T5" fmla="*/ 0 h 132"/>
                <a:gd name="T6" fmla="*/ 10 w 116"/>
                <a:gd name="T7" fmla="*/ 1 h 132"/>
                <a:gd name="T8" fmla="*/ 7 w 116"/>
                <a:gd name="T9" fmla="*/ 3 h 132"/>
                <a:gd name="T10" fmla="*/ 3 w 116"/>
                <a:gd name="T11" fmla="*/ 5 h 132"/>
                <a:gd name="T12" fmla="*/ 1 w 116"/>
                <a:gd name="T13" fmla="*/ 9 h 132"/>
                <a:gd name="T14" fmla="*/ 0 w 116"/>
                <a:gd name="T15" fmla="*/ 13 h 132"/>
                <a:gd name="T16" fmla="*/ 0 w 116"/>
                <a:gd name="T17" fmla="*/ 17 h 132"/>
                <a:gd name="T18" fmla="*/ 14 w 116"/>
                <a:gd name="T19" fmla="*/ 132 h 132"/>
                <a:gd name="T20" fmla="*/ 116 w 116"/>
                <a:gd name="T21" fmla="*/ 56 h 132"/>
                <a:gd name="T22" fmla="*/ 22 w 116"/>
                <a:gd name="T23" fmla="*/ 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132">
                  <a:moveTo>
                    <a:pt x="22" y="2"/>
                  </a:move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7" y="3"/>
                  </a:lnTo>
                  <a:lnTo>
                    <a:pt x="3" y="5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14" y="132"/>
                  </a:lnTo>
                  <a:lnTo>
                    <a:pt x="116" y="56"/>
                  </a:lnTo>
                  <a:lnTo>
                    <a:pt x="2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4610">
              <a:extLst>
                <a:ext uri="{FF2B5EF4-FFF2-40B4-BE49-F238E27FC236}">
                  <a16:creationId xmlns:a16="http://schemas.microsoft.com/office/drawing/2014/main" id="{978568B6-85DE-4544-A56F-3CCEB66B7B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77000" y="4656138"/>
              <a:ext cx="201613" cy="123825"/>
            </a:xfrm>
            <a:custGeom>
              <a:avLst/>
              <a:gdLst>
                <a:gd name="T0" fmla="*/ 526 w 635"/>
                <a:gd name="T1" fmla="*/ 117 h 391"/>
                <a:gd name="T2" fmla="*/ 548 w 635"/>
                <a:gd name="T3" fmla="*/ 80 h 391"/>
                <a:gd name="T4" fmla="*/ 558 w 635"/>
                <a:gd name="T5" fmla="*/ 48 h 391"/>
                <a:gd name="T6" fmla="*/ 583 w 635"/>
                <a:gd name="T7" fmla="*/ 72 h 391"/>
                <a:gd name="T8" fmla="*/ 600 w 635"/>
                <a:gd name="T9" fmla="*/ 108 h 391"/>
                <a:gd name="T10" fmla="*/ 602 w 635"/>
                <a:gd name="T11" fmla="*/ 164 h 391"/>
                <a:gd name="T12" fmla="*/ 583 w 635"/>
                <a:gd name="T13" fmla="*/ 202 h 391"/>
                <a:gd name="T14" fmla="*/ 559 w 635"/>
                <a:gd name="T15" fmla="*/ 213 h 391"/>
                <a:gd name="T16" fmla="*/ 542 w 635"/>
                <a:gd name="T17" fmla="*/ 213 h 391"/>
                <a:gd name="T18" fmla="*/ 514 w 635"/>
                <a:gd name="T19" fmla="*/ 198 h 391"/>
                <a:gd name="T20" fmla="*/ 500 w 635"/>
                <a:gd name="T21" fmla="*/ 167 h 391"/>
                <a:gd name="T22" fmla="*/ 183 w 635"/>
                <a:gd name="T23" fmla="*/ 391 h 391"/>
                <a:gd name="T24" fmla="*/ 193 w 635"/>
                <a:gd name="T25" fmla="*/ 387 h 391"/>
                <a:gd name="T26" fmla="*/ 202 w 635"/>
                <a:gd name="T27" fmla="*/ 387 h 391"/>
                <a:gd name="T28" fmla="*/ 396 w 635"/>
                <a:gd name="T29" fmla="*/ 390 h 391"/>
                <a:gd name="T30" fmla="*/ 486 w 635"/>
                <a:gd name="T31" fmla="*/ 391 h 391"/>
                <a:gd name="T32" fmla="*/ 499 w 635"/>
                <a:gd name="T33" fmla="*/ 382 h 391"/>
                <a:gd name="T34" fmla="*/ 583 w 635"/>
                <a:gd name="T35" fmla="*/ 237 h 391"/>
                <a:gd name="T36" fmla="*/ 605 w 635"/>
                <a:gd name="T37" fmla="*/ 221 h 391"/>
                <a:gd name="T38" fmla="*/ 622 w 635"/>
                <a:gd name="T39" fmla="*/ 197 h 391"/>
                <a:gd name="T40" fmla="*/ 635 w 635"/>
                <a:gd name="T41" fmla="*/ 146 h 391"/>
                <a:gd name="T42" fmla="*/ 629 w 635"/>
                <a:gd name="T43" fmla="*/ 99 h 391"/>
                <a:gd name="T44" fmla="*/ 608 w 635"/>
                <a:gd name="T45" fmla="*/ 55 h 391"/>
                <a:gd name="T46" fmla="*/ 568 w 635"/>
                <a:gd name="T47" fmla="*/ 19 h 391"/>
                <a:gd name="T48" fmla="*/ 522 w 635"/>
                <a:gd name="T49" fmla="*/ 2 h 391"/>
                <a:gd name="T50" fmla="*/ 508 w 635"/>
                <a:gd name="T51" fmla="*/ 12 h 391"/>
                <a:gd name="T52" fmla="*/ 514 w 635"/>
                <a:gd name="T53" fmla="*/ 31 h 391"/>
                <a:gd name="T54" fmla="*/ 522 w 635"/>
                <a:gd name="T55" fmla="*/ 54 h 391"/>
                <a:gd name="T56" fmla="*/ 516 w 635"/>
                <a:gd name="T57" fmla="*/ 79 h 391"/>
                <a:gd name="T58" fmla="*/ 491 w 635"/>
                <a:gd name="T59" fmla="*/ 112 h 391"/>
                <a:gd name="T60" fmla="*/ 474 w 635"/>
                <a:gd name="T61" fmla="*/ 143 h 391"/>
                <a:gd name="T62" fmla="*/ 470 w 635"/>
                <a:gd name="T63" fmla="*/ 173 h 391"/>
                <a:gd name="T64" fmla="*/ 479 w 635"/>
                <a:gd name="T65" fmla="*/ 202 h 391"/>
                <a:gd name="T66" fmla="*/ 409 w 635"/>
                <a:gd name="T67" fmla="*/ 346 h 391"/>
                <a:gd name="T68" fmla="*/ 328 w 635"/>
                <a:gd name="T69" fmla="*/ 329 h 391"/>
                <a:gd name="T70" fmla="*/ 320 w 635"/>
                <a:gd name="T71" fmla="*/ 321 h 391"/>
                <a:gd name="T72" fmla="*/ 320 w 635"/>
                <a:gd name="T73" fmla="*/ 310 h 391"/>
                <a:gd name="T74" fmla="*/ 328 w 635"/>
                <a:gd name="T75" fmla="*/ 302 h 391"/>
                <a:gd name="T76" fmla="*/ 409 w 635"/>
                <a:gd name="T77" fmla="*/ 240 h 391"/>
                <a:gd name="T78" fmla="*/ 295 w 635"/>
                <a:gd name="T79" fmla="*/ 238 h 391"/>
                <a:gd name="T80" fmla="*/ 288 w 635"/>
                <a:gd name="T81" fmla="*/ 229 h 391"/>
                <a:gd name="T82" fmla="*/ 290 w 635"/>
                <a:gd name="T83" fmla="*/ 217 h 391"/>
                <a:gd name="T84" fmla="*/ 300 w 635"/>
                <a:gd name="T85" fmla="*/ 211 h 391"/>
                <a:gd name="T86" fmla="*/ 333 w 635"/>
                <a:gd name="T87" fmla="*/ 180 h 391"/>
                <a:gd name="T88" fmla="*/ 323 w 635"/>
                <a:gd name="T89" fmla="*/ 176 h 391"/>
                <a:gd name="T90" fmla="*/ 318 w 635"/>
                <a:gd name="T91" fmla="*/ 166 h 391"/>
                <a:gd name="T92" fmla="*/ 323 w 635"/>
                <a:gd name="T93" fmla="*/ 154 h 391"/>
                <a:gd name="T94" fmla="*/ 333 w 635"/>
                <a:gd name="T95" fmla="*/ 150 h 391"/>
                <a:gd name="T96" fmla="*/ 300 w 635"/>
                <a:gd name="T97" fmla="*/ 119 h 391"/>
                <a:gd name="T98" fmla="*/ 290 w 635"/>
                <a:gd name="T99" fmla="*/ 114 h 391"/>
                <a:gd name="T100" fmla="*/ 288 w 635"/>
                <a:gd name="T101" fmla="*/ 102 h 391"/>
                <a:gd name="T102" fmla="*/ 295 w 635"/>
                <a:gd name="T103" fmla="*/ 92 h 391"/>
                <a:gd name="T104" fmla="*/ 409 w 635"/>
                <a:gd name="T105" fmla="*/ 90 h 391"/>
                <a:gd name="T106" fmla="*/ 405 w 635"/>
                <a:gd name="T107" fmla="*/ 6 h 391"/>
                <a:gd name="T108" fmla="*/ 396 w 635"/>
                <a:gd name="T109" fmla="*/ 0 h 391"/>
                <a:gd name="T110" fmla="*/ 207 w 635"/>
                <a:gd name="T111" fmla="*/ 1 h 391"/>
                <a:gd name="T112" fmla="*/ 199 w 635"/>
                <a:gd name="T113" fmla="*/ 9 h 391"/>
                <a:gd name="T114" fmla="*/ 196 w 635"/>
                <a:gd name="T115" fmla="*/ 370 h 391"/>
                <a:gd name="T116" fmla="*/ 50 w 635"/>
                <a:gd name="T117" fmla="*/ 385 h 391"/>
                <a:gd name="T118" fmla="*/ 62 w 635"/>
                <a:gd name="T119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5" h="391">
                  <a:moveTo>
                    <a:pt x="505" y="147"/>
                  </a:moveTo>
                  <a:lnTo>
                    <a:pt x="510" y="136"/>
                  </a:lnTo>
                  <a:lnTo>
                    <a:pt x="521" y="124"/>
                  </a:lnTo>
                  <a:lnTo>
                    <a:pt x="526" y="117"/>
                  </a:lnTo>
                  <a:lnTo>
                    <a:pt x="532" y="108"/>
                  </a:lnTo>
                  <a:lnTo>
                    <a:pt x="539" y="100"/>
                  </a:lnTo>
                  <a:lnTo>
                    <a:pt x="543" y="90"/>
                  </a:lnTo>
                  <a:lnTo>
                    <a:pt x="548" y="80"/>
                  </a:lnTo>
                  <a:lnTo>
                    <a:pt x="550" y="68"/>
                  </a:lnTo>
                  <a:lnTo>
                    <a:pt x="551" y="56"/>
                  </a:lnTo>
                  <a:lnTo>
                    <a:pt x="550" y="44"/>
                  </a:lnTo>
                  <a:lnTo>
                    <a:pt x="558" y="48"/>
                  </a:lnTo>
                  <a:lnTo>
                    <a:pt x="565" y="54"/>
                  </a:lnTo>
                  <a:lnTo>
                    <a:pt x="571" y="59"/>
                  </a:lnTo>
                  <a:lnTo>
                    <a:pt x="577" y="65"/>
                  </a:lnTo>
                  <a:lnTo>
                    <a:pt x="583" y="72"/>
                  </a:lnTo>
                  <a:lnTo>
                    <a:pt x="587" y="79"/>
                  </a:lnTo>
                  <a:lnTo>
                    <a:pt x="591" y="85"/>
                  </a:lnTo>
                  <a:lnTo>
                    <a:pt x="594" y="93"/>
                  </a:lnTo>
                  <a:lnTo>
                    <a:pt x="600" y="108"/>
                  </a:lnTo>
                  <a:lnTo>
                    <a:pt x="603" y="124"/>
                  </a:lnTo>
                  <a:lnTo>
                    <a:pt x="604" y="138"/>
                  </a:lnTo>
                  <a:lnTo>
                    <a:pt x="603" y="154"/>
                  </a:lnTo>
                  <a:lnTo>
                    <a:pt x="602" y="164"/>
                  </a:lnTo>
                  <a:lnTo>
                    <a:pt x="599" y="175"/>
                  </a:lnTo>
                  <a:lnTo>
                    <a:pt x="594" y="185"/>
                  </a:lnTo>
                  <a:lnTo>
                    <a:pt x="590" y="194"/>
                  </a:lnTo>
                  <a:lnTo>
                    <a:pt x="583" y="202"/>
                  </a:lnTo>
                  <a:lnTo>
                    <a:pt x="575" y="208"/>
                  </a:lnTo>
                  <a:lnTo>
                    <a:pt x="569" y="211"/>
                  </a:lnTo>
                  <a:lnTo>
                    <a:pt x="565" y="212"/>
                  </a:lnTo>
                  <a:lnTo>
                    <a:pt x="559" y="213"/>
                  </a:lnTo>
                  <a:lnTo>
                    <a:pt x="553" y="214"/>
                  </a:lnTo>
                  <a:lnTo>
                    <a:pt x="553" y="214"/>
                  </a:lnTo>
                  <a:lnTo>
                    <a:pt x="548" y="213"/>
                  </a:lnTo>
                  <a:lnTo>
                    <a:pt x="542" y="213"/>
                  </a:lnTo>
                  <a:lnTo>
                    <a:pt x="536" y="211"/>
                  </a:lnTo>
                  <a:lnTo>
                    <a:pt x="530" y="208"/>
                  </a:lnTo>
                  <a:lnTo>
                    <a:pt x="521" y="204"/>
                  </a:lnTo>
                  <a:lnTo>
                    <a:pt x="514" y="198"/>
                  </a:lnTo>
                  <a:lnTo>
                    <a:pt x="507" y="191"/>
                  </a:lnTo>
                  <a:lnTo>
                    <a:pt x="504" y="184"/>
                  </a:lnTo>
                  <a:lnTo>
                    <a:pt x="500" y="175"/>
                  </a:lnTo>
                  <a:lnTo>
                    <a:pt x="500" y="167"/>
                  </a:lnTo>
                  <a:lnTo>
                    <a:pt x="501" y="156"/>
                  </a:lnTo>
                  <a:lnTo>
                    <a:pt x="505" y="147"/>
                  </a:lnTo>
                  <a:close/>
                  <a:moveTo>
                    <a:pt x="62" y="391"/>
                  </a:moveTo>
                  <a:lnTo>
                    <a:pt x="183" y="391"/>
                  </a:lnTo>
                  <a:lnTo>
                    <a:pt x="183" y="391"/>
                  </a:lnTo>
                  <a:lnTo>
                    <a:pt x="183" y="391"/>
                  </a:lnTo>
                  <a:lnTo>
                    <a:pt x="189" y="390"/>
                  </a:lnTo>
                  <a:lnTo>
                    <a:pt x="193" y="387"/>
                  </a:lnTo>
                  <a:lnTo>
                    <a:pt x="196" y="382"/>
                  </a:lnTo>
                  <a:lnTo>
                    <a:pt x="198" y="377"/>
                  </a:lnTo>
                  <a:lnTo>
                    <a:pt x="199" y="382"/>
                  </a:lnTo>
                  <a:lnTo>
                    <a:pt x="202" y="387"/>
                  </a:lnTo>
                  <a:lnTo>
                    <a:pt x="207" y="390"/>
                  </a:lnTo>
                  <a:lnTo>
                    <a:pt x="212" y="391"/>
                  </a:lnTo>
                  <a:lnTo>
                    <a:pt x="393" y="391"/>
                  </a:lnTo>
                  <a:lnTo>
                    <a:pt x="396" y="390"/>
                  </a:lnTo>
                  <a:lnTo>
                    <a:pt x="400" y="389"/>
                  </a:lnTo>
                  <a:lnTo>
                    <a:pt x="403" y="390"/>
                  </a:lnTo>
                  <a:lnTo>
                    <a:pt x="407" y="391"/>
                  </a:lnTo>
                  <a:lnTo>
                    <a:pt x="486" y="391"/>
                  </a:lnTo>
                  <a:lnTo>
                    <a:pt x="489" y="390"/>
                  </a:lnTo>
                  <a:lnTo>
                    <a:pt x="494" y="389"/>
                  </a:lnTo>
                  <a:lnTo>
                    <a:pt x="496" y="386"/>
                  </a:lnTo>
                  <a:lnTo>
                    <a:pt x="499" y="382"/>
                  </a:lnTo>
                  <a:lnTo>
                    <a:pt x="564" y="242"/>
                  </a:lnTo>
                  <a:lnTo>
                    <a:pt x="570" y="241"/>
                  </a:lnTo>
                  <a:lnTo>
                    <a:pt x="577" y="240"/>
                  </a:lnTo>
                  <a:lnTo>
                    <a:pt x="583" y="237"/>
                  </a:lnTo>
                  <a:lnTo>
                    <a:pt x="590" y="234"/>
                  </a:lnTo>
                  <a:lnTo>
                    <a:pt x="595" y="230"/>
                  </a:lnTo>
                  <a:lnTo>
                    <a:pt x="601" y="227"/>
                  </a:lnTo>
                  <a:lnTo>
                    <a:pt x="605" y="221"/>
                  </a:lnTo>
                  <a:lnTo>
                    <a:pt x="610" y="216"/>
                  </a:lnTo>
                  <a:lnTo>
                    <a:pt x="614" y="211"/>
                  </a:lnTo>
                  <a:lnTo>
                    <a:pt x="619" y="204"/>
                  </a:lnTo>
                  <a:lnTo>
                    <a:pt x="622" y="197"/>
                  </a:lnTo>
                  <a:lnTo>
                    <a:pt x="626" y="190"/>
                  </a:lnTo>
                  <a:lnTo>
                    <a:pt x="630" y="175"/>
                  </a:lnTo>
                  <a:lnTo>
                    <a:pt x="634" y="158"/>
                  </a:lnTo>
                  <a:lnTo>
                    <a:pt x="635" y="146"/>
                  </a:lnTo>
                  <a:lnTo>
                    <a:pt x="635" y="134"/>
                  </a:lnTo>
                  <a:lnTo>
                    <a:pt x="634" y="123"/>
                  </a:lnTo>
                  <a:lnTo>
                    <a:pt x="631" y="110"/>
                  </a:lnTo>
                  <a:lnTo>
                    <a:pt x="629" y="99"/>
                  </a:lnTo>
                  <a:lnTo>
                    <a:pt x="625" y="88"/>
                  </a:lnTo>
                  <a:lnTo>
                    <a:pt x="620" y="76"/>
                  </a:lnTo>
                  <a:lnTo>
                    <a:pt x="614" y="65"/>
                  </a:lnTo>
                  <a:lnTo>
                    <a:pt x="608" y="55"/>
                  </a:lnTo>
                  <a:lnTo>
                    <a:pt x="599" y="45"/>
                  </a:lnTo>
                  <a:lnTo>
                    <a:pt x="590" y="36"/>
                  </a:lnTo>
                  <a:lnTo>
                    <a:pt x="579" y="27"/>
                  </a:lnTo>
                  <a:lnTo>
                    <a:pt x="568" y="19"/>
                  </a:lnTo>
                  <a:lnTo>
                    <a:pt x="556" y="12"/>
                  </a:lnTo>
                  <a:lnTo>
                    <a:pt x="542" y="6"/>
                  </a:lnTo>
                  <a:lnTo>
                    <a:pt x="526" y="3"/>
                  </a:lnTo>
                  <a:lnTo>
                    <a:pt x="522" y="2"/>
                  </a:lnTo>
                  <a:lnTo>
                    <a:pt x="517" y="3"/>
                  </a:lnTo>
                  <a:lnTo>
                    <a:pt x="514" y="5"/>
                  </a:lnTo>
                  <a:lnTo>
                    <a:pt x="510" y="9"/>
                  </a:lnTo>
                  <a:lnTo>
                    <a:pt x="508" y="12"/>
                  </a:lnTo>
                  <a:lnTo>
                    <a:pt x="508" y="16"/>
                  </a:lnTo>
                  <a:lnTo>
                    <a:pt x="508" y="21"/>
                  </a:lnTo>
                  <a:lnTo>
                    <a:pt x="510" y="25"/>
                  </a:lnTo>
                  <a:lnTo>
                    <a:pt x="514" y="31"/>
                  </a:lnTo>
                  <a:lnTo>
                    <a:pt x="517" y="38"/>
                  </a:lnTo>
                  <a:lnTo>
                    <a:pt x="520" y="44"/>
                  </a:lnTo>
                  <a:lnTo>
                    <a:pt x="521" y="49"/>
                  </a:lnTo>
                  <a:lnTo>
                    <a:pt x="522" y="54"/>
                  </a:lnTo>
                  <a:lnTo>
                    <a:pt x="522" y="59"/>
                  </a:lnTo>
                  <a:lnTo>
                    <a:pt x="521" y="64"/>
                  </a:lnTo>
                  <a:lnTo>
                    <a:pt x="520" y="70"/>
                  </a:lnTo>
                  <a:lnTo>
                    <a:pt x="516" y="79"/>
                  </a:lnTo>
                  <a:lnTo>
                    <a:pt x="510" y="88"/>
                  </a:lnTo>
                  <a:lnTo>
                    <a:pt x="504" y="97"/>
                  </a:lnTo>
                  <a:lnTo>
                    <a:pt x="497" y="106"/>
                  </a:lnTo>
                  <a:lnTo>
                    <a:pt x="491" y="112"/>
                  </a:lnTo>
                  <a:lnTo>
                    <a:pt x="486" y="120"/>
                  </a:lnTo>
                  <a:lnTo>
                    <a:pt x="481" y="128"/>
                  </a:lnTo>
                  <a:lnTo>
                    <a:pt x="477" y="136"/>
                  </a:lnTo>
                  <a:lnTo>
                    <a:pt x="474" y="143"/>
                  </a:lnTo>
                  <a:lnTo>
                    <a:pt x="472" y="151"/>
                  </a:lnTo>
                  <a:lnTo>
                    <a:pt x="471" y="159"/>
                  </a:lnTo>
                  <a:lnTo>
                    <a:pt x="470" y="167"/>
                  </a:lnTo>
                  <a:lnTo>
                    <a:pt x="470" y="173"/>
                  </a:lnTo>
                  <a:lnTo>
                    <a:pt x="471" y="181"/>
                  </a:lnTo>
                  <a:lnTo>
                    <a:pt x="473" y="188"/>
                  </a:lnTo>
                  <a:lnTo>
                    <a:pt x="475" y="195"/>
                  </a:lnTo>
                  <a:lnTo>
                    <a:pt x="479" y="202"/>
                  </a:lnTo>
                  <a:lnTo>
                    <a:pt x="482" y="207"/>
                  </a:lnTo>
                  <a:lnTo>
                    <a:pt x="487" y="213"/>
                  </a:lnTo>
                  <a:lnTo>
                    <a:pt x="491" y="219"/>
                  </a:lnTo>
                  <a:lnTo>
                    <a:pt x="409" y="346"/>
                  </a:lnTo>
                  <a:lnTo>
                    <a:pt x="409" y="330"/>
                  </a:lnTo>
                  <a:lnTo>
                    <a:pt x="333" y="330"/>
                  </a:lnTo>
                  <a:lnTo>
                    <a:pt x="330" y="330"/>
                  </a:lnTo>
                  <a:lnTo>
                    <a:pt x="328" y="329"/>
                  </a:lnTo>
                  <a:lnTo>
                    <a:pt x="324" y="328"/>
                  </a:lnTo>
                  <a:lnTo>
                    <a:pt x="323" y="326"/>
                  </a:lnTo>
                  <a:lnTo>
                    <a:pt x="321" y="324"/>
                  </a:lnTo>
                  <a:lnTo>
                    <a:pt x="320" y="321"/>
                  </a:lnTo>
                  <a:lnTo>
                    <a:pt x="318" y="319"/>
                  </a:lnTo>
                  <a:lnTo>
                    <a:pt x="318" y="316"/>
                  </a:lnTo>
                  <a:lnTo>
                    <a:pt x="318" y="312"/>
                  </a:lnTo>
                  <a:lnTo>
                    <a:pt x="320" y="310"/>
                  </a:lnTo>
                  <a:lnTo>
                    <a:pt x="321" y="308"/>
                  </a:lnTo>
                  <a:lnTo>
                    <a:pt x="323" y="306"/>
                  </a:lnTo>
                  <a:lnTo>
                    <a:pt x="324" y="303"/>
                  </a:lnTo>
                  <a:lnTo>
                    <a:pt x="328" y="302"/>
                  </a:lnTo>
                  <a:lnTo>
                    <a:pt x="330" y="301"/>
                  </a:lnTo>
                  <a:lnTo>
                    <a:pt x="333" y="301"/>
                  </a:lnTo>
                  <a:lnTo>
                    <a:pt x="409" y="301"/>
                  </a:lnTo>
                  <a:lnTo>
                    <a:pt x="409" y="240"/>
                  </a:lnTo>
                  <a:lnTo>
                    <a:pt x="303" y="240"/>
                  </a:lnTo>
                  <a:lnTo>
                    <a:pt x="300" y="240"/>
                  </a:lnTo>
                  <a:lnTo>
                    <a:pt x="297" y="239"/>
                  </a:lnTo>
                  <a:lnTo>
                    <a:pt x="295" y="238"/>
                  </a:lnTo>
                  <a:lnTo>
                    <a:pt x="292" y="236"/>
                  </a:lnTo>
                  <a:lnTo>
                    <a:pt x="290" y="233"/>
                  </a:lnTo>
                  <a:lnTo>
                    <a:pt x="289" y="231"/>
                  </a:lnTo>
                  <a:lnTo>
                    <a:pt x="288" y="229"/>
                  </a:lnTo>
                  <a:lnTo>
                    <a:pt x="288" y="225"/>
                  </a:lnTo>
                  <a:lnTo>
                    <a:pt x="288" y="222"/>
                  </a:lnTo>
                  <a:lnTo>
                    <a:pt x="289" y="220"/>
                  </a:lnTo>
                  <a:lnTo>
                    <a:pt x="290" y="217"/>
                  </a:lnTo>
                  <a:lnTo>
                    <a:pt x="292" y="215"/>
                  </a:lnTo>
                  <a:lnTo>
                    <a:pt x="295" y="213"/>
                  </a:lnTo>
                  <a:lnTo>
                    <a:pt x="297" y="212"/>
                  </a:lnTo>
                  <a:lnTo>
                    <a:pt x="300" y="211"/>
                  </a:lnTo>
                  <a:lnTo>
                    <a:pt x="303" y="211"/>
                  </a:lnTo>
                  <a:lnTo>
                    <a:pt x="409" y="211"/>
                  </a:lnTo>
                  <a:lnTo>
                    <a:pt x="409" y="180"/>
                  </a:lnTo>
                  <a:lnTo>
                    <a:pt x="333" y="180"/>
                  </a:lnTo>
                  <a:lnTo>
                    <a:pt x="330" y="180"/>
                  </a:lnTo>
                  <a:lnTo>
                    <a:pt x="328" y="179"/>
                  </a:lnTo>
                  <a:lnTo>
                    <a:pt x="324" y="178"/>
                  </a:lnTo>
                  <a:lnTo>
                    <a:pt x="323" y="176"/>
                  </a:lnTo>
                  <a:lnTo>
                    <a:pt x="321" y="173"/>
                  </a:lnTo>
                  <a:lnTo>
                    <a:pt x="320" y="171"/>
                  </a:lnTo>
                  <a:lnTo>
                    <a:pt x="318" y="168"/>
                  </a:lnTo>
                  <a:lnTo>
                    <a:pt x="318" y="166"/>
                  </a:lnTo>
                  <a:lnTo>
                    <a:pt x="318" y="162"/>
                  </a:lnTo>
                  <a:lnTo>
                    <a:pt x="320" y="160"/>
                  </a:lnTo>
                  <a:lnTo>
                    <a:pt x="321" y="156"/>
                  </a:lnTo>
                  <a:lnTo>
                    <a:pt x="323" y="154"/>
                  </a:lnTo>
                  <a:lnTo>
                    <a:pt x="324" y="153"/>
                  </a:lnTo>
                  <a:lnTo>
                    <a:pt x="328" y="151"/>
                  </a:lnTo>
                  <a:lnTo>
                    <a:pt x="330" y="151"/>
                  </a:lnTo>
                  <a:lnTo>
                    <a:pt x="333" y="150"/>
                  </a:lnTo>
                  <a:lnTo>
                    <a:pt x="409" y="150"/>
                  </a:lnTo>
                  <a:lnTo>
                    <a:pt x="409" y="120"/>
                  </a:lnTo>
                  <a:lnTo>
                    <a:pt x="303" y="120"/>
                  </a:lnTo>
                  <a:lnTo>
                    <a:pt x="300" y="119"/>
                  </a:lnTo>
                  <a:lnTo>
                    <a:pt x="297" y="119"/>
                  </a:lnTo>
                  <a:lnTo>
                    <a:pt x="295" y="117"/>
                  </a:lnTo>
                  <a:lnTo>
                    <a:pt x="292" y="116"/>
                  </a:lnTo>
                  <a:lnTo>
                    <a:pt x="290" y="114"/>
                  </a:lnTo>
                  <a:lnTo>
                    <a:pt x="289" y="111"/>
                  </a:lnTo>
                  <a:lnTo>
                    <a:pt x="288" y="108"/>
                  </a:lnTo>
                  <a:lnTo>
                    <a:pt x="288" y="105"/>
                  </a:lnTo>
                  <a:lnTo>
                    <a:pt x="288" y="102"/>
                  </a:lnTo>
                  <a:lnTo>
                    <a:pt x="289" y="99"/>
                  </a:lnTo>
                  <a:lnTo>
                    <a:pt x="290" y="97"/>
                  </a:lnTo>
                  <a:lnTo>
                    <a:pt x="292" y="94"/>
                  </a:lnTo>
                  <a:lnTo>
                    <a:pt x="295" y="92"/>
                  </a:lnTo>
                  <a:lnTo>
                    <a:pt x="297" y="91"/>
                  </a:lnTo>
                  <a:lnTo>
                    <a:pt x="300" y="90"/>
                  </a:lnTo>
                  <a:lnTo>
                    <a:pt x="303" y="90"/>
                  </a:lnTo>
                  <a:lnTo>
                    <a:pt x="409" y="90"/>
                  </a:lnTo>
                  <a:lnTo>
                    <a:pt x="409" y="14"/>
                  </a:lnTo>
                  <a:lnTo>
                    <a:pt x="408" y="12"/>
                  </a:lnTo>
                  <a:lnTo>
                    <a:pt x="408" y="9"/>
                  </a:lnTo>
                  <a:lnTo>
                    <a:pt x="405" y="6"/>
                  </a:lnTo>
                  <a:lnTo>
                    <a:pt x="404" y="4"/>
                  </a:lnTo>
                  <a:lnTo>
                    <a:pt x="402" y="2"/>
                  </a:lnTo>
                  <a:lnTo>
                    <a:pt x="399" y="1"/>
                  </a:lnTo>
                  <a:lnTo>
                    <a:pt x="396" y="0"/>
                  </a:lnTo>
                  <a:lnTo>
                    <a:pt x="393" y="0"/>
                  </a:lnTo>
                  <a:lnTo>
                    <a:pt x="212" y="0"/>
                  </a:lnTo>
                  <a:lnTo>
                    <a:pt x="210" y="0"/>
                  </a:lnTo>
                  <a:lnTo>
                    <a:pt x="207" y="1"/>
                  </a:lnTo>
                  <a:lnTo>
                    <a:pt x="204" y="2"/>
                  </a:lnTo>
                  <a:lnTo>
                    <a:pt x="202" y="4"/>
                  </a:lnTo>
                  <a:lnTo>
                    <a:pt x="200" y="6"/>
                  </a:lnTo>
                  <a:lnTo>
                    <a:pt x="199" y="9"/>
                  </a:lnTo>
                  <a:lnTo>
                    <a:pt x="198" y="12"/>
                  </a:lnTo>
                  <a:lnTo>
                    <a:pt x="198" y="14"/>
                  </a:lnTo>
                  <a:lnTo>
                    <a:pt x="198" y="374"/>
                  </a:lnTo>
                  <a:lnTo>
                    <a:pt x="196" y="370"/>
                  </a:lnTo>
                  <a:lnTo>
                    <a:pt x="194" y="365"/>
                  </a:lnTo>
                  <a:lnTo>
                    <a:pt x="111" y="227"/>
                  </a:lnTo>
                  <a:lnTo>
                    <a:pt x="0" y="310"/>
                  </a:lnTo>
                  <a:lnTo>
                    <a:pt x="50" y="385"/>
                  </a:lnTo>
                  <a:lnTo>
                    <a:pt x="52" y="387"/>
                  </a:lnTo>
                  <a:lnTo>
                    <a:pt x="55" y="389"/>
                  </a:lnTo>
                  <a:lnTo>
                    <a:pt x="59" y="390"/>
                  </a:lnTo>
                  <a:lnTo>
                    <a:pt x="62" y="391"/>
                  </a:lnTo>
                  <a:lnTo>
                    <a:pt x="62" y="3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4" name="Freeform 86">
            <a:extLst>
              <a:ext uri="{FF2B5EF4-FFF2-40B4-BE49-F238E27FC236}">
                <a16:creationId xmlns:a16="http://schemas.microsoft.com/office/drawing/2014/main" id="{BF1759C0-49B1-4FF6-B7C7-CBDCC357C3D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89292" y="2133448"/>
            <a:ext cx="270800" cy="360000"/>
          </a:xfrm>
          <a:custGeom>
            <a:avLst/>
            <a:gdLst>
              <a:gd name="T0" fmla="*/ 66 w 72"/>
              <a:gd name="T1" fmla="*/ 35 h 95"/>
              <a:gd name="T2" fmla="*/ 61 w 72"/>
              <a:gd name="T3" fmla="*/ 35 h 95"/>
              <a:gd name="T4" fmla="*/ 44 w 72"/>
              <a:gd name="T5" fmla="*/ 16 h 95"/>
              <a:gd name="T6" fmla="*/ 46 w 72"/>
              <a:gd name="T7" fmla="*/ 7 h 95"/>
              <a:gd name="T8" fmla="*/ 47 w 72"/>
              <a:gd name="T9" fmla="*/ 5 h 95"/>
              <a:gd name="T10" fmla="*/ 49 w 72"/>
              <a:gd name="T11" fmla="*/ 5 h 95"/>
              <a:gd name="T12" fmla="*/ 65 w 72"/>
              <a:gd name="T13" fmla="*/ 11 h 95"/>
              <a:gd name="T14" fmla="*/ 68 w 72"/>
              <a:gd name="T15" fmla="*/ 10 h 95"/>
              <a:gd name="T16" fmla="*/ 67 w 72"/>
              <a:gd name="T17" fmla="*/ 7 h 95"/>
              <a:gd name="T18" fmla="*/ 50 w 72"/>
              <a:gd name="T19" fmla="*/ 1 h 95"/>
              <a:gd name="T20" fmla="*/ 45 w 72"/>
              <a:gd name="T21" fmla="*/ 2 h 95"/>
              <a:gd name="T22" fmla="*/ 42 w 72"/>
              <a:gd name="T23" fmla="*/ 6 h 95"/>
              <a:gd name="T24" fmla="*/ 40 w 72"/>
              <a:gd name="T25" fmla="*/ 15 h 95"/>
              <a:gd name="T26" fmla="*/ 36 w 72"/>
              <a:gd name="T27" fmla="*/ 15 h 95"/>
              <a:gd name="T28" fmla="*/ 11 w 72"/>
              <a:gd name="T29" fmla="*/ 35 h 95"/>
              <a:gd name="T30" fmla="*/ 6 w 72"/>
              <a:gd name="T31" fmla="*/ 35 h 95"/>
              <a:gd name="T32" fmla="*/ 0 w 72"/>
              <a:gd name="T33" fmla="*/ 41 h 95"/>
              <a:gd name="T34" fmla="*/ 6 w 72"/>
              <a:gd name="T35" fmla="*/ 47 h 95"/>
              <a:gd name="T36" fmla="*/ 11 w 72"/>
              <a:gd name="T37" fmla="*/ 47 h 95"/>
              <a:gd name="T38" fmla="*/ 13 w 72"/>
              <a:gd name="T39" fmla="*/ 61 h 95"/>
              <a:gd name="T40" fmla="*/ 18 w 72"/>
              <a:gd name="T41" fmla="*/ 93 h 95"/>
              <a:gd name="T42" fmla="*/ 20 w 72"/>
              <a:gd name="T43" fmla="*/ 95 h 95"/>
              <a:gd name="T44" fmla="*/ 52 w 72"/>
              <a:gd name="T45" fmla="*/ 95 h 95"/>
              <a:gd name="T46" fmla="*/ 54 w 72"/>
              <a:gd name="T47" fmla="*/ 93 h 95"/>
              <a:gd name="T48" fmla="*/ 59 w 72"/>
              <a:gd name="T49" fmla="*/ 61 h 95"/>
              <a:gd name="T50" fmla="*/ 61 w 72"/>
              <a:gd name="T51" fmla="*/ 47 h 95"/>
              <a:gd name="T52" fmla="*/ 66 w 72"/>
              <a:gd name="T53" fmla="*/ 47 h 95"/>
              <a:gd name="T54" fmla="*/ 72 w 72"/>
              <a:gd name="T55" fmla="*/ 41 h 95"/>
              <a:gd name="T56" fmla="*/ 66 w 72"/>
              <a:gd name="T57" fmla="*/ 35 h 95"/>
              <a:gd name="T58" fmla="*/ 43 w 72"/>
              <a:gd name="T59" fmla="*/ 20 h 95"/>
              <a:gd name="T60" fmla="*/ 57 w 72"/>
              <a:gd name="T61" fmla="*/ 35 h 95"/>
              <a:gd name="T62" fmla="*/ 40 w 72"/>
              <a:gd name="T63" fmla="*/ 35 h 95"/>
              <a:gd name="T64" fmla="*/ 43 w 72"/>
              <a:gd name="T65" fmla="*/ 20 h 95"/>
              <a:gd name="T66" fmla="*/ 36 w 72"/>
              <a:gd name="T67" fmla="*/ 19 h 95"/>
              <a:gd name="T68" fmla="*/ 39 w 72"/>
              <a:gd name="T69" fmla="*/ 19 h 95"/>
              <a:gd name="T70" fmla="*/ 36 w 72"/>
              <a:gd name="T71" fmla="*/ 35 h 95"/>
              <a:gd name="T72" fmla="*/ 15 w 72"/>
              <a:gd name="T73" fmla="*/ 35 h 95"/>
              <a:gd name="T74" fmla="*/ 36 w 72"/>
              <a:gd name="T75" fmla="*/ 19 h 95"/>
              <a:gd name="T76" fmla="*/ 30 w 72"/>
              <a:gd name="T77" fmla="*/ 59 h 95"/>
              <a:gd name="T78" fmla="*/ 17 w 72"/>
              <a:gd name="T79" fmla="*/ 59 h 95"/>
              <a:gd name="T80" fmla="*/ 15 w 72"/>
              <a:gd name="T81" fmla="*/ 47 h 95"/>
              <a:gd name="T82" fmla="*/ 33 w 72"/>
              <a:gd name="T83" fmla="*/ 47 h 95"/>
              <a:gd name="T84" fmla="*/ 30 w 72"/>
              <a:gd name="T85" fmla="*/ 59 h 95"/>
              <a:gd name="T86" fmla="*/ 55 w 72"/>
              <a:gd name="T87" fmla="*/ 59 h 95"/>
              <a:gd name="T88" fmla="*/ 34 w 72"/>
              <a:gd name="T89" fmla="*/ 59 h 95"/>
              <a:gd name="T90" fmla="*/ 37 w 72"/>
              <a:gd name="T91" fmla="*/ 47 h 95"/>
              <a:gd name="T92" fmla="*/ 57 w 72"/>
              <a:gd name="T93" fmla="*/ 47 h 95"/>
              <a:gd name="T94" fmla="*/ 55 w 72"/>
              <a:gd name="T95" fmla="*/ 59 h 95"/>
              <a:gd name="T96" fmla="*/ 66 w 72"/>
              <a:gd name="T97" fmla="*/ 43 h 95"/>
              <a:gd name="T98" fmla="*/ 6 w 72"/>
              <a:gd name="T99" fmla="*/ 43 h 95"/>
              <a:gd name="T100" fmla="*/ 4 w 72"/>
              <a:gd name="T101" fmla="*/ 41 h 95"/>
              <a:gd name="T102" fmla="*/ 6 w 72"/>
              <a:gd name="T103" fmla="*/ 39 h 95"/>
              <a:gd name="T104" fmla="*/ 66 w 72"/>
              <a:gd name="T105" fmla="*/ 39 h 95"/>
              <a:gd name="T106" fmla="*/ 68 w 72"/>
              <a:gd name="T107" fmla="*/ 41 h 95"/>
              <a:gd name="T108" fmla="*/ 66 w 72"/>
              <a:gd name="T109" fmla="*/ 43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72" h="95">
                <a:moveTo>
                  <a:pt x="66" y="35"/>
                </a:moveTo>
                <a:cubicBezTo>
                  <a:pt x="61" y="35"/>
                  <a:pt x="61" y="35"/>
                  <a:pt x="61" y="35"/>
                </a:cubicBezTo>
                <a:cubicBezTo>
                  <a:pt x="59" y="26"/>
                  <a:pt x="53" y="19"/>
                  <a:pt x="44" y="16"/>
                </a:cubicBezTo>
                <a:cubicBezTo>
                  <a:pt x="46" y="7"/>
                  <a:pt x="46" y="7"/>
                  <a:pt x="46" y="7"/>
                </a:cubicBezTo>
                <a:cubicBezTo>
                  <a:pt x="46" y="6"/>
                  <a:pt x="46" y="6"/>
                  <a:pt x="47" y="5"/>
                </a:cubicBezTo>
                <a:cubicBezTo>
                  <a:pt x="47" y="5"/>
                  <a:pt x="48" y="5"/>
                  <a:pt x="49" y="5"/>
                </a:cubicBezTo>
                <a:cubicBezTo>
                  <a:pt x="65" y="11"/>
                  <a:pt x="65" y="11"/>
                  <a:pt x="65" y="11"/>
                </a:cubicBezTo>
                <a:cubicBezTo>
                  <a:pt x="66" y="11"/>
                  <a:pt x="68" y="11"/>
                  <a:pt x="68" y="10"/>
                </a:cubicBezTo>
                <a:cubicBezTo>
                  <a:pt x="68" y="9"/>
                  <a:pt x="68" y="8"/>
                  <a:pt x="67" y="7"/>
                </a:cubicBezTo>
                <a:cubicBezTo>
                  <a:pt x="50" y="1"/>
                  <a:pt x="50" y="1"/>
                  <a:pt x="50" y="1"/>
                </a:cubicBezTo>
                <a:cubicBezTo>
                  <a:pt x="48" y="0"/>
                  <a:pt x="46" y="1"/>
                  <a:pt x="45" y="2"/>
                </a:cubicBezTo>
                <a:cubicBezTo>
                  <a:pt x="43" y="3"/>
                  <a:pt x="42" y="5"/>
                  <a:pt x="42" y="6"/>
                </a:cubicBezTo>
                <a:cubicBezTo>
                  <a:pt x="40" y="15"/>
                  <a:pt x="40" y="15"/>
                  <a:pt x="40" y="15"/>
                </a:cubicBezTo>
                <a:cubicBezTo>
                  <a:pt x="39" y="15"/>
                  <a:pt x="37" y="15"/>
                  <a:pt x="36" y="15"/>
                </a:cubicBezTo>
                <a:cubicBezTo>
                  <a:pt x="24" y="15"/>
                  <a:pt x="13" y="24"/>
                  <a:pt x="11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3" y="35"/>
                  <a:pt x="0" y="38"/>
                  <a:pt x="0" y="41"/>
                </a:cubicBezTo>
                <a:cubicBezTo>
                  <a:pt x="0" y="44"/>
                  <a:pt x="3" y="47"/>
                  <a:pt x="6" y="47"/>
                </a:cubicBezTo>
                <a:cubicBezTo>
                  <a:pt x="11" y="47"/>
                  <a:pt x="11" y="47"/>
                  <a:pt x="11" y="47"/>
                </a:cubicBezTo>
                <a:cubicBezTo>
                  <a:pt x="13" y="61"/>
                  <a:pt x="13" y="61"/>
                  <a:pt x="13" y="61"/>
                </a:cubicBezTo>
                <a:cubicBezTo>
                  <a:pt x="18" y="93"/>
                  <a:pt x="18" y="93"/>
                  <a:pt x="18" y="93"/>
                </a:cubicBezTo>
                <a:cubicBezTo>
                  <a:pt x="18" y="94"/>
                  <a:pt x="19" y="95"/>
                  <a:pt x="20" y="95"/>
                </a:cubicBezTo>
                <a:cubicBezTo>
                  <a:pt x="52" y="95"/>
                  <a:pt x="52" y="95"/>
                  <a:pt x="52" y="95"/>
                </a:cubicBezTo>
                <a:cubicBezTo>
                  <a:pt x="53" y="95"/>
                  <a:pt x="54" y="94"/>
                  <a:pt x="54" y="93"/>
                </a:cubicBezTo>
                <a:cubicBezTo>
                  <a:pt x="59" y="61"/>
                  <a:pt x="59" y="61"/>
                  <a:pt x="59" y="61"/>
                </a:cubicBezTo>
                <a:cubicBezTo>
                  <a:pt x="61" y="47"/>
                  <a:pt x="61" y="47"/>
                  <a:pt x="61" y="47"/>
                </a:cubicBezTo>
                <a:cubicBezTo>
                  <a:pt x="66" y="47"/>
                  <a:pt x="66" y="47"/>
                  <a:pt x="66" y="47"/>
                </a:cubicBezTo>
                <a:cubicBezTo>
                  <a:pt x="69" y="47"/>
                  <a:pt x="72" y="44"/>
                  <a:pt x="72" y="41"/>
                </a:cubicBezTo>
                <a:cubicBezTo>
                  <a:pt x="72" y="38"/>
                  <a:pt x="69" y="35"/>
                  <a:pt x="66" y="35"/>
                </a:cubicBezTo>
                <a:close/>
                <a:moveTo>
                  <a:pt x="43" y="20"/>
                </a:moveTo>
                <a:cubicBezTo>
                  <a:pt x="50" y="23"/>
                  <a:pt x="55" y="28"/>
                  <a:pt x="57" y="35"/>
                </a:cubicBezTo>
                <a:cubicBezTo>
                  <a:pt x="40" y="35"/>
                  <a:pt x="40" y="35"/>
                  <a:pt x="40" y="35"/>
                </a:cubicBezTo>
                <a:lnTo>
                  <a:pt x="43" y="20"/>
                </a:lnTo>
                <a:close/>
                <a:moveTo>
                  <a:pt x="36" y="19"/>
                </a:moveTo>
                <a:cubicBezTo>
                  <a:pt x="37" y="19"/>
                  <a:pt x="38" y="19"/>
                  <a:pt x="39" y="19"/>
                </a:cubicBezTo>
                <a:cubicBezTo>
                  <a:pt x="36" y="35"/>
                  <a:pt x="36" y="35"/>
                  <a:pt x="36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7" y="26"/>
                  <a:pt x="26" y="19"/>
                  <a:pt x="36" y="19"/>
                </a:cubicBezTo>
                <a:close/>
                <a:moveTo>
                  <a:pt x="30" y="59"/>
                </a:moveTo>
                <a:cubicBezTo>
                  <a:pt x="17" y="59"/>
                  <a:pt x="17" y="59"/>
                  <a:pt x="17" y="59"/>
                </a:cubicBezTo>
                <a:cubicBezTo>
                  <a:pt x="15" y="47"/>
                  <a:pt x="15" y="47"/>
                  <a:pt x="15" y="47"/>
                </a:cubicBezTo>
                <a:cubicBezTo>
                  <a:pt x="33" y="47"/>
                  <a:pt x="33" y="47"/>
                  <a:pt x="33" y="47"/>
                </a:cubicBezTo>
                <a:lnTo>
                  <a:pt x="30" y="59"/>
                </a:lnTo>
                <a:close/>
                <a:moveTo>
                  <a:pt x="55" y="59"/>
                </a:moveTo>
                <a:cubicBezTo>
                  <a:pt x="34" y="59"/>
                  <a:pt x="34" y="59"/>
                  <a:pt x="34" y="59"/>
                </a:cubicBezTo>
                <a:cubicBezTo>
                  <a:pt x="37" y="47"/>
                  <a:pt x="37" y="47"/>
                  <a:pt x="37" y="47"/>
                </a:cubicBezTo>
                <a:cubicBezTo>
                  <a:pt x="57" y="47"/>
                  <a:pt x="57" y="47"/>
                  <a:pt x="57" y="47"/>
                </a:cubicBezTo>
                <a:lnTo>
                  <a:pt x="55" y="59"/>
                </a:lnTo>
                <a:close/>
                <a:moveTo>
                  <a:pt x="66" y="43"/>
                </a:moveTo>
                <a:cubicBezTo>
                  <a:pt x="6" y="43"/>
                  <a:pt x="6" y="43"/>
                  <a:pt x="6" y="43"/>
                </a:cubicBezTo>
                <a:cubicBezTo>
                  <a:pt x="5" y="43"/>
                  <a:pt x="4" y="42"/>
                  <a:pt x="4" y="41"/>
                </a:cubicBezTo>
                <a:cubicBezTo>
                  <a:pt x="4" y="40"/>
                  <a:pt x="5" y="39"/>
                  <a:pt x="6" y="39"/>
                </a:cubicBezTo>
                <a:cubicBezTo>
                  <a:pt x="66" y="39"/>
                  <a:pt x="66" y="39"/>
                  <a:pt x="66" y="39"/>
                </a:cubicBezTo>
                <a:cubicBezTo>
                  <a:pt x="67" y="39"/>
                  <a:pt x="68" y="40"/>
                  <a:pt x="68" y="41"/>
                </a:cubicBezTo>
                <a:cubicBezTo>
                  <a:pt x="68" y="42"/>
                  <a:pt x="67" y="43"/>
                  <a:pt x="66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921AD32F-1C63-4DEA-875E-B06E0319851A}"/>
              </a:ext>
            </a:extLst>
          </p:cNvPr>
          <p:cNvGrpSpPr>
            <a:grpSpLocks noChangeAspect="1"/>
          </p:cNvGrpSpPr>
          <p:nvPr/>
        </p:nvGrpSpPr>
        <p:grpSpPr>
          <a:xfrm>
            <a:off x="4693117" y="412206"/>
            <a:ext cx="364780" cy="360000"/>
            <a:chOff x="6276975" y="2527300"/>
            <a:chExt cx="363538" cy="358776"/>
          </a:xfrm>
          <a:solidFill>
            <a:schemeClr val="bg1"/>
          </a:solidFill>
        </p:grpSpPr>
        <p:sp>
          <p:nvSpPr>
            <p:cNvPr id="26" name="Freeform 88">
              <a:extLst>
                <a:ext uri="{FF2B5EF4-FFF2-40B4-BE49-F238E27FC236}">
                  <a16:creationId xmlns:a16="http://schemas.microsoft.com/office/drawing/2014/main" id="{03862DAB-9D90-45FB-97D1-8DE950D61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7638" y="2562225"/>
              <a:ext cx="106363" cy="93663"/>
            </a:xfrm>
            <a:custGeom>
              <a:avLst/>
              <a:gdLst>
                <a:gd name="T0" fmla="*/ 14 w 28"/>
                <a:gd name="T1" fmla="*/ 25 h 25"/>
                <a:gd name="T2" fmla="*/ 15 w 28"/>
                <a:gd name="T3" fmla="*/ 25 h 25"/>
                <a:gd name="T4" fmla="*/ 28 w 28"/>
                <a:gd name="T5" fmla="*/ 8 h 25"/>
                <a:gd name="T6" fmla="*/ 20 w 28"/>
                <a:gd name="T7" fmla="*/ 0 h 25"/>
                <a:gd name="T8" fmla="*/ 14 w 28"/>
                <a:gd name="T9" fmla="*/ 3 h 25"/>
                <a:gd name="T10" fmla="*/ 8 w 28"/>
                <a:gd name="T11" fmla="*/ 0 h 25"/>
                <a:gd name="T12" fmla="*/ 0 w 28"/>
                <a:gd name="T13" fmla="*/ 8 h 25"/>
                <a:gd name="T14" fmla="*/ 13 w 28"/>
                <a:gd name="T15" fmla="*/ 25 h 25"/>
                <a:gd name="T16" fmla="*/ 14 w 28"/>
                <a:gd name="T1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5">
                  <a:moveTo>
                    <a:pt x="14" y="25"/>
                  </a:moveTo>
                  <a:cubicBezTo>
                    <a:pt x="15" y="25"/>
                    <a:pt x="15" y="25"/>
                    <a:pt x="15" y="25"/>
                  </a:cubicBezTo>
                  <a:cubicBezTo>
                    <a:pt x="17" y="24"/>
                    <a:pt x="28" y="16"/>
                    <a:pt x="28" y="8"/>
                  </a:cubicBezTo>
                  <a:cubicBezTo>
                    <a:pt x="28" y="3"/>
                    <a:pt x="24" y="0"/>
                    <a:pt x="20" y="0"/>
                  </a:cubicBezTo>
                  <a:cubicBezTo>
                    <a:pt x="18" y="0"/>
                    <a:pt x="16" y="1"/>
                    <a:pt x="14" y="3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16"/>
                    <a:pt x="12" y="24"/>
                    <a:pt x="13" y="25"/>
                  </a:cubicBezTo>
                  <a:cubicBezTo>
                    <a:pt x="13" y="25"/>
                    <a:pt x="14" y="25"/>
                    <a:pt x="1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89">
              <a:extLst>
                <a:ext uri="{FF2B5EF4-FFF2-40B4-BE49-F238E27FC236}">
                  <a16:creationId xmlns:a16="http://schemas.microsoft.com/office/drawing/2014/main" id="{76211247-7B0A-4252-ADAF-BA0CC1541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3975" y="2527300"/>
              <a:ext cx="74613" cy="68263"/>
            </a:xfrm>
            <a:custGeom>
              <a:avLst/>
              <a:gdLst>
                <a:gd name="T0" fmla="*/ 14 w 20"/>
                <a:gd name="T1" fmla="*/ 18 h 18"/>
                <a:gd name="T2" fmla="*/ 15 w 20"/>
                <a:gd name="T3" fmla="*/ 18 h 18"/>
                <a:gd name="T4" fmla="*/ 16 w 20"/>
                <a:gd name="T5" fmla="*/ 17 h 18"/>
                <a:gd name="T6" fmla="*/ 18 w 20"/>
                <a:gd name="T7" fmla="*/ 3 h 18"/>
                <a:gd name="T8" fmla="*/ 13 w 20"/>
                <a:gd name="T9" fmla="*/ 0 h 18"/>
                <a:gd name="T10" fmla="*/ 8 w 20"/>
                <a:gd name="T11" fmla="*/ 2 h 18"/>
                <a:gd name="T12" fmla="*/ 8 w 20"/>
                <a:gd name="T13" fmla="*/ 4 h 18"/>
                <a:gd name="T14" fmla="*/ 6 w 20"/>
                <a:gd name="T15" fmla="*/ 4 h 18"/>
                <a:gd name="T16" fmla="*/ 2 w 20"/>
                <a:gd name="T17" fmla="*/ 7 h 18"/>
                <a:gd name="T18" fmla="*/ 2 w 20"/>
                <a:gd name="T19" fmla="*/ 13 h 18"/>
                <a:gd name="T20" fmla="*/ 14 w 20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18">
                  <a:moveTo>
                    <a:pt x="14" y="18"/>
                  </a:move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6" y="18"/>
                    <a:pt x="16" y="17"/>
                  </a:cubicBezTo>
                  <a:cubicBezTo>
                    <a:pt x="17" y="16"/>
                    <a:pt x="20" y="8"/>
                    <a:pt x="18" y="3"/>
                  </a:cubicBezTo>
                  <a:cubicBezTo>
                    <a:pt x="17" y="1"/>
                    <a:pt x="15" y="0"/>
                    <a:pt x="13" y="0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4" y="4"/>
                    <a:pt x="2" y="5"/>
                    <a:pt x="2" y="7"/>
                  </a:cubicBezTo>
                  <a:cubicBezTo>
                    <a:pt x="0" y="9"/>
                    <a:pt x="0" y="11"/>
                    <a:pt x="2" y="13"/>
                  </a:cubicBezTo>
                  <a:cubicBezTo>
                    <a:pt x="4" y="17"/>
                    <a:pt x="13" y="18"/>
                    <a:pt x="1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90">
              <a:extLst>
                <a:ext uri="{FF2B5EF4-FFF2-40B4-BE49-F238E27FC236}">
                  <a16:creationId xmlns:a16="http://schemas.microsoft.com/office/drawing/2014/main" id="{FFBE79F5-5A54-4A56-8C5A-F5B344414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563" y="2660650"/>
              <a:ext cx="107950" cy="101600"/>
            </a:xfrm>
            <a:custGeom>
              <a:avLst/>
              <a:gdLst>
                <a:gd name="T0" fmla="*/ 27 w 29"/>
                <a:gd name="T1" fmla="*/ 14 h 27"/>
                <a:gd name="T2" fmla="*/ 19 w 29"/>
                <a:gd name="T3" fmla="*/ 10 h 27"/>
                <a:gd name="T4" fmla="*/ 18 w 29"/>
                <a:gd name="T5" fmla="*/ 5 h 27"/>
                <a:gd name="T6" fmla="*/ 5 w 29"/>
                <a:gd name="T7" fmla="*/ 4 h 27"/>
                <a:gd name="T8" fmla="*/ 3 w 29"/>
                <a:gd name="T9" fmla="*/ 25 h 27"/>
                <a:gd name="T10" fmla="*/ 4 w 29"/>
                <a:gd name="T11" fmla="*/ 26 h 27"/>
                <a:gd name="T12" fmla="*/ 13 w 29"/>
                <a:gd name="T13" fmla="*/ 27 h 27"/>
                <a:gd name="T14" fmla="*/ 25 w 29"/>
                <a:gd name="T15" fmla="*/ 23 h 27"/>
                <a:gd name="T16" fmla="*/ 27 w 29"/>
                <a:gd name="T17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27">
                  <a:moveTo>
                    <a:pt x="27" y="14"/>
                  </a:moveTo>
                  <a:cubicBezTo>
                    <a:pt x="26" y="11"/>
                    <a:pt x="23" y="9"/>
                    <a:pt x="19" y="10"/>
                  </a:cubicBezTo>
                  <a:cubicBezTo>
                    <a:pt x="19" y="8"/>
                    <a:pt x="19" y="6"/>
                    <a:pt x="18" y="5"/>
                  </a:cubicBezTo>
                  <a:cubicBezTo>
                    <a:pt x="16" y="0"/>
                    <a:pt x="9" y="0"/>
                    <a:pt x="5" y="4"/>
                  </a:cubicBezTo>
                  <a:cubicBezTo>
                    <a:pt x="0" y="9"/>
                    <a:pt x="2" y="23"/>
                    <a:pt x="3" y="25"/>
                  </a:cubicBezTo>
                  <a:cubicBezTo>
                    <a:pt x="3" y="25"/>
                    <a:pt x="3" y="26"/>
                    <a:pt x="4" y="26"/>
                  </a:cubicBezTo>
                  <a:cubicBezTo>
                    <a:pt x="4" y="26"/>
                    <a:pt x="8" y="27"/>
                    <a:pt x="13" y="27"/>
                  </a:cubicBezTo>
                  <a:cubicBezTo>
                    <a:pt x="19" y="27"/>
                    <a:pt x="23" y="26"/>
                    <a:pt x="25" y="23"/>
                  </a:cubicBezTo>
                  <a:cubicBezTo>
                    <a:pt x="28" y="21"/>
                    <a:pt x="29" y="17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91">
              <a:extLst>
                <a:ext uri="{FF2B5EF4-FFF2-40B4-BE49-F238E27FC236}">
                  <a16:creationId xmlns:a16="http://schemas.microsoft.com/office/drawing/2014/main" id="{5B476744-C548-4691-8DFF-6B862FCD0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6975" y="2611438"/>
              <a:ext cx="209550" cy="274638"/>
            </a:xfrm>
            <a:custGeom>
              <a:avLst/>
              <a:gdLst>
                <a:gd name="T0" fmla="*/ 53 w 56"/>
                <a:gd name="T1" fmla="*/ 0 h 73"/>
                <a:gd name="T2" fmla="*/ 17 w 56"/>
                <a:gd name="T3" fmla="*/ 14 h 73"/>
                <a:gd name="T4" fmla="*/ 16 w 56"/>
                <a:gd name="T5" fmla="*/ 16 h 73"/>
                <a:gd name="T6" fmla="*/ 16 w 56"/>
                <a:gd name="T7" fmla="*/ 28 h 73"/>
                <a:gd name="T8" fmla="*/ 16 w 56"/>
                <a:gd name="T9" fmla="*/ 54 h 73"/>
                <a:gd name="T10" fmla="*/ 11 w 56"/>
                <a:gd name="T11" fmla="*/ 54 h 73"/>
                <a:gd name="T12" fmla="*/ 0 w 56"/>
                <a:gd name="T13" fmla="*/ 64 h 73"/>
                <a:gd name="T14" fmla="*/ 10 w 56"/>
                <a:gd name="T15" fmla="*/ 73 h 73"/>
                <a:gd name="T16" fmla="*/ 20 w 56"/>
                <a:gd name="T17" fmla="*/ 62 h 73"/>
                <a:gd name="T18" fmla="*/ 20 w 56"/>
                <a:gd name="T19" fmla="*/ 29 h 73"/>
                <a:gd name="T20" fmla="*/ 52 w 56"/>
                <a:gd name="T21" fmla="*/ 16 h 73"/>
                <a:gd name="T22" fmla="*/ 52 w 56"/>
                <a:gd name="T23" fmla="*/ 38 h 73"/>
                <a:gd name="T24" fmla="*/ 45 w 56"/>
                <a:gd name="T25" fmla="*/ 38 h 73"/>
                <a:gd name="T26" fmla="*/ 34 w 56"/>
                <a:gd name="T27" fmla="*/ 49 h 73"/>
                <a:gd name="T28" fmla="*/ 45 w 56"/>
                <a:gd name="T29" fmla="*/ 61 h 73"/>
                <a:gd name="T30" fmla="*/ 56 w 56"/>
                <a:gd name="T31" fmla="*/ 50 h 73"/>
                <a:gd name="T32" fmla="*/ 56 w 56"/>
                <a:gd name="T33" fmla="*/ 2 h 73"/>
                <a:gd name="T34" fmla="*/ 55 w 56"/>
                <a:gd name="T35" fmla="*/ 0 h 73"/>
                <a:gd name="T36" fmla="*/ 53 w 56"/>
                <a:gd name="T37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73">
                  <a:moveTo>
                    <a:pt x="53" y="0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6" y="15"/>
                    <a:pt x="16" y="16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4" y="54"/>
                    <a:pt x="0" y="58"/>
                    <a:pt x="0" y="64"/>
                  </a:cubicBezTo>
                  <a:cubicBezTo>
                    <a:pt x="0" y="70"/>
                    <a:pt x="4" y="73"/>
                    <a:pt x="10" y="73"/>
                  </a:cubicBezTo>
                  <a:cubicBezTo>
                    <a:pt x="16" y="73"/>
                    <a:pt x="20" y="67"/>
                    <a:pt x="20" y="62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39" y="38"/>
                    <a:pt x="34" y="43"/>
                    <a:pt x="34" y="49"/>
                  </a:cubicBezTo>
                  <a:cubicBezTo>
                    <a:pt x="34" y="56"/>
                    <a:pt x="39" y="61"/>
                    <a:pt x="45" y="61"/>
                  </a:cubicBezTo>
                  <a:cubicBezTo>
                    <a:pt x="51" y="61"/>
                    <a:pt x="56" y="56"/>
                    <a:pt x="56" y="50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1"/>
                    <a:pt x="56" y="1"/>
                    <a:pt x="55" y="0"/>
                  </a:cubicBezTo>
                  <a:cubicBezTo>
                    <a:pt x="55" y="0"/>
                    <a:pt x="54" y="0"/>
                    <a:pt x="5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0" name="Freeform 4612">
            <a:extLst>
              <a:ext uri="{FF2B5EF4-FFF2-40B4-BE49-F238E27FC236}">
                <a16:creationId xmlns:a16="http://schemas.microsoft.com/office/drawing/2014/main" id="{223525AD-BAB0-4D1D-BD98-B4344F4E40B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858593" y="401797"/>
            <a:ext cx="385560" cy="360000"/>
          </a:xfrm>
          <a:custGeom>
            <a:avLst/>
            <a:gdLst>
              <a:gd name="T0" fmla="*/ 710 w 904"/>
              <a:gd name="T1" fmla="*/ 495 h 844"/>
              <a:gd name="T2" fmla="*/ 674 w 904"/>
              <a:gd name="T3" fmla="*/ 460 h 844"/>
              <a:gd name="T4" fmla="*/ 693 w 904"/>
              <a:gd name="T5" fmla="*/ 414 h 844"/>
              <a:gd name="T6" fmla="*/ 742 w 904"/>
              <a:gd name="T7" fmla="*/ 414 h 844"/>
              <a:gd name="T8" fmla="*/ 763 w 904"/>
              <a:gd name="T9" fmla="*/ 460 h 844"/>
              <a:gd name="T10" fmla="*/ 661 w 904"/>
              <a:gd name="T11" fmla="*/ 698 h 844"/>
              <a:gd name="T12" fmla="*/ 620 w 904"/>
              <a:gd name="T13" fmla="*/ 715 h 844"/>
              <a:gd name="T14" fmla="*/ 579 w 904"/>
              <a:gd name="T15" fmla="*/ 707 h 844"/>
              <a:gd name="T16" fmla="*/ 547 w 904"/>
              <a:gd name="T17" fmla="*/ 674 h 844"/>
              <a:gd name="T18" fmla="*/ 538 w 904"/>
              <a:gd name="T19" fmla="*/ 632 h 844"/>
              <a:gd name="T20" fmla="*/ 555 w 904"/>
              <a:gd name="T21" fmla="*/ 591 h 844"/>
              <a:gd name="T22" fmla="*/ 592 w 904"/>
              <a:gd name="T23" fmla="*/ 567 h 844"/>
              <a:gd name="T24" fmla="*/ 635 w 904"/>
              <a:gd name="T25" fmla="*/ 567 h 844"/>
              <a:gd name="T26" fmla="*/ 671 w 904"/>
              <a:gd name="T27" fmla="*/ 591 h 844"/>
              <a:gd name="T28" fmla="*/ 688 w 904"/>
              <a:gd name="T29" fmla="*/ 632 h 844"/>
              <a:gd name="T30" fmla="*/ 680 w 904"/>
              <a:gd name="T31" fmla="*/ 674 h 844"/>
              <a:gd name="T32" fmla="*/ 575 w 904"/>
              <a:gd name="T33" fmla="*/ 217 h 844"/>
              <a:gd name="T34" fmla="*/ 625 w 904"/>
              <a:gd name="T35" fmla="*/ 204 h 844"/>
              <a:gd name="T36" fmla="*/ 660 w 904"/>
              <a:gd name="T37" fmla="*/ 226 h 844"/>
              <a:gd name="T38" fmla="*/ 672 w 904"/>
              <a:gd name="T39" fmla="*/ 275 h 844"/>
              <a:gd name="T40" fmla="*/ 651 w 904"/>
              <a:gd name="T41" fmla="*/ 310 h 844"/>
              <a:gd name="T42" fmla="*/ 602 w 904"/>
              <a:gd name="T43" fmla="*/ 323 h 844"/>
              <a:gd name="T44" fmla="*/ 566 w 904"/>
              <a:gd name="T45" fmla="*/ 301 h 844"/>
              <a:gd name="T46" fmla="*/ 554 w 904"/>
              <a:gd name="T47" fmla="*/ 252 h 844"/>
              <a:gd name="T48" fmla="*/ 571 w 904"/>
              <a:gd name="T49" fmla="*/ 221 h 844"/>
              <a:gd name="T50" fmla="*/ 389 w 904"/>
              <a:gd name="T51" fmla="*/ 282 h 844"/>
              <a:gd name="T52" fmla="*/ 339 w 904"/>
              <a:gd name="T53" fmla="*/ 270 h 844"/>
              <a:gd name="T54" fmla="*/ 318 w 904"/>
              <a:gd name="T55" fmla="*/ 235 h 844"/>
              <a:gd name="T56" fmla="*/ 330 w 904"/>
              <a:gd name="T57" fmla="*/ 185 h 844"/>
              <a:gd name="T58" fmla="*/ 365 w 904"/>
              <a:gd name="T59" fmla="*/ 165 h 844"/>
              <a:gd name="T60" fmla="*/ 415 w 904"/>
              <a:gd name="T61" fmla="*/ 177 h 844"/>
              <a:gd name="T62" fmla="*/ 436 w 904"/>
              <a:gd name="T63" fmla="*/ 212 h 844"/>
              <a:gd name="T64" fmla="*/ 424 w 904"/>
              <a:gd name="T65" fmla="*/ 262 h 844"/>
              <a:gd name="T66" fmla="*/ 711 w 904"/>
              <a:gd name="T67" fmla="*/ 93 h 844"/>
              <a:gd name="T68" fmla="*/ 588 w 904"/>
              <a:gd name="T69" fmla="*/ 28 h 844"/>
              <a:gd name="T70" fmla="*/ 453 w 904"/>
              <a:gd name="T71" fmla="*/ 0 h 844"/>
              <a:gd name="T72" fmla="*/ 325 w 904"/>
              <a:gd name="T73" fmla="*/ 12 h 844"/>
              <a:gd name="T74" fmla="*/ 208 w 904"/>
              <a:gd name="T75" fmla="*/ 60 h 844"/>
              <a:gd name="T76" fmla="*/ 110 w 904"/>
              <a:gd name="T77" fmla="*/ 141 h 844"/>
              <a:gd name="T78" fmla="*/ 38 w 904"/>
              <a:gd name="T79" fmla="*/ 252 h 844"/>
              <a:gd name="T80" fmla="*/ 4 w 904"/>
              <a:gd name="T81" fmla="*/ 383 h 844"/>
              <a:gd name="T82" fmla="*/ 7 w 904"/>
              <a:gd name="T83" fmla="*/ 520 h 844"/>
              <a:gd name="T84" fmla="*/ 50 w 904"/>
              <a:gd name="T85" fmla="*/ 650 h 844"/>
              <a:gd name="T86" fmla="*/ 125 w 904"/>
              <a:gd name="T87" fmla="*/ 762 h 844"/>
              <a:gd name="T88" fmla="*/ 178 w 904"/>
              <a:gd name="T89" fmla="*/ 802 h 844"/>
              <a:gd name="T90" fmla="*/ 230 w 904"/>
              <a:gd name="T91" fmla="*/ 802 h 844"/>
              <a:gd name="T92" fmla="*/ 274 w 904"/>
              <a:gd name="T93" fmla="*/ 771 h 844"/>
              <a:gd name="T94" fmla="*/ 293 w 904"/>
              <a:gd name="T95" fmla="*/ 724 h 844"/>
              <a:gd name="T96" fmla="*/ 283 w 904"/>
              <a:gd name="T97" fmla="*/ 674 h 844"/>
              <a:gd name="T98" fmla="*/ 250 w 904"/>
              <a:gd name="T99" fmla="*/ 628 h 844"/>
              <a:gd name="T100" fmla="*/ 258 w 904"/>
              <a:gd name="T101" fmla="*/ 593 h 844"/>
              <a:gd name="T102" fmla="*/ 457 w 904"/>
              <a:gd name="T103" fmla="*/ 779 h 844"/>
              <a:gd name="T104" fmla="*/ 573 w 904"/>
              <a:gd name="T105" fmla="*/ 840 h 844"/>
              <a:gd name="T106" fmla="*/ 706 w 904"/>
              <a:gd name="T107" fmla="*/ 826 h 844"/>
              <a:gd name="T108" fmla="*/ 809 w 904"/>
              <a:gd name="T109" fmla="*/ 745 h 844"/>
              <a:gd name="T110" fmla="*/ 875 w 904"/>
              <a:gd name="T111" fmla="*/ 631 h 844"/>
              <a:gd name="T112" fmla="*/ 903 w 904"/>
              <a:gd name="T113" fmla="*/ 506 h 844"/>
              <a:gd name="T114" fmla="*/ 894 w 904"/>
              <a:gd name="T115" fmla="*/ 376 h 844"/>
              <a:gd name="T116" fmla="*/ 847 w 904"/>
              <a:gd name="T117" fmla="*/ 250 h 844"/>
              <a:gd name="T118" fmla="*/ 764 w 904"/>
              <a:gd name="T119" fmla="*/ 140 h 8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04" h="844">
                <a:moveTo>
                  <a:pt x="750" y="483"/>
                </a:moveTo>
                <a:lnTo>
                  <a:pt x="742" y="489"/>
                </a:lnTo>
                <a:lnTo>
                  <a:pt x="735" y="493"/>
                </a:lnTo>
                <a:lnTo>
                  <a:pt x="727" y="495"/>
                </a:lnTo>
                <a:lnTo>
                  <a:pt x="718" y="497"/>
                </a:lnTo>
                <a:lnTo>
                  <a:pt x="710" y="495"/>
                </a:lnTo>
                <a:lnTo>
                  <a:pt x="701" y="493"/>
                </a:lnTo>
                <a:lnTo>
                  <a:pt x="693" y="489"/>
                </a:lnTo>
                <a:lnTo>
                  <a:pt x="686" y="483"/>
                </a:lnTo>
                <a:lnTo>
                  <a:pt x="680" y="476"/>
                </a:lnTo>
                <a:lnTo>
                  <a:pt x="676" y="468"/>
                </a:lnTo>
                <a:lnTo>
                  <a:pt x="674" y="460"/>
                </a:lnTo>
                <a:lnTo>
                  <a:pt x="672" y="451"/>
                </a:lnTo>
                <a:lnTo>
                  <a:pt x="674" y="442"/>
                </a:lnTo>
                <a:lnTo>
                  <a:pt x="676" y="434"/>
                </a:lnTo>
                <a:lnTo>
                  <a:pt x="680" y="427"/>
                </a:lnTo>
                <a:lnTo>
                  <a:pt x="686" y="420"/>
                </a:lnTo>
                <a:lnTo>
                  <a:pt x="693" y="414"/>
                </a:lnTo>
                <a:lnTo>
                  <a:pt x="701" y="410"/>
                </a:lnTo>
                <a:lnTo>
                  <a:pt x="710" y="407"/>
                </a:lnTo>
                <a:lnTo>
                  <a:pt x="718" y="406"/>
                </a:lnTo>
                <a:lnTo>
                  <a:pt x="727" y="407"/>
                </a:lnTo>
                <a:lnTo>
                  <a:pt x="735" y="410"/>
                </a:lnTo>
                <a:lnTo>
                  <a:pt x="742" y="414"/>
                </a:lnTo>
                <a:lnTo>
                  <a:pt x="750" y="420"/>
                </a:lnTo>
                <a:lnTo>
                  <a:pt x="756" y="427"/>
                </a:lnTo>
                <a:lnTo>
                  <a:pt x="759" y="434"/>
                </a:lnTo>
                <a:lnTo>
                  <a:pt x="763" y="442"/>
                </a:lnTo>
                <a:lnTo>
                  <a:pt x="763" y="451"/>
                </a:lnTo>
                <a:lnTo>
                  <a:pt x="763" y="460"/>
                </a:lnTo>
                <a:lnTo>
                  <a:pt x="759" y="468"/>
                </a:lnTo>
                <a:lnTo>
                  <a:pt x="756" y="476"/>
                </a:lnTo>
                <a:lnTo>
                  <a:pt x="750" y="483"/>
                </a:lnTo>
                <a:lnTo>
                  <a:pt x="750" y="483"/>
                </a:lnTo>
                <a:close/>
                <a:moveTo>
                  <a:pt x="667" y="693"/>
                </a:moveTo>
                <a:lnTo>
                  <a:pt x="661" y="698"/>
                </a:lnTo>
                <a:lnTo>
                  <a:pt x="654" y="702"/>
                </a:lnTo>
                <a:lnTo>
                  <a:pt x="649" y="706"/>
                </a:lnTo>
                <a:lnTo>
                  <a:pt x="642" y="709"/>
                </a:lnTo>
                <a:lnTo>
                  <a:pt x="635" y="711"/>
                </a:lnTo>
                <a:lnTo>
                  <a:pt x="627" y="713"/>
                </a:lnTo>
                <a:lnTo>
                  <a:pt x="620" y="715"/>
                </a:lnTo>
                <a:lnTo>
                  <a:pt x="614" y="715"/>
                </a:lnTo>
                <a:lnTo>
                  <a:pt x="606" y="715"/>
                </a:lnTo>
                <a:lnTo>
                  <a:pt x="599" y="713"/>
                </a:lnTo>
                <a:lnTo>
                  <a:pt x="592" y="711"/>
                </a:lnTo>
                <a:lnTo>
                  <a:pt x="585" y="709"/>
                </a:lnTo>
                <a:lnTo>
                  <a:pt x="579" y="707"/>
                </a:lnTo>
                <a:lnTo>
                  <a:pt x="572" y="702"/>
                </a:lnTo>
                <a:lnTo>
                  <a:pt x="566" y="698"/>
                </a:lnTo>
                <a:lnTo>
                  <a:pt x="561" y="693"/>
                </a:lnTo>
                <a:lnTo>
                  <a:pt x="555" y="687"/>
                </a:lnTo>
                <a:lnTo>
                  <a:pt x="550" y="681"/>
                </a:lnTo>
                <a:lnTo>
                  <a:pt x="547" y="674"/>
                </a:lnTo>
                <a:lnTo>
                  <a:pt x="544" y="668"/>
                </a:lnTo>
                <a:lnTo>
                  <a:pt x="541" y="660"/>
                </a:lnTo>
                <a:lnTo>
                  <a:pt x="539" y="654"/>
                </a:lnTo>
                <a:lnTo>
                  <a:pt x="538" y="647"/>
                </a:lnTo>
                <a:lnTo>
                  <a:pt x="538" y="639"/>
                </a:lnTo>
                <a:lnTo>
                  <a:pt x="538" y="632"/>
                </a:lnTo>
                <a:lnTo>
                  <a:pt x="539" y="625"/>
                </a:lnTo>
                <a:lnTo>
                  <a:pt x="541" y="617"/>
                </a:lnTo>
                <a:lnTo>
                  <a:pt x="544" y="611"/>
                </a:lnTo>
                <a:lnTo>
                  <a:pt x="547" y="604"/>
                </a:lnTo>
                <a:lnTo>
                  <a:pt x="550" y="598"/>
                </a:lnTo>
                <a:lnTo>
                  <a:pt x="555" y="591"/>
                </a:lnTo>
                <a:lnTo>
                  <a:pt x="561" y="586"/>
                </a:lnTo>
                <a:lnTo>
                  <a:pt x="566" y="581"/>
                </a:lnTo>
                <a:lnTo>
                  <a:pt x="572" y="577"/>
                </a:lnTo>
                <a:lnTo>
                  <a:pt x="579" y="572"/>
                </a:lnTo>
                <a:lnTo>
                  <a:pt x="585" y="570"/>
                </a:lnTo>
                <a:lnTo>
                  <a:pt x="592" y="567"/>
                </a:lnTo>
                <a:lnTo>
                  <a:pt x="599" y="565"/>
                </a:lnTo>
                <a:lnTo>
                  <a:pt x="606" y="564"/>
                </a:lnTo>
                <a:lnTo>
                  <a:pt x="614" y="564"/>
                </a:lnTo>
                <a:lnTo>
                  <a:pt x="620" y="564"/>
                </a:lnTo>
                <a:lnTo>
                  <a:pt x="627" y="565"/>
                </a:lnTo>
                <a:lnTo>
                  <a:pt x="635" y="567"/>
                </a:lnTo>
                <a:lnTo>
                  <a:pt x="642" y="570"/>
                </a:lnTo>
                <a:lnTo>
                  <a:pt x="649" y="572"/>
                </a:lnTo>
                <a:lnTo>
                  <a:pt x="654" y="577"/>
                </a:lnTo>
                <a:lnTo>
                  <a:pt x="661" y="581"/>
                </a:lnTo>
                <a:lnTo>
                  <a:pt x="667" y="586"/>
                </a:lnTo>
                <a:lnTo>
                  <a:pt x="671" y="591"/>
                </a:lnTo>
                <a:lnTo>
                  <a:pt x="676" y="598"/>
                </a:lnTo>
                <a:lnTo>
                  <a:pt x="680" y="604"/>
                </a:lnTo>
                <a:lnTo>
                  <a:pt x="683" y="611"/>
                </a:lnTo>
                <a:lnTo>
                  <a:pt x="686" y="617"/>
                </a:lnTo>
                <a:lnTo>
                  <a:pt x="687" y="625"/>
                </a:lnTo>
                <a:lnTo>
                  <a:pt x="688" y="632"/>
                </a:lnTo>
                <a:lnTo>
                  <a:pt x="688" y="639"/>
                </a:lnTo>
                <a:lnTo>
                  <a:pt x="688" y="647"/>
                </a:lnTo>
                <a:lnTo>
                  <a:pt x="687" y="654"/>
                </a:lnTo>
                <a:lnTo>
                  <a:pt x="686" y="660"/>
                </a:lnTo>
                <a:lnTo>
                  <a:pt x="683" y="668"/>
                </a:lnTo>
                <a:lnTo>
                  <a:pt x="680" y="674"/>
                </a:lnTo>
                <a:lnTo>
                  <a:pt x="676" y="681"/>
                </a:lnTo>
                <a:lnTo>
                  <a:pt x="671" y="687"/>
                </a:lnTo>
                <a:lnTo>
                  <a:pt x="667" y="693"/>
                </a:lnTo>
                <a:lnTo>
                  <a:pt x="667" y="693"/>
                </a:lnTo>
                <a:close/>
                <a:moveTo>
                  <a:pt x="571" y="221"/>
                </a:moveTo>
                <a:lnTo>
                  <a:pt x="575" y="217"/>
                </a:lnTo>
                <a:lnTo>
                  <a:pt x="580" y="213"/>
                </a:lnTo>
                <a:lnTo>
                  <a:pt x="585" y="210"/>
                </a:lnTo>
                <a:lnTo>
                  <a:pt x="591" y="207"/>
                </a:lnTo>
                <a:lnTo>
                  <a:pt x="602" y="204"/>
                </a:lnTo>
                <a:lnTo>
                  <a:pt x="614" y="203"/>
                </a:lnTo>
                <a:lnTo>
                  <a:pt x="625" y="204"/>
                </a:lnTo>
                <a:lnTo>
                  <a:pt x="636" y="207"/>
                </a:lnTo>
                <a:lnTo>
                  <a:pt x="642" y="210"/>
                </a:lnTo>
                <a:lnTo>
                  <a:pt x="646" y="213"/>
                </a:lnTo>
                <a:lnTo>
                  <a:pt x="651" y="217"/>
                </a:lnTo>
                <a:lnTo>
                  <a:pt x="655" y="221"/>
                </a:lnTo>
                <a:lnTo>
                  <a:pt x="660" y="226"/>
                </a:lnTo>
                <a:lnTo>
                  <a:pt x="663" y="230"/>
                </a:lnTo>
                <a:lnTo>
                  <a:pt x="667" y="236"/>
                </a:lnTo>
                <a:lnTo>
                  <a:pt x="669" y="241"/>
                </a:lnTo>
                <a:lnTo>
                  <a:pt x="672" y="252"/>
                </a:lnTo>
                <a:lnTo>
                  <a:pt x="674" y="264"/>
                </a:lnTo>
                <a:lnTo>
                  <a:pt x="672" y="275"/>
                </a:lnTo>
                <a:lnTo>
                  <a:pt x="669" y="287"/>
                </a:lnTo>
                <a:lnTo>
                  <a:pt x="667" y="291"/>
                </a:lnTo>
                <a:lnTo>
                  <a:pt x="663" y="297"/>
                </a:lnTo>
                <a:lnTo>
                  <a:pt x="660" y="301"/>
                </a:lnTo>
                <a:lnTo>
                  <a:pt x="655" y="306"/>
                </a:lnTo>
                <a:lnTo>
                  <a:pt x="651" y="310"/>
                </a:lnTo>
                <a:lnTo>
                  <a:pt x="646" y="314"/>
                </a:lnTo>
                <a:lnTo>
                  <a:pt x="642" y="317"/>
                </a:lnTo>
                <a:lnTo>
                  <a:pt x="636" y="319"/>
                </a:lnTo>
                <a:lnTo>
                  <a:pt x="625" y="323"/>
                </a:lnTo>
                <a:lnTo>
                  <a:pt x="614" y="324"/>
                </a:lnTo>
                <a:lnTo>
                  <a:pt x="602" y="323"/>
                </a:lnTo>
                <a:lnTo>
                  <a:pt x="591" y="319"/>
                </a:lnTo>
                <a:lnTo>
                  <a:pt x="585" y="317"/>
                </a:lnTo>
                <a:lnTo>
                  <a:pt x="580" y="314"/>
                </a:lnTo>
                <a:lnTo>
                  <a:pt x="575" y="310"/>
                </a:lnTo>
                <a:lnTo>
                  <a:pt x="571" y="306"/>
                </a:lnTo>
                <a:lnTo>
                  <a:pt x="566" y="301"/>
                </a:lnTo>
                <a:lnTo>
                  <a:pt x="563" y="297"/>
                </a:lnTo>
                <a:lnTo>
                  <a:pt x="559" y="291"/>
                </a:lnTo>
                <a:lnTo>
                  <a:pt x="557" y="287"/>
                </a:lnTo>
                <a:lnTo>
                  <a:pt x="554" y="275"/>
                </a:lnTo>
                <a:lnTo>
                  <a:pt x="553" y="264"/>
                </a:lnTo>
                <a:lnTo>
                  <a:pt x="554" y="252"/>
                </a:lnTo>
                <a:lnTo>
                  <a:pt x="557" y="241"/>
                </a:lnTo>
                <a:lnTo>
                  <a:pt x="559" y="236"/>
                </a:lnTo>
                <a:lnTo>
                  <a:pt x="563" y="230"/>
                </a:lnTo>
                <a:lnTo>
                  <a:pt x="566" y="226"/>
                </a:lnTo>
                <a:lnTo>
                  <a:pt x="571" y="221"/>
                </a:lnTo>
                <a:lnTo>
                  <a:pt x="571" y="221"/>
                </a:lnTo>
                <a:close/>
                <a:moveTo>
                  <a:pt x="419" y="266"/>
                </a:moveTo>
                <a:lnTo>
                  <a:pt x="415" y="270"/>
                </a:lnTo>
                <a:lnTo>
                  <a:pt x="410" y="273"/>
                </a:lnTo>
                <a:lnTo>
                  <a:pt x="405" y="276"/>
                </a:lnTo>
                <a:lnTo>
                  <a:pt x="399" y="279"/>
                </a:lnTo>
                <a:lnTo>
                  <a:pt x="389" y="282"/>
                </a:lnTo>
                <a:lnTo>
                  <a:pt x="377" y="283"/>
                </a:lnTo>
                <a:lnTo>
                  <a:pt x="365" y="282"/>
                </a:lnTo>
                <a:lnTo>
                  <a:pt x="354" y="279"/>
                </a:lnTo>
                <a:lnTo>
                  <a:pt x="349" y="276"/>
                </a:lnTo>
                <a:lnTo>
                  <a:pt x="344" y="273"/>
                </a:lnTo>
                <a:lnTo>
                  <a:pt x="339" y="270"/>
                </a:lnTo>
                <a:lnTo>
                  <a:pt x="335" y="266"/>
                </a:lnTo>
                <a:lnTo>
                  <a:pt x="330" y="262"/>
                </a:lnTo>
                <a:lnTo>
                  <a:pt x="327" y="256"/>
                </a:lnTo>
                <a:lnTo>
                  <a:pt x="323" y="252"/>
                </a:lnTo>
                <a:lnTo>
                  <a:pt x="321" y="246"/>
                </a:lnTo>
                <a:lnTo>
                  <a:pt x="318" y="235"/>
                </a:lnTo>
                <a:lnTo>
                  <a:pt x="317" y="223"/>
                </a:lnTo>
                <a:lnTo>
                  <a:pt x="318" y="212"/>
                </a:lnTo>
                <a:lnTo>
                  <a:pt x="321" y="201"/>
                </a:lnTo>
                <a:lnTo>
                  <a:pt x="323" y="195"/>
                </a:lnTo>
                <a:lnTo>
                  <a:pt x="327" y="191"/>
                </a:lnTo>
                <a:lnTo>
                  <a:pt x="330" y="185"/>
                </a:lnTo>
                <a:lnTo>
                  <a:pt x="335" y="180"/>
                </a:lnTo>
                <a:lnTo>
                  <a:pt x="339" y="177"/>
                </a:lnTo>
                <a:lnTo>
                  <a:pt x="344" y="172"/>
                </a:lnTo>
                <a:lnTo>
                  <a:pt x="349" y="170"/>
                </a:lnTo>
                <a:lnTo>
                  <a:pt x="354" y="167"/>
                </a:lnTo>
                <a:lnTo>
                  <a:pt x="365" y="165"/>
                </a:lnTo>
                <a:lnTo>
                  <a:pt x="377" y="163"/>
                </a:lnTo>
                <a:lnTo>
                  <a:pt x="389" y="165"/>
                </a:lnTo>
                <a:lnTo>
                  <a:pt x="399" y="167"/>
                </a:lnTo>
                <a:lnTo>
                  <a:pt x="405" y="170"/>
                </a:lnTo>
                <a:lnTo>
                  <a:pt x="410" y="172"/>
                </a:lnTo>
                <a:lnTo>
                  <a:pt x="415" y="177"/>
                </a:lnTo>
                <a:lnTo>
                  <a:pt x="419" y="180"/>
                </a:lnTo>
                <a:lnTo>
                  <a:pt x="424" y="185"/>
                </a:lnTo>
                <a:lnTo>
                  <a:pt x="427" y="191"/>
                </a:lnTo>
                <a:lnTo>
                  <a:pt x="431" y="195"/>
                </a:lnTo>
                <a:lnTo>
                  <a:pt x="433" y="201"/>
                </a:lnTo>
                <a:lnTo>
                  <a:pt x="436" y="212"/>
                </a:lnTo>
                <a:lnTo>
                  <a:pt x="438" y="223"/>
                </a:lnTo>
                <a:lnTo>
                  <a:pt x="436" y="235"/>
                </a:lnTo>
                <a:lnTo>
                  <a:pt x="433" y="246"/>
                </a:lnTo>
                <a:lnTo>
                  <a:pt x="431" y="252"/>
                </a:lnTo>
                <a:lnTo>
                  <a:pt x="427" y="256"/>
                </a:lnTo>
                <a:lnTo>
                  <a:pt x="424" y="262"/>
                </a:lnTo>
                <a:lnTo>
                  <a:pt x="419" y="266"/>
                </a:lnTo>
                <a:lnTo>
                  <a:pt x="419" y="266"/>
                </a:lnTo>
                <a:close/>
                <a:moveTo>
                  <a:pt x="764" y="140"/>
                </a:moveTo>
                <a:lnTo>
                  <a:pt x="747" y="123"/>
                </a:lnTo>
                <a:lnTo>
                  <a:pt x="729" y="108"/>
                </a:lnTo>
                <a:lnTo>
                  <a:pt x="711" y="93"/>
                </a:lnTo>
                <a:lnTo>
                  <a:pt x="692" y="80"/>
                </a:lnTo>
                <a:lnTo>
                  <a:pt x="672" y="67"/>
                </a:lnTo>
                <a:lnTo>
                  <a:pt x="652" y="56"/>
                </a:lnTo>
                <a:lnTo>
                  <a:pt x="631" y="46"/>
                </a:lnTo>
                <a:lnTo>
                  <a:pt x="610" y="36"/>
                </a:lnTo>
                <a:lnTo>
                  <a:pt x="588" y="28"/>
                </a:lnTo>
                <a:lnTo>
                  <a:pt x="566" y="20"/>
                </a:lnTo>
                <a:lnTo>
                  <a:pt x="544" y="14"/>
                </a:lnTo>
                <a:lnTo>
                  <a:pt x="521" y="9"/>
                </a:lnTo>
                <a:lnTo>
                  <a:pt x="498" y="5"/>
                </a:lnTo>
                <a:lnTo>
                  <a:pt x="476" y="2"/>
                </a:lnTo>
                <a:lnTo>
                  <a:pt x="453" y="0"/>
                </a:lnTo>
                <a:lnTo>
                  <a:pt x="430" y="0"/>
                </a:lnTo>
                <a:lnTo>
                  <a:pt x="408" y="0"/>
                </a:lnTo>
                <a:lnTo>
                  <a:pt x="387" y="2"/>
                </a:lnTo>
                <a:lnTo>
                  <a:pt x="365" y="4"/>
                </a:lnTo>
                <a:lnTo>
                  <a:pt x="345" y="8"/>
                </a:lnTo>
                <a:lnTo>
                  <a:pt x="325" y="12"/>
                </a:lnTo>
                <a:lnTo>
                  <a:pt x="304" y="18"/>
                </a:lnTo>
                <a:lnTo>
                  <a:pt x="284" y="25"/>
                </a:lnTo>
                <a:lnTo>
                  <a:pt x="265" y="31"/>
                </a:lnTo>
                <a:lnTo>
                  <a:pt x="246" y="40"/>
                </a:lnTo>
                <a:lnTo>
                  <a:pt x="226" y="49"/>
                </a:lnTo>
                <a:lnTo>
                  <a:pt x="208" y="60"/>
                </a:lnTo>
                <a:lnTo>
                  <a:pt x="190" y="71"/>
                </a:lnTo>
                <a:lnTo>
                  <a:pt x="173" y="83"/>
                </a:lnTo>
                <a:lnTo>
                  <a:pt x="156" y="96"/>
                </a:lnTo>
                <a:lnTo>
                  <a:pt x="140" y="110"/>
                </a:lnTo>
                <a:lnTo>
                  <a:pt x="126" y="125"/>
                </a:lnTo>
                <a:lnTo>
                  <a:pt x="110" y="141"/>
                </a:lnTo>
                <a:lnTo>
                  <a:pt x="95" y="158"/>
                </a:lnTo>
                <a:lnTo>
                  <a:pt x="82" y="176"/>
                </a:lnTo>
                <a:lnTo>
                  <a:pt x="69" y="194"/>
                </a:lnTo>
                <a:lnTo>
                  <a:pt x="58" y="212"/>
                </a:lnTo>
                <a:lnTo>
                  <a:pt x="48" y="232"/>
                </a:lnTo>
                <a:lnTo>
                  <a:pt x="38" y="252"/>
                </a:lnTo>
                <a:lnTo>
                  <a:pt x="30" y="273"/>
                </a:lnTo>
                <a:lnTo>
                  <a:pt x="22" y="293"/>
                </a:lnTo>
                <a:lnTo>
                  <a:pt x="16" y="315"/>
                </a:lnTo>
                <a:lnTo>
                  <a:pt x="11" y="337"/>
                </a:lnTo>
                <a:lnTo>
                  <a:pt x="6" y="359"/>
                </a:lnTo>
                <a:lnTo>
                  <a:pt x="4" y="383"/>
                </a:lnTo>
                <a:lnTo>
                  <a:pt x="2" y="405"/>
                </a:lnTo>
                <a:lnTo>
                  <a:pt x="0" y="429"/>
                </a:lnTo>
                <a:lnTo>
                  <a:pt x="0" y="451"/>
                </a:lnTo>
                <a:lnTo>
                  <a:pt x="2" y="475"/>
                </a:lnTo>
                <a:lnTo>
                  <a:pt x="4" y="498"/>
                </a:lnTo>
                <a:lnTo>
                  <a:pt x="7" y="520"/>
                </a:lnTo>
                <a:lnTo>
                  <a:pt x="12" y="543"/>
                </a:lnTo>
                <a:lnTo>
                  <a:pt x="17" y="564"/>
                </a:lnTo>
                <a:lnTo>
                  <a:pt x="24" y="587"/>
                </a:lnTo>
                <a:lnTo>
                  <a:pt x="32" y="608"/>
                </a:lnTo>
                <a:lnTo>
                  <a:pt x="40" y="629"/>
                </a:lnTo>
                <a:lnTo>
                  <a:pt x="50" y="650"/>
                </a:lnTo>
                <a:lnTo>
                  <a:pt x="60" y="671"/>
                </a:lnTo>
                <a:lnTo>
                  <a:pt x="72" y="690"/>
                </a:lnTo>
                <a:lnTo>
                  <a:pt x="83" y="709"/>
                </a:lnTo>
                <a:lnTo>
                  <a:pt x="96" y="727"/>
                </a:lnTo>
                <a:lnTo>
                  <a:pt x="110" y="745"/>
                </a:lnTo>
                <a:lnTo>
                  <a:pt x="125" y="762"/>
                </a:lnTo>
                <a:lnTo>
                  <a:pt x="140" y="779"/>
                </a:lnTo>
                <a:lnTo>
                  <a:pt x="147" y="785"/>
                </a:lnTo>
                <a:lnTo>
                  <a:pt x="154" y="790"/>
                </a:lnTo>
                <a:lnTo>
                  <a:pt x="162" y="795"/>
                </a:lnTo>
                <a:lnTo>
                  <a:pt x="170" y="798"/>
                </a:lnTo>
                <a:lnTo>
                  <a:pt x="178" y="802"/>
                </a:lnTo>
                <a:lnTo>
                  <a:pt x="187" y="803"/>
                </a:lnTo>
                <a:lnTo>
                  <a:pt x="195" y="805"/>
                </a:lnTo>
                <a:lnTo>
                  <a:pt x="204" y="805"/>
                </a:lnTo>
                <a:lnTo>
                  <a:pt x="213" y="805"/>
                </a:lnTo>
                <a:lnTo>
                  <a:pt x="222" y="803"/>
                </a:lnTo>
                <a:lnTo>
                  <a:pt x="230" y="802"/>
                </a:lnTo>
                <a:lnTo>
                  <a:pt x="238" y="798"/>
                </a:lnTo>
                <a:lnTo>
                  <a:pt x="246" y="795"/>
                </a:lnTo>
                <a:lnTo>
                  <a:pt x="253" y="790"/>
                </a:lnTo>
                <a:lnTo>
                  <a:pt x="260" y="785"/>
                </a:lnTo>
                <a:lnTo>
                  <a:pt x="267" y="779"/>
                </a:lnTo>
                <a:lnTo>
                  <a:pt x="274" y="771"/>
                </a:lnTo>
                <a:lnTo>
                  <a:pt x="278" y="764"/>
                </a:lnTo>
                <a:lnTo>
                  <a:pt x="283" y="756"/>
                </a:lnTo>
                <a:lnTo>
                  <a:pt x="287" y="748"/>
                </a:lnTo>
                <a:lnTo>
                  <a:pt x="290" y="741"/>
                </a:lnTo>
                <a:lnTo>
                  <a:pt x="292" y="732"/>
                </a:lnTo>
                <a:lnTo>
                  <a:pt x="293" y="724"/>
                </a:lnTo>
                <a:lnTo>
                  <a:pt x="294" y="715"/>
                </a:lnTo>
                <a:lnTo>
                  <a:pt x="293" y="707"/>
                </a:lnTo>
                <a:lnTo>
                  <a:pt x="292" y="698"/>
                </a:lnTo>
                <a:lnTo>
                  <a:pt x="290" y="690"/>
                </a:lnTo>
                <a:lnTo>
                  <a:pt x="287" y="682"/>
                </a:lnTo>
                <a:lnTo>
                  <a:pt x="283" y="674"/>
                </a:lnTo>
                <a:lnTo>
                  <a:pt x="278" y="666"/>
                </a:lnTo>
                <a:lnTo>
                  <a:pt x="274" y="658"/>
                </a:lnTo>
                <a:lnTo>
                  <a:pt x="267" y="651"/>
                </a:lnTo>
                <a:lnTo>
                  <a:pt x="259" y="643"/>
                </a:lnTo>
                <a:lnTo>
                  <a:pt x="253" y="636"/>
                </a:lnTo>
                <a:lnTo>
                  <a:pt x="250" y="628"/>
                </a:lnTo>
                <a:lnTo>
                  <a:pt x="248" y="620"/>
                </a:lnTo>
                <a:lnTo>
                  <a:pt x="247" y="613"/>
                </a:lnTo>
                <a:lnTo>
                  <a:pt x="247" y="607"/>
                </a:lnTo>
                <a:lnTo>
                  <a:pt x="249" y="602"/>
                </a:lnTo>
                <a:lnTo>
                  <a:pt x="252" y="598"/>
                </a:lnTo>
                <a:lnTo>
                  <a:pt x="258" y="593"/>
                </a:lnTo>
                <a:lnTo>
                  <a:pt x="261" y="593"/>
                </a:lnTo>
                <a:lnTo>
                  <a:pt x="265" y="593"/>
                </a:lnTo>
                <a:lnTo>
                  <a:pt x="270" y="596"/>
                </a:lnTo>
                <a:lnTo>
                  <a:pt x="279" y="602"/>
                </a:lnTo>
                <a:lnTo>
                  <a:pt x="291" y="613"/>
                </a:lnTo>
                <a:lnTo>
                  <a:pt x="457" y="779"/>
                </a:lnTo>
                <a:lnTo>
                  <a:pt x="474" y="794"/>
                </a:lnTo>
                <a:lnTo>
                  <a:pt x="491" y="806"/>
                </a:lnTo>
                <a:lnTo>
                  <a:pt x="510" y="817"/>
                </a:lnTo>
                <a:lnTo>
                  <a:pt x="530" y="828"/>
                </a:lnTo>
                <a:lnTo>
                  <a:pt x="550" y="834"/>
                </a:lnTo>
                <a:lnTo>
                  <a:pt x="573" y="840"/>
                </a:lnTo>
                <a:lnTo>
                  <a:pt x="594" y="843"/>
                </a:lnTo>
                <a:lnTo>
                  <a:pt x="618" y="844"/>
                </a:lnTo>
                <a:lnTo>
                  <a:pt x="641" y="843"/>
                </a:lnTo>
                <a:lnTo>
                  <a:pt x="663" y="840"/>
                </a:lnTo>
                <a:lnTo>
                  <a:pt x="685" y="834"/>
                </a:lnTo>
                <a:lnTo>
                  <a:pt x="706" y="826"/>
                </a:lnTo>
                <a:lnTo>
                  <a:pt x="726" y="817"/>
                </a:lnTo>
                <a:lnTo>
                  <a:pt x="745" y="806"/>
                </a:lnTo>
                <a:lnTo>
                  <a:pt x="763" y="794"/>
                </a:lnTo>
                <a:lnTo>
                  <a:pt x="779" y="779"/>
                </a:lnTo>
                <a:lnTo>
                  <a:pt x="794" y="762"/>
                </a:lnTo>
                <a:lnTo>
                  <a:pt x="809" y="745"/>
                </a:lnTo>
                <a:lnTo>
                  <a:pt x="823" y="727"/>
                </a:lnTo>
                <a:lnTo>
                  <a:pt x="835" y="709"/>
                </a:lnTo>
                <a:lnTo>
                  <a:pt x="846" y="690"/>
                </a:lnTo>
                <a:lnTo>
                  <a:pt x="857" y="671"/>
                </a:lnTo>
                <a:lnTo>
                  <a:pt x="867" y="651"/>
                </a:lnTo>
                <a:lnTo>
                  <a:pt x="875" y="631"/>
                </a:lnTo>
                <a:lnTo>
                  <a:pt x="881" y="611"/>
                </a:lnTo>
                <a:lnTo>
                  <a:pt x="888" y="590"/>
                </a:lnTo>
                <a:lnTo>
                  <a:pt x="894" y="569"/>
                </a:lnTo>
                <a:lnTo>
                  <a:pt x="897" y="549"/>
                </a:lnTo>
                <a:lnTo>
                  <a:pt x="901" y="527"/>
                </a:lnTo>
                <a:lnTo>
                  <a:pt x="903" y="506"/>
                </a:lnTo>
                <a:lnTo>
                  <a:pt x="904" y="484"/>
                </a:lnTo>
                <a:lnTo>
                  <a:pt x="904" y="462"/>
                </a:lnTo>
                <a:lnTo>
                  <a:pt x="903" y="440"/>
                </a:lnTo>
                <a:lnTo>
                  <a:pt x="901" y="419"/>
                </a:lnTo>
                <a:lnTo>
                  <a:pt x="897" y="397"/>
                </a:lnTo>
                <a:lnTo>
                  <a:pt x="894" y="376"/>
                </a:lnTo>
                <a:lnTo>
                  <a:pt x="888" y="354"/>
                </a:lnTo>
                <a:lnTo>
                  <a:pt x="882" y="333"/>
                </a:lnTo>
                <a:lnTo>
                  <a:pt x="875" y="313"/>
                </a:lnTo>
                <a:lnTo>
                  <a:pt x="867" y="291"/>
                </a:lnTo>
                <a:lnTo>
                  <a:pt x="858" y="271"/>
                </a:lnTo>
                <a:lnTo>
                  <a:pt x="847" y="250"/>
                </a:lnTo>
                <a:lnTo>
                  <a:pt x="836" y="231"/>
                </a:lnTo>
                <a:lnTo>
                  <a:pt x="824" y="212"/>
                </a:lnTo>
                <a:lnTo>
                  <a:pt x="810" y="193"/>
                </a:lnTo>
                <a:lnTo>
                  <a:pt x="796" y="175"/>
                </a:lnTo>
                <a:lnTo>
                  <a:pt x="781" y="157"/>
                </a:lnTo>
                <a:lnTo>
                  <a:pt x="764" y="140"/>
                </a:lnTo>
                <a:lnTo>
                  <a:pt x="764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C328BA17-DCF2-44A3-BD2B-F07E0EB77966}"/>
              </a:ext>
            </a:extLst>
          </p:cNvPr>
          <p:cNvGrpSpPr>
            <a:grpSpLocks noChangeAspect="1"/>
          </p:cNvGrpSpPr>
          <p:nvPr/>
        </p:nvGrpSpPr>
        <p:grpSpPr>
          <a:xfrm>
            <a:off x="6280076" y="477456"/>
            <a:ext cx="360000" cy="269500"/>
            <a:chOff x="7610475" y="3671888"/>
            <a:chExt cx="284163" cy="212725"/>
          </a:xfrm>
          <a:solidFill>
            <a:schemeClr val="bg1"/>
          </a:solidFill>
        </p:grpSpPr>
        <p:sp>
          <p:nvSpPr>
            <p:cNvPr id="32" name="Freeform 3248">
              <a:extLst>
                <a:ext uri="{FF2B5EF4-FFF2-40B4-BE49-F238E27FC236}">
                  <a16:creationId xmlns:a16="http://schemas.microsoft.com/office/drawing/2014/main" id="{F297787F-2B38-41A2-A6E6-1BC3F8ACC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3838" y="3689350"/>
              <a:ext cx="50800" cy="177800"/>
            </a:xfrm>
            <a:custGeom>
              <a:avLst/>
              <a:gdLst>
                <a:gd name="T0" fmla="*/ 20 w 162"/>
                <a:gd name="T1" fmla="*/ 1 h 559"/>
                <a:gd name="T2" fmla="*/ 15 w 162"/>
                <a:gd name="T3" fmla="*/ 0 h 559"/>
                <a:gd name="T4" fmla="*/ 9 w 162"/>
                <a:gd name="T5" fmla="*/ 1 h 559"/>
                <a:gd name="T6" fmla="*/ 4 w 162"/>
                <a:gd name="T7" fmla="*/ 4 h 559"/>
                <a:gd name="T8" fmla="*/ 1 w 162"/>
                <a:gd name="T9" fmla="*/ 10 h 559"/>
                <a:gd name="T10" fmla="*/ 0 w 162"/>
                <a:gd name="T11" fmla="*/ 15 h 559"/>
                <a:gd name="T12" fmla="*/ 2 w 162"/>
                <a:gd name="T13" fmla="*/ 22 h 559"/>
                <a:gd name="T14" fmla="*/ 5 w 162"/>
                <a:gd name="T15" fmla="*/ 26 h 559"/>
                <a:gd name="T16" fmla="*/ 21 w 162"/>
                <a:gd name="T17" fmla="*/ 38 h 559"/>
                <a:gd name="T18" fmla="*/ 47 w 162"/>
                <a:gd name="T19" fmla="*/ 60 h 559"/>
                <a:gd name="T20" fmla="*/ 70 w 162"/>
                <a:gd name="T21" fmla="*/ 86 h 559"/>
                <a:gd name="T22" fmla="*/ 90 w 162"/>
                <a:gd name="T23" fmla="*/ 116 h 559"/>
                <a:gd name="T24" fmla="*/ 107 w 162"/>
                <a:gd name="T25" fmla="*/ 149 h 559"/>
                <a:gd name="T26" fmla="*/ 118 w 162"/>
                <a:gd name="T27" fmla="*/ 183 h 559"/>
                <a:gd name="T28" fmla="*/ 127 w 162"/>
                <a:gd name="T29" fmla="*/ 221 h 559"/>
                <a:gd name="T30" fmla="*/ 131 w 162"/>
                <a:gd name="T31" fmla="*/ 259 h 559"/>
                <a:gd name="T32" fmla="*/ 131 w 162"/>
                <a:gd name="T33" fmla="*/ 299 h 559"/>
                <a:gd name="T34" fmla="*/ 127 w 162"/>
                <a:gd name="T35" fmla="*/ 337 h 559"/>
                <a:gd name="T36" fmla="*/ 118 w 162"/>
                <a:gd name="T37" fmla="*/ 375 h 559"/>
                <a:gd name="T38" fmla="*/ 107 w 162"/>
                <a:gd name="T39" fmla="*/ 410 h 559"/>
                <a:gd name="T40" fmla="*/ 90 w 162"/>
                <a:gd name="T41" fmla="*/ 442 h 559"/>
                <a:gd name="T42" fmla="*/ 70 w 162"/>
                <a:gd name="T43" fmla="*/ 472 h 559"/>
                <a:gd name="T44" fmla="*/ 47 w 162"/>
                <a:gd name="T45" fmla="*/ 499 h 559"/>
                <a:gd name="T46" fmla="*/ 21 w 162"/>
                <a:gd name="T47" fmla="*/ 521 h 559"/>
                <a:gd name="T48" fmla="*/ 5 w 162"/>
                <a:gd name="T49" fmla="*/ 533 h 559"/>
                <a:gd name="T50" fmla="*/ 2 w 162"/>
                <a:gd name="T51" fmla="*/ 537 h 559"/>
                <a:gd name="T52" fmla="*/ 0 w 162"/>
                <a:gd name="T53" fmla="*/ 543 h 559"/>
                <a:gd name="T54" fmla="*/ 1 w 162"/>
                <a:gd name="T55" fmla="*/ 549 h 559"/>
                <a:gd name="T56" fmla="*/ 5 w 162"/>
                <a:gd name="T57" fmla="*/ 554 h 559"/>
                <a:gd name="T58" fmla="*/ 11 w 162"/>
                <a:gd name="T59" fmla="*/ 558 h 559"/>
                <a:gd name="T60" fmla="*/ 19 w 162"/>
                <a:gd name="T61" fmla="*/ 558 h 559"/>
                <a:gd name="T62" fmla="*/ 39 w 162"/>
                <a:gd name="T63" fmla="*/ 545 h 559"/>
                <a:gd name="T64" fmla="*/ 68 w 162"/>
                <a:gd name="T65" fmla="*/ 520 h 559"/>
                <a:gd name="T66" fmla="*/ 94 w 162"/>
                <a:gd name="T67" fmla="*/ 491 h 559"/>
                <a:gd name="T68" fmla="*/ 115 w 162"/>
                <a:gd name="T69" fmla="*/ 458 h 559"/>
                <a:gd name="T70" fmla="*/ 133 w 162"/>
                <a:gd name="T71" fmla="*/ 423 h 559"/>
                <a:gd name="T72" fmla="*/ 147 w 162"/>
                <a:gd name="T73" fmla="*/ 384 h 559"/>
                <a:gd name="T74" fmla="*/ 157 w 162"/>
                <a:gd name="T75" fmla="*/ 344 h 559"/>
                <a:gd name="T76" fmla="*/ 161 w 162"/>
                <a:gd name="T77" fmla="*/ 301 h 559"/>
                <a:gd name="T78" fmla="*/ 161 w 162"/>
                <a:gd name="T79" fmla="*/ 257 h 559"/>
                <a:gd name="T80" fmla="*/ 157 w 162"/>
                <a:gd name="T81" fmla="*/ 215 h 559"/>
                <a:gd name="T82" fmla="*/ 147 w 162"/>
                <a:gd name="T83" fmla="*/ 175 h 559"/>
                <a:gd name="T84" fmla="*/ 133 w 162"/>
                <a:gd name="T85" fmla="*/ 136 h 559"/>
                <a:gd name="T86" fmla="*/ 115 w 162"/>
                <a:gd name="T87" fmla="*/ 100 h 559"/>
                <a:gd name="T88" fmla="*/ 94 w 162"/>
                <a:gd name="T89" fmla="*/ 68 h 559"/>
                <a:gd name="T90" fmla="*/ 68 w 162"/>
                <a:gd name="T91" fmla="*/ 38 h 559"/>
                <a:gd name="T92" fmla="*/ 39 w 162"/>
                <a:gd name="T93" fmla="*/ 13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2" h="559">
                  <a:moveTo>
                    <a:pt x="23" y="2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5" y="26"/>
                  </a:lnTo>
                  <a:lnTo>
                    <a:pt x="7" y="28"/>
                  </a:lnTo>
                  <a:lnTo>
                    <a:pt x="21" y="38"/>
                  </a:lnTo>
                  <a:lnTo>
                    <a:pt x="35" y="48"/>
                  </a:lnTo>
                  <a:lnTo>
                    <a:pt x="47" y="60"/>
                  </a:lnTo>
                  <a:lnTo>
                    <a:pt x="60" y="73"/>
                  </a:lnTo>
                  <a:lnTo>
                    <a:pt x="70" y="86"/>
                  </a:lnTo>
                  <a:lnTo>
                    <a:pt x="81" y="101"/>
                  </a:lnTo>
                  <a:lnTo>
                    <a:pt x="90" y="116"/>
                  </a:lnTo>
                  <a:lnTo>
                    <a:pt x="98" y="132"/>
                  </a:lnTo>
                  <a:lnTo>
                    <a:pt x="107" y="149"/>
                  </a:lnTo>
                  <a:lnTo>
                    <a:pt x="113" y="166"/>
                  </a:lnTo>
                  <a:lnTo>
                    <a:pt x="118" y="183"/>
                  </a:lnTo>
                  <a:lnTo>
                    <a:pt x="124" y="202"/>
                  </a:lnTo>
                  <a:lnTo>
                    <a:pt x="127" y="221"/>
                  </a:lnTo>
                  <a:lnTo>
                    <a:pt x="130" y="240"/>
                  </a:lnTo>
                  <a:lnTo>
                    <a:pt x="131" y="259"/>
                  </a:lnTo>
                  <a:lnTo>
                    <a:pt x="132" y="279"/>
                  </a:lnTo>
                  <a:lnTo>
                    <a:pt x="131" y="299"/>
                  </a:lnTo>
                  <a:lnTo>
                    <a:pt x="130" y="319"/>
                  </a:lnTo>
                  <a:lnTo>
                    <a:pt x="127" y="337"/>
                  </a:lnTo>
                  <a:lnTo>
                    <a:pt x="124" y="356"/>
                  </a:lnTo>
                  <a:lnTo>
                    <a:pt x="118" y="375"/>
                  </a:lnTo>
                  <a:lnTo>
                    <a:pt x="113" y="393"/>
                  </a:lnTo>
                  <a:lnTo>
                    <a:pt x="107" y="410"/>
                  </a:lnTo>
                  <a:lnTo>
                    <a:pt x="98" y="426"/>
                  </a:lnTo>
                  <a:lnTo>
                    <a:pt x="90" y="442"/>
                  </a:lnTo>
                  <a:lnTo>
                    <a:pt x="81" y="458"/>
                  </a:lnTo>
                  <a:lnTo>
                    <a:pt x="70" y="472"/>
                  </a:lnTo>
                  <a:lnTo>
                    <a:pt x="60" y="486"/>
                  </a:lnTo>
                  <a:lnTo>
                    <a:pt x="47" y="499"/>
                  </a:lnTo>
                  <a:lnTo>
                    <a:pt x="35" y="510"/>
                  </a:lnTo>
                  <a:lnTo>
                    <a:pt x="21" y="521"/>
                  </a:lnTo>
                  <a:lnTo>
                    <a:pt x="7" y="531"/>
                  </a:lnTo>
                  <a:lnTo>
                    <a:pt x="5" y="533"/>
                  </a:lnTo>
                  <a:lnTo>
                    <a:pt x="3" y="535"/>
                  </a:lnTo>
                  <a:lnTo>
                    <a:pt x="2" y="537"/>
                  </a:lnTo>
                  <a:lnTo>
                    <a:pt x="1" y="540"/>
                  </a:lnTo>
                  <a:lnTo>
                    <a:pt x="0" y="543"/>
                  </a:lnTo>
                  <a:lnTo>
                    <a:pt x="1" y="546"/>
                  </a:lnTo>
                  <a:lnTo>
                    <a:pt x="1" y="549"/>
                  </a:lnTo>
                  <a:lnTo>
                    <a:pt x="3" y="551"/>
                  </a:lnTo>
                  <a:lnTo>
                    <a:pt x="5" y="554"/>
                  </a:lnTo>
                  <a:lnTo>
                    <a:pt x="8" y="556"/>
                  </a:lnTo>
                  <a:lnTo>
                    <a:pt x="11" y="558"/>
                  </a:lnTo>
                  <a:lnTo>
                    <a:pt x="15" y="559"/>
                  </a:lnTo>
                  <a:lnTo>
                    <a:pt x="19" y="558"/>
                  </a:lnTo>
                  <a:lnTo>
                    <a:pt x="23" y="555"/>
                  </a:lnTo>
                  <a:lnTo>
                    <a:pt x="39" y="545"/>
                  </a:lnTo>
                  <a:lnTo>
                    <a:pt x="53" y="533"/>
                  </a:lnTo>
                  <a:lnTo>
                    <a:pt x="68" y="520"/>
                  </a:lnTo>
                  <a:lnTo>
                    <a:pt x="81" y="506"/>
                  </a:lnTo>
                  <a:lnTo>
                    <a:pt x="94" y="491"/>
                  </a:lnTo>
                  <a:lnTo>
                    <a:pt x="105" y="475"/>
                  </a:lnTo>
                  <a:lnTo>
                    <a:pt x="115" y="458"/>
                  </a:lnTo>
                  <a:lnTo>
                    <a:pt x="125" y="441"/>
                  </a:lnTo>
                  <a:lnTo>
                    <a:pt x="133" y="423"/>
                  </a:lnTo>
                  <a:lnTo>
                    <a:pt x="141" y="403"/>
                  </a:lnTo>
                  <a:lnTo>
                    <a:pt x="147" y="384"/>
                  </a:lnTo>
                  <a:lnTo>
                    <a:pt x="153" y="364"/>
                  </a:lnTo>
                  <a:lnTo>
                    <a:pt x="157" y="344"/>
                  </a:lnTo>
                  <a:lnTo>
                    <a:pt x="159" y="322"/>
                  </a:lnTo>
                  <a:lnTo>
                    <a:pt x="161" y="301"/>
                  </a:lnTo>
                  <a:lnTo>
                    <a:pt x="162" y="279"/>
                  </a:lnTo>
                  <a:lnTo>
                    <a:pt x="161" y="257"/>
                  </a:lnTo>
                  <a:lnTo>
                    <a:pt x="159" y="236"/>
                  </a:lnTo>
                  <a:lnTo>
                    <a:pt x="157" y="215"/>
                  </a:lnTo>
                  <a:lnTo>
                    <a:pt x="153" y="195"/>
                  </a:lnTo>
                  <a:lnTo>
                    <a:pt x="147" y="175"/>
                  </a:lnTo>
                  <a:lnTo>
                    <a:pt x="141" y="154"/>
                  </a:lnTo>
                  <a:lnTo>
                    <a:pt x="133" y="136"/>
                  </a:lnTo>
                  <a:lnTo>
                    <a:pt x="125" y="118"/>
                  </a:lnTo>
                  <a:lnTo>
                    <a:pt x="115" y="100"/>
                  </a:lnTo>
                  <a:lnTo>
                    <a:pt x="105" y="83"/>
                  </a:lnTo>
                  <a:lnTo>
                    <a:pt x="94" y="68"/>
                  </a:lnTo>
                  <a:lnTo>
                    <a:pt x="81" y="53"/>
                  </a:lnTo>
                  <a:lnTo>
                    <a:pt x="68" y="38"/>
                  </a:lnTo>
                  <a:lnTo>
                    <a:pt x="53" y="25"/>
                  </a:lnTo>
                  <a:lnTo>
                    <a:pt x="39" y="13"/>
                  </a:lnTo>
                  <a:lnTo>
                    <a:pt x="2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249">
              <a:extLst>
                <a:ext uri="{FF2B5EF4-FFF2-40B4-BE49-F238E27FC236}">
                  <a16:creationId xmlns:a16="http://schemas.microsoft.com/office/drawing/2014/main" id="{13033274-1F52-4D5E-B322-FE067D3DA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4788" y="3708400"/>
              <a:ext cx="46038" cy="141288"/>
            </a:xfrm>
            <a:custGeom>
              <a:avLst/>
              <a:gdLst>
                <a:gd name="T0" fmla="*/ 142 w 142"/>
                <a:gd name="T1" fmla="*/ 204 h 445"/>
                <a:gd name="T2" fmla="*/ 138 w 142"/>
                <a:gd name="T3" fmla="*/ 170 h 445"/>
                <a:gd name="T4" fmla="*/ 130 w 142"/>
                <a:gd name="T5" fmla="*/ 137 h 445"/>
                <a:gd name="T6" fmla="*/ 117 w 142"/>
                <a:gd name="T7" fmla="*/ 106 h 445"/>
                <a:gd name="T8" fmla="*/ 102 w 142"/>
                <a:gd name="T9" fmla="*/ 77 h 445"/>
                <a:gd name="T10" fmla="*/ 82 w 142"/>
                <a:gd name="T11" fmla="*/ 51 h 445"/>
                <a:gd name="T12" fmla="*/ 60 w 142"/>
                <a:gd name="T13" fmla="*/ 28 h 445"/>
                <a:gd name="T14" fmla="*/ 35 w 142"/>
                <a:gd name="T15" fmla="*/ 9 h 445"/>
                <a:gd name="T16" fmla="*/ 18 w 142"/>
                <a:gd name="T17" fmla="*/ 0 h 445"/>
                <a:gd name="T18" fmla="*/ 13 w 142"/>
                <a:gd name="T19" fmla="*/ 0 h 445"/>
                <a:gd name="T20" fmla="*/ 8 w 142"/>
                <a:gd name="T21" fmla="*/ 1 h 445"/>
                <a:gd name="T22" fmla="*/ 3 w 142"/>
                <a:gd name="T23" fmla="*/ 5 h 445"/>
                <a:gd name="T24" fmla="*/ 0 w 142"/>
                <a:gd name="T25" fmla="*/ 11 h 445"/>
                <a:gd name="T26" fmla="*/ 0 w 142"/>
                <a:gd name="T27" fmla="*/ 16 h 445"/>
                <a:gd name="T28" fmla="*/ 1 w 142"/>
                <a:gd name="T29" fmla="*/ 21 h 445"/>
                <a:gd name="T30" fmla="*/ 5 w 142"/>
                <a:gd name="T31" fmla="*/ 27 h 445"/>
                <a:gd name="T32" fmla="*/ 19 w 142"/>
                <a:gd name="T33" fmla="*/ 35 h 445"/>
                <a:gd name="T34" fmla="*/ 41 w 142"/>
                <a:gd name="T35" fmla="*/ 51 h 445"/>
                <a:gd name="T36" fmla="*/ 60 w 142"/>
                <a:gd name="T37" fmla="*/ 70 h 445"/>
                <a:gd name="T38" fmla="*/ 77 w 142"/>
                <a:gd name="T39" fmla="*/ 94 h 445"/>
                <a:gd name="T40" fmla="*/ 91 w 142"/>
                <a:gd name="T41" fmla="*/ 119 h 445"/>
                <a:gd name="T42" fmla="*/ 102 w 142"/>
                <a:gd name="T43" fmla="*/ 146 h 445"/>
                <a:gd name="T44" fmla="*/ 108 w 142"/>
                <a:gd name="T45" fmla="*/ 175 h 445"/>
                <a:gd name="T46" fmla="*/ 112 w 142"/>
                <a:gd name="T47" fmla="*/ 206 h 445"/>
                <a:gd name="T48" fmla="*/ 112 w 142"/>
                <a:gd name="T49" fmla="*/ 237 h 445"/>
                <a:gd name="T50" fmla="*/ 108 w 142"/>
                <a:gd name="T51" fmla="*/ 268 h 445"/>
                <a:gd name="T52" fmla="*/ 102 w 142"/>
                <a:gd name="T53" fmla="*/ 297 h 445"/>
                <a:gd name="T54" fmla="*/ 91 w 142"/>
                <a:gd name="T55" fmla="*/ 325 h 445"/>
                <a:gd name="T56" fmla="*/ 77 w 142"/>
                <a:gd name="T57" fmla="*/ 351 h 445"/>
                <a:gd name="T58" fmla="*/ 60 w 142"/>
                <a:gd name="T59" fmla="*/ 373 h 445"/>
                <a:gd name="T60" fmla="*/ 41 w 142"/>
                <a:gd name="T61" fmla="*/ 394 h 445"/>
                <a:gd name="T62" fmla="*/ 19 w 142"/>
                <a:gd name="T63" fmla="*/ 410 h 445"/>
                <a:gd name="T64" fmla="*/ 5 w 142"/>
                <a:gd name="T65" fmla="*/ 418 h 445"/>
                <a:gd name="T66" fmla="*/ 1 w 142"/>
                <a:gd name="T67" fmla="*/ 422 h 445"/>
                <a:gd name="T68" fmla="*/ 0 w 142"/>
                <a:gd name="T69" fmla="*/ 428 h 445"/>
                <a:gd name="T70" fmla="*/ 0 w 142"/>
                <a:gd name="T71" fmla="*/ 434 h 445"/>
                <a:gd name="T72" fmla="*/ 3 w 142"/>
                <a:gd name="T73" fmla="*/ 440 h 445"/>
                <a:gd name="T74" fmla="*/ 11 w 142"/>
                <a:gd name="T75" fmla="*/ 444 h 445"/>
                <a:gd name="T76" fmla="*/ 18 w 142"/>
                <a:gd name="T77" fmla="*/ 444 h 445"/>
                <a:gd name="T78" fmla="*/ 35 w 142"/>
                <a:gd name="T79" fmla="*/ 435 h 445"/>
                <a:gd name="T80" fmla="*/ 60 w 142"/>
                <a:gd name="T81" fmla="*/ 416 h 445"/>
                <a:gd name="T82" fmla="*/ 82 w 142"/>
                <a:gd name="T83" fmla="*/ 394 h 445"/>
                <a:gd name="T84" fmla="*/ 102 w 142"/>
                <a:gd name="T85" fmla="*/ 368 h 445"/>
                <a:gd name="T86" fmla="*/ 117 w 142"/>
                <a:gd name="T87" fmla="*/ 339 h 445"/>
                <a:gd name="T88" fmla="*/ 130 w 142"/>
                <a:gd name="T89" fmla="*/ 308 h 445"/>
                <a:gd name="T90" fmla="*/ 138 w 142"/>
                <a:gd name="T91" fmla="*/ 275 h 445"/>
                <a:gd name="T92" fmla="*/ 142 w 142"/>
                <a:gd name="T93" fmla="*/ 239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2" h="445">
                  <a:moveTo>
                    <a:pt x="142" y="222"/>
                  </a:moveTo>
                  <a:lnTo>
                    <a:pt x="142" y="204"/>
                  </a:lnTo>
                  <a:lnTo>
                    <a:pt x="140" y="187"/>
                  </a:lnTo>
                  <a:lnTo>
                    <a:pt x="138" y="170"/>
                  </a:lnTo>
                  <a:lnTo>
                    <a:pt x="134" y="153"/>
                  </a:lnTo>
                  <a:lnTo>
                    <a:pt x="130" y="137"/>
                  </a:lnTo>
                  <a:lnTo>
                    <a:pt x="124" y="121"/>
                  </a:lnTo>
                  <a:lnTo>
                    <a:pt x="117" y="106"/>
                  </a:lnTo>
                  <a:lnTo>
                    <a:pt x="109" y="91"/>
                  </a:lnTo>
                  <a:lnTo>
                    <a:pt x="102" y="77"/>
                  </a:lnTo>
                  <a:lnTo>
                    <a:pt x="92" y="63"/>
                  </a:lnTo>
                  <a:lnTo>
                    <a:pt x="82" y="51"/>
                  </a:lnTo>
                  <a:lnTo>
                    <a:pt x="72" y="39"/>
                  </a:lnTo>
                  <a:lnTo>
                    <a:pt x="60" y="28"/>
                  </a:lnTo>
                  <a:lnTo>
                    <a:pt x="48" y="18"/>
                  </a:lnTo>
                  <a:lnTo>
                    <a:pt x="35" y="9"/>
                  </a:lnTo>
                  <a:lnTo>
                    <a:pt x="21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3" y="24"/>
                  </a:lnTo>
                  <a:lnTo>
                    <a:pt x="5" y="27"/>
                  </a:lnTo>
                  <a:lnTo>
                    <a:pt x="8" y="28"/>
                  </a:lnTo>
                  <a:lnTo>
                    <a:pt x="19" y="35"/>
                  </a:lnTo>
                  <a:lnTo>
                    <a:pt x="30" y="43"/>
                  </a:lnTo>
                  <a:lnTo>
                    <a:pt x="41" y="51"/>
                  </a:lnTo>
                  <a:lnTo>
                    <a:pt x="51" y="61"/>
                  </a:lnTo>
                  <a:lnTo>
                    <a:pt x="60" y="70"/>
                  </a:lnTo>
                  <a:lnTo>
                    <a:pt x="69" y="82"/>
                  </a:lnTo>
                  <a:lnTo>
                    <a:pt x="77" y="94"/>
                  </a:lnTo>
                  <a:lnTo>
                    <a:pt x="85" y="106"/>
                  </a:lnTo>
                  <a:lnTo>
                    <a:pt x="91" y="119"/>
                  </a:lnTo>
                  <a:lnTo>
                    <a:pt x="96" y="133"/>
                  </a:lnTo>
                  <a:lnTo>
                    <a:pt x="102" y="146"/>
                  </a:lnTo>
                  <a:lnTo>
                    <a:pt x="105" y="161"/>
                  </a:lnTo>
                  <a:lnTo>
                    <a:pt x="108" y="175"/>
                  </a:lnTo>
                  <a:lnTo>
                    <a:pt x="111" y="191"/>
                  </a:lnTo>
                  <a:lnTo>
                    <a:pt x="112" y="206"/>
                  </a:lnTo>
                  <a:lnTo>
                    <a:pt x="112" y="222"/>
                  </a:lnTo>
                  <a:lnTo>
                    <a:pt x="112" y="237"/>
                  </a:lnTo>
                  <a:lnTo>
                    <a:pt x="111" y="253"/>
                  </a:lnTo>
                  <a:lnTo>
                    <a:pt x="108" y="268"/>
                  </a:lnTo>
                  <a:lnTo>
                    <a:pt x="105" y="283"/>
                  </a:lnTo>
                  <a:lnTo>
                    <a:pt x="102" y="297"/>
                  </a:lnTo>
                  <a:lnTo>
                    <a:pt x="96" y="311"/>
                  </a:lnTo>
                  <a:lnTo>
                    <a:pt x="91" y="325"/>
                  </a:lnTo>
                  <a:lnTo>
                    <a:pt x="85" y="338"/>
                  </a:lnTo>
                  <a:lnTo>
                    <a:pt x="77" y="351"/>
                  </a:lnTo>
                  <a:lnTo>
                    <a:pt x="69" y="363"/>
                  </a:lnTo>
                  <a:lnTo>
                    <a:pt x="60" y="373"/>
                  </a:lnTo>
                  <a:lnTo>
                    <a:pt x="51" y="384"/>
                  </a:lnTo>
                  <a:lnTo>
                    <a:pt x="41" y="394"/>
                  </a:lnTo>
                  <a:lnTo>
                    <a:pt x="30" y="402"/>
                  </a:lnTo>
                  <a:lnTo>
                    <a:pt x="19" y="410"/>
                  </a:lnTo>
                  <a:lnTo>
                    <a:pt x="8" y="416"/>
                  </a:lnTo>
                  <a:lnTo>
                    <a:pt x="5" y="418"/>
                  </a:lnTo>
                  <a:lnTo>
                    <a:pt x="3" y="420"/>
                  </a:lnTo>
                  <a:lnTo>
                    <a:pt x="1" y="422"/>
                  </a:lnTo>
                  <a:lnTo>
                    <a:pt x="0" y="426"/>
                  </a:lnTo>
                  <a:lnTo>
                    <a:pt x="0" y="428"/>
                  </a:lnTo>
                  <a:lnTo>
                    <a:pt x="0" y="431"/>
                  </a:lnTo>
                  <a:lnTo>
                    <a:pt x="0" y="434"/>
                  </a:lnTo>
                  <a:lnTo>
                    <a:pt x="1" y="436"/>
                  </a:lnTo>
                  <a:lnTo>
                    <a:pt x="3" y="440"/>
                  </a:lnTo>
                  <a:lnTo>
                    <a:pt x="7" y="443"/>
                  </a:lnTo>
                  <a:lnTo>
                    <a:pt x="11" y="444"/>
                  </a:lnTo>
                  <a:lnTo>
                    <a:pt x="15" y="445"/>
                  </a:lnTo>
                  <a:lnTo>
                    <a:pt x="18" y="444"/>
                  </a:lnTo>
                  <a:lnTo>
                    <a:pt x="21" y="443"/>
                  </a:lnTo>
                  <a:lnTo>
                    <a:pt x="35" y="435"/>
                  </a:lnTo>
                  <a:lnTo>
                    <a:pt x="48" y="426"/>
                  </a:lnTo>
                  <a:lnTo>
                    <a:pt x="60" y="416"/>
                  </a:lnTo>
                  <a:lnTo>
                    <a:pt x="72" y="405"/>
                  </a:lnTo>
                  <a:lnTo>
                    <a:pt x="82" y="394"/>
                  </a:lnTo>
                  <a:lnTo>
                    <a:pt x="92" y="381"/>
                  </a:lnTo>
                  <a:lnTo>
                    <a:pt x="102" y="368"/>
                  </a:lnTo>
                  <a:lnTo>
                    <a:pt x="109" y="354"/>
                  </a:lnTo>
                  <a:lnTo>
                    <a:pt x="117" y="339"/>
                  </a:lnTo>
                  <a:lnTo>
                    <a:pt x="124" y="323"/>
                  </a:lnTo>
                  <a:lnTo>
                    <a:pt x="130" y="308"/>
                  </a:lnTo>
                  <a:lnTo>
                    <a:pt x="134" y="291"/>
                  </a:lnTo>
                  <a:lnTo>
                    <a:pt x="138" y="275"/>
                  </a:lnTo>
                  <a:lnTo>
                    <a:pt x="140" y="258"/>
                  </a:lnTo>
                  <a:lnTo>
                    <a:pt x="142" y="239"/>
                  </a:lnTo>
                  <a:lnTo>
                    <a:pt x="142" y="2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250">
              <a:extLst>
                <a:ext uri="{FF2B5EF4-FFF2-40B4-BE49-F238E27FC236}">
                  <a16:creationId xmlns:a16="http://schemas.microsoft.com/office/drawing/2014/main" id="{8E9AECF9-440D-4079-B869-205D7BCAE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7325" y="3725863"/>
              <a:ext cx="39688" cy="104775"/>
            </a:xfrm>
            <a:custGeom>
              <a:avLst/>
              <a:gdLst>
                <a:gd name="T0" fmla="*/ 123 w 124"/>
                <a:gd name="T1" fmla="*/ 150 h 331"/>
                <a:gd name="T2" fmla="*/ 120 w 124"/>
                <a:gd name="T3" fmla="*/ 123 h 331"/>
                <a:gd name="T4" fmla="*/ 113 w 124"/>
                <a:gd name="T5" fmla="*/ 97 h 331"/>
                <a:gd name="T6" fmla="*/ 102 w 124"/>
                <a:gd name="T7" fmla="*/ 72 h 331"/>
                <a:gd name="T8" fmla="*/ 88 w 124"/>
                <a:gd name="T9" fmla="*/ 51 h 331"/>
                <a:gd name="T10" fmla="*/ 72 w 124"/>
                <a:gd name="T11" fmla="*/ 33 h 331"/>
                <a:gd name="T12" fmla="*/ 53 w 124"/>
                <a:gd name="T13" fmla="*/ 17 h 331"/>
                <a:gd name="T14" fmla="*/ 31 w 124"/>
                <a:gd name="T15" fmla="*/ 5 h 331"/>
                <a:gd name="T16" fmla="*/ 16 w 124"/>
                <a:gd name="T17" fmla="*/ 0 h 331"/>
                <a:gd name="T18" fmla="*/ 11 w 124"/>
                <a:gd name="T19" fmla="*/ 0 h 331"/>
                <a:gd name="T20" fmla="*/ 6 w 124"/>
                <a:gd name="T21" fmla="*/ 3 h 331"/>
                <a:gd name="T22" fmla="*/ 3 w 124"/>
                <a:gd name="T23" fmla="*/ 7 h 331"/>
                <a:gd name="T24" fmla="*/ 0 w 124"/>
                <a:gd name="T25" fmla="*/ 12 h 331"/>
                <a:gd name="T26" fmla="*/ 0 w 124"/>
                <a:gd name="T27" fmla="*/ 18 h 331"/>
                <a:gd name="T28" fmla="*/ 3 w 124"/>
                <a:gd name="T29" fmla="*/ 23 h 331"/>
                <a:gd name="T30" fmla="*/ 8 w 124"/>
                <a:gd name="T31" fmla="*/ 27 h 331"/>
                <a:gd name="T32" fmla="*/ 20 w 124"/>
                <a:gd name="T33" fmla="*/ 32 h 331"/>
                <a:gd name="T34" fmla="*/ 37 w 124"/>
                <a:gd name="T35" fmla="*/ 42 h 331"/>
                <a:gd name="T36" fmla="*/ 52 w 124"/>
                <a:gd name="T37" fmla="*/ 55 h 331"/>
                <a:gd name="T38" fmla="*/ 66 w 124"/>
                <a:gd name="T39" fmla="*/ 70 h 331"/>
                <a:gd name="T40" fmla="*/ 76 w 124"/>
                <a:gd name="T41" fmla="*/ 88 h 331"/>
                <a:gd name="T42" fmla="*/ 85 w 124"/>
                <a:gd name="T43" fmla="*/ 109 h 331"/>
                <a:gd name="T44" fmla="*/ 91 w 124"/>
                <a:gd name="T45" fmla="*/ 130 h 331"/>
                <a:gd name="T46" fmla="*/ 93 w 124"/>
                <a:gd name="T47" fmla="*/ 154 h 331"/>
                <a:gd name="T48" fmla="*/ 93 w 124"/>
                <a:gd name="T49" fmla="*/ 177 h 331"/>
                <a:gd name="T50" fmla="*/ 91 w 124"/>
                <a:gd name="T51" fmla="*/ 201 h 331"/>
                <a:gd name="T52" fmla="*/ 85 w 124"/>
                <a:gd name="T53" fmla="*/ 222 h 331"/>
                <a:gd name="T54" fmla="*/ 76 w 124"/>
                <a:gd name="T55" fmla="*/ 242 h 331"/>
                <a:gd name="T56" fmla="*/ 66 w 124"/>
                <a:gd name="T57" fmla="*/ 260 h 331"/>
                <a:gd name="T58" fmla="*/ 52 w 124"/>
                <a:gd name="T59" fmla="*/ 276 h 331"/>
                <a:gd name="T60" fmla="*/ 37 w 124"/>
                <a:gd name="T61" fmla="*/ 288 h 331"/>
                <a:gd name="T62" fmla="*/ 20 w 124"/>
                <a:gd name="T63" fmla="*/ 298 h 331"/>
                <a:gd name="T64" fmla="*/ 8 w 124"/>
                <a:gd name="T65" fmla="*/ 303 h 331"/>
                <a:gd name="T66" fmla="*/ 3 w 124"/>
                <a:gd name="T67" fmla="*/ 307 h 331"/>
                <a:gd name="T68" fmla="*/ 0 w 124"/>
                <a:gd name="T69" fmla="*/ 312 h 331"/>
                <a:gd name="T70" fmla="*/ 0 w 124"/>
                <a:gd name="T71" fmla="*/ 318 h 331"/>
                <a:gd name="T72" fmla="*/ 3 w 124"/>
                <a:gd name="T73" fmla="*/ 325 h 331"/>
                <a:gd name="T74" fmla="*/ 10 w 124"/>
                <a:gd name="T75" fmla="*/ 330 h 331"/>
                <a:gd name="T76" fmla="*/ 17 w 124"/>
                <a:gd name="T77" fmla="*/ 331 h 331"/>
                <a:gd name="T78" fmla="*/ 31 w 124"/>
                <a:gd name="T79" fmla="*/ 326 h 331"/>
                <a:gd name="T80" fmla="*/ 53 w 124"/>
                <a:gd name="T81" fmla="*/ 314 h 331"/>
                <a:gd name="T82" fmla="*/ 72 w 124"/>
                <a:gd name="T83" fmla="*/ 298 h 331"/>
                <a:gd name="T84" fmla="*/ 88 w 124"/>
                <a:gd name="T85" fmla="*/ 279 h 331"/>
                <a:gd name="T86" fmla="*/ 102 w 124"/>
                <a:gd name="T87" fmla="*/ 257 h 331"/>
                <a:gd name="T88" fmla="*/ 113 w 124"/>
                <a:gd name="T89" fmla="*/ 234 h 331"/>
                <a:gd name="T90" fmla="*/ 120 w 124"/>
                <a:gd name="T91" fmla="*/ 207 h 331"/>
                <a:gd name="T92" fmla="*/ 123 w 124"/>
                <a:gd name="T93" fmla="*/ 179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4" h="331">
                  <a:moveTo>
                    <a:pt x="124" y="165"/>
                  </a:moveTo>
                  <a:lnTo>
                    <a:pt x="123" y="150"/>
                  </a:lnTo>
                  <a:lnTo>
                    <a:pt x="122" y="136"/>
                  </a:lnTo>
                  <a:lnTo>
                    <a:pt x="120" y="123"/>
                  </a:lnTo>
                  <a:lnTo>
                    <a:pt x="117" y="110"/>
                  </a:lnTo>
                  <a:lnTo>
                    <a:pt x="113" y="97"/>
                  </a:lnTo>
                  <a:lnTo>
                    <a:pt x="107" y="84"/>
                  </a:lnTo>
                  <a:lnTo>
                    <a:pt x="102" y="72"/>
                  </a:lnTo>
                  <a:lnTo>
                    <a:pt x="96" y="62"/>
                  </a:lnTo>
                  <a:lnTo>
                    <a:pt x="88" y="51"/>
                  </a:lnTo>
                  <a:lnTo>
                    <a:pt x="81" y="41"/>
                  </a:lnTo>
                  <a:lnTo>
                    <a:pt x="72" y="33"/>
                  </a:lnTo>
                  <a:lnTo>
                    <a:pt x="62" y="24"/>
                  </a:lnTo>
                  <a:lnTo>
                    <a:pt x="53" y="17"/>
                  </a:lnTo>
                  <a:lnTo>
                    <a:pt x="42" y="10"/>
                  </a:lnTo>
                  <a:lnTo>
                    <a:pt x="31" y="5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4" y="4"/>
                  </a:lnTo>
                  <a:lnTo>
                    <a:pt x="3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8" y="27"/>
                  </a:lnTo>
                  <a:lnTo>
                    <a:pt x="10" y="28"/>
                  </a:lnTo>
                  <a:lnTo>
                    <a:pt x="20" y="32"/>
                  </a:lnTo>
                  <a:lnTo>
                    <a:pt x="28" y="37"/>
                  </a:lnTo>
                  <a:lnTo>
                    <a:pt x="37" y="42"/>
                  </a:lnTo>
                  <a:lnTo>
                    <a:pt x="44" y="48"/>
                  </a:lnTo>
                  <a:lnTo>
                    <a:pt x="52" y="55"/>
                  </a:lnTo>
                  <a:lnTo>
                    <a:pt x="59" y="63"/>
                  </a:lnTo>
                  <a:lnTo>
                    <a:pt x="66" y="70"/>
                  </a:lnTo>
                  <a:lnTo>
                    <a:pt x="71" y="79"/>
                  </a:lnTo>
                  <a:lnTo>
                    <a:pt x="76" y="88"/>
                  </a:lnTo>
                  <a:lnTo>
                    <a:pt x="81" y="98"/>
                  </a:lnTo>
                  <a:lnTo>
                    <a:pt x="85" y="109"/>
                  </a:lnTo>
                  <a:lnTo>
                    <a:pt x="88" y="119"/>
                  </a:lnTo>
                  <a:lnTo>
                    <a:pt x="91" y="130"/>
                  </a:lnTo>
                  <a:lnTo>
                    <a:pt x="92" y="142"/>
                  </a:lnTo>
                  <a:lnTo>
                    <a:pt x="93" y="154"/>
                  </a:lnTo>
                  <a:lnTo>
                    <a:pt x="95" y="165"/>
                  </a:lnTo>
                  <a:lnTo>
                    <a:pt x="93" y="177"/>
                  </a:lnTo>
                  <a:lnTo>
                    <a:pt x="92" y="189"/>
                  </a:lnTo>
                  <a:lnTo>
                    <a:pt x="91" y="201"/>
                  </a:lnTo>
                  <a:lnTo>
                    <a:pt x="88" y="211"/>
                  </a:lnTo>
                  <a:lnTo>
                    <a:pt x="85" y="222"/>
                  </a:lnTo>
                  <a:lnTo>
                    <a:pt x="81" y="233"/>
                  </a:lnTo>
                  <a:lnTo>
                    <a:pt x="76" y="242"/>
                  </a:lnTo>
                  <a:lnTo>
                    <a:pt x="71" y="251"/>
                  </a:lnTo>
                  <a:lnTo>
                    <a:pt x="66" y="260"/>
                  </a:lnTo>
                  <a:lnTo>
                    <a:pt x="59" y="268"/>
                  </a:lnTo>
                  <a:lnTo>
                    <a:pt x="52" y="276"/>
                  </a:lnTo>
                  <a:lnTo>
                    <a:pt x="44" y="282"/>
                  </a:lnTo>
                  <a:lnTo>
                    <a:pt x="37" y="288"/>
                  </a:lnTo>
                  <a:lnTo>
                    <a:pt x="28" y="294"/>
                  </a:lnTo>
                  <a:lnTo>
                    <a:pt x="20" y="298"/>
                  </a:lnTo>
                  <a:lnTo>
                    <a:pt x="10" y="302"/>
                  </a:lnTo>
                  <a:lnTo>
                    <a:pt x="8" y="303"/>
                  </a:lnTo>
                  <a:lnTo>
                    <a:pt x="5" y="304"/>
                  </a:lnTo>
                  <a:lnTo>
                    <a:pt x="3" y="307"/>
                  </a:lnTo>
                  <a:lnTo>
                    <a:pt x="1" y="310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3" y="325"/>
                  </a:lnTo>
                  <a:lnTo>
                    <a:pt x="7" y="328"/>
                  </a:lnTo>
                  <a:lnTo>
                    <a:pt x="10" y="330"/>
                  </a:lnTo>
                  <a:lnTo>
                    <a:pt x="15" y="331"/>
                  </a:lnTo>
                  <a:lnTo>
                    <a:pt x="17" y="331"/>
                  </a:lnTo>
                  <a:lnTo>
                    <a:pt x="20" y="330"/>
                  </a:lnTo>
                  <a:lnTo>
                    <a:pt x="31" y="326"/>
                  </a:lnTo>
                  <a:lnTo>
                    <a:pt x="42" y="320"/>
                  </a:lnTo>
                  <a:lnTo>
                    <a:pt x="53" y="314"/>
                  </a:lnTo>
                  <a:lnTo>
                    <a:pt x="62" y="307"/>
                  </a:lnTo>
                  <a:lnTo>
                    <a:pt x="72" y="298"/>
                  </a:lnTo>
                  <a:lnTo>
                    <a:pt x="81" y="289"/>
                  </a:lnTo>
                  <a:lnTo>
                    <a:pt x="88" y="279"/>
                  </a:lnTo>
                  <a:lnTo>
                    <a:pt x="96" y="269"/>
                  </a:lnTo>
                  <a:lnTo>
                    <a:pt x="102" y="257"/>
                  </a:lnTo>
                  <a:lnTo>
                    <a:pt x="107" y="246"/>
                  </a:lnTo>
                  <a:lnTo>
                    <a:pt x="113" y="234"/>
                  </a:lnTo>
                  <a:lnTo>
                    <a:pt x="117" y="221"/>
                  </a:lnTo>
                  <a:lnTo>
                    <a:pt x="120" y="207"/>
                  </a:lnTo>
                  <a:lnTo>
                    <a:pt x="122" y="193"/>
                  </a:lnTo>
                  <a:lnTo>
                    <a:pt x="123" y="179"/>
                  </a:lnTo>
                  <a:lnTo>
                    <a:pt x="124" y="1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251">
              <a:extLst>
                <a:ext uri="{FF2B5EF4-FFF2-40B4-BE49-F238E27FC236}">
                  <a16:creationId xmlns:a16="http://schemas.microsoft.com/office/drawing/2014/main" id="{D0BE1C23-07CE-4B43-9AC1-E984AF695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0475" y="3671888"/>
              <a:ext cx="160338" cy="212725"/>
            </a:xfrm>
            <a:custGeom>
              <a:avLst/>
              <a:gdLst>
                <a:gd name="T0" fmla="*/ 470 w 508"/>
                <a:gd name="T1" fmla="*/ 1 h 671"/>
                <a:gd name="T2" fmla="*/ 423 w 508"/>
                <a:gd name="T3" fmla="*/ 9 h 671"/>
                <a:gd name="T4" fmla="*/ 378 w 508"/>
                <a:gd name="T5" fmla="*/ 23 h 671"/>
                <a:gd name="T6" fmla="*/ 335 w 508"/>
                <a:gd name="T7" fmla="*/ 43 h 671"/>
                <a:gd name="T8" fmla="*/ 293 w 508"/>
                <a:gd name="T9" fmla="*/ 69 h 671"/>
                <a:gd name="T10" fmla="*/ 255 w 508"/>
                <a:gd name="T11" fmla="*/ 99 h 671"/>
                <a:gd name="T12" fmla="*/ 222 w 508"/>
                <a:gd name="T13" fmla="*/ 134 h 671"/>
                <a:gd name="T14" fmla="*/ 195 w 508"/>
                <a:gd name="T15" fmla="*/ 173 h 671"/>
                <a:gd name="T16" fmla="*/ 104 w 508"/>
                <a:gd name="T17" fmla="*/ 193 h 671"/>
                <a:gd name="T18" fmla="*/ 82 w 508"/>
                <a:gd name="T19" fmla="*/ 195 h 671"/>
                <a:gd name="T20" fmla="*/ 62 w 508"/>
                <a:gd name="T21" fmla="*/ 204 h 671"/>
                <a:gd name="T22" fmla="*/ 44 w 508"/>
                <a:gd name="T23" fmla="*/ 215 h 671"/>
                <a:gd name="T24" fmla="*/ 29 w 508"/>
                <a:gd name="T25" fmla="*/ 230 h 671"/>
                <a:gd name="T26" fmla="*/ 16 w 508"/>
                <a:gd name="T27" fmla="*/ 250 h 671"/>
                <a:gd name="T28" fmla="*/ 7 w 508"/>
                <a:gd name="T29" fmla="*/ 269 h 671"/>
                <a:gd name="T30" fmla="*/ 2 w 508"/>
                <a:gd name="T31" fmla="*/ 290 h 671"/>
                <a:gd name="T32" fmla="*/ 0 w 508"/>
                <a:gd name="T33" fmla="*/ 313 h 671"/>
                <a:gd name="T34" fmla="*/ 0 w 508"/>
                <a:gd name="T35" fmla="*/ 394 h 671"/>
                <a:gd name="T36" fmla="*/ 4 w 508"/>
                <a:gd name="T37" fmla="*/ 415 h 671"/>
                <a:gd name="T38" fmla="*/ 12 w 508"/>
                <a:gd name="T39" fmla="*/ 435 h 671"/>
                <a:gd name="T40" fmla="*/ 24 w 508"/>
                <a:gd name="T41" fmla="*/ 452 h 671"/>
                <a:gd name="T42" fmla="*/ 39 w 508"/>
                <a:gd name="T43" fmla="*/ 467 h 671"/>
                <a:gd name="T44" fmla="*/ 56 w 508"/>
                <a:gd name="T45" fmla="*/ 479 h 671"/>
                <a:gd name="T46" fmla="*/ 77 w 508"/>
                <a:gd name="T47" fmla="*/ 487 h 671"/>
                <a:gd name="T48" fmla="*/ 98 w 508"/>
                <a:gd name="T49" fmla="*/ 491 h 671"/>
                <a:gd name="T50" fmla="*/ 185 w 508"/>
                <a:gd name="T51" fmla="*/ 491 h 671"/>
                <a:gd name="T52" fmla="*/ 207 w 508"/>
                <a:gd name="T53" fmla="*/ 530 h 671"/>
                <a:gd name="T54" fmla="*/ 237 w 508"/>
                <a:gd name="T55" fmla="*/ 564 h 671"/>
                <a:gd name="T56" fmla="*/ 271 w 508"/>
                <a:gd name="T57" fmla="*/ 594 h 671"/>
                <a:gd name="T58" fmla="*/ 310 w 508"/>
                <a:gd name="T59" fmla="*/ 621 h 671"/>
                <a:gd name="T60" fmla="*/ 353 w 508"/>
                <a:gd name="T61" fmla="*/ 642 h 671"/>
                <a:gd name="T62" fmla="*/ 398 w 508"/>
                <a:gd name="T63" fmla="*/ 658 h 671"/>
                <a:gd name="T64" fmla="*/ 445 w 508"/>
                <a:gd name="T65" fmla="*/ 668 h 671"/>
                <a:gd name="T66" fmla="*/ 493 w 508"/>
                <a:gd name="T67" fmla="*/ 671 h 671"/>
                <a:gd name="T68" fmla="*/ 499 w 508"/>
                <a:gd name="T69" fmla="*/ 670 h 671"/>
                <a:gd name="T70" fmla="*/ 504 w 508"/>
                <a:gd name="T71" fmla="*/ 667 h 671"/>
                <a:gd name="T72" fmla="*/ 507 w 508"/>
                <a:gd name="T73" fmla="*/ 663 h 671"/>
                <a:gd name="T74" fmla="*/ 508 w 508"/>
                <a:gd name="T75" fmla="*/ 656 h 671"/>
                <a:gd name="T76" fmla="*/ 508 w 508"/>
                <a:gd name="T77" fmla="*/ 12 h 671"/>
                <a:gd name="T78" fmla="*/ 506 w 508"/>
                <a:gd name="T79" fmla="*/ 7 h 671"/>
                <a:gd name="T80" fmla="*/ 501 w 508"/>
                <a:gd name="T81" fmla="*/ 3 h 671"/>
                <a:gd name="T82" fmla="*/ 496 w 508"/>
                <a:gd name="T83" fmla="*/ 0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08" h="671">
                  <a:moveTo>
                    <a:pt x="493" y="0"/>
                  </a:moveTo>
                  <a:lnTo>
                    <a:pt x="470" y="1"/>
                  </a:lnTo>
                  <a:lnTo>
                    <a:pt x="447" y="4"/>
                  </a:lnTo>
                  <a:lnTo>
                    <a:pt x="423" y="9"/>
                  </a:lnTo>
                  <a:lnTo>
                    <a:pt x="401" y="14"/>
                  </a:lnTo>
                  <a:lnTo>
                    <a:pt x="378" y="23"/>
                  </a:lnTo>
                  <a:lnTo>
                    <a:pt x="356" y="33"/>
                  </a:lnTo>
                  <a:lnTo>
                    <a:pt x="335" y="43"/>
                  </a:lnTo>
                  <a:lnTo>
                    <a:pt x="313" y="55"/>
                  </a:lnTo>
                  <a:lnTo>
                    <a:pt x="293" y="69"/>
                  </a:lnTo>
                  <a:lnTo>
                    <a:pt x="274" y="84"/>
                  </a:lnTo>
                  <a:lnTo>
                    <a:pt x="255" y="99"/>
                  </a:lnTo>
                  <a:lnTo>
                    <a:pt x="238" y="116"/>
                  </a:lnTo>
                  <a:lnTo>
                    <a:pt x="222" y="134"/>
                  </a:lnTo>
                  <a:lnTo>
                    <a:pt x="208" y="152"/>
                  </a:lnTo>
                  <a:lnTo>
                    <a:pt x="195" y="173"/>
                  </a:lnTo>
                  <a:lnTo>
                    <a:pt x="185" y="193"/>
                  </a:lnTo>
                  <a:lnTo>
                    <a:pt x="104" y="193"/>
                  </a:lnTo>
                  <a:lnTo>
                    <a:pt x="93" y="193"/>
                  </a:lnTo>
                  <a:lnTo>
                    <a:pt x="82" y="195"/>
                  </a:lnTo>
                  <a:lnTo>
                    <a:pt x="71" y="199"/>
                  </a:lnTo>
                  <a:lnTo>
                    <a:pt x="62" y="204"/>
                  </a:lnTo>
                  <a:lnTo>
                    <a:pt x="52" y="209"/>
                  </a:lnTo>
                  <a:lnTo>
                    <a:pt x="44" y="215"/>
                  </a:lnTo>
                  <a:lnTo>
                    <a:pt x="36" y="223"/>
                  </a:lnTo>
                  <a:lnTo>
                    <a:pt x="29" y="230"/>
                  </a:lnTo>
                  <a:lnTo>
                    <a:pt x="22" y="240"/>
                  </a:lnTo>
                  <a:lnTo>
                    <a:pt x="16" y="250"/>
                  </a:lnTo>
                  <a:lnTo>
                    <a:pt x="11" y="259"/>
                  </a:lnTo>
                  <a:lnTo>
                    <a:pt x="7" y="269"/>
                  </a:lnTo>
                  <a:lnTo>
                    <a:pt x="4" y="280"/>
                  </a:lnTo>
                  <a:lnTo>
                    <a:pt x="2" y="290"/>
                  </a:lnTo>
                  <a:lnTo>
                    <a:pt x="0" y="302"/>
                  </a:lnTo>
                  <a:lnTo>
                    <a:pt x="0" y="313"/>
                  </a:lnTo>
                  <a:lnTo>
                    <a:pt x="0" y="382"/>
                  </a:lnTo>
                  <a:lnTo>
                    <a:pt x="0" y="394"/>
                  </a:lnTo>
                  <a:lnTo>
                    <a:pt x="2" y="405"/>
                  </a:lnTo>
                  <a:lnTo>
                    <a:pt x="4" y="415"/>
                  </a:lnTo>
                  <a:lnTo>
                    <a:pt x="8" y="425"/>
                  </a:lnTo>
                  <a:lnTo>
                    <a:pt x="12" y="435"/>
                  </a:lnTo>
                  <a:lnTo>
                    <a:pt x="18" y="443"/>
                  </a:lnTo>
                  <a:lnTo>
                    <a:pt x="24" y="452"/>
                  </a:lnTo>
                  <a:lnTo>
                    <a:pt x="32" y="459"/>
                  </a:lnTo>
                  <a:lnTo>
                    <a:pt x="39" y="467"/>
                  </a:lnTo>
                  <a:lnTo>
                    <a:pt x="48" y="473"/>
                  </a:lnTo>
                  <a:lnTo>
                    <a:pt x="56" y="479"/>
                  </a:lnTo>
                  <a:lnTo>
                    <a:pt x="66" y="483"/>
                  </a:lnTo>
                  <a:lnTo>
                    <a:pt x="77" y="487"/>
                  </a:lnTo>
                  <a:lnTo>
                    <a:pt x="86" y="489"/>
                  </a:lnTo>
                  <a:lnTo>
                    <a:pt x="98" y="491"/>
                  </a:lnTo>
                  <a:lnTo>
                    <a:pt x="109" y="491"/>
                  </a:lnTo>
                  <a:lnTo>
                    <a:pt x="185" y="491"/>
                  </a:lnTo>
                  <a:lnTo>
                    <a:pt x="195" y="511"/>
                  </a:lnTo>
                  <a:lnTo>
                    <a:pt x="207" y="530"/>
                  </a:lnTo>
                  <a:lnTo>
                    <a:pt x="221" y="547"/>
                  </a:lnTo>
                  <a:lnTo>
                    <a:pt x="237" y="564"/>
                  </a:lnTo>
                  <a:lnTo>
                    <a:pt x="253" y="580"/>
                  </a:lnTo>
                  <a:lnTo>
                    <a:pt x="271" y="594"/>
                  </a:lnTo>
                  <a:lnTo>
                    <a:pt x="291" y="608"/>
                  </a:lnTo>
                  <a:lnTo>
                    <a:pt x="310" y="621"/>
                  </a:lnTo>
                  <a:lnTo>
                    <a:pt x="331" y="633"/>
                  </a:lnTo>
                  <a:lnTo>
                    <a:pt x="353" y="642"/>
                  </a:lnTo>
                  <a:lnTo>
                    <a:pt x="375" y="651"/>
                  </a:lnTo>
                  <a:lnTo>
                    <a:pt x="398" y="658"/>
                  </a:lnTo>
                  <a:lnTo>
                    <a:pt x="421" y="664"/>
                  </a:lnTo>
                  <a:lnTo>
                    <a:pt x="445" y="668"/>
                  </a:lnTo>
                  <a:lnTo>
                    <a:pt x="469" y="670"/>
                  </a:lnTo>
                  <a:lnTo>
                    <a:pt x="493" y="671"/>
                  </a:lnTo>
                  <a:lnTo>
                    <a:pt x="496" y="671"/>
                  </a:lnTo>
                  <a:lnTo>
                    <a:pt x="499" y="670"/>
                  </a:lnTo>
                  <a:lnTo>
                    <a:pt x="501" y="669"/>
                  </a:lnTo>
                  <a:lnTo>
                    <a:pt x="504" y="667"/>
                  </a:lnTo>
                  <a:lnTo>
                    <a:pt x="506" y="665"/>
                  </a:lnTo>
                  <a:lnTo>
                    <a:pt x="507" y="663"/>
                  </a:lnTo>
                  <a:lnTo>
                    <a:pt x="508" y="659"/>
                  </a:lnTo>
                  <a:lnTo>
                    <a:pt x="508" y="656"/>
                  </a:lnTo>
                  <a:lnTo>
                    <a:pt x="508" y="15"/>
                  </a:lnTo>
                  <a:lnTo>
                    <a:pt x="508" y="12"/>
                  </a:lnTo>
                  <a:lnTo>
                    <a:pt x="507" y="9"/>
                  </a:lnTo>
                  <a:lnTo>
                    <a:pt x="506" y="7"/>
                  </a:lnTo>
                  <a:lnTo>
                    <a:pt x="504" y="5"/>
                  </a:lnTo>
                  <a:lnTo>
                    <a:pt x="501" y="3"/>
                  </a:lnTo>
                  <a:lnTo>
                    <a:pt x="499" y="1"/>
                  </a:lnTo>
                  <a:lnTo>
                    <a:pt x="496" y="0"/>
                  </a:lnTo>
                  <a:lnTo>
                    <a:pt x="49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6" name="Freeform 2706">
            <a:extLst>
              <a:ext uri="{FF2B5EF4-FFF2-40B4-BE49-F238E27FC236}">
                <a16:creationId xmlns:a16="http://schemas.microsoft.com/office/drawing/2014/main" id="{61182511-BF60-4F98-BC50-9E93D890C6C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843971" y="412206"/>
            <a:ext cx="324000" cy="360000"/>
          </a:xfrm>
          <a:custGeom>
            <a:avLst/>
            <a:gdLst>
              <a:gd name="T0" fmla="*/ 452 w 648"/>
              <a:gd name="T1" fmla="*/ 282 h 720"/>
              <a:gd name="T2" fmla="*/ 425 w 648"/>
              <a:gd name="T3" fmla="*/ 261 h 720"/>
              <a:gd name="T4" fmla="*/ 409 w 648"/>
              <a:gd name="T5" fmla="*/ 230 h 720"/>
              <a:gd name="T6" fmla="*/ 416 w 648"/>
              <a:gd name="T7" fmla="*/ 205 h 720"/>
              <a:gd name="T8" fmla="*/ 432 w 648"/>
              <a:gd name="T9" fmla="*/ 215 h 720"/>
              <a:gd name="T10" fmla="*/ 453 w 648"/>
              <a:gd name="T11" fmla="*/ 255 h 720"/>
              <a:gd name="T12" fmla="*/ 499 w 648"/>
              <a:gd name="T13" fmla="*/ 260 h 720"/>
              <a:gd name="T14" fmla="*/ 527 w 648"/>
              <a:gd name="T15" fmla="*/ 225 h 720"/>
              <a:gd name="T16" fmla="*/ 540 w 648"/>
              <a:gd name="T17" fmla="*/ 203 h 720"/>
              <a:gd name="T18" fmla="*/ 552 w 648"/>
              <a:gd name="T19" fmla="*/ 223 h 720"/>
              <a:gd name="T20" fmla="*/ 540 w 648"/>
              <a:gd name="T21" fmla="*/ 256 h 720"/>
              <a:gd name="T22" fmla="*/ 514 w 648"/>
              <a:gd name="T23" fmla="*/ 279 h 720"/>
              <a:gd name="T24" fmla="*/ 480 w 648"/>
              <a:gd name="T25" fmla="*/ 287 h 720"/>
              <a:gd name="T26" fmla="*/ 432 w 648"/>
              <a:gd name="T27" fmla="*/ 539 h 720"/>
              <a:gd name="T28" fmla="*/ 419 w 648"/>
              <a:gd name="T29" fmla="*/ 488 h 720"/>
              <a:gd name="T30" fmla="*/ 384 w 648"/>
              <a:gd name="T31" fmla="*/ 450 h 720"/>
              <a:gd name="T32" fmla="*/ 335 w 648"/>
              <a:gd name="T33" fmla="*/ 433 h 720"/>
              <a:gd name="T34" fmla="*/ 281 w 648"/>
              <a:gd name="T35" fmla="*/ 441 h 720"/>
              <a:gd name="T36" fmla="*/ 241 w 648"/>
              <a:gd name="T37" fmla="*/ 471 h 720"/>
              <a:gd name="T38" fmla="*/ 217 w 648"/>
              <a:gd name="T39" fmla="*/ 518 h 720"/>
              <a:gd name="T40" fmla="*/ 208 w 648"/>
              <a:gd name="T41" fmla="*/ 550 h 720"/>
              <a:gd name="T42" fmla="*/ 192 w 648"/>
              <a:gd name="T43" fmla="*/ 539 h 720"/>
              <a:gd name="T44" fmla="*/ 207 w 648"/>
              <a:gd name="T45" fmla="*/ 477 h 720"/>
              <a:gd name="T46" fmla="*/ 250 w 648"/>
              <a:gd name="T47" fmla="*/ 431 h 720"/>
              <a:gd name="T48" fmla="*/ 310 w 648"/>
              <a:gd name="T49" fmla="*/ 408 h 720"/>
              <a:gd name="T50" fmla="*/ 375 w 648"/>
              <a:gd name="T51" fmla="*/ 418 h 720"/>
              <a:gd name="T52" fmla="*/ 426 w 648"/>
              <a:gd name="T53" fmla="*/ 456 h 720"/>
              <a:gd name="T54" fmla="*/ 453 w 648"/>
              <a:gd name="T55" fmla="*/ 513 h 720"/>
              <a:gd name="T56" fmla="*/ 448 w 648"/>
              <a:gd name="T57" fmla="*/ 550 h 720"/>
              <a:gd name="T58" fmla="*/ 103 w 648"/>
              <a:gd name="T59" fmla="*/ 205 h 720"/>
              <a:gd name="T60" fmla="*/ 120 w 648"/>
              <a:gd name="T61" fmla="*/ 215 h 720"/>
              <a:gd name="T62" fmla="*/ 141 w 648"/>
              <a:gd name="T63" fmla="*/ 255 h 720"/>
              <a:gd name="T64" fmla="*/ 186 w 648"/>
              <a:gd name="T65" fmla="*/ 260 h 720"/>
              <a:gd name="T66" fmla="*/ 214 w 648"/>
              <a:gd name="T67" fmla="*/ 225 h 720"/>
              <a:gd name="T68" fmla="*/ 228 w 648"/>
              <a:gd name="T69" fmla="*/ 203 h 720"/>
              <a:gd name="T70" fmla="*/ 240 w 648"/>
              <a:gd name="T71" fmla="*/ 223 h 720"/>
              <a:gd name="T72" fmla="*/ 228 w 648"/>
              <a:gd name="T73" fmla="*/ 256 h 720"/>
              <a:gd name="T74" fmla="*/ 202 w 648"/>
              <a:gd name="T75" fmla="*/ 279 h 720"/>
              <a:gd name="T76" fmla="*/ 168 w 648"/>
              <a:gd name="T77" fmla="*/ 287 h 720"/>
              <a:gd name="T78" fmla="*/ 133 w 648"/>
              <a:gd name="T79" fmla="*/ 279 h 720"/>
              <a:gd name="T80" fmla="*/ 108 w 648"/>
              <a:gd name="T81" fmla="*/ 256 h 720"/>
              <a:gd name="T82" fmla="*/ 95 w 648"/>
              <a:gd name="T83" fmla="*/ 223 h 720"/>
              <a:gd name="T84" fmla="*/ 630 w 648"/>
              <a:gd name="T85" fmla="*/ 1 h 720"/>
              <a:gd name="T86" fmla="*/ 587 w 648"/>
              <a:gd name="T87" fmla="*/ 24 h 720"/>
              <a:gd name="T88" fmla="*/ 499 w 648"/>
              <a:gd name="T89" fmla="*/ 45 h 720"/>
              <a:gd name="T90" fmla="*/ 378 w 648"/>
              <a:gd name="T91" fmla="*/ 56 h 720"/>
              <a:gd name="T92" fmla="*/ 193 w 648"/>
              <a:gd name="T93" fmla="*/ 51 h 720"/>
              <a:gd name="T94" fmla="*/ 90 w 648"/>
              <a:gd name="T95" fmla="*/ 34 h 720"/>
              <a:gd name="T96" fmla="*/ 27 w 648"/>
              <a:gd name="T97" fmla="*/ 9 h 720"/>
              <a:gd name="T98" fmla="*/ 7 w 648"/>
              <a:gd name="T99" fmla="*/ 1 h 720"/>
              <a:gd name="T100" fmla="*/ 0 w 648"/>
              <a:gd name="T101" fmla="*/ 359 h 720"/>
              <a:gd name="T102" fmla="*/ 17 w 648"/>
              <a:gd name="T103" fmla="*/ 451 h 720"/>
              <a:gd name="T104" fmla="*/ 62 w 648"/>
              <a:gd name="T105" fmla="*/ 533 h 720"/>
              <a:gd name="T106" fmla="*/ 124 w 648"/>
              <a:gd name="T107" fmla="*/ 603 h 720"/>
              <a:gd name="T108" fmla="*/ 192 w 648"/>
              <a:gd name="T109" fmla="*/ 659 h 720"/>
              <a:gd name="T110" fmla="*/ 301 w 648"/>
              <a:gd name="T111" fmla="*/ 716 h 720"/>
              <a:gd name="T112" fmla="*/ 338 w 648"/>
              <a:gd name="T113" fmla="*/ 718 h 720"/>
              <a:gd name="T114" fmla="*/ 428 w 648"/>
              <a:gd name="T115" fmla="*/ 677 h 720"/>
              <a:gd name="T116" fmla="*/ 510 w 648"/>
              <a:gd name="T117" fmla="*/ 615 h 720"/>
              <a:gd name="T118" fmla="*/ 575 w 648"/>
              <a:gd name="T119" fmla="*/ 548 h 720"/>
              <a:gd name="T120" fmla="*/ 624 w 648"/>
              <a:gd name="T121" fmla="*/ 468 h 720"/>
              <a:gd name="T122" fmla="*/ 647 w 648"/>
              <a:gd name="T123" fmla="*/ 379 h 720"/>
              <a:gd name="T124" fmla="*/ 643 w 648"/>
              <a:gd name="T125" fmla="*/ 3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48" h="720">
                <a:moveTo>
                  <a:pt x="480" y="287"/>
                </a:moveTo>
                <a:lnTo>
                  <a:pt x="472" y="287"/>
                </a:lnTo>
                <a:lnTo>
                  <a:pt x="465" y="286"/>
                </a:lnTo>
                <a:lnTo>
                  <a:pt x="458" y="284"/>
                </a:lnTo>
                <a:lnTo>
                  <a:pt x="452" y="282"/>
                </a:lnTo>
                <a:lnTo>
                  <a:pt x="446" y="279"/>
                </a:lnTo>
                <a:lnTo>
                  <a:pt x="440" y="275"/>
                </a:lnTo>
                <a:lnTo>
                  <a:pt x="434" y="271"/>
                </a:lnTo>
                <a:lnTo>
                  <a:pt x="429" y="266"/>
                </a:lnTo>
                <a:lnTo>
                  <a:pt x="425" y="261"/>
                </a:lnTo>
                <a:lnTo>
                  <a:pt x="421" y="256"/>
                </a:lnTo>
                <a:lnTo>
                  <a:pt x="417" y="250"/>
                </a:lnTo>
                <a:lnTo>
                  <a:pt x="414" y="244"/>
                </a:lnTo>
                <a:lnTo>
                  <a:pt x="411" y="236"/>
                </a:lnTo>
                <a:lnTo>
                  <a:pt x="409" y="230"/>
                </a:lnTo>
                <a:lnTo>
                  <a:pt x="408" y="223"/>
                </a:lnTo>
                <a:lnTo>
                  <a:pt x="407" y="215"/>
                </a:lnTo>
                <a:lnTo>
                  <a:pt x="408" y="211"/>
                </a:lnTo>
                <a:lnTo>
                  <a:pt x="411" y="207"/>
                </a:lnTo>
                <a:lnTo>
                  <a:pt x="416" y="205"/>
                </a:lnTo>
                <a:lnTo>
                  <a:pt x="420" y="203"/>
                </a:lnTo>
                <a:lnTo>
                  <a:pt x="425" y="205"/>
                </a:lnTo>
                <a:lnTo>
                  <a:pt x="429" y="207"/>
                </a:lnTo>
                <a:lnTo>
                  <a:pt x="431" y="211"/>
                </a:lnTo>
                <a:lnTo>
                  <a:pt x="432" y="215"/>
                </a:lnTo>
                <a:lnTo>
                  <a:pt x="433" y="225"/>
                </a:lnTo>
                <a:lnTo>
                  <a:pt x="436" y="234"/>
                </a:lnTo>
                <a:lnTo>
                  <a:pt x="440" y="243"/>
                </a:lnTo>
                <a:lnTo>
                  <a:pt x="446" y="250"/>
                </a:lnTo>
                <a:lnTo>
                  <a:pt x="453" y="255"/>
                </a:lnTo>
                <a:lnTo>
                  <a:pt x="461" y="260"/>
                </a:lnTo>
                <a:lnTo>
                  <a:pt x="470" y="263"/>
                </a:lnTo>
                <a:lnTo>
                  <a:pt x="480" y="264"/>
                </a:lnTo>
                <a:lnTo>
                  <a:pt x="490" y="263"/>
                </a:lnTo>
                <a:lnTo>
                  <a:pt x="499" y="260"/>
                </a:lnTo>
                <a:lnTo>
                  <a:pt x="507" y="255"/>
                </a:lnTo>
                <a:lnTo>
                  <a:pt x="514" y="250"/>
                </a:lnTo>
                <a:lnTo>
                  <a:pt x="520" y="243"/>
                </a:lnTo>
                <a:lnTo>
                  <a:pt x="524" y="234"/>
                </a:lnTo>
                <a:lnTo>
                  <a:pt x="527" y="225"/>
                </a:lnTo>
                <a:lnTo>
                  <a:pt x="528" y="215"/>
                </a:lnTo>
                <a:lnTo>
                  <a:pt x="529" y="211"/>
                </a:lnTo>
                <a:lnTo>
                  <a:pt x="531" y="207"/>
                </a:lnTo>
                <a:lnTo>
                  <a:pt x="535" y="205"/>
                </a:lnTo>
                <a:lnTo>
                  <a:pt x="540" y="203"/>
                </a:lnTo>
                <a:lnTo>
                  <a:pt x="545" y="205"/>
                </a:lnTo>
                <a:lnTo>
                  <a:pt x="549" y="207"/>
                </a:lnTo>
                <a:lnTo>
                  <a:pt x="551" y="211"/>
                </a:lnTo>
                <a:lnTo>
                  <a:pt x="552" y="215"/>
                </a:lnTo>
                <a:lnTo>
                  <a:pt x="552" y="223"/>
                </a:lnTo>
                <a:lnTo>
                  <a:pt x="551" y="230"/>
                </a:lnTo>
                <a:lnTo>
                  <a:pt x="549" y="236"/>
                </a:lnTo>
                <a:lnTo>
                  <a:pt x="547" y="244"/>
                </a:lnTo>
                <a:lnTo>
                  <a:pt x="544" y="250"/>
                </a:lnTo>
                <a:lnTo>
                  <a:pt x="540" y="256"/>
                </a:lnTo>
                <a:lnTo>
                  <a:pt x="535" y="261"/>
                </a:lnTo>
                <a:lnTo>
                  <a:pt x="530" y="266"/>
                </a:lnTo>
                <a:lnTo>
                  <a:pt x="525" y="271"/>
                </a:lnTo>
                <a:lnTo>
                  <a:pt x="520" y="275"/>
                </a:lnTo>
                <a:lnTo>
                  <a:pt x="514" y="279"/>
                </a:lnTo>
                <a:lnTo>
                  <a:pt x="508" y="282"/>
                </a:lnTo>
                <a:lnTo>
                  <a:pt x="501" y="284"/>
                </a:lnTo>
                <a:lnTo>
                  <a:pt x="495" y="286"/>
                </a:lnTo>
                <a:lnTo>
                  <a:pt x="488" y="287"/>
                </a:lnTo>
                <a:lnTo>
                  <a:pt x="480" y="287"/>
                </a:lnTo>
                <a:close/>
                <a:moveTo>
                  <a:pt x="444" y="551"/>
                </a:moveTo>
                <a:lnTo>
                  <a:pt x="439" y="550"/>
                </a:lnTo>
                <a:lnTo>
                  <a:pt x="436" y="548"/>
                </a:lnTo>
                <a:lnTo>
                  <a:pt x="433" y="544"/>
                </a:lnTo>
                <a:lnTo>
                  <a:pt x="432" y="539"/>
                </a:lnTo>
                <a:lnTo>
                  <a:pt x="431" y="529"/>
                </a:lnTo>
                <a:lnTo>
                  <a:pt x="430" y="518"/>
                </a:lnTo>
                <a:lnTo>
                  <a:pt x="427" y="508"/>
                </a:lnTo>
                <a:lnTo>
                  <a:pt x="424" y="498"/>
                </a:lnTo>
                <a:lnTo>
                  <a:pt x="419" y="488"/>
                </a:lnTo>
                <a:lnTo>
                  <a:pt x="414" y="479"/>
                </a:lnTo>
                <a:lnTo>
                  <a:pt x="407" y="471"/>
                </a:lnTo>
                <a:lnTo>
                  <a:pt x="400" y="464"/>
                </a:lnTo>
                <a:lnTo>
                  <a:pt x="392" y="457"/>
                </a:lnTo>
                <a:lnTo>
                  <a:pt x="384" y="450"/>
                </a:lnTo>
                <a:lnTo>
                  <a:pt x="375" y="445"/>
                </a:lnTo>
                <a:lnTo>
                  <a:pt x="366" y="441"/>
                </a:lnTo>
                <a:lnTo>
                  <a:pt x="356" y="437"/>
                </a:lnTo>
                <a:lnTo>
                  <a:pt x="345" y="434"/>
                </a:lnTo>
                <a:lnTo>
                  <a:pt x="335" y="433"/>
                </a:lnTo>
                <a:lnTo>
                  <a:pt x="324" y="432"/>
                </a:lnTo>
                <a:lnTo>
                  <a:pt x="313" y="433"/>
                </a:lnTo>
                <a:lnTo>
                  <a:pt x="302" y="434"/>
                </a:lnTo>
                <a:lnTo>
                  <a:pt x="292" y="437"/>
                </a:lnTo>
                <a:lnTo>
                  <a:pt x="281" y="441"/>
                </a:lnTo>
                <a:lnTo>
                  <a:pt x="272" y="445"/>
                </a:lnTo>
                <a:lnTo>
                  <a:pt x="263" y="450"/>
                </a:lnTo>
                <a:lnTo>
                  <a:pt x="255" y="457"/>
                </a:lnTo>
                <a:lnTo>
                  <a:pt x="247" y="464"/>
                </a:lnTo>
                <a:lnTo>
                  <a:pt x="241" y="471"/>
                </a:lnTo>
                <a:lnTo>
                  <a:pt x="234" y="479"/>
                </a:lnTo>
                <a:lnTo>
                  <a:pt x="229" y="488"/>
                </a:lnTo>
                <a:lnTo>
                  <a:pt x="225" y="498"/>
                </a:lnTo>
                <a:lnTo>
                  <a:pt x="220" y="508"/>
                </a:lnTo>
                <a:lnTo>
                  <a:pt x="217" y="518"/>
                </a:lnTo>
                <a:lnTo>
                  <a:pt x="216" y="529"/>
                </a:lnTo>
                <a:lnTo>
                  <a:pt x="215" y="539"/>
                </a:lnTo>
                <a:lnTo>
                  <a:pt x="214" y="544"/>
                </a:lnTo>
                <a:lnTo>
                  <a:pt x="212" y="548"/>
                </a:lnTo>
                <a:lnTo>
                  <a:pt x="208" y="550"/>
                </a:lnTo>
                <a:lnTo>
                  <a:pt x="203" y="551"/>
                </a:lnTo>
                <a:lnTo>
                  <a:pt x="199" y="550"/>
                </a:lnTo>
                <a:lnTo>
                  <a:pt x="195" y="548"/>
                </a:lnTo>
                <a:lnTo>
                  <a:pt x="193" y="544"/>
                </a:lnTo>
                <a:lnTo>
                  <a:pt x="192" y="539"/>
                </a:lnTo>
                <a:lnTo>
                  <a:pt x="192" y="526"/>
                </a:lnTo>
                <a:lnTo>
                  <a:pt x="194" y="513"/>
                </a:lnTo>
                <a:lnTo>
                  <a:pt x="197" y="501"/>
                </a:lnTo>
                <a:lnTo>
                  <a:pt x="202" y="488"/>
                </a:lnTo>
                <a:lnTo>
                  <a:pt x="207" y="477"/>
                </a:lnTo>
                <a:lnTo>
                  <a:pt x="214" y="466"/>
                </a:lnTo>
                <a:lnTo>
                  <a:pt x="221" y="456"/>
                </a:lnTo>
                <a:lnTo>
                  <a:pt x="231" y="447"/>
                </a:lnTo>
                <a:lnTo>
                  <a:pt x="240" y="438"/>
                </a:lnTo>
                <a:lnTo>
                  <a:pt x="250" y="431"/>
                </a:lnTo>
                <a:lnTo>
                  <a:pt x="261" y="423"/>
                </a:lnTo>
                <a:lnTo>
                  <a:pt x="272" y="418"/>
                </a:lnTo>
                <a:lnTo>
                  <a:pt x="284" y="413"/>
                </a:lnTo>
                <a:lnTo>
                  <a:pt x="297" y="410"/>
                </a:lnTo>
                <a:lnTo>
                  <a:pt x="310" y="408"/>
                </a:lnTo>
                <a:lnTo>
                  <a:pt x="324" y="407"/>
                </a:lnTo>
                <a:lnTo>
                  <a:pt x="337" y="408"/>
                </a:lnTo>
                <a:lnTo>
                  <a:pt x="351" y="410"/>
                </a:lnTo>
                <a:lnTo>
                  <a:pt x="363" y="413"/>
                </a:lnTo>
                <a:lnTo>
                  <a:pt x="375" y="418"/>
                </a:lnTo>
                <a:lnTo>
                  <a:pt x="387" y="423"/>
                </a:lnTo>
                <a:lnTo>
                  <a:pt x="397" y="431"/>
                </a:lnTo>
                <a:lnTo>
                  <a:pt x="407" y="438"/>
                </a:lnTo>
                <a:lnTo>
                  <a:pt x="418" y="447"/>
                </a:lnTo>
                <a:lnTo>
                  <a:pt x="426" y="456"/>
                </a:lnTo>
                <a:lnTo>
                  <a:pt x="433" y="466"/>
                </a:lnTo>
                <a:lnTo>
                  <a:pt x="440" y="477"/>
                </a:lnTo>
                <a:lnTo>
                  <a:pt x="445" y="488"/>
                </a:lnTo>
                <a:lnTo>
                  <a:pt x="450" y="501"/>
                </a:lnTo>
                <a:lnTo>
                  <a:pt x="453" y="513"/>
                </a:lnTo>
                <a:lnTo>
                  <a:pt x="455" y="526"/>
                </a:lnTo>
                <a:lnTo>
                  <a:pt x="456" y="539"/>
                </a:lnTo>
                <a:lnTo>
                  <a:pt x="455" y="544"/>
                </a:lnTo>
                <a:lnTo>
                  <a:pt x="452" y="548"/>
                </a:lnTo>
                <a:lnTo>
                  <a:pt x="448" y="550"/>
                </a:lnTo>
                <a:lnTo>
                  <a:pt x="444" y="551"/>
                </a:lnTo>
                <a:close/>
                <a:moveTo>
                  <a:pt x="95" y="215"/>
                </a:moveTo>
                <a:lnTo>
                  <a:pt x="96" y="211"/>
                </a:lnTo>
                <a:lnTo>
                  <a:pt x="100" y="207"/>
                </a:lnTo>
                <a:lnTo>
                  <a:pt x="103" y="205"/>
                </a:lnTo>
                <a:lnTo>
                  <a:pt x="108" y="203"/>
                </a:lnTo>
                <a:lnTo>
                  <a:pt x="113" y="205"/>
                </a:lnTo>
                <a:lnTo>
                  <a:pt x="116" y="207"/>
                </a:lnTo>
                <a:lnTo>
                  <a:pt x="119" y="211"/>
                </a:lnTo>
                <a:lnTo>
                  <a:pt x="120" y="215"/>
                </a:lnTo>
                <a:lnTo>
                  <a:pt x="121" y="225"/>
                </a:lnTo>
                <a:lnTo>
                  <a:pt x="123" y="234"/>
                </a:lnTo>
                <a:lnTo>
                  <a:pt x="128" y="243"/>
                </a:lnTo>
                <a:lnTo>
                  <a:pt x="134" y="250"/>
                </a:lnTo>
                <a:lnTo>
                  <a:pt x="141" y="255"/>
                </a:lnTo>
                <a:lnTo>
                  <a:pt x="149" y="260"/>
                </a:lnTo>
                <a:lnTo>
                  <a:pt x="157" y="263"/>
                </a:lnTo>
                <a:lnTo>
                  <a:pt x="168" y="264"/>
                </a:lnTo>
                <a:lnTo>
                  <a:pt x="178" y="263"/>
                </a:lnTo>
                <a:lnTo>
                  <a:pt x="186" y="260"/>
                </a:lnTo>
                <a:lnTo>
                  <a:pt x="194" y="255"/>
                </a:lnTo>
                <a:lnTo>
                  <a:pt x="201" y="250"/>
                </a:lnTo>
                <a:lnTo>
                  <a:pt x="207" y="243"/>
                </a:lnTo>
                <a:lnTo>
                  <a:pt x="212" y="234"/>
                </a:lnTo>
                <a:lnTo>
                  <a:pt x="214" y="225"/>
                </a:lnTo>
                <a:lnTo>
                  <a:pt x="215" y="215"/>
                </a:lnTo>
                <a:lnTo>
                  <a:pt x="216" y="211"/>
                </a:lnTo>
                <a:lnTo>
                  <a:pt x="219" y="207"/>
                </a:lnTo>
                <a:lnTo>
                  <a:pt x="223" y="205"/>
                </a:lnTo>
                <a:lnTo>
                  <a:pt x="228" y="203"/>
                </a:lnTo>
                <a:lnTo>
                  <a:pt x="233" y="205"/>
                </a:lnTo>
                <a:lnTo>
                  <a:pt x="236" y="207"/>
                </a:lnTo>
                <a:lnTo>
                  <a:pt x="239" y="211"/>
                </a:lnTo>
                <a:lnTo>
                  <a:pt x="240" y="215"/>
                </a:lnTo>
                <a:lnTo>
                  <a:pt x="240" y="223"/>
                </a:lnTo>
                <a:lnTo>
                  <a:pt x="238" y="230"/>
                </a:lnTo>
                <a:lnTo>
                  <a:pt x="237" y="236"/>
                </a:lnTo>
                <a:lnTo>
                  <a:pt x="234" y="244"/>
                </a:lnTo>
                <a:lnTo>
                  <a:pt x="231" y="250"/>
                </a:lnTo>
                <a:lnTo>
                  <a:pt x="228" y="256"/>
                </a:lnTo>
                <a:lnTo>
                  <a:pt x="223" y="261"/>
                </a:lnTo>
                <a:lnTo>
                  <a:pt x="218" y="266"/>
                </a:lnTo>
                <a:lnTo>
                  <a:pt x="213" y="271"/>
                </a:lnTo>
                <a:lnTo>
                  <a:pt x="208" y="275"/>
                </a:lnTo>
                <a:lnTo>
                  <a:pt x="202" y="279"/>
                </a:lnTo>
                <a:lnTo>
                  <a:pt x="196" y="282"/>
                </a:lnTo>
                <a:lnTo>
                  <a:pt x="189" y="284"/>
                </a:lnTo>
                <a:lnTo>
                  <a:pt x="182" y="286"/>
                </a:lnTo>
                <a:lnTo>
                  <a:pt x="175" y="287"/>
                </a:lnTo>
                <a:lnTo>
                  <a:pt x="168" y="287"/>
                </a:lnTo>
                <a:lnTo>
                  <a:pt x="160" y="287"/>
                </a:lnTo>
                <a:lnTo>
                  <a:pt x="153" y="286"/>
                </a:lnTo>
                <a:lnTo>
                  <a:pt x="146" y="284"/>
                </a:lnTo>
                <a:lnTo>
                  <a:pt x="139" y="282"/>
                </a:lnTo>
                <a:lnTo>
                  <a:pt x="133" y="279"/>
                </a:lnTo>
                <a:lnTo>
                  <a:pt x="127" y="275"/>
                </a:lnTo>
                <a:lnTo>
                  <a:pt x="122" y="271"/>
                </a:lnTo>
                <a:lnTo>
                  <a:pt x="117" y="266"/>
                </a:lnTo>
                <a:lnTo>
                  <a:pt x="112" y="261"/>
                </a:lnTo>
                <a:lnTo>
                  <a:pt x="108" y="256"/>
                </a:lnTo>
                <a:lnTo>
                  <a:pt x="105" y="250"/>
                </a:lnTo>
                <a:lnTo>
                  <a:pt x="102" y="244"/>
                </a:lnTo>
                <a:lnTo>
                  <a:pt x="99" y="236"/>
                </a:lnTo>
                <a:lnTo>
                  <a:pt x="97" y="230"/>
                </a:lnTo>
                <a:lnTo>
                  <a:pt x="95" y="223"/>
                </a:lnTo>
                <a:lnTo>
                  <a:pt x="95" y="215"/>
                </a:lnTo>
                <a:close/>
                <a:moveTo>
                  <a:pt x="640" y="1"/>
                </a:moveTo>
                <a:lnTo>
                  <a:pt x="637" y="0"/>
                </a:lnTo>
                <a:lnTo>
                  <a:pt x="634" y="0"/>
                </a:lnTo>
                <a:lnTo>
                  <a:pt x="630" y="1"/>
                </a:lnTo>
                <a:lnTo>
                  <a:pt x="628" y="3"/>
                </a:lnTo>
                <a:lnTo>
                  <a:pt x="621" y="9"/>
                </a:lnTo>
                <a:lnTo>
                  <a:pt x="612" y="14"/>
                </a:lnTo>
                <a:lnTo>
                  <a:pt x="600" y="19"/>
                </a:lnTo>
                <a:lnTo>
                  <a:pt x="587" y="24"/>
                </a:lnTo>
                <a:lnTo>
                  <a:pt x="573" y="29"/>
                </a:lnTo>
                <a:lnTo>
                  <a:pt x="557" y="33"/>
                </a:lnTo>
                <a:lnTo>
                  <a:pt x="538" y="38"/>
                </a:lnTo>
                <a:lnTo>
                  <a:pt x="519" y="41"/>
                </a:lnTo>
                <a:lnTo>
                  <a:pt x="499" y="45"/>
                </a:lnTo>
                <a:lnTo>
                  <a:pt x="477" y="49"/>
                </a:lnTo>
                <a:lnTo>
                  <a:pt x="453" y="51"/>
                </a:lnTo>
                <a:lnTo>
                  <a:pt x="429" y="53"/>
                </a:lnTo>
                <a:lnTo>
                  <a:pt x="403" y="55"/>
                </a:lnTo>
                <a:lnTo>
                  <a:pt x="378" y="56"/>
                </a:lnTo>
                <a:lnTo>
                  <a:pt x="351" y="57"/>
                </a:lnTo>
                <a:lnTo>
                  <a:pt x="324" y="57"/>
                </a:lnTo>
                <a:lnTo>
                  <a:pt x="269" y="56"/>
                </a:lnTo>
                <a:lnTo>
                  <a:pt x="217" y="53"/>
                </a:lnTo>
                <a:lnTo>
                  <a:pt x="193" y="51"/>
                </a:lnTo>
                <a:lnTo>
                  <a:pt x="170" y="49"/>
                </a:lnTo>
                <a:lnTo>
                  <a:pt x="148" y="45"/>
                </a:lnTo>
                <a:lnTo>
                  <a:pt x="128" y="42"/>
                </a:lnTo>
                <a:lnTo>
                  <a:pt x="109" y="38"/>
                </a:lnTo>
                <a:lnTo>
                  <a:pt x="90" y="34"/>
                </a:lnTo>
                <a:lnTo>
                  <a:pt x="74" y="30"/>
                </a:lnTo>
                <a:lnTo>
                  <a:pt x="60" y="25"/>
                </a:lnTo>
                <a:lnTo>
                  <a:pt x="47" y="20"/>
                </a:lnTo>
                <a:lnTo>
                  <a:pt x="37" y="15"/>
                </a:lnTo>
                <a:lnTo>
                  <a:pt x="27" y="9"/>
                </a:lnTo>
                <a:lnTo>
                  <a:pt x="20" y="3"/>
                </a:lnTo>
                <a:lnTo>
                  <a:pt x="17" y="1"/>
                </a:lnTo>
                <a:lnTo>
                  <a:pt x="14" y="0"/>
                </a:lnTo>
                <a:lnTo>
                  <a:pt x="10" y="0"/>
                </a:lnTo>
                <a:lnTo>
                  <a:pt x="7" y="1"/>
                </a:lnTo>
                <a:lnTo>
                  <a:pt x="4" y="3"/>
                </a:lnTo>
                <a:lnTo>
                  <a:pt x="2" y="5"/>
                </a:lnTo>
                <a:lnTo>
                  <a:pt x="0" y="8"/>
                </a:lnTo>
                <a:lnTo>
                  <a:pt x="0" y="11"/>
                </a:lnTo>
                <a:lnTo>
                  <a:pt x="0" y="359"/>
                </a:lnTo>
                <a:lnTo>
                  <a:pt x="0" y="379"/>
                </a:lnTo>
                <a:lnTo>
                  <a:pt x="2" y="397"/>
                </a:lnTo>
                <a:lnTo>
                  <a:pt x="6" y="415"/>
                </a:lnTo>
                <a:lnTo>
                  <a:pt x="11" y="434"/>
                </a:lnTo>
                <a:lnTo>
                  <a:pt x="17" y="451"/>
                </a:lnTo>
                <a:lnTo>
                  <a:pt x="23" y="468"/>
                </a:lnTo>
                <a:lnTo>
                  <a:pt x="31" y="485"/>
                </a:lnTo>
                <a:lnTo>
                  <a:pt x="41" y="502"/>
                </a:lnTo>
                <a:lnTo>
                  <a:pt x="51" y="518"/>
                </a:lnTo>
                <a:lnTo>
                  <a:pt x="62" y="533"/>
                </a:lnTo>
                <a:lnTo>
                  <a:pt x="73" y="548"/>
                </a:lnTo>
                <a:lnTo>
                  <a:pt x="85" y="563"/>
                </a:lnTo>
                <a:lnTo>
                  <a:pt x="97" y="577"/>
                </a:lnTo>
                <a:lnTo>
                  <a:pt x="110" y="590"/>
                </a:lnTo>
                <a:lnTo>
                  <a:pt x="124" y="603"/>
                </a:lnTo>
                <a:lnTo>
                  <a:pt x="137" y="615"/>
                </a:lnTo>
                <a:lnTo>
                  <a:pt x="150" y="628"/>
                </a:lnTo>
                <a:lnTo>
                  <a:pt x="165" y="639"/>
                </a:lnTo>
                <a:lnTo>
                  <a:pt x="179" y="649"/>
                </a:lnTo>
                <a:lnTo>
                  <a:pt x="192" y="659"/>
                </a:lnTo>
                <a:lnTo>
                  <a:pt x="219" y="677"/>
                </a:lnTo>
                <a:lnTo>
                  <a:pt x="246" y="692"/>
                </a:lnTo>
                <a:lnTo>
                  <a:pt x="269" y="704"/>
                </a:lnTo>
                <a:lnTo>
                  <a:pt x="291" y="713"/>
                </a:lnTo>
                <a:lnTo>
                  <a:pt x="301" y="716"/>
                </a:lnTo>
                <a:lnTo>
                  <a:pt x="309" y="718"/>
                </a:lnTo>
                <a:lnTo>
                  <a:pt x="317" y="719"/>
                </a:lnTo>
                <a:lnTo>
                  <a:pt x="324" y="720"/>
                </a:lnTo>
                <a:lnTo>
                  <a:pt x="330" y="719"/>
                </a:lnTo>
                <a:lnTo>
                  <a:pt x="338" y="718"/>
                </a:lnTo>
                <a:lnTo>
                  <a:pt x="346" y="716"/>
                </a:lnTo>
                <a:lnTo>
                  <a:pt x="357" y="713"/>
                </a:lnTo>
                <a:lnTo>
                  <a:pt x="378" y="704"/>
                </a:lnTo>
                <a:lnTo>
                  <a:pt x="402" y="692"/>
                </a:lnTo>
                <a:lnTo>
                  <a:pt x="428" y="677"/>
                </a:lnTo>
                <a:lnTo>
                  <a:pt x="455" y="659"/>
                </a:lnTo>
                <a:lnTo>
                  <a:pt x="469" y="649"/>
                </a:lnTo>
                <a:lnTo>
                  <a:pt x="483" y="639"/>
                </a:lnTo>
                <a:lnTo>
                  <a:pt x="497" y="628"/>
                </a:lnTo>
                <a:lnTo>
                  <a:pt x="510" y="615"/>
                </a:lnTo>
                <a:lnTo>
                  <a:pt x="524" y="603"/>
                </a:lnTo>
                <a:lnTo>
                  <a:pt x="537" y="590"/>
                </a:lnTo>
                <a:lnTo>
                  <a:pt x="551" y="577"/>
                </a:lnTo>
                <a:lnTo>
                  <a:pt x="563" y="563"/>
                </a:lnTo>
                <a:lnTo>
                  <a:pt x="575" y="548"/>
                </a:lnTo>
                <a:lnTo>
                  <a:pt x="586" y="533"/>
                </a:lnTo>
                <a:lnTo>
                  <a:pt x="596" y="518"/>
                </a:lnTo>
                <a:lnTo>
                  <a:pt x="607" y="502"/>
                </a:lnTo>
                <a:lnTo>
                  <a:pt x="616" y="485"/>
                </a:lnTo>
                <a:lnTo>
                  <a:pt x="624" y="468"/>
                </a:lnTo>
                <a:lnTo>
                  <a:pt x="631" y="451"/>
                </a:lnTo>
                <a:lnTo>
                  <a:pt x="637" y="434"/>
                </a:lnTo>
                <a:lnTo>
                  <a:pt x="641" y="415"/>
                </a:lnTo>
                <a:lnTo>
                  <a:pt x="645" y="397"/>
                </a:lnTo>
                <a:lnTo>
                  <a:pt x="647" y="379"/>
                </a:lnTo>
                <a:lnTo>
                  <a:pt x="648" y="359"/>
                </a:lnTo>
                <a:lnTo>
                  <a:pt x="648" y="11"/>
                </a:lnTo>
                <a:lnTo>
                  <a:pt x="647" y="8"/>
                </a:lnTo>
                <a:lnTo>
                  <a:pt x="646" y="5"/>
                </a:lnTo>
                <a:lnTo>
                  <a:pt x="643" y="3"/>
                </a:lnTo>
                <a:lnTo>
                  <a:pt x="64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2707">
            <a:extLst>
              <a:ext uri="{FF2B5EF4-FFF2-40B4-BE49-F238E27FC236}">
                <a16:creationId xmlns:a16="http://schemas.microsoft.com/office/drawing/2014/main" id="{2B4D7447-8E06-40E6-854F-1614D2FF951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41902" y="412206"/>
            <a:ext cx="324000" cy="360000"/>
          </a:xfrm>
          <a:custGeom>
            <a:avLst/>
            <a:gdLst>
              <a:gd name="T0" fmla="*/ 504 w 648"/>
              <a:gd name="T1" fmla="*/ 264 h 720"/>
              <a:gd name="T2" fmla="*/ 482 w 648"/>
              <a:gd name="T3" fmla="*/ 223 h 720"/>
              <a:gd name="T4" fmla="*/ 438 w 648"/>
              <a:gd name="T5" fmla="*/ 219 h 720"/>
              <a:gd name="T6" fmla="*/ 409 w 648"/>
              <a:gd name="T7" fmla="*/ 254 h 720"/>
              <a:gd name="T8" fmla="*/ 396 w 648"/>
              <a:gd name="T9" fmla="*/ 275 h 720"/>
              <a:gd name="T10" fmla="*/ 384 w 648"/>
              <a:gd name="T11" fmla="*/ 256 h 720"/>
              <a:gd name="T12" fmla="*/ 396 w 648"/>
              <a:gd name="T13" fmla="*/ 223 h 720"/>
              <a:gd name="T14" fmla="*/ 421 w 648"/>
              <a:gd name="T15" fmla="*/ 200 h 720"/>
              <a:gd name="T16" fmla="*/ 456 w 648"/>
              <a:gd name="T17" fmla="*/ 192 h 720"/>
              <a:gd name="T18" fmla="*/ 491 w 648"/>
              <a:gd name="T19" fmla="*/ 200 h 720"/>
              <a:gd name="T20" fmla="*/ 516 w 648"/>
              <a:gd name="T21" fmla="*/ 223 h 720"/>
              <a:gd name="T22" fmla="*/ 527 w 648"/>
              <a:gd name="T23" fmla="*/ 256 h 720"/>
              <a:gd name="T24" fmla="*/ 516 w 648"/>
              <a:gd name="T25" fmla="*/ 275 h 720"/>
              <a:gd name="T26" fmla="*/ 272 w 648"/>
              <a:gd name="T27" fmla="*/ 541 h 720"/>
              <a:gd name="T28" fmla="*/ 222 w 648"/>
              <a:gd name="T29" fmla="*/ 504 h 720"/>
              <a:gd name="T30" fmla="*/ 195 w 648"/>
              <a:gd name="T31" fmla="*/ 447 h 720"/>
              <a:gd name="T32" fmla="*/ 199 w 648"/>
              <a:gd name="T33" fmla="*/ 408 h 720"/>
              <a:gd name="T34" fmla="*/ 216 w 648"/>
              <a:gd name="T35" fmla="*/ 419 h 720"/>
              <a:gd name="T36" fmla="*/ 228 w 648"/>
              <a:gd name="T37" fmla="*/ 471 h 720"/>
              <a:gd name="T38" fmla="*/ 264 w 648"/>
              <a:gd name="T39" fmla="*/ 510 h 720"/>
              <a:gd name="T40" fmla="*/ 313 w 648"/>
              <a:gd name="T41" fmla="*/ 527 h 720"/>
              <a:gd name="T42" fmla="*/ 366 w 648"/>
              <a:gd name="T43" fmla="*/ 519 h 720"/>
              <a:gd name="T44" fmla="*/ 407 w 648"/>
              <a:gd name="T45" fmla="*/ 488 h 720"/>
              <a:gd name="T46" fmla="*/ 430 w 648"/>
              <a:gd name="T47" fmla="*/ 442 h 720"/>
              <a:gd name="T48" fmla="*/ 440 w 648"/>
              <a:gd name="T49" fmla="*/ 408 h 720"/>
              <a:gd name="T50" fmla="*/ 456 w 648"/>
              <a:gd name="T51" fmla="*/ 419 h 720"/>
              <a:gd name="T52" fmla="*/ 440 w 648"/>
              <a:gd name="T53" fmla="*/ 482 h 720"/>
              <a:gd name="T54" fmla="*/ 398 w 648"/>
              <a:gd name="T55" fmla="*/ 529 h 720"/>
              <a:gd name="T56" fmla="*/ 337 w 648"/>
              <a:gd name="T57" fmla="*/ 551 h 720"/>
              <a:gd name="T58" fmla="*/ 136 w 648"/>
              <a:gd name="T59" fmla="*/ 275 h 720"/>
              <a:gd name="T60" fmla="*/ 120 w 648"/>
              <a:gd name="T61" fmla="*/ 264 h 720"/>
              <a:gd name="T62" fmla="*/ 129 w 648"/>
              <a:gd name="T63" fmla="*/ 229 h 720"/>
              <a:gd name="T64" fmla="*/ 151 w 648"/>
              <a:gd name="T65" fmla="*/ 204 h 720"/>
              <a:gd name="T66" fmla="*/ 185 w 648"/>
              <a:gd name="T67" fmla="*/ 192 h 720"/>
              <a:gd name="T68" fmla="*/ 220 w 648"/>
              <a:gd name="T69" fmla="*/ 197 h 720"/>
              <a:gd name="T70" fmla="*/ 248 w 648"/>
              <a:gd name="T71" fmla="*/ 218 h 720"/>
              <a:gd name="T72" fmla="*/ 262 w 648"/>
              <a:gd name="T73" fmla="*/ 249 h 720"/>
              <a:gd name="T74" fmla="*/ 257 w 648"/>
              <a:gd name="T75" fmla="*/ 275 h 720"/>
              <a:gd name="T76" fmla="*/ 240 w 648"/>
              <a:gd name="T77" fmla="*/ 264 h 720"/>
              <a:gd name="T78" fmla="*/ 218 w 648"/>
              <a:gd name="T79" fmla="*/ 223 h 720"/>
              <a:gd name="T80" fmla="*/ 174 w 648"/>
              <a:gd name="T81" fmla="*/ 219 h 720"/>
              <a:gd name="T82" fmla="*/ 145 w 648"/>
              <a:gd name="T83" fmla="*/ 254 h 720"/>
              <a:gd name="T84" fmla="*/ 631 w 648"/>
              <a:gd name="T85" fmla="*/ 1 h 720"/>
              <a:gd name="T86" fmla="*/ 588 w 648"/>
              <a:gd name="T87" fmla="*/ 24 h 720"/>
              <a:gd name="T88" fmla="*/ 499 w 648"/>
              <a:gd name="T89" fmla="*/ 45 h 720"/>
              <a:gd name="T90" fmla="*/ 378 w 648"/>
              <a:gd name="T91" fmla="*/ 56 h 720"/>
              <a:gd name="T92" fmla="*/ 194 w 648"/>
              <a:gd name="T93" fmla="*/ 51 h 720"/>
              <a:gd name="T94" fmla="*/ 90 w 648"/>
              <a:gd name="T95" fmla="*/ 34 h 720"/>
              <a:gd name="T96" fmla="*/ 27 w 648"/>
              <a:gd name="T97" fmla="*/ 9 h 720"/>
              <a:gd name="T98" fmla="*/ 7 w 648"/>
              <a:gd name="T99" fmla="*/ 1 h 720"/>
              <a:gd name="T100" fmla="*/ 0 w 648"/>
              <a:gd name="T101" fmla="*/ 359 h 720"/>
              <a:gd name="T102" fmla="*/ 17 w 648"/>
              <a:gd name="T103" fmla="*/ 451 h 720"/>
              <a:gd name="T104" fmla="*/ 62 w 648"/>
              <a:gd name="T105" fmla="*/ 533 h 720"/>
              <a:gd name="T106" fmla="*/ 124 w 648"/>
              <a:gd name="T107" fmla="*/ 603 h 720"/>
              <a:gd name="T108" fmla="*/ 193 w 648"/>
              <a:gd name="T109" fmla="*/ 659 h 720"/>
              <a:gd name="T110" fmla="*/ 301 w 648"/>
              <a:gd name="T111" fmla="*/ 716 h 720"/>
              <a:gd name="T112" fmla="*/ 338 w 648"/>
              <a:gd name="T113" fmla="*/ 718 h 720"/>
              <a:gd name="T114" fmla="*/ 429 w 648"/>
              <a:gd name="T115" fmla="*/ 677 h 720"/>
              <a:gd name="T116" fmla="*/ 511 w 648"/>
              <a:gd name="T117" fmla="*/ 615 h 720"/>
              <a:gd name="T118" fmla="*/ 575 w 648"/>
              <a:gd name="T119" fmla="*/ 548 h 720"/>
              <a:gd name="T120" fmla="*/ 624 w 648"/>
              <a:gd name="T121" fmla="*/ 468 h 720"/>
              <a:gd name="T122" fmla="*/ 647 w 648"/>
              <a:gd name="T123" fmla="*/ 379 h 720"/>
              <a:gd name="T124" fmla="*/ 644 w 648"/>
              <a:gd name="T125" fmla="*/ 3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48" h="720">
                <a:moveTo>
                  <a:pt x="516" y="275"/>
                </a:moveTo>
                <a:lnTo>
                  <a:pt x="511" y="275"/>
                </a:lnTo>
                <a:lnTo>
                  <a:pt x="508" y="272"/>
                </a:lnTo>
                <a:lnTo>
                  <a:pt x="505" y="268"/>
                </a:lnTo>
                <a:lnTo>
                  <a:pt x="504" y="264"/>
                </a:lnTo>
                <a:lnTo>
                  <a:pt x="503" y="254"/>
                </a:lnTo>
                <a:lnTo>
                  <a:pt x="501" y="245"/>
                </a:lnTo>
                <a:lnTo>
                  <a:pt x="496" y="236"/>
                </a:lnTo>
                <a:lnTo>
                  <a:pt x="490" y="229"/>
                </a:lnTo>
                <a:lnTo>
                  <a:pt x="482" y="223"/>
                </a:lnTo>
                <a:lnTo>
                  <a:pt x="474" y="219"/>
                </a:lnTo>
                <a:lnTo>
                  <a:pt x="465" y="216"/>
                </a:lnTo>
                <a:lnTo>
                  <a:pt x="456" y="215"/>
                </a:lnTo>
                <a:lnTo>
                  <a:pt x="446" y="216"/>
                </a:lnTo>
                <a:lnTo>
                  <a:pt x="438" y="219"/>
                </a:lnTo>
                <a:lnTo>
                  <a:pt x="430" y="223"/>
                </a:lnTo>
                <a:lnTo>
                  <a:pt x="423" y="229"/>
                </a:lnTo>
                <a:lnTo>
                  <a:pt x="416" y="236"/>
                </a:lnTo>
                <a:lnTo>
                  <a:pt x="411" y="245"/>
                </a:lnTo>
                <a:lnTo>
                  <a:pt x="409" y="254"/>
                </a:lnTo>
                <a:lnTo>
                  <a:pt x="408" y="264"/>
                </a:lnTo>
                <a:lnTo>
                  <a:pt x="407" y="268"/>
                </a:lnTo>
                <a:lnTo>
                  <a:pt x="404" y="272"/>
                </a:lnTo>
                <a:lnTo>
                  <a:pt x="400" y="275"/>
                </a:lnTo>
                <a:lnTo>
                  <a:pt x="396" y="275"/>
                </a:lnTo>
                <a:lnTo>
                  <a:pt x="391" y="275"/>
                </a:lnTo>
                <a:lnTo>
                  <a:pt x="388" y="272"/>
                </a:lnTo>
                <a:lnTo>
                  <a:pt x="385" y="268"/>
                </a:lnTo>
                <a:lnTo>
                  <a:pt x="384" y="264"/>
                </a:lnTo>
                <a:lnTo>
                  <a:pt x="384" y="256"/>
                </a:lnTo>
                <a:lnTo>
                  <a:pt x="385" y="249"/>
                </a:lnTo>
                <a:lnTo>
                  <a:pt x="387" y="243"/>
                </a:lnTo>
                <a:lnTo>
                  <a:pt x="390" y="235"/>
                </a:lnTo>
                <a:lnTo>
                  <a:pt x="393" y="229"/>
                </a:lnTo>
                <a:lnTo>
                  <a:pt x="396" y="223"/>
                </a:lnTo>
                <a:lnTo>
                  <a:pt x="400" y="218"/>
                </a:lnTo>
                <a:lnTo>
                  <a:pt x="405" y="213"/>
                </a:lnTo>
                <a:lnTo>
                  <a:pt x="410" y="208"/>
                </a:lnTo>
                <a:lnTo>
                  <a:pt x="415" y="204"/>
                </a:lnTo>
                <a:lnTo>
                  <a:pt x="421" y="200"/>
                </a:lnTo>
                <a:lnTo>
                  <a:pt x="428" y="197"/>
                </a:lnTo>
                <a:lnTo>
                  <a:pt x="435" y="195"/>
                </a:lnTo>
                <a:lnTo>
                  <a:pt x="442" y="193"/>
                </a:lnTo>
                <a:lnTo>
                  <a:pt x="449" y="192"/>
                </a:lnTo>
                <a:lnTo>
                  <a:pt x="456" y="192"/>
                </a:lnTo>
                <a:lnTo>
                  <a:pt x="463" y="192"/>
                </a:lnTo>
                <a:lnTo>
                  <a:pt x="470" y="193"/>
                </a:lnTo>
                <a:lnTo>
                  <a:pt x="477" y="195"/>
                </a:lnTo>
                <a:lnTo>
                  <a:pt x="484" y="197"/>
                </a:lnTo>
                <a:lnTo>
                  <a:pt x="491" y="200"/>
                </a:lnTo>
                <a:lnTo>
                  <a:pt x="497" y="204"/>
                </a:lnTo>
                <a:lnTo>
                  <a:pt x="502" y="208"/>
                </a:lnTo>
                <a:lnTo>
                  <a:pt x="507" y="213"/>
                </a:lnTo>
                <a:lnTo>
                  <a:pt x="512" y="218"/>
                </a:lnTo>
                <a:lnTo>
                  <a:pt x="516" y="223"/>
                </a:lnTo>
                <a:lnTo>
                  <a:pt x="519" y="229"/>
                </a:lnTo>
                <a:lnTo>
                  <a:pt x="522" y="235"/>
                </a:lnTo>
                <a:lnTo>
                  <a:pt x="525" y="243"/>
                </a:lnTo>
                <a:lnTo>
                  <a:pt x="526" y="249"/>
                </a:lnTo>
                <a:lnTo>
                  <a:pt x="527" y="256"/>
                </a:lnTo>
                <a:lnTo>
                  <a:pt x="528" y="264"/>
                </a:lnTo>
                <a:lnTo>
                  <a:pt x="527" y="268"/>
                </a:lnTo>
                <a:lnTo>
                  <a:pt x="524" y="272"/>
                </a:lnTo>
                <a:lnTo>
                  <a:pt x="521" y="275"/>
                </a:lnTo>
                <a:lnTo>
                  <a:pt x="516" y="275"/>
                </a:lnTo>
                <a:close/>
                <a:moveTo>
                  <a:pt x="324" y="551"/>
                </a:moveTo>
                <a:lnTo>
                  <a:pt x="311" y="551"/>
                </a:lnTo>
                <a:lnTo>
                  <a:pt x="298" y="549"/>
                </a:lnTo>
                <a:lnTo>
                  <a:pt x="284" y="545"/>
                </a:lnTo>
                <a:lnTo>
                  <a:pt x="272" y="541"/>
                </a:lnTo>
                <a:lnTo>
                  <a:pt x="261" y="536"/>
                </a:lnTo>
                <a:lnTo>
                  <a:pt x="250" y="529"/>
                </a:lnTo>
                <a:lnTo>
                  <a:pt x="240" y="522"/>
                </a:lnTo>
                <a:lnTo>
                  <a:pt x="230" y="513"/>
                </a:lnTo>
                <a:lnTo>
                  <a:pt x="222" y="504"/>
                </a:lnTo>
                <a:lnTo>
                  <a:pt x="214" y="494"/>
                </a:lnTo>
                <a:lnTo>
                  <a:pt x="208" y="482"/>
                </a:lnTo>
                <a:lnTo>
                  <a:pt x="202" y="471"/>
                </a:lnTo>
                <a:lnTo>
                  <a:pt x="198" y="459"/>
                </a:lnTo>
                <a:lnTo>
                  <a:pt x="195" y="447"/>
                </a:lnTo>
                <a:lnTo>
                  <a:pt x="193" y="434"/>
                </a:lnTo>
                <a:lnTo>
                  <a:pt x="192" y="419"/>
                </a:lnTo>
                <a:lnTo>
                  <a:pt x="193" y="415"/>
                </a:lnTo>
                <a:lnTo>
                  <a:pt x="195" y="411"/>
                </a:lnTo>
                <a:lnTo>
                  <a:pt x="199" y="408"/>
                </a:lnTo>
                <a:lnTo>
                  <a:pt x="204" y="407"/>
                </a:lnTo>
                <a:lnTo>
                  <a:pt x="208" y="408"/>
                </a:lnTo>
                <a:lnTo>
                  <a:pt x="212" y="411"/>
                </a:lnTo>
                <a:lnTo>
                  <a:pt x="215" y="415"/>
                </a:lnTo>
                <a:lnTo>
                  <a:pt x="216" y="419"/>
                </a:lnTo>
                <a:lnTo>
                  <a:pt x="216" y="431"/>
                </a:lnTo>
                <a:lnTo>
                  <a:pt x="218" y="442"/>
                </a:lnTo>
                <a:lnTo>
                  <a:pt x="220" y="452"/>
                </a:lnTo>
                <a:lnTo>
                  <a:pt x="224" y="462"/>
                </a:lnTo>
                <a:lnTo>
                  <a:pt x="228" y="471"/>
                </a:lnTo>
                <a:lnTo>
                  <a:pt x="235" y="480"/>
                </a:lnTo>
                <a:lnTo>
                  <a:pt x="241" y="488"/>
                </a:lnTo>
                <a:lnTo>
                  <a:pt x="248" y="497"/>
                </a:lnTo>
                <a:lnTo>
                  <a:pt x="255" y="503"/>
                </a:lnTo>
                <a:lnTo>
                  <a:pt x="264" y="510"/>
                </a:lnTo>
                <a:lnTo>
                  <a:pt x="272" y="515"/>
                </a:lnTo>
                <a:lnTo>
                  <a:pt x="282" y="519"/>
                </a:lnTo>
                <a:lnTo>
                  <a:pt x="291" y="523"/>
                </a:lnTo>
                <a:lnTo>
                  <a:pt x="303" y="525"/>
                </a:lnTo>
                <a:lnTo>
                  <a:pt x="313" y="527"/>
                </a:lnTo>
                <a:lnTo>
                  <a:pt x="324" y="528"/>
                </a:lnTo>
                <a:lnTo>
                  <a:pt x="335" y="527"/>
                </a:lnTo>
                <a:lnTo>
                  <a:pt x="345" y="525"/>
                </a:lnTo>
                <a:lnTo>
                  <a:pt x="356" y="523"/>
                </a:lnTo>
                <a:lnTo>
                  <a:pt x="366" y="519"/>
                </a:lnTo>
                <a:lnTo>
                  <a:pt x="376" y="515"/>
                </a:lnTo>
                <a:lnTo>
                  <a:pt x="384" y="510"/>
                </a:lnTo>
                <a:lnTo>
                  <a:pt x="393" y="503"/>
                </a:lnTo>
                <a:lnTo>
                  <a:pt x="400" y="497"/>
                </a:lnTo>
                <a:lnTo>
                  <a:pt x="407" y="488"/>
                </a:lnTo>
                <a:lnTo>
                  <a:pt x="413" y="480"/>
                </a:lnTo>
                <a:lnTo>
                  <a:pt x="418" y="471"/>
                </a:lnTo>
                <a:lnTo>
                  <a:pt x="424" y="462"/>
                </a:lnTo>
                <a:lnTo>
                  <a:pt x="428" y="452"/>
                </a:lnTo>
                <a:lnTo>
                  <a:pt x="430" y="442"/>
                </a:lnTo>
                <a:lnTo>
                  <a:pt x="432" y="431"/>
                </a:lnTo>
                <a:lnTo>
                  <a:pt x="432" y="419"/>
                </a:lnTo>
                <a:lnTo>
                  <a:pt x="433" y="415"/>
                </a:lnTo>
                <a:lnTo>
                  <a:pt x="436" y="411"/>
                </a:lnTo>
                <a:lnTo>
                  <a:pt x="440" y="408"/>
                </a:lnTo>
                <a:lnTo>
                  <a:pt x="444" y="407"/>
                </a:lnTo>
                <a:lnTo>
                  <a:pt x="449" y="408"/>
                </a:lnTo>
                <a:lnTo>
                  <a:pt x="452" y="411"/>
                </a:lnTo>
                <a:lnTo>
                  <a:pt x="455" y="415"/>
                </a:lnTo>
                <a:lnTo>
                  <a:pt x="456" y="419"/>
                </a:lnTo>
                <a:lnTo>
                  <a:pt x="455" y="434"/>
                </a:lnTo>
                <a:lnTo>
                  <a:pt x="453" y="447"/>
                </a:lnTo>
                <a:lnTo>
                  <a:pt x="450" y="459"/>
                </a:lnTo>
                <a:lnTo>
                  <a:pt x="446" y="471"/>
                </a:lnTo>
                <a:lnTo>
                  <a:pt x="440" y="482"/>
                </a:lnTo>
                <a:lnTo>
                  <a:pt x="434" y="494"/>
                </a:lnTo>
                <a:lnTo>
                  <a:pt x="426" y="504"/>
                </a:lnTo>
                <a:lnTo>
                  <a:pt x="417" y="513"/>
                </a:lnTo>
                <a:lnTo>
                  <a:pt x="408" y="522"/>
                </a:lnTo>
                <a:lnTo>
                  <a:pt x="398" y="529"/>
                </a:lnTo>
                <a:lnTo>
                  <a:pt x="387" y="536"/>
                </a:lnTo>
                <a:lnTo>
                  <a:pt x="375" y="541"/>
                </a:lnTo>
                <a:lnTo>
                  <a:pt x="364" y="545"/>
                </a:lnTo>
                <a:lnTo>
                  <a:pt x="350" y="549"/>
                </a:lnTo>
                <a:lnTo>
                  <a:pt x="337" y="551"/>
                </a:lnTo>
                <a:lnTo>
                  <a:pt x="324" y="551"/>
                </a:lnTo>
                <a:close/>
                <a:moveTo>
                  <a:pt x="144" y="264"/>
                </a:moveTo>
                <a:lnTo>
                  <a:pt x="143" y="268"/>
                </a:lnTo>
                <a:lnTo>
                  <a:pt x="140" y="272"/>
                </a:lnTo>
                <a:lnTo>
                  <a:pt x="136" y="275"/>
                </a:lnTo>
                <a:lnTo>
                  <a:pt x="132" y="275"/>
                </a:lnTo>
                <a:lnTo>
                  <a:pt x="127" y="275"/>
                </a:lnTo>
                <a:lnTo>
                  <a:pt x="123" y="272"/>
                </a:lnTo>
                <a:lnTo>
                  <a:pt x="121" y="268"/>
                </a:lnTo>
                <a:lnTo>
                  <a:pt x="120" y="264"/>
                </a:lnTo>
                <a:lnTo>
                  <a:pt x="120" y="256"/>
                </a:lnTo>
                <a:lnTo>
                  <a:pt x="121" y="249"/>
                </a:lnTo>
                <a:lnTo>
                  <a:pt x="123" y="243"/>
                </a:lnTo>
                <a:lnTo>
                  <a:pt x="126" y="235"/>
                </a:lnTo>
                <a:lnTo>
                  <a:pt x="129" y="229"/>
                </a:lnTo>
                <a:lnTo>
                  <a:pt x="132" y="223"/>
                </a:lnTo>
                <a:lnTo>
                  <a:pt x="136" y="218"/>
                </a:lnTo>
                <a:lnTo>
                  <a:pt x="141" y="213"/>
                </a:lnTo>
                <a:lnTo>
                  <a:pt x="146" y="208"/>
                </a:lnTo>
                <a:lnTo>
                  <a:pt x="151" y="204"/>
                </a:lnTo>
                <a:lnTo>
                  <a:pt x="157" y="200"/>
                </a:lnTo>
                <a:lnTo>
                  <a:pt x="163" y="197"/>
                </a:lnTo>
                <a:lnTo>
                  <a:pt x="171" y="195"/>
                </a:lnTo>
                <a:lnTo>
                  <a:pt x="178" y="193"/>
                </a:lnTo>
                <a:lnTo>
                  <a:pt x="185" y="192"/>
                </a:lnTo>
                <a:lnTo>
                  <a:pt x="192" y="192"/>
                </a:lnTo>
                <a:lnTo>
                  <a:pt x="199" y="192"/>
                </a:lnTo>
                <a:lnTo>
                  <a:pt x="206" y="193"/>
                </a:lnTo>
                <a:lnTo>
                  <a:pt x="213" y="195"/>
                </a:lnTo>
                <a:lnTo>
                  <a:pt x="220" y="197"/>
                </a:lnTo>
                <a:lnTo>
                  <a:pt x="226" y="200"/>
                </a:lnTo>
                <a:lnTo>
                  <a:pt x="232" y="204"/>
                </a:lnTo>
                <a:lnTo>
                  <a:pt x="238" y="208"/>
                </a:lnTo>
                <a:lnTo>
                  <a:pt x="243" y="213"/>
                </a:lnTo>
                <a:lnTo>
                  <a:pt x="248" y="218"/>
                </a:lnTo>
                <a:lnTo>
                  <a:pt x="252" y="223"/>
                </a:lnTo>
                <a:lnTo>
                  <a:pt x="255" y="229"/>
                </a:lnTo>
                <a:lnTo>
                  <a:pt x="258" y="235"/>
                </a:lnTo>
                <a:lnTo>
                  <a:pt x="261" y="243"/>
                </a:lnTo>
                <a:lnTo>
                  <a:pt x="262" y="249"/>
                </a:lnTo>
                <a:lnTo>
                  <a:pt x="263" y="256"/>
                </a:lnTo>
                <a:lnTo>
                  <a:pt x="264" y="264"/>
                </a:lnTo>
                <a:lnTo>
                  <a:pt x="263" y="268"/>
                </a:lnTo>
                <a:lnTo>
                  <a:pt x="260" y="272"/>
                </a:lnTo>
                <a:lnTo>
                  <a:pt x="257" y="275"/>
                </a:lnTo>
                <a:lnTo>
                  <a:pt x="252" y="275"/>
                </a:lnTo>
                <a:lnTo>
                  <a:pt x="247" y="275"/>
                </a:lnTo>
                <a:lnTo>
                  <a:pt x="244" y="272"/>
                </a:lnTo>
                <a:lnTo>
                  <a:pt x="241" y="268"/>
                </a:lnTo>
                <a:lnTo>
                  <a:pt x="240" y="264"/>
                </a:lnTo>
                <a:lnTo>
                  <a:pt x="239" y="254"/>
                </a:lnTo>
                <a:lnTo>
                  <a:pt x="236" y="245"/>
                </a:lnTo>
                <a:lnTo>
                  <a:pt x="231" y="236"/>
                </a:lnTo>
                <a:lnTo>
                  <a:pt x="225" y="229"/>
                </a:lnTo>
                <a:lnTo>
                  <a:pt x="218" y="223"/>
                </a:lnTo>
                <a:lnTo>
                  <a:pt x="210" y="219"/>
                </a:lnTo>
                <a:lnTo>
                  <a:pt x="201" y="216"/>
                </a:lnTo>
                <a:lnTo>
                  <a:pt x="192" y="215"/>
                </a:lnTo>
                <a:lnTo>
                  <a:pt x="182" y="216"/>
                </a:lnTo>
                <a:lnTo>
                  <a:pt x="174" y="219"/>
                </a:lnTo>
                <a:lnTo>
                  <a:pt x="164" y="223"/>
                </a:lnTo>
                <a:lnTo>
                  <a:pt x="157" y="229"/>
                </a:lnTo>
                <a:lnTo>
                  <a:pt x="152" y="236"/>
                </a:lnTo>
                <a:lnTo>
                  <a:pt x="147" y="245"/>
                </a:lnTo>
                <a:lnTo>
                  <a:pt x="145" y="254"/>
                </a:lnTo>
                <a:lnTo>
                  <a:pt x="144" y="264"/>
                </a:lnTo>
                <a:close/>
                <a:moveTo>
                  <a:pt x="641" y="1"/>
                </a:moveTo>
                <a:lnTo>
                  <a:pt x="637" y="0"/>
                </a:lnTo>
                <a:lnTo>
                  <a:pt x="634" y="0"/>
                </a:lnTo>
                <a:lnTo>
                  <a:pt x="631" y="1"/>
                </a:lnTo>
                <a:lnTo>
                  <a:pt x="628" y="3"/>
                </a:lnTo>
                <a:lnTo>
                  <a:pt x="621" y="9"/>
                </a:lnTo>
                <a:lnTo>
                  <a:pt x="612" y="14"/>
                </a:lnTo>
                <a:lnTo>
                  <a:pt x="600" y="19"/>
                </a:lnTo>
                <a:lnTo>
                  <a:pt x="588" y="24"/>
                </a:lnTo>
                <a:lnTo>
                  <a:pt x="573" y="29"/>
                </a:lnTo>
                <a:lnTo>
                  <a:pt x="557" y="33"/>
                </a:lnTo>
                <a:lnTo>
                  <a:pt x="538" y="38"/>
                </a:lnTo>
                <a:lnTo>
                  <a:pt x="519" y="41"/>
                </a:lnTo>
                <a:lnTo>
                  <a:pt x="499" y="45"/>
                </a:lnTo>
                <a:lnTo>
                  <a:pt x="476" y="49"/>
                </a:lnTo>
                <a:lnTo>
                  <a:pt x="453" y="51"/>
                </a:lnTo>
                <a:lnTo>
                  <a:pt x="429" y="53"/>
                </a:lnTo>
                <a:lnTo>
                  <a:pt x="404" y="55"/>
                </a:lnTo>
                <a:lnTo>
                  <a:pt x="378" y="56"/>
                </a:lnTo>
                <a:lnTo>
                  <a:pt x="351" y="57"/>
                </a:lnTo>
                <a:lnTo>
                  <a:pt x="324" y="57"/>
                </a:lnTo>
                <a:lnTo>
                  <a:pt x="269" y="56"/>
                </a:lnTo>
                <a:lnTo>
                  <a:pt x="217" y="53"/>
                </a:lnTo>
                <a:lnTo>
                  <a:pt x="194" y="51"/>
                </a:lnTo>
                <a:lnTo>
                  <a:pt x="171" y="49"/>
                </a:lnTo>
                <a:lnTo>
                  <a:pt x="148" y="45"/>
                </a:lnTo>
                <a:lnTo>
                  <a:pt x="128" y="42"/>
                </a:lnTo>
                <a:lnTo>
                  <a:pt x="109" y="38"/>
                </a:lnTo>
                <a:lnTo>
                  <a:pt x="90" y="34"/>
                </a:lnTo>
                <a:lnTo>
                  <a:pt x="75" y="30"/>
                </a:lnTo>
                <a:lnTo>
                  <a:pt x="60" y="25"/>
                </a:lnTo>
                <a:lnTo>
                  <a:pt x="48" y="20"/>
                </a:lnTo>
                <a:lnTo>
                  <a:pt x="36" y="15"/>
                </a:lnTo>
                <a:lnTo>
                  <a:pt x="27" y="9"/>
                </a:lnTo>
                <a:lnTo>
                  <a:pt x="20" y="3"/>
                </a:lnTo>
                <a:lnTo>
                  <a:pt x="17" y="1"/>
                </a:lnTo>
                <a:lnTo>
                  <a:pt x="14" y="0"/>
                </a:lnTo>
                <a:lnTo>
                  <a:pt x="11" y="0"/>
                </a:lnTo>
                <a:lnTo>
                  <a:pt x="7" y="1"/>
                </a:lnTo>
                <a:lnTo>
                  <a:pt x="4" y="3"/>
                </a:lnTo>
                <a:lnTo>
                  <a:pt x="2" y="5"/>
                </a:lnTo>
                <a:lnTo>
                  <a:pt x="0" y="8"/>
                </a:lnTo>
                <a:lnTo>
                  <a:pt x="0" y="11"/>
                </a:lnTo>
                <a:lnTo>
                  <a:pt x="0" y="359"/>
                </a:lnTo>
                <a:lnTo>
                  <a:pt x="1" y="379"/>
                </a:lnTo>
                <a:lnTo>
                  <a:pt x="3" y="397"/>
                </a:lnTo>
                <a:lnTo>
                  <a:pt x="6" y="415"/>
                </a:lnTo>
                <a:lnTo>
                  <a:pt x="11" y="434"/>
                </a:lnTo>
                <a:lnTo>
                  <a:pt x="17" y="451"/>
                </a:lnTo>
                <a:lnTo>
                  <a:pt x="24" y="468"/>
                </a:lnTo>
                <a:lnTo>
                  <a:pt x="32" y="485"/>
                </a:lnTo>
                <a:lnTo>
                  <a:pt x="41" y="502"/>
                </a:lnTo>
                <a:lnTo>
                  <a:pt x="51" y="518"/>
                </a:lnTo>
                <a:lnTo>
                  <a:pt x="62" y="533"/>
                </a:lnTo>
                <a:lnTo>
                  <a:pt x="73" y="548"/>
                </a:lnTo>
                <a:lnTo>
                  <a:pt x="85" y="563"/>
                </a:lnTo>
                <a:lnTo>
                  <a:pt x="97" y="577"/>
                </a:lnTo>
                <a:lnTo>
                  <a:pt x="111" y="590"/>
                </a:lnTo>
                <a:lnTo>
                  <a:pt x="124" y="603"/>
                </a:lnTo>
                <a:lnTo>
                  <a:pt x="137" y="615"/>
                </a:lnTo>
                <a:lnTo>
                  <a:pt x="151" y="628"/>
                </a:lnTo>
                <a:lnTo>
                  <a:pt x="164" y="639"/>
                </a:lnTo>
                <a:lnTo>
                  <a:pt x="179" y="649"/>
                </a:lnTo>
                <a:lnTo>
                  <a:pt x="193" y="659"/>
                </a:lnTo>
                <a:lnTo>
                  <a:pt x="219" y="677"/>
                </a:lnTo>
                <a:lnTo>
                  <a:pt x="246" y="692"/>
                </a:lnTo>
                <a:lnTo>
                  <a:pt x="270" y="704"/>
                </a:lnTo>
                <a:lnTo>
                  <a:pt x="291" y="713"/>
                </a:lnTo>
                <a:lnTo>
                  <a:pt x="301" y="716"/>
                </a:lnTo>
                <a:lnTo>
                  <a:pt x="310" y="718"/>
                </a:lnTo>
                <a:lnTo>
                  <a:pt x="317" y="719"/>
                </a:lnTo>
                <a:lnTo>
                  <a:pt x="324" y="720"/>
                </a:lnTo>
                <a:lnTo>
                  <a:pt x="331" y="719"/>
                </a:lnTo>
                <a:lnTo>
                  <a:pt x="338" y="718"/>
                </a:lnTo>
                <a:lnTo>
                  <a:pt x="347" y="716"/>
                </a:lnTo>
                <a:lnTo>
                  <a:pt x="356" y="713"/>
                </a:lnTo>
                <a:lnTo>
                  <a:pt x="378" y="704"/>
                </a:lnTo>
                <a:lnTo>
                  <a:pt x="402" y="692"/>
                </a:lnTo>
                <a:lnTo>
                  <a:pt x="429" y="677"/>
                </a:lnTo>
                <a:lnTo>
                  <a:pt x="455" y="659"/>
                </a:lnTo>
                <a:lnTo>
                  <a:pt x="469" y="649"/>
                </a:lnTo>
                <a:lnTo>
                  <a:pt x="483" y="639"/>
                </a:lnTo>
                <a:lnTo>
                  <a:pt x="497" y="628"/>
                </a:lnTo>
                <a:lnTo>
                  <a:pt x="511" y="615"/>
                </a:lnTo>
                <a:lnTo>
                  <a:pt x="524" y="603"/>
                </a:lnTo>
                <a:lnTo>
                  <a:pt x="537" y="590"/>
                </a:lnTo>
                <a:lnTo>
                  <a:pt x="551" y="577"/>
                </a:lnTo>
                <a:lnTo>
                  <a:pt x="563" y="563"/>
                </a:lnTo>
                <a:lnTo>
                  <a:pt x="575" y="548"/>
                </a:lnTo>
                <a:lnTo>
                  <a:pt x="586" y="533"/>
                </a:lnTo>
                <a:lnTo>
                  <a:pt x="597" y="518"/>
                </a:lnTo>
                <a:lnTo>
                  <a:pt x="606" y="502"/>
                </a:lnTo>
                <a:lnTo>
                  <a:pt x="616" y="485"/>
                </a:lnTo>
                <a:lnTo>
                  <a:pt x="624" y="468"/>
                </a:lnTo>
                <a:lnTo>
                  <a:pt x="631" y="451"/>
                </a:lnTo>
                <a:lnTo>
                  <a:pt x="637" y="434"/>
                </a:lnTo>
                <a:lnTo>
                  <a:pt x="642" y="415"/>
                </a:lnTo>
                <a:lnTo>
                  <a:pt x="645" y="397"/>
                </a:lnTo>
                <a:lnTo>
                  <a:pt x="647" y="379"/>
                </a:lnTo>
                <a:lnTo>
                  <a:pt x="648" y="359"/>
                </a:lnTo>
                <a:lnTo>
                  <a:pt x="648" y="11"/>
                </a:lnTo>
                <a:lnTo>
                  <a:pt x="648" y="8"/>
                </a:lnTo>
                <a:lnTo>
                  <a:pt x="646" y="5"/>
                </a:lnTo>
                <a:lnTo>
                  <a:pt x="644" y="3"/>
                </a:lnTo>
                <a:lnTo>
                  <a:pt x="641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4148BB70-3346-4199-80C4-758838DD0D02}"/>
              </a:ext>
            </a:extLst>
          </p:cNvPr>
          <p:cNvGrpSpPr>
            <a:grpSpLocks noChangeAspect="1"/>
          </p:cNvGrpSpPr>
          <p:nvPr/>
        </p:nvGrpSpPr>
        <p:grpSpPr>
          <a:xfrm>
            <a:off x="8540704" y="407339"/>
            <a:ext cx="415380" cy="360000"/>
            <a:chOff x="10460038" y="3086100"/>
            <a:chExt cx="285750" cy="247650"/>
          </a:xfrm>
          <a:solidFill>
            <a:schemeClr val="bg1"/>
          </a:solidFill>
        </p:grpSpPr>
        <p:sp>
          <p:nvSpPr>
            <p:cNvPr id="39" name="Freeform 3268">
              <a:extLst>
                <a:ext uri="{FF2B5EF4-FFF2-40B4-BE49-F238E27FC236}">
                  <a16:creationId xmlns:a16="http://schemas.microsoft.com/office/drawing/2014/main" id="{FA42D0E6-D7B3-43DA-9925-3C5F44921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5288" y="3238500"/>
              <a:ext cx="38100" cy="38100"/>
            </a:xfrm>
            <a:custGeom>
              <a:avLst/>
              <a:gdLst>
                <a:gd name="T0" fmla="*/ 0 w 120"/>
                <a:gd name="T1" fmla="*/ 58 h 118"/>
                <a:gd name="T2" fmla="*/ 2 w 120"/>
                <a:gd name="T3" fmla="*/ 69 h 118"/>
                <a:gd name="T4" fmla="*/ 4 w 120"/>
                <a:gd name="T5" fmla="*/ 79 h 118"/>
                <a:gd name="T6" fmla="*/ 7 w 120"/>
                <a:gd name="T7" fmla="*/ 86 h 118"/>
                <a:gd name="T8" fmla="*/ 11 w 120"/>
                <a:gd name="T9" fmla="*/ 93 h 118"/>
                <a:gd name="T10" fmla="*/ 17 w 120"/>
                <a:gd name="T11" fmla="*/ 99 h 118"/>
                <a:gd name="T12" fmla="*/ 22 w 120"/>
                <a:gd name="T13" fmla="*/ 103 h 118"/>
                <a:gd name="T14" fmla="*/ 28 w 120"/>
                <a:gd name="T15" fmla="*/ 108 h 118"/>
                <a:gd name="T16" fmla="*/ 35 w 120"/>
                <a:gd name="T17" fmla="*/ 111 h 118"/>
                <a:gd name="T18" fmla="*/ 49 w 120"/>
                <a:gd name="T19" fmla="*/ 115 h 118"/>
                <a:gd name="T20" fmla="*/ 60 w 120"/>
                <a:gd name="T21" fmla="*/ 117 h 118"/>
                <a:gd name="T22" fmla="*/ 70 w 120"/>
                <a:gd name="T23" fmla="*/ 118 h 118"/>
                <a:gd name="T24" fmla="*/ 75 w 120"/>
                <a:gd name="T25" fmla="*/ 118 h 118"/>
                <a:gd name="T26" fmla="*/ 86 w 120"/>
                <a:gd name="T27" fmla="*/ 118 h 118"/>
                <a:gd name="T28" fmla="*/ 96 w 120"/>
                <a:gd name="T29" fmla="*/ 117 h 118"/>
                <a:gd name="T30" fmla="*/ 104 w 120"/>
                <a:gd name="T31" fmla="*/ 115 h 118"/>
                <a:gd name="T32" fmla="*/ 110 w 120"/>
                <a:gd name="T33" fmla="*/ 113 h 118"/>
                <a:gd name="T34" fmla="*/ 115 w 120"/>
                <a:gd name="T35" fmla="*/ 111 h 118"/>
                <a:gd name="T36" fmla="*/ 118 w 120"/>
                <a:gd name="T37" fmla="*/ 108 h 118"/>
                <a:gd name="T38" fmla="*/ 119 w 120"/>
                <a:gd name="T39" fmla="*/ 105 h 118"/>
                <a:gd name="T40" fmla="*/ 120 w 120"/>
                <a:gd name="T41" fmla="*/ 103 h 118"/>
                <a:gd name="T42" fmla="*/ 120 w 120"/>
                <a:gd name="T43" fmla="*/ 30 h 118"/>
                <a:gd name="T44" fmla="*/ 120 w 120"/>
                <a:gd name="T45" fmla="*/ 0 h 118"/>
                <a:gd name="T46" fmla="*/ 75 w 120"/>
                <a:gd name="T47" fmla="*/ 0 h 118"/>
                <a:gd name="T48" fmla="*/ 70 w 120"/>
                <a:gd name="T49" fmla="*/ 0 h 118"/>
                <a:gd name="T50" fmla="*/ 60 w 120"/>
                <a:gd name="T51" fmla="*/ 1 h 118"/>
                <a:gd name="T52" fmla="*/ 49 w 120"/>
                <a:gd name="T53" fmla="*/ 3 h 118"/>
                <a:gd name="T54" fmla="*/ 35 w 120"/>
                <a:gd name="T55" fmla="*/ 7 h 118"/>
                <a:gd name="T56" fmla="*/ 28 w 120"/>
                <a:gd name="T57" fmla="*/ 10 h 118"/>
                <a:gd name="T58" fmla="*/ 22 w 120"/>
                <a:gd name="T59" fmla="*/ 15 h 118"/>
                <a:gd name="T60" fmla="*/ 17 w 120"/>
                <a:gd name="T61" fmla="*/ 19 h 118"/>
                <a:gd name="T62" fmla="*/ 11 w 120"/>
                <a:gd name="T63" fmla="*/ 25 h 118"/>
                <a:gd name="T64" fmla="*/ 7 w 120"/>
                <a:gd name="T65" fmla="*/ 32 h 118"/>
                <a:gd name="T66" fmla="*/ 4 w 120"/>
                <a:gd name="T67" fmla="*/ 39 h 118"/>
                <a:gd name="T68" fmla="*/ 2 w 120"/>
                <a:gd name="T69" fmla="*/ 49 h 118"/>
                <a:gd name="T70" fmla="*/ 0 w 120"/>
                <a:gd name="T71" fmla="*/ 5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0" h="118">
                  <a:moveTo>
                    <a:pt x="0" y="58"/>
                  </a:moveTo>
                  <a:lnTo>
                    <a:pt x="2" y="69"/>
                  </a:lnTo>
                  <a:lnTo>
                    <a:pt x="4" y="79"/>
                  </a:lnTo>
                  <a:lnTo>
                    <a:pt x="7" y="86"/>
                  </a:lnTo>
                  <a:lnTo>
                    <a:pt x="11" y="93"/>
                  </a:lnTo>
                  <a:lnTo>
                    <a:pt x="17" y="99"/>
                  </a:lnTo>
                  <a:lnTo>
                    <a:pt x="22" y="103"/>
                  </a:lnTo>
                  <a:lnTo>
                    <a:pt x="28" y="108"/>
                  </a:lnTo>
                  <a:lnTo>
                    <a:pt x="35" y="111"/>
                  </a:lnTo>
                  <a:lnTo>
                    <a:pt x="49" y="115"/>
                  </a:lnTo>
                  <a:lnTo>
                    <a:pt x="60" y="117"/>
                  </a:lnTo>
                  <a:lnTo>
                    <a:pt x="70" y="118"/>
                  </a:lnTo>
                  <a:lnTo>
                    <a:pt x="75" y="118"/>
                  </a:lnTo>
                  <a:lnTo>
                    <a:pt x="86" y="118"/>
                  </a:lnTo>
                  <a:lnTo>
                    <a:pt x="96" y="117"/>
                  </a:lnTo>
                  <a:lnTo>
                    <a:pt x="104" y="115"/>
                  </a:lnTo>
                  <a:lnTo>
                    <a:pt x="110" y="113"/>
                  </a:lnTo>
                  <a:lnTo>
                    <a:pt x="115" y="111"/>
                  </a:lnTo>
                  <a:lnTo>
                    <a:pt x="118" y="108"/>
                  </a:lnTo>
                  <a:lnTo>
                    <a:pt x="119" y="105"/>
                  </a:lnTo>
                  <a:lnTo>
                    <a:pt x="120" y="103"/>
                  </a:lnTo>
                  <a:lnTo>
                    <a:pt x="120" y="30"/>
                  </a:lnTo>
                  <a:lnTo>
                    <a:pt x="120" y="0"/>
                  </a:lnTo>
                  <a:lnTo>
                    <a:pt x="75" y="0"/>
                  </a:lnTo>
                  <a:lnTo>
                    <a:pt x="70" y="0"/>
                  </a:lnTo>
                  <a:lnTo>
                    <a:pt x="60" y="1"/>
                  </a:lnTo>
                  <a:lnTo>
                    <a:pt x="49" y="3"/>
                  </a:lnTo>
                  <a:lnTo>
                    <a:pt x="35" y="7"/>
                  </a:lnTo>
                  <a:lnTo>
                    <a:pt x="28" y="10"/>
                  </a:lnTo>
                  <a:lnTo>
                    <a:pt x="22" y="15"/>
                  </a:lnTo>
                  <a:lnTo>
                    <a:pt x="17" y="19"/>
                  </a:lnTo>
                  <a:lnTo>
                    <a:pt x="11" y="25"/>
                  </a:lnTo>
                  <a:lnTo>
                    <a:pt x="7" y="32"/>
                  </a:lnTo>
                  <a:lnTo>
                    <a:pt x="4" y="39"/>
                  </a:lnTo>
                  <a:lnTo>
                    <a:pt x="2" y="49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269">
              <a:extLst>
                <a:ext uri="{FF2B5EF4-FFF2-40B4-BE49-F238E27FC236}">
                  <a16:creationId xmlns:a16="http://schemas.microsoft.com/office/drawing/2014/main" id="{9618BE4D-E315-42E7-B634-D6B738E3C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1488" y="3209925"/>
              <a:ext cx="38100" cy="38100"/>
            </a:xfrm>
            <a:custGeom>
              <a:avLst/>
              <a:gdLst>
                <a:gd name="T0" fmla="*/ 0 w 120"/>
                <a:gd name="T1" fmla="*/ 60 h 120"/>
                <a:gd name="T2" fmla="*/ 1 w 120"/>
                <a:gd name="T3" fmla="*/ 69 h 120"/>
                <a:gd name="T4" fmla="*/ 3 w 120"/>
                <a:gd name="T5" fmla="*/ 79 h 120"/>
                <a:gd name="T6" fmla="*/ 7 w 120"/>
                <a:gd name="T7" fmla="*/ 86 h 120"/>
                <a:gd name="T8" fmla="*/ 11 w 120"/>
                <a:gd name="T9" fmla="*/ 94 h 120"/>
                <a:gd name="T10" fmla="*/ 17 w 120"/>
                <a:gd name="T11" fmla="*/ 99 h 120"/>
                <a:gd name="T12" fmla="*/ 23 w 120"/>
                <a:gd name="T13" fmla="*/ 105 h 120"/>
                <a:gd name="T14" fmla="*/ 29 w 120"/>
                <a:gd name="T15" fmla="*/ 108 h 120"/>
                <a:gd name="T16" fmla="*/ 37 w 120"/>
                <a:gd name="T17" fmla="*/ 111 h 120"/>
                <a:gd name="T18" fmla="*/ 49 w 120"/>
                <a:gd name="T19" fmla="*/ 115 h 120"/>
                <a:gd name="T20" fmla="*/ 62 w 120"/>
                <a:gd name="T21" fmla="*/ 118 h 120"/>
                <a:gd name="T22" fmla="*/ 71 w 120"/>
                <a:gd name="T23" fmla="*/ 118 h 120"/>
                <a:gd name="T24" fmla="*/ 75 w 120"/>
                <a:gd name="T25" fmla="*/ 120 h 120"/>
                <a:gd name="T26" fmla="*/ 87 w 120"/>
                <a:gd name="T27" fmla="*/ 118 h 120"/>
                <a:gd name="T28" fmla="*/ 95 w 120"/>
                <a:gd name="T29" fmla="*/ 117 h 120"/>
                <a:gd name="T30" fmla="*/ 104 w 120"/>
                <a:gd name="T31" fmla="*/ 115 h 120"/>
                <a:gd name="T32" fmla="*/ 109 w 120"/>
                <a:gd name="T33" fmla="*/ 112 h 120"/>
                <a:gd name="T34" fmla="*/ 115 w 120"/>
                <a:gd name="T35" fmla="*/ 110 h 120"/>
                <a:gd name="T36" fmla="*/ 118 w 120"/>
                <a:gd name="T37" fmla="*/ 108 h 120"/>
                <a:gd name="T38" fmla="*/ 119 w 120"/>
                <a:gd name="T39" fmla="*/ 106 h 120"/>
                <a:gd name="T40" fmla="*/ 120 w 120"/>
                <a:gd name="T41" fmla="*/ 105 h 120"/>
                <a:gd name="T42" fmla="*/ 120 w 120"/>
                <a:gd name="T43" fmla="*/ 30 h 120"/>
                <a:gd name="T44" fmla="*/ 120 w 120"/>
                <a:gd name="T45" fmla="*/ 0 h 120"/>
                <a:gd name="T46" fmla="*/ 75 w 120"/>
                <a:gd name="T47" fmla="*/ 0 h 120"/>
                <a:gd name="T48" fmla="*/ 71 w 120"/>
                <a:gd name="T49" fmla="*/ 0 h 120"/>
                <a:gd name="T50" fmla="*/ 62 w 120"/>
                <a:gd name="T51" fmla="*/ 1 h 120"/>
                <a:gd name="T52" fmla="*/ 49 w 120"/>
                <a:gd name="T53" fmla="*/ 3 h 120"/>
                <a:gd name="T54" fmla="*/ 37 w 120"/>
                <a:gd name="T55" fmla="*/ 7 h 120"/>
                <a:gd name="T56" fmla="*/ 29 w 120"/>
                <a:gd name="T57" fmla="*/ 10 h 120"/>
                <a:gd name="T58" fmla="*/ 23 w 120"/>
                <a:gd name="T59" fmla="*/ 15 h 120"/>
                <a:gd name="T60" fmla="*/ 17 w 120"/>
                <a:gd name="T61" fmla="*/ 19 h 120"/>
                <a:gd name="T62" fmla="*/ 11 w 120"/>
                <a:gd name="T63" fmla="*/ 25 h 120"/>
                <a:gd name="T64" fmla="*/ 7 w 120"/>
                <a:gd name="T65" fmla="*/ 32 h 120"/>
                <a:gd name="T66" fmla="*/ 3 w 120"/>
                <a:gd name="T67" fmla="*/ 39 h 120"/>
                <a:gd name="T68" fmla="*/ 1 w 120"/>
                <a:gd name="T69" fmla="*/ 49 h 120"/>
                <a:gd name="T70" fmla="*/ 0 w 120"/>
                <a:gd name="T71" fmla="*/ 6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0" h="120">
                  <a:moveTo>
                    <a:pt x="0" y="60"/>
                  </a:moveTo>
                  <a:lnTo>
                    <a:pt x="1" y="69"/>
                  </a:lnTo>
                  <a:lnTo>
                    <a:pt x="3" y="79"/>
                  </a:lnTo>
                  <a:lnTo>
                    <a:pt x="7" y="86"/>
                  </a:lnTo>
                  <a:lnTo>
                    <a:pt x="11" y="94"/>
                  </a:lnTo>
                  <a:lnTo>
                    <a:pt x="17" y="99"/>
                  </a:lnTo>
                  <a:lnTo>
                    <a:pt x="23" y="105"/>
                  </a:lnTo>
                  <a:lnTo>
                    <a:pt x="29" y="108"/>
                  </a:lnTo>
                  <a:lnTo>
                    <a:pt x="37" y="111"/>
                  </a:lnTo>
                  <a:lnTo>
                    <a:pt x="49" y="115"/>
                  </a:lnTo>
                  <a:lnTo>
                    <a:pt x="62" y="118"/>
                  </a:lnTo>
                  <a:lnTo>
                    <a:pt x="71" y="118"/>
                  </a:lnTo>
                  <a:lnTo>
                    <a:pt x="75" y="120"/>
                  </a:lnTo>
                  <a:lnTo>
                    <a:pt x="87" y="118"/>
                  </a:lnTo>
                  <a:lnTo>
                    <a:pt x="95" y="117"/>
                  </a:lnTo>
                  <a:lnTo>
                    <a:pt x="104" y="115"/>
                  </a:lnTo>
                  <a:lnTo>
                    <a:pt x="109" y="112"/>
                  </a:lnTo>
                  <a:lnTo>
                    <a:pt x="115" y="110"/>
                  </a:lnTo>
                  <a:lnTo>
                    <a:pt x="118" y="108"/>
                  </a:lnTo>
                  <a:lnTo>
                    <a:pt x="119" y="106"/>
                  </a:lnTo>
                  <a:lnTo>
                    <a:pt x="120" y="105"/>
                  </a:lnTo>
                  <a:lnTo>
                    <a:pt x="120" y="30"/>
                  </a:lnTo>
                  <a:lnTo>
                    <a:pt x="120" y="0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62" y="1"/>
                  </a:lnTo>
                  <a:lnTo>
                    <a:pt x="49" y="3"/>
                  </a:lnTo>
                  <a:lnTo>
                    <a:pt x="37" y="7"/>
                  </a:lnTo>
                  <a:lnTo>
                    <a:pt x="29" y="10"/>
                  </a:lnTo>
                  <a:lnTo>
                    <a:pt x="23" y="15"/>
                  </a:lnTo>
                  <a:lnTo>
                    <a:pt x="17" y="19"/>
                  </a:lnTo>
                  <a:lnTo>
                    <a:pt x="11" y="25"/>
                  </a:lnTo>
                  <a:lnTo>
                    <a:pt x="7" y="32"/>
                  </a:lnTo>
                  <a:lnTo>
                    <a:pt x="3" y="39"/>
                  </a:lnTo>
                  <a:lnTo>
                    <a:pt x="1" y="49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270">
              <a:extLst>
                <a:ext uri="{FF2B5EF4-FFF2-40B4-BE49-F238E27FC236}">
                  <a16:creationId xmlns:a16="http://schemas.microsoft.com/office/drawing/2014/main" id="{A5322084-8EAA-476B-AB66-85F6806C5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3086100"/>
              <a:ext cx="38100" cy="247650"/>
            </a:xfrm>
            <a:custGeom>
              <a:avLst/>
              <a:gdLst>
                <a:gd name="T0" fmla="*/ 0 w 119"/>
                <a:gd name="T1" fmla="*/ 15 h 778"/>
                <a:gd name="T2" fmla="*/ 0 w 119"/>
                <a:gd name="T3" fmla="*/ 763 h 778"/>
                <a:gd name="T4" fmla="*/ 0 w 119"/>
                <a:gd name="T5" fmla="*/ 766 h 778"/>
                <a:gd name="T6" fmla="*/ 1 w 119"/>
                <a:gd name="T7" fmla="*/ 769 h 778"/>
                <a:gd name="T8" fmla="*/ 2 w 119"/>
                <a:gd name="T9" fmla="*/ 772 h 778"/>
                <a:gd name="T10" fmla="*/ 4 w 119"/>
                <a:gd name="T11" fmla="*/ 774 h 778"/>
                <a:gd name="T12" fmla="*/ 6 w 119"/>
                <a:gd name="T13" fmla="*/ 776 h 778"/>
                <a:gd name="T14" fmla="*/ 8 w 119"/>
                <a:gd name="T15" fmla="*/ 777 h 778"/>
                <a:gd name="T16" fmla="*/ 12 w 119"/>
                <a:gd name="T17" fmla="*/ 778 h 778"/>
                <a:gd name="T18" fmla="*/ 15 w 119"/>
                <a:gd name="T19" fmla="*/ 778 h 778"/>
                <a:gd name="T20" fmla="*/ 119 w 119"/>
                <a:gd name="T21" fmla="*/ 778 h 778"/>
                <a:gd name="T22" fmla="*/ 119 w 119"/>
                <a:gd name="T23" fmla="*/ 0 h 778"/>
                <a:gd name="T24" fmla="*/ 15 w 119"/>
                <a:gd name="T25" fmla="*/ 0 h 778"/>
                <a:gd name="T26" fmla="*/ 12 w 119"/>
                <a:gd name="T27" fmla="*/ 0 h 778"/>
                <a:gd name="T28" fmla="*/ 8 w 119"/>
                <a:gd name="T29" fmla="*/ 1 h 778"/>
                <a:gd name="T30" fmla="*/ 6 w 119"/>
                <a:gd name="T31" fmla="*/ 4 h 778"/>
                <a:gd name="T32" fmla="*/ 4 w 119"/>
                <a:gd name="T33" fmla="*/ 5 h 778"/>
                <a:gd name="T34" fmla="*/ 2 w 119"/>
                <a:gd name="T35" fmla="*/ 7 h 778"/>
                <a:gd name="T36" fmla="*/ 1 w 119"/>
                <a:gd name="T37" fmla="*/ 10 h 778"/>
                <a:gd name="T38" fmla="*/ 0 w 119"/>
                <a:gd name="T39" fmla="*/ 12 h 778"/>
                <a:gd name="T40" fmla="*/ 0 w 119"/>
                <a:gd name="T41" fmla="*/ 15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9" h="778">
                  <a:moveTo>
                    <a:pt x="0" y="15"/>
                  </a:moveTo>
                  <a:lnTo>
                    <a:pt x="0" y="763"/>
                  </a:lnTo>
                  <a:lnTo>
                    <a:pt x="0" y="766"/>
                  </a:lnTo>
                  <a:lnTo>
                    <a:pt x="1" y="769"/>
                  </a:lnTo>
                  <a:lnTo>
                    <a:pt x="2" y="772"/>
                  </a:lnTo>
                  <a:lnTo>
                    <a:pt x="4" y="774"/>
                  </a:lnTo>
                  <a:lnTo>
                    <a:pt x="6" y="776"/>
                  </a:lnTo>
                  <a:lnTo>
                    <a:pt x="8" y="777"/>
                  </a:lnTo>
                  <a:lnTo>
                    <a:pt x="12" y="778"/>
                  </a:lnTo>
                  <a:lnTo>
                    <a:pt x="15" y="778"/>
                  </a:lnTo>
                  <a:lnTo>
                    <a:pt x="119" y="778"/>
                  </a:lnTo>
                  <a:lnTo>
                    <a:pt x="119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6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271">
              <a:extLst>
                <a:ext uri="{FF2B5EF4-FFF2-40B4-BE49-F238E27FC236}">
                  <a16:creationId xmlns:a16="http://schemas.microsoft.com/office/drawing/2014/main" id="{9A067F06-E098-480F-893E-0D930558BE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07663" y="3086100"/>
              <a:ext cx="238125" cy="247650"/>
            </a:xfrm>
            <a:custGeom>
              <a:avLst/>
              <a:gdLst>
                <a:gd name="T0" fmla="*/ 539 w 749"/>
                <a:gd name="T1" fmla="*/ 495 h 778"/>
                <a:gd name="T2" fmla="*/ 536 w 749"/>
                <a:gd name="T3" fmla="*/ 506 h 778"/>
                <a:gd name="T4" fmla="*/ 528 w 749"/>
                <a:gd name="T5" fmla="*/ 518 h 778"/>
                <a:gd name="T6" fmla="*/ 509 w 749"/>
                <a:gd name="T7" fmla="*/ 531 h 778"/>
                <a:gd name="T8" fmla="*/ 464 w 749"/>
                <a:gd name="T9" fmla="*/ 539 h 778"/>
                <a:gd name="T10" fmla="*/ 423 w 749"/>
                <a:gd name="T11" fmla="*/ 532 h 778"/>
                <a:gd name="T12" fmla="*/ 398 w 749"/>
                <a:gd name="T13" fmla="*/ 520 h 778"/>
                <a:gd name="T14" fmla="*/ 376 w 749"/>
                <a:gd name="T15" fmla="*/ 501 h 778"/>
                <a:gd name="T16" fmla="*/ 362 w 749"/>
                <a:gd name="T17" fmla="*/ 473 h 778"/>
                <a:gd name="T18" fmla="*/ 360 w 749"/>
                <a:gd name="T19" fmla="*/ 437 h 778"/>
                <a:gd name="T20" fmla="*/ 370 w 749"/>
                <a:gd name="T21" fmla="*/ 405 h 778"/>
                <a:gd name="T22" fmla="*/ 390 w 749"/>
                <a:gd name="T23" fmla="*/ 383 h 778"/>
                <a:gd name="T24" fmla="*/ 415 w 749"/>
                <a:gd name="T25" fmla="*/ 369 h 778"/>
                <a:gd name="T26" fmla="*/ 449 w 749"/>
                <a:gd name="T27" fmla="*/ 361 h 778"/>
                <a:gd name="T28" fmla="*/ 509 w 749"/>
                <a:gd name="T29" fmla="*/ 162 h 778"/>
                <a:gd name="T30" fmla="*/ 299 w 749"/>
                <a:gd name="T31" fmla="*/ 510 h 778"/>
                <a:gd name="T32" fmla="*/ 298 w 749"/>
                <a:gd name="T33" fmla="*/ 592 h 778"/>
                <a:gd name="T34" fmla="*/ 293 w 749"/>
                <a:gd name="T35" fmla="*/ 604 h 778"/>
                <a:gd name="T36" fmla="*/ 281 w 749"/>
                <a:gd name="T37" fmla="*/ 614 h 778"/>
                <a:gd name="T38" fmla="*/ 265 w 749"/>
                <a:gd name="T39" fmla="*/ 623 h 778"/>
                <a:gd name="T40" fmla="*/ 243 w 749"/>
                <a:gd name="T41" fmla="*/ 627 h 778"/>
                <a:gd name="T42" fmla="*/ 215 w 749"/>
                <a:gd name="T43" fmla="*/ 628 h 778"/>
                <a:gd name="T44" fmla="*/ 186 w 749"/>
                <a:gd name="T45" fmla="*/ 623 h 778"/>
                <a:gd name="T46" fmla="*/ 160 w 749"/>
                <a:gd name="T47" fmla="*/ 612 h 778"/>
                <a:gd name="T48" fmla="*/ 139 w 749"/>
                <a:gd name="T49" fmla="*/ 595 h 778"/>
                <a:gd name="T50" fmla="*/ 125 w 749"/>
                <a:gd name="T51" fmla="*/ 571 h 778"/>
                <a:gd name="T52" fmla="*/ 120 w 749"/>
                <a:gd name="T53" fmla="*/ 539 h 778"/>
                <a:gd name="T54" fmla="*/ 125 w 749"/>
                <a:gd name="T55" fmla="*/ 507 h 778"/>
                <a:gd name="T56" fmla="*/ 139 w 749"/>
                <a:gd name="T57" fmla="*/ 483 h 778"/>
                <a:gd name="T58" fmla="*/ 160 w 749"/>
                <a:gd name="T59" fmla="*/ 466 h 778"/>
                <a:gd name="T60" fmla="*/ 186 w 749"/>
                <a:gd name="T61" fmla="*/ 455 h 778"/>
                <a:gd name="T62" fmla="*/ 215 w 749"/>
                <a:gd name="T63" fmla="*/ 450 h 778"/>
                <a:gd name="T64" fmla="*/ 269 w 749"/>
                <a:gd name="T65" fmla="*/ 285 h 778"/>
                <a:gd name="T66" fmla="*/ 274 w 749"/>
                <a:gd name="T67" fmla="*/ 274 h 778"/>
                <a:gd name="T68" fmla="*/ 520 w 749"/>
                <a:gd name="T69" fmla="*/ 121 h 778"/>
                <a:gd name="T70" fmla="*/ 531 w 749"/>
                <a:gd name="T71" fmla="*/ 122 h 778"/>
                <a:gd name="T72" fmla="*/ 538 w 749"/>
                <a:gd name="T73" fmla="*/ 131 h 778"/>
                <a:gd name="T74" fmla="*/ 734 w 749"/>
                <a:gd name="T75" fmla="*/ 0 h 778"/>
                <a:gd name="T76" fmla="*/ 734 w 749"/>
                <a:gd name="T77" fmla="*/ 778 h 778"/>
                <a:gd name="T78" fmla="*/ 741 w 749"/>
                <a:gd name="T79" fmla="*/ 776 h 778"/>
                <a:gd name="T80" fmla="*/ 747 w 749"/>
                <a:gd name="T81" fmla="*/ 769 h 778"/>
                <a:gd name="T82" fmla="*/ 749 w 749"/>
                <a:gd name="T83" fmla="*/ 15 h 778"/>
                <a:gd name="T84" fmla="*/ 745 w 749"/>
                <a:gd name="T85" fmla="*/ 7 h 778"/>
                <a:gd name="T86" fmla="*/ 739 w 749"/>
                <a:gd name="T87" fmla="*/ 1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49" h="778">
                  <a:moveTo>
                    <a:pt x="539" y="375"/>
                  </a:moveTo>
                  <a:lnTo>
                    <a:pt x="539" y="420"/>
                  </a:lnTo>
                  <a:lnTo>
                    <a:pt x="539" y="495"/>
                  </a:lnTo>
                  <a:lnTo>
                    <a:pt x="538" y="498"/>
                  </a:lnTo>
                  <a:lnTo>
                    <a:pt x="538" y="502"/>
                  </a:lnTo>
                  <a:lnTo>
                    <a:pt x="536" y="506"/>
                  </a:lnTo>
                  <a:lnTo>
                    <a:pt x="534" y="511"/>
                  </a:lnTo>
                  <a:lnTo>
                    <a:pt x="531" y="515"/>
                  </a:lnTo>
                  <a:lnTo>
                    <a:pt x="528" y="518"/>
                  </a:lnTo>
                  <a:lnTo>
                    <a:pt x="524" y="521"/>
                  </a:lnTo>
                  <a:lnTo>
                    <a:pt x="520" y="525"/>
                  </a:lnTo>
                  <a:lnTo>
                    <a:pt x="509" y="531"/>
                  </a:lnTo>
                  <a:lnTo>
                    <a:pt x="496" y="535"/>
                  </a:lnTo>
                  <a:lnTo>
                    <a:pt x="481" y="538"/>
                  </a:lnTo>
                  <a:lnTo>
                    <a:pt x="464" y="539"/>
                  </a:lnTo>
                  <a:lnTo>
                    <a:pt x="449" y="538"/>
                  </a:lnTo>
                  <a:lnTo>
                    <a:pt x="432" y="535"/>
                  </a:lnTo>
                  <a:lnTo>
                    <a:pt x="423" y="532"/>
                  </a:lnTo>
                  <a:lnTo>
                    <a:pt x="415" y="529"/>
                  </a:lnTo>
                  <a:lnTo>
                    <a:pt x="406" y="526"/>
                  </a:lnTo>
                  <a:lnTo>
                    <a:pt x="398" y="520"/>
                  </a:lnTo>
                  <a:lnTo>
                    <a:pt x="390" y="515"/>
                  </a:lnTo>
                  <a:lnTo>
                    <a:pt x="383" y="508"/>
                  </a:lnTo>
                  <a:lnTo>
                    <a:pt x="376" y="501"/>
                  </a:lnTo>
                  <a:lnTo>
                    <a:pt x="370" y="493"/>
                  </a:lnTo>
                  <a:lnTo>
                    <a:pt x="366" y="484"/>
                  </a:lnTo>
                  <a:lnTo>
                    <a:pt x="362" y="473"/>
                  </a:lnTo>
                  <a:lnTo>
                    <a:pt x="360" y="462"/>
                  </a:lnTo>
                  <a:lnTo>
                    <a:pt x="359" y="450"/>
                  </a:lnTo>
                  <a:lnTo>
                    <a:pt x="360" y="437"/>
                  </a:lnTo>
                  <a:lnTo>
                    <a:pt x="362" y="425"/>
                  </a:lnTo>
                  <a:lnTo>
                    <a:pt x="366" y="414"/>
                  </a:lnTo>
                  <a:lnTo>
                    <a:pt x="370" y="405"/>
                  </a:lnTo>
                  <a:lnTo>
                    <a:pt x="376" y="397"/>
                  </a:lnTo>
                  <a:lnTo>
                    <a:pt x="383" y="390"/>
                  </a:lnTo>
                  <a:lnTo>
                    <a:pt x="390" y="383"/>
                  </a:lnTo>
                  <a:lnTo>
                    <a:pt x="398" y="378"/>
                  </a:lnTo>
                  <a:lnTo>
                    <a:pt x="406" y="373"/>
                  </a:lnTo>
                  <a:lnTo>
                    <a:pt x="415" y="369"/>
                  </a:lnTo>
                  <a:lnTo>
                    <a:pt x="423" y="366"/>
                  </a:lnTo>
                  <a:lnTo>
                    <a:pt x="432" y="364"/>
                  </a:lnTo>
                  <a:lnTo>
                    <a:pt x="449" y="361"/>
                  </a:lnTo>
                  <a:lnTo>
                    <a:pt x="464" y="360"/>
                  </a:lnTo>
                  <a:lnTo>
                    <a:pt x="509" y="360"/>
                  </a:lnTo>
                  <a:lnTo>
                    <a:pt x="509" y="162"/>
                  </a:lnTo>
                  <a:lnTo>
                    <a:pt x="299" y="293"/>
                  </a:lnTo>
                  <a:lnTo>
                    <a:pt x="299" y="465"/>
                  </a:lnTo>
                  <a:lnTo>
                    <a:pt x="299" y="510"/>
                  </a:lnTo>
                  <a:lnTo>
                    <a:pt x="299" y="583"/>
                  </a:lnTo>
                  <a:lnTo>
                    <a:pt x="299" y="588"/>
                  </a:lnTo>
                  <a:lnTo>
                    <a:pt x="298" y="592"/>
                  </a:lnTo>
                  <a:lnTo>
                    <a:pt x="297" y="596"/>
                  </a:lnTo>
                  <a:lnTo>
                    <a:pt x="295" y="600"/>
                  </a:lnTo>
                  <a:lnTo>
                    <a:pt x="293" y="604"/>
                  </a:lnTo>
                  <a:lnTo>
                    <a:pt x="290" y="608"/>
                  </a:lnTo>
                  <a:lnTo>
                    <a:pt x="285" y="611"/>
                  </a:lnTo>
                  <a:lnTo>
                    <a:pt x="281" y="614"/>
                  </a:lnTo>
                  <a:lnTo>
                    <a:pt x="277" y="618"/>
                  </a:lnTo>
                  <a:lnTo>
                    <a:pt x="270" y="621"/>
                  </a:lnTo>
                  <a:lnTo>
                    <a:pt x="265" y="623"/>
                  </a:lnTo>
                  <a:lnTo>
                    <a:pt x="258" y="625"/>
                  </a:lnTo>
                  <a:lnTo>
                    <a:pt x="251" y="626"/>
                  </a:lnTo>
                  <a:lnTo>
                    <a:pt x="243" y="627"/>
                  </a:lnTo>
                  <a:lnTo>
                    <a:pt x="234" y="628"/>
                  </a:lnTo>
                  <a:lnTo>
                    <a:pt x="224" y="628"/>
                  </a:lnTo>
                  <a:lnTo>
                    <a:pt x="215" y="628"/>
                  </a:lnTo>
                  <a:lnTo>
                    <a:pt x="205" y="627"/>
                  </a:lnTo>
                  <a:lnTo>
                    <a:pt x="195" y="626"/>
                  </a:lnTo>
                  <a:lnTo>
                    <a:pt x="186" y="623"/>
                  </a:lnTo>
                  <a:lnTo>
                    <a:pt x="177" y="621"/>
                  </a:lnTo>
                  <a:lnTo>
                    <a:pt x="169" y="617"/>
                  </a:lnTo>
                  <a:lnTo>
                    <a:pt x="160" y="612"/>
                  </a:lnTo>
                  <a:lnTo>
                    <a:pt x="153" y="607"/>
                  </a:lnTo>
                  <a:lnTo>
                    <a:pt x="145" y="602"/>
                  </a:lnTo>
                  <a:lnTo>
                    <a:pt x="139" y="595"/>
                  </a:lnTo>
                  <a:lnTo>
                    <a:pt x="133" y="588"/>
                  </a:lnTo>
                  <a:lnTo>
                    <a:pt x="129" y="579"/>
                  </a:lnTo>
                  <a:lnTo>
                    <a:pt x="125" y="571"/>
                  </a:lnTo>
                  <a:lnTo>
                    <a:pt x="122" y="561"/>
                  </a:lnTo>
                  <a:lnTo>
                    <a:pt x="121" y="550"/>
                  </a:lnTo>
                  <a:lnTo>
                    <a:pt x="120" y="539"/>
                  </a:lnTo>
                  <a:lnTo>
                    <a:pt x="121" y="528"/>
                  </a:lnTo>
                  <a:lnTo>
                    <a:pt x="122" y="517"/>
                  </a:lnTo>
                  <a:lnTo>
                    <a:pt x="125" y="507"/>
                  </a:lnTo>
                  <a:lnTo>
                    <a:pt x="129" y="499"/>
                  </a:lnTo>
                  <a:lnTo>
                    <a:pt x="133" y="490"/>
                  </a:lnTo>
                  <a:lnTo>
                    <a:pt x="139" y="483"/>
                  </a:lnTo>
                  <a:lnTo>
                    <a:pt x="145" y="476"/>
                  </a:lnTo>
                  <a:lnTo>
                    <a:pt x="153" y="471"/>
                  </a:lnTo>
                  <a:lnTo>
                    <a:pt x="160" y="466"/>
                  </a:lnTo>
                  <a:lnTo>
                    <a:pt x="169" y="461"/>
                  </a:lnTo>
                  <a:lnTo>
                    <a:pt x="177" y="457"/>
                  </a:lnTo>
                  <a:lnTo>
                    <a:pt x="186" y="455"/>
                  </a:lnTo>
                  <a:lnTo>
                    <a:pt x="195" y="452"/>
                  </a:lnTo>
                  <a:lnTo>
                    <a:pt x="205" y="451"/>
                  </a:lnTo>
                  <a:lnTo>
                    <a:pt x="215" y="450"/>
                  </a:lnTo>
                  <a:lnTo>
                    <a:pt x="224" y="450"/>
                  </a:lnTo>
                  <a:lnTo>
                    <a:pt x="269" y="450"/>
                  </a:lnTo>
                  <a:lnTo>
                    <a:pt x="269" y="285"/>
                  </a:lnTo>
                  <a:lnTo>
                    <a:pt x="270" y="281"/>
                  </a:lnTo>
                  <a:lnTo>
                    <a:pt x="271" y="277"/>
                  </a:lnTo>
                  <a:lnTo>
                    <a:pt x="274" y="274"/>
                  </a:lnTo>
                  <a:lnTo>
                    <a:pt x="277" y="272"/>
                  </a:lnTo>
                  <a:lnTo>
                    <a:pt x="515" y="122"/>
                  </a:lnTo>
                  <a:lnTo>
                    <a:pt x="520" y="121"/>
                  </a:lnTo>
                  <a:lnTo>
                    <a:pt x="523" y="120"/>
                  </a:lnTo>
                  <a:lnTo>
                    <a:pt x="527" y="120"/>
                  </a:lnTo>
                  <a:lnTo>
                    <a:pt x="531" y="122"/>
                  </a:lnTo>
                  <a:lnTo>
                    <a:pt x="535" y="124"/>
                  </a:lnTo>
                  <a:lnTo>
                    <a:pt x="537" y="128"/>
                  </a:lnTo>
                  <a:lnTo>
                    <a:pt x="538" y="131"/>
                  </a:lnTo>
                  <a:lnTo>
                    <a:pt x="539" y="135"/>
                  </a:lnTo>
                  <a:lnTo>
                    <a:pt x="539" y="375"/>
                  </a:lnTo>
                  <a:close/>
                  <a:moveTo>
                    <a:pt x="734" y="0"/>
                  </a:moveTo>
                  <a:lnTo>
                    <a:pt x="0" y="0"/>
                  </a:lnTo>
                  <a:lnTo>
                    <a:pt x="0" y="778"/>
                  </a:lnTo>
                  <a:lnTo>
                    <a:pt x="734" y="778"/>
                  </a:lnTo>
                  <a:lnTo>
                    <a:pt x="736" y="778"/>
                  </a:lnTo>
                  <a:lnTo>
                    <a:pt x="739" y="777"/>
                  </a:lnTo>
                  <a:lnTo>
                    <a:pt x="741" y="776"/>
                  </a:lnTo>
                  <a:lnTo>
                    <a:pt x="743" y="774"/>
                  </a:lnTo>
                  <a:lnTo>
                    <a:pt x="745" y="772"/>
                  </a:lnTo>
                  <a:lnTo>
                    <a:pt x="747" y="769"/>
                  </a:lnTo>
                  <a:lnTo>
                    <a:pt x="748" y="766"/>
                  </a:lnTo>
                  <a:lnTo>
                    <a:pt x="749" y="763"/>
                  </a:lnTo>
                  <a:lnTo>
                    <a:pt x="749" y="15"/>
                  </a:lnTo>
                  <a:lnTo>
                    <a:pt x="748" y="12"/>
                  </a:lnTo>
                  <a:lnTo>
                    <a:pt x="747" y="10"/>
                  </a:lnTo>
                  <a:lnTo>
                    <a:pt x="745" y="7"/>
                  </a:lnTo>
                  <a:lnTo>
                    <a:pt x="743" y="5"/>
                  </a:lnTo>
                  <a:lnTo>
                    <a:pt x="741" y="4"/>
                  </a:lnTo>
                  <a:lnTo>
                    <a:pt x="739" y="1"/>
                  </a:lnTo>
                  <a:lnTo>
                    <a:pt x="736" y="0"/>
                  </a:lnTo>
                  <a:lnTo>
                    <a:pt x="7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308EEA6-492E-4B26-B6CD-BF0DA4961D02}"/>
              </a:ext>
            </a:extLst>
          </p:cNvPr>
          <p:cNvGrpSpPr>
            <a:grpSpLocks noChangeAspect="1"/>
          </p:cNvGrpSpPr>
          <p:nvPr/>
        </p:nvGrpSpPr>
        <p:grpSpPr>
          <a:xfrm>
            <a:off x="9247266" y="407339"/>
            <a:ext cx="413080" cy="360000"/>
            <a:chOff x="7610475" y="1385888"/>
            <a:chExt cx="284163" cy="247650"/>
          </a:xfrm>
          <a:solidFill>
            <a:schemeClr val="bg1"/>
          </a:solidFill>
        </p:grpSpPr>
        <p:sp>
          <p:nvSpPr>
            <p:cNvPr id="44" name="Freeform 3178">
              <a:extLst>
                <a:ext uri="{FF2B5EF4-FFF2-40B4-BE49-F238E27FC236}">
                  <a16:creationId xmlns:a16="http://schemas.microsoft.com/office/drawing/2014/main" id="{691DDD1D-23EB-4E5A-B669-B2EFF5C24D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0000" y="1500188"/>
              <a:ext cx="274638" cy="133350"/>
            </a:xfrm>
            <a:custGeom>
              <a:avLst/>
              <a:gdLst>
                <a:gd name="T0" fmla="*/ 135 w 867"/>
                <a:gd name="T1" fmla="*/ 149 h 418"/>
                <a:gd name="T2" fmla="*/ 129 w 867"/>
                <a:gd name="T3" fmla="*/ 148 h 418"/>
                <a:gd name="T4" fmla="*/ 125 w 867"/>
                <a:gd name="T5" fmla="*/ 145 h 418"/>
                <a:gd name="T6" fmla="*/ 122 w 867"/>
                <a:gd name="T7" fmla="*/ 140 h 418"/>
                <a:gd name="T8" fmla="*/ 121 w 867"/>
                <a:gd name="T9" fmla="*/ 134 h 418"/>
                <a:gd name="T10" fmla="*/ 122 w 867"/>
                <a:gd name="T11" fmla="*/ 128 h 418"/>
                <a:gd name="T12" fmla="*/ 125 w 867"/>
                <a:gd name="T13" fmla="*/ 124 h 418"/>
                <a:gd name="T14" fmla="*/ 129 w 867"/>
                <a:gd name="T15" fmla="*/ 121 h 418"/>
                <a:gd name="T16" fmla="*/ 135 w 867"/>
                <a:gd name="T17" fmla="*/ 120 h 418"/>
                <a:gd name="T18" fmla="*/ 515 w 867"/>
                <a:gd name="T19" fmla="*/ 120 h 418"/>
                <a:gd name="T20" fmla="*/ 521 w 867"/>
                <a:gd name="T21" fmla="*/ 122 h 418"/>
                <a:gd name="T22" fmla="*/ 525 w 867"/>
                <a:gd name="T23" fmla="*/ 126 h 418"/>
                <a:gd name="T24" fmla="*/ 527 w 867"/>
                <a:gd name="T25" fmla="*/ 131 h 418"/>
                <a:gd name="T26" fmla="*/ 527 w 867"/>
                <a:gd name="T27" fmla="*/ 138 h 418"/>
                <a:gd name="T28" fmla="*/ 525 w 867"/>
                <a:gd name="T29" fmla="*/ 143 h 418"/>
                <a:gd name="T30" fmla="*/ 521 w 867"/>
                <a:gd name="T31" fmla="*/ 146 h 418"/>
                <a:gd name="T32" fmla="*/ 515 w 867"/>
                <a:gd name="T33" fmla="*/ 148 h 418"/>
                <a:gd name="T34" fmla="*/ 852 w 867"/>
                <a:gd name="T35" fmla="*/ 64 h 418"/>
                <a:gd name="T36" fmla="*/ 845 w 867"/>
                <a:gd name="T37" fmla="*/ 60 h 418"/>
                <a:gd name="T38" fmla="*/ 836 w 867"/>
                <a:gd name="T39" fmla="*/ 59 h 418"/>
                <a:gd name="T40" fmla="*/ 819 w 867"/>
                <a:gd name="T41" fmla="*/ 62 h 418"/>
                <a:gd name="T42" fmla="*/ 628 w 867"/>
                <a:gd name="T43" fmla="*/ 45 h 418"/>
                <a:gd name="T44" fmla="*/ 624 w 867"/>
                <a:gd name="T45" fmla="*/ 26 h 418"/>
                <a:gd name="T46" fmla="*/ 615 w 867"/>
                <a:gd name="T47" fmla="*/ 13 h 418"/>
                <a:gd name="T48" fmla="*/ 600 w 867"/>
                <a:gd name="T49" fmla="*/ 3 h 418"/>
                <a:gd name="T50" fmla="*/ 583 w 867"/>
                <a:gd name="T51" fmla="*/ 0 h 418"/>
                <a:gd name="T52" fmla="*/ 35 w 867"/>
                <a:gd name="T53" fmla="*/ 1 h 418"/>
                <a:gd name="T54" fmla="*/ 19 w 867"/>
                <a:gd name="T55" fmla="*/ 7 h 418"/>
                <a:gd name="T56" fmla="*/ 7 w 867"/>
                <a:gd name="T57" fmla="*/ 19 h 418"/>
                <a:gd name="T58" fmla="*/ 1 w 867"/>
                <a:gd name="T59" fmla="*/ 35 h 418"/>
                <a:gd name="T60" fmla="*/ 0 w 867"/>
                <a:gd name="T61" fmla="*/ 373 h 418"/>
                <a:gd name="T62" fmla="*/ 3 w 867"/>
                <a:gd name="T63" fmla="*/ 391 h 418"/>
                <a:gd name="T64" fmla="*/ 12 w 867"/>
                <a:gd name="T65" fmla="*/ 405 h 418"/>
                <a:gd name="T66" fmla="*/ 26 w 867"/>
                <a:gd name="T67" fmla="*/ 415 h 418"/>
                <a:gd name="T68" fmla="*/ 45 w 867"/>
                <a:gd name="T69" fmla="*/ 418 h 418"/>
                <a:gd name="T70" fmla="*/ 592 w 867"/>
                <a:gd name="T71" fmla="*/ 418 h 418"/>
                <a:gd name="T72" fmla="*/ 608 w 867"/>
                <a:gd name="T73" fmla="*/ 410 h 418"/>
                <a:gd name="T74" fmla="*/ 620 w 867"/>
                <a:gd name="T75" fmla="*/ 399 h 418"/>
                <a:gd name="T76" fmla="*/ 627 w 867"/>
                <a:gd name="T77" fmla="*/ 383 h 418"/>
                <a:gd name="T78" fmla="*/ 628 w 867"/>
                <a:gd name="T79" fmla="*/ 289 h 418"/>
                <a:gd name="T80" fmla="*/ 827 w 867"/>
                <a:gd name="T81" fmla="*/ 371 h 418"/>
                <a:gd name="T82" fmla="*/ 840 w 867"/>
                <a:gd name="T83" fmla="*/ 371 h 418"/>
                <a:gd name="T84" fmla="*/ 848 w 867"/>
                <a:gd name="T85" fmla="*/ 369 h 418"/>
                <a:gd name="T86" fmla="*/ 856 w 867"/>
                <a:gd name="T87" fmla="*/ 363 h 418"/>
                <a:gd name="T88" fmla="*/ 861 w 867"/>
                <a:gd name="T89" fmla="*/ 357 h 418"/>
                <a:gd name="T90" fmla="*/ 866 w 867"/>
                <a:gd name="T91" fmla="*/ 345 h 418"/>
                <a:gd name="T92" fmla="*/ 867 w 867"/>
                <a:gd name="T93" fmla="*/ 94 h 418"/>
                <a:gd name="T94" fmla="*/ 863 w 867"/>
                <a:gd name="T95" fmla="*/ 77 h 418"/>
                <a:gd name="T96" fmla="*/ 859 w 867"/>
                <a:gd name="T97" fmla="*/ 69 h 418"/>
                <a:gd name="T98" fmla="*/ 852 w 867"/>
                <a:gd name="T99" fmla="*/ 64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67" h="418">
                  <a:moveTo>
                    <a:pt x="512" y="149"/>
                  </a:moveTo>
                  <a:lnTo>
                    <a:pt x="135" y="149"/>
                  </a:lnTo>
                  <a:lnTo>
                    <a:pt x="132" y="148"/>
                  </a:lnTo>
                  <a:lnTo>
                    <a:pt x="129" y="148"/>
                  </a:lnTo>
                  <a:lnTo>
                    <a:pt x="127" y="146"/>
                  </a:lnTo>
                  <a:lnTo>
                    <a:pt x="125" y="145"/>
                  </a:lnTo>
                  <a:lnTo>
                    <a:pt x="123" y="143"/>
                  </a:lnTo>
                  <a:lnTo>
                    <a:pt x="122" y="140"/>
                  </a:lnTo>
                  <a:lnTo>
                    <a:pt x="121" y="138"/>
                  </a:lnTo>
                  <a:lnTo>
                    <a:pt x="121" y="134"/>
                  </a:lnTo>
                  <a:lnTo>
                    <a:pt x="121" y="131"/>
                  </a:lnTo>
                  <a:lnTo>
                    <a:pt x="122" y="128"/>
                  </a:lnTo>
                  <a:lnTo>
                    <a:pt x="123" y="126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21"/>
                  </a:lnTo>
                  <a:lnTo>
                    <a:pt x="132" y="120"/>
                  </a:lnTo>
                  <a:lnTo>
                    <a:pt x="135" y="120"/>
                  </a:lnTo>
                  <a:lnTo>
                    <a:pt x="512" y="120"/>
                  </a:lnTo>
                  <a:lnTo>
                    <a:pt x="515" y="120"/>
                  </a:lnTo>
                  <a:lnTo>
                    <a:pt x="519" y="121"/>
                  </a:lnTo>
                  <a:lnTo>
                    <a:pt x="521" y="122"/>
                  </a:lnTo>
                  <a:lnTo>
                    <a:pt x="523" y="124"/>
                  </a:lnTo>
                  <a:lnTo>
                    <a:pt x="525" y="126"/>
                  </a:lnTo>
                  <a:lnTo>
                    <a:pt x="526" y="128"/>
                  </a:lnTo>
                  <a:lnTo>
                    <a:pt x="527" y="131"/>
                  </a:lnTo>
                  <a:lnTo>
                    <a:pt x="527" y="134"/>
                  </a:lnTo>
                  <a:lnTo>
                    <a:pt x="527" y="138"/>
                  </a:lnTo>
                  <a:lnTo>
                    <a:pt x="526" y="140"/>
                  </a:lnTo>
                  <a:lnTo>
                    <a:pt x="525" y="143"/>
                  </a:lnTo>
                  <a:lnTo>
                    <a:pt x="523" y="145"/>
                  </a:lnTo>
                  <a:lnTo>
                    <a:pt x="521" y="146"/>
                  </a:lnTo>
                  <a:lnTo>
                    <a:pt x="519" y="148"/>
                  </a:lnTo>
                  <a:lnTo>
                    <a:pt x="515" y="148"/>
                  </a:lnTo>
                  <a:lnTo>
                    <a:pt x="512" y="149"/>
                  </a:lnTo>
                  <a:close/>
                  <a:moveTo>
                    <a:pt x="852" y="64"/>
                  </a:moveTo>
                  <a:lnTo>
                    <a:pt x="849" y="62"/>
                  </a:lnTo>
                  <a:lnTo>
                    <a:pt x="845" y="60"/>
                  </a:lnTo>
                  <a:lnTo>
                    <a:pt x="841" y="59"/>
                  </a:lnTo>
                  <a:lnTo>
                    <a:pt x="836" y="59"/>
                  </a:lnTo>
                  <a:lnTo>
                    <a:pt x="828" y="59"/>
                  </a:lnTo>
                  <a:lnTo>
                    <a:pt x="819" y="62"/>
                  </a:lnTo>
                  <a:lnTo>
                    <a:pt x="628" y="141"/>
                  </a:lnTo>
                  <a:lnTo>
                    <a:pt x="628" y="45"/>
                  </a:lnTo>
                  <a:lnTo>
                    <a:pt x="627" y="35"/>
                  </a:lnTo>
                  <a:lnTo>
                    <a:pt x="624" y="26"/>
                  </a:lnTo>
                  <a:lnTo>
                    <a:pt x="620" y="19"/>
                  </a:lnTo>
                  <a:lnTo>
                    <a:pt x="615" y="13"/>
                  </a:lnTo>
                  <a:lnTo>
                    <a:pt x="608" y="7"/>
                  </a:lnTo>
                  <a:lnTo>
                    <a:pt x="600" y="3"/>
                  </a:lnTo>
                  <a:lnTo>
                    <a:pt x="592" y="1"/>
                  </a:lnTo>
                  <a:lnTo>
                    <a:pt x="583" y="0"/>
                  </a:lnTo>
                  <a:lnTo>
                    <a:pt x="45" y="0"/>
                  </a:lnTo>
                  <a:lnTo>
                    <a:pt x="35" y="1"/>
                  </a:lnTo>
                  <a:lnTo>
                    <a:pt x="26" y="3"/>
                  </a:lnTo>
                  <a:lnTo>
                    <a:pt x="19" y="7"/>
                  </a:lnTo>
                  <a:lnTo>
                    <a:pt x="12" y="13"/>
                  </a:lnTo>
                  <a:lnTo>
                    <a:pt x="7" y="19"/>
                  </a:lnTo>
                  <a:lnTo>
                    <a:pt x="3" y="26"/>
                  </a:lnTo>
                  <a:lnTo>
                    <a:pt x="1" y="35"/>
                  </a:lnTo>
                  <a:lnTo>
                    <a:pt x="0" y="45"/>
                  </a:lnTo>
                  <a:lnTo>
                    <a:pt x="0" y="373"/>
                  </a:lnTo>
                  <a:lnTo>
                    <a:pt x="1" y="383"/>
                  </a:lnTo>
                  <a:lnTo>
                    <a:pt x="3" y="391"/>
                  </a:lnTo>
                  <a:lnTo>
                    <a:pt x="7" y="399"/>
                  </a:lnTo>
                  <a:lnTo>
                    <a:pt x="12" y="405"/>
                  </a:lnTo>
                  <a:lnTo>
                    <a:pt x="19" y="410"/>
                  </a:lnTo>
                  <a:lnTo>
                    <a:pt x="26" y="415"/>
                  </a:lnTo>
                  <a:lnTo>
                    <a:pt x="35" y="418"/>
                  </a:lnTo>
                  <a:lnTo>
                    <a:pt x="45" y="418"/>
                  </a:lnTo>
                  <a:lnTo>
                    <a:pt x="583" y="418"/>
                  </a:lnTo>
                  <a:lnTo>
                    <a:pt x="592" y="418"/>
                  </a:lnTo>
                  <a:lnTo>
                    <a:pt x="600" y="415"/>
                  </a:lnTo>
                  <a:lnTo>
                    <a:pt x="608" y="410"/>
                  </a:lnTo>
                  <a:lnTo>
                    <a:pt x="615" y="405"/>
                  </a:lnTo>
                  <a:lnTo>
                    <a:pt x="620" y="399"/>
                  </a:lnTo>
                  <a:lnTo>
                    <a:pt x="624" y="391"/>
                  </a:lnTo>
                  <a:lnTo>
                    <a:pt x="627" y="383"/>
                  </a:lnTo>
                  <a:lnTo>
                    <a:pt x="628" y="373"/>
                  </a:lnTo>
                  <a:lnTo>
                    <a:pt x="628" y="289"/>
                  </a:lnTo>
                  <a:lnTo>
                    <a:pt x="819" y="368"/>
                  </a:lnTo>
                  <a:lnTo>
                    <a:pt x="827" y="371"/>
                  </a:lnTo>
                  <a:lnTo>
                    <a:pt x="834" y="371"/>
                  </a:lnTo>
                  <a:lnTo>
                    <a:pt x="840" y="371"/>
                  </a:lnTo>
                  <a:lnTo>
                    <a:pt x="844" y="370"/>
                  </a:lnTo>
                  <a:lnTo>
                    <a:pt x="848" y="369"/>
                  </a:lnTo>
                  <a:lnTo>
                    <a:pt x="852" y="366"/>
                  </a:lnTo>
                  <a:lnTo>
                    <a:pt x="856" y="363"/>
                  </a:lnTo>
                  <a:lnTo>
                    <a:pt x="859" y="360"/>
                  </a:lnTo>
                  <a:lnTo>
                    <a:pt x="861" y="357"/>
                  </a:lnTo>
                  <a:lnTo>
                    <a:pt x="863" y="354"/>
                  </a:lnTo>
                  <a:lnTo>
                    <a:pt x="866" y="345"/>
                  </a:lnTo>
                  <a:lnTo>
                    <a:pt x="867" y="336"/>
                  </a:lnTo>
                  <a:lnTo>
                    <a:pt x="867" y="94"/>
                  </a:lnTo>
                  <a:lnTo>
                    <a:pt x="866" y="84"/>
                  </a:lnTo>
                  <a:lnTo>
                    <a:pt x="863" y="77"/>
                  </a:lnTo>
                  <a:lnTo>
                    <a:pt x="861" y="72"/>
                  </a:lnTo>
                  <a:lnTo>
                    <a:pt x="859" y="69"/>
                  </a:lnTo>
                  <a:lnTo>
                    <a:pt x="856" y="66"/>
                  </a:lnTo>
                  <a:lnTo>
                    <a:pt x="852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179">
              <a:extLst>
                <a:ext uri="{FF2B5EF4-FFF2-40B4-BE49-F238E27FC236}">
                  <a16:creationId xmlns:a16="http://schemas.microsoft.com/office/drawing/2014/main" id="{5054A3BD-8206-4154-AA20-C3622CFC6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0475" y="1385888"/>
              <a:ext cx="103188" cy="104775"/>
            </a:xfrm>
            <a:custGeom>
              <a:avLst/>
              <a:gdLst>
                <a:gd name="T0" fmla="*/ 180 w 328"/>
                <a:gd name="T1" fmla="*/ 329 h 330"/>
                <a:gd name="T2" fmla="*/ 213 w 328"/>
                <a:gd name="T3" fmla="*/ 322 h 330"/>
                <a:gd name="T4" fmla="*/ 243 w 328"/>
                <a:gd name="T5" fmla="*/ 309 h 330"/>
                <a:gd name="T6" fmla="*/ 268 w 328"/>
                <a:gd name="T7" fmla="*/ 292 h 330"/>
                <a:gd name="T8" fmla="*/ 291 w 328"/>
                <a:gd name="T9" fmla="*/ 270 h 330"/>
                <a:gd name="T10" fmla="*/ 309 w 328"/>
                <a:gd name="T11" fmla="*/ 243 h 330"/>
                <a:gd name="T12" fmla="*/ 322 w 328"/>
                <a:gd name="T13" fmla="*/ 214 h 330"/>
                <a:gd name="T14" fmla="*/ 328 w 328"/>
                <a:gd name="T15" fmla="*/ 182 h 330"/>
                <a:gd name="T16" fmla="*/ 328 w 328"/>
                <a:gd name="T17" fmla="*/ 148 h 330"/>
                <a:gd name="T18" fmla="*/ 322 w 328"/>
                <a:gd name="T19" fmla="*/ 116 h 330"/>
                <a:gd name="T20" fmla="*/ 309 w 328"/>
                <a:gd name="T21" fmla="*/ 87 h 330"/>
                <a:gd name="T22" fmla="*/ 291 w 328"/>
                <a:gd name="T23" fmla="*/ 60 h 330"/>
                <a:gd name="T24" fmla="*/ 268 w 328"/>
                <a:gd name="T25" fmla="*/ 38 h 330"/>
                <a:gd name="T26" fmla="*/ 243 w 328"/>
                <a:gd name="T27" fmla="*/ 21 h 330"/>
                <a:gd name="T28" fmla="*/ 213 w 328"/>
                <a:gd name="T29" fmla="*/ 8 h 330"/>
                <a:gd name="T30" fmla="*/ 180 w 328"/>
                <a:gd name="T31" fmla="*/ 1 h 330"/>
                <a:gd name="T32" fmla="*/ 147 w 328"/>
                <a:gd name="T33" fmla="*/ 1 h 330"/>
                <a:gd name="T34" fmla="*/ 115 w 328"/>
                <a:gd name="T35" fmla="*/ 8 h 330"/>
                <a:gd name="T36" fmla="*/ 85 w 328"/>
                <a:gd name="T37" fmla="*/ 21 h 330"/>
                <a:gd name="T38" fmla="*/ 60 w 328"/>
                <a:gd name="T39" fmla="*/ 38 h 330"/>
                <a:gd name="T40" fmla="*/ 37 w 328"/>
                <a:gd name="T41" fmla="*/ 60 h 330"/>
                <a:gd name="T42" fmla="*/ 19 w 328"/>
                <a:gd name="T43" fmla="*/ 87 h 330"/>
                <a:gd name="T44" fmla="*/ 7 w 328"/>
                <a:gd name="T45" fmla="*/ 116 h 330"/>
                <a:gd name="T46" fmla="*/ 1 w 328"/>
                <a:gd name="T47" fmla="*/ 148 h 330"/>
                <a:gd name="T48" fmla="*/ 1 w 328"/>
                <a:gd name="T49" fmla="*/ 182 h 330"/>
                <a:gd name="T50" fmla="*/ 7 w 328"/>
                <a:gd name="T51" fmla="*/ 214 h 330"/>
                <a:gd name="T52" fmla="*/ 19 w 328"/>
                <a:gd name="T53" fmla="*/ 243 h 330"/>
                <a:gd name="T54" fmla="*/ 37 w 328"/>
                <a:gd name="T55" fmla="*/ 270 h 330"/>
                <a:gd name="T56" fmla="*/ 60 w 328"/>
                <a:gd name="T57" fmla="*/ 292 h 330"/>
                <a:gd name="T58" fmla="*/ 85 w 328"/>
                <a:gd name="T59" fmla="*/ 309 h 330"/>
                <a:gd name="T60" fmla="*/ 115 w 328"/>
                <a:gd name="T61" fmla="*/ 322 h 330"/>
                <a:gd name="T62" fmla="*/ 147 w 328"/>
                <a:gd name="T63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8" h="330">
                  <a:moveTo>
                    <a:pt x="164" y="330"/>
                  </a:moveTo>
                  <a:lnTo>
                    <a:pt x="180" y="329"/>
                  </a:lnTo>
                  <a:lnTo>
                    <a:pt x="198" y="327"/>
                  </a:lnTo>
                  <a:lnTo>
                    <a:pt x="213" y="322"/>
                  </a:lnTo>
                  <a:lnTo>
                    <a:pt x="228" y="317"/>
                  </a:lnTo>
                  <a:lnTo>
                    <a:pt x="243" y="309"/>
                  </a:lnTo>
                  <a:lnTo>
                    <a:pt x="256" y="302"/>
                  </a:lnTo>
                  <a:lnTo>
                    <a:pt x="268" y="292"/>
                  </a:lnTo>
                  <a:lnTo>
                    <a:pt x="280" y="282"/>
                  </a:lnTo>
                  <a:lnTo>
                    <a:pt x="291" y="270"/>
                  </a:lnTo>
                  <a:lnTo>
                    <a:pt x="300" y="257"/>
                  </a:lnTo>
                  <a:lnTo>
                    <a:pt x="309" y="243"/>
                  </a:lnTo>
                  <a:lnTo>
                    <a:pt x="315" y="229"/>
                  </a:lnTo>
                  <a:lnTo>
                    <a:pt x="322" y="214"/>
                  </a:lnTo>
                  <a:lnTo>
                    <a:pt x="325" y="198"/>
                  </a:lnTo>
                  <a:lnTo>
                    <a:pt x="328" y="182"/>
                  </a:lnTo>
                  <a:lnTo>
                    <a:pt x="328" y="165"/>
                  </a:lnTo>
                  <a:lnTo>
                    <a:pt x="328" y="148"/>
                  </a:lnTo>
                  <a:lnTo>
                    <a:pt x="325" y="132"/>
                  </a:lnTo>
                  <a:lnTo>
                    <a:pt x="322" y="116"/>
                  </a:lnTo>
                  <a:lnTo>
                    <a:pt x="315" y="101"/>
                  </a:lnTo>
                  <a:lnTo>
                    <a:pt x="309" y="87"/>
                  </a:lnTo>
                  <a:lnTo>
                    <a:pt x="300" y="73"/>
                  </a:lnTo>
                  <a:lnTo>
                    <a:pt x="291" y="60"/>
                  </a:lnTo>
                  <a:lnTo>
                    <a:pt x="280" y="48"/>
                  </a:lnTo>
                  <a:lnTo>
                    <a:pt x="268" y="38"/>
                  </a:lnTo>
                  <a:lnTo>
                    <a:pt x="256" y="29"/>
                  </a:lnTo>
                  <a:lnTo>
                    <a:pt x="243" y="21"/>
                  </a:lnTo>
                  <a:lnTo>
                    <a:pt x="228" y="13"/>
                  </a:lnTo>
                  <a:lnTo>
                    <a:pt x="213" y="8"/>
                  </a:lnTo>
                  <a:lnTo>
                    <a:pt x="198" y="3"/>
                  </a:lnTo>
                  <a:lnTo>
                    <a:pt x="180" y="1"/>
                  </a:lnTo>
                  <a:lnTo>
                    <a:pt x="164" y="0"/>
                  </a:lnTo>
                  <a:lnTo>
                    <a:pt x="147" y="1"/>
                  </a:lnTo>
                  <a:lnTo>
                    <a:pt x="131" y="3"/>
                  </a:lnTo>
                  <a:lnTo>
                    <a:pt x="115" y="8"/>
                  </a:lnTo>
                  <a:lnTo>
                    <a:pt x="100" y="13"/>
                  </a:lnTo>
                  <a:lnTo>
                    <a:pt x="85" y="21"/>
                  </a:lnTo>
                  <a:lnTo>
                    <a:pt x="72" y="29"/>
                  </a:lnTo>
                  <a:lnTo>
                    <a:pt x="60" y="38"/>
                  </a:lnTo>
                  <a:lnTo>
                    <a:pt x="48" y="48"/>
                  </a:lnTo>
                  <a:lnTo>
                    <a:pt x="37" y="60"/>
                  </a:lnTo>
                  <a:lnTo>
                    <a:pt x="27" y="73"/>
                  </a:lnTo>
                  <a:lnTo>
                    <a:pt x="19" y="87"/>
                  </a:lnTo>
                  <a:lnTo>
                    <a:pt x="12" y="101"/>
                  </a:lnTo>
                  <a:lnTo>
                    <a:pt x="7" y="116"/>
                  </a:lnTo>
                  <a:lnTo>
                    <a:pt x="3" y="132"/>
                  </a:lnTo>
                  <a:lnTo>
                    <a:pt x="1" y="148"/>
                  </a:lnTo>
                  <a:lnTo>
                    <a:pt x="0" y="165"/>
                  </a:lnTo>
                  <a:lnTo>
                    <a:pt x="1" y="182"/>
                  </a:lnTo>
                  <a:lnTo>
                    <a:pt x="3" y="198"/>
                  </a:lnTo>
                  <a:lnTo>
                    <a:pt x="7" y="214"/>
                  </a:lnTo>
                  <a:lnTo>
                    <a:pt x="12" y="229"/>
                  </a:lnTo>
                  <a:lnTo>
                    <a:pt x="19" y="243"/>
                  </a:lnTo>
                  <a:lnTo>
                    <a:pt x="27" y="257"/>
                  </a:lnTo>
                  <a:lnTo>
                    <a:pt x="37" y="270"/>
                  </a:lnTo>
                  <a:lnTo>
                    <a:pt x="48" y="282"/>
                  </a:lnTo>
                  <a:lnTo>
                    <a:pt x="60" y="292"/>
                  </a:lnTo>
                  <a:lnTo>
                    <a:pt x="72" y="302"/>
                  </a:lnTo>
                  <a:lnTo>
                    <a:pt x="85" y="309"/>
                  </a:lnTo>
                  <a:lnTo>
                    <a:pt x="100" y="317"/>
                  </a:lnTo>
                  <a:lnTo>
                    <a:pt x="115" y="322"/>
                  </a:lnTo>
                  <a:lnTo>
                    <a:pt x="131" y="327"/>
                  </a:lnTo>
                  <a:lnTo>
                    <a:pt x="147" y="329"/>
                  </a:lnTo>
                  <a:lnTo>
                    <a:pt x="164" y="3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180">
              <a:extLst>
                <a:ext uri="{FF2B5EF4-FFF2-40B4-BE49-F238E27FC236}">
                  <a16:creationId xmlns:a16="http://schemas.microsoft.com/office/drawing/2014/main" id="{70E671F7-40E5-4100-8741-C8DDD4A04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2713" y="1423988"/>
              <a:ext cx="66675" cy="66675"/>
            </a:xfrm>
            <a:custGeom>
              <a:avLst/>
              <a:gdLst>
                <a:gd name="T0" fmla="*/ 116 w 210"/>
                <a:gd name="T1" fmla="*/ 209 h 210"/>
                <a:gd name="T2" fmla="*/ 136 w 210"/>
                <a:gd name="T3" fmla="*/ 205 h 210"/>
                <a:gd name="T4" fmla="*/ 155 w 210"/>
                <a:gd name="T5" fmla="*/ 197 h 210"/>
                <a:gd name="T6" fmla="*/ 171 w 210"/>
                <a:gd name="T7" fmla="*/ 186 h 210"/>
                <a:gd name="T8" fmla="*/ 186 w 210"/>
                <a:gd name="T9" fmla="*/ 171 h 210"/>
                <a:gd name="T10" fmla="*/ 197 w 210"/>
                <a:gd name="T11" fmla="*/ 155 h 210"/>
                <a:gd name="T12" fmla="*/ 205 w 210"/>
                <a:gd name="T13" fmla="*/ 136 h 210"/>
                <a:gd name="T14" fmla="*/ 210 w 210"/>
                <a:gd name="T15" fmla="*/ 116 h 210"/>
                <a:gd name="T16" fmla="*/ 210 w 210"/>
                <a:gd name="T17" fmla="*/ 94 h 210"/>
                <a:gd name="T18" fmla="*/ 205 w 210"/>
                <a:gd name="T19" fmla="*/ 74 h 210"/>
                <a:gd name="T20" fmla="*/ 197 w 210"/>
                <a:gd name="T21" fmla="*/ 55 h 210"/>
                <a:gd name="T22" fmla="*/ 186 w 210"/>
                <a:gd name="T23" fmla="*/ 39 h 210"/>
                <a:gd name="T24" fmla="*/ 171 w 210"/>
                <a:gd name="T25" fmla="*/ 25 h 210"/>
                <a:gd name="T26" fmla="*/ 155 w 210"/>
                <a:gd name="T27" fmla="*/ 13 h 210"/>
                <a:gd name="T28" fmla="*/ 136 w 210"/>
                <a:gd name="T29" fmla="*/ 5 h 210"/>
                <a:gd name="T30" fmla="*/ 116 w 210"/>
                <a:gd name="T31" fmla="*/ 1 h 210"/>
                <a:gd name="T32" fmla="*/ 94 w 210"/>
                <a:gd name="T33" fmla="*/ 1 h 210"/>
                <a:gd name="T34" fmla="*/ 74 w 210"/>
                <a:gd name="T35" fmla="*/ 5 h 210"/>
                <a:gd name="T36" fmla="*/ 56 w 210"/>
                <a:gd name="T37" fmla="*/ 13 h 210"/>
                <a:gd name="T38" fmla="*/ 39 w 210"/>
                <a:gd name="T39" fmla="*/ 25 h 210"/>
                <a:gd name="T40" fmla="*/ 25 w 210"/>
                <a:gd name="T41" fmla="*/ 39 h 210"/>
                <a:gd name="T42" fmla="*/ 13 w 210"/>
                <a:gd name="T43" fmla="*/ 55 h 210"/>
                <a:gd name="T44" fmla="*/ 5 w 210"/>
                <a:gd name="T45" fmla="*/ 74 h 210"/>
                <a:gd name="T46" fmla="*/ 1 w 210"/>
                <a:gd name="T47" fmla="*/ 94 h 210"/>
                <a:gd name="T48" fmla="*/ 1 w 210"/>
                <a:gd name="T49" fmla="*/ 116 h 210"/>
                <a:gd name="T50" fmla="*/ 5 w 210"/>
                <a:gd name="T51" fmla="*/ 136 h 210"/>
                <a:gd name="T52" fmla="*/ 13 w 210"/>
                <a:gd name="T53" fmla="*/ 155 h 210"/>
                <a:gd name="T54" fmla="*/ 25 w 210"/>
                <a:gd name="T55" fmla="*/ 171 h 210"/>
                <a:gd name="T56" fmla="*/ 39 w 210"/>
                <a:gd name="T57" fmla="*/ 186 h 210"/>
                <a:gd name="T58" fmla="*/ 56 w 210"/>
                <a:gd name="T59" fmla="*/ 197 h 210"/>
                <a:gd name="T60" fmla="*/ 74 w 210"/>
                <a:gd name="T61" fmla="*/ 205 h 210"/>
                <a:gd name="T62" fmla="*/ 94 w 210"/>
                <a:gd name="T63" fmla="*/ 209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0" h="210">
                  <a:moveTo>
                    <a:pt x="105" y="210"/>
                  </a:moveTo>
                  <a:lnTo>
                    <a:pt x="116" y="209"/>
                  </a:lnTo>
                  <a:lnTo>
                    <a:pt x="126" y="208"/>
                  </a:lnTo>
                  <a:lnTo>
                    <a:pt x="136" y="205"/>
                  </a:lnTo>
                  <a:lnTo>
                    <a:pt x="146" y="201"/>
                  </a:lnTo>
                  <a:lnTo>
                    <a:pt x="155" y="197"/>
                  </a:lnTo>
                  <a:lnTo>
                    <a:pt x="164" y="192"/>
                  </a:lnTo>
                  <a:lnTo>
                    <a:pt x="171" y="186"/>
                  </a:lnTo>
                  <a:lnTo>
                    <a:pt x="179" y="179"/>
                  </a:lnTo>
                  <a:lnTo>
                    <a:pt x="186" y="171"/>
                  </a:lnTo>
                  <a:lnTo>
                    <a:pt x="192" y="164"/>
                  </a:lnTo>
                  <a:lnTo>
                    <a:pt x="197" y="155"/>
                  </a:lnTo>
                  <a:lnTo>
                    <a:pt x="201" y="146"/>
                  </a:lnTo>
                  <a:lnTo>
                    <a:pt x="205" y="136"/>
                  </a:lnTo>
                  <a:lnTo>
                    <a:pt x="208" y="126"/>
                  </a:lnTo>
                  <a:lnTo>
                    <a:pt x="210" y="116"/>
                  </a:lnTo>
                  <a:lnTo>
                    <a:pt x="210" y="105"/>
                  </a:lnTo>
                  <a:lnTo>
                    <a:pt x="210" y="94"/>
                  </a:lnTo>
                  <a:lnTo>
                    <a:pt x="208" y="84"/>
                  </a:lnTo>
                  <a:lnTo>
                    <a:pt x="205" y="74"/>
                  </a:lnTo>
                  <a:lnTo>
                    <a:pt x="201" y="64"/>
                  </a:lnTo>
                  <a:lnTo>
                    <a:pt x="197" y="55"/>
                  </a:lnTo>
                  <a:lnTo>
                    <a:pt x="192" y="46"/>
                  </a:lnTo>
                  <a:lnTo>
                    <a:pt x="186" y="39"/>
                  </a:lnTo>
                  <a:lnTo>
                    <a:pt x="179" y="31"/>
                  </a:lnTo>
                  <a:lnTo>
                    <a:pt x="171" y="25"/>
                  </a:lnTo>
                  <a:lnTo>
                    <a:pt x="164" y="18"/>
                  </a:lnTo>
                  <a:lnTo>
                    <a:pt x="155" y="13"/>
                  </a:lnTo>
                  <a:lnTo>
                    <a:pt x="146" y="9"/>
                  </a:lnTo>
                  <a:lnTo>
                    <a:pt x="136" y="5"/>
                  </a:lnTo>
                  <a:lnTo>
                    <a:pt x="126" y="2"/>
                  </a:lnTo>
                  <a:lnTo>
                    <a:pt x="116" y="1"/>
                  </a:lnTo>
                  <a:lnTo>
                    <a:pt x="105" y="0"/>
                  </a:lnTo>
                  <a:lnTo>
                    <a:pt x="94" y="1"/>
                  </a:lnTo>
                  <a:lnTo>
                    <a:pt x="85" y="2"/>
                  </a:lnTo>
                  <a:lnTo>
                    <a:pt x="74" y="5"/>
                  </a:lnTo>
                  <a:lnTo>
                    <a:pt x="64" y="9"/>
                  </a:lnTo>
                  <a:lnTo>
                    <a:pt x="56" y="13"/>
                  </a:lnTo>
                  <a:lnTo>
                    <a:pt x="47" y="18"/>
                  </a:lnTo>
                  <a:lnTo>
                    <a:pt x="39" y="25"/>
                  </a:lnTo>
                  <a:lnTo>
                    <a:pt x="31" y="31"/>
                  </a:lnTo>
                  <a:lnTo>
                    <a:pt x="25" y="39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4"/>
                  </a:lnTo>
                  <a:lnTo>
                    <a:pt x="2" y="84"/>
                  </a:lnTo>
                  <a:lnTo>
                    <a:pt x="1" y="94"/>
                  </a:lnTo>
                  <a:lnTo>
                    <a:pt x="0" y="105"/>
                  </a:lnTo>
                  <a:lnTo>
                    <a:pt x="1" y="116"/>
                  </a:lnTo>
                  <a:lnTo>
                    <a:pt x="2" y="126"/>
                  </a:lnTo>
                  <a:lnTo>
                    <a:pt x="5" y="136"/>
                  </a:lnTo>
                  <a:lnTo>
                    <a:pt x="9" y="146"/>
                  </a:lnTo>
                  <a:lnTo>
                    <a:pt x="13" y="155"/>
                  </a:lnTo>
                  <a:lnTo>
                    <a:pt x="18" y="164"/>
                  </a:lnTo>
                  <a:lnTo>
                    <a:pt x="25" y="171"/>
                  </a:lnTo>
                  <a:lnTo>
                    <a:pt x="31" y="179"/>
                  </a:lnTo>
                  <a:lnTo>
                    <a:pt x="39" y="186"/>
                  </a:lnTo>
                  <a:lnTo>
                    <a:pt x="47" y="192"/>
                  </a:lnTo>
                  <a:lnTo>
                    <a:pt x="56" y="197"/>
                  </a:lnTo>
                  <a:lnTo>
                    <a:pt x="64" y="201"/>
                  </a:lnTo>
                  <a:lnTo>
                    <a:pt x="74" y="205"/>
                  </a:lnTo>
                  <a:lnTo>
                    <a:pt x="85" y="208"/>
                  </a:lnTo>
                  <a:lnTo>
                    <a:pt x="94" y="209"/>
                  </a:lnTo>
                  <a:lnTo>
                    <a:pt x="105" y="2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D35A57E8-79C2-4C3F-B2A2-82D7A1C9FE51}"/>
              </a:ext>
            </a:extLst>
          </p:cNvPr>
          <p:cNvGrpSpPr>
            <a:grpSpLocks noChangeAspect="1"/>
          </p:cNvGrpSpPr>
          <p:nvPr/>
        </p:nvGrpSpPr>
        <p:grpSpPr>
          <a:xfrm>
            <a:off x="9915398" y="416984"/>
            <a:ext cx="383570" cy="360000"/>
            <a:chOff x="11029950" y="1357313"/>
            <a:chExt cx="284163" cy="266700"/>
          </a:xfrm>
          <a:solidFill>
            <a:schemeClr val="bg1"/>
          </a:solidFill>
        </p:grpSpPr>
        <p:sp>
          <p:nvSpPr>
            <p:cNvPr id="48" name="Freeform 3184">
              <a:extLst>
                <a:ext uri="{FF2B5EF4-FFF2-40B4-BE49-F238E27FC236}">
                  <a16:creationId xmlns:a16="http://schemas.microsoft.com/office/drawing/2014/main" id="{35151D1F-584D-4079-9082-EC0AAB24D0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29950" y="1443038"/>
              <a:ext cx="284163" cy="180975"/>
            </a:xfrm>
            <a:custGeom>
              <a:avLst/>
              <a:gdLst>
                <a:gd name="T0" fmla="*/ 301 w 898"/>
                <a:gd name="T1" fmla="*/ 134 h 568"/>
                <a:gd name="T2" fmla="*/ 304 w 898"/>
                <a:gd name="T3" fmla="*/ 127 h 568"/>
                <a:gd name="T4" fmla="*/ 311 w 898"/>
                <a:gd name="T5" fmla="*/ 124 h 568"/>
                <a:gd name="T6" fmla="*/ 318 w 898"/>
                <a:gd name="T7" fmla="*/ 123 h 568"/>
                <a:gd name="T8" fmla="*/ 626 w 898"/>
                <a:gd name="T9" fmla="*/ 276 h 568"/>
                <a:gd name="T10" fmla="*/ 633 w 898"/>
                <a:gd name="T11" fmla="*/ 281 h 568"/>
                <a:gd name="T12" fmla="*/ 635 w 898"/>
                <a:gd name="T13" fmla="*/ 289 h 568"/>
                <a:gd name="T14" fmla="*/ 633 w 898"/>
                <a:gd name="T15" fmla="*/ 296 h 568"/>
                <a:gd name="T16" fmla="*/ 626 w 898"/>
                <a:gd name="T17" fmla="*/ 303 h 568"/>
                <a:gd name="T18" fmla="*/ 318 w 898"/>
                <a:gd name="T19" fmla="*/ 455 h 568"/>
                <a:gd name="T20" fmla="*/ 311 w 898"/>
                <a:gd name="T21" fmla="*/ 455 h 568"/>
                <a:gd name="T22" fmla="*/ 304 w 898"/>
                <a:gd name="T23" fmla="*/ 450 h 568"/>
                <a:gd name="T24" fmla="*/ 301 w 898"/>
                <a:gd name="T25" fmla="*/ 444 h 568"/>
                <a:gd name="T26" fmla="*/ 300 w 898"/>
                <a:gd name="T27" fmla="*/ 138 h 568"/>
                <a:gd name="T28" fmla="*/ 1 w 898"/>
                <a:gd name="T29" fmla="*/ 507 h 568"/>
                <a:gd name="T30" fmla="*/ 4 w 898"/>
                <a:gd name="T31" fmla="*/ 520 h 568"/>
                <a:gd name="T32" fmla="*/ 9 w 898"/>
                <a:gd name="T33" fmla="*/ 532 h 568"/>
                <a:gd name="T34" fmla="*/ 16 w 898"/>
                <a:gd name="T35" fmla="*/ 543 h 568"/>
                <a:gd name="T36" fmla="*/ 26 w 898"/>
                <a:gd name="T37" fmla="*/ 552 h 568"/>
                <a:gd name="T38" fmla="*/ 37 w 898"/>
                <a:gd name="T39" fmla="*/ 559 h 568"/>
                <a:gd name="T40" fmla="*/ 50 w 898"/>
                <a:gd name="T41" fmla="*/ 565 h 568"/>
                <a:gd name="T42" fmla="*/ 63 w 898"/>
                <a:gd name="T43" fmla="*/ 568 h 568"/>
                <a:gd name="T44" fmla="*/ 830 w 898"/>
                <a:gd name="T45" fmla="*/ 568 h 568"/>
                <a:gd name="T46" fmla="*/ 837 w 898"/>
                <a:gd name="T47" fmla="*/ 568 h 568"/>
                <a:gd name="T48" fmla="*/ 850 w 898"/>
                <a:gd name="T49" fmla="*/ 565 h 568"/>
                <a:gd name="T50" fmla="*/ 863 w 898"/>
                <a:gd name="T51" fmla="*/ 559 h 568"/>
                <a:gd name="T52" fmla="*/ 873 w 898"/>
                <a:gd name="T53" fmla="*/ 552 h 568"/>
                <a:gd name="T54" fmla="*/ 883 w 898"/>
                <a:gd name="T55" fmla="*/ 543 h 568"/>
                <a:gd name="T56" fmla="*/ 891 w 898"/>
                <a:gd name="T57" fmla="*/ 532 h 568"/>
                <a:gd name="T58" fmla="*/ 896 w 898"/>
                <a:gd name="T59" fmla="*/ 520 h 568"/>
                <a:gd name="T60" fmla="*/ 898 w 898"/>
                <a:gd name="T61" fmla="*/ 507 h 568"/>
                <a:gd name="T62" fmla="*/ 898 w 898"/>
                <a:gd name="T63" fmla="*/ 0 h 568"/>
                <a:gd name="T64" fmla="*/ 0 w 898"/>
                <a:gd name="T65" fmla="*/ 50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98" h="568">
                  <a:moveTo>
                    <a:pt x="300" y="138"/>
                  </a:moveTo>
                  <a:lnTo>
                    <a:pt x="301" y="134"/>
                  </a:lnTo>
                  <a:lnTo>
                    <a:pt x="302" y="130"/>
                  </a:lnTo>
                  <a:lnTo>
                    <a:pt x="304" y="127"/>
                  </a:lnTo>
                  <a:lnTo>
                    <a:pt x="307" y="125"/>
                  </a:lnTo>
                  <a:lnTo>
                    <a:pt x="311" y="124"/>
                  </a:lnTo>
                  <a:lnTo>
                    <a:pt x="314" y="123"/>
                  </a:lnTo>
                  <a:lnTo>
                    <a:pt x="318" y="123"/>
                  </a:lnTo>
                  <a:lnTo>
                    <a:pt x="321" y="124"/>
                  </a:lnTo>
                  <a:lnTo>
                    <a:pt x="626" y="276"/>
                  </a:lnTo>
                  <a:lnTo>
                    <a:pt x="629" y="278"/>
                  </a:lnTo>
                  <a:lnTo>
                    <a:pt x="633" y="281"/>
                  </a:lnTo>
                  <a:lnTo>
                    <a:pt x="634" y="285"/>
                  </a:lnTo>
                  <a:lnTo>
                    <a:pt x="635" y="289"/>
                  </a:lnTo>
                  <a:lnTo>
                    <a:pt x="634" y="293"/>
                  </a:lnTo>
                  <a:lnTo>
                    <a:pt x="633" y="296"/>
                  </a:lnTo>
                  <a:lnTo>
                    <a:pt x="629" y="300"/>
                  </a:lnTo>
                  <a:lnTo>
                    <a:pt x="626" y="303"/>
                  </a:lnTo>
                  <a:lnTo>
                    <a:pt x="321" y="454"/>
                  </a:lnTo>
                  <a:lnTo>
                    <a:pt x="318" y="455"/>
                  </a:lnTo>
                  <a:lnTo>
                    <a:pt x="315" y="455"/>
                  </a:lnTo>
                  <a:lnTo>
                    <a:pt x="311" y="455"/>
                  </a:lnTo>
                  <a:lnTo>
                    <a:pt x="307" y="452"/>
                  </a:lnTo>
                  <a:lnTo>
                    <a:pt x="304" y="450"/>
                  </a:lnTo>
                  <a:lnTo>
                    <a:pt x="302" y="447"/>
                  </a:lnTo>
                  <a:lnTo>
                    <a:pt x="301" y="444"/>
                  </a:lnTo>
                  <a:lnTo>
                    <a:pt x="300" y="440"/>
                  </a:lnTo>
                  <a:lnTo>
                    <a:pt x="300" y="138"/>
                  </a:lnTo>
                  <a:close/>
                  <a:moveTo>
                    <a:pt x="0" y="500"/>
                  </a:moveTo>
                  <a:lnTo>
                    <a:pt x="1" y="507"/>
                  </a:lnTo>
                  <a:lnTo>
                    <a:pt x="2" y="513"/>
                  </a:lnTo>
                  <a:lnTo>
                    <a:pt x="4" y="520"/>
                  </a:lnTo>
                  <a:lnTo>
                    <a:pt x="7" y="526"/>
                  </a:lnTo>
                  <a:lnTo>
                    <a:pt x="9" y="532"/>
                  </a:lnTo>
                  <a:lnTo>
                    <a:pt x="13" y="538"/>
                  </a:lnTo>
                  <a:lnTo>
                    <a:pt x="16" y="543"/>
                  </a:lnTo>
                  <a:lnTo>
                    <a:pt x="21" y="548"/>
                  </a:lnTo>
                  <a:lnTo>
                    <a:pt x="26" y="552"/>
                  </a:lnTo>
                  <a:lnTo>
                    <a:pt x="31" y="556"/>
                  </a:lnTo>
                  <a:lnTo>
                    <a:pt x="37" y="559"/>
                  </a:lnTo>
                  <a:lnTo>
                    <a:pt x="43" y="563"/>
                  </a:lnTo>
                  <a:lnTo>
                    <a:pt x="50" y="565"/>
                  </a:lnTo>
                  <a:lnTo>
                    <a:pt x="56" y="567"/>
                  </a:lnTo>
                  <a:lnTo>
                    <a:pt x="63" y="568"/>
                  </a:lnTo>
                  <a:lnTo>
                    <a:pt x="70" y="568"/>
                  </a:lnTo>
                  <a:lnTo>
                    <a:pt x="830" y="568"/>
                  </a:lnTo>
                  <a:lnTo>
                    <a:pt x="830" y="568"/>
                  </a:lnTo>
                  <a:lnTo>
                    <a:pt x="837" y="568"/>
                  </a:lnTo>
                  <a:lnTo>
                    <a:pt x="843" y="567"/>
                  </a:lnTo>
                  <a:lnTo>
                    <a:pt x="850" y="565"/>
                  </a:lnTo>
                  <a:lnTo>
                    <a:pt x="856" y="563"/>
                  </a:lnTo>
                  <a:lnTo>
                    <a:pt x="863" y="559"/>
                  </a:lnTo>
                  <a:lnTo>
                    <a:pt x="868" y="556"/>
                  </a:lnTo>
                  <a:lnTo>
                    <a:pt x="873" y="552"/>
                  </a:lnTo>
                  <a:lnTo>
                    <a:pt x="879" y="548"/>
                  </a:lnTo>
                  <a:lnTo>
                    <a:pt x="883" y="543"/>
                  </a:lnTo>
                  <a:lnTo>
                    <a:pt x="886" y="538"/>
                  </a:lnTo>
                  <a:lnTo>
                    <a:pt x="891" y="532"/>
                  </a:lnTo>
                  <a:lnTo>
                    <a:pt x="893" y="526"/>
                  </a:lnTo>
                  <a:lnTo>
                    <a:pt x="896" y="520"/>
                  </a:lnTo>
                  <a:lnTo>
                    <a:pt x="897" y="513"/>
                  </a:lnTo>
                  <a:lnTo>
                    <a:pt x="898" y="507"/>
                  </a:lnTo>
                  <a:lnTo>
                    <a:pt x="898" y="500"/>
                  </a:lnTo>
                  <a:lnTo>
                    <a:pt x="898" y="0"/>
                  </a:lnTo>
                  <a:lnTo>
                    <a:pt x="0" y="0"/>
                  </a:lnTo>
                  <a:lnTo>
                    <a:pt x="0" y="50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185">
              <a:extLst>
                <a:ext uri="{FF2B5EF4-FFF2-40B4-BE49-F238E27FC236}">
                  <a16:creationId xmlns:a16="http://schemas.microsoft.com/office/drawing/2014/main" id="{500B077D-9557-4581-BE1B-1C54177D1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4900" y="1379538"/>
              <a:ext cx="49213" cy="53975"/>
            </a:xfrm>
            <a:custGeom>
              <a:avLst/>
              <a:gdLst>
                <a:gd name="T0" fmla="*/ 0 w 159"/>
                <a:gd name="T1" fmla="*/ 171 h 171"/>
                <a:gd name="T2" fmla="*/ 159 w 159"/>
                <a:gd name="T3" fmla="*/ 171 h 171"/>
                <a:gd name="T4" fmla="*/ 159 w 159"/>
                <a:gd name="T5" fmla="*/ 0 h 171"/>
                <a:gd name="T6" fmla="*/ 0 w 159"/>
                <a:gd name="T7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9" h="171">
                  <a:moveTo>
                    <a:pt x="0" y="171"/>
                  </a:moveTo>
                  <a:lnTo>
                    <a:pt x="159" y="171"/>
                  </a:lnTo>
                  <a:lnTo>
                    <a:pt x="159" y="0"/>
                  </a:lnTo>
                  <a:lnTo>
                    <a:pt x="0" y="17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186">
              <a:extLst>
                <a:ext uri="{FF2B5EF4-FFF2-40B4-BE49-F238E27FC236}">
                  <a16:creationId xmlns:a16="http://schemas.microsoft.com/office/drawing/2014/main" id="{71732810-3CB9-451D-AAD2-45B839A04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9638" y="1357313"/>
              <a:ext cx="106363" cy="76200"/>
            </a:xfrm>
            <a:custGeom>
              <a:avLst/>
              <a:gdLst>
                <a:gd name="T0" fmla="*/ 108 w 333"/>
                <a:gd name="T1" fmla="*/ 240 h 240"/>
                <a:gd name="T2" fmla="*/ 333 w 333"/>
                <a:gd name="T3" fmla="*/ 0 h 240"/>
                <a:gd name="T4" fmla="*/ 225 w 333"/>
                <a:gd name="T5" fmla="*/ 0 h 240"/>
                <a:gd name="T6" fmla="*/ 0 w 333"/>
                <a:gd name="T7" fmla="*/ 240 h 240"/>
                <a:gd name="T8" fmla="*/ 108 w 333"/>
                <a:gd name="T9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3" h="240">
                  <a:moveTo>
                    <a:pt x="108" y="240"/>
                  </a:moveTo>
                  <a:lnTo>
                    <a:pt x="333" y="0"/>
                  </a:lnTo>
                  <a:lnTo>
                    <a:pt x="225" y="0"/>
                  </a:lnTo>
                  <a:lnTo>
                    <a:pt x="0" y="240"/>
                  </a:lnTo>
                  <a:lnTo>
                    <a:pt x="108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187">
              <a:extLst>
                <a:ext uri="{FF2B5EF4-FFF2-40B4-BE49-F238E27FC236}">
                  <a16:creationId xmlns:a16="http://schemas.microsoft.com/office/drawing/2014/main" id="{442F3BBA-61EE-4126-A8A5-C7541F7A6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7275" y="1357313"/>
              <a:ext cx="95250" cy="76200"/>
            </a:xfrm>
            <a:custGeom>
              <a:avLst/>
              <a:gdLst>
                <a:gd name="T0" fmla="*/ 109 w 302"/>
                <a:gd name="T1" fmla="*/ 240 h 240"/>
                <a:gd name="T2" fmla="*/ 302 w 302"/>
                <a:gd name="T3" fmla="*/ 34 h 240"/>
                <a:gd name="T4" fmla="*/ 297 w 302"/>
                <a:gd name="T5" fmla="*/ 27 h 240"/>
                <a:gd name="T6" fmla="*/ 293 w 302"/>
                <a:gd name="T7" fmla="*/ 21 h 240"/>
                <a:gd name="T8" fmla="*/ 289 w 302"/>
                <a:gd name="T9" fmla="*/ 15 h 240"/>
                <a:gd name="T10" fmla="*/ 283 w 302"/>
                <a:gd name="T11" fmla="*/ 10 h 240"/>
                <a:gd name="T12" fmla="*/ 277 w 302"/>
                <a:gd name="T13" fmla="*/ 7 h 240"/>
                <a:gd name="T14" fmla="*/ 271 w 302"/>
                <a:gd name="T15" fmla="*/ 4 h 240"/>
                <a:gd name="T16" fmla="*/ 264 w 302"/>
                <a:gd name="T17" fmla="*/ 1 h 240"/>
                <a:gd name="T18" fmla="*/ 257 w 302"/>
                <a:gd name="T19" fmla="*/ 0 h 240"/>
                <a:gd name="T20" fmla="*/ 227 w 302"/>
                <a:gd name="T21" fmla="*/ 0 h 240"/>
                <a:gd name="T22" fmla="*/ 0 w 302"/>
                <a:gd name="T23" fmla="*/ 240 h 240"/>
                <a:gd name="T24" fmla="*/ 109 w 302"/>
                <a:gd name="T25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240">
                  <a:moveTo>
                    <a:pt x="109" y="240"/>
                  </a:moveTo>
                  <a:lnTo>
                    <a:pt x="302" y="34"/>
                  </a:lnTo>
                  <a:lnTo>
                    <a:pt x="297" y="27"/>
                  </a:lnTo>
                  <a:lnTo>
                    <a:pt x="293" y="21"/>
                  </a:lnTo>
                  <a:lnTo>
                    <a:pt x="289" y="15"/>
                  </a:lnTo>
                  <a:lnTo>
                    <a:pt x="283" y="10"/>
                  </a:lnTo>
                  <a:lnTo>
                    <a:pt x="277" y="7"/>
                  </a:lnTo>
                  <a:lnTo>
                    <a:pt x="271" y="4"/>
                  </a:lnTo>
                  <a:lnTo>
                    <a:pt x="264" y="1"/>
                  </a:lnTo>
                  <a:lnTo>
                    <a:pt x="257" y="0"/>
                  </a:lnTo>
                  <a:lnTo>
                    <a:pt x="227" y="0"/>
                  </a:lnTo>
                  <a:lnTo>
                    <a:pt x="0" y="240"/>
                  </a:lnTo>
                  <a:lnTo>
                    <a:pt x="10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188">
              <a:extLst>
                <a:ext uri="{FF2B5EF4-FFF2-40B4-BE49-F238E27FC236}">
                  <a16:creationId xmlns:a16="http://schemas.microsoft.com/office/drawing/2014/main" id="{78B18AE9-24E1-436F-8336-79A79AAC8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9650" y="1357313"/>
              <a:ext cx="106363" cy="76200"/>
            </a:xfrm>
            <a:custGeom>
              <a:avLst/>
              <a:gdLst>
                <a:gd name="T0" fmla="*/ 109 w 335"/>
                <a:gd name="T1" fmla="*/ 240 h 240"/>
                <a:gd name="T2" fmla="*/ 335 w 335"/>
                <a:gd name="T3" fmla="*/ 0 h 240"/>
                <a:gd name="T4" fmla="*/ 227 w 335"/>
                <a:gd name="T5" fmla="*/ 0 h 240"/>
                <a:gd name="T6" fmla="*/ 0 w 335"/>
                <a:gd name="T7" fmla="*/ 240 h 240"/>
                <a:gd name="T8" fmla="*/ 109 w 335"/>
                <a:gd name="T9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5" h="240">
                  <a:moveTo>
                    <a:pt x="109" y="240"/>
                  </a:moveTo>
                  <a:lnTo>
                    <a:pt x="335" y="0"/>
                  </a:lnTo>
                  <a:lnTo>
                    <a:pt x="227" y="0"/>
                  </a:lnTo>
                  <a:lnTo>
                    <a:pt x="0" y="240"/>
                  </a:lnTo>
                  <a:lnTo>
                    <a:pt x="10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189">
              <a:extLst>
                <a:ext uri="{FF2B5EF4-FFF2-40B4-BE49-F238E27FC236}">
                  <a16:creationId xmlns:a16="http://schemas.microsoft.com/office/drawing/2014/main" id="{7B6BCBF2-40E8-4E26-A5C3-496C37F1B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9950" y="1357313"/>
              <a:ext cx="98425" cy="76200"/>
            </a:xfrm>
            <a:custGeom>
              <a:avLst/>
              <a:gdLst>
                <a:gd name="T0" fmla="*/ 311 w 311"/>
                <a:gd name="T1" fmla="*/ 0 h 240"/>
                <a:gd name="T2" fmla="*/ 201 w 311"/>
                <a:gd name="T3" fmla="*/ 0 h 240"/>
                <a:gd name="T4" fmla="*/ 0 w 311"/>
                <a:gd name="T5" fmla="*/ 217 h 240"/>
                <a:gd name="T6" fmla="*/ 0 w 311"/>
                <a:gd name="T7" fmla="*/ 240 h 240"/>
                <a:gd name="T8" fmla="*/ 84 w 311"/>
                <a:gd name="T9" fmla="*/ 240 h 240"/>
                <a:gd name="T10" fmla="*/ 311 w 311"/>
                <a:gd name="T11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1" h="240">
                  <a:moveTo>
                    <a:pt x="311" y="0"/>
                  </a:moveTo>
                  <a:lnTo>
                    <a:pt x="201" y="0"/>
                  </a:lnTo>
                  <a:lnTo>
                    <a:pt x="0" y="217"/>
                  </a:lnTo>
                  <a:lnTo>
                    <a:pt x="0" y="240"/>
                  </a:lnTo>
                  <a:lnTo>
                    <a:pt x="84" y="240"/>
                  </a:lnTo>
                  <a:lnTo>
                    <a:pt x="31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3190">
              <a:extLst>
                <a:ext uri="{FF2B5EF4-FFF2-40B4-BE49-F238E27FC236}">
                  <a16:creationId xmlns:a16="http://schemas.microsoft.com/office/drawing/2014/main" id="{B4A0C856-C98C-474C-997F-3D40C213F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9950" y="1357313"/>
              <a:ext cx="50800" cy="55563"/>
            </a:xfrm>
            <a:custGeom>
              <a:avLst/>
              <a:gdLst>
                <a:gd name="T0" fmla="*/ 54 w 161"/>
                <a:gd name="T1" fmla="*/ 0 h 173"/>
                <a:gd name="T2" fmla="*/ 47 w 161"/>
                <a:gd name="T3" fmla="*/ 1 h 173"/>
                <a:gd name="T4" fmla="*/ 42 w 161"/>
                <a:gd name="T5" fmla="*/ 3 h 173"/>
                <a:gd name="T6" fmla="*/ 37 w 161"/>
                <a:gd name="T7" fmla="*/ 5 h 173"/>
                <a:gd name="T8" fmla="*/ 31 w 161"/>
                <a:gd name="T9" fmla="*/ 8 h 173"/>
                <a:gd name="T10" fmla="*/ 27 w 161"/>
                <a:gd name="T11" fmla="*/ 11 h 173"/>
                <a:gd name="T12" fmla="*/ 23 w 161"/>
                <a:gd name="T13" fmla="*/ 14 h 173"/>
                <a:gd name="T14" fmla="*/ 19 w 161"/>
                <a:gd name="T15" fmla="*/ 20 h 173"/>
                <a:gd name="T16" fmla="*/ 15 w 161"/>
                <a:gd name="T17" fmla="*/ 24 h 173"/>
                <a:gd name="T18" fmla="*/ 9 w 161"/>
                <a:gd name="T19" fmla="*/ 35 h 173"/>
                <a:gd name="T20" fmla="*/ 5 w 161"/>
                <a:gd name="T21" fmla="*/ 46 h 173"/>
                <a:gd name="T22" fmla="*/ 1 w 161"/>
                <a:gd name="T23" fmla="*/ 57 h 173"/>
                <a:gd name="T24" fmla="*/ 0 w 161"/>
                <a:gd name="T25" fmla="*/ 69 h 173"/>
                <a:gd name="T26" fmla="*/ 0 w 161"/>
                <a:gd name="T27" fmla="*/ 173 h 173"/>
                <a:gd name="T28" fmla="*/ 161 w 161"/>
                <a:gd name="T29" fmla="*/ 0 h 173"/>
                <a:gd name="T30" fmla="*/ 54 w 161"/>
                <a:gd name="T31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1" h="173">
                  <a:moveTo>
                    <a:pt x="54" y="0"/>
                  </a:moveTo>
                  <a:lnTo>
                    <a:pt x="47" y="1"/>
                  </a:lnTo>
                  <a:lnTo>
                    <a:pt x="42" y="3"/>
                  </a:lnTo>
                  <a:lnTo>
                    <a:pt x="37" y="5"/>
                  </a:lnTo>
                  <a:lnTo>
                    <a:pt x="31" y="8"/>
                  </a:lnTo>
                  <a:lnTo>
                    <a:pt x="27" y="11"/>
                  </a:lnTo>
                  <a:lnTo>
                    <a:pt x="23" y="14"/>
                  </a:lnTo>
                  <a:lnTo>
                    <a:pt x="19" y="20"/>
                  </a:lnTo>
                  <a:lnTo>
                    <a:pt x="15" y="24"/>
                  </a:lnTo>
                  <a:lnTo>
                    <a:pt x="9" y="35"/>
                  </a:lnTo>
                  <a:lnTo>
                    <a:pt x="5" y="46"/>
                  </a:lnTo>
                  <a:lnTo>
                    <a:pt x="1" y="57"/>
                  </a:lnTo>
                  <a:lnTo>
                    <a:pt x="0" y="69"/>
                  </a:lnTo>
                  <a:lnTo>
                    <a:pt x="0" y="173"/>
                  </a:lnTo>
                  <a:lnTo>
                    <a:pt x="161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3191">
              <a:extLst>
                <a:ext uri="{FF2B5EF4-FFF2-40B4-BE49-F238E27FC236}">
                  <a16:creationId xmlns:a16="http://schemas.microsoft.com/office/drawing/2014/main" id="{AD24FCE0-8E46-4A10-A39B-2A7E0C3A8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7263" y="1357313"/>
              <a:ext cx="111125" cy="76200"/>
            </a:xfrm>
            <a:custGeom>
              <a:avLst/>
              <a:gdLst>
                <a:gd name="T0" fmla="*/ 123 w 349"/>
                <a:gd name="T1" fmla="*/ 240 h 240"/>
                <a:gd name="T2" fmla="*/ 349 w 349"/>
                <a:gd name="T3" fmla="*/ 0 h 240"/>
                <a:gd name="T4" fmla="*/ 226 w 349"/>
                <a:gd name="T5" fmla="*/ 0 h 240"/>
                <a:gd name="T6" fmla="*/ 0 w 349"/>
                <a:gd name="T7" fmla="*/ 240 h 240"/>
                <a:gd name="T8" fmla="*/ 123 w 349"/>
                <a:gd name="T9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9" h="240">
                  <a:moveTo>
                    <a:pt x="123" y="240"/>
                  </a:moveTo>
                  <a:lnTo>
                    <a:pt x="349" y="0"/>
                  </a:lnTo>
                  <a:lnTo>
                    <a:pt x="226" y="0"/>
                  </a:lnTo>
                  <a:lnTo>
                    <a:pt x="0" y="240"/>
                  </a:lnTo>
                  <a:lnTo>
                    <a:pt x="123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BCF2D20B-EF8D-4CEE-B2BA-CCB6C92F3668}"/>
              </a:ext>
            </a:extLst>
          </p:cNvPr>
          <p:cNvGrpSpPr>
            <a:grpSpLocks noChangeAspect="1"/>
          </p:cNvGrpSpPr>
          <p:nvPr/>
        </p:nvGrpSpPr>
        <p:grpSpPr>
          <a:xfrm>
            <a:off x="11470455" y="364512"/>
            <a:ext cx="360000" cy="360000"/>
            <a:chOff x="10460038" y="4197350"/>
            <a:chExt cx="285750" cy="285750"/>
          </a:xfrm>
          <a:solidFill>
            <a:schemeClr val="bg1"/>
          </a:solidFill>
        </p:grpSpPr>
        <p:sp>
          <p:nvSpPr>
            <p:cNvPr id="57" name="Freeform 3308">
              <a:extLst>
                <a:ext uri="{FF2B5EF4-FFF2-40B4-BE49-F238E27FC236}">
                  <a16:creationId xmlns:a16="http://schemas.microsoft.com/office/drawing/2014/main" id="{D3EF7476-580A-4AF5-8BA0-F1FB9F4F2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1475" y="4268788"/>
              <a:ext cx="142875" cy="142875"/>
            </a:xfrm>
            <a:custGeom>
              <a:avLst/>
              <a:gdLst>
                <a:gd name="T0" fmla="*/ 236 w 449"/>
                <a:gd name="T1" fmla="*/ 448 h 448"/>
                <a:gd name="T2" fmla="*/ 259 w 449"/>
                <a:gd name="T3" fmla="*/ 446 h 448"/>
                <a:gd name="T4" fmla="*/ 280 w 449"/>
                <a:gd name="T5" fmla="*/ 442 h 448"/>
                <a:gd name="T6" fmla="*/ 301 w 449"/>
                <a:gd name="T7" fmla="*/ 436 h 448"/>
                <a:gd name="T8" fmla="*/ 331 w 449"/>
                <a:gd name="T9" fmla="*/ 422 h 448"/>
                <a:gd name="T10" fmla="*/ 367 w 449"/>
                <a:gd name="T11" fmla="*/ 397 h 448"/>
                <a:gd name="T12" fmla="*/ 398 w 449"/>
                <a:gd name="T13" fmla="*/ 367 h 448"/>
                <a:gd name="T14" fmla="*/ 421 w 449"/>
                <a:gd name="T15" fmla="*/ 332 h 448"/>
                <a:gd name="T16" fmla="*/ 435 w 449"/>
                <a:gd name="T17" fmla="*/ 302 h 448"/>
                <a:gd name="T18" fmla="*/ 441 w 449"/>
                <a:gd name="T19" fmla="*/ 280 h 448"/>
                <a:gd name="T20" fmla="*/ 446 w 449"/>
                <a:gd name="T21" fmla="*/ 259 h 448"/>
                <a:gd name="T22" fmla="*/ 448 w 449"/>
                <a:gd name="T23" fmla="*/ 235 h 448"/>
                <a:gd name="T24" fmla="*/ 448 w 449"/>
                <a:gd name="T25" fmla="*/ 213 h 448"/>
                <a:gd name="T26" fmla="*/ 446 w 449"/>
                <a:gd name="T27" fmla="*/ 191 h 448"/>
                <a:gd name="T28" fmla="*/ 441 w 449"/>
                <a:gd name="T29" fmla="*/ 168 h 448"/>
                <a:gd name="T30" fmla="*/ 435 w 449"/>
                <a:gd name="T31" fmla="*/ 148 h 448"/>
                <a:gd name="T32" fmla="*/ 421 w 449"/>
                <a:gd name="T33" fmla="*/ 118 h 448"/>
                <a:gd name="T34" fmla="*/ 398 w 449"/>
                <a:gd name="T35" fmla="*/ 81 h 448"/>
                <a:gd name="T36" fmla="*/ 367 w 449"/>
                <a:gd name="T37" fmla="*/ 51 h 448"/>
                <a:gd name="T38" fmla="*/ 331 w 449"/>
                <a:gd name="T39" fmla="*/ 27 h 448"/>
                <a:gd name="T40" fmla="*/ 301 w 449"/>
                <a:gd name="T41" fmla="*/ 14 h 448"/>
                <a:gd name="T42" fmla="*/ 280 w 449"/>
                <a:gd name="T43" fmla="*/ 7 h 448"/>
                <a:gd name="T44" fmla="*/ 259 w 449"/>
                <a:gd name="T45" fmla="*/ 2 h 448"/>
                <a:gd name="T46" fmla="*/ 236 w 449"/>
                <a:gd name="T47" fmla="*/ 0 h 448"/>
                <a:gd name="T48" fmla="*/ 212 w 449"/>
                <a:gd name="T49" fmla="*/ 0 h 448"/>
                <a:gd name="T50" fmla="*/ 190 w 449"/>
                <a:gd name="T51" fmla="*/ 2 h 448"/>
                <a:gd name="T52" fmla="*/ 169 w 449"/>
                <a:gd name="T53" fmla="*/ 7 h 448"/>
                <a:gd name="T54" fmla="*/ 147 w 449"/>
                <a:gd name="T55" fmla="*/ 14 h 448"/>
                <a:gd name="T56" fmla="*/ 117 w 449"/>
                <a:gd name="T57" fmla="*/ 27 h 448"/>
                <a:gd name="T58" fmla="*/ 82 w 449"/>
                <a:gd name="T59" fmla="*/ 51 h 448"/>
                <a:gd name="T60" fmla="*/ 51 w 449"/>
                <a:gd name="T61" fmla="*/ 81 h 448"/>
                <a:gd name="T62" fmla="*/ 27 w 449"/>
                <a:gd name="T63" fmla="*/ 118 h 448"/>
                <a:gd name="T64" fmla="*/ 13 w 449"/>
                <a:gd name="T65" fmla="*/ 148 h 448"/>
                <a:gd name="T66" fmla="*/ 7 w 449"/>
                <a:gd name="T67" fmla="*/ 168 h 448"/>
                <a:gd name="T68" fmla="*/ 3 w 449"/>
                <a:gd name="T69" fmla="*/ 191 h 448"/>
                <a:gd name="T70" fmla="*/ 1 w 449"/>
                <a:gd name="T71" fmla="*/ 213 h 448"/>
                <a:gd name="T72" fmla="*/ 1 w 449"/>
                <a:gd name="T73" fmla="*/ 235 h 448"/>
                <a:gd name="T74" fmla="*/ 3 w 449"/>
                <a:gd name="T75" fmla="*/ 259 h 448"/>
                <a:gd name="T76" fmla="*/ 7 w 449"/>
                <a:gd name="T77" fmla="*/ 280 h 448"/>
                <a:gd name="T78" fmla="*/ 13 w 449"/>
                <a:gd name="T79" fmla="*/ 302 h 448"/>
                <a:gd name="T80" fmla="*/ 27 w 449"/>
                <a:gd name="T81" fmla="*/ 332 h 448"/>
                <a:gd name="T82" fmla="*/ 51 w 449"/>
                <a:gd name="T83" fmla="*/ 367 h 448"/>
                <a:gd name="T84" fmla="*/ 82 w 449"/>
                <a:gd name="T85" fmla="*/ 397 h 448"/>
                <a:gd name="T86" fmla="*/ 117 w 449"/>
                <a:gd name="T87" fmla="*/ 422 h 448"/>
                <a:gd name="T88" fmla="*/ 147 w 449"/>
                <a:gd name="T89" fmla="*/ 436 h 448"/>
                <a:gd name="T90" fmla="*/ 169 w 449"/>
                <a:gd name="T91" fmla="*/ 442 h 448"/>
                <a:gd name="T92" fmla="*/ 190 w 449"/>
                <a:gd name="T93" fmla="*/ 446 h 448"/>
                <a:gd name="T94" fmla="*/ 212 w 449"/>
                <a:gd name="T95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9" h="448">
                  <a:moveTo>
                    <a:pt x="224" y="448"/>
                  </a:moveTo>
                  <a:lnTo>
                    <a:pt x="236" y="448"/>
                  </a:lnTo>
                  <a:lnTo>
                    <a:pt x="247" y="447"/>
                  </a:lnTo>
                  <a:lnTo>
                    <a:pt x="259" y="446"/>
                  </a:lnTo>
                  <a:lnTo>
                    <a:pt x="269" y="444"/>
                  </a:lnTo>
                  <a:lnTo>
                    <a:pt x="280" y="442"/>
                  </a:lnTo>
                  <a:lnTo>
                    <a:pt x="291" y="439"/>
                  </a:lnTo>
                  <a:lnTo>
                    <a:pt x="301" y="436"/>
                  </a:lnTo>
                  <a:lnTo>
                    <a:pt x="312" y="431"/>
                  </a:lnTo>
                  <a:lnTo>
                    <a:pt x="331" y="422"/>
                  </a:lnTo>
                  <a:lnTo>
                    <a:pt x="349" y="410"/>
                  </a:lnTo>
                  <a:lnTo>
                    <a:pt x="367" y="397"/>
                  </a:lnTo>
                  <a:lnTo>
                    <a:pt x="383" y="383"/>
                  </a:lnTo>
                  <a:lnTo>
                    <a:pt x="398" y="367"/>
                  </a:lnTo>
                  <a:lnTo>
                    <a:pt x="410" y="350"/>
                  </a:lnTo>
                  <a:lnTo>
                    <a:pt x="421" y="332"/>
                  </a:lnTo>
                  <a:lnTo>
                    <a:pt x="431" y="311"/>
                  </a:lnTo>
                  <a:lnTo>
                    <a:pt x="435" y="302"/>
                  </a:lnTo>
                  <a:lnTo>
                    <a:pt x="438" y="291"/>
                  </a:lnTo>
                  <a:lnTo>
                    <a:pt x="441" y="280"/>
                  </a:lnTo>
                  <a:lnTo>
                    <a:pt x="444" y="270"/>
                  </a:lnTo>
                  <a:lnTo>
                    <a:pt x="446" y="259"/>
                  </a:lnTo>
                  <a:lnTo>
                    <a:pt x="448" y="247"/>
                  </a:lnTo>
                  <a:lnTo>
                    <a:pt x="448" y="235"/>
                  </a:lnTo>
                  <a:lnTo>
                    <a:pt x="449" y="225"/>
                  </a:lnTo>
                  <a:lnTo>
                    <a:pt x="448" y="213"/>
                  </a:lnTo>
                  <a:lnTo>
                    <a:pt x="448" y="201"/>
                  </a:lnTo>
                  <a:lnTo>
                    <a:pt x="446" y="191"/>
                  </a:lnTo>
                  <a:lnTo>
                    <a:pt x="444" y="179"/>
                  </a:lnTo>
                  <a:lnTo>
                    <a:pt x="441" y="168"/>
                  </a:lnTo>
                  <a:lnTo>
                    <a:pt x="438" y="157"/>
                  </a:lnTo>
                  <a:lnTo>
                    <a:pt x="435" y="148"/>
                  </a:lnTo>
                  <a:lnTo>
                    <a:pt x="431" y="137"/>
                  </a:lnTo>
                  <a:lnTo>
                    <a:pt x="421" y="118"/>
                  </a:lnTo>
                  <a:lnTo>
                    <a:pt x="410" y="99"/>
                  </a:lnTo>
                  <a:lnTo>
                    <a:pt x="398" y="81"/>
                  </a:lnTo>
                  <a:lnTo>
                    <a:pt x="383" y="65"/>
                  </a:lnTo>
                  <a:lnTo>
                    <a:pt x="367" y="51"/>
                  </a:lnTo>
                  <a:lnTo>
                    <a:pt x="349" y="39"/>
                  </a:lnTo>
                  <a:lnTo>
                    <a:pt x="331" y="27"/>
                  </a:lnTo>
                  <a:lnTo>
                    <a:pt x="312" y="17"/>
                  </a:lnTo>
                  <a:lnTo>
                    <a:pt x="301" y="14"/>
                  </a:lnTo>
                  <a:lnTo>
                    <a:pt x="291" y="10"/>
                  </a:lnTo>
                  <a:lnTo>
                    <a:pt x="280" y="7"/>
                  </a:lnTo>
                  <a:lnTo>
                    <a:pt x="269" y="4"/>
                  </a:lnTo>
                  <a:lnTo>
                    <a:pt x="259" y="2"/>
                  </a:lnTo>
                  <a:lnTo>
                    <a:pt x="247" y="1"/>
                  </a:lnTo>
                  <a:lnTo>
                    <a:pt x="236" y="0"/>
                  </a:lnTo>
                  <a:lnTo>
                    <a:pt x="224" y="0"/>
                  </a:lnTo>
                  <a:lnTo>
                    <a:pt x="212" y="0"/>
                  </a:lnTo>
                  <a:lnTo>
                    <a:pt x="202" y="1"/>
                  </a:lnTo>
                  <a:lnTo>
                    <a:pt x="190" y="2"/>
                  </a:lnTo>
                  <a:lnTo>
                    <a:pt x="179" y="4"/>
                  </a:lnTo>
                  <a:lnTo>
                    <a:pt x="169" y="7"/>
                  </a:lnTo>
                  <a:lnTo>
                    <a:pt x="158" y="10"/>
                  </a:lnTo>
                  <a:lnTo>
                    <a:pt x="147" y="14"/>
                  </a:lnTo>
                  <a:lnTo>
                    <a:pt x="137" y="17"/>
                  </a:lnTo>
                  <a:lnTo>
                    <a:pt x="117" y="27"/>
                  </a:lnTo>
                  <a:lnTo>
                    <a:pt x="99" y="39"/>
                  </a:lnTo>
                  <a:lnTo>
                    <a:pt x="82" y="51"/>
                  </a:lnTo>
                  <a:lnTo>
                    <a:pt x="66" y="65"/>
                  </a:lnTo>
                  <a:lnTo>
                    <a:pt x="51" y="81"/>
                  </a:lnTo>
                  <a:lnTo>
                    <a:pt x="38" y="99"/>
                  </a:lnTo>
                  <a:lnTo>
                    <a:pt x="27" y="118"/>
                  </a:lnTo>
                  <a:lnTo>
                    <a:pt x="18" y="137"/>
                  </a:lnTo>
                  <a:lnTo>
                    <a:pt x="13" y="148"/>
                  </a:lnTo>
                  <a:lnTo>
                    <a:pt x="10" y="157"/>
                  </a:lnTo>
                  <a:lnTo>
                    <a:pt x="7" y="168"/>
                  </a:lnTo>
                  <a:lnTo>
                    <a:pt x="5" y="179"/>
                  </a:lnTo>
                  <a:lnTo>
                    <a:pt x="3" y="191"/>
                  </a:lnTo>
                  <a:lnTo>
                    <a:pt x="1" y="201"/>
                  </a:lnTo>
                  <a:lnTo>
                    <a:pt x="1" y="213"/>
                  </a:lnTo>
                  <a:lnTo>
                    <a:pt x="0" y="225"/>
                  </a:lnTo>
                  <a:lnTo>
                    <a:pt x="1" y="235"/>
                  </a:lnTo>
                  <a:lnTo>
                    <a:pt x="1" y="247"/>
                  </a:lnTo>
                  <a:lnTo>
                    <a:pt x="3" y="259"/>
                  </a:lnTo>
                  <a:lnTo>
                    <a:pt x="5" y="270"/>
                  </a:lnTo>
                  <a:lnTo>
                    <a:pt x="7" y="280"/>
                  </a:lnTo>
                  <a:lnTo>
                    <a:pt x="10" y="291"/>
                  </a:lnTo>
                  <a:lnTo>
                    <a:pt x="13" y="302"/>
                  </a:lnTo>
                  <a:lnTo>
                    <a:pt x="18" y="311"/>
                  </a:lnTo>
                  <a:lnTo>
                    <a:pt x="27" y="332"/>
                  </a:lnTo>
                  <a:lnTo>
                    <a:pt x="38" y="350"/>
                  </a:lnTo>
                  <a:lnTo>
                    <a:pt x="51" y="367"/>
                  </a:lnTo>
                  <a:lnTo>
                    <a:pt x="66" y="383"/>
                  </a:lnTo>
                  <a:lnTo>
                    <a:pt x="82" y="397"/>
                  </a:lnTo>
                  <a:lnTo>
                    <a:pt x="99" y="410"/>
                  </a:lnTo>
                  <a:lnTo>
                    <a:pt x="117" y="422"/>
                  </a:lnTo>
                  <a:lnTo>
                    <a:pt x="137" y="431"/>
                  </a:lnTo>
                  <a:lnTo>
                    <a:pt x="147" y="436"/>
                  </a:lnTo>
                  <a:lnTo>
                    <a:pt x="158" y="439"/>
                  </a:lnTo>
                  <a:lnTo>
                    <a:pt x="169" y="442"/>
                  </a:lnTo>
                  <a:lnTo>
                    <a:pt x="179" y="444"/>
                  </a:lnTo>
                  <a:lnTo>
                    <a:pt x="190" y="446"/>
                  </a:lnTo>
                  <a:lnTo>
                    <a:pt x="202" y="447"/>
                  </a:lnTo>
                  <a:lnTo>
                    <a:pt x="212" y="448"/>
                  </a:lnTo>
                  <a:lnTo>
                    <a:pt x="224" y="4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309">
              <a:extLst>
                <a:ext uri="{FF2B5EF4-FFF2-40B4-BE49-F238E27FC236}">
                  <a16:creationId xmlns:a16="http://schemas.microsoft.com/office/drawing/2014/main" id="{66A3A2AF-BD9D-4CD4-AE8A-EC18181CE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4197350"/>
              <a:ext cx="285750" cy="196850"/>
            </a:xfrm>
            <a:custGeom>
              <a:avLst/>
              <a:gdLst>
                <a:gd name="T0" fmla="*/ 741 w 898"/>
                <a:gd name="T1" fmla="*/ 241 h 616"/>
                <a:gd name="T2" fmla="*/ 725 w 898"/>
                <a:gd name="T3" fmla="*/ 187 h 616"/>
                <a:gd name="T4" fmla="*/ 699 w 898"/>
                <a:gd name="T5" fmla="*/ 136 h 616"/>
                <a:gd name="T6" fmla="*/ 664 w 898"/>
                <a:gd name="T7" fmla="*/ 94 h 616"/>
                <a:gd name="T8" fmla="*/ 623 w 898"/>
                <a:gd name="T9" fmla="*/ 57 h 616"/>
                <a:gd name="T10" fmla="*/ 575 w 898"/>
                <a:gd name="T11" fmla="*/ 28 h 616"/>
                <a:gd name="T12" fmla="*/ 521 w 898"/>
                <a:gd name="T13" fmla="*/ 9 h 616"/>
                <a:gd name="T14" fmla="*/ 463 w 898"/>
                <a:gd name="T15" fmla="*/ 0 h 616"/>
                <a:gd name="T16" fmla="*/ 404 w 898"/>
                <a:gd name="T17" fmla="*/ 4 h 616"/>
                <a:gd name="T18" fmla="*/ 349 w 898"/>
                <a:gd name="T19" fmla="*/ 18 h 616"/>
                <a:gd name="T20" fmla="*/ 297 w 898"/>
                <a:gd name="T21" fmla="*/ 41 h 616"/>
                <a:gd name="T22" fmla="*/ 252 w 898"/>
                <a:gd name="T23" fmla="*/ 74 h 616"/>
                <a:gd name="T24" fmla="*/ 214 w 898"/>
                <a:gd name="T25" fmla="*/ 114 h 616"/>
                <a:gd name="T26" fmla="*/ 183 w 898"/>
                <a:gd name="T27" fmla="*/ 161 h 616"/>
                <a:gd name="T28" fmla="*/ 162 w 898"/>
                <a:gd name="T29" fmla="*/ 213 h 616"/>
                <a:gd name="T30" fmla="*/ 151 w 898"/>
                <a:gd name="T31" fmla="*/ 270 h 616"/>
                <a:gd name="T32" fmla="*/ 105 w 898"/>
                <a:gd name="T33" fmla="*/ 295 h 616"/>
                <a:gd name="T34" fmla="*/ 53 w 898"/>
                <a:gd name="T35" fmla="*/ 327 h 616"/>
                <a:gd name="T36" fmla="*/ 17 w 898"/>
                <a:gd name="T37" fmla="*/ 374 h 616"/>
                <a:gd name="T38" fmla="*/ 0 w 898"/>
                <a:gd name="T39" fmla="*/ 434 h 616"/>
                <a:gd name="T40" fmla="*/ 6 w 898"/>
                <a:gd name="T41" fmla="*/ 499 h 616"/>
                <a:gd name="T42" fmla="*/ 37 w 898"/>
                <a:gd name="T43" fmla="*/ 555 h 616"/>
                <a:gd name="T44" fmla="*/ 86 w 898"/>
                <a:gd name="T45" fmla="*/ 595 h 616"/>
                <a:gd name="T46" fmla="*/ 148 w 898"/>
                <a:gd name="T47" fmla="*/ 615 h 616"/>
                <a:gd name="T48" fmla="*/ 172 w 898"/>
                <a:gd name="T49" fmla="*/ 612 h 616"/>
                <a:gd name="T50" fmla="*/ 179 w 898"/>
                <a:gd name="T51" fmla="*/ 604 h 616"/>
                <a:gd name="T52" fmla="*/ 181 w 898"/>
                <a:gd name="T53" fmla="*/ 271 h 616"/>
                <a:gd name="T54" fmla="*/ 191 w 898"/>
                <a:gd name="T55" fmla="*/ 219 h 616"/>
                <a:gd name="T56" fmla="*/ 212 w 898"/>
                <a:gd name="T57" fmla="*/ 171 h 616"/>
                <a:gd name="T58" fmla="*/ 241 w 898"/>
                <a:gd name="T59" fmla="*/ 128 h 616"/>
                <a:gd name="T60" fmla="*/ 277 w 898"/>
                <a:gd name="T61" fmla="*/ 91 h 616"/>
                <a:gd name="T62" fmla="*/ 320 w 898"/>
                <a:gd name="T63" fmla="*/ 63 h 616"/>
                <a:gd name="T64" fmla="*/ 368 w 898"/>
                <a:gd name="T65" fmla="*/ 42 h 616"/>
                <a:gd name="T66" fmla="*/ 420 w 898"/>
                <a:gd name="T67" fmla="*/ 32 h 616"/>
                <a:gd name="T68" fmla="*/ 476 w 898"/>
                <a:gd name="T69" fmla="*/ 32 h 616"/>
                <a:gd name="T70" fmla="*/ 529 w 898"/>
                <a:gd name="T71" fmla="*/ 42 h 616"/>
                <a:gd name="T72" fmla="*/ 577 w 898"/>
                <a:gd name="T73" fmla="*/ 63 h 616"/>
                <a:gd name="T74" fmla="*/ 619 w 898"/>
                <a:gd name="T75" fmla="*/ 91 h 616"/>
                <a:gd name="T76" fmla="*/ 656 w 898"/>
                <a:gd name="T77" fmla="*/ 128 h 616"/>
                <a:gd name="T78" fmla="*/ 685 w 898"/>
                <a:gd name="T79" fmla="*/ 171 h 616"/>
                <a:gd name="T80" fmla="*/ 705 w 898"/>
                <a:gd name="T81" fmla="*/ 219 h 616"/>
                <a:gd name="T82" fmla="*/ 716 w 898"/>
                <a:gd name="T83" fmla="*/ 271 h 616"/>
                <a:gd name="T84" fmla="*/ 718 w 898"/>
                <a:gd name="T85" fmla="*/ 603 h 616"/>
                <a:gd name="T86" fmla="*/ 724 w 898"/>
                <a:gd name="T87" fmla="*/ 612 h 616"/>
                <a:gd name="T88" fmla="*/ 749 w 898"/>
                <a:gd name="T89" fmla="*/ 615 h 616"/>
                <a:gd name="T90" fmla="*/ 811 w 898"/>
                <a:gd name="T91" fmla="*/ 595 h 616"/>
                <a:gd name="T92" fmla="*/ 859 w 898"/>
                <a:gd name="T93" fmla="*/ 555 h 616"/>
                <a:gd name="T94" fmla="*/ 890 w 898"/>
                <a:gd name="T95" fmla="*/ 499 h 616"/>
                <a:gd name="T96" fmla="*/ 897 w 898"/>
                <a:gd name="T97" fmla="*/ 434 h 616"/>
                <a:gd name="T98" fmla="*/ 879 w 898"/>
                <a:gd name="T99" fmla="*/ 374 h 616"/>
                <a:gd name="T100" fmla="*/ 843 w 898"/>
                <a:gd name="T101" fmla="*/ 327 h 616"/>
                <a:gd name="T102" fmla="*/ 792 w 898"/>
                <a:gd name="T103" fmla="*/ 295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98" h="616">
                  <a:moveTo>
                    <a:pt x="747" y="284"/>
                  </a:moveTo>
                  <a:lnTo>
                    <a:pt x="746" y="270"/>
                  </a:lnTo>
                  <a:lnTo>
                    <a:pt x="744" y="255"/>
                  </a:lnTo>
                  <a:lnTo>
                    <a:pt x="741" y="241"/>
                  </a:lnTo>
                  <a:lnTo>
                    <a:pt x="738" y="227"/>
                  </a:lnTo>
                  <a:lnTo>
                    <a:pt x="735" y="213"/>
                  </a:lnTo>
                  <a:lnTo>
                    <a:pt x="730" y="199"/>
                  </a:lnTo>
                  <a:lnTo>
                    <a:pt x="725" y="187"/>
                  </a:lnTo>
                  <a:lnTo>
                    <a:pt x="720" y="174"/>
                  </a:lnTo>
                  <a:lnTo>
                    <a:pt x="714" y="161"/>
                  </a:lnTo>
                  <a:lnTo>
                    <a:pt x="706" y="148"/>
                  </a:lnTo>
                  <a:lnTo>
                    <a:pt x="699" y="136"/>
                  </a:lnTo>
                  <a:lnTo>
                    <a:pt x="691" y="126"/>
                  </a:lnTo>
                  <a:lnTo>
                    <a:pt x="683" y="114"/>
                  </a:lnTo>
                  <a:lnTo>
                    <a:pt x="674" y="103"/>
                  </a:lnTo>
                  <a:lnTo>
                    <a:pt x="664" y="94"/>
                  </a:lnTo>
                  <a:lnTo>
                    <a:pt x="655" y="83"/>
                  </a:lnTo>
                  <a:lnTo>
                    <a:pt x="644" y="74"/>
                  </a:lnTo>
                  <a:lnTo>
                    <a:pt x="633" y="65"/>
                  </a:lnTo>
                  <a:lnTo>
                    <a:pt x="623" y="57"/>
                  </a:lnTo>
                  <a:lnTo>
                    <a:pt x="611" y="49"/>
                  </a:lnTo>
                  <a:lnTo>
                    <a:pt x="599" y="41"/>
                  </a:lnTo>
                  <a:lnTo>
                    <a:pt x="587" y="35"/>
                  </a:lnTo>
                  <a:lnTo>
                    <a:pt x="575" y="28"/>
                  </a:lnTo>
                  <a:lnTo>
                    <a:pt x="562" y="23"/>
                  </a:lnTo>
                  <a:lnTo>
                    <a:pt x="548" y="18"/>
                  </a:lnTo>
                  <a:lnTo>
                    <a:pt x="535" y="13"/>
                  </a:lnTo>
                  <a:lnTo>
                    <a:pt x="521" y="9"/>
                  </a:lnTo>
                  <a:lnTo>
                    <a:pt x="507" y="6"/>
                  </a:lnTo>
                  <a:lnTo>
                    <a:pt x="492" y="4"/>
                  </a:lnTo>
                  <a:lnTo>
                    <a:pt x="478" y="3"/>
                  </a:lnTo>
                  <a:lnTo>
                    <a:pt x="463" y="0"/>
                  </a:lnTo>
                  <a:lnTo>
                    <a:pt x="448" y="0"/>
                  </a:lnTo>
                  <a:lnTo>
                    <a:pt x="433" y="0"/>
                  </a:lnTo>
                  <a:lnTo>
                    <a:pt x="418" y="2"/>
                  </a:lnTo>
                  <a:lnTo>
                    <a:pt x="404" y="4"/>
                  </a:lnTo>
                  <a:lnTo>
                    <a:pt x="389" y="6"/>
                  </a:lnTo>
                  <a:lnTo>
                    <a:pt x="376" y="9"/>
                  </a:lnTo>
                  <a:lnTo>
                    <a:pt x="362" y="13"/>
                  </a:lnTo>
                  <a:lnTo>
                    <a:pt x="349" y="18"/>
                  </a:lnTo>
                  <a:lnTo>
                    <a:pt x="335" y="23"/>
                  </a:lnTo>
                  <a:lnTo>
                    <a:pt x="322" y="28"/>
                  </a:lnTo>
                  <a:lnTo>
                    <a:pt x="309" y="35"/>
                  </a:lnTo>
                  <a:lnTo>
                    <a:pt x="297" y="41"/>
                  </a:lnTo>
                  <a:lnTo>
                    <a:pt x="286" y="49"/>
                  </a:lnTo>
                  <a:lnTo>
                    <a:pt x="274" y="57"/>
                  </a:lnTo>
                  <a:lnTo>
                    <a:pt x="263" y="65"/>
                  </a:lnTo>
                  <a:lnTo>
                    <a:pt x="252" y="74"/>
                  </a:lnTo>
                  <a:lnTo>
                    <a:pt x="242" y="83"/>
                  </a:lnTo>
                  <a:lnTo>
                    <a:pt x="232" y="94"/>
                  </a:lnTo>
                  <a:lnTo>
                    <a:pt x="222" y="103"/>
                  </a:lnTo>
                  <a:lnTo>
                    <a:pt x="214" y="114"/>
                  </a:lnTo>
                  <a:lnTo>
                    <a:pt x="205" y="126"/>
                  </a:lnTo>
                  <a:lnTo>
                    <a:pt x="198" y="136"/>
                  </a:lnTo>
                  <a:lnTo>
                    <a:pt x="190" y="148"/>
                  </a:lnTo>
                  <a:lnTo>
                    <a:pt x="183" y="161"/>
                  </a:lnTo>
                  <a:lnTo>
                    <a:pt x="178" y="174"/>
                  </a:lnTo>
                  <a:lnTo>
                    <a:pt x="171" y="187"/>
                  </a:lnTo>
                  <a:lnTo>
                    <a:pt x="167" y="199"/>
                  </a:lnTo>
                  <a:lnTo>
                    <a:pt x="162" y="213"/>
                  </a:lnTo>
                  <a:lnTo>
                    <a:pt x="158" y="227"/>
                  </a:lnTo>
                  <a:lnTo>
                    <a:pt x="155" y="241"/>
                  </a:lnTo>
                  <a:lnTo>
                    <a:pt x="153" y="255"/>
                  </a:lnTo>
                  <a:lnTo>
                    <a:pt x="151" y="270"/>
                  </a:lnTo>
                  <a:lnTo>
                    <a:pt x="150" y="284"/>
                  </a:lnTo>
                  <a:lnTo>
                    <a:pt x="135" y="286"/>
                  </a:lnTo>
                  <a:lnTo>
                    <a:pt x="119" y="290"/>
                  </a:lnTo>
                  <a:lnTo>
                    <a:pt x="105" y="295"/>
                  </a:lnTo>
                  <a:lnTo>
                    <a:pt x="91" y="301"/>
                  </a:lnTo>
                  <a:lnTo>
                    <a:pt x="78" y="309"/>
                  </a:lnTo>
                  <a:lnTo>
                    <a:pt x="65" y="317"/>
                  </a:lnTo>
                  <a:lnTo>
                    <a:pt x="53" y="327"/>
                  </a:lnTo>
                  <a:lnTo>
                    <a:pt x="43" y="337"/>
                  </a:lnTo>
                  <a:lnTo>
                    <a:pt x="33" y="348"/>
                  </a:lnTo>
                  <a:lnTo>
                    <a:pt x="25" y="361"/>
                  </a:lnTo>
                  <a:lnTo>
                    <a:pt x="17" y="374"/>
                  </a:lnTo>
                  <a:lnTo>
                    <a:pt x="11" y="388"/>
                  </a:lnTo>
                  <a:lnTo>
                    <a:pt x="6" y="403"/>
                  </a:lnTo>
                  <a:lnTo>
                    <a:pt x="2" y="418"/>
                  </a:lnTo>
                  <a:lnTo>
                    <a:pt x="0" y="434"/>
                  </a:lnTo>
                  <a:lnTo>
                    <a:pt x="0" y="450"/>
                  </a:lnTo>
                  <a:lnTo>
                    <a:pt x="0" y="466"/>
                  </a:lnTo>
                  <a:lnTo>
                    <a:pt x="3" y="483"/>
                  </a:lnTo>
                  <a:lnTo>
                    <a:pt x="6" y="499"/>
                  </a:lnTo>
                  <a:lnTo>
                    <a:pt x="13" y="514"/>
                  </a:lnTo>
                  <a:lnTo>
                    <a:pt x="19" y="528"/>
                  </a:lnTo>
                  <a:lnTo>
                    <a:pt x="28" y="542"/>
                  </a:lnTo>
                  <a:lnTo>
                    <a:pt x="37" y="555"/>
                  </a:lnTo>
                  <a:lnTo>
                    <a:pt x="48" y="566"/>
                  </a:lnTo>
                  <a:lnTo>
                    <a:pt x="60" y="577"/>
                  </a:lnTo>
                  <a:lnTo>
                    <a:pt x="72" y="587"/>
                  </a:lnTo>
                  <a:lnTo>
                    <a:pt x="86" y="595"/>
                  </a:lnTo>
                  <a:lnTo>
                    <a:pt x="101" y="602"/>
                  </a:lnTo>
                  <a:lnTo>
                    <a:pt x="115" y="608"/>
                  </a:lnTo>
                  <a:lnTo>
                    <a:pt x="130" y="612"/>
                  </a:lnTo>
                  <a:lnTo>
                    <a:pt x="148" y="615"/>
                  </a:lnTo>
                  <a:lnTo>
                    <a:pt x="164" y="616"/>
                  </a:lnTo>
                  <a:lnTo>
                    <a:pt x="167" y="615"/>
                  </a:lnTo>
                  <a:lnTo>
                    <a:pt x="170" y="615"/>
                  </a:lnTo>
                  <a:lnTo>
                    <a:pt x="172" y="612"/>
                  </a:lnTo>
                  <a:lnTo>
                    <a:pt x="174" y="611"/>
                  </a:lnTo>
                  <a:lnTo>
                    <a:pt x="176" y="609"/>
                  </a:lnTo>
                  <a:lnTo>
                    <a:pt x="178" y="606"/>
                  </a:lnTo>
                  <a:lnTo>
                    <a:pt x="179" y="604"/>
                  </a:lnTo>
                  <a:lnTo>
                    <a:pt x="179" y="601"/>
                  </a:lnTo>
                  <a:lnTo>
                    <a:pt x="179" y="299"/>
                  </a:lnTo>
                  <a:lnTo>
                    <a:pt x="180" y="285"/>
                  </a:lnTo>
                  <a:lnTo>
                    <a:pt x="181" y="271"/>
                  </a:lnTo>
                  <a:lnTo>
                    <a:pt x="182" y="257"/>
                  </a:lnTo>
                  <a:lnTo>
                    <a:pt x="184" y="244"/>
                  </a:lnTo>
                  <a:lnTo>
                    <a:pt x="187" y="232"/>
                  </a:lnTo>
                  <a:lnTo>
                    <a:pt x="191" y="219"/>
                  </a:lnTo>
                  <a:lnTo>
                    <a:pt x="196" y="206"/>
                  </a:lnTo>
                  <a:lnTo>
                    <a:pt x="200" y="194"/>
                  </a:lnTo>
                  <a:lnTo>
                    <a:pt x="205" y="182"/>
                  </a:lnTo>
                  <a:lnTo>
                    <a:pt x="212" y="171"/>
                  </a:lnTo>
                  <a:lnTo>
                    <a:pt x="218" y="160"/>
                  </a:lnTo>
                  <a:lnTo>
                    <a:pt x="225" y="149"/>
                  </a:lnTo>
                  <a:lnTo>
                    <a:pt x="232" y="138"/>
                  </a:lnTo>
                  <a:lnTo>
                    <a:pt x="241" y="128"/>
                  </a:lnTo>
                  <a:lnTo>
                    <a:pt x="249" y="118"/>
                  </a:lnTo>
                  <a:lnTo>
                    <a:pt x="258" y="110"/>
                  </a:lnTo>
                  <a:lnTo>
                    <a:pt x="267" y="100"/>
                  </a:lnTo>
                  <a:lnTo>
                    <a:pt x="277" y="91"/>
                  </a:lnTo>
                  <a:lnTo>
                    <a:pt x="288" y="84"/>
                  </a:lnTo>
                  <a:lnTo>
                    <a:pt x="297" y="76"/>
                  </a:lnTo>
                  <a:lnTo>
                    <a:pt x="309" y="69"/>
                  </a:lnTo>
                  <a:lnTo>
                    <a:pt x="320" y="63"/>
                  </a:lnTo>
                  <a:lnTo>
                    <a:pt x="332" y="57"/>
                  </a:lnTo>
                  <a:lnTo>
                    <a:pt x="343" y="52"/>
                  </a:lnTo>
                  <a:lnTo>
                    <a:pt x="356" y="46"/>
                  </a:lnTo>
                  <a:lnTo>
                    <a:pt x="368" y="42"/>
                  </a:lnTo>
                  <a:lnTo>
                    <a:pt x="381" y="39"/>
                  </a:lnTo>
                  <a:lnTo>
                    <a:pt x="394" y="36"/>
                  </a:lnTo>
                  <a:lnTo>
                    <a:pt x="408" y="34"/>
                  </a:lnTo>
                  <a:lnTo>
                    <a:pt x="420" y="32"/>
                  </a:lnTo>
                  <a:lnTo>
                    <a:pt x="434" y="30"/>
                  </a:lnTo>
                  <a:lnTo>
                    <a:pt x="448" y="30"/>
                  </a:lnTo>
                  <a:lnTo>
                    <a:pt x="462" y="30"/>
                  </a:lnTo>
                  <a:lnTo>
                    <a:pt x="476" y="32"/>
                  </a:lnTo>
                  <a:lnTo>
                    <a:pt x="489" y="34"/>
                  </a:lnTo>
                  <a:lnTo>
                    <a:pt x="503" y="36"/>
                  </a:lnTo>
                  <a:lnTo>
                    <a:pt x="516" y="39"/>
                  </a:lnTo>
                  <a:lnTo>
                    <a:pt x="529" y="42"/>
                  </a:lnTo>
                  <a:lnTo>
                    <a:pt x="540" y="46"/>
                  </a:lnTo>
                  <a:lnTo>
                    <a:pt x="553" y="52"/>
                  </a:lnTo>
                  <a:lnTo>
                    <a:pt x="565" y="57"/>
                  </a:lnTo>
                  <a:lnTo>
                    <a:pt x="577" y="63"/>
                  </a:lnTo>
                  <a:lnTo>
                    <a:pt x="587" y="69"/>
                  </a:lnTo>
                  <a:lnTo>
                    <a:pt x="599" y="76"/>
                  </a:lnTo>
                  <a:lnTo>
                    <a:pt x="610" y="84"/>
                  </a:lnTo>
                  <a:lnTo>
                    <a:pt x="619" y="91"/>
                  </a:lnTo>
                  <a:lnTo>
                    <a:pt x="629" y="100"/>
                  </a:lnTo>
                  <a:lnTo>
                    <a:pt x="639" y="110"/>
                  </a:lnTo>
                  <a:lnTo>
                    <a:pt x="647" y="118"/>
                  </a:lnTo>
                  <a:lnTo>
                    <a:pt x="656" y="128"/>
                  </a:lnTo>
                  <a:lnTo>
                    <a:pt x="664" y="138"/>
                  </a:lnTo>
                  <a:lnTo>
                    <a:pt x="672" y="149"/>
                  </a:lnTo>
                  <a:lnTo>
                    <a:pt x="678" y="160"/>
                  </a:lnTo>
                  <a:lnTo>
                    <a:pt x="685" y="171"/>
                  </a:lnTo>
                  <a:lnTo>
                    <a:pt x="691" y="182"/>
                  </a:lnTo>
                  <a:lnTo>
                    <a:pt x="697" y="194"/>
                  </a:lnTo>
                  <a:lnTo>
                    <a:pt x="701" y="207"/>
                  </a:lnTo>
                  <a:lnTo>
                    <a:pt x="705" y="219"/>
                  </a:lnTo>
                  <a:lnTo>
                    <a:pt x="709" y="232"/>
                  </a:lnTo>
                  <a:lnTo>
                    <a:pt x="713" y="244"/>
                  </a:lnTo>
                  <a:lnTo>
                    <a:pt x="715" y="257"/>
                  </a:lnTo>
                  <a:lnTo>
                    <a:pt x="716" y="271"/>
                  </a:lnTo>
                  <a:lnTo>
                    <a:pt x="717" y="285"/>
                  </a:lnTo>
                  <a:lnTo>
                    <a:pt x="718" y="299"/>
                  </a:lnTo>
                  <a:lnTo>
                    <a:pt x="718" y="601"/>
                  </a:lnTo>
                  <a:lnTo>
                    <a:pt x="718" y="603"/>
                  </a:lnTo>
                  <a:lnTo>
                    <a:pt x="719" y="606"/>
                  </a:lnTo>
                  <a:lnTo>
                    <a:pt x="720" y="608"/>
                  </a:lnTo>
                  <a:lnTo>
                    <a:pt x="722" y="611"/>
                  </a:lnTo>
                  <a:lnTo>
                    <a:pt x="724" y="612"/>
                  </a:lnTo>
                  <a:lnTo>
                    <a:pt x="726" y="615"/>
                  </a:lnTo>
                  <a:lnTo>
                    <a:pt x="730" y="615"/>
                  </a:lnTo>
                  <a:lnTo>
                    <a:pt x="733" y="616"/>
                  </a:lnTo>
                  <a:lnTo>
                    <a:pt x="749" y="615"/>
                  </a:lnTo>
                  <a:lnTo>
                    <a:pt x="766" y="612"/>
                  </a:lnTo>
                  <a:lnTo>
                    <a:pt x="781" y="608"/>
                  </a:lnTo>
                  <a:lnTo>
                    <a:pt x="797" y="602"/>
                  </a:lnTo>
                  <a:lnTo>
                    <a:pt x="811" y="595"/>
                  </a:lnTo>
                  <a:lnTo>
                    <a:pt x="825" y="587"/>
                  </a:lnTo>
                  <a:lnTo>
                    <a:pt x="837" y="577"/>
                  </a:lnTo>
                  <a:lnTo>
                    <a:pt x="848" y="566"/>
                  </a:lnTo>
                  <a:lnTo>
                    <a:pt x="859" y="555"/>
                  </a:lnTo>
                  <a:lnTo>
                    <a:pt x="869" y="542"/>
                  </a:lnTo>
                  <a:lnTo>
                    <a:pt x="877" y="528"/>
                  </a:lnTo>
                  <a:lnTo>
                    <a:pt x="884" y="514"/>
                  </a:lnTo>
                  <a:lnTo>
                    <a:pt x="890" y="499"/>
                  </a:lnTo>
                  <a:lnTo>
                    <a:pt x="893" y="483"/>
                  </a:lnTo>
                  <a:lnTo>
                    <a:pt x="897" y="466"/>
                  </a:lnTo>
                  <a:lnTo>
                    <a:pt x="898" y="450"/>
                  </a:lnTo>
                  <a:lnTo>
                    <a:pt x="897" y="434"/>
                  </a:lnTo>
                  <a:lnTo>
                    <a:pt x="894" y="418"/>
                  </a:lnTo>
                  <a:lnTo>
                    <a:pt x="890" y="403"/>
                  </a:lnTo>
                  <a:lnTo>
                    <a:pt x="886" y="388"/>
                  </a:lnTo>
                  <a:lnTo>
                    <a:pt x="879" y="374"/>
                  </a:lnTo>
                  <a:lnTo>
                    <a:pt x="872" y="361"/>
                  </a:lnTo>
                  <a:lnTo>
                    <a:pt x="863" y="348"/>
                  </a:lnTo>
                  <a:lnTo>
                    <a:pt x="854" y="337"/>
                  </a:lnTo>
                  <a:lnTo>
                    <a:pt x="843" y="327"/>
                  </a:lnTo>
                  <a:lnTo>
                    <a:pt x="831" y="317"/>
                  </a:lnTo>
                  <a:lnTo>
                    <a:pt x="818" y="309"/>
                  </a:lnTo>
                  <a:lnTo>
                    <a:pt x="806" y="301"/>
                  </a:lnTo>
                  <a:lnTo>
                    <a:pt x="792" y="295"/>
                  </a:lnTo>
                  <a:lnTo>
                    <a:pt x="778" y="290"/>
                  </a:lnTo>
                  <a:lnTo>
                    <a:pt x="763" y="286"/>
                  </a:lnTo>
                  <a:lnTo>
                    <a:pt x="747" y="2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310">
              <a:extLst>
                <a:ext uri="{FF2B5EF4-FFF2-40B4-BE49-F238E27FC236}">
                  <a16:creationId xmlns:a16="http://schemas.microsoft.com/office/drawing/2014/main" id="{2A464DC2-3431-4F85-896E-7A4326909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1313" y="4435475"/>
              <a:ext cx="201613" cy="47625"/>
            </a:xfrm>
            <a:custGeom>
              <a:avLst/>
              <a:gdLst>
                <a:gd name="T0" fmla="*/ 505 w 633"/>
                <a:gd name="T1" fmla="*/ 0 h 150"/>
                <a:gd name="T2" fmla="*/ 128 w 633"/>
                <a:gd name="T3" fmla="*/ 0 h 150"/>
                <a:gd name="T4" fmla="*/ 115 w 633"/>
                <a:gd name="T5" fmla="*/ 1 h 150"/>
                <a:gd name="T6" fmla="*/ 102 w 633"/>
                <a:gd name="T7" fmla="*/ 3 h 150"/>
                <a:gd name="T8" fmla="*/ 90 w 633"/>
                <a:gd name="T9" fmla="*/ 7 h 150"/>
                <a:gd name="T10" fmla="*/ 79 w 633"/>
                <a:gd name="T11" fmla="*/ 11 h 150"/>
                <a:gd name="T12" fmla="*/ 67 w 633"/>
                <a:gd name="T13" fmla="*/ 17 h 150"/>
                <a:gd name="T14" fmla="*/ 56 w 633"/>
                <a:gd name="T15" fmla="*/ 24 h 150"/>
                <a:gd name="T16" fmla="*/ 47 w 633"/>
                <a:gd name="T17" fmla="*/ 31 h 150"/>
                <a:gd name="T18" fmla="*/ 37 w 633"/>
                <a:gd name="T19" fmla="*/ 41 h 150"/>
                <a:gd name="T20" fmla="*/ 30 w 633"/>
                <a:gd name="T21" fmla="*/ 51 h 150"/>
                <a:gd name="T22" fmla="*/ 22 w 633"/>
                <a:gd name="T23" fmla="*/ 60 h 150"/>
                <a:gd name="T24" fmla="*/ 16 w 633"/>
                <a:gd name="T25" fmla="*/ 72 h 150"/>
                <a:gd name="T26" fmla="*/ 10 w 633"/>
                <a:gd name="T27" fmla="*/ 84 h 150"/>
                <a:gd name="T28" fmla="*/ 5 w 633"/>
                <a:gd name="T29" fmla="*/ 95 h 150"/>
                <a:gd name="T30" fmla="*/ 2 w 633"/>
                <a:gd name="T31" fmla="*/ 108 h 150"/>
                <a:gd name="T32" fmla="*/ 1 w 633"/>
                <a:gd name="T33" fmla="*/ 121 h 150"/>
                <a:gd name="T34" fmla="*/ 0 w 633"/>
                <a:gd name="T35" fmla="*/ 135 h 150"/>
                <a:gd name="T36" fmla="*/ 0 w 633"/>
                <a:gd name="T37" fmla="*/ 138 h 150"/>
                <a:gd name="T38" fmla="*/ 1 w 633"/>
                <a:gd name="T39" fmla="*/ 141 h 150"/>
                <a:gd name="T40" fmla="*/ 2 w 633"/>
                <a:gd name="T41" fmla="*/ 144 h 150"/>
                <a:gd name="T42" fmla="*/ 4 w 633"/>
                <a:gd name="T43" fmla="*/ 146 h 150"/>
                <a:gd name="T44" fmla="*/ 6 w 633"/>
                <a:gd name="T45" fmla="*/ 148 h 150"/>
                <a:gd name="T46" fmla="*/ 8 w 633"/>
                <a:gd name="T47" fmla="*/ 149 h 150"/>
                <a:gd name="T48" fmla="*/ 11 w 633"/>
                <a:gd name="T49" fmla="*/ 150 h 150"/>
                <a:gd name="T50" fmla="*/ 15 w 633"/>
                <a:gd name="T51" fmla="*/ 150 h 150"/>
                <a:gd name="T52" fmla="*/ 618 w 633"/>
                <a:gd name="T53" fmla="*/ 150 h 150"/>
                <a:gd name="T54" fmla="*/ 621 w 633"/>
                <a:gd name="T55" fmla="*/ 150 h 150"/>
                <a:gd name="T56" fmla="*/ 624 w 633"/>
                <a:gd name="T57" fmla="*/ 149 h 150"/>
                <a:gd name="T58" fmla="*/ 627 w 633"/>
                <a:gd name="T59" fmla="*/ 148 h 150"/>
                <a:gd name="T60" fmla="*/ 629 w 633"/>
                <a:gd name="T61" fmla="*/ 146 h 150"/>
                <a:gd name="T62" fmla="*/ 631 w 633"/>
                <a:gd name="T63" fmla="*/ 144 h 150"/>
                <a:gd name="T64" fmla="*/ 632 w 633"/>
                <a:gd name="T65" fmla="*/ 141 h 150"/>
                <a:gd name="T66" fmla="*/ 633 w 633"/>
                <a:gd name="T67" fmla="*/ 138 h 150"/>
                <a:gd name="T68" fmla="*/ 633 w 633"/>
                <a:gd name="T69" fmla="*/ 135 h 150"/>
                <a:gd name="T70" fmla="*/ 632 w 633"/>
                <a:gd name="T71" fmla="*/ 121 h 150"/>
                <a:gd name="T72" fmla="*/ 631 w 633"/>
                <a:gd name="T73" fmla="*/ 108 h 150"/>
                <a:gd name="T74" fmla="*/ 628 w 633"/>
                <a:gd name="T75" fmla="*/ 95 h 150"/>
                <a:gd name="T76" fmla="*/ 623 w 633"/>
                <a:gd name="T77" fmla="*/ 84 h 150"/>
                <a:gd name="T78" fmla="*/ 617 w 633"/>
                <a:gd name="T79" fmla="*/ 72 h 150"/>
                <a:gd name="T80" fmla="*/ 611 w 633"/>
                <a:gd name="T81" fmla="*/ 60 h 150"/>
                <a:gd name="T82" fmla="*/ 603 w 633"/>
                <a:gd name="T83" fmla="*/ 51 h 150"/>
                <a:gd name="T84" fmla="*/ 596 w 633"/>
                <a:gd name="T85" fmla="*/ 41 h 150"/>
                <a:gd name="T86" fmla="*/ 586 w 633"/>
                <a:gd name="T87" fmla="*/ 31 h 150"/>
                <a:gd name="T88" fmla="*/ 576 w 633"/>
                <a:gd name="T89" fmla="*/ 24 h 150"/>
                <a:gd name="T90" fmla="*/ 566 w 633"/>
                <a:gd name="T91" fmla="*/ 17 h 150"/>
                <a:gd name="T92" fmla="*/ 554 w 633"/>
                <a:gd name="T93" fmla="*/ 11 h 150"/>
                <a:gd name="T94" fmla="*/ 543 w 633"/>
                <a:gd name="T95" fmla="*/ 7 h 150"/>
                <a:gd name="T96" fmla="*/ 530 w 633"/>
                <a:gd name="T97" fmla="*/ 3 h 150"/>
                <a:gd name="T98" fmla="*/ 517 w 633"/>
                <a:gd name="T99" fmla="*/ 1 h 150"/>
                <a:gd name="T100" fmla="*/ 505 w 633"/>
                <a:gd name="T101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3" h="150">
                  <a:moveTo>
                    <a:pt x="505" y="0"/>
                  </a:moveTo>
                  <a:lnTo>
                    <a:pt x="128" y="0"/>
                  </a:lnTo>
                  <a:lnTo>
                    <a:pt x="115" y="1"/>
                  </a:lnTo>
                  <a:lnTo>
                    <a:pt x="102" y="3"/>
                  </a:lnTo>
                  <a:lnTo>
                    <a:pt x="90" y="7"/>
                  </a:lnTo>
                  <a:lnTo>
                    <a:pt x="79" y="11"/>
                  </a:lnTo>
                  <a:lnTo>
                    <a:pt x="67" y="17"/>
                  </a:lnTo>
                  <a:lnTo>
                    <a:pt x="56" y="24"/>
                  </a:lnTo>
                  <a:lnTo>
                    <a:pt x="47" y="31"/>
                  </a:lnTo>
                  <a:lnTo>
                    <a:pt x="37" y="41"/>
                  </a:lnTo>
                  <a:lnTo>
                    <a:pt x="30" y="51"/>
                  </a:lnTo>
                  <a:lnTo>
                    <a:pt x="22" y="60"/>
                  </a:lnTo>
                  <a:lnTo>
                    <a:pt x="16" y="72"/>
                  </a:lnTo>
                  <a:lnTo>
                    <a:pt x="10" y="84"/>
                  </a:lnTo>
                  <a:lnTo>
                    <a:pt x="5" y="95"/>
                  </a:lnTo>
                  <a:lnTo>
                    <a:pt x="2" y="108"/>
                  </a:lnTo>
                  <a:lnTo>
                    <a:pt x="1" y="121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1"/>
                  </a:lnTo>
                  <a:lnTo>
                    <a:pt x="2" y="144"/>
                  </a:lnTo>
                  <a:lnTo>
                    <a:pt x="4" y="146"/>
                  </a:lnTo>
                  <a:lnTo>
                    <a:pt x="6" y="148"/>
                  </a:lnTo>
                  <a:lnTo>
                    <a:pt x="8" y="149"/>
                  </a:lnTo>
                  <a:lnTo>
                    <a:pt x="11" y="150"/>
                  </a:lnTo>
                  <a:lnTo>
                    <a:pt x="15" y="150"/>
                  </a:lnTo>
                  <a:lnTo>
                    <a:pt x="618" y="150"/>
                  </a:lnTo>
                  <a:lnTo>
                    <a:pt x="621" y="150"/>
                  </a:lnTo>
                  <a:lnTo>
                    <a:pt x="624" y="149"/>
                  </a:lnTo>
                  <a:lnTo>
                    <a:pt x="627" y="148"/>
                  </a:lnTo>
                  <a:lnTo>
                    <a:pt x="629" y="146"/>
                  </a:lnTo>
                  <a:lnTo>
                    <a:pt x="631" y="144"/>
                  </a:lnTo>
                  <a:lnTo>
                    <a:pt x="632" y="141"/>
                  </a:lnTo>
                  <a:lnTo>
                    <a:pt x="633" y="138"/>
                  </a:lnTo>
                  <a:lnTo>
                    <a:pt x="633" y="135"/>
                  </a:lnTo>
                  <a:lnTo>
                    <a:pt x="632" y="121"/>
                  </a:lnTo>
                  <a:lnTo>
                    <a:pt x="631" y="108"/>
                  </a:lnTo>
                  <a:lnTo>
                    <a:pt x="628" y="95"/>
                  </a:lnTo>
                  <a:lnTo>
                    <a:pt x="623" y="84"/>
                  </a:lnTo>
                  <a:lnTo>
                    <a:pt x="617" y="72"/>
                  </a:lnTo>
                  <a:lnTo>
                    <a:pt x="611" y="60"/>
                  </a:lnTo>
                  <a:lnTo>
                    <a:pt x="603" y="51"/>
                  </a:lnTo>
                  <a:lnTo>
                    <a:pt x="596" y="41"/>
                  </a:lnTo>
                  <a:lnTo>
                    <a:pt x="586" y="31"/>
                  </a:lnTo>
                  <a:lnTo>
                    <a:pt x="576" y="24"/>
                  </a:lnTo>
                  <a:lnTo>
                    <a:pt x="566" y="17"/>
                  </a:lnTo>
                  <a:lnTo>
                    <a:pt x="554" y="11"/>
                  </a:lnTo>
                  <a:lnTo>
                    <a:pt x="543" y="7"/>
                  </a:lnTo>
                  <a:lnTo>
                    <a:pt x="530" y="3"/>
                  </a:lnTo>
                  <a:lnTo>
                    <a:pt x="517" y="1"/>
                  </a:lnTo>
                  <a:lnTo>
                    <a:pt x="50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" name="Freeform 4200">
            <a:extLst>
              <a:ext uri="{FF2B5EF4-FFF2-40B4-BE49-F238E27FC236}">
                <a16:creationId xmlns:a16="http://schemas.microsoft.com/office/drawing/2014/main" id="{E5D9E75B-6F57-4AA1-8685-ABF50246770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610838" y="393493"/>
            <a:ext cx="468780" cy="360000"/>
          </a:xfrm>
          <a:custGeom>
            <a:avLst/>
            <a:gdLst>
              <a:gd name="T0" fmla="*/ 496 w 902"/>
              <a:gd name="T1" fmla="*/ 612 h 692"/>
              <a:gd name="T2" fmla="*/ 434 w 902"/>
              <a:gd name="T3" fmla="*/ 590 h 692"/>
              <a:gd name="T4" fmla="*/ 355 w 902"/>
              <a:gd name="T5" fmla="*/ 517 h 692"/>
              <a:gd name="T6" fmla="*/ 323 w 902"/>
              <a:gd name="T7" fmla="*/ 448 h 692"/>
              <a:gd name="T8" fmla="*/ 316 w 902"/>
              <a:gd name="T9" fmla="*/ 392 h 692"/>
              <a:gd name="T10" fmla="*/ 323 w 902"/>
              <a:gd name="T11" fmla="*/ 336 h 692"/>
              <a:gd name="T12" fmla="*/ 355 w 902"/>
              <a:gd name="T13" fmla="*/ 266 h 692"/>
              <a:gd name="T14" fmla="*/ 434 w 902"/>
              <a:gd name="T15" fmla="*/ 193 h 692"/>
              <a:gd name="T16" fmla="*/ 496 w 902"/>
              <a:gd name="T17" fmla="*/ 171 h 692"/>
              <a:gd name="T18" fmla="*/ 553 w 902"/>
              <a:gd name="T19" fmla="*/ 166 h 692"/>
              <a:gd name="T20" fmla="*/ 608 w 902"/>
              <a:gd name="T21" fmla="*/ 176 h 692"/>
              <a:gd name="T22" fmla="*/ 685 w 902"/>
              <a:gd name="T23" fmla="*/ 218 h 692"/>
              <a:gd name="T24" fmla="*/ 749 w 902"/>
              <a:gd name="T25" fmla="*/ 304 h 692"/>
              <a:gd name="T26" fmla="*/ 764 w 902"/>
              <a:gd name="T27" fmla="*/ 357 h 692"/>
              <a:gd name="T28" fmla="*/ 766 w 902"/>
              <a:gd name="T29" fmla="*/ 414 h 692"/>
              <a:gd name="T30" fmla="*/ 753 w 902"/>
              <a:gd name="T31" fmla="*/ 469 h 692"/>
              <a:gd name="T32" fmla="*/ 701 w 902"/>
              <a:gd name="T33" fmla="*/ 551 h 692"/>
              <a:gd name="T34" fmla="*/ 619 w 902"/>
              <a:gd name="T35" fmla="*/ 603 h 692"/>
              <a:gd name="T36" fmla="*/ 564 w 902"/>
              <a:gd name="T37" fmla="*/ 616 h 692"/>
              <a:gd name="T38" fmla="*/ 120 w 902"/>
              <a:gd name="T39" fmla="*/ 360 h 692"/>
              <a:gd name="T40" fmla="*/ 88 w 902"/>
              <a:gd name="T41" fmla="*/ 344 h 692"/>
              <a:gd name="T42" fmla="*/ 67 w 902"/>
              <a:gd name="T43" fmla="*/ 315 h 692"/>
              <a:gd name="T44" fmla="*/ 61 w 902"/>
              <a:gd name="T45" fmla="*/ 279 h 692"/>
              <a:gd name="T46" fmla="*/ 73 w 902"/>
              <a:gd name="T47" fmla="*/ 245 h 692"/>
              <a:gd name="T48" fmla="*/ 100 w 902"/>
              <a:gd name="T49" fmla="*/ 220 h 692"/>
              <a:gd name="T50" fmla="*/ 135 w 902"/>
              <a:gd name="T51" fmla="*/ 211 h 692"/>
              <a:gd name="T52" fmla="*/ 172 w 902"/>
              <a:gd name="T53" fmla="*/ 220 h 692"/>
              <a:gd name="T54" fmla="*/ 198 w 902"/>
              <a:gd name="T55" fmla="*/ 245 h 692"/>
              <a:gd name="T56" fmla="*/ 210 w 902"/>
              <a:gd name="T57" fmla="*/ 279 h 692"/>
              <a:gd name="T58" fmla="*/ 205 w 902"/>
              <a:gd name="T59" fmla="*/ 315 h 692"/>
              <a:gd name="T60" fmla="*/ 183 w 902"/>
              <a:gd name="T61" fmla="*/ 344 h 692"/>
              <a:gd name="T62" fmla="*/ 150 w 902"/>
              <a:gd name="T63" fmla="*/ 360 h 692"/>
              <a:gd name="T64" fmla="*/ 710 w 902"/>
              <a:gd name="T65" fmla="*/ 60 h 692"/>
              <a:gd name="T66" fmla="*/ 667 w 902"/>
              <a:gd name="T67" fmla="*/ 16 h 692"/>
              <a:gd name="T68" fmla="*/ 425 w 902"/>
              <a:gd name="T69" fmla="*/ 16 h 692"/>
              <a:gd name="T70" fmla="*/ 383 w 902"/>
              <a:gd name="T71" fmla="*/ 59 h 692"/>
              <a:gd name="T72" fmla="*/ 216 w 902"/>
              <a:gd name="T73" fmla="*/ 86 h 692"/>
              <a:gd name="T74" fmla="*/ 182 w 902"/>
              <a:gd name="T75" fmla="*/ 50 h 692"/>
              <a:gd name="T76" fmla="*/ 131 w 902"/>
              <a:gd name="T77" fmla="*/ 46 h 692"/>
              <a:gd name="T78" fmla="*/ 97 w 902"/>
              <a:gd name="T79" fmla="*/ 66 h 692"/>
              <a:gd name="T80" fmla="*/ 77 w 902"/>
              <a:gd name="T81" fmla="*/ 101 h 692"/>
              <a:gd name="T82" fmla="*/ 52 w 902"/>
              <a:gd name="T83" fmla="*/ 128 h 692"/>
              <a:gd name="T84" fmla="*/ 21 w 902"/>
              <a:gd name="T85" fmla="*/ 148 h 692"/>
              <a:gd name="T86" fmla="*/ 3 w 902"/>
              <a:gd name="T87" fmla="*/ 184 h 692"/>
              <a:gd name="T88" fmla="*/ 1 w 902"/>
              <a:gd name="T89" fmla="*/ 613 h 692"/>
              <a:gd name="T90" fmla="*/ 14 w 902"/>
              <a:gd name="T91" fmla="*/ 655 h 692"/>
              <a:gd name="T92" fmla="*/ 45 w 902"/>
              <a:gd name="T93" fmla="*/ 682 h 692"/>
              <a:gd name="T94" fmla="*/ 93 w 902"/>
              <a:gd name="T95" fmla="*/ 692 h 692"/>
              <a:gd name="T96" fmla="*/ 841 w 902"/>
              <a:gd name="T97" fmla="*/ 689 h 692"/>
              <a:gd name="T98" fmla="*/ 878 w 902"/>
              <a:gd name="T99" fmla="*/ 668 h 692"/>
              <a:gd name="T100" fmla="*/ 898 w 902"/>
              <a:gd name="T101" fmla="*/ 632 h 692"/>
              <a:gd name="T102" fmla="*/ 902 w 902"/>
              <a:gd name="T103" fmla="*/ 187 h 692"/>
              <a:gd name="T104" fmla="*/ 890 w 902"/>
              <a:gd name="T105" fmla="*/ 149 h 692"/>
              <a:gd name="T106" fmla="*/ 860 w 902"/>
              <a:gd name="T107" fmla="*/ 128 h 692"/>
              <a:gd name="T108" fmla="*/ 811 w 902"/>
              <a:gd name="T109" fmla="*/ 121 h 6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02" h="692">
                <a:moveTo>
                  <a:pt x="541" y="617"/>
                </a:moveTo>
                <a:lnTo>
                  <a:pt x="530" y="617"/>
                </a:lnTo>
                <a:lnTo>
                  <a:pt x="518" y="616"/>
                </a:lnTo>
                <a:lnTo>
                  <a:pt x="507" y="615"/>
                </a:lnTo>
                <a:lnTo>
                  <a:pt x="496" y="612"/>
                </a:lnTo>
                <a:lnTo>
                  <a:pt x="485" y="610"/>
                </a:lnTo>
                <a:lnTo>
                  <a:pt x="474" y="607"/>
                </a:lnTo>
                <a:lnTo>
                  <a:pt x="464" y="603"/>
                </a:lnTo>
                <a:lnTo>
                  <a:pt x="454" y="600"/>
                </a:lnTo>
                <a:lnTo>
                  <a:pt x="434" y="590"/>
                </a:lnTo>
                <a:lnTo>
                  <a:pt x="415" y="578"/>
                </a:lnTo>
                <a:lnTo>
                  <a:pt x="398" y="565"/>
                </a:lnTo>
                <a:lnTo>
                  <a:pt x="382" y="551"/>
                </a:lnTo>
                <a:lnTo>
                  <a:pt x="368" y="535"/>
                </a:lnTo>
                <a:lnTo>
                  <a:pt x="355" y="517"/>
                </a:lnTo>
                <a:lnTo>
                  <a:pt x="343" y="499"/>
                </a:lnTo>
                <a:lnTo>
                  <a:pt x="334" y="479"/>
                </a:lnTo>
                <a:lnTo>
                  <a:pt x="329" y="469"/>
                </a:lnTo>
                <a:lnTo>
                  <a:pt x="326" y="458"/>
                </a:lnTo>
                <a:lnTo>
                  <a:pt x="323" y="448"/>
                </a:lnTo>
                <a:lnTo>
                  <a:pt x="321" y="437"/>
                </a:lnTo>
                <a:lnTo>
                  <a:pt x="319" y="426"/>
                </a:lnTo>
                <a:lnTo>
                  <a:pt x="317" y="414"/>
                </a:lnTo>
                <a:lnTo>
                  <a:pt x="316" y="403"/>
                </a:lnTo>
                <a:lnTo>
                  <a:pt x="316" y="392"/>
                </a:lnTo>
                <a:lnTo>
                  <a:pt x="316" y="380"/>
                </a:lnTo>
                <a:lnTo>
                  <a:pt x="317" y="369"/>
                </a:lnTo>
                <a:lnTo>
                  <a:pt x="319" y="357"/>
                </a:lnTo>
                <a:lnTo>
                  <a:pt x="321" y="347"/>
                </a:lnTo>
                <a:lnTo>
                  <a:pt x="323" y="336"/>
                </a:lnTo>
                <a:lnTo>
                  <a:pt x="326" y="325"/>
                </a:lnTo>
                <a:lnTo>
                  <a:pt x="329" y="314"/>
                </a:lnTo>
                <a:lnTo>
                  <a:pt x="334" y="304"/>
                </a:lnTo>
                <a:lnTo>
                  <a:pt x="343" y="284"/>
                </a:lnTo>
                <a:lnTo>
                  <a:pt x="355" y="266"/>
                </a:lnTo>
                <a:lnTo>
                  <a:pt x="368" y="248"/>
                </a:lnTo>
                <a:lnTo>
                  <a:pt x="382" y="232"/>
                </a:lnTo>
                <a:lnTo>
                  <a:pt x="398" y="218"/>
                </a:lnTo>
                <a:lnTo>
                  <a:pt x="415" y="205"/>
                </a:lnTo>
                <a:lnTo>
                  <a:pt x="434" y="193"/>
                </a:lnTo>
                <a:lnTo>
                  <a:pt x="454" y="184"/>
                </a:lnTo>
                <a:lnTo>
                  <a:pt x="464" y="180"/>
                </a:lnTo>
                <a:lnTo>
                  <a:pt x="474" y="176"/>
                </a:lnTo>
                <a:lnTo>
                  <a:pt x="485" y="173"/>
                </a:lnTo>
                <a:lnTo>
                  <a:pt x="496" y="171"/>
                </a:lnTo>
                <a:lnTo>
                  <a:pt x="507" y="169"/>
                </a:lnTo>
                <a:lnTo>
                  <a:pt x="518" y="168"/>
                </a:lnTo>
                <a:lnTo>
                  <a:pt x="530" y="166"/>
                </a:lnTo>
                <a:lnTo>
                  <a:pt x="541" y="166"/>
                </a:lnTo>
                <a:lnTo>
                  <a:pt x="553" y="166"/>
                </a:lnTo>
                <a:lnTo>
                  <a:pt x="564" y="168"/>
                </a:lnTo>
                <a:lnTo>
                  <a:pt x="576" y="169"/>
                </a:lnTo>
                <a:lnTo>
                  <a:pt x="587" y="171"/>
                </a:lnTo>
                <a:lnTo>
                  <a:pt x="597" y="173"/>
                </a:lnTo>
                <a:lnTo>
                  <a:pt x="608" y="176"/>
                </a:lnTo>
                <a:lnTo>
                  <a:pt x="619" y="180"/>
                </a:lnTo>
                <a:lnTo>
                  <a:pt x="629" y="184"/>
                </a:lnTo>
                <a:lnTo>
                  <a:pt x="649" y="193"/>
                </a:lnTo>
                <a:lnTo>
                  <a:pt x="667" y="205"/>
                </a:lnTo>
                <a:lnTo>
                  <a:pt x="685" y="218"/>
                </a:lnTo>
                <a:lnTo>
                  <a:pt x="701" y="232"/>
                </a:lnTo>
                <a:lnTo>
                  <a:pt x="715" y="248"/>
                </a:lnTo>
                <a:lnTo>
                  <a:pt x="728" y="266"/>
                </a:lnTo>
                <a:lnTo>
                  <a:pt x="740" y="284"/>
                </a:lnTo>
                <a:lnTo>
                  <a:pt x="749" y="304"/>
                </a:lnTo>
                <a:lnTo>
                  <a:pt x="753" y="314"/>
                </a:lnTo>
                <a:lnTo>
                  <a:pt x="757" y="325"/>
                </a:lnTo>
                <a:lnTo>
                  <a:pt x="760" y="336"/>
                </a:lnTo>
                <a:lnTo>
                  <a:pt x="762" y="347"/>
                </a:lnTo>
                <a:lnTo>
                  <a:pt x="764" y="357"/>
                </a:lnTo>
                <a:lnTo>
                  <a:pt x="766" y="369"/>
                </a:lnTo>
                <a:lnTo>
                  <a:pt x="767" y="380"/>
                </a:lnTo>
                <a:lnTo>
                  <a:pt x="767" y="392"/>
                </a:lnTo>
                <a:lnTo>
                  <a:pt x="767" y="403"/>
                </a:lnTo>
                <a:lnTo>
                  <a:pt x="766" y="414"/>
                </a:lnTo>
                <a:lnTo>
                  <a:pt x="764" y="426"/>
                </a:lnTo>
                <a:lnTo>
                  <a:pt x="762" y="437"/>
                </a:lnTo>
                <a:lnTo>
                  <a:pt x="760" y="448"/>
                </a:lnTo>
                <a:lnTo>
                  <a:pt x="757" y="458"/>
                </a:lnTo>
                <a:lnTo>
                  <a:pt x="753" y="469"/>
                </a:lnTo>
                <a:lnTo>
                  <a:pt x="749" y="479"/>
                </a:lnTo>
                <a:lnTo>
                  <a:pt x="740" y="499"/>
                </a:lnTo>
                <a:lnTo>
                  <a:pt x="728" y="517"/>
                </a:lnTo>
                <a:lnTo>
                  <a:pt x="715" y="535"/>
                </a:lnTo>
                <a:lnTo>
                  <a:pt x="701" y="551"/>
                </a:lnTo>
                <a:lnTo>
                  <a:pt x="685" y="565"/>
                </a:lnTo>
                <a:lnTo>
                  <a:pt x="667" y="578"/>
                </a:lnTo>
                <a:lnTo>
                  <a:pt x="649" y="590"/>
                </a:lnTo>
                <a:lnTo>
                  <a:pt x="629" y="600"/>
                </a:lnTo>
                <a:lnTo>
                  <a:pt x="619" y="603"/>
                </a:lnTo>
                <a:lnTo>
                  <a:pt x="608" y="607"/>
                </a:lnTo>
                <a:lnTo>
                  <a:pt x="597" y="610"/>
                </a:lnTo>
                <a:lnTo>
                  <a:pt x="587" y="612"/>
                </a:lnTo>
                <a:lnTo>
                  <a:pt x="576" y="615"/>
                </a:lnTo>
                <a:lnTo>
                  <a:pt x="564" y="616"/>
                </a:lnTo>
                <a:lnTo>
                  <a:pt x="553" y="617"/>
                </a:lnTo>
                <a:lnTo>
                  <a:pt x="541" y="617"/>
                </a:lnTo>
                <a:close/>
                <a:moveTo>
                  <a:pt x="135" y="362"/>
                </a:moveTo>
                <a:lnTo>
                  <a:pt x="128" y="362"/>
                </a:lnTo>
                <a:lnTo>
                  <a:pt x="120" y="360"/>
                </a:lnTo>
                <a:lnTo>
                  <a:pt x="114" y="358"/>
                </a:lnTo>
                <a:lnTo>
                  <a:pt x="106" y="355"/>
                </a:lnTo>
                <a:lnTo>
                  <a:pt x="100" y="352"/>
                </a:lnTo>
                <a:lnTo>
                  <a:pt x="93" y="349"/>
                </a:lnTo>
                <a:lnTo>
                  <a:pt x="88" y="344"/>
                </a:lnTo>
                <a:lnTo>
                  <a:pt x="83" y="339"/>
                </a:lnTo>
                <a:lnTo>
                  <a:pt x="77" y="334"/>
                </a:lnTo>
                <a:lnTo>
                  <a:pt x="73" y="328"/>
                </a:lnTo>
                <a:lnTo>
                  <a:pt x="70" y="322"/>
                </a:lnTo>
                <a:lnTo>
                  <a:pt x="67" y="315"/>
                </a:lnTo>
                <a:lnTo>
                  <a:pt x="63" y="309"/>
                </a:lnTo>
                <a:lnTo>
                  <a:pt x="62" y="302"/>
                </a:lnTo>
                <a:lnTo>
                  <a:pt x="61" y="294"/>
                </a:lnTo>
                <a:lnTo>
                  <a:pt x="60" y="287"/>
                </a:lnTo>
                <a:lnTo>
                  <a:pt x="61" y="279"/>
                </a:lnTo>
                <a:lnTo>
                  <a:pt x="62" y="272"/>
                </a:lnTo>
                <a:lnTo>
                  <a:pt x="63" y="264"/>
                </a:lnTo>
                <a:lnTo>
                  <a:pt x="67" y="258"/>
                </a:lnTo>
                <a:lnTo>
                  <a:pt x="70" y="250"/>
                </a:lnTo>
                <a:lnTo>
                  <a:pt x="73" y="245"/>
                </a:lnTo>
                <a:lnTo>
                  <a:pt x="77" y="238"/>
                </a:lnTo>
                <a:lnTo>
                  <a:pt x="83" y="233"/>
                </a:lnTo>
                <a:lnTo>
                  <a:pt x="88" y="229"/>
                </a:lnTo>
                <a:lnTo>
                  <a:pt x="93" y="224"/>
                </a:lnTo>
                <a:lnTo>
                  <a:pt x="100" y="220"/>
                </a:lnTo>
                <a:lnTo>
                  <a:pt x="106" y="217"/>
                </a:lnTo>
                <a:lnTo>
                  <a:pt x="114" y="215"/>
                </a:lnTo>
                <a:lnTo>
                  <a:pt x="120" y="213"/>
                </a:lnTo>
                <a:lnTo>
                  <a:pt x="128" y="211"/>
                </a:lnTo>
                <a:lnTo>
                  <a:pt x="135" y="211"/>
                </a:lnTo>
                <a:lnTo>
                  <a:pt x="144" y="211"/>
                </a:lnTo>
                <a:lnTo>
                  <a:pt x="151" y="213"/>
                </a:lnTo>
                <a:lnTo>
                  <a:pt x="158" y="215"/>
                </a:lnTo>
                <a:lnTo>
                  <a:pt x="165" y="217"/>
                </a:lnTo>
                <a:lnTo>
                  <a:pt x="172" y="220"/>
                </a:lnTo>
                <a:lnTo>
                  <a:pt x="178" y="224"/>
                </a:lnTo>
                <a:lnTo>
                  <a:pt x="183" y="229"/>
                </a:lnTo>
                <a:lnTo>
                  <a:pt x="189" y="233"/>
                </a:lnTo>
                <a:lnTo>
                  <a:pt x="193" y="238"/>
                </a:lnTo>
                <a:lnTo>
                  <a:pt x="198" y="245"/>
                </a:lnTo>
                <a:lnTo>
                  <a:pt x="202" y="250"/>
                </a:lnTo>
                <a:lnTo>
                  <a:pt x="205" y="258"/>
                </a:lnTo>
                <a:lnTo>
                  <a:pt x="207" y="264"/>
                </a:lnTo>
                <a:lnTo>
                  <a:pt x="209" y="272"/>
                </a:lnTo>
                <a:lnTo>
                  <a:pt x="210" y="279"/>
                </a:lnTo>
                <a:lnTo>
                  <a:pt x="210" y="287"/>
                </a:lnTo>
                <a:lnTo>
                  <a:pt x="210" y="294"/>
                </a:lnTo>
                <a:lnTo>
                  <a:pt x="209" y="302"/>
                </a:lnTo>
                <a:lnTo>
                  <a:pt x="207" y="309"/>
                </a:lnTo>
                <a:lnTo>
                  <a:pt x="205" y="315"/>
                </a:lnTo>
                <a:lnTo>
                  <a:pt x="202" y="322"/>
                </a:lnTo>
                <a:lnTo>
                  <a:pt x="197" y="328"/>
                </a:lnTo>
                <a:lnTo>
                  <a:pt x="193" y="334"/>
                </a:lnTo>
                <a:lnTo>
                  <a:pt x="189" y="339"/>
                </a:lnTo>
                <a:lnTo>
                  <a:pt x="183" y="344"/>
                </a:lnTo>
                <a:lnTo>
                  <a:pt x="178" y="349"/>
                </a:lnTo>
                <a:lnTo>
                  <a:pt x="172" y="352"/>
                </a:lnTo>
                <a:lnTo>
                  <a:pt x="165" y="355"/>
                </a:lnTo>
                <a:lnTo>
                  <a:pt x="158" y="358"/>
                </a:lnTo>
                <a:lnTo>
                  <a:pt x="150" y="360"/>
                </a:lnTo>
                <a:lnTo>
                  <a:pt x="144" y="362"/>
                </a:lnTo>
                <a:lnTo>
                  <a:pt x="135" y="362"/>
                </a:lnTo>
                <a:close/>
                <a:moveTo>
                  <a:pt x="811" y="121"/>
                </a:moveTo>
                <a:lnTo>
                  <a:pt x="745" y="121"/>
                </a:lnTo>
                <a:lnTo>
                  <a:pt x="710" y="60"/>
                </a:lnTo>
                <a:lnTo>
                  <a:pt x="704" y="53"/>
                </a:lnTo>
                <a:lnTo>
                  <a:pt x="698" y="44"/>
                </a:lnTo>
                <a:lnTo>
                  <a:pt x="692" y="37"/>
                </a:lnTo>
                <a:lnTo>
                  <a:pt x="684" y="30"/>
                </a:lnTo>
                <a:lnTo>
                  <a:pt x="667" y="16"/>
                </a:lnTo>
                <a:lnTo>
                  <a:pt x="649" y="4"/>
                </a:lnTo>
                <a:lnTo>
                  <a:pt x="645" y="0"/>
                </a:lnTo>
                <a:lnTo>
                  <a:pt x="447" y="0"/>
                </a:lnTo>
                <a:lnTo>
                  <a:pt x="443" y="4"/>
                </a:lnTo>
                <a:lnTo>
                  <a:pt x="425" y="16"/>
                </a:lnTo>
                <a:lnTo>
                  <a:pt x="409" y="29"/>
                </a:lnTo>
                <a:lnTo>
                  <a:pt x="401" y="37"/>
                </a:lnTo>
                <a:lnTo>
                  <a:pt x="395" y="44"/>
                </a:lnTo>
                <a:lnTo>
                  <a:pt x="388" y="52"/>
                </a:lnTo>
                <a:lnTo>
                  <a:pt x="383" y="59"/>
                </a:lnTo>
                <a:lnTo>
                  <a:pt x="325" y="121"/>
                </a:lnTo>
                <a:lnTo>
                  <a:pt x="220" y="121"/>
                </a:lnTo>
                <a:lnTo>
                  <a:pt x="220" y="106"/>
                </a:lnTo>
                <a:lnTo>
                  <a:pt x="219" y="96"/>
                </a:lnTo>
                <a:lnTo>
                  <a:pt x="216" y="86"/>
                </a:lnTo>
                <a:lnTo>
                  <a:pt x="210" y="75"/>
                </a:lnTo>
                <a:lnTo>
                  <a:pt x="204" y="66"/>
                </a:lnTo>
                <a:lnTo>
                  <a:pt x="196" y="58"/>
                </a:lnTo>
                <a:lnTo>
                  <a:pt x="187" y="52"/>
                </a:lnTo>
                <a:lnTo>
                  <a:pt x="182" y="50"/>
                </a:lnTo>
                <a:lnTo>
                  <a:pt x="177" y="47"/>
                </a:lnTo>
                <a:lnTo>
                  <a:pt x="172" y="46"/>
                </a:lnTo>
                <a:lnTo>
                  <a:pt x="165" y="46"/>
                </a:lnTo>
                <a:lnTo>
                  <a:pt x="135" y="46"/>
                </a:lnTo>
                <a:lnTo>
                  <a:pt x="131" y="46"/>
                </a:lnTo>
                <a:lnTo>
                  <a:pt x="126" y="47"/>
                </a:lnTo>
                <a:lnTo>
                  <a:pt x="120" y="50"/>
                </a:lnTo>
                <a:lnTo>
                  <a:pt x="115" y="52"/>
                </a:lnTo>
                <a:lnTo>
                  <a:pt x="105" y="57"/>
                </a:lnTo>
                <a:lnTo>
                  <a:pt x="97" y="66"/>
                </a:lnTo>
                <a:lnTo>
                  <a:pt x="88" y="74"/>
                </a:lnTo>
                <a:lnTo>
                  <a:pt x="83" y="85"/>
                </a:lnTo>
                <a:lnTo>
                  <a:pt x="81" y="90"/>
                </a:lnTo>
                <a:lnTo>
                  <a:pt x="78" y="96"/>
                </a:lnTo>
                <a:lnTo>
                  <a:pt x="77" y="101"/>
                </a:lnTo>
                <a:lnTo>
                  <a:pt x="77" y="105"/>
                </a:lnTo>
                <a:lnTo>
                  <a:pt x="76" y="123"/>
                </a:lnTo>
                <a:lnTo>
                  <a:pt x="68" y="124"/>
                </a:lnTo>
                <a:lnTo>
                  <a:pt x="59" y="126"/>
                </a:lnTo>
                <a:lnTo>
                  <a:pt x="52" y="128"/>
                </a:lnTo>
                <a:lnTo>
                  <a:pt x="44" y="131"/>
                </a:lnTo>
                <a:lnTo>
                  <a:pt x="38" y="134"/>
                </a:lnTo>
                <a:lnTo>
                  <a:pt x="31" y="139"/>
                </a:lnTo>
                <a:lnTo>
                  <a:pt x="26" y="143"/>
                </a:lnTo>
                <a:lnTo>
                  <a:pt x="21" y="148"/>
                </a:lnTo>
                <a:lnTo>
                  <a:pt x="15" y="155"/>
                </a:lnTo>
                <a:lnTo>
                  <a:pt x="12" y="161"/>
                </a:lnTo>
                <a:lnTo>
                  <a:pt x="9" y="168"/>
                </a:lnTo>
                <a:lnTo>
                  <a:pt x="6" y="175"/>
                </a:lnTo>
                <a:lnTo>
                  <a:pt x="3" y="184"/>
                </a:lnTo>
                <a:lnTo>
                  <a:pt x="1" y="191"/>
                </a:lnTo>
                <a:lnTo>
                  <a:pt x="1" y="201"/>
                </a:lnTo>
                <a:lnTo>
                  <a:pt x="0" y="210"/>
                </a:lnTo>
                <a:lnTo>
                  <a:pt x="0" y="604"/>
                </a:lnTo>
                <a:lnTo>
                  <a:pt x="1" y="613"/>
                </a:lnTo>
                <a:lnTo>
                  <a:pt x="2" y="623"/>
                </a:lnTo>
                <a:lnTo>
                  <a:pt x="3" y="632"/>
                </a:lnTo>
                <a:lnTo>
                  <a:pt x="7" y="640"/>
                </a:lnTo>
                <a:lnTo>
                  <a:pt x="10" y="648"/>
                </a:lnTo>
                <a:lnTo>
                  <a:pt x="14" y="655"/>
                </a:lnTo>
                <a:lnTo>
                  <a:pt x="18" y="662"/>
                </a:lnTo>
                <a:lnTo>
                  <a:pt x="25" y="668"/>
                </a:lnTo>
                <a:lnTo>
                  <a:pt x="30" y="674"/>
                </a:lnTo>
                <a:lnTo>
                  <a:pt x="38" y="678"/>
                </a:lnTo>
                <a:lnTo>
                  <a:pt x="45" y="682"/>
                </a:lnTo>
                <a:lnTo>
                  <a:pt x="54" y="685"/>
                </a:lnTo>
                <a:lnTo>
                  <a:pt x="62" y="689"/>
                </a:lnTo>
                <a:lnTo>
                  <a:pt x="72" y="690"/>
                </a:lnTo>
                <a:lnTo>
                  <a:pt x="83" y="692"/>
                </a:lnTo>
                <a:lnTo>
                  <a:pt x="93" y="692"/>
                </a:lnTo>
                <a:lnTo>
                  <a:pt x="809" y="692"/>
                </a:lnTo>
                <a:lnTo>
                  <a:pt x="809" y="692"/>
                </a:lnTo>
                <a:lnTo>
                  <a:pt x="820" y="692"/>
                </a:lnTo>
                <a:lnTo>
                  <a:pt x="831" y="690"/>
                </a:lnTo>
                <a:lnTo>
                  <a:pt x="841" y="689"/>
                </a:lnTo>
                <a:lnTo>
                  <a:pt x="849" y="685"/>
                </a:lnTo>
                <a:lnTo>
                  <a:pt x="858" y="682"/>
                </a:lnTo>
                <a:lnTo>
                  <a:pt x="865" y="678"/>
                </a:lnTo>
                <a:lnTo>
                  <a:pt x="872" y="674"/>
                </a:lnTo>
                <a:lnTo>
                  <a:pt x="878" y="668"/>
                </a:lnTo>
                <a:lnTo>
                  <a:pt x="883" y="662"/>
                </a:lnTo>
                <a:lnTo>
                  <a:pt x="889" y="655"/>
                </a:lnTo>
                <a:lnTo>
                  <a:pt x="893" y="648"/>
                </a:lnTo>
                <a:lnTo>
                  <a:pt x="896" y="640"/>
                </a:lnTo>
                <a:lnTo>
                  <a:pt x="898" y="632"/>
                </a:lnTo>
                <a:lnTo>
                  <a:pt x="901" y="623"/>
                </a:lnTo>
                <a:lnTo>
                  <a:pt x="902" y="613"/>
                </a:lnTo>
                <a:lnTo>
                  <a:pt x="902" y="604"/>
                </a:lnTo>
                <a:lnTo>
                  <a:pt x="902" y="196"/>
                </a:lnTo>
                <a:lnTo>
                  <a:pt x="902" y="187"/>
                </a:lnTo>
                <a:lnTo>
                  <a:pt x="901" y="178"/>
                </a:lnTo>
                <a:lnTo>
                  <a:pt x="899" y="170"/>
                </a:lnTo>
                <a:lnTo>
                  <a:pt x="896" y="162"/>
                </a:lnTo>
                <a:lnTo>
                  <a:pt x="893" y="156"/>
                </a:lnTo>
                <a:lnTo>
                  <a:pt x="890" y="149"/>
                </a:lnTo>
                <a:lnTo>
                  <a:pt x="886" y="144"/>
                </a:lnTo>
                <a:lnTo>
                  <a:pt x="880" y="140"/>
                </a:lnTo>
                <a:lnTo>
                  <a:pt x="874" y="135"/>
                </a:lnTo>
                <a:lnTo>
                  <a:pt x="867" y="131"/>
                </a:lnTo>
                <a:lnTo>
                  <a:pt x="860" y="128"/>
                </a:lnTo>
                <a:lnTo>
                  <a:pt x="851" y="126"/>
                </a:lnTo>
                <a:lnTo>
                  <a:pt x="843" y="124"/>
                </a:lnTo>
                <a:lnTo>
                  <a:pt x="833" y="123"/>
                </a:lnTo>
                <a:lnTo>
                  <a:pt x="822" y="121"/>
                </a:lnTo>
                <a:lnTo>
                  <a:pt x="811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105">
            <a:extLst>
              <a:ext uri="{FF2B5EF4-FFF2-40B4-BE49-F238E27FC236}">
                <a16:creationId xmlns:a16="http://schemas.microsoft.com/office/drawing/2014/main" id="{8FA7EBB8-471D-497D-9E5A-23FE4CEB708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47054" y="1095649"/>
            <a:ext cx="350770" cy="360000"/>
          </a:xfrm>
          <a:custGeom>
            <a:avLst/>
            <a:gdLst>
              <a:gd name="T0" fmla="*/ 82 w 96"/>
              <a:gd name="T1" fmla="*/ 0 h 96"/>
              <a:gd name="T2" fmla="*/ 14 w 96"/>
              <a:gd name="T3" fmla="*/ 0 h 96"/>
              <a:gd name="T4" fmla="*/ 0 w 96"/>
              <a:gd name="T5" fmla="*/ 14 h 96"/>
              <a:gd name="T6" fmla="*/ 0 w 96"/>
              <a:gd name="T7" fmla="*/ 82 h 96"/>
              <a:gd name="T8" fmla="*/ 14 w 96"/>
              <a:gd name="T9" fmla="*/ 96 h 96"/>
              <a:gd name="T10" fmla="*/ 82 w 96"/>
              <a:gd name="T11" fmla="*/ 96 h 96"/>
              <a:gd name="T12" fmla="*/ 96 w 96"/>
              <a:gd name="T13" fmla="*/ 82 h 96"/>
              <a:gd name="T14" fmla="*/ 96 w 96"/>
              <a:gd name="T15" fmla="*/ 14 h 96"/>
              <a:gd name="T16" fmla="*/ 82 w 96"/>
              <a:gd name="T17" fmla="*/ 0 h 96"/>
              <a:gd name="T18" fmla="*/ 76 w 96"/>
              <a:gd name="T19" fmla="*/ 62 h 96"/>
              <a:gd name="T20" fmla="*/ 75 w 96"/>
              <a:gd name="T21" fmla="*/ 64 h 96"/>
              <a:gd name="T22" fmla="*/ 73 w 96"/>
              <a:gd name="T23" fmla="*/ 64 h 96"/>
              <a:gd name="T24" fmla="*/ 60 w 96"/>
              <a:gd name="T25" fmla="*/ 56 h 96"/>
              <a:gd name="T26" fmla="*/ 60 w 96"/>
              <a:gd name="T27" fmla="*/ 66 h 96"/>
              <a:gd name="T28" fmla="*/ 58 w 96"/>
              <a:gd name="T29" fmla="*/ 68 h 96"/>
              <a:gd name="T30" fmla="*/ 22 w 96"/>
              <a:gd name="T31" fmla="*/ 68 h 96"/>
              <a:gd name="T32" fmla="*/ 20 w 96"/>
              <a:gd name="T33" fmla="*/ 66 h 96"/>
              <a:gd name="T34" fmla="*/ 20 w 96"/>
              <a:gd name="T35" fmla="*/ 30 h 96"/>
              <a:gd name="T36" fmla="*/ 22 w 96"/>
              <a:gd name="T37" fmla="*/ 28 h 96"/>
              <a:gd name="T38" fmla="*/ 58 w 96"/>
              <a:gd name="T39" fmla="*/ 28 h 96"/>
              <a:gd name="T40" fmla="*/ 60 w 96"/>
              <a:gd name="T41" fmla="*/ 30 h 96"/>
              <a:gd name="T42" fmla="*/ 60 w 96"/>
              <a:gd name="T43" fmla="*/ 40 h 96"/>
              <a:gd name="T44" fmla="*/ 73 w 96"/>
              <a:gd name="T45" fmla="*/ 32 h 96"/>
              <a:gd name="T46" fmla="*/ 75 w 96"/>
              <a:gd name="T47" fmla="*/ 32 h 96"/>
              <a:gd name="T48" fmla="*/ 76 w 96"/>
              <a:gd name="T49" fmla="*/ 34 h 96"/>
              <a:gd name="T50" fmla="*/ 76 w 96"/>
              <a:gd name="T51" fmla="*/ 6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6" h="96">
                <a:moveTo>
                  <a:pt x="82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90"/>
                  <a:pt x="6" y="96"/>
                  <a:pt x="14" y="96"/>
                </a:cubicBezTo>
                <a:cubicBezTo>
                  <a:pt x="82" y="96"/>
                  <a:pt x="82" y="96"/>
                  <a:pt x="82" y="96"/>
                </a:cubicBezTo>
                <a:cubicBezTo>
                  <a:pt x="90" y="96"/>
                  <a:pt x="96" y="90"/>
                  <a:pt x="96" y="82"/>
                </a:cubicBezTo>
                <a:cubicBezTo>
                  <a:pt x="96" y="14"/>
                  <a:pt x="96" y="14"/>
                  <a:pt x="96" y="14"/>
                </a:cubicBezTo>
                <a:cubicBezTo>
                  <a:pt x="96" y="6"/>
                  <a:pt x="90" y="0"/>
                  <a:pt x="82" y="0"/>
                </a:cubicBezTo>
                <a:close/>
                <a:moveTo>
                  <a:pt x="76" y="62"/>
                </a:moveTo>
                <a:cubicBezTo>
                  <a:pt x="76" y="63"/>
                  <a:pt x="76" y="63"/>
                  <a:pt x="75" y="64"/>
                </a:cubicBezTo>
                <a:cubicBezTo>
                  <a:pt x="74" y="64"/>
                  <a:pt x="74" y="64"/>
                  <a:pt x="73" y="64"/>
                </a:cubicBezTo>
                <a:cubicBezTo>
                  <a:pt x="60" y="56"/>
                  <a:pt x="60" y="56"/>
                  <a:pt x="60" y="56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67"/>
                  <a:pt x="59" y="68"/>
                  <a:pt x="58" y="68"/>
                </a:cubicBezTo>
                <a:cubicBezTo>
                  <a:pt x="22" y="68"/>
                  <a:pt x="22" y="68"/>
                  <a:pt x="22" y="68"/>
                </a:cubicBezTo>
                <a:cubicBezTo>
                  <a:pt x="21" y="68"/>
                  <a:pt x="20" y="67"/>
                  <a:pt x="20" y="66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29"/>
                  <a:pt x="21" y="28"/>
                  <a:pt x="22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59" y="28"/>
                  <a:pt x="60" y="29"/>
                  <a:pt x="60" y="30"/>
                </a:cubicBezTo>
                <a:cubicBezTo>
                  <a:pt x="60" y="40"/>
                  <a:pt x="60" y="40"/>
                  <a:pt x="60" y="40"/>
                </a:cubicBezTo>
                <a:cubicBezTo>
                  <a:pt x="73" y="32"/>
                  <a:pt x="73" y="32"/>
                  <a:pt x="73" y="32"/>
                </a:cubicBezTo>
                <a:cubicBezTo>
                  <a:pt x="74" y="32"/>
                  <a:pt x="74" y="32"/>
                  <a:pt x="75" y="32"/>
                </a:cubicBezTo>
                <a:cubicBezTo>
                  <a:pt x="76" y="33"/>
                  <a:pt x="76" y="33"/>
                  <a:pt x="76" y="34"/>
                </a:cubicBezTo>
                <a:lnTo>
                  <a:pt x="76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2" name="Freeform 4623">
            <a:extLst>
              <a:ext uri="{FF2B5EF4-FFF2-40B4-BE49-F238E27FC236}">
                <a16:creationId xmlns:a16="http://schemas.microsoft.com/office/drawing/2014/main" id="{11ACD2BD-D010-4E06-AA66-F77B1949C7F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871373" y="1095649"/>
            <a:ext cx="360000" cy="360000"/>
          </a:xfrm>
          <a:custGeom>
            <a:avLst/>
            <a:gdLst>
              <a:gd name="T0" fmla="*/ 254 w 904"/>
              <a:gd name="T1" fmla="*/ 662 h 903"/>
              <a:gd name="T2" fmla="*/ 483 w 904"/>
              <a:gd name="T3" fmla="*/ 662 h 903"/>
              <a:gd name="T4" fmla="*/ 440 w 904"/>
              <a:gd name="T5" fmla="*/ 391 h 903"/>
              <a:gd name="T6" fmla="*/ 211 w 904"/>
              <a:gd name="T7" fmla="*/ 391 h 903"/>
              <a:gd name="T8" fmla="*/ 894 w 904"/>
              <a:gd name="T9" fmla="*/ 53 h 903"/>
              <a:gd name="T10" fmla="*/ 900 w 904"/>
              <a:gd name="T11" fmla="*/ 42 h 903"/>
              <a:gd name="T12" fmla="*/ 904 w 904"/>
              <a:gd name="T13" fmla="*/ 31 h 903"/>
              <a:gd name="T14" fmla="*/ 903 w 904"/>
              <a:gd name="T15" fmla="*/ 20 h 903"/>
              <a:gd name="T16" fmla="*/ 896 w 904"/>
              <a:gd name="T17" fmla="*/ 10 h 903"/>
              <a:gd name="T18" fmla="*/ 887 w 904"/>
              <a:gd name="T19" fmla="*/ 3 h 903"/>
              <a:gd name="T20" fmla="*/ 876 w 904"/>
              <a:gd name="T21" fmla="*/ 0 h 903"/>
              <a:gd name="T22" fmla="*/ 864 w 904"/>
              <a:gd name="T23" fmla="*/ 1 h 903"/>
              <a:gd name="T24" fmla="*/ 854 w 904"/>
              <a:gd name="T25" fmla="*/ 7 h 903"/>
              <a:gd name="T26" fmla="*/ 594 w 904"/>
              <a:gd name="T27" fmla="*/ 237 h 903"/>
              <a:gd name="T28" fmla="*/ 211 w 904"/>
              <a:gd name="T29" fmla="*/ 240 h 903"/>
              <a:gd name="T30" fmla="*/ 211 w 904"/>
              <a:gd name="T31" fmla="*/ 162 h 903"/>
              <a:gd name="T32" fmla="*/ 209 w 904"/>
              <a:gd name="T33" fmla="*/ 156 h 903"/>
              <a:gd name="T34" fmla="*/ 205 w 904"/>
              <a:gd name="T35" fmla="*/ 153 h 903"/>
              <a:gd name="T36" fmla="*/ 199 w 904"/>
              <a:gd name="T37" fmla="*/ 151 h 903"/>
              <a:gd name="T38" fmla="*/ 76 w 904"/>
              <a:gd name="T39" fmla="*/ 150 h 903"/>
              <a:gd name="T40" fmla="*/ 70 w 904"/>
              <a:gd name="T41" fmla="*/ 151 h 903"/>
              <a:gd name="T42" fmla="*/ 65 w 904"/>
              <a:gd name="T43" fmla="*/ 154 h 903"/>
              <a:gd name="T44" fmla="*/ 62 w 904"/>
              <a:gd name="T45" fmla="*/ 160 h 903"/>
              <a:gd name="T46" fmla="*/ 60 w 904"/>
              <a:gd name="T47" fmla="*/ 166 h 903"/>
              <a:gd name="T48" fmla="*/ 15 w 904"/>
              <a:gd name="T49" fmla="*/ 240 h 903"/>
              <a:gd name="T50" fmla="*/ 9 w 904"/>
              <a:gd name="T51" fmla="*/ 241 h 903"/>
              <a:gd name="T52" fmla="*/ 5 w 904"/>
              <a:gd name="T53" fmla="*/ 245 h 903"/>
              <a:gd name="T54" fmla="*/ 1 w 904"/>
              <a:gd name="T55" fmla="*/ 250 h 903"/>
              <a:gd name="T56" fmla="*/ 0 w 904"/>
              <a:gd name="T57" fmla="*/ 256 h 903"/>
              <a:gd name="T58" fmla="*/ 0 w 904"/>
              <a:gd name="T59" fmla="*/ 379 h 903"/>
              <a:gd name="T60" fmla="*/ 3 w 904"/>
              <a:gd name="T61" fmla="*/ 385 h 903"/>
              <a:gd name="T62" fmla="*/ 7 w 904"/>
              <a:gd name="T63" fmla="*/ 388 h 903"/>
              <a:gd name="T64" fmla="*/ 13 w 904"/>
              <a:gd name="T65" fmla="*/ 390 h 903"/>
              <a:gd name="T66" fmla="*/ 60 w 904"/>
              <a:gd name="T67" fmla="*/ 391 h 903"/>
              <a:gd name="T68" fmla="*/ 61 w 904"/>
              <a:gd name="T69" fmla="*/ 800 h 903"/>
              <a:gd name="T70" fmla="*/ 64 w 904"/>
              <a:gd name="T71" fmla="*/ 806 h 903"/>
              <a:gd name="T72" fmla="*/ 67 w 904"/>
              <a:gd name="T73" fmla="*/ 810 h 903"/>
              <a:gd name="T74" fmla="*/ 73 w 904"/>
              <a:gd name="T75" fmla="*/ 813 h 903"/>
              <a:gd name="T76" fmla="*/ 483 w 904"/>
              <a:gd name="T77" fmla="*/ 813 h 903"/>
              <a:gd name="T78" fmla="*/ 483 w 904"/>
              <a:gd name="T79" fmla="*/ 891 h 903"/>
              <a:gd name="T80" fmla="*/ 485 w 904"/>
              <a:gd name="T81" fmla="*/ 896 h 903"/>
              <a:gd name="T82" fmla="*/ 489 w 904"/>
              <a:gd name="T83" fmla="*/ 901 h 903"/>
              <a:gd name="T84" fmla="*/ 494 w 904"/>
              <a:gd name="T85" fmla="*/ 903 h 903"/>
              <a:gd name="T86" fmla="*/ 618 w 904"/>
              <a:gd name="T87" fmla="*/ 903 h 903"/>
              <a:gd name="T88" fmla="*/ 624 w 904"/>
              <a:gd name="T89" fmla="*/ 902 h 903"/>
              <a:gd name="T90" fmla="*/ 628 w 904"/>
              <a:gd name="T91" fmla="*/ 898 h 903"/>
              <a:gd name="T92" fmla="*/ 632 w 904"/>
              <a:gd name="T93" fmla="*/ 894 h 903"/>
              <a:gd name="T94" fmla="*/ 633 w 904"/>
              <a:gd name="T95" fmla="*/ 888 h 903"/>
              <a:gd name="T96" fmla="*/ 708 w 904"/>
              <a:gd name="T97" fmla="*/ 813 h 903"/>
              <a:gd name="T98" fmla="*/ 714 w 904"/>
              <a:gd name="T99" fmla="*/ 812 h 903"/>
              <a:gd name="T100" fmla="*/ 719 w 904"/>
              <a:gd name="T101" fmla="*/ 808 h 903"/>
              <a:gd name="T102" fmla="*/ 722 w 904"/>
              <a:gd name="T103" fmla="*/ 804 h 903"/>
              <a:gd name="T104" fmla="*/ 723 w 904"/>
              <a:gd name="T105" fmla="*/ 798 h 903"/>
              <a:gd name="T106" fmla="*/ 723 w 904"/>
              <a:gd name="T107" fmla="*/ 674 h 903"/>
              <a:gd name="T108" fmla="*/ 721 w 904"/>
              <a:gd name="T109" fmla="*/ 669 h 903"/>
              <a:gd name="T110" fmla="*/ 716 w 904"/>
              <a:gd name="T111" fmla="*/ 665 h 903"/>
              <a:gd name="T112" fmla="*/ 711 w 904"/>
              <a:gd name="T113" fmla="*/ 662 h 903"/>
              <a:gd name="T114" fmla="*/ 633 w 904"/>
              <a:gd name="T115" fmla="*/ 662 h 903"/>
              <a:gd name="T116" fmla="*/ 635 w 904"/>
              <a:gd name="T117" fmla="*/ 280 h 903"/>
              <a:gd name="T118" fmla="*/ 637 w 904"/>
              <a:gd name="T119" fmla="*/ 278 h 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04" h="903">
                <a:moveTo>
                  <a:pt x="483" y="662"/>
                </a:moveTo>
                <a:lnTo>
                  <a:pt x="254" y="662"/>
                </a:lnTo>
                <a:lnTo>
                  <a:pt x="483" y="433"/>
                </a:lnTo>
                <a:lnTo>
                  <a:pt x="483" y="662"/>
                </a:lnTo>
                <a:close/>
                <a:moveTo>
                  <a:pt x="211" y="391"/>
                </a:moveTo>
                <a:lnTo>
                  <a:pt x="440" y="391"/>
                </a:lnTo>
                <a:lnTo>
                  <a:pt x="211" y="620"/>
                </a:lnTo>
                <a:lnTo>
                  <a:pt x="211" y="391"/>
                </a:lnTo>
                <a:close/>
                <a:moveTo>
                  <a:pt x="637" y="278"/>
                </a:moveTo>
                <a:lnTo>
                  <a:pt x="894" y="53"/>
                </a:lnTo>
                <a:lnTo>
                  <a:pt x="898" y="48"/>
                </a:lnTo>
                <a:lnTo>
                  <a:pt x="900" y="42"/>
                </a:lnTo>
                <a:lnTo>
                  <a:pt x="903" y="37"/>
                </a:lnTo>
                <a:lnTo>
                  <a:pt x="904" y="31"/>
                </a:lnTo>
                <a:lnTo>
                  <a:pt x="904" y="25"/>
                </a:lnTo>
                <a:lnTo>
                  <a:pt x="903" y="20"/>
                </a:lnTo>
                <a:lnTo>
                  <a:pt x="900" y="14"/>
                </a:lnTo>
                <a:lnTo>
                  <a:pt x="896" y="10"/>
                </a:lnTo>
                <a:lnTo>
                  <a:pt x="891" y="5"/>
                </a:lnTo>
                <a:lnTo>
                  <a:pt x="887" y="3"/>
                </a:lnTo>
                <a:lnTo>
                  <a:pt x="881" y="1"/>
                </a:lnTo>
                <a:lnTo>
                  <a:pt x="876" y="0"/>
                </a:lnTo>
                <a:lnTo>
                  <a:pt x="870" y="0"/>
                </a:lnTo>
                <a:lnTo>
                  <a:pt x="864" y="1"/>
                </a:lnTo>
                <a:lnTo>
                  <a:pt x="859" y="4"/>
                </a:lnTo>
                <a:lnTo>
                  <a:pt x="854" y="7"/>
                </a:lnTo>
                <a:lnTo>
                  <a:pt x="598" y="233"/>
                </a:lnTo>
                <a:lnTo>
                  <a:pt x="594" y="237"/>
                </a:lnTo>
                <a:lnTo>
                  <a:pt x="592" y="240"/>
                </a:lnTo>
                <a:lnTo>
                  <a:pt x="211" y="240"/>
                </a:lnTo>
                <a:lnTo>
                  <a:pt x="211" y="166"/>
                </a:lnTo>
                <a:lnTo>
                  <a:pt x="211" y="162"/>
                </a:lnTo>
                <a:lnTo>
                  <a:pt x="210" y="160"/>
                </a:lnTo>
                <a:lnTo>
                  <a:pt x="209" y="156"/>
                </a:lnTo>
                <a:lnTo>
                  <a:pt x="207" y="154"/>
                </a:lnTo>
                <a:lnTo>
                  <a:pt x="205" y="153"/>
                </a:lnTo>
                <a:lnTo>
                  <a:pt x="202" y="151"/>
                </a:lnTo>
                <a:lnTo>
                  <a:pt x="199" y="151"/>
                </a:lnTo>
                <a:lnTo>
                  <a:pt x="196" y="150"/>
                </a:lnTo>
                <a:lnTo>
                  <a:pt x="76" y="150"/>
                </a:lnTo>
                <a:lnTo>
                  <a:pt x="73" y="151"/>
                </a:lnTo>
                <a:lnTo>
                  <a:pt x="70" y="151"/>
                </a:lnTo>
                <a:lnTo>
                  <a:pt x="67" y="153"/>
                </a:lnTo>
                <a:lnTo>
                  <a:pt x="65" y="154"/>
                </a:lnTo>
                <a:lnTo>
                  <a:pt x="64" y="156"/>
                </a:lnTo>
                <a:lnTo>
                  <a:pt x="62" y="160"/>
                </a:lnTo>
                <a:lnTo>
                  <a:pt x="61" y="162"/>
                </a:lnTo>
                <a:lnTo>
                  <a:pt x="60" y="166"/>
                </a:lnTo>
                <a:lnTo>
                  <a:pt x="60" y="240"/>
                </a:lnTo>
                <a:lnTo>
                  <a:pt x="15" y="240"/>
                </a:lnTo>
                <a:lnTo>
                  <a:pt x="13" y="241"/>
                </a:lnTo>
                <a:lnTo>
                  <a:pt x="9" y="241"/>
                </a:lnTo>
                <a:lnTo>
                  <a:pt x="7" y="243"/>
                </a:lnTo>
                <a:lnTo>
                  <a:pt x="5" y="245"/>
                </a:lnTo>
                <a:lnTo>
                  <a:pt x="3" y="247"/>
                </a:lnTo>
                <a:lnTo>
                  <a:pt x="1" y="250"/>
                </a:lnTo>
                <a:lnTo>
                  <a:pt x="0" y="252"/>
                </a:lnTo>
                <a:lnTo>
                  <a:pt x="0" y="256"/>
                </a:lnTo>
                <a:lnTo>
                  <a:pt x="0" y="376"/>
                </a:lnTo>
                <a:lnTo>
                  <a:pt x="0" y="379"/>
                </a:lnTo>
                <a:lnTo>
                  <a:pt x="1" y="381"/>
                </a:lnTo>
                <a:lnTo>
                  <a:pt x="3" y="385"/>
                </a:lnTo>
                <a:lnTo>
                  <a:pt x="5" y="387"/>
                </a:lnTo>
                <a:lnTo>
                  <a:pt x="7" y="388"/>
                </a:lnTo>
                <a:lnTo>
                  <a:pt x="9" y="390"/>
                </a:lnTo>
                <a:lnTo>
                  <a:pt x="13" y="390"/>
                </a:lnTo>
                <a:lnTo>
                  <a:pt x="15" y="391"/>
                </a:lnTo>
                <a:lnTo>
                  <a:pt x="60" y="391"/>
                </a:lnTo>
                <a:lnTo>
                  <a:pt x="60" y="798"/>
                </a:lnTo>
                <a:lnTo>
                  <a:pt x="61" y="800"/>
                </a:lnTo>
                <a:lnTo>
                  <a:pt x="62" y="804"/>
                </a:lnTo>
                <a:lnTo>
                  <a:pt x="64" y="806"/>
                </a:lnTo>
                <a:lnTo>
                  <a:pt x="65" y="808"/>
                </a:lnTo>
                <a:lnTo>
                  <a:pt x="67" y="810"/>
                </a:lnTo>
                <a:lnTo>
                  <a:pt x="70" y="812"/>
                </a:lnTo>
                <a:lnTo>
                  <a:pt x="73" y="813"/>
                </a:lnTo>
                <a:lnTo>
                  <a:pt x="76" y="813"/>
                </a:lnTo>
                <a:lnTo>
                  <a:pt x="483" y="813"/>
                </a:lnTo>
                <a:lnTo>
                  <a:pt x="483" y="888"/>
                </a:lnTo>
                <a:lnTo>
                  <a:pt x="483" y="891"/>
                </a:lnTo>
                <a:lnTo>
                  <a:pt x="484" y="894"/>
                </a:lnTo>
                <a:lnTo>
                  <a:pt x="485" y="896"/>
                </a:lnTo>
                <a:lnTo>
                  <a:pt x="487" y="898"/>
                </a:lnTo>
                <a:lnTo>
                  <a:pt x="489" y="901"/>
                </a:lnTo>
                <a:lnTo>
                  <a:pt x="492" y="902"/>
                </a:lnTo>
                <a:lnTo>
                  <a:pt x="494" y="903"/>
                </a:lnTo>
                <a:lnTo>
                  <a:pt x="497" y="903"/>
                </a:lnTo>
                <a:lnTo>
                  <a:pt x="618" y="903"/>
                </a:lnTo>
                <a:lnTo>
                  <a:pt x="620" y="903"/>
                </a:lnTo>
                <a:lnTo>
                  <a:pt x="624" y="902"/>
                </a:lnTo>
                <a:lnTo>
                  <a:pt x="626" y="901"/>
                </a:lnTo>
                <a:lnTo>
                  <a:pt x="628" y="898"/>
                </a:lnTo>
                <a:lnTo>
                  <a:pt x="631" y="896"/>
                </a:lnTo>
                <a:lnTo>
                  <a:pt x="632" y="894"/>
                </a:lnTo>
                <a:lnTo>
                  <a:pt x="633" y="891"/>
                </a:lnTo>
                <a:lnTo>
                  <a:pt x="633" y="888"/>
                </a:lnTo>
                <a:lnTo>
                  <a:pt x="633" y="813"/>
                </a:lnTo>
                <a:lnTo>
                  <a:pt x="708" y="813"/>
                </a:lnTo>
                <a:lnTo>
                  <a:pt x="711" y="813"/>
                </a:lnTo>
                <a:lnTo>
                  <a:pt x="714" y="812"/>
                </a:lnTo>
                <a:lnTo>
                  <a:pt x="716" y="810"/>
                </a:lnTo>
                <a:lnTo>
                  <a:pt x="719" y="808"/>
                </a:lnTo>
                <a:lnTo>
                  <a:pt x="721" y="806"/>
                </a:lnTo>
                <a:lnTo>
                  <a:pt x="722" y="804"/>
                </a:lnTo>
                <a:lnTo>
                  <a:pt x="723" y="800"/>
                </a:lnTo>
                <a:lnTo>
                  <a:pt x="723" y="798"/>
                </a:lnTo>
                <a:lnTo>
                  <a:pt x="723" y="677"/>
                </a:lnTo>
                <a:lnTo>
                  <a:pt x="723" y="674"/>
                </a:lnTo>
                <a:lnTo>
                  <a:pt x="722" y="671"/>
                </a:lnTo>
                <a:lnTo>
                  <a:pt x="721" y="669"/>
                </a:lnTo>
                <a:lnTo>
                  <a:pt x="719" y="667"/>
                </a:lnTo>
                <a:lnTo>
                  <a:pt x="716" y="665"/>
                </a:lnTo>
                <a:lnTo>
                  <a:pt x="714" y="664"/>
                </a:lnTo>
                <a:lnTo>
                  <a:pt x="711" y="662"/>
                </a:lnTo>
                <a:lnTo>
                  <a:pt x="708" y="662"/>
                </a:lnTo>
                <a:lnTo>
                  <a:pt x="633" y="662"/>
                </a:lnTo>
                <a:lnTo>
                  <a:pt x="633" y="282"/>
                </a:lnTo>
                <a:lnTo>
                  <a:pt x="635" y="280"/>
                </a:lnTo>
                <a:lnTo>
                  <a:pt x="637" y="278"/>
                </a:lnTo>
                <a:lnTo>
                  <a:pt x="637" y="2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8ED8E12B-11BA-4ACB-B72D-7F03DD83B4CA}"/>
              </a:ext>
            </a:extLst>
          </p:cNvPr>
          <p:cNvGrpSpPr>
            <a:grpSpLocks noChangeAspect="1"/>
          </p:cNvGrpSpPr>
          <p:nvPr/>
        </p:nvGrpSpPr>
        <p:grpSpPr>
          <a:xfrm>
            <a:off x="4646414" y="1125484"/>
            <a:ext cx="360000" cy="300330"/>
            <a:chOff x="6105525" y="4249738"/>
            <a:chExt cx="287338" cy="239713"/>
          </a:xfrm>
          <a:solidFill>
            <a:schemeClr val="bg1"/>
          </a:solidFill>
        </p:grpSpPr>
        <p:sp>
          <p:nvSpPr>
            <p:cNvPr id="64" name="Freeform 2020">
              <a:extLst>
                <a:ext uri="{FF2B5EF4-FFF2-40B4-BE49-F238E27FC236}">
                  <a16:creationId xmlns:a16="http://schemas.microsoft.com/office/drawing/2014/main" id="{466976A1-95F2-49FF-BBBF-D25E164AA9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0300" y="4249738"/>
              <a:ext cx="182563" cy="203200"/>
            </a:xfrm>
            <a:custGeom>
              <a:avLst/>
              <a:gdLst>
                <a:gd name="T0" fmla="*/ 541 w 572"/>
                <a:gd name="T1" fmla="*/ 346 h 636"/>
                <a:gd name="T2" fmla="*/ 533 w 572"/>
                <a:gd name="T3" fmla="*/ 360 h 636"/>
                <a:gd name="T4" fmla="*/ 521 w 572"/>
                <a:gd name="T5" fmla="*/ 369 h 636"/>
                <a:gd name="T6" fmla="*/ 505 w 572"/>
                <a:gd name="T7" fmla="*/ 375 h 636"/>
                <a:gd name="T8" fmla="*/ 482 w 572"/>
                <a:gd name="T9" fmla="*/ 375 h 636"/>
                <a:gd name="T10" fmla="*/ 497 w 572"/>
                <a:gd name="T11" fmla="*/ 254 h 636"/>
                <a:gd name="T12" fmla="*/ 513 w 572"/>
                <a:gd name="T13" fmla="*/ 259 h 636"/>
                <a:gd name="T14" fmla="*/ 528 w 572"/>
                <a:gd name="T15" fmla="*/ 268 h 636"/>
                <a:gd name="T16" fmla="*/ 538 w 572"/>
                <a:gd name="T17" fmla="*/ 283 h 636"/>
                <a:gd name="T18" fmla="*/ 542 w 572"/>
                <a:gd name="T19" fmla="*/ 299 h 636"/>
                <a:gd name="T20" fmla="*/ 497 w 572"/>
                <a:gd name="T21" fmla="*/ 224 h 636"/>
                <a:gd name="T22" fmla="*/ 482 w 572"/>
                <a:gd name="T23" fmla="*/ 15 h 636"/>
                <a:gd name="T24" fmla="*/ 480 w 572"/>
                <a:gd name="T25" fmla="*/ 8 h 636"/>
                <a:gd name="T26" fmla="*/ 474 w 572"/>
                <a:gd name="T27" fmla="*/ 2 h 636"/>
                <a:gd name="T28" fmla="*/ 467 w 572"/>
                <a:gd name="T29" fmla="*/ 0 h 636"/>
                <a:gd name="T30" fmla="*/ 459 w 572"/>
                <a:gd name="T31" fmla="*/ 2 h 636"/>
                <a:gd name="T32" fmla="*/ 406 w 572"/>
                <a:gd name="T33" fmla="*/ 28 h 636"/>
                <a:gd name="T34" fmla="*/ 337 w 572"/>
                <a:gd name="T35" fmla="*/ 60 h 636"/>
                <a:gd name="T36" fmla="*/ 288 w 572"/>
                <a:gd name="T37" fmla="*/ 81 h 636"/>
                <a:gd name="T38" fmla="*/ 234 w 572"/>
                <a:gd name="T39" fmla="*/ 99 h 636"/>
                <a:gd name="T40" fmla="*/ 176 w 572"/>
                <a:gd name="T41" fmla="*/ 115 h 636"/>
                <a:gd name="T42" fmla="*/ 112 w 572"/>
                <a:gd name="T43" fmla="*/ 128 h 636"/>
                <a:gd name="T44" fmla="*/ 40 w 572"/>
                <a:gd name="T45" fmla="*/ 139 h 636"/>
                <a:gd name="T46" fmla="*/ 0 w 572"/>
                <a:gd name="T47" fmla="*/ 480 h 636"/>
                <a:gd name="T48" fmla="*/ 2 w 572"/>
                <a:gd name="T49" fmla="*/ 487 h 636"/>
                <a:gd name="T50" fmla="*/ 73 w 572"/>
                <a:gd name="T51" fmla="*/ 497 h 636"/>
                <a:gd name="T52" fmla="*/ 138 w 572"/>
                <a:gd name="T53" fmla="*/ 509 h 636"/>
                <a:gd name="T54" fmla="*/ 197 w 572"/>
                <a:gd name="T55" fmla="*/ 524 h 636"/>
                <a:gd name="T56" fmla="*/ 249 w 572"/>
                <a:gd name="T57" fmla="*/ 540 h 636"/>
                <a:gd name="T58" fmla="*/ 299 w 572"/>
                <a:gd name="T59" fmla="*/ 559 h 636"/>
                <a:gd name="T60" fmla="*/ 345 w 572"/>
                <a:gd name="T61" fmla="*/ 578 h 636"/>
                <a:gd name="T62" fmla="*/ 433 w 572"/>
                <a:gd name="T63" fmla="*/ 621 h 636"/>
                <a:gd name="T64" fmla="*/ 464 w 572"/>
                <a:gd name="T65" fmla="*/ 636 h 636"/>
                <a:gd name="T66" fmla="*/ 471 w 572"/>
                <a:gd name="T67" fmla="*/ 636 h 636"/>
                <a:gd name="T68" fmla="*/ 478 w 572"/>
                <a:gd name="T69" fmla="*/ 632 h 636"/>
                <a:gd name="T70" fmla="*/ 481 w 572"/>
                <a:gd name="T71" fmla="*/ 626 h 636"/>
                <a:gd name="T72" fmla="*/ 482 w 572"/>
                <a:gd name="T73" fmla="*/ 405 h 636"/>
                <a:gd name="T74" fmla="*/ 505 w 572"/>
                <a:gd name="T75" fmla="*/ 405 h 636"/>
                <a:gd name="T76" fmla="*/ 520 w 572"/>
                <a:gd name="T77" fmla="*/ 402 h 636"/>
                <a:gd name="T78" fmla="*/ 532 w 572"/>
                <a:gd name="T79" fmla="*/ 397 h 636"/>
                <a:gd name="T80" fmla="*/ 545 w 572"/>
                <a:gd name="T81" fmla="*/ 390 h 636"/>
                <a:gd name="T82" fmla="*/ 555 w 572"/>
                <a:gd name="T83" fmla="*/ 381 h 636"/>
                <a:gd name="T84" fmla="*/ 562 w 572"/>
                <a:gd name="T85" fmla="*/ 370 h 636"/>
                <a:gd name="T86" fmla="*/ 569 w 572"/>
                <a:gd name="T87" fmla="*/ 357 h 636"/>
                <a:gd name="T88" fmla="*/ 571 w 572"/>
                <a:gd name="T89" fmla="*/ 344 h 636"/>
                <a:gd name="T90" fmla="*/ 572 w 572"/>
                <a:gd name="T91" fmla="*/ 299 h 636"/>
                <a:gd name="T92" fmla="*/ 570 w 572"/>
                <a:gd name="T93" fmla="*/ 284 h 636"/>
                <a:gd name="T94" fmla="*/ 566 w 572"/>
                <a:gd name="T95" fmla="*/ 272 h 636"/>
                <a:gd name="T96" fmla="*/ 558 w 572"/>
                <a:gd name="T97" fmla="*/ 259 h 636"/>
                <a:gd name="T98" fmla="*/ 550 w 572"/>
                <a:gd name="T99" fmla="*/ 247 h 636"/>
                <a:gd name="T100" fmla="*/ 538 w 572"/>
                <a:gd name="T101" fmla="*/ 237 h 636"/>
                <a:gd name="T102" fmla="*/ 525 w 572"/>
                <a:gd name="T103" fmla="*/ 231 h 636"/>
                <a:gd name="T104" fmla="*/ 511 w 572"/>
                <a:gd name="T105" fmla="*/ 226 h 636"/>
                <a:gd name="T106" fmla="*/ 497 w 572"/>
                <a:gd name="T107" fmla="*/ 224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72" h="636">
                  <a:moveTo>
                    <a:pt x="542" y="338"/>
                  </a:moveTo>
                  <a:lnTo>
                    <a:pt x="541" y="346"/>
                  </a:lnTo>
                  <a:lnTo>
                    <a:pt x="538" y="353"/>
                  </a:lnTo>
                  <a:lnTo>
                    <a:pt x="533" y="360"/>
                  </a:lnTo>
                  <a:lnTo>
                    <a:pt x="527" y="365"/>
                  </a:lnTo>
                  <a:lnTo>
                    <a:pt x="521" y="369"/>
                  </a:lnTo>
                  <a:lnTo>
                    <a:pt x="513" y="372"/>
                  </a:lnTo>
                  <a:lnTo>
                    <a:pt x="505" y="375"/>
                  </a:lnTo>
                  <a:lnTo>
                    <a:pt x="497" y="375"/>
                  </a:lnTo>
                  <a:lnTo>
                    <a:pt x="482" y="375"/>
                  </a:lnTo>
                  <a:lnTo>
                    <a:pt x="482" y="254"/>
                  </a:lnTo>
                  <a:lnTo>
                    <a:pt x="497" y="254"/>
                  </a:lnTo>
                  <a:lnTo>
                    <a:pt x="506" y="255"/>
                  </a:lnTo>
                  <a:lnTo>
                    <a:pt x="513" y="259"/>
                  </a:lnTo>
                  <a:lnTo>
                    <a:pt x="522" y="263"/>
                  </a:lnTo>
                  <a:lnTo>
                    <a:pt x="528" y="268"/>
                  </a:lnTo>
                  <a:lnTo>
                    <a:pt x="533" y="275"/>
                  </a:lnTo>
                  <a:lnTo>
                    <a:pt x="538" y="283"/>
                  </a:lnTo>
                  <a:lnTo>
                    <a:pt x="541" y="291"/>
                  </a:lnTo>
                  <a:lnTo>
                    <a:pt x="542" y="299"/>
                  </a:lnTo>
                  <a:lnTo>
                    <a:pt x="542" y="338"/>
                  </a:lnTo>
                  <a:close/>
                  <a:moveTo>
                    <a:pt x="497" y="224"/>
                  </a:moveTo>
                  <a:lnTo>
                    <a:pt x="482" y="224"/>
                  </a:lnTo>
                  <a:lnTo>
                    <a:pt x="482" y="15"/>
                  </a:lnTo>
                  <a:lnTo>
                    <a:pt x="481" y="12"/>
                  </a:lnTo>
                  <a:lnTo>
                    <a:pt x="480" y="8"/>
                  </a:lnTo>
                  <a:lnTo>
                    <a:pt x="478" y="6"/>
                  </a:lnTo>
                  <a:lnTo>
                    <a:pt x="474" y="2"/>
                  </a:lnTo>
                  <a:lnTo>
                    <a:pt x="471" y="1"/>
                  </a:lnTo>
                  <a:lnTo>
                    <a:pt x="467" y="0"/>
                  </a:lnTo>
                  <a:lnTo>
                    <a:pt x="464" y="1"/>
                  </a:lnTo>
                  <a:lnTo>
                    <a:pt x="459" y="2"/>
                  </a:lnTo>
                  <a:lnTo>
                    <a:pt x="451" y="7"/>
                  </a:lnTo>
                  <a:lnTo>
                    <a:pt x="406" y="28"/>
                  </a:lnTo>
                  <a:lnTo>
                    <a:pt x="361" y="51"/>
                  </a:lnTo>
                  <a:lnTo>
                    <a:pt x="337" y="60"/>
                  </a:lnTo>
                  <a:lnTo>
                    <a:pt x="313" y="71"/>
                  </a:lnTo>
                  <a:lnTo>
                    <a:pt x="288" y="81"/>
                  </a:lnTo>
                  <a:lnTo>
                    <a:pt x="262" y="89"/>
                  </a:lnTo>
                  <a:lnTo>
                    <a:pt x="234" y="99"/>
                  </a:lnTo>
                  <a:lnTo>
                    <a:pt x="206" y="106"/>
                  </a:lnTo>
                  <a:lnTo>
                    <a:pt x="176" y="115"/>
                  </a:lnTo>
                  <a:lnTo>
                    <a:pt x="145" y="121"/>
                  </a:lnTo>
                  <a:lnTo>
                    <a:pt x="112" y="128"/>
                  </a:lnTo>
                  <a:lnTo>
                    <a:pt x="78" y="133"/>
                  </a:lnTo>
                  <a:lnTo>
                    <a:pt x="40" y="139"/>
                  </a:lnTo>
                  <a:lnTo>
                    <a:pt x="0" y="143"/>
                  </a:lnTo>
                  <a:lnTo>
                    <a:pt x="0" y="480"/>
                  </a:lnTo>
                  <a:lnTo>
                    <a:pt x="0" y="484"/>
                  </a:lnTo>
                  <a:lnTo>
                    <a:pt x="2" y="487"/>
                  </a:lnTo>
                  <a:lnTo>
                    <a:pt x="38" y="491"/>
                  </a:lnTo>
                  <a:lnTo>
                    <a:pt x="73" y="497"/>
                  </a:lnTo>
                  <a:lnTo>
                    <a:pt x="107" y="502"/>
                  </a:lnTo>
                  <a:lnTo>
                    <a:pt x="138" y="509"/>
                  </a:lnTo>
                  <a:lnTo>
                    <a:pt x="168" y="515"/>
                  </a:lnTo>
                  <a:lnTo>
                    <a:pt x="197" y="524"/>
                  </a:lnTo>
                  <a:lnTo>
                    <a:pt x="224" y="531"/>
                  </a:lnTo>
                  <a:lnTo>
                    <a:pt x="249" y="540"/>
                  </a:lnTo>
                  <a:lnTo>
                    <a:pt x="274" y="549"/>
                  </a:lnTo>
                  <a:lnTo>
                    <a:pt x="299" y="559"/>
                  </a:lnTo>
                  <a:lnTo>
                    <a:pt x="322" y="569"/>
                  </a:lnTo>
                  <a:lnTo>
                    <a:pt x="345" y="578"/>
                  </a:lnTo>
                  <a:lnTo>
                    <a:pt x="390" y="600"/>
                  </a:lnTo>
                  <a:lnTo>
                    <a:pt x="433" y="621"/>
                  </a:lnTo>
                  <a:lnTo>
                    <a:pt x="459" y="635"/>
                  </a:lnTo>
                  <a:lnTo>
                    <a:pt x="464" y="636"/>
                  </a:lnTo>
                  <a:lnTo>
                    <a:pt x="467" y="636"/>
                  </a:lnTo>
                  <a:lnTo>
                    <a:pt x="471" y="636"/>
                  </a:lnTo>
                  <a:lnTo>
                    <a:pt x="474" y="634"/>
                  </a:lnTo>
                  <a:lnTo>
                    <a:pt x="478" y="632"/>
                  </a:lnTo>
                  <a:lnTo>
                    <a:pt x="480" y="629"/>
                  </a:lnTo>
                  <a:lnTo>
                    <a:pt x="481" y="626"/>
                  </a:lnTo>
                  <a:lnTo>
                    <a:pt x="482" y="621"/>
                  </a:lnTo>
                  <a:lnTo>
                    <a:pt x="482" y="405"/>
                  </a:lnTo>
                  <a:lnTo>
                    <a:pt x="497" y="405"/>
                  </a:lnTo>
                  <a:lnTo>
                    <a:pt x="505" y="405"/>
                  </a:lnTo>
                  <a:lnTo>
                    <a:pt x="512" y="403"/>
                  </a:lnTo>
                  <a:lnTo>
                    <a:pt x="520" y="402"/>
                  </a:lnTo>
                  <a:lnTo>
                    <a:pt x="526" y="399"/>
                  </a:lnTo>
                  <a:lnTo>
                    <a:pt x="532" y="397"/>
                  </a:lnTo>
                  <a:lnTo>
                    <a:pt x="539" y="394"/>
                  </a:lnTo>
                  <a:lnTo>
                    <a:pt x="545" y="390"/>
                  </a:lnTo>
                  <a:lnTo>
                    <a:pt x="550" y="385"/>
                  </a:lnTo>
                  <a:lnTo>
                    <a:pt x="555" y="381"/>
                  </a:lnTo>
                  <a:lnTo>
                    <a:pt x="559" y="376"/>
                  </a:lnTo>
                  <a:lnTo>
                    <a:pt x="562" y="370"/>
                  </a:lnTo>
                  <a:lnTo>
                    <a:pt x="566" y="364"/>
                  </a:lnTo>
                  <a:lnTo>
                    <a:pt x="569" y="357"/>
                  </a:lnTo>
                  <a:lnTo>
                    <a:pt x="570" y="351"/>
                  </a:lnTo>
                  <a:lnTo>
                    <a:pt x="571" y="344"/>
                  </a:lnTo>
                  <a:lnTo>
                    <a:pt x="572" y="338"/>
                  </a:lnTo>
                  <a:lnTo>
                    <a:pt x="572" y="299"/>
                  </a:lnTo>
                  <a:lnTo>
                    <a:pt x="571" y="292"/>
                  </a:lnTo>
                  <a:lnTo>
                    <a:pt x="570" y="284"/>
                  </a:lnTo>
                  <a:lnTo>
                    <a:pt x="568" y="278"/>
                  </a:lnTo>
                  <a:lnTo>
                    <a:pt x="566" y="272"/>
                  </a:lnTo>
                  <a:lnTo>
                    <a:pt x="562" y="264"/>
                  </a:lnTo>
                  <a:lnTo>
                    <a:pt x="558" y="259"/>
                  </a:lnTo>
                  <a:lnTo>
                    <a:pt x="554" y="252"/>
                  </a:lnTo>
                  <a:lnTo>
                    <a:pt x="550" y="247"/>
                  </a:lnTo>
                  <a:lnTo>
                    <a:pt x="544" y="243"/>
                  </a:lnTo>
                  <a:lnTo>
                    <a:pt x="538" y="237"/>
                  </a:lnTo>
                  <a:lnTo>
                    <a:pt x="531" y="234"/>
                  </a:lnTo>
                  <a:lnTo>
                    <a:pt x="525" y="231"/>
                  </a:lnTo>
                  <a:lnTo>
                    <a:pt x="518" y="228"/>
                  </a:lnTo>
                  <a:lnTo>
                    <a:pt x="511" y="226"/>
                  </a:lnTo>
                  <a:lnTo>
                    <a:pt x="505" y="225"/>
                  </a:lnTo>
                  <a:lnTo>
                    <a:pt x="497" y="2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2021">
              <a:extLst>
                <a:ext uri="{FF2B5EF4-FFF2-40B4-BE49-F238E27FC236}">
                  <a16:creationId xmlns:a16="http://schemas.microsoft.com/office/drawing/2014/main" id="{C9F56FB6-1035-42DE-9724-DCA23DDC0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5525" y="4297363"/>
              <a:ext cx="76200" cy="106363"/>
            </a:xfrm>
            <a:custGeom>
              <a:avLst/>
              <a:gdLst>
                <a:gd name="T0" fmla="*/ 240 w 240"/>
                <a:gd name="T1" fmla="*/ 0 h 334"/>
                <a:gd name="T2" fmla="*/ 222 w 240"/>
                <a:gd name="T3" fmla="*/ 0 h 334"/>
                <a:gd name="T4" fmla="*/ 204 w 240"/>
                <a:gd name="T5" fmla="*/ 1 h 334"/>
                <a:gd name="T6" fmla="*/ 185 w 240"/>
                <a:gd name="T7" fmla="*/ 1 h 334"/>
                <a:gd name="T8" fmla="*/ 165 w 240"/>
                <a:gd name="T9" fmla="*/ 1 h 334"/>
                <a:gd name="T10" fmla="*/ 120 w 240"/>
                <a:gd name="T11" fmla="*/ 1 h 334"/>
                <a:gd name="T12" fmla="*/ 108 w 240"/>
                <a:gd name="T13" fmla="*/ 2 h 334"/>
                <a:gd name="T14" fmla="*/ 96 w 240"/>
                <a:gd name="T15" fmla="*/ 4 h 334"/>
                <a:gd name="T16" fmla="*/ 85 w 240"/>
                <a:gd name="T17" fmla="*/ 8 h 334"/>
                <a:gd name="T18" fmla="*/ 73 w 240"/>
                <a:gd name="T19" fmla="*/ 12 h 334"/>
                <a:gd name="T20" fmla="*/ 62 w 240"/>
                <a:gd name="T21" fmla="*/ 17 h 334"/>
                <a:gd name="T22" fmla="*/ 53 w 240"/>
                <a:gd name="T23" fmla="*/ 24 h 334"/>
                <a:gd name="T24" fmla="*/ 44 w 240"/>
                <a:gd name="T25" fmla="*/ 32 h 334"/>
                <a:gd name="T26" fmla="*/ 35 w 240"/>
                <a:gd name="T27" fmla="*/ 41 h 334"/>
                <a:gd name="T28" fmla="*/ 27 w 240"/>
                <a:gd name="T29" fmla="*/ 51 h 334"/>
                <a:gd name="T30" fmla="*/ 20 w 240"/>
                <a:gd name="T31" fmla="*/ 60 h 334"/>
                <a:gd name="T32" fmla="*/ 15 w 240"/>
                <a:gd name="T33" fmla="*/ 72 h 334"/>
                <a:gd name="T34" fmla="*/ 10 w 240"/>
                <a:gd name="T35" fmla="*/ 84 h 334"/>
                <a:gd name="T36" fmla="*/ 5 w 240"/>
                <a:gd name="T37" fmla="*/ 96 h 334"/>
                <a:gd name="T38" fmla="*/ 2 w 240"/>
                <a:gd name="T39" fmla="*/ 110 h 334"/>
                <a:gd name="T40" fmla="*/ 1 w 240"/>
                <a:gd name="T41" fmla="*/ 122 h 334"/>
                <a:gd name="T42" fmla="*/ 0 w 240"/>
                <a:gd name="T43" fmla="*/ 136 h 334"/>
                <a:gd name="T44" fmla="*/ 0 w 240"/>
                <a:gd name="T45" fmla="*/ 212 h 334"/>
                <a:gd name="T46" fmla="*/ 1 w 240"/>
                <a:gd name="T47" fmla="*/ 224 h 334"/>
                <a:gd name="T48" fmla="*/ 2 w 240"/>
                <a:gd name="T49" fmla="*/ 237 h 334"/>
                <a:gd name="T50" fmla="*/ 5 w 240"/>
                <a:gd name="T51" fmla="*/ 249 h 334"/>
                <a:gd name="T52" fmla="*/ 9 w 240"/>
                <a:gd name="T53" fmla="*/ 261 h 334"/>
                <a:gd name="T54" fmla="*/ 14 w 240"/>
                <a:gd name="T55" fmla="*/ 272 h 334"/>
                <a:gd name="T56" fmla="*/ 19 w 240"/>
                <a:gd name="T57" fmla="*/ 281 h 334"/>
                <a:gd name="T58" fmla="*/ 26 w 240"/>
                <a:gd name="T59" fmla="*/ 290 h 334"/>
                <a:gd name="T60" fmla="*/ 33 w 240"/>
                <a:gd name="T61" fmla="*/ 298 h 334"/>
                <a:gd name="T62" fmla="*/ 42 w 240"/>
                <a:gd name="T63" fmla="*/ 306 h 334"/>
                <a:gd name="T64" fmla="*/ 52 w 240"/>
                <a:gd name="T65" fmla="*/ 312 h 334"/>
                <a:gd name="T66" fmla="*/ 61 w 240"/>
                <a:gd name="T67" fmla="*/ 319 h 334"/>
                <a:gd name="T68" fmla="*/ 72 w 240"/>
                <a:gd name="T69" fmla="*/ 323 h 334"/>
                <a:gd name="T70" fmla="*/ 83 w 240"/>
                <a:gd name="T71" fmla="*/ 327 h 334"/>
                <a:gd name="T72" fmla="*/ 96 w 240"/>
                <a:gd name="T73" fmla="*/ 329 h 334"/>
                <a:gd name="T74" fmla="*/ 107 w 240"/>
                <a:gd name="T75" fmla="*/ 332 h 334"/>
                <a:gd name="T76" fmla="*/ 120 w 240"/>
                <a:gd name="T77" fmla="*/ 332 h 334"/>
                <a:gd name="T78" fmla="*/ 165 w 240"/>
                <a:gd name="T79" fmla="*/ 332 h 334"/>
                <a:gd name="T80" fmla="*/ 185 w 240"/>
                <a:gd name="T81" fmla="*/ 332 h 334"/>
                <a:gd name="T82" fmla="*/ 204 w 240"/>
                <a:gd name="T83" fmla="*/ 333 h 334"/>
                <a:gd name="T84" fmla="*/ 222 w 240"/>
                <a:gd name="T85" fmla="*/ 333 h 334"/>
                <a:gd name="T86" fmla="*/ 240 w 240"/>
                <a:gd name="T87" fmla="*/ 334 h 334"/>
                <a:gd name="T88" fmla="*/ 240 w 240"/>
                <a:gd name="T89" fmla="*/ 333 h 334"/>
                <a:gd name="T90" fmla="*/ 240 w 240"/>
                <a:gd name="T91" fmla="*/ 332 h 334"/>
                <a:gd name="T92" fmla="*/ 240 w 240"/>
                <a:gd name="T93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0" h="334">
                  <a:moveTo>
                    <a:pt x="240" y="0"/>
                  </a:moveTo>
                  <a:lnTo>
                    <a:pt x="222" y="0"/>
                  </a:lnTo>
                  <a:lnTo>
                    <a:pt x="204" y="1"/>
                  </a:lnTo>
                  <a:lnTo>
                    <a:pt x="185" y="1"/>
                  </a:lnTo>
                  <a:lnTo>
                    <a:pt x="165" y="1"/>
                  </a:lnTo>
                  <a:lnTo>
                    <a:pt x="120" y="1"/>
                  </a:lnTo>
                  <a:lnTo>
                    <a:pt x="108" y="2"/>
                  </a:lnTo>
                  <a:lnTo>
                    <a:pt x="96" y="4"/>
                  </a:lnTo>
                  <a:lnTo>
                    <a:pt x="85" y="8"/>
                  </a:lnTo>
                  <a:lnTo>
                    <a:pt x="73" y="12"/>
                  </a:lnTo>
                  <a:lnTo>
                    <a:pt x="62" y="17"/>
                  </a:lnTo>
                  <a:lnTo>
                    <a:pt x="53" y="24"/>
                  </a:lnTo>
                  <a:lnTo>
                    <a:pt x="44" y="32"/>
                  </a:lnTo>
                  <a:lnTo>
                    <a:pt x="35" y="41"/>
                  </a:lnTo>
                  <a:lnTo>
                    <a:pt x="27" y="51"/>
                  </a:lnTo>
                  <a:lnTo>
                    <a:pt x="20" y="60"/>
                  </a:lnTo>
                  <a:lnTo>
                    <a:pt x="15" y="72"/>
                  </a:lnTo>
                  <a:lnTo>
                    <a:pt x="10" y="84"/>
                  </a:lnTo>
                  <a:lnTo>
                    <a:pt x="5" y="96"/>
                  </a:lnTo>
                  <a:lnTo>
                    <a:pt x="2" y="110"/>
                  </a:lnTo>
                  <a:lnTo>
                    <a:pt x="1" y="122"/>
                  </a:lnTo>
                  <a:lnTo>
                    <a:pt x="0" y="136"/>
                  </a:lnTo>
                  <a:lnTo>
                    <a:pt x="0" y="212"/>
                  </a:lnTo>
                  <a:lnTo>
                    <a:pt x="1" y="224"/>
                  </a:lnTo>
                  <a:lnTo>
                    <a:pt x="2" y="237"/>
                  </a:lnTo>
                  <a:lnTo>
                    <a:pt x="5" y="249"/>
                  </a:lnTo>
                  <a:lnTo>
                    <a:pt x="9" y="261"/>
                  </a:lnTo>
                  <a:lnTo>
                    <a:pt x="14" y="272"/>
                  </a:lnTo>
                  <a:lnTo>
                    <a:pt x="19" y="281"/>
                  </a:lnTo>
                  <a:lnTo>
                    <a:pt x="26" y="290"/>
                  </a:lnTo>
                  <a:lnTo>
                    <a:pt x="33" y="298"/>
                  </a:lnTo>
                  <a:lnTo>
                    <a:pt x="42" y="306"/>
                  </a:lnTo>
                  <a:lnTo>
                    <a:pt x="52" y="312"/>
                  </a:lnTo>
                  <a:lnTo>
                    <a:pt x="61" y="319"/>
                  </a:lnTo>
                  <a:lnTo>
                    <a:pt x="72" y="323"/>
                  </a:lnTo>
                  <a:lnTo>
                    <a:pt x="83" y="327"/>
                  </a:lnTo>
                  <a:lnTo>
                    <a:pt x="96" y="329"/>
                  </a:lnTo>
                  <a:lnTo>
                    <a:pt x="107" y="332"/>
                  </a:lnTo>
                  <a:lnTo>
                    <a:pt x="120" y="332"/>
                  </a:lnTo>
                  <a:lnTo>
                    <a:pt x="165" y="332"/>
                  </a:lnTo>
                  <a:lnTo>
                    <a:pt x="185" y="332"/>
                  </a:lnTo>
                  <a:lnTo>
                    <a:pt x="204" y="333"/>
                  </a:lnTo>
                  <a:lnTo>
                    <a:pt x="222" y="333"/>
                  </a:lnTo>
                  <a:lnTo>
                    <a:pt x="240" y="334"/>
                  </a:lnTo>
                  <a:lnTo>
                    <a:pt x="240" y="333"/>
                  </a:lnTo>
                  <a:lnTo>
                    <a:pt x="240" y="332"/>
                  </a:lnTo>
                  <a:lnTo>
                    <a:pt x="24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2022">
              <a:extLst>
                <a:ext uri="{FF2B5EF4-FFF2-40B4-BE49-F238E27FC236}">
                  <a16:creationId xmlns:a16="http://schemas.microsoft.com/office/drawing/2014/main" id="{70DD6423-8AD9-4CA1-BA5B-5DA99F9BD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1250" y="4287838"/>
              <a:ext cx="57150" cy="201613"/>
            </a:xfrm>
            <a:custGeom>
              <a:avLst/>
              <a:gdLst>
                <a:gd name="T0" fmla="*/ 154 w 177"/>
                <a:gd name="T1" fmla="*/ 594 h 632"/>
                <a:gd name="T2" fmla="*/ 126 w 177"/>
                <a:gd name="T3" fmla="*/ 574 h 632"/>
                <a:gd name="T4" fmla="*/ 100 w 177"/>
                <a:gd name="T5" fmla="*/ 549 h 632"/>
                <a:gd name="T6" fmla="*/ 79 w 177"/>
                <a:gd name="T7" fmla="*/ 520 h 632"/>
                <a:gd name="T8" fmla="*/ 60 w 177"/>
                <a:gd name="T9" fmla="*/ 489 h 632"/>
                <a:gd name="T10" fmla="*/ 46 w 177"/>
                <a:gd name="T11" fmla="*/ 455 h 632"/>
                <a:gd name="T12" fmla="*/ 37 w 177"/>
                <a:gd name="T13" fmla="*/ 419 h 632"/>
                <a:gd name="T14" fmla="*/ 31 w 177"/>
                <a:gd name="T15" fmla="*/ 380 h 632"/>
                <a:gd name="T16" fmla="*/ 30 w 177"/>
                <a:gd name="T17" fmla="*/ 15 h 632"/>
                <a:gd name="T18" fmla="*/ 29 w 177"/>
                <a:gd name="T19" fmla="*/ 10 h 632"/>
                <a:gd name="T20" fmla="*/ 26 w 177"/>
                <a:gd name="T21" fmla="*/ 5 h 632"/>
                <a:gd name="T22" fmla="*/ 22 w 177"/>
                <a:gd name="T23" fmla="*/ 1 h 632"/>
                <a:gd name="T24" fmla="*/ 15 w 177"/>
                <a:gd name="T25" fmla="*/ 0 h 632"/>
                <a:gd name="T26" fmla="*/ 10 w 177"/>
                <a:gd name="T27" fmla="*/ 1 h 632"/>
                <a:gd name="T28" fmla="*/ 5 w 177"/>
                <a:gd name="T29" fmla="*/ 5 h 632"/>
                <a:gd name="T30" fmla="*/ 1 w 177"/>
                <a:gd name="T31" fmla="*/ 10 h 632"/>
                <a:gd name="T32" fmla="*/ 0 w 177"/>
                <a:gd name="T33" fmla="*/ 15 h 632"/>
                <a:gd name="T34" fmla="*/ 1 w 177"/>
                <a:gd name="T35" fmla="*/ 383 h 632"/>
                <a:gd name="T36" fmla="*/ 7 w 177"/>
                <a:gd name="T37" fmla="*/ 425 h 632"/>
                <a:gd name="T38" fmla="*/ 18 w 177"/>
                <a:gd name="T39" fmla="*/ 466 h 632"/>
                <a:gd name="T40" fmla="*/ 34 w 177"/>
                <a:gd name="T41" fmla="*/ 503 h 632"/>
                <a:gd name="T42" fmla="*/ 54 w 177"/>
                <a:gd name="T43" fmla="*/ 539 h 632"/>
                <a:gd name="T44" fmla="*/ 78 w 177"/>
                <a:gd name="T45" fmla="*/ 570 h 632"/>
                <a:gd name="T46" fmla="*/ 107 w 177"/>
                <a:gd name="T47" fmla="*/ 598 h 632"/>
                <a:gd name="T48" fmla="*/ 139 w 177"/>
                <a:gd name="T49" fmla="*/ 620 h 632"/>
                <a:gd name="T50" fmla="*/ 159 w 177"/>
                <a:gd name="T51" fmla="*/ 631 h 632"/>
                <a:gd name="T52" fmla="*/ 167 w 177"/>
                <a:gd name="T53" fmla="*/ 631 h 632"/>
                <a:gd name="T54" fmla="*/ 173 w 177"/>
                <a:gd name="T55" fmla="*/ 627 h 632"/>
                <a:gd name="T56" fmla="*/ 176 w 177"/>
                <a:gd name="T57" fmla="*/ 620 h 632"/>
                <a:gd name="T58" fmla="*/ 177 w 177"/>
                <a:gd name="T59" fmla="*/ 615 h 632"/>
                <a:gd name="T60" fmla="*/ 175 w 177"/>
                <a:gd name="T61" fmla="*/ 609 h 632"/>
                <a:gd name="T62" fmla="*/ 171 w 177"/>
                <a:gd name="T63" fmla="*/ 604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7" h="632">
                  <a:moveTo>
                    <a:pt x="169" y="603"/>
                  </a:moveTo>
                  <a:lnTo>
                    <a:pt x="154" y="594"/>
                  </a:lnTo>
                  <a:lnTo>
                    <a:pt x="139" y="585"/>
                  </a:lnTo>
                  <a:lnTo>
                    <a:pt x="126" y="574"/>
                  </a:lnTo>
                  <a:lnTo>
                    <a:pt x="113" y="562"/>
                  </a:lnTo>
                  <a:lnTo>
                    <a:pt x="100" y="549"/>
                  </a:lnTo>
                  <a:lnTo>
                    <a:pt x="89" y="535"/>
                  </a:lnTo>
                  <a:lnTo>
                    <a:pt x="79" y="520"/>
                  </a:lnTo>
                  <a:lnTo>
                    <a:pt x="69" y="505"/>
                  </a:lnTo>
                  <a:lnTo>
                    <a:pt x="60" y="489"/>
                  </a:lnTo>
                  <a:lnTo>
                    <a:pt x="53" y="472"/>
                  </a:lnTo>
                  <a:lnTo>
                    <a:pt x="46" y="455"/>
                  </a:lnTo>
                  <a:lnTo>
                    <a:pt x="41" y="437"/>
                  </a:lnTo>
                  <a:lnTo>
                    <a:pt x="37" y="419"/>
                  </a:lnTo>
                  <a:lnTo>
                    <a:pt x="34" y="399"/>
                  </a:lnTo>
                  <a:lnTo>
                    <a:pt x="31" y="380"/>
                  </a:lnTo>
                  <a:lnTo>
                    <a:pt x="30" y="361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10"/>
                  </a:lnTo>
                  <a:lnTo>
                    <a:pt x="28" y="7"/>
                  </a:lnTo>
                  <a:lnTo>
                    <a:pt x="26" y="5"/>
                  </a:lnTo>
                  <a:lnTo>
                    <a:pt x="24" y="3"/>
                  </a:lnTo>
                  <a:lnTo>
                    <a:pt x="22" y="1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361"/>
                  </a:lnTo>
                  <a:lnTo>
                    <a:pt x="1" y="383"/>
                  </a:lnTo>
                  <a:lnTo>
                    <a:pt x="4" y="404"/>
                  </a:lnTo>
                  <a:lnTo>
                    <a:pt x="7" y="425"/>
                  </a:lnTo>
                  <a:lnTo>
                    <a:pt x="12" y="445"/>
                  </a:lnTo>
                  <a:lnTo>
                    <a:pt x="18" y="466"/>
                  </a:lnTo>
                  <a:lnTo>
                    <a:pt x="25" y="485"/>
                  </a:lnTo>
                  <a:lnTo>
                    <a:pt x="34" y="503"/>
                  </a:lnTo>
                  <a:lnTo>
                    <a:pt x="43" y="522"/>
                  </a:lnTo>
                  <a:lnTo>
                    <a:pt x="54" y="539"/>
                  </a:lnTo>
                  <a:lnTo>
                    <a:pt x="65" y="555"/>
                  </a:lnTo>
                  <a:lnTo>
                    <a:pt x="78" y="570"/>
                  </a:lnTo>
                  <a:lnTo>
                    <a:pt x="92" y="585"/>
                  </a:lnTo>
                  <a:lnTo>
                    <a:pt x="107" y="598"/>
                  </a:lnTo>
                  <a:lnTo>
                    <a:pt x="122" y="609"/>
                  </a:lnTo>
                  <a:lnTo>
                    <a:pt x="139" y="620"/>
                  </a:lnTo>
                  <a:lnTo>
                    <a:pt x="156" y="630"/>
                  </a:lnTo>
                  <a:lnTo>
                    <a:pt x="159" y="631"/>
                  </a:lnTo>
                  <a:lnTo>
                    <a:pt x="162" y="632"/>
                  </a:lnTo>
                  <a:lnTo>
                    <a:pt x="167" y="631"/>
                  </a:lnTo>
                  <a:lnTo>
                    <a:pt x="170" y="630"/>
                  </a:lnTo>
                  <a:lnTo>
                    <a:pt x="173" y="627"/>
                  </a:lnTo>
                  <a:lnTo>
                    <a:pt x="175" y="623"/>
                  </a:lnTo>
                  <a:lnTo>
                    <a:pt x="176" y="620"/>
                  </a:lnTo>
                  <a:lnTo>
                    <a:pt x="177" y="617"/>
                  </a:lnTo>
                  <a:lnTo>
                    <a:pt x="177" y="615"/>
                  </a:lnTo>
                  <a:lnTo>
                    <a:pt x="176" y="612"/>
                  </a:lnTo>
                  <a:lnTo>
                    <a:pt x="175" y="609"/>
                  </a:lnTo>
                  <a:lnTo>
                    <a:pt x="173" y="606"/>
                  </a:lnTo>
                  <a:lnTo>
                    <a:pt x="171" y="604"/>
                  </a:lnTo>
                  <a:lnTo>
                    <a:pt x="169" y="6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977AB3C1-3127-4347-BA2E-456AAEAD8F26}"/>
              </a:ext>
            </a:extLst>
          </p:cNvPr>
          <p:cNvGrpSpPr>
            <a:grpSpLocks noChangeAspect="1"/>
          </p:cNvGrpSpPr>
          <p:nvPr/>
        </p:nvGrpSpPr>
        <p:grpSpPr>
          <a:xfrm>
            <a:off x="322509" y="4251082"/>
            <a:ext cx="1457372" cy="360000"/>
            <a:chOff x="3934231" y="6080525"/>
            <a:chExt cx="1766646" cy="436397"/>
          </a:xfrm>
        </p:grpSpPr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3E88E1AF-4EED-40C1-B495-8F18FDC68B22}"/>
                </a:ext>
              </a:extLst>
            </p:cNvPr>
            <p:cNvSpPr/>
            <p:nvPr/>
          </p:nvSpPr>
          <p:spPr>
            <a:xfrm>
              <a:off x="3934231" y="6080525"/>
              <a:ext cx="199872" cy="436397"/>
            </a:xfrm>
            <a:custGeom>
              <a:avLst/>
              <a:gdLst/>
              <a:ahLst/>
              <a:cxnLst/>
              <a:rect l="l" t="t" r="r" b="b"/>
              <a:pathLst>
                <a:path w="199872" h="436397">
                  <a:moveTo>
                    <a:pt x="99934" y="0"/>
                  </a:moveTo>
                  <a:cubicBezTo>
                    <a:pt x="132904" y="201"/>
                    <a:pt x="157791" y="9540"/>
                    <a:pt x="174594" y="28017"/>
                  </a:cubicBezTo>
                  <a:cubicBezTo>
                    <a:pt x="191397" y="46493"/>
                    <a:pt x="199823" y="72901"/>
                    <a:pt x="199872" y="107239"/>
                  </a:cubicBezTo>
                  <a:lnTo>
                    <a:pt x="199872" y="148716"/>
                  </a:lnTo>
                  <a:lnTo>
                    <a:pt x="136550" y="148716"/>
                  </a:lnTo>
                  <a:lnTo>
                    <a:pt x="136550" y="102969"/>
                  </a:lnTo>
                  <a:cubicBezTo>
                    <a:pt x="136436" y="87873"/>
                    <a:pt x="133308" y="77046"/>
                    <a:pt x="127167" y="70490"/>
                  </a:cubicBezTo>
                  <a:cubicBezTo>
                    <a:pt x="121027" y="63933"/>
                    <a:pt x="112559" y="60731"/>
                    <a:pt x="101765" y="60883"/>
                  </a:cubicBezTo>
                  <a:cubicBezTo>
                    <a:pt x="90971" y="60731"/>
                    <a:pt x="82503" y="63933"/>
                    <a:pt x="76363" y="70490"/>
                  </a:cubicBezTo>
                  <a:cubicBezTo>
                    <a:pt x="70222" y="77046"/>
                    <a:pt x="67094" y="87873"/>
                    <a:pt x="66980" y="102969"/>
                  </a:cubicBezTo>
                  <a:lnTo>
                    <a:pt x="66980" y="333424"/>
                  </a:lnTo>
                  <a:cubicBezTo>
                    <a:pt x="67094" y="348496"/>
                    <a:pt x="70222" y="359222"/>
                    <a:pt x="76363" y="365601"/>
                  </a:cubicBezTo>
                  <a:cubicBezTo>
                    <a:pt x="82503" y="371981"/>
                    <a:pt x="90971" y="375081"/>
                    <a:pt x="101765" y="374904"/>
                  </a:cubicBezTo>
                  <a:cubicBezTo>
                    <a:pt x="112559" y="375081"/>
                    <a:pt x="121027" y="371981"/>
                    <a:pt x="127167" y="365601"/>
                  </a:cubicBezTo>
                  <a:cubicBezTo>
                    <a:pt x="133308" y="359222"/>
                    <a:pt x="136436" y="348496"/>
                    <a:pt x="136550" y="333424"/>
                  </a:cubicBezTo>
                  <a:lnTo>
                    <a:pt x="136550" y="254736"/>
                  </a:lnTo>
                  <a:lnTo>
                    <a:pt x="106037" y="254736"/>
                  </a:lnTo>
                  <a:lnTo>
                    <a:pt x="106037" y="193852"/>
                  </a:lnTo>
                  <a:lnTo>
                    <a:pt x="199872" y="193852"/>
                  </a:lnTo>
                  <a:lnTo>
                    <a:pt x="199872" y="329154"/>
                  </a:lnTo>
                  <a:cubicBezTo>
                    <a:pt x="199823" y="363494"/>
                    <a:pt x="191397" y="389902"/>
                    <a:pt x="174594" y="408379"/>
                  </a:cubicBezTo>
                  <a:cubicBezTo>
                    <a:pt x="157791" y="426857"/>
                    <a:pt x="132904" y="436196"/>
                    <a:pt x="99934" y="436397"/>
                  </a:cubicBezTo>
                  <a:cubicBezTo>
                    <a:pt x="66967" y="436196"/>
                    <a:pt x="42082" y="426857"/>
                    <a:pt x="25279" y="408379"/>
                  </a:cubicBezTo>
                  <a:cubicBezTo>
                    <a:pt x="8475" y="389902"/>
                    <a:pt x="49" y="363494"/>
                    <a:pt x="0" y="329154"/>
                  </a:cubicBezTo>
                  <a:lnTo>
                    <a:pt x="0" y="107239"/>
                  </a:lnTo>
                  <a:cubicBezTo>
                    <a:pt x="49" y="72901"/>
                    <a:pt x="8475" y="46493"/>
                    <a:pt x="25279" y="28017"/>
                  </a:cubicBezTo>
                  <a:cubicBezTo>
                    <a:pt x="42082" y="9540"/>
                    <a:pt x="66967" y="201"/>
                    <a:pt x="9993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4D2E5FE-DC92-4295-8666-868991C9DF33}"/>
                </a:ext>
              </a:extLst>
            </p:cNvPr>
            <p:cNvSpPr/>
            <p:nvPr/>
          </p:nvSpPr>
          <p:spPr>
            <a:xfrm>
              <a:off x="5267732" y="6080525"/>
              <a:ext cx="199873" cy="436397"/>
            </a:xfrm>
            <a:custGeom>
              <a:avLst/>
              <a:gdLst/>
              <a:ahLst/>
              <a:cxnLst/>
              <a:rect l="l" t="t" r="r" b="b"/>
              <a:pathLst>
                <a:path w="199873" h="436397">
                  <a:moveTo>
                    <a:pt x="99934" y="0"/>
                  </a:moveTo>
                  <a:cubicBezTo>
                    <a:pt x="132904" y="201"/>
                    <a:pt x="157791" y="9539"/>
                    <a:pt x="174594" y="28015"/>
                  </a:cubicBezTo>
                  <a:cubicBezTo>
                    <a:pt x="191397" y="46490"/>
                    <a:pt x="199824" y="72893"/>
                    <a:pt x="199873" y="107224"/>
                  </a:cubicBezTo>
                  <a:lnTo>
                    <a:pt x="199873" y="148687"/>
                  </a:lnTo>
                  <a:lnTo>
                    <a:pt x="136550" y="148687"/>
                  </a:lnTo>
                  <a:lnTo>
                    <a:pt x="136550" y="102956"/>
                  </a:lnTo>
                  <a:cubicBezTo>
                    <a:pt x="136436" y="87864"/>
                    <a:pt x="133308" y="77041"/>
                    <a:pt x="127168" y="70487"/>
                  </a:cubicBezTo>
                  <a:cubicBezTo>
                    <a:pt x="121027" y="63932"/>
                    <a:pt x="112559" y="60731"/>
                    <a:pt x="101765" y="60883"/>
                  </a:cubicBezTo>
                  <a:cubicBezTo>
                    <a:pt x="90971" y="60731"/>
                    <a:pt x="82503" y="63932"/>
                    <a:pt x="76363" y="70487"/>
                  </a:cubicBezTo>
                  <a:cubicBezTo>
                    <a:pt x="70222" y="77041"/>
                    <a:pt x="67094" y="87864"/>
                    <a:pt x="66980" y="102956"/>
                  </a:cubicBezTo>
                  <a:lnTo>
                    <a:pt x="66980" y="333441"/>
                  </a:lnTo>
                  <a:cubicBezTo>
                    <a:pt x="67094" y="348507"/>
                    <a:pt x="70222" y="359228"/>
                    <a:pt x="76363" y="365605"/>
                  </a:cubicBezTo>
                  <a:cubicBezTo>
                    <a:pt x="82503" y="371982"/>
                    <a:pt x="90971" y="375081"/>
                    <a:pt x="101765" y="374904"/>
                  </a:cubicBezTo>
                  <a:cubicBezTo>
                    <a:pt x="112559" y="375081"/>
                    <a:pt x="121027" y="371982"/>
                    <a:pt x="127168" y="365605"/>
                  </a:cubicBezTo>
                  <a:cubicBezTo>
                    <a:pt x="133308" y="359228"/>
                    <a:pt x="136436" y="348507"/>
                    <a:pt x="136550" y="333441"/>
                  </a:cubicBezTo>
                  <a:lnTo>
                    <a:pt x="136550" y="272466"/>
                  </a:lnTo>
                  <a:lnTo>
                    <a:pt x="199873" y="272466"/>
                  </a:lnTo>
                  <a:lnTo>
                    <a:pt x="199873" y="329172"/>
                  </a:lnTo>
                  <a:cubicBezTo>
                    <a:pt x="199824" y="363503"/>
                    <a:pt x="191397" y="389906"/>
                    <a:pt x="174594" y="408382"/>
                  </a:cubicBezTo>
                  <a:cubicBezTo>
                    <a:pt x="157791" y="426857"/>
                    <a:pt x="132904" y="436195"/>
                    <a:pt x="99934" y="436397"/>
                  </a:cubicBezTo>
                  <a:cubicBezTo>
                    <a:pt x="66967" y="436195"/>
                    <a:pt x="42082" y="426857"/>
                    <a:pt x="25279" y="408382"/>
                  </a:cubicBezTo>
                  <a:cubicBezTo>
                    <a:pt x="8475" y="389906"/>
                    <a:pt x="49" y="363503"/>
                    <a:pt x="0" y="329172"/>
                  </a:cubicBezTo>
                  <a:lnTo>
                    <a:pt x="0" y="107224"/>
                  </a:lnTo>
                  <a:cubicBezTo>
                    <a:pt x="49" y="72893"/>
                    <a:pt x="8475" y="46490"/>
                    <a:pt x="25279" y="28015"/>
                  </a:cubicBezTo>
                  <a:cubicBezTo>
                    <a:pt x="42082" y="9539"/>
                    <a:pt x="66967" y="201"/>
                    <a:pt x="9993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85E8DDAD-A4CF-4C8E-BA58-E1129718BFE7}"/>
                </a:ext>
              </a:extLst>
            </p:cNvPr>
            <p:cNvSpPr/>
            <p:nvPr/>
          </p:nvSpPr>
          <p:spPr>
            <a:xfrm>
              <a:off x="5500980" y="6080525"/>
              <a:ext cx="199897" cy="436397"/>
            </a:xfrm>
            <a:custGeom>
              <a:avLst/>
              <a:gdLst/>
              <a:ahLst/>
              <a:cxnLst/>
              <a:rect l="l" t="t" r="r" b="b"/>
              <a:pathLst>
                <a:path w="199897" h="436397">
                  <a:moveTo>
                    <a:pt x="100544" y="0"/>
                  </a:moveTo>
                  <a:cubicBezTo>
                    <a:pt x="133196" y="201"/>
                    <a:pt x="157803" y="9539"/>
                    <a:pt x="174365" y="28015"/>
                  </a:cubicBezTo>
                  <a:cubicBezTo>
                    <a:pt x="190928" y="46490"/>
                    <a:pt x="199227" y="72893"/>
                    <a:pt x="199263" y="107224"/>
                  </a:cubicBezTo>
                  <a:lnTo>
                    <a:pt x="199263" y="120638"/>
                  </a:lnTo>
                  <a:lnTo>
                    <a:pt x="135941" y="120638"/>
                  </a:lnTo>
                  <a:lnTo>
                    <a:pt x="135941" y="102956"/>
                  </a:lnTo>
                  <a:cubicBezTo>
                    <a:pt x="135877" y="87864"/>
                    <a:pt x="132953" y="77041"/>
                    <a:pt x="127168" y="70487"/>
                  </a:cubicBezTo>
                  <a:cubicBezTo>
                    <a:pt x="121383" y="63932"/>
                    <a:pt x="113118" y="60731"/>
                    <a:pt x="102375" y="60883"/>
                  </a:cubicBezTo>
                  <a:cubicBezTo>
                    <a:pt x="91631" y="60731"/>
                    <a:pt x="83367" y="63932"/>
                    <a:pt x="77582" y="70487"/>
                  </a:cubicBezTo>
                  <a:cubicBezTo>
                    <a:pt x="71797" y="77041"/>
                    <a:pt x="68872" y="87864"/>
                    <a:pt x="68809" y="102956"/>
                  </a:cubicBezTo>
                  <a:cubicBezTo>
                    <a:pt x="68453" y="118021"/>
                    <a:pt x="72521" y="132554"/>
                    <a:pt x="81015" y="146553"/>
                  </a:cubicBezTo>
                  <a:cubicBezTo>
                    <a:pt x="89509" y="160551"/>
                    <a:pt x="104564" y="176913"/>
                    <a:pt x="126180" y="195637"/>
                  </a:cubicBezTo>
                  <a:cubicBezTo>
                    <a:pt x="153766" y="219761"/>
                    <a:pt x="173052" y="242093"/>
                    <a:pt x="184039" y="262634"/>
                  </a:cubicBezTo>
                  <a:cubicBezTo>
                    <a:pt x="195027" y="283174"/>
                    <a:pt x="200304" y="305354"/>
                    <a:pt x="199873" y="329172"/>
                  </a:cubicBezTo>
                  <a:cubicBezTo>
                    <a:pt x="199824" y="363503"/>
                    <a:pt x="191397" y="389906"/>
                    <a:pt x="174594" y="408382"/>
                  </a:cubicBezTo>
                  <a:cubicBezTo>
                    <a:pt x="157791" y="426857"/>
                    <a:pt x="132906" y="436195"/>
                    <a:pt x="99939" y="436397"/>
                  </a:cubicBezTo>
                  <a:cubicBezTo>
                    <a:pt x="66969" y="436195"/>
                    <a:pt x="42082" y="426857"/>
                    <a:pt x="25279" y="408382"/>
                  </a:cubicBezTo>
                  <a:cubicBezTo>
                    <a:pt x="8475" y="389906"/>
                    <a:pt x="49" y="363503"/>
                    <a:pt x="0" y="329172"/>
                  </a:cubicBezTo>
                  <a:lnTo>
                    <a:pt x="0" y="302953"/>
                  </a:lnTo>
                  <a:lnTo>
                    <a:pt x="63322" y="302953"/>
                  </a:lnTo>
                  <a:lnTo>
                    <a:pt x="63322" y="333441"/>
                  </a:lnTo>
                  <a:cubicBezTo>
                    <a:pt x="63437" y="348507"/>
                    <a:pt x="66564" y="359228"/>
                    <a:pt x="72705" y="365605"/>
                  </a:cubicBezTo>
                  <a:cubicBezTo>
                    <a:pt x="78845" y="371982"/>
                    <a:pt x="87312" y="375081"/>
                    <a:pt x="98104" y="374904"/>
                  </a:cubicBezTo>
                  <a:cubicBezTo>
                    <a:pt x="108899" y="375081"/>
                    <a:pt x="117368" y="371982"/>
                    <a:pt x="123509" y="365605"/>
                  </a:cubicBezTo>
                  <a:cubicBezTo>
                    <a:pt x="129651" y="359228"/>
                    <a:pt x="132779" y="348507"/>
                    <a:pt x="132893" y="333441"/>
                  </a:cubicBezTo>
                  <a:cubicBezTo>
                    <a:pt x="133249" y="318375"/>
                    <a:pt x="129180" y="303842"/>
                    <a:pt x="120686" y="289844"/>
                  </a:cubicBezTo>
                  <a:cubicBezTo>
                    <a:pt x="112193" y="275845"/>
                    <a:pt x="97138" y="259483"/>
                    <a:pt x="75522" y="240759"/>
                  </a:cubicBezTo>
                  <a:cubicBezTo>
                    <a:pt x="47936" y="216636"/>
                    <a:pt x="28650" y="194304"/>
                    <a:pt x="17662" y="173763"/>
                  </a:cubicBezTo>
                  <a:cubicBezTo>
                    <a:pt x="6675" y="153222"/>
                    <a:pt x="1397" y="131042"/>
                    <a:pt x="1829" y="107224"/>
                  </a:cubicBezTo>
                  <a:cubicBezTo>
                    <a:pt x="1866" y="72893"/>
                    <a:pt x="10165" y="46490"/>
                    <a:pt x="26727" y="28015"/>
                  </a:cubicBezTo>
                  <a:cubicBezTo>
                    <a:pt x="43289" y="9539"/>
                    <a:pt x="67895" y="201"/>
                    <a:pt x="10054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2799B15E-7F71-4323-8574-61E2BA7A7C04}"/>
                </a:ext>
              </a:extLst>
            </p:cNvPr>
            <p:cNvSpPr/>
            <p:nvPr/>
          </p:nvSpPr>
          <p:spPr>
            <a:xfrm>
              <a:off x="4177843" y="6085400"/>
              <a:ext cx="208407" cy="426645"/>
            </a:xfrm>
            <a:custGeom>
              <a:avLst/>
              <a:gdLst/>
              <a:ahLst/>
              <a:cxnLst/>
              <a:rect l="l" t="t" r="r" b="b"/>
              <a:pathLst>
                <a:path w="208407" h="426645">
                  <a:moveTo>
                    <a:pt x="0" y="1"/>
                  </a:moveTo>
                  <a:lnTo>
                    <a:pt x="101156" y="1"/>
                  </a:lnTo>
                  <a:cubicBezTo>
                    <a:pt x="135697" y="-25"/>
                    <a:pt x="160938" y="8095"/>
                    <a:pt x="176879" y="24363"/>
                  </a:cubicBezTo>
                  <a:cubicBezTo>
                    <a:pt x="192820" y="40632"/>
                    <a:pt x="200688" y="65208"/>
                    <a:pt x="200484" y="98092"/>
                  </a:cubicBezTo>
                  <a:lnTo>
                    <a:pt x="200484" y="131640"/>
                  </a:lnTo>
                  <a:cubicBezTo>
                    <a:pt x="200522" y="153560"/>
                    <a:pt x="196944" y="171625"/>
                    <a:pt x="189752" y="185836"/>
                  </a:cubicBezTo>
                  <a:cubicBezTo>
                    <a:pt x="182559" y="200046"/>
                    <a:pt x="171522" y="210633"/>
                    <a:pt x="156642" y="217597"/>
                  </a:cubicBezTo>
                  <a:lnTo>
                    <a:pt x="156642" y="218814"/>
                  </a:lnTo>
                  <a:cubicBezTo>
                    <a:pt x="173146" y="225917"/>
                    <a:pt x="184741" y="237134"/>
                    <a:pt x="191426" y="252467"/>
                  </a:cubicBezTo>
                  <a:cubicBezTo>
                    <a:pt x="198111" y="267799"/>
                    <a:pt x="201333" y="286641"/>
                    <a:pt x="201092" y="308992"/>
                  </a:cubicBezTo>
                  <a:lnTo>
                    <a:pt x="201092" y="374829"/>
                  </a:lnTo>
                  <a:cubicBezTo>
                    <a:pt x="200978" y="385065"/>
                    <a:pt x="201359" y="394311"/>
                    <a:pt x="202235" y="402566"/>
                  </a:cubicBezTo>
                  <a:cubicBezTo>
                    <a:pt x="203111" y="410821"/>
                    <a:pt x="205169" y="418847"/>
                    <a:pt x="208407" y="426645"/>
                  </a:cubicBezTo>
                  <a:lnTo>
                    <a:pt x="140201" y="426645"/>
                  </a:lnTo>
                  <a:cubicBezTo>
                    <a:pt x="138349" y="421832"/>
                    <a:pt x="136878" y="416066"/>
                    <a:pt x="135787" y="409348"/>
                  </a:cubicBezTo>
                  <a:cubicBezTo>
                    <a:pt x="134696" y="402629"/>
                    <a:pt x="134138" y="390920"/>
                    <a:pt x="134112" y="374220"/>
                  </a:cubicBezTo>
                  <a:lnTo>
                    <a:pt x="134112" y="307164"/>
                  </a:lnTo>
                  <a:cubicBezTo>
                    <a:pt x="134189" y="287567"/>
                    <a:pt x="130679" y="273572"/>
                    <a:pt x="123585" y="265177"/>
                  </a:cubicBezTo>
                  <a:cubicBezTo>
                    <a:pt x="116490" y="256783"/>
                    <a:pt x="105352" y="252693"/>
                    <a:pt x="90171" y="252909"/>
                  </a:cubicBezTo>
                  <a:lnTo>
                    <a:pt x="66980" y="252909"/>
                  </a:lnTo>
                  <a:lnTo>
                    <a:pt x="66980" y="426645"/>
                  </a:lnTo>
                  <a:lnTo>
                    <a:pt x="0" y="426645"/>
                  </a:lnTo>
                  <a:lnTo>
                    <a:pt x="0" y="1"/>
                  </a:lnTo>
                  <a:close/>
                  <a:moveTo>
                    <a:pt x="66980" y="60885"/>
                  </a:moveTo>
                  <a:lnTo>
                    <a:pt x="66980" y="192025"/>
                  </a:lnTo>
                  <a:lnTo>
                    <a:pt x="93223" y="192025"/>
                  </a:lnTo>
                  <a:cubicBezTo>
                    <a:pt x="105848" y="192279"/>
                    <a:pt x="115689" y="189026"/>
                    <a:pt x="122745" y="182266"/>
                  </a:cubicBezTo>
                  <a:cubicBezTo>
                    <a:pt x="129802" y="175506"/>
                    <a:pt x="133387" y="163713"/>
                    <a:pt x="133502" y="146889"/>
                  </a:cubicBezTo>
                  <a:lnTo>
                    <a:pt x="133502" y="104802"/>
                  </a:lnTo>
                  <a:cubicBezTo>
                    <a:pt x="133565" y="89629"/>
                    <a:pt x="130844" y="78498"/>
                    <a:pt x="125339" y="71407"/>
                  </a:cubicBezTo>
                  <a:cubicBezTo>
                    <a:pt x="119834" y="64316"/>
                    <a:pt x="111162" y="60809"/>
                    <a:pt x="99325" y="60885"/>
                  </a:cubicBezTo>
                  <a:lnTo>
                    <a:pt x="66980" y="608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AB2C41AF-0589-4533-BB8A-1787C98DD990}"/>
                </a:ext>
              </a:extLst>
            </p:cNvPr>
            <p:cNvSpPr/>
            <p:nvPr/>
          </p:nvSpPr>
          <p:spPr>
            <a:xfrm>
              <a:off x="4407814" y="6085400"/>
              <a:ext cx="234620" cy="426644"/>
            </a:xfrm>
            <a:custGeom>
              <a:avLst/>
              <a:gdLst/>
              <a:ahLst/>
              <a:cxnLst/>
              <a:rect l="l" t="t" r="r" b="b"/>
              <a:pathLst>
                <a:path w="234620" h="426644">
                  <a:moveTo>
                    <a:pt x="68253" y="0"/>
                  </a:moveTo>
                  <a:lnTo>
                    <a:pt x="166367" y="0"/>
                  </a:lnTo>
                  <a:lnTo>
                    <a:pt x="234620" y="426644"/>
                  </a:lnTo>
                  <a:lnTo>
                    <a:pt x="166977" y="426644"/>
                  </a:lnTo>
                  <a:lnTo>
                    <a:pt x="155398" y="349225"/>
                  </a:lnTo>
                  <a:lnTo>
                    <a:pt x="73129" y="349225"/>
                  </a:lnTo>
                  <a:lnTo>
                    <a:pt x="61550" y="426644"/>
                  </a:lnTo>
                  <a:lnTo>
                    <a:pt x="0" y="426644"/>
                  </a:lnTo>
                  <a:lnTo>
                    <a:pt x="68253" y="0"/>
                  </a:lnTo>
                  <a:close/>
                  <a:moveTo>
                    <a:pt x="113349" y="75591"/>
                  </a:moveTo>
                  <a:lnTo>
                    <a:pt x="81660" y="291389"/>
                  </a:lnTo>
                  <a:lnTo>
                    <a:pt x="146257" y="291389"/>
                  </a:lnTo>
                  <a:lnTo>
                    <a:pt x="114568" y="75591"/>
                  </a:lnTo>
                  <a:lnTo>
                    <a:pt x="113349" y="7559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1DBFBA97-E838-44D5-AE24-D804425C998E}"/>
                </a:ext>
              </a:extLst>
            </p:cNvPr>
            <p:cNvSpPr/>
            <p:nvPr/>
          </p:nvSpPr>
          <p:spPr>
            <a:xfrm>
              <a:off x="4673142" y="6085400"/>
              <a:ext cx="198654" cy="426644"/>
            </a:xfrm>
            <a:custGeom>
              <a:avLst/>
              <a:gdLst/>
              <a:ahLst/>
              <a:cxnLst/>
              <a:rect l="l" t="t" r="r" b="b"/>
              <a:pathLst>
                <a:path w="198654" h="426644">
                  <a:moveTo>
                    <a:pt x="0" y="0"/>
                  </a:moveTo>
                  <a:lnTo>
                    <a:pt x="98717" y="0"/>
                  </a:lnTo>
                  <a:cubicBezTo>
                    <a:pt x="132218" y="126"/>
                    <a:pt x="157256" y="9160"/>
                    <a:pt x="173831" y="27103"/>
                  </a:cubicBezTo>
                  <a:cubicBezTo>
                    <a:pt x="190407" y="45047"/>
                    <a:pt x="198681" y="71148"/>
                    <a:pt x="198654" y="105408"/>
                  </a:cubicBezTo>
                  <a:lnTo>
                    <a:pt x="198654" y="160911"/>
                  </a:lnTo>
                  <a:cubicBezTo>
                    <a:pt x="198681" y="195171"/>
                    <a:pt x="190407" y="221273"/>
                    <a:pt x="173831" y="239216"/>
                  </a:cubicBezTo>
                  <a:cubicBezTo>
                    <a:pt x="157256" y="257160"/>
                    <a:pt x="132218" y="266194"/>
                    <a:pt x="98717" y="266319"/>
                  </a:cubicBezTo>
                  <a:lnTo>
                    <a:pt x="66980" y="266319"/>
                  </a:lnTo>
                  <a:lnTo>
                    <a:pt x="66980" y="426644"/>
                  </a:lnTo>
                  <a:lnTo>
                    <a:pt x="0" y="426644"/>
                  </a:lnTo>
                  <a:lnTo>
                    <a:pt x="0" y="0"/>
                  </a:lnTo>
                  <a:close/>
                  <a:moveTo>
                    <a:pt x="66980" y="60884"/>
                  </a:moveTo>
                  <a:lnTo>
                    <a:pt x="66980" y="205436"/>
                  </a:lnTo>
                  <a:lnTo>
                    <a:pt x="98717" y="205436"/>
                  </a:lnTo>
                  <a:cubicBezTo>
                    <a:pt x="109435" y="205664"/>
                    <a:pt x="117598" y="202767"/>
                    <a:pt x="123206" y="196744"/>
                  </a:cubicBezTo>
                  <a:cubicBezTo>
                    <a:pt x="128813" y="190721"/>
                    <a:pt x="131636" y="180200"/>
                    <a:pt x="131674" y="165180"/>
                  </a:cubicBezTo>
                  <a:lnTo>
                    <a:pt x="131674" y="101138"/>
                  </a:lnTo>
                  <a:cubicBezTo>
                    <a:pt x="131636" y="86119"/>
                    <a:pt x="128813" y="75598"/>
                    <a:pt x="123206" y="69575"/>
                  </a:cubicBezTo>
                  <a:cubicBezTo>
                    <a:pt x="117598" y="63552"/>
                    <a:pt x="109435" y="60655"/>
                    <a:pt x="98717" y="60884"/>
                  </a:cubicBezTo>
                  <a:lnTo>
                    <a:pt x="66980" y="608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F6FE0E5-4F8A-4E73-BEFA-DC7E09EAE9BD}"/>
                </a:ext>
              </a:extLst>
            </p:cNvPr>
            <p:cNvSpPr/>
            <p:nvPr/>
          </p:nvSpPr>
          <p:spPr>
            <a:xfrm>
              <a:off x="4901743" y="6085400"/>
              <a:ext cx="211455" cy="426644"/>
            </a:xfrm>
            <a:custGeom>
              <a:avLst/>
              <a:gdLst/>
              <a:ahLst/>
              <a:cxnLst/>
              <a:rect l="l" t="t" r="r" b="b"/>
              <a:pathLst>
                <a:path w="211455" h="426644">
                  <a:moveTo>
                    <a:pt x="0" y="0"/>
                  </a:moveTo>
                  <a:lnTo>
                    <a:pt x="66980" y="0"/>
                  </a:lnTo>
                  <a:lnTo>
                    <a:pt x="66980" y="182880"/>
                  </a:lnTo>
                  <a:lnTo>
                    <a:pt x="143256" y="182880"/>
                  </a:lnTo>
                  <a:lnTo>
                    <a:pt x="143256" y="0"/>
                  </a:lnTo>
                  <a:lnTo>
                    <a:pt x="211455" y="0"/>
                  </a:lnTo>
                  <a:lnTo>
                    <a:pt x="211455" y="426644"/>
                  </a:lnTo>
                  <a:lnTo>
                    <a:pt x="143256" y="426644"/>
                  </a:lnTo>
                  <a:lnTo>
                    <a:pt x="143256" y="243764"/>
                  </a:lnTo>
                  <a:lnTo>
                    <a:pt x="66980" y="243764"/>
                  </a:lnTo>
                  <a:lnTo>
                    <a:pt x="66980" y="426644"/>
                  </a:lnTo>
                  <a:lnTo>
                    <a:pt x="0" y="426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89FC8430-C189-408F-A3D6-0AF006629720}"/>
                </a:ext>
              </a:extLst>
            </p:cNvPr>
            <p:cNvSpPr/>
            <p:nvPr/>
          </p:nvSpPr>
          <p:spPr>
            <a:xfrm>
              <a:off x="5158917" y="6085400"/>
              <a:ext cx="66980" cy="426644"/>
            </a:xfrm>
            <a:custGeom>
              <a:avLst/>
              <a:gdLst/>
              <a:ahLst/>
              <a:cxnLst/>
              <a:rect l="l" t="t" r="r" b="b"/>
              <a:pathLst>
                <a:path w="66980" h="426644">
                  <a:moveTo>
                    <a:pt x="0" y="0"/>
                  </a:moveTo>
                  <a:lnTo>
                    <a:pt x="66980" y="0"/>
                  </a:lnTo>
                  <a:lnTo>
                    <a:pt x="66980" y="426644"/>
                  </a:lnTo>
                  <a:lnTo>
                    <a:pt x="0" y="426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9FBFE9D6-3903-45B8-8554-18809DF76C4F}"/>
              </a:ext>
            </a:extLst>
          </p:cNvPr>
          <p:cNvGrpSpPr>
            <a:grpSpLocks noChangeAspect="1"/>
          </p:cNvGrpSpPr>
          <p:nvPr/>
        </p:nvGrpSpPr>
        <p:grpSpPr>
          <a:xfrm>
            <a:off x="3069521" y="4251082"/>
            <a:ext cx="368110" cy="360000"/>
            <a:chOff x="2676526" y="4681538"/>
            <a:chExt cx="360363" cy="352425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97" name="Freeform 26">
              <a:extLst>
                <a:ext uri="{FF2B5EF4-FFF2-40B4-BE49-F238E27FC236}">
                  <a16:creationId xmlns:a16="http://schemas.microsoft.com/office/drawing/2014/main" id="{26AE8DCD-3B0C-48EA-BE6F-8FBA384C2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526" y="4794250"/>
              <a:ext cx="360363" cy="239713"/>
            </a:xfrm>
            <a:custGeom>
              <a:avLst/>
              <a:gdLst>
                <a:gd name="T0" fmla="*/ 94 w 96"/>
                <a:gd name="T1" fmla="*/ 60 h 64"/>
                <a:gd name="T2" fmla="*/ 92 w 96"/>
                <a:gd name="T3" fmla="*/ 60 h 64"/>
                <a:gd name="T4" fmla="*/ 92 w 96"/>
                <a:gd name="T5" fmla="*/ 2 h 64"/>
                <a:gd name="T6" fmla="*/ 90 w 96"/>
                <a:gd name="T7" fmla="*/ 0 h 64"/>
                <a:gd name="T8" fmla="*/ 78 w 96"/>
                <a:gd name="T9" fmla="*/ 0 h 64"/>
                <a:gd name="T10" fmla="*/ 76 w 96"/>
                <a:gd name="T11" fmla="*/ 2 h 64"/>
                <a:gd name="T12" fmla="*/ 76 w 96"/>
                <a:gd name="T13" fmla="*/ 60 h 64"/>
                <a:gd name="T14" fmla="*/ 68 w 96"/>
                <a:gd name="T15" fmla="*/ 60 h 64"/>
                <a:gd name="T16" fmla="*/ 68 w 96"/>
                <a:gd name="T17" fmla="*/ 18 h 64"/>
                <a:gd name="T18" fmla="*/ 66 w 96"/>
                <a:gd name="T19" fmla="*/ 16 h 64"/>
                <a:gd name="T20" fmla="*/ 54 w 96"/>
                <a:gd name="T21" fmla="*/ 16 h 64"/>
                <a:gd name="T22" fmla="*/ 52 w 96"/>
                <a:gd name="T23" fmla="*/ 18 h 64"/>
                <a:gd name="T24" fmla="*/ 52 w 96"/>
                <a:gd name="T25" fmla="*/ 60 h 64"/>
                <a:gd name="T26" fmla="*/ 44 w 96"/>
                <a:gd name="T27" fmla="*/ 60 h 64"/>
                <a:gd name="T28" fmla="*/ 44 w 96"/>
                <a:gd name="T29" fmla="*/ 34 h 64"/>
                <a:gd name="T30" fmla="*/ 42 w 96"/>
                <a:gd name="T31" fmla="*/ 32 h 64"/>
                <a:gd name="T32" fmla="*/ 30 w 96"/>
                <a:gd name="T33" fmla="*/ 32 h 64"/>
                <a:gd name="T34" fmla="*/ 28 w 96"/>
                <a:gd name="T35" fmla="*/ 34 h 64"/>
                <a:gd name="T36" fmla="*/ 28 w 96"/>
                <a:gd name="T37" fmla="*/ 60 h 64"/>
                <a:gd name="T38" fmla="*/ 20 w 96"/>
                <a:gd name="T39" fmla="*/ 60 h 64"/>
                <a:gd name="T40" fmla="*/ 20 w 96"/>
                <a:gd name="T41" fmla="*/ 50 h 64"/>
                <a:gd name="T42" fmla="*/ 18 w 96"/>
                <a:gd name="T43" fmla="*/ 48 h 64"/>
                <a:gd name="T44" fmla="*/ 6 w 96"/>
                <a:gd name="T45" fmla="*/ 48 h 64"/>
                <a:gd name="T46" fmla="*/ 4 w 96"/>
                <a:gd name="T47" fmla="*/ 50 h 64"/>
                <a:gd name="T48" fmla="*/ 4 w 96"/>
                <a:gd name="T49" fmla="*/ 60 h 64"/>
                <a:gd name="T50" fmla="*/ 2 w 96"/>
                <a:gd name="T51" fmla="*/ 60 h 64"/>
                <a:gd name="T52" fmla="*/ 0 w 96"/>
                <a:gd name="T53" fmla="*/ 62 h 64"/>
                <a:gd name="T54" fmla="*/ 2 w 96"/>
                <a:gd name="T55" fmla="*/ 64 h 64"/>
                <a:gd name="T56" fmla="*/ 94 w 96"/>
                <a:gd name="T57" fmla="*/ 64 h 64"/>
                <a:gd name="T58" fmla="*/ 96 w 96"/>
                <a:gd name="T59" fmla="*/ 62 h 64"/>
                <a:gd name="T60" fmla="*/ 94 w 96"/>
                <a:gd name="T61" fmla="*/ 6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" h="64">
                  <a:moveTo>
                    <a:pt x="94" y="60"/>
                  </a:moveTo>
                  <a:cubicBezTo>
                    <a:pt x="92" y="60"/>
                    <a:pt x="92" y="60"/>
                    <a:pt x="92" y="60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7" y="0"/>
                    <a:pt x="76" y="1"/>
                    <a:pt x="76" y="2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8" y="17"/>
                    <a:pt x="67" y="16"/>
                    <a:pt x="66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7"/>
                    <a:pt x="52" y="18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3"/>
                    <a:pt x="43" y="32"/>
                    <a:pt x="42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2"/>
                    <a:pt x="28" y="33"/>
                    <a:pt x="28" y="34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9"/>
                    <a:pt x="19" y="48"/>
                    <a:pt x="18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5" y="48"/>
                    <a:pt x="4" y="49"/>
                    <a:pt x="4" y="5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" y="60"/>
                    <a:pt x="0" y="61"/>
                    <a:pt x="0" y="62"/>
                  </a:cubicBezTo>
                  <a:cubicBezTo>
                    <a:pt x="0" y="63"/>
                    <a:pt x="1" y="64"/>
                    <a:pt x="2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5" y="64"/>
                    <a:pt x="96" y="63"/>
                    <a:pt x="96" y="62"/>
                  </a:cubicBezTo>
                  <a:cubicBezTo>
                    <a:pt x="96" y="61"/>
                    <a:pt x="95" y="60"/>
                    <a:pt x="94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27">
              <a:extLst>
                <a:ext uri="{FF2B5EF4-FFF2-40B4-BE49-F238E27FC236}">
                  <a16:creationId xmlns:a16="http://schemas.microsoft.com/office/drawing/2014/main" id="{63AB58A9-A4B9-4157-91A2-7734A3886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626" y="4681538"/>
              <a:ext cx="285750" cy="203200"/>
            </a:xfrm>
            <a:custGeom>
              <a:avLst/>
              <a:gdLst>
                <a:gd name="T0" fmla="*/ 2 w 76"/>
                <a:gd name="T1" fmla="*/ 54 h 54"/>
                <a:gd name="T2" fmla="*/ 3 w 76"/>
                <a:gd name="T3" fmla="*/ 54 h 54"/>
                <a:gd name="T4" fmla="*/ 71 w 76"/>
                <a:gd name="T5" fmla="*/ 8 h 54"/>
                <a:gd name="T6" fmla="*/ 70 w 76"/>
                <a:gd name="T7" fmla="*/ 20 h 54"/>
                <a:gd name="T8" fmla="*/ 72 w 76"/>
                <a:gd name="T9" fmla="*/ 22 h 54"/>
                <a:gd name="T10" fmla="*/ 72 w 76"/>
                <a:gd name="T11" fmla="*/ 22 h 54"/>
                <a:gd name="T12" fmla="*/ 74 w 76"/>
                <a:gd name="T13" fmla="*/ 20 h 54"/>
                <a:gd name="T14" fmla="*/ 76 w 76"/>
                <a:gd name="T15" fmla="*/ 4 h 54"/>
                <a:gd name="T16" fmla="*/ 74 w 76"/>
                <a:gd name="T17" fmla="*/ 2 h 54"/>
                <a:gd name="T18" fmla="*/ 58 w 76"/>
                <a:gd name="T19" fmla="*/ 0 h 54"/>
                <a:gd name="T20" fmla="*/ 56 w 76"/>
                <a:gd name="T21" fmla="*/ 2 h 54"/>
                <a:gd name="T22" fmla="*/ 58 w 76"/>
                <a:gd name="T23" fmla="*/ 4 h 54"/>
                <a:gd name="T24" fmla="*/ 68 w 76"/>
                <a:gd name="T25" fmla="*/ 5 h 54"/>
                <a:gd name="T26" fmla="*/ 1 w 76"/>
                <a:gd name="T27" fmla="*/ 50 h 54"/>
                <a:gd name="T28" fmla="*/ 0 w 76"/>
                <a:gd name="T29" fmla="*/ 53 h 54"/>
                <a:gd name="T30" fmla="*/ 2 w 76"/>
                <a:gd name="T3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54">
                  <a:moveTo>
                    <a:pt x="2" y="54"/>
                  </a:moveTo>
                  <a:cubicBezTo>
                    <a:pt x="2" y="54"/>
                    <a:pt x="3" y="54"/>
                    <a:pt x="3" y="54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1"/>
                    <a:pt x="71" y="22"/>
                    <a:pt x="72" y="2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3" y="22"/>
                    <a:pt x="74" y="21"/>
                    <a:pt x="74" y="20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3"/>
                    <a:pt x="75" y="2"/>
                    <a:pt x="74" y="2"/>
                  </a:cubicBezTo>
                  <a:cubicBezTo>
                    <a:pt x="74" y="2"/>
                    <a:pt x="58" y="0"/>
                    <a:pt x="58" y="0"/>
                  </a:cubicBezTo>
                  <a:cubicBezTo>
                    <a:pt x="57" y="0"/>
                    <a:pt x="56" y="1"/>
                    <a:pt x="56" y="2"/>
                  </a:cubicBezTo>
                  <a:cubicBezTo>
                    <a:pt x="56" y="3"/>
                    <a:pt x="57" y="4"/>
                    <a:pt x="58" y="4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51"/>
                    <a:pt x="0" y="52"/>
                    <a:pt x="0" y="53"/>
                  </a:cubicBezTo>
                  <a:cubicBezTo>
                    <a:pt x="1" y="54"/>
                    <a:pt x="1" y="54"/>
                    <a:pt x="2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B14589E9-E4CC-4B1C-B3CA-02DA2C083D8E}"/>
              </a:ext>
            </a:extLst>
          </p:cNvPr>
          <p:cNvGrpSpPr>
            <a:grpSpLocks noChangeAspect="1"/>
          </p:cNvGrpSpPr>
          <p:nvPr/>
        </p:nvGrpSpPr>
        <p:grpSpPr>
          <a:xfrm>
            <a:off x="3867383" y="4251082"/>
            <a:ext cx="360000" cy="360000"/>
            <a:chOff x="4319588" y="4213225"/>
            <a:chExt cx="287338" cy="287338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00" name="Freeform 421">
              <a:extLst>
                <a:ext uri="{FF2B5EF4-FFF2-40B4-BE49-F238E27FC236}">
                  <a16:creationId xmlns:a16="http://schemas.microsoft.com/office/drawing/2014/main" id="{A59D06A6-2CB0-478D-B140-0328113A0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988" y="4213225"/>
              <a:ext cx="134938" cy="133350"/>
            </a:xfrm>
            <a:custGeom>
              <a:avLst/>
              <a:gdLst>
                <a:gd name="T0" fmla="*/ 15 w 422"/>
                <a:gd name="T1" fmla="*/ 422 h 422"/>
                <a:gd name="T2" fmla="*/ 407 w 422"/>
                <a:gd name="T3" fmla="*/ 422 h 422"/>
                <a:gd name="T4" fmla="*/ 409 w 422"/>
                <a:gd name="T5" fmla="*/ 421 h 422"/>
                <a:gd name="T6" fmla="*/ 412 w 422"/>
                <a:gd name="T7" fmla="*/ 421 h 422"/>
                <a:gd name="T8" fmla="*/ 414 w 422"/>
                <a:gd name="T9" fmla="*/ 419 h 422"/>
                <a:gd name="T10" fmla="*/ 416 w 422"/>
                <a:gd name="T11" fmla="*/ 417 h 422"/>
                <a:gd name="T12" fmla="*/ 419 w 422"/>
                <a:gd name="T13" fmla="*/ 414 h 422"/>
                <a:gd name="T14" fmla="*/ 420 w 422"/>
                <a:gd name="T15" fmla="*/ 412 h 422"/>
                <a:gd name="T16" fmla="*/ 421 w 422"/>
                <a:gd name="T17" fmla="*/ 409 h 422"/>
                <a:gd name="T18" fmla="*/ 422 w 422"/>
                <a:gd name="T19" fmla="*/ 407 h 422"/>
                <a:gd name="T20" fmla="*/ 421 w 422"/>
                <a:gd name="T21" fmla="*/ 386 h 422"/>
                <a:gd name="T22" fmla="*/ 420 w 422"/>
                <a:gd name="T23" fmla="*/ 365 h 422"/>
                <a:gd name="T24" fmla="*/ 416 w 422"/>
                <a:gd name="T25" fmla="*/ 345 h 422"/>
                <a:gd name="T26" fmla="*/ 413 w 422"/>
                <a:gd name="T27" fmla="*/ 324 h 422"/>
                <a:gd name="T28" fmla="*/ 409 w 422"/>
                <a:gd name="T29" fmla="*/ 305 h 422"/>
                <a:gd name="T30" fmla="*/ 403 w 422"/>
                <a:gd name="T31" fmla="*/ 286 h 422"/>
                <a:gd name="T32" fmla="*/ 397 w 422"/>
                <a:gd name="T33" fmla="*/ 266 h 422"/>
                <a:gd name="T34" fmla="*/ 390 w 422"/>
                <a:gd name="T35" fmla="*/ 248 h 422"/>
                <a:gd name="T36" fmla="*/ 381 w 422"/>
                <a:gd name="T37" fmla="*/ 230 h 422"/>
                <a:gd name="T38" fmla="*/ 372 w 422"/>
                <a:gd name="T39" fmla="*/ 213 h 422"/>
                <a:gd name="T40" fmla="*/ 363 w 422"/>
                <a:gd name="T41" fmla="*/ 196 h 422"/>
                <a:gd name="T42" fmla="*/ 352 w 422"/>
                <a:gd name="T43" fmla="*/ 180 h 422"/>
                <a:gd name="T44" fmla="*/ 340 w 422"/>
                <a:gd name="T45" fmla="*/ 163 h 422"/>
                <a:gd name="T46" fmla="*/ 329 w 422"/>
                <a:gd name="T47" fmla="*/ 148 h 422"/>
                <a:gd name="T48" fmla="*/ 316 w 422"/>
                <a:gd name="T49" fmla="*/ 133 h 422"/>
                <a:gd name="T50" fmla="*/ 302 w 422"/>
                <a:gd name="T51" fmla="*/ 119 h 422"/>
                <a:gd name="T52" fmla="*/ 288 w 422"/>
                <a:gd name="T53" fmla="*/ 106 h 422"/>
                <a:gd name="T54" fmla="*/ 274 w 422"/>
                <a:gd name="T55" fmla="*/ 93 h 422"/>
                <a:gd name="T56" fmla="*/ 258 w 422"/>
                <a:gd name="T57" fmla="*/ 81 h 422"/>
                <a:gd name="T58" fmla="*/ 242 w 422"/>
                <a:gd name="T59" fmla="*/ 69 h 422"/>
                <a:gd name="T60" fmla="*/ 226 w 422"/>
                <a:gd name="T61" fmla="*/ 59 h 422"/>
                <a:gd name="T62" fmla="*/ 208 w 422"/>
                <a:gd name="T63" fmla="*/ 49 h 422"/>
                <a:gd name="T64" fmla="*/ 191 w 422"/>
                <a:gd name="T65" fmla="*/ 40 h 422"/>
                <a:gd name="T66" fmla="*/ 173 w 422"/>
                <a:gd name="T67" fmla="*/ 32 h 422"/>
                <a:gd name="T68" fmla="*/ 155 w 422"/>
                <a:gd name="T69" fmla="*/ 25 h 422"/>
                <a:gd name="T70" fmla="*/ 135 w 422"/>
                <a:gd name="T71" fmla="*/ 19 h 422"/>
                <a:gd name="T72" fmla="*/ 116 w 422"/>
                <a:gd name="T73" fmla="*/ 13 h 422"/>
                <a:gd name="T74" fmla="*/ 97 w 422"/>
                <a:gd name="T75" fmla="*/ 8 h 422"/>
                <a:gd name="T76" fmla="*/ 76 w 422"/>
                <a:gd name="T77" fmla="*/ 5 h 422"/>
                <a:gd name="T78" fmla="*/ 56 w 422"/>
                <a:gd name="T79" fmla="*/ 3 h 422"/>
                <a:gd name="T80" fmla="*/ 36 w 422"/>
                <a:gd name="T81" fmla="*/ 0 h 422"/>
                <a:gd name="T82" fmla="*/ 15 w 422"/>
                <a:gd name="T83" fmla="*/ 0 h 422"/>
                <a:gd name="T84" fmla="*/ 12 w 422"/>
                <a:gd name="T85" fmla="*/ 0 h 422"/>
                <a:gd name="T86" fmla="*/ 9 w 422"/>
                <a:gd name="T87" fmla="*/ 2 h 422"/>
                <a:gd name="T88" fmla="*/ 7 w 422"/>
                <a:gd name="T89" fmla="*/ 3 h 422"/>
                <a:gd name="T90" fmla="*/ 5 w 422"/>
                <a:gd name="T91" fmla="*/ 5 h 422"/>
                <a:gd name="T92" fmla="*/ 2 w 422"/>
                <a:gd name="T93" fmla="*/ 7 h 422"/>
                <a:gd name="T94" fmla="*/ 1 w 422"/>
                <a:gd name="T95" fmla="*/ 9 h 422"/>
                <a:gd name="T96" fmla="*/ 0 w 422"/>
                <a:gd name="T97" fmla="*/ 12 h 422"/>
                <a:gd name="T98" fmla="*/ 0 w 422"/>
                <a:gd name="T99" fmla="*/ 15 h 422"/>
                <a:gd name="T100" fmla="*/ 0 w 422"/>
                <a:gd name="T101" fmla="*/ 406 h 422"/>
                <a:gd name="T102" fmla="*/ 0 w 422"/>
                <a:gd name="T103" fmla="*/ 409 h 422"/>
                <a:gd name="T104" fmla="*/ 1 w 422"/>
                <a:gd name="T105" fmla="*/ 412 h 422"/>
                <a:gd name="T106" fmla="*/ 2 w 422"/>
                <a:gd name="T107" fmla="*/ 414 h 422"/>
                <a:gd name="T108" fmla="*/ 5 w 422"/>
                <a:gd name="T109" fmla="*/ 417 h 422"/>
                <a:gd name="T110" fmla="*/ 7 w 422"/>
                <a:gd name="T111" fmla="*/ 419 h 422"/>
                <a:gd name="T112" fmla="*/ 9 w 422"/>
                <a:gd name="T113" fmla="*/ 421 h 422"/>
                <a:gd name="T114" fmla="*/ 12 w 422"/>
                <a:gd name="T115" fmla="*/ 421 h 422"/>
                <a:gd name="T116" fmla="*/ 15 w 422"/>
                <a:gd name="T117" fmla="*/ 422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22" h="422">
                  <a:moveTo>
                    <a:pt x="15" y="422"/>
                  </a:moveTo>
                  <a:lnTo>
                    <a:pt x="407" y="422"/>
                  </a:lnTo>
                  <a:lnTo>
                    <a:pt x="409" y="421"/>
                  </a:lnTo>
                  <a:lnTo>
                    <a:pt x="412" y="421"/>
                  </a:lnTo>
                  <a:lnTo>
                    <a:pt x="414" y="419"/>
                  </a:lnTo>
                  <a:lnTo>
                    <a:pt x="416" y="417"/>
                  </a:lnTo>
                  <a:lnTo>
                    <a:pt x="419" y="414"/>
                  </a:lnTo>
                  <a:lnTo>
                    <a:pt x="420" y="412"/>
                  </a:lnTo>
                  <a:lnTo>
                    <a:pt x="421" y="409"/>
                  </a:lnTo>
                  <a:lnTo>
                    <a:pt x="422" y="407"/>
                  </a:lnTo>
                  <a:lnTo>
                    <a:pt x="421" y="386"/>
                  </a:lnTo>
                  <a:lnTo>
                    <a:pt x="420" y="365"/>
                  </a:lnTo>
                  <a:lnTo>
                    <a:pt x="416" y="345"/>
                  </a:lnTo>
                  <a:lnTo>
                    <a:pt x="413" y="324"/>
                  </a:lnTo>
                  <a:lnTo>
                    <a:pt x="409" y="305"/>
                  </a:lnTo>
                  <a:lnTo>
                    <a:pt x="403" y="286"/>
                  </a:lnTo>
                  <a:lnTo>
                    <a:pt x="397" y="266"/>
                  </a:lnTo>
                  <a:lnTo>
                    <a:pt x="390" y="248"/>
                  </a:lnTo>
                  <a:lnTo>
                    <a:pt x="381" y="230"/>
                  </a:lnTo>
                  <a:lnTo>
                    <a:pt x="372" y="213"/>
                  </a:lnTo>
                  <a:lnTo>
                    <a:pt x="363" y="196"/>
                  </a:lnTo>
                  <a:lnTo>
                    <a:pt x="352" y="180"/>
                  </a:lnTo>
                  <a:lnTo>
                    <a:pt x="340" y="163"/>
                  </a:lnTo>
                  <a:lnTo>
                    <a:pt x="329" y="148"/>
                  </a:lnTo>
                  <a:lnTo>
                    <a:pt x="316" y="133"/>
                  </a:lnTo>
                  <a:lnTo>
                    <a:pt x="302" y="119"/>
                  </a:lnTo>
                  <a:lnTo>
                    <a:pt x="288" y="106"/>
                  </a:lnTo>
                  <a:lnTo>
                    <a:pt x="274" y="93"/>
                  </a:lnTo>
                  <a:lnTo>
                    <a:pt x="258" y="81"/>
                  </a:lnTo>
                  <a:lnTo>
                    <a:pt x="242" y="69"/>
                  </a:lnTo>
                  <a:lnTo>
                    <a:pt x="226" y="59"/>
                  </a:lnTo>
                  <a:lnTo>
                    <a:pt x="208" y="49"/>
                  </a:lnTo>
                  <a:lnTo>
                    <a:pt x="191" y="40"/>
                  </a:lnTo>
                  <a:lnTo>
                    <a:pt x="173" y="32"/>
                  </a:lnTo>
                  <a:lnTo>
                    <a:pt x="155" y="25"/>
                  </a:lnTo>
                  <a:lnTo>
                    <a:pt x="135" y="19"/>
                  </a:lnTo>
                  <a:lnTo>
                    <a:pt x="116" y="13"/>
                  </a:lnTo>
                  <a:lnTo>
                    <a:pt x="97" y="8"/>
                  </a:lnTo>
                  <a:lnTo>
                    <a:pt x="76" y="5"/>
                  </a:lnTo>
                  <a:lnTo>
                    <a:pt x="56" y="3"/>
                  </a:lnTo>
                  <a:lnTo>
                    <a:pt x="36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406"/>
                  </a:lnTo>
                  <a:lnTo>
                    <a:pt x="0" y="409"/>
                  </a:lnTo>
                  <a:lnTo>
                    <a:pt x="1" y="412"/>
                  </a:lnTo>
                  <a:lnTo>
                    <a:pt x="2" y="414"/>
                  </a:lnTo>
                  <a:lnTo>
                    <a:pt x="5" y="417"/>
                  </a:lnTo>
                  <a:lnTo>
                    <a:pt x="7" y="419"/>
                  </a:lnTo>
                  <a:lnTo>
                    <a:pt x="9" y="421"/>
                  </a:lnTo>
                  <a:lnTo>
                    <a:pt x="12" y="421"/>
                  </a:lnTo>
                  <a:lnTo>
                    <a:pt x="15" y="4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422">
              <a:extLst>
                <a:ext uri="{FF2B5EF4-FFF2-40B4-BE49-F238E27FC236}">
                  <a16:creationId xmlns:a16="http://schemas.microsoft.com/office/drawing/2014/main" id="{2FB4B29D-B429-4208-AE3C-923708575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4241800"/>
              <a:ext cx="220663" cy="258763"/>
            </a:xfrm>
            <a:custGeom>
              <a:avLst/>
              <a:gdLst>
                <a:gd name="T0" fmla="*/ 421 w 698"/>
                <a:gd name="T1" fmla="*/ 15 h 813"/>
                <a:gd name="T2" fmla="*/ 420 w 698"/>
                <a:gd name="T3" fmla="*/ 8 h 813"/>
                <a:gd name="T4" fmla="*/ 417 w 698"/>
                <a:gd name="T5" fmla="*/ 4 h 813"/>
                <a:gd name="T6" fmla="*/ 413 w 698"/>
                <a:gd name="T7" fmla="*/ 1 h 813"/>
                <a:gd name="T8" fmla="*/ 406 w 698"/>
                <a:gd name="T9" fmla="*/ 0 h 813"/>
                <a:gd name="T10" fmla="*/ 365 w 698"/>
                <a:gd name="T11" fmla="*/ 2 h 813"/>
                <a:gd name="T12" fmla="*/ 325 w 698"/>
                <a:gd name="T13" fmla="*/ 8 h 813"/>
                <a:gd name="T14" fmla="*/ 286 w 698"/>
                <a:gd name="T15" fmla="*/ 18 h 813"/>
                <a:gd name="T16" fmla="*/ 249 w 698"/>
                <a:gd name="T17" fmla="*/ 32 h 813"/>
                <a:gd name="T18" fmla="*/ 213 w 698"/>
                <a:gd name="T19" fmla="*/ 49 h 813"/>
                <a:gd name="T20" fmla="*/ 180 w 698"/>
                <a:gd name="T21" fmla="*/ 69 h 813"/>
                <a:gd name="T22" fmla="*/ 148 w 698"/>
                <a:gd name="T23" fmla="*/ 92 h 813"/>
                <a:gd name="T24" fmla="*/ 120 w 698"/>
                <a:gd name="T25" fmla="*/ 119 h 813"/>
                <a:gd name="T26" fmla="*/ 93 w 698"/>
                <a:gd name="T27" fmla="*/ 148 h 813"/>
                <a:gd name="T28" fmla="*/ 69 w 698"/>
                <a:gd name="T29" fmla="*/ 179 h 813"/>
                <a:gd name="T30" fmla="*/ 49 w 698"/>
                <a:gd name="T31" fmla="*/ 212 h 813"/>
                <a:gd name="T32" fmla="*/ 32 w 698"/>
                <a:gd name="T33" fmla="*/ 247 h 813"/>
                <a:gd name="T34" fmla="*/ 19 w 698"/>
                <a:gd name="T35" fmla="*/ 285 h 813"/>
                <a:gd name="T36" fmla="*/ 8 w 698"/>
                <a:gd name="T37" fmla="*/ 325 h 813"/>
                <a:gd name="T38" fmla="*/ 2 w 698"/>
                <a:gd name="T39" fmla="*/ 364 h 813"/>
                <a:gd name="T40" fmla="*/ 0 w 698"/>
                <a:gd name="T41" fmla="*/ 406 h 813"/>
                <a:gd name="T42" fmla="*/ 2 w 698"/>
                <a:gd name="T43" fmla="*/ 447 h 813"/>
                <a:gd name="T44" fmla="*/ 8 w 698"/>
                <a:gd name="T45" fmla="*/ 488 h 813"/>
                <a:gd name="T46" fmla="*/ 19 w 698"/>
                <a:gd name="T47" fmla="*/ 526 h 813"/>
                <a:gd name="T48" fmla="*/ 32 w 698"/>
                <a:gd name="T49" fmla="*/ 564 h 813"/>
                <a:gd name="T50" fmla="*/ 49 w 698"/>
                <a:gd name="T51" fmla="*/ 599 h 813"/>
                <a:gd name="T52" fmla="*/ 69 w 698"/>
                <a:gd name="T53" fmla="*/ 633 h 813"/>
                <a:gd name="T54" fmla="*/ 93 w 698"/>
                <a:gd name="T55" fmla="*/ 665 h 813"/>
                <a:gd name="T56" fmla="*/ 120 w 698"/>
                <a:gd name="T57" fmla="*/ 694 h 813"/>
                <a:gd name="T58" fmla="*/ 148 w 698"/>
                <a:gd name="T59" fmla="*/ 719 h 813"/>
                <a:gd name="T60" fmla="*/ 180 w 698"/>
                <a:gd name="T61" fmla="*/ 743 h 813"/>
                <a:gd name="T62" fmla="*/ 213 w 698"/>
                <a:gd name="T63" fmla="*/ 763 h 813"/>
                <a:gd name="T64" fmla="*/ 249 w 698"/>
                <a:gd name="T65" fmla="*/ 780 h 813"/>
                <a:gd name="T66" fmla="*/ 286 w 698"/>
                <a:gd name="T67" fmla="*/ 794 h 813"/>
                <a:gd name="T68" fmla="*/ 325 w 698"/>
                <a:gd name="T69" fmla="*/ 804 h 813"/>
                <a:gd name="T70" fmla="*/ 365 w 698"/>
                <a:gd name="T71" fmla="*/ 810 h 813"/>
                <a:gd name="T72" fmla="*/ 406 w 698"/>
                <a:gd name="T73" fmla="*/ 813 h 813"/>
                <a:gd name="T74" fmla="*/ 447 w 698"/>
                <a:gd name="T75" fmla="*/ 810 h 813"/>
                <a:gd name="T76" fmla="*/ 487 w 698"/>
                <a:gd name="T77" fmla="*/ 804 h 813"/>
                <a:gd name="T78" fmla="*/ 525 w 698"/>
                <a:gd name="T79" fmla="*/ 794 h 813"/>
                <a:gd name="T80" fmla="*/ 562 w 698"/>
                <a:gd name="T81" fmla="*/ 782 h 813"/>
                <a:gd name="T82" fmla="*/ 598 w 698"/>
                <a:gd name="T83" fmla="*/ 764 h 813"/>
                <a:gd name="T84" fmla="*/ 632 w 698"/>
                <a:gd name="T85" fmla="*/ 744 h 813"/>
                <a:gd name="T86" fmla="*/ 664 w 698"/>
                <a:gd name="T87" fmla="*/ 720 h 813"/>
                <a:gd name="T88" fmla="*/ 694 w 698"/>
                <a:gd name="T89" fmla="*/ 694 h 813"/>
                <a:gd name="T90" fmla="*/ 697 w 698"/>
                <a:gd name="T91" fmla="*/ 688 h 813"/>
                <a:gd name="T92" fmla="*/ 698 w 698"/>
                <a:gd name="T93" fmla="*/ 683 h 813"/>
                <a:gd name="T94" fmla="*/ 697 w 698"/>
                <a:gd name="T95" fmla="*/ 676 h 813"/>
                <a:gd name="T96" fmla="*/ 694 w 698"/>
                <a:gd name="T97" fmla="*/ 672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8" h="813">
                  <a:moveTo>
                    <a:pt x="421" y="400"/>
                  </a:moveTo>
                  <a:lnTo>
                    <a:pt x="421" y="15"/>
                  </a:lnTo>
                  <a:lnTo>
                    <a:pt x="421" y="11"/>
                  </a:lnTo>
                  <a:lnTo>
                    <a:pt x="420" y="8"/>
                  </a:lnTo>
                  <a:lnTo>
                    <a:pt x="419" y="6"/>
                  </a:lnTo>
                  <a:lnTo>
                    <a:pt x="417" y="4"/>
                  </a:lnTo>
                  <a:lnTo>
                    <a:pt x="415" y="2"/>
                  </a:lnTo>
                  <a:lnTo>
                    <a:pt x="413" y="1"/>
                  </a:lnTo>
                  <a:lnTo>
                    <a:pt x="409" y="0"/>
                  </a:lnTo>
                  <a:lnTo>
                    <a:pt x="406" y="0"/>
                  </a:lnTo>
                  <a:lnTo>
                    <a:pt x="386" y="0"/>
                  </a:lnTo>
                  <a:lnTo>
                    <a:pt x="365" y="2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5" y="12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2"/>
                  </a:lnTo>
                  <a:lnTo>
                    <a:pt x="134" y="105"/>
                  </a:lnTo>
                  <a:lnTo>
                    <a:pt x="120" y="119"/>
                  </a:lnTo>
                  <a:lnTo>
                    <a:pt x="106" y="133"/>
                  </a:lnTo>
                  <a:lnTo>
                    <a:pt x="93" y="148"/>
                  </a:lnTo>
                  <a:lnTo>
                    <a:pt x="81" y="163"/>
                  </a:lnTo>
                  <a:lnTo>
                    <a:pt x="69" y="179"/>
                  </a:lnTo>
                  <a:lnTo>
                    <a:pt x="59" y="195"/>
                  </a:lnTo>
                  <a:lnTo>
                    <a:pt x="49" y="212"/>
                  </a:lnTo>
                  <a:lnTo>
                    <a:pt x="40" y="230"/>
                  </a:lnTo>
                  <a:lnTo>
                    <a:pt x="32" y="247"/>
                  </a:lnTo>
                  <a:lnTo>
                    <a:pt x="24" y="267"/>
                  </a:lnTo>
                  <a:lnTo>
                    <a:pt x="19" y="285"/>
                  </a:lnTo>
                  <a:lnTo>
                    <a:pt x="13" y="304"/>
                  </a:lnTo>
                  <a:lnTo>
                    <a:pt x="8" y="325"/>
                  </a:lnTo>
                  <a:lnTo>
                    <a:pt x="5" y="344"/>
                  </a:lnTo>
                  <a:lnTo>
                    <a:pt x="2" y="364"/>
                  </a:lnTo>
                  <a:lnTo>
                    <a:pt x="1" y="385"/>
                  </a:lnTo>
                  <a:lnTo>
                    <a:pt x="0" y="406"/>
                  </a:lnTo>
                  <a:lnTo>
                    <a:pt x="1" y="426"/>
                  </a:lnTo>
                  <a:lnTo>
                    <a:pt x="2" y="447"/>
                  </a:lnTo>
                  <a:lnTo>
                    <a:pt x="5" y="467"/>
                  </a:lnTo>
                  <a:lnTo>
                    <a:pt x="8" y="488"/>
                  </a:lnTo>
                  <a:lnTo>
                    <a:pt x="13" y="507"/>
                  </a:lnTo>
                  <a:lnTo>
                    <a:pt x="19" y="526"/>
                  </a:lnTo>
                  <a:lnTo>
                    <a:pt x="24" y="546"/>
                  </a:lnTo>
                  <a:lnTo>
                    <a:pt x="32" y="564"/>
                  </a:lnTo>
                  <a:lnTo>
                    <a:pt x="40" y="582"/>
                  </a:lnTo>
                  <a:lnTo>
                    <a:pt x="49" y="599"/>
                  </a:lnTo>
                  <a:lnTo>
                    <a:pt x="59" y="616"/>
                  </a:lnTo>
                  <a:lnTo>
                    <a:pt x="69" y="633"/>
                  </a:lnTo>
                  <a:lnTo>
                    <a:pt x="81" y="649"/>
                  </a:lnTo>
                  <a:lnTo>
                    <a:pt x="93" y="665"/>
                  </a:lnTo>
                  <a:lnTo>
                    <a:pt x="106" y="679"/>
                  </a:lnTo>
                  <a:lnTo>
                    <a:pt x="120" y="694"/>
                  </a:lnTo>
                  <a:lnTo>
                    <a:pt x="134" y="706"/>
                  </a:lnTo>
                  <a:lnTo>
                    <a:pt x="148" y="719"/>
                  </a:lnTo>
                  <a:lnTo>
                    <a:pt x="164" y="731"/>
                  </a:lnTo>
                  <a:lnTo>
                    <a:pt x="180" y="743"/>
                  </a:lnTo>
                  <a:lnTo>
                    <a:pt x="196" y="754"/>
                  </a:lnTo>
                  <a:lnTo>
                    <a:pt x="213" y="763"/>
                  </a:lnTo>
                  <a:lnTo>
                    <a:pt x="230" y="772"/>
                  </a:lnTo>
                  <a:lnTo>
                    <a:pt x="249" y="780"/>
                  </a:lnTo>
                  <a:lnTo>
                    <a:pt x="267" y="788"/>
                  </a:lnTo>
                  <a:lnTo>
                    <a:pt x="286" y="794"/>
                  </a:lnTo>
                  <a:lnTo>
                    <a:pt x="305" y="800"/>
                  </a:lnTo>
                  <a:lnTo>
                    <a:pt x="325" y="804"/>
                  </a:lnTo>
                  <a:lnTo>
                    <a:pt x="345" y="807"/>
                  </a:lnTo>
                  <a:lnTo>
                    <a:pt x="365" y="810"/>
                  </a:lnTo>
                  <a:lnTo>
                    <a:pt x="386" y="812"/>
                  </a:lnTo>
                  <a:lnTo>
                    <a:pt x="406" y="813"/>
                  </a:lnTo>
                  <a:lnTo>
                    <a:pt x="427" y="812"/>
                  </a:lnTo>
                  <a:lnTo>
                    <a:pt x="447" y="810"/>
                  </a:lnTo>
                  <a:lnTo>
                    <a:pt x="467" y="808"/>
                  </a:lnTo>
                  <a:lnTo>
                    <a:pt x="487" y="804"/>
                  </a:lnTo>
                  <a:lnTo>
                    <a:pt x="506" y="800"/>
                  </a:lnTo>
                  <a:lnTo>
                    <a:pt x="525" y="794"/>
                  </a:lnTo>
                  <a:lnTo>
                    <a:pt x="543" y="789"/>
                  </a:lnTo>
                  <a:lnTo>
                    <a:pt x="562" y="782"/>
                  </a:lnTo>
                  <a:lnTo>
                    <a:pt x="580" y="774"/>
                  </a:lnTo>
                  <a:lnTo>
                    <a:pt x="598" y="764"/>
                  </a:lnTo>
                  <a:lnTo>
                    <a:pt x="615" y="755"/>
                  </a:lnTo>
                  <a:lnTo>
                    <a:pt x="632" y="744"/>
                  </a:lnTo>
                  <a:lnTo>
                    <a:pt x="649" y="733"/>
                  </a:lnTo>
                  <a:lnTo>
                    <a:pt x="664" y="720"/>
                  </a:lnTo>
                  <a:lnTo>
                    <a:pt x="680" y="707"/>
                  </a:lnTo>
                  <a:lnTo>
                    <a:pt x="694" y="694"/>
                  </a:lnTo>
                  <a:lnTo>
                    <a:pt x="696" y="691"/>
                  </a:lnTo>
                  <a:lnTo>
                    <a:pt x="697" y="688"/>
                  </a:lnTo>
                  <a:lnTo>
                    <a:pt x="698" y="686"/>
                  </a:lnTo>
                  <a:lnTo>
                    <a:pt x="698" y="683"/>
                  </a:lnTo>
                  <a:lnTo>
                    <a:pt x="698" y="680"/>
                  </a:lnTo>
                  <a:lnTo>
                    <a:pt x="697" y="676"/>
                  </a:lnTo>
                  <a:lnTo>
                    <a:pt x="696" y="674"/>
                  </a:lnTo>
                  <a:lnTo>
                    <a:pt x="694" y="672"/>
                  </a:lnTo>
                  <a:lnTo>
                    <a:pt x="421" y="4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423">
              <a:extLst>
                <a:ext uri="{FF2B5EF4-FFF2-40B4-BE49-F238E27FC236}">
                  <a16:creationId xmlns:a16="http://schemas.microsoft.com/office/drawing/2014/main" id="{94F5817B-2B33-4618-8178-DFB2E0289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988" y="4356100"/>
              <a:ext cx="134938" cy="98425"/>
            </a:xfrm>
            <a:custGeom>
              <a:avLst/>
              <a:gdLst>
                <a:gd name="T0" fmla="*/ 407 w 422"/>
                <a:gd name="T1" fmla="*/ 0 h 307"/>
                <a:gd name="T2" fmla="*/ 15 w 422"/>
                <a:gd name="T3" fmla="*/ 0 h 307"/>
                <a:gd name="T4" fmla="*/ 11 w 422"/>
                <a:gd name="T5" fmla="*/ 0 h 307"/>
                <a:gd name="T6" fmla="*/ 7 w 422"/>
                <a:gd name="T7" fmla="*/ 2 h 307"/>
                <a:gd name="T8" fmla="*/ 4 w 422"/>
                <a:gd name="T9" fmla="*/ 5 h 307"/>
                <a:gd name="T10" fmla="*/ 1 w 422"/>
                <a:gd name="T11" fmla="*/ 9 h 307"/>
                <a:gd name="T12" fmla="*/ 0 w 422"/>
                <a:gd name="T13" fmla="*/ 13 h 307"/>
                <a:gd name="T14" fmla="*/ 0 w 422"/>
                <a:gd name="T15" fmla="*/ 17 h 307"/>
                <a:gd name="T16" fmla="*/ 1 w 422"/>
                <a:gd name="T17" fmla="*/ 21 h 307"/>
                <a:gd name="T18" fmla="*/ 5 w 422"/>
                <a:gd name="T19" fmla="*/ 26 h 307"/>
                <a:gd name="T20" fmla="*/ 281 w 422"/>
                <a:gd name="T21" fmla="*/ 303 h 307"/>
                <a:gd name="T22" fmla="*/ 283 w 422"/>
                <a:gd name="T23" fmla="*/ 304 h 307"/>
                <a:gd name="T24" fmla="*/ 286 w 422"/>
                <a:gd name="T25" fmla="*/ 306 h 307"/>
                <a:gd name="T26" fmla="*/ 289 w 422"/>
                <a:gd name="T27" fmla="*/ 306 h 307"/>
                <a:gd name="T28" fmla="*/ 292 w 422"/>
                <a:gd name="T29" fmla="*/ 307 h 307"/>
                <a:gd name="T30" fmla="*/ 294 w 422"/>
                <a:gd name="T31" fmla="*/ 306 h 307"/>
                <a:gd name="T32" fmla="*/ 297 w 422"/>
                <a:gd name="T33" fmla="*/ 306 h 307"/>
                <a:gd name="T34" fmla="*/ 300 w 422"/>
                <a:gd name="T35" fmla="*/ 304 h 307"/>
                <a:gd name="T36" fmla="*/ 303 w 422"/>
                <a:gd name="T37" fmla="*/ 303 h 307"/>
                <a:gd name="T38" fmla="*/ 317 w 422"/>
                <a:gd name="T39" fmla="*/ 288 h 307"/>
                <a:gd name="T40" fmla="*/ 330 w 422"/>
                <a:gd name="T41" fmla="*/ 272 h 307"/>
                <a:gd name="T42" fmla="*/ 341 w 422"/>
                <a:gd name="T43" fmla="*/ 256 h 307"/>
                <a:gd name="T44" fmla="*/ 353 w 422"/>
                <a:gd name="T45" fmla="*/ 240 h 307"/>
                <a:gd name="T46" fmla="*/ 364 w 422"/>
                <a:gd name="T47" fmla="*/ 223 h 307"/>
                <a:gd name="T48" fmla="*/ 374 w 422"/>
                <a:gd name="T49" fmla="*/ 206 h 307"/>
                <a:gd name="T50" fmla="*/ 382 w 422"/>
                <a:gd name="T51" fmla="*/ 189 h 307"/>
                <a:gd name="T52" fmla="*/ 391 w 422"/>
                <a:gd name="T53" fmla="*/ 171 h 307"/>
                <a:gd name="T54" fmla="*/ 398 w 422"/>
                <a:gd name="T55" fmla="*/ 152 h 307"/>
                <a:gd name="T56" fmla="*/ 404 w 422"/>
                <a:gd name="T57" fmla="*/ 133 h 307"/>
                <a:gd name="T58" fmla="*/ 409 w 422"/>
                <a:gd name="T59" fmla="*/ 114 h 307"/>
                <a:gd name="T60" fmla="*/ 413 w 422"/>
                <a:gd name="T61" fmla="*/ 94 h 307"/>
                <a:gd name="T62" fmla="*/ 416 w 422"/>
                <a:gd name="T63" fmla="*/ 75 h 307"/>
                <a:gd name="T64" fmla="*/ 420 w 422"/>
                <a:gd name="T65" fmla="*/ 55 h 307"/>
                <a:gd name="T66" fmla="*/ 421 w 422"/>
                <a:gd name="T67" fmla="*/ 35 h 307"/>
                <a:gd name="T68" fmla="*/ 422 w 422"/>
                <a:gd name="T69" fmla="*/ 15 h 307"/>
                <a:gd name="T70" fmla="*/ 421 w 422"/>
                <a:gd name="T71" fmla="*/ 12 h 307"/>
                <a:gd name="T72" fmla="*/ 420 w 422"/>
                <a:gd name="T73" fmla="*/ 9 h 307"/>
                <a:gd name="T74" fmla="*/ 419 w 422"/>
                <a:gd name="T75" fmla="*/ 6 h 307"/>
                <a:gd name="T76" fmla="*/ 416 w 422"/>
                <a:gd name="T77" fmla="*/ 4 h 307"/>
                <a:gd name="T78" fmla="*/ 414 w 422"/>
                <a:gd name="T79" fmla="*/ 2 h 307"/>
                <a:gd name="T80" fmla="*/ 412 w 422"/>
                <a:gd name="T81" fmla="*/ 1 h 307"/>
                <a:gd name="T82" fmla="*/ 409 w 422"/>
                <a:gd name="T83" fmla="*/ 0 h 307"/>
                <a:gd name="T84" fmla="*/ 407 w 422"/>
                <a:gd name="T85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22" h="307">
                  <a:moveTo>
                    <a:pt x="40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5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5" y="26"/>
                  </a:lnTo>
                  <a:lnTo>
                    <a:pt x="281" y="303"/>
                  </a:lnTo>
                  <a:lnTo>
                    <a:pt x="283" y="304"/>
                  </a:lnTo>
                  <a:lnTo>
                    <a:pt x="286" y="306"/>
                  </a:lnTo>
                  <a:lnTo>
                    <a:pt x="289" y="306"/>
                  </a:lnTo>
                  <a:lnTo>
                    <a:pt x="292" y="307"/>
                  </a:lnTo>
                  <a:lnTo>
                    <a:pt x="294" y="306"/>
                  </a:lnTo>
                  <a:lnTo>
                    <a:pt x="297" y="306"/>
                  </a:lnTo>
                  <a:lnTo>
                    <a:pt x="300" y="304"/>
                  </a:lnTo>
                  <a:lnTo>
                    <a:pt x="303" y="303"/>
                  </a:lnTo>
                  <a:lnTo>
                    <a:pt x="317" y="288"/>
                  </a:lnTo>
                  <a:lnTo>
                    <a:pt x="330" y="272"/>
                  </a:lnTo>
                  <a:lnTo>
                    <a:pt x="341" y="256"/>
                  </a:lnTo>
                  <a:lnTo>
                    <a:pt x="353" y="240"/>
                  </a:lnTo>
                  <a:lnTo>
                    <a:pt x="364" y="223"/>
                  </a:lnTo>
                  <a:lnTo>
                    <a:pt x="374" y="206"/>
                  </a:lnTo>
                  <a:lnTo>
                    <a:pt x="382" y="189"/>
                  </a:lnTo>
                  <a:lnTo>
                    <a:pt x="391" y="171"/>
                  </a:lnTo>
                  <a:lnTo>
                    <a:pt x="398" y="152"/>
                  </a:lnTo>
                  <a:lnTo>
                    <a:pt x="404" y="133"/>
                  </a:lnTo>
                  <a:lnTo>
                    <a:pt x="409" y="114"/>
                  </a:lnTo>
                  <a:lnTo>
                    <a:pt x="413" y="94"/>
                  </a:lnTo>
                  <a:lnTo>
                    <a:pt x="416" y="75"/>
                  </a:lnTo>
                  <a:lnTo>
                    <a:pt x="420" y="55"/>
                  </a:lnTo>
                  <a:lnTo>
                    <a:pt x="421" y="35"/>
                  </a:lnTo>
                  <a:lnTo>
                    <a:pt x="422" y="15"/>
                  </a:lnTo>
                  <a:lnTo>
                    <a:pt x="421" y="12"/>
                  </a:lnTo>
                  <a:lnTo>
                    <a:pt x="420" y="9"/>
                  </a:lnTo>
                  <a:lnTo>
                    <a:pt x="419" y="6"/>
                  </a:lnTo>
                  <a:lnTo>
                    <a:pt x="416" y="4"/>
                  </a:lnTo>
                  <a:lnTo>
                    <a:pt x="414" y="2"/>
                  </a:lnTo>
                  <a:lnTo>
                    <a:pt x="412" y="1"/>
                  </a:lnTo>
                  <a:lnTo>
                    <a:pt x="409" y="0"/>
                  </a:lnTo>
                  <a:lnTo>
                    <a:pt x="40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3" name="Freeform 39">
            <a:extLst>
              <a:ext uri="{FF2B5EF4-FFF2-40B4-BE49-F238E27FC236}">
                <a16:creationId xmlns:a16="http://schemas.microsoft.com/office/drawing/2014/main" id="{E70D2CF6-6D6F-4B3D-9E50-6DD6033B529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16734" y="4251082"/>
            <a:ext cx="360000" cy="360000"/>
          </a:xfrm>
          <a:custGeom>
            <a:avLst/>
            <a:gdLst>
              <a:gd name="T0" fmla="*/ 431 w 597"/>
              <a:gd name="T1" fmla="*/ 327 h 596"/>
              <a:gd name="T2" fmla="*/ 420 w 597"/>
              <a:gd name="T3" fmla="*/ 325 h 596"/>
              <a:gd name="T4" fmla="*/ 357 w 597"/>
              <a:gd name="T5" fmla="*/ 511 h 596"/>
              <a:gd name="T6" fmla="*/ 348 w 597"/>
              <a:gd name="T7" fmla="*/ 517 h 596"/>
              <a:gd name="T8" fmla="*/ 241 w 597"/>
              <a:gd name="T9" fmla="*/ 514 h 596"/>
              <a:gd name="T10" fmla="*/ 239 w 597"/>
              <a:gd name="T11" fmla="*/ 262 h 596"/>
              <a:gd name="T12" fmla="*/ 169 w 597"/>
              <a:gd name="T13" fmla="*/ 328 h 596"/>
              <a:gd name="T14" fmla="*/ 113 w 597"/>
              <a:gd name="T15" fmla="*/ 275 h 596"/>
              <a:gd name="T16" fmla="*/ 111 w 597"/>
              <a:gd name="T17" fmla="*/ 264 h 596"/>
              <a:gd name="T18" fmla="*/ 294 w 597"/>
              <a:gd name="T19" fmla="*/ 81 h 596"/>
              <a:gd name="T20" fmla="*/ 305 w 597"/>
              <a:gd name="T21" fmla="*/ 83 h 596"/>
              <a:gd name="T22" fmla="*/ 486 w 597"/>
              <a:gd name="T23" fmla="*/ 269 h 596"/>
              <a:gd name="T24" fmla="*/ 298 w 597"/>
              <a:gd name="T25" fmla="*/ 0 h 596"/>
              <a:gd name="T26" fmla="*/ 253 w 597"/>
              <a:gd name="T27" fmla="*/ 4 h 596"/>
              <a:gd name="T28" fmla="*/ 210 w 597"/>
              <a:gd name="T29" fmla="*/ 14 h 596"/>
              <a:gd name="T30" fmla="*/ 169 w 597"/>
              <a:gd name="T31" fmla="*/ 30 h 596"/>
              <a:gd name="T32" fmla="*/ 132 w 597"/>
              <a:gd name="T33" fmla="*/ 52 h 596"/>
              <a:gd name="T34" fmla="*/ 98 w 597"/>
              <a:gd name="T35" fmla="*/ 78 h 596"/>
              <a:gd name="T36" fmla="*/ 68 w 597"/>
              <a:gd name="T37" fmla="*/ 109 h 596"/>
              <a:gd name="T38" fmla="*/ 44 w 597"/>
              <a:gd name="T39" fmla="*/ 143 h 596"/>
              <a:gd name="T40" fmla="*/ 24 w 597"/>
              <a:gd name="T41" fmla="*/ 182 h 596"/>
              <a:gd name="T42" fmla="*/ 10 w 597"/>
              <a:gd name="T43" fmla="*/ 223 h 596"/>
              <a:gd name="T44" fmla="*/ 1 w 597"/>
              <a:gd name="T45" fmla="*/ 268 h 596"/>
              <a:gd name="T46" fmla="*/ 0 w 597"/>
              <a:gd name="T47" fmla="*/ 313 h 596"/>
              <a:gd name="T48" fmla="*/ 6 w 597"/>
              <a:gd name="T49" fmla="*/ 358 h 596"/>
              <a:gd name="T50" fmla="*/ 19 w 597"/>
              <a:gd name="T51" fmla="*/ 400 h 596"/>
              <a:gd name="T52" fmla="*/ 36 w 597"/>
              <a:gd name="T53" fmla="*/ 440 h 596"/>
              <a:gd name="T54" fmla="*/ 60 w 597"/>
              <a:gd name="T55" fmla="*/ 476 h 596"/>
              <a:gd name="T56" fmla="*/ 88 w 597"/>
              <a:gd name="T57" fmla="*/ 508 h 596"/>
              <a:gd name="T58" fmla="*/ 120 w 597"/>
              <a:gd name="T59" fmla="*/ 537 h 596"/>
              <a:gd name="T60" fmla="*/ 156 w 597"/>
              <a:gd name="T61" fmla="*/ 560 h 596"/>
              <a:gd name="T62" fmla="*/ 196 w 597"/>
              <a:gd name="T63" fmla="*/ 578 h 596"/>
              <a:gd name="T64" fmla="*/ 238 w 597"/>
              <a:gd name="T65" fmla="*/ 589 h 596"/>
              <a:gd name="T66" fmla="*/ 283 w 597"/>
              <a:gd name="T67" fmla="*/ 596 h 596"/>
              <a:gd name="T68" fmla="*/ 329 w 597"/>
              <a:gd name="T69" fmla="*/ 595 h 596"/>
              <a:gd name="T70" fmla="*/ 373 w 597"/>
              <a:gd name="T71" fmla="*/ 586 h 596"/>
              <a:gd name="T72" fmla="*/ 414 w 597"/>
              <a:gd name="T73" fmla="*/ 572 h 596"/>
              <a:gd name="T74" fmla="*/ 453 w 597"/>
              <a:gd name="T75" fmla="*/ 553 h 596"/>
              <a:gd name="T76" fmla="*/ 487 w 597"/>
              <a:gd name="T77" fmla="*/ 528 h 596"/>
              <a:gd name="T78" fmla="*/ 519 w 597"/>
              <a:gd name="T79" fmla="*/ 499 h 596"/>
              <a:gd name="T80" fmla="*/ 545 w 597"/>
              <a:gd name="T81" fmla="*/ 464 h 596"/>
              <a:gd name="T82" fmla="*/ 566 w 597"/>
              <a:gd name="T83" fmla="*/ 427 h 596"/>
              <a:gd name="T84" fmla="*/ 582 w 597"/>
              <a:gd name="T85" fmla="*/ 386 h 596"/>
              <a:gd name="T86" fmla="*/ 592 w 597"/>
              <a:gd name="T87" fmla="*/ 343 h 596"/>
              <a:gd name="T88" fmla="*/ 597 w 597"/>
              <a:gd name="T89" fmla="*/ 298 h 596"/>
              <a:gd name="T90" fmla="*/ 592 w 597"/>
              <a:gd name="T91" fmla="*/ 253 h 596"/>
              <a:gd name="T92" fmla="*/ 582 w 597"/>
              <a:gd name="T93" fmla="*/ 209 h 596"/>
              <a:gd name="T94" fmla="*/ 566 w 597"/>
              <a:gd name="T95" fmla="*/ 169 h 596"/>
              <a:gd name="T96" fmla="*/ 545 w 597"/>
              <a:gd name="T97" fmla="*/ 132 h 596"/>
              <a:gd name="T98" fmla="*/ 519 w 597"/>
              <a:gd name="T99" fmla="*/ 98 h 596"/>
              <a:gd name="T100" fmla="*/ 487 w 597"/>
              <a:gd name="T101" fmla="*/ 68 h 596"/>
              <a:gd name="T102" fmla="*/ 453 w 597"/>
              <a:gd name="T103" fmla="*/ 43 h 596"/>
              <a:gd name="T104" fmla="*/ 414 w 597"/>
              <a:gd name="T105" fmla="*/ 24 h 596"/>
              <a:gd name="T106" fmla="*/ 373 w 597"/>
              <a:gd name="T107" fmla="*/ 10 h 596"/>
              <a:gd name="T108" fmla="*/ 329 w 597"/>
              <a:gd name="T109" fmla="*/ 2 h 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97" h="596">
                <a:moveTo>
                  <a:pt x="484" y="275"/>
                </a:moveTo>
                <a:lnTo>
                  <a:pt x="435" y="325"/>
                </a:lnTo>
                <a:lnTo>
                  <a:pt x="431" y="327"/>
                </a:lnTo>
                <a:lnTo>
                  <a:pt x="427" y="328"/>
                </a:lnTo>
                <a:lnTo>
                  <a:pt x="424" y="327"/>
                </a:lnTo>
                <a:lnTo>
                  <a:pt x="420" y="325"/>
                </a:lnTo>
                <a:lnTo>
                  <a:pt x="358" y="262"/>
                </a:lnTo>
                <a:lnTo>
                  <a:pt x="358" y="506"/>
                </a:lnTo>
                <a:lnTo>
                  <a:pt x="357" y="511"/>
                </a:lnTo>
                <a:lnTo>
                  <a:pt x="355" y="514"/>
                </a:lnTo>
                <a:lnTo>
                  <a:pt x="351" y="516"/>
                </a:lnTo>
                <a:lnTo>
                  <a:pt x="348" y="517"/>
                </a:lnTo>
                <a:lnTo>
                  <a:pt x="249" y="517"/>
                </a:lnTo>
                <a:lnTo>
                  <a:pt x="244" y="516"/>
                </a:lnTo>
                <a:lnTo>
                  <a:pt x="241" y="514"/>
                </a:lnTo>
                <a:lnTo>
                  <a:pt x="239" y="511"/>
                </a:lnTo>
                <a:lnTo>
                  <a:pt x="239" y="506"/>
                </a:lnTo>
                <a:lnTo>
                  <a:pt x="239" y="262"/>
                </a:lnTo>
                <a:lnTo>
                  <a:pt x="176" y="325"/>
                </a:lnTo>
                <a:lnTo>
                  <a:pt x="173" y="327"/>
                </a:lnTo>
                <a:lnTo>
                  <a:pt x="169" y="328"/>
                </a:lnTo>
                <a:lnTo>
                  <a:pt x="166" y="327"/>
                </a:lnTo>
                <a:lnTo>
                  <a:pt x="162" y="325"/>
                </a:lnTo>
                <a:lnTo>
                  <a:pt x="113" y="275"/>
                </a:lnTo>
                <a:lnTo>
                  <a:pt x="111" y="272"/>
                </a:lnTo>
                <a:lnTo>
                  <a:pt x="109" y="269"/>
                </a:lnTo>
                <a:lnTo>
                  <a:pt x="111" y="264"/>
                </a:lnTo>
                <a:lnTo>
                  <a:pt x="113" y="261"/>
                </a:lnTo>
                <a:lnTo>
                  <a:pt x="291" y="83"/>
                </a:lnTo>
                <a:lnTo>
                  <a:pt x="294" y="81"/>
                </a:lnTo>
                <a:lnTo>
                  <a:pt x="298" y="80"/>
                </a:lnTo>
                <a:lnTo>
                  <a:pt x="302" y="81"/>
                </a:lnTo>
                <a:lnTo>
                  <a:pt x="305" y="83"/>
                </a:lnTo>
                <a:lnTo>
                  <a:pt x="484" y="261"/>
                </a:lnTo>
                <a:lnTo>
                  <a:pt x="486" y="264"/>
                </a:lnTo>
                <a:lnTo>
                  <a:pt x="486" y="269"/>
                </a:lnTo>
                <a:lnTo>
                  <a:pt x="486" y="272"/>
                </a:lnTo>
                <a:lnTo>
                  <a:pt x="484" y="275"/>
                </a:lnTo>
                <a:close/>
                <a:moveTo>
                  <a:pt x="298" y="0"/>
                </a:moveTo>
                <a:lnTo>
                  <a:pt x="283" y="1"/>
                </a:lnTo>
                <a:lnTo>
                  <a:pt x="268" y="2"/>
                </a:lnTo>
                <a:lnTo>
                  <a:pt x="253" y="4"/>
                </a:lnTo>
                <a:lnTo>
                  <a:pt x="238" y="6"/>
                </a:lnTo>
                <a:lnTo>
                  <a:pt x="224" y="10"/>
                </a:lnTo>
                <a:lnTo>
                  <a:pt x="210" y="14"/>
                </a:lnTo>
                <a:lnTo>
                  <a:pt x="196" y="18"/>
                </a:lnTo>
                <a:lnTo>
                  <a:pt x="182" y="24"/>
                </a:lnTo>
                <a:lnTo>
                  <a:pt x="169" y="30"/>
                </a:lnTo>
                <a:lnTo>
                  <a:pt x="156" y="37"/>
                </a:lnTo>
                <a:lnTo>
                  <a:pt x="144" y="43"/>
                </a:lnTo>
                <a:lnTo>
                  <a:pt x="132" y="52"/>
                </a:lnTo>
                <a:lnTo>
                  <a:pt x="120" y="59"/>
                </a:lnTo>
                <a:lnTo>
                  <a:pt x="108" y="68"/>
                </a:lnTo>
                <a:lnTo>
                  <a:pt x="98" y="78"/>
                </a:lnTo>
                <a:lnTo>
                  <a:pt x="88" y="87"/>
                </a:lnTo>
                <a:lnTo>
                  <a:pt x="78" y="98"/>
                </a:lnTo>
                <a:lnTo>
                  <a:pt x="68" y="109"/>
                </a:lnTo>
                <a:lnTo>
                  <a:pt x="60" y="120"/>
                </a:lnTo>
                <a:lnTo>
                  <a:pt x="51" y="132"/>
                </a:lnTo>
                <a:lnTo>
                  <a:pt x="44" y="143"/>
                </a:lnTo>
                <a:lnTo>
                  <a:pt x="36" y="156"/>
                </a:lnTo>
                <a:lnTo>
                  <a:pt x="30" y="169"/>
                </a:lnTo>
                <a:lnTo>
                  <a:pt x="24" y="182"/>
                </a:lnTo>
                <a:lnTo>
                  <a:pt x="19" y="195"/>
                </a:lnTo>
                <a:lnTo>
                  <a:pt x="13" y="209"/>
                </a:lnTo>
                <a:lnTo>
                  <a:pt x="10" y="223"/>
                </a:lnTo>
                <a:lnTo>
                  <a:pt x="6" y="238"/>
                </a:lnTo>
                <a:lnTo>
                  <a:pt x="4" y="253"/>
                </a:lnTo>
                <a:lnTo>
                  <a:pt x="1" y="268"/>
                </a:lnTo>
                <a:lnTo>
                  <a:pt x="0" y="283"/>
                </a:lnTo>
                <a:lnTo>
                  <a:pt x="0" y="298"/>
                </a:lnTo>
                <a:lnTo>
                  <a:pt x="0" y="313"/>
                </a:lnTo>
                <a:lnTo>
                  <a:pt x="1" y="328"/>
                </a:lnTo>
                <a:lnTo>
                  <a:pt x="4" y="343"/>
                </a:lnTo>
                <a:lnTo>
                  <a:pt x="6" y="358"/>
                </a:lnTo>
                <a:lnTo>
                  <a:pt x="10" y="372"/>
                </a:lnTo>
                <a:lnTo>
                  <a:pt x="13" y="386"/>
                </a:lnTo>
                <a:lnTo>
                  <a:pt x="19" y="400"/>
                </a:lnTo>
                <a:lnTo>
                  <a:pt x="24" y="413"/>
                </a:lnTo>
                <a:lnTo>
                  <a:pt x="30" y="427"/>
                </a:lnTo>
                <a:lnTo>
                  <a:pt x="36" y="440"/>
                </a:lnTo>
                <a:lnTo>
                  <a:pt x="44" y="452"/>
                </a:lnTo>
                <a:lnTo>
                  <a:pt x="51" y="464"/>
                </a:lnTo>
                <a:lnTo>
                  <a:pt x="60" y="476"/>
                </a:lnTo>
                <a:lnTo>
                  <a:pt x="68" y="488"/>
                </a:lnTo>
                <a:lnTo>
                  <a:pt x="78" y="499"/>
                </a:lnTo>
                <a:lnTo>
                  <a:pt x="88" y="508"/>
                </a:lnTo>
                <a:lnTo>
                  <a:pt x="98" y="518"/>
                </a:lnTo>
                <a:lnTo>
                  <a:pt x="108" y="528"/>
                </a:lnTo>
                <a:lnTo>
                  <a:pt x="120" y="537"/>
                </a:lnTo>
                <a:lnTo>
                  <a:pt x="132" y="545"/>
                </a:lnTo>
                <a:lnTo>
                  <a:pt x="144" y="553"/>
                </a:lnTo>
                <a:lnTo>
                  <a:pt x="156" y="560"/>
                </a:lnTo>
                <a:lnTo>
                  <a:pt x="169" y="567"/>
                </a:lnTo>
                <a:lnTo>
                  <a:pt x="182" y="572"/>
                </a:lnTo>
                <a:lnTo>
                  <a:pt x="196" y="578"/>
                </a:lnTo>
                <a:lnTo>
                  <a:pt x="210" y="583"/>
                </a:lnTo>
                <a:lnTo>
                  <a:pt x="224" y="586"/>
                </a:lnTo>
                <a:lnTo>
                  <a:pt x="238" y="589"/>
                </a:lnTo>
                <a:lnTo>
                  <a:pt x="253" y="593"/>
                </a:lnTo>
                <a:lnTo>
                  <a:pt x="268" y="595"/>
                </a:lnTo>
                <a:lnTo>
                  <a:pt x="283" y="596"/>
                </a:lnTo>
                <a:lnTo>
                  <a:pt x="298" y="596"/>
                </a:lnTo>
                <a:lnTo>
                  <a:pt x="314" y="596"/>
                </a:lnTo>
                <a:lnTo>
                  <a:pt x="329" y="595"/>
                </a:lnTo>
                <a:lnTo>
                  <a:pt x="344" y="593"/>
                </a:lnTo>
                <a:lnTo>
                  <a:pt x="358" y="589"/>
                </a:lnTo>
                <a:lnTo>
                  <a:pt x="373" y="586"/>
                </a:lnTo>
                <a:lnTo>
                  <a:pt x="387" y="583"/>
                </a:lnTo>
                <a:lnTo>
                  <a:pt x="400" y="578"/>
                </a:lnTo>
                <a:lnTo>
                  <a:pt x="414" y="572"/>
                </a:lnTo>
                <a:lnTo>
                  <a:pt x="427" y="567"/>
                </a:lnTo>
                <a:lnTo>
                  <a:pt x="440" y="560"/>
                </a:lnTo>
                <a:lnTo>
                  <a:pt x="453" y="553"/>
                </a:lnTo>
                <a:lnTo>
                  <a:pt x="465" y="545"/>
                </a:lnTo>
                <a:lnTo>
                  <a:pt x="477" y="537"/>
                </a:lnTo>
                <a:lnTo>
                  <a:pt x="487" y="528"/>
                </a:lnTo>
                <a:lnTo>
                  <a:pt x="498" y="518"/>
                </a:lnTo>
                <a:lnTo>
                  <a:pt x="509" y="508"/>
                </a:lnTo>
                <a:lnTo>
                  <a:pt x="519" y="499"/>
                </a:lnTo>
                <a:lnTo>
                  <a:pt x="528" y="488"/>
                </a:lnTo>
                <a:lnTo>
                  <a:pt x="537" y="476"/>
                </a:lnTo>
                <a:lnTo>
                  <a:pt x="545" y="464"/>
                </a:lnTo>
                <a:lnTo>
                  <a:pt x="553" y="452"/>
                </a:lnTo>
                <a:lnTo>
                  <a:pt x="560" y="440"/>
                </a:lnTo>
                <a:lnTo>
                  <a:pt x="566" y="427"/>
                </a:lnTo>
                <a:lnTo>
                  <a:pt x="573" y="413"/>
                </a:lnTo>
                <a:lnTo>
                  <a:pt x="578" y="400"/>
                </a:lnTo>
                <a:lnTo>
                  <a:pt x="582" y="386"/>
                </a:lnTo>
                <a:lnTo>
                  <a:pt x="587" y="372"/>
                </a:lnTo>
                <a:lnTo>
                  <a:pt x="590" y="358"/>
                </a:lnTo>
                <a:lnTo>
                  <a:pt x="592" y="343"/>
                </a:lnTo>
                <a:lnTo>
                  <a:pt x="594" y="328"/>
                </a:lnTo>
                <a:lnTo>
                  <a:pt x="595" y="313"/>
                </a:lnTo>
                <a:lnTo>
                  <a:pt x="597" y="298"/>
                </a:lnTo>
                <a:lnTo>
                  <a:pt x="595" y="283"/>
                </a:lnTo>
                <a:lnTo>
                  <a:pt x="594" y="268"/>
                </a:lnTo>
                <a:lnTo>
                  <a:pt x="592" y="253"/>
                </a:lnTo>
                <a:lnTo>
                  <a:pt x="590" y="238"/>
                </a:lnTo>
                <a:lnTo>
                  <a:pt x="587" y="223"/>
                </a:lnTo>
                <a:lnTo>
                  <a:pt x="582" y="209"/>
                </a:lnTo>
                <a:lnTo>
                  <a:pt x="578" y="195"/>
                </a:lnTo>
                <a:lnTo>
                  <a:pt x="573" y="182"/>
                </a:lnTo>
                <a:lnTo>
                  <a:pt x="566" y="169"/>
                </a:lnTo>
                <a:lnTo>
                  <a:pt x="560" y="156"/>
                </a:lnTo>
                <a:lnTo>
                  <a:pt x="553" y="143"/>
                </a:lnTo>
                <a:lnTo>
                  <a:pt x="545" y="132"/>
                </a:lnTo>
                <a:lnTo>
                  <a:pt x="537" y="120"/>
                </a:lnTo>
                <a:lnTo>
                  <a:pt x="528" y="109"/>
                </a:lnTo>
                <a:lnTo>
                  <a:pt x="519" y="98"/>
                </a:lnTo>
                <a:lnTo>
                  <a:pt x="509" y="87"/>
                </a:lnTo>
                <a:lnTo>
                  <a:pt x="498" y="78"/>
                </a:lnTo>
                <a:lnTo>
                  <a:pt x="487" y="68"/>
                </a:lnTo>
                <a:lnTo>
                  <a:pt x="477" y="59"/>
                </a:lnTo>
                <a:lnTo>
                  <a:pt x="465" y="52"/>
                </a:lnTo>
                <a:lnTo>
                  <a:pt x="453" y="43"/>
                </a:lnTo>
                <a:lnTo>
                  <a:pt x="440" y="37"/>
                </a:lnTo>
                <a:lnTo>
                  <a:pt x="427" y="30"/>
                </a:lnTo>
                <a:lnTo>
                  <a:pt x="414" y="24"/>
                </a:lnTo>
                <a:lnTo>
                  <a:pt x="400" y="18"/>
                </a:lnTo>
                <a:lnTo>
                  <a:pt x="387" y="14"/>
                </a:lnTo>
                <a:lnTo>
                  <a:pt x="373" y="10"/>
                </a:lnTo>
                <a:lnTo>
                  <a:pt x="358" y="6"/>
                </a:lnTo>
                <a:lnTo>
                  <a:pt x="344" y="4"/>
                </a:lnTo>
                <a:lnTo>
                  <a:pt x="329" y="2"/>
                </a:lnTo>
                <a:lnTo>
                  <a:pt x="314" y="1"/>
                </a:lnTo>
                <a:lnTo>
                  <a:pt x="29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1331CA1B-0A47-4008-AA2E-3AD029FAB58B}"/>
              </a:ext>
            </a:extLst>
          </p:cNvPr>
          <p:cNvGrpSpPr>
            <a:grpSpLocks noChangeAspect="1"/>
          </p:cNvGrpSpPr>
          <p:nvPr/>
        </p:nvGrpSpPr>
        <p:grpSpPr>
          <a:xfrm>
            <a:off x="5546238" y="4247058"/>
            <a:ext cx="366430" cy="360000"/>
            <a:chOff x="903288" y="6518275"/>
            <a:chExt cx="271462" cy="266700"/>
          </a:xfrm>
          <a:solidFill>
            <a:schemeClr val="bg1"/>
          </a:solidFill>
        </p:grpSpPr>
        <p:sp>
          <p:nvSpPr>
            <p:cNvPr id="105" name="Freeform 1840">
              <a:extLst>
                <a:ext uri="{FF2B5EF4-FFF2-40B4-BE49-F238E27FC236}">
                  <a16:creationId xmlns:a16="http://schemas.microsoft.com/office/drawing/2014/main" id="{FA79A429-09B2-4726-85FB-EAD35525D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150" y="6518275"/>
              <a:ext cx="228600" cy="204788"/>
            </a:xfrm>
            <a:custGeom>
              <a:avLst/>
              <a:gdLst>
                <a:gd name="T0" fmla="*/ 566 w 574"/>
                <a:gd name="T1" fmla="*/ 6 h 515"/>
                <a:gd name="T2" fmla="*/ 562 w 574"/>
                <a:gd name="T3" fmla="*/ 3 h 515"/>
                <a:gd name="T4" fmla="*/ 557 w 574"/>
                <a:gd name="T5" fmla="*/ 1 h 515"/>
                <a:gd name="T6" fmla="*/ 553 w 574"/>
                <a:gd name="T7" fmla="*/ 0 h 515"/>
                <a:gd name="T8" fmla="*/ 549 w 574"/>
                <a:gd name="T9" fmla="*/ 0 h 515"/>
                <a:gd name="T10" fmla="*/ 544 w 574"/>
                <a:gd name="T11" fmla="*/ 1 h 515"/>
                <a:gd name="T12" fmla="*/ 540 w 574"/>
                <a:gd name="T13" fmla="*/ 3 h 515"/>
                <a:gd name="T14" fmla="*/ 535 w 574"/>
                <a:gd name="T15" fmla="*/ 6 h 515"/>
                <a:gd name="T16" fmla="*/ 532 w 574"/>
                <a:gd name="T17" fmla="*/ 10 h 515"/>
                <a:gd name="T18" fmla="*/ 165 w 574"/>
                <a:gd name="T19" fmla="*/ 456 h 515"/>
                <a:gd name="T20" fmla="*/ 41 w 574"/>
                <a:gd name="T21" fmla="*/ 330 h 515"/>
                <a:gd name="T22" fmla="*/ 36 w 574"/>
                <a:gd name="T23" fmla="*/ 327 h 515"/>
                <a:gd name="T24" fmla="*/ 33 w 574"/>
                <a:gd name="T25" fmla="*/ 325 h 515"/>
                <a:gd name="T26" fmla="*/ 28 w 574"/>
                <a:gd name="T27" fmla="*/ 324 h 515"/>
                <a:gd name="T28" fmla="*/ 23 w 574"/>
                <a:gd name="T29" fmla="*/ 324 h 515"/>
                <a:gd name="T30" fmla="*/ 18 w 574"/>
                <a:gd name="T31" fmla="*/ 324 h 515"/>
                <a:gd name="T32" fmla="*/ 14 w 574"/>
                <a:gd name="T33" fmla="*/ 325 h 515"/>
                <a:gd name="T34" fmla="*/ 11 w 574"/>
                <a:gd name="T35" fmla="*/ 327 h 515"/>
                <a:gd name="T36" fmla="*/ 6 w 574"/>
                <a:gd name="T37" fmla="*/ 330 h 515"/>
                <a:gd name="T38" fmla="*/ 3 w 574"/>
                <a:gd name="T39" fmla="*/ 335 h 515"/>
                <a:gd name="T40" fmla="*/ 1 w 574"/>
                <a:gd name="T41" fmla="*/ 339 h 515"/>
                <a:gd name="T42" fmla="*/ 0 w 574"/>
                <a:gd name="T43" fmla="*/ 343 h 515"/>
                <a:gd name="T44" fmla="*/ 0 w 574"/>
                <a:gd name="T45" fmla="*/ 348 h 515"/>
                <a:gd name="T46" fmla="*/ 0 w 574"/>
                <a:gd name="T47" fmla="*/ 352 h 515"/>
                <a:gd name="T48" fmla="*/ 1 w 574"/>
                <a:gd name="T49" fmla="*/ 357 h 515"/>
                <a:gd name="T50" fmla="*/ 3 w 574"/>
                <a:gd name="T51" fmla="*/ 361 h 515"/>
                <a:gd name="T52" fmla="*/ 6 w 574"/>
                <a:gd name="T53" fmla="*/ 365 h 515"/>
                <a:gd name="T54" fmla="*/ 150 w 574"/>
                <a:gd name="T55" fmla="*/ 509 h 515"/>
                <a:gd name="T56" fmla="*/ 154 w 574"/>
                <a:gd name="T57" fmla="*/ 511 h 515"/>
                <a:gd name="T58" fmla="*/ 158 w 574"/>
                <a:gd name="T59" fmla="*/ 513 h 515"/>
                <a:gd name="T60" fmla="*/ 162 w 574"/>
                <a:gd name="T61" fmla="*/ 515 h 515"/>
                <a:gd name="T62" fmla="*/ 168 w 574"/>
                <a:gd name="T63" fmla="*/ 515 h 515"/>
                <a:gd name="T64" fmla="*/ 168 w 574"/>
                <a:gd name="T65" fmla="*/ 515 h 515"/>
                <a:gd name="T66" fmla="*/ 169 w 574"/>
                <a:gd name="T67" fmla="*/ 515 h 515"/>
                <a:gd name="T68" fmla="*/ 173 w 574"/>
                <a:gd name="T69" fmla="*/ 515 h 515"/>
                <a:gd name="T70" fmla="*/ 178 w 574"/>
                <a:gd name="T71" fmla="*/ 512 h 515"/>
                <a:gd name="T72" fmla="*/ 182 w 574"/>
                <a:gd name="T73" fmla="*/ 510 h 515"/>
                <a:gd name="T74" fmla="*/ 185 w 574"/>
                <a:gd name="T75" fmla="*/ 507 h 515"/>
                <a:gd name="T76" fmla="*/ 570 w 574"/>
                <a:gd name="T77" fmla="*/ 40 h 515"/>
                <a:gd name="T78" fmla="*/ 572 w 574"/>
                <a:gd name="T79" fmla="*/ 35 h 515"/>
                <a:gd name="T80" fmla="*/ 574 w 574"/>
                <a:gd name="T81" fmla="*/ 31 h 515"/>
                <a:gd name="T82" fmla="*/ 574 w 574"/>
                <a:gd name="T83" fmla="*/ 26 h 515"/>
                <a:gd name="T84" fmla="*/ 574 w 574"/>
                <a:gd name="T85" fmla="*/ 22 h 515"/>
                <a:gd name="T86" fmla="*/ 574 w 574"/>
                <a:gd name="T87" fmla="*/ 18 h 515"/>
                <a:gd name="T88" fmla="*/ 572 w 574"/>
                <a:gd name="T89" fmla="*/ 13 h 515"/>
                <a:gd name="T90" fmla="*/ 570 w 574"/>
                <a:gd name="T91" fmla="*/ 9 h 515"/>
                <a:gd name="T92" fmla="*/ 566 w 574"/>
                <a:gd name="T93" fmla="*/ 6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74" h="515">
                  <a:moveTo>
                    <a:pt x="566" y="6"/>
                  </a:moveTo>
                  <a:lnTo>
                    <a:pt x="562" y="3"/>
                  </a:lnTo>
                  <a:lnTo>
                    <a:pt x="557" y="1"/>
                  </a:lnTo>
                  <a:lnTo>
                    <a:pt x="553" y="0"/>
                  </a:lnTo>
                  <a:lnTo>
                    <a:pt x="549" y="0"/>
                  </a:lnTo>
                  <a:lnTo>
                    <a:pt x="544" y="1"/>
                  </a:lnTo>
                  <a:lnTo>
                    <a:pt x="540" y="3"/>
                  </a:lnTo>
                  <a:lnTo>
                    <a:pt x="535" y="6"/>
                  </a:lnTo>
                  <a:lnTo>
                    <a:pt x="532" y="10"/>
                  </a:lnTo>
                  <a:lnTo>
                    <a:pt x="165" y="456"/>
                  </a:lnTo>
                  <a:lnTo>
                    <a:pt x="41" y="330"/>
                  </a:lnTo>
                  <a:lnTo>
                    <a:pt x="36" y="327"/>
                  </a:lnTo>
                  <a:lnTo>
                    <a:pt x="33" y="325"/>
                  </a:lnTo>
                  <a:lnTo>
                    <a:pt x="28" y="324"/>
                  </a:lnTo>
                  <a:lnTo>
                    <a:pt x="23" y="324"/>
                  </a:lnTo>
                  <a:lnTo>
                    <a:pt x="18" y="324"/>
                  </a:lnTo>
                  <a:lnTo>
                    <a:pt x="14" y="325"/>
                  </a:lnTo>
                  <a:lnTo>
                    <a:pt x="11" y="327"/>
                  </a:lnTo>
                  <a:lnTo>
                    <a:pt x="6" y="330"/>
                  </a:lnTo>
                  <a:lnTo>
                    <a:pt x="3" y="335"/>
                  </a:lnTo>
                  <a:lnTo>
                    <a:pt x="1" y="339"/>
                  </a:lnTo>
                  <a:lnTo>
                    <a:pt x="0" y="343"/>
                  </a:lnTo>
                  <a:lnTo>
                    <a:pt x="0" y="348"/>
                  </a:lnTo>
                  <a:lnTo>
                    <a:pt x="0" y="352"/>
                  </a:lnTo>
                  <a:lnTo>
                    <a:pt x="1" y="357"/>
                  </a:lnTo>
                  <a:lnTo>
                    <a:pt x="3" y="361"/>
                  </a:lnTo>
                  <a:lnTo>
                    <a:pt x="6" y="365"/>
                  </a:lnTo>
                  <a:lnTo>
                    <a:pt x="150" y="509"/>
                  </a:lnTo>
                  <a:lnTo>
                    <a:pt x="154" y="511"/>
                  </a:lnTo>
                  <a:lnTo>
                    <a:pt x="158" y="513"/>
                  </a:lnTo>
                  <a:lnTo>
                    <a:pt x="162" y="515"/>
                  </a:lnTo>
                  <a:lnTo>
                    <a:pt x="168" y="515"/>
                  </a:lnTo>
                  <a:lnTo>
                    <a:pt x="168" y="515"/>
                  </a:lnTo>
                  <a:lnTo>
                    <a:pt x="169" y="515"/>
                  </a:lnTo>
                  <a:lnTo>
                    <a:pt x="173" y="515"/>
                  </a:lnTo>
                  <a:lnTo>
                    <a:pt x="178" y="512"/>
                  </a:lnTo>
                  <a:lnTo>
                    <a:pt x="182" y="510"/>
                  </a:lnTo>
                  <a:lnTo>
                    <a:pt x="185" y="507"/>
                  </a:lnTo>
                  <a:lnTo>
                    <a:pt x="570" y="40"/>
                  </a:lnTo>
                  <a:lnTo>
                    <a:pt x="572" y="35"/>
                  </a:lnTo>
                  <a:lnTo>
                    <a:pt x="574" y="31"/>
                  </a:lnTo>
                  <a:lnTo>
                    <a:pt x="574" y="26"/>
                  </a:lnTo>
                  <a:lnTo>
                    <a:pt x="574" y="22"/>
                  </a:lnTo>
                  <a:lnTo>
                    <a:pt x="574" y="18"/>
                  </a:lnTo>
                  <a:lnTo>
                    <a:pt x="572" y="13"/>
                  </a:lnTo>
                  <a:lnTo>
                    <a:pt x="570" y="9"/>
                  </a:lnTo>
                  <a:lnTo>
                    <a:pt x="56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841">
              <a:extLst>
                <a:ext uri="{FF2B5EF4-FFF2-40B4-BE49-F238E27FC236}">
                  <a16:creationId xmlns:a16="http://schemas.microsoft.com/office/drawing/2014/main" id="{AB6A9E37-C2EE-4AF6-B6D0-64075C839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288" y="6546850"/>
              <a:ext cx="238125" cy="238125"/>
            </a:xfrm>
            <a:custGeom>
              <a:avLst/>
              <a:gdLst>
                <a:gd name="T0" fmla="*/ 569 w 599"/>
                <a:gd name="T1" fmla="*/ 220 h 598"/>
                <a:gd name="T2" fmla="*/ 562 w 599"/>
                <a:gd name="T3" fmla="*/ 223 h 598"/>
                <a:gd name="T4" fmla="*/ 555 w 599"/>
                <a:gd name="T5" fmla="*/ 229 h 598"/>
                <a:gd name="T6" fmla="*/ 552 w 599"/>
                <a:gd name="T7" fmla="*/ 238 h 598"/>
                <a:gd name="T8" fmla="*/ 551 w 599"/>
                <a:gd name="T9" fmla="*/ 551 h 598"/>
                <a:gd name="T10" fmla="*/ 48 w 599"/>
                <a:gd name="T11" fmla="*/ 47 h 598"/>
                <a:gd name="T12" fmla="*/ 421 w 599"/>
                <a:gd name="T13" fmla="*/ 47 h 598"/>
                <a:gd name="T14" fmla="*/ 430 w 599"/>
                <a:gd name="T15" fmla="*/ 44 h 598"/>
                <a:gd name="T16" fmla="*/ 436 w 599"/>
                <a:gd name="T17" fmla="*/ 37 h 598"/>
                <a:gd name="T18" fmla="*/ 440 w 599"/>
                <a:gd name="T19" fmla="*/ 28 h 598"/>
                <a:gd name="T20" fmla="*/ 440 w 599"/>
                <a:gd name="T21" fmla="*/ 19 h 598"/>
                <a:gd name="T22" fmla="*/ 436 w 599"/>
                <a:gd name="T23" fmla="*/ 11 h 598"/>
                <a:gd name="T24" fmla="*/ 430 w 599"/>
                <a:gd name="T25" fmla="*/ 4 h 598"/>
                <a:gd name="T26" fmla="*/ 421 w 599"/>
                <a:gd name="T27" fmla="*/ 0 h 598"/>
                <a:gd name="T28" fmla="*/ 24 w 599"/>
                <a:gd name="T29" fmla="*/ 0 h 598"/>
                <a:gd name="T30" fmla="*/ 14 w 599"/>
                <a:gd name="T31" fmla="*/ 2 h 598"/>
                <a:gd name="T32" fmla="*/ 6 w 599"/>
                <a:gd name="T33" fmla="*/ 6 h 598"/>
                <a:gd name="T34" fmla="*/ 2 w 599"/>
                <a:gd name="T35" fmla="*/ 14 h 598"/>
                <a:gd name="T36" fmla="*/ 0 w 599"/>
                <a:gd name="T37" fmla="*/ 24 h 598"/>
                <a:gd name="T38" fmla="*/ 1 w 599"/>
                <a:gd name="T39" fmla="*/ 579 h 598"/>
                <a:gd name="T40" fmla="*/ 4 w 599"/>
                <a:gd name="T41" fmla="*/ 588 h 598"/>
                <a:gd name="T42" fmla="*/ 11 w 599"/>
                <a:gd name="T43" fmla="*/ 595 h 598"/>
                <a:gd name="T44" fmla="*/ 18 w 599"/>
                <a:gd name="T45" fmla="*/ 598 h 598"/>
                <a:gd name="T46" fmla="*/ 575 w 599"/>
                <a:gd name="T47" fmla="*/ 598 h 598"/>
                <a:gd name="T48" fmla="*/ 584 w 599"/>
                <a:gd name="T49" fmla="*/ 597 h 598"/>
                <a:gd name="T50" fmla="*/ 591 w 599"/>
                <a:gd name="T51" fmla="*/ 592 h 598"/>
                <a:gd name="T52" fmla="*/ 597 w 599"/>
                <a:gd name="T53" fmla="*/ 584 h 598"/>
                <a:gd name="T54" fmla="*/ 599 w 599"/>
                <a:gd name="T55" fmla="*/ 575 h 598"/>
                <a:gd name="T56" fmla="*/ 598 w 599"/>
                <a:gd name="T57" fmla="*/ 238 h 598"/>
                <a:gd name="T58" fmla="*/ 595 w 599"/>
                <a:gd name="T59" fmla="*/ 229 h 598"/>
                <a:gd name="T60" fmla="*/ 588 w 599"/>
                <a:gd name="T61" fmla="*/ 223 h 598"/>
                <a:gd name="T62" fmla="*/ 579 w 599"/>
                <a:gd name="T63" fmla="*/ 220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9" h="598">
                  <a:moveTo>
                    <a:pt x="575" y="218"/>
                  </a:moveTo>
                  <a:lnTo>
                    <a:pt x="569" y="220"/>
                  </a:lnTo>
                  <a:lnTo>
                    <a:pt x="565" y="221"/>
                  </a:lnTo>
                  <a:lnTo>
                    <a:pt x="562" y="223"/>
                  </a:lnTo>
                  <a:lnTo>
                    <a:pt x="557" y="226"/>
                  </a:lnTo>
                  <a:lnTo>
                    <a:pt x="555" y="229"/>
                  </a:lnTo>
                  <a:lnTo>
                    <a:pt x="553" y="234"/>
                  </a:lnTo>
                  <a:lnTo>
                    <a:pt x="552" y="238"/>
                  </a:lnTo>
                  <a:lnTo>
                    <a:pt x="551" y="243"/>
                  </a:lnTo>
                  <a:lnTo>
                    <a:pt x="551" y="551"/>
                  </a:lnTo>
                  <a:lnTo>
                    <a:pt x="48" y="551"/>
                  </a:lnTo>
                  <a:lnTo>
                    <a:pt x="48" y="47"/>
                  </a:lnTo>
                  <a:lnTo>
                    <a:pt x="416" y="47"/>
                  </a:lnTo>
                  <a:lnTo>
                    <a:pt x="421" y="47"/>
                  </a:lnTo>
                  <a:lnTo>
                    <a:pt x="426" y="46"/>
                  </a:lnTo>
                  <a:lnTo>
                    <a:pt x="430" y="44"/>
                  </a:lnTo>
                  <a:lnTo>
                    <a:pt x="433" y="41"/>
                  </a:lnTo>
                  <a:lnTo>
                    <a:pt x="436" y="37"/>
                  </a:lnTo>
                  <a:lnTo>
                    <a:pt x="438" y="33"/>
                  </a:lnTo>
                  <a:lnTo>
                    <a:pt x="440" y="28"/>
                  </a:lnTo>
                  <a:lnTo>
                    <a:pt x="440" y="24"/>
                  </a:lnTo>
                  <a:lnTo>
                    <a:pt x="440" y="19"/>
                  </a:lnTo>
                  <a:lnTo>
                    <a:pt x="438" y="14"/>
                  </a:lnTo>
                  <a:lnTo>
                    <a:pt x="436" y="11"/>
                  </a:lnTo>
                  <a:lnTo>
                    <a:pt x="433" y="6"/>
                  </a:lnTo>
                  <a:lnTo>
                    <a:pt x="430" y="4"/>
                  </a:lnTo>
                  <a:lnTo>
                    <a:pt x="426" y="2"/>
                  </a:lnTo>
                  <a:lnTo>
                    <a:pt x="421" y="0"/>
                  </a:lnTo>
                  <a:lnTo>
                    <a:pt x="416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6" y="6"/>
                  </a:lnTo>
                  <a:lnTo>
                    <a:pt x="4" y="11"/>
                  </a:lnTo>
                  <a:lnTo>
                    <a:pt x="2" y="14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0" y="575"/>
                  </a:lnTo>
                  <a:lnTo>
                    <a:pt x="1" y="579"/>
                  </a:lnTo>
                  <a:lnTo>
                    <a:pt x="2" y="584"/>
                  </a:lnTo>
                  <a:lnTo>
                    <a:pt x="4" y="588"/>
                  </a:lnTo>
                  <a:lnTo>
                    <a:pt x="6" y="592"/>
                  </a:lnTo>
                  <a:lnTo>
                    <a:pt x="11" y="595"/>
                  </a:lnTo>
                  <a:lnTo>
                    <a:pt x="14" y="597"/>
                  </a:lnTo>
                  <a:lnTo>
                    <a:pt x="18" y="598"/>
                  </a:lnTo>
                  <a:lnTo>
                    <a:pt x="24" y="598"/>
                  </a:lnTo>
                  <a:lnTo>
                    <a:pt x="575" y="598"/>
                  </a:lnTo>
                  <a:lnTo>
                    <a:pt x="579" y="598"/>
                  </a:lnTo>
                  <a:lnTo>
                    <a:pt x="584" y="597"/>
                  </a:lnTo>
                  <a:lnTo>
                    <a:pt x="588" y="595"/>
                  </a:lnTo>
                  <a:lnTo>
                    <a:pt x="591" y="592"/>
                  </a:lnTo>
                  <a:lnTo>
                    <a:pt x="595" y="588"/>
                  </a:lnTo>
                  <a:lnTo>
                    <a:pt x="597" y="584"/>
                  </a:lnTo>
                  <a:lnTo>
                    <a:pt x="598" y="579"/>
                  </a:lnTo>
                  <a:lnTo>
                    <a:pt x="599" y="575"/>
                  </a:lnTo>
                  <a:lnTo>
                    <a:pt x="599" y="243"/>
                  </a:lnTo>
                  <a:lnTo>
                    <a:pt x="598" y="238"/>
                  </a:lnTo>
                  <a:lnTo>
                    <a:pt x="597" y="234"/>
                  </a:lnTo>
                  <a:lnTo>
                    <a:pt x="595" y="229"/>
                  </a:lnTo>
                  <a:lnTo>
                    <a:pt x="591" y="226"/>
                  </a:lnTo>
                  <a:lnTo>
                    <a:pt x="588" y="223"/>
                  </a:lnTo>
                  <a:lnTo>
                    <a:pt x="584" y="221"/>
                  </a:lnTo>
                  <a:lnTo>
                    <a:pt x="579" y="220"/>
                  </a:lnTo>
                  <a:lnTo>
                    <a:pt x="575" y="2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F32D9BC0-3FBE-418B-BCAA-838FFA4E3C51}"/>
              </a:ext>
            </a:extLst>
          </p:cNvPr>
          <p:cNvGrpSpPr>
            <a:grpSpLocks noChangeAspect="1"/>
          </p:cNvGrpSpPr>
          <p:nvPr/>
        </p:nvGrpSpPr>
        <p:grpSpPr>
          <a:xfrm>
            <a:off x="6359397" y="4255104"/>
            <a:ext cx="360000" cy="360000"/>
            <a:chOff x="4319588" y="2492375"/>
            <a:chExt cx="287338" cy="287338"/>
          </a:xfrm>
          <a:solidFill>
            <a:schemeClr val="bg1"/>
          </a:solidFill>
        </p:grpSpPr>
        <p:sp>
          <p:nvSpPr>
            <p:cNvPr id="108" name="Freeform 372">
              <a:extLst>
                <a:ext uri="{FF2B5EF4-FFF2-40B4-BE49-F238E27FC236}">
                  <a16:creationId xmlns:a16="http://schemas.microsoft.com/office/drawing/2014/main" id="{E578CB2A-71B1-42E2-BC4F-8035F8A8D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2587625"/>
              <a:ext cx="287338" cy="192088"/>
            </a:xfrm>
            <a:custGeom>
              <a:avLst/>
              <a:gdLst>
                <a:gd name="T0" fmla="*/ 843 w 904"/>
                <a:gd name="T1" fmla="*/ 572 h 602"/>
                <a:gd name="T2" fmla="*/ 843 w 904"/>
                <a:gd name="T3" fmla="*/ 12 h 602"/>
                <a:gd name="T4" fmla="*/ 841 w 904"/>
                <a:gd name="T5" fmla="*/ 7 h 602"/>
                <a:gd name="T6" fmla="*/ 836 w 904"/>
                <a:gd name="T7" fmla="*/ 3 h 602"/>
                <a:gd name="T8" fmla="*/ 831 w 904"/>
                <a:gd name="T9" fmla="*/ 1 h 602"/>
                <a:gd name="T10" fmla="*/ 708 w 904"/>
                <a:gd name="T11" fmla="*/ 0 h 602"/>
                <a:gd name="T12" fmla="*/ 702 w 904"/>
                <a:gd name="T13" fmla="*/ 2 h 602"/>
                <a:gd name="T14" fmla="*/ 697 w 904"/>
                <a:gd name="T15" fmla="*/ 5 h 602"/>
                <a:gd name="T16" fmla="*/ 694 w 904"/>
                <a:gd name="T17" fmla="*/ 9 h 602"/>
                <a:gd name="T18" fmla="*/ 693 w 904"/>
                <a:gd name="T19" fmla="*/ 16 h 602"/>
                <a:gd name="T20" fmla="*/ 632 w 904"/>
                <a:gd name="T21" fmla="*/ 572 h 602"/>
                <a:gd name="T22" fmla="*/ 632 w 904"/>
                <a:gd name="T23" fmla="*/ 283 h 602"/>
                <a:gd name="T24" fmla="*/ 630 w 904"/>
                <a:gd name="T25" fmla="*/ 277 h 602"/>
                <a:gd name="T26" fmla="*/ 626 w 904"/>
                <a:gd name="T27" fmla="*/ 274 h 602"/>
                <a:gd name="T28" fmla="*/ 621 w 904"/>
                <a:gd name="T29" fmla="*/ 271 h 602"/>
                <a:gd name="T30" fmla="*/ 497 w 904"/>
                <a:gd name="T31" fmla="*/ 271 h 602"/>
                <a:gd name="T32" fmla="*/ 491 w 904"/>
                <a:gd name="T33" fmla="*/ 272 h 602"/>
                <a:gd name="T34" fmla="*/ 487 w 904"/>
                <a:gd name="T35" fmla="*/ 275 h 602"/>
                <a:gd name="T36" fmla="*/ 483 w 904"/>
                <a:gd name="T37" fmla="*/ 281 h 602"/>
                <a:gd name="T38" fmla="*/ 482 w 904"/>
                <a:gd name="T39" fmla="*/ 286 h 602"/>
                <a:gd name="T40" fmla="*/ 421 w 904"/>
                <a:gd name="T41" fmla="*/ 572 h 602"/>
                <a:gd name="T42" fmla="*/ 421 w 904"/>
                <a:gd name="T43" fmla="*/ 193 h 602"/>
                <a:gd name="T44" fmla="*/ 419 w 904"/>
                <a:gd name="T45" fmla="*/ 187 h 602"/>
                <a:gd name="T46" fmla="*/ 415 w 904"/>
                <a:gd name="T47" fmla="*/ 183 h 602"/>
                <a:gd name="T48" fmla="*/ 409 w 904"/>
                <a:gd name="T49" fmla="*/ 181 h 602"/>
                <a:gd name="T50" fmla="*/ 286 w 904"/>
                <a:gd name="T51" fmla="*/ 181 h 602"/>
                <a:gd name="T52" fmla="*/ 281 w 904"/>
                <a:gd name="T53" fmla="*/ 182 h 602"/>
                <a:gd name="T54" fmla="*/ 275 w 904"/>
                <a:gd name="T55" fmla="*/ 185 h 602"/>
                <a:gd name="T56" fmla="*/ 272 w 904"/>
                <a:gd name="T57" fmla="*/ 190 h 602"/>
                <a:gd name="T58" fmla="*/ 271 w 904"/>
                <a:gd name="T59" fmla="*/ 196 h 602"/>
                <a:gd name="T60" fmla="*/ 211 w 904"/>
                <a:gd name="T61" fmla="*/ 572 h 602"/>
                <a:gd name="T62" fmla="*/ 211 w 904"/>
                <a:gd name="T63" fmla="*/ 404 h 602"/>
                <a:gd name="T64" fmla="*/ 209 w 904"/>
                <a:gd name="T65" fmla="*/ 399 h 602"/>
                <a:gd name="T66" fmla="*/ 205 w 904"/>
                <a:gd name="T67" fmla="*/ 394 h 602"/>
                <a:gd name="T68" fmla="*/ 199 w 904"/>
                <a:gd name="T69" fmla="*/ 392 h 602"/>
                <a:gd name="T70" fmla="*/ 76 w 904"/>
                <a:gd name="T71" fmla="*/ 391 h 602"/>
                <a:gd name="T72" fmla="*/ 69 w 904"/>
                <a:gd name="T73" fmla="*/ 392 h 602"/>
                <a:gd name="T74" fmla="*/ 65 w 904"/>
                <a:gd name="T75" fmla="*/ 396 h 602"/>
                <a:gd name="T76" fmla="*/ 62 w 904"/>
                <a:gd name="T77" fmla="*/ 401 h 602"/>
                <a:gd name="T78" fmla="*/ 61 w 904"/>
                <a:gd name="T79" fmla="*/ 406 h 602"/>
                <a:gd name="T80" fmla="*/ 15 w 904"/>
                <a:gd name="T81" fmla="*/ 572 h 602"/>
                <a:gd name="T82" fmla="*/ 9 w 904"/>
                <a:gd name="T83" fmla="*/ 573 h 602"/>
                <a:gd name="T84" fmla="*/ 5 w 904"/>
                <a:gd name="T85" fmla="*/ 577 h 602"/>
                <a:gd name="T86" fmla="*/ 2 w 904"/>
                <a:gd name="T87" fmla="*/ 581 h 602"/>
                <a:gd name="T88" fmla="*/ 0 w 904"/>
                <a:gd name="T89" fmla="*/ 587 h 602"/>
                <a:gd name="T90" fmla="*/ 2 w 904"/>
                <a:gd name="T91" fmla="*/ 593 h 602"/>
                <a:gd name="T92" fmla="*/ 5 w 904"/>
                <a:gd name="T93" fmla="*/ 598 h 602"/>
                <a:gd name="T94" fmla="*/ 9 w 904"/>
                <a:gd name="T95" fmla="*/ 601 h 602"/>
                <a:gd name="T96" fmla="*/ 15 w 904"/>
                <a:gd name="T97" fmla="*/ 602 h 602"/>
                <a:gd name="T98" fmla="*/ 196 w 904"/>
                <a:gd name="T99" fmla="*/ 602 h 602"/>
                <a:gd name="T100" fmla="*/ 406 w 904"/>
                <a:gd name="T101" fmla="*/ 602 h 602"/>
                <a:gd name="T102" fmla="*/ 617 w 904"/>
                <a:gd name="T103" fmla="*/ 602 h 602"/>
                <a:gd name="T104" fmla="*/ 828 w 904"/>
                <a:gd name="T105" fmla="*/ 602 h 602"/>
                <a:gd name="T106" fmla="*/ 891 w 904"/>
                <a:gd name="T107" fmla="*/ 602 h 602"/>
                <a:gd name="T108" fmla="*/ 896 w 904"/>
                <a:gd name="T109" fmla="*/ 600 h 602"/>
                <a:gd name="T110" fmla="*/ 901 w 904"/>
                <a:gd name="T111" fmla="*/ 596 h 602"/>
                <a:gd name="T112" fmla="*/ 903 w 904"/>
                <a:gd name="T113" fmla="*/ 591 h 602"/>
                <a:gd name="T114" fmla="*/ 903 w 904"/>
                <a:gd name="T115" fmla="*/ 584 h 602"/>
                <a:gd name="T116" fmla="*/ 901 w 904"/>
                <a:gd name="T117" fmla="*/ 579 h 602"/>
                <a:gd name="T118" fmla="*/ 896 w 904"/>
                <a:gd name="T119" fmla="*/ 575 h 602"/>
                <a:gd name="T120" fmla="*/ 891 w 904"/>
                <a:gd name="T121" fmla="*/ 572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4" h="602">
                  <a:moveTo>
                    <a:pt x="889" y="572"/>
                  </a:moveTo>
                  <a:lnTo>
                    <a:pt x="843" y="572"/>
                  </a:lnTo>
                  <a:lnTo>
                    <a:pt x="843" y="16"/>
                  </a:lnTo>
                  <a:lnTo>
                    <a:pt x="843" y="12"/>
                  </a:lnTo>
                  <a:lnTo>
                    <a:pt x="842" y="9"/>
                  </a:lnTo>
                  <a:lnTo>
                    <a:pt x="841" y="7"/>
                  </a:lnTo>
                  <a:lnTo>
                    <a:pt x="838" y="5"/>
                  </a:lnTo>
                  <a:lnTo>
                    <a:pt x="836" y="3"/>
                  </a:lnTo>
                  <a:lnTo>
                    <a:pt x="834" y="2"/>
                  </a:lnTo>
                  <a:lnTo>
                    <a:pt x="831" y="1"/>
                  </a:lnTo>
                  <a:lnTo>
                    <a:pt x="828" y="1"/>
                  </a:lnTo>
                  <a:lnTo>
                    <a:pt x="708" y="0"/>
                  </a:lnTo>
                  <a:lnTo>
                    <a:pt x="704" y="1"/>
                  </a:lnTo>
                  <a:lnTo>
                    <a:pt x="702" y="2"/>
                  </a:lnTo>
                  <a:lnTo>
                    <a:pt x="699" y="3"/>
                  </a:lnTo>
                  <a:lnTo>
                    <a:pt x="697" y="5"/>
                  </a:lnTo>
                  <a:lnTo>
                    <a:pt x="695" y="7"/>
                  </a:lnTo>
                  <a:lnTo>
                    <a:pt x="694" y="9"/>
                  </a:lnTo>
                  <a:lnTo>
                    <a:pt x="693" y="12"/>
                  </a:lnTo>
                  <a:lnTo>
                    <a:pt x="693" y="16"/>
                  </a:lnTo>
                  <a:lnTo>
                    <a:pt x="693" y="572"/>
                  </a:lnTo>
                  <a:lnTo>
                    <a:pt x="632" y="572"/>
                  </a:lnTo>
                  <a:lnTo>
                    <a:pt x="632" y="286"/>
                  </a:lnTo>
                  <a:lnTo>
                    <a:pt x="632" y="283"/>
                  </a:lnTo>
                  <a:lnTo>
                    <a:pt x="631" y="281"/>
                  </a:lnTo>
                  <a:lnTo>
                    <a:pt x="630" y="277"/>
                  </a:lnTo>
                  <a:lnTo>
                    <a:pt x="628" y="275"/>
                  </a:lnTo>
                  <a:lnTo>
                    <a:pt x="626" y="274"/>
                  </a:lnTo>
                  <a:lnTo>
                    <a:pt x="623" y="272"/>
                  </a:lnTo>
                  <a:lnTo>
                    <a:pt x="621" y="271"/>
                  </a:lnTo>
                  <a:lnTo>
                    <a:pt x="617" y="271"/>
                  </a:lnTo>
                  <a:lnTo>
                    <a:pt x="497" y="271"/>
                  </a:lnTo>
                  <a:lnTo>
                    <a:pt x="494" y="271"/>
                  </a:lnTo>
                  <a:lnTo>
                    <a:pt x="491" y="272"/>
                  </a:lnTo>
                  <a:lnTo>
                    <a:pt x="489" y="274"/>
                  </a:lnTo>
                  <a:lnTo>
                    <a:pt x="487" y="275"/>
                  </a:lnTo>
                  <a:lnTo>
                    <a:pt x="484" y="277"/>
                  </a:lnTo>
                  <a:lnTo>
                    <a:pt x="483" y="281"/>
                  </a:lnTo>
                  <a:lnTo>
                    <a:pt x="482" y="283"/>
                  </a:lnTo>
                  <a:lnTo>
                    <a:pt x="482" y="286"/>
                  </a:lnTo>
                  <a:lnTo>
                    <a:pt x="482" y="572"/>
                  </a:lnTo>
                  <a:lnTo>
                    <a:pt x="421" y="572"/>
                  </a:lnTo>
                  <a:lnTo>
                    <a:pt x="421" y="196"/>
                  </a:lnTo>
                  <a:lnTo>
                    <a:pt x="421" y="193"/>
                  </a:lnTo>
                  <a:lnTo>
                    <a:pt x="420" y="190"/>
                  </a:lnTo>
                  <a:lnTo>
                    <a:pt x="419" y="187"/>
                  </a:lnTo>
                  <a:lnTo>
                    <a:pt x="417" y="185"/>
                  </a:lnTo>
                  <a:lnTo>
                    <a:pt x="415" y="183"/>
                  </a:lnTo>
                  <a:lnTo>
                    <a:pt x="413" y="182"/>
                  </a:lnTo>
                  <a:lnTo>
                    <a:pt x="409" y="181"/>
                  </a:lnTo>
                  <a:lnTo>
                    <a:pt x="406" y="181"/>
                  </a:lnTo>
                  <a:lnTo>
                    <a:pt x="286" y="181"/>
                  </a:lnTo>
                  <a:lnTo>
                    <a:pt x="283" y="181"/>
                  </a:lnTo>
                  <a:lnTo>
                    <a:pt x="281" y="182"/>
                  </a:lnTo>
                  <a:lnTo>
                    <a:pt x="277" y="183"/>
                  </a:lnTo>
                  <a:lnTo>
                    <a:pt x="275" y="185"/>
                  </a:lnTo>
                  <a:lnTo>
                    <a:pt x="273" y="187"/>
                  </a:lnTo>
                  <a:lnTo>
                    <a:pt x="272" y="190"/>
                  </a:lnTo>
                  <a:lnTo>
                    <a:pt x="271" y="193"/>
                  </a:lnTo>
                  <a:lnTo>
                    <a:pt x="271" y="196"/>
                  </a:lnTo>
                  <a:lnTo>
                    <a:pt x="271" y="572"/>
                  </a:lnTo>
                  <a:lnTo>
                    <a:pt x="211" y="572"/>
                  </a:lnTo>
                  <a:lnTo>
                    <a:pt x="211" y="406"/>
                  </a:lnTo>
                  <a:lnTo>
                    <a:pt x="211" y="404"/>
                  </a:lnTo>
                  <a:lnTo>
                    <a:pt x="210" y="401"/>
                  </a:lnTo>
                  <a:lnTo>
                    <a:pt x="209" y="399"/>
                  </a:lnTo>
                  <a:lnTo>
                    <a:pt x="207" y="396"/>
                  </a:lnTo>
                  <a:lnTo>
                    <a:pt x="205" y="394"/>
                  </a:lnTo>
                  <a:lnTo>
                    <a:pt x="201" y="393"/>
                  </a:lnTo>
                  <a:lnTo>
                    <a:pt x="199" y="392"/>
                  </a:lnTo>
                  <a:lnTo>
                    <a:pt x="196" y="391"/>
                  </a:lnTo>
                  <a:lnTo>
                    <a:pt x="76" y="391"/>
                  </a:lnTo>
                  <a:lnTo>
                    <a:pt x="73" y="392"/>
                  </a:lnTo>
                  <a:lnTo>
                    <a:pt x="69" y="392"/>
                  </a:lnTo>
                  <a:lnTo>
                    <a:pt x="67" y="394"/>
                  </a:lnTo>
                  <a:lnTo>
                    <a:pt x="65" y="396"/>
                  </a:lnTo>
                  <a:lnTo>
                    <a:pt x="63" y="399"/>
                  </a:lnTo>
                  <a:lnTo>
                    <a:pt x="62" y="401"/>
                  </a:lnTo>
                  <a:lnTo>
                    <a:pt x="61" y="404"/>
                  </a:lnTo>
                  <a:lnTo>
                    <a:pt x="61" y="406"/>
                  </a:lnTo>
                  <a:lnTo>
                    <a:pt x="61" y="572"/>
                  </a:lnTo>
                  <a:lnTo>
                    <a:pt x="15" y="572"/>
                  </a:lnTo>
                  <a:lnTo>
                    <a:pt x="13" y="572"/>
                  </a:lnTo>
                  <a:lnTo>
                    <a:pt x="9" y="573"/>
                  </a:lnTo>
                  <a:lnTo>
                    <a:pt x="7" y="575"/>
                  </a:lnTo>
                  <a:lnTo>
                    <a:pt x="5" y="577"/>
                  </a:lnTo>
                  <a:lnTo>
                    <a:pt x="3" y="579"/>
                  </a:lnTo>
                  <a:lnTo>
                    <a:pt x="2" y="581"/>
                  </a:lnTo>
                  <a:lnTo>
                    <a:pt x="1" y="584"/>
                  </a:lnTo>
                  <a:lnTo>
                    <a:pt x="0" y="587"/>
                  </a:lnTo>
                  <a:lnTo>
                    <a:pt x="1" y="591"/>
                  </a:lnTo>
                  <a:lnTo>
                    <a:pt x="2" y="593"/>
                  </a:lnTo>
                  <a:lnTo>
                    <a:pt x="3" y="596"/>
                  </a:lnTo>
                  <a:lnTo>
                    <a:pt x="5" y="598"/>
                  </a:lnTo>
                  <a:lnTo>
                    <a:pt x="7" y="600"/>
                  </a:lnTo>
                  <a:lnTo>
                    <a:pt x="9" y="601"/>
                  </a:lnTo>
                  <a:lnTo>
                    <a:pt x="13" y="602"/>
                  </a:lnTo>
                  <a:lnTo>
                    <a:pt x="15" y="602"/>
                  </a:lnTo>
                  <a:lnTo>
                    <a:pt x="76" y="602"/>
                  </a:lnTo>
                  <a:lnTo>
                    <a:pt x="196" y="602"/>
                  </a:lnTo>
                  <a:lnTo>
                    <a:pt x="286" y="602"/>
                  </a:lnTo>
                  <a:lnTo>
                    <a:pt x="406" y="602"/>
                  </a:lnTo>
                  <a:lnTo>
                    <a:pt x="497" y="602"/>
                  </a:lnTo>
                  <a:lnTo>
                    <a:pt x="617" y="602"/>
                  </a:lnTo>
                  <a:lnTo>
                    <a:pt x="708" y="602"/>
                  </a:lnTo>
                  <a:lnTo>
                    <a:pt x="828" y="602"/>
                  </a:lnTo>
                  <a:lnTo>
                    <a:pt x="889" y="602"/>
                  </a:lnTo>
                  <a:lnTo>
                    <a:pt x="891" y="602"/>
                  </a:lnTo>
                  <a:lnTo>
                    <a:pt x="894" y="601"/>
                  </a:lnTo>
                  <a:lnTo>
                    <a:pt x="896" y="600"/>
                  </a:lnTo>
                  <a:lnTo>
                    <a:pt x="898" y="598"/>
                  </a:lnTo>
                  <a:lnTo>
                    <a:pt x="901" y="596"/>
                  </a:lnTo>
                  <a:lnTo>
                    <a:pt x="902" y="593"/>
                  </a:lnTo>
                  <a:lnTo>
                    <a:pt x="903" y="591"/>
                  </a:lnTo>
                  <a:lnTo>
                    <a:pt x="904" y="587"/>
                  </a:lnTo>
                  <a:lnTo>
                    <a:pt x="903" y="584"/>
                  </a:lnTo>
                  <a:lnTo>
                    <a:pt x="902" y="581"/>
                  </a:lnTo>
                  <a:lnTo>
                    <a:pt x="901" y="579"/>
                  </a:lnTo>
                  <a:lnTo>
                    <a:pt x="898" y="577"/>
                  </a:lnTo>
                  <a:lnTo>
                    <a:pt x="896" y="575"/>
                  </a:lnTo>
                  <a:lnTo>
                    <a:pt x="894" y="573"/>
                  </a:lnTo>
                  <a:lnTo>
                    <a:pt x="891" y="572"/>
                  </a:lnTo>
                  <a:lnTo>
                    <a:pt x="889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373">
              <a:extLst>
                <a:ext uri="{FF2B5EF4-FFF2-40B4-BE49-F238E27FC236}">
                  <a16:creationId xmlns:a16="http://schemas.microsoft.com/office/drawing/2014/main" id="{23B5CE7B-A3C6-44EB-B3FA-26ABFFC58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2492375"/>
              <a:ext cx="252413" cy="157163"/>
            </a:xfrm>
            <a:custGeom>
              <a:avLst/>
              <a:gdLst>
                <a:gd name="T0" fmla="*/ 77 w 797"/>
                <a:gd name="T1" fmla="*/ 494 h 497"/>
                <a:gd name="T2" fmla="*/ 97 w 797"/>
                <a:gd name="T3" fmla="*/ 483 h 497"/>
                <a:gd name="T4" fmla="*/ 112 w 797"/>
                <a:gd name="T5" fmla="*/ 466 h 497"/>
                <a:gd name="T6" fmla="*/ 120 w 797"/>
                <a:gd name="T7" fmla="*/ 443 h 497"/>
                <a:gd name="T8" fmla="*/ 116 w 797"/>
                <a:gd name="T9" fmla="*/ 416 h 497"/>
                <a:gd name="T10" fmla="*/ 267 w 797"/>
                <a:gd name="T11" fmla="*/ 298 h 497"/>
                <a:gd name="T12" fmla="*/ 300 w 797"/>
                <a:gd name="T13" fmla="*/ 299 h 497"/>
                <a:gd name="T14" fmla="*/ 325 w 797"/>
                <a:gd name="T15" fmla="*/ 287 h 497"/>
                <a:gd name="T16" fmla="*/ 451 w 797"/>
                <a:gd name="T17" fmla="*/ 327 h 497"/>
                <a:gd name="T18" fmla="*/ 454 w 797"/>
                <a:gd name="T19" fmla="*/ 349 h 497"/>
                <a:gd name="T20" fmla="*/ 464 w 797"/>
                <a:gd name="T21" fmla="*/ 369 h 497"/>
                <a:gd name="T22" fmla="*/ 482 w 797"/>
                <a:gd name="T23" fmla="*/ 384 h 497"/>
                <a:gd name="T24" fmla="*/ 505 w 797"/>
                <a:gd name="T25" fmla="*/ 391 h 497"/>
                <a:gd name="T26" fmla="*/ 529 w 797"/>
                <a:gd name="T27" fmla="*/ 389 h 497"/>
                <a:gd name="T28" fmla="*/ 550 w 797"/>
                <a:gd name="T29" fmla="*/ 378 h 497"/>
                <a:gd name="T30" fmla="*/ 564 w 797"/>
                <a:gd name="T31" fmla="*/ 360 h 497"/>
                <a:gd name="T32" fmla="*/ 571 w 797"/>
                <a:gd name="T33" fmla="*/ 337 h 497"/>
                <a:gd name="T34" fmla="*/ 565 w 797"/>
                <a:gd name="T35" fmla="*/ 304 h 497"/>
                <a:gd name="T36" fmla="*/ 724 w 797"/>
                <a:gd name="T37" fmla="*/ 119 h 497"/>
                <a:gd name="T38" fmla="*/ 750 w 797"/>
                <a:gd name="T39" fmla="*/ 119 h 497"/>
                <a:gd name="T40" fmla="*/ 771 w 797"/>
                <a:gd name="T41" fmla="*/ 110 h 497"/>
                <a:gd name="T42" fmla="*/ 787 w 797"/>
                <a:gd name="T43" fmla="*/ 94 h 497"/>
                <a:gd name="T44" fmla="*/ 796 w 797"/>
                <a:gd name="T45" fmla="*/ 72 h 497"/>
                <a:gd name="T46" fmla="*/ 796 w 797"/>
                <a:gd name="T47" fmla="*/ 48 h 497"/>
                <a:gd name="T48" fmla="*/ 787 w 797"/>
                <a:gd name="T49" fmla="*/ 27 h 497"/>
                <a:gd name="T50" fmla="*/ 771 w 797"/>
                <a:gd name="T51" fmla="*/ 10 h 497"/>
                <a:gd name="T52" fmla="*/ 750 w 797"/>
                <a:gd name="T53" fmla="*/ 1 h 497"/>
                <a:gd name="T54" fmla="*/ 725 w 797"/>
                <a:gd name="T55" fmla="*/ 1 h 497"/>
                <a:gd name="T56" fmla="*/ 703 w 797"/>
                <a:gd name="T57" fmla="*/ 10 h 497"/>
                <a:gd name="T58" fmla="*/ 687 w 797"/>
                <a:gd name="T59" fmla="*/ 27 h 497"/>
                <a:gd name="T60" fmla="*/ 678 w 797"/>
                <a:gd name="T61" fmla="*/ 48 h 497"/>
                <a:gd name="T62" fmla="*/ 680 w 797"/>
                <a:gd name="T63" fmla="*/ 79 h 497"/>
                <a:gd name="T64" fmla="*/ 531 w 797"/>
                <a:gd name="T65" fmla="*/ 275 h 497"/>
                <a:gd name="T66" fmla="*/ 504 w 797"/>
                <a:gd name="T67" fmla="*/ 272 h 497"/>
                <a:gd name="T68" fmla="*/ 478 w 797"/>
                <a:gd name="T69" fmla="*/ 281 h 497"/>
                <a:gd name="T70" fmla="*/ 345 w 797"/>
                <a:gd name="T71" fmla="*/ 248 h 497"/>
                <a:gd name="T72" fmla="*/ 344 w 797"/>
                <a:gd name="T73" fmla="*/ 229 h 497"/>
                <a:gd name="T74" fmla="*/ 336 w 797"/>
                <a:gd name="T75" fmla="*/ 207 h 497"/>
                <a:gd name="T76" fmla="*/ 319 w 797"/>
                <a:gd name="T77" fmla="*/ 191 h 497"/>
                <a:gd name="T78" fmla="*/ 298 w 797"/>
                <a:gd name="T79" fmla="*/ 181 h 497"/>
                <a:gd name="T80" fmla="*/ 273 w 797"/>
                <a:gd name="T81" fmla="*/ 181 h 497"/>
                <a:gd name="T82" fmla="*/ 252 w 797"/>
                <a:gd name="T83" fmla="*/ 191 h 497"/>
                <a:gd name="T84" fmla="*/ 236 w 797"/>
                <a:gd name="T85" fmla="*/ 207 h 497"/>
                <a:gd name="T86" fmla="*/ 226 w 797"/>
                <a:gd name="T87" fmla="*/ 229 h 497"/>
                <a:gd name="T88" fmla="*/ 227 w 797"/>
                <a:gd name="T89" fmla="*/ 254 h 497"/>
                <a:gd name="T90" fmla="*/ 86 w 797"/>
                <a:gd name="T91" fmla="*/ 382 h 497"/>
                <a:gd name="T92" fmla="*/ 53 w 797"/>
                <a:gd name="T93" fmla="*/ 377 h 497"/>
                <a:gd name="T94" fmla="*/ 31 w 797"/>
                <a:gd name="T95" fmla="*/ 383 h 497"/>
                <a:gd name="T96" fmla="*/ 13 w 797"/>
                <a:gd name="T97" fmla="*/ 398 h 497"/>
                <a:gd name="T98" fmla="*/ 2 w 797"/>
                <a:gd name="T99" fmla="*/ 419 h 497"/>
                <a:gd name="T100" fmla="*/ 0 w 797"/>
                <a:gd name="T101" fmla="*/ 443 h 497"/>
                <a:gd name="T102" fmla="*/ 6 w 797"/>
                <a:gd name="T103" fmla="*/ 466 h 497"/>
                <a:gd name="T104" fmla="*/ 21 w 797"/>
                <a:gd name="T105" fmla="*/ 483 h 497"/>
                <a:gd name="T106" fmla="*/ 42 w 797"/>
                <a:gd name="T107" fmla="*/ 494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7" h="497">
                  <a:moveTo>
                    <a:pt x="60" y="497"/>
                  </a:moveTo>
                  <a:lnTo>
                    <a:pt x="65" y="497"/>
                  </a:lnTo>
                  <a:lnTo>
                    <a:pt x="72" y="496"/>
                  </a:lnTo>
                  <a:lnTo>
                    <a:pt x="77" y="494"/>
                  </a:lnTo>
                  <a:lnTo>
                    <a:pt x="83" y="493"/>
                  </a:lnTo>
                  <a:lnTo>
                    <a:pt x="89" y="489"/>
                  </a:lnTo>
                  <a:lnTo>
                    <a:pt x="93" y="486"/>
                  </a:lnTo>
                  <a:lnTo>
                    <a:pt x="97" y="483"/>
                  </a:lnTo>
                  <a:lnTo>
                    <a:pt x="102" y="480"/>
                  </a:lnTo>
                  <a:lnTo>
                    <a:pt x="106" y="475"/>
                  </a:lnTo>
                  <a:lnTo>
                    <a:pt x="109" y="470"/>
                  </a:lnTo>
                  <a:lnTo>
                    <a:pt x="112" y="466"/>
                  </a:lnTo>
                  <a:lnTo>
                    <a:pt x="115" y="460"/>
                  </a:lnTo>
                  <a:lnTo>
                    <a:pt x="117" y="455"/>
                  </a:lnTo>
                  <a:lnTo>
                    <a:pt x="119" y="449"/>
                  </a:lnTo>
                  <a:lnTo>
                    <a:pt x="120" y="443"/>
                  </a:lnTo>
                  <a:lnTo>
                    <a:pt x="120" y="437"/>
                  </a:lnTo>
                  <a:lnTo>
                    <a:pt x="119" y="429"/>
                  </a:lnTo>
                  <a:lnTo>
                    <a:pt x="118" y="423"/>
                  </a:lnTo>
                  <a:lnTo>
                    <a:pt x="116" y="416"/>
                  </a:lnTo>
                  <a:lnTo>
                    <a:pt x="114" y="410"/>
                  </a:lnTo>
                  <a:lnTo>
                    <a:pt x="251" y="290"/>
                  </a:lnTo>
                  <a:lnTo>
                    <a:pt x="259" y="295"/>
                  </a:lnTo>
                  <a:lnTo>
                    <a:pt x="267" y="298"/>
                  </a:lnTo>
                  <a:lnTo>
                    <a:pt x="277" y="301"/>
                  </a:lnTo>
                  <a:lnTo>
                    <a:pt x="285" y="302"/>
                  </a:lnTo>
                  <a:lnTo>
                    <a:pt x="293" y="301"/>
                  </a:lnTo>
                  <a:lnTo>
                    <a:pt x="300" y="299"/>
                  </a:lnTo>
                  <a:lnTo>
                    <a:pt x="307" y="297"/>
                  </a:lnTo>
                  <a:lnTo>
                    <a:pt x="313" y="294"/>
                  </a:lnTo>
                  <a:lnTo>
                    <a:pt x="318" y="291"/>
                  </a:lnTo>
                  <a:lnTo>
                    <a:pt x="325" y="287"/>
                  </a:lnTo>
                  <a:lnTo>
                    <a:pt x="329" y="282"/>
                  </a:lnTo>
                  <a:lnTo>
                    <a:pt x="333" y="277"/>
                  </a:lnTo>
                  <a:lnTo>
                    <a:pt x="451" y="324"/>
                  </a:lnTo>
                  <a:lnTo>
                    <a:pt x="451" y="327"/>
                  </a:lnTo>
                  <a:lnTo>
                    <a:pt x="451" y="332"/>
                  </a:lnTo>
                  <a:lnTo>
                    <a:pt x="451" y="337"/>
                  </a:lnTo>
                  <a:lnTo>
                    <a:pt x="452" y="343"/>
                  </a:lnTo>
                  <a:lnTo>
                    <a:pt x="454" y="349"/>
                  </a:lnTo>
                  <a:lnTo>
                    <a:pt x="456" y="354"/>
                  </a:lnTo>
                  <a:lnTo>
                    <a:pt x="458" y="360"/>
                  </a:lnTo>
                  <a:lnTo>
                    <a:pt x="461" y="365"/>
                  </a:lnTo>
                  <a:lnTo>
                    <a:pt x="464" y="369"/>
                  </a:lnTo>
                  <a:lnTo>
                    <a:pt x="469" y="374"/>
                  </a:lnTo>
                  <a:lnTo>
                    <a:pt x="473" y="378"/>
                  </a:lnTo>
                  <a:lnTo>
                    <a:pt x="477" y="381"/>
                  </a:lnTo>
                  <a:lnTo>
                    <a:pt x="482" y="384"/>
                  </a:lnTo>
                  <a:lnTo>
                    <a:pt x="488" y="386"/>
                  </a:lnTo>
                  <a:lnTo>
                    <a:pt x="493" y="389"/>
                  </a:lnTo>
                  <a:lnTo>
                    <a:pt x="499" y="391"/>
                  </a:lnTo>
                  <a:lnTo>
                    <a:pt x="505" y="391"/>
                  </a:lnTo>
                  <a:lnTo>
                    <a:pt x="511" y="392"/>
                  </a:lnTo>
                  <a:lnTo>
                    <a:pt x="518" y="391"/>
                  </a:lnTo>
                  <a:lnTo>
                    <a:pt x="523" y="391"/>
                  </a:lnTo>
                  <a:lnTo>
                    <a:pt x="529" y="389"/>
                  </a:lnTo>
                  <a:lnTo>
                    <a:pt x="535" y="386"/>
                  </a:lnTo>
                  <a:lnTo>
                    <a:pt x="540" y="384"/>
                  </a:lnTo>
                  <a:lnTo>
                    <a:pt x="545" y="381"/>
                  </a:lnTo>
                  <a:lnTo>
                    <a:pt x="550" y="378"/>
                  </a:lnTo>
                  <a:lnTo>
                    <a:pt x="553" y="374"/>
                  </a:lnTo>
                  <a:lnTo>
                    <a:pt x="558" y="369"/>
                  </a:lnTo>
                  <a:lnTo>
                    <a:pt x="561" y="365"/>
                  </a:lnTo>
                  <a:lnTo>
                    <a:pt x="564" y="360"/>
                  </a:lnTo>
                  <a:lnTo>
                    <a:pt x="567" y="354"/>
                  </a:lnTo>
                  <a:lnTo>
                    <a:pt x="568" y="349"/>
                  </a:lnTo>
                  <a:lnTo>
                    <a:pt x="570" y="343"/>
                  </a:lnTo>
                  <a:lnTo>
                    <a:pt x="571" y="337"/>
                  </a:lnTo>
                  <a:lnTo>
                    <a:pt x="571" y="332"/>
                  </a:lnTo>
                  <a:lnTo>
                    <a:pt x="570" y="322"/>
                  </a:lnTo>
                  <a:lnTo>
                    <a:pt x="568" y="312"/>
                  </a:lnTo>
                  <a:lnTo>
                    <a:pt x="565" y="304"/>
                  </a:lnTo>
                  <a:lnTo>
                    <a:pt x="560" y="296"/>
                  </a:lnTo>
                  <a:lnTo>
                    <a:pt x="711" y="114"/>
                  </a:lnTo>
                  <a:lnTo>
                    <a:pt x="717" y="117"/>
                  </a:lnTo>
                  <a:lnTo>
                    <a:pt x="724" y="119"/>
                  </a:lnTo>
                  <a:lnTo>
                    <a:pt x="730" y="120"/>
                  </a:lnTo>
                  <a:lnTo>
                    <a:pt x="737" y="120"/>
                  </a:lnTo>
                  <a:lnTo>
                    <a:pt x="743" y="120"/>
                  </a:lnTo>
                  <a:lnTo>
                    <a:pt x="750" y="119"/>
                  </a:lnTo>
                  <a:lnTo>
                    <a:pt x="755" y="118"/>
                  </a:lnTo>
                  <a:lnTo>
                    <a:pt x="760" y="116"/>
                  </a:lnTo>
                  <a:lnTo>
                    <a:pt x="766" y="113"/>
                  </a:lnTo>
                  <a:lnTo>
                    <a:pt x="771" y="110"/>
                  </a:lnTo>
                  <a:lnTo>
                    <a:pt x="775" y="106"/>
                  </a:lnTo>
                  <a:lnTo>
                    <a:pt x="780" y="103"/>
                  </a:lnTo>
                  <a:lnTo>
                    <a:pt x="784" y="99"/>
                  </a:lnTo>
                  <a:lnTo>
                    <a:pt x="787" y="94"/>
                  </a:lnTo>
                  <a:lnTo>
                    <a:pt x="790" y="89"/>
                  </a:lnTo>
                  <a:lnTo>
                    <a:pt x="792" y="84"/>
                  </a:lnTo>
                  <a:lnTo>
                    <a:pt x="795" y="79"/>
                  </a:lnTo>
                  <a:lnTo>
                    <a:pt x="796" y="72"/>
                  </a:lnTo>
                  <a:lnTo>
                    <a:pt x="797" y="67"/>
                  </a:lnTo>
                  <a:lnTo>
                    <a:pt x="797" y="60"/>
                  </a:lnTo>
                  <a:lnTo>
                    <a:pt x="797" y="54"/>
                  </a:lnTo>
                  <a:lnTo>
                    <a:pt x="796" y="48"/>
                  </a:lnTo>
                  <a:lnTo>
                    <a:pt x="795" y="42"/>
                  </a:lnTo>
                  <a:lnTo>
                    <a:pt x="792" y="37"/>
                  </a:lnTo>
                  <a:lnTo>
                    <a:pt x="790" y="31"/>
                  </a:lnTo>
                  <a:lnTo>
                    <a:pt x="787" y="27"/>
                  </a:lnTo>
                  <a:lnTo>
                    <a:pt x="784" y="22"/>
                  </a:lnTo>
                  <a:lnTo>
                    <a:pt x="780" y="17"/>
                  </a:lnTo>
                  <a:lnTo>
                    <a:pt x="775" y="14"/>
                  </a:lnTo>
                  <a:lnTo>
                    <a:pt x="771" y="10"/>
                  </a:lnTo>
                  <a:lnTo>
                    <a:pt x="766" y="8"/>
                  </a:lnTo>
                  <a:lnTo>
                    <a:pt x="760" y="5"/>
                  </a:lnTo>
                  <a:lnTo>
                    <a:pt x="755" y="2"/>
                  </a:lnTo>
                  <a:lnTo>
                    <a:pt x="750" y="1"/>
                  </a:lnTo>
                  <a:lnTo>
                    <a:pt x="743" y="0"/>
                  </a:lnTo>
                  <a:lnTo>
                    <a:pt x="737" y="0"/>
                  </a:lnTo>
                  <a:lnTo>
                    <a:pt x="731" y="0"/>
                  </a:lnTo>
                  <a:lnTo>
                    <a:pt x="725" y="1"/>
                  </a:lnTo>
                  <a:lnTo>
                    <a:pt x="719" y="2"/>
                  </a:lnTo>
                  <a:lnTo>
                    <a:pt x="713" y="5"/>
                  </a:lnTo>
                  <a:lnTo>
                    <a:pt x="709" y="8"/>
                  </a:lnTo>
                  <a:lnTo>
                    <a:pt x="703" y="10"/>
                  </a:lnTo>
                  <a:lnTo>
                    <a:pt x="699" y="14"/>
                  </a:lnTo>
                  <a:lnTo>
                    <a:pt x="695" y="17"/>
                  </a:lnTo>
                  <a:lnTo>
                    <a:pt x="691" y="22"/>
                  </a:lnTo>
                  <a:lnTo>
                    <a:pt x="687" y="27"/>
                  </a:lnTo>
                  <a:lnTo>
                    <a:pt x="684" y="31"/>
                  </a:lnTo>
                  <a:lnTo>
                    <a:pt x="682" y="37"/>
                  </a:lnTo>
                  <a:lnTo>
                    <a:pt x="680" y="42"/>
                  </a:lnTo>
                  <a:lnTo>
                    <a:pt x="678" y="48"/>
                  </a:lnTo>
                  <a:lnTo>
                    <a:pt x="677" y="54"/>
                  </a:lnTo>
                  <a:lnTo>
                    <a:pt x="677" y="60"/>
                  </a:lnTo>
                  <a:lnTo>
                    <a:pt x="678" y="70"/>
                  </a:lnTo>
                  <a:lnTo>
                    <a:pt x="680" y="79"/>
                  </a:lnTo>
                  <a:lnTo>
                    <a:pt x="683" y="87"/>
                  </a:lnTo>
                  <a:lnTo>
                    <a:pt x="688" y="96"/>
                  </a:lnTo>
                  <a:lnTo>
                    <a:pt x="537" y="277"/>
                  </a:lnTo>
                  <a:lnTo>
                    <a:pt x="531" y="275"/>
                  </a:lnTo>
                  <a:lnTo>
                    <a:pt x="524" y="273"/>
                  </a:lnTo>
                  <a:lnTo>
                    <a:pt x="518" y="272"/>
                  </a:lnTo>
                  <a:lnTo>
                    <a:pt x="511" y="271"/>
                  </a:lnTo>
                  <a:lnTo>
                    <a:pt x="504" y="272"/>
                  </a:lnTo>
                  <a:lnTo>
                    <a:pt x="496" y="273"/>
                  </a:lnTo>
                  <a:lnTo>
                    <a:pt x="490" y="275"/>
                  </a:lnTo>
                  <a:lnTo>
                    <a:pt x="484" y="278"/>
                  </a:lnTo>
                  <a:lnTo>
                    <a:pt x="478" y="281"/>
                  </a:lnTo>
                  <a:lnTo>
                    <a:pt x="472" y="286"/>
                  </a:lnTo>
                  <a:lnTo>
                    <a:pt x="467" y="291"/>
                  </a:lnTo>
                  <a:lnTo>
                    <a:pt x="463" y="295"/>
                  </a:lnTo>
                  <a:lnTo>
                    <a:pt x="345" y="248"/>
                  </a:lnTo>
                  <a:lnTo>
                    <a:pt x="345" y="245"/>
                  </a:lnTo>
                  <a:lnTo>
                    <a:pt x="345" y="240"/>
                  </a:lnTo>
                  <a:lnTo>
                    <a:pt x="345" y="235"/>
                  </a:lnTo>
                  <a:lnTo>
                    <a:pt x="344" y="229"/>
                  </a:lnTo>
                  <a:lnTo>
                    <a:pt x="343" y="223"/>
                  </a:lnTo>
                  <a:lnTo>
                    <a:pt x="341" y="218"/>
                  </a:lnTo>
                  <a:lnTo>
                    <a:pt x="339" y="213"/>
                  </a:lnTo>
                  <a:lnTo>
                    <a:pt x="336" y="207"/>
                  </a:lnTo>
                  <a:lnTo>
                    <a:pt x="332" y="203"/>
                  </a:lnTo>
                  <a:lnTo>
                    <a:pt x="328" y="199"/>
                  </a:lnTo>
                  <a:lnTo>
                    <a:pt x="324" y="194"/>
                  </a:lnTo>
                  <a:lnTo>
                    <a:pt x="319" y="191"/>
                  </a:lnTo>
                  <a:lnTo>
                    <a:pt x="314" y="188"/>
                  </a:lnTo>
                  <a:lnTo>
                    <a:pt x="309" y="186"/>
                  </a:lnTo>
                  <a:lnTo>
                    <a:pt x="303" y="184"/>
                  </a:lnTo>
                  <a:lnTo>
                    <a:pt x="298" y="181"/>
                  </a:lnTo>
                  <a:lnTo>
                    <a:pt x="292" y="181"/>
                  </a:lnTo>
                  <a:lnTo>
                    <a:pt x="285" y="180"/>
                  </a:lnTo>
                  <a:lnTo>
                    <a:pt x="280" y="181"/>
                  </a:lnTo>
                  <a:lnTo>
                    <a:pt x="273" y="181"/>
                  </a:lnTo>
                  <a:lnTo>
                    <a:pt x="268" y="184"/>
                  </a:lnTo>
                  <a:lnTo>
                    <a:pt x="262" y="186"/>
                  </a:lnTo>
                  <a:lnTo>
                    <a:pt x="257" y="188"/>
                  </a:lnTo>
                  <a:lnTo>
                    <a:pt x="252" y="191"/>
                  </a:lnTo>
                  <a:lnTo>
                    <a:pt x="248" y="194"/>
                  </a:lnTo>
                  <a:lnTo>
                    <a:pt x="243" y="199"/>
                  </a:lnTo>
                  <a:lnTo>
                    <a:pt x="239" y="203"/>
                  </a:lnTo>
                  <a:lnTo>
                    <a:pt x="236" y="207"/>
                  </a:lnTo>
                  <a:lnTo>
                    <a:pt x="233" y="213"/>
                  </a:lnTo>
                  <a:lnTo>
                    <a:pt x="230" y="218"/>
                  </a:lnTo>
                  <a:lnTo>
                    <a:pt x="228" y="223"/>
                  </a:lnTo>
                  <a:lnTo>
                    <a:pt x="226" y="229"/>
                  </a:lnTo>
                  <a:lnTo>
                    <a:pt x="225" y="235"/>
                  </a:lnTo>
                  <a:lnTo>
                    <a:pt x="225" y="240"/>
                  </a:lnTo>
                  <a:lnTo>
                    <a:pt x="226" y="248"/>
                  </a:lnTo>
                  <a:lnTo>
                    <a:pt x="227" y="254"/>
                  </a:lnTo>
                  <a:lnTo>
                    <a:pt x="229" y="261"/>
                  </a:lnTo>
                  <a:lnTo>
                    <a:pt x="231" y="267"/>
                  </a:lnTo>
                  <a:lnTo>
                    <a:pt x="94" y="387"/>
                  </a:lnTo>
                  <a:lnTo>
                    <a:pt x="86" y="382"/>
                  </a:lnTo>
                  <a:lnTo>
                    <a:pt x="78" y="379"/>
                  </a:lnTo>
                  <a:lnTo>
                    <a:pt x="68" y="377"/>
                  </a:lnTo>
                  <a:lnTo>
                    <a:pt x="60" y="377"/>
                  </a:lnTo>
                  <a:lnTo>
                    <a:pt x="53" y="377"/>
                  </a:lnTo>
                  <a:lnTo>
                    <a:pt x="47" y="378"/>
                  </a:lnTo>
                  <a:lnTo>
                    <a:pt x="42" y="379"/>
                  </a:lnTo>
                  <a:lnTo>
                    <a:pt x="36" y="381"/>
                  </a:lnTo>
                  <a:lnTo>
                    <a:pt x="31" y="383"/>
                  </a:lnTo>
                  <a:lnTo>
                    <a:pt x="26" y="386"/>
                  </a:lnTo>
                  <a:lnTo>
                    <a:pt x="21" y="391"/>
                  </a:lnTo>
                  <a:lnTo>
                    <a:pt x="17" y="394"/>
                  </a:lnTo>
                  <a:lnTo>
                    <a:pt x="13" y="398"/>
                  </a:lnTo>
                  <a:lnTo>
                    <a:pt x="9" y="402"/>
                  </a:lnTo>
                  <a:lnTo>
                    <a:pt x="6" y="408"/>
                  </a:lnTo>
                  <a:lnTo>
                    <a:pt x="4" y="413"/>
                  </a:lnTo>
                  <a:lnTo>
                    <a:pt x="2" y="419"/>
                  </a:lnTo>
                  <a:lnTo>
                    <a:pt x="1" y="425"/>
                  </a:lnTo>
                  <a:lnTo>
                    <a:pt x="0" y="430"/>
                  </a:lnTo>
                  <a:lnTo>
                    <a:pt x="0" y="437"/>
                  </a:lnTo>
                  <a:lnTo>
                    <a:pt x="0" y="443"/>
                  </a:lnTo>
                  <a:lnTo>
                    <a:pt x="1" y="449"/>
                  </a:lnTo>
                  <a:lnTo>
                    <a:pt x="2" y="455"/>
                  </a:lnTo>
                  <a:lnTo>
                    <a:pt x="4" y="460"/>
                  </a:lnTo>
                  <a:lnTo>
                    <a:pt x="6" y="466"/>
                  </a:lnTo>
                  <a:lnTo>
                    <a:pt x="9" y="470"/>
                  </a:lnTo>
                  <a:lnTo>
                    <a:pt x="13" y="475"/>
                  </a:lnTo>
                  <a:lnTo>
                    <a:pt x="17" y="480"/>
                  </a:lnTo>
                  <a:lnTo>
                    <a:pt x="21" y="483"/>
                  </a:lnTo>
                  <a:lnTo>
                    <a:pt x="26" y="486"/>
                  </a:lnTo>
                  <a:lnTo>
                    <a:pt x="31" y="489"/>
                  </a:lnTo>
                  <a:lnTo>
                    <a:pt x="36" y="493"/>
                  </a:lnTo>
                  <a:lnTo>
                    <a:pt x="42" y="494"/>
                  </a:lnTo>
                  <a:lnTo>
                    <a:pt x="47" y="496"/>
                  </a:lnTo>
                  <a:lnTo>
                    <a:pt x="53" y="497"/>
                  </a:lnTo>
                  <a:lnTo>
                    <a:pt x="60" y="4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0" name="Freeform 2522">
            <a:extLst>
              <a:ext uri="{FF2B5EF4-FFF2-40B4-BE49-F238E27FC236}">
                <a16:creationId xmlns:a16="http://schemas.microsoft.com/office/drawing/2014/main" id="{69A0222B-6022-4678-A9F8-F00AF901CF7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052310" y="4260248"/>
            <a:ext cx="360000" cy="360000"/>
          </a:xfrm>
          <a:custGeom>
            <a:avLst/>
            <a:gdLst>
              <a:gd name="T0" fmla="*/ 417 w 901"/>
              <a:gd name="T1" fmla="*/ 730 h 901"/>
              <a:gd name="T2" fmla="*/ 406 w 901"/>
              <a:gd name="T3" fmla="*/ 736 h 901"/>
              <a:gd name="T4" fmla="*/ 398 w 901"/>
              <a:gd name="T5" fmla="*/ 734 h 901"/>
              <a:gd name="T6" fmla="*/ 391 w 901"/>
              <a:gd name="T7" fmla="*/ 720 h 901"/>
              <a:gd name="T8" fmla="*/ 175 w 901"/>
              <a:gd name="T9" fmla="*/ 509 h 901"/>
              <a:gd name="T10" fmla="*/ 166 w 901"/>
              <a:gd name="T11" fmla="*/ 499 h 901"/>
              <a:gd name="T12" fmla="*/ 170 w 901"/>
              <a:gd name="T13" fmla="*/ 485 h 901"/>
              <a:gd name="T14" fmla="*/ 629 w 901"/>
              <a:gd name="T15" fmla="*/ 256 h 901"/>
              <a:gd name="T16" fmla="*/ 641 w 901"/>
              <a:gd name="T17" fmla="*/ 259 h 901"/>
              <a:gd name="T18" fmla="*/ 646 w 901"/>
              <a:gd name="T19" fmla="*/ 272 h 901"/>
              <a:gd name="T20" fmla="*/ 451 w 901"/>
              <a:gd name="T21" fmla="*/ 0 h 901"/>
              <a:gd name="T22" fmla="*/ 382 w 901"/>
              <a:gd name="T23" fmla="*/ 5 h 901"/>
              <a:gd name="T24" fmla="*/ 317 w 901"/>
              <a:gd name="T25" fmla="*/ 20 h 901"/>
              <a:gd name="T26" fmla="*/ 256 w 901"/>
              <a:gd name="T27" fmla="*/ 44 h 901"/>
              <a:gd name="T28" fmla="*/ 200 w 901"/>
              <a:gd name="T29" fmla="*/ 77 h 901"/>
              <a:gd name="T30" fmla="*/ 148 w 901"/>
              <a:gd name="T31" fmla="*/ 117 h 901"/>
              <a:gd name="T32" fmla="*/ 104 w 901"/>
              <a:gd name="T33" fmla="*/ 164 h 901"/>
              <a:gd name="T34" fmla="*/ 65 w 901"/>
              <a:gd name="T35" fmla="*/ 217 h 901"/>
              <a:gd name="T36" fmla="*/ 36 w 901"/>
              <a:gd name="T37" fmla="*/ 276 h 901"/>
              <a:gd name="T38" fmla="*/ 15 w 901"/>
              <a:gd name="T39" fmla="*/ 338 h 901"/>
              <a:gd name="T40" fmla="*/ 3 w 901"/>
              <a:gd name="T41" fmla="*/ 404 h 901"/>
              <a:gd name="T42" fmla="*/ 1 w 901"/>
              <a:gd name="T43" fmla="*/ 474 h 901"/>
              <a:gd name="T44" fmla="*/ 9 w 901"/>
              <a:gd name="T45" fmla="*/ 541 h 901"/>
              <a:gd name="T46" fmla="*/ 28 w 901"/>
              <a:gd name="T47" fmla="*/ 605 h 901"/>
              <a:gd name="T48" fmla="*/ 54 w 901"/>
              <a:gd name="T49" fmla="*/ 665 h 901"/>
              <a:gd name="T50" fmla="*/ 90 w 901"/>
              <a:gd name="T51" fmla="*/ 719 h 901"/>
              <a:gd name="T52" fmla="*/ 132 w 901"/>
              <a:gd name="T53" fmla="*/ 769 h 901"/>
              <a:gd name="T54" fmla="*/ 181 w 901"/>
              <a:gd name="T55" fmla="*/ 811 h 901"/>
              <a:gd name="T56" fmla="*/ 236 w 901"/>
              <a:gd name="T57" fmla="*/ 846 h 901"/>
              <a:gd name="T58" fmla="*/ 297 w 901"/>
              <a:gd name="T59" fmla="*/ 873 h 901"/>
              <a:gd name="T60" fmla="*/ 360 w 901"/>
              <a:gd name="T61" fmla="*/ 892 h 901"/>
              <a:gd name="T62" fmla="*/ 428 w 901"/>
              <a:gd name="T63" fmla="*/ 900 h 901"/>
              <a:gd name="T64" fmla="*/ 497 w 901"/>
              <a:gd name="T65" fmla="*/ 899 h 901"/>
              <a:gd name="T66" fmla="*/ 563 w 901"/>
              <a:gd name="T67" fmla="*/ 887 h 901"/>
              <a:gd name="T68" fmla="*/ 626 w 901"/>
              <a:gd name="T69" fmla="*/ 866 h 901"/>
              <a:gd name="T70" fmla="*/ 684 w 901"/>
              <a:gd name="T71" fmla="*/ 836 h 901"/>
              <a:gd name="T72" fmla="*/ 737 w 901"/>
              <a:gd name="T73" fmla="*/ 797 h 901"/>
              <a:gd name="T74" fmla="*/ 784 w 901"/>
              <a:gd name="T75" fmla="*/ 753 h 901"/>
              <a:gd name="T76" fmla="*/ 824 w 901"/>
              <a:gd name="T77" fmla="*/ 702 h 901"/>
              <a:gd name="T78" fmla="*/ 857 w 901"/>
              <a:gd name="T79" fmla="*/ 645 h 901"/>
              <a:gd name="T80" fmla="*/ 881 w 901"/>
              <a:gd name="T81" fmla="*/ 584 h 901"/>
              <a:gd name="T82" fmla="*/ 897 w 901"/>
              <a:gd name="T83" fmla="*/ 519 h 901"/>
              <a:gd name="T84" fmla="*/ 901 w 901"/>
              <a:gd name="T85" fmla="*/ 451 h 901"/>
              <a:gd name="T86" fmla="*/ 897 w 901"/>
              <a:gd name="T87" fmla="*/ 382 h 901"/>
              <a:gd name="T88" fmla="*/ 881 w 901"/>
              <a:gd name="T89" fmla="*/ 316 h 901"/>
              <a:gd name="T90" fmla="*/ 857 w 901"/>
              <a:gd name="T91" fmla="*/ 256 h 901"/>
              <a:gd name="T92" fmla="*/ 824 w 901"/>
              <a:gd name="T93" fmla="*/ 198 h 901"/>
              <a:gd name="T94" fmla="*/ 784 w 901"/>
              <a:gd name="T95" fmla="*/ 148 h 901"/>
              <a:gd name="T96" fmla="*/ 737 w 901"/>
              <a:gd name="T97" fmla="*/ 103 h 901"/>
              <a:gd name="T98" fmla="*/ 684 w 901"/>
              <a:gd name="T99" fmla="*/ 65 h 901"/>
              <a:gd name="T100" fmla="*/ 626 w 901"/>
              <a:gd name="T101" fmla="*/ 36 h 901"/>
              <a:gd name="T102" fmla="*/ 563 w 901"/>
              <a:gd name="T103" fmla="*/ 14 h 901"/>
              <a:gd name="T104" fmla="*/ 497 w 901"/>
              <a:gd name="T105" fmla="*/ 2 h 901"/>
              <a:gd name="T106" fmla="*/ 451 w 901"/>
              <a:gd name="T107" fmla="*/ 0 h 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901" h="901">
                <a:moveTo>
                  <a:pt x="644" y="277"/>
                </a:moveTo>
                <a:lnTo>
                  <a:pt x="419" y="727"/>
                </a:lnTo>
                <a:lnTo>
                  <a:pt x="417" y="730"/>
                </a:lnTo>
                <a:lnTo>
                  <a:pt x="413" y="734"/>
                </a:lnTo>
                <a:lnTo>
                  <a:pt x="410" y="735"/>
                </a:lnTo>
                <a:lnTo>
                  <a:pt x="406" y="736"/>
                </a:lnTo>
                <a:lnTo>
                  <a:pt x="404" y="736"/>
                </a:lnTo>
                <a:lnTo>
                  <a:pt x="402" y="735"/>
                </a:lnTo>
                <a:lnTo>
                  <a:pt x="398" y="734"/>
                </a:lnTo>
                <a:lnTo>
                  <a:pt x="395" y="730"/>
                </a:lnTo>
                <a:lnTo>
                  <a:pt x="391" y="726"/>
                </a:lnTo>
                <a:lnTo>
                  <a:pt x="391" y="720"/>
                </a:lnTo>
                <a:lnTo>
                  <a:pt x="391" y="510"/>
                </a:lnTo>
                <a:lnTo>
                  <a:pt x="181" y="510"/>
                </a:lnTo>
                <a:lnTo>
                  <a:pt x="175" y="509"/>
                </a:lnTo>
                <a:lnTo>
                  <a:pt x="171" y="507"/>
                </a:lnTo>
                <a:lnTo>
                  <a:pt x="168" y="503"/>
                </a:lnTo>
                <a:lnTo>
                  <a:pt x="166" y="499"/>
                </a:lnTo>
                <a:lnTo>
                  <a:pt x="166" y="494"/>
                </a:lnTo>
                <a:lnTo>
                  <a:pt x="167" y="489"/>
                </a:lnTo>
                <a:lnTo>
                  <a:pt x="170" y="485"/>
                </a:lnTo>
                <a:lnTo>
                  <a:pt x="173" y="481"/>
                </a:lnTo>
                <a:lnTo>
                  <a:pt x="625" y="257"/>
                </a:lnTo>
                <a:lnTo>
                  <a:pt x="629" y="256"/>
                </a:lnTo>
                <a:lnTo>
                  <a:pt x="633" y="256"/>
                </a:lnTo>
                <a:lnTo>
                  <a:pt x="638" y="257"/>
                </a:lnTo>
                <a:lnTo>
                  <a:pt x="641" y="259"/>
                </a:lnTo>
                <a:lnTo>
                  <a:pt x="644" y="263"/>
                </a:lnTo>
                <a:lnTo>
                  <a:pt x="646" y="268"/>
                </a:lnTo>
                <a:lnTo>
                  <a:pt x="646" y="272"/>
                </a:lnTo>
                <a:lnTo>
                  <a:pt x="644" y="277"/>
                </a:lnTo>
                <a:lnTo>
                  <a:pt x="644" y="277"/>
                </a:lnTo>
                <a:close/>
                <a:moveTo>
                  <a:pt x="451" y="0"/>
                </a:moveTo>
                <a:lnTo>
                  <a:pt x="428" y="0"/>
                </a:lnTo>
                <a:lnTo>
                  <a:pt x="404" y="2"/>
                </a:lnTo>
                <a:lnTo>
                  <a:pt x="382" y="5"/>
                </a:lnTo>
                <a:lnTo>
                  <a:pt x="360" y="9"/>
                </a:lnTo>
                <a:lnTo>
                  <a:pt x="338" y="14"/>
                </a:lnTo>
                <a:lnTo>
                  <a:pt x="317" y="20"/>
                </a:lnTo>
                <a:lnTo>
                  <a:pt x="297" y="27"/>
                </a:lnTo>
                <a:lnTo>
                  <a:pt x="276" y="36"/>
                </a:lnTo>
                <a:lnTo>
                  <a:pt x="256" y="44"/>
                </a:lnTo>
                <a:lnTo>
                  <a:pt x="236" y="54"/>
                </a:lnTo>
                <a:lnTo>
                  <a:pt x="217" y="65"/>
                </a:lnTo>
                <a:lnTo>
                  <a:pt x="200" y="77"/>
                </a:lnTo>
                <a:lnTo>
                  <a:pt x="181" y="89"/>
                </a:lnTo>
                <a:lnTo>
                  <a:pt x="164" y="103"/>
                </a:lnTo>
                <a:lnTo>
                  <a:pt x="148" y="117"/>
                </a:lnTo>
                <a:lnTo>
                  <a:pt x="132" y="132"/>
                </a:lnTo>
                <a:lnTo>
                  <a:pt x="117" y="148"/>
                </a:lnTo>
                <a:lnTo>
                  <a:pt x="104" y="164"/>
                </a:lnTo>
                <a:lnTo>
                  <a:pt x="90" y="181"/>
                </a:lnTo>
                <a:lnTo>
                  <a:pt x="77" y="198"/>
                </a:lnTo>
                <a:lnTo>
                  <a:pt x="65" y="217"/>
                </a:lnTo>
                <a:lnTo>
                  <a:pt x="54" y="236"/>
                </a:lnTo>
                <a:lnTo>
                  <a:pt x="44" y="256"/>
                </a:lnTo>
                <a:lnTo>
                  <a:pt x="36" y="276"/>
                </a:lnTo>
                <a:lnTo>
                  <a:pt x="28" y="295"/>
                </a:lnTo>
                <a:lnTo>
                  <a:pt x="20" y="316"/>
                </a:lnTo>
                <a:lnTo>
                  <a:pt x="15" y="338"/>
                </a:lnTo>
                <a:lnTo>
                  <a:pt x="9" y="359"/>
                </a:lnTo>
                <a:lnTo>
                  <a:pt x="6" y="382"/>
                </a:lnTo>
                <a:lnTo>
                  <a:pt x="3" y="404"/>
                </a:lnTo>
                <a:lnTo>
                  <a:pt x="1" y="427"/>
                </a:lnTo>
                <a:lnTo>
                  <a:pt x="0" y="451"/>
                </a:lnTo>
                <a:lnTo>
                  <a:pt x="1" y="474"/>
                </a:lnTo>
                <a:lnTo>
                  <a:pt x="3" y="497"/>
                </a:lnTo>
                <a:lnTo>
                  <a:pt x="6" y="519"/>
                </a:lnTo>
                <a:lnTo>
                  <a:pt x="9" y="541"/>
                </a:lnTo>
                <a:lnTo>
                  <a:pt x="15" y="563"/>
                </a:lnTo>
                <a:lnTo>
                  <a:pt x="20" y="584"/>
                </a:lnTo>
                <a:lnTo>
                  <a:pt x="28" y="605"/>
                </a:lnTo>
                <a:lnTo>
                  <a:pt x="36" y="626"/>
                </a:lnTo>
                <a:lnTo>
                  <a:pt x="44" y="645"/>
                </a:lnTo>
                <a:lnTo>
                  <a:pt x="54" y="665"/>
                </a:lnTo>
                <a:lnTo>
                  <a:pt x="65" y="684"/>
                </a:lnTo>
                <a:lnTo>
                  <a:pt x="77" y="702"/>
                </a:lnTo>
                <a:lnTo>
                  <a:pt x="90" y="719"/>
                </a:lnTo>
                <a:lnTo>
                  <a:pt x="104" y="737"/>
                </a:lnTo>
                <a:lnTo>
                  <a:pt x="117" y="753"/>
                </a:lnTo>
                <a:lnTo>
                  <a:pt x="132" y="769"/>
                </a:lnTo>
                <a:lnTo>
                  <a:pt x="148" y="783"/>
                </a:lnTo>
                <a:lnTo>
                  <a:pt x="164" y="797"/>
                </a:lnTo>
                <a:lnTo>
                  <a:pt x="181" y="811"/>
                </a:lnTo>
                <a:lnTo>
                  <a:pt x="200" y="824"/>
                </a:lnTo>
                <a:lnTo>
                  <a:pt x="217" y="836"/>
                </a:lnTo>
                <a:lnTo>
                  <a:pt x="236" y="846"/>
                </a:lnTo>
                <a:lnTo>
                  <a:pt x="256" y="856"/>
                </a:lnTo>
                <a:lnTo>
                  <a:pt x="276" y="866"/>
                </a:lnTo>
                <a:lnTo>
                  <a:pt x="297" y="873"/>
                </a:lnTo>
                <a:lnTo>
                  <a:pt x="317" y="880"/>
                </a:lnTo>
                <a:lnTo>
                  <a:pt x="338" y="887"/>
                </a:lnTo>
                <a:lnTo>
                  <a:pt x="360" y="892"/>
                </a:lnTo>
                <a:lnTo>
                  <a:pt x="382" y="895"/>
                </a:lnTo>
                <a:lnTo>
                  <a:pt x="404" y="899"/>
                </a:lnTo>
                <a:lnTo>
                  <a:pt x="428" y="900"/>
                </a:lnTo>
                <a:lnTo>
                  <a:pt x="451" y="901"/>
                </a:lnTo>
                <a:lnTo>
                  <a:pt x="474" y="900"/>
                </a:lnTo>
                <a:lnTo>
                  <a:pt x="497" y="899"/>
                </a:lnTo>
                <a:lnTo>
                  <a:pt x="519" y="895"/>
                </a:lnTo>
                <a:lnTo>
                  <a:pt x="541" y="892"/>
                </a:lnTo>
                <a:lnTo>
                  <a:pt x="563" y="887"/>
                </a:lnTo>
                <a:lnTo>
                  <a:pt x="585" y="880"/>
                </a:lnTo>
                <a:lnTo>
                  <a:pt x="606" y="873"/>
                </a:lnTo>
                <a:lnTo>
                  <a:pt x="626" y="866"/>
                </a:lnTo>
                <a:lnTo>
                  <a:pt x="646" y="856"/>
                </a:lnTo>
                <a:lnTo>
                  <a:pt x="665" y="846"/>
                </a:lnTo>
                <a:lnTo>
                  <a:pt x="684" y="836"/>
                </a:lnTo>
                <a:lnTo>
                  <a:pt x="703" y="824"/>
                </a:lnTo>
                <a:lnTo>
                  <a:pt x="720" y="811"/>
                </a:lnTo>
                <a:lnTo>
                  <a:pt x="737" y="797"/>
                </a:lnTo>
                <a:lnTo>
                  <a:pt x="753" y="783"/>
                </a:lnTo>
                <a:lnTo>
                  <a:pt x="769" y="769"/>
                </a:lnTo>
                <a:lnTo>
                  <a:pt x="784" y="753"/>
                </a:lnTo>
                <a:lnTo>
                  <a:pt x="799" y="737"/>
                </a:lnTo>
                <a:lnTo>
                  <a:pt x="812" y="719"/>
                </a:lnTo>
                <a:lnTo>
                  <a:pt x="824" y="702"/>
                </a:lnTo>
                <a:lnTo>
                  <a:pt x="836" y="684"/>
                </a:lnTo>
                <a:lnTo>
                  <a:pt x="847" y="665"/>
                </a:lnTo>
                <a:lnTo>
                  <a:pt x="857" y="645"/>
                </a:lnTo>
                <a:lnTo>
                  <a:pt x="866" y="626"/>
                </a:lnTo>
                <a:lnTo>
                  <a:pt x="874" y="605"/>
                </a:lnTo>
                <a:lnTo>
                  <a:pt x="881" y="584"/>
                </a:lnTo>
                <a:lnTo>
                  <a:pt x="887" y="563"/>
                </a:lnTo>
                <a:lnTo>
                  <a:pt x="892" y="541"/>
                </a:lnTo>
                <a:lnTo>
                  <a:pt x="897" y="519"/>
                </a:lnTo>
                <a:lnTo>
                  <a:pt x="899" y="497"/>
                </a:lnTo>
                <a:lnTo>
                  <a:pt x="901" y="474"/>
                </a:lnTo>
                <a:lnTo>
                  <a:pt x="901" y="451"/>
                </a:lnTo>
                <a:lnTo>
                  <a:pt x="901" y="427"/>
                </a:lnTo>
                <a:lnTo>
                  <a:pt x="899" y="404"/>
                </a:lnTo>
                <a:lnTo>
                  <a:pt x="897" y="382"/>
                </a:lnTo>
                <a:lnTo>
                  <a:pt x="892" y="359"/>
                </a:lnTo>
                <a:lnTo>
                  <a:pt x="887" y="338"/>
                </a:lnTo>
                <a:lnTo>
                  <a:pt x="881" y="316"/>
                </a:lnTo>
                <a:lnTo>
                  <a:pt x="874" y="295"/>
                </a:lnTo>
                <a:lnTo>
                  <a:pt x="866" y="276"/>
                </a:lnTo>
                <a:lnTo>
                  <a:pt x="857" y="256"/>
                </a:lnTo>
                <a:lnTo>
                  <a:pt x="847" y="236"/>
                </a:lnTo>
                <a:lnTo>
                  <a:pt x="836" y="217"/>
                </a:lnTo>
                <a:lnTo>
                  <a:pt x="824" y="198"/>
                </a:lnTo>
                <a:lnTo>
                  <a:pt x="812" y="181"/>
                </a:lnTo>
                <a:lnTo>
                  <a:pt x="799" y="164"/>
                </a:lnTo>
                <a:lnTo>
                  <a:pt x="784" y="148"/>
                </a:lnTo>
                <a:lnTo>
                  <a:pt x="769" y="132"/>
                </a:lnTo>
                <a:lnTo>
                  <a:pt x="753" y="117"/>
                </a:lnTo>
                <a:lnTo>
                  <a:pt x="737" y="103"/>
                </a:lnTo>
                <a:lnTo>
                  <a:pt x="720" y="89"/>
                </a:lnTo>
                <a:lnTo>
                  <a:pt x="703" y="77"/>
                </a:lnTo>
                <a:lnTo>
                  <a:pt x="684" y="65"/>
                </a:lnTo>
                <a:lnTo>
                  <a:pt x="665" y="54"/>
                </a:lnTo>
                <a:lnTo>
                  <a:pt x="646" y="44"/>
                </a:lnTo>
                <a:lnTo>
                  <a:pt x="626" y="36"/>
                </a:lnTo>
                <a:lnTo>
                  <a:pt x="606" y="27"/>
                </a:lnTo>
                <a:lnTo>
                  <a:pt x="585" y="20"/>
                </a:lnTo>
                <a:lnTo>
                  <a:pt x="563" y="14"/>
                </a:lnTo>
                <a:lnTo>
                  <a:pt x="541" y="9"/>
                </a:lnTo>
                <a:lnTo>
                  <a:pt x="519" y="5"/>
                </a:lnTo>
                <a:lnTo>
                  <a:pt x="497" y="2"/>
                </a:lnTo>
                <a:lnTo>
                  <a:pt x="474" y="0"/>
                </a:lnTo>
                <a:lnTo>
                  <a:pt x="451" y="0"/>
                </a:lnTo>
                <a:lnTo>
                  <a:pt x="45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29">
            <a:extLst>
              <a:ext uri="{FF2B5EF4-FFF2-40B4-BE49-F238E27FC236}">
                <a16:creationId xmlns:a16="http://schemas.microsoft.com/office/drawing/2014/main" id="{BC3AA7A5-7789-4468-AF21-E2EDAB817D5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842966" y="4296487"/>
            <a:ext cx="360000" cy="256915"/>
          </a:xfrm>
          <a:custGeom>
            <a:avLst/>
            <a:gdLst>
              <a:gd name="T0" fmla="*/ 0 w 96"/>
              <a:gd name="T1" fmla="*/ 48 h 68"/>
              <a:gd name="T2" fmla="*/ 2 w 96"/>
              <a:gd name="T3" fmla="*/ 68 h 68"/>
              <a:gd name="T4" fmla="*/ 96 w 96"/>
              <a:gd name="T5" fmla="*/ 66 h 68"/>
              <a:gd name="T6" fmla="*/ 48 w 96"/>
              <a:gd name="T7" fmla="*/ 0 h 68"/>
              <a:gd name="T8" fmla="*/ 61 w 96"/>
              <a:gd name="T9" fmla="*/ 12 h 68"/>
              <a:gd name="T10" fmla="*/ 64 w 96"/>
              <a:gd name="T11" fmla="*/ 14 h 68"/>
              <a:gd name="T12" fmla="*/ 59 w 96"/>
              <a:gd name="T13" fmla="*/ 22 h 68"/>
              <a:gd name="T14" fmla="*/ 58 w 96"/>
              <a:gd name="T15" fmla="*/ 19 h 68"/>
              <a:gd name="T16" fmla="*/ 48 w 96"/>
              <a:gd name="T17" fmla="*/ 8 h 68"/>
              <a:gd name="T18" fmla="*/ 50 w 96"/>
              <a:gd name="T19" fmla="*/ 18 h 68"/>
              <a:gd name="T20" fmla="*/ 46 w 96"/>
              <a:gd name="T21" fmla="*/ 18 h 68"/>
              <a:gd name="T22" fmla="*/ 18 w 96"/>
              <a:gd name="T23" fmla="*/ 52 h 68"/>
              <a:gd name="T24" fmla="*/ 8 w 96"/>
              <a:gd name="T25" fmla="*/ 50 h 68"/>
              <a:gd name="T26" fmla="*/ 18 w 96"/>
              <a:gd name="T27" fmla="*/ 48 h 68"/>
              <a:gd name="T28" fmla="*/ 18 w 96"/>
              <a:gd name="T29" fmla="*/ 52 h 68"/>
              <a:gd name="T30" fmla="*/ 20 w 96"/>
              <a:gd name="T31" fmla="*/ 38 h 68"/>
              <a:gd name="T32" fmla="*/ 12 w 96"/>
              <a:gd name="T33" fmla="*/ 35 h 68"/>
              <a:gd name="T34" fmla="*/ 14 w 96"/>
              <a:gd name="T35" fmla="*/ 31 h 68"/>
              <a:gd name="T36" fmla="*/ 22 w 96"/>
              <a:gd name="T37" fmla="*/ 37 h 68"/>
              <a:gd name="T38" fmla="*/ 27 w 96"/>
              <a:gd name="T39" fmla="*/ 29 h 68"/>
              <a:gd name="T40" fmla="*/ 20 w 96"/>
              <a:gd name="T41" fmla="*/ 22 h 68"/>
              <a:gd name="T42" fmla="*/ 23 w 96"/>
              <a:gd name="T43" fmla="*/ 20 h 68"/>
              <a:gd name="T44" fmla="*/ 28 w 96"/>
              <a:gd name="T45" fmla="*/ 28 h 68"/>
              <a:gd name="T46" fmla="*/ 37 w 96"/>
              <a:gd name="T47" fmla="*/ 22 h 68"/>
              <a:gd name="T48" fmla="*/ 32 w 96"/>
              <a:gd name="T49" fmla="*/ 14 h 68"/>
              <a:gd name="T50" fmla="*/ 35 w 96"/>
              <a:gd name="T51" fmla="*/ 12 h 68"/>
              <a:gd name="T52" fmla="*/ 37 w 96"/>
              <a:gd name="T53" fmla="*/ 22 h 68"/>
              <a:gd name="T54" fmla="*/ 48 w 96"/>
              <a:gd name="T55" fmla="*/ 56 h 68"/>
              <a:gd name="T56" fmla="*/ 48 w 96"/>
              <a:gd name="T57" fmla="*/ 40 h 68"/>
              <a:gd name="T58" fmla="*/ 71 w 96"/>
              <a:gd name="T59" fmla="*/ 22 h 68"/>
              <a:gd name="T60" fmla="*/ 73 w 96"/>
              <a:gd name="T61" fmla="*/ 25 h 68"/>
              <a:gd name="T62" fmla="*/ 56 w 96"/>
              <a:gd name="T63" fmla="*/ 48 h 68"/>
              <a:gd name="T64" fmla="*/ 75 w 96"/>
              <a:gd name="T65" fmla="*/ 35 h 68"/>
              <a:gd name="T66" fmla="*/ 85 w 96"/>
              <a:gd name="T67" fmla="*/ 33 h 68"/>
              <a:gd name="T68" fmla="*/ 76 w 96"/>
              <a:gd name="T69" fmla="*/ 38 h 68"/>
              <a:gd name="T70" fmla="*/ 74 w 96"/>
              <a:gd name="T71" fmla="*/ 37 h 68"/>
              <a:gd name="T72" fmla="*/ 86 w 96"/>
              <a:gd name="T73" fmla="*/ 52 h 68"/>
              <a:gd name="T74" fmla="*/ 76 w 96"/>
              <a:gd name="T75" fmla="*/ 50 h 68"/>
              <a:gd name="T76" fmla="*/ 78 w 96"/>
              <a:gd name="T77" fmla="*/ 48 h 68"/>
              <a:gd name="T78" fmla="*/ 88 w 96"/>
              <a:gd name="T79" fmla="*/ 5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6" h="68">
                <a:moveTo>
                  <a:pt x="48" y="0"/>
                </a:moveTo>
                <a:cubicBezTo>
                  <a:pt x="22" y="0"/>
                  <a:pt x="0" y="21"/>
                  <a:pt x="0" y="4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1" y="68"/>
                  <a:pt x="2" y="68"/>
                </a:cubicBezTo>
                <a:cubicBezTo>
                  <a:pt x="94" y="68"/>
                  <a:pt x="94" y="68"/>
                  <a:pt x="94" y="68"/>
                </a:cubicBezTo>
                <a:cubicBezTo>
                  <a:pt x="95" y="68"/>
                  <a:pt x="96" y="67"/>
                  <a:pt x="96" y="66"/>
                </a:cubicBezTo>
                <a:cubicBezTo>
                  <a:pt x="96" y="48"/>
                  <a:pt x="96" y="48"/>
                  <a:pt x="96" y="48"/>
                </a:cubicBezTo>
                <a:cubicBezTo>
                  <a:pt x="96" y="21"/>
                  <a:pt x="74" y="0"/>
                  <a:pt x="48" y="0"/>
                </a:cubicBezTo>
                <a:close/>
                <a:moveTo>
                  <a:pt x="58" y="19"/>
                </a:moveTo>
                <a:cubicBezTo>
                  <a:pt x="61" y="12"/>
                  <a:pt x="61" y="12"/>
                  <a:pt x="61" y="12"/>
                </a:cubicBezTo>
                <a:cubicBezTo>
                  <a:pt x="61" y="11"/>
                  <a:pt x="62" y="10"/>
                  <a:pt x="63" y="11"/>
                </a:cubicBezTo>
                <a:cubicBezTo>
                  <a:pt x="64" y="11"/>
                  <a:pt x="65" y="12"/>
                  <a:pt x="64" y="14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2"/>
                  <a:pt x="60" y="22"/>
                  <a:pt x="59" y="22"/>
                </a:cubicBezTo>
                <a:cubicBezTo>
                  <a:pt x="59" y="22"/>
                  <a:pt x="59" y="22"/>
                  <a:pt x="59" y="22"/>
                </a:cubicBezTo>
                <a:cubicBezTo>
                  <a:pt x="58" y="22"/>
                  <a:pt x="57" y="20"/>
                  <a:pt x="58" y="19"/>
                </a:cubicBezTo>
                <a:close/>
                <a:moveTo>
                  <a:pt x="46" y="10"/>
                </a:moveTo>
                <a:cubicBezTo>
                  <a:pt x="46" y="9"/>
                  <a:pt x="47" y="8"/>
                  <a:pt x="48" y="8"/>
                </a:cubicBezTo>
                <a:cubicBezTo>
                  <a:pt x="49" y="8"/>
                  <a:pt x="50" y="9"/>
                  <a:pt x="50" y="10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9"/>
                  <a:pt x="49" y="20"/>
                  <a:pt x="48" y="20"/>
                </a:cubicBezTo>
                <a:cubicBezTo>
                  <a:pt x="47" y="20"/>
                  <a:pt x="46" y="19"/>
                  <a:pt x="46" y="18"/>
                </a:cubicBezTo>
                <a:lnTo>
                  <a:pt x="46" y="10"/>
                </a:lnTo>
                <a:close/>
                <a:moveTo>
                  <a:pt x="18" y="52"/>
                </a:moveTo>
                <a:cubicBezTo>
                  <a:pt x="10" y="52"/>
                  <a:pt x="10" y="52"/>
                  <a:pt x="10" y="52"/>
                </a:cubicBezTo>
                <a:cubicBezTo>
                  <a:pt x="9" y="52"/>
                  <a:pt x="8" y="51"/>
                  <a:pt x="8" y="50"/>
                </a:cubicBezTo>
                <a:cubicBezTo>
                  <a:pt x="8" y="49"/>
                  <a:pt x="9" y="48"/>
                  <a:pt x="10" y="48"/>
                </a:cubicBezTo>
                <a:cubicBezTo>
                  <a:pt x="18" y="48"/>
                  <a:pt x="18" y="48"/>
                  <a:pt x="18" y="48"/>
                </a:cubicBezTo>
                <a:cubicBezTo>
                  <a:pt x="19" y="48"/>
                  <a:pt x="20" y="49"/>
                  <a:pt x="20" y="50"/>
                </a:cubicBezTo>
                <a:cubicBezTo>
                  <a:pt x="20" y="51"/>
                  <a:pt x="19" y="52"/>
                  <a:pt x="18" y="52"/>
                </a:cubicBezTo>
                <a:close/>
                <a:moveTo>
                  <a:pt x="22" y="37"/>
                </a:moveTo>
                <a:cubicBezTo>
                  <a:pt x="22" y="38"/>
                  <a:pt x="21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12" y="35"/>
                  <a:pt x="12" y="35"/>
                  <a:pt x="12" y="35"/>
                </a:cubicBezTo>
                <a:cubicBezTo>
                  <a:pt x="11" y="35"/>
                  <a:pt x="11" y="34"/>
                  <a:pt x="11" y="33"/>
                </a:cubicBezTo>
                <a:cubicBezTo>
                  <a:pt x="11" y="32"/>
                  <a:pt x="13" y="31"/>
                  <a:pt x="14" y="31"/>
                </a:cubicBezTo>
                <a:cubicBezTo>
                  <a:pt x="21" y="35"/>
                  <a:pt x="21" y="35"/>
                  <a:pt x="21" y="35"/>
                </a:cubicBezTo>
                <a:cubicBezTo>
                  <a:pt x="22" y="35"/>
                  <a:pt x="23" y="36"/>
                  <a:pt x="22" y="37"/>
                </a:cubicBezTo>
                <a:close/>
                <a:moveTo>
                  <a:pt x="28" y="28"/>
                </a:moveTo>
                <a:cubicBezTo>
                  <a:pt x="28" y="28"/>
                  <a:pt x="27" y="29"/>
                  <a:pt x="27" y="29"/>
                </a:cubicBezTo>
                <a:cubicBezTo>
                  <a:pt x="26" y="29"/>
                  <a:pt x="26" y="28"/>
                  <a:pt x="25" y="28"/>
                </a:cubicBezTo>
                <a:cubicBezTo>
                  <a:pt x="20" y="22"/>
                  <a:pt x="20" y="22"/>
                  <a:pt x="20" y="22"/>
                </a:cubicBezTo>
                <a:cubicBezTo>
                  <a:pt x="19" y="22"/>
                  <a:pt x="19" y="20"/>
                  <a:pt x="20" y="20"/>
                </a:cubicBezTo>
                <a:cubicBezTo>
                  <a:pt x="21" y="19"/>
                  <a:pt x="22" y="19"/>
                  <a:pt x="23" y="20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6"/>
                  <a:pt x="29" y="27"/>
                  <a:pt x="28" y="28"/>
                </a:cubicBezTo>
                <a:close/>
                <a:moveTo>
                  <a:pt x="37" y="22"/>
                </a:moveTo>
                <a:cubicBezTo>
                  <a:pt x="37" y="22"/>
                  <a:pt x="37" y="22"/>
                  <a:pt x="37" y="22"/>
                </a:cubicBezTo>
                <a:cubicBezTo>
                  <a:pt x="36" y="22"/>
                  <a:pt x="35" y="22"/>
                  <a:pt x="35" y="21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12"/>
                  <a:pt x="32" y="11"/>
                  <a:pt x="33" y="11"/>
                </a:cubicBezTo>
                <a:cubicBezTo>
                  <a:pt x="34" y="10"/>
                  <a:pt x="35" y="11"/>
                  <a:pt x="35" y="12"/>
                </a:cubicBezTo>
                <a:cubicBezTo>
                  <a:pt x="38" y="19"/>
                  <a:pt x="38" y="19"/>
                  <a:pt x="38" y="19"/>
                </a:cubicBezTo>
                <a:cubicBezTo>
                  <a:pt x="39" y="20"/>
                  <a:pt x="38" y="22"/>
                  <a:pt x="37" y="22"/>
                </a:cubicBezTo>
                <a:close/>
                <a:moveTo>
                  <a:pt x="56" y="48"/>
                </a:moveTo>
                <a:cubicBezTo>
                  <a:pt x="56" y="52"/>
                  <a:pt x="52" y="56"/>
                  <a:pt x="48" y="56"/>
                </a:cubicBezTo>
                <a:cubicBezTo>
                  <a:pt x="44" y="56"/>
                  <a:pt x="40" y="52"/>
                  <a:pt x="40" y="48"/>
                </a:cubicBezTo>
                <a:cubicBezTo>
                  <a:pt x="40" y="43"/>
                  <a:pt x="44" y="40"/>
                  <a:pt x="48" y="40"/>
                </a:cubicBezTo>
                <a:cubicBezTo>
                  <a:pt x="49" y="40"/>
                  <a:pt x="51" y="40"/>
                  <a:pt x="52" y="41"/>
                </a:cubicBezTo>
                <a:cubicBezTo>
                  <a:pt x="71" y="22"/>
                  <a:pt x="71" y="22"/>
                  <a:pt x="71" y="22"/>
                </a:cubicBezTo>
                <a:cubicBezTo>
                  <a:pt x="71" y="22"/>
                  <a:pt x="73" y="22"/>
                  <a:pt x="73" y="22"/>
                </a:cubicBezTo>
                <a:cubicBezTo>
                  <a:pt x="74" y="23"/>
                  <a:pt x="74" y="24"/>
                  <a:pt x="73" y="25"/>
                </a:cubicBezTo>
                <a:cubicBezTo>
                  <a:pt x="55" y="44"/>
                  <a:pt x="55" y="44"/>
                  <a:pt x="55" y="44"/>
                </a:cubicBezTo>
                <a:cubicBezTo>
                  <a:pt x="56" y="45"/>
                  <a:pt x="56" y="46"/>
                  <a:pt x="56" y="48"/>
                </a:cubicBezTo>
                <a:close/>
                <a:moveTo>
                  <a:pt x="74" y="37"/>
                </a:moveTo>
                <a:cubicBezTo>
                  <a:pt x="73" y="36"/>
                  <a:pt x="74" y="35"/>
                  <a:pt x="75" y="35"/>
                </a:cubicBezTo>
                <a:cubicBezTo>
                  <a:pt x="82" y="31"/>
                  <a:pt x="82" y="31"/>
                  <a:pt x="82" y="31"/>
                </a:cubicBezTo>
                <a:cubicBezTo>
                  <a:pt x="83" y="31"/>
                  <a:pt x="85" y="32"/>
                  <a:pt x="85" y="33"/>
                </a:cubicBezTo>
                <a:cubicBezTo>
                  <a:pt x="85" y="34"/>
                  <a:pt x="85" y="35"/>
                  <a:pt x="84" y="35"/>
                </a:cubicBezTo>
                <a:cubicBezTo>
                  <a:pt x="76" y="38"/>
                  <a:pt x="76" y="38"/>
                  <a:pt x="76" y="38"/>
                </a:cubicBezTo>
                <a:cubicBezTo>
                  <a:pt x="76" y="38"/>
                  <a:pt x="76" y="38"/>
                  <a:pt x="76" y="38"/>
                </a:cubicBezTo>
                <a:cubicBezTo>
                  <a:pt x="75" y="38"/>
                  <a:pt x="74" y="38"/>
                  <a:pt x="74" y="37"/>
                </a:cubicBezTo>
                <a:close/>
                <a:moveTo>
                  <a:pt x="86" y="52"/>
                </a:moveTo>
                <a:cubicBezTo>
                  <a:pt x="86" y="52"/>
                  <a:pt x="86" y="52"/>
                  <a:pt x="86" y="52"/>
                </a:cubicBezTo>
                <a:cubicBezTo>
                  <a:pt x="78" y="52"/>
                  <a:pt x="78" y="52"/>
                  <a:pt x="78" y="52"/>
                </a:cubicBezTo>
                <a:cubicBezTo>
                  <a:pt x="77" y="52"/>
                  <a:pt x="76" y="51"/>
                  <a:pt x="76" y="50"/>
                </a:cubicBezTo>
                <a:cubicBezTo>
                  <a:pt x="76" y="49"/>
                  <a:pt x="77" y="48"/>
                  <a:pt x="78" y="48"/>
                </a:cubicBezTo>
                <a:cubicBezTo>
                  <a:pt x="78" y="48"/>
                  <a:pt x="78" y="48"/>
                  <a:pt x="78" y="48"/>
                </a:cubicBezTo>
                <a:cubicBezTo>
                  <a:pt x="86" y="48"/>
                  <a:pt x="86" y="48"/>
                  <a:pt x="86" y="48"/>
                </a:cubicBezTo>
                <a:cubicBezTo>
                  <a:pt x="87" y="48"/>
                  <a:pt x="88" y="49"/>
                  <a:pt x="88" y="50"/>
                </a:cubicBezTo>
                <a:cubicBezTo>
                  <a:pt x="88" y="51"/>
                  <a:pt x="87" y="52"/>
                  <a:pt x="86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1EA80F53-06C7-4A63-A148-ABEDD376C5A7}"/>
              </a:ext>
            </a:extLst>
          </p:cNvPr>
          <p:cNvGrpSpPr>
            <a:grpSpLocks noChangeAspect="1"/>
          </p:cNvGrpSpPr>
          <p:nvPr/>
        </p:nvGrpSpPr>
        <p:grpSpPr>
          <a:xfrm>
            <a:off x="322509" y="3249000"/>
            <a:ext cx="940075" cy="360000"/>
            <a:chOff x="5803392" y="3980302"/>
            <a:chExt cx="1424464" cy="545497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9148BB4-B7FA-4937-8FB6-484CA4EE570E}"/>
                </a:ext>
              </a:extLst>
            </p:cNvPr>
            <p:cNvSpPr/>
            <p:nvPr/>
          </p:nvSpPr>
          <p:spPr>
            <a:xfrm>
              <a:off x="5803392" y="3980302"/>
              <a:ext cx="249841" cy="545497"/>
            </a:xfrm>
            <a:custGeom>
              <a:avLst/>
              <a:gdLst/>
              <a:ahLst/>
              <a:cxnLst/>
              <a:rect l="l" t="t" r="r" b="b"/>
              <a:pathLst>
                <a:path w="249841" h="545497">
                  <a:moveTo>
                    <a:pt x="124918" y="0"/>
                  </a:moveTo>
                  <a:cubicBezTo>
                    <a:pt x="166130" y="251"/>
                    <a:pt x="197238" y="11925"/>
                    <a:pt x="218242" y="35021"/>
                  </a:cubicBezTo>
                  <a:cubicBezTo>
                    <a:pt x="239247" y="58117"/>
                    <a:pt x="249779" y="91126"/>
                    <a:pt x="249841" y="134049"/>
                  </a:cubicBezTo>
                  <a:lnTo>
                    <a:pt x="249841" y="185895"/>
                  </a:lnTo>
                  <a:lnTo>
                    <a:pt x="170688" y="185895"/>
                  </a:lnTo>
                  <a:lnTo>
                    <a:pt x="170688" y="128712"/>
                  </a:lnTo>
                  <a:cubicBezTo>
                    <a:pt x="170545" y="109842"/>
                    <a:pt x="166635" y="96308"/>
                    <a:pt x="158959" y="88112"/>
                  </a:cubicBezTo>
                  <a:cubicBezTo>
                    <a:pt x="151283" y="79917"/>
                    <a:pt x="140699" y="75914"/>
                    <a:pt x="127206" y="76105"/>
                  </a:cubicBezTo>
                  <a:cubicBezTo>
                    <a:pt x="113714" y="75914"/>
                    <a:pt x="103129" y="79916"/>
                    <a:pt x="95453" y="88112"/>
                  </a:cubicBezTo>
                  <a:cubicBezTo>
                    <a:pt x="87777" y="96308"/>
                    <a:pt x="83868" y="109842"/>
                    <a:pt x="83725" y="128712"/>
                  </a:cubicBezTo>
                  <a:lnTo>
                    <a:pt x="83725" y="416781"/>
                  </a:lnTo>
                  <a:cubicBezTo>
                    <a:pt x="83868" y="435620"/>
                    <a:pt x="87777" y="449028"/>
                    <a:pt x="95453" y="457002"/>
                  </a:cubicBezTo>
                  <a:cubicBezTo>
                    <a:pt x="103129" y="464976"/>
                    <a:pt x="113714" y="468852"/>
                    <a:pt x="127206" y="468630"/>
                  </a:cubicBezTo>
                  <a:cubicBezTo>
                    <a:pt x="140699" y="468852"/>
                    <a:pt x="151283" y="464976"/>
                    <a:pt x="158959" y="457002"/>
                  </a:cubicBezTo>
                  <a:cubicBezTo>
                    <a:pt x="166635" y="449028"/>
                    <a:pt x="170545" y="435620"/>
                    <a:pt x="170688" y="416781"/>
                  </a:cubicBezTo>
                  <a:lnTo>
                    <a:pt x="170688" y="318421"/>
                  </a:lnTo>
                  <a:lnTo>
                    <a:pt x="132546" y="318421"/>
                  </a:lnTo>
                  <a:lnTo>
                    <a:pt x="132546" y="242316"/>
                  </a:lnTo>
                  <a:lnTo>
                    <a:pt x="249841" y="242316"/>
                  </a:lnTo>
                  <a:lnTo>
                    <a:pt x="249841" y="411443"/>
                  </a:lnTo>
                  <a:cubicBezTo>
                    <a:pt x="249779" y="454367"/>
                    <a:pt x="239247" y="487378"/>
                    <a:pt x="218242" y="510475"/>
                  </a:cubicBezTo>
                  <a:cubicBezTo>
                    <a:pt x="197238" y="533571"/>
                    <a:pt x="166130" y="545245"/>
                    <a:pt x="124918" y="545497"/>
                  </a:cubicBezTo>
                  <a:cubicBezTo>
                    <a:pt x="83709" y="545245"/>
                    <a:pt x="52603" y="533571"/>
                    <a:pt x="31599" y="510475"/>
                  </a:cubicBezTo>
                  <a:cubicBezTo>
                    <a:pt x="10594" y="487378"/>
                    <a:pt x="61" y="454367"/>
                    <a:pt x="0" y="411443"/>
                  </a:cubicBezTo>
                  <a:lnTo>
                    <a:pt x="0" y="134049"/>
                  </a:lnTo>
                  <a:cubicBezTo>
                    <a:pt x="61" y="91126"/>
                    <a:pt x="10594" y="58117"/>
                    <a:pt x="31599" y="35021"/>
                  </a:cubicBezTo>
                  <a:cubicBezTo>
                    <a:pt x="52603" y="11925"/>
                    <a:pt x="83709" y="251"/>
                    <a:pt x="12491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EE12EED4-43A8-411C-8A4A-1F1EE9850C20}"/>
                </a:ext>
              </a:extLst>
            </p:cNvPr>
            <p:cNvSpPr/>
            <p:nvPr/>
          </p:nvSpPr>
          <p:spPr>
            <a:xfrm>
              <a:off x="6105525" y="3986396"/>
              <a:ext cx="260509" cy="533306"/>
            </a:xfrm>
            <a:custGeom>
              <a:avLst/>
              <a:gdLst/>
              <a:ahLst/>
              <a:cxnLst/>
              <a:rect l="l" t="t" r="r" b="b"/>
              <a:pathLst>
                <a:path w="260509" h="533306">
                  <a:moveTo>
                    <a:pt x="0" y="1"/>
                  </a:moveTo>
                  <a:lnTo>
                    <a:pt x="126445" y="1"/>
                  </a:lnTo>
                  <a:cubicBezTo>
                    <a:pt x="169621" y="-33"/>
                    <a:pt x="201172" y="10118"/>
                    <a:pt x="221098" y="30453"/>
                  </a:cubicBezTo>
                  <a:cubicBezTo>
                    <a:pt x="241024" y="50789"/>
                    <a:pt x="250860" y="81509"/>
                    <a:pt x="250604" y="122615"/>
                  </a:cubicBezTo>
                  <a:lnTo>
                    <a:pt x="250604" y="164549"/>
                  </a:lnTo>
                  <a:cubicBezTo>
                    <a:pt x="250652" y="191949"/>
                    <a:pt x="246180" y="214531"/>
                    <a:pt x="237189" y="232294"/>
                  </a:cubicBezTo>
                  <a:cubicBezTo>
                    <a:pt x="228198" y="250057"/>
                    <a:pt x="214402" y="263291"/>
                    <a:pt x="195802" y="271995"/>
                  </a:cubicBezTo>
                  <a:lnTo>
                    <a:pt x="195802" y="273517"/>
                  </a:lnTo>
                  <a:cubicBezTo>
                    <a:pt x="216432" y="282395"/>
                    <a:pt x="230925" y="296417"/>
                    <a:pt x="239282" y="315583"/>
                  </a:cubicBezTo>
                  <a:cubicBezTo>
                    <a:pt x="247638" y="334748"/>
                    <a:pt x="251666" y="358300"/>
                    <a:pt x="251365" y="386240"/>
                  </a:cubicBezTo>
                  <a:lnTo>
                    <a:pt x="251365" y="468536"/>
                  </a:lnTo>
                  <a:cubicBezTo>
                    <a:pt x="251222" y="481331"/>
                    <a:pt x="251698" y="492888"/>
                    <a:pt x="252793" y="503207"/>
                  </a:cubicBezTo>
                  <a:cubicBezTo>
                    <a:pt x="253889" y="513525"/>
                    <a:pt x="256461" y="523558"/>
                    <a:pt x="260509" y="533306"/>
                  </a:cubicBezTo>
                  <a:lnTo>
                    <a:pt x="175251" y="533306"/>
                  </a:lnTo>
                  <a:cubicBezTo>
                    <a:pt x="172936" y="527289"/>
                    <a:pt x="171097" y="520082"/>
                    <a:pt x="169733" y="511684"/>
                  </a:cubicBezTo>
                  <a:cubicBezTo>
                    <a:pt x="168369" y="503286"/>
                    <a:pt x="167672" y="488649"/>
                    <a:pt x="167640" y="467774"/>
                  </a:cubicBezTo>
                  <a:lnTo>
                    <a:pt x="167640" y="383954"/>
                  </a:lnTo>
                  <a:cubicBezTo>
                    <a:pt x="167735" y="359458"/>
                    <a:pt x="163349" y="341964"/>
                    <a:pt x="154480" y="331471"/>
                  </a:cubicBezTo>
                  <a:cubicBezTo>
                    <a:pt x="145612" y="320977"/>
                    <a:pt x="131690" y="315866"/>
                    <a:pt x="112713" y="316136"/>
                  </a:cubicBezTo>
                  <a:lnTo>
                    <a:pt x="83725" y="316136"/>
                  </a:lnTo>
                  <a:lnTo>
                    <a:pt x="83725" y="533306"/>
                  </a:lnTo>
                  <a:lnTo>
                    <a:pt x="0" y="533306"/>
                  </a:lnTo>
                  <a:lnTo>
                    <a:pt x="0" y="1"/>
                  </a:lnTo>
                  <a:close/>
                  <a:moveTo>
                    <a:pt x="83725" y="76105"/>
                  </a:moveTo>
                  <a:lnTo>
                    <a:pt x="83725" y="240031"/>
                  </a:lnTo>
                  <a:lnTo>
                    <a:pt x="116528" y="240031"/>
                  </a:lnTo>
                  <a:cubicBezTo>
                    <a:pt x="132309" y="240349"/>
                    <a:pt x="144610" y="236282"/>
                    <a:pt x="153431" y="227832"/>
                  </a:cubicBezTo>
                  <a:cubicBezTo>
                    <a:pt x="162252" y="219381"/>
                    <a:pt x="166733" y="204641"/>
                    <a:pt x="166876" y="183610"/>
                  </a:cubicBezTo>
                  <a:lnTo>
                    <a:pt x="166876" y="131002"/>
                  </a:lnTo>
                  <a:cubicBezTo>
                    <a:pt x="166956" y="112036"/>
                    <a:pt x="163555" y="98121"/>
                    <a:pt x="156673" y="89258"/>
                  </a:cubicBezTo>
                  <a:cubicBezTo>
                    <a:pt x="149792" y="80394"/>
                    <a:pt x="138953" y="76010"/>
                    <a:pt x="124156" y="76105"/>
                  </a:cubicBezTo>
                  <a:lnTo>
                    <a:pt x="83725" y="7610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E485455-D4CF-4CCF-9CBE-3CD79846E7F9}"/>
                </a:ext>
              </a:extLst>
            </p:cNvPr>
            <p:cNvSpPr/>
            <p:nvPr/>
          </p:nvSpPr>
          <p:spPr>
            <a:xfrm>
              <a:off x="6410325" y="3986398"/>
              <a:ext cx="228505" cy="533305"/>
            </a:xfrm>
            <a:custGeom>
              <a:avLst/>
              <a:gdLst/>
              <a:ahLst/>
              <a:cxnLst/>
              <a:rect l="l" t="t" r="r" b="b"/>
              <a:pathLst>
                <a:path w="228505" h="533305">
                  <a:moveTo>
                    <a:pt x="0" y="0"/>
                  </a:moveTo>
                  <a:lnTo>
                    <a:pt x="228505" y="0"/>
                  </a:lnTo>
                  <a:lnTo>
                    <a:pt x="228505" y="76104"/>
                  </a:lnTo>
                  <a:lnTo>
                    <a:pt x="83725" y="76104"/>
                  </a:lnTo>
                  <a:lnTo>
                    <a:pt x="83725" y="224790"/>
                  </a:lnTo>
                  <a:lnTo>
                    <a:pt x="198787" y="224790"/>
                  </a:lnTo>
                  <a:lnTo>
                    <a:pt x="198787" y="300895"/>
                  </a:lnTo>
                  <a:lnTo>
                    <a:pt x="83725" y="300895"/>
                  </a:lnTo>
                  <a:lnTo>
                    <a:pt x="83725" y="457200"/>
                  </a:lnTo>
                  <a:lnTo>
                    <a:pt x="228505" y="457200"/>
                  </a:lnTo>
                  <a:lnTo>
                    <a:pt x="228505" y="533305"/>
                  </a:lnTo>
                  <a:lnTo>
                    <a:pt x="0" y="5333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76CA1202-CFA5-4A81-8863-73721E4A2490}"/>
                </a:ext>
              </a:extLst>
            </p:cNvPr>
            <p:cNvSpPr/>
            <p:nvPr/>
          </p:nvSpPr>
          <p:spPr>
            <a:xfrm>
              <a:off x="6686550" y="3986398"/>
              <a:ext cx="228505" cy="533305"/>
            </a:xfrm>
            <a:custGeom>
              <a:avLst/>
              <a:gdLst/>
              <a:ahLst/>
              <a:cxnLst/>
              <a:rect l="l" t="t" r="r" b="b"/>
              <a:pathLst>
                <a:path w="228505" h="533305">
                  <a:moveTo>
                    <a:pt x="0" y="0"/>
                  </a:moveTo>
                  <a:lnTo>
                    <a:pt x="228505" y="0"/>
                  </a:lnTo>
                  <a:lnTo>
                    <a:pt x="228505" y="76104"/>
                  </a:lnTo>
                  <a:lnTo>
                    <a:pt x="83725" y="76104"/>
                  </a:lnTo>
                  <a:lnTo>
                    <a:pt x="83725" y="224790"/>
                  </a:lnTo>
                  <a:lnTo>
                    <a:pt x="198787" y="224790"/>
                  </a:lnTo>
                  <a:lnTo>
                    <a:pt x="198787" y="300895"/>
                  </a:lnTo>
                  <a:lnTo>
                    <a:pt x="83725" y="300895"/>
                  </a:lnTo>
                  <a:lnTo>
                    <a:pt x="83725" y="457200"/>
                  </a:lnTo>
                  <a:lnTo>
                    <a:pt x="228505" y="457200"/>
                  </a:lnTo>
                  <a:lnTo>
                    <a:pt x="228505" y="533305"/>
                  </a:lnTo>
                  <a:lnTo>
                    <a:pt x="0" y="5333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92E71DD4-BED0-4625-8713-19FCD46E6F89}"/>
                </a:ext>
              </a:extLst>
            </p:cNvPr>
            <p:cNvSpPr/>
            <p:nvPr/>
          </p:nvSpPr>
          <p:spPr>
            <a:xfrm>
              <a:off x="6962013" y="3986398"/>
              <a:ext cx="265843" cy="533305"/>
            </a:xfrm>
            <a:custGeom>
              <a:avLst/>
              <a:gdLst/>
              <a:ahLst/>
              <a:cxnLst/>
              <a:rect l="l" t="t" r="r" b="b"/>
              <a:pathLst>
                <a:path w="265843" h="533305">
                  <a:moveTo>
                    <a:pt x="0" y="0"/>
                  </a:moveTo>
                  <a:lnTo>
                    <a:pt x="105085" y="0"/>
                  </a:lnTo>
                  <a:lnTo>
                    <a:pt x="189737" y="319222"/>
                  </a:lnTo>
                  <a:lnTo>
                    <a:pt x="191262" y="319222"/>
                  </a:lnTo>
                  <a:lnTo>
                    <a:pt x="191262" y="0"/>
                  </a:lnTo>
                  <a:lnTo>
                    <a:pt x="265843" y="0"/>
                  </a:lnTo>
                  <a:lnTo>
                    <a:pt x="265843" y="533305"/>
                  </a:lnTo>
                  <a:lnTo>
                    <a:pt x="179823" y="533305"/>
                  </a:lnTo>
                  <a:lnTo>
                    <a:pt x="76868" y="147041"/>
                  </a:lnTo>
                  <a:lnTo>
                    <a:pt x="75343" y="147041"/>
                  </a:lnTo>
                  <a:lnTo>
                    <a:pt x="75343" y="533305"/>
                  </a:lnTo>
                  <a:lnTo>
                    <a:pt x="0" y="5333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4CF93A2D-68B4-4A43-BB19-087A29CAF69C}"/>
              </a:ext>
            </a:extLst>
          </p:cNvPr>
          <p:cNvGrpSpPr>
            <a:grpSpLocks noChangeAspect="1"/>
          </p:cNvGrpSpPr>
          <p:nvPr/>
        </p:nvGrpSpPr>
        <p:grpSpPr>
          <a:xfrm>
            <a:off x="3056424" y="3238324"/>
            <a:ext cx="360000" cy="360000"/>
            <a:chOff x="3390900" y="1803400"/>
            <a:chExt cx="361950" cy="361950"/>
          </a:xfrm>
          <a:solidFill>
            <a:schemeClr val="bg1"/>
          </a:solidFill>
          <a:effectLst/>
        </p:grpSpPr>
        <p:sp>
          <p:nvSpPr>
            <p:cNvPr id="119" name="Freeform 30">
              <a:extLst>
                <a:ext uri="{FF2B5EF4-FFF2-40B4-BE49-F238E27FC236}">
                  <a16:creationId xmlns:a16="http://schemas.microsoft.com/office/drawing/2014/main" id="{EFA1E0F0-E4CD-40E3-A1DD-2B1925B47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900" y="2014538"/>
              <a:ext cx="68263" cy="134938"/>
            </a:xfrm>
            <a:custGeom>
              <a:avLst/>
              <a:gdLst>
                <a:gd name="T0" fmla="*/ 16 w 18"/>
                <a:gd name="T1" fmla="*/ 0 h 36"/>
                <a:gd name="T2" fmla="*/ 2 w 18"/>
                <a:gd name="T3" fmla="*/ 0 h 36"/>
                <a:gd name="T4" fmla="*/ 0 w 18"/>
                <a:gd name="T5" fmla="*/ 2 h 36"/>
                <a:gd name="T6" fmla="*/ 0 w 18"/>
                <a:gd name="T7" fmla="*/ 34 h 36"/>
                <a:gd name="T8" fmla="*/ 2 w 18"/>
                <a:gd name="T9" fmla="*/ 36 h 36"/>
                <a:gd name="T10" fmla="*/ 16 w 18"/>
                <a:gd name="T11" fmla="*/ 36 h 36"/>
                <a:gd name="T12" fmla="*/ 18 w 18"/>
                <a:gd name="T13" fmla="*/ 34 h 36"/>
                <a:gd name="T14" fmla="*/ 18 w 18"/>
                <a:gd name="T15" fmla="*/ 2 h 36"/>
                <a:gd name="T16" fmla="*/ 16 w 18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36">
                  <a:moveTo>
                    <a:pt x="1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7" y="36"/>
                    <a:pt x="18" y="35"/>
                    <a:pt x="18" y="34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7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31">
              <a:extLst>
                <a:ext uri="{FF2B5EF4-FFF2-40B4-BE49-F238E27FC236}">
                  <a16:creationId xmlns:a16="http://schemas.microsoft.com/office/drawing/2014/main" id="{E80FD694-E5C7-48F8-8A3F-762DEFB8A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2028825"/>
              <a:ext cx="285750" cy="136525"/>
            </a:xfrm>
            <a:custGeom>
              <a:avLst/>
              <a:gdLst>
                <a:gd name="T0" fmla="*/ 75 w 76"/>
                <a:gd name="T1" fmla="*/ 13 h 36"/>
                <a:gd name="T2" fmla="*/ 61 w 76"/>
                <a:gd name="T3" fmla="*/ 8 h 36"/>
                <a:gd name="T4" fmla="*/ 49 w 76"/>
                <a:gd name="T5" fmla="*/ 12 h 36"/>
                <a:gd name="T6" fmla="*/ 49 w 76"/>
                <a:gd name="T7" fmla="*/ 14 h 36"/>
                <a:gd name="T8" fmla="*/ 47 w 76"/>
                <a:gd name="T9" fmla="*/ 21 h 36"/>
                <a:gd name="T10" fmla="*/ 40 w 76"/>
                <a:gd name="T11" fmla="*/ 24 h 36"/>
                <a:gd name="T12" fmla="*/ 18 w 76"/>
                <a:gd name="T13" fmla="*/ 24 h 36"/>
                <a:gd name="T14" fmla="*/ 16 w 76"/>
                <a:gd name="T15" fmla="*/ 22 h 36"/>
                <a:gd name="T16" fmla="*/ 18 w 76"/>
                <a:gd name="T17" fmla="*/ 20 h 36"/>
                <a:gd name="T18" fmla="*/ 40 w 76"/>
                <a:gd name="T19" fmla="*/ 20 h 36"/>
                <a:gd name="T20" fmla="*/ 44 w 76"/>
                <a:gd name="T21" fmla="*/ 18 h 36"/>
                <a:gd name="T22" fmla="*/ 45 w 76"/>
                <a:gd name="T23" fmla="*/ 14 h 36"/>
                <a:gd name="T24" fmla="*/ 40 w 76"/>
                <a:gd name="T25" fmla="*/ 8 h 36"/>
                <a:gd name="T26" fmla="*/ 29 w 76"/>
                <a:gd name="T27" fmla="*/ 8 h 36"/>
                <a:gd name="T28" fmla="*/ 28 w 76"/>
                <a:gd name="T29" fmla="*/ 8 h 36"/>
                <a:gd name="T30" fmla="*/ 27 w 76"/>
                <a:gd name="T31" fmla="*/ 7 h 36"/>
                <a:gd name="T32" fmla="*/ 10 w 76"/>
                <a:gd name="T33" fmla="*/ 0 h 36"/>
                <a:gd name="T34" fmla="*/ 2 w 76"/>
                <a:gd name="T35" fmla="*/ 0 h 36"/>
                <a:gd name="T36" fmla="*/ 0 w 76"/>
                <a:gd name="T37" fmla="*/ 2 h 36"/>
                <a:gd name="T38" fmla="*/ 0 w 76"/>
                <a:gd name="T39" fmla="*/ 24 h 36"/>
                <a:gd name="T40" fmla="*/ 1 w 76"/>
                <a:gd name="T41" fmla="*/ 26 h 36"/>
                <a:gd name="T42" fmla="*/ 17 w 76"/>
                <a:gd name="T43" fmla="*/ 31 h 36"/>
                <a:gd name="T44" fmla="*/ 33 w 76"/>
                <a:gd name="T45" fmla="*/ 36 h 36"/>
                <a:gd name="T46" fmla="*/ 51 w 76"/>
                <a:gd name="T47" fmla="*/ 29 h 36"/>
                <a:gd name="T48" fmla="*/ 75 w 76"/>
                <a:gd name="T49" fmla="*/ 16 h 36"/>
                <a:gd name="T50" fmla="*/ 76 w 76"/>
                <a:gd name="T51" fmla="*/ 14 h 36"/>
                <a:gd name="T52" fmla="*/ 75 w 76"/>
                <a:gd name="T53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6" h="36">
                  <a:moveTo>
                    <a:pt x="75" y="13"/>
                  </a:moveTo>
                  <a:cubicBezTo>
                    <a:pt x="71" y="8"/>
                    <a:pt x="67" y="7"/>
                    <a:pt x="61" y="8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3"/>
                    <a:pt x="49" y="13"/>
                    <a:pt x="49" y="14"/>
                  </a:cubicBezTo>
                  <a:cubicBezTo>
                    <a:pt x="49" y="17"/>
                    <a:pt x="49" y="19"/>
                    <a:pt x="47" y="21"/>
                  </a:cubicBezTo>
                  <a:cubicBezTo>
                    <a:pt x="45" y="23"/>
                    <a:pt x="43" y="24"/>
                    <a:pt x="40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6" y="23"/>
                    <a:pt x="16" y="22"/>
                  </a:cubicBezTo>
                  <a:cubicBezTo>
                    <a:pt x="16" y="21"/>
                    <a:pt x="17" y="20"/>
                    <a:pt x="18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2" y="20"/>
                    <a:pt x="43" y="19"/>
                    <a:pt x="44" y="18"/>
                  </a:cubicBezTo>
                  <a:cubicBezTo>
                    <a:pt x="45" y="17"/>
                    <a:pt x="45" y="16"/>
                    <a:pt x="45" y="14"/>
                  </a:cubicBezTo>
                  <a:cubicBezTo>
                    <a:pt x="45" y="12"/>
                    <a:pt x="44" y="8"/>
                    <a:pt x="40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8"/>
                    <a:pt x="27" y="8"/>
                    <a:pt x="27" y="7"/>
                  </a:cubicBezTo>
                  <a:cubicBezTo>
                    <a:pt x="24" y="5"/>
                    <a:pt x="18" y="0"/>
                    <a:pt x="1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1" y="26"/>
                    <a:pt x="1" y="26"/>
                  </a:cubicBezTo>
                  <a:cubicBezTo>
                    <a:pt x="8" y="28"/>
                    <a:pt x="13" y="30"/>
                    <a:pt x="17" y="31"/>
                  </a:cubicBezTo>
                  <a:cubicBezTo>
                    <a:pt x="25" y="34"/>
                    <a:pt x="29" y="36"/>
                    <a:pt x="33" y="36"/>
                  </a:cubicBezTo>
                  <a:cubicBezTo>
                    <a:pt x="38" y="36"/>
                    <a:pt x="42" y="34"/>
                    <a:pt x="51" y="29"/>
                  </a:cubicBezTo>
                  <a:cubicBezTo>
                    <a:pt x="57" y="25"/>
                    <a:pt x="64" y="21"/>
                    <a:pt x="75" y="16"/>
                  </a:cubicBezTo>
                  <a:cubicBezTo>
                    <a:pt x="75" y="16"/>
                    <a:pt x="76" y="15"/>
                    <a:pt x="76" y="14"/>
                  </a:cubicBezTo>
                  <a:cubicBezTo>
                    <a:pt x="76" y="14"/>
                    <a:pt x="76" y="13"/>
                    <a:pt x="7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32">
              <a:extLst>
                <a:ext uri="{FF2B5EF4-FFF2-40B4-BE49-F238E27FC236}">
                  <a16:creationId xmlns:a16="http://schemas.microsoft.com/office/drawing/2014/main" id="{FE7AB1E7-24C0-4142-B1D1-EDB51DA4B1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44875" y="1803400"/>
              <a:ext cx="273050" cy="233363"/>
            </a:xfrm>
            <a:custGeom>
              <a:avLst/>
              <a:gdLst>
                <a:gd name="T0" fmla="*/ 21 w 73"/>
                <a:gd name="T1" fmla="*/ 45 h 62"/>
                <a:gd name="T2" fmla="*/ 29 w 73"/>
                <a:gd name="T3" fmla="*/ 40 h 62"/>
                <a:gd name="T4" fmla="*/ 36 w 73"/>
                <a:gd name="T5" fmla="*/ 59 h 62"/>
                <a:gd name="T6" fmla="*/ 40 w 73"/>
                <a:gd name="T7" fmla="*/ 62 h 62"/>
                <a:gd name="T8" fmla="*/ 44 w 73"/>
                <a:gd name="T9" fmla="*/ 59 h 62"/>
                <a:gd name="T10" fmla="*/ 49 w 73"/>
                <a:gd name="T11" fmla="*/ 49 h 62"/>
                <a:gd name="T12" fmla="*/ 56 w 73"/>
                <a:gd name="T13" fmla="*/ 53 h 62"/>
                <a:gd name="T14" fmla="*/ 56 w 73"/>
                <a:gd name="T15" fmla="*/ 53 h 62"/>
                <a:gd name="T16" fmla="*/ 65 w 73"/>
                <a:gd name="T17" fmla="*/ 48 h 62"/>
                <a:gd name="T18" fmla="*/ 69 w 73"/>
                <a:gd name="T19" fmla="*/ 21 h 62"/>
                <a:gd name="T20" fmla="*/ 68 w 73"/>
                <a:gd name="T21" fmla="*/ 20 h 62"/>
                <a:gd name="T22" fmla="*/ 66 w 73"/>
                <a:gd name="T23" fmla="*/ 20 h 62"/>
                <a:gd name="T24" fmla="*/ 56 w 73"/>
                <a:gd name="T25" fmla="*/ 24 h 62"/>
                <a:gd name="T26" fmla="*/ 47 w 73"/>
                <a:gd name="T27" fmla="*/ 28 h 62"/>
                <a:gd name="T28" fmla="*/ 41 w 73"/>
                <a:gd name="T29" fmla="*/ 37 h 62"/>
                <a:gd name="T30" fmla="*/ 44 w 73"/>
                <a:gd name="T31" fmla="*/ 43 h 62"/>
                <a:gd name="T32" fmla="*/ 41 w 73"/>
                <a:gd name="T33" fmla="*/ 47 h 62"/>
                <a:gd name="T34" fmla="*/ 35 w 73"/>
                <a:gd name="T35" fmla="*/ 35 h 62"/>
                <a:gd name="T36" fmla="*/ 40 w 73"/>
                <a:gd name="T37" fmla="*/ 27 h 62"/>
                <a:gd name="T38" fmla="*/ 36 w 73"/>
                <a:gd name="T39" fmla="*/ 14 h 62"/>
                <a:gd name="T40" fmla="*/ 22 w 73"/>
                <a:gd name="T41" fmla="*/ 7 h 62"/>
                <a:gd name="T42" fmla="*/ 8 w 73"/>
                <a:gd name="T43" fmla="*/ 0 h 62"/>
                <a:gd name="T44" fmla="*/ 6 w 73"/>
                <a:gd name="T45" fmla="*/ 0 h 62"/>
                <a:gd name="T46" fmla="*/ 5 w 73"/>
                <a:gd name="T47" fmla="*/ 1 h 62"/>
                <a:gd name="T48" fmla="*/ 8 w 73"/>
                <a:gd name="T49" fmla="*/ 38 h 62"/>
                <a:gd name="T50" fmla="*/ 21 w 73"/>
                <a:gd name="T51" fmla="*/ 45 h 62"/>
                <a:gd name="T52" fmla="*/ 14 w 73"/>
                <a:gd name="T53" fmla="*/ 15 h 62"/>
                <a:gd name="T54" fmla="*/ 17 w 73"/>
                <a:gd name="T55" fmla="*/ 15 h 62"/>
                <a:gd name="T56" fmla="*/ 33 w 73"/>
                <a:gd name="T57" fmla="*/ 36 h 62"/>
                <a:gd name="T58" fmla="*/ 33 w 73"/>
                <a:gd name="T59" fmla="*/ 36 h 62"/>
                <a:gd name="T60" fmla="*/ 40 w 73"/>
                <a:gd name="T61" fmla="*/ 52 h 62"/>
                <a:gd name="T62" fmla="*/ 57 w 73"/>
                <a:gd name="T63" fmla="*/ 34 h 62"/>
                <a:gd name="T64" fmla="*/ 60 w 73"/>
                <a:gd name="T65" fmla="*/ 35 h 62"/>
                <a:gd name="T66" fmla="*/ 59 w 73"/>
                <a:gd name="T67" fmla="*/ 38 h 62"/>
                <a:gd name="T68" fmla="*/ 42 w 73"/>
                <a:gd name="T69" fmla="*/ 58 h 62"/>
                <a:gd name="T70" fmla="*/ 42 w 73"/>
                <a:gd name="T71" fmla="*/ 58 h 62"/>
                <a:gd name="T72" fmla="*/ 38 w 73"/>
                <a:gd name="T73" fmla="*/ 58 h 62"/>
                <a:gd name="T74" fmla="*/ 30 w 73"/>
                <a:gd name="T75" fmla="*/ 39 h 62"/>
                <a:gd name="T76" fmla="*/ 30 w 73"/>
                <a:gd name="T77" fmla="*/ 39 h 62"/>
                <a:gd name="T78" fmla="*/ 14 w 73"/>
                <a:gd name="T79" fmla="*/ 18 h 62"/>
                <a:gd name="T80" fmla="*/ 14 w 73"/>
                <a:gd name="T81" fmla="*/ 1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3" h="62">
                  <a:moveTo>
                    <a:pt x="21" y="45"/>
                  </a:moveTo>
                  <a:cubicBezTo>
                    <a:pt x="24" y="45"/>
                    <a:pt x="27" y="43"/>
                    <a:pt x="29" y="40"/>
                  </a:cubicBezTo>
                  <a:cubicBezTo>
                    <a:pt x="34" y="50"/>
                    <a:pt x="36" y="58"/>
                    <a:pt x="36" y="59"/>
                  </a:cubicBezTo>
                  <a:cubicBezTo>
                    <a:pt x="36" y="60"/>
                    <a:pt x="38" y="62"/>
                    <a:pt x="40" y="62"/>
                  </a:cubicBezTo>
                  <a:cubicBezTo>
                    <a:pt x="42" y="62"/>
                    <a:pt x="43" y="61"/>
                    <a:pt x="44" y="59"/>
                  </a:cubicBezTo>
                  <a:cubicBezTo>
                    <a:pt x="44" y="59"/>
                    <a:pt x="46" y="54"/>
                    <a:pt x="49" y="49"/>
                  </a:cubicBezTo>
                  <a:cubicBezTo>
                    <a:pt x="51" y="52"/>
                    <a:pt x="54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9" y="53"/>
                    <a:pt x="62" y="51"/>
                    <a:pt x="65" y="48"/>
                  </a:cubicBezTo>
                  <a:cubicBezTo>
                    <a:pt x="70" y="43"/>
                    <a:pt x="73" y="29"/>
                    <a:pt x="69" y="21"/>
                  </a:cubicBezTo>
                  <a:cubicBezTo>
                    <a:pt x="69" y="20"/>
                    <a:pt x="68" y="20"/>
                    <a:pt x="68" y="20"/>
                  </a:cubicBezTo>
                  <a:cubicBezTo>
                    <a:pt x="67" y="20"/>
                    <a:pt x="67" y="20"/>
                    <a:pt x="66" y="20"/>
                  </a:cubicBezTo>
                  <a:cubicBezTo>
                    <a:pt x="63" y="23"/>
                    <a:pt x="59" y="24"/>
                    <a:pt x="56" y="24"/>
                  </a:cubicBezTo>
                  <a:cubicBezTo>
                    <a:pt x="53" y="25"/>
                    <a:pt x="50" y="26"/>
                    <a:pt x="47" y="28"/>
                  </a:cubicBezTo>
                  <a:cubicBezTo>
                    <a:pt x="43" y="30"/>
                    <a:pt x="41" y="34"/>
                    <a:pt x="41" y="37"/>
                  </a:cubicBezTo>
                  <a:cubicBezTo>
                    <a:pt x="41" y="38"/>
                    <a:pt x="42" y="41"/>
                    <a:pt x="44" y="43"/>
                  </a:cubicBezTo>
                  <a:cubicBezTo>
                    <a:pt x="43" y="44"/>
                    <a:pt x="42" y="46"/>
                    <a:pt x="41" y="47"/>
                  </a:cubicBezTo>
                  <a:cubicBezTo>
                    <a:pt x="39" y="43"/>
                    <a:pt x="37" y="39"/>
                    <a:pt x="35" y="35"/>
                  </a:cubicBezTo>
                  <a:cubicBezTo>
                    <a:pt x="38" y="33"/>
                    <a:pt x="40" y="30"/>
                    <a:pt x="40" y="27"/>
                  </a:cubicBezTo>
                  <a:cubicBezTo>
                    <a:pt x="41" y="23"/>
                    <a:pt x="40" y="19"/>
                    <a:pt x="36" y="14"/>
                  </a:cubicBezTo>
                  <a:cubicBezTo>
                    <a:pt x="32" y="10"/>
                    <a:pt x="27" y="8"/>
                    <a:pt x="22" y="7"/>
                  </a:cubicBezTo>
                  <a:cubicBezTo>
                    <a:pt x="17" y="5"/>
                    <a:pt x="12" y="4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0" y="12"/>
                    <a:pt x="2" y="30"/>
                    <a:pt x="8" y="38"/>
                  </a:cubicBezTo>
                  <a:cubicBezTo>
                    <a:pt x="11" y="41"/>
                    <a:pt x="16" y="45"/>
                    <a:pt x="21" y="45"/>
                  </a:cubicBezTo>
                  <a:close/>
                  <a:moveTo>
                    <a:pt x="14" y="15"/>
                  </a:moveTo>
                  <a:cubicBezTo>
                    <a:pt x="14" y="14"/>
                    <a:pt x="15" y="14"/>
                    <a:pt x="17" y="15"/>
                  </a:cubicBezTo>
                  <a:cubicBezTo>
                    <a:pt x="23" y="21"/>
                    <a:pt x="29" y="28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7" y="42"/>
                    <a:pt x="39" y="47"/>
                    <a:pt x="40" y="52"/>
                  </a:cubicBezTo>
                  <a:cubicBezTo>
                    <a:pt x="45" y="45"/>
                    <a:pt x="50" y="38"/>
                    <a:pt x="57" y="34"/>
                  </a:cubicBezTo>
                  <a:cubicBezTo>
                    <a:pt x="58" y="33"/>
                    <a:pt x="59" y="34"/>
                    <a:pt x="60" y="35"/>
                  </a:cubicBezTo>
                  <a:cubicBezTo>
                    <a:pt x="60" y="36"/>
                    <a:pt x="60" y="37"/>
                    <a:pt x="59" y="38"/>
                  </a:cubicBezTo>
                  <a:cubicBezTo>
                    <a:pt x="50" y="42"/>
                    <a:pt x="44" y="53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60"/>
                    <a:pt x="39" y="60"/>
                    <a:pt x="38" y="58"/>
                  </a:cubicBezTo>
                  <a:cubicBezTo>
                    <a:pt x="37" y="54"/>
                    <a:pt x="36" y="49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26" y="32"/>
                    <a:pt x="21" y="24"/>
                    <a:pt x="14" y="18"/>
                  </a:cubicBezTo>
                  <a:cubicBezTo>
                    <a:pt x="13" y="17"/>
                    <a:pt x="13" y="16"/>
                    <a:pt x="14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22" name="Freeform 931">
            <a:extLst>
              <a:ext uri="{FF2B5EF4-FFF2-40B4-BE49-F238E27FC236}">
                <a16:creationId xmlns:a16="http://schemas.microsoft.com/office/drawing/2014/main" id="{9AC235EB-B135-47EC-A8D7-ED9246C74AA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72762" y="4270611"/>
            <a:ext cx="276000" cy="360000"/>
          </a:xfrm>
          <a:custGeom>
            <a:avLst/>
            <a:gdLst>
              <a:gd name="T0" fmla="*/ 348 w 553"/>
              <a:gd name="T1" fmla="*/ 11 h 722"/>
              <a:gd name="T2" fmla="*/ 348 w 553"/>
              <a:gd name="T3" fmla="*/ 204 h 722"/>
              <a:gd name="T4" fmla="*/ 108 w 553"/>
              <a:gd name="T5" fmla="*/ 602 h 722"/>
              <a:gd name="T6" fmla="*/ 99 w 553"/>
              <a:gd name="T7" fmla="*/ 599 h 722"/>
              <a:gd name="T8" fmla="*/ 95 w 553"/>
              <a:gd name="T9" fmla="*/ 590 h 722"/>
              <a:gd name="T10" fmla="*/ 96 w 553"/>
              <a:gd name="T11" fmla="*/ 236 h 722"/>
              <a:gd name="T12" fmla="*/ 104 w 553"/>
              <a:gd name="T13" fmla="*/ 230 h 722"/>
              <a:gd name="T14" fmla="*/ 113 w 553"/>
              <a:gd name="T15" fmla="*/ 230 h 722"/>
              <a:gd name="T16" fmla="*/ 119 w 553"/>
              <a:gd name="T17" fmla="*/ 236 h 722"/>
              <a:gd name="T18" fmla="*/ 120 w 553"/>
              <a:gd name="T19" fmla="*/ 467 h 722"/>
              <a:gd name="T20" fmla="*/ 233 w 553"/>
              <a:gd name="T21" fmla="*/ 365 h 722"/>
              <a:gd name="T22" fmla="*/ 241 w 553"/>
              <a:gd name="T23" fmla="*/ 365 h 722"/>
              <a:gd name="T24" fmla="*/ 327 w 553"/>
              <a:gd name="T25" fmla="*/ 421 h 722"/>
              <a:gd name="T26" fmla="*/ 440 w 553"/>
              <a:gd name="T27" fmla="*/ 303 h 722"/>
              <a:gd name="T28" fmla="*/ 447 w 553"/>
              <a:gd name="T29" fmla="*/ 301 h 722"/>
              <a:gd name="T30" fmla="*/ 451 w 553"/>
              <a:gd name="T31" fmla="*/ 303 h 722"/>
              <a:gd name="T32" fmla="*/ 456 w 553"/>
              <a:gd name="T33" fmla="*/ 308 h 722"/>
              <a:gd name="T34" fmla="*/ 456 w 553"/>
              <a:gd name="T35" fmla="*/ 317 h 722"/>
              <a:gd name="T36" fmla="*/ 338 w 553"/>
              <a:gd name="T37" fmla="*/ 446 h 722"/>
              <a:gd name="T38" fmla="*/ 330 w 553"/>
              <a:gd name="T39" fmla="*/ 449 h 722"/>
              <a:gd name="T40" fmla="*/ 322 w 553"/>
              <a:gd name="T41" fmla="*/ 448 h 722"/>
              <a:gd name="T42" fmla="*/ 120 w 553"/>
              <a:gd name="T43" fmla="*/ 500 h 722"/>
              <a:gd name="T44" fmla="*/ 450 w 553"/>
              <a:gd name="T45" fmla="*/ 577 h 722"/>
              <a:gd name="T46" fmla="*/ 458 w 553"/>
              <a:gd name="T47" fmla="*/ 581 h 722"/>
              <a:gd name="T48" fmla="*/ 462 w 553"/>
              <a:gd name="T49" fmla="*/ 590 h 722"/>
              <a:gd name="T50" fmla="*/ 458 w 553"/>
              <a:gd name="T51" fmla="*/ 599 h 722"/>
              <a:gd name="T52" fmla="*/ 450 w 553"/>
              <a:gd name="T53" fmla="*/ 602 h 722"/>
              <a:gd name="T54" fmla="*/ 357 w 553"/>
              <a:gd name="T55" fmla="*/ 3 h 722"/>
              <a:gd name="T56" fmla="*/ 348 w 553"/>
              <a:gd name="T57" fmla="*/ 0 h 722"/>
              <a:gd name="T58" fmla="*/ 7 w 553"/>
              <a:gd name="T59" fmla="*/ 1 h 722"/>
              <a:gd name="T60" fmla="*/ 1 w 553"/>
              <a:gd name="T61" fmla="*/ 7 h 722"/>
              <a:gd name="T62" fmla="*/ 0 w 553"/>
              <a:gd name="T63" fmla="*/ 710 h 722"/>
              <a:gd name="T64" fmla="*/ 3 w 553"/>
              <a:gd name="T65" fmla="*/ 719 h 722"/>
              <a:gd name="T66" fmla="*/ 12 w 553"/>
              <a:gd name="T67" fmla="*/ 722 h 722"/>
              <a:gd name="T68" fmla="*/ 546 w 553"/>
              <a:gd name="T69" fmla="*/ 721 h 722"/>
              <a:gd name="T70" fmla="*/ 552 w 553"/>
              <a:gd name="T71" fmla="*/ 715 h 722"/>
              <a:gd name="T72" fmla="*/ 553 w 553"/>
              <a:gd name="T73" fmla="*/ 204 h 722"/>
              <a:gd name="T74" fmla="*/ 550 w 553"/>
              <a:gd name="T75" fmla="*/ 196 h 7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53" h="722">
                <a:moveTo>
                  <a:pt x="348" y="204"/>
                </a:moveTo>
                <a:lnTo>
                  <a:pt x="348" y="11"/>
                </a:lnTo>
                <a:lnTo>
                  <a:pt x="541" y="204"/>
                </a:lnTo>
                <a:lnTo>
                  <a:pt x="348" y="204"/>
                </a:lnTo>
                <a:close/>
                <a:moveTo>
                  <a:pt x="450" y="602"/>
                </a:moveTo>
                <a:lnTo>
                  <a:pt x="108" y="602"/>
                </a:lnTo>
                <a:lnTo>
                  <a:pt x="104" y="601"/>
                </a:lnTo>
                <a:lnTo>
                  <a:pt x="99" y="599"/>
                </a:lnTo>
                <a:lnTo>
                  <a:pt x="96" y="595"/>
                </a:lnTo>
                <a:lnTo>
                  <a:pt x="95" y="590"/>
                </a:lnTo>
                <a:lnTo>
                  <a:pt x="95" y="241"/>
                </a:lnTo>
                <a:lnTo>
                  <a:pt x="96" y="236"/>
                </a:lnTo>
                <a:lnTo>
                  <a:pt x="99" y="232"/>
                </a:lnTo>
                <a:lnTo>
                  <a:pt x="104" y="230"/>
                </a:lnTo>
                <a:lnTo>
                  <a:pt x="108" y="229"/>
                </a:lnTo>
                <a:lnTo>
                  <a:pt x="113" y="230"/>
                </a:lnTo>
                <a:lnTo>
                  <a:pt x="117" y="232"/>
                </a:lnTo>
                <a:lnTo>
                  <a:pt x="119" y="236"/>
                </a:lnTo>
                <a:lnTo>
                  <a:pt x="120" y="241"/>
                </a:lnTo>
                <a:lnTo>
                  <a:pt x="120" y="467"/>
                </a:lnTo>
                <a:lnTo>
                  <a:pt x="230" y="368"/>
                </a:lnTo>
                <a:lnTo>
                  <a:pt x="233" y="365"/>
                </a:lnTo>
                <a:lnTo>
                  <a:pt x="237" y="364"/>
                </a:lnTo>
                <a:lnTo>
                  <a:pt x="241" y="365"/>
                </a:lnTo>
                <a:lnTo>
                  <a:pt x="244" y="367"/>
                </a:lnTo>
                <a:lnTo>
                  <a:pt x="327" y="421"/>
                </a:lnTo>
                <a:lnTo>
                  <a:pt x="436" y="306"/>
                </a:lnTo>
                <a:lnTo>
                  <a:pt x="440" y="303"/>
                </a:lnTo>
                <a:lnTo>
                  <a:pt x="445" y="301"/>
                </a:lnTo>
                <a:lnTo>
                  <a:pt x="447" y="301"/>
                </a:lnTo>
                <a:lnTo>
                  <a:pt x="449" y="302"/>
                </a:lnTo>
                <a:lnTo>
                  <a:pt x="451" y="303"/>
                </a:lnTo>
                <a:lnTo>
                  <a:pt x="453" y="304"/>
                </a:lnTo>
                <a:lnTo>
                  <a:pt x="456" y="308"/>
                </a:lnTo>
                <a:lnTo>
                  <a:pt x="457" y="313"/>
                </a:lnTo>
                <a:lnTo>
                  <a:pt x="456" y="317"/>
                </a:lnTo>
                <a:lnTo>
                  <a:pt x="454" y="321"/>
                </a:lnTo>
                <a:lnTo>
                  <a:pt x="338" y="446"/>
                </a:lnTo>
                <a:lnTo>
                  <a:pt x="334" y="448"/>
                </a:lnTo>
                <a:lnTo>
                  <a:pt x="330" y="449"/>
                </a:lnTo>
                <a:lnTo>
                  <a:pt x="326" y="449"/>
                </a:lnTo>
                <a:lnTo>
                  <a:pt x="322" y="448"/>
                </a:lnTo>
                <a:lnTo>
                  <a:pt x="239" y="393"/>
                </a:lnTo>
                <a:lnTo>
                  <a:pt x="120" y="500"/>
                </a:lnTo>
                <a:lnTo>
                  <a:pt x="120" y="577"/>
                </a:lnTo>
                <a:lnTo>
                  <a:pt x="450" y="577"/>
                </a:lnTo>
                <a:lnTo>
                  <a:pt x="455" y="578"/>
                </a:lnTo>
                <a:lnTo>
                  <a:pt x="458" y="581"/>
                </a:lnTo>
                <a:lnTo>
                  <a:pt x="461" y="585"/>
                </a:lnTo>
                <a:lnTo>
                  <a:pt x="462" y="590"/>
                </a:lnTo>
                <a:lnTo>
                  <a:pt x="461" y="595"/>
                </a:lnTo>
                <a:lnTo>
                  <a:pt x="458" y="599"/>
                </a:lnTo>
                <a:lnTo>
                  <a:pt x="455" y="601"/>
                </a:lnTo>
                <a:lnTo>
                  <a:pt x="450" y="602"/>
                </a:lnTo>
                <a:close/>
                <a:moveTo>
                  <a:pt x="550" y="196"/>
                </a:moveTo>
                <a:lnTo>
                  <a:pt x="357" y="3"/>
                </a:lnTo>
                <a:lnTo>
                  <a:pt x="353" y="0"/>
                </a:lnTo>
                <a:lnTo>
                  <a:pt x="348" y="0"/>
                </a:lnTo>
                <a:lnTo>
                  <a:pt x="12" y="0"/>
                </a:lnTo>
                <a:lnTo>
                  <a:pt x="7" y="1"/>
                </a:lnTo>
                <a:lnTo>
                  <a:pt x="3" y="3"/>
                </a:lnTo>
                <a:lnTo>
                  <a:pt x="1" y="7"/>
                </a:lnTo>
                <a:lnTo>
                  <a:pt x="0" y="11"/>
                </a:lnTo>
                <a:lnTo>
                  <a:pt x="0" y="710"/>
                </a:lnTo>
                <a:lnTo>
                  <a:pt x="1" y="715"/>
                </a:lnTo>
                <a:lnTo>
                  <a:pt x="3" y="719"/>
                </a:lnTo>
                <a:lnTo>
                  <a:pt x="7" y="721"/>
                </a:lnTo>
                <a:lnTo>
                  <a:pt x="12" y="722"/>
                </a:lnTo>
                <a:lnTo>
                  <a:pt x="541" y="722"/>
                </a:lnTo>
                <a:lnTo>
                  <a:pt x="546" y="721"/>
                </a:lnTo>
                <a:lnTo>
                  <a:pt x="550" y="719"/>
                </a:lnTo>
                <a:lnTo>
                  <a:pt x="552" y="715"/>
                </a:lnTo>
                <a:lnTo>
                  <a:pt x="553" y="710"/>
                </a:lnTo>
                <a:lnTo>
                  <a:pt x="553" y="204"/>
                </a:lnTo>
                <a:lnTo>
                  <a:pt x="552" y="200"/>
                </a:lnTo>
                <a:lnTo>
                  <a:pt x="550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6E9B031F-F020-4BE0-A859-605E4FF3E41D}"/>
              </a:ext>
            </a:extLst>
          </p:cNvPr>
          <p:cNvGrpSpPr>
            <a:grpSpLocks noChangeAspect="1"/>
          </p:cNvGrpSpPr>
          <p:nvPr/>
        </p:nvGrpSpPr>
        <p:grpSpPr>
          <a:xfrm>
            <a:off x="9388347" y="4293028"/>
            <a:ext cx="278000" cy="360000"/>
            <a:chOff x="4926013" y="796925"/>
            <a:chExt cx="220663" cy="285750"/>
          </a:xfrm>
          <a:solidFill>
            <a:schemeClr val="bg1"/>
          </a:solidFill>
        </p:grpSpPr>
        <p:sp>
          <p:nvSpPr>
            <p:cNvPr id="124" name="Rectangle 946">
              <a:extLst>
                <a:ext uri="{FF2B5EF4-FFF2-40B4-BE49-F238E27FC236}">
                  <a16:creationId xmlns:a16="http://schemas.microsoft.com/office/drawing/2014/main" id="{617B74B0-04B2-43DB-91DE-994ADE29A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6025" y="996950"/>
              <a:ext cx="30163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Rectangle 947">
              <a:extLst>
                <a:ext uri="{FF2B5EF4-FFF2-40B4-BE49-F238E27FC236}">
                  <a16:creationId xmlns:a16="http://schemas.microsoft.com/office/drawing/2014/main" id="{5B657123-6B53-4CAD-BAE4-8F78439D8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125" y="930275"/>
              <a:ext cx="28575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Rectangle 948">
              <a:extLst>
                <a:ext uri="{FF2B5EF4-FFF2-40B4-BE49-F238E27FC236}">
                  <a16:creationId xmlns:a16="http://schemas.microsoft.com/office/drawing/2014/main" id="{C9D645F4-B3E0-4015-AE3A-4541C96D9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977900"/>
              <a:ext cx="28575" cy="476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949">
              <a:extLst>
                <a:ext uri="{FF2B5EF4-FFF2-40B4-BE49-F238E27FC236}">
                  <a16:creationId xmlns:a16="http://schemas.microsoft.com/office/drawing/2014/main" id="{2D6823B8-80E7-4A8B-8943-08C047B44A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26013" y="796925"/>
              <a:ext cx="220663" cy="285750"/>
            </a:xfrm>
            <a:custGeom>
              <a:avLst/>
              <a:gdLst>
                <a:gd name="T0" fmla="*/ 349 w 553"/>
                <a:gd name="T1" fmla="*/ 11 h 722"/>
                <a:gd name="T2" fmla="*/ 349 w 553"/>
                <a:gd name="T3" fmla="*/ 204 h 722"/>
                <a:gd name="T4" fmla="*/ 445 w 553"/>
                <a:gd name="T5" fmla="*/ 590 h 722"/>
                <a:gd name="T6" fmla="*/ 445 w 553"/>
                <a:gd name="T7" fmla="*/ 590 h 722"/>
                <a:gd name="T8" fmla="*/ 444 w 553"/>
                <a:gd name="T9" fmla="*/ 595 h 722"/>
                <a:gd name="T10" fmla="*/ 438 w 553"/>
                <a:gd name="T11" fmla="*/ 601 h 722"/>
                <a:gd name="T12" fmla="*/ 145 w 553"/>
                <a:gd name="T13" fmla="*/ 602 h 722"/>
                <a:gd name="T14" fmla="*/ 135 w 553"/>
                <a:gd name="T15" fmla="*/ 599 h 722"/>
                <a:gd name="T16" fmla="*/ 132 w 553"/>
                <a:gd name="T17" fmla="*/ 590 h 722"/>
                <a:gd name="T18" fmla="*/ 133 w 553"/>
                <a:gd name="T19" fmla="*/ 236 h 722"/>
                <a:gd name="T20" fmla="*/ 139 w 553"/>
                <a:gd name="T21" fmla="*/ 230 h 722"/>
                <a:gd name="T22" fmla="*/ 149 w 553"/>
                <a:gd name="T23" fmla="*/ 230 h 722"/>
                <a:gd name="T24" fmla="*/ 155 w 553"/>
                <a:gd name="T25" fmla="*/ 236 h 722"/>
                <a:gd name="T26" fmla="*/ 156 w 553"/>
                <a:gd name="T27" fmla="*/ 434 h 722"/>
                <a:gd name="T28" fmla="*/ 238 w 553"/>
                <a:gd name="T29" fmla="*/ 434 h 722"/>
                <a:gd name="T30" fmla="*/ 239 w 553"/>
                <a:gd name="T31" fmla="*/ 434 h 722"/>
                <a:gd name="T32" fmla="*/ 246 w 553"/>
                <a:gd name="T33" fmla="*/ 435 h 722"/>
                <a:gd name="T34" fmla="*/ 252 w 553"/>
                <a:gd name="T35" fmla="*/ 441 h 722"/>
                <a:gd name="T36" fmla="*/ 253 w 553"/>
                <a:gd name="T37" fmla="*/ 481 h 722"/>
                <a:gd name="T38" fmla="*/ 325 w 553"/>
                <a:gd name="T39" fmla="*/ 324 h 722"/>
                <a:gd name="T40" fmla="*/ 328 w 553"/>
                <a:gd name="T41" fmla="*/ 316 h 722"/>
                <a:gd name="T42" fmla="*/ 337 w 553"/>
                <a:gd name="T43" fmla="*/ 313 h 722"/>
                <a:gd name="T44" fmla="*/ 438 w 553"/>
                <a:gd name="T45" fmla="*/ 314 h 722"/>
                <a:gd name="T46" fmla="*/ 444 w 553"/>
                <a:gd name="T47" fmla="*/ 320 h 722"/>
                <a:gd name="T48" fmla="*/ 445 w 553"/>
                <a:gd name="T49" fmla="*/ 590 h 722"/>
                <a:gd name="T50" fmla="*/ 358 w 553"/>
                <a:gd name="T51" fmla="*/ 3 h 722"/>
                <a:gd name="T52" fmla="*/ 349 w 553"/>
                <a:gd name="T53" fmla="*/ 0 h 722"/>
                <a:gd name="T54" fmla="*/ 7 w 553"/>
                <a:gd name="T55" fmla="*/ 1 h 722"/>
                <a:gd name="T56" fmla="*/ 1 w 553"/>
                <a:gd name="T57" fmla="*/ 7 h 722"/>
                <a:gd name="T58" fmla="*/ 0 w 553"/>
                <a:gd name="T59" fmla="*/ 710 h 722"/>
                <a:gd name="T60" fmla="*/ 3 w 553"/>
                <a:gd name="T61" fmla="*/ 719 h 722"/>
                <a:gd name="T62" fmla="*/ 12 w 553"/>
                <a:gd name="T63" fmla="*/ 722 h 722"/>
                <a:gd name="T64" fmla="*/ 546 w 553"/>
                <a:gd name="T65" fmla="*/ 721 h 722"/>
                <a:gd name="T66" fmla="*/ 552 w 553"/>
                <a:gd name="T67" fmla="*/ 715 h 722"/>
                <a:gd name="T68" fmla="*/ 553 w 553"/>
                <a:gd name="T69" fmla="*/ 204 h 722"/>
                <a:gd name="T70" fmla="*/ 550 w 553"/>
                <a:gd name="T71" fmla="*/ 196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53" h="722">
                  <a:moveTo>
                    <a:pt x="349" y="204"/>
                  </a:moveTo>
                  <a:lnTo>
                    <a:pt x="349" y="11"/>
                  </a:lnTo>
                  <a:lnTo>
                    <a:pt x="541" y="204"/>
                  </a:lnTo>
                  <a:lnTo>
                    <a:pt x="349" y="204"/>
                  </a:lnTo>
                  <a:close/>
                  <a:moveTo>
                    <a:pt x="445" y="590"/>
                  </a:moveTo>
                  <a:lnTo>
                    <a:pt x="445" y="590"/>
                  </a:lnTo>
                  <a:lnTo>
                    <a:pt x="445" y="590"/>
                  </a:lnTo>
                  <a:lnTo>
                    <a:pt x="445" y="590"/>
                  </a:lnTo>
                  <a:lnTo>
                    <a:pt x="445" y="590"/>
                  </a:lnTo>
                  <a:lnTo>
                    <a:pt x="444" y="595"/>
                  </a:lnTo>
                  <a:lnTo>
                    <a:pt x="441" y="599"/>
                  </a:lnTo>
                  <a:lnTo>
                    <a:pt x="438" y="601"/>
                  </a:lnTo>
                  <a:lnTo>
                    <a:pt x="433" y="602"/>
                  </a:lnTo>
                  <a:lnTo>
                    <a:pt x="145" y="602"/>
                  </a:lnTo>
                  <a:lnTo>
                    <a:pt x="139" y="601"/>
                  </a:lnTo>
                  <a:lnTo>
                    <a:pt x="135" y="599"/>
                  </a:lnTo>
                  <a:lnTo>
                    <a:pt x="133" y="595"/>
                  </a:lnTo>
                  <a:lnTo>
                    <a:pt x="132" y="590"/>
                  </a:lnTo>
                  <a:lnTo>
                    <a:pt x="132" y="241"/>
                  </a:lnTo>
                  <a:lnTo>
                    <a:pt x="133" y="236"/>
                  </a:lnTo>
                  <a:lnTo>
                    <a:pt x="135" y="232"/>
                  </a:lnTo>
                  <a:lnTo>
                    <a:pt x="139" y="230"/>
                  </a:lnTo>
                  <a:lnTo>
                    <a:pt x="145" y="229"/>
                  </a:lnTo>
                  <a:lnTo>
                    <a:pt x="149" y="230"/>
                  </a:lnTo>
                  <a:lnTo>
                    <a:pt x="153" y="232"/>
                  </a:lnTo>
                  <a:lnTo>
                    <a:pt x="155" y="236"/>
                  </a:lnTo>
                  <a:lnTo>
                    <a:pt x="156" y="241"/>
                  </a:lnTo>
                  <a:lnTo>
                    <a:pt x="156" y="434"/>
                  </a:lnTo>
                  <a:lnTo>
                    <a:pt x="238" y="434"/>
                  </a:lnTo>
                  <a:lnTo>
                    <a:pt x="238" y="434"/>
                  </a:lnTo>
                  <a:lnTo>
                    <a:pt x="239" y="435"/>
                  </a:lnTo>
                  <a:lnTo>
                    <a:pt x="239" y="434"/>
                  </a:lnTo>
                  <a:lnTo>
                    <a:pt x="240" y="434"/>
                  </a:lnTo>
                  <a:lnTo>
                    <a:pt x="246" y="435"/>
                  </a:lnTo>
                  <a:lnTo>
                    <a:pt x="249" y="437"/>
                  </a:lnTo>
                  <a:lnTo>
                    <a:pt x="252" y="441"/>
                  </a:lnTo>
                  <a:lnTo>
                    <a:pt x="253" y="446"/>
                  </a:lnTo>
                  <a:lnTo>
                    <a:pt x="253" y="481"/>
                  </a:lnTo>
                  <a:lnTo>
                    <a:pt x="325" y="481"/>
                  </a:lnTo>
                  <a:lnTo>
                    <a:pt x="325" y="324"/>
                  </a:lnTo>
                  <a:lnTo>
                    <a:pt x="326" y="320"/>
                  </a:lnTo>
                  <a:lnTo>
                    <a:pt x="328" y="316"/>
                  </a:lnTo>
                  <a:lnTo>
                    <a:pt x="332" y="314"/>
                  </a:lnTo>
                  <a:lnTo>
                    <a:pt x="337" y="313"/>
                  </a:lnTo>
                  <a:lnTo>
                    <a:pt x="433" y="313"/>
                  </a:lnTo>
                  <a:lnTo>
                    <a:pt x="438" y="314"/>
                  </a:lnTo>
                  <a:lnTo>
                    <a:pt x="441" y="316"/>
                  </a:lnTo>
                  <a:lnTo>
                    <a:pt x="444" y="320"/>
                  </a:lnTo>
                  <a:lnTo>
                    <a:pt x="445" y="324"/>
                  </a:lnTo>
                  <a:lnTo>
                    <a:pt x="445" y="590"/>
                  </a:lnTo>
                  <a:close/>
                  <a:moveTo>
                    <a:pt x="550" y="196"/>
                  </a:moveTo>
                  <a:lnTo>
                    <a:pt x="358" y="3"/>
                  </a:lnTo>
                  <a:lnTo>
                    <a:pt x="354" y="0"/>
                  </a:lnTo>
                  <a:lnTo>
                    <a:pt x="349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710"/>
                  </a:lnTo>
                  <a:lnTo>
                    <a:pt x="1" y="715"/>
                  </a:lnTo>
                  <a:lnTo>
                    <a:pt x="3" y="719"/>
                  </a:lnTo>
                  <a:lnTo>
                    <a:pt x="7" y="721"/>
                  </a:lnTo>
                  <a:lnTo>
                    <a:pt x="12" y="722"/>
                  </a:lnTo>
                  <a:lnTo>
                    <a:pt x="541" y="722"/>
                  </a:lnTo>
                  <a:lnTo>
                    <a:pt x="546" y="721"/>
                  </a:lnTo>
                  <a:lnTo>
                    <a:pt x="550" y="719"/>
                  </a:lnTo>
                  <a:lnTo>
                    <a:pt x="552" y="715"/>
                  </a:lnTo>
                  <a:lnTo>
                    <a:pt x="553" y="710"/>
                  </a:lnTo>
                  <a:lnTo>
                    <a:pt x="553" y="204"/>
                  </a:lnTo>
                  <a:lnTo>
                    <a:pt x="552" y="200"/>
                  </a:lnTo>
                  <a:lnTo>
                    <a:pt x="550" y="1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02DDF73E-F6B8-469D-95E9-23C810734555}"/>
              </a:ext>
            </a:extLst>
          </p:cNvPr>
          <p:cNvGrpSpPr>
            <a:grpSpLocks noChangeAspect="1"/>
          </p:cNvGrpSpPr>
          <p:nvPr/>
        </p:nvGrpSpPr>
        <p:grpSpPr>
          <a:xfrm>
            <a:off x="10029214" y="4374441"/>
            <a:ext cx="360000" cy="171160"/>
            <a:chOff x="4254500" y="2100263"/>
            <a:chExt cx="1906588" cy="906463"/>
          </a:xfrm>
        </p:grpSpPr>
        <p:sp>
          <p:nvSpPr>
            <p:cNvPr id="129" name="Freeform 5">
              <a:extLst>
                <a:ext uri="{FF2B5EF4-FFF2-40B4-BE49-F238E27FC236}">
                  <a16:creationId xmlns:a16="http://schemas.microsoft.com/office/drawing/2014/main" id="{6A66D38E-4236-49EF-A2F8-560D5C4379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4500" y="2100263"/>
              <a:ext cx="1906588" cy="906463"/>
            </a:xfrm>
            <a:custGeom>
              <a:avLst/>
              <a:gdLst>
                <a:gd name="T0" fmla="*/ 1831 w 2048"/>
                <a:gd name="T1" fmla="*/ 0 h 970"/>
                <a:gd name="T2" fmla="*/ 1613 w 2048"/>
                <a:gd name="T3" fmla="*/ 217 h 970"/>
                <a:gd name="T4" fmla="*/ 1648 w 2048"/>
                <a:gd name="T5" fmla="*/ 336 h 970"/>
                <a:gd name="T6" fmla="*/ 1413 w 2048"/>
                <a:gd name="T7" fmla="*/ 571 h 970"/>
                <a:gd name="T8" fmla="*/ 1295 w 2048"/>
                <a:gd name="T9" fmla="*/ 535 h 970"/>
                <a:gd name="T10" fmla="*/ 1173 w 2048"/>
                <a:gd name="T11" fmla="*/ 573 h 970"/>
                <a:gd name="T12" fmla="*/ 935 w 2048"/>
                <a:gd name="T13" fmla="*/ 336 h 970"/>
                <a:gd name="T14" fmla="*/ 971 w 2048"/>
                <a:gd name="T15" fmla="*/ 217 h 970"/>
                <a:gd name="T16" fmla="*/ 753 w 2048"/>
                <a:gd name="T17" fmla="*/ 0 h 970"/>
                <a:gd name="T18" fmla="*/ 536 w 2048"/>
                <a:gd name="T19" fmla="*/ 217 h 970"/>
                <a:gd name="T20" fmla="*/ 571 w 2048"/>
                <a:gd name="T21" fmla="*/ 336 h 970"/>
                <a:gd name="T22" fmla="*/ 336 w 2048"/>
                <a:gd name="T23" fmla="*/ 571 h 970"/>
                <a:gd name="T24" fmla="*/ 217 w 2048"/>
                <a:gd name="T25" fmla="*/ 535 h 970"/>
                <a:gd name="T26" fmla="*/ 0 w 2048"/>
                <a:gd name="T27" fmla="*/ 753 h 970"/>
                <a:gd name="T28" fmla="*/ 217 w 2048"/>
                <a:gd name="T29" fmla="*/ 970 h 970"/>
                <a:gd name="T30" fmla="*/ 435 w 2048"/>
                <a:gd name="T31" fmla="*/ 753 h 970"/>
                <a:gd name="T32" fmla="*/ 400 w 2048"/>
                <a:gd name="T33" fmla="*/ 634 h 970"/>
                <a:gd name="T34" fmla="*/ 635 w 2048"/>
                <a:gd name="T35" fmla="*/ 399 h 970"/>
                <a:gd name="T36" fmla="*/ 753 w 2048"/>
                <a:gd name="T37" fmla="*/ 435 h 970"/>
                <a:gd name="T38" fmla="*/ 872 w 2048"/>
                <a:gd name="T39" fmla="*/ 399 h 970"/>
                <a:gd name="T40" fmla="*/ 1110 w 2048"/>
                <a:gd name="T41" fmla="*/ 638 h 970"/>
                <a:gd name="T42" fmla="*/ 1077 w 2048"/>
                <a:gd name="T43" fmla="*/ 753 h 970"/>
                <a:gd name="T44" fmla="*/ 1295 w 2048"/>
                <a:gd name="T45" fmla="*/ 970 h 970"/>
                <a:gd name="T46" fmla="*/ 1512 w 2048"/>
                <a:gd name="T47" fmla="*/ 753 h 970"/>
                <a:gd name="T48" fmla="*/ 1477 w 2048"/>
                <a:gd name="T49" fmla="*/ 634 h 970"/>
                <a:gd name="T50" fmla="*/ 1712 w 2048"/>
                <a:gd name="T51" fmla="*/ 399 h 970"/>
                <a:gd name="T52" fmla="*/ 1831 w 2048"/>
                <a:gd name="T53" fmla="*/ 435 h 970"/>
                <a:gd name="T54" fmla="*/ 2048 w 2048"/>
                <a:gd name="T55" fmla="*/ 217 h 970"/>
                <a:gd name="T56" fmla="*/ 1831 w 2048"/>
                <a:gd name="T57" fmla="*/ 0 h 970"/>
                <a:gd name="T58" fmla="*/ 217 w 2048"/>
                <a:gd name="T59" fmla="*/ 880 h 970"/>
                <a:gd name="T60" fmla="*/ 90 w 2048"/>
                <a:gd name="T61" fmla="*/ 753 h 970"/>
                <a:gd name="T62" fmla="*/ 217 w 2048"/>
                <a:gd name="T63" fmla="*/ 625 h 970"/>
                <a:gd name="T64" fmla="*/ 345 w 2048"/>
                <a:gd name="T65" fmla="*/ 753 h 970"/>
                <a:gd name="T66" fmla="*/ 217 w 2048"/>
                <a:gd name="T67" fmla="*/ 880 h 970"/>
                <a:gd name="T68" fmla="*/ 753 w 2048"/>
                <a:gd name="T69" fmla="*/ 345 h 970"/>
                <a:gd name="T70" fmla="*/ 626 w 2048"/>
                <a:gd name="T71" fmla="*/ 217 h 970"/>
                <a:gd name="T72" fmla="*/ 753 w 2048"/>
                <a:gd name="T73" fmla="*/ 90 h 970"/>
                <a:gd name="T74" fmla="*/ 881 w 2048"/>
                <a:gd name="T75" fmla="*/ 217 h 970"/>
                <a:gd name="T76" fmla="*/ 753 w 2048"/>
                <a:gd name="T77" fmla="*/ 345 h 970"/>
                <a:gd name="T78" fmla="*/ 1295 w 2048"/>
                <a:gd name="T79" fmla="*/ 880 h 970"/>
                <a:gd name="T80" fmla="*/ 1167 w 2048"/>
                <a:gd name="T81" fmla="*/ 753 h 970"/>
                <a:gd name="T82" fmla="*/ 1295 w 2048"/>
                <a:gd name="T83" fmla="*/ 625 h 970"/>
                <a:gd name="T84" fmla="*/ 1422 w 2048"/>
                <a:gd name="T85" fmla="*/ 753 h 970"/>
                <a:gd name="T86" fmla="*/ 1295 w 2048"/>
                <a:gd name="T87" fmla="*/ 880 h 970"/>
                <a:gd name="T88" fmla="*/ 1831 w 2048"/>
                <a:gd name="T89" fmla="*/ 345 h 970"/>
                <a:gd name="T90" fmla="*/ 1703 w 2048"/>
                <a:gd name="T91" fmla="*/ 217 h 970"/>
                <a:gd name="T92" fmla="*/ 1831 w 2048"/>
                <a:gd name="T93" fmla="*/ 90 h 970"/>
                <a:gd name="T94" fmla="*/ 1958 w 2048"/>
                <a:gd name="T95" fmla="*/ 217 h 970"/>
                <a:gd name="T96" fmla="*/ 1831 w 2048"/>
                <a:gd name="T97" fmla="*/ 345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48" h="970">
                  <a:moveTo>
                    <a:pt x="1831" y="0"/>
                  </a:moveTo>
                  <a:cubicBezTo>
                    <a:pt x="1711" y="0"/>
                    <a:pt x="1613" y="97"/>
                    <a:pt x="1613" y="217"/>
                  </a:cubicBezTo>
                  <a:cubicBezTo>
                    <a:pt x="1613" y="261"/>
                    <a:pt x="1626" y="302"/>
                    <a:pt x="1648" y="336"/>
                  </a:cubicBezTo>
                  <a:cubicBezTo>
                    <a:pt x="1413" y="571"/>
                    <a:pt x="1413" y="571"/>
                    <a:pt x="1413" y="571"/>
                  </a:cubicBezTo>
                  <a:cubicBezTo>
                    <a:pt x="1379" y="548"/>
                    <a:pt x="1339" y="535"/>
                    <a:pt x="1295" y="535"/>
                  </a:cubicBezTo>
                  <a:cubicBezTo>
                    <a:pt x="1250" y="535"/>
                    <a:pt x="1207" y="549"/>
                    <a:pt x="1173" y="573"/>
                  </a:cubicBezTo>
                  <a:cubicBezTo>
                    <a:pt x="935" y="336"/>
                    <a:pt x="935" y="336"/>
                    <a:pt x="935" y="336"/>
                  </a:cubicBezTo>
                  <a:cubicBezTo>
                    <a:pt x="958" y="302"/>
                    <a:pt x="971" y="261"/>
                    <a:pt x="971" y="217"/>
                  </a:cubicBezTo>
                  <a:cubicBezTo>
                    <a:pt x="971" y="97"/>
                    <a:pt x="873" y="0"/>
                    <a:pt x="753" y="0"/>
                  </a:cubicBezTo>
                  <a:cubicBezTo>
                    <a:pt x="633" y="0"/>
                    <a:pt x="536" y="97"/>
                    <a:pt x="536" y="217"/>
                  </a:cubicBezTo>
                  <a:cubicBezTo>
                    <a:pt x="536" y="261"/>
                    <a:pt x="549" y="302"/>
                    <a:pt x="571" y="336"/>
                  </a:cubicBezTo>
                  <a:cubicBezTo>
                    <a:pt x="336" y="571"/>
                    <a:pt x="336" y="571"/>
                    <a:pt x="336" y="571"/>
                  </a:cubicBezTo>
                  <a:cubicBezTo>
                    <a:pt x="302" y="548"/>
                    <a:pt x="261" y="535"/>
                    <a:pt x="217" y="535"/>
                  </a:cubicBezTo>
                  <a:cubicBezTo>
                    <a:pt x="98" y="535"/>
                    <a:pt x="0" y="633"/>
                    <a:pt x="0" y="753"/>
                  </a:cubicBezTo>
                  <a:cubicBezTo>
                    <a:pt x="0" y="873"/>
                    <a:pt x="98" y="970"/>
                    <a:pt x="217" y="970"/>
                  </a:cubicBezTo>
                  <a:cubicBezTo>
                    <a:pt x="337" y="970"/>
                    <a:pt x="435" y="873"/>
                    <a:pt x="435" y="753"/>
                  </a:cubicBezTo>
                  <a:cubicBezTo>
                    <a:pt x="435" y="709"/>
                    <a:pt x="422" y="668"/>
                    <a:pt x="400" y="634"/>
                  </a:cubicBezTo>
                  <a:cubicBezTo>
                    <a:pt x="635" y="399"/>
                    <a:pt x="635" y="399"/>
                    <a:pt x="635" y="399"/>
                  </a:cubicBezTo>
                  <a:cubicBezTo>
                    <a:pt x="669" y="422"/>
                    <a:pt x="709" y="435"/>
                    <a:pt x="753" y="435"/>
                  </a:cubicBezTo>
                  <a:cubicBezTo>
                    <a:pt x="797" y="435"/>
                    <a:pt x="838" y="422"/>
                    <a:pt x="872" y="399"/>
                  </a:cubicBezTo>
                  <a:cubicBezTo>
                    <a:pt x="1110" y="638"/>
                    <a:pt x="1110" y="638"/>
                    <a:pt x="1110" y="638"/>
                  </a:cubicBezTo>
                  <a:cubicBezTo>
                    <a:pt x="1090" y="671"/>
                    <a:pt x="1077" y="711"/>
                    <a:pt x="1077" y="753"/>
                  </a:cubicBezTo>
                  <a:cubicBezTo>
                    <a:pt x="1077" y="873"/>
                    <a:pt x="1175" y="970"/>
                    <a:pt x="1295" y="970"/>
                  </a:cubicBezTo>
                  <a:cubicBezTo>
                    <a:pt x="1415" y="970"/>
                    <a:pt x="1512" y="873"/>
                    <a:pt x="1512" y="753"/>
                  </a:cubicBezTo>
                  <a:cubicBezTo>
                    <a:pt x="1512" y="709"/>
                    <a:pt x="1499" y="668"/>
                    <a:pt x="1477" y="634"/>
                  </a:cubicBezTo>
                  <a:cubicBezTo>
                    <a:pt x="1712" y="399"/>
                    <a:pt x="1712" y="399"/>
                    <a:pt x="1712" y="399"/>
                  </a:cubicBezTo>
                  <a:cubicBezTo>
                    <a:pt x="1746" y="422"/>
                    <a:pt x="1787" y="435"/>
                    <a:pt x="1831" y="435"/>
                  </a:cubicBezTo>
                  <a:cubicBezTo>
                    <a:pt x="1950" y="435"/>
                    <a:pt x="2048" y="337"/>
                    <a:pt x="2048" y="217"/>
                  </a:cubicBezTo>
                  <a:cubicBezTo>
                    <a:pt x="2048" y="97"/>
                    <a:pt x="1950" y="0"/>
                    <a:pt x="1831" y="0"/>
                  </a:cubicBezTo>
                  <a:close/>
                  <a:moveTo>
                    <a:pt x="217" y="880"/>
                  </a:moveTo>
                  <a:cubicBezTo>
                    <a:pt x="147" y="880"/>
                    <a:pt x="90" y="823"/>
                    <a:pt x="90" y="753"/>
                  </a:cubicBezTo>
                  <a:cubicBezTo>
                    <a:pt x="90" y="682"/>
                    <a:pt x="147" y="625"/>
                    <a:pt x="217" y="625"/>
                  </a:cubicBezTo>
                  <a:cubicBezTo>
                    <a:pt x="288" y="625"/>
                    <a:pt x="345" y="682"/>
                    <a:pt x="345" y="753"/>
                  </a:cubicBezTo>
                  <a:cubicBezTo>
                    <a:pt x="345" y="823"/>
                    <a:pt x="288" y="880"/>
                    <a:pt x="217" y="880"/>
                  </a:cubicBezTo>
                  <a:close/>
                  <a:moveTo>
                    <a:pt x="753" y="345"/>
                  </a:moveTo>
                  <a:cubicBezTo>
                    <a:pt x="683" y="345"/>
                    <a:pt x="626" y="288"/>
                    <a:pt x="626" y="217"/>
                  </a:cubicBezTo>
                  <a:cubicBezTo>
                    <a:pt x="626" y="147"/>
                    <a:pt x="683" y="90"/>
                    <a:pt x="753" y="90"/>
                  </a:cubicBezTo>
                  <a:cubicBezTo>
                    <a:pt x="823" y="90"/>
                    <a:pt x="881" y="147"/>
                    <a:pt x="881" y="217"/>
                  </a:cubicBezTo>
                  <a:cubicBezTo>
                    <a:pt x="881" y="288"/>
                    <a:pt x="823" y="345"/>
                    <a:pt x="753" y="345"/>
                  </a:cubicBezTo>
                  <a:close/>
                  <a:moveTo>
                    <a:pt x="1295" y="880"/>
                  </a:moveTo>
                  <a:cubicBezTo>
                    <a:pt x="1225" y="880"/>
                    <a:pt x="1167" y="823"/>
                    <a:pt x="1167" y="753"/>
                  </a:cubicBezTo>
                  <a:cubicBezTo>
                    <a:pt x="1167" y="682"/>
                    <a:pt x="1225" y="625"/>
                    <a:pt x="1295" y="625"/>
                  </a:cubicBezTo>
                  <a:cubicBezTo>
                    <a:pt x="1365" y="625"/>
                    <a:pt x="1422" y="682"/>
                    <a:pt x="1422" y="753"/>
                  </a:cubicBezTo>
                  <a:cubicBezTo>
                    <a:pt x="1422" y="823"/>
                    <a:pt x="1365" y="880"/>
                    <a:pt x="1295" y="880"/>
                  </a:cubicBezTo>
                  <a:close/>
                  <a:moveTo>
                    <a:pt x="1831" y="345"/>
                  </a:moveTo>
                  <a:cubicBezTo>
                    <a:pt x="1760" y="345"/>
                    <a:pt x="1703" y="288"/>
                    <a:pt x="1703" y="217"/>
                  </a:cubicBezTo>
                  <a:cubicBezTo>
                    <a:pt x="1703" y="147"/>
                    <a:pt x="1760" y="90"/>
                    <a:pt x="1831" y="90"/>
                  </a:cubicBezTo>
                  <a:cubicBezTo>
                    <a:pt x="1901" y="90"/>
                    <a:pt x="1958" y="147"/>
                    <a:pt x="1958" y="217"/>
                  </a:cubicBezTo>
                  <a:cubicBezTo>
                    <a:pt x="1958" y="288"/>
                    <a:pt x="1901" y="345"/>
                    <a:pt x="1831" y="3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6">
              <a:extLst>
                <a:ext uri="{FF2B5EF4-FFF2-40B4-BE49-F238E27FC236}">
                  <a16:creationId xmlns:a16="http://schemas.microsoft.com/office/drawing/2014/main" id="{813283AA-32C4-4694-8B9E-A862EECA8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975" y="2598738"/>
              <a:ext cx="176213" cy="174625"/>
            </a:xfrm>
            <a:custGeom>
              <a:avLst/>
              <a:gdLst>
                <a:gd name="T0" fmla="*/ 172 w 190"/>
                <a:gd name="T1" fmla="*/ 18 h 186"/>
                <a:gd name="T2" fmla="*/ 109 w 190"/>
                <a:gd name="T3" fmla="*/ 18 h 186"/>
                <a:gd name="T4" fmla="*/ 17 w 190"/>
                <a:gd name="T5" fmla="*/ 109 h 186"/>
                <a:gd name="T6" fmla="*/ 17 w 190"/>
                <a:gd name="T7" fmla="*/ 173 h 186"/>
                <a:gd name="T8" fmla="*/ 49 w 190"/>
                <a:gd name="T9" fmla="*/ 186 h 186"/>
                <a:gd name="T10" fmla="*/ 81 w 190"/>
                <a:gd name="T11" fmla="*/ 173 h 186"/>
                <a:gd name="T12" fmla="*/ 172 w 190"/>
                <a:gd name="T13" fmla="*/ 81 h 186"/>
                <a:gd name="T14" fmla="*/ 172 w 190"/>
                <a:gd name="T15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6">
                  <a:moveTo>
                    <a:pt x="172" y="18"/>
                  </a:moveTo>
                  <a:cubicBezTo>
                    <a:pt x="155" y="0"/>
                    <a:pt x="126" y="0"/>
                    <a:pt x="109" y="18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0" y="127"/>
                    <a:pt x="0" y="155"/>
                    <a:pt x="17" y="173"/>
                  </a:cubicBezTo>
                  <a:cubicBezTo>
                    <a:pt x="26" y="182"/>
                    <a:pt x="37" y="186"/>
                    <a:pt x="49" y="186"/>
                  </a:cubicBezTo>
                  <a:cubicBezTo>
                    <a:pt x="60" y="186"/>
                    <a:pt x="72" y="182"/>
                    <a:pt x="81" y="173"/>
                  </a:cubicBezTo>
                  <a:cubicBezTo>
                    <a:pt x="172" y="81"/>
                    <a:pt x="172" y="81"/>
                    <a:pt x="172" y="81"/>
                  </a:cubicBezTo>
                  <a:cubicBezTo>
                    <a:pt x="190" y="64"/>
                    <a:pt x="190" y="35"/>
                    <a:pt x="17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7">
              <a:extLst>
                <a:ext uri="{FF2B5EF4-FFF2-40B4-BE49-F238E27FC236}">
                  <a16:creationId xmlns:a16="http://schemas.microsoft.com/office/drawing/2014/main" id="{9BF9C40A-D1E2-41D7-A8C5-A7FF2D20D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400" y="2330451"/>
              <a:ext cx="177800" cy="174625"/>
            </a:xfrm>
            <a:custGeom>
              <a:avLst/>
              <a:gdLst>
                <a:gd name="T0" fmla="*/ 173 w 190"/>
                <a:gd name="T1" fmla="*/ 18 h 186"/>
                <a:gd name="T2" fmla="*/ 109 w 190"/>
                <a:gd name="T3" fmla="*/ 18 h 186"/>
                <a:gd name="T4" fmla="*/ 18 w 190"/>
                <a:gd name="T5" fmla="*/ 109 h 186"/>
                <a:gd name="T6" fmla="*/ 18 w 190"/>
                <a:gd name="T7" fmla="*/ 173 h 186"/>
                <a:gd name="T8" fmla="*/ 50 w 190"/>
                <a:gd name="T9" fmla="*/ 186 h 186"/>
                <a:gd name="T10" fmla="*/ 81 w 190"/>
                <a:gd name="T11" fmla="*/ 173 h 186"/>
                <a:gd name="T12" fmla="*/ 173 w 190"/>
                <a:gd name="T13" fmla="*/ 81 h 186"/>
                <a:gd name="T14" fmla="*/ 173 w 190"/>
                <a:gd name="T15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6">
                  <a:moveTo>
                    <a:pt x="173" y="18"/>
                  </a:moveTo>
                  <a:cubicBezTo>
                    <a:pt x="155" y="0"/>
                    <a:pt x="127" y="0"/>
                    <a:pt x="109" y="18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0" y="127"/>
                    <a:pt x="0" y="155"/>
                    <a:pt x="18" y="173"/>
                  </a:cubicBezTo>
                  <a:cubicBezTo>
                    <a:pt x="27" y="182"/>
                    <a:pt x="38" y="186"/>
                    <a:pt x="50" y="186"/>
                  </a:cubicBezTo>
                  <a:cubicBezTo>
                    <a:pt x="61" y="186"/>
                    <a:pt x="73" y="181"/>
                    <a:pt x="81" y="173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90" y="64"/>
                    <a:pt x="190" y="35"/>
                    <a:pt x="17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2" name="Freeform 2563">
            <a:extLst>
              <a:ext uri="{FF2B5EF4-FFF2-40B4-BE49-F238E27FC236}">
                <a16:creationId xmlns:a16="http://schemas.microsoft.com/office/drawing/2014/main" id="{451CE92F-33D9-4C66-83F6-B5CCF462B5BF}"/>
              </a:ext>
            </a:extLst>
          </p:cNvPr>
          <p:cNvSpPr>
            <a:spLocks noChangeAspect="1"/>
          </p:cNvSpPr>
          <p:nvPr/>
        </p:nvSpPr>
        <p:spPr bwMode="auto">
          <a:xfrm>
            <a:off x="3885300" y="3249000"/>
            <a:ext cx="360000" cy="360000"/>
          </a:xfrm>
          <a:custGeom>
            <a:avLst/>
            <a:gdLst>
              <a:gd name="T0" fmla="*/ 778 w 901"/>
              <a:gd name="T1" fmla="*/ 173 h 901"/>
              <a:gd name="T2" fmla="*/ 751 w 901"/>
              <a:gd name="T3" fmla="*/ 234 h 901"/>
              <a:gd name="T4" fmla="*/ 691 w 901"/>
              <a:gd name="T5" fmla="*/ 292 h 901"/>
              <a:gd name="T6" fmla="*/ 610 w 901"/>
              <a:gd name="T7" fmla="*/ 300 h 901"/>
              <a:gd name="T8" fmla="*/ 553 w 901"/>
              <a:gd name="T9" fmla="*/ 325 h 901"/>
              <a:gd name="T10" fmla="*/ 544 w 901"/>
              <a:gd name="T11" fmla="*/ 337 h 901"/>
              <a:gd name="T12" fmla="*/ 566 w 901"/>
              <a:gd name="T13" fmla="*/ 361 h 901"/>
              <a:gd name="T14" fmla="*/ 596 w 901"/>
              <a:gd name="T15" fmla="*/ 420 h 901"/>
              <a:gd name="T16" fmla="*/ 644 w 901"/>
              <a:gd name="T17" fmla="*/ 417 h 901"/>
              <a:gd name="T18" fmla="*/ 650 w 901"/>
              <a:gd name="T19" fmla="*/ 448 h 901"/>
              <a:gd name="T20" fmla="*/ 601 w 901"/>
              <a:gd name="T21" fmla="*/ 521 h 901"/>
              <a:gd name="T22" fmla="*/ 565 w 901"/>
              <a:gd name="T23" fmla="*/ 568 h 901"/>
              <a:gd name="T24" fmla="*/ 587 w 901"/>
              <a:gd name="T25" fmla="*/ 593 h 901"/>
              <a:gd name="T26" fmla="*/ 588 w 901"/>
              <a:gd name="T27" fmla="*/ 616 h 901"/>
              <a:gd name="T28" fmla="*/ 531 w 901"/>
              <a:gd name="T29" fmla="*/ 657 h 901"/>
              <a:gd name="T30" fmla="*/ 517 w 901"/>
              <a:gd name="T31" fmla="*/ 703 h 901"/>
              <a:gd name="T32" fmla="*/ 467 w 901"/>
              <a:gd name="T33" fmla="*/ 746 h 901"/>
              <a:gd name="T34" fmla="*/ 409 w 901"/>
              <a:gd name="T35" fmla="*/ 753 h 901"/>
              <a:gd name="T36" fmla="*/ 369 w 901"/>
              <a:gd name="T37" fmla="*/ 697 h 901"/>
              <a:gd name="T38" fmla="*/ 362 w 901"/>
              <a:gd name="T39" fmla="*/ 638 h 901"/>
              <a:gd name="T40" fmla="*/ 373 w 901"/>
              <a:gd name="T41" fmla="*/ 595 h 901"/>
              <a:gd name="T42" fmla="*/ 336 w 901"/>
              <a:gd name="T43" fmla="*/ 532 h 901"/>
              <a:gd name="T44" fmla="*/ 309 w 901"/>
              <a:gd name="T45" fmla="*/ 491 h 901"/>
              <a:gd name="T46" fmla="*/ 244 w 901"/>
              <a:gd name="T47" fmla="*/ 488 h 901"/>
              <a:gd name="T48" fmla="*/ 185 w 901"/>
              <a:gd name="T49" fmla="*/ 471 h 901"/>
              <a:gd name="T50" fmla="*/ 167 w 901"/>
              <a:gd name="T51" fmla="*/ 416 h 901"/>
              <a:gd name="T52" fmla="*/ 175 w 901"/>
              <a:gd name="T53" fmla="*/ 357 h 901"/>
              <a:gd name="T54" fmla="*/ 211 w 901"/>
              <a:gd name="T55" fmla="*/ 288 h 901"/>
              <a:gd name="T56" fmla="*/ 253 w 901"/>
              <a:gd name="T57" fmla="*/ 263 h 901"/>
              <a:gd name="T58" fmla="*/ 325 w 901"/>
              <a:gd name="T59" fmla="*/ 258 h 901"/>
              <a:gd name="T60" fmla="*/ 353 w 901"/>
              <a:gd name="T61" fmla="*/ 272 h 901"/>
              <a:gd name="T62" fmla="*/ 381 w 901"/>
              <a:gd name="T63" fmla="*/ 294 h 901"/>
              <a:gd name="T64" fmla="*/ 473 w 901"/>
              <a:gd name="T65" fmla="*/ 285 h 901"/>
              <a:gd name="T66" fmla="*/ 510 w 901"/>
              <a:gd name="T67" fmla="*/ 185 h 901"/>
              <a:gd name="T68" fmla="*/ 492 w 901"/>
              <a:gd name="T69" fmla="*/ 165 h 901"/>
              <a:gd name="T70" fmla="*/ 455 w 901"/>
              <a:gd name="T71" fmla="*/ 175 h 901"/>
              <a:gd name="T72" fmla="*/ 425 w 901"/>
              <a:gd name="T73" fmla="*/ 160 h 901"/>
              <a:gd name="T74" fmla="*/ 413 w 901"/>
              <a:gd name="T75" fmla="*/ 124 h 901"/>
              <a:gd name="T76" fmla="*/ 430 w 901"/>
              <a:gd name="T77" fmla="*/ 93 h 901"/>
              <a:gd name="T78" fmla="*/ 510 w 901"/>
              <a:gd name="T79" fmla="*/ 51 h 901"/>
              <a:gd name="T80" fmla="*/ 608 w 901"/>
              <a:gd name="T81" fmla="*/ 31 h 901"/>
              <a:gd name="T82" fmla="*/ 514 w 901"/>
              <a:gd name="T83" fmla="*/ 5 h 901"/>
              <a:gd name="T84" fmla="*/ 382 w 901"/>
              <a:gd name="T85" fmla="*/ 6 h 901"/>
              <a:gd name="T86" fmla="*/ 255 w 901"/>
              <a:gd name="T87" fmla="*/ 44 h 901"/>
              <a:gd name="T88" fmla="*/ 147 w 901"/>
              <a:gd name="T89" fmla="*/ 118 h 901"/>
              <a:gd name="T90" fmla="*/ 65 w 901"/>
              <a:gd name="T91" fmla="*/ 217 h 901"/>
              <a:gd name="T92" fmla="*/ 14 w 901"/>
              <a:gd name="T93" fmla="*/ 338 h 901"/>
              <a:gd name="T94" fmla="*/ 1 w 901"/>
              <a:gd name="T95" fmla="*/ 474 h 901"/>
              <a:gd name="T96" fmla="*/ 27 w 901"/>
              <a:gd name="T97" fmla="*/ 606 h 901"/>
              <a:gd name="T98" fmla="*/ 90 w 901"/>
              <a:gd name="T99" fmla="*/ 720 h 901"/>
              <a:gd name="T100" fmla="*/ 182 w 901"/>
              <a:gd name="T101" fmla="*/ 812 h 901"/>
              <a:gd name="T102" fmla="*/ 296 w 901"/>
              <a:gd name="T103" fmla="*/ 874 h 901"/>
              <a:gd name="T104" fmla="*/ 427 w 901"/>
              <a:gd name="T105" fmla="*/ 901 h 901"/>
              <a:gd name="T106" fmla="*/ 563 w 901"/>
              <a:gd name="T107" fmla="*/ 886 h 901"/>
              <a:gd name="T108" fmla="*/ 684 w 901"/>
              <a:gd name="T109" fmla="*/ 836 h 901"/>
              <a:gd name="T110" fmla="*/ 784 w 901"/>
              <a:gd name="T111" fmla="*/ 753 h 901"/>
              <a:gd name="T112" fmla="*/ 857 w 901"/>
              <a:gd name="T113" fmla="*/ 645 h 901"/>
              <a:gd name="T114" fmla="*/ 896 w 901"/>
              <a:gd name="T115" fmla="*/ 519 h 901"/>
              <a:gd name="T116" fmla="*/ 896 w 901"/>
              <a:gd name="T117" fmla="*/ 386 h 901"/>
              <a:gd name="T118" fmla="*/ 860 w 901"/>
              <a:gd name="T119" fmla="*/ 264 h 901"/>
              <a:gd name="T120" fmla="*/ 794 w 901"/>
              <a:gd name="T121" fmla="*/ 160 h 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01" h="901">
                <a:moveTo>
                  <a:pt x="781" y="144"/>
                </a:moveTo>
                <a:lnTo>
                  <a:pt x="781" y="148"/>
                </a:lnTo>
                <a:lnTo>
                  <a:pt x="781" y="150"/>
                </a:lnTo>
                <a:lnTo>
                  <a:pt x="781" y="158"/>
                </a:lnTo>
                <a:lnTo>
                  <a:pt x="779" y="165"/>
                </a:lnTo>
                <a:lnTo>
                  <a:pt x="778" y="173"/>
                </a:lnTo>
                <a:lnTo>
                  <a:pt x="775" y="183"/>
                </a:lnTo>
                <a:lnTo>
                  <a:pt x="772" y="192"/>
                </a:lnTo>
                <a:lnTo>
                  <a:pt x="768" y="203"/>
                </a:lnTo>
                <a:lnTo>
                  <a:pt x="763" y="213"/>
                </a:lnTo>
                <a:lnTo>
                  <a:pt x="757" y="224"/>
                </a:lnTo>
                <a:lnTo>
                  <a:pt x="751" y="234"/>
                </a:lnTo>
                <a:lnTo>
                  <a:pt x="744" y="245"/>
                </a:lnTo>
                <a:lnTo>
                  <a:pt x="735" y="255"/>
                </a:lnTo>
                <a:lnTo>
                  <a:pt x="725" y="264"/>
                </a:lnTo>
                <a:lnTo>
                  <a:pt x="716" y="274"/>
                </a:lnTo>
                <a:lnTo>
                  <a:pt x="703" y="283"/>
                </a:lnTo>
                <a:lnTo>
                  <a:pt x="691" y="292"/>
                </a:lnTo>
                <a:lnTo>
                  <a:pt x="678" y="300"/>
                </a:lnTo>
                <a:lnTo>
                  <a:pt x="664" y="296"/>
                </a:lnTo>
                <a:lnTo>
                  <a:pt x="650" y="295"/>
                </a:lnTo>
                <a:lnTo>
                  <a:pt x="636" y="295"/>
                </a:lnTo>
                <a:lnTo>
                  <a:pt x="622" y="297"/>
                </a:lnTo>
                <a:lnTo>
                  <a:pt x="610" y="300"/>
                </a:lnTo>
                <a:lnTo>
                  <a:pt x="598" y="303"/>
                </a:lnTo>
                <a:lnTo>
                  <a:pt x="587" y="306"/>
                </a:lnTo>
                <a:lnTo>
                  <a:pt x="576" y="311"/>
                </a:lnTo>
                <a:lnTo>
                  <a:pt x="567" y="315"/>
                </a:lnTo>
                <a:lnTo>
                  <a:pt x="559" y="321"/>
                </a:lnTo>
                <a:lnTo>
                  <a:pt x="553" y="325"/>
                </a:lnTo>
                <a:lnTo>
                  <a:pt x="547" y="328"/>
                </a:lnTo>
                <a:lnTo>
                  <a:pt x="544" y="332"/>
                </a:lnTo>
                <a:lnTo>
                  <a:pt x="543" y="335"/>
                </a:lnTo>
                <a:lnTo>
                  <a:pt x="543" y="336"/>
                </a:lnTo>
                <a:lnTo>
                  <a:pt x="543" y="336"/>
                </a:lnTo>
                <a:lnTo>
                  <a:pt x="544" y="337"/>
                </a:lnTo>
                <a:lnTo>
                  <a:pt x="545" y="337"/>
                </a:lnTo>
                <a:lnTo>
                  <a:pt x="548" y="338"/>
                </a:lnTo>
                <a:lnTo>
                  <a:pt x="553" y="340"/>
                </a:lnTo>
                <a:lnTo>
                  <a:pt x="556" y="344"/>
                </a:lnTo>
                <a:lnTo>
                  <a:pt x="559" y="349"/>
                </a:lnTo>
                <a:lnTo>
                  <a:pt x="566" y="361"/>
                </a:lnTo>
                <a:lnTo>
                  <a:pt x="571" y="375"/>
                </a:lnTo>
                <a:lnTo>
                  <a:pt x="580" y="401"/>
                </a:lnTo>
                <a:lnTo>
                  <a:pt x="583" y="413"/>
                </a:lnTo>
                <a:lnTo>
                  <a:pt x="587" y="416"/>
                </a:lnTo>
                <a:lnTo>
                  <a:pt x="591" y="419"/>
                </a:lnTo>
                <a:lnTo>
                  <a:pt x="596" y="420"/>
                </a:lnTo>
                <a:lnTo>
                  <a:pt x="600" y="421"/>
                </a:lnTo>
                <a:lnTo>
                  <a:pt x="610" y="421"/>
                </a:lnTo>
                <a:lnTo>
                  <a:pt x="619" y="420"/>
                </a:lnTo>
                <a:lnTo>
                  <a:pt x="634" y="415"/>
                </a:lnTo>
                <a:lnTo>
                  <a:pt x="640" y="413"/>
                </a:lnTo>
                <a:lnTo>
                  <a:pt x="644" y="417"/>
                </a:lnTo>
                <a:lnTo>
                  <a:pt x="647" y="422"/>
                </a:lnTo>
                <a:lnTo>
                  <a:pt x="650" y="427"/>
                </a:lnTo>
                <a:lnTo>
                  <a:pt x="651" y="432"/>
                </a:lnTo>
                <a:lnTo>
                  <a:pt x="651" y="437"/>
                </a:lnTo>
                <a:lnTo>
                  <a:pt x="651" y="443"/>
                </a:lnTo>
                <a:lnTo>
                  <a:pt x="650" y="448"/>
                </a:lnTo>
                <a:lnTo>
                  <a:pt x="648" y="454"/>
                </a:lnTo>
                <a:lnTo>
                  <a:pt x="643" y="465"/>
                </a:lnTo>
                <a:lnTo>
                  <a:pt x="636" y="477"/>
                </a:lnTo>
                <a:lnTo>
                  <a:pt x="629" y="488"/>
                </a:lnTo>
                <a:lnTo>
                  <a:pt x="620" y="499"/>
                </a:lnTo>
                <a:lnTo>
                  <a:pt x="601" y="521"/>
                </a:lnTo>
                <a:lnTo>
                  <a:pt x="582" y="540"/>
                </a:lnTo>
                <a:lnTo>
                  <a:pt x="576" y="547"/>
                </a:lnTo>
                <a:lnTo>
                  <a:pt x="569" y="554"/>
                </a:lnTo>
                <a:lnTo>
                  <a:pt x="566" y="559"/>
                </a:lnTo>
                <a:lnTo>
                  <a:pt x="565" y="564"/>
                </a:lnTo>
                <a:lnTo>
                  <a:pt x="565" y="568"/>
                </a:lnTo>
                <a:lnTo>
                  <a:pt x="566" y="572"/>
                </a:lnTo>
                <a:lnTo>
                  <a:pt x="568" y="574"/>
                </a:lnTo>
                <a:lnTo>
                  <a:pt x="571" y="577"/>
                </a:lnTo>
                <a:lnTo>
                  <a:pt x="578" y="584"/>
                </a:lnTo>
                <a:lnTo>
                  <a:pt x="585" y="589"/>
                </a:lnTo>
                <a:lnTo>
                  <a:pt x="587" y="593"/>
                </a:lnTo>
                <a:lnTo>
                  <a:pt x="590" y="596"/>
                </a:lnTo>
                <a:lnTo>
                  <a:pt x="591" y="599"/>
                </a:lnTo>
                <a:lnTo>
                  <a:pt x="592" y="602"/>
                </a:lnTo>
                <a:lnTo>
                  <a:pt x="592" y="607"/>
                </a:lnTo>
                <a:lnTo>
                  <a:pt x="590" y="611"/>
                </a:lnTo>
                <a:lnTo>
                  <a:pt x="588" y="616"/>
                </a:lnTo>
                <a:lnTo>
                  <a:pt x="583" y="621"/>
                </a:lnTo>
                <a:lnTo>
                  <a:pt x="572" y="631"/>
                </a:lnTo>
                <a:lnTo>
                  <a:pt x="563" y="639"/>
                </a:lnTo>
                <a:lnTo>
                  <a:pt x="553" y="645"/>
                </a:lnTo>
                <a:lnTo>
                  <a:pt x="544" y="651"/>
                </a:lnTo>
                <a:lnTo>
                  <a:pt x="531" y="657"/>
                </a:lnTo>
                <a:lnTo>
                  <a:pt x="526" y="659"/>
                </a:lnTo>
                <a:lnTo>
                  <a:pt x="526" y="667"/>
                </a:lnTo>
                <a:lnTo>
                  <a:pt x="525" y="676"/>
                </a:lnTo>
                <a:lnTo>
                  <a:pt x="524" y="683"/>
                </a:lnTo>
                <a:lnTo>
                  <a:pt x="522" y="690"/>
                </a:lnTo>
                <a:lnTo>
                  <a:pt x="517" y="703"/>
                </a:lnTo>
                <a:lnTo>
                  <a:pt x="511" y="714"/>
                </a:lnTo>
                <a:lnTo>
                  <a:pt x="504" y="722"/>
                </a:lnTo>
                <a:lnTo>
                  <a:pt x="495" y="730"/>
                </a:lnTo>
                <a:lnTo>
                  <a:pt x="487" y="737"/>
                </a:lnTo>
                <a:lnTo>
                  <a:pt x="477" y="742"/>
                </a:lnTo>
                <a:lnTo>
                  <a:pt x="467" y="746"/>
                </a:lnTo>
                <a:lnTo>
                  <a:pt x="457" y="749"/>
                </a:lnTo>
                <a:lnTo>
                  <a:pt x="447" y="751"/>
                </a:lnTo>
                <a:lnTo>
                  <a:pt x="438" y="752"/>
                </a:lnTo>
                <a:lnTo>
                  <a:pt x="423" y="753"/>
                </a:lnTo>
                <a:lnTo>
                  <a:pt x="413" y="753"/>
                </a:lnTo>
                <a:lnTo>
                  <a:pt x="409" y="753"/>
                </a:lnTo>
                <a:lnTo>
                  <a:pt x="405" y="750"/>
                </a:lnTo>
                <a:lnTo>
                  <a:pt x="401" y="747"/>
                </a:lnTo>
                <a:lnTo>
                  <a:pt x="396" y="741"/>
                </a:lnTo>
                <a:lnTo>
                  <a:pt x="386" y="729"/>
                </a:lnTo>
                <a:lnTo>
                  <a:pt x="378" y="714"/>
                </a:lnTo>
                <a:lnTo>
                  <a:pt x="369" y="697"/>
                </a:lnTo>
                <a:lnTo>
                  <a:pt x="362" y="682"/>
                </a:lnTo>
                <a:lnTo>
                  <a:pt x="358" y="668"/>
                </a:lnTo>
                <a:lnTo>
                  <a:pt x="356" y="659"/>
                </a:lnTo>
                <a:lnTo>
                  <a:pt x="357" y="652"/>
                </a:lnTo>
                <a:lnTo>
                  <a:pt x="359" y="645"/>
                </a:lnTo>
                <a:lnTo>
                  <a:pt x="362" y="638"/>
                </a:lnTo>
                <a:lnTo>
                  <a:pt x="365" y="631"/>
                </a:lnTo>
                <a:lnTo>
                  <a:pt x="369" y="623"/>
                </a:lnTo>
                <a:lnTo>
                  <a:pt x="372" y="617"/>
                </a:lnTo>
                <a:lnTo>
                  <a:pt x="374" y="609"/>
                </a:lnTo>
                <a:lnTo>
                  <a:pt x="375" y="602"/>
                </a:lnTo>
                <a:lnTo>
                  <a:pt x="373" y="595"/>
                </a:lnTo>
                <a:lnTo>
                  <a:pt x="369" y="586"/>
                </a:lnTo>
                <a:lnTo>
                  <a:pt x="363" y="576"/>
                </a:lnTo>
                <a:lnTo>
                  <a:pt x="356" y="567"/>
                </a:lnTo>
                <a:lnTo>
                  <a:pt x="342" y="552"/>
                </a:lnTo>
                <a:lnTo>
                  <a:pt x="337" y="545"/>
                </a:lnTo>
                <a:lnTo>
                  <a:pt x="336" y="532"/>
                </a:lnTo>
                <a:lnTo>
                  <a:pt x="335" y="521"/>
                </a:lnTo>
                <a:lnTo>
                  <a:pt x="331" y="512"/>
                </a:lnTo>
                <a:lnTo>
                  <a:pt x="327" y="504"/>
                </a:lnTo>
                <a:lnTo>
                  <a:pt x="323" y="499"/>
                </a:lnTo>
                <a:lnTo>
                  <a:pt x="316" y="495"/>
                </a:lnTo>
                <a:lnTo>
                  <a:pt x="309" y="491"/>
                </a:lnTo>
                <a:lnTo>
                  <a:pt x="302" y="489"/>
                </a:lnTo>
                <a:lnTo>
                  <a:pt x="293" y="487"/>
                </a:lnTo>
                <a:lnTo>
                  <a:pt x="284" y="487"/>
                </a:lnTo>
                <a:lnTo>
                  <a:pt x="275" y="487"/>
                </a:lnTo>
                <a:lnTo>
                  <a:pt x="265" y="487"/>
                </a:lnTo>
                <a:lnTo>
                  <a:pt x="244" y="488"/>
                </a:lnTo>
                <a:lnTo>
                  <a:pt x="223" y="489"/>
                </a:lnTo>
                <a:lnTo>
                  <a:pt x="214" y="488"/>
                </a:lnTo>
                <a:lnTo>
                  <a:pt x="205" y="486"/>
                </a:lnTo>
                <a:lnTo>
                  <a:pt x="197" y="481"/>
                </a:lnTo>
                <a:lnTo>
                  <a:pt x="190" y="477"/>
                </a:lnTo>
                <a:lnTo>
                  <a:pt x="185" y="471"/>
                </a:lnTo>
                <a:lnTo>
                  <a:pt x="180" y="465"/>
                </a:lnTo>
                <a:lnTo>
                  <a:pt x="177" y="458"/>
                </a:lnTo>
                <a:lnTo>
                  <a:pt x="174" y="450"/>
                </a:lnTo>
                <a:lnTo>
                  <a:pt x="169" y="437"/>
                </a:lnTo>
                <a:lnTo>
                  <a:pt x="167" y="425"/>
                </a:lnTo>
                <a:lnTo>
                  <a:pt x="167" y="416"/>
                </a:lnTo>
                <a:lnTo>
                  <a:pt x="166" y="413"/>
                </a:lnTo>
                <a:lnTo>
                  <a:pt x="167" y="408"/>
                </a:lnTo>
                <a:lnTo>
                  <a:pt x="168" y="392"/>
                </a:lnTo>
                <a:lnTo>
                  <a:pt x="169" y="381"/>
                </a:lnTo>
                <a:lnTo>
                  <a:pt x="172" y="370"/>
                </a:lnTo>
                <a:lnTo>
                  <a:pt x="175" y="357"/>
                </a:lnTo>
                <a:lnTo>
                  <a:pt x="178" y="344"/>
                </a:lnTo>
                <a:lnTo>
                  <a:pt x="184" y="330"/>
                </a:lnTo>
                <a:lnTo>
                  <a:pt x="189" y="317"/>
                </a:lnTo>
                <a:lnTo>
                  <a:pt x="197" y="305"/>
                </a:lnTo>
                <a:lnTo>
                  <a:pt x="207" y="293"/>
                </a:lnTo>
                <a:lnTo>
                  <a:pt x="211" y="288"/>
                </a:lnTo>
                <a:lnTo>
                  <a:pt x="218" y="282"/>
                </a:lnTo>
                <a:lnTo>
                  <a:pt x="223" y="278"/>
                </a:lnTo>
                <a:lnTo>
                  <a:pt x="230" y="273"/>
                </a:lnTo>
                <a:lnTo>
                  <a:pt x="237" y="270"/>
                </a:lnTo>
                <a:lnTo>
                  <a:pt x="244" y="267"/>
                </a:lnTo>
                <a:lnTo>
                  <a:pt x="253" y="263"/>
                </a:lnTo>
                <a:lnTo>
                  <a:pt x="261" y="261"/>
                </a:lnTo>
                <a:lnTo>
                  <a:pt x="277" y="259"/>
                </a:lnTo>
                <a:lnTo>
                  <a:pt x="293" y="257"/>
                </a:lnTo>
                <a:lnTo>
                  <a:pt x="305" y="256"/>
                </a:lnTo>
                <a:lnTo>
                  <a:pt x="316" y="257"/>
                </a:lnTo>
                <a:lnTo>
                  <a:pt x="325" y="258"/>
                </a:lnTo>
                <a:lnTo>
                  <a:pt x="332" y="259"/>
                </a:lnTo>
                <a:lnTo>
                  <a:pt x="339" y="261"/>
                </a:lnTo>
                <a:lnTo>
                  <a:pt x="345" y="263"/>
                </a:lnTo>
                <a:lnTo>
                  <a:pt x="348" y="267"/>
                </a:lnTo>
                <a:lnTo>
                  <a:pt x="351" y="269"/>
                </a:lnTo>
                <a:lnTo>
                  <a:pt x="353" y="272"/>
                </a:lnTo>
                <a:lnTo>
                  <a:pt x="354" y="274"/>
                </a:lnTo>
                <a:lnTo>
                  <a:pt x="356" y="279"/>
                </a:lnTo>
                <a:lnTo>
                  <a:pt x="356" y="280"/>
                </a:lnTo>
                <a:lnTo>
                  <a:pt x="363" y="286"/>
                </a:lnTo>
                <a:lnTo>
                  <a:pt x="372" y="291"/>
                </a:lnTo>
                <a:lnTo>
                  <a:pt x="381" y="294"/>
                </a:lnTo>
                <a:lnTo>
                  <a:pt x="390" y="296"/>
                </a:lnTo>
                <a:lnTo>
                  <a:pt x="401" y="297"/>
                </a:lnTo>
                <a:lnTo>
                  <a:pt x="411" y="297"/>
                </a:lnTo>
                <a:lnTo>
                  <a:pt x="421" y="296"/>
                </a:lnTo>
                <a:lnTo>
                  <a:pt x="432" y="294"/>
                </a:lnTo>
                <a:lnTo>
                  <a:pt x="473" y="285"/>
                </a:lnTo>
                <a:lnTo>
                  <a:pt x="507" y="280"/>
                </a:lnTo>
                <a:lnTo>
                  <a:pt x="510" y="260"/>
                </a:lnTo>
                <a:lnTo>
                  <a:pt x="512" y="216"/>
                </a:lnTo>
                <a:lnTo>
                  <a:pt x="512" y="205"/>
                </a:lnTo>
                <a:lnTo>
                  <a:pt x="511" y="194"/>
                </a:lnTo>
                <a:lnTo>
                  <a:pt x="510" y="185"/>
                </a:lnTo>
                <a:lnTo>
                  <a:pt x="507" y="176"/>
                </a:lnTo>
                <a:lnTo>
                  <a:pt x="504" y="170"/>
                </a:lnTo>
                <a:lnTo>
                  <a:pt x="500" y="166"/>
                </a:lnTo>
                <a:lnTo>
                  <a:pt x="498" y="165"/>
                </a:lnTo>
                <a:lnTo>
                  <a:pt x="495" y="165"/>
                </a:lnTo>
                <a:lnTo>
                  <a:pt x="492" y="165"/>
                </a:lnTo>
                <a:lnTo>
                  <a:pt x="489" y="166"/>
                </a:lnTo>
                <a:lnTo>
                  <a:pt x="481" y="170"/>
                </a:lnTo>
                <a:lnTo>
                  <a:pt x="474" y="172"/>
                </a:lnTo>
                <a:lnTo>
                  <a:pt x="468" y="174"/>
                </a:lnTo>
                <a:lnTo>
                  <a:pt x="461" y="175"/>
                </a:lnTo>
                <a:lnTo>
                  <a:pt x="455" y="175"/>
                </a:lnTo>
                <a:lnTo>
                  <a:pt x="449" y="174"/>
                </a:lnTo>
                <a:lnTo>
                  <a:pt x="444" y="173"/>
                </a:lnTo>
                <a:lnTo>
                  <a:pt x="438" y="171"/>
                </a:lnTo>
                <a:lnTo>
                  <a:pt x="433" y="168"/>
                </a:lnTo>
                <a:lnTo>
                  <a:pt x="428" y="164"/>
                </a:lnTo>
                <a:lnTo>
                  <a:pt x="425" y="160"/>
                </a:lnTo>
                <a:lnTo>
                  <a:pt x="421" y="155"/>
                </a:lnTo>
                <a:lnTo>
                  <a:pt x="418" y="150"/>
                </a:lnTo>
                <a:lnTo>
                  <a:pt x="416" y="143"/>
                </a:lnTo>
                <a:lnTo>
                  <a:pt x="414" y="137"/>
                </a:lnTo>
                <a:lnTo>
                  <a:pt x="413" y="129"/>
                </a:lnTo>
                <a:lnTo>
                  <a:pt x="413" y="124"/>
                </a:lnTo>
                <a:lnTo>
                  <a:pt x="414" y="118"/>
                </a:lnTo>
                <a:lnTo>
                  <a:pt x="415" y="112"/>
                </a:lnTo>
                <a:lnTo>
                  <a:pt x="418" y="108"/>
                </a:lnTo>
                <a:lnTo>
                  <a:pt x="422" y="103"/>
                </a:lnTo>
                <a:lnTo>
                  <a:pt x="425" y="98"/>
                </a:lnTo>
                <a:lnTo>
                  <a:pt x="430" y="93"/>
                </a:lnTo>
                <a:lnTo>
                  <a:pt x="436" y="88"/>
                </a:lnTo>
                <a:lnTo>
                  <a:pt x="448" y="79"/>
                </a:lnTo>
                <a:lnTo>
                  <a:pt x="462" y="72"/>
                </a:lnTo>
                <a:lnTo>
                  <a:pt x="477" y="64"/>
                </a:lnTo>
                <a:lnTo>
                  <a:pt x="493" y="57"/>
                </a:lnTo>
                <a:lnTo>
                  <a:pt x="510" y="51"/>
                </a:lnTo>
                <a:lnTo>
                  <a:pt x="526" y="45"/>
                </a:lnTo>
                <a:lnTo>
                  <a:pt x="543" y="41"/>
                </a:lnTo>
                <a:lnTo>
                  <a:pt x="558" y="38"/>
                </a:lnTo>
                <a:lnTo>
                  <a:pt x="583" y="32"/>
                </a:lnTo>
                <a:lnTo>
                  <a:pt x="601" y="30"/>
                </a:lnTo>
                <a:lnTo>
                  <a:pt x="608" y="31"/>
                </a:lnTo>
                <a:lnTo>
                  <a:pt x="614" y="31"/>
                </a:lnTo>
                <a:lnTo>
                  <a:pt x="594" y="24"/>
                </a:lnTo>
                <a:lnTo>
                  <a:pt x="575" y="18"/>
                </a:lnTo>
                <a:lnTo>
                  <a:pt x="555" y="12"/>
                </a:lnTo>
                <a:lnTo>
                  <a:pt x="535" y="8"/>
                </a:lnTo>
                <a:lnTo>
                  <a:pt x="514" y="5"/>
                </a:lnTo>
                <a:lnTo>
                  <a:pt x="493" y="2"/>
                </a:lnTo>
                <a:lnTo>
                  <a:pt x="472" y="1"/>
                </a:lnTo>
                <a:lnTo>
                  <a:pt x="450" y="0"/>
                </a:lnTo>
                <a:lnTo>
                  <a:pt x="427" y="1"/>
                </a:lnTo>
                <a:lnTo>
                  <a:pt x="405" y="2"/>
                </a:lnTo>
                <a:lnTo>
                  <a:pt x="382" y="6"/>
                </a:lnTo>
                <a:lnTo>
                  <a:pt x="360" y="9"/>
                </a:lnTo>
                <a:lnTo>
                  <a:pt x="338" y="15"/>
                </a:lnTo>
                <a:lnTo>
                  <a:pt x="317" y="21"/>
                </a:lnTo>
                <a:lnTo>
                  <a:pt x="296" y="28"/>
                </a:lnTo>
                <a:lnTo>
                  <a:pt x="275" y="35"/>
                </a:lnTo>
                <a:lnTo>
                  <a:pt x="255" y="44"/>
                </a:lnTo>
                <a:lnTo>
                  <a:pt x="236" y="55"/>
                </a:lnTo>
                <a:lnTo>
                  <a:pt x="217" y="65"/>
                </a:lnTo>
                <a:lnTo>
                  <a:pt x="199" y="77"/>
                </a:lnTo>
                <a:lnTo>
                  <a:pt x="182" y="89"/>
                </a:lnTo>
                <a:lnTo>
                  <a:pt x="164" y="104"/>
                </a:lnTo>
                <a:lnTo>
                  <a:pt x="147" y="118"/>
                </a:lnTo>
                <a:lnTo>
                  <a:pt x="132" y="132"/>
                </a:lnTo>
                <a:lnTo>
                  <a:pt x="118" y="148"/>
                </a:lnTo>
                <a:lnTo>
                  <a:pt x="103" y="164"/>
                </a:lnTo>
                <a:lnTo>
                  <a:pt x="90" y="182"/>
                </a:lnTo>
                <a:lnTo>
                  <a:pt x="77" y="199"/>
                </a:lnTo>
                <a:lnTo>
                  <a:pt x="65" y="217"/>
                </a:lnTo>
                <a:lnTo>
                  <a:pt x="55" y="236"/>
                </a:lnTo>
                <a:lnTo>
                  <a:pt x="45" y="256"/>
                </a:lnTo>
                <a:lnTo>
                  <a:pt x="35" y="275"/>
                </a:lnTo>
                <a:lnTo>
                  <a:pt x="27" y="296"/>
                </a:lnTo>
                <a:lnTo>
                  <a:pt x="21" y="317"/>
                </a:lnTo>
                <a:lnTo>
                  <a:pt x="14" y="338"/>
                </a:lnTo>
                <a:lnTo>
                  <a:pt x="9" y="360"/>
                </a:lnTo>
                <a:lnTo>
                  <a:pt x="5" y="382"/>
                </a:lnTo>
                <a:lnTo>
                  <a:pt x="2" y="404"/>
                </a:lnTo>
                <a:lnTo>
                  <a:pt x="1" y="427"/>
                </a:lnTo>
                <a:lnTo>
                  <a:pt x="0" y="450"/>
                </a:lnTo>
                <a:lnTo>
                  <a:pt x="1" y="474"/>
                </a:lnTo>
                <a:lnTo>
                  <a:pt x="2" y="497"/>
                </a:lnTo>
                <a:lnTo>
                  <a:pt x="5" y="519"/>
                </a:lnTo>
                <a:lnTo>
                  <a:pt x="10" y="542"/>
                </a:lnTo>
                <a:lnTo>
                  <a:pt x="14" y="563"/>
                </a:lnTo>
                <a:lnTo>
                  <a:pt x="21" y="585"/>
                </a:lnTo>
                <a:lnTo>
                  <a:pt x="27" y="606"/>
                </a:lnTo>
                <a:lnTo>
                  <a:pt x="35" y="626"/>
                </a:lnTo>
                <a:lnTo>
                  <a:pt x="45" y="645"/>
                </a:lnTo>
                <a:lnTo>
                  <a:pt x="55" y="665"/>
                </a:lnTo>
                <a:lnTo>
                  <a:pt x="65" y="684"/>
                </a:lnTo>
                <a:lnTo>
                  <a:pt x="77" y="703"/>
                </a:lnTo>
                <a:lnTo>
                  <a:pt x="90" y="720"/>
                </a:lnTo>
                <a:lnTo>
                  <a:pt x="103" y="737"/>
                </a:lnTo>
                <a:lnTo>
                  <a:pt x="118" y="753"/>
                </a:lnTo>
                <a:lnTo>
                  <a:pt x="132" y="769"/>
                </a:lnTo>
                <a:lnTo>
                  <a:pt x="147" y="784"/>
                </a:lnTo>
                <a:lnTo>
                  <a:pt x="164" y="798"/>
                </a:lnTo>
                <a:lnTo>
                  <a:pt x="182" y="812"/>
                </a:lnTo>
                <a:lnTo>
                  <a:pt x="199" y="824"/>
                </a:lnTo>
                <a:lnTo>
                  <a:pt x="217" y="836"/>
                </a:lnTo>
                <a:lnTo>
                  <a:pt x="236" y="847"/>
                </a:lnTo>
                <a:lnTo>
                  <a:pt x="255" y="857"/>
                </a:lnTo>
                <a:lnTo>
                  <a:pt x="275" y="866"/>
                </a:lnTo>
                <a:lnTo>
                  <a:pt x="296" y="874"/>
                </a:lnTo>
                <a:lnTo>
                  <a:pt x="317" y="881"/>
                </a:lnTo>
                <a:lnTo>
                  <a:pt x="338" y="886"/>
                </a:lnTo>
                <a:lnTo>
                  <a:pt x="360" y="892"/>
                </a:lnTo>
                <a:lnTo>
                  <a:pt x="382" y="896"/>
                </a:lnTo>
                <a:lnTo>
                  <a:pt x="405" y="899"/>
                </a:lnTo>
                <a:lnTo>
                  <a:pt x="427" y="901"/>
                </a:lnTo>
                <a:lnTo>
                  <a:pt x="450" y="901"/>
                </a:lnTo>
                <a:lnTo>
                  <a:pt x="473" y="901"/>
                </a:lnTo>
                <a:lnTo>
                  <a:pt x="496" y="899"/>
                </a:lnTo>
                <a:lnTo>
                  <a:pt x="520" y="896"/>
                </a:lnTo>
                <a:lnTo>
                  <a:pt x="542" y="892"/>
                </a:lnTo>
                <a:lnTo>
                  <a:pt x="563" y="886"/>
                </a:lnTo>
                <a:lnTo>
                  <a:pt x="585" y="881"/>
                </a:lnTo>
                <a:lnTo>
                  <a:pt x="605" y="874"/>
                </a:lnTo>
                <a:lnTo>
                  <a:pt x="625" y="866"/>
                </a:lnTo>
                <a:lnTo>
                  <a:pt x="646" y="857"/>
                </a:lnTo>
                <a:lnTo>
                  <a:pt x="665" y="847"/>
                </a:lnTo>
                <a:lnTo>
                  <a:pt x="684" y="836"/>
                </a:lnTo>
                <a:lnTo>
                  <a:pt x="702" y="824"/>
                </a:lnTo>
                <a:lnTo>
                  <a:pt x="720" y="812"/>
                </a:lnTo>
                <a:lnTo>
                  <a:pt x="737" y="798"/>
                </a:lnTo>
                <a:lnTo>
                  <a:pt x="753" y="784"/>
                </a:lnTo>
                <a:lnTo>
                  <a:pt x="768" y="769"/>
                </a:lnTo>
                <a:lnTo>
                  <a:pt x="784" y="753"/>
                </a:lnTo>
                <a:lnTo>
                  <a:pt x="798" y="737"/>
                </a:lnTo>
                <a:lnTo>
                  <a:pt x="811" y="720"/>
                </a:lnTo>
                <a:lnTo>
                  <a:pt x="823" y="703"/>
                </a:lnTo>
                <a:lnTo>
                  <a:pt x="836" y="684"/>
                </a:lnTo>
                <a:lnTo>
                  <a:pt x="847" y="665"/>
                </a:lnTo>
                <a:lnTo>
                  <a:pt x="857" y="645"/>
                </a:lnTo>
                <a:lnTo>
                  <a:pt x="865" y="626"/>
                </a:lnTo>
                <a:lnTo>
                  <a:pt x="874" y="606"/>
                </a:lnTo>
                <a:lnTo>
                  <a:pt x="881" y="585"/>
                </a:lnTo>
                <a:lnTo>
                  <a:pt x="887" y="563"/>
                </a:lnTo>
                <a:lnTo>
                  <a:pt x="892" y="542"/>
                </a:lnTo>
                <a:lnTo>
                  <a:pt x="896" y="519"/>
                </a:lnTo>
                <a:lnTo>
                  <a:pt x="898" y="497"/>
                </a:lnTo>
                <a:lnTo>
                  <a:pt x="901" y="474"/>
                </a:lnTo>
                <a:lnTo>
                  <a:pt x="901" y="450"/>
                </a:lnTo>
                <a:lnTo>
                  <a:pt x="901" y="428"/>
                </a:lnTo>
                <a:lnTo>
                  <a:pt x="899" y="406"/>
                </a:lnTo>
                <a:lnTo>
                  <a:pt x="896" y="386"/>
                </a:lnTo>
                <a:lnTo>
                  <a:pt x="893" y="365"/>
                </a:lnTo>
                <a:lnTo>
                  <a:pt x="888" y="344"/>
                </a:lnTo>
                <a:lnTo>
                  <a:pt x="883" y="323"/>
                </a:lnTo>
                <a:lnTo>
                  <a:pt x="876" y="303"/>
                </a:lnTo>
                <a:lnTo>
                  <a:pt x="869" y="283"/>
                </a:lnTo>
                <a:lnTo>
                  <a:pt x="860" y="264"/>
                </a:lnTo>
                <a:lnTo>
                  <a:pt x="851" y="246"/>
                </a:lnTo>
                <a:lnTo>
                  <a:pt x="841" y="227"/>
                </a:lnTo>
                <a:lnTo>
                  <a:pt x="830" y="209"/>
                </a:lnTo>
                <a:lnTo>
                  <a:pt x="819" y="192"/>
                </a:lnTo>
                <a:lnTo>
                  <a:pt x="807" y="175"/>
                </a:lnTo>
                <a:lnTo>
                  <a:pt x="794" y="160"/>
                </a:lnTo>
                <a:lnTo>
                  <a:pt x="781" y="144"/>
                </a:lnTo>
                <a:lnTo>
                  <a:pt x="781" y="1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302">
            <a:extLst>
              <a:ext uri="{FF2B5EF4-FFF2-40B4-BE49-F238E27FC236}">
                <a16:creationId xmlns:a16="http://schemas.microsoft.com/office/drawing/2014/main" id="{260A762E-88D4-468A-9EF4-9F6221E7C722}"/>
              </a:ext>
            </a:extLst>
          </p:cNvPr>
          <p:cNvSpPr>
            <a:spLocks noChangeAspect="1"/>
          </p:cNvSpPr>
          <p:nvPr/>
        </p:nvSpPr>
        <p:spPr bwMode="auto">
          <a:xfrm>
            <a:off x="10728634" y="4347564"/>
            <a:ext cx="360000" cy="242000"/>
          </a:xfrm>
          <a:custGeom>
            <a:avLst/>
            <a:gdLst>
              <a:gd name="T0" fmla="*/ 843 w 903"/>
              <a:gd name="T1" fmla="*/ 572 h 602"/>
              <a:gd name="T2" fmla="*/ 843 w 903"/>
              <a:gd name="T3" fmla="*/ 12 h 602"/>
              <a:gd name="T4" fmla="*/ 840 w 903"/>
              <a:gd name="T5" fmla="*/ 7 h 602"/>
              <a:gd name="T6" fmla="*/ 836 w 903"/>
              <a:gd name="T7" fmla="*/ 3 h 602"/>
              <a:gd name="T8" fmla="*/ 831 w 903"/>
              <a:gd name="T9" fmla="*/ 1 h 602"/>
              <a:gd name="T10" fmla="*/ 707 w 903"/>
              <a:gd name="T11" fmla="*/ 0 h 602"/>
              <a:gd name="T12" fmla="*/ 701 w 903"/>
              <a:gd name="T13" fmla="*/ 2 h 602"/>
              <a:gd name="T14" fmla="*/ 697 w 903"/>
              <a:gd name="T15" fmla="*/ 5 h 602"/>
              <a:gd name="T16" fmla="*/ 694 w 903"/>
              <a:gd name="T17" fmla="*/ 9 h 602"/>
              <a:gd name="T18" fmla="*/ 692 w 903"/>
              <a:gd name="T19" fmla="*/ 16 h 602"/>
              <a:gd name="T20" fmla="*/ 632 w 903"/>
              <a:gd name="T21" fmla="*/ 572 h 602"/>
              <a:gd name="T22" fmla="*/ 631 w 903"/>
              <a:gd name="T23" fmla="*/ 283 h 602"/>
              <a:gd name="T24" fmla="*/ 629 w 903"/>
              <a:gd name="T25" fmla="*/ 277 h 602"/>
              <a:gd name="T26" fmla="*/ 626 w 903"/>
              <a:gd name="T27" fmla="*/ 274 h 602"/>
              <a:gd name="T28" fmla="*/ 621 w 903"/>
              <a:gd name="T29" fmla="*/ 271 h 602"/>
              <a:gd name="T30" fmla="*/ 496 w 903"/>
              <a:gd name="T31" fmla="*/ 271 h 602"/>
              <a:gd name="T32" fmla="*/ 491 w 903"/>
              <a:gd name="T33" fmla="*/ 272 h 602"/>
              <a:gd name="T34" fmla="*/ 487 w 903"/>
              <a:gd name="T35" fmla="*/ 275 h 602"/>
              <a:gd name="T36" fmla="*/ 482 w 903"/>
              <a:gd name="T37" fmla="*/ 281 h 602"/>
              <a:gd name="T38" fmla="*/ 481 w 903"/>
              <a:gd name="T39" fmla="*/ 286 h 602"/>
              <a:gd name="T40" fmla="*/ 421 w 903"/>
              <a:gd name="T41" fmla="*/ 572 h 602"/>
              <a:gd name="T42" fmla="*/ 421 w 903"/>
              <a:gd name="T43" fmla="*/ 193 h 602"/>
              <a:gd name="T44" fmla="*/ 419 w 903"/>
              <a:gd name="T45" fmla="*/ 187 h 602"/>
              <a:gd name="T46" fmla="*/ 415 w 903"/>
              <a:gd name="T47" fmla="*/ 183 h 602"/>
              <a:gd name="T48" fmla="*/ 409 w 903"/>
              <a:gd name="T49" fmla="*/ 181 h 602"/>
              <a:gd name="T50" fmla="*/ 286 w 903"/>
              <a:gd name="T51" fmla="*/ 181 h 602"/>
              <a:gd name="T52" fmla="*/ 280 w 903"/>
              <a:gd name="T53" fmla="*/ 182 h 602"/>
              <a:gd name="T54" fmla="*/ 275 w 903"/>
              <a:gd name="T55" fmla="*/ 185 h 602"/>
              <a:gd name="T56" fmla="*/ 272 w 903"/>
              <a:gd name="T57" fmla="*/ 190 h 602"/>
              <a:gd name="T58" fmla="*/ 271 w 903"/>
              <a:gd name="T59" fmla="*/ 196 h 602"/>
              <a:gd name="T60" fmla="*/ 211 w 903"/>
              <a:gd name="T61" fmla="*/ 572 h 602"/>
              <a:gd name="T62" fmla="*/ 210 w 903"/>
              <a:gd name="T63" fmla="*/ 404 h 602"/>
              <a:gd name="T64" fmla="*/ 208 w 903"/>
              <a:gd name="T65" fmla="*/ 399 h 602"/>
              <a:gd name="T66" fmla="*/ 204 w 903"/>
              <a:gd name="T67" fmla="*/ 394 h 602"/>
              <a:gd name="T68" fmla="*/ 199 w 903"/>
              <a:gd name="T69" fmla="*/ 392 h 602"/>
              <a:gd name="T70" fmla="*/ 75 w 903"/>
              <a:gd name="T71" fmla="*/ 391 h 602"/>
              <a:gd name="T72" fmla="*/ 69 w 903"/>
              <a:gd name="T73" fmla="*/ 392 h 602"/>
              <a:gd name="T74" fmla="*/ 65 w 903"/>
              <a:gd name="T75" fmla="*/ 396 h 602"/>
              <a:gd name="T76" fmla="*/ 62 w 903"/>
              <a:gd name="T77" fmla="*/ 401 h 602"/>
              <a:gd name="T78" fmla="*/ 60 w 903"/>
              <a:gd name="T79" fmla="*/ 406 h 602"/>
              <a:gd name="T80" fmla="*/ 15 w 903"/>
              <a:gd name="T81" fmla="*/ 572 h 602"/>
              <a:gd name="T82" fmla="*/ 9 w 903"/>
              <a:gd name="T83" fmla="*/ 573 h 602"/>
              <a:gd name="T84" fmla="*/ 4 w 903"/>
              <a:gd name="T85" fmla="*/ 577 h 602"/>
              <a:gd name="T86" fmla="*/ 1 w 903"/>
              <a:gd name="T87" fmla="*/ 581 h 602"/>
              <a:gd name="T88" fmla="*/ 0 w 903"/>
              <a:gd name="T89" fmla="*/ 587 h 602"/>
              <a:gd name="T90" fmla="*/ 1 w 903"/>
              <a:gd name="T91" fmla="*/ 593 h 602"/>
              <a:gd name="T92" fmla="*/ 4 w 903"/>
              <a:gd name="T93" fmla="*/ 598 h 602"/>
              <a:gd name="T94" fmla="*/ 9 w 903"/>
              <a:gd name="T95" fmla="*/ 601 h 602"/>
              <a:gd name="T96" fmla="*/ 15 w 903"/>
              <a:gd name="T97" fmla="*/ 602 h 602"/>
              <a:gd name="T98" fmla="*/ 196 w 903"/>
              <a:gd name="T99" fmla="*/ 602 h 602"/>
              <a:gd name="T100" fmla="*/ 406 w 903"/>
              <a:gd name="T101" fmla="*/ 602 h 602"/>
              <a:gd name="T102" fmla="*/ 617 w 903"/>
              <a:gd name="T103" fmla="*/ 602 h 602"/>
              <a:gd name="T104" fmla="*/ 828 w 903"/>
              <a:gd name="T105" fmla="*/ 602 h 602"/>
              <a:gd name="T106" fmla="*/ 891 w 903"/>
              <a:gd name="T107" fmla="*/ 602 h 602"/>
              <a:gd name="T108" fmla="*/ 896 w 903"/>
              <a:gd name="T109" fmla="*/ 600 h 602"/>
              <a:gd name="T110" fmla="*/ 901 w 903"/>
              <a:gd name="T111" fmla="*/ 596 h 602"/>
              <a:gd name="T112" fmla="*/ 903 w 903"/>
              <a:gd name="T113" fmla="*/ 591 h 602"/>
              <a:gd name="T114" fmla="*/ 903 w 903"/>
              <a:gd name="T115" fmla="*/ 584 h 602"/>
              <a:gd name="T116" fmla="*/ 901 w 903"/>
              <a:gd name="T117" fmla="*/ 579 h 602"/>
              <a:gd name="T118" fmla="*/ 896 w 903"/>
              <a:gd name="T119" fmla="*/ 575 h 602"/>
              <a:gd name="T120" fmla="*/ 891 w 903"/>
              <a:gd name="T121" fmla="*/ 572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03" h="602">
                <a:moveTo>
                  <a:pt x="888" y="572"/>
                </a:moveTo>
                <a:lnTo>
                  <a:pt x="843" y="572"/>
                </a:lnTo>
                <a:lnTo>
                  <a:pt x="843" y="16"/>
                </a:lnTo>
                <a:lnTo>
                  <a:pt x="843" y="12"/>
                </a:lnTo>
                <a:lnTo>
                  <a:pt x="842" y="9"/>
                </a:lnTo>
                <a:lnTo>
                  <a:pt x="840" y="7"/>
                </a:lnTo>
                <a:lnTo>
                  <a:pt x="838" y="5"/>
                </a:lnTo>
                <a:lnTo>
                  <a:pt x="836" y="3"/>
                </a:lnTo>
                <a:lnTo>
                  <a:pt x="834" y="2"/>
                </a:lnTo>
                <a:lnTo>
                  <a:pt x="831" y="1"/>
                </a:lnTo>
                <a:lnTo>
                  <a:pt x="828" y="1"/>
                </a:lnTo>
                <a:lnTo>
                  <a:pt x="707" y="0"/>
                </a:lnTo>
                <a:lnTo>
                  <a:pt x="704" y="1"/>
                </a:lnTo>
                <a:lnTo>
                  <a:pt x="701" y="2"/>
                </a:lnTo>
                <a:lnTo>
                  <a:pt x="699" y="3"/>
                </a:lnTo>
                <a:lnTo>
                  <a:pt x="697" y="5"/>
                </a:lnTo>
                <a:lnTo>
                  <a:pt x="695" y="7"/>
                </a:lnTo>
                <a:lnTo>
                  <a:pt x="694" y="9"/>
                </a:lnTo>
                <a:lnTo>
                  <a:pt x="692" y="12"/>
                </a:lnTo>
                <a:lnTo>
                  <a:pt x="692" y="16"/>
                </a:lnTo>
                <a:lnTo>
                  <a:pt x="692" y="572"/>
                </a:lnTo>
                <a:lnTo>
                  <a:pt x="632" y="572"/>
                </a:lnTo>
                <a:lnTo>
                  <a:pt x="632" y="286"/>
                </a:lnTo>
                <a:lnTo>
                  <a:pt x="631" y="283"/>
                </a:lnTo>
                <a:lnTo>
                  <a:pt x="631" y="281"/>
                </a:lnTo>
                <a:lnTo>
                  <a:pt x="629" y="277"/>
                </a:lnTo>
                <a:lnTo>
                  <a:pt x="628" y="275"/>
                </a:lnTo>
                <a:lnTo>
                  <a:pt x="626" y="274"/>
                </a:lnTo>
                <a:lnTo>
                  <a:pt x="623" y="272"/>
                </a:lnTo>
                <a:lnTo>
                  <a:pt x="621" y="271"/>
                </a:lnTo>
                <a:lnTo>
                  <a:pt x="617" y="271"/>
                </a:lnTo>
                <a:lnTo>
                  <a:pt x="496" y="271"/>
                </a:lnTo>
                <a:lnTo>
                  <a:pt x="494" y="271"/>
                </a:lnTo>
                <a:lnTo>
                  <a:pt x="491" y="272"/>
                </a:lnTo>
                <a:lnTo>
                  <a:pt x="489" y="274"/>
                </a:lnTo>
                <a:lnTo>
                  <a:pt x="487" y="275"/>
                </a:lnTo>
                <a:lnTo>
                  <a:pt x="484" y="277"/>
                </a:lnTo>
                <a:lnTo>
                  <a:pt x="482" y="281"/>
                </a:lnTo>
                <a:lnTo>
                  <a:pt x="482" y="283"/>
                </a:lnTo>
                <a:lnTo>
                  <a:pt x="481" y="286"/>
                </a:lnTo>
                <a:lnTo>
                  <a:pt x="481" y="572"/>
                </a:lnTo>
                <a:lnTo>
                  <a:pt x="421" y="572"/>
                </a:lnTo>
                <a:lnTo>
                  <a:pt x="421" y="196"/>
                </a:lnTo>
                <a:lnTo>
                  <a:pt x="421" y="193"/>
                </a:lnTo>
                <a:lnTo>
                  <a:pt x="420" y="190"/>
                </a:lnTo>
                <a:lnTo>
                  <a:pt x="419" y="187"/>
                </a:lnTo>
                <a:lnTo>
                  <a:pt x="417" y="185"/>
                </a:lnTo>
                <a:lnTo>
                  <a:pt x="415" y="183"/>
                </a:lnTo>
                <a:lnTo>
                  <a:pt x="413" y="182"/>
                </a:lnTo>
                <a:lnTo>
                  <a:pt x="409" y="181"/>
                </a:lnTo>
                <a:lnTo>
                  <a:pt x="406" y="181"/>
                </a:lnTo>
                <a:lnTo>
                  <a:pt x="286" y="181"/>
                </a:lnTo>
                <a:lnTo>
                  <a:pt x="283" y="181"/>
                </a:lnTo>
                <a:lnTo>
                  <a:pt x="280" y="182"/>
                </a:lnTo>
                <a:lnTo>
                  <a:pt x="277" y="183"/>
                </a:lnTo>
                <a:lnTo>
                  <a:pt x="275" y="185"/>
                </a:lnTo>
                <a:lnTo>
                  <a:pt x="273" y="187"/>
                </a:lnTo>
                <a:lnTo>
                  <a:pt x="272" y="190"/>
                </a:lnTo>
                <a:lnTo>
                  <a:pt x="271" y="193"/>
                </a:lnTo>
                <a:lnTo>
                  <a:pt x="271" y="196"/>
                </a:lnTo>
                <a:lnTo>
                  <a:pt x="271" y="572"/>
                </a:lnTo>
                <a:lnTo>
                  <a:pt x="211" y="572"/>
                </a:lnTo>
                <a:lnTo>
                  <a:pt x="211" y="406"/>
                </a:lnTo>
                <a:lnTo>
                  <a:pt x="210" y="404"/>
                </a:lnTo>
                <a:lnTo>
                  <a:pt x="210" y="401"/>
                </a:lnTo>
                <a:lnTo>
                  <a:pt x="208" y="399"/>
                </a:lnTo>
                <a:lnTo>
                  <a:pt x="207" y="396"/>
                </a:lnTo>
                <a:lnTo>
                  <a:pt x="204" y="394"/>
                </a:lnTo>
                <a:lnTo>
                  <a:pt x="201" y="393"/>
                </a:lnTo>
                <a:lnTo>
                  <a:pt x="199" y="392"/>
                </a:lnTo>
                <a:lnTo>
                  <a:pt x="196" y="391"/>
                </a:lnTo>
                <a:lnTo>
                  <a:pt x="75" y="391"/>
                </a:lnTo>
                <a:lnTo>
                  <a:pt x="73" y="392"/>
                </a:lnTo>
                <a:lnTo>
                  <a:pt x="69" y="392"/>
                </a:lnTo>
                <a:lnTo>
                  <a:pt x="67" y="394"/>
                </a:lnTo>
                <a:lnTo>
                  <a:pt x="65" y="396"/>
                </a:lnTo>
                <a:lnTo>
                  <a:pt x="63" y="399"/>
                </a:lnTo>
                <a:lnTo>
                  <a:pt x="62" y="401"/>
                </a:lnTo>
                <a:lnTo>
                  <a:pt x="61" y="404"/>
                </a:lnTo>
                <a:lnTo>
                  <a:pt x="60" y="406"/>
                </a:lnTo>
                <a:lnTo>
                  <a:pt x="60" y="572"/>
                </a:lnTo>
                <a:lnTo>
                  <a:pt x="15" y="572"/>
                </a:lnTo>
                <a:lnTo>
                  <a:pt x="11" y="572"/>
                </a:lnTo>
                <a:lnTo>
                  <a:pt x="9" y="573"/>
                </a:lnTo>
                <a:lnTo>
                  <a:pt x="6" y="575"/>
                </a:lnTo>
                <a:lnTo>
                  <a:pt x="4" y="577"/>
                </a:lnTo>
                <a:lnTo>
                  <a:pt x="3" y="579"/>
                </a:lnTo>
                <a:lnTo>
                  <a:pt x="1" y="581"/>
                </a:lnTo>
                <a:lnTo>
                  <a:pt x="1" y="584"/>
                </a:lnTo>
                <a:lnTo>
                  <a:pt x="0" y="587"/>
                </a:lnTo>
                <a:lnTo>
                  <a:pt x="1" y="591"/>
                </a:lnTo>
                <a:lnTo>
                  <a:pt x="1" y="593"/>
                </a:lnTo>
                <a:lnTo>
                  <a:pt x="3" y="596"/>
                </a:lnTo>
                <a:lnTo>
                  <a:pt x="4" y="598"/>
                </a:lnTo>
                <a:lnTo>
                  <a:pt x="6" y="600"/>
                </a:lnTo>
                <a:lnTo>
                  <a:pt x="9" y="601"/>
                </a:lnTo>
                <a:lnTo>
                  <a:pt x="11" y="602"/>
                </a:lnTo>
                <a:lnTo>
                  <a:pt x="15" y="602"/>
                </a:lnTo>
                <a:lnTo>
                  <a:pt x="75" y="602"/>
                </a:lnTo>
                <a:lnTo>
                  <a:pt x="196" y="602"/>
                </a:lnTo>
                <a:lnTo>
                  <a:pt x="286" y="602"/>
                </a:lnTo>
                <a:lnTo>
                  <a:pt x="406" y="602"/>
                </a:lnTo>
                <a:lnTo>
                  <a:pt x="496" y="602"/>
                </a:lnTo>
                <a:lnTo>
                  <a:pt x="617" y="602"/>
                </a:lnTo>
                <a:lnTo>
                  <a:pt x="707" y="602"/>
                </a:lnTo>
                <a:lnTo>
                  <a:pt x="828" y="602"/>
                </a:lnTo>
                <a:lnTo>
                  <a:pt x="888" y="602"/>
                </a:lnTo>
                <a:lnTo>
                  <a:pt x="891" y="602"/>
                </a:lnTo>
                <a:lnTo>
                  <a:pt x="894" y="601"/>
                </a:lnTo>
                <a:lnTo>
                  <a:pt x="896" y="600"/>
                </a:lnTo>
                <a:lnTo>
                  <a:pt x="898" y="598"/>
                </a:lnTo>
                <a:lnTo>
                  <a:pt x="901" y="596"/>
                </a:lnTo>
                <a:lnTo>
                  <a:pt x="902" y="593"/>
                </a:lnTo>
                <a:lnTo>
                  <a:pt x="903" y="591"/>
                </a:lnTo>
                <a:lnTo>
                  <a:pt x="903" y="587"/>
                </a:lnTo>
                <a:lnTo>
                  <a:pt x="903" y="584"/>
                </a:lnTo>
                <a:lnTo>
                  <a:pt x="902" y="581"/>
                </a:lnTo>
                <a:lnTo>
                  <a:pt x="901" y="579"/>
                </a:lnTo>
                <a:lnTo>
                  <a:pt x="898" y="577"/>
                </a:lnTo>
                <a:lnTo>
                  <a:pt x="896" y="575"/>
                </a:lnTo>
                <a:lnTo>
                  <a:pt x="894" y="573"/>
                </a:lnTo>
                <a:lnTo>
                  <a:pt x="891" y="572"/>
                </a:lnTo>
                <a:lnTo>
                  <a:pt x="888" y="5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2326">
            <a:extLst>
              <a:ext uri="{FF2B5EF4-FFF2-40B4-BE49-F238E27FC236}">
                <a16:creationId xmlns:a16="http://schemas.microsoft.com/office/drawing/2014/main" id="{0F750EAC-DD65-4AFB-B1D3-97DB8E48F11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07989" y="3268324"/>
            <a:ext cx="350050" cy="360000"/>
          </a:xfrm>
          <a:custGeom>
            <a:avLst/>
            <a:gdLst>
              <a:gd name="T0" fmla="*/ 554 w 876"/>
              <a:gd name="T1" fmla="*/ 423 h 906"/>
              <a:gd name="T2" fmla="*/ 324 w 876"/>
              <a:gd name="T3" fmla="*/ 423 h 906"/>
              <a:gd name="T4" fmla="*/ 771 w 876"/>
              <a:gd name="T5" fmla="*/ 212 h 906"/>
              <a:gd name="T6" fmla="*/ 720 w 876"/>
              <a:gd name="T7" fmla="*/ 188 h 906"/>
              <a:gd name="T8" fmla="*/ 687 w 876"/>
              <a:gd name="T9" fmla="*/ 153 h 906"/>
              <a:gd name="T10" fmla="*/ 659 w 876"/>
              <a:gd name="T11" fmla="*/ 134 h 906"/>
              <a:gd name="T12" fmla="*/ 627 w 876"/>
              <a:gd name="T13" fmla="*/ 124 h 906"/>
              <a:gd name="T14" fmla="*/ 595 w 876"/>
              <a:gd name="T15" fmla="*/ 90 h 906"/>
              <a:gd name="T16" fmla="*/ 571 w 876"/>
              <a:gd name="T17" fmla="*/ 60 h 906"/>
              <a:gd name="T18" fmla="*/ 537 w 876"/>
              <a:gd name="T19" fmla="*/ 30 h 906"/>
              <a:gd name="T20" fmla="*/ 493 w 876"/>
              <a:gd name="T21" fmla="*/ 9 h 906"/>
              <a:gd name="T22" fmla="*/ 439 w 876"/>
              <a:gd name="T23" fmla="*/ 0 h 906"/>
              <a:gd name="T24" fmla="*/ 384 w 876"/>
              <a:gd name="T25" fmla="*/ 9 h 906"/>
              <a:gd name="T26" fmla="*/ 340 w 876"/>
              <a:gd name="T27" fmla="*/ 30 h 906"/>
              <a:gd name="T28" fmla="*/ 307 w 876"/>
              <a:gd name="T29" fmla="*/ 60 h 906"/>
              <a:gd name="T30" fmla="*/ 282 w 876"/>
              <a:gd name="T31" fmla="*/ 90 h 906"/>
              <a:gd name="T32" fmla="*/ 251 w 876"/>
              <a:gd name="T33" fmla="*/ 124 h 906"/>
              <a:gd name="T34" fmla="*/ 219 w 876"/>
              <a:gd name="T35" fmla="*/ 134 h 906"/>
              <a:gd name="T36" fmla="*/ 191 w 876"/>
              <a:gd name="T37" fmla="*/ 153 h 906"/>
              <a:gd name="T38" fmla="*/ 158 w 876"/>
              <a:gd name="T39" fmla="*/ 188 h 906"/>
              <a:gd name="T40" fmla="*/ 106 w 876"/>
              <a:gd name="T41" fmla="*/ 212 h 906"/>
              <a:gd name="T42" fmla="*/ 81 w 876"/>
              <a:gd name="T43" fmla="*/ 215 h 906"/>
              <a:gd name="T44" fmla="*/ 54 w 876"/>
              <a:gd name="T45" fmla="*/ 227 h 906"/>
              <a:gd name="T46" fmla="*/ 30 w 876"/>
              <a:gd name="T47" fmla="*/ 246 h 906"/>
              <a:gd name="T48" fmla="*/ 11 w 876"/>
              <a:gd name="T49" fmla="*/ 272 h 906"/>
              <a:gd name="T50" fmla="*/ 1 w 876"/>
              <a:gd name="T51" fmla="*/ 305 h 906"/>
              <a:gd name="T52" fmla="*/ 2 w 876"/>
              <a:gd name="T53" fmla="*/ 340 h 906"/>
              <a:gd name="T54" fmla="*/ 12 w 876"/>
              <a:gd name="T55" fmla="*/ 371 h 906"/>
              <a:gd name="T56" fmla="*/ 29 w 876"/>
              <a:gd name="T57" fmla="*/ 395 h 906"/>
              <a:gd name="T58" fmla="*/ 53 w 876"/>
              <a:gd name="T59" fmla="*/ 412 h 906"/>
              <a:gd name="T60" fmla="*/ 83 w 876"/>
              <a:gd name="T61" fmla="*/ 421 h 906"/>
              <a:gd name="T62" fmla="*/ 281 w 876"/>
              <a:gd name="T63" fmla="*/ 423 h 906"/>
              <a:gd name="T64" fmla="*/ 258 w 876"/>
              <a:gd name="T65" fmla="*/ 634 h 906"/>
              <a:gd name="T66" fmla="*/ 248 w 876"/>
              <a:gd name="T67" fmla="*/ 638 h 906"/>
              <a:gd name="T68" fmla="*/ 243 w 876"/>
              <a:gd name="T69" fmla="*/ 648 h 906"/>
              <a:gd name="T70" fmla="*/ 334 w 876"/>
              <a:gd name="T71" fmla="*/ 897 h 906"/>
              <a:gd name="T72" fmla="*/ 343 w 876"/>
              <a:gd name="T73" fmla="*/ 905 h 906"/>
              <a:gd name="T74" fmla="*/ 534 w 876"/>
              <a:gd name="T75" fmla="*/ 905 h 906"/>
              <a:gd name="T76" fmla="*/ 544 w 876"/>
              <a:gd name="T77" fmla="*/ 897 h 906"/>
              <a:gd name="T78" fmla="*/ 635 w 876"/>
              <a:gd name="T79" fmla="*/ 648 h 906"/>
              <a:gd name="T80" fmla="*/ 630 w 876"/>
              <a:gd name="T81" fmla="*/ 638 h 906"/>
              <a:gd name="T82" fmla="*/ 620 w 876"/>
              <a:gd name="T83" fmla="*/ 634 h 906"/>
              <a:gd name="T84" fmla="*/ 595 w 876"/>
              <a:gd name="T85" fmla="*/ 423 h 906"/>
              <a:gd name="T86" fmla="*/ 794 w 876"/>
              <a:gd name="T87" fmla="*/ 421 h 906"/>
              <a:gd name="T88" fmla="*/ 825 w 876"/>
              <a:gd name="T89" fmla="*/ 412 h 906"/>
              <a:gd name="T90" fmla="*/ 849 w 876"/>
              <a:gd name="T91" fmla="*/ 395 h 906"/>
              <a:gd name="T92" fmla="*/ 866 w 876"/>
              <a:gd name="T93" fmla="*/ 371 h 906"/>
              <a:gd name="T94" fmla="*/ 875 w 876"/>
              <a:gd name="T95" fmla="*/ 340 h 906"/>
              <a:gd name="T96" fmla="*/ 876 w 876"/>
              <a:gd name="T97" fmla="*/ 305 h 906"/>
              <a:gd name="T98" fmla="*/ 867 w 876"/>
              <a:gd name="T99" fmla="*/ 272 h 906"/>
              <a:gd name="T100" fmla="*/ 848 w 876"/>
              <a:gd name="T101" fmla="*/ 246 h 906"/>
              <a:gd name="T102" fmla="*/ 824 w 876"/>
              <a:gd name="T103" fmla="*/ 227 h 906"/>
              <a:gd name="T104" fmla="*/ 797 w 876"/>
              <a:gd name="T105" fmla="*/ 215 h 906"/>
              <a:gd name="T106" fmla="*/ 771 w 876"/>
              <a:gd name="T107" fmla="*/ 212 h 9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876" h="906">
                <a:moveTo>
                  <a:pt x="454" y="523"/>
                </a:moveTo>
                <a:lnTo>
                  <a:pt x="454" y="423"/>
                </a:lnTo>
                <a:lnTo>
                  <a:pt x="554" y="423"/>
                </a:lnTo>
                <a:lnTo>
                  <a:pt x="454" y="523"/>
                </a:lnTo>
                <a:close/>
                <a:moveTo>
                  <a:pt x="424" y="523"/>
                </a:moveTo>
                <a:lnTo>
                  <a:pt x="324" y="423"/>
                </a:lnTo>
                <a:lnTo>
                  <a:pt x="424" y="423"/>
                </a:lnTo>
                <a:lnTo>
                  <a:pt x="424" y="523"/>
                </a:lnTo>
                <a:close/>
                <a:moveTo>
                  <a:pt x="771" y="212"/>
                </a:moveTo>
                <a:lnTo>
                  <a:pt x="735" y="212"/>
                </a:lnTo>
                <a:lnTo>
                  <a:pt x="728" y="201"/>
                </a:lnTo>
                <a:lnTo>
                  <a:pt x="720" y="188"/>
                </a:lnTo>
                <a:lnTo>
                  <a:pt x="708" y="174"/>
                </a:lnTo>
                <a:lnTo>
                  <a:pt x="694" y="160"/>
                </a:lnTo>
                <a:lnTo>
                  <a:pt x="687" y="153"/>
                </a:lnTo>
                <a:lnTo>
                  <a:pt x="678" y="146"/>
                </a:lnTo>
                <a:lnTo>
                  <a:pt x="668" y="141"/>
                </a:lnTo>
                <a:lnTo>
                  <a:pt x="659" y="134"/>
                </a:lnTo>
                <a:lnTo>
                  <a:pt x="649" y="130"/>
                </a:lnTo>
                <a:lnTo>
                  <a:pt x="638" y="127"/>
                </a:lnTo>
                <a:lnTo>
                  <a:pt x="627" y="124"/>
                </a:lnTo>
                <a:lnTo>
                  <a:pt x="615" y="123"/>
                </a:lnTo>
                <a:lnTo>
                  <a:pt x="607" y="109"/>
                </a:lnTo>
                <a:lnTo>
                  <a:pt x="595" y="90"/>
                </a:lnTo>
                <a:lnTo>
                  <a:pt x="588" y="81"/>
                </a:lnTo>
                <a:lnTo>
                  <a:pt x="580" y="70"/>
                </a:lnTo>
                <a:lnTo>
                  <a:pt x="571" y="60"/>
                </a:lnTo>
                <a:lnTo>
                  <a:pt x="560" y="50"/>
                </a:lnTo>
                <a:lnTo>
                  <a:pt x="549" y="40"/>
                </a:lnTo>
                <a:lnTo>
                  <a:pt x="537" y="30"/>
                </a:lnTo>
                <a:lnTo>
                  <a:pt x="524" y="22"/>
                </a:lnTo>
                <a:lnTo>
                  <a:pt x="509" y="14"/>
                </a:lnTo>
                <a:lnTo>
                  <a:pt x="493" y="9"/>
                </a:lnTo>
                <a:lnTo>
                  <a:pt x="476" y="4"/>
                </a:lnTo>
                <a:lnTo>
                  <a:pt x="458" y="1"/>
                </a:lnTo>
                <a:lnTo>
                  <a:pt x="439" y="0"/>
                </a:lnTo>
                <a:lnTo>
                  <a:pt x="420" y="1"/>
                </a:lnTo>
                <a:lnTo>
                  <a:pt x="401" y="4"/>
                </a:lnTo>
                <a:lnTo>
                  <a:pt x="384" y="9"/>
                </a:lnTo>
                <a:lnTo>
                  <a:pt x="369" y="14"/>
                </a:lnTo>
                <a:lnTo>
                  <a:pt x="354" y="22"/>
                </a:lnTo>
                <a:lnTo>
                  <a:pt x="340" y="30"/>
                </a:lnTo>
                <a:lnTo>
                  <a:pt x="328" y="40"/>
                </a:lnTo>
                <a:lnTo>
                  <a:pt x="317" y="50"/>
                </a:lnTo>
                <a:lnTo>
                  <a:pt x="307" y="60"/>
                </a:lnTo>
                <a:lnTo>
                  <a:pt x="297" y="70"/>
                </a:lnTo>
                <a:lnTo>
                  <a:pt x="289" y="81"/>
                </a:lnTo>
                <a:lnTo>
                  <a:pt x="282" y="90"/>
                </a:lnTo>
                <a:lnTo>
                  <a:pt x="271" y="109"/>
                </a:lnTo>
                <a:lnTo>
                  <a:pt x="263" y="123"/>
                </a:lnTo>
                <a:lnTo>
                  <a:pt x="251" y="124"/>
                </a:lnTo>
                <a:lnTo>
                  <a:pt x="239" y="127"/>
                </a:lnTo>
                <a:lnTo>
                  <a:pt x="229" y="130"/>
                </a:lnTo>
                <a:lnTo>
                  <a:pt x="219" y="134"/>
                </a:lnTo>
                <a:lnTo>
                  <a:pt x="209" y="141"/>
                </a:lnTo>
                <a:lnTo>
                  <a:pt x="200" y="146"/>
                </a:lnTo>
                <a:lnTo>
                  <a:pt x="191" y="153"/>
                </a:lnTo>
                <a:lnTo>
                  <a:pt x="184" y="160"/>
                </a:lnTo>
                <a:lnTo>
                  <a:pt x="170" y="174"/>
                </a:lnTo>
                <a:lnTo>
                  <a:pt x="158" y="188"/>
                </a:lnTo>
                <a:lnTo>
                  <a:pt x="149" y="201"/>
                </a:lnTo>
                <a:lnTo>
                  <a:pt x="143" y="212"/>
                </a:lnTo>
                <a:lnTo>
                  <a:pt x="106" y="212"/>
                </a:lnTo>
                <a:lnTo>
                  <a:pt x="98" y="212"/>
                </a:lnTo>
                <a:lnTo>
                  <a:pt x="89" y="213"/>
                </a:lnTo>
                <a:lnTo>
                  <a:pt x="81" y="215"/>
                </a:lnTo>
                <a:lnTo>
                  <a:pt x="72" y="218"/>
                </a:lnTo>
                <a:lnTo>
                  <a:pt x="62" y="222"/>
                </a:lnTo>
                <a:lnTo>
                  <a:pt x="54" y="227"/>
                </a:lnTo>
                <a:lnTo>
                  <a:pt x="45" y="232"/>
                </a:lnTo>
                <a:lnTo>
                  <a:pt x="38" y="238"/>
                </a:lnTo>
                <a:lnTo>
                  <a:pt x="30" y="246"/>
                </a:lnTo>
                <a:lnTo>
                  <a:pt x="23" y="253"/>
                </a:lnTo>
                <a:lnTo>
                  <a:pt x="16" y="262"/>
                </a:lnTo>
                <a:lnTo>
                  <a:pt x="11" y="272"/>
                </a:lnTo>
                <a:lnTo>
                  <a:pt x="7" y="282"/>
                </a:lnTo>
                <a:lnTo>
                  <a:pt x="3" y="293"/>
                </a:lnTo>
                <a:lnTo>
                  <a:pt x="1" y="305"/>
                </a:lnTo>
                <a:lnTo>
                  <a:pt x="0" y="317"/>
                </a:lnTo>
                <a:lnTo>
                  <a:pt x="1" y="330"/>
                </a:lnTo>
                <a:lnTo>
                  <a:pt x="2" y="340"/>
                </a:lnTo>
                <a:lnTo>
                  <a:pt x="5" y="351"/>
                </a:lnTo>
                <a:lnTo>
                  <a:pt x="8" y="362"/>
                </a:lnTo>
                <a:lnTo>
                  <a:pt x="12" y="371"/>
                </a:lnTo>
                <a:lnTo>
                  <a:pt x="17" y="380"/>
                </a:lnTo>
                <a:lnTo>
                  <a:pt x="23" y="387"/>
                </a:lnTo>
                <a:lnTo>
                  <a:pt x="29" y="395"/>
                </a:lnTo>
                <a:lnTo>
                  <a:pt x="37" y="401"/>
                </a:lnTo>
                <a:lnTo>
                  <a:pt x="44" y="407"/>
                </a:lnTo>
                <a:lnTo>
                  <a:pt x="53" y="412"/>
                </a:lnTo>
                <a:lnTo>
                  <a:pt x="62" y="415"/>
                </a:lnTo>
                <a:lnTo>
                  <a:pt x="72" y="419"/>
                </a:lnTo>
                <a:lnTo>
                  <a:pt x="83" y="421"/>
                </a:lnTo>
                <a:lnTo>
                  <a:pt x="95" y="422"/>
                </a:lnTo>
                <a:lnTo>
                  <a:pt x="106" y="423"/>
                </a:lnTo>
                <a:lnTo>
                  <a:pt x="281" y="423"/>
                </a:lnTo>
                <a:lnTo>
                  <a:pt x="424" y="567"/>
                </a:lnTo>
                <a:lnTo>
                  <a:pt x="424" y="634"/>
                </a:lnTo>
                <a:lnTo>
                  <a:pt x="258" y="634"/>
                </a:lnTo>
                <a:lnTo>
                  <a:pt x="253" y="635"/>
                </a:lnTo>
                <a:lnTo>
                  <a:pt x="250" y="636"/>
                </a:lnTo>
                <a:lnTo>
                  <a:pt x="248" y="638"/>
                </a:lnTo>
                <a:lnTo>
                  <a:pt x="245" y="642"/>
                </a:lnTo>
                <a:lnTo>
                  <a:pt x="244" y="645"/>
                </a:lnTo>
                <a:lnTo>
                  <a:pt x="243" y="648"/>
                </a:lnTo>
                <a:lnTo>
                  <a:pt x="243" y="651"/>
                </a:lnTo>
                <a:lnTo>
                  <a:pt x="244" y="656"/>
                </a:lnTo>
                <a:lnTo>
                  <a:pt x="334" y="897"/>
                </a:lnTo>
                <a:lnTo>
                  <a:pt x="336" y="901"/>
                </a:lnTo>
                <a:lnTo>
                  <a:pt x="339" y="903"/>
                </a:lnTo>
                <a:lnTo>
                  <a:pt x="343" y="905"/>
                </a:lnTo>
                <a:lnTo>
                  <a:pt x="348" y="906"/>
                </a:lnTo>
                <a:lnTo>
                  <a:pt x="529" y="906"/>
                </a:lnTo>
                <a:lnTo>
                  <a:pt x="534" y="905"/>
                </a:lnTo>
                <a:lnTo>
                  <a:pt x="538" y="903"/>
                </a:lnTo>
                <a:lnTo>
                  <a:pt x="541" y="901"/>
                </a:lnTo>
                <a:lnTo>
                  <a:pt x="544" y="897"/>
                </a:lnTo>
                <a:lnTo>
                  <a:pt x="634" y="656"/>
                </a:lnTo>
                <a:lnTo>
                  <a:pt x="635" y="651"/>
                </a:lnTo>
                <a:lnTo>
                  <a:pt x="635" y="648"/>
                </a:lnTo>
                <a:lnTo>
                  <a:pt x="634" y="645"/>
                </a:lnTo>
                <a:lnTo>
                  <a:pt x="632" y="642"/>
                </a:lnTo>
                <a:lnTo>
                  <a:pt x="630" y="638"/>
                </a:lnTo>
                <a:lnTo>
                  <a:pt x="627" y="636"/>
                </a:lnTo>
                <a:lnTo>
                  <a:pt x="623" y="635"/>
                </a:lnTo>
                <a:lnTo>
                  <a:pt x="620" y="634"/>
                </a:lnTo>
                <a:lnTo>
                  <a:pt x="454" y="634"/>
                </a:lnTo>
                <a:lnTo>
                  <a:pt x="454" y="567"/>
                </a:lnTo>
                <a:lnTo>
                  <a:pt x="595" y="423"/>
                </a:lnTo>
                <a:lnTo>
                  <a:pt x="771" y="423"/>
                </a:lnTo>
                <a:lnTo>
                  <a:pt x="783" y="422"/>
                </a:lnTo>
                <a:lnTo>
                  <a:pt x="794" y="421"/>
                </a:lnTo>
                <a:lnTo>
                  <a:pt x="805" y="419"/>
                </a:lnTo>
                <a:lnTo>
                  <a:pt x="815" y="415"/>
                </a:lnTo>
                <a:lnTo>
                  <a:pt x="825" y="412"/>
                </a:lnTo>
                <a:lnTo>
                  <a:pt x="834" y="407"/>
                </a:lnTo>
                <a:lnTo>
                  <a:pt x="841" y="401"/>
                </a:lnTo>
                <a:lnTo>
                  <a:pt x="849" y="395"/>
                </a:lnTo>
                <a:lnTo>
                  <a:pt x="855" y="387"/>
                </a:lnTo>
                <a:lnTo>
                  <a:pt x="860" y="380"/>
                </a:lnTo>
                <a:lnTo>
                  <a:pt x="866" y="371"/>
                </a:lnTo>
                <a:lnTo>
                  <a:pt x="869" y="362"/>
                </a:lnTo>
                <a:lnTo>
                  <a:pt x="872" y="351"/>
                </a:lnTo>
                <a:lnTo>
                  <a:pt x="875" y="340"/>
                </a:lnTo>
                <a:lnTo>
                  <a:pt x="876" y="330"/>
                </a:lnTo>
                <a:lnTo>
                  <a:pt x="876" y="317"/>
                </a:lnTo>
                <a:lnTo>
                  <a:pt x="876" y="305"/>
                </a:lnTo>
                <a:lnTo>
                  <a:pt x="874" y="293"/>
                </a:lnTo>
                <a:lnTo>
                  <a:pt x="871" y="282"/>
                </a:lnTo>
                <a:lnTo>
                  <a:pt x="867" y="272"/>
                </a:lnTo>
                <a:lnTo>
                  <a:pt x="861" y="262"/>
                </a:lnTo>
                <a:lnTo>
                  <a:pt x="855" y="253"/>
                </a:lnTo>
                <a:lnTo>
                  <a:pt x="848" y="246"/>
                </a:lnTo>
                <a:lnTo>
                  <a:pt x="840" y="238"/>
                </a:lnTo>
                <a:lnTo>
                  <a:pt x="833" y="232"/>
                </a:lnTo>
                <a:lnTo>
                  <a:pt x="824" y="227"/>
                </a:lnTo>
                <a:lnTo>
                  <a:pt x="814" y="222"/>
                </a:lnTo>
                <a:lnTo>
                  <a:pt x="806" y="218"/>
                </a:lnTo>
                <a:lnTo>
                  <a:pt x="797" y="215"/>
                </a:lnTo>
                <a:lnTo>
                  <a:pt x="787" y="213"/>
                </a:lnTo>
                <a:lnTo>
                  <a:pt x="779" y="212"/>
                </a:lnTo>
                <a:lnTo>
                  <a:pt x="771" y="2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DE0D8070-B81C-49AF-9238-10F710AE2ABA}"/>
              </a:ext>
            </a:extLst>
          </p:cNvPr>
          <p:cNvGrpSpPr>
            <a:grpSpLocks noChangeAspect="1"/>
          </p:cNvGrpSpPr>
          <p:nvPr/>
        </p:nvGrpSpPr>
        <p:grpSpPr>
          <a:xfrm>
            <a:off x="5527948" y="3291951"/>
            <a:ext cx="358010" cy="360000"/>
            <a:chOff x="11601450" y="5076825"/>
            <a:chExt cx="285751" cy="287338"/>
          </a:xfrm>
          <a:solidFill>
            <a:schemeClr val="bg1"/>
          </a:solidFill>
        </p:grpSpPr>
        <p:sp>
          <p:nvSpPr>
            <p:cNvPr id="136" name="Freeform 2606">
              <a:extLst>
                <a:ext uri="{FF2B5EF4-FFF2-40B4-BE49-F238E27FC236}">
                  <a16:creationId xmlns:a16="http://schemas.microsoft.com/office/drawing/2014/main" id="{8BCACC09-4AB4-4D3A-A426-80B64B3FF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2413" y="5230813"/>
              <a:ext cx="122238" cy="63500"/>
            </a:xfrm>
            <a:custGeom>
              <a:avLst/>
              <a:gdLst>
                <a:gd name="T0" fmla="*/ 337 w 385"/>
                <a:gd name="T1" fmla="*/ 202 h 202"/>
                <a:gd name="T2" fmla="*/ 346 w 385"/>
                <a:gd name="T3" fmla="*/ 177 h 202"/>
                <a:gd name="T4" fmla="*/ 355 w 385"/>
                <a:gd name="T5" fmla="*/ 151 h 202"/>
                <a:gd name="T6" fmla="*/ 362 w 385"/>
                <a:gd name="T7" fmla="*/ 126 h 202"/>
                <a:gd name="T8" fmla="*/ 369 w 385"/>
                <a:gd name="T9" fmla="*/ 101 h 202"/>
                <a:gd name="T10" fmla="*/ 374 w 385"/>
                <a:gd name="T11" fmla="*/ 75 h 202"/>
                <a:gd name="T12" fmla="*/ 379 w 385"/>
                <a:gd name="T13" fmla="*/ 50 h 202"/>
                <a:gd name="T14" fmla="*/ 383 w 385"/>
                <a:gd name="T15" fmla="*/ 26 h 202"/>
                <a:gd name="T16" fmla="*/ 385 w 385"/>
                <a:gd name="T17" fmla="*/ 0 h 202"/>
                <a:gd name="T18" fmla="*/ 0 w 385"/>
                <a:gd name="T19" fmla="*/ 0 h 202"/>
                <a:gd name="T20" fmla="*/ 3 w 385"/>
                <a:gd name="T21" fmla="*/ 26 h 202"/>
                <a:gd name="T22" fmla="*/ 7 w 385"/>
                <a:gd name="T23" fmla="*/ 50 h 202"/>
                <a:gd name="T24" fmla="*/ 11 w 385"/>
                <a:gd name="T25" fmla="*/ 75 h 202"/>
                <a:gd name="T26" fmla="*/ 16 w 385"/>
                <a:gd name="T27" fmla="*/ 101 h 202"/>
                <a:gd name="T28" fmla="*/ 23 w 385"/>
                <a:gd name="T29" fmla="*/ 126 h 202"/>
                <a:gd name="T30" fmla="*/ 31 w 385"/>
                <a:gd name="T31" fmla="*/ 151 h 202"/>
                <a:gd name="T32" fmla="*/ 40 w 385"/>
                <a:gd name="T33" fmla="*/ 177 h 202"/>
                <a:gd name="T34" fmla="*/ 48 w 385"/>
                <a:gd name="T35" fmla="*/ 202 h 202"/>
                <a:gd name="T36" fmla="*/ 337 w 385"/>
                <a:gd name="T3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5" h="202">
                  <a:moveTo>
                    <a:pt x="337" y="202"/>
                  </a:moveTo>
                  <a:lnTo>
                    <a:pt x="346" y="177"/>
                  </a:lnTo>
                  <a:lnTo>
                    <a:pt x="355" y="151"/>
                  </a:lnTo>
                  <a:lnTo>
                    <a:pt x="362" y="126"/>
                  </a:lnTo>
                  <a:lnTo>
                    <a:pt x="369" y="101"/>
                  </a:lnTo>
                  <a:lnTo>
                    <a:pt x="374" y="75"/>
                  </a:lnTo>
                  <a:lnTo>
                    <a:pt x="379" y="50"/>
                  </a:lnTo>
                  <a:lnTo>
                    <a:pt x="383" y="26"/>
                  </a:lnTo>
                  <a:lnTo>
                    <a:pt x="385" y="0"/>
                  </a:lnTo>
                  <a:lnTo>
                    <a:pt x="0" y="0"/>
                  </a:lnTo>
                  <a:lnTo>
                    <a:pt x="3" y="26"/>
                  </a:lnTo>
                  <a:lnTo>
                    <a:pt x="7" y="50"/>
                  </a:lnTo>
                  <a:lnTo>
                    <a:pt x="11" y="75"/>
                  </a:lnTo>
                  <a:lnTo>
                    <a:pt x="16" y="101"/>
                  </a:lnTo>
                  <a:lnTo>
                    <a:pt x="23" y="126"/>
                  </a:lnTo>
                  <a:lnTo>
                    <a:pt x="31" y="151"/>
                  </a:lnTo>
                  <a:lnTo>
                    <a:pt x="40" y="177"/>
                  </a:lnTo>
                  <a:lnTo>
                    <a:pt x="48" y="202"/>
                  </a:lnTo>
                  <a:lnTo>
                    <a:pt x="337" y="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2607">
              <a:extLst>
                <a:ext uri="{FF2B5EF4-FFF2-40B4-BE49-F238E27FC236}">
                  <a16:creationId xmlns:a16="http://schemas.microsoft.com/office/drawing/2014/main" id="{3B8F4A82-9785-4B7B-9407-0FEB91A18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2413" y="5156200"/>
              <a:ext cx="123825" cy="65088"/>
            </a:xfrm>
            <a:custGeom>
              <a:avLst/>
              <a:gdLst>
                <a:gd name="T0" fmla="*/ 363 w 390"/>
                <a:gd name="T1" fmla="*/ 0 h 203"/>
                <a:gd name="T2" fmla="*/ 26 w 390"/>
                <a:gd name="T3" fmla="*/ 0 h 203"/>
                <a:gd name="T4" fmla="*/ 18 w 390"/>
                <a:gd name="T5" fmla="*/ 24 h 203"/>
                <a:gd name="T6" fmla="*/ 13 w 390"/>
                <a:gd name="T7" fmla="*/ 50 h 203"/>
                <a:gd name="T8" fmla="*/ 9 w 390"/>
                <a:gd name="T9" fmla="*/ 75 h 203"/>
                <a:gd name="T10" fmla="*/ 4 w 390"/>
                <a:gd name="T11" fmla="*/ 100 h 203"/>
                <a:gd name="T12" fmla="*/ 2 w 390"/>
                <a:gd name="T13" fmla="*/ 126 h 203"/>
                <a:gd name="T14" fmla="*/ 0 w 390"/>
                <a:gd name="T15" fmla="*/ 151 h 203"/>
                <a:gd name="T16" fmla="*/ 0 w 390"/>
                <a:gd name="T17" fmla="*/ 176 h 203"/>
                <a:gd name="T18" fmla="*/ 0 w 390"/>
                <a:gd name="T19" fmla="*/ 203 h 203"/>
                <a:gd name="T20" fmla="*/ 390 w 390"/>
                <a:gd name="T21" fmla="*/ 203 h 203"/>
                <a:gd name="T22" fmla="*/ 390 w 390"/>
                <a:gd name="T23" fmla="*/ 176 h 203"/>
                <a:gd name="T24" fmla="*/ 390 w 390"/>
                <a:gd name="T25" fmla="*/ 151 h 203"/>
                <a:gd name="T26" fmla="*/ 387 w 390"/>
                <a:gd name="T27" fmla="*/ 126 h 203"/>
                <a:gd name="T28" fmla="*/ 385 w 390"/>
                <a:gd name="T29" fmla="*/ 100 h 203"/>
                <a:gd name="T30" fmla="*/ 381 w 390"/>
                <a:gd name="T31" fmla="*/ 75 h 203"/>
                <a:gd name="T32" fmla="*/ 376 w 390"/>
                <a:gd name="T33" fmla="*/ 50 h 203"/>
                <a:gd name="T34" fmla="*/ 371 w 390"/>
                <a:gd name="T35" fmla="*/ 24 h 203"/>
                <a:gd name="T36" fmla="*/ 363 w 390"/>
                <a:gd name="T37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0" h="203">
                  <a:moveTo>
                    <a:pt x="363" y="0"/>
                  </a:moveTo>
                  <a:lnTo>
                    <a:pt x="26" y="0"/>
                  </a:lnTo>
                  <a:lnTo>
                    <a:pt x="18" y="24"/>
                  </a:lnTo>
                  <a:lnTo>
                    <a:pt x="13" y="50"/>
                  </a:lnTo>
                  <a:lnTo>
                    <a:pt x="9" y="75"/>
                  </a:lnTo>
                  <a:lnTo>
                    <a:pt x="4" y="100"/>
                  </a:lnTo>
                  <a:lnTo>
                    <a:pt x="2" y="126"/>
                  </a:lnTo>
                  <a:lnTo>
                    <a:pt x="0" y="151"/>
                  </a:lnTo>
                  <a:lnTo>
                    <a:pt x="0" y="176"/>
                  </a:lnTo>
                  <a:lnTo>
                    <a:pt x="0" y="203"/>
                  </a:lnTo>
                  <a:lnTo>
                    <a:pt x="390" y="203"/>
                  </a:lnTo>
                  <a:lnTo>
                    <a:pt x="390" y="176"/>
                  </a:lnTo>
                  <a:lnTo>
                    <a:pt x="390" y="151"/>
                  </a:lnTo>
                  <a:lnTo>
                    <a:pt x="387" y="126"/>
                  </a:lnTo>
                  <a:lnTo>
                    <a:pt x="385" y="100"/>
                  </a:lnTo>
                  <a:lnTo>
                    <a:pt x="381" y="75"/>
                  </a:lnTo>
                  <a:lnTo>
                    <a:pt x="376" y="50"/>
                  </a:lnTo>
                  <a:lnTo>
                    <a:pt x="371" y="24"/>
                  </a:lnTo>
                  <a:lnTo>
                    <a:pt x="36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2608">
              <a:extLst>
                <a:ext uri="{FF2B5EF4-FFF2-40B4-BE49-F238E27FC236}">
                  <a16:creationId xmlns:a16="http://schemas.microsoft.com/office/drawing/2014/main" id="{3CCAD89B-6359-4F47-AFEA-46E07005D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9888" y="5230813"/>
              <a:ext cx="87313" cy="63500"/>
            </a:xfrm>
            <a:custGeom>
              <a:avLst/>
              <a:gdLst>
                <a:gd name="T0" fmla="*/ 0 w 274"/>
                <a:gd name="T1" fmla="*/ 202 h 202"/>
                <a:gd name="T2" fmla="*/ 209 w 274"/>
                <a:gd name="T3" fmla="*/ 202 h 202"/>
                <a:gd name="T4" fmla="*/ 222 w 274"/>
                <a:gd name="T5" fmla="*/ 180 h 202"/>
                <a:gd name="T6" fmla="*/ 233 w 274"/>
                <a:gd name="T7" fmla="*/ 156 h 202"/>
                <a:gd name="T8" fmla="*/ 244 w 274"/>
                <a:gd name="T9" fmla="*/ 131 h 202"/>
                <a:gd name="T10" fmla="*/ 253 w 274"/>
                <a:gd name="T11" fmla="*/ 106 h 202"/>
                <a:gd name="T12" fmla="*/ 261 w 274"/>
                <a:gd name="T13" fmla="*/ 81 h 202"/>
                <a:gd name="T14" fmla="*/ 266 w 274"/>
                <a:gd name="T15" fmla="*/ 54 h 202"/>
                <a:gd name="T16" fmla="*/ 271 w 274"/>
                <a:gd name="T17" fmla="*/ 28 h 202"/>
                <a:gd name="T18" fmla="*/ 274 w 274"/>
                <a:gd name="T19" fmla="*/ 0 h 202"/>
                <a:gd name="T20" fmla="*/ 45 w 274"/>
                <a:gd name="T21" fmla="*/ 0 h 202"/>
                <a:gd name="T22" fmla="*/ 43 w 274"/>
                <a:gd name="T23" fmla="*/ 26 h 202"/>
                <a:gd name="T24" fmla="*/ 39 w 274"/>
                <a:gd name="T25" fmla="*/ 50 h 202"/>
                <a:gd name="T26" fmla="*/ 35 w 274"/>
                <a:gd name="T27" fmla="*/ 75 h 202"/>
                <a:gd name="T28" fmla="*/ 29 w 274"/>
                <a:gd name="T29" fmla="*/ 101 h 202"/>
                <a:gd name="T30" fmla="*/ 24 w 274"/>
                <a:gd name="T31" fmla="*/ 126 h 202"/>
                <a:gd name="T32" fmla="*/ 16 w 274"/>
                <a:gd name="T33" fmla="*/ 151 h 202"/>
                <a:gd name="T34" fmla="*/ 9 w 274"/>
                <a:gd name="T35" fmla="*/ 177 h 202"/>
                <a:gd name="T36" fmla="*/ 0 w 274"/>
                <a:gd name="T37" fmla="*/ 202 h 202"/>
                <a:gd name="T38" fmla="*/ 0 w 274"/>
                <a:gd name="T39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4" h="202">
                  <a:moveTo>
                    <a:pt x="0" y="202"/>
                  </a:moveTo>
                  <a:lnTo>
                    <a:pt x="209" y="202"/>
                  </a:lnTo>
                  <a:lnTo>
                    <a:pt x="222" y="180"/>
                  </a:lnTo>
                  <a:lnTo>
                    <a:pt x="233" y="156"/>
                  </a:lnTo>
                  <a:lnTo>
                    <a:pt x="244" y="131"/>
                  </a:lnTo>
                  <a:lnTo>
                    <a:pt x="253" y="106"/>
                  </a:lnTo>
                  <a:lnTo>
                    <a:pt x="261" y="81"/>
                  </a:lnTo>
                  <a:lnTo>
                    <a:pt x="266" y="54"/>
                  </a:lnTo>
                  <a:lnTo>
                    <a:pt x="271" y="28"/>
                  </a:lnTo>
                  <a:lnTo>
                    <a:pt x="274" y="0"/>
                  </a:lnTo>
                  <a:lnTo>
                    <a:pt x="45" y="0"/>
                  </a:lnTo>
                  <a:lnTo>
                    <a:pt x="43" y="26"/>
                  </a:lnTo>
                  <a:lnTo>
                    <a:pt x="39" y="50"/>
                  </a:lnTo>
                  <a:lnTo>
                    <a:pt x="35" y="75"/>
                  </a:lnTo>
                  <a:lnTo>
                    <a:pt x="29" y="101"/>
                  </a:lnTo>
                  <a:lnTo>
                    <a:pt x="24" y="126"/>
                  </a:lnTo>
                  <a:lnTo>
                    <a:pt x="16" y="151"/>
                  </a:lnTo>
                  <a:lnTo>
                    <a:pt x="9" y="177"/>
                  </a:lnTo>
                  <a:lnTo>
                    <a:pt x="0" y="202"/>
                  </a:lnTo>
                  <a:lnTo>
                    <a:pt x="0" y="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2609">
              <a:extLst>
                <a:ext uri="{FF2B5EF4-FFF2-40B4-BE49-F238E27FC236}">
                  <a16:creationId xmlns:a16="http://schemas.microsoft.com/office/drawing/2014/main" id="{105AB7FF-605E-49CD-BB51-9124EBFAB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3050" y="5303838"/>
              <a:ext cx="82550" cy="60325"/>
            </a:xfrm>
            <a:custGeom>
              <a:avLst/>
              <a:gdLst>
                <a:gd name="T0" fmla="*/ 0 w 262"/>
                <a:gd name="T1" fmla="*/ 0 h 186"/>
                <a:gd name="T2" fmla="*/ 10 w 262"/>
                <a:gd name="T3" fmla="*/ 23 h 186"/>
                <a:gd name="T4" fmla="*/ 21 w 262"/>
                <a:gd name="T5" fmla="*/ 46 h 186"/>
                <a:gd name="T6" fmla="*/ 33 w 262"/>
                <a:gd name="T7" fmla="*/ 69 h 186"/>
                <a:gd name="T8" fmla="*/ 46 w 262"/>
                <a:gd name="T9" fmla="*/ 92 h 186"/>
                <a:gd name="T10" fmla="*/ 60 w 262"/>
                <a:gd name="T11" fmla="*/ 115 h 186"/>
                <a:gd name="T12" fmla="*/ 75 w 262"/>
                <a:gd name="T13" fmla="*/ 140 h 186"/>
                <a:gd name="T14" fmla="*/ 90 w 262"/>
                <a:gd name="T15" fmla="*/ 163 h 186"/>
                <a:gd name="T16" fmla="*/ 106 w 262"/>
                <a:gd name="T17" fmla="*/ 186 h 186"/>
                <a:gd name="T18" fmla="*/ 117 w 262"/>
                <a:gd name="T19" fmla="*/ 186 h 186"/>
                <a:gd name="T20" fmla="*/ 130 w 262"/>
                <a:gd name="T21" fmla="*/ 186 h 186"/>
                <a:gd name="T22" fmla="*/ 143 w 262"/>
                <a:gd name="T23" fmla="*/ 186 h 186"/>
                <a:gd name="T24" fmla="*/ 155 w 262"/>
                <a:gd name="T25" fmla="*/ 186 h 186"/>
                <a:gd name="T26" fmla="*/ 171 w 262"/>
                <a:gd name="T27" fmla="*/ 163 h 186"/>
                <a:gd name="T28" fmla="*/ 187 w 262"/>
                <a:gd name="T29" fmla="*/ 138 h 186"/>
                <a:gd name="T30" fmla="*/ 201 w 262"/>
                <a:gd name="T31" fmla="*/ 115 h 186"/>
                <a:gd name="T32" fmla="*/ 215 w 262"/>
                <a:gd name="T33" fmla="*/ 92 h 186"/>
                <a:gd name="T34" fmla="*/ 229 w 262"/>
                <a:gd name="T35" fmla="*/ 69 h 186"/>
                <a:gd name="T36" fmla="*/ 241 w 262"/>
                <a:gd name="T37" fmla="*/ 46 h 186"/>
                <a:gd name="T38" fmla="*/ 252 w 262"/>
                <a:gd name="T39" fmla="*/ 23 h 186"/>
                <a:gd name="T40" fmla="*/ 262 w 262"/>
                <a:gd name="T41" fmla="*/ 0 h 186"/>
                <a:gd name="T42" fmla="*/ 0 w 262"/>
                <a:gd name="T43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2" h="186">
                  <a:moveTo>
                    <a:pt x="0" y="0"/>
                  </a:moveTo>
                  <a:lnTo>
                    <a:pt x="10" y="23"/>
                  </a:lnTo>
                  <a:lnTo>
                    <a:pt x="21" y="46"/>
                  </a:lnTo>
                  <a:lnTo>
                    <a:pt x="33" y="69"/>
                  </a:lnTo>
                  <a:lnTo>
                    <a:pt x="46" y="92"/>
                  </a:lnTo>
                  <a:lnTo>
                    <a:pt x="60" y="115"/>
                  </a:lnTo>
                  <a:lnTo>
                    <a:pt x="75" y="140"/>
                  </a:lnTo>
                  <a:lnTo>
                    <a:pt x="90" y="163"/>
                  </a:lnTo>
                  <a:lnTo>
                    <a:pt x="106" y="186"/>
                  </a:lnTo>
                  <a:lnTo>
                    <a:pt x="117" y="186"/>
                  </a:lnTo>
                  <a:lnTo>
                    <a:pt x="130" y="186"/>
                  </a:lnTo>
                  <a:lnTo>
                    <a:pt x="143" y="186"/>
                  </a:lnTo>
                  <a:lnTo>
                    <a:pt x="155" y="186"/>
                  </a:lnTo>
                  <a:lnTo>
                    <a:pt x="171" y="163"/>
                  </a:lnTo>
                  <a:lnTo>
                    <a:pt x="187" y="138"/>
                  </a:lnTo>
                  <a:lnTo>
                    <a:pt x="201" y="115"/>
                  </a:lnTo>
                  <a:lnTo>
                    <a:pt x="215" y="92"/>
                  </a:lnTo>
                  <a:lnTo>
                    <a:pt x="229" y="69"/>
                  </a:lnTo>
                  <a:lnTo>
                    <a:pt x="241" y="46"/>
                  </a:lnTo>
                  <a:lnTo>
                    <a:pt x="252" y="23"/>
                  </a:lnTo>
                  <a:lnTo>
                    <a:pt x="26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2610">
              <a:extLst>
                <a:ext uri="{FF2B5EF4-FFF2-40B4-BE49-F238E27FC236}">
                  <a16:creationId xmlns:a16="http://schemas.microsoft.com/office/drawing/2014/main" id="{DD5A34AD-3BC6-446F-8C43-F286D884E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3525" y="5076825"/>
              <a:ext cx="101600" cy="69850"/>
            </a:xfrm>
            <a:custGeom>
              <a:avLst/>
              <a:gdLst>
                <a:gd name="T0" fmla="*/ 317 w 317"/>
                <a:gd name="T1" fmla="*/ 220 h 220"/>
                <a:gd name="T2" fmla="*/ 306 w 317"/>
                <a:gd name="T3" fmla="*/ 192 h 220"/>
                <a:gd name="T4" fmla="*/ 294 w 317"/>
                <a:gd name="T5" fmla="*/ 163 h 220"/>
                <a:gd name="T6" fmla="*/ 280 w 317"/>
                <a:gd name="T7" fmla="*/ 136 h 220"/>
                <a:gd name="T8" fmla="*/ 264 w 317"/>
                <a:gd name="T9" fmla="*/ 108 h 220"/>
                <a:gd name="T10" fmla="*/ 247 w 317"/>
                <a:gd name="T11" fmla="*/ 81 h 220"/>
                <a:gd name="T12" fmla="*/ 228 w 317"/>
                <a:gd name="T13" fmla="*/ 54 h 220"/>
                <a:gd name="T14" fmla="*/ 208 w 317"/>
                <a:gd name="T15" fmla="*/ 28 h 220"/>
                <a:gd name="T16" fmla="*/ 187 w 317"/>
                <a:gd name="T17" fmla="*/ 1 h 220"/>
                <a:gd name="T18" fmla="*/ 173 w 317"/>
                <a:gd name="T19" fmla="*/ 0 h 220"/>
                <a:gd name="T20" fmla="*/ 159 w 317"/>
                <a:gd name="T21" fmla="*/ 0 h 220"/>
                <a:gd name="T22" fmla="*/ 149 w 317"/>
                <a:gd name="T23" fmla="*/ 0 h 220"/>
                <a:gd name="T24" fmla="*/ 139 w 317"/>
                <a:gd name="T25" fmla="*/ 0 h 220"/>
                <a:gd name="T26" fmla="*/ 134 w 317"/>
                <a:gd name="T27" fmla="*/ 1 h 220"/>
                <a:gd name="T28" fmla="*/ 130 w 317"/>
                <a:gd name="T29" fmla="*/ 1 h 220"/>
                <a:gd name="T30" fmla="*/ 109 w 317"/>
                <a:gd name="T31" fmla="*/ 28 h 220"/>
                <a:gd name="T32" fmla="*/ 89 w 317"/>
                <a:gd name="T33" fmla="*/ 54 h 220"/>
                <a:gd name="T34" fmla="*/ 71 w 317"/>
                <a:gd name="T35" fmla="*/ 81 h 220"/>
                <a:gd name="T36" fmla="*/ 53 w 317"/>
                <a:gd name="T37" fmla="*/ 108 h 220"/>
                <a:gd name="T38" fmla="*/ 38 w 317"/>
                <a:gd name="T39" fmla="*/ 136 h 220"/>
                <a:gd name="T40" fmla="*/ 23 w 317"/>
                <a:gd name="T41" fmla="*/ 163 h 220"/>
                <a:gd name="T42" fmla="*/ 11 w 317"/>
                <a:gd name="T43" fmla="*/ 192 h 220"/>
                <a:gd name="T44" fmla="*/ 0 w 317"/>
                <a:gd name="T45" fmla="*/ 220 h 220"/>
                <a:gd name="T46" fmla="*/ 317 w 317"/>
                <a:gd name="T47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7" h="220">
                  <a:moveTo>
                    <a:pt x="317" y="220"/>
                  </a:moveTo>
                  <a:lnTo>
                    <a:pt x="306" y="192"/>
                  </a:lnTo>
                  <a:lnTo>
                    <a:pt x="294" y="163"/>
                  </a:lnTo>
                  <a:lnTo>
                    <a:pt x="280" y="136"/>
                  </a:lnTo>
                  <a:lnTo>
                    <a:pt x="264" y="108"/>
                  </a:lnTo>
                  <a:lnTo>
                    <a:pt x="247" y="81"/>
                  </a:lnTo>
                  <a:lnTo>
                    <a:pt x="228" y="54"/>
                  </a:lnTo>
                  <a:lnTo>
                    <a:pt x="208" y="28"/>
                  </a:lnTo>
                  <a:lnTo>
                    <a:pt x="187" y="1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9" y="0"/>
                  </a:lnTo>
                  <a:lnTo>
                    <a:pt x="139" y="0"/>
                  </a:lnTo>
                  <a:lnTo>
                    <a:pt x="134" y="1"/>
                  </a:lnTo>
                  <a:lnTo>
                    <a:pt x="130" y="1"/>
                  </a:lnTo>
                  <a:lnTo>
                    <a:pt x="109" y="28"/>
                  </a:lnTo>
                  <a:lnTo>
                    <a:pt x="89" y="54"/>
                  </a:lnTo>
                  <a:lnTo>
                    <a:pt x="71" y="81"/>
                  </a:lnTo>
                  <a:lnTo>
                    <a:pt x="53" y="108"/>
                  </a:lnTo>
                  <a:lnTo>
                    <a:pt x="38" y="136"/>
                  </a:lnTo>
                  <a:lnTo>
                    <a:pt x="23" y="163"/>
                  </a:lnTo>
                  <a:lnTo>
                    <a:pt x="11" y="192"/>
                  </a:lnTo>
                  <a:lnTo>
                    <a:pt x="0" y="220"/>
                  </a:lnTo>
                  <a:lnTo>
                    <a:pt x="317" y="2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2611">
              <a:extLst>
                <a:ext uri="{FF2B5EF4-FFF2-40B4-BE49-F238E27FC236}">
                  <a16:creationId xmlns:a16="http://schemas.microsoft.com/office/drawing/2014/main" id="{CF3A25B7-81F7-404A-8DFB-71D4FC831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6550" y="5080000"/>
              <a:ext cx="100013" cy="66675"/>
            </a:xfrm>
            <a:custGeom>
              <a:avLst/>
              <a:gdLst>
                <a:gd name="T0" fmla="*/ 316 w 316"/>
                <a:gd name="T1" fmla="*/ 214 h 214"/>
                <a:gd name="T2" fmla="*/ 303 w 316"/>
                <a:gd name="T3" fmla="*/ 193 h 214"/>
                <a:gd name="T4" fmla="*/ 289 w 316"/>
                <a:gd name="T5" fmla="*/ 174 h 214"/>
                <a:gd name="T6" fmla="*/ 273 w 316"/>
                <a:gd name="T7" fmla="*/ 155 h 214"/>
                <a:gd name="T8" fmla="*/ 257 w 316"/>
                <a:gd name="T9" fmla="*/ 136 h 214"/>
                <a:gd name="T10" fmla="*/ 240 w 316"/>
                <a:gd name="T11" fmla="*/ 119 h 214"/>
                <a:gd name="T12" fmla="*/ 222 w 316"/>
                <a:gd name="T13" fmla="*/ 103 h 214"/>
                <a:gd name="T14" fmla="*/ 203 w 316"/>
                <a:gd name="T15" fmla="*/ 88 h 214"/>
                <a:gd name="T16" fmla="*/ 183 w 316"/>
                <a:gd name="T17" fmla="*/ 73 h 214"/>
                <a:gd name="T18" fmla="*/ 162 w 316"/>
                <a:gd name="T19" fmla="*/ 59 h 214"/>
                <a:gd name="T20" fmla="*/ 141 w 316"/>
                <a:gd name="T21" fmla="*/ 47 h 214"/>
                <a:gd name="T22" fmla="*/ 119 w 316"/>
                <a:gd name="T23" fmla="*/ 36 h 214"/>
                <a:gd name="T24" fmla="*/ 96 w 316"/>
                <a:gd name="T25" fmla="*/ 26 h 214"/>
                <a:gd name="T26" fmla="*/ 73 w 316"/>
                <a:gd name="T27" fmla="*/ 18 h 214"/>
                <a:gd name="T28" fmla="*/ 49 w 316"/>
                <a:gd name="T29" fmla="*/ 11 h 214"/>
                <a:gd name="T30" fmla="*/ 24 w 316"/>
                <a:gd name="T31" fmla="*/ 4 h 214"/>
                <a:gd name="T32" fmla="*/ 0 w 316"/>
                <a:gd name="T33" fmla="*/ 0 h 214"/>
                <a:gd name="T34" fmla="*/ 19 w 316"/>
                <a:gd name="T35" fmla="*/ 25 h 214"/>
                <a:gd name="T36" fmla="*/ 38 w 316"/>
                <a:gd name="T37" fmla="*/ 51 h 214"/>
                <a:gd name="T38" fmla="*/ 54 w 316"/>
                <a:gd name="T39" fmla="*/ 78 h 214"/>
                <a:gd name="T40" fmla="*/ 70 w 316"/>
                <a:gd name="T41" fmla="*/ 104 h 214"/>
                <a:gd name="T42" fmla="*/ 84 w 316"/>
                <a:gd name="T43" fmla="*/ 131 h 214"/>
                <a:gd name="T44" fmla="*/ 96 w 316"/>
                <a:gd name="T45" fmla="*/ 158 h 214"/>
                <a:gd name="T46" fmla="*/ 108 w 316"/>
                <a:gd name="T47" fmla="*/ 186 h 214"/>
                <a:gd name="T48" fmla="*/ 118 w 316"/>
                <a:gd name="T49" fmla="*/ 214 h 214"/>
                <a:gd name="T50" fmla="*/ 316 w 316"/>
                <a:gd name="T51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6" h="214">
                  <a:moveTo>
                    <a:pt x="316" y="214"/>
                  </a:moveTo>
                  <a:lnTo>
                    <a:pt x="303" y="193"/>
                  </a:lnTo>
                  <a:lnTo>
                    <a:pt x="289" y="174"/>
                  </a:lnTo>
                  <a:lnTo>
                    <a:pt x="273" y="155"/>
                  </a:lnTo>
                  <a:lnTo>
                    <a:pt x="257" y="136"/>
                  </a:lnTo>
                  <a:lnTo>
                    <a:pt x="240" y="119"/>
                  </a:lnTo>
                  <a:lnTo>
                    <a:pt x="222" y="103"/>
                  </a:lnTo>
                  <a:lnTo>
                    <a:pt x="203" y="88"/>
                  </a:lnTo>
                  <a:lnTo>
                    <a:pt x="183" y="73"/>
                  </a:lnTo>
                  <a:lnTo>
                    <a:pt x="162" y="59"/>
                  </a:lnTo>
                  <a:lnTo>
                    <a:pt x="141" y="47"/>
                  </a:lnTo>
                  <a:lnTo>
                    <a:pt x="119" y="36"/>
                  </a:lnTo>
                  <a:lnTo>
                    <a:pt x="96" y="26"/>
                  </a:lnTo>
                  <a:lnTo>
                    <a:pt x="73" y="18"/>
                  </a:lnTo>
                  <a:lnTo>
                    <a:pt x="49" y="11"/>
                  </a:lnTo>
                  <a:lnTo>
                    <a:pt x="24" y="4"/>
                  </a:lnTo>
                  <a:lnTo>
                    <a:pt x="0" y="0"/>
                  </a:lnTo>
                  <a:lnTo>
                    <a:pt x="19" y="25"/>
                  </a:lnTo>
                  <a:lnTo>
                    <a:pt x="38" y="51"/>
                  </a:lnTo>
                  <a:lnTo>
                    <a:pt x="54" y="78"/>
                  </a:lnTo>
                  <a:lnTo>
                    <a:pt x="70" y="104"/>
                  </a:lnTo>
                  <a:lnTo>
                    <a:pt x="84" y="131"/>
                  </a:lnTo>
                  <a:lnTo>
                    <a:pt x="96" y="158"/>
                  </a:lnTo>
                  <a:lnTo>
                    <a:pt x="108" y="186"/>
                  </a:lnTo>
                  <a:lnTo>
                    <a:pt x="118" y="214"/>
                  </a:lnTo>
                  <a:lnTo>
                    <a:pt x="316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2612">
              <a:extLst>
                <a:ext uri="{FF2B5EF4-FFF2-40B4-BE49-F238E27FC236}">
                  <a16:creationId xmlns:a16="http://schemas.microsoft.com/office/drawing/2014/main" id="{73F3D89F-12AD-41FB-9D54-90E471D55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7825" y="5156200"/>
              <a:ext cx="79375" cy="65088"/>
            </a:xfrm>
            <a:custGeom>
              <a:avLst/>
              <a:gdLst>
                <a:gd name="T0" fmla="*/ 205 w 252"/>
                <a:gd name="T1" fmla="*/ 0 h 203"/>
                <a:gd name="T2" fmla="*/ 0 w 252"/>
                <a:gd name="T3" fmla="*/ 0 h 203"/>
                <a:gd name="T4" fmla="*/ 6 w 252"/>
                <a:gd name="T5" fmla="*/ 24 h 203"/>
                <a:gd name="T6" fmla="*/ 12 w 252"/>
                <a:gd name="T7" fmla="*/ 50 h 203"/>
                <a:gd name="T8" fmla="*/ 16 w 252"/>
                <a:gd name="T9" fmla="*/ 75 h 203"/>
                <a:gd name="T10" fmla="*/ 20 w 252"/>
                <a:gd name="T11" fmla="*/ 100 h 203"/>
                <a:gd name="T12" fmla="*/ 23 w 252"/>
                <a:gd name="T13" fmla="*/ 126 h 203"/>
                <a:gd name="T14" fmla="*/ 24 w 252"/>
                <a:gd name="T15" fmla="*/ 151 h 203"/>
                <a:gd name="T16" fmla="*/ 24 w 252"/>
                <a:gd name="T17" fmla="*/ 176 h 203"/>
                <a:gd name="T18" fmla="*/ 24 w 252"/>
                <a:gd name="T19" fmla="*/ 203 h 203"/>
                <a:gd name="T20" fmla="*/ 252 w 252"/>
                <a:gd name="T21" fmla="*/ 203 h 203"/>
                <a:gd name="T22" fmla="*/ 252 w 252"/>
                <a:gd name="T23" fmla="*/ 200 h 203"/>
                <a:gd name="T24" fmla="*/ 252 w 252"/>
                <a:gd name="T25" fmla="*/ 199 h 203"/>
                <a:gd name="T26" fmla="*/ 251 w 252"/>
                <a:gd name="T27" fmla="*/ 173 h 203"/>
                <a:gd name="T28" fmla="*/ 249 w 252"/>
                <a:gd name="T29" fmla="*/ 147 h 203"/>
                <a:gd name="T30" fmla="*/ 245 w 252"/>
                <a:gd name="T31" fmla="*/ 120 h 203"/>
                <a:gd name="T32" fmla="*/ 240 w 252"/>
                <a:gd name="T33" fmla="*/ 95 h 203"/>
                <a:gd name="T34" fmla="*/ 233 w 252"/>
                <a:gd name="T35" fmla="*/ 71 h 203"/>
                <a:gd name="T36" fmla="*/ 226 w 252"/>
                <a:gd name="T37" fmla="*/ 46 h 203"/>
                <a:gd name="T38" fmla="*/ 216 w 252"/>
                <a:gd name="T39" fmla="*/ 23 h 203"/>
                <a:gd name="T40" fmla="*/ 205 w 252"/>
                <a:gd name="T4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2" h="203">
                  <a:moveTo>
                    <a:pt x="205" y="0"/>
                  </a:moveTo>
                  <a:lnTo>
                    <a:pt x="0" y="0"/>
                  </a:lnTo>
                  <a:lnTo>
                    <a:pt x="6" y="24"/>
                  </a:lnTo>
                  <a:lnTo>
                    <a:pt x="12" y="50"/>
                  </a:lnTo>
                  <a:lnTo>
                    <a:pt x="16" y="75"/>
                  </a:lnTo>
                  <a:lnTo>
                    <a:pt x="20" y="100"/>
                  </a:lnTo>
                  <a:lnTo>
                    <a:pt x="23" y="126"/>
                  </a:lnTo>
                  <a:lnTo>
                    <a:pt x="24" y="151"/>
                  </a:lnTo>
                  <a:lnTo>
                    <a:pt x="24" y="176"/>
                  </a:lnTo>
                  <a:lnTo>
                    <a:pt x="24" y="203"/>
                  </a:lnTo>
                  <a:lnTo>
                    <a:pt x="252" y="203"/>
                  </a:lnTo>
                  <a:lnTo>
                    <a:pt x="252" y="200"/>
                  </a:lnTo>
                  <a:lnTo>
                    <a:pt x="252" y="199"/>
                  </a:lnTo>
                  <a:lnTo>
                    <a:pt x="251" y="173"/>
                  </a:lnTo>
                  <a:lnTo>
                    <a:pt x="249" y="147"/>
                  </a:lnTo>
                  <a:lnTo>
                    <a:pt x="245" y="120"/>
                  </a:lnTo>
                  <a:lnTo>
                    <a:pt x="240" y="95"/>
                  </a:lnTo>
                  <a:lnTo>
                    <a:pt x="233" y="71"/>
                  </a:lnTo>
                  <a:lnTo>
                    <a:pt x="226" y="46"/>
                  </a:lnTo>
                  <a:lnTo>
                    <a:pt x="216" y="23"/>
                  </a:lnTo>
                  <a:lnTo>
                    <a:pt x="20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2613">
              <a:extLst>
                <a:ext uri="{FF2B5EF4-FFF2-40B4-BE49-F238E27FC236}">
                  <a16:creationId xmlns:a16="http://schemas.microsoft.com/office/drawing/2014/main" id="{9C4A0F57-157B-4D5A-93C4-5ECA03150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4963" y="5303838"/>
              <a:ext cx="95250" cy="58738"/>
            </a:xfrm>
            <a:custGeom>
              <a:avLst/>
              <a:gdLst>
                <a:gd name="T0" fmla="*/ 0 w 300"/>
                <a:gd name="T1" fmla="*/ 181 h 181"/>
                <a:gd name="T2" fmla="*/ 23 w 300"/>
                <a:gd name="T3" fmla="*/ 177 h 181"/>
                <a:gd name="T4" fmla="*/ 45 w 300"/>
                <a:gd name="T5" fmla="*/ 173 h 181"/>
                <a:gd name="T6" fmla="*/ 67 w 300"/>
                <a:gd name="T7" fmla="*/ 166 h 181"/>
                <a:gd name="T8" fmla="*/ 89 w 300"/>
                <a:gd name="T9" fmla="*/ 159 h 181"/>
                <a:gd name="T10" fmla="*/ 110 w 300"/>
                <a:gd name="T11" fmla="*/ 151 h 181"/>
                <a:gd name="T12" fmla="*/ 131 w 300"/>
                <a:gd name="T13" fmla="*/ 142 h 181"/>
                <a:gd name="T14" fmla="*/ 150 w 300"/>
                <a:gd name="T15" fmla="*/ 131 h 181"/>
                <a:gd name="T16" fmla="*/ 169 w 300"/>
                <a:gd name="T17" fmla="*/ 120 h 181"/>
                <a:gd name="T18" fmla="*/ 188 w 300"/>
                <a:gd name="T19" fmla="*/ 108 h 181"/>
                <a:gd name="T20" fmla="*/ 207 w 300"/>
                <a:gd name="T21" fmla="*/ 94 h 181"/>
                <a:gd name="T22" fmla="*/ 224 w 300"/>
                <a:gd name="T23" fmla="*/ 81 h 181"/>
                <a:gd name="T24" fmla="*/ 241 w 300"/>
                <a:gd name="T25" fmla="*/ 66 h 181"/>
                <a:gd name="T26" fmla="*/ 256 w 300"/>
                <a:gd name="T27" fmla="*/ 50 h 181"/>
                <a:gd name="T28" fmla="*/ 271 w 300"/>
                <a:gd name="T29" fmla="*/ 34 h 181"/>
                <a:gd name="T30" fmla="*/ 286 w 300"/>
                <a:gd name="T31" fmla="*/ 17 h 181"/>
                <a:gd name="T32" fmla="*/ 300 w 300"/>
                <a:gd name="T33" fmla="*/ 0 h 181"/>
                <a:gd name="T34" fmla="*/ 99 w 300"/>
                <a:gd name="T35" fmla="*/ 0 h 181"/>
                <a:gd name="T36" fmla="*/ 89 w 300"/>
                <a:gd name="T37" fmla="*/ 23 h 181"/>
                <a:gd name="T38" fmla="*/ 79 w 300"/>
                <a:gd name="T39" fmla="*/ 45 h 181"/>
                <a:gd name="T40" fmla="*/ 68 w 300"/>
                <a:gd name="T41" fmla="*/ 68 h 181"/>
                <a:gd name="T42" fmla="*/ 56 w 300"/>
                <a:gd name="T43" fmla="*/ 91 h 181"/>
                <a:gd name="T44" fmla="*/ 42 w 300"/>
                <a:gd name="T45" fmla="*/ 113 h 181"/>
                <a:gd name="T46" fmla="*/ 29 w 300"/>
                <a:gd name="T47" fmla="*/ 136 h 181"/>
                <a:gd name="T48" fmla="*/ 15 w 300"/>
                <a:gd name="T49" fmla="*/ 159 h 181"/>
                <a:gd name="T50" fmla="*/ 0 w 300"/>
                <a:gd name="T51" fmla="*/ 181 h 181"/>
                <a:gd name="T52" fmla="*/ 0 w 300"/>
                <a:gd name="T53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0" h="181">
                  <a:moveTo>
                    <a:pt x="0" y="181"/>
                  </a:moveTo>
                  <a:lnTo>
                    <a:pt x="23" y="177"/>
                  </a:lnTo>
                  <a:lnTo>
                    <a:pt x="45" y="173"/>
                  </a:lnTo>
                  <a:lnTo>
                    <a:pt x="67" y="166"/>
                  </a:lnTo>
                  <a:lnTo>
                    <a:pt x="89" y="159"/>
                  </a:lnTo>
                  <a:lnTo>
                    <a:pt x="110" y="151"/>
                  </a:lnTo>
                  <a:lnTo>
                    <a:pt x="131" y="142"/>
                  </a:lnTo>
                  <a:lnTo>
                    <a:pt x="150" y="131"/>
                  </a:lnTo>
                  <a:lnTo>
                    <a:pt x="169" y="120"/>
                  </a:lnTo>
                  <a:lnTo>
                    <a:pt x="188" y="108"/>
                  </a:lnTo>
                  <a:lnTo>
                    <a:pt x="207" y="94"/>
                  </a:lnTo>
                  <a:lnTo>
                    <a:pt x="224" y="81"/>
                  </a:lnTo>
                  <a:lnTo>
                    <a:pt x="241" y="66"/>
                  </a:lnTo>
                  <a:lnTo>
                    <a:pt x="256" y="50"/>
                  </a:lnTo>
                  <a:lnTo>
                    <a:pt x="271" y="34"/>
                  </a:lnTo>
                  <a:lnTo>
                    <a:pt x="286" y="17"/>
                  </a:lnTo>
                  <a:lnTo>
                    <a:pt x="300" y="0"/>
                  </a:lnTo>
                  <a:lnTo>
                    <a:pt x="99" y="0"/>
                  </a:lnTo>
                  <a:lnTo>
                    <a:pt x="89" y="23"/>
                  </a:lnTo>
                  <a:lnTo>
                    <a:pt x="79" y="45"/>
                  </a:lnTo>
                  <a:lnTo>
                    <a:pt x="68" y="68"/>
                  </a:lnTo>
                  <a:lnTo>
                    <a:pt x="56" y="91"/>
                  </a:lnTo>
                  <a:lnTo>
                    <a:pt x="42" y="113"/>
                  </a:lnTo>
                  <a:lnTo>
                    <a:pt x="29" y="136"/>
                  </a:lnTo>
                  <a:lnTo>
                    <a:pt x="15" y="159"/>
                  </a:lnTo>
                  <a:lnTo>
                    <a:pt x="0" y="181"/>
                  </a:lnTo>
                  <a:lnTo>
                    <a:pt x="0" y="1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2614">
              <a:extLst>
                <a:ext uri="{FF2B5EF4-FFF2-40B4-BE49-F238E27FC236}">
                  <a16:creationId xmlns:a16="http://schemas.microsoft.com/office/drawing/2014/main" id="{C64FCC9D-FA88-4550-8A32-7694D85BE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8438" y="5303838"/>
              <a:ext cx="95250" cy="58738"/>
            </a:xfrm>
            <a:custGeom>
              <a:avLst/>
              <a:gdLst>
                <a:gd name="T0" fmla="*/ 0 w 299"/>
                <a:gd name="T1" fmla="*/ 0 h 181"/>
                <a:gd name="T2" fmla="*/ 14 w 299"/>
                <a:gd name="T3" fmla="*/ 17 h 181"/>
                <a:gd name="T4" fmla="*/ 28 w 299"/>
                <a:gd name="T5" fmla="*/ 34 h 181"/>
                <a:gd name="T6" fmla="*/ 43 w 299"/>
                <a:gd name="T7" fmla="*/ 50 h 181"/>
                <a:gd name="T8" fmla="*/ 59 w 299"/>
                <a:gd name="T9" fmla="*/ 66 h 181"/>
                <a:gd name="T10" fmla="*/ 76 w 299"/>
                <a:gd name="T11" fmla="*/ 81 h 181"/>
                <a:gd name="T12" fmla="*/ 93 w 299"/>
                <a:gd name="T13" fmla="*/ 95 h 181"/>
                <a:gd name="T14" fmla="*/ 112 w 299"/>
                <a:gd name="T15" fmla="*/ 108 h 181"/>
                <a:gd name="T16" fmla="*/ 130 w 299"/>
                <a:gd name="T17" fmla="*/ 121 h 181"/>
                <a:gd name="T18" fmla="*/ 149 w 299"/>
                <a:gd name="T19" fmla="*/ 132 h 181"/>
                <a:gd name="T20" fmla="*/ 169 w 299"/>
                <a:gd name="T21" fmla="*/ 142 h 181"/>
                <a:gd name="T22" fmla="*/ 190 w 299"/>
                <a:gd name="T23" fmla="*/ 152 h 181"/>
                <a:gd name="T24" fmla="*/ 211 w 299"/>
                <a:gd name="T25" fmla="*/ 159 h 181"/>
                <a:gd name="T26" fmla="*/ 232 w 299"/>
                <a:gd name="T27" fmla="*/ 167 h 181"/>
                <a:gd name="T28" fmla="*/ 254 w 299"/>
                <a:gd name="T29" fmla="*/ 173 h 181"/>
                <a:gd name="T30" fmla="*/ 276 w 299"/>
                <a:gd name="T31" fmla="*/ 178 h 181"/>
                <a:gd name="T32" fmla="*/ 299 w 299"/>
                <a:gd name="T33" fmla="*/ 181 h 181"/>
                <a:gd name="T34" fmla="*/ 283 w 299"/>
                <a:gd name="T35" fmla="*/ 159 h 181"/>
                <a:gd name="T36" fmla="*/ 269 w 299"/>
                <a:gd name="T37" fmla="*/ 136 h 181"/>
                <a:gd name="T38" fmla="*/ 256 w 299"/>
                <a:gd name="T39" fmla="*/ 113 h 181"/>
                <a:gd name="T40" fmla="*/ 243 w 299"/>
                <a:gd name="T41" fmla="*/ 91 h 181"/>
                <a:gd name="T42" fmla="*/ 231 w 299"/>
                <a:gd name="T43" fmla="*/ 68 h 181"/>
                <a:gd name="T44" fmla="*/ 220 w 299"/>
                <a:gd name="T45" fmla="*/ 45 h 181"/>
                <a:gd name="T46" fmla="*/ 210 w 299"/>
                <a:gd name="T47" fmla="*/ 23 h 181"/>
                <a:gd name="T48" fmla="*/ 200 w 299"/>
                <a:gd name="T49" fmla="*/ 0 h 181"/>
                <a:gd name="T50" fmla="*/ 0 w 299"/>
                <a:gd name="T51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9" h="181">
                  <a:moveTo>
                    <a:pt x="0" y="0"/>
                  </a:moveTo>
                  <a:lnTo>
                    <a:pt x="14" y="17"/>
                  </a:lnTo>
                  <a:lnTo>
                    <a:pt x="28" y="34"/>
                  </a:lnTo>
                  <a:lnTo>
                    <a:pt x="43" y="50"/>
                  </a:lnTo>
                  <a:lnTo>
                    <a:pt x="59" y="66"/>
                  </a:lnTo>
                  <a:lnTo>
                    <a:pt x="76" y="81"/>
                  </a:lnTo>
                  <a:lnTo>
                    <a:pt x="93" y="95"/>
                  </a:lnTo>
                  <a:lnTo>
                    <a:pt x="112" y="108"/>
                  </a:lnTo>
                  <a:lnTo>
                    <a:pt x="130" y="121"/>
                  </a:lnTo>
                  <a:lnTo>
                    <a:pt x="149" y="132"/>
                  </a:lnTo>
                  <a:lnTo>
                    <a:pt x="169" y="142"/>
                  </a:lnTo>
                  <a:lnTo>
                    <a:pt x="190" y="152"/>
                  </a:lnTo>
                  <a:lnTo>
                    <a:pt x="211" y="159"/>
                  </a:lnTo>
                  <a:lnTo>
                    <a:pt x="232" y="167"/>
                  </a:lnTo>
                  <a:lnTo>
                    <a:pt x="254" y="173"/>
                  </a:lnTo>
                  <a:lnTo>
                    <a:pt x="276" y="178"/>
                  </a:lnTo>
                  <a:lnTo>
                    <a:pt x="299" y="181"/>
                  </a:lnTo>
                  <a:lnTo>
                    <a:pt x="283" y="159"/>
                  </a:lnTo>
                  <a:lnTo>
                    <a:pt x="269" y="136"/>
                  </a:lnTo>
                  <a:lnTo>
                    <a:pt x="256" y="113"/>
                  </a:lnTo>
                  <a:lnTo>
                    <a:pt x="243" y="91"/>
                  </a:lnTo>
                  <a:lnTo>
                    <a:pt x="231" y="68"/>
                  </a:lnTo>
                  <a:lnTo>
                    <a:pt x="220" y="45"/>
                  </a:lnTo>
                  <a:lnTo>
                    <a:pt x="210" y="23"/>
                  </a:lnTo>
                  <a:lnTo>
                    <a:pt x="20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2615">
              <a:extLst>
                <a:ext uri="{FF2B5EF4-FFF2-40B4-BE49-F238E27FC236}">
                  <a16:creationId xmlns:a16="http://schemas.microsoft.com/office/drawing/2014/main" id="{76826891-854D-4979-9C2F-ECBC27DE9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1450" y="5230813"/>
              <a:ext cx="87313" cy="63500"/>
            </a:xfrm>
            <a:custGeom>
              <a:avLst/>
              <a:gdLst>
                <a:gd name="T0" fmla="*/ 229 w 275"/>
                <a:gd name="T1" fmla="*/ 0 h 202"/>
                <a:gd name="T2" fmla="*/ 0 w 275"/>
                <a:gd name="T3" fmla="*/ 0 h 202"/>
                <a:gd name="T4" fmla="*/ 4 w 275"/>
                <a:gd name="T5" fmla="*/ 28 h 202"/>
                <a:gd name="T6" fmla="*/ 9 w 275"/>
                <a:gd name="T7" fmla="*/ 54 h 202"/>
                <a:gd name="T8" fmla="*/ 15 w 275"/>
                <a:gd name="T9" fmla="*/ 81 h 202"/>
                <a:gd name="T10" fmla="*/ 22 w 275"/>
                <a:gd name="T11" fmla="*/ 106 h 202"/>
                <a:gd name="T12" fmla="*/ 32 w 275"/>
                <a:gd name="T13" fmla="*/ 131 h 202"/>
                <a:gd name="T14" fmla="*/ 42 w 275"/>
                <a:gd name="T15" fmla="*/ 156 h 202"/>
                <a:gd name="T16" fmla="*/ 54 w 275"/>
                <a:gd name="T17" fmla="*/ 180 h 202"/>
                <a:gd name="T18" fmla="*/ 68 w 275"/>
                <a:gd name="T19" fmla="*/ 202 h 202"/>
                <a:gd name="T20" fmla="*/ 275 w 275"/>
                <a:gd name="T21" fmla="*/ 202 h 202"/>
                <a:gd name="T22" fmla="*/ 266 w 275"/>
                <a:gd name="T23" fmla="*/ 177 h 202"/>
                <a:gd name="T24" fmla="*/ 258 w 275"/>
                <a:gd name="T25" fmla="*/ 151 h 202"/>
                <a:gd name="T26" fmla="*/ 250 w 275"/>
                <a:gd name="T27" fmla="*/ 126 h 202"/>
                <a:gd name="T28" fmla="*/ 245 w 275"/>
                <a:gd name="T29" fmla="*/ 101 h 202"/>
                <a:gd name="T30" fmla="*/ 239 w 275"/>
                <a:gd name="T31" fmla="*/ 75 h 202"/>
                <a:gd name="T32" fmla="*/ 235 w 275"/>
                <a:gd name="T33" fmla="*/ 51 h 202"/>
                <a:gd name="T34" fmla="*/ 232 w 275"/>
                <a:gd name="T35" fmla="*/ 26 h 202"/>
                <a:gd name="T36" fmla="*/ 229 w 275"/>
                <a:gd name="T37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5" h="202">
                  <a:moveTo>
                    <a:pt x="229" y="0"/>
                  </a:moveTo>
                  <a:lnTo>
                    <a:pt x="0" y="0"/>
                  </a:lnTo>
                  <a:lnTo>
                    <a:pt x="4" y="28"/>
                  </a:lnTo>
                  <a:lnTo>
                    <a:pt x="9" y="54"/>
                  </a:lnTo>
                  <a:lnTo>
                    <a:pt x="15" y="81"/>
                  </a:lnTo>
                  <a:lnTo>
                    <a:pt x="22" y="106"/>
                  </a:lnTo>
                  <a:lnTo>
                    <a:pt x="32" y="131"/>
                  </a:lnTo>
                  <a:lnTo>
                    <a:pt x="42" y="156"/>
                  </a:lnTo>
                  <a:lnTo>
                    <a:pt x="54" y="180"/>
                  </a:lnTo>
                  <a:lnTo>
                    <a:pt x="68" y="202"/>
                  </a:lnTo>
                  <a:lnTo>
                    <a:pt x="275" y="202"/>
                  </a:lnTo>
                  <a:lnTo>
                    <a:pt x="266" y="177"/>
                  </a:lnTo>
                  <a:lnTo>
                    <a:pt x="258" y="151"/>
                  </a:lnTo>
                  <a:lnTo>
                    <a:pt x="250" y="126"/>
                  </a:lnTo>
                  <a:lnTo>
                    <a:pt x="245" y="101"/>
                  </a:lnTo>
                  <a:lnTo>
                    <a:pt x="239" y="75"/>
                  </a:lnTo>
                  <a:lnTo>
                    <a:pt x="235" y="51"/>
                  </a:lnTo>
                  <a:lnTo>
                    <a:pt x="232" y="26"/>
                  </a:lnTo>
                  <a:lnTo>
                    <a:pt x="2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2616">
              <a:extLst>
                <a:ext uri="{FF2B5EF4-FFF2-40B4-BE49-F238E27FC236}">
                  <a16:creationId xmlns:a16="http://schemas.microsoft.com/office/drawing/2014/main" id="{B5318667-E254-4AA0-889A-333E14FBB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1450" y="5156200"/>
              <a:ext cx="79375" cy="65088"/>
            </a:xfrm>
            <a:custGeom>
              <a:avLst/>
              <a:gdLst>
                <a:gd name="T0" fmla="*/ 252 w 252"/>
                <a:gd name="T1" fmla="*/ 0 h 203"/>
                <a:gd name="T2" fmla="*/ 42 w 252"/>
                <a:gd name="T3" fmla="*/ 0 h 203"/>
                <a:gd name="T4" fmla="*/ 33 w 252"/>
                <a:gd name="T5" fmla="*/ 22 h 203"/>
                <a:gd name="T6" fmla="*/ 25 w 252"/>
                <a:gd name="T7" fmla="*/ 44 h 203"/>
                <a:gd name="T8" fmla="*/ 17 w 252"/>
                <a:gd name="T9" fmla="*/ 67 h 203"/>
                <a:gd name="T10" fmla="*/ 11 w 252"/>
                <a:gd name="T11" fmla="*/ 91 h 203"/>
                <a:gd name="T12" fmla="*/ 6 w 252"/>
                <a:gd name="T13" fmla="*/ 116 h 203"/>
                <a:gd name="T14" fmla="*/ 3 w 252"/>
                <a:gd name="T15" fmla="*/ 140 h 203"/>
                <a:gd name="T16" fmla="*/ 0 w 252"/>
                <a:gd name="T17" fmla="*/ 165 h 203"/>
                <a:gd name="T18" fmla="*/ 0 w 252"/>
                <a:gd name="T19" fmla="*/ 192 h 203"/>
                <a:gd name="T20" fmla="*/ 0 w 252"/>
                <a:gd name="T21" fmla="*/ 197 h 203"/>
                <a:gd name="T22" fmla="*/ 0 w 252"/>
                <a:gd name="T23" fmla="*/ 203 h 203"/>
                <a:gd name="T24" fmla="*/ 228 w 252"/>
                <a:gd name="T25" fmla="*/ 203 h 203"/>
                <a:gd name="T26" fmla="*/ 228 w 252"/>
                <a:gd name="T27" fmla="*/ 176 h 203"/>
                <a:gd name="T28" fmla="*/ 228 w 252"/>
                <a:gd name="T29" fmla="*/ 151 h 203"/>
                <a:gd name="T30" fmla="*/ 229 w 252"/>
                <a:gd name="T31" fmla="*/ 126 h 203"/>
                <a:gd name="T32" fmla="*/ 233 w 252"/>
                <a:gd name="T33" fmla="*/ 100 h 203"/>
                <a:gd name="T34" fmla="*/ 236 w 252"/>
                <a:gd name="T35" fmla="*/ 75 h 203"/>
                <a:gd name="T36" fmla="*/ 240 w 252"/>
                <a:gd name="T37" fmla="*/ 50 h 203"/>
                <a:gd name="T38" fmla="*/ 246 w 252"/>
                <a:gd name="T39" fmla="*/ 24 h 203"/>
                <a:gd name="T40" fmla="*/ 252 w 252"/>
                <a:gd name="T4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2" h="203">
                  <a:moveTo>
                    <a:pt x="252" y="0"/>
                  </a:moveTo>
                  <a:lnTo>
                    <a:pt x="42" y="0"/>
                  </a:lnTo>
                  <a:lnTo>
                    <a:pt x="33" y="22"/>
                  </a:lnTo>
                  <a:lnTo>
                    <a:pt x="25" y="44"/>
                  </a:lnTo>
                  <a:lnTo>
                    <a:pt x="17" y="67"/>
                  </a:lnTo>
                  <a:lnTo>
                    <a:pt x="11" y="91"/>
                  </a:lnTo>
                  <a:lnTo>
                    <a:pt x="6" y="116"/>
                  </a:lnTo>
                  <a:lnTo>
                    <a:pt x="3" y="140"/>
                  </a:lnTo>
                  <a:lnTo>
                    <a:pt x="0" y="165"/>
                  </a:lnTo>
                  <a:lnTo>
                    <a:pt x="0" y="192"/>
                  </a:lnTo>
                  <a:lnTo>
                    <a:pt x="0" y="197"/>
                  </a:lnTo>
                  <a:lnTo>
                    <a:pt x="0" y="203"/>
                  </a:lnTo>
                  <a:lnTo>
                    <a:pt x="228" y="203"/>
                  </a:lnTo>
                  <a:lnTo>
                    <a:pt x="228" y="176"/>
                  </a:lnTo>
                  <a:lnTo>
                    <a:pt x="228" y="151"/>
                  </a:lnTo>
                  <a:lnTo>
                    <a:pt x="229" y="126"/>
                  </a:lnTo>
                  <a:lnTo>
                    <a:pt x="233" y="100"/>
                  </a:lnTo>
                  <a:lnTo>
                    <a:pt x="236" y="75"/>
                  </a:lnTo>
                  <a:lnTo>
                    <a:pt x="240" y="50"/>
                  </a:lnTo>
                  <a:lnTo>
                    <a:pt x="246" y="24"/>
                  </a:lnTo>
                  <a:lnTo>
                    <a:pt x="2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2617">
              <a:extLst>
                <a:ext uri="{FF2B5EF4-FFF2-40B4-BE49-F238E27FC236}">
                  <a16:creationId xmlns:a16="http://schemas.microsoft.com/office/drawing/2014/main" id="{D374DD07-7907-460A-B2FB-3A50E5F75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0500" y="5080000"/>
              <a:ext cx="101600" cy="66675"/>
            </a:xfrm>
            <a:custGeom>
              <a:avLst/>
              <a:gdLst>
                <a:gd name="T0" fmla="*/ 321 w 321"/>
                <a:gd name="T1" fmla="*/ 0 h 214"/>
                <a:gd name="T2" fmla="*/ 295 w 321"/>
                <a:gd name="T3" fmla="*/ 4 h 214"/>
                <a:gd name="T4" fmla="*/ 269 w 321"/>
                <a:gd name="T5" fmla="*/ 10 h 214"/>
                <a:gd name="T6" fmla="*/ 245 w 321"/>
                <a:gd name="T7" fmla="*/ 17 h 214"/>
                <a:gd name="T8" fmla="*/ 221 w 321"/>
                <a:gd name="T9" fmla="*/ 26 h 214"/>
                <a:gd name="T10" fmla="*/ 198 w 321"/>
                <a:gd name="T11" fmla="*/ 36 h 214"/>
                <a:gd name="T12" fmla="*/ 175 w 321"/>
                <a:gd name="T13" fmla="*/ 46 h 214"/>
                <a:gd name="T14" fmla="*/ 153 w 321"/>
                <a:gd name="T15" fmla="*/ 59 h 214"/>
                <a:gd name="T16" fmla="*/ 132 w 321"/>
                <a:gd name="T17" fmla="*/ 72 h 214"/>
                <a:gd name="T18" fmla="*/ 112 w 321"/>
                <a:gd name="T19" fmla="*/ 87 h 214"/>
                <a:gd name="T20" fmla="*/ 93 w 321"/>
                <a:gd name="T21" fmla="*/ 102 h 214"/>
                <a:gd name="T22" fmla="*/ 75 w 321"/>
                <a:gd name="T23" fmla="*/ 119 h 214"/>
                <a:gd name="T24" fmla="*/ 58 w 321"/>
                <a:gd name="T25" fmla="*/ 135 h 214"/>
                <a:gd name="T26" fmla="*/ 42 w 321"/>
                <a:gd name="T27" fmla="*/ 154 h 214"/>
                <a:gd name="T28" fmla="*/ 26 w 321"/>
                <a:gd name="T29" fmla="*/ 174 h 214"/>
                <a:gd name="T30" fmla="*/ 12 w 321"/>
                <a:gd name="T31" fmla="*/ 193 h 214"/>
                <a:gd name="T32" fmla="*/ 0 w 321"/>
                <a:gd name="T33" fmla="*/ 214 h 214"/>
                <a:gd name="T34" fmla="*/ 202 w 321"/>
                <a:gd name="T35" fmla="*/ 214 h 214"/>
                <a:gd name="T36" fmla="*/ 213 w 321"/>
                <a:gd name="T37" fmla="*/ 186 h 214"/>
                <a:gd name="T38" fmla="*/ 224 w 321"/>
                <a:gd name="T39" fmla="*/ 158 h 214"/>
                <a:gd name="T40" fmla="*/ 238 w 321"/>
                <a:gd name="T41" fmla="*/ 131 h 214"/>
                <a:gd name="T42" fmla="*/ 251 w 321"/>
                <a:gd name="T43" fmla="*/ 104 h 214"/>
                <a:gd name="T44" fmla="*/ 266 w 321"/>
                <a:gd name="T45" fmla="*/ 77 h 214"/>
                <a:gd name="T46" fmla="*/ 284 w 321"/>
                <a:gd name="T47" fmla="*/ 50 h 214"/>
                <a:gd name="T48" fmla="*/ 301 w 321"/>
                <a:gd name="T49" fmla="*/ 25 h 214"/>
                <a:gd name="T50" fmla="*/ 321 w 321"/>
                <a:gd name="T51" fmla="*/ 0 h 214"/>
                <a:gd name="T52" fmla="*/ 321 w 321"/>
                <a:gd name="T53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1" h="214">
                  <a:moveTo>
                    <a:pt x="321" y="0"/>
                  </a:moveTo>
                  <a:lnTo>
                    <a:pt x="295" y="4"/>
                  </a:lnTo>
                  <a:lnTo>
                    <a:pt x="269" y="10"/>
                  </a:lnTo>
                  <a:lnTo>
                    <a:pt x="245" y="17"/>
                  </a:lnTo>
                  <a:lnTo>
                    <a:pt x="221" y="26"/>
                  </a:lnTo>
                  <a:lnTo>
                    <a:pt x="198" y="36"/>
                  </a:lnTo>
                  <a:lnTo>
                    <a:pt x="175" y="46"/>
                  </a:lnTo>
                  <a:lnTo>
                    <a:pt x="153" y="59"/>
                  </a:lnTo>
                  <a:lnTo>
                    <a:pt x="132" y="72"/>
                  </a:lnTo>
                  <a:lnTo>
                    <a:pt x="112" y="87"/>
                  </a:lnTo>
                  <a:lnTo>
                    <a:pt x="93" y="102"/>
                  </a:lnTo>
                  <a:lnTo>
                    <a:pt x="75" y="119"/>
                  </a:lnTo>
                  <a:lnTo>
                    <a:pt x="58" y="135"/>
                  </a:lnTo>
                  <a:lnTo>
                    <a:pt x="42" y="154"/>
                  </a:lnTo>
                  <a:lnTo>
                    <a:pt x="26" y="174"/>
                  </a:lnTo>
                  <a:lnTo>
                    <a:pt x="12" y="193"/>
                  </a:lnTo>
                  <a:lnTo>
                    <a:pt x="0" y="214"/>
                  </a:lnTo>
                  <a:lnTo>
                    <a:pt x="202" y="214"/>
                  </a:lnTo>
                  <a:lnTo>
                    <a:pt x="213" y="186"/>
                  </a:lnTo>
                  <a:lnTo>
                    <a:pt x="224" y="158"/>
                  </a:lnTo>
                  <a:lnTo>
                    <a:pt x="238" y="131"/>
                  </a:lnTo>
                  <a:lnTo>
                    <a:pt x="251" y="104"/>
                  </a:lnTo>
                  <a:lnTo>
                    <a:pt x="266" y="77"/>
                  </a:lnTo>
                  <a:lnTo>
                    <a:pt x="284" y="50"/>
                  </a:lnTo>
                  <a:lnTo>
                    <a:pt x="301" y="25"/>
                  </a:lnTo>
                  <a:lnTo>
                    <a:pt x="321" y="0"/>
                  </a:lnTo>
                  <a:lnTo>
                    <a:pt x="3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745DD39A-EE4B-4817-8AE0-4BD940B2CBF4}"/>
              </a:ext>
            </a:extLst>
          </p:cNvPr>
          <p:cNvGrpSpPr>
            <a:grpSpLocks noChangeAspect="1"/>
          </p:cNvGrpSpPr>
          <p:nvPr/>
        </p:nvGrpSpPr>
        <p:grpSpPr>
          <a:xfrm>
            <a:off x="325508" y="6119827"/>
            <a:ext cx="1132440" cy="360000"/>
            <a:chOff x="6232087" y="1390306"/>
            <a:chExt cx="2453491" cy="779959"/>
          </a:xfrm>
        </p:grpSpPr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8E718CC-DAE2-4ECD-A9C3-1CAAEF3B7659}"/>
                </a:ext>
              </a:extLst>
            </p:cNvPr>
            <p:cNvSpPr/>
            <p:nvPr/>
          </p:nvSpPr>
          <p:spPr>
            <a:xfrm>
              <a:off x="6232087" y="1390306"/>
              <a:ext cx="386566" cy="779959"/>
            </a:xfrm>
            <a:custGeom>
              <a:avLst/>
              <a:gdLst/>
              <a:ahLst/>
              <a:cxnLst/>
              <a:rect l="l" t="t" r="r" b="b"/>
              <a:pathLst>
                <a:path w="386566" h="779959">
                  <a:moveTo>
                    <a:pt x="0" y="0"/>
                  </a:moveTo>
                  <a:lnTo>
                    <a:pt x="122447" y="0"/>
                  </a:lnTo>
                  <a:lnTo>
                    <a:pt x="122447" y="334328"/>
                  </a:lnTo>
                  <a:lnTo>
                    <a:pt x="261890" y="334328"/>
                  </a:lnTo>
                  <a:lnTo>
                    <a:pt x="261890" y="0"/>
                  </a:lnTo>
                  <a:lnTo>
                    <a:pt x="386566" y="0"/>
                  </a:lnTo>
                  <a:lnTo>
                    <a:pt x="386566" y="779959"/>
                  </a:lnTo>
                  <a:lnTo>
                    <a:pt x="261890" y="779959"/>
                  </a:lnTo>
                  <a:lnTo>
                    <a:pt x="261890" y="445631"/>
                  </a:lnTo>
                  <a:lnTo>
                    <a:pt x="122447" y="445631"/>
                  </a:lnTo>
                  <a:lnTo>
                    <a:pt x="122447" y="779959"/>
                  </a:lnTo>
                  <a:lnTo>
                    <a:pt x="0" y="7799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F82DFBA3-781E-4DB5-A23C-405E5CEB5E44}"/>
                </a:ext>
              </a:extLst>
            </p:cNvPr>
            <p:cNvSpPr/>
            <p:nvPr/>
          </p:nvSpPr>
          <p:spPr>
            <a:xfrm>
              <a:off x="6708337" y="1390306"/>
              <a:ext cx="334188" cy="779959"/>
            </a:xfrm>
            <a:custGeom>
              <a:avLst/>
              <a:gdLst/>
              <a:ahLst/>
              <a:cxnLst/>
              <a:rect l="l" t="t" r="r" b="b"/>
              <a:pathLst>
                <a:path w="334188" h="779959">
                  <a:moveTo>
                    <a:pt x="0" y="0"/>
                  </a:moveTo>
                  <a:lnTo>
                    <a:pt x="334188" y="0"/>
                  </a:lnTo>
                  <a:lnTo>
                    <a:pt x="334188" y="111303"/>
                  </a:lnTo>
                  <a:lnTo>
                    <a:pt x="122447" y="111303"/>
                  </a:lnTo>
                  <a:lnTo>
                    <a:pt x="122447" y="328756"/>
                  </a:lnTo>
                  <a:lnTo>
                    <a:pt x="290725" y="328756"/>
                  </a:lnTo>
                  <a:lnTo>
                    <a:pt x="290725" y="440059"/>
                  </a:lnTo>
                  <a:lnTo>
                    <a:pt x="122447" y="440059"/>
                  </a:lnTo>
                  <a:lnTo>
                    <a:pt x="122447" y="668655"/>
                  </a:lnTo>
                  <a:lnTo>
                    <a:pt x="334188" y="668655"/>
                  </a:lnTo>
                  <a:lnTo>
                    <a:pt x="334188" y="779959"/>
                  </a:lnTo>
                  <a:lnTo>
                    <a:pt x="0" y="7799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A607E9C-6C0C-409F-BECA-863EA09855C9}"/>
                </a:ext>
              </a:extLst>
            </p:cNvPr>
            <p:cNvSpPr/>
            <p:nvPr/>
          </p:nvSpPr>
          <p:spPr>
            <a:xfrm>
              <a:off x="7085594" y="1390306"/>
              <a:ext cx="428914" cy="779959"/>
            </a:xfrm>
            <a:custGeom>
              <a:avLst/>
              <a:gdLst/>
              <a:ahLst/>
              <a:cxnLst/>
              <a:rect l="l" t="t" r="r" b="b"/>
              <a:pathLst>
                <a:path w="428914" h="779959">
                  <a:moveTo>
                    <a:pt x="124775" y="0"/>
                  </a:moveTo>
                  <a:lnTo>
                    <a:pt x="304140" y="0"/>
                  </a:lnTo>
                  <a:lnTo>
                    <a:pt x="428914" y="779959"/>
                  </a:lnTo>
                  <a:lnTo>
                    <a:pt x="305254" y="779959"/>
                  </a:lnTo>
                  <a:lnTo>
                    <a:pt x="284087" y="638426"/>
                  </a:lnTo>
                  <a:lnTo>
                    <a:pt x="133688" y="638426"/>
                  </a:lnTo>
                  <a:lnTo>
                    <a:pt x="112520" y="779959"/>
                  </a:lnTo>
                  <a:lnTo>
                    <a:pt x="0" y="779959"/>
                  </a:lnTo>
                  <a:lnTo>
                    <a:pt x="124775" y="0"/>
                  </a:lnTo>
                  <a:close/>
                  <a:moveTo>
                    <a:pt x="207216" y="138189"/>
                  </a:moveTo>
                  <a:lnTo>
                    <a:pt x="149285" y="532695"/>
                  </a:lnTo>
                  <a:lnTo>
                    <a:pt x="267376" y="532695"/>
                  </a:lnTo>
                  <a:lnTo>
                    <a:pt x="209444" y="138189"/>
                  </a:lnTo>
                  <a:lnTo>
                    <a:pt x="207216" y="13818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DA8C77A-FB9B-4624-8894-3DFC4DC4194E}"/>
                </a:ext>
              </a:extLst>
            </p:cNvPr>
            <p:cNvSpPr/>
            <p:nvPr/>
          </p:nvSpPr>
          <p:spPr>
            <a:xfrm>
              <a:off x="7575112" y="1390306"/>
              <a:ext cx="324158" cy="779959"/>
            </a:xfrm>
            <a:custGeom>
              <a:avLst/>
              <a:gdLst/>
              <a:ahLst/>
              <a:cxnLst/>
              <a:rect l="l" t="t" r="r" b="b"/>
              <a:pathLst>
                <a:path w="324158" h="779959">
                  <a:moveTo>
                    <a:pt x="0" y="0"/>
                  </a:moveTo>
                  <a:lnTo>
                    <a:pt x="122447" y="0"/>
                  </a:lnTo>
                  <a:lnTo>
                    <a:pt x="122447" y="668655"/>
                  </a:lnTo>
                  <a:lnTo>
                    <a:pt x="324158" y="668655"/>
                  </a:lnTo>
                  <a:lnTo>
                    <a:pt x="324158" y="779959"/>
                  </a:lnTo>
                  <a:lnTo>
                    <a:pt x="0" y="7799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28902D8F-9008-4737-99E0-ECD5D4346451}"/>
                </a:ext>
              </a:extLst>
            </p:cNvPr>
            <p:cNvSpPr/>
            <p:nvPr/>
          </p:nvSpPr>
          <p:spPr>
            <a:xfrm>
              <a:off x="7863301" y="1390306"/>
              <a:ext cx="378765" cy="779959"/>
            </a:xfrm>
            <a:custGeom>
              <a:avLst/>
              <a:gdLst/>
              <a:ahLst/>
              <a:cxnLst/>
              <a:rect l="l" t="t" r="r" b="b"/>
              <a:pathLst>
                <a:path w="378765" h="779959">
                  <a:moveTo>
                    <a:pt x="0" y="0"/>
                  </a:moveTo>
                  <a:lnTo>
                    <a:pt x="378765" y="0"/>
                  </a:lnTo>
                  <a:lnTo>
                    <a:pt x="378765" y="111303"/>
                  </a:lnTo>
                  <a:lnTo>
                    <a:pt x="250607" y="111303"/>
                  </a:lnTo>
                  <a:lnTo>
                    <a:pt x="250607" y="779959"/>
                  </a:lnTo>
                  <a:lnTo>
                    <a:pt x="128159" y="779959"/>
                  </a:lnTo>
                  <a:lnTo>
                    <a:pt x="128159" y="111303"/>
                  </a:lnTo>
                  <a:lnTo>
                    <a:pt x="0" y="1113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D1312C9F-AECF-491C-8699-914F1A7D8E4F}"/>
                </a:ext>
              </a:extLst>
            </p:cNvPr>
            <p:cNvSpPr/>
            <p:nvPr/>
          </p:nvSpPr>
          <p:spPr>
            <a:xfrm>
              <a:off x="8299012" y="1390306"/>
              <a:ext cx="386566" cy="779959"/>
            </a:xfrm>
            <a:custGeom>
              <a:avLst/>
              <a:gdLst/>
              <a:ahLst/>
              <a:cxnLst/>
              <a:rect l="l" t="t" r="r" b="b"/>
              <a:pathLst>
                <a:path w="386566" h="779959">
                  <a:moveTo>
                    <a:pt x="0" y="0"/>
                  </a:moveTo>
                  <a:lnTo>
                    <a:pt x="122447" y="0"/>
                  </a:lnTo>
                  <a:lnTo>
                    <a:pt x="122447" y="334328"/>
                  </a:lnTo>
                  <a:lnTo>
                    <a:pt x="261890" y="334328"/>
                  </a:lnTo>
                  <a:lnTo>
                    <a:pt x="261890" y="0"/>
                  </a:lnTo>
                  <a:lnTo>
                    <a:pt x="386566" y="0"/>
                  </a:lnTo>
                  <a:lnTo>
                    <a:pt x="386566" y="779959"/>
                  </a:lnTo>
                  <a:lnTo>
                    <a:pt x="261890" y="779959"/>
                  </a:lnTo>
                  <a:lnTo>
                    <a:pt x="261890" y="445631"/>
                  </a:lnTo>
                  <a:lnTo>
                    <a:pt x="122447" y="445631"/>
                  </a:lnTo>
                  <a:lnTo>
                    <a:pt x="122447" y="779959"/>
                  </a:lnTo>
                  <a:lnTo>
                    <a:pt x="0" y="7799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2A03CE1A-14BE-465A-8D29-7947D480FF49}"/>
              </a:ext>
            </a:extLst>
          </p:cNvPr>
          <p:cNvGrpSpPr>
            <a:grpSpLocks noChangeAspect="1"/>
          </p:cNvGrpSpPr>
          <p:nvPr/>
        </p:nvGrpSpPr>
        <p:grpSpPr>
          <a:xfrm>
            <a:off x="322509" y="5281403"/>
            <a:ext cx="1424265" cy="360000"/>
            <a:chOff x="1803633" y="2822151"/>
            <a:chExt cx="2890548" cy="730621"/>
          </a:xfrm>
        </p:grpSpPr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0EC9BD2-8539-4EC2-B80E-9BE97A6BE7AD}"/>
                </a:ext>
              </a:extLst>
            </p:cNvPr>
            <p:cNvSpPr/>
            <p:nvPr/>
          </p:nvSpPr>
          <p:spPr>
            <a:xfrm>
              <a:off x="1803633" y="2822151"/>
              <a:ext cx="334202" cy="729602"/>
            </a:xfrm>
            <a:custGeom>
              <a:avLst/>
              <a:gdLst/>
              <a:ahLst/>
              <a:cxnLst/>
              <a:rect l="l" t="t" r="r" b="b"/>
              <a:pathLst>
                <a:path w="334202" h="729602">
                  <a:moveTo>
                    <a:pt x="168096" y="0"/>
                  </a:moveTo>
                  <a:cubicBezTo>
                    <a:pt x="222686" y="337"/>
                    <a:pt x="263827" y="15949"/>
                    <a:pt x="291517" y="46838"/>
                  </a:cubicBezTo>
                  <a:cubicBezTo>
                    <a:pt x="319207" y="77726"/>
                    <a:pt x="333082" y="121869"/>
                    <a:pt x="333143" y="179266"/>
                  </a:cubicBezTo>
                  <a:lnTo>
                    <a:pt x="333143" y="201693"/>
                  </a:lnTo>
                  <a:lnTo>
                    <a:pt x="227276" y="201693"/>
                  </a:lnTo>
                  <a:lnTo>
                    <a:pt x="227276" y="172130"/>
                  </a:lnTo>
                  <a:cubicBezTo>
                    <a:pt x="227170" y="146899"/>
                    <a:pt x="222280" y="128804"/>
                    <a:pt x="212608" y="117846"/>
                  </a:cubicBezTo>
                  <a:cubicBezTo>
                    <a:pt x="202936" y="106887"/>
                    <a:pt x="189119" y="101535"/>
                    <a:pt x="171157" y="101790"/>
                  </a:cubicBezTo>
                  <a:cubicBezTo>
                    <a:pt x="153195" y="101535"/>
                    <a:pt x="139378" y="106887"/>
                    <a:pt x="129706" y="117846"/>
                  </a:cubicBezTo>
                  <a:cubicBezTo>
                    <a:pt x="120035" y="128804"/>
                    <a:pt x="115146" y="146899"/>
                    <a:pt x="115039" y="172130"/>
                  </a:cubicBezTo>
                  <a:cubicBezTo>
                    <a:pt x="114444" y="197318"/>
                    <a:pt x="121246" y="221614"/>
                    <a:pt x="135447" y="245018"/>
                  </a:cubicBezTo>
                  <a:cubicBezTo>
                    <a:pt x="149647" y="268423"/>
                    <a:pt x="174817" y="295777"/>
                    <a:pt x="210957" y="327082"/>
                  </a:cubicBezTo>
                  <a:cubicBezTo>
                    <a:pt x="257077" y="367413"/>
                    <a:pt x="289321" y="404749"/>
                    <a:pt x="307691" y="439091"/>
                  </a:cubicBezTo>
                  <a:cubicBezTo>
                    <a:pt x="326060" y="473433"/>
                    <a:pt x="334884" y="510515"/>
                    <a:pt x="334162" y="550336"/>
                  </a:cubicBezTo>
                  <a:cubicBezTo>
                    <a:pt x="334080" y="607733"/>
                    <a:pt x="319992" y="651875"/>
                    <a:pt x="291899" y="682764"/>
                  </a:cubicBezTo>
                  <a:cubicBezTo>
                    <a:pt x="263806" y="713652"/>
                    <a:pt x="222201" y="729265"/>
                    <a:pt x="167084" y="729602"/>
                  </a:cubicBezTo>
                  <a:cubicBezTo>
                    <a:pt x="111963" y="729265"/>
                    <a:pt x="70355" y="713652"/>
                    <a:pt x="42262" y="682764"/>
                  </a:cubicBezTo>
                  <a:cubicBezTo>
                    <a:pt x="14169" y="651875"/>
                    <a:pt x="82" y="607733"/>
                    <a:pt x="0" y="550336"/>
                  </a:cubicBezTo>
                  <a:lnTo>
                    <a:pt x="0" y="506501"/>
                  </a:lnTo>
                  <a:lnTo>
                    <a:pt x="105867" y="506501"/>
                  </a:lnTo>
                  <a:lnTo>
                    <a:pt x="105867" y="557472"/>
                  </a:lnTo>
                  <a:cubicBezTo>
                    <a:pt x="106058" y="582660"/>
                    <a:pt x="111287" y="600585"/>
                    <a:pt x="121553" y="611246"/>
                  </a:cubicBezTo>
                  <a:cubicBezTo>
                    <a:pt x="131819" y="621908"/>
                    <a:pt x="145974" y="627090"/>
                    <a:pt x="164018" y="626793"/>
                  </a:cubicBezTo>
                  <a:cubicBezTo>
                    <a:pt x="182066" y="627090"/>
                    <a:pt x="196224" y="621908"/>
                    <a:pt x="206491" y="611246"/>
                  </a:cubicBezTo>
                  <a:cubicBezTo>
                    <a:pt x="216759" y="600585"/>
                    <a:pt x="221989" y="582660"/>
                    <a:pt x="222180" y="557472"/>
                  </a:cubicBezTo>
                  <a:cubicBezTo>
                    <a:pt x="222775" y="532283"/>
                    <a:pt x="215973" y="507987"/>
                    <a:pt x="201772" y="484583"/>
                  </a:cubicBezTo>
                  <a:cubicBezTo>
                    <a:pt x="187572" y="461179"/>
                    <a:pt x="162402" y="433824"/>
                    <a:pt x="126263" y="402519"/>
                  </a:cubicBezTo>
                  <a:cubicBezTo>
                    <a:pt x="80143" y="362188"/>
                    <a:pt x="47899" y="324852"/>
                    <a:pt x="29529" y="290510"/>
                  </a:cubicBezTo>
                  <a:cubicBezTo>
                    <a:pt x="11160" y="256168"/>
                    <a:pt x="2336" y="219087"/>
                    <a:pt x="3057" y="179266"/>
                  </a:cubicBezTo>
                  <a:cubicBezTo>
                    <a:pt x="3119" y="121869"/>
                    <a:pt x="16994" y="77726"/>
                    <a:pt x="44684" y="46838"/>
                  </a:cubicBezTo>
                  <a:cubicBezTo>
                    <a:pt x="72374" y="15949"/>
                    <a:pt x="113511" y="337"/>
                    <a:pt x="16809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D8700FEA-BC64-47AC-81B4-C217696217E5}"/>
                </a:ext>
              </a:extLst>
            </p:cNvPr>
            <p:cNvSpPr/>
            <p:nvPr/>
          </p:nvSpPr>
          <p:spPr>
            <a:xfrm>
              <a:off x="2564261" y="2822151"/>
              <a:ext cx="334162" cy="729602"/>
            </a:xfrm>
            <a:custGeom>
              <a:avLst/>
              <a:gdLst/>
              <a:ahLst/>
              <a:cxnLst/>
              <a:rect l="l" t="t" r="r" b="b"/>
              <a:pathLst>
                <a:path w="334162" h="729602">
                  <a:moveTo>
                    <a:pt x="167078" y="0"/>
                  </a:moveTo>
                  <a:cubicBezTo>
                    <a:pt x="222199" y="337"/>
                    <a:pt x="263807" y="15949"/>
                    <a:pt x="291900" y="46838"/>
                  </a:cubicBezTo>
                  <a:cubicBezTo>
                    <a:pt x="319993" y="77726"/>
                    <a:pt x="334080" y="121869"/>
                    <a:pt x="334162" y="179266"/>
                  </a:cubicBezTo>
                  <a:lnTo>
                    <a:pt x="334162" y="248586"/>
                  </a:lnTo>
                  <a:lnTo>
                    <a:pt x="228295" y="248586"/>
                  </a:lnTo>
                  <a:lnTo>
                    <a:pt x="228295" y="172130"/>
                  </a:lnTo>
                  <a:cubicBezTo>
                    <a:pt x="228104" y="146899"/>
                    <a:pt x="222875" y="128804"/>
                    <a:pt x="212609" y="117846"/>
                  </a:cubicBezTo>
                  <a:cubicBezTo>
                    <a:pt x="202342" y="106887"/>
                    <a:pt x="188185" y="101535"/>
                    <a:pt x="170139" y="101790"/>
                  </a:cubicBezTo>
                  <a:cubicBezTo>
                    <a:pt x="152093" y="101535"/>
                    <a:pt x="137936" y="106887"/>
                    <a:pt x="127669" y="117846"/>
                  </a:cubicBezTo>
                  <a:cubicBezTo>
                    <a:pt x="117402" y="128804"/>
                    <a:pt x="112173" y="146899"/>
                    <a:pt x="111982" y="172130"/>
                  </a:cubicBezTo>
                  <a:lnTo>
                    <a:pt x="111982" y="557472"/>
                  </a:lnTo>
                  <a:cubicBezTo>
                    <a:pt x="112173" y="582660"/>
                    <a:pt x="117402" y="600585"/>
                    <a:pt x="127669" y="611246"/>
                  </a:cubicBezTo>
                  <a:cubicBezTo>
                    <a:pt x="137936" y="621908"/>
                    <a:pt x="152093" y="627090"/>
                    <a:pt x="170139" y="626793"/>
                  </a:cubicBezTo>
                  <a:cubicBezTo>
                    <a:pt x="188185" y="627090"/>
                    <a:pt x="202342" y="621908"/>
                    <a:pt x="212609" y="611246"/>
                  </a:cubicBezTo>
                  <a:cubicBezTo>
                    <a:pt x="222875" y="600585"/>
                    <a:pt x="228104" y="582660"/>
                    <a:pt x="228295" y="557472"/>
                  </a:cubicBezTo>
                  <a:lnTo>
                    <a:pt x="228295" y="455529"/>
                  </a:lnTo>
                  <a:lnTo>
                    <a:pt x="334162" y="455529"/>
                  </a:lnTo>
                  <a:lnTo>
                    <a:pt x="334162" y="550336"/>
                  </a:lnTo>
                  <a:cubicBezTo>
                    <a:pt x="334080" y="607733"/>
                    <a:pt x="319993" y="651875"/>
                    <a:pt x="291900" y="682764"/>
                  </a:cubicBezTo>
                  <a:cubicBezTo>
                    <a:pt x="263807" y="713652"/>
                    <a:pt x="222199" y="729265"/>
                    <a:pt x="167078" y="729602"/>
                  </a:cubicBezTo>
                  <a:cubicBezTo>
                    <a:pt x="111962" y="729265"/>
                    <a:pt x="70357" y="713652"/>
                    <a:pt x="42264" y="682764"/>
                  </a:cubicBezTo>
                  <a:cubicBezTo>
                    <a:pt x="14170" y="651875"/>
                    <a:pt x="83" y="607733"/>
                    <a:pt x="0" y="550336"/>
                  </a:cubicBezTo>
                  <a:lnTo>
                    <a:pt x="0" y="179266"/>
                  </a:lnTo>
                  <a:cubicBezTo>
                    <a:pt x="83" y="121869"/>
                    <a:pt x="14170" y="77726"/>
                    <a:pt x="42264" y="46838"/>
                  </a:cubicBezTo>
                  <a:cubicBezTo>
                    <a:pt x="70357" y="15949"/>
                    <a:pt x="111962" y="337"/>
                    <a:pt x="16707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16BE57-6383-490C-A878-A7FA53F35D92}"/>
                </a:ext>
              </a:extLst>
            </p:cNvPr>
            <p:cNvSpPr/>
            <p:nvPr/>
          </p:nvSpPr>
          <p:spPr>
            <a:xfrm>
              <a:off x="2201959" y="2830304"/>
              <a:ext cx="305625" cy="713295"/>
            </a:xfrm>
            <a:custGeom>
              <a:avLst/>
              <a:gdLst/>
              <a:ahLst/>
              <a:cxnLst/>
              <a:rect l="l" t="t" r="r" b="b"/>
              <a:pathLst>
                <a:path w="305625" h="713295">
                  <a:moveTo>
                    <a:pt x="0" y="0"/>
                  </a:moveTo>
                  <a:lnTo>
                    <a:pt x="305625" y="0"/>
                  </a:lnTo>
                  <a:lnTo>
                    <a:pt x="305625" y="101790"/>
                  </a:lnTo>
                  <a:lnTo>
                    <a:pt x="111982" y="101790"/>
                  </a:lnTo>
                  <a:lnTo>
                    <a:pt x="111982" y="300657"/>
                  </a:lnTo>
                  <a:lnTo>
                    <a:pt x="265877" y="300657"/>
                  </a:lnTo>
                  <a:lnTo>
                    <a:pt x="265877" y="402447"/>
                  </a:lnTo>
                  <a:lnTo>
                    <a:pt x="111982" y="402447"/>
                  </a:lnTo>
                  <a:lnTo>
                    <a:pt x="111982" y="611505"/>
                  </a:lnTo>
                  <a:lnTo>
                    <a:pt x="305625" y="611505"/>
                  </a:lnTo>
                  <a:lnTo>
                    <a:pt x="305625" y="713295"/>
                  </a:lnTo>
                  <a:lnTo>
                    <a:pt x="0" y="7132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2F137AD1-475E-4234-A728-27075EC2F350}"/>
                </a:ext>
              </a:extLst>
            </p:cNvPr>
            <p:cNvSpPr/>
            <p:nvPr/>
          </p:nvSpPr>
          <p:spPr>
            <a:xfrm>
              <a:off x="2958863" y="2830304"/>
              <a:ext cx="334162" cy="722468"/>
            </a:xfrm>
            <a:custGeom>
              <a:avLst/>
              <a:gdLst/>
              <a:ahLst/>
              <a:cxnLst/>
              <a:rect l="l" t="t" r="r" b="b"/>
              <a:pathLst>
                <a:path w="334162" h="722468">
                  <a:moveTo>
                    <a:pt x="0" y="0"/>
                  </a:moveTo>
                  <a:lnTo>
                    <a:pt x="111982" y="0"/>
                  </a:lnTo>
                  <a:lnTo>
                    <a:pt x="111982" y="550355"/>
                  </a:lnTo>
                  <a:cubicBezTo>
                    <a:pt x="112173" y="575537"/>
                    <a:pt x="117402" y="593457"/>
                    <a:pt x="127669" y="604116"/>
                  </a:cubicBezTo>
                  <a:cubicBezTo>
                    <a:pt x="137936" y="614775"/>
                    <a:pt x="152092" y="619956"/>
                    <a:pt x="170139" y="619659"/>
                  </a:cubicBezTo>
                  <a:cubicBezTo>
                    <a:pt x="188185" y="619956"/>
                    <a:pt x="202342" y="614775"/>
                    <a:pt x="212608" y="604116"/>
                  </a:cubicBezTo>
                  <a:cubicBezTo>
                    <a:pt x="222875" y="593457"/>
                    <a:pt x="228104" y="575537"/>
                    <a:pt x="228295" y="550355"/>
                  </a:cubicBezTo>
                  <a:lnTo>
                    <a:pt x="228295" y="0"/>
                  </a:lnTo>
                  <a:lnTo>
                    <a:pt x="334162" y="0"/>
                  </a:lnTo>
                  <a:lnTo>
                    <a:pt x="334162" y="543221"/>
                  </a:lnTo>
                  <a:cubicBezTo>
                    <a:pt x="334080" y="600608"/>
                    <a:pt x="319993" y="644746"/>
                    <a:pt x="291900" y="675632"/>
                  </a:cubicBezTo>
                  <a:cubicBezTo>
                    <a:pt x="263806" y="706519"/>
                    <a:pt x="222199" y="722131"/>
                    <a:pt x="167078" y="722468"/>
                  </a:cubicBezTo>
                  <a:cubicBezTo>
                    <a:pt x="111961" y="722131"/>
                    <a:pt x="70357" y="706519"/>
                    <a:pt x="42263" y="675632"/>
                  </a:cubicBezTo>
                  <a:cubicBezTo>
                    <a:pt x="14170" y="644746"/>
                    <a:pt x="82" y="600608"/>
                    <a:pt x="0" y="5432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2233E752-133F-4EC6-A493-6CFF4A8F6933}"/>
                </a:ext>
              </a:extLst>
            </p:cNvPr>
            <p:cNvSpPr/>
            <p:nvPr/>
          </p:nvSpPr>
          <p:spPr>
            <a:xfrm>
              <a:off x="3373534" y="2830303"/>
              <a:ext cx="348430" cy="713296"/>
            </a:xfrm>
            <a:custGeom>
              <a:avLst/>
              <a:gdLst/>
              <a:ahLst/>
              <a:cxnLst/>
              <a:rect l="l" t="t" r="r" b="b"/>
              <a:pathLst>
                <a:path w="348430" h="713296">
                  <a:moveTo>
                    <a:pt x="0" y="1"/>
                  </a:moveTo>
                  <a:lnTo>
                    <a:pt x="169120" y="1"/>
                  </a:lnTo>
                  <a:cubicBezTo>
                    <a:pt x="226868" y="-43"/>
                    <a:pt x="269068" y="13533"/>
                    <a:pt x="295719" y="40732"/>
                  </a:cubicBezTo>
                  <a:cubicBezTo>
                    <a:pt x="322370" y="67930"/>
                    <a:pt x="335525" y="109019"/>
                    <a:pt x="335183" y="163998"/>
                  </a:cubicBezTo>
                  <a:lnTo>
                    <a:pt x="335183" y="220085"/>
                  </a:lnTo>
                  <a:cubicBezTo>
                    <a:pt x="335247" y="256732"/>
                    <a:pt x="329266" y="286935"/>
                    <a:pt x="317240" y="310693"/>
                  </a:cubicBezTo>
                  <a:cubicBezTo>
                    <a:pt x="305215" y="334452"/>
                    <a:pt x="286763" y="352152"/>
                    <a:pt x="261885" y="363793"/>
                  </a:cubicBezTo>
                  <a:lnTo>
                    <a:pt x="261885" y="365829"/>
                  </a:lnTo>
                  <a:cubicBezTo>
                    <a:pt x="289478" y="377704"/>
                    <a:pt x="308863" y="396458"/>
                    <a:pt x="320040" y="422092"/>
                  </a:cubicBezTo>
                  <a:cubicBezTo>
                    <a:pt x="331216" y="447726"/>
                    <a:pt x="336603" y="479227"/>
                    <a:pt x="336200" y="516596"/>
                  </a:cubicBezTo>
                  <a:lnTo>
                    <a:pt x="336200" y="626667"/>
                  </a:lnTo>
                  <a:cubicBezTo>
                    <a:pt x="336009" y="643780"/>
                    <a:pt x="336646" y="659238"/>
                    <a:pt x="338111" y="673039"/>
                  </a:cubicBezTo>
                  <a:cubicBezTo>
                    <a:pt x="339576" y="686840"/>
                    <a:pt x="343016" y="700260"/>
                    <a:pt x="348430" y="713296"/>
                  </a:cubicBezTo>
                  <a:lnTo>
                    <a:pt x="234399" y="713296"/>
                  </a:lnTo>
                  <a:cubicBezTo>
                    <a:pt x="231302" y="705249"/>
                    <a:pt x="228842" y="695610"/>
                    <a:pt x="227018" y="684377"/>
                  </a:cubicBezTo>
                  <a:cubicBezTo>
                    <a:pt x="225194" y="673145"/>
                    <a:pt x="224261" y="653569"/>
                    <a:pt x="224218" y="625647"/>
                  </a:cubicBezTo>
                  <a:lnTo>
                    <a:pt x="224218" y="513538"/>
                  </a:lnTo>
                  <a:cubicBezTo>
                    <a:pt x="224346" y="480776"/>
                    <a:pt x="218479" y="457377"/>
                    <a:pt x="206617" y="443343"/>
                  </a:cubicBezTo>
                  <a:cubicBezTo>
                    <a:pt x="194756" y="429308"/>
                    <a:pt x="176135" y="422471"/>
                    <a:pt x="150754" y="422832"/>
                  </a:cubicBezTo>
                  <a:lnTo>
                    <a:pt x="111982" y="422832"/>
                  </a:lnTo>
                  <a:lnTo>
                    <a:pt x="111982" y="713296"/>
                  </a:lnTo>
                  <a:lnTo>
                    <a:pt x="0" y="713296"/>
                  </a:lnTo>
                  <a:lnTo>
                    <a:pt x="0" y="1"/>
                  </a:lnTo>
                  <a:close/>
                  <a:moveTo>
                    <a:pt x="111982" y="101791"/>
                  </a:moveTo>
                  <a:lnTo>
                    <a:pt x="111982" y="321041"/>
                  </a:lnTo>
                  <a:lnTo>
                    <a:pt x="155856" y="321041"/>
                  </a:lnTo>
                  <a:cubicBezTo>
                    <a:pt x="176964" y="321466"/>
                    <a:pt x="193417" y="316028"/>
                    <a:pt x="205214" y="304725"/>
                  </a:cubicBezTo>
                  <a:cubicBezTo>
                    <a:pt x="217012" y="293423"/>
                    <a:pt x="223006" y="273707"/>
                    <a:pt x="223197" y="245579"/>
                  </a:cubicBezTo>
                  <a:lnTo>
                    <a:pt x="223197" y="175215"/>
                  </a:lnTo>
                  <a:cubicBezTo>
                    <a:pt x="223304" y="149848"/>
                    <a:pt x="218755" y="131237"/>
                    <a:pt x="209550" y="119383"/>
                  </a:cubicBezTo>
                  <a:cubicBezTo>
                    <a:pt x="200346" y="107528"/>
                    <a:pt x="185849" y="101664"/>
                    <a:pt x="166059" y="101791"/>
                  </a:cubicBezTo>
                  <a:lnTo>
                    <a:pt x="111982" y="10179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A2D2F2F-B8C1-4BFD-891B-26FFA425576E}"/>
                </a:ext>
              </a:extLst>
            </p:cNvPr>
            <p:cNvSpPr/>
            <p:nvPr/>
          </p:nvSpPr>
          <p:spPr>
            <a:xfrm>
              <a:off x="3783109" y="2830304"/>
              <a:ext cx="111982" cy="713295"/>
            </a:xfrm>
            <a:custGeom>
              <a:avLst/>
              <a:gdLst/>
              <a:ahLst/>
              <a:cxnLst/>
              <a:rect l="l" t="t" r="r" b="b"/>
              <a:pathLst>
                <a:path w="111982" h="713295">
                  <a:moveTo>
                    <a:pt x="0" y="0"/>
                  </a:moveTo>
                  <a:lnTo>
                    <a:pt x="111982" y="0"/>
                  </a:lnTo>
                  <a:lnTo>
                    <a:pt x="111982" y="713295"/>
                  </a:lnTo>
                  <a:lnTo>
                    <a:pt x="0" y="7132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DA3A310-5F74-4C0D-B4B6-D61FF750E44B}"/>
                </a:ext>
              </a:extLst>
            </p:cNvPr>
            <p:cNvSpPr/>
            <p:nvPr/>
          </p:nvSpPr>
          <p:spPr>
            <a:xfrm>
              <a:off x="3940995" y="2830304"/>
              <a:ext cx="346392" cy="713295"/>
            </a:xfrm>
            <a:custGeom>
              <a:avLst/>
              <a:gdLst/>
              <a:ahLst/>
              <a:cxnLst/>
              <a:rect l="l" t="t" r="r" b="b"/>
              <a:pathLst>
                <a:path w="346392" h="713295">
                  <a:moveTo>
                    <a:pt x="0" y="0"/>
                  </a:moveTo>
                  <a:lnTo>
                    <a:pt x="346392" y="0"/>
                  </a:lnTo>
                  <a:lnTo>
                    <a:pt x="346392" y="101790"/>
                  </a:lnTo>
                  <a:lnTo>
                    <a:pt x="229187" y="101790"/>
                  </a:lnTo>
                  <a:lnTo>
                    <a:pt x="229187" y="713295"/>
                  </a:lnTo>
                  <a:lnTo>
                    <a:pt x="117205" y="713295"/>
                  </a:lnTo>
                  <a:lnTo>
                    <a:pt x="117205" y="101790"/>
                  </a:lnTo>
                  <a:lnTo>
                    <a:pt x="0" y="1017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0E26FAD-01A9-4A8B-870D-8538984AA751}"/>
                </a:ext>
              </a:extLst>
            </p:cNvPr>
            <p:cNvSpPr/>
            <p:nvPr/>
          </p:nvSpPr>
          <p:spPr>
            <a:xfrm>
              <a:off x="4298869" y="2830304"/>
              <a:ext cx="395312" cy="713295"/>
            </a:xfrm>
            <a:custGeom>
              <a:avLst/>
              <a:gdLst/>
              <a:ahLst/>
              <a:cxnLst/>
              <a:rect l="l" t="t" r="r" b="b"/>
              <a:pathLst>
                <a:path w="395312" h="713295">
                  <a:moveTo>
                    <a:pt x="0" y="0"/>
                  </a:moveTo>
                  <a:lnTo>
                    <a:pt x="117205" y="0"/>
                  </a:lnTo>
                  <a:lnTo>
                    <a:pt x="201728" y="325061"/>
                  </a:lnTo>
                  <a:lnTo>
                    <a:pt x="203764" y="325061"/>
                  </a:lnTo>
                  <a:lnTo>
                    <a:pt x="288299" y="0"/>
                  </a:lnTo>
                  <a:lnTo>
                    <a:pt x="395312" y="0"/>
                  </a:lnTo>
                  <a:lnTo>
                    <a:pt x="253647" y="476890"/>
                  </a:lnTo>
                  <a:lnTo>
                    <a:pt x="253647" y="713295"/>
                  </a:lnTo>
                  <a:lnTo>
                    <a:pt x="141665" y="713295"/>
                  </a:lnTo>
                  <a:lnTo>
                    <a:pt x="141665" y="476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B07B173E-09B8-4744-AB82-CB41E761B1A9}"/>
              </a:ext>
            </a:extLst>
          </p:cNvPr>
          <p:cNvGrpSpPr/>
          <p:nvPr/>
        </p:nvGrpSpPr>
        <p:grpSpPr>
          <a:xfrm>
            <a:off x="3079835" y="5271256"/>
            <a:ext cx="290052" cy="341916"/>
            <a:chOff x="2627313" y="3071813"/>
            <a:chExt cx="239713" cy="282575"/>
          </a:xfrm>
          <a:solidFill>
            <a:schemeClr val="bg1"/>
          </a:solidFill>
        </p:grpSpPr>
        <p:sp>
          <p:nvSpPr>
            <p:cNvPr id="165" name="Freeform 747">
              <a:extLst>
                <a:ext uri="{FF2B5EF4-FFF2-40B4-BE49-F238E27FC236}">
                  <a16:creationId xmlns:a16="http://schemas.microsoft.com/office/drawing/2014/main" id="{5E404E6F-6FCD-4399-AB16-848B4751F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138" y="3071813"/>
              <a:ext cx="115888" cy="125413"/>
            </a:xfrm>
            <a:custGeom>
              <a:avLst/>
              <a:gdLst>
                <a:gd name="T0" fmla="*/ 352 w 361"/>
                <a:gd name="T1" fmla="*/ 21 h 396"/>
                <a:gd name="T2" fmla="*/ 347 w 361"/>
                <a:gd name="T3" fmla="*/ 20 h 396"/>
                <a:gd name="T4" fmla="*/ 343 w 361"/>
                <a:gd name="T5" fmla="*/ 20 h 396"/>
                <a:gd name="T6" fmla="*/ 339 w 361"/>
                <a:gd name="T7" fmla="*/ 22 h 396"/>
                <a:gd name="T8" fmla="*/ 336 w 361"/>
                <a:gd name="T9" fmla="*/ 24 h 396"/>
                <a:gd name="T10" fmla="*/ 321 w 361"/>
                <a:gd name="T11" fmla="*/ 39 h 396"/>
                <a:gd name="T12" fmla="*/ 305 w 361"/>
                <a:gd name="T13" fmla="*/ 51 h 396"/>
                <a:gd name="T14" fmla="*/ 290 w 361"/>
                <a:gd name="T15" fmla="*/ 61 h 396"/>
                <a:gd name="T16" fmla="*/ 273 w 361"/>
                <a:gd name="T17" fmla="*/ 68 h 396"/>
                <a:gd name="T18" fmla="*/ 256 w 361"/>
                <a:gd name="T19" fmla="*/ 74 h 396"/>
                <a:gd name="T20" fmla="*/ 238 w 361"/>
                <a:gd name="T21" fmla="*/ 78 h 396"/>
                <a:gd name="T22" fmla="*/ 218 w 361"/>
                <a:gd name="T23" fmla="*/ 80 h 396"/>
                <a:gd name="T24" fmla="*/ 195 w 361"/>
                <a:gd name="T25" fmla="*/ 80 h 396"/>
                <a:gd name="T26" fmla="*/ 181 w 361"/>
                <a:gd name="T27" fmla="*/ 80 h 396"/>
                <a:gd name="T28" fmla="*/ 167 w 361"/>
                <a:gd name="T29" fmla="*/ 79 h 396"/>
                <a:gd name="T30" fmla="*/ 153 w 361"/>
                <a:gd name="T31" fmla="*/ 77 h 396"/>
                <a:gd name="T32" fmla="*/ 139 w 361"/>
                <a:gd name="T33" fmla="*/ 75 h 396"/>
                <a:gd name="T34" fmla="*/ 125 w 361"/>
                <a:gd name="T35" fmla="*/ 71 h 396"/>
                <a:gd name="T36" fmla="*/ 112 w 361"/>
                <a:gd name="T37" fmla="*/ 67 h 396"/>
                <a:gd name="T38" fmla="*/ 99 w 361"/>
                <a:gd name="T39" fmla="*/ 63 h 396"/>
                <a:gd name="T40" fmla="*/ 86 w 361"/>
                <a:gd name="T41" fmla="*/ 58 h 396"/>
                <a:gd name="T42" fmla="*/ 73 w 361"/>
                <a:gd name="T43" fmla="*/ 52 h 396"/>
                <a:gd name="T44" fmla="*/ 60 w 361"/>
                <a:gd name="T45" fmla="*/ 46 h 396"/>
                <a:gd name="T46" fmla="*/ 48 w 361"/>
                <a:gd name="T47" fmla="*/ 39 h 396"/>
                <a:gd name="T48" fmla="*/ 38 w 361"/>
                <a:gd name="T49" fmla="*/ 32 h 396"/>
                <a:gd name="T50" fmla="*/ 27 w 361"/>
                <a:gd name="T51" fmla="*/ 24 h 396"/>
                <a:gd name="T52" fmla="*/ 17 w 361"/>
                <a:gd name="T53" fmla="*/ 17 h 396"/>
                <a:gd name="T54" fmla="*/ 7 w 361"/>
                <a:gd name="T55" fmla="*/ 8 h 396"/>
                <a:gd name="T56" fmla="*/ 0 w 361"/>
                <a:gd name="T57" fmla="*/ 0 h 396"/>
                <a:gd name="T58" fmla="*/ 0 w 361"/>
                <a:gd name="T59" fmla="*/ 396 h 396"/>
                <a:gd name="T60" fmla="*/ 361 w 361"/>
                <a:gd name="T61" fmla="*/ 396 h 396"/>
                <a:gd name="T62" fmla="*/ 361 w 361"/>
                <a:gd name="T63" fmla="*/ 35 h 396"/>
                <a:gd name="T64" fmla="*/ 360 w 361"/>
                <a:gd name="T65" fmla="*/ 31 h 396"/>
                <a:gd name="T66" fmla="*/ 358 w 361"/>
                <a:gd name="T67" fmla="*/ 26 h 396"/>
                <a:gd name="T68" fmla="*/ 356 w 361"/>
                <a:gd name="T69" fmla="*/ 23 h 396"/>
                <a:gd name="T70" fmla="*/ 352 w 361"/>
                <a:gd name="T71" fmla="*/ 21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1" h="396">
                  <a:moveTo>
                    <a:pt x="352" y="21"/>
                  </a:moveTo>
                  <a:lnTo>
                    <a:pt x="347" y="20"/>
                  </a:lnTo>
                  <a:lnTo>
                    <a:pt x="343" y="20"/>
                  </a:lnTo>
                  <a:lnTo>
                    <a:pt x="339" y="22"/>
                  </a:lnTo>
                  <a:lnTo>
                    <a:pt x="336" y="24"/>
                  </a:lnTo>
                  <a:lnTo>
                    <a:pt x="321" y="39"/>
                  </a:lnTo>
                  <a:lnTo>
                    <a:pt x="305" y="51"/>
                  </a:lnTo>
                  <a:lnTo>
                    <a:pt x="290" y="61"/>
                  </a:lnTo>
                  <a:lnTo>
                    <a:pt x="273" y="68"/>
                  </a:lnTo>
                  <a:lnTo>
                    <a:pt x="256" y="74"/>
                  </a:lnTo>
                  <a:lnTo>
                    <a:pt x="238" y="78"/>
                  </a:lnTo>
                  <a:lnTo>
                    <a:pt x="218" y="80"/>
                  </a:lnTo>
                  <a:lnTo>
                    <a:pt x="195" y="80"/>
                  </a:lnTo>
                  <a:lnTo>
                    <a:pt x="181" y="80"/>
                  </a:lnTo>
                  <a:lnTo>
                    <a:pt x="167" y="79"/>
                  </a:lnTo>
                  <a:lnTo>
                    <a:pt x="153" y="77"/>
                  </a:lnTo>
                  <a:lnTo>
                    <a:pt x="139" y="75"/>
                  </a:lnTo>
                  <a:lnTo>
                    <a:pt x="125" y="71"/>
                  </a:lnTo>
                  <a:lnTo>
                    <a:pt x="112" y="67"/>
                  </a:lnTo>
                  <a:lnTo>
                    <a:pt x="99" y="63"/>
                  </a:lnTo>
                  <a:lnTo>
                    <a:pt x="86" y="58"/>
                  </a:lnTo>
                  <a:lnTo>
                    <a:pt x="73" y="52"/>
                  </a:lnTo>
                  <a:lnTo>
                    <a:pt x="60" y="46"/>
                  </a:lnTo>
                  <a:lnTo>
                    <a:pt x="48" y="39"/>
                  </a:lnTo>
                  <a:lnTo>
                    <a:pt x="38" y="32"/>
                  </a:lnTo>
                  <a:lnTo>
                    <a:pt x="27" y="24"/>
                  </a:lnTo>
                  <a:lnTo>
                    <a:pt x="17" y="17"/>
                  </a:lnTo>
                  <a:lnTo>
                    <a:pt x="7" y="8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361" y="396"/>
                  </a:lnTo>
                  <a:lnTo>
                    <a:pt x="361" y="35"/>
                  </a:lnTo>
                  <a:lnTo>
                    <a:pt x="360" y="31"/>
                  </a:lnTo>
                  <a:lnTo>
                    <a:pt x="358" y="26"/>
                  </a:lnTo>
                  <a:lnTo>
                    <a:pt x="356" y="23"/>
                  </a:lnTo>
                  <a:lnTo>
                    <a:pt x="352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748">
              <a:extLst>
                <a:ext uri="{FF2B5EF4-FFF2-40B4-BE49-F238E27FC236}">
                  <a16:creationId xmlns:a16="http://schemas.microsoft.com/office/drawing/2014/main" id="{E7BC1CBE-32E2-4B7E-A019-147C92FE7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313" y="3206750"/>
              <a:ext cx="114300" cy="147638"/>
            </a:xfrm>
            <a:custGeom>
              <a:avLst/>
              <a:gdLst>
                <a:gd name="T0" fmla="*/ 0 w 361"/>
                <a:gd name="T1" fmla="*/ 152 h 464"/>
                <a:gd name="T2" fmla="*/ 0 w 361"/>
                <a:gd name="T3" fmla="*/ 153 h 464"/>
                <a:gd name="T4" fmla="*/ 0 w 361"/>
                <a:gd name="T5" fmla="*/ 154 h 464"/>
                <a:gd name="T6" fmla="*/ 3 w 361"/>
                <a:gd name="T7" fmla="*/ 166 h 464"/>
                <a:gd name="T8" fmla="*/ 12 w 361"/>
                <a:gd name="T9" fmla="*/ 192 h 464"/>
                <a:gd name="T10" fmla="*/ 20 w 361"/>
                <a:gd name="T11" fmla="*/ 211 h 464"/>
                <a:gd name="T12" fmla="*/ 31 w 361"/>
                <a:gd name="T13" fmla="*/ 231 h 464"/>
                <a:gd name="T14" fmla="*/ 45 w 361"/>
                <a:gd name="T15" fmla="*/ 253 h 464"/>
                <a:gd name="T16" fmla="*/ 61 w 361"/>
                <a:gd name="T17" fmla="*/ 277 h 464"/>
                <a:gd name="T18" fmla="*/ 71 w 361"/>
                <a:gd name="T19" fmla="*/ 289 h 464"/>
                <a:gd name="T20" fmla="*/ 82 w 361"/>
                <a:gd name="T21" fmla="*/ 302 h 464"/>
                <a:gd name="T22" fmla="*/ 94 w 361"/>
                <a:gd name="T23" fmla="*/ 314 h 464"/>
                <a:gd name="T24" fmla="*/ 107 w 361"/>
                <a:gd name="T25" fmla="*/ 327 h 464"/>
                <a:gd name="T26" fmla="*/ 121 w 361"/>
                <a:gd name="T27" fmla="*/ 339 h 464"/>
                <a:gd name="T28" fmla="*/ 136 w 361"/>
                <a:gd name="T29" fmla="*/ 352 h 464"/>
                <a:gd name="T30" fmla="*/ 152 w 361"/>
                <a:gd name="T31" fmla="*/ 364 h 464"/>
                <a:gd name="T32" fmla="*/ 170 w 361"/>
                <a:gd name="T33" fmla="*/ 377 h 464"/>
                <a:gd name="T34" fmla="*/ 188 w 361"/>
                <a:gd name="T35" fmla="*/ 389 h 464"/>
                <a:gd name="T36" fmla="*/ 209 w 361"/>
                <a:gd name="T37" fmla="*/ 401 h 464"/>
                <a:gd name="T38" fmla="*/ 230 w 361"/>
                <a:gd name="T39" fmla="*/ 412 h 464"/>
                <a:gd name="T40" fmla="*/ 254 w 361"/>
                <a:gd name="T41" fmla="*/ 423 h 464"/>
                <a:gd name="T42" fmla="*/ 278 w 361"/>
                <a:gd name="T43" fmla="*/ 434 h 464"/>
                <a:gd name="T44" fmla="*/ 304 w 361"/>
                <a:gd name="T45" fmla="*/ 445 h 464"/>
                <a:gd name="T46" fmla="*/ 332 w 361"/>
                <a:gd name="T47" fmla="*/ 454 h 464"/>
                <a:gd name="T48" fmla="*/ 361 w 361"/>
                <a:gd name="T49" fmla="*/ 464 h 464"/>
                <a:gd name="T50" fmla="*/ 361 w 361"/>
                <a:gd name="T51" fmla="*/ 0 h 464"/>
                <a:gd name="T52" fmla="*/ 0 w 361"/>
                <a:gd name="T53" fmla="*/ 0 h 464"/>
                <a:gd name="T54" fmla="*/ 0 w 361"/>
                <a:gd name="T55" fmla="*/ 152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1" h="464">
                  <a:moveTo>
                    <a:pt x="0" y="152"/>
                  </a:moveTo>
                  <a:lnTo>
                    <a:pt x="0" y="153"/>
                  </a:lnTo>
                  <a:lnTo>
                    <a:pt x="0" y="154"/>
                  </a:lnTo>
                  <a:lnTo>
                    <a:pt x="3" y="166"/>
                  </a:lnTo>
                  <a:lnTo>
                    <a:pt x="12" y="192"/>
                  </a:lnTo>
                  <a:lnTo>
                    <a:pt x="20" y="211"/>
                  </a:lnTo>
                  <a:lnTo>
                    <a:pt x="31" y="231"/>
                  </a:lnTo>
                  <a:lnTo>
                    <a:pt x="45" y="253"/>
                  </a:lnTo>
                  <a:lnTo>
                    <a:pt x="61" y="277"/>
                  </a:lnTo>
                  <a:lnTo>
                    <a:pt x="71" y="289"/>
                  </a:lnTo>
                  <a:lnTo>
                    <a:pt x="82" y="302"/>
                  </a:lnTo>
                  <a:lnTo>
                    <a:pt x="94" y="314"/>
                  </a:lnTo>
                  <a:lnTo>
                    <a:pt x="107" y="327"/>
                  </a:lnTo>
                  <a:lnTo>
                    <a:pt x="121" y="339"/>
                  </a:lnTo>
                  <a:lnTo>
                    <a:pt x="136" y="352"/>
                  </a:lnTo>
                  <a:lnTo>
                    <a:pt x="152" y="364"/>
                  </a:lnTo>
                  <a:lnTo>
                    <a:pt x="170" y="377"/>
                  </a:lnTo>
                  <a:lnTo>
                    <a:pt x="188" y="389"/>
                  </a:lnTo>
                  <a:lnTo>
                    <a:pt x="209" y="401"/>
                  </a:lnTo>
                  <a:lnTo>
                    <a:pt x="230" y="412"/>
                  </a:lnTo>
                  <a:lnTo>
                    <a:pt x="254" y="423"/>
                  </a:lnTo>
                  <a:lnTo>
                    <a:pt x="278" y="434"/>
                  </a:lnTo>
                  <a:lnTo>
                    <a:pt x="304" y="445"/>
                  </a:lnTo>
                  <a:lnTo>
                    <a:pt x="332" y="454"/>
                  </a:lnTo>
                  <a:lnTo>
                    <a:pt x="361" y="464"/>
                  </a:lnTo>
                  <a:lnTo>
                    <a:pt x="361" y="0"/>
                  </a:lnTo>
                  <a:lnTo>
                    <a:pt x="0" y="0"/>
                  </a:lnTo>
                  <a:lnTo>
                    <a:pt x="0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749">
              <a:extLst>
                <a:ext uri="{FF2B5EF4-FFF2-40B4-BE49-F238E27FC236}">
                  <a16:creationId xmlns:a16="http://schemas.microsoft.com/office/drawing/2014/main" id="{3BD1B63B-D236-4D05-A7C9-10DBDEB5E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313" y="3071813"/>
              <a:ext cx="114300" cy="125413"/>
            </a:xfrm>
            <a:custGeom>
              <a:avLst/>
              <a:gdLst>
                <a:gd name="T0" fmla="*/ 165 w 361"/>
                <a:gd name="T1" fmla="*/ 81 h 397"/>
                <a:gd name="T2" fmla="*/ 143 w 361"/>
                <a:gd name="T3" fmla="*/ 81 h 397"/>
                <a:gd name="T4" fmla="*/ 123 w 361"/>
                <a:gd name="T5" fmla="*/ 79 h 397"/>
                <a:gd name="T6" fmla="*/ 105 w 361"/>
                <a:gd name="T7" fmla="*/ 75 h 397"/>
                <a:gd name="T8" fmla="*/ 87 w 361"/>
                <a:gd name="T9" fmla="*/ 69 h 397"/>
                <a:gd name="T10" fmla="*/ 71 w 361"/>
                <a:gd name="T11" fmla="*/ 62 h 397"/>
                <a:gd name="T12" fmla="*/ 55 w 361"/>
                <a:gd name="T13" fmla="*/ 52 h 397"/>
                <a:gd name="T14" fmla="*/ 40 w 361"/>
                <a:gd name="T15" fmla="*/ 40 h 397"/>
                <a:gd name="T16" fmla="*/ 25 w 361"/>
                <a:gd name="T17" fmla="*/ 25 h 397"/>
                <a:gd name="T18" fmla="*/ 22 w 361"/>
                <a:gd name="T19" fmla="*/ 23 h 397"/>
                <a:gd name="T20" fmla="*/ 18 w 361"/>
                <a:gd name="T21" fmla="*/ 21 h 397"/>
                <a:gd name="T22" fmla="*/ 13 w 361"/>
                <a:gd name="T23" fmla="*/ 21 h 397"/>
                <a:gd name="T24" fmla="*/ 9 w 361"/>
                <a:gd name="T25" fmla="*/ 22 h 397"/>
                <a:gd name="T26" fmla="*/ 5 w 361"/>
                <a:gd name="T27" fmla="*/ 24 h 397"/>
                <a:gd name="T28" fmla="*/ 2 w 361"/>
                <a:gd name="T29" fmla="*/ 27 h 397"/>
                <a:gd name="T30" fmla="*/ 1 w 361"/>
                <a:gd name="T31" fmla="*/ 32 h 397"/>
                <a:gd name="T32" fmla="*/ 0 w 361"/>
                <a:gd name="T33" fmla="*/ 36 h 397"/>
                <a:gd name="T34" fmla="*/ 0 w 361"/>
                <a:gd name="T35" fmla="*/ 397 h 397"/>
                <a:gd name="T36" fmla="*/ 361 w 361"/>
                <a:gd name="T37" fmla="*/ 397 h 397"/>
                <a:gd name="T38" fmla="*/ 361 w 361"/>
                <a:gd name="T39" fmla="*/ 0 h 397"/>
                <a:gd name="T40" fmla="*/ 352 w 361"/>
                <a:gd name="T41" fmla="*/ 8 h 397"/>
                <a:gd name="T42" fmla="*/ 344 w 361"/>
                <a:gd name="T43" fmla="*/ 17 h 397"/>
                <a:gd name="T44" fmla="*/ 334 w 361"/>
                <a:gd name="T45" fmla="*/ 25 h 397"/>
                <a:gd name="T46" fmla="*/ 323 w 361"/>
                <a:gd name="T47" fmla="*/ 33 h 397"/>
                <a:gd name="T48" fmla="*/ 313 w 361"/>
                <a:gd name="T49" fmla="*/ 40 h 397"/>
                <a:gd name="T50" fmla="*/ 301 w 361"/>
                <a:gd name="T51" fmla="*/ 47 h 397"/>
                <a:gd name="T52" fmla="*/ 288 w 361"/>
                <a:gd name="T53" fmla="*/ 53 h 397"/>
                <a:gd name="T54" fmla="*/ 275 w 361"/>
                <a:gd name="T55" fmla="*/ 59 h 397"/>
                <a:gd name="T56" fmla="*/ 262 w 361"/>
                <a:gd name="T57" fmla="*/ 64 h 397"/>
                <a:gd name="T58" fmla="*/ 248 w 361"/>
                <a:gd name="T59" fmla="*/ 68 h 397"/>
                <a:gd name="T60" fmla="*/ 235 w 361"/>
                <a:gd name="T61" fmla="*/ 72 h 397"/>
                <a:gd name="T62" fmla="*/ 222 w 361"/>
                <a:gd name="T63" fmla="*/ 76 h 397"/>
                <a:gd name="T64" fmla="*/ 208 w 361"/>
                <a:gd name="T65" fmla="*/ 78 h 397"/>
                <a:gd name="T66" fmla="*/ 194 w 361"/>
                <a:gd name="T67" fmla="*/ 80 h 397"/>
                <a:gd name="T68" fmla="*/ 179 w 361"/>
                <a:gd name="T69" fmla="*/ 81 h 397"/>
                <a:gd name="T70" fmla="*/ 165 w 361"/>
                <a:gd name="T71" fmla="*/ 8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1" h="397">
                  <a:moveTo>
                    <a:pt x="165" y="81"/>
                  </a:moveTo>
                  <a:lnTo>
                    <a:pt x="143" y="81"/>
                  </a:lnTo>
                  <a:lnTo>
                    <a:pt x="123" y="79"/>
                  </a:lnTo>
                  <a:lnTo>
                    <a:pt x="105" y="75"/>
                  </a:lnTo>
                  <a:lnTo>
                    <a:pt x="87" y="69"/>
                  </a:lnTo>
                  <a:lnTo>
                    <a:pt x="71" y="62"/>
                  </a:lnTo>
                  <a:lnTo>
                    <a:pt x="55" y="52"/>
                  </a:lnTo>
                  <a:lnTo>
                    <a:pt x="40" y="40"/>
                  </a:lnTo>
                  <a:lnTo>
                    <a:pt x="25" y="25"/>
                  </a:lnTo>
                  <a:lnTo>
                    <a:pt x="22" y="23"/>
                  </a:lnTo>
                  <a:lnTo>
                    <a:pt x="18" y="21"/>
                  </a:lnTo>
                  <a:lnTo>
                    <a:pt x="13" y="21"/>
                  </a:lnTo>
                  <a:lnTo>
                    <a:pt x="9" y="22"/>
                  </a:lnTo>
                  <a:lnTo>
                    <a:pt x="5" y="24"/>
                  </a:lnTo>
                  <a:lnTo>
                    <a:pt x="2" y="27"/>
                  </a:lnTo>
                  <a:lnTo>
                    <a:pt x="1" y="32"/>
                  </a:lnTo>
                  <a:lnTo>
                    <a:pt x="0" y="36"/>
                  </a:lnTo>
                  <a:lnTo>
                    <a:pt x="0" y="397"/>
                  </a:lnTo>
                  <a:lnTo>
                    <a:pt x="361" y="397"/>
                  </a:lnTo>
                  <a:lnTo>
                    <a:pt x="361" y="0"/>
                  </a:lnTo>
                  <a:lnTo>
                    <a:pt x="352" y="8"/>
                  </a:lnTo>
                  <a:lnTo>
                    <a:pt x="344" y="17"/>
                  </a:lnTo>
                  <a:lnTo>
                    <a:pt x="334" y="25"/>
                  </a:lnTo>
                  <a:lnTo>
                    <a:pt x="323" y="33"/>
                  </a:lnTo>
                  <a:lnTo>
                    <a:pt x="313" y="40"/>
                  </a:lnTo>
                  <a:lnTo>
                    <a:pt x="301" y="47"/>
                  </a:lnTo>
                  <a:lnTo>
                    <a:pt x="288" y="53"/>
                  </a:lnTo>
                  <a:lnTo>
                    <a:pt x="275" y="59"/>
                  </a:lnTo>
                  <a:lnTo>
                    <a:pt x="262" y="64"/>
                  </a:lnTo>
                  <a:lnTo>
                    <a:pt x="248" y="68"/>
                  </a:lnTo>
                  <a:lnTo>
                    <a:pt x="235" y="72"/>
                  </a:lnTo>
                  <a:lnTo>
                    <a:pt x="222" y="76"/>
                  </a:lnTo>
                  <a:lnTo>
                    <a:pt x="208" y="78"/>
                  </a:lnTo>
                  <a:lnTo>
                    <a:pt x="194" y="80"/>
                  </a:lnTo>
                  <a:lnTo>
                    <a:pt x="179" y="81"/>
                  </a:lnTo>
                  <a:lnTo>
                    <a:pt x="165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750">
              <a:extLst>
                <a:ext uri="{FF2B5EF4-FFF2-40B4-BE49-F238E27FC236}">
                  <a16:creationId xmlns:a16="http://schemas.microsoft.com/office/drawing/2014/main" id="{393A7A3E-5665-4A40-9BC6-B48FBCE39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138" y="3206750"/>
              <a:ext cx="115888" cy="147638"/>
            </a:xfrm>
            <a:custGeom>
              <a:avLst/>
              <a:gdLst>
                <a:gd name="T0" fmla="*/ 0 w 361"/>
                <a:gd name="T1" fmla="*/ 464 h 464"/>
                <a:gd name="T2" fmla="*/ 29 w 361"/>
                <a:gd name="T3" fmla="*/ 454 h 464"/>
                <a:gd name="T4" fmla="*/ 57 w 361"/>
                <a:gd name="T5" fmla="*/ 445 h 464"/>
                <a:gd name="T6" fmla="*/ 83 w 361"/>
                <a:gd name="T7" fmla="*/ 434 h 464"/>
                <a:gd name="T8" fmla="*/ 107 w 361"/>
                <a:gd name="T9" fmla="*/ 423 h 464"/>
                <a:gd name="T10" fmla="*/ 130 w 361"/>
                <a:gd name="T11" fmla="*/ 412 h 464"/>
                <a:gd name="T12" fmla="*/ 152 w 361"/>
                <a:gd name="T13" fmla="*/ 401 h 464"/>
                <a:gd name="T14" fmla="*/ 172 w 361"/>
                <a:gd name="T15" fmla="*/ 389 h 464"/>
                <a:gd name="T16" fmla="*/ 191 w 361"/>
                <a:gd name="T17" fmla="*/ 377 h 464"/>
                <a:gd name="T18" fmla="*/ 209 w 361"/>
                <a:gd name="T19" fmla="*/ 364 h 464"/>
                <a:gd name="T20" fmla="*/ 225 w 361"/>
                <a:gd name="T21" fmla="*/ 352 h 464"/>
                <a:gd name="T22" fmla="*/ 240 w 361"/>
                <a:gd name="T23" fmla="*/ 339 h 464"/>
                <a:gd name="T24" fmla="*/ 254 w 361"/>
                <a:gd name="T25" fmla="*/ 327 h 464"/>
                <a:gd name="T26" fmla="*/ 267 w 361"/>
                <a:gd name="T27" fmla="*/ 314 h 464"/>
                <a:gd name="T28" fmla="*/ 279 w 361"/>
                <a:gd name="T29" fmla="*/ 302 h 464"/>
                <a:gd name="T30" fmla="*/ 290 w 361"/>
                <a:gd name="T31" fmla="*/ 289 h 464"/>
                <a:gd name="T32" fmla="*/ 299 w 361"/>
                <a:gd name="T33" fmla="*/ 277 h 464"/>
                <a:gd name="T34" fmla="*/ 316 w 361"/>
                <a:gd name="T35" fmla="*/ 254 h 464"/>
                <a:gd name="T36" fmla="*/ 330 w 361"/>
                <a:gd name="T37" fmla="*/ 231 h 464"/>
                <a:gd name="T38" fmla="*/ 341 w 361"/>
                <a:gd name="T39" fmla="*/ 211 h 464"/>
                <a:gd name="T40" fmla="*/ 349 w 361"/>
                <a:gd name="T41" fmla="*/ 192 h 464"/>
                <a:gd name="T42" fmla="*/ 358 w 361"/>
                <a:gd name="T43" fmla="*/ 166 h 464"/>
                <a:gd name="T44" fmla="*/ 361 w 361"/>
                <a:gd name="T45" fmla="*/ 154 h 464"/>
                <a:gd name="T46" fmla="*/ 361 w 361"/>
                <a:gd name="T47" fmla="*/ 153 h 464"/>
                <a:gd name="T48" fmla="*/ 361 w 361"/>
                <a:gd name="T49" fmla="*/ 152 h 464"/>
                <a:gd name="T50" fmla="*/ 361 w 361"/>
                <a:gd name="T51" fmla="*/ 0 h 464"/>
                <a:gd name="T52" fmla="*/ 0 w 361"/>
                <a:gd name="T53" fmla="*/ 0 h 464"/>
                <a:gd name="T54" fmla="*/ 0 w 361"/>
                <a:gd name="T55" fmla="*/ 464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1" h="464">
                  <a:moveTo>
                    <a:pt x="0" y="464"/>
                  </a:moveTo>
                  <a:lnTo>
                    <a:pt x="29" y="454"/>
                  </a:lnTo>
                  <a:lnTo>
                    <a:pt x="57" y="445"/>
                  </a:lnTo>
                  <a:lnTo>
                    <a:pt x="83" y="434"/>
                  </a:lnTo>
                  <a:lnTo>
                    <a:pt x="107" y="423"/>
                  </a:lnTo>
                  <a:lnTo>
                    <a:pt x="130" y="412"/>
                  </a:lnTo>
                  <a:lnTo>
                    <a:pt x="152" y="401"/>
                  </a:lnTo>
                  <a:lnTo>
                    <a:pt x="172" y="389"/>
                  </a:lnTo>
                  <a:lnTo>
                    <a:pt x="191" y="377"/>
                  </a:lnTo>
                  <a:lnTo>
                    <a:pt x="209" y="364"/>
                  </a:lnTo>
                  <a:lnTo>
                    <a:pt x="225" y="352"/>
                  </a:lnTo>
                  <a:lnTo>
                    <a:pt x="240" y="339"/>
                  </a:lnTo>
                  <a:lnTo>
                    <a:pt x="254" y="327"/>
                  </a:lnTo>
                  <a:lnTo>
                    <a:pt x="267" y="314"/>
                  </a:lnTo>
                  <a:lnTo>
                    <a:pt x="279" y="302"/>
                  </a:lnTo>
                  <a:lnTo>
                    <a:pt x="290" y="289"/>
                  </a:lnTo>
                  <a:lnTo>
                    <a:pt x="299" y="277"/>
                  </a:lnTo>
                  <a:lnTo>
                    <a:pt x="316" y="254"/>
                  </a:lnTo>
                  <a:lnTo>
                    <a:pt x="330" y="231"/>
                  </a:lnTo>
                  <a:lnTo>
                    <a:pt x="341" y="211"/>
                  </a:lnTo>
                  <a:lnTo>
                    <a:pt x="349" y="192"/>
                  </a:lnTo>
                  <a:lnTo>
                    <a:pt x="358" y="166"/>
                  </a:lnTo>
                  <a:lnTo>
                    <a:pt x="361" y="154"/>
                  </a:lnTo>
                  <a:lnTo>
                    <a:pt x="361" y="153"/>
                  </a:lnTo>
                  <a:lnTo>
                    <a:pt x="361" y="152"/>
                  </a:lnTo>
                  <a:lnTo>
                    <a:pt x="361" y="0"/>
                  </a:lnTo>
                  <a:lnTo>
                    <a:pt x="0" y="0"/>
                  </a:lnTo>
                  <a:lnTo>
                    <a:pt x="0" y="4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D6AD3F0B-CEE2-4931-869C-4D8726353C3A}"/>
              </a:ext>
            </a:extLst>
          </p:cNvPr>
          <p:cNvGrpSpPr>
            <a:grpSpLocks noChangeAspect="1"/>
          </p:cNvGrpSpPr>
          <p:nvPr/>
        </p:nvGrpSpPr>
        <p:grpSpPr>
          <a:xfrm>
            <a:off x="3043457" y="6119827"/>
            <a:ext cx="394173" cy="360000"/>
            <a:chOff x="4321175" y="5087938"/>
            <a:chExt cx="285750" cy="276225"/>
          </a:xfrm>
          <a:solidFill>
            <a:schemeClr val="bg1"/>
          </a:solidFill>
        </p:grpSpPr>
        <p:sp>
          <p:nvSpPr>
            <p:cNvPr id="170" name="Freeform 1397">
              <a:extLst>
                <a:ext uri="{FF2B5EF4-FFF2-40B4-BE49-F238E27FC236}">
                  <a16:creationId xmlns:a16="http://schemas.microsoft.com/office/drawing/2014/main" id="{239B0446-7BA3-40CC-B471-1B0D93DB2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700" y="5087938"/>
              <a:ext cx="266700" cy="165100"/>
            </a:xfrm>
            <a:custGeom>
              <a:avLst/>
              <a:gdLst>
                <a:gd name="T0" fmla="*/ 43 w 841"/>
                <a:gd name="T1" fmla="*/ 453 h 520"/>
                <a:gd name="T2" fmla="*/ 235 w 841"/>
                <a:gd name="T3" fmla="*/ 424 h 520"/>
                <a:gd name="T4" fmla="*/ 255 w 841"/>
                <a:gd name="T5" fmla="*/ 409 h 520"/>
                <a:gd name="T6" fmla="*/ 271 w 841"/>
                <a:gd name="T7" fmla="*/ 405 h 520"/>
                <a:gd name="T8" fmla="*/ 294 w 841"/>
                <a:gd name="T9" fmla="*/ 413 h 520"/>
                <a:gd name="T10" fmla="*/ 306 w 841"/>
                <a:gd name="T11" fmla="*/ 422 h 520"/>
                <a:gd name="T12" fmla="*/ 394 w 841"/>
                <a:gd name="T13" fmla="*/ 345 h 520"/>
                <a:gd name="T14" fmla="*/ 405 w 841"/>
                <a:gd name="T15" fmla="*/ 328 h 520"/>
                <a:gd name="T16" fmla="*/ 422 w 841"/>
                <a:gd name="T17" fmla="*/ 318 h 520"/>
                <a:gd name="T18" fmla="*/ 438 w 841"/>
                <a:gd name="T19" fmla="*/ 316 h 520"/>
                <a:gd name="T20" fmla="*/ 459 w 841"/>
                <a:gd name="T21" fmla="*/ 322 h 520"/>
                <a:gd name="T22" fmla="*/ 473 w 841"/>
                <a:gd name="T23" fmla="*/ 336 h 520"/>
                <a:gd name="T24" fmla="*/ 524 w 841"/>
                <a:gd name="T25" fmla="*/ 520 h 520"/>
                <a:gd name="T26" fmla="*/ 538 w 841"/>
                <a:gd name="T27" fmla="*/ 496 h 520"/>
                <a:gd name="T28" fmla="*/ 552 w 841"/>
                <a:gd name="T29" fmla="*/ 486 h 520"/>
                <a:gd name="T30" fmla="*/ 570 w 841"/>
                <a:gd name="T31" fmla="*/ 481 h 520"/>
                <a:gd name="T32" fmla="*/ 785 w 841"/>
                <a:gd name="T33" fmla="*/ 452 h 520"/>
                <a:gd name="T34" fmla="*/ 802 w 841"/>
                <a:gd name="T35" fmla="*/ 416 h 520"/>
                <a:gd name="T36" fmla="*/ 835 w 841"/>
                <a:gd name="T37" fmla="*/ 339 h 520"/>
                <a:gd name="T38" fmla="*/ 841 w 841"/>
                <a:gd name="T39" fmla="*/ 285 h 520"/>
                <a:gd name="T40" fmla="*/ 839 w 841"/>
                <a:gd name="T41" fmla="*/ 233 h 520"/>
                <a:gd name="T42" fmla="*/ 831 w 841"/>
                <a:gd name="T43" fmla="*/ 186 h 520"/>
                <a:gd name="T44" fmla="*/ 819 w 841"/>
                <a:gd name="T45" fmla="*/ 144 h 520"/>
                <a:gd name="T46" fmla="*/ 804 w 841"/>
                <a:gd name="T47" fmla="*/ 108 h 520"/>
                <a:gd name="T48" fmla="*/ 784 w 841"/>
                <a:gd name="T49" fmla="*/ 78 h 520"/>
                <a:gd name="T50" fmla="*/ 745 w 841"/>
                <a:gd name="T51" fmla="*/ 39 h 520"/>
                <a:gd name="T52" fmla="*/ 692 w 841"/>
                <a:gd name="T53" fmla="*/ 10 h 520"/>
                <a:gd name="T54" fmla="*/ 634 w 841"/>
                <a:gd name="T55" fmla="*/ 0 h 520"/>
                <a:gd name="T56" fmla="*/ 589 w 841"/>
                <a:gd name="T57" fmla="*/ 6 h 520"/>
                <a:gd name="T58" fmla="*/ 542 w 841"/>
                <a:gd name="T59" fmla="*/ 24 h 520"/>
                <a:gd name="T60" fmla="*/ 499 w 841"/>
                <a:gd name="T61" fmla="*/ 55 h 520"/>
                <a:gd name="T62" fmla="*/ 460 w 841"/>
                <a:gd name="T63" fmla="*/ 97 h 520"/>
                <a:gd name="T64" fmla="*/ 428 w 841"/>
                <a:gd name="T65" fmla="*/ 154 h 520"/>
                <a:gd name="T66" fmla="*/ 403 w 841"/>
                <a:gd name="T67" fmla="*/ 133 h 520"/>
                <a:gd name="T68" fmla="*/ 369 w 841"/>
                <a:gd name="T69" fmla="*/ 81 h 520"/>
                <a:gd name="T70" fmla="*/ 329 w 841"/>
                <a:gd name="T71" fmla="*/ 42 h 520"/>
                <a:gd name="T72" fmla="*/ 284 w 841"/>
                <a:gd name="T73" fmla="*/ 17 h 520"/>
                <a:gd name="T74" fmla="*/ 238 w 841"/>
                <a:gd name="T75" fmla="*/ 2 h 520"/>
                <a:gd name="T76" fmla="*/ 188 w 841"/>
                <a:gd name="T77" fmla="*/ 1 h 520"/>
                <a:gd name="T78" fmla="*/ 131 w 841"/>
                <a:gd name="T79" fmla="*/ 17 h 520"/>
                <a:gd name="T80" fmla="*/ 80 w 841"/>
                <a:gd name="T81" fmla="*/ 52 h 520"/>
                <a:gd name="T82" fmla="*/ 51 w 841"/>
                <a:gd name="T83" fmla="*/ 87 h 520"/>
                <a:gd name="T84" fmla="*/ 33 w 841"/>
                <a:gd name="T85" fmla="*/ 120 h 520"/>
                <a:gd name="T86" fmla="*/ 18 w 841"/>
                <a:gd name="T87" fmla="*/ 158 h 520"/>
                <a:gd name="T88" fmla="*/ 7 w 841"/>
                <a:gd name="T89" fmla="*/ 201 h 520"/>
                <a:gd name="T90" fmla="*/ 1 w 841"/>
                <a:gd name="T91" fmla="*/ 250 h 520"/>
                <a:gd name="T92" fmla="*/ 0 w 841"/>
                <a:gd name="T93" fmla="*/ 307 h 520"/>
                <a:gd name="T94" fmla="*/ 12 w 841"/>
                <a:gd name="T95" fmla="*/ 368 h 520"/>
                <a:gd name="T96" fmla="*/ 43 w 841"/>
                <a:gd name="T97" fmla="*/ 449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41" h="520">
                  <a:moveTo>
                    <a:pt x="43" y="449"/>
                  </a:moveTo>
                  <a:lnTo>
                    <a:pt x="43" y="450"/>
                  </a:lnTo>
                  <a:lnTo>
                    <a:pt x="43" y="453"/>
                  </a:lnTo>
                  <a:lnTo>
                    <a:pt x="62" y="481"/>
                  </a:lnTo>
                  <a:lnTo>
                    <a:pt x="188" y="481"/>
                  </a:lnTo>
                  <a:lnTo>
                    <a:pt x="235" y="424"/>
                  </a:lnTo>
                  <a:lnTo>
                    <a:pt x="243" y="416"/>
                  </a:lnTo>
                  <a:lnTo>
                    <a:pt x="251" y="410"/>
                  </a:lnTo>
                  <a:lnTo>
                    <a:pt x="255" y="409"/>
                  </a:lnTo>
                  <a:lnTo>
                    <a:pt x="260" y="407"/>
                  </a:lnTo>
                  <a:lnTo>
                    <a:pt x="264" y="407"/>
                  </a:lnTo>
                  <a:lnTo>
                    <a:pt x="271" y="405"/>
                  </a:lnTo>
                  <a:lnTo>
                    <a:pt x="273" y="405"/>
                  </a:lnTo>
                  <a:lnTo>
                    <a:pt x="284" y="408"/>
                  </a:lnTo>
                  <a:lnTo>
                    <a:pt x="294" y="413"/>
                  </a:lnTo>
                  <a:lnTo>
                    <a:pt x="297" y="415"/>
                  </a:lnTo>
                  <a:lnTo>
                    <a:pt x="302" y="419"/>
                  </a:lnTo>
                  <a:lnTo>
                    <a:pt x="306" y="422"/>
                  </a:lnTo>
                  <a:lnTo>
                    <a:pt x="308" y="427"/>
                  </a:lnTo>
                  <a:lnTo>
                    <a:pt x="337" y="475"/>
                  </a:lnTo>
                  <a:lnTo>
                    <a:pt x="394" y="345"/>
                  </a:lnTo>
                  <a:lnTo>
                    <a:pt x="397" y="339"/>
                  </a:lnTo>
                  <a:lnTo>
                    <a:pt x="400" y="333"/>
                  </a:lnTo>
                  <a:lnTo>
                    <a:pt x="405" y="328"/>
                  </a:lnTo>
                  <a:lnTo>
                    <a:pt x="410" y="324"/>
                  </a:lnTo>
                  <a:lnTo>
                    <a:pt x="416" y="320"/>
                  </a:lnTo>
                  <a:lnTo>
                    <a:pt x="422" y="318"/>
                  </a:lnTo>
                  <a:lnTo>
                    <a:pt x="428" y="316"/>
                  </a:lnTo>
                  <a:lnTo>
                    <a:pt x="436" y="316"/>
                  </a:lnTo>
                  <a:lnTo>
                    <a:pt x="438" y="316"/>
                  </a:lnTo>
                  <a:lnTo>
                    <a:pt x="445" y="317"/>
                  </a:lnTo>
                  <a:lnTo>
                    <a:pt x="453" y="319"/>
                  </a:lnTo>
                  <a:lnTo>
                    <a:pt x="459" y="322"/>
                  </a:lnTo>
                  <a:lnTo>
                    <a:pt x="465" y="326"/>
                  </a:lnTo>
                  <a:lnTo>
                    <a:pt x="470" y="331"/>
                  </a:lnTo>
                  <a:lnTo>
                    <a:pt x="473" y="336"/>
                  </a:lnTo>
                  <a:lnTo>
                    <a:pt x="477" y="343"/>
                  </a:lnTo>
                  <a:lnTo>
                    <a:pt x="479" y="350"/>
                  </a:lnTo>
                  <a:lnTo>
                    <a:pt x="524" y="520"/>
                  </a:lnTo>
                  <a:lnTo>
                    <a:pt x="530" y="506"/>
                  </a:lnTo>
                  <a:lnTo>
                    <a:pt x="534" y="501"/>
                  </a:lnTo>
                  <a:lnTo>
                    <a:pt x="538" y="496"/>
                  </a:lnTo>
                  <a:lnTo>
                    <a:pt x="542" y="492"/>
                  </a:lnTo>
                  <a:lnTo>
                    <a:pt x="547" y="488"/>
                  </a:lnTo>
                  <a:lnTo>
                    <a:pt x="552" y="486"/>
                  </a:lnTo>
                  <a:lnTo>
                    <a:pt x="558" y="483"/>
                  </a:lnTo>
                  <a:lnTo>
                    <a:pt x="564" y="482"/>
                  </a:lnTo>
                  <a:lnTo>
                    <a:pt x="570" y="481"/>
                  </a:lnTo>
                  <a:lnTo>
                    <a:pt x="766" y="481"/>
                  </a:lnTo>
                  <a:lnTo>
                    <a:pt x="784" y="453"/>
                  </a:lnTo>
                  <a:lnTo>
                    <a:pt x="785" y="452"/>
                  </a:lnTo>
                  <a:lnTo>
                    <a:pt x="785" y="450"/>
                  </a:lnTo>
                  <a:lnTo>
                    <a:pt x="794" y="433"/>
                  </a:lnTo>
                  <a:lnTo>
                    <a:pt x="802" y="416"/>
                  </a:lnTo>
                  <a:lnTo>
                    <a:pt x="818" y="385"/>
                  </a:lnTo>
                  <a:lnTo>
                    <a:pt x="830" y="354"/>
                  </a:lnTo>
                  <a:lnTo>
                    <a:pt x="835" y="339"/>
                  </a:lnTo>
                  <a:lnTo>
                    <a:pt x="839" y="323"/>
                  </a:lnTo>
                  <a:lnTo>
                    <a:pt x="841" y="305"/>
                  </a:lnTo>
                  <a:lnTo>
                    <a:pt x="841" y="285"/>
                  </a:lnTo>
                  <a:lnTo>
                    <a:pt x="841" y="267"/>
                  </a:lnTo>
                  <a:lnTo>
                    <a:pt x="840" y="250"/>
                  </a:lnTo>
                  <a:lnTo>
                    <a:pt x="839" y="233"/>
                  </a:lnTo>
                  <a:lnTo>
                    <a:pt x="838" y="217"/>
                  </a:lnTo>
                  <a:lnTo>
                    <a:pt x="834" y="201"/>
                  </a:lnTo>
                  <a:lnTo>
                    <a:pt x="831" y="186"/>
                  </a:lnTo>
                  <a:lnTo>
                    <a:pt x="828" y="171"/>
                  </a:lnTo>
                  <a:lnTo>
                    <a:pt x="824" y="158"/>
                  </a:lnTo>
                  <a:lnTo>
                    <a:pt x="819" y="144"/>
                  </a:lnTo>
                  <a:lnTo>
                    <a:pt x="814" y="132"/>
                  </a:lnTo>
                  <a:lnTo>
                    <a:pt x="808" y="120"/>
                  </a:lnTo>
                  <a:lnTo>
                    <a:pt x="804" y="108"/>
                  </a:lnTo>
                  <a:lnTo>
                    <a:pt x="797" y="98"/>
                  </a:lnTo>
                  <a:lnTo>
                    <a:pt x="790" y="87"/>
                  </a:lnTo>
                  <a:lnTo>
                    <a:pt x="784" y="78"/>
                  </a:lnTo>
                  <a:lnTo>
                    <a:pt x="777" y="69"/>
                  </a:lnTo>
                  <a:lnTo>
                    <a:pt x="761" y="52"/>
                  </a:lnTo>
                  <a:lnTo>
                    <a:pt x="745" y="39"/>
                  </a:lnTo>
                  <a:lnTo>
                    <a:pt x="728" y="27"/>
                  </a:lnTo>
                  <a:lnTo>
                    <a:pt x="710" y="17"/>
                  </a:lnTo>
                  <a:lnTo>
                    <a:pt x="692" y="10"/>
                  </a:lnTo>
                  <a:lnTo>
                    <a:pt x="672" y="4"/>
                  </a:lnTo>
                  <a:lnTo>
                    <a:pt x="653" y="1"/>
                  </a:lnTo>
                  <a:lnTo>
                    <a:pt x="634" y="0"/>
                  </a:lnTo>
                  <a:lnTo>
                    <a:pt x="619" y="0"/>
                  </a:lnTo>
                  <a:lnTo>
                    <a:pt x="603" y="2"/>
                  </a:lnTo>
                  <a:lnTo>
                    <a:pt x="589" y="6"/>
                  </a:lnTo>
                  <a:lnTo>
                    <a:pt x="573" y="11"/>
                  </a:lnTo>
                  <a:lnTo>
                    <a:pt x="557" y="17"/>
                  </a:lnTo>
                  <a:lnTo>
                    <a:pt x="542" y="24"/>
                  </a:lnTo>
                  <a:lnTo>
                    <a:pt x="527" y="33"/>
                  </a:lnTo>
                  <a:lnTo>
                    <a:pt x="512" y="42"/>
                  </a:lnTo>
                  <a:lnTo>
                    <a:pt x="499" y="55"/>
                  </a:lnTo>
                  <a:lnTo>
                    <a:pt x="484" y="67"/>
                  </a:lnTo>
                  <a:lnTo>
                    <a:pt x="472" y="81"/>
                  </a:lnTo>
                  <a:lnTo>
                    <a:pt x="460" y="97"/>
                  </a:lnTo>
                  <a:lnTo>
                    <a:pt x="448" y="115"/>
                  </a:lnTo>
                  <a:lnTo>
                    <a:pt x="438" y="133"/>
                  </a:lnTo>
                  <a:lnTo>
                    <a:pt x="428" y="154"/>
                  </a:lnTo>
                  <a:lnTo>
                    <a:pt x="421" y="176"/>
                  </a:lnTo>
                  <a:lnTo>
                    <a:pt x="413" y="154"/>
                  </a:lnTo>
                  <a:lnTo>
                    <a:pt x="403" y="133"/>
                  </a:lnTo>
                  <a:lnTo>
                    <a:pt x="393" y="115"/>
                  </a:lnTo>
                  <a:lnTo>
                    <a:pt x="381" y="97"/>
                  </a:lnTo>
                  <a:lnTo>
                    <a:pt x="369" y="81"/>
                  </a:lnTo>
                  <a:lnTo>
                    <a:pt x="357" y="67"/>
                  </a:lnTo>
                  <a:lnTo>
                    <a:pt x="343" y="55"/>
                  </a:lnTo>
                  <a:lnTo>
                    <a:pt x="329" y="42"/>
                  </a:lnTo>
                  <a:lnTo>
                    <a:pt x="314" y="33"/>
                  </a:lnTo>
                  <a:lnTo>
                    <a:pt x="300" y="24"/>
                  </a:lnTo>
                  <a:lnTo>
                    <a:pt x="284" y="17"/>
                  </a:lnTo>
                  <a:lnTo>
                    <a:pt x="268" y="11"/>
                  </a:lnTo>
                  <a:lnTo>
                    <a:pt x="254" y="6"/>
                  </a:lnTo>
                  <a:lnTo>
                    <a:pt x="238" y="2"/>
                  </a:lnTo>
                  <a:lnTo>
                    <a:pt x="222" y="0"/>
                  </a:lnTo>
                  <a:lnTo>
                    <a:pt x="207" y="0"/>
                  </a:lnTo>
                  <a:lnTo>
                    <a:pt x="188" y="1"/>
                  </a:lnTo>
                  <a:lnTo>
                    <a:pt x="169" y="4"/>
                  </a:lnTo>
                  <a:lnTo>
                    <a:pt x="149" y="10"/>
                  </a:lnTo>
                  <a:lnTo>
                    <a:pt x="131" y="17"/>
                  </a:lnTo>
                  <a:lnTo>
                    <a:pt x="113" y="27"/>
                  </a:lnTo>
                  <a:lnTo>
                    <a:pt x="96" y="39"/>
                  </a:lnTo>
                  <a:lnTo>
                    <a:pt x="80" y="52"/>
                  </a:lnTo>
                  <a:lnTo>
                    <a:pt x="64" y="69"/>
                  </a:lnTo>
                  <a:lnTo>
                    <a:pt x="57" y="78"/>
                  </a:lnTo>
                  <a:lnTo>
                    <a:pt x="51" y="87"/>
                  </a:lnTo>
                  <a:lnTo>
                    <a:pt x="43" y="98"/>
                  </a:lnTo>
                  <a:lnTo>
                    <a:pt x="37" y="108"/>
                  </a:lnTo>
                  <a:lnTo>
                    <a:pt x="33" y="120"/>
                  </a:lnTo>
                  <a:lnTo>
                    <a:pt x="26" y="132"/>
                  </a:lnTo>
                  <a:lnTo>
                    <a:pt x="22" y="144"/>
                  </a:lnTo>
                  <a:lnTo>
                    <a:pt x="18" y="158"/>
                  </a:lnTo>
                  <a:lnTo>
                    <a:pt x="13" y="171"/>
                  </a:lnTo>
                  <a:lnTo>
                    <a:pt x="9" y="186"/>
                  </a:lnTo>
                  <a:lnTo>
                    <a:pt x="7" y="201"/>
                  </a:lnTo>
                  <a:lnTo>
                    <a:pt x="5" y="217"/>
                  </a:lnTo>
                  <a:lnTo>
                    <a:pt x="2" y="233"/>
                  </a:lnTo>
                  <a:lnTo>
                    <a:pt x="1" y="250"/>
                  </a:lnTo>
                  <a:lnTo>
                    <a:pt x="0" y="267"/>
                  </a:lnTo>
                  <a:lnTo>
                    <a:pt x="0" y="285"/>
                  </a:lnTo>
                  <a:lnTo>
                    <a:pt x="0" y="307"/>
                  </a:lnTo>
                  <a:lnTo>
                    <a:pt x="3" y="328"/>
                  </a:lnTo>
                  <a:lnTo>
                    <a:pt x="7" y="348"/>
                  </a:lnTo>
                  <a:lnTo>
                    <a:pt x="12" y="368"/>
                  </a:lnTo>
                  <a:lnTo>
                    <a:pt x="25" y="407"/>
                  </a:lnTo>
                  <a:lnTo>
                    <a:pt x="41" y="445"/>
                  </a:lnTo>
                  <a:lnTo>
                    <a:pt x="43" y="4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398">
              <a:extLst>
                <a:ext uri="{FF2B5EF4-FFF2-40B4-BE49-F238E27FC236}">
                  <a16:creationId xmlns:a16="http://schemas.microsoft.com/office/drawing/2014/main" id="{3589D03B-FB3C-477B-B301-D1600A46A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213" y="5246688"/>
              <a:ext cx="188913" cy="117475"/>
            </a:xfrm>
            <a:custGeom>
              <a:avLst/>
              <a:gdLst>
                <a:gd name="T0" fmla="*/ 433 w 596"/>
                <a:gd name="T1" fmla="*/ 173 h 373"/>
                <a:gd name="T2" fmla="*/ 426 w 596"/>
                <a:gd name="T3" fmla="*/ 183 h 373"/>
                <a:gd name="T4" fmla="*/ 415 w 596"/>
                <a:gd name="T5" fmla="*/ 189 h 373"/>
                <a:gd name="T6" fmla="*/ 403 w 596"/>
                <a:gd name="T7" fmla="*/ 192 h 373"/>
                <a:gd name="T8" fmla="*/ 394 w 596"/>
                <a:gd name="T9" fmla="*/ 193 h 373"/>
                <a:gd name="T10" fmla="*/ 386 w 596"/>
                <a:gd name="T11" fmla="*/ 192 h 373"/>
                <a:gd name="T12" fmla="*/ 373 w 596"/>
                <a:gd name="T13" fmla="*/ 186 h 373"/>
                <a:gd name="T14" fmla="*/ 363 w 596"/>
                <a:gd name="T15" fmla="*/ 177 h 373"/>
                <a:gd name="T16" fmla="*/ 356 w 596"/>
                <a:gd name="T17" fmla="*/ 166 h 373"/>
                <a:gd name="T18" fmla="*/ 312 w 596"/>
                <a:gd name="T19" fmla="*/ 0 h 373"/>
                <a:gd name="T20" fmla="*/ 271 w 596"/>
                <a:gd name="T21" fmla="*/ 96 h 373"/>
                <a:gd name="T22" fmla="*/ 262 w 596"/>
                <a:gd name="T23" fmla="*/ 105 h 373"/>
                <a:gd name="T24" fmla="*/ 252 w 596"/>
                <a:gd name="T25" fmla="*/ 112 h 373"/>
                <a:gd name="T26" fmla="*/ 242 w 596"/>
                <a:gd name="T27" fmla="*/ 116 h 373"/>
                <a:gd name="T28" fmla="*/ 232 w 596"/>
                <a:gd name="T29" fmla="*/ 118 h 373"/>
                <a:gd name="T30" fmla="*/ 226 w 596"/>
                <a:gd name="T31" fmla="*/ 116 h 373"/>
                <a:gd name="T32" fmla="*/ 215 w 596"/>
                <a:gd name="T33" fmla="*/ 114 h 373"/>
                <a:gd name="T34" fmla="*/ 205 w 596"/>
                <a:gd name="T35" fmla="*/ 109 h 373"/>
                <a:gd name="T36" fmla="*/ 197 w 596"/>
                <a:gd name="T37" fmla="*/ 101 h 373"/>
                <a:gd name="T38" fmla="*/ 152 w 596"/>
                <a:gd name="T39" fmla="*/ 30 h 373"/>
                <a:gd name="T40" fmla="*/ 124 w 596"/>
                <a:gd name="T41" fmla="*/ 63 h 373"/>
                <a:gd name="T42" fmla="*/ 106 w 596"/>
                <a:gd name="T43" fmla="*/ 72 h 373"/>
                <a:gd name="T44" fmla="*/ 0 w 596"/>
                <a:gd name="T45" fmla="*/ 73 h 373"/>
                <a:gd name="T46" fmla="*/ 18 w 596"/>
                <a:gd name="T47" fmla="*/ 105 h 373"/>
                <a:gd name="T48" fmla="*/ 41 w 596"/>
                <a:gd name="T49" fmla="*/ 136 h 373"/>
                <a:gd name="T50" fmla="*/ 87 w 596"/>
                <a:gd name="T51" fmla="*/ 189 h 373"/>
                <a:gd name="T52" fmla="*/ 135 w 596"/>
                <a:gd name="T53" fmla="*/ 237 h 373"/>
                <a:gd name="T54" fmla="*/ 180 w 596"/>
                <a:gd name="T55" fmla="*/ 278 h 373"/>
                <a:gd name="T56" fmla="*/ 238 w 596"/>
                <a:gd name="T57" fmla="*/ 326 h 373"/>
                <a:gd name="T58" fmla="*/ 289 w 596"/>
                <a:gd name="T59" fmla="*/ 365 h 373"/>
                <a:gd name="T60" fmla="*/ 302 w 596"/>
                <a:gd name="T61" fmla="*/ 373 h 373"/>
                <a:gd name="T62" fmla="*/ 312 w 596"/>
                <a:gd name="T63" fmla="*/ 373 h 373"/>
                <a:gd name="T64" fmla="*/ 323 w 596"/>
                <a:gd name="T65" fmla="*/ 365 h 373"/>
                <a:gd name="T66" fmla="*/ 369 w 596"/>
                <a:gd name="T67" fmla="*/ 326 h 373"/>
                <a:gd name="T68" fmla="*/ 444 w 596"/>
                <a:gd name="T69" fmla="*/ 256 h 373"/>
                <a:gd name="T70" fmla="*/ 510 w 596"/>
                <a:gd name="T71" fmla="*/ 186 h 373"/>
                <a:gd name="T72" fmla="*/ 555 w 596"/>
                <a:gd name="T73" fmla="*/ 133 h 373"/>
                <a:gd name="T74" fmla="*/ 596 w 596"/>
                <a:gd name="T75" fmla="*/ 73 h 373"/>
                <a:gd name="T76" fmla="*/ 437 w 596"/>
                <a:gd name="T77" fmla="*/ 16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6" h="373">
                  <a:moveTo>
                    <a:pt x="437" y="169"/>
                  </a:moveTo>
                  <a:lnTo>
                    <a:pt x="433" y="173"/>
                  </a:lnTo>
                  <a:lnTo>
                    <a:pt x="430" y="178"/>
                  </a:lnTo>
                  <a:lnTo>
                    <a:pt x="426" y="183"/>
                  </a:lnTo>
                  <a:lnTo>
                    <a:pt x="420" y="186"/>
                  </a:lnTo>
                  <a:lnTo>
                    <a:pt x="415" y="189"/>
                  </a:lnTo>
                  <a:lnTo>
                    <a:pt x="409" y="190"/>
                  </a:lnTo>
                  <a:lnTo>
                    <a:pt x="403" y="192"/>
                  </a:lnTo>
                  <a:lnTo>
                    <a:pt x="397" y="193"/>
                  </a:lnTo>
                  <a:lnTo>
                    <a:pt x="394" y="193"/>
                  </a:lnTo>
                  <a:lnTo>
                    <a:pt x="392" y="193"/>
                  </a:lnTo>
                  <a:lnTo>
                    <a:pt x="386" y="192"/>
                  </a:lnTo>
                  <a:lnTo>
                    <a:pt x="379" y="189"/>
                  </a:lnTo>
                  <a:lnTo>
                    <a:pt x="373" y="186"/>
                  </a:lnTo>
                  <a:lnTo>
                    <a:pt x="368" y="182"/>
                  </a:lnTo>
                  <a:lnTo>
                    <a:pt x="363" y="177"/>
                  </a:lnTo>
                  <a:lnTo>
                    <a:pt x="358" y="172"/>
                  </a:lnTo>
                  <a:lnTo>
                    <a:pt x="356" y="166"/>
                  </a:lnTo>
                  <a:lnTo>
                    <a:pt x="353" y="159"/>
                  </a:lnTo>
                  <a:lnTo>
                    <a:pt x="312" y="0"/>
                  </a:lnTo>
                  <a:lnTo>
                    <a:pt x="273" y="90"/>
                  </a:lnTo>
                  <a:lnTo>
                    <a:pt x="271" y="96"/>
                  </a:lnTo>
                  <a:lnTo>
                    <a:pt x="267" y="101"/>
                  </a:lnTo>
                  <a:lnTo>
                    <a:pt x="262" y="105"/>
                  </a:lnTo>
                  <a:lnTo>
                    <a:pt x="257" y="109"/>
                  </a:lnTo>
                  <a:lnTo>
                    <a:pt x="252" y="112"/>
                  </a:lnTo>
                  <a:lnTo>
                    <a:pt x="246" y="114"/>
                  </a:lnTo>
                  <a:lnTo>
                    <a:pt x="242" y="116"/>
                  </a:lnTo>
                  <a:lnTo>
                    <a:pt x="234" y="118"/>
                  </a:lnTo>
                  <a:lnTo>
                    <a:pt x="232" y="118"/>
                  </a:lnTo>
                  <a:lnTo>
                    <a:pt x="232" y="118"/>
                  </a:lnTo>
                  <a:lnTo>
                    <a:pt x="226" y="116"/>
                  </a:lnTo>
                  <a:lnTo>
                    <a:pt x="220" y="116"/>
                  </a:lnTo>
                  <a:lnTo>
                    <a:pt x="215" y="114"/>
                  </a:lnTo>
                  <a:lnTo>
                    <a:pt x="210" y="112"/>
                  </a:lnTo>
                  <a:lnTo>
                    <a:pt x="205" y="109"/>
                  </a:lnTo>
                  <a:lnTo>
                    <a:pt x="200" y="105"/>
                  </a:lnTo>
                  <a:lnTo>
                    <a:pt x="197" y="101"/>
                  </a:lnTo>
                  <a:lnTo>
                    <a:pt x="193" y="96"/>
                  </a:lnTo>
                  <a:lnTo>
                    <a:pt x="152" y="30"/>
                  </a:lnTo>
                  <a:lnTo>
                    <a:pt x="131" y="56"/>
                  </a:lnTo>
                  <a:lnTo>
                    <a:pt x="124" y="63"/>
                  </a:lnTo>
                  <a:lnTo>
                    <a:pt x="115" y="68"/>
                  </a:lnTo>
                  <a:lnTo>
                    <a:pt x="106" y="72"/>
                  </a:lnTo>
                  <a:lnTo>
                    <a:pt x="96" y="73"/>
                  </a:lnTo>
                  <a:lnTo>
                    <a:pt x="0" y="73"/>
                  </a:lnTo>
                  <a:lnTo>
                    <a:pt x="18" y="105"/>
                  </a:lnTo>
                  <a:lnTo>
                    <a:pt x="18" y="105"/>
                  </a:lnTo>
                  <a:lnTo>
                    <a:pt x="19" y="107"/>
                  </a:lnTo>
                  <a:lnTo>
                    <a:pt x="41" y="136"/>
                  </a:lnTo>
                  <a:lnTo>
                    <a:pt x="64" y="163"/>
                  </a:lnTo>
                  <a:lnTo>
                    <a:pt x="87" y="189"/>
                  </a:lnTo>
                  <a:lnTo>
                    <a:pt x="112" y="214"/>
                  </a:lnTo>
                  <a:lnTo>
                    <a:pt x="135" y="237"/>
                  </a:lnTo>
                  <a:lnTo>
                    <a:pt x="157" y="258"/>
                  </a:lnTo>
                  <a:lnTo>
                    <a:pt x="180" y="278"/>
                  </a:lnTo>
                  <a:lnTo>
                    <a:pt x="200" y="296"/>
                  </a:lnTo>
                  <a:lnTo>
                    <a:pt x="238" y="326"/>
                  </a:lnTo>
                  <a:lnTo>
                    <a:pt x="268" y="351"/>
                  </a:lnTo>
                  <a:lnTo>
                    <a:pt x="289" y="365"/>
                  </a:lnTo>
                  <a:lnTo>
                    <a:pt x="299" y="371"/>
                  </a:lnTo>
                  <a:lnTo>
                    <a:pt x="302" y="373"/>
                  </a:lnTo>
                  <a:lnTo>
                    <a:pt x="307" y="373"/>
                  </a:lnTo>
                  <a:lnTo>
                    <a:pt x="312" y="373"/>
                  </a:lnTo>
                  <a:lnTo>
                    <a:pt x="316" y="370"/>
                  </a:lnTo>
                  <a:lnTo>
                    <a:pt x="323" y="365"/>
                  </a:lnTo>
                  <a:lnTo>
                    <a:pt x="341" y="350"/>
                  </a:lnTo>
                  <a:lnTo>
                    <a:pt x="369" y="326"/>
                  </a:lnTo>
                  <a:lnTo>
                    <a:pt x="403" y="295"/>
                  </a:lnTo>
                  <a:lnTo>
                    <a:pt x="444" y="256"/>
                  </a:lnTo>
                  <a:lnTo>
                    <a:pt x="487" y="211"/>
                  </a:lnTo>
                  <a:lnTo>
                    <a:pt x="510" y="186"/>
                  </a:lnTo>
                  <a:lnTo>
                    <a:pt x="532" y="160"/>
                  </a:lnTo>
                  <a:lnTo>
                    <a:pt x="555" y="133"/>
                  </a:lnTo>
                  <a:lnTo>
                    <a:pt x="577" y="105"/>
                  </a:lnTo>
                  <a:lnTo>
                    <a:pt x="596" y="73"/>
                  </a:lnTo>
                  <a:lnTo>
                    <a:pt x="484" y="73"/>
                  </a:lnTo>
                  <a:lnTo>
                    <a:pt x="437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399">
              <a:extLst>
                <a:ext uri="{FF2B5EF4-FFF2-40B4-BE49-F238E27FC236}">
                  <a16:creationId xmlns:a16="http://schemas.microsoft.com/office/drawing/2014/main" id="{042DA7D1-444F-4846-A356-3ADDD6551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175" y="5197475"/>
              <a:ext cx="285750" cy="100013"/>
            </a:xfrm>
            <a:custGeom>
              <a:avLst/>
              <a:gdLst>
                <a:gd name="T0" fmla="*/ 601 w 902"/>
                <a:gd name="T1" fmla="*/ 165 h 316"/>
                <a:gd name="T2" fmla="*/ 594 w 902"/>
                <a:gd name="T3" fmla="*/ 167 h 316"/>
                <a:gd name="T4" fmla="*/ 588 w 902"/>
                <a:gd name="T5" fmla="*/ 174 h 316"/>
                <a:gd name="T6" fmla="*/ 481 w 902"/>
                <a:gd name="T7" fmla="*/ 12 h 316"/>
                <a:gd name="T8" fmla="*/ 476 w 902"/>
                <a:gd name="T9" fmla="*/ 4 h 316"/>
                <a:gd name="T10" fmla="*/ 468 w 902"/>
                <a:gd name="T11" fmla="*/ 0 h 316"/>
                <a:gd name="T12" fmla="*/ 462 w 902"/>
                <a:gd name="T13" fmla="*/ 0 h 316"/>
                <a:gd name="T14" fmla="*/ 454 w 902"/>
                <a:gd name="T15" fmla="*/ 5 h 316"/>
                <a:gd name="T16" fmla="*/ 374 w 902"/>
                <a:gd name="T17" fmla="*/ 194 h 316"/>
                <a:gd name="T18" fmla="*/ 311 w 902"/>
                <a:gd name="T19" fmla="*/ 95 h 316"/>
                <a:gd name="T20" fmla="*/ 306 w 902"/>
                <a:gd name="T21" fmla="*/ 91 h 316"/>
                <a:gd name="T22" fmla="*/ 300 w 902"/>
                <a:gd name="T23" fmla="*/ 90 h 316"/>
                <a:gd name="T24" fmla="*/ 289 w 902"/>
                <a:gd name="T25" fmla="*/ 96 h 316"/>
                <a:gd name="T26" fmla="*/ 15 w 902"/>
                <a:gd name="T27" fmla="*/ 165 h 316"/>
                <a:gd name="T28" fmla="*/ 5 w 902"/>
                <a:gd name="T29" fmla="*/ 170 h 316"/>
                <a:gd name="T30" fmla="*/ 0 w 902"/>
                <a:gd name="T31" fmla="*/ 180 h 316"/>
                <a:gd name="T32" fmla="*/ 5 w 902"/>
                <a:gd name="T33" fmla="*/ 191 h 316"/>
                <a:gd name="T34" fmla="*/ 15 w 902"/>
                <a:gd name="T35" fmla="*/ 195 h 316"/>
                <a:gd name="T36" fmla="*/ 244 w 902"/>
                <a:gd name="T37" fmla="*/ 195 h 316"/>
                <a:gd name="T38" fmla="*/ 251 w 902"/>
                <a:gd name="T39" fmla="*/ 193 h 316"/>
                <a:gd name="T40" fmla="*/ 299 w 902"/>
                <a:gd name="T41" fmla="*/ 132 h 316"/>
                <a:gd name="T42" fmla="*/ 366 w 902"/>
                <a:gd name="T43" fmla="*/ 237 h 316"/>
                <a:gd name="T44" fmla="*/ 373 w 902"/>
                <a:gd name="T45" fmla="*/ 240 h 316"/>
                <a:gd name="T46" fmla="*/ 378 w 902"/>
                <a:gd name="T47" fmla="*/ 240 h 316"/>
                <a:gd name="T48" fmla="*/ 385 w 902"/>
                <a:gd name="T49" fmla="*/ 238 h 316"/>
                <a:gd name="T50" fmla="*/ 390 w 902"/>
                <a:gd name="T51" fmla="*/ 232 h 316"/>
                <a:gd name="T52" fmla="*/ 527 w 902"/>
                <a:gd name="T53" fmla="*/ 305 h 316"/>
                <a:gd name="T54" fmla="*/ 532 w 902"/>
                <a:gd name="T55" fmla="*/ 312 h 316"/>
                <a:gd name="T56" fmla="*/ 541 w 902"/>
                <a:gd name="T57" fmla="*/ 316 h 316"/>
                <a:gd name="T58" fmla="*/ 546 w 902"/>
                <a:gd name="T59" fmla="*/ 314 h 316"/>
                <a:gd name="T60" fmla="*/ 553 w 902"/>
                <a:gd name="T61" fmla="*/ 311 h 316"/>
                <a:gd name="T62" fmla="*/ 611 w 902"/>
                <a:gd name="T63" fmla="*/ 195 h 316"/>
                <a:gd name="T64" fmla="*/ 894 w 902"/>
                <a:gd name="T65" fmla="*/ 194 h 316"/>
                <a:gd name="T66" fmla="*/ 901 w 902"/>
                <a:gd name="T67" fmla="*/ 186 h 316"/>
                <a:gd name="T68" fmla="*/ 901 w 902"/>
                <a:gd name="T69" fmla="*/ 175 h 316"/>
                <a:gd name="T70" fmla="*/ 894 w 902"/>
                <a:gd name="T71" fmla="*/ 16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02" h="316">
                  <a:moveTo>
                    <a:pt x="888" y="165"/>
                  </a:moveTo>
                  <a:lnTo>
                    <a:pt x="601" y="165"/>
                  </a:lnTo>
                  <a:lnTo>
                    <a:pt x="598" y="165"/>
                  </a:lnTo>
                  <a:lnTo>
                    <a:pt x="594" y="167"/>
                  </a:lnTo>
                  <a:lnTo>
                    <a:pt x="590" y="170"/>
                  </a:lnTo>
                  <a:lnTo>
                    <a:pt x="588" y="174"/>
                  </a:lnTo>
                  <a:lnTo>
                    <a:pt x="547" y="258"/>
                  </a:lnTo>
                  <a:lnTo>
                    <a:pt x="481" y="12"/>
                  </a:lnTo>
                  <a:lnTo>
                    <a:pt x="479" y="7"/>
                  </a:lnTo>
                  <a:lnTo>
                    <a:pt x="476" y="4"/>
                  </a:lnTo>
                  <a:lnTo>
                    <a:pt x="473" y="1"/>
                  </a:lnTo>
                  <a:lnTo>
                    <a:pt x="468" y="0"/>
                  </a:lnTo>
                  <a:lnTo>
                    <a:pt x="465" y="0"/>
                  </a:lnTo>
                  <a:lnTo>
                    <a:pt x="462" y="0"/>
                  </a:lnTo>
                  <a:lnTo>
                    <a:pt x="458" y="2"/>
                  </a:lnTo>
                  <a:lnTo>
                    <a:pt x="454" y="5"/>
                  </a:lnTo>
                  <a:lnTo>
                    <a:pt x="453" y="8"/>
                  </a:lnTo>
                  <a:lnTo>
                    <a:pt x="374" y="194"/>
                  </a:lnTo>
                  <a:lnTo>
                    <a:pt x="314" y="97"/>
                  </a:lnTo>
                  <a:lnTo>
                    <a:pt x="311" y="95"/>
                  </a:lnTo>
                  <a:lnTo>
                    <a:pt x="309" y="92"/>
                  </a:lnTo>
                  <a:lnTo>
                    <a:pt x="306" y="91"/>
                  </a:lnTo>
                  <a:lnTo>
                    <a:pt x="303" y="90"/>
                  </a:lnTo>
                  <a:lnTo>
                    <a:pt x="300" y="90"/>
                  </a:lnTo>
                  <a:lnTo>
                    <a:pt x="294" y="92"/>
                  </a:lnTo>
                  <a:lnTo>
                    <a:pt x="289" y="96"/>
                  </a:lnTo>
                  <a:lnTo>
                    <a:pt x="234" y="165"/>
                  </a:lnTo>
                  <a:lnTo>
                    <a:pt x="15" y="165"/>
                  </a:lnTo>
                  <a:lnTo>
                    <a:pt x="10" y="166"/>
                  </a:lnTo>
                  <a:lnTo>
                    <a:pt x="5" y="170"/>
                  </a:lnTo>
                  <a:lnTo>
                    <a:pt x="2" y="175"/>
                  </a:lnTo>
                  <a:lnTo>
                    <a:pt x="0" y="180"/>
                  </a:lnTo>
                  <a:lnTo>
                    <a:pt x="2" y="186"/>
                  </a:lnTo>
                  <a:lnTo>
                    <a:pt x="5" y="191"/>
                  </a:lnTo>
                  <a:lnTo>
                    <a:pt x="10" y="194"/>
                  </a:lnTo>
                  <a:lnTo>
                    <a:pt x="15" y="195"/>
                  </a:lnTo>
                  <a:lnTo>
                    <a:pt x="241" y="195"/>
                  </a:lnTo>
                  <a:lnTo>
                    <a:pt x="244" y="195"/>
                  </a:lnTo>
                  <a:lnTo>
                    <a:pt x="248" y="194"/>
                  </a:lnTo>
                  <a:lnTo>
                    <a:pt x="251" y="193"/>
                  </a:lnTo>
                  <a:lnTo>
                    <a:pt x="253" y="191"/>
                  </a:lnTo>
                  <a:lnTo>
                    <a:pt x="299" y="132"/>
                  </a:lnTo>
                  <a:lnTo>
                    <a:pt x="363" y="234"/>
                  </a:lnTo>
                  <a:lnTo>
                    <a:pt x="366" y="237"/>
                  </a:lnTo>
                  <a:lnTo>
                    <a:pt x="370" y="239"/>
                  </a:lnTo>
                  <a:lnTo>
                    <a:pt x="373" y="240"/>
                  </a:lnTo>
                  <a:lnTo>
                    <a:pt x="377" y="240"/>
                  </a:lnTo>
                  <a:lnTo>
                    <a:pt x="378" y="240"/>
                  </a:lnTo>
                  <a:lnTo>
                    <a:pt x="382" y="239"/>
                  </a:lnTo>
                  <a:lnTo>
                    <a:pt x="385" y="238"/>
                  </a:lnTo>
                  <a:lnTo>
                    <a:pt x="388" y="235"/>
                  </a:lnTo>
                  <a:lnTo>
                    <a:pt x="390" y="232"/>
                  </a:lnTo>
                  <a:lnTo>
                    <a:pt x="463" y="62"/>
                  </a:lnTo>
                  <a:lnTo>
                    <a:pt x="527" y="305"/>
                  </a:lnTo>
                  <a:lnTo>
                    <a:pt x="529" y="309"/>
                  </a:lnTo>
                  <a:lnTo>
                    <a:pt x="532" y="312"/>
                  </a:lnTo>
                  <a:lnTo>
                    <a:pt x="536" y="314"/>
                  </a:lnTo>
                  <a:lnTo>
                    <a:pt x="541" y="316"/>
                  </a:lnTo>
                  <a:lnTo>
                    <a:pt x="542" y="316"/>
                  </a:lnTo>
                  <a:lnTo>
                    <a:pt x="546" y="314"/>
                  </a:lnTo>
                  <a:lnTo>
                    <a:pt x="549" y="313"/>
                  </a:lnTo>
                  <a:lnTo>
                    <a:pt x="553" y="311"/>
                  </a:lnTo>
                  <a:lnTo>
                    <a:pt x="555" y="308"/>
                  </a:lnTo>
                  <a:lnTo>
                    <a:pt x="611" y="195"/>
                  </a:lnTo>
                  <a:lnTo>
                    <a:pt x="888" y="195"/>
                  </a:lnTo>
                  <a:lnTo>
                    <a:pt x="894" y="194"/>
                  </a:lnTo>
                  <a:lnTo>
                    <a:pt x="899" y="191"/>
                  </a:lnTo>
                  <a:lnTo>
                    <a:pt x="901" y="186"/>
                  </a:lnTo>
                  <a:lnTo>
                    <a:pt x="902" y="180"/>
                  </a:lnTo>
                  <a:lnTo>
                    <a:pt x="901" y="175"/>
                  </a:lnTo>
                  <a:lnTo>
                    <a:pt x="899" y="170"/>
                  </a:lnTo>
                  <a:lnTo>
                    <a:pt x="894" y="166"/>
                  </a:lnTo>
                  <a:lnTo>
                    <a:pt x="888" y="1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68" name="Graphic 67">
            <a:extLst>
              <a:ext uri="{FF2B5EF4-FFF2-40B4-BE49-F238E27FC236}">
                <a16:creationId xmlns:a16="http://schemas.microsoft.com/office/drawing/2014/main" id="{CF5862DE-3A8F-4AB4-921F-D3D068C85FF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470882" y="1111910"/>
            <a:ext cx="360000" cy="36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893777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6" name="Group 305">
            <a:extLst>
              <a:ext uri="{FF2B5EF4-FFF2-40B4-BE49-F238E27FC236}">
                <a16:creationId xmlns:a16="http://schemas.microsoft.com/office/drawing/2014/main" id="{440B14D3-B4E3-4522-8063-3AB4517AC244}"/>
              </a:ext>
            </a:extLst>
          </p:cNvPr>
          <p:cNvGrpSpPr>
            <a:grpSpLocks noChangeAspect="1"/>
          </p:cNvGrpSpPr>
          <p:nvPr/>
        </p:nvGrpSpPr>
        <p:grpSpPr>
          <a:xfrm>
            <a:off x="322509" y="2958294"/>
            <a:ext cx="1432514" cy="360000"/>
            <a:chOff x="5997202" y="3183800"/>
            <a:chExt cx="1956300" cy="491631"/>
          </a:xfrm>
        </p:grpSpPr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5227A092-C479-4963-9823-F690212DD1E5}"/>
                </a:ext>
              </a:extLst>
            </p:cNvPr>
            <p:cNvSpPr/>
            <p:nvPr/>
          </p:nvSpPr>
          <p:spPr>
            <a:xfrm>
              <a:off x="6537994" y="3183800"/>
              <a:ext cx="224883" cy="490947"/>
            </a:xfrm>
            <a:custGeom>
              <a:avLst/>
              <a:gdLst/>
              <a:ahLst/>
              <a:cxnLst/>
              <a:rect l="l" t="t" r="r" b="b"/>
              <a:pathLst>
                <a:path w="224883" h="490947">
                  <a:moveTo>
                    <a:pt x="113111" y="0"/>
                  </a:moveTo>
                  <a:cubicBezTo>
                    <a:pt x="149845" y="226"/>
                    <a:pt x="177528" y="10732"/>
                    <a:pt x="196160" y="31517"/>
                  </a:cubicBezTo>
                  <a:cubicBezTo>
                    <a:pt x="214793" y="52301"/>
                    <a:pt x="224130" y="82005"/>
                    <a:pt x="224170" y="120627"/>
                  </a:cubicBezTo>
                  <a:lnTo>
                    <a:pt x="224170" y="135718"/>
                  </a:lnTo>
                  <a:lnTo>
                    <a:pt x="152933" y="135718"/>
                  </a:lnTo>
                  <a:lnTo>
                    <a:pt x="152933" y="115825"/>
                  </a:lnTo>
                  <a:cubicBezTo>
                    <a:pt x="152861" y="98847"/>
                    <a:pt x="149571" y="86672"/>
                    <a:pt x="143063" y="79298"/>
                  </a:cubicBezTo>
                  <a:cubicBezTo>
                    <a:pt x="136555" y="71924"/>
                    <a:pt x="127257" y="68322"/>
                    <a:pt x="115171" y="68494"/>
                  </a:cubicBezTo>
                  <a:cubicBezTo>
                    <a:pt x="103084" y="68322"/>
                    <a:pt x="93787" y="71924"/>
                    <a:pt x="87279" y="79298"/>
                  </a:cubicBezTo>
                  <a:cubicBezTo>
                    <a:pt x="80771" y="86672"/>
                    <a:pt x="77481" y="98847"/>
                    <a:pt x="77409" y="115825"/>
                  </a:cubicBezTo>
                  <a:cubicBezTo>
                    <a:pt x="77009" y="132774"/>
                    <a:pt x="81586" y="149123"/>
                    <a:pt x="91141" y="164872"/>
                  </a:cubicBezTo>
                  <a:cubicBezTo>
                    <a:pt x="100697" y="180620"/>
                    <a:pt x="117633" y="199027"/>
                    <a:pt x="141952" y="220092"/>
                  </a:cubicBezTo>
                  <a:cubicBezTo>
                    <a:pt x="172986" y="247231"/>
                    <a:pt x="194683" y="272354"/>
                    <a:pt x="207044" y="295463"/>
                  </a:cubicBezTo>
                  <a:cubicBezTo>
                    <a:pt x="219404" y="318571"/>
                    <a:pt x="225342" y="343523"/>
                    <a:pt x="224856" y="370319"/>
                  </a:cubicBezTo>
                  <a:cubicBezTo>
                    <a:pt x="224801" y="408941"/>
                    <a:pt x="215321" y="438645"/>
                    <a:pt x="196418" y="459429"/>
                  </a:cubicBezTo>
                  <a:cubicBezTo>
                    <a:pt x="177514" y="480214"/>
                    <a:pt x="149518" y="490720"/>
                    <a:pt x="112430" y="490947"/>
                  </a:cubicBezTo>
                  <a:cubicBezTo>
                    <a:pt x="75339" y="490720"/>
                    <a:pt x="47342" y="480214"/>
                    <a:pt x="28438" y="459429"/>
                  </a:cubicBezTo>
                  <a:cubicBezTo>
                    <a:pt x="9534" y="438645"/>
                    <a:pt x="55" y="408941"/>
                    <a:pt x="0" y="370319"/>
                  </a:cubicBezTo>
                  <a:lnTo>
                    <a:pt x="0" y="340822"/>
                  </a:lnTo>
                  <a:lnTo>
                    <a:pt x="71237" y="340822"/>
                  </a:lnTo>
                  <a:lnTo>
                    <a:pt x="71237" y="375121"/>
                  </a:lnTo>
                  <a:cubicBezTo>
                    <a:pt x="71366" y="392070"/>
                    <a:pt x="74884" y="404132"/>
                    <a:pt x="81792" y="411306"/>
                  </a:cubicBezTo>
                  <a:cubicBezTo>
                    <a:pt x="88700" y="418480"/>
                    <a:pt x="98225" y="421967"/>
                    <a:pt x="110367" y="421767"/>
                  </a:cubicBezTo>
                  <a:cubicBezTo>
                    <a:pt x="122511" y="421967"/>
                    <a:pt x="132038" y="418480"/>
                    <a:pt x="138947" y="411306"/>
                  </a:cubicBezTo>
                  <a:cubicBezTo>
                    <a:pt x="145856" y="404132"/>
                    <a:pt x="149375" y="392070"/>
                    <a:pt x="149504" y="375121"/>
                  </a:cubicBezTo>
                  <a:cubicBezTo>
                    <a:pt x="149904" y="358172"/>
                    <a:pt x="145327" y="341823"/>
                    <a:pt x="135772" y="326074"/>
                  </a:cubicBezTo>
                  <a:cubicBezTo>
                    <a:pt x="126216" y="310325"/>
                    <a:pt x="109280" y="291919"/>
                    <a:pt x="84962" y="270854"/>
                  </a:cubicBezTo>
                  <a:cubicBezTo>
                    <a:pt x="53928" y="243715"/>
                    <a:pt x="32230" y="218592"/>
                    <a:pt x="19870" y="195483"/>
                  </a:cubicBezTo>
                  <a:cubicBezTo>
                    <a:pt x="7509" y="172375"/>
                    <a:pt x="1571" y="147422"/>
                    <a:pt x="2057" y="120627"/>
                  </a:cubicBezTo>
                  <a:cubicBezTo>
                    <a:pt x="2098" y="82005"/>
                    <a:pt x="11435" y="52301"/>
                    <a:pt x="30067" y="31517"/>
                  </a:cubicBezTo>
                  <a:cubicBezTo>
                    <a:pt x="48700" y="10732"/>
                    <a:pt x="76381" y="226"/>
                    <a:pt x="1131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6A8053D-5F02-4D3F-A04E-79FC107F841C}"/>
                </a:ext>
              </a:extLst>
            </p:cNvPr>
            <p:cNvSpPr/>
            <p:nvPr/>
          </p:nvSpPr>
          <p:spPr>
            <a:xfrm>
              <a:off x="7471444" y="3183800"/>
              <a:ext cx="224883" cy="490947"/>
            </a:xfrm>
            <a:custGeom>
              <a:avLst/>
              <a:gdLst/>
              <a:ahLst/>
              <a:cxnLst/>
              <a:rect l="l" t="t" r="r" b="b"/>
              <a:pathLst>
                <a:path w="224883" h="490947">
                  <a:moveTo>
                    <a:pt x="113111" y="0"/>
                  </a:moveTo>
                  <a:cubicBezTo>
                    <a:pt x="149845" y="226"/>
                    <a:pt x="177528" y="10732"/>
                    <a:pt x="196160" y="31517"/>
                  </a:cubicBezTo>
                  <a:cubicBezTo>
                    <a:pt x="214793" y="52301"/>
                    <a:pt x="224130" y="82005"/>
                    <a:pt x="224170" y="120627"/>
                  </a:cubicBezTo>
                  <a:lnTo>
                    <a:pt x="224170" y="135718"/>
                  </a:lnTo>
                  <a:lnTo>
                    <a:pt x="152933" y="135718"/>
                  </a:lnTo>
                  <a:lnTo>
                    <a:pt x="152933" y="115825"/>
                  </a:lnTo>
                  <a:cubicBezTo>
                    <a:pt x="152861" y="98847"/>
                    <a:pt x="149571" y="86672"/>
                    <a:pt x="143063" y="79298"/>
                  </a:cubicBezTo>
                  <a:cubicBezTo>
                    <a:pt x="136555" y="71924"/>
                    <a:pt x="127257" y="68322"/>
                    <a:pt x="115171" y="68494"/>
                  </a:cubicBezTo>
                  <a:cubicBezTo>
                    <a:pt x="103084" y="68322"/>
                    <a:pt x="93787" y="71924"/>
                    <a:pt x="87279" y="79298"/>
                  </a:cubicBezTo>
                  <a:cubicBezTo>
                    <a:pt x="80771" y="86672"/>
                    <a:pt x="77481" y="98847"/>
                    <a:pt x="77409" y="115825"/>
                  </a:cubicBezTo>
                  <a:cubicBezTo>
                    <a:pt x="77009" y="132774"/>
                    <a:pt x="81586" y="149123"/>
                    <a:pt x="91141" y="164872"/>
                  </a:cubicBezTo>
                  <a:cubicBezTo>
                    <a:pt x="100697" y="180620"/>
                    <a:pt x="117634" y="199027"/>
                    <a:pt x="141952" y="220092"/>
                  </a:cubicBezTo>
                  <a:cubicBezTo>
                    <a:pt x="172986" y="247231"/>
                    <a:pt x="194683" y="272354"/>
                    <a:pt x="207044" y="295463"/>
                  </a:cubicBezTo>
                  <a:cubicBezTo>
                    <a:pt x="219404" y="318571"/>
                    <a:pt x="225342" y="343523"/>
                    <a:pt x="224856" y="370319"/>
                  </a:cubicBezTo>
                  <a:cubicBezTo>
                    <a:pt x="224801" y="408941"/>
                    <a:pt x="215321" y="438645"/>
                    <a:pt x="196418" y="459429"/>
                  </a:cubicBezTo>
                  <a:cubicBezTo>
                    <a:pt x="177514" y="480214"/>
                    <a:pt x="149518" y="490720"/>
                    <a:pt x="112430" y="490947"/>
                  </a:cubicBezTo>
                  <a:cubicBezTo>
                    <a:pt x="75339" y="490720"/>
                    <a:pt x="47342" y="480214"/>
                    <a:pt x="28438" y="459429"/>
                  </a:cubicBezTo>
                  <a:cubicBezTo>
                    <a:pt x="9534" y="438645"/>
                    <a:pt x="55" y="408941"/>
                    <a:pt x="0" y="370319"/>
                  </a:cubicBezTo>
                  <a:lnTo>
                    <a:pt x="0" y="340822"/>
                  </a:lnTo>
                  <a:lnTo>
                    <a:pt x="71237" y="340822"/>
                  </a:lnTo>
                  <a:lnTo>
                    <a:pt x="71237" y="375121"/>
                  </a:lnTo>
                  <a:cubicBezTo>
                    <a:pt x="71366" y="392070"/>
                    <a:pt x="74884" y="404132"/>
                    <a:pt x="81792" y="411306"/>
                  </a:cubicBezTo>
                  <a:cubicBezTo>
                    <a:pt x="88700" y="418480"/>
                    <a:pt x="98225" y="421967"/>
                    <a:pt x="110367" y="421767"/>
                  </a:cubicBezTo>
                  <a:cubicBezTo>
                    <a:pt x="122511" y="421967"/>
                    <a:pt x="132038" y="418480"/>
                    <a:pt x="138947" y="411306"/>
                  </a:cubicBezTo>
                  <a:cubicBezTo>
                    <a:pt x="145856" y="404132"/>
                    <a:pt x="149375" y="392070"/>
                    <a:pt x="149504" y="375121"/>
                  </a:cubicBezTo>
                  <a:cubicBezTo>
                    <a:pt x="149905" y="358172"/>
                    <a:pt x="145327" y="341823"/>
                    <a:pt x="135772" y="326074"/>
                  </a:cubicBezTo>
                  <a:cubicBezTo>
                    <a:pt x="126216" y="310325"/>
                    <a:pt x="109280" y="291919"/>
                    <a:pt x="84962" y="270854"/>
                  </a:cubicBezTo>
                  <a:cubicBezTo>
                    <a:pt x="53928" y="243715"/>
                    <a:pt x="32230" y="218592"/>
                    <a:pt x="19870" y="195483"/>
                  </a:cubicBezTo>
                  <a:cubicBezTo>
                    <a:pt x="7509" y="172375"/>
                    <a:pt x="1571" y="147422"/>
                    <a:pt x="2057" y="120627"/>
                  </a:cubicBezTo>
                  <a:cubicBezTo>
                    <a:pt x="2098" y="82005"/>
                    <a:pt x="11435" y="52301"/>
                    <a:pt x="30067" y="31517"/>
                  </a:cubicBezTo>
                  <a:cubicBezTo>
                    <a:pt x="48700" y="10732"/>
                    <a:pt x="76381" y="226"/>
                    <a:pt x="1131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2A15584F-8090-40A5-BDA3-650864C40594}"/>
                </a:ext>
              </a:extLst>
            </p:cNvPr>
            <p:cNvSpPr/>
            <p:nvPr/>
          </p:nvSpPr>
          <p:spPr>
            <a:xfrm>
              <a:off x="7728619" y="3183800"/>
              <a:ext cx="224883" cy="490947"/>
            </a:xfrm>
            <a:custGeom>
              <a:avLst/>
              <a:gdLst/>
              <a:ahLst/>
              <a:cxnLst/>
              <a:rect l="l" t="t" r="r" b="b"/>
              <a:pathLst>
                <a:path w="224883" h="490947">
                  <a:moveTo>
                    <a:pt x="113111" y="0"/>
                  </a:moveTo>
                  <a:cubicBezTo>
                    <a:pt x="149845" y="226"/>
                    <a:pt x="177528" y="10732"/>
                    <a:pt x="196160" y="31517"/>
                  </a:cubicBezTo>
                  <a:cubicBezTo>
                    <a:pt x="214793" y="52301"/>
                    <a:pt x="224130" y="82005"/>
                    <a:pt x="224170" y="120627"/>
                  </a:cubicBezTo>
                  <a:lnTo>
                    <a:pt x="224170" y="135718"/>
                  </a:lnTo>
                  <a:lnTo>
                    <a:pt x="152933" y="135718"/>
                  </a:lnTo>
                  <a:lnTo>
                    <a:pt x="152933" y="115825"/>
                  </a:lnTo>
                  <a:cubicBezTo>
                    <a:pt x="152861" y="98847"/>
                    <a:pt x="149571" y="86672"/>
                    <a:pt x="143063" y="79298"/>
                  </a:cubicBezTo>
                  <a:cubicBezTo>
                    <a:pt x="136555" y="71924"/>
                    <a:pt x="127257" y="68322"/>
                    <a:pt x="115171" y="68494"/>
                  </a:cubicBezTo>
                  <a:cubicBezTo>
                    <a:pt x="103084" y="68322"/>
                    <a:pt x="93787" y="71924"/>
                    <a:pt x="87279" y="79298"/>
                  </a:cubicBezTo>
                  <a:cubicBezTo>
                    <a:pt x="80771" y="86672"/>
                    <a:pt x="77481" y="98847"/>
                    <a:pt x="77409" y="115825"/>
                  </a:cubicBezTo>
                  <a:cubicBezTo>
                    <a:pt x="77009" y="132774"/>
                    <a:pt x="81586" y="149123"/>
                    <a:pt x="91141" y="164872"/>
                  </a:cubicBezTo>
                  <a:cubicBezTo>
                    <a:pt x="100697" y="180620"/>
                    <a:pt x="117634" y="199027"/>
                    <a:pt x="141952" y="220092"/>
                  </a:cubicBezTo>
                  <a:cubicBezTo>
                    <a:pt x="172986" y="247231"/>
                    <a:pt x="194683" y="272354"/>
                    <a:pt x="207044" y="295463"/>
                  </a:cubicBezTo>
                  <a:cubicBezTo>
                    <a:pt x="219404" y="318571"/>
                    <a:pt x="225342" y="343523"/>
                    <a:pt x="224856" y="370319"/>
                  </a:cubicBezTo>
                  <a:cubicBezTo>
                    <a:pt x="224801" y="408941"/>
                    <a:pt x="215321" y="438645"/>
                    <a:pt x="196418" y="459429"/>
                  </a:cubicBezTo>
                  <a:cubicBezTo>
                    <a:pt x="177514" y="480214"/>
                    <a:pt x="149518" y="490720"/>
                    <a:pt x="112430" y="490947"/>
                  </a:cubicBezTo>
                  <a:cubicBezTo>
                    <a:pt x="75339" y="490720"/>
                    <a:pt x="47342" y="480214"/>
                    <a:pt x="28438" y="459429"/>
                  </a:cubicBezTo>
                  <a:cubicBezTo>
                    <a:pt x="9534" y="438645"/>
                    <a:pt x="55" y="408941"/>
                    <a:pt x="0" y="370319"/>
                  </a:cubicBezTo>
                  <a:lnTo>
                    <a:pt x="0" y="340822"/>
                  </a:lnTo>
                  <a:lnTo>
                    <a:pt x="71237" y="340822"/>
                  </a:lnTo>
                  <a:lnTo>
                    <a:pt x="71237" y="375121"/>
                  </a:lnTo>
                  <a:cubicBezTo>
                    <a:pt x="71366" y="392070"/>
                    <a:pt x="74884" y="404132"/>
                    <a:pt x="81792" y="411306"/>
                  </a:cubicBezTo>
                  <a:cubicBezTo>
                    <a:pt x="88700" y="418480"/>
                    <a:pt x="98225" y="421967"/>
                    <a:pt x="110367" y="421767"/>
                  </a:cubicBezTo>
                  <a:cubicBezTo>
                    <a:pt x="122511" y="421967"/>
                    <a:pt x="132038" y="418480"/>
                    <a:pt x="138947" y="411306"/>
                  </a:cubicBezTo>
                  <a:cubicBezTo>
                    <a:pt x="145856" y="404132"/>
                    <a:pt x="149375" y="392070"/>
                    <a:pt x="149504" y="375121"/>
                  </a:cubicBezTo>
                  <a:cubicBezTo>
                    <a:pt x="149905" y="358172"/>
                    <a:pt x="145327" y="341823"/>
                    <a:pt x="135772" y="326074"/>
                  </a:cubicBezTo>
                  <a:cubicBezTo>
                    <a:pt x="126216" y="310325"/>
                    <a:pt x="109280" y="291919"/>
                    <a:pt x="84962" y="270854"/>
                  </a:cubicBezTo>
                  <a:cubicBezTo>
                    <a:pt x="53928" y="243715"/>
                    <a:pt x="32230" y="218592"/>
                    <a:pt x="19870" y="195483"/>
                  </a:cubicBezTo>
                  <a:cubicBezTo>
                    <a:pt x="7509" y="172375"/>
                    <a:pt x="1571" y="147422"/>
                    <a:pt x="2057" y="120627"/>
                  </a:cubicBezTo>
                  <a:cubicBezTo>
                    <a:pt x="2098" y="82005"/>
                    <a:pt x="11435" y="52301"/>
                    <a:pt x="30067" y="31517"/>
                  </a:cubicBezTo>
                  <a:cubicBezTo>
                    <a:pt x="48700" y="10732"/>
                    <a:pt x="76381" y="226"/>
                    <a:pt x="1131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4133206-E0D1-455F-A0C8-3562F072F1CE}"/>
                </a:ext>
              </a:extLst>
            </p:cNvPr>
            <p:cNvSpPr/>
            <p:nvPr/>
          </p:nvSpPr>
          <p:spPr>
            <a:xfrm>
              <a:off x="5997202" y="3189285"/>
              <a:ext cx="233091" cy="479975"/>
            </a:xfrm>
            <a:custGeom>
              <a:avLst/>
              <a:gdLst/>
              <a:ahLst/>
              <a:cxnLst/>
              <a:rect l="l" t="t" r="r" b="b"/>
              <a:pathLst>
                <a:path w="233091" h="479975">
                  <a:moveTo>
                    <a:pt x="0" y="1"/>
                  </a:moveTo>
                  <a:lnTo>
                    <a:pt x="113797" y="1"/>
                  </a:lnTo>
                  <a:cubicBezTo>
                    <a:pt x="152661" y="-29"/>
                    <a:pt x="181060" y="9107"/>
                    <a:pt x="198994" y="27409"/>
                  </a:cubicBezTo>
                  <a:cubicBezTo>
                    <a:pt x="216928" y="45711"/>
                    <a:pt x="225777" y="73361"/>
                    <a:pt x="225543" y="110358"/>
                  </a:cubicBezTo>
                  <a:lnTo>
                    <a:pt x="225543" y="127514"/>
                  </a:lnTo>
                  <a:cubicBezTo>
                    <a:pt x="225614" y="152148"/>
                    <a:pt x="221704" y="172359"/>
                    <a:pt x="213812" y="188147"/>
                  </a:cubicBezTo>
                  <a:cubicBezTo>
                    <a:pt x="205920" y="203935"/>
                    <a:pt x="193618" y="215732"/>
                    <a:pt x="176906" y="223537"/>
                  </a:cubicBezTo>
                  <a:lnTo>
                    <a:pt x="176915" y="224907"/>
                  </a:lnTo>
                  <a:cubicBezTo>
                    <a:pt x="196938" y="232882"/>
                    <a:pt x="211352" y="245533"/>
                    <a:pt x="220157" y="262858"/>
                  </a:cubicBezTo>
                  <a:cubicBezTo>
                    <a:pt x="228962" y="280184"/>
                    <a:pt x="233272" y="301590"/>
                    <a:pt x="233086" y="327079"/>
                  </a:cubicBezTo>
                  <a:lnTo>
                    <a:pt x="233086" y="366192"/>
                  </a:lnTo>
                  <a:cubicBezTo>
                    <a:pt x="233031" y="403333"/>
                    <a:pt x="223380" y="431554"/>
                    <a:pt x="204134" y="450855"/>
                  </a:cubicBezTo>
                  <a:cubicBezTo>
                    <a:pt x="184888" y="470156"/>
                    <a:pt x="156379" y="479863"/>
                    <a:pt x="118607" y="479975"/>
                  </a:cubicBezTo>
                  <a:lnTo>
                    <a:pt x="0" y="479975"/>
                  </a:lnTo>
                  <a:lnTo>
                    <a:pt x="0" y="1"/>
                  </a:lnTo>
                  <a:close/>
                  <a:moveTo>
                    <a:pt x="75352" y="68495"/>
                  </a:moveTo>
                  <a:lnTo>
                    <a:pt x="75352" y="195454"/>
                  </a:lnTo>
                  <a:lnTo>
                    <a:pt x="104876" y="195454"/>
                  </a:lnTo>
                  <a:cubicBezTo>
                    <a:pt x="119079" y="195740"/>
                    <a:pt x="130151" y="192080"/>
                    <a:pt x="138089" y="184474"/>
                  </a:cubicBezTo>
                  <a:cubicBezTo>
                    <a:pt x="146028" y="176868"/>
                    <a:pt x="150062" y="163600"/>
                    <a:pt x="150190" y="144671"/>
                  </a:cubicBezTo>
                  <a:lnTo>
                    <a:pt x="150190" y="117907"/>
                  </a:lnTo>
                  <a:cubicBezTo>
                    <a:pt x="150262" y="100836"/>
                    <a:pt x="147201" y="88311"/>
                    <a:pt x="141007" y="80334"/>
                  </a:cubicBezTo>
                  <a:cubicBezTo>
                    <a:pt x="134814" y="72356"/>
                    <a:pt x="125058" y="68409"/>
                    <a:pt x="111741" y="68495"/>
                  </a:cubicBezTo>
                  <a:lnTo>
                    <a:pt x="75352" y="68495"/>
                  </a:lnTo>
                  <a:close/>
                  <a:moveTo>
                    <a:pt x="75352" y="263948"/>
                  </a:moveTo>
                  <a:lnTo>
                    <a:pt x="75352" y="411481"/>
                  </a:lnTo>
                  <a:lnTo>
                    <a:pt x="118603" y="411481"/>
                  </a:lnTo>
                  <a:cubicBezTo>
                    <a:pt x="131346" y="411738"/>
                    <a:pt x="141043" y="408307"/>
                    <a:pt x="147694" y="401188"/>
                  </a:cubicBezTo>
                  <a:cubicBezTo>
                    <a:pt x="154344" y="394069"/>
                    <a:pt x="157691" y="381717"/>
                    <a:pt x="157734" y="364133"/>
                  </a:cubicBezTo>
                  <a:lnTo>
                    <a:pt x="157734" y="322275"/>
                  </a:lnTo>
                  <a:cubicBezTo>
                    <a:pt x="157849" y="300331"/>
                    <a:pt x="154015" y="285035"/>
                    <a:pt x="146235" y="276386"/>
                  </a:cubicBezTo>
                  <a:cubicBezTo>
                    <a:pt x="138454" y="267737"/>
                    <a:pt x="126040" y="263591"/>
                    <a:pt x="108991" y="263948"/>
                  </a:cubicBezTo>
                  <a:lnTo>
                    <a:pt x="75352" y="26394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747D2F05-BAD4-4F7B-9DA7-3EE57FDBC5F9}"/>
                </a:ext>
              </a:extLst>
            </p:cNvPr>
            <p:cNvSpPr/>
            <p:nvPr/>
          </p:nvSpPr>
          <p:spPr>
            <a:xfrm>
              <a:off x="6269998" y="3189285"/>
              <a:ext cx="224857" cy="486146"/>
            </a:xfrm>
            <a:custGeom>
              <a:avLst/>
              <a:gdLst/>
              <a:ahLst/>
              <a:cxnLst/>
              <a:rect l="l" t="t" r="r" b="b"/>
              <a:pathLst>
                <a:path w="224857" h="486146">
                  <a:moveTo>
                    <a:pt x="0" y="0"/>
                  </a:moveTo>
                  <a:lnTo>
                    <a:pt x="75352" y="0"/>
                  </a:lnTo>
                  <a:lnTo>
                    <a:pt x="75352" y="370332"/>
                  </a:lnTo>
                  <a:cubicBezTo>
                    <a:pt x="75481" y="387277"/>
                    <a:pt x="79000" y="399336"/>
                    <a:pt x="85908" y="406508"/>
                  </a:cubicBezTo>
                  <a:cubicBezTo>
                    <a:pt x="92817" y="413680"/>
                    <a:pt x="102343" y="417166"/>
                    <a:pt x="114486" y="416966"/>
                  </a:cubicBezTo>
                  <a:cubicBezTo>
                    <a:pt x="126629" y="417166"/>
                    <a:pt x="136155" y="413680"/>
                    <a:pt x="143064" y="406508"/>
                  </a:cubicBezTo>
                  <a:cubicBezTo>
                    <a:pt x="149972" y="399336"/>
                    <a:pt x="153491" y="387277"/>
                    <a:pt x="153619" y="370332"/>
                  </a:cubicBezTo>
                  <a:lnTo>
                    <a:pt x="153619" y="0"/>
                  </a:lnTo>
                  <a:lnTo>
                    <a:pt x="224857" y="0"/>
                  </a:lnTo>
                  <a:lnTo>
                    <a:pt x="224857" y="365531"/>
                  </a:lnTo>
                  <a:cubicBezTo>
                    <a:pt x="224802" y="404147"/>
                    <a:pt x="215322" y="433847"/>
                    <a:pt x="196418" y="454631"/>
                  </a:cubicBezTo>
                  <a:cubicBezTo>
                    <a:pt x="177515" y="475414"/>
                    <a:pt x="149517" y="485920"/>
                    <a:pt x="112426" y="486146"/>
                  </a:cubicBezTo>
                  <a:cubicBezTo>
                    <a:pt x="75338" y="485920"/>
                    <a:pt x="47343" y="475414"/>
                    <a:pt x="28439" y="454631"/>
                  </a:cubicBezTo>
                  <a:cubicBezTo>
                    <a:pt x="9535" y="433847"/>
                    <a:pt x="56" y="404147"/>
                    <a:pt x="0" y="36553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73204A34-3D1C-487F-B7BF-B3586D183ADB}"/>
                </a:ext>
              </a:extLst>
            </p:cNvPr>
            <p:cNvSpPr/>
            <p:nvPr/>
          </p:nvSpPr>
          <p:spPr>
            <a:xfrm>
              <a:off x="6806826" y="3189285"/>
              <a:ext cx="75352" cy="479974"/>
            </a:xfrm>
            <a:custGeom>
              <a:avLst/>
              <a:gdLst/>
              <a:ahLst/>
              <a:cxnLst/>
              <a:rect l="l" t="t" r="r" b="b"/>
              <a:pathLst>
                <a:path w="75352" h="479974">
                  <a:moveTo>
                    <a:pt x="0" y="0"/>
                  </a:moveTo>
                  <a:lnTo>
                    <a:pt x="75352" y="0"/>
                  </a:lnTo>
                  <a:lnTo>
                    <a:pt x="75352" y="479974"/>
                  </a:lnTo>
                  <a:lnTo>
                    <a:pt x="0" y="4799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D4BAB389-1871-40CC-8D62-C8C6148EE0FE}"/>
                </a:ext>
              </a:extLst>
            </p:cNvPr>
            <p:cNvSpPr/>
            <p:nvPr/>
          </p:nvSpPr>
          <p:spPr>
            <a:xfrm>
              <a:off x="6939491" y="3189285"/>
              <a:ext cx="239259" cy="479974"/>
            </a:xfrm>
            <a:custGeom>
              <a:avLst/>
              <a:gdLst/>
              <a:ahLst/>
              <a:cxnLst/>
              <a:rect l="l" t="t" r="r" b="b"/>
              <a:pathLst>
                <a:path w="239259" h="479974">
                  <a:moveTo>
                    <a:pt x="0" y="0"/>
                  </a:moveTo>
                  <a:lnTo>
                    <a:pt x="94577" y="0"/>
                  </a:lnTo>
                  <a:lnTo>
                    <a:pt x="170763" y="287300"/>
                  </a:lnTo>
                  <a:lnTo>
                    <a:pt x="172136" y="287300"/>
                  </a:lnTo>
                  <a:lnTo>
                    <a:pt x="172136" y="0"/>
                  </a:lnTo>
                  <a:lnTo>
                    <a:pt x="239259" y="0"/>
                  </a:lnTo>
                  <a:lnTo>
                    <a:pt x="239259" y="479974"/>
                  </a:lnTo>
                  <a:lnTo>
                    <a:pt x="161841" y="479974"/>
                  </a:lnTo>
                  <a:lnTo>
                    <a:pt x="69181" y="132337"/>
                  </a:lnTo>
                  <a:lnTo>
                    <a:pt x="67809" y="132337"/>
                  </a:lnTo>
                  <a:lnTo>
                    <a:pt x="67809" y="479974"/>
                  </a:lnTo>
                  <a:lnTo>
                    <a:pt x="0" y="4799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78F6874E-453D-4B91-91C4-A6A81F2BB0FE}"/>
                </a:ext>
              </a:extLst>
            </p:cNvPr>
            <p:cNvSpPr/>
            <p:nvPr/>
          </p:nvSpPr>
          <p:spPr>
            <a:xfrm>
              <a:off x="7235451" y="3189285"/>
              <a:ext cx="205654" cy="479974"/>
            </a:xfrm>
            <a:custGeom>
              <a:avLst/>
              <a:gdLst/>
              <a:ahLst/>
              <a:cxnLst/>
              <a:rect l="l" t="t" r="r" b="b"/>
              <a:pathLst>
                <a:path w="205654" h="479974">
                  <a:moveTo>
                    <a:pt x="0" y="0"/>
                  </a:moveTo>
                  <a:lnTo>
                    <a:pt x="205654" y="0"/>
                  </a:lnTo>
                  <a:lnTo>
                    <a:pt x="205654" y="68494"/>
                  </a:lnTo>
                  <a:lnTo>
                    <a:pt x="75352" y="68494"/>
                  </a:lnTo>
                  <a:lnTo>
                    <a:pt x="75352" y="202311"/>
                  </a:lnTo>
                  <a:lnTo>
                    <a:pt x="178908" y="202311"/>
                  </a:lnTo>
                  <a:lnTo>
                    <a:pt x="178908" y="270805"/>
                  </a:lnTo>
                  <a:lnTo>
                    <a:pt x="75352" y="270805"/>
                  </a:lnTo>
                  <a:lnTo>
                    <a:pt x="75352" y="411480"/>
                  </a:lnTo>
                  <a:lnTo>
                    <a:pt x="205654" y="411480"/>
                  </a:lnTo>
                  <a:lnTo>
                    <a:pt x="205654" y="479974"/>
                  </a:lnTo>
                  <a:lnTo>
                    <a:pt x="0" y="4799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60E9F05D-24D3-4DE8-9CBF-ACD2D6E5F421}"/>
              </a:ext>
            </a:extLst>
          </p:cNvPr>
          <p:cNvGrpSpPr>
            <a:grpSpLocks noChangeAspect="1"/>
          </p:cNvGrpSpPr>
          <p:nvPr/>
        </p:nvGrpSpPr>
        <p:grpSpPr>
          <a:xfrm>
            <a:off x="322509" y="1274038"/>
            <a:ext cx="1468957" cy="360000"/>
            <a:chOff x="5814110" y="2824650"/>
            <a:chExt cx="1641576" cy="402304"/>
          </a:xfrm>
        </p:grpSpPr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C56F42AE-401E-4FDF-AB0A-A52FAEE833E9}"/>
                </a:ext>
              </a:extLst>
            </p:cNvPr>
            <p:cNvSpPr/>
            <p:nvPr/>
          </p:nvSpPr>
          <p:spPr>
            <a:xfrm>
              <a:off x="5999553" y="2824650"/>
              <a:ext cx="187629" cy="402304"/>
            </a:xfrm>
            <a:custGeom>
              <a:avLst/>
              <a:gdLst/>
              <a:ahLst/>
              <a:cxnLst/>
              <a:rect l="l" t="t" r="r" b="b"/>
              <a:pathLst>
                <a:path w="187629" h="402304">
                  <a:moveTo>
                    <a:pt x="93814" y="0"/>
                  </a:moveTo>
                  <a:cubicBezTo>
                    <a:pt x="124278" y="186"/>
                    <a:pt x="147501" y="8795"/>
                    <a:pt x="163483" y="25826"/>
                  </a:cubicBezTo>
                  <a:cubicBezTo>
                    <a:pt x="179465" y="42858"/>
                    <a:pt x="187514" y="67199"/>
                    <a:pt x="187629" y="98847"/>
                  </a:cubicBezTo>
                  <a:lnTo>
                    <a:pt x="187629" y="303456"/>
                  </a:lnTo>
                  <a:cubicBezTo>
                    <a:pt x="187514" y="335105"/>
                    <a:pt x="179465" y="359445"/>
                    <a:pt x="163483" y="376477"/>
                  </a:cubicBezTo>
                  <a:cubicBezTo>
                    <a:pt x="147501" y="393509"/>
                    <a:pt x="124278" y="402118"/>
                    <a:pt x="93814" y="402304"/>
                  </a:cubicBezTo>
                  <a:cubicBezTo>
                    <a:pt x="63351" y="402118"/>
                    <a:pt x="40128" y="393509"/>
                    <a:pt x="24146" y="376477"/>
                  </a:cubicBezTo>
                  <a:cubicBezTo>
                    <a:pt x="8164" y="359445"/>
                    <a:pt x="115" y="335105"/>
                    <a:pt x="0" y="303456"/>
                  </a:cubicBezTo>
                  <a:lnTo>
                    <a:pt x="0" y="98847"/>
                  </a:lnTo>
                  <a:cubicBezTo>
                    <a:pt x="115" y="67199"/>
                    <a:pt x="8164" y="42858"/>
                    <a:pt x="24146" y="25826"/>
                  </a:cubicBezTo>
                  <a:cubicBezTo>
                    <a:pt x="40128" y="8795"/>
                    <a:pt x="63351" y="186"/>
                    <a:pt x="93814" y="0"/>
                  </a:cubicBezTo>
                  <a:close/>
                  <a:moveTo>
                    <a:pt x="93814" y="56127"/>
                  </a:moveTo>
                  <a:cubicBezTo>
                    <a:pt x="83864" y="55987"/>
                    <a:pt x="76058" y="58938"/>
                    <a:pt x="70396" y="64980"/>
                  </a:cubicBezTo>
                  <a:cubicBezTo>
                    <a:pt x="64735" y="71023"/>
                    <a:pt x="61852" y="81000"/>
                    <a:pt x="61747" y="94912"/>
                  </a:cubicBezTo>
                  <a:lnTo>
                    <a:pt x="61747" y="307391"/>
                  </a:lnTo>
                  <a:cubicBezTo>
                    <a:pt x="61852" y="321303"/>
                    <a:pt x="64735" y="331281"/>
                    <a:pt x="70396" y="337323"/>
                  </a:cubicBezTo>
                  <a:cubicBezTo>
                    <a:pt x="76058" y="343366"/>
                    <a:pt x="83864" y="346317"/>
                    <a:pt x="93814" y="346177"/>
                  </a:cubicBezTo>
                  <a:cubicBezTo>
                    <a:pt x="103765" y="346317"/>
                    <a:pt x="111571" y="343366"/>
                    <a:pt x="117232" y="337323"/>
                  </a:cubicBezTo>
                  <a:cubicBezTo>
                    <a:pt x="122893" y="331281"/>
                    <a:pt x="125777" y="321303"/>
                    <a:pt x="125882" y="307391"/>
                  </a:cubicBezTo>
                  <a:lnTo>
                    <a:pt x="125882" y="94912"/>
                  </a:lnTo>
                  <a:cubicBezTo>
                    <a:pt x="125777" y="81000"/>
                    <a:pt x="122893" y="71023"/>
                    <a:pt x="117232" y="64980"/>
                  </a:cubicBezTo>
                  <a:cubicBezTo>
                    <a:pt x="111571" y="58938"/>
                    <a:pt x="103765" y="55987"/>
                    <a:pt x="93814" y="561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C352FE58-A7DA-4F1B-9D8F-180E095AC8E7}"/>
                </a:ext>
              </a:extLst>
            </p:cNvPr>
            <p:cNvSpPr/>
            <p:nvPr/>
          </p:nvSpPr>
          <p:spPr>
            <a:xfrm>
              <a:off x="6218628" y="2824650"/>
              <a:ext cx="184257" cy="402304"/>
            </a:xfrm>
            <a:custGeom>
              <a:avLst/>
              <a:gdLst/>
              <a:ahLst/>
              <a:cxnLst/>
              <a:rect l="l" t="t" r="r" b="b"/>
              <a:pathLst>
                <a:path w="184257" h="402304">
                  <a:moveTo>
                    <a:pt x="92127" y="0"/>
                  </a:moveTo>
                  <a:cubicBezTo>
                    <a:pt x="122521" y="185"/>
                    <a:pt x="145463" y="8795"/>
                    <a:pt x="160954" y="25828"/>
                  </a:cubicBezTo>
                  <a:cubicBezTo>
                    <a:pt x="176444" y="42861"/>
                    <a:pt x="184212" y="67206"/>
                    <a:pt x="184257" y="98861"/>
                  </a:cubicBezTo>
                  <a:lnTo>
                    <a:pt x="184257" y="137098"/>
                  </a:lnTo>
                  <a:lnTo>
                    <a:pt x="125882" y="137098"/>
                  </a:lnTo>
                  <a:lnTo>
                    <a:pt x="125882" y="94925"/>
                  </a:lnTo>
                  <a:cubicBezTo>
                    <a:pt x="125777" y="81008"/>
                    <a:pt x="122893" y="71028"/>
                    <a:pt x="117232" y="64983"/>
                  </a:cubicBezTo>
                  <a:cubicBezTo>
                    <a:pt x="111571" y="58939"/>
                    <a:pt x="103765" y="55987"/>
                    <a:pt x="93814" y="56127"/>
                  </a:cubicBezTo>
                  <a:cubicBezTo>
                    <a:pt x="83863" y="55987"/>
                    <a:pt x="76058" y="58939"/>
                    <a:pt x="70396" y="64983"/>
                  </a:cubicBezTo>
                  <a:cubicBezTo>
                    <a:pt x="64735" y="71028"/>
                    <a:pt x="61852" y="81008"/>
                    <a:pt x="61747" y="94925"/>
                  </a:cubicBezTo>
                  <a:lnTo>
                    <a:pt x="61747" y="307376"/>
                  </a:lnTo>
                  <a:cubicBezTo>
                    <a:pt x="61852" y="321270"/>
                    <a:pt x="64735" y="331158"/>
                    <a:pt x="70396" y="337039"/>
                  </a:cubicBezTo>
                  <a:cubicBezTo>
                    <a:pt x="76058" y="342920"/>
                    <a:pt x="83863" y="345779"/>
                    <a:pt x="93814" y="345615"/>
                  </a:cubicBezTo>
                  <a:cubicBezTo>
                    <a:pt x="103765" y="345779"/>
                    <a:pt x="111571" y="342920"/>
                    <a:pt x="117232" y="337039"/>
                  </a:cubicBezTo>
                  <a:cubicBezTo>
                    <a:pt x="122893" y="331158"/>
                    <a:pt x="125777" y="321270"/>
                    <a:pt x="125882" y="307376"/>
                  </a:cubicBezTo>
                  <a:lnTo>
                    <a:pt x="125882" y="234835"/>
                  </a:lnTo>
                  <a:lnTo>
                    <a:pt x="97753" y="234835"/>
                  </a:lnTo>
                  <a:lnTo>
                    <a:pt x="97753" y="178708"/>
                  </a:lnTo>
                  <a:lnTo>
                    <a:pt x="184257" y="178708"/>
                  </a:lnTo>
                  <a:lnTo>
                    <a:pt x="184257" y="303439"/>
                  </a:lnTo>
                  <a:cubicBezTo>
                    <a:pt x="184212" y="335096"/>
                    <a:pt x="176444" y="359441"/>
                    <a:pt x="160954" y="376475"/>
                  </a:cubicBezTo>
                  <a:cubicBezTo>
                    <a:pt x="145463" y="393509"/>
                    <a:pt x="122521" y="402118"/>
                    <a:pt x="92127" y="402304"/>
                  </a:cubicBezTo>
                  <a:cubicBezTo>
                    <a:pt x="61735" y="402118"/>
                    <a:pt x="38794" y="393509"/>
                    <a:pt x="23304" y="376475"/>
                  </a:cubicBezTo>
                  <a:cubicBezTo>
                    <a:pt x="7813" y="359441"/>
                    <a:pt x="45" y="335096"/>
                    <a:pt x="0" y="303439"/>
                  </a:cubicBezTo>
                  <a:lnTo>
                    <a:pt x="0" y="98861"/>
                  </a:lnTo>
                  <a:cubicBezTo>
                    <a:pt x="45" y="67206"/>
                    <a:pt x="7813" y="42861"/>
                    <a:pt x="23304" y="25828"/>
                  </a:cubicBezTo>
                  <a:cubicBezTo>
                    <a:pt x="38794" y="8795"/>
                    <a:pt x="61735" y="185"/>
                    <a:pt x="9212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AECF38C-E350-466C-94DF-54A894CCDF1B}"/>
                </a:ext>
              </a:extLst>
            </p:cNvPr>
            <p:cNvSpPr/>
            <p:nvPr/>
          </p:nvSpPr>
          <p:spPr>
            <a:xfrm>
              <a:off x="6537982" y="2824650"/>
              <a:ext cx="184279" cy="402304"/>
            </a:xfrm>
            <a:custGeom>
              <a:avLst/>
              <a:gdLst/>
              <a:ahLst/>
              <a:cxnLst/>
              <a:rect l="l" t="t" r="r" b="b"/>
              <a:pathLst>
                <a:path w="184279" h="402304">
                  <a:moveTo>
                    <a:pt x="92688" y="0"/>
                  </a:moveTo>
                  <a:cubicBezTo>
                    <a:pt x="122790" y="186"/>
                    <a:pt x="145474" y="8795"/>
                    <a:pt x="160743" y="25826"/>
                  </a:cubicBezTo>
                  <a:cubicBezTo>
                    <a:pt x="176011" y="42858"/>
                    <a:pt x="183662" y="67199"/>
                    <a:pt x="183695" y="98847"/>
                  </a:cubicBezTo>
                  <a:lnTo>
                    <a:pt x="183695" y="111214"/>
                  </a:lnTo>
                  <a:lnTo>
                    <a:pt x="125320" y="111214"/>
                  </a:lnTo>
                  <a:lnTo>
                    <a:pt x="125320" y="94913"/>
                  </a:lnTo>
                  <a:cubicBezTo>
                    <a:pt x="125262" y="81000"/>
                    <a:pt x="122566" y="71023"/>
                    <a:pt x="117232" y="64980"/>
                  </a:cubicBezTo>
                  <a:cubicBezTo>
                    <a:pt x="111899" y="58938"/>
                    <a:pt x="104280" y="55987"/>
                    <a:pt x="94376" y="56127"/>
                  </a:cubicBezTo>
                  <a:cubicBezTo>
                    <a:pt x="84472" y="55987"/>
                    <a:pt x="76853" y="58938"/>
                    <a:pt x="71520" y="64980"/>
                  </a:cubicBezTo>
                  <a:cubicBezTo>
                    <a:pt x="66187" y="71023"/>
                    <a:pt x="63491" y="81000"/>
                    <a:pt x="63433" y="94913"/>
                  </a:cubicBezTo>
                  <a:cubicBezTo>
                    <a:pt x="63104" y="108801"/>
                    <a:pt x="66855" y="122198"/>
                    <a:pt x="74685" y="135104"/>
                  </a:cubicBezTo>
                  <a:cubicBezTo>
                    <a:pt x="82515" y="148009"/>
                    <a:pt x="96394" y="163092"/>
                    <a:pt x="116322" y="180354"/>
                  </a:cubicBezTo>
                  <a:cubicBezTo>
                    <a:pt x="141752" y="202592"/>
                    <a:pt x="159532" y="223180"/>
                    <a:pt x="169661" y="242116"/>
                  </a:cubicBezTo>
                  <a:cubicBezTo>
                    <a:pt x="179790" y="261052"/>
                    <a:pt x="184655" y="281499"/>
                    <a:pt x="184257" y="303456"/>
                  </a:cubicBezTo>
                  <a:cubicBezTo>
                    <a:pt x="184212" y="335105"/>
                    <a:pt x="176444" y="359445"/>
                    <a:pt x="160953" y="376477"/>
                  </a:cubicBezTo>
                  <a:cubicBezTo>
                    <a:pt x="145463" y="393509"/>
                    <a:pt x="122522" y="402118"/>
                    <a:pt x="92130" y="402304"/>
                  </a:cubicBezTo>
                  <a:cubicBezTo>
                    <a:pt x="61736" y="402118"/>
                    <a:pt x="38794" y="393509"/>
                    <a:pt x="23303" y="376477"/>
                  </a:cubicBezTo>
                  <a:cubicBezTo>
                    <a:pt x="7813" y="359445"/>
                    <a:pt x="45" y="335105"/>
                    <a:pt x="0" y="303456"/>
                  </a:cubicBezTo>
                  <a:lnTo>
                    <a:pt x="0" y="279285"/>
                  </a:lnTo>
                  <a:lnTo>
                    <a:pt x="58375" y="279285"/>
                  </a:lnTo>
                  <a:lnTo>
                    <a:pt x="58375" y="307391"/>
                  </a:lnTo>
                  <a:cubicBezTo>
                    <a:pt x="58480" y="321280"/>
                    <a:pt x="61364" y="331164"/>
                    <a:pt x="67024" y="337042"/>
                  </a:cubicBezTo>
                  <a:cubicBezTo>
                    <a:pt x="72685" y="342921"/>
                    <a:pt x="80490" y="345779"/>
                    <a:pt x="90440" y="345615"/>
                  </a:cubicBezTo>
                  <a:cubicBezTo>
                    <a:pt x="100391" y="345779"/>
                    <a:pt x="108198" y="342921"/>
                    <a:pt x="113860" y="337042"/>
                  </a:cubicBezTo>
                  <a:cubicBezTo>
                    <a:pt x="119521" y="331164"/>
                    <a:pt x="122405" y="321280"/>
                    <a:pt x="122510" y="307391"/>
                  </a:cubicBezTo>
                  <a:cubicBezTo>
                    <a:pt x="122838" y="293502"/>
                    <a:pt x="119088" y="280105"/>
                    <a:pt x="111257" y="267200"/>
                  </a:cubicBezTo>
                  <a:cubicBezTo>
                    <a:pt x="103427" y="254295"/>
                    <a:pt x="89549" y="239211"/>
                    <a:pt x="69622" y="221950"/>
                  </a:cubicBezTo>
                  <a:cubicBezTo>
                    <a:pt x="44191" y="199711"/>
                    <a:pt x="26411" y="179124"/>
                    <a:pt x="16282" y="160188"/>
                  </a:cubicBezTo>
                  <a:cubicBezTo>
                    <a:pt x="6153" y="141252"/>
                    <a:pt x="1288" y="120805"/>
                    <a:pt x="1686" y="98847"/>
                  </a:cubicBezTo>
                  <a:cubicBezTo>
                    <a:pt x="1719" y="67199"/>
                    <a:pt x="9370" y="42858"/>
                    <a:pt x="24639" y="25826"/>
                  </a:cubicBezTo>
                  <a:cubicBezTo>
                    <a:pt x="39907" y="8795"/>
                    <a:pt x="62590" y="186"/>
                    <a:pt x="9268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0681FBCC-DB5E-494C-8CFD-7F3CB95E1F5B}"/>
                </a:ext>
              </a:extLst>
            </p:cNvPr>
            <p:cNvSpPr/>
            <p:nvPr/>
          </p:nvSpPr>
          <p:spPr>
            <a:xfrm>
              <a:off x="7056828" y="2824650"/>
              <a:ext cx="184257" cy="402304"/>
            </a:xfrm>
            <a:custGeom>
              <a:avLst/>
              <a:gdLst/>
              <a:ahLst/>
              <a:cxnLst/>
              <a:rect l="l" t="t" r="r" b="b"/>
              <a:pathLst>
                <a:path w="184257" h="402304">
                  <a:moveTo>
                    <a:pt x="92127" y="0"/>
                  </a:moveTo>
                  <a:cubicBezTo>
                    <a:pt x="122521" y="186"/>
                    <a:pt x="145463" y="8795"/>
                    <a:pt x="160954" y="25826"/>
                  </a:cubicBezTo>
                  <a:cubicBezTo>
                    <a:pt x="176444" y="42858"/>
                    <a:pt x="184212" y="67199"/>
                    <a:pt x="184257" y="98847"/>
                  </a:cubicBezTo>
                  <a:lnTo>
                    <a:pt x="184257" y="137071"/>
                  </a:lnTo>
                  <a:lnTo>
                    <a:pt x="125882" y="137071"/>
                  </a:lnTo>
                  <a:lnTo>
                    <a:pt x="125882" y="94913"/>
                  </a:lnTo>
                  <a:cubicBezTo>
                    <a:pt x="125777" y="81000"/>
                    <a:pt x="122893" y="71023"/>
                    <a:pt x="117232" y="64980"/>
                  </a:cubicBezTo>
                  <a:cubicBezTo>
                    <a:pt x="111571" y="58938"/>
                    <a:pt x="103765" y="55987"/>
                    <a:pt x="93814" y="56127"/>
                  </a:cubicBezTo>
                  <a:cubicBezTo>
                    <a:pt x="83864" y="55987"/>
                    <a:pt x="76058" y="58938"/>
                    <a:pt x="70396" y="64980"/>
                  </a:cubicBezTo>
                  <a:cubicBezTo>
                    <a:pt x="64735" y="71023"/>
                    <a:pt x="61852" y="81000"/>
                    <a:pt x="61747" y="94913"/>
                  </a:cubicBezTo>
                  <a:lnTo>
                    <a:pt x="61747" y="307391"/>
                  </a:lnTo>
                  <a:cubicBezTo>
                    <a:pt x="61852" y="321280"/>
                    <a:pt x="64735" y="331164"/>
                    <a:pt x="70396" y="337042"/>
                  </a:cubicBezTo>
                  <a:cubicBezTo>
                    <a:pt x="76058" y="342921"/>
                    <a:pt x="83864" y="345779"/>
                    <a:pt x="93814" y="345615"/>
                  </a:cubicBezTo>
                  <a:cubicBezTo>
                    <a:pt x="103765" y="345779"/>
                    <a:pt x="111571" y="342921"/>
                    <a:pt x="117232" y="337042"/>
                  </a:cubicBezTo>
                  <a:cubicBezTo>
                    <a:pt x="122893" y="331164"/>
                    <a:pt x="125777" y="321280"/>
                    <a:pt x="125882" y="307391"/>
                  </a:cubicBezTo>
                  <a:lnTo>
                    <a:pt x="125882" y="251180"/>
                  </a:lnTo>
                  <a:lnTo>
                    <a:pt x="184257" y="251180"/>
                  </a:lnTo>
                  <a:lnTo>
                    <a:pt x="184257" y="303456"/>
                  </a:lnTo>
                  <a:cubicBezTo>
                    <a:pt x="184212" y="335105"/>
                    <a:pt x="176444" y="359445"/>
                    <a:pt x="160954" y="376477"/>
                  </a:cubicBezTo>
                  <a:cubicBezTo>
                    <a:pt x="145463" y="393509"/>
                    <a:pt x="122521" y="402118"/>
                    <a:pt x="92127" y="402304"/>
                  </a:cubicBezTo>
                  <a:cubicBezTo>
                    <a:pt x="61735" y="402118"/>
                    <a:pt x="38794" y="393509"/>
                    <a:pt x="23304" y="376477"/>
                  </a:cubicBezTo>
                  <a:cubicBezTo>
                    <a:pt x="7813" y="359445"/>
                    <a:pt x="45" y="335105"/>
                    <a:pt x="0" y="303456"/>
                  </a:cubicBezTo>
                  <a:lnTo>
                    <a:pt x="0" y="98847"/>
                  </a:lnTo>
                  <a:cubicBezTo>
                    <a:pt x="45" y="67199"/>
                    <a:pt x="7813" y="42858"/>
                    <a:pt x="23304" y="25826"/>
                  </a:cubicBezTo>
                  <a:cubicBezTo>
                    <a:pt x="38794" y="8795"/>
                    <a:pt x="61735" y="186"/>
                    <a:pt x="9212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AAC22974-AA7D-4C90-A16F-2A30960DADBD}"/>
                </a:ext>
              </a:extLst>
            </p:cNvPr>
            <p:cNvSpPr/>
            <p:nvPr/>
          </p:nvSpPr>
          <p:spPr>
            <a:xfrm>
              <a:off x="7271407" y="2824650"/>
              <a:ext cx="184279" cy="402304"/>
            </a:xfrm>
            <a:custGeom>
              <a:avLst/>
              <a:gdLst/>
              <a:ahLst/>
              <a:cxnLst/>
              <a:rect l="l" t="t" r="r" b="b"/>
              <a:pathLst>
                <a:path w="184279" h="402304">
                  <a:moveTo>
                    <a:pt x="92688" y="0"/>
                  </a:moveTo>
                  <a:cubicBezTo>
                    <a:pt x="122790" y="186"/>
                    <a:pt x="145474" y="8795"/>
                    <a:pt x="160743" y="25826"/>
                  </a:cubicBezTo>
                  <a:cubicBezTo>
                    <a:pt x="176011" y="42858"/>
                    <a:pt x="183662" y="67199"/>
                    <a:pt x="183695" y="98847"/>
                  </a:cubicBezTo>
                  <a:lnTo>
                    <a:pt x="183695" y="111214"/>
                  </a:lnTo>
                  <a:lnTo>
                    <a:pt x="125320" y="111214"/>
                  </a:lnTo>
                  <a:lnTo>
                    <a:pt x="125320" y="94913"/>
                  </a:lnTo>
                  <a:cubicBezTo>
                    <a:pt x="125262" y="81000"/>
                    <a:pt x="122566" y="71023"/>
                    <a:pt x="117232" y="64980"/>
                  </a:cubicBezTo>
                  <a:cubicBezTo>
                    <a:pt x="111899" y="58938"/>
                    <a:pt x="104280" y="55987"/>
                    <a:pt x="94376" y="56127"/>
                  </a:cubicBezTo>
                  <a:cubicBezTo>
                    <a:pt x="84472" y="55987"/>
                    <a:pt x="76853" y="58938"/>
                    <a:pt x="71520" y="64980"/>
                  </a:cubicBezTo>
                  <a:cubicBezTo>
                    <a:pt x="66187" y="71023"/>
                    <a:pt x="63491" y="81000"/>
                    <a:pt x="63433" y="94913"/>
                  </a:cubicBezTo>
                  <a:cubicBezTo>
                    <a:pt x="63105" y="108801"/>
                    <a:pt x="66855" y="122198"/>
                    <a:pt x="74685" y="135104"/>
                  </a:cubicBezTo>
                  <a:cubicBezTo>
                    <a:pt x="82515" y="148009"/>
                    <a:pt x="96394" y="163092"/>
                    <a:pt x="116322" y="180354"/>
                  </a:cubicBezTo>
                  <a:cubicBezTo>
                    <a:pt x="141752" y="202592"/>
                    <a:pt x="159532" y="223180"/>
                    <a:pt x="169661" y="242116"/>
                  </a:cubicBezTo>
                  <a:cubicBezTo>
                    <a:pt x="179790" y="261052"/>
                    <a:pt x="184655" y="281499"/>
                    <a:pt x="184257" y="303456"/>
                  </a:cubicBezTo>
                  <a:cubicBezTo>
                    <a:pt x="184212" y="335105"/>
                    <a:pt x="176444" y="359445"/>
                    <a:pt x="160953" y="376477"/>
                  </a:cubicBezTo>
                  <a:cubicBezTo>
                    <a:pt x="145463" y="393509"/>
                    <a:pt x="122522" y="402118"/>
                    <a:pt x="92131" y="402304"/>
                  </a:cubicBezTo>
                  <a:cubicBezTo>
                    <a:pt x="61736" y="402118"/>
                    <a:pt x="38794" y="393509"/>
                    <a:pt x="23303" y="376477"/>
                  </a:cubicBezTo>
                  <a:cubicBezTo>
                    <a:pt x="7813" y="359445"/>
                    <a:pt x="45" y="335105"/>
                    <a:pt x="0" y="303456"/>
                  </a:cubicBezTo>
                  <a:lnTo>
                    <a:pt x="0" y="279285"/>
                  </a:lnTo>
                  <a:lnTo>
                    <a:pt x="58375" y="279285"/>
                  </a:lnTo>
                  <a:lnTo>
                    <a:pt x="58375" y="307391"/>
                  </a:lnTo>
                  <a:cubicBezTo>
                    <a:pt x="58481" y="321280"/>
                    <a:pt x="61364" y="331164"/>
                    <a:pt x="67024" y="337042"/>
                  </a:cubicBezTo>
                  <a:cubicBezTo>
                    <a:pt x="72685" y="342921"/>
                    <a:pt x="80490" y="345779"/>
                    <a:pt x="90440" y="345615"/>
                  </a:cubicBezTo>
                  <a:cubicBezTo>
                    <a:pt x="100391" y="345779"/>
                    <a:pt x="108198" y="342921"/>
                    <a:pt x="113860" y="337042"/>
                  </a:cubicBezTo>
                  <a:cubicBezTo>
                    <a:pt x="119521" y="331164"/>
                    <a:pt x="122405" y="321280"/>
                    <a:pt x="122510" y="307391"/>
                  </a:cubicBezTo>
                  <a:cubicBezTo>
                    <a:pt x="122839" y="293502"/>
                    <a:pt x="119088" y="280105"/>
                    <a:pt x="111258" y="267200"/>
                  </a:cubicBezTo>
                  <a:cubicBezTo>
                    <a:pt x="103427" y="254295"/>
                    <a:pt x="89549" y="239211"/>
                    <a:pt x="69622" y="221950"/>
                  </a:cubicBezTo>
                  <a:cubicBezTo>
                    <a:pt x="44191" y="199711"/>
                    <a:pt x="26411" y="179124"/>
                    <a:pt x="16282" y="160188"/>
                  </a:cubicBezTo>
                  <a:cubicBezTo>
                    <a:pt x="6153" y="141252"/>
                    <a:pt x="1288" y="120805"/>
                    <a:pt x="1686" y="98847"/>
                  </a:cubicBezTo>
                  <a:cubicBezTo>
                    <a:pt x="1719" y="67199"/>
                    <a:pt x="9370" y="42858"/>
                    <a:pt x="24639" y="25826"/>
                  </a:cubicBezTo>
                  <a:cubicBezTo>
                    <a:pt x="39907" y="8795"/>
                    <a:pt x="62590" y="186"/>
                    <a:pt x="9268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5F05D3F2-428F-45E9-BFD6-3A7536397B80}"/>
                </a:ext>
              </a:extLst>
            </p:cNvPr>
            <p:cNvSpPr/>
            <p:nvPr/>
          </p:nvSpPr>
          <p:spPr>
            <a:xfrm>
              <a:off x="5814110" y="2829146"/>
              <a:ext cx="163465" cy="393312"/>
            </a:xfrm>
            <a:custGeom>
              <a:avLst/>
              <a:gdLst/>
              <a:ahLst/>
              <a:cxnLst/>
              <a:rect l="l" t="t" r="r" b="b"/>
              <a:pathLst>
                <a:path w="163465" h="393312">
                  <a:moveTo>
                    <a:pt x="0" y="0"/>
                  </a:moveTo>
                  <a:lnTo>
                    <a:pt x="61747" y="0"/>
                  </a:lnTo>
                  <a:lnTo>
                    <a:pt x="61747" y="337185"/>
                  </a:lnTo>
                  <a:lnTo>
                    <a:pt x="163465" y="337185"/>
                  </a:lnTo>
                  <a:lnTo>
                    <a:pt x="163465" y="393312"/>
                  </a:lnTo>
                  <a:lnTo>
                    <a:pt x="0" y="3933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2AD8AFE-46B7-4AF7-85E6-0F61EAD2CC38}"/>
                </a:ext>
              </a:extLst>
            </p:cNvPr>
            <p:cNvSpPr/>
            <p:nvPr/>
          </p:nvSpPr>
          <p:spPr>
            <a:xfrm>
              <a:off x="6442760" y="2829146"/>
              <a:ext cx="61747" cy="393312"/>
            </a:xfrm>
            <a:custGeom>
              <a:avLst/>
              <a:gdLst/>
              <a:ahLst/>
              <a:cxnLst/>
              <a:rect l="l" t="t" r="r" b="b"/>
              <a:pathLst>
                <a:path w="61747" h="393312">
                  <a:moveTo>
                    <a:pt x="0" y="0"/>
                  </a:moveTo>
                  <a:lnTo>
                    <a:pt x="61747" y="0"/>
                  </a:lnTo>
                  <a:lnTo>
                    <a:pt x="61747" y="393312"/>
                  </a:lnTo>
                  <a:lnTo>
                    <a:pt x="0" y="3933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6BBC46C6-663B-4CBE-A2C5-05A6A2B49F6E}"/>
                </a:ext>
              </a:extLst>
            </p:cNvPr>
            <p:cNvSpPr/>
            <p:nvPr/>
          </p:nvSpPr>
          <p:spPr>
            <a:xfrm>
              <a:off x="6739102" y="2829146"/>
              <a:ext cx="191001" cy="393312"/>
            </a:xfrm>
            <a:custGeom>
              <a:avLst/>
              <a:gdLst/>
              <a:ahLst/>
              <a:cxnLst/>
              <a:rect l="l" t="t" r="r" b="b"/>
              <a:pathLst>
                <a:path w="191001" h="393312">
                  <a:moveTo>
                    <a:pt x="0" y="0"/>
                  </a:moveTo>
                  <a:lnTo>
                    <a:pt x="191001" y="0"/>
                  </a:lnTo>
                  <a:lnTo>
                    <a:pt x="191001" y="56127"/>
                  </a:lnTo>
                  <a:lnTo>
                    <a:pt x="126374" y="56127"/>
                  </a:lnTo>
                  <a:lnTo>
                    <a:pt x="126374" y="393312"/>
                  </a:lnTo>
                  <a:lnTo>
                    <a:pt x="64627" y="393312"/>
                  </a:lnTo>
                  <a:lnTo>
                    <a:pt x="64627" y="56127"/>
                  </a:lnTo>
                  <a:lnTo>
                    <a:pt x="0" y="561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3F6416BE-A9E9-424D-BCDD-61A894924A76}"/>
                </a:ext>
              </a:extLst>
            </p:cNvPr>
            <p:cNvSpPr/>
            <p:nvPr/>
          </p:nvSpPr>
          <p:spPr>
            <a:xfrm>
              <a:off x="6957110" y="2829146"/>
              <a:ext cx="61747" cy="393312"/>
            </a:xfrm>
            <a:custGeom>
              <a:avLst/>
              <a:gdLst/>
              <a:ahLst/>
              <a:cxnLst/>
              <a:rect l="l" t="t" r="r" b="b"/>
              <a:pathLst>
                <a:path w="61747" h="393312">
                  <a:moveTo>
                    <a:pt x="0" y="0"/>
                  </a:moveTo>
                  <a:lnTo>
                    <a:pt x="61747" y="0"/>
                  </a:lnTo>
                  <a:lnTo>
                    <a:pt x="61747" y="393312"/>
                  </a:lnTo>
                  <a:lnTo>
                    <a:pt x="0" y="3933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030E9928-6C59-4B4A-850C-56ADB4E35F06}"/>
              </a:ext>
            </a:extLst>
          </p:cNvPr>
          <p:cNvGrpSpPr>
            <a:grpSpLocks noChangeAspect="1"/>
          </p:cNvGrpSpPr>
          <p:nvPr/>
        </p:nvGrpSpPr>
        <p:grpSpPr>
          <a:xfrm>
            <a:off x="322509" y="378984"/>
            <a:ext cx="1530850" cy="360000"/>
            <a:chOff x="4682093" y="3551348"/>
            <a:chExt cx="2322891" cy="546259"/>
          </a:xfrm>
        </p:grpSpPr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6C1B9B54-799A-4BBD-9BC4-BD51DA575D20}"/>
                </a:ext>
              </a:extLst>
            </p:cNvPr>
            <p:cNvSpPr/>
            <p:nvPr/>
          </p:nvSpPr>
          <p:spPr>
            <a:xfrm>
              <a:off x="6465935" y="3551348"/>
              <a:ext cx="249841" cy="545497"/>
            </a:xfrm>
            <a:custGeom>
              <a:avLst/>
              <a:gdLst/>
              <a:ahLst/>
              <a:cxnLst/>
              <a:rect l="l" t="t" r="r" b="b"/>
              <a:pathLst>
                <a:path w="249841" h="545497">
                  <a:moveTo>
                    <a:pt x="124918" y="0"/>
                  </a:moveTo>
                  <a:cubicBezTo>
                    <a:pt x="166130" y="251"/>
                    <a:pt x="197238" y="11925"/>
                    <a:pt x="218242" y="35021"/>
                  </a:cubicBezTo>
                  <a:cubicBezTo>
                    <a:pt x="239247" y="58117"/>
                    <a:pt x="249779" y="91126"/>
                    <a:pt x="249841" y="134049"/>
                  </a:cubicBezTo>
                  <a:lnTo>
                    <a:pt x="249841" y="185895"/>
                  </a:lnTo>
                  <a:lnTo>
                    <a:pt x="170688" y="185895"/>
                  </a:lnTo>
                  <a:lnTo>
                    <a:pt x="170688" y="128712"/>
                  </a:lnTo>
                  <a:cubicBezTo>
                    <a:pt x="170545" y="109842"/>
                    <a:pt x="166635" y="96308"/>
                    <a:pt x="158959" y="88112"/>
                  </a:cubicBezTo>
                  <a:cubicBezTo>
                    <a:pt x="151283" y="79917"/>
                    <a:pt x="140699" y="75914"/>
                    <a:pt x="127206" y="76105"/>
                  </a:cubicBezTo>
                  <a:cubicBezTo>
                    <a:pt x="113714" y="75914"/>
                    <a:pt x="103129" y="79916"/>
                    <a:pt x="95453" y="88112"/>
                  </a:cubicBezTo>
                  <a:cubicBezTo>
                    <a:pt x="87777" y="96308"/>
                    <a:pt x="83868" y="109842"/>
                    <a:pt x="83725" y="128712"/>
                  </a:cubicBezTo>
                  <a:lnTo>
                    <a:pt x="83725" y="416781"/>
                  </a:lnTo>
                  <a:cubicBezTo>
                    <a:pt x="83868" y="435620"/>
                    <a:pt x="87777" y="449027"/>
                    <a:pt x="95453" y="457002"/>
                  </a:cubicBezTo>
                  <a:cubicBezTo>
                    <a:pt x="103129" y="464976"/>
                    <a:pt x="113714" y="468852"/>
                    <a:pt x="127206" y="468630"/>
                  </a:cubicBezTo>
                  <a:cubicBezTo>
                    <a:pt x="140699" y="468852"/>
                    <a:pt x="151283" y="464976"/>
                    <a:pt x="158959" y="457002"/>
                  </a:cubicBezTo>
                  <a:cubicBezTo>
                    <a:pt x="166635" y="449027"/>
                    <a:pt x="170545" y="435620"/>
                    <a:pt x="170688" y="416781"/>
                  </a:cubicBezTo>
                  <a:lnTo>
                    <a:pt x="170688" y="318421"/>
                  </a:lnTo>
                  <a:lnTo>
                    <a:pt x="132546" y="318421"/>
                  </a:lnTo>
                  <a:lnTo>
                    <a:pt x="132546" y="242316"/>
                  </a:lnTo>
                  <a:lnTo>
                    <a:pt x="249841" y="242316"/>
                  </a:lnTo>
                  <a:lnTo>
                    <a:pt x="249841" y="411443"/>
                  </a:lnTo>
                  <a:cubicBezTo>
                    <a:pt x="249779" y="454367"/>
                    <a:pt x="239247" y="487378"/>
                    <a:pt x="218242" y="510474"/>
                  </a:cubicBezTo>
                  <a:cubicBezTo>
                    <a:pt x="197238" y="533571"/>
                    <a:pt x="166130" y="545245"/>
                    <a:pt x="124918" y="545497"/>
                  </a:cubicBezTo>
                  <a:cubicBezTo>
                    <a:pt x="83709" y="545245"/>
                    <a:pt x="52603" y="533571"/>
                    <a:pt x="31599" y="510474"/>
                  </a:cubicBezTo>
                  <a:cubicBezTo>
                    <a:pt x="10594" y="487378"/>
                    <a:pt x="62" y="454367"/>
                    <a:pt x="0" y="411443"/>
                  </a:cubicBezTo>
                  <a:lnTo>
                    <a:pt x="0" y="134049"/>
                  </a:lnTo>
                  <a:cubicBezTo>
                    <a:pt x="62" y="91126"/>
                    <a:pt x="10594" y="58117"/>
                    <a:pt x="31599" y="35021"/>
                  </a:cubicBezTo>
                  <a:cubicBezTo>
                    <a:pt x="52603" y="11925"/>
                    <a:pt x="83709" y="251"/>
                    <a:pt x="12491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B8A76FCB-4344-4877-A357-8B88257ACC58}"/>
                </a:ext>
              </a:extLst>
            </p:cNvPr>
            <p:cNvSpPr/>
            <p:nvPr/>
          </p:nvSpPr>
          <p:spPr>
            <a:xfrm>
              <a:off x="6755114" y="3551348"/>
              <a:ext cx="249870" cy="545497"/>
            </a:xfrm>
            <a:custGeom>
              <a:avLst/>
              <a:gdLst/>
              <a:ahLst/>
              <a:cxnLst/>
              <a:rect l="l" t="t" r="r" b="b"/>
              <a:pathLst>
                <a:path w="249870" h="545497">
                  <a:moveTo>
                    <a:pt x="125679" y="0"/>
                  </a:moveTo>
                  <a:cubicBezTo>
                    <a:pt x="166494" y="252"/>
                    <a:pt x="197253" y="11925"/>
                    <a:pt x="217956" y="35019"/>
                  </a:cubicBezTo>
                  <a:cubicBezTo>
                    <a:pt x="238659" y="58113"/>
                    <a:pt x="249033" y="91117"/>
                    <a:pt x="249079" y="134030"/>
                  </a:cubicBezTo>
                  <a:lnTo>
                    <a:pt x="249079" y="150798"/>
                  </a:lnTo>
                  <a:lnTo>
                    <a:pt x="169926" y="150798"/>
                  </a:lnTo>
                  <a:lnTo>
                    <a:pt x="169926" y="128695"/>
                  </a:lnTo>
                  <a:cubicBezTo>
                    <a:pt x="169846" y="109831"/>
                    <a:pt x="166191" y="96302"/>
                    <a:pt x="158959" y="88109"/>
                  </a:cubicBezTo>
                  <a:cubicBezTo>
                    <a:pt x="151728" y="79915"/>
                    <a:pt x="141397" y="75914"/>
                    <a:pt x="127968" y="76105"/>
                  </a:cubicBezTo>
                  <a:cubicBezTo>
                    <a:pt x="114538" y="75914"/>
                    <a:pt x="104208" y="79915"/>
                    <a:pt x="96977" y="88109"/>
                  </a:cubicBezTo>
                  <a:cubicBezTo>
                    <a:pt x="89745" y="96302"/>
                    <a:pt x="86090" y="109831"/>
                    <a:pt x="86011" y="128695"/>
                  </a:cubicBezTo>
                  <a:cubicBezTo>
                    <a:pt x="85565" y="147527"/>
                    <a:pt x="90651" y="165693"/>
                    <a:pt x="101268" y="183191"/>
                  </a:cubicBezTo>
                  <a:cubicBezTo>
                    <a:pt x="111885" y="200690"/>
                    <a:pt x="130704" y="221142"/>
                    <a:pt x="157725" y="244547"/>
                  </a:cubicBezTo>
                  <a:cubicBezTo>
                    <a:pt x="192207" y="274701"/>
                    <a:pt x="216315" y="302616"/>
                    <a:pt x="230049" y="328292"/>
                  </a:cubicBezTo>
                  <a:cubicBezTo>
                    <a:pt x="243783" y="353968"/>
                    <a:pt x="250380" y="381693"/>
                    <a:pt x="249840" y="411466"/>
                  </a:cubicBezTo>
                  <a:cubicBezTo>
                    <a:pt x="249779" y="454379"/>
                    <a:pt x="239246" y="487383"/>
                    <a:pt x="218242" y="510477"/>
                  </a:cubicBezTo>
                  <a:cubicBezTo>
                    <a:pt x="197238" y="533572"/>
                    <a:pt x="166132" y="545245"/>
                    <a:pt x="124923" y="545497"/>
                  </a:cubicBezTo>
                  <a:cubicBezTo>
                    <a:pt x="83710" y="545245"/>
                    <a:pt x="52602" y="533572"/>
                    <a:pt x="31598" y="510477"/>
                  </a:cubicBezTo>
                  <a:cubicBezTo>
                    <a:pt x="10594" y="487383"/>
                    <a:pt x="61" y="454379"/>
                    <a:pt x="0" y="411466"/>
                  </a:cubicBezTo>
                  <a:lnTo>
                    <a:pt x="0" y="378692"/>
                  </a:lnTo>
                  <a:lnTo>
                    <a:pt x="79153" y="378692"/>
                  </a:lnTo>
                  <a:lnTo>
                    <a:pt x="79153" y="416801"/>
                  </a:lnTo>
                  <a:cubicBezTo>
                    <a:pt x="79296" y="435633"/>
                    <a:pt x="83205" y="449035"/>
                    <a:pt x="90881" y="457006"/>
                  </a:cubicBezTo>
                  <a:cubicBezTo>
                    <a:pt x="98556" y="464978"/>
                    <a:pt x="109139" y="468852"/>
                    <a:pt x="122630" y="468630"/>
                  </a:cubicBezTo>
                  <a:cubicBezTo>
                    <a:pt x="136124" y="468852"/>
                    <a:pt x="146709" y="464978"/>
                    <a:pt x="154386" y="457006"/>
                  </a:cubicBezTo>
                  <a:cubicBezTo>
                    <a:pt x="162063" y="449035"/>
                    <a:pt x="165973" y="435633"/>
                    <a:pt x="166116" y="416801"/>
                  </a:cubicBezTo>
                  <a:cubicBezTo>
                    <a:pt x="166561" y="397969"/>
                    <a:pt x="161475" y="379803"/>
                    <a:pt x="150858" y="362305"/>
                  </a:cubicBezTo>
                  <a:cubicBezTo>
                    <a:pt x="140241" y="344806"/>
                    <a:pt x="121422" y="324354"/>
                    <a:pt x="94403" y="300949"/>
                  </a:cubicBezTo>
                  <a:cubicBezTo>
                    <a:pt x="59920" y="270795"/>
                    <a:pt x="35812" y="242880"/>
                    <a:pt x="22078" y="217204"/>
                  </a:cubicBezTo>
                  <a:cubicBezTo>
                    <a:pt x="8344" y="191528"/>
                    <a:pt x="1746" y="163803"/>
                    <a:pt x="2286" y="134030"/>
                  </a:cubicBezTo>
                  <a:cubicBezTo>
                    <a:pt x="2332" y="91117"/>
                    <a:pt x="12706" y="58113"/>
                    <a:pt x="33409" y="35019"/>
                  </a:cubicBezTo>
                  <a:cubicBezTo>
                    <a:pt x="54111" y="11925"/>
                    <a:pt x="84868" y="252"/>
                    <a:pt x="12567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3AECF3-C906-42B0-B30C-F77887DBA721}"/>
                </a:ext>
              </a:extLst>
            </p:cNvPr>
            <p:cNvSpPr/>
            <p:nvPr/>
          </p:nvSpPr>
          <p:spPr>
            <a:xfrm>
              <a:off x="4682093" y="3557442"/>
              <a:ext cx="258991" cy="533306"/>
            </a:xfrm>
            <a:custGeom>
              <a:avLst/>
              <a:gdLst/>
              <a:ahLst/>
              <a:cxnLst/>
              <a:rect l="l" t="t" r="r" b="b"/>
              <a:pathLst>
                <a:path w="258991" h="533306">
                  <a:moveTo>
                    <a:pt x="0" y="1"/>
                  </a:moveTo>
                  <a:lnTo>
                    <a:pt x="126441" y="1"/>
                  </a:lnTo>
                  <a:cubicBezTo>
                    <a:pt x="169623" y="-33"/>
                    <a:pt x="201178" y="10118"/>
                    <a:pt x="221104" y="30454"/>
                  </a:cubicBezTo>
                  <a:cubicBezTo>
                    <a:pt x="241030" y="50790"/>
                    <a:pt x="250863" y="81511"/>
                    <a:pt x="250603" y="122619"/>
                  </a:cubicBezTo>
                  <a:lnTo>
                    <a:pt x="250603" y="141682"/>
                  </a:lnTo>
                  <a:cubicBezTo>
                    <a:pt x="250682" y="169053"/>
                    <a:pt x="246337" y="191509"/>
                    <a:pt x="237568" y="209052"/>
                  </a:cubicBezTo>
                  <a:cubicBezTo>
                    <a:pt x="228800" y="226594"/>
                    <a:pt x="215131" y="239702"/>
                    <a:pt x="196562" y="248374"/>
                  </a:cubicBezTo>
                  <a:lnTo>
                    <a:pt x="196572" y="249896"/>
                  </a:lnTo>
                  <a:cubicBezTo>
                    <a:pt x="218819" y="258758"/>
                    <a:pt x="234835" y="272814"/>
                    <a:pt x="244618" y="292064"/>
                  </a:cubicBezTo>
                  <a:cubicBezTo>
                    <a:pt x="254402" y="311315"/>
                    <a:pt x="259191" y="335100"/>
                    <a:pt x="258985" y="363420"/>
                  </a:cubicBezTo>
                  <a:lnTo>
                    <a:pt x="258985" y="406880"/>
                  </a:lnTo>
                  <a:cubicBezTo>
                    <a:pt x="258923" y="448147"/>
                    <a:pt x="248200" y="479504"/>
                    <a:pt x="226816" y="500949"/>
                  </a:cubicBezTo>
                  <a:cubicBezTo>
                    <a:pt x="205431" y="522395"/>
                    <a:pt x="173754" y="533181"/>
                    <a:pt x="131786" y="533306"/>
                  </a:cubicBezTo>
                  <a:lnTo>
                    <a:pt x="0" y="533306"/>
                  </a:lnTo>
                  <a:lnTo>
                    <a:pt x="0" y="1"/>
                  </a:lnTo>
                  <a:close/>
                  <a:moveTo>
                    <a:pt x="83725" y="76105"/>
                  </a:moveTo>
                  <a:lnTo>
                    <a:pt x="83725" y="217171"/>
                  </a:lnTo>
                  <a:lnTo>
                    <a:pt x="116528" y="217171"/>
                  </a:lnTo>
                  <a:cubicBezTo>
                    <a:pt x="132310" y="217488"/>
                    <a:pt x="144611" y="213422"/>
                    <a:pt x="153432" y="204971"/>
                  </a:cubicBezTo>
                  <a:cubicBezTo>
                    <a:pt x="162253" y="196519"/>
                    <a:pt x="166735" y="181778"/>
                    <a:pt x="166878" y="160745"/>
                  </a:cubicBezTo>
                  <a:lnTo>
                    <a:pt x="166878" y="131007"/>
                  </a:lnTo>
                  <a:cubicBezTo>
                    <a:pt x="166957" y="112039"/>
                    <a:pt x="163556" y="98124"/>
                    <a:pt x="156674" y="89259"/>
                  </a:cubicBezTo>
                  <a:cubicBezTo>
                    <a:pt x="149793" y="80395"/>
                    <a:pt x="138953" y="76010"/>
                    <a:pt x="124157" y="76105"/>
                  </a:cubicBezTo>
                  <a:lnTo>
                    <a:pt x="83725" y="76105"/>
                  </a:lnTo>
                  <a:close/>
                  <a:moveTo>
                    <a:pt x="83725" y="293276"/>
                  </a:moveTo>
                  <a:lnTo>
                    <a:pt x="83725" y="457201"/>
                  </a:lnTo>
                  <a:lnTo>
                    <a:pt x="131780" y="457201"/>
                  </a:lnTo>
                  <a:cubicBezTo>
                    <a:pt x="145940" y="457487"/>
                    <a:pt x="156714" y="453674"/>
                    <a:pt x="164104" y="445764"/>
                  </a:cubicBezTo>
                  <a:cubicBezTo>
                    <a:pt x="171494" y="437854"/>
                    <a:pt x="175212" y="424130"/>
                    <a:pt x="175260" y="404592"/>
                  </a:cubicBezTo>
                  <a:lnTo>
                    <a:pt x="175260" y="358083"/>
                  </a:lnTo>
                  <a:cubicBezTo>
                    <a:pt x="175387" y="333701"/>
                    <a:pt x="171128" y="316705"/>
                    <a:pt x="162483" y="307095"/>
                  </a:cubicBezTo>
                  <a:cubicBezTo>
                    <a:pt x="153838" y="297485"/>
                    <a:pt x="140044" y="292878"/>
                    <a:pt x="121101" y="293276"/>
                  </a:cubicBezTo>
                  <a:lnTo>
                    <a:pt x="83725" y="2932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7B99028-84F8-4209-A2B1-482DCAB6CB51}"/>
                </a:ext>
              </a:extLst>
            </p:cNvPr>
            <p:cNvSpPr/>
            <p:nvPr/>
          </p:nvSpPr>
          <p:spPr>
            <a:xfrm>
              <a:off x="4983083" y="3557444"/>
              <a:ext cx="249841" cy="540163"/>
            </a:xfrm>
            <a:custGeom>
              <a:avLst/>
              <a:gdLst/>
              <a:ahLst/>
              <a:cxnLst/>
              <a:rect l="l" t="t" r="r" b="b"/>
              <a:pathLst>
                <a:path w="249841" h="540163">
                  <a:moveTo>
                    <a:pt x="0" y="0"/>
                  </a:moveTo>
                  <a:lnTo>
                    <a:pt x="83725" y="0"/>
                  </a:lnTo>
                  <a:lnTo>
                    <a:pt x="83725" y="411480"/>
                  </a:lnTo>
                  <a:cubicBezTo>
                    <a:pt x="83868" y="430308"/>
                    <a:pt x="87777" y="443706"/>
                    <a:pt x="95453" y="451675"/>
                  </a:cubicBezTo>
                  <a:cubicBezTo>
                    <a:pt x="103129" y="459645"/>
                    <a:pt x="113714" y="463518"/>
                    <a:pt x="127206" y="463296"/>
                  </a:cubicBezTo>
                  <a:cubicBezTo>
                    <a:pt x="140699" y="463518"/>
                    <a:pt x="151283" y="459645"/>
                    <a:pt x="158959" y="451675"/>
                  </a:cubicBezTo>
                  <a:cubicBezTo>
                    <a:pt x="166635" y="443706"/>
                    <a:pt x="170545" y="430308"/>
                    <a:pt x="170688" y="411480"/>
                  </a:cubicBezTo>
                  <a:lnTo>
                    <a:pt x="170688" y="0"/>
                  </a:lnTo>
                  <a:lnTo>
                    <a:pt x="249841" y="0"/>
                  </a:lnTo>
                  <a:lnTo>
                    <a:pt x="249841" y="406146"/>
                  </a:lnTo>
                  <a:cubicBezTo>
                    <a:pt x="249779" y="449053"/>
                    <a:pt x="239247" y="482052"/>
                    <a:pt x="218242" y="505145"/>
                  </a:cubicBezTo>
                  <a:cubicBezTo>
                    <a:pt x="197238" y="528238"/>
                    <a:pt x="166130" y="539910"/>
                    <a:pt x="124918" y="540163"/>
                  </a:cubicBezTo>
                  <a:cubicBezTo>
                    <a:pt x="83709" y="539910"/>
                    <a:pt x="52603" y="528238"/>
                    <a:pt x="31599" y="505145"/>
                  </a:cubicBezTo>
                  <a:cubicBezTo>
                    <a:pt x="10594" y="482052"/>
                    <a:pt x="61" y="449053"/>
                    <a:pt x="0" y="40614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C043AA0-E3A8-4436-BEFC-F98B1FC81756}"/>
                </a:ext>
              </a:extLst>
            </p:cNvPr>
            <p:cNvSpPr/>
            <p:nvPr/>
          </p:nvSpPr>
          <p:spPr>
            <a:xfrm>
              <a:off x="5291693" y="3557444"/>
              <a:ext cx="83725" cy="533305"/>
            </a:xfrm>
            <a:custGeom>
              <a:avLst/>
              <a:gdLst/>
              <a:ahLst/>
              <a:cxnLst/>
              <a:rect l="l" t="t" r="r" b="b"/>
              <a:pathLst>
                <a:path w="83725" h="533305">
                  <a:moveTo>
                    <a:pt x="0" y="0"/>
                  </a:moveTo>
                  <a:lnTo>
                    <a:pt x="83725" y="0"/>
                  </a:lnTo>
                  <a:lnTo>
                    <a:pt x="83725" y="533305"/>
                  </a:lnTo>
                  <a:lnTo>
                    <a:pt x="0" y="5333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F3B3A33-92E9-418C-AB6A-5790E6DE1F4A}"/>
                </a:ext>
              </a:extLst>
            </p:cNvPr>
            <p:cNvSpPr/>
            <p:nvPr/>
          </p:nvSpPr>
          <p:spPr>
            <a:xfrm>
              <a:off x="5434568" y="3557444"/>
              <a:ext cx="221647" cy="533305"/>
            </a:xfrm>
            <a:custGeom>
              <a:avLst/>
              <a:gdLst/>
              <a:ahLst/>
              <a:cxnLst/>
              <a:rect l="l" t="t" r="r" b="b"/>
              <a:pathLst>
                <a:path w="221647" h="533305">
                  <a:moveTo>
                    <a:pt x="0" y="0"/>
                  </a:moveTo>
                  <a:lnTo>
                    <a:pt x="83725" y="0"/>
                  </a:lnTo>
                  <a:lnTo>
                    <a:pt x="83725" y="457200"/>
                  </a:lnTo>
                  <a:lnTo>
                    <a:pt x="221647" y="457200"/>
                  </a:lnTo>
                  <a:lnTo>
                    <a:pt x="221647" y="533305"/>
                  </a:lnTo>
                  <a:lnTo>
                    <a:pt x="0" y="5333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B3432DD8-8089-4EC0-B425-108387405078}"/>
                </a:ext>
              </a:extLst>
            </p:cNvPr>
            <p:cNvSpPr/>
            <p:nvPr/>
          </p:nvSpPr>
          <p:spPr>
            <a:xfrm>
              <a:off x="5691743" y="3557444"/>
              <a:ext cx="257461" cy="533305"/>
            </a:xfrm>
            <a:custGeom>
              <a:avLst/>
              <a:gdLst/>
              <a:ahLst/>
              <a:cxnLst/>
              <a:rect l="l" t="t" r="r" b="b"/>
              <a:pathLst>
                <a:path w="257461" h="533305">
                  <a:moveTo>
                    <a:pt x="0" y="0"/>
                  </a:moveTo>
                  <a:lnTo>
                    <a:pt x="132544" y="0"/>
                  </a:lnTo>
                  <a:cubicBezTo>
                    <a:pt x="174418" y="157"/>
                    <a:pt x="205715" y="11449"/>
                    <a:pt x="226433" y="33877"/>
                  </a:cubicBezTo>
                  <a:cubicBezTo>
                    <a:pt x="247152" y="56305"/>
                    <a:pt x="257494" y="88928"/>
                    <a:pt x="257461" y="131746"/>
                  </a:cubicBezTo>
                  <a:lnTo>
                    <a:pt x="257461" y="401560"/>
                  </a:lnTo>
                  <a:cubicBezTo>
                    <a:pt x="257494" y="444377"/>
                    <a:pt x="247152" y="477000"/>
                    <a:pt x="226433" y="499428"/>
                  </a:cubicBezTo>
                  <a:cubicBezTo>
                    <a:pt x="205715" y="521855"/>
                    <a:pt x="174418" y="533148"/>
                    <a:pt x="132544" y="533305"/>
                  </a:cubicBezTo>
                  <a:lnTo>
                    <a:pt x="0" y="533305"/>
                  </a:lnTo>
                  <a:lnTo>
                    <a:pt x="0" y="0"/>
                  </a:lnTo>
                  <a:close/>
                  <a:moveTo>
                    <a:pt x="83725" y="76104"/>
                  </a:moveTo>
                  <a:lnTo>
                    <a:pt x="83725" y="457200"/>
                  </a:lnTo>
                  <a:lnTo>
                    <a:pt x="131018" y="457200"/>
                  </a:lnTo>
                  <a:cubicBezTo>
                    <a:pt x="144479" y="457422"/>
                    <a:pt x="154935" y="453548"/>
                    <a:pt x="162389" y="445576"/>
                  </a:cubicBezTo>
                  <a:cubicBezTo>
                    <a:pt x="169842" y="437605"/>
                    <a:pt x="173625" y="424203"/>
                    <a:pt x="173736" y="405371"/>
                  </a:cubicBezTo>
                  <a:lnTo>
                    <a:pt x="173736" y="127935"/>
                  </a:lnTo>
                  <a:cubicBezTo>
                    <a:pt x="173625" y="109103"/>
                    <a:pt x="169842" y="95701"/>
                    <a:pt x="162389" y="87729"/>
                  </a:cubicBezTo>
                  <a:cubicBezTo>
                    <a:pt x="154935" y="79757"/>
                    <a:pt x="144479" y="75882"/>
                    <a:pt x="131018" y="76104"/>
                  </a:cubicBezTo>
                  <a:lnTo>
                    <a:pt x="83725" y="7610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D6B84172-0D13-4854-8572-8685A67E3168}"/>
                </a:ext>
              </a:extLst>
            </p:cNvPr>
            <p:cNvSpPr/>
            <p:nvPr/>
          </p:nvSpPr>
          <p:spPr>
            <a:xfrm>
              <a:off x="6006068" y="3557444"/>
              <a:ext cx="83725" cy="533305"/>
            </a:xfrm>
            <a:custGeom>
              <a:avLst/>
              <a:gdLst/>
              <a:ahLst/>
              <a:cxnLst/>
              <a:rect l="l" t="t" r="r" b="b"/>
              <a:pathLst>
                <a:path w="83725" h="533305">
                  <a:moveTo>
                    <a:pt x="0" y="0"/>
                  </a:moveTo>
                  <a:lnTo>
                    <a:pt x="83725" y="0"/>
                  </a:lnTo>
                  <a:lnTo>
                    <a:pt x="83725" y="533305"/>
                  </a:lnTo>
                  <a:lnTo>
                    <a:pt x="0" y="5333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4E163F6A-6584-476F-A117-144D2B0E5DC2}"/>
                </a:ext>
              </a:extLst>
            </p:cNvPr>
            <p:cNvSpPr/>
            <p:nvPr/>
          </p:nvSpPr>
          <p:spPr>
            <a:xfrm>
              <a:off x="6148181" y="3557444"/>
              <a:ext cx="265843" cy="533305"/>
            </a:xfrm>
            <a:custGeom>
              <a:avLst/>
              <a:gdLst/>
              <a:ahLst/>
              <a:cxnLst/>
              <a:rect l="l" t="t" r="r" b="b"/>
              <a:pathLst>
                <a:path w="265843" h="533305">
                  <a:moveTo>
                    <a:pt x="0" y="0"/>
                  </a:moveTo>
                  <a:lnTo>
                    <a:pt x="105085" y="0"/>
                  </a:lnTo>
                  <a:lnTo>
                    <a:pt x="189737" y="319222"/>
                  </a:lnTo>
                  <a:lnTo>
                    <a:pt x="191262" y="319222"/>
                  </a:lnTo>
                  <a:lnTo>
                    <a:pt x="191262" y="0"/>
                  </a:lnTo>
                  <a:lnTo>
                    <a:pt x="265843" y="0"/>
                  </a:lnTo>
                  <a:lnTo>
                    <a:pt x="265843" y="533305"/>
                  </a:lnTo>
                  <a:lnTo>
                    <a:pt x="179823" y="533305"/>
                  </a:lnTo>
                  <a:lnTo>
                    <a:pt x="76868" y="147041"/>
                  </a:lnTo>
                  <a:lnTo>
                    <a:pt x="75343" y="147041"/>
                  </a:lnTo>
                  <a:lnTo>
                    <a:pt x="75343" y="533305"/>
                  </a:lnTo>
                  <a:lnTo>
                    <a:pt x="0" y="5333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84718A04-FD20-4A71-866C-D4A9BB444E9E}"/>
              </a:ext>
            </a:extLst>
          </p:cNvPr>
          <p:cNvGrpSpPr>
            <a:grpSpLocks noChangeAspect="1"/>
          </p:cNvGrpSpPr>
          <p:nvPr/>
        </p:nvGrpSpPr>
        <p:grpSpPr>
          <a:xfrm>
            <a:off x="3079835" y="368837"/>
            <a:ext cx="360000" cy="360000"/>
            <a:chOff x="8740775" y="4505325"/>
            <a:chExt cx="285750" cy="285750"/>
          </a:xfrm>
          <a:solidFill>
            <a:schemeClr val="bg1"/>
          </a:solidFill>
        </p:grpSpPr>
        <p:sp>
          <p:nvSpPr>
            <p:cNvPr id="12" name="Freeform 2652">
              <a:extLst>
                <a:ext uri="{FF2B5EF4-FFF2-40B4-BE49-F238E27FC236}">
                  <a16:creationId xmlns:a16="http://schemas.microsoft.com/office/drawing/2014/main" id="{144B5CD4-CE64-4036-A3D0-5447FF2CA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588" y="4505325"/>
              <a:ext cx="171450" cy="52388"/>
            </a:xfrm>
            <a:custGeom>
              <a:avLst/>
              <a:gdLst>
                <a:gd name="T0" fmla="*/ 33 w 541"/>
                <a:gd name="T1" fmla="*/ 112 h 165"/>
                <a:gd name="T2" fmla="*/ 56 w 541"/>
                <a:gd name="T3" fmla="*/ 106 h 165"/>
                <a:gd name="T4" fmla="*/ 81 w 541"/>
                <a:gd name="T5" fmla="*/ 106 h 165"/>
                <a:gd name="T6" fmla="*/ 106 w 541"/>
                <a:gd name="T7" fmla="*/ 110 h 165"/>
                <a:gd name="T8" fmla="*/ 147 w 541"/>
                <a:gd name="T9" fmla="*/ 121 h 165"/>
                <a:gd name="T10" fmla="*/ 209 w 541"/>
                <a:gd name="T11" fmla="*/ 143 h 165"/>
                <a:gd name="T12" fmla="*/ 266 w 541"/>
                <a:gd name="T13" fmla="*/ 159 h 165"/>
                <a:gd name="T14" fmla="*/ 305 w 541"/>
                <a:gd name="T15" fmla="*/ 165 h 165"/>
                <a:gd name="T16" fmla="*/ 340 w 541"/>
                <a:gd name="T17" fmla="*/ 165 h 165"/>
                <a:gd name="T18" fmla="*/ 369 w 541"/>
                <a:gd name="T19" fmla="*/ 161 h 165"/>
                <a:gd name="T20" fmla="*/ 398 w 541"/>
                <a:gd name="T21" fmla="*/ 153 h 165"/>
                <a:gd name="T22" fmla="*/ 425 w 541"/>
                <a:gd name="T23" fmla="*/ 141 h 165"/>
                <a:gd name="T24" fmla="*/ 452 w 541"/>
                <a:gd name="T25" fmla="*/ 126 h 165"/>
                <a:gd name="T26" fmla="*/ 477 w 541"/>
                <a:gd name="T27" fmla="*/ 106 h 165"/>
                <a:gd name="T28" fmla="*/ 502 w 541"/>
                <a:gd name="T29" fmla="*/ 82 h 165"/>
                <a:gd name="T30" fmla="*/ 527 w 541"/>
                <a:gd name="T31" fmla="*/ 54 h 165"/>
                <a:gd name="T32" fmla="*/ 541 w 541"/>
                <a:gd name="T33" fmla="*/ 33 h 165"/>
                <a:gd name="T34" fmla="*/ 540 w 541"/>
                <a:gd name="T35" fmla="*/ 23 h 165"/>
                <a:gd name="T36" fmla="*/ 532 w 541"/>
                <a:gd name="T37" fmla="*/ 15 h 165"/>
                <a:gd name="T38" fmla="*/ 522 w 541"/>
                <a:gd name="T39" fmla="*/ 15 h 165"/>
                <a:gd name="T40" fmla="*/ 505 w 541"/>
                <a:gd name="T41" fmla="*/ 25 h 165"/>
                <a:gd name="T42" fmla="*/ 481 w 541"/>
                <a:gd name="T43" fmla="*/ 39 h 165"/>
                <a:gd name="T44" fmla="*/ 456 w 541"/>
                <a:gd name="T45" fmla="*/ 47 h 165"/>
                <a:gd name="T46" fmla="*/ 431 w 541"/>
                <a:gd name="T47" fmla="*/ 52 h 165"/>
                <a:gd name="T48" fmla="*/ 404 w 541"/>
                <a:gd name="T49" fmla="*/ 52 h 165"/>
                <a:gd name="T50" fmla="*/ 376 w 541"/>
                <a:gd name="T51" fmla="*/ 49 h 165"/>
                <a:gd name="T52" fmla="*/ 334 w 541"/>
                <a:gd name="T53" fmla="*/ 36 h 165"/>
                <a:gd name="T54" fmla="*/ 274 w 541"/>
                <a:gd name="T55" fmla="*/ 17 h 165"/>
                <a:gd name="T56" fmla="*/ 228 w 541"/>
                <a:gd name="T57" fmla="*/ 4 h 165"/>
                <a:gd name="T58" fmla="*/ 197 w 541"/>
                <a:gd name="T59" fmla="*/ 0 h 165"/>
                <a:gd name="T60" fmla="*/ 169 w 541"/>
                <a:gd name="T61" fmla="*/ 0 h 165"/>
                <a:gd name="T62" fmla="*/ 146 w 541"/>
                <a:gd name="T63" fmla="*/ 2 h 165"/>
                <a:gd name="T64" fmla="*/ 122 w 541"/>
                <a:gd name="T65" fmla="*/ 9 h 165"/>
                <a:gd name="T66" fmla="*/ 100 w 541"/>
                <a:gd name="T67" fmla="*/ 18 h 165"/>
                <a:gd name="T68" fmla="*/ 78 w 541"/>
                <a:gd name="T69" fmla="*/ 29 h 165"/>
                <a:gd name="T70" fmla="*/ 57 w 541"/>
                <a:gd name="T71" fmla="*/ 44 h 165"/>
                <a:gd name="T72" fmla="*/ 35 w 541"/>
                <a:gd name="T73" fmla="*/ 62 h 165"/>
                <a:gd name="T74" fmla="*/ 15 w 541"/>
                <a:gd name="T75" fmla="*/ 83 h 165"/>
                <a:gd name="T76" fmla="*/ 1 w 541"/>
                <a:gd name="T77" fmla="*/ 99 h 165"/>
                <a:gd name="T78" fmla="*/ 1 w 541"/>
                <a:gd name="T79" fmla="*/ 110 h 165"/>
                <a:gd name="T80" fmla="*/ 8 w 541"/>
                <a:gd name="T81" fmla="*/ 118 h 165"/>
                <a:gd name="T82" fmla="*/ 18 w 541"/>
                <a:gd name="T83" fmla="*/ 11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1" h="165">
                  <a:moveTo>
                    <a:pt x="23" y="118"/>
                  </a:moveTo>
                  <a:lnTo>
                    <a:pt x="33" y="112"/>
                  </a:lnTo>
                  <a:lnTo>
                    <a:pt x="44" y="108"/>
                  </a:lnTo>
                  <a:lnTo>
                    <a:pt x="56" y="106"/>
                  </a:lnTo>
                  <a:lnTo>
                    <a:pt x="69" y="105"/>
                  </a:lnTo>
                  <a:lnTo>
                    <a:pt x="81" y="106"/>
                  </a:lnTo>
                  <a:lnTo>
                    <a:pt x="93" y="107"/>
                  </a:lnTo>
                  <a:lnTo>
                    <a:pt x="106" y="110"/>
                  </a:lnTo>
                  <a:lnTo>
                    <a:pt x="119" y="113"/>
                  </a:lnTo>
                  <a:lnTo>
                    <a:pt x="147" y="121"/>
                  </a:lnTo>
                  <a:lnTo>
                    <a:pt x="174" y="131"/>
                  </a:lnTo>
                  <a:lnTo>
                    <a:pt x="209" y="143"/>
                  </a:lnTo>
                  <a:lnTo>
                    <a:pt x="247" y="154"/>
                  </a:lnTo>
                  <a:lnTo>
                    <a:pt x="266" y="159"/>
                  </a:lnTo>
                  <a:lnTo>
                    <a:pt x="285" y="163"/>
                  </a:lnTo>
                  <a:lnTo>
                    <a:pt x="305" y="165"/>
                  </a:lnTo>
                  <a:lnTo>
                    <a:pt x="325" y="165"/>
                  </a:lnTo>
                  <a:lnTo>
                    <a:pt x="340" y="165"/>
                  </a:lnTo>
                  <a:lnTo>
                    <a:pt x="355" y="164"/>
                  </a:lnTo>
                  <a:lnTo>
                    <a:pt x="369" y="161"/>
                  </a:lnTo>
                  <a:lnTo>
                    <a:pt x="383" y="157"/>
                  </a:lnTo>
                  <a:lnTo>
                    <a:pt x="398" y="153"/>
                  </a:lnTo>
                  <a:lnTo>
                    <a:pt x="411" y="148"/>
                  </a:lnTo>
                  <a:lnTo>
                    <a:pt x="425" y="141"/>
                  </a:lnTo>
                  <a:lnTo>
                    <a:pt x="438" y="134"/>
                  </a:lnTo>
                  <a:lnTo>
                    <a:pt x="452" y="126"/>
                  </a:lnTo>
                  <a:lnTo>
                    <a:pt x="464" y="117"/>
                  </a:lnTo>
                  <a:lnTo>
                    <a:pt x="477" y="106"/>
                  </a:lnTo>
                  <a:lnTo>
                    <a:pt x="489" y="95"/>
                  </a:lnTo>
                  <a:lnTo>
                    <a:pt x="502" y="82"/>
                  </a:lnTo>
                  <a:lnTo>
                    <a:pt x="514" y="68"/>
                  </a:lnTo>
                  <a:lnTo>
                    <a:pt x="527" y="54"/>
                  </a:lnTo>
                  <a:lnTo>
                    <a:pt x="539" y="39"/>
                  </a:lnTo>
                  <a:lnTo>
                    <a:pt x="541" y="33"/>
                  </a:lnTo>
                  <a:lnTo>
                    <a:pt x="541" y="29"/>
                  </a:lnTo>
                  <a:lnTo>
                    <a:pt x="540" y="23"/>
                  </a:lnTo>
                  <a:lnTo>
                    <a:pt x="536" y="19"/>
                  </a:lnTo>
                  <a:lnTo>
                    <a:pt x="532" y="15"/>
                  </a:lnTo>
                  <a:lnTo>
                    <a:pt x="527" y="14"/>
                  </a:lnTo>
                  <a:lnTo>
                    <a:pt x="522" y="15"/>
                  </a:lnTo>
                  <a:lnTo>
                    <a:pt x="517" y="18"/>
                  </a:lnTo>
                  <a:lnTo>
                    <a:pt x="505" y="25"/>
                  </a:lnTo>
                  <a:lnTo>
                    <a:pt x="494" y="33"/>
                  </a:lnTo>
                  <a:lnTo>
                    <a:pt x="481" y="39"/>
                  </a:lnTo>
                  <a:lnTo>
                    <a:pt x="469" y="44"/>
                  </a:lnTo>
                  <a:lnTo>
                    <a:pt x="456" y="47"/>
                  </a:lnTo>
                  <a:lnTo>
                    <a:pt x="444" y="51"/>
                  </a:lnTo>
                  <a:lnTo>
                    <a:pt x="431" y="52"/>
                  </a:lnTo>
                  <a:lnTo>
                    <a:pt x="418" y="53"/>
                  </a:lnTo>
                  <a:lnTo>
                    <a:pt x="404" y="52"/>
                  </a:lnTo>
                  <a:lnTo>
                    <a:pt x="390" y="51"/>
                  </a:lnTo>
                  <a:lnTo>
                    <a:pt x="376" y="49"/>
                  </a:lnTo>
                  <a:lnTo>
                    <a:pt x="361" y="45"/>
                  </a:lnTo>
                  <a:lnTo>
                    <a:pt x="334" y="36"/>
                  </a:lnTo>
                  <a:lnTo>
                    <a:pt x="305" y="26"/>
                  </a:lnTo>
                  <a:lnTo>
                    <a:pt x="274" y="17"/>
                  </a:lnTo>
                  <a:lnTo>
                    <a:pt x="245" y="8"/>
                  </a:lnTo>
                  <a:lnTo>
                    <a:pt x="228" y="4"/>
                  </a:lnTo>
                  <a:lnTo>
                    <a:pt x="213" y="2"/>
                  </a:lnTo>
                  <a:lnTo>
                    <a:pt x="197" y="0"/>
                  </a:lnTo>
                  <a:lnTo>
                    <a:pt x="181" y="0"/>
                  </a:lnTo>
                  <a:lnTo>
                    <a:pt x="169" y="0"/>
                  </a:lnTo>
                  <a:lnTo>
                    <a:pt x="157" y="1"/>
                  </a:lnTo>
                  <a:lnTo>
                    <a:pt x="146" y="2"/>
                  </a:lnTo>
                  <a:lnTo>
                    <a:pt x="133" y="6"/>
                  </a:lnTo>
                  <a:lnTo>
                    <a:pt x="122" y="9"/>
                  </a:lnTo>
                  <a:lnTo>
                    <a:pt x="111" y="12"/>
                  </a:lnTo>
                  <a:lnTo>
                    <a:pt x="100" y="18"/>
                  </a:lnTo>
                  <a:lnTo>
                    <a:pt x="89" y="23"/>
                  </a:lnTo>
                  <a:lnTo>
                    <a:pt x="78" y="29"/>
                  </a:lnTo>
                  <a:lnTo>
                    <a:pt x="67" y="36"/>
                  </a:lnTo>
                  <a:lnTo>
                    <a:pt x="57" y="44"/>
                  </a:lnTo>
                  <a:lnTo>
                    <a:pt x="46" y="53"/>
                  </a:lnTo>
                  <a:lnTo>
                    <a:pt x="35" y="62"/>
                  </a:lnTo>
                  <a:lnTo>
                    <a:pt x="26" y="72"/>
                  </a:lnTo>
                  <a:lnTo>
                    <a:pt x="15" y="83"/>
                  </a:lnTo>
                  <a:lnTo>
                    <a:pt x="4" y="95"/>
                  </a:lnTo>
                  <a:lnTo>
                    <a:pt x="1" y="99"/>
                  </a:lnTo>
                  <a:lnTo>
                    <a:pt x="0" y="105"/>
                  </a:lnTo>
                  <a:lnTo>
                    <a:pt x="1" y="110"/>
                  </a:lnTo>
                  <a:lnTo>
                    <a:pt x="4" y="115"/>
                  </a:lnTo>
                  <a:lnTo>
                    <a:pt x="8" y="118"/>
                  </a:lnTo>
                  <a:lnTo>
                    <a:pt x="13" y="119"/>
                  </a:lnTo>
                  <a:lnTo>
                    <a:pt x="18" y="119"/>
                  </a:lnTo>
                  <a:lnTo>
                    <a:pt x="23" y="1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2653">
              <a:extLst>
                <a:ext uri="{FF2B5EF4-FFF2-40B4-BE49-F238E27FC236}">
                  <a16:creationId xmlns:a16="http://schemas.microsoft.com/office/drawing/2014/main" id="{B30B2917-6DB2-4DFA-B63E-C2D993E6F0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40775" y="4562475"/>
              <a:ext cx="285750" cy="228600"/>
            </a:xfrm>
            <a:custGeom>
              <a:avLst/>
              <a:gdLst>
                <a:gd name="T0" fmla="*/ 730 w 901"/>
                <a:gd name="T1" fmla="*/ 539 h 721"/>
                <a:gd name="T2" fmla="*/ 723 w 901"/>
                <a:gd name="T3" fmla="*/ 531 h 721"/>
                <a:gd name="T4" fmla="*/ 723 w 901"/>
                <a:gd name="T5" fmla="*/ 519 h 721"/>
                <a:gd name="T6" fmla="*/ 730 w 901"/>
                <a:gd name="T7" fmla="*/ 511 h 721"/>
                <a:gd name="T8" fmla="*/ 800 w 901"/>
                <a:gd name="T9" fmla="*/ 510 h 721"/>
                <a:gd name="T10" fmla="*/ 809 w 901"/>
                <a:gd name="T11" fmla="*/ 517 h 721"/>
                <a:gd name="T12" fmla="*/ 811 w 901"/>
                <a:gd name="T13" fmla="*/ 528 h 721"/>
                <a:gd name="T14" fmla="*/ 804 w 901"/>
                <a:gd name="T15" fmla="*/ 538 h 721"/>
                <a:gd name="T16" fmla="*/ 796 w 901"/>
                <a:gd name="T17" fmla="*/ 540 h 721"/>
                <a:gd name="T18" fmla="*/ 730 w 901"/>
                <a:gd name="T19" fmla="*/ 629 h 721"/>
                <a:gd name="T20" fmla="*/ 723 w 901"/>
                <a:gd name="T21" fmla="*/ 622 h 721"/>
                <a:gd name="T22" fmla="*/ 723 w 901"/>
                <a:gd name="T23" fmla="*/ 609 h 721"/>
                <a:gd name="T24" fmla="*/ 730 w 901"/>
                <a:gd name="T25" fmla="*/ 602 h 721"/>
                <a:gd name="T26" fmla="*/ 800 w 901"/>
                <a:gd name="T27" fmla="*/ 601 h 721"/>
                <a:gd name="T28" fmla="*/ 809 w 901"/>
                <a:gd name="T29" fmla="*/ 607 h 721"/>
                <a:gd name="T30" fmla="*/ 811 w 901"/>
                <a:gd name="T31" fmla="*/ 618 h 721"/>
                <a:gd name="T32" fmla="*/ 804 w 901"/>
                <a:gd name="T33" fmla="*/ 628 h 721"/>
                <a:gd name="T34" fmla="*/ 571 w 901"/>
                <a:gd name="T35" fmla="*/ 540 h 721"/>
                <a:gd name="T36" fmla="*/ 502 w 901"/>
                <a:gd name="T37" fmla="*/ 538 h 721"/>
                <a:gd name="T38" fmla="*/ 496 w 901"/>
                <a:gd name="T39" fmla="*/ 528 h 721"/>
                <a:gd name="T40" fmla="*/ 498 w 901"/>
                <a:gd name="T41" fmla="*/ 517 h 721"/>
                <a:gd name="T42" fmla="*/ 508 w 901"/>
                <a:gd name="T43" fmla="*/ 510 h 721"/>
                <a:gd name="T44" fmla="*/ 577 w 901"/>
                <a:gd name="T45" fmla="*/ 511 h 721"/>
                <a:gd name="T46" fmla="*/ 585 w 901"/>
                <a:gd name="T47" fmla="*/ 519 h 721"/>
                <a:gd name="T48" fmla="*/ 585 w 901"/>
                <a:gd name="T49" fmla="*/ 531 h 721"/>
                <a:gd name="T50" fmla="*/ 577 w 901"/>
                <a:gd name="T51" fmla="*/ 539 h 721"/>
                <a:gd name="T52" fmla="*/ 571 w 901"/>
                <a:gd name="T53" fmla="*/ 630 h 721"/>
                <a:gd name="T54" fmla="*/ 502 w 901"/>
                <a:gd name="T55" fmla="*/ 628 h 721"/>
                <a:gd name="T56" fmla="*/ 496 w 901"/>
                <a:gd name="T57" fmla="*/ 618 h 721"/>
                <a:gd name="T58" fmla="*/ 498 w 901"/>
                <a:gd name="T59" fmla="*/ 607 h 721"/>
                <a:gd name="T60" fmla="*/ 508 w 901"/>
                <a:gd name="T61" fmla="*/ 601 h 721"/>
                <a:gd name="T62" fmla="*/ 577 w 901"/>
                <a:gd name="T63" fmla="*/ 602 h 721"/>
                <a:gd name="T64" fmla="*/ 585 w 901"/>
                <a:gd name="T65" fmla="*/ 609 h 721"/>
                <a:gd name="T66" fmla="*/ 585 w 901"/>
                <a:gd name="T67" fmla="*/ 622 h 721"/>
                <a:gd name="T68" fmla="*/ 577 w 901"/>
                <a:gd name="T69" fmla="*/ 629 h 721"/>
                <a:gd name="T70" fmla="*/ 286 w 901"/>
                <a:gd name="T71" fmla="*/ 540 h 721"/>
                <a:gd name="T72" fmla="*/ 275 w 901"/>
                <a:gd name="T73" fmla="*/ 536 h 721"/>
                <a:gd name="T74" fmla="*/ 270 w 901"/>
                <a:gd name="T75" fmla="*/ 526 h 721"/>
                <a:gd name="T76" fmla="*/ 275 w 901"/>
                <a:gd name="T77" fmla="*/ 515 h 721"/>
                <a:gd name="T78" fmla="*/ 286 w 901"/>
                <a:gd name="T79" fmla="*/ 510 h 721"/>
                <a:gd name="T80" fmla="*/ 354 w 901"/>
                <a:gd name="T81" fmla="*/ 513 h 721"/>
                <a:gd name="T82" fmla="*/ 360 w 901"/>
                <a:gd name="T83" fmla="*/ 522 h 721"/>
                <a:gd name="T84" fmla="*/ 358 w 901"/>
                <a:gd name="T85" fmla="*/ 533 h 721"/>
                <a:gd name="T86" fmla="*/ 348 w 901"/>
                <a:gd name="T87" fmla="*/ 540 h 721"/>
                <a:gd name="T88" fmla="*/ 286 w 901"/>
                <a:gd name="T89" fmla="*/ 630 h 721"/>
                <a:gd name="T90" fmla="*/ 275 w 901"/>
                <a:gd name="T91" fmla="*/ 626 h 721"/>
                <a:gd name="T92" fmla="*/ 270 w 901"/>
                <a:gd name="T93" fmla="*/ 615 h 721"/>
                <a:gd name="T94" fmla="*/ 275 w 901"/>
                <a:gd name="T95" fmla="*/ 605 h 721"/>
                <a:gd name="T96" fmla="*/ 286 w 901"/>
                <a:gd name="T97" fmla="*/ 601 h 721"/>
                <a:gd name="T98" fmla="*/ 354 w 901"/>
                <a:gd name="T99" fmla="*/ 603 h 721"/>
                <a:gd name="T100" fmla="*/ 360 w 901"/>
                <a:gd name="T101" fmla="*/ 613 h 721"/>
                <a:gd name="T102" fmla="*/ 358 w 901"/>
                <a:gd name="T103" fmla="*/ 624 h 721"/>
                <a:gd name="T104" fmla="*/ 348 w 901"/>
                <a:gd name="T105" fmla="*/ 630 h 721"/>
                <a:gd name="T106" fmla="*/ 451 w 901"/>
                <a:gd name="T107" fmla="*/ 390 h 721"/>
                <a:gd name="T108" fmla="*/ 61 w 901"/>
                <a:gd name="T109" fmla="*/ 0 h 721"/>
                <a:gd name="T110" fmla="*/ 901 w 901"/>
                <a:gd name="T111" fmla="*/ 240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01" h="721">
                  <a:moveTo>
                    <a:pt x="796" y="540"/>
                  </a:moveTo>
                  <a:lnTo>
                    <a:pt x="736" y="540"/>
                  </a:lnTo>
                  <a:lnTo>
                    <a:pt x="734" y="540"/>
                  </a:lnTo>
                  <a:lnTo>
                    <a:pt x="730" y="539"/>
                  </a:lnTo>
                  <a:lnTo>
                    <a:pt x="728" y="538"/>
                  </a:lnTo>
                  <a:lnTo>
                    <a:pt x="726" y="536"/>
                  </a:lnTo>
                  <a:lnTo>
                    <a:pt x="724" y="533"/>
                  </a:lnTo>
                  <a:lnTo>
                    <a:pt x="723" y="531"/>
                  </a:lnTo>
                  <a:lnTo>
                    <a:pt x="722" y="528"/>
                  </a:lnTo>
                  <a:lnTo>
                    <a:pt x="722" y="526"/>
                  </a:lnTo>
                  <a:lnTo>
                    <a:pt x="722" y="522"/>
                  </a:lnTo>
                  <a:lnTo>
                    <a:pt x="723" y="519"/>
                  </a:lnTo>
                  <a:lnTo>
                    <a:pt x="724" y="517"/>
                  </a:lnTo>
                  <a:lnTo>
                    <a:pt x="726" y="515"/>
                  </a:lnTo>
                  <a:lnTo>
                    <a:pt x="728" y="513"/>
                  </a:lnTo>
                  <a:lnTo>
                    <a:pt x="730" y="511"/>
                  </a:lnTo>
                  <a:lnTo>
                    <a:pt x="733" y="510"/>
                  </a:lnTo>
                  <a:lnTo>
                    <a:pt x="736" y="510"/>
                  </a:lnTo>
                  <a:lnTo>
                    <a:pt x="796" y="510"/>
                  </a:lnTo>
                  <a:lnTo>
                    <a:pt x="800" y="510"/>
                  </a:lnTo>
                  <a:lnTo>
                    <a:pt x="802" y="511"/>
                  </a:lnTo>
                  <a:lnTo>
                    <a:pt x="804" y="513"/>
                  </a:lnTo>
                  <a:lnTo>
                    <a:pt x="806" y="515"/>
                  </a:lnTo>
                  <a:lnTo>
                    <a:pt x="809" y="517"/>
                  </a:lnTo>
                  <a:lnTo>
                    <a:pt x="810" y="519"/>
                  </a:lnTo>
                  <a:lnTo>
                    <a:pt x="811" y="522"/>
                  </a:lnTo>
                  <a:lnTo>
                    <a:pt x="811" y="526"/>
                  </a:lnTo>
                  <a:lnTo>
                    <a:pt x="811" y="528"/>
                  </a:lnTo>
                  <a:lnTo>
                    <a:pt x="810" y="531"/>
                  </a:lnTo>
                  <a:lnTo>
                    <a:pt x="809" y="533"/>
                  </a:lnTo>
                  <a:lnTo>
                    <a:pt x="806" y="536"/>
                  </a:lnTo>
                  <a:lnTo>
                    <a:pt x="804" y="538"/>
                  </a:lnTo>
                  <a:lnTo>
                    <a:pt x="802" y="539"/>
                  </a:lnTo>
                  <a:lnTo>
                    <a:pt x="800" y="540"/>
                  </a:lnTo>
                  <a:lnTo>
                    <a:pt x="796" y="540"/>
                  </a:lnTo>
                  <a:lnTo>
                    <a:pt x="796" y="540"/>
                  </a:lnTo>
                  <a:close/>
                  <a:moveTo>
                    <a:pt x="796" y="630"/>
                  </a:moveTo>
                  <a:lnTo>
                    <a:pt x="736" y="630"/>
                  </a:lnTo>
                  <a:lnTo>
                    <a:pt x="734" y="630"/>
                  </a:lnTo>
                  <a:lnTo>
                    <a:pt x="730" y="629"/>
                  </a:lnTo>
                  <a:lnTo>
                    <a:pt x="728" y="628"/>
                  </a:lnTo>
                  <a:lnTo>
                    <a:pt x="726" y="626"/>
                  </a:lnTo>
                  <a:lnTo>
                    <a:pt x="724" y="624"/>
                  </a:lnTo>
                  <a:lnTo>
                    <a:pt x="723" y="622"/>
                  </a:lnTo>
                  <a:lnTo>
                    <a:pt x="722" y="618"/>
                  </a:lnTo>
                  <a:lnTo>
                    <a:pt x="722" y="615"/>
                  </a:lnTo>
                  <a:lnTo>
                    <a:pt x="722" y="613"/>
                  </a:lnTo>
                  <a:lnTo>
                    <a:pt x="723" y="609"/>
                  </a:lnTo>
                  <a:lnTo>
                    <a:pt x="724" y="607"/>
                  </a:lnTo>
                  <a:lnTo>
                    <a:pt x="726" y="605"/>
                  </a:lnTo>
                  <a:lnTo>
                    <a:pt x="728" y="603"/>
                  </a:lnTo>
                  <a:lnTo>
                    <a:pt x="730" y="602"/>
                  </a:lnTo>
                  <a:lnTo>
                    <a:pt x="733" y="601"/>
                  </a:lnTo>
                  <a:lnTo>
                    <a:pt x="736" y="601"/>
                  </a:lnTo>
                  <a:lnTo>
                    <a:pt x="796" y="601"/>
                  </a:lnTo>
                  <a:lnTo>
                    <a:pt x="800" y="601"/>
                  </a:lnTo>
                  <a:lnTo>
                    <a:pt x="802" y="602"/>
                  </a:lnTo>
                  <a:lnTo>
                    <a:pt x="804" y="603"/>
                  </a:lnTo>
                  <a:lnTo>
                    <a:pt x="806" y="605"/>
                  </a:lnTo>
                  <a:lnTo>
                    <a:pt x="809" y="607"/>
                  </a:lnTo>
                  <a:lnTo>
                    <a:pt x="810" y="609"/>
                  </a:lnTo>
                  <a:lnTo>
                    <a:pt x="811" y="613"/>
                  </a:lnTo>
                  <a:lnTo>
                    <a:pt x="811" y="615"/>
                  </a:lnTo>
                  <a:lnTo>
                    <a:pt x="811" y="618"/>
                  </a:lnTo>
                  <a:lnTo>
                    <a:pt x="810" y="622"/>
                  </a:lnTo>
                  <a:lnTo>
                    <a:pt x="809" y="624"/>
                  </a:lnTo>
                  <a:lnTo>
                    <a:pt x="806" y="626"/>
                  </a:lnTo>
                  <a:lnTo>
                    <a:pt x="804" y="628"/>
                  </a:lnTo>
                  <a:lnTo>
                    <a:pt x="802" y="629"/>
                  </a:lnTo>
                  <a:lnTo>
                    <a:pt x="800" y="630"/>
                  </a:lnTo>
                  <a:lnTo>
                    <a:pt x="796" y="630"/>
                  </a:lnTo>
                  <a:close/>
                  <a:moveTo>
                    <a:pt x="571" y="540"/>
                  </a:moveTo>
                  <a:lnTo>
                    <a:pt x="511" y="540"/>
                  </a:lnTo>
                  <a:lnTo>
                    <a:pt x="508" y="540"/>
                  </a:lnTo>
                  <a:lnTo>
                    <a:pt x="505" y="539"/>
                  </a:lnTo>
                  <a:lnTo>
                    <a:pt x="502" y="538"/>
                  </a:lnTo>
                  <a:lnTo>
                    <a:pt x="500" y="536"/>
                  </a:lnTo>
                  <a:lnTo>
                    <a:pt x="498" y="533"/>
                  </a:lnTo>
                  <a:lnTo>
                    <a:pt x="497" y="531"/>
                  </a:lnTo>
                  <a:lnTo>
                    <a:pt x="496" y="528"/>
                  </a:lnTo>
                  <a:lnTo>
                    <a:pt x="496" y="526"/>
                  </a:lnTo>
                  <a:lnTo>
                    <a:pt x="496" y="522"/>
                  </a:lnTo>
                  <a:lnTo>
                    <a:pt x="497" y="519"/>
                  </a:lnTo>
                  <a:lnTo>
                    <a:pt x="498" y="517"/>
                  </a:lnTo>
                  <a:lnTo>
                    <a:pt x="500" y="515"/>
                  </a:lnTo>
                  <a:lnTo>
                    <a:pt x="502" y="513"/>
                  </a:lnTo>
                  <a:lnTo>
                    <a:pt x="505" y="511"/>
                  </a:lnTo>
                  <a:lnTo>
                    <a:pt x="508" y="510"/>
                  </a:lnTo>
                  <a:lnTo>
                    <a:pt x="511" y="510"/>
                  </a:lnTo>
                  <a:lnTo>
                    <a:pt x="571" y="510"/>
                  </a:lnTo>
                  <a:lnTo>
                    <a:pt x="574" y="510"/>
                  </a:lnTo>
                  <a:lnTo>
                    <a:pt x="577" y="511"/>
                  </a:lnTo>
                  <a:lnTo>
                    <a:pt x="580" y="513"/>
                  </a:lnTo>
                  <a:lnTo>
                    <a:pt x="582" y="515"/>
                  </a:lnTo>
                  <a:lnTo>
                    <a:pt x="584" y="517"/>
                  </a:lnTo>
                  <a:lnTo>
                    <a:pt x="585" y="519"/>
                  </a:lnTo>
                  <a:lnTo>
                    <a:pt x="586" y="522"/>
                  </a:lnTo>
                  <a:lnTo>
                    <a:pt x="586" y="526"/>
                  </a:lnTo>
                  <a:lnTo>
                    <a:pt x="586" y="528"/>
                  </a:lnTo>
                  <a:lnTo>
                    <a:pt x="585" y="531"/>
                  </a:lnTo>
                  <a:lnTo>
                    <a:pt x="584" y="533"/>
                  </a:lnTo>
                  <a:lnTo>
                    <a:pt x="582" y="536"/>
                  </a:lnTo>
                  <a:lnTo>
                    <a:pt x="580" y="538"/>
                  </a:lnTo>
                  <a:lnTo>
                    <a:pt x="577" y="539"/>
                  </a:lnTo>
                  <a:lnTo>
                    <a:pt x="574" y="540"/>
                  </a:lnTo>
                  <a:lnTo>
                    <a:pt x="571" y="540"/>
                  </a:lnTo>
                  <a:lnTo>
                    <a:pt x="571" y="540"/>
                  </a:lnTo>
                  <a:close/>
                  <a:moveTo>
                    <a:pt x="571" y="630"/>
                  </a:moveTo>
                  <a:lnTo>
                    <a:pt x="511" y="630"/>
                  </a:lnTo>
                  <a:lnTo>
                    <a:pt x="508" y="630"/>
                  </a:lnTo>
                  <a:lnTo>
                    <a:pt x="505" y="629"/>
                  </a:lnTo>
                  <a:lnTo>
                    <a:pt x="502" y="628"/>
                  </a:lnTo>
                  <a:lnTo>
                    <a:pt x="500" y="626"/>
                  </a:lnTo>
                  <a:lnTo>
                    <a:pt x="498" y="624"/>
                  </a:lnTo>
                  <a:lnTo>
                    <a:pt x="497" y="622"/>
                  </a:lnTo>
                  <a:lnTo>
                    <a:pt x="496" y="618"/>
                  </a:lnTo>
                  <a:lnTo>
                    <a:pt x="496" y="615"/>
                  </a:lnTo>
                  <a:lnTo>
                    <a:pt x="496" y="613"/>
                  </a:lnTo>
                  <a:lnTo>
                    <a:pt x="497" y="609"/>
                  </a:lnTo>
                  <a:lnTo>
                    <a:pt x="498" y="607"/>
                  </a:lnTo>
                  <a:lnTo>
                    <a:pt x="500" y="605"/>
                  </a:lnTo>
                  <a:lnTo>
                    <a:pt x="502" y="603"/>
                  </a:lnTo>
                  <a:lnTo>
                    <a:pt x="505" y="602"/>
                  </a:lnTo>
                  <a:lnTo>
                    <a:pt x="508" y="601"/>
                  </a:lnTo>
                  <a:lnTo>
                    <a:pt x="511" y="601"/>
                  </a:lnTo>
                  <a:lnTo>
                    <a:pt x="571" y="601"/>
                  </a:lnTo>
                  <a:lnTo>
                    <a:pt x="574" y="601"/>
                  </a:lnTo>
                  <a:lnTo>
                    <a:pt x="577" y="602"/>
                  </a:lnTo>
                  <a:lnTo>
                    <a:pt x="580" y="603"/>
                  </a:lnTo>
                  <a:lnTo>
                    <a:pt x="582" y="605"/>
                  </a:lnTo>
                  <a:lnTo>
                    <a:pt x="584" y="607"/>
                  </a:lnTo>
                  <a:lnTo>
                    <a:pt x="585" y="609"/>
                  </a:lnTo>
                  <a:lnTo>
                    <a:pt x="586" y="613"/>
                  </a:lnTo>
                  <a:lnTo>
                    <a:pt x="586" y="615"/>
                  </a:lnTo>
                  <a:lnTo>
                    <a:pt x="586" y="618"/>
                  </a:lnTo>
                  <a:lnTo>
                    <a:pt x="585" y="622"/>
                  </a:lnTo>
                  <a:lnTo>
                    <a:pt x="584" y="624"/>
                  </a:lnTo>
                  <a:lnTo>
                    <a:pt x="582" y="626"/>
                  </a:lnTo>
                  <a:lnTo>
                    <a:pt x="580" y="628"/>
                  </a:lnTo>
                  <a:lnTo>
                    <a:pt x="577" y="629"/>
                  </a:lnTo>
                  <a:lnTo>
                    <a:pt x="574" y="630"/>
                  </a:lnTo>
                  <a:lnTo>
                    <a:pt x="571" y="630"/>
                  </a:lnTo>
                  <a:close/>
                  <a:moveTo>
                    <a:pt x="346" y="540"/>
                  </a:moveTo>
                  <a:lnTo>
                    <a:pt x="286" y="540"/>
                  </a:lnTo>
                  <a:lnTo>
                    <a:pt x="282" y="540"/>
                  </a:lnTo>
                  <a:lnTo>
                    <a:pt x="280" y="539"/>
                  </a:lnTo>
                  <a:lnTo>
                    <a:pt x="277" y="538"/>
                  </a:lnTo>
                  <a:lnTo>
                    <a:pt x="275" y="536"/>
                  </a:lnTo>
                  <a:lnTo>
                    <a:pt x="273" y="533"/>
                  </a:lnTo>
                  <a:lnTo>
                    <a:pt x="272" y="531"/>
                  </a:lnTo>
                  <a:lnTo>
                    <a:pt x="271" y="528"/>
                  </a:lnTo>
                  <a:lnTo>
                    <a:pt x="270" y="526"/>
                  </a:lnTo>
                  <a:lnTo>
                    <a:pt x="271" y="522"/>
                  </a:lnTo>
                  <a:lnTo>
                    <a:pt x="272" y="519"/>
                  </a:lnTo>
                  <a:lnTo>
                    <a:pt x="273" y="517"/>
                  </a:lnTo>
                  <a:lnTo>
                    <a:pt x="275" y="515"/>
                  </a:lnTo>
                  <a:lnTo>
                    <a:pt x="277" y="513"/>
                  </a:lnTo>
                  <a:lnTo>
                    <a:pt x="280" y="511"/>
                  </a:lnTo>
                  <a:lnTo>
                    <a:pt x="282" y="510"/>
                  </a:lnTo>
                  <a:lnTo>
                    <a:pt x="286" y="510"/>
                  </a:lnTo>
                  <a:lnTo>
                    <a:pt x="346" y="510"/>
                  </a:lnTo>
                  <a:lnTo>
                    <a:pt x="348" y="510"/>
                  </a:lnTo>
                  <a:lnTo>
                    <a:pt x="352" y="511"/>
                  </a:lnTo>
                  <a:lnTo>
                    <a:pt x="354" y="513"/>
                  </a:lnTo>
                  <a:lnTo>
                    <a:pt x="356" y="515"/>
                  </a:lnTo>
                  <a:lnTo>
                    <a:pt x="358" y="517"/>
                  </a:lnTo>
                  <a:lnTo>
                    <a:pt x="359" y="519"/>
                  </a:lnTo>
                  <a:lnTo>
                    <a:pt x="360" y="522"/>
                  </a:lnTo>
                  <a:lnTo>
                    <a:pt x="360" y="526"/>
                  </a:lnTo>
                  <a:lnTo>
                    <a:pt x="360" y="528"/>
                  </a:lnTo>
                  <a:lnTo>
                    <a:pt x="359" y="531"/>
                  </a:lnTo>
                  <a:lnTo>
                    <a:pt x="358" y="533"/>
                  </a:lnTo>
                  <a:lnTo>
                    <a:pt x="356" y="536"/>
                  </a:lnTo>
                  <a:lnTo>
                    <a:pt x="354" y="538"/>
                  </a:lnTo>
                  <a:lnTo>
                    <a:pt x="352" y="539"/>
                  </a:lnTo>
                  <a:lnTo>
                    <a:pt x="348" y="540"/>
                  </a:lnTo>
                  <a:lnTo>
                    <a:pt x="346" y="540"/>
                  </a:lnTo>
                  <a:lnTo>
                    <a:pt x="346" y="540"/>
                  </a:lnTo>
                  <a:close/>
                  <a:moveTo>
                    <a:pt x="346" y="630"/>
                  </a:moveTo>
                  <a:lnTo>
                    <a:pt x="286" y="630"/>
                  </a:lnTo>
                  <a:lnTo>
                    <a:pt x="282" y="630"/>
                  </a:lnTo>
                  <a:lnTo>
                    <a:pt x="280" y="629"/>
                  </a:lnTo>
                  <a:lnTo>
                    <a:pt x="277" y="628"/>
                  </a:lnTo>
                  <a:lnTo>
                    <a:pt x="275" y="626"/>
                  </a:lnTo>
                  <a:lnTo>
                    <a:pt x="273" y="624"/>
                  </a:lnTo>
                  <a:lnTo>
                    <a:pt x="272" y="622"/>
                  </a:lnTo>
                  <a:lnTo>
                    <a:pt x="271" y="618"/>
                  </a:lnTo>
                  <a:lnTo>
                    <a:pt x="270" y="615"/>
                  </a:lnTo>
                  <a:lnTo>
                    <a:pt x="271" y="613"/>
                  </a:lnTo>
                  <a:lnTo>
                    <a:pt x="272" y="609"/>
                  </a:lnTo>
                  <a:lnTo>
                    <a:pt x="273" y="607"/>
                  </a:lnTo>
                  <a:lnTo>
                    <a:pt x="275" y="605"/>
                  </a:lnTo>
                  <a:lnTo>
                    <a:pt x="277" y="603"/>
                  </a:lnTo>
                  <a:lnTo>
                    <a:pt x="280" y="602"/>
                  </a:lnTo>
                  <a:lnTo>
                    <a:pt x="282" y="601"/>
                  </a:lnTo>
                  <a:lnTo>
                    <a:pt x="286" y="601"/>
                  </a:lnTo>
                  <a:lnTo>
                    <a:pt x="346" y="601"/>
                  </a:lnTo>
                  <a:lnTo>
                    <a:pt x="348" y="601"/>
                  </a:lnTo>
                  <a:lnTo>
                    <a:pt x="352" y="602"/>
                  </a:lnTo>
                  <a:lnTo>
                    <a:pt x="354" y="603"/>
                  </a:lnTo>
                  <a:lnTo>
                    <a:pt x="356" y="605"/>
                  </a:lnTo>
                  <a:lnTo>
                    <a:pt x="358" y="607"/>
                  </a:lnTo>
                  <a:lnTo>
                    <a:pt x="359" y="609"/>
                  </a:lnTo>
                  <a:lnTo>
                    <a:pt x="360" y="613"/>
                  </a:lnTo>
                  <a:lnTo>
                    <a:pt x="360" y="615"/>
                  </a:lnTo>
                  <a:lnTo>
                    <a:pt x="360" y="618"/>
                  </a:lnTo>
                  <a:lnTo>
                    <a:pt x="359" y="622"/>
                  </a:lnTo>
                  <a:lnTo>
                    <a:pt x="358" y="624"/>
                  </a:lnTo>
                  <a:lnTo>
                    <a:pt x="356" y="626"/>
                  </a:lnTo>
                  <a:lnTo>
                    <a:pt x="354" y="628"/>
                  </a:lnTo>
                  <a:lnTo>
                    <a:pt x="352" y="629"/>
                  </a:lnTo>
                  <a:lnTo>
                    <a:pt x="348" y="630"/>
                  </a:lnTo>
                  <a:lnTo>
                    <a:pt x="346" y="630"/>
                  </a:lnTo>
                  <a:close/>
                  <a:moveTo>
                    <a:pt x="676" y="390"/>
                  </a:moveTo>
                  <a:lnTo>
                    <a:pt x="676" y="240"/>
                  </a:lnTo>
                  <a:lnTo>
                    <a:pt x="451" y="390"/>
                  </a:lnTo>
                  <a:lnTo>
                    <a:pt x="451" y="240"/>
                  </a:lnTo>
                  <a:lnTo>
                    <a:pt x="226" y="390"/>
                  </a:lnTo>
                  <a:lnTo>
                    <a:pt x="150" y="0"/>
                  </a:lnTo>
                  <a:lnTo>
                    <a:pt x="61" y="0"/>
                  </a:lnTo>
                  <a:lnTo>
                    <a:pt x="0" y="390"/>
                  </a:lnTo>
                  <a:lnTo>
                    <a:pt x="0" y="721"/>
                  </a:lnTo>
                  <a:lnTo>
                    <a:pt x="901" y="721"/>
                  </a:lnTo>
                  <a:lnTo>
                    <a:pt x="901" y="240"/>
                  </a:lnTo>
                  <a:lnTo>
                    <a:pt x="676" y="3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" name="Freeform 2575">
            <a:extLst>
              <a:ext uri="{FF2B5EF4-FFF2-40B4-BE49-F238E27FC236}">
                <a16:creationId xmlns:a16="http://schemas.microsoft.com/office/drawing/2014/main" id="{4139EE99-38AB-409F-A2C5-79E075CDA96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59409" y="342899"/>
            <a:ext cx="358010" cy="360000"/>
          </a:xfrm>
          <a:custGeom>
            <a:avLst/>
            <a:gdLst>
              <a:gd name="T0" fmla="*/ 662 w 902"/>
              <a:gd name="T1" fmla="*/ 430 h 901"/>
              <a:gd name="T2" fmla="*/ 839 w 902"/>
              <a:gd name="T3" fmla="*/ 427 h 901"/>
              <a:gd name="T4" fmla="*/ 826 w 902"/>
              <a:gd name="T5" fmla="*/ 450 h 901"/>
              <a:gd name="T6" fmla="*/ 662 w 902"/>
              <a:gd name="T7" fmla="*/ 490 h 901"/>
              <a:gd name="T8" fmla="*/ 839 w 902"/>
              <a:gd name="T9" fmla="*/ 488 h 901"/>
              <a:gd name="T10" fmla="*/ 826 w 902"/>
              <a:gd name="T11" fmla="*/ 570 h 901"/>
              <a:gd name="T12" fmla="*/ 664 w 902"/>
              <a:gd name="T13" fmla="*/ 547 h 901"/>
              <a:gd name="T14" fmla="*/ 840 w 902"/>
              <a:gd name="T15" fmla="*/ 550 h 901"/>
              <a:gd name="T16" fmla="*/ 826 w 902"/>
              <a:gd name="T17" fmla="*/ 631 h 901"/>
              <a:gd name="T18" fmla="*/ 664 w 902"/>
              <a:gd name="T19" fmla="*/ 608 h 901"/>
              <a:gd name="T20" fmla="*/ 840 w 902"/>
              <a:gd name="T21" fmla="*/ 610 h 901"/>
              <a:gd name="T22" fmla="*/ 676 w 902"/>
              <a:gd name="T23" fmla="*/ 690 h 901"/>
              <a:gd name="T24" fmla="*/ 665 w 902"/>
              <a:gd name="T25" fmla="*/ 665 h 901"/>
              <a:gd name="T26" fmla="*/ 841 w 902"/>
              <a:gd name="T27" fmla="*/ 673 h 901"/>
              <a:gd name="T28" fmla="*/ 676 w 902"/>
              <a:gd name="T29" fmla="*/ 751 h 901"/>
              <a:gd name="T30" fmla="*/ 665 w 902"/>
              <a:gd name="T31" fmla="*/ 726 h 901"/>
              <a:gd name="T32" fmla="*/ 841 w 902"/>
              <a:gd name="T33" fmla="*/ 733 h 901"/>
              <a:gd name="T34" fmla="*/ 403 w 902"/>
              <a:gd name="T35" fmla="*/ 631 h 901"/>
              <a:gd name="T36" fmla="*/ 398 w 902"/>
              <a:gd name="T37" fmla="*/ 604 h 901"/>
              <a:gd name="T38" fmla="*/ 572 w 902"/>
              <a:gd name="T39" fmla="*/ 616 h 901"/>
              <a:gd name="T40" fmla="*/ 400 w 902"/>
              <a:gd name="T41" fmla="*/ 689 h 901"/>
              <a:gd name="T42" fmla="*/ 400 w 902"/>
              <a:gd name="T43" fmla="*/ 662 h 901"/>
              <a:gd name="T44" fmla="*/ 571 w 902"/>
              <a:gd name="T45" fmla="*/ 679 h 901"/>
              <a:gd name="T46" fmla="*/ 400 w 902"/>
              <a:gd name="T47" fmla="*/ 750 h 901"/>
              <a:gd name="T48" fmla="*/ 400 w 902"/>
              <a:gd name="T49" fmla="*/ 722 h 901"/>
              <a:gd name="T50" fmla="*/ 571 w 902"/>
              <a:gd name="T51" fmla="*/ 739 h 901"/>
              <a:gd name="T52" fmla="*/ 67 w 902"/>
              <a:gd name="T53" fmla="*/ 358 h 901"/>
              <a:gd name="T54" fmla="*/ 73 w 902"/>
              <a:gd name="T55" fmla="*/ 330 h 901"/>
              <a:gd name="T56" fmla="*/ 300 w 902"/>
              <a:gd name="T57" fmla="*/ 351 h 901"/>
              <a:gd name="T58" fmla="*/ 65 w 902"/>
              <a:gd name="T59" fmla="*/ 416 h 901"/>
              <a:gd name="T60" fmla="*/ 76 w 902"/>
              <a:gd name="T61" fmla="*/ 391 h 901"/>
              <a:gd name="T62" fmla="*/ 299 w 902"/>
              <a:gd name="T63" fmla="*/ 414 h 901"/>
              <a:gd name="T64" fmla="*/ 65 w 902"/>
              <a:gd name="T65" fmla="*/ 477 h 901"/>
              <a:gd name="T66" fmla="*/ 76 w 902"/>
              <a:gd name="T67" fmla="*/ 450 h 901"/>
              <a:gd name="T68" fmla="*/ 299 w 902"/>
              <a:gd name="T69" fmla="*/ 475 h 901"/>
              <a:gd name="T70" fmla="*/ 63 w 902"/>
              <a:gd name="T71" fmla="*/ 534 h 901"/>
              <a:gd name="T72" fmla="*/ 285 w 902"/>
              <a:gd name="T73" fmla="*/ 511 h 901"/>
              <a:gd name="T74" fmla="*/ 296 w 902"/>
              <a:gd name="T75" fmla="*/ 536 h 901"/>
              <a:gd name="T76" fmla="*/ 63 w 902"/>
              <a:gd name="T77" fmla="*/ 595 h 901"/>
              <a:gd name="T78" fmla="*/ 285 w 902"/>
              <a:gd name="T79" fmla="*/ 570 h 901"/>
              <a:gd name="T80" fmla="*/ 296 w 902"/>
              <a:gd name="T81" fmla="*/ 597 h 901"/>
              <a:gd name="T82" fmla="*/ 62 w 902"/>
              <a:gd name="T83" fmla="*/ 652 h 901"/>
              <a:gd name="T84" fmla="*/ 289 w 902"/>
              <a:gd name="T85" fmla="*/ 631 h 901"/>
              <a:gd name="T86" fmla="*/ 294 w 902"/>
              <a:gd name="T87" fmla="*/ 659 h 901"/>
              <a:gd name="T88" fmla="*/ 62 w 902"/>
              <a:gd name="T89" fmla="*/ 711 h 901"/>
              <a:gd name="T90" fmla="*/ 289 w 902"/>
              <a:gd name="T91" fmla="*/ 692 h 901"/>
              <a:gd name="T92" fmla="*/ 294 w 902"/>
              <a:gd name="T93" fmla="*/ 718 h 901"/>
              <a:gd name="T94" fmla="*/ 239 w 902"/>
              <a:gd name="T95" fmla="*/ 219 h 901"/>
              <a:gd name="T96" fmla="*/ 132 w 902"/>
              <a:gd name="T97" fmla="*/ 240 h 901"/>
              <a:gd name="T98" fmla="*/ 127 w 902"/>
              <a:gd name="T99" fmla="*/ 213 h 901"/>
              <a:gd name="T100" fmla="*/ 833 w 902"/>
              <a:gd name="T101" fmla="*/ 272 h 901"/>
              <a:gd name="T102" fmla="*/ 661 w 902"/>
              <a:gd name="T103" fmla="*/ 360 h 901"/>
              <a:gd name="T104" fmla="*/ 361 w 902"/>
              <a:gd name="T105" fmla="*/ 285 h 901"/>
              <a:gd name="T106" fmla="*/ 300 w 902"/>
              <a:gd name="T107" fmla="*/ 160 h 901"/>
              <a:gd name="T108" fmla="*/ 176 w 902"/>
              <a:gd name="T109" fmla="*/ 5 h 901"/>
              <a:gd name="T110" fmla="*/ 151 w 902"/>
              <a:gd name="T111" fmla="*/ 16 h 901"/>
              <a:gd name="T112" fmla="*/ 16 w 902"/>
              <a:gd name="T113" fmla="*/ 271 h 901"/>
              <a:gd name="T114" fmla="*/ 3 w 902"/>
              <a:gd name="T115" fmla="*/ 894 h 901"/>
              <a:gd name="T116" fmla="*/ 127 w 902"/>
              <a:gd name="T117" fmla="*/ 784 h 901"/>
              <a:gd name="T118" fmla="*/ 210 w 902"/>
              <a:gd name="T119" fmla="*/ 796 h 901"/>
              <a:gd name="T120" fmla="*/ 733 w 902"/>
              <a:gd name="T121" fmla="*/ 782 h 901"/>
              <a:gd name="T122" fmla="*/ 887 w 902"/>
              <a:gd name="T123" fmla="*/ 901 h 901"/>
              <a:gd name="T124" fmla="*/ 899 w 902"/>
              <a:gd name="T125" fmla="*/ 367 h 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02" h="901">
                <a:moveTo>
                  <a:pt x="826" y="450"/>
                </a:moveTo>
                <a:lnTo>
                  <a:pt x="676" y="450"/>
                </a:lnTo>
                <a:lnTo>
                  <a:pt x="673" y="450"/>
                </a:lnTo>
                <a:lnTo>
                  <a:pt x="671" y="449"/>
                </a:lnTo>
                <a:lnTo>
                  <a:pt x="667" y="448"/>
                </a:lnTo>
                <a:lnTo>
                  <a:pt x="665" y="446"/>
                </a:lnTo>
                <a:lnTo>
                  <a:pt x="664" y="444"/>
                </a:lnTo>
                <a:lnTo>
                  <a:pt x="662" y="442"/>
                </a:lnTo>
                <a:lnTo>
                  <a:pt x="662" y="438"/>
                </a:lnTo>
                <a:lnTo>
                  <a:pt x="661" y="436"/>
                </a:lnTo>
                <a:lnTo>
                  <a:pt x="662" y="433"/>
                </a:lnTo>
                <a:lnTo>
                  <a:pt x="662" y="430"/>
                </a:lnTo>
                <a:lnTo>
                  <a:pt x="664" y="427"/>
                </a:lnTo>
                <a:lnTo>
                  <a:pt x="665" y="425"/>
                </a:lnTo>
                <a:lnTo>
                  <a:pt x="667" y="423"/>
                </a:lnTo>
                <a:lnTo>
                  <a:pt x="671" y="422"/>
                </a:lnTo>
                <a:lnTo>
                  <a:pt x="673" y="421"/>
                </a:lnTo>
                <a:lnTo>
                  <a:pt x="676" y="421"/>
                </a:lnTo>
                <a:lnTo>
                  <a:pt x="826" y="421"/>
                </a:lnTo>
                <a:lnTo>
                  <a:pt x="829" y="421"/>
                </a:lnTo>
                <a:lnTo>
                  <a:pt x="833" y="422"/>
                </a:lnTo>
                <a:lnTo>
                  <a:pt x="835" y="423"/>
                </a:lnTo>
                <a:lnTo>
                  <a:pt x="837" y="425"/>
                </a:lnTo>
                <a:lnTo>
                  <a:pt x="839" y="427"/>
                </a:lnTo>
                <a:lnTo>
                  <a:pt x="840" y="430"/>
                </a:lnTo>
                <a:lnTo>
                  <a:pt x="841" y="433"/>
                </a:lnTo>
                <a:lnTo>
                  <a:pt x="841" y="436"/>
                </a:lnTo>
                <a:lnTo>
                  <a:pt x="841" y="438"/>
                </a:lnTo>
                <a:lnTo>
                  <a:pt x="840" y="442"/>
                </a:lnTo>
                <a:lnTo>
                  <a:pt x="839" y="444"/>
                </a:lnTo>
                <a:lnTo>
                  <a:pt x="837" y="446"/>
                </a:lnTo>
                <a:lnTo>
                  <a:pt x="835" y="448"/>
                </a:lnTo>
                <a:lnTo>
                  <a:pt x="833" y="449"/>
                </a:lnTo>
                <a:lnTo>
                  <a:pt x="829" y="450"/>
                </a:lnTo>
                <a:lnTo>
                  <a:pt x="826" y="450"/>
                </a:lnTo>
                <a:lnTo>
                  <a:pt x="826" y="450"/>
                </a:lnTo>
                <a:close/>
                <a:moveTo>
                  <a:pt x="826" y="511"/>
                </a:moveTo>
                <a:lnTo>
                  <a:pt x="676" y="511"/>
                </a:lnTo>
                <a:lnTo>
                  <a:pt x="673" y="510"/>
                </a:lnTo>
                <a:lnTo>
                  <a:pt x="671" y="510"/>
                </a:lnTo>
                <a:lnTo>
                  <a:pt x="667" y="508"/>
                </a:lnTo>
                <a:lnTo>
                  <a:pt x="665" y="507"/>
                </a:lnTo>
                <a:lnTo>
                  <a:pt x="664" y="504"/>
                </a:lnTo>
                <a:lnTo>
                  <a:pt x="662" y="501"/>
                </a:lnTo>
                <a:lnTo>
                  <a:pt x="662" y="499"/>
                </a:lnTo>
                <a:lnTo>
                  <a:pt x="661" y="496"/>
                </a:lnTo>
                <a:lnTo>
                  <a:pt x="662" y="492"/>
                </a:lnTo>
                <a:lnTo>
                  <a:pt x="662" y="490"/>
                </a:lnTo>
                <a:lnTo>
                  <a:pt x="664" y="488"/>
                </a:lnTo>
                <a:lnTo>
                  <a:pt x="665" y="486"/>
                </a:lnTo>
                <a:lnTo>
                  <a:pt x="667" y="484"/>
                </a:lnTo>
                <a:lnTo>
                  <a:pt x="671" y="482"/>
                </a:lnTo>
                <a:lnTo>
                  <a:pt x="673" y="481"/>
                </a:lnTo>
                <a:lnTo>
                  <a:pt x="676" y="481"/>
                </a:lnTo>
                <a:lnTo>
                  <a:pt x="826" y="481"/>
                </a:lnTo>
                <a:lnTo>
                  <a:pt x="829" y="481"/>
                </a:lnTo>
                <a:lnTo>
                  <a:pt x="833" y="482"/>
                </a:lnTo>
                <a:lnTo>
                  <a:pt x="835" y="484"/>
                </a:lnTo>
                <a:lnTo>
                  <a:pt x="837" y="486"/>
                </a:lnTo>
                <a:lnTo>
                  <a:pt x="839" y="488"/>
                </a:lnTo>
                <a:lnTo>
                  <a:pt x="840" y="490"/>
                </a:lnTo>
                <a:lnTo>
                  <a:pt x="841" y="492"/>
                </a:lnTo>
                <a:lnTo>
                  <a:pt x="841" y="496"/>
                </a:lnTo>
                <a:lnTo>
                  <a:pt x="841" y="499"/>
                </a:lnTo>
                <a:lnTo>
                  <a:pt x="840" y="501"/>
                </a:lnTo>
                <a:lnTo>
                  <a:pt x="839" y="504"/>
                </a:lnTo>
                <a:lnTo>
                  <a:pt x="837" y="507"/>
                </a:lnTo>
                <a:lnTo>
                  <a:pt x="835" y="508"/>
                </a:lnTo>
                <a:lnTo>
                  <a:pt x="833" y="510"/>
                </a:lnTo>
                <a:lnTo>
                  <a:pt x="829" y="511"/>
                </a:lnTo>
                <a:lnTo>
                  <a:pt x="826" y="511"/>
                </a:lnTo>
                <a:close/>
                <a:moveTo>
                  <a:pt x="826" y="570"/>
                </a:moveTo>
                <a:lnTo>
                  <a:pt x="676" y="570"/>
                </a:lnTo>
                <a:lnTo>
                  <a:pt x="673" y="570"/>
                </a:lnTo>
                <a:lnTo>
                  <a:pt x="671" y="569"/>
                </a:lnTo>
                <a:lnTo>
                  <a:pt x="667" y="568"/>
                </a:lnTo>
                <a:lnTo>
                  <a:pt x="665" y="566"/>
                </a:lnTo>
                <a:lnTo>
                  <a:pt x="664" y="564"/>
                </a:lnTo>
                <a:lnTo>
                  <a:pt x="662" y="562"/>
                </a:lnTo>
                <a:lnTo>
                  <a:pt x="662" y="558"/>
                </a:lnTo>
                <a:lnTo>
                  <a:pt x="661" y="556"/>
                </a:lnTo>
                <a:lnTo>
                  <a:pt x="662" y="553"/>
                </a:lnTo>
                <a:lnTo>
                  <a:pt x="662" y="550"/>
                </a:lnTo>
                <a:lnTo>
                  <a:pt x="664" y="547"/>
                </a:lnTo>
                <a:lnTo>
                  <a:pt x="665" y="545"/>
                </a:lnTo>
                <a:lnTo>
                  <a:pt x="667" y="543"/>
                </a:lnTo>
                <a:lnTo>
                  <a:pt x="671" y="542"/>
                </a:lnTo>
                <a:lnTo>
                  <a:pt x="673" y="541"/>
                </a:lnTo>
                <a:lnTo>
                  <a:pt x="676" y="541"/>
                </a:lnTo>
                <a:lnTo>
                  <a:pt x="826" y="541"/>
                </a:lnTo>
                <a:lnTo>
                  <a:pt x="829" y="541"/>
                </a:lnTo>
                <a:lnTo>
                  <a:pt x="833" y="542"/>
                </a:lnTo>
                <a:lnTo>
                  <a:pt x="835" y="543"/>
                </a:lnTo>
                <a:lnTo>
                  <a:pt x="837" y="545"/>
                </a:lnTo>
                <a:lnTo>
                  <a:pt x="839" y="547"/>
                </a:lnTo>
                <a:lnTo>
                  <a:pt x="840" y="550"/>
                </a:lnTo>
                <a:lnTo>
                  <a:pt x="841" y="553"/>
                </a:lnTo>
                <a:lnTo>
                  <a:pt x="841" y="556"/>
                </a:lnTo>
                <a:lnTo>
                  <a:pt x="841" y="558"/>
                </a:lnTo>
                <a:lnTo>
                  <a:pt x="840" y="562"/>
                </a:lnTo>
                <a:lnTo>
                  <a:pt x="839" y="564"/>
                </a:lnTo>
                <a:lnTo>
                  <a:pt x="837" y="566"/>
                </a:lnTo>
                <a:lnTo>
                  <a:pt x="835" y="568"/>
                </a:lnTo>
                <a:lnTo>
                  <a:pt x="833" y="569"/>
                </a:lnTo>
                <a:lnTo>
                  <a:pt x="829" y="570"/>
                </a:lnTo>
                <a:lnTo>
                  <a:pt x="826" y="570"/>
                </a:lnTo>
                <a:lnTo>
                  <a:pt x="826" y="570"/>
                </a:lnTo>
                <a:close/>
                <a:moveTo>
                  <a:pt x="826" y="631"/>
                </a:moveTo>
                <a:lnTo>
                  <a:pt x="676" y="631"/>
                </a:lnTo>
                <a:lnTo>
                  <a:pt x="673" y="631"/>
                </a:lnTo>
                <a:lnTo>
                  <a:pt x="671" y="630"/>
                </a:lnTo>
                <a:lnTo>
                  <a:pt x="667" y="629"/>
                </a:lnTo>
                <a:lnTo>
                  <a:pt x="665" y="627"/>
                </a:lnTo>
                <a:lnTo>
                  <a:pt x="664" y="624"/>
                </a:lnTo>
                <a:lnTo>
                  <a:pt x="662" y="622"/>
                </a:lnTo>
                <a:lnTo>
                  <a:pt x="662" y="619"/>
                </a:lnTo>
                <a:lnTo>
                  <a:pt x="661" y="616"/>
                </a:lnTo>
                <a:lnTo>
                  <a:pt x="662" y="613"/>
                </a:lnTo>
                <a:lnTo>
                  <a:pt x="662" y="610"/>
                </a:lnTo>
                <a:lnTo>
                  <a:pt x="664" y="608"/>
                </a:lnTo>
                <a:lnTo>
                  <a:pt x="665" y="606"/>
                </a:lnTo>
                <a:lnTo>
                  <a:pt x="667" y="604"/>
                </a:lnTo>
                <a:lnTo>
                  <a:pt x="671" y="602"/>
                </a:lnTo>
                <a:lnTo>
                  <a:pt x="673" y="601"/>
                </a:lnTo>
                <a:lnTo>
                  <a:pt x="676" y="601"/>
                </a:lnTo>
                <a:lnTo>
                  <a:pt x="826" y="601"/>
                </a:lnTo>
                <a:lnTo>
                  <a:pt x="829" y="601"/>
                </a:lnTo>
                <a:lnTo>
                  <a:pt x="833" y="602"/>
                </a:lnTo>
                <a:lnTo>
                  <a:pt x="835" y="604"/>
                </a:lnTo>
                <a:lnTo>
                  <a:pt x="837" y="606"/>
                </a:lnTo>
                <a:lnTo>
                  <a:pt x="839" y="608"/>
                </a:lnTo>
                <a:lnTo>
                  <a:pt x="840" y="610"/>
                </a:lnTo>
                <a:lnTo>
                  <a:pt x="841" y="613"/>
                </a:lnTo>
                <a:lnTo>
                  <a:pt x="841" y="616"/>
                </a:lnTo>
                <a:lnTo>
                  <a:pt x="841" y="619"/>
                </a:lnTo>
                <a:lnTo>
                  <a:pt x="840" y="622"/>
                </a:lnTo>
                <a:lnTo>
                  <a:pt x="839" y="624"/>
                </a:lnTo>
                <a:lnTo>
                  <a:pt x="837" y="627"/>
                </a:lnTo>
                <a:lnTo>
                  <a:pt x="835" y="629"/>
                </a:lnTo>
                <a:lnTo>
                  <a:pt x="833" y="630"/>
                </a:lnTo>
                <a:lnTo>
                  <a:pt x="829" y="631"/>
                </a:lnTo>
                <a:lnTo>
                  <a:pt x="826" y="631"/>
                </a:lnTo>
                <a:close/>
                <a:moveTo>
                  <a:pt x="826" y="690"/>
                </a:moveTo>
                <a:lnTo>
                  <a:pt x="676" y="690"/>
                </a:lnTo>
                <a:lnTo>
                  <a:pt x="673" y="690"/>
                </a:lnTo>
                <a:lnTo>
                  <a:pt x="671" y="689"/>
                </a:lnTo>
                <a:lnTo>
                  <a:pt x="667" y="688"/>
                </a:lnTo>
                <a:lnTo>
                  <a:pt x="665" y="686"/>
                </a:lnTo>
                <a:lnTo>
                  <a:pt x="664" y="684"/>
                </a:lnTo>
                <a:lnTo>
                  <a:pt x="662" y="682"/>
                </a:lnTo>
                <a:lnTo>
                  <a:pt x="662" y="679"/>
                </a:lnTo>
                <a:lnTo>
                  <a:pt x="661" y="676"/>
                </a:lnTo>
                <a:lnTo>
                  <a:pt x="662" y="673"/>
                </a:lnTo>
                <a:lnTo>
                  <a:pt x="662" y="671"/>
                </a:lnTo>
                <a:lnTo>
                  <a:pt x="664" y="667"/>
                </a:lnTo>
                <a:lnTo>
                  <a:pt x="665" y="665"/>
                </a:lnTo>
                <a:lnTo>
                  <a:pt x="667" y="664"/>
                </a:lnTo>
                <a:lnTo>
                  <a:pt x="671" y="662"/>
                </a:lnTo>
                <a:lnTo>
                  <a:pt x="673" y="661"/>
                </a:lnTo>
                <a:lnTo>
                  <a:pt x="676" y="661"/>
                </a:lnTo>
                <a:lnTo>
                  <a:pt x="826" y="661"/>
                </a:lnTo>
                <a:lnTo>
                  <a:pt x="829" y="661"/>
                </a:lnTo>
                <a:lnTo>
                  <a:pt x="833" y="662"/>
                </a:lnTo>
                <a:lnTo>
                  <a:pt x="835" y="664"/>
                </a:lnTo>
                <a:lnTo>
                  <a:pt x="837" y="665"/>
                </a:lnTo>
                <a:lnTo>
                  <a:pt x="839" y="667"/>
                </a:lnTo>
                <a:lnTo>
                  <a:pt x="840" y="671"/>
                </a:lnTo>
                <a:lnTo>
                  <a:pt x="841" y="673"/>
                </a:lnTo>
                <a:lnTo>
                  <a:pt x="841" y="676"/>
                </a:lnTo>
                <a:lnTo>
                  <a:pt x="841" y="679"/>
                </a:lnTo>
                <a:lnTo>
                  <a:pt x="840" y="682"/>
                </a:lnTo>
                <a:lnTo>
                  <a:pt x="839" y="684"/>
                </a:lnTo>
                <a:lnTo>
                  <a:pt x="837" y="686"/>
                </a:lnTo>
                <a:lnTo>
                  <a:pt x="835" y="688"/>
                </a:lnTo>
                <a:lnTo>
                  <a:pt x="833" y="689"/>
                </a:lnTo>
                <a:lnTo>
                  <a:pt x="829" y="690"/>
                </a:lnTo>
                <a:lnTo>
                  <a:pt x="826" y="690"/>
                </a:lnTo>
                <a:lnTo>
                  <a:pt x="826" y="690"/>
                </a:lnTo>
                <a:close/>
                <a:moveTo>
                  <a:pt x="826" y="751"/>
                </a:moveTo>
                <a:lnTo>
                  <a:pt x="676" y="751"/>
                </a:lnTo>
                <a:lnTo>
                  <a:pt x="673" y="751"/>
                </a:lnTo>
                <a:lnTo>
                  <a:pt x="671" y="750"/>
                </a:lnTo>
                <a:lnTo>
                  <a:pt x="667" y="749"/>
                </a:lnTo>
                <a:lnTo>
                  <a:pt x="665" y="747"/>
                </a:lnTo>
                <a:lnTo>
                  <a:pt x="664" y="744"/>
                </a:lnTo>
                <a:lnTo>
                  <a:pt x="662" y="742"/>
                </a:lnTo>
                <a:lnTo>
                  <a:pt x="662" y="739"/>
                </a:lnTo>
                <a:lnTo>
                  <a:pt x="661" y="736"/>
                </a:lnTo>
                <a:lnTo>
                  <a:pt x="662" y="733"/>
                </a:lnTo>
                <a:lnTo>
                  <a:pt x="662" y="730"/>
                </a:lnTo>
                <a:lnTo>
                  <a:pt x="664" y="728"/>
                </a:lnTo>
                <a:lnTo>
                  <a:pt x="665" y="726"/>
                </a:lnTo>
                <a:lnTo>
                  <a:pt x="667" y="724"/>
                </a:lnTo>
                <a:lnTo>
                  <a:pt x="671" y="722"/>
                </a:lnTo>
                <a:lnTo>
                  <a:pt x="673" y="721"/>
                </a:lnTo>
                <a:lnTo>
                  <a:pt x="676" y="721"/>
                </a:lnTo>
                <a:lnTo>
                  <a:pt x="826" y="721"/>
                </a:lnTo>
                <a:lnTo>
                  <a:pt x="829" y="721"/>
                </a:lnTo>
                <a:lnTo>
                  <a:pt x="833" y="722"/>
                </a:lnTo>
                <a:lnTo>
                  <a:pt x="835" y="724"/>
                </a:lnTo>
                <a:lnTo>
                  <a:pt x="837" y="726"/>
                </a:lnTo>
                <a:lnTo>
                  <a:pt x="839" y="728"/>
                </a:lnTo>
                <a:lnTo>
                  <a:pt x="840" y="730"/>
                </a:lnTo>
                <a:lnTo>
                  <a:pt x="841" y="733"/>
                </a:lnTo>
                <a:lnTo>
                  <a:pt x="841" y="736"/>
                </a:lnTo>
                <a:lnTo>
                  <a:pt x="841" y="739"/>
                </a:lnTo>
                <a:lnTo>
                  <a:pt x="840" y="742"/>
                </a:lnTo>
                <a:lnTo>
                  <a:pt x="839" y="744"/>
                </a:lnTo>
                <a:lnTo>
                  <a:pt x="837" y="747"/>
                </a:lnTo>
                <a:lnTo>
                  <a:pt x="835" y="749"/>
                </a:lnTo>
                <a:lnTo>
                  <a:pt x="833" y="750"/>
                </a:lnTo>
                <a:lnTo>
                  <a:pt x="829" y="751"/>
                </a:lnTo>
                <a:lnTo>
                  <a:pt x="826" y="751"/>
                </a:lnTo>
                <a:close/>
                <a:moveTo>
                  <a:pt x="556" y="631"/>
                </a:moveTo>
                <a:lnTo>
                  <a:pt x="406" y="631"/>
                </a:lnTo>
                <a:lnTo>
                  <a:pt x="403" y="631"/>
                </a:lnTo>
                <a:lnTo>
                  <a:pt x="400" y="630"/>
                </a:lnTo>
                <a:lnTo>
                  <a:pt x="398" y="629"/>
                </a:lnTo>
                <a:lnTo>
                  <a:pt x="395" y="627"/>
                </a:lnTo>
                <a:lnTo>
                  <a:pt x="393" y="624"/>
                </a:lnTo>
                <a:lnTo>
                  <a:pt x="392" y="622"/>
                </a:lnTo>
                <a:lnTo>
                  <a:pt x="391" y="619"/>
                </a:lnTo>
                <a:lnTo>
                  <a:pt x="391" y="616"/>
                </a:lnTo>
                <a:lnTo>
                  <a:pt x="391" y="613"/>
                </a:lnTo>
                <a:lnTo>
                  <a:pt x="392" y="610"/>
                </a:lnTo>
                <a:lnTo>
                  <a:pt x="393" y="608"/>
                </a:lnTo>
                <a:lnTo>
                  <a:pt x="395" y="606"/>
                </a:lnTo>
                <a:lnTo>
                  <a:pt x="398" y="604"/>
                </a:lnTo>
                <a:lnTo>
                  <a:pt x="400" y="602"/>
                </a:lnTo>
                <a:lnTo>
                  <a:pt x="403" y="601"/>
                </a:lnTo>
                <a:lnTo>
                  <a:pt x="406" y="601"/>
                </a:lnTo>
                <a:lnTo>
                  <a:pt x="556" y="601"/>
                </a:lnTo>
                <a:lnTo>
                  <a:pt x="560" y="601"/>
                </a:lnTo>
                <a:lnTo>
                  <a:pt x="562" y="602"/>
                </a:lnTo>
                <a:lnTo>
                  <a:pt x="565" y="604"/>
                </a:lnTo>
                <a:lnTo>
                  <a:pt x="567" y="606"/>
                </a:lnTo>
                <a:lnTo>
                  <a:pt x="568" y="608"/>
                </a:lnTo>
                <a:lnTo>
                  <a:pt x="569" y="610"/>
                </a:lnTo>
                <a:lnTo>
                  <a:pt x="571" y="613"/>
                </a:lnTo>
                <a:lnTo>
                  <a:pt x="572" y="616"/>
                </a:lnTo>
                <a:lnTo>
                  <a:pt x="571" y="619"/>
                </a:lnTo>
                <a:lnTo>
                  <a:pt x="569" y="622"/>
                </a:lnTo>
                <a:lnTo>
                  <a:pt x="568" y="624"/>
                </a:lnTo>
                <a:lnTo>
                  <a:pt x="567" y="627"/>
                </a:lnTo>
                <a:lnTo>
                  <a:pt x="565" y="629"/>
                </a:lnTo>
                <a:lnTo>
                  <a:pt x="562" y="630"/>
                </a:lnTo>
                <a:lnTo>
                  <a:pt x="560" y="631"/>
                </a:lnTo>
                <a:lnTo>
                  <a:pt x="556" y="631"/>
                </a:lnTo>
                <a:close/>
                <a:moveTo>
                  <a:pt x="556" y="690"/>
                </a:moveTo>
                <a:lnTo>
                  <a:pt x="406" y="690"/>
                </a:lnTo>
                <a:lnTo>
                  <a:pt x="403" y="690"/>
                </a:lnTo>
                <a:lnTo>
                  <a:pt x="400" y="689"/>
                </a:lnTo>
                <a:lnTo>
                  <a:pt x="398" y="688"/>
                </a:lnTo>
                <a:lnTo>
                  <a:pt x="395" y="686"/>
                </a:lnTo>
                <a:lnTo>
                  <a:pt x="393" y="684"/>
                </a:lnTo>
                <a:lnTo>
                  <a:pt x="392" y="682"/>
                </a:lnTo>
                <a:lnTo>
                  <a:pt x="391" y="679"/>
                </a:lnTo>
                <a:lnTo>
                  <a:pt x="391" y="676"/>
                </a:lnTo>
                <a:lnTo>
                  <a:pt x="391" y="673"/>
                </a:lnTo>
                <a:lnTo>
                  <a:pt x="392" y="671"/>
                </a:lnTo>
                <a:lnTo>
                  <a:pt x="393" y="667"/>
                </a:lnTo>
                <a:lnTo>
                  <a:pt x="395" y="665"/>
                </a:lnTo>
                <a:lnTo>
                  <a:pt x="398" y="664"/>
                </a:lnTo>
                <a:lnTo>
                  <a:pt x="400" y="662"/>
                </a:lnTo>
                <a:lnTo>
                  <a:pt x="403" y="661"/>
                </a:lnTo>
                <a:lnTo>
                  <a:pt x="406" y="661"/>
                </a:lnTo>
                <a:lnTo>
                  <a:pt x="556" y="661"/>
                </a:lnTo>
                <a:lnTo>
                  <a:pt x="560" y="661"/>
                </a:lnTo>
                <a:lnTo>
                  <a:pt x="562" y="662"/>
                </a:lnTo>
                <a:lnTo>
                  <a:pt x="565" y="664"/>
                </a:lnTo>
                <a:lnTo>
                  <a:pt x="567" y="665"/>
                </a:lnTo>
                <a:lnTo>
                  <a:pt x="568" y="667"/>
                </a:lnTo>
                <a:lnTo>
                  <a:pt x="569" y="671"/>
                </a:lnTo>
                <a:lnTo>
                  <a:pt x="571" y="673"/>
                </a:lnTo>
                <a:lnTo>
                  <a:pt x="572" y="676"/>
                </a:lnTo>
                <a:lnTo>
                  <a:pt x="571" y="679"/>
                </a:lnTo>
                <a:lnTo>
                  <a:pt x="569" y="682"/>
                </a:lnTo>
                <a:lnTo>
                  <a:pt x="568" y="684"/>
                </a:lnTo>
                <a:lnTo>
                  <a:pt x="567" y="686"/>
                </a:lnTo>
                <a:lnTo>
                  <a:pt x="565" y="688"/>
                </a:lnTo>
                <a:lnTo>
                  <a:pt x="562" y="689"/>
                </a:lnTo>
                <a:lnTo>
                  <a:pt x="560" y="690"/>
                </a:lnTo>
                <a:lnTo>
                  <a:pt x="556" y="690"/>
                </a:lnTo>
                <a:lnTo>
                  <a:pt x="556" y="690"/>
                </a:lnTo>
                <a:close/>
                <a:moveTo>
                  <a:pt x="556" y="751"/>
                </a:moveTo>
                <a:lnTo>
                  <a:pt x="406" y="751"/>
                </a:lnTo>
                <a:lnTo>
                  <a:pt x="403" y="751"/>
                </a:lnTo>
                <a:lnTo>
                  <a:pt x="400" y="750"/>
                </a:lnTo>
                <a:lnTo>
                  <a:pt x="398" y="749"/>
                </a:lnTo>
                <a:lnTo>
                  <a:pt x="395" y="747"/>
                </a:lnTo>
                <a:lnTo>
                  <a:pt x="393" y="744"/>
                </a:lnTo>
                <a:lnTo>
                  <a:pt x="392" y="742"/>
                </a:lnTo>
                <a:lnTo>
                  <a:pt x="391" y="739"/>
                </a:lnTo>
                <a:lnTo>
                  <a:pt x="391" y="736"/>
                </a:lnTo>
                <a:lnTo>
                  <a:pt x="391" y="733"/>
                </a:lnTo>
                <a:lnTo>
                  <a:pt x="392" y="730"/>
                </a:lnTo>
                <a:lnTo>
                  <a:pt x="393" y="728"/>
                </a:lnTo>
                <a:lnTo>
                  <a:pt x="395" y="726"/>
                </a:lnTo>
                <a:lnTo>
                  <a:pt x="398" y="724"/>
                </a:lnTo>
                <a:lnTo>
                  <a:pt x="400" y="722"/>
                </a:lnTo>
                <a:lnTo>
                  <a:pt x="403" y="721"/>
                </a:lnTo>
                <a:lnTo>
                  <a:pt x="406" y="721"/>
                </a:lnTo>
                <a:lnTo>
                  <a:pt x="556" y="721"/>
                </a:lnTo>
                <a:lnTo>
                  <a:pt x="560" y="721"/>
                </a:lnTo>
                <a:lnTo>
                  <a:pt x="562" y="722"/>
                </a:lnTo>
                <a:lnTo>
                  <a:pt x="565" y="724"/>
                </a:lnTo>
                <a:lnTo>
                  <a:pt x="567" y="726"/>
                </a:lnTo>
                <a:lnTo>
                  <a:pt x="568" y="728"/>
                </a:lnTo>
                <a:lnTo>
                  <a:pt x="569" y="730"/>
                </a:lnTo>
                <a:lnTo>
                  <a:pt x="571" y="733"/>
                </a:lnTo>
                <a:lnTo>
                  <a:pt x="572" y="736"/>
                </a:lnTo>
                <a:lnTo>
                  <a:pt x="571" y="739"/>
                </a:lnTo>
                <a:lnTo>
                  <a:pt x="569" y="742"/>
                </a:lnTo>
                <a:lnTo>
                  <a:pt x="568" y="744"/>
                </a:lnTo>
                <a:lnTo>
                  <a:pt x="567" y="747"/>
                </a:lnTo>
                <a:lnTo>
                  <a:pt x="565" y="749"/>
                </a:lnTo>
                <a:lnTo>
                  <a:pt x="562" y="750"/>
                </a:lnTo>
                <a:lnTo>
                  <a:pt x="560" y="751"/>
                </a:lnTo>
                <a:lnTo>
                  <a:pt x="556" y="751"/>
                </a:lnTo>
                <a:close/>
                <a:moveTo>
                  <a:pt x="285" y="360"/>
                </a:moveTo>
                <a:lnTo>
                  <a:pt x="76" y="360"/>
                </a:lnTo>
                <a:lnTo>
                  <a:pt x="73" y="360"/>
                </a:lnTo>
                <a:lnTo>
                  <a:pt x="70" y="359"/>
                </a:lnTo>
                <a:lnTo>
                  <a:pt x="67" y="358"/>
                </a:lnTo>
                <a:lnTo>
                  <a:pt x="65" y="356"/>
                </a:lnTo>
                <a:lnTo>
                  <a:pt x="63" y="354"/>
                </a:lnTo>
                <a:lnTo>
                  <a:pt x="62" y="351"/>
                </a:lnTo>
                <a:lnTo>
                  <a:pt x="61" y="349"/>
                </a:lnTo>
                <a:lnTo>
                  <a:pt x="61" y="346"/>
                </a:lnTo>
                <a:lnTo>
                  <a:pt x="61" y="343"/>
                </a:lnTo>
                <a:lnTo>
                  <a:pt x="62" y="339"/>
                </a:lnTo>
                <a:lnTo>
                  <a:pt x="63" y="337"/>
                </a:lnTo>
                <a:lnTo>
                  <a:pt x="65" y="335"/>
                </a:lnTo>
                <a:lnTo>
                  <a:pt x="67" y="333"/>
                </a:lnTo>
                <a:lnTo>
                  <a:pt x="70" y="332"/>
                </a:lnTo>
                <a:lnTo>
                  <a:pt x="73" y="330"/>
                </a:lnTo>
                <a:lnTo>
                  <a:pt x="76" y="330"/>
                </a:lnTo>
                <a:lnTo>
                  <a:pt x="285" y="330"/>
                </a:lnTo>
                <a:lnTo>
                  <a:pt x="289" y="330"/>
                </a:lnTo>
                <a:lnTo>
                  <a:pt x="292" y="332"/>
                </a:lnTo>
                <a:lnTo>
                  <a:pt x="294" y="333"/>
                </a:lnTo>
                <a:lnTo>
                  <a:pt x="296" y="335"/>
                </a:lnTo>
                <a:lnTo>
                  <a:pt x="299" y="337"/>
                </a:lnTo>
                <a:lnTo>
                  <a:pt x="300" y="339"/>
                </a:lnTo>
                <a:lnTo>
                  <a:pt x="301" y="343"/>
                </a:lnTo>
                <a:lnTo>
                  <a:pt x="301" y="346"/>
                </a:lnTo>
                <a:lnTo>
                  <a:pt x="301" y="349"/>
                </a:lnTo>
                <a:lnTo>
                  <a:pt x="300" y="351"/>
                </a:lnTo>
                <a:lnTo>
                  <a:pt x="299" y="354"/>
                </a:lnTo>
                <a:lnTo>
                  <a:pt x="296" y="356"/>
                </a:lnTo>
                <a:lnTo>
                  <a:pt x="294" y="358"/>
                </a:lnTo>
                <a:lnTo>
                  <a:pt x="292" y="359"/>
                </a:lnTo>
                <a:lnTo>
                  <a:pt x="289" y="360"/>
                </a:lnTo>
                <a:lnTo>
                  <a:pt x="285" y="360"/>
                </a:lnTo>
                <a:close/>
                <a:moveTo>
                  <a:pt x="285" y="421"/>
                </a:moveTo>
                <a:lnTo>
                  <a:pt x="76" y="421"/>
                </a:lnTo>
                <a:lnTo>
                  <a:pt x="73" y="421"/>
                </a:lnTo>
                <a:lnTo>
                  <a:pt x="70" y="420"/>
                </a:lnTo>
                <a:lnTo>
                  <a:pt x="67" y="419"/>
                </a:lnTo>
                <a:lnTo>
                  <a:pt x="65" y="416"/>
                </a:lnTo>
                <a:lnTo>
                  <a:pt x="63" y="414"/>
                </a:lnTo>
                <a:lnTo>
                  <a:pt x="62" y="412"/>
                </a:lnTo>
                <a:lnTo>
                  <a:pt x="61" y="409"/>
                </a:lnTo>
                <a:lnTo>
                  <a:pt x="61" y="405"/>
                </a:lnTo>
                <a:lnTo>
                  <a:pt x="61" y="403"/>
                </a:lnTo>
                <a:lnTo>
                  <a:pt x="62" y="400"/>
                </a:lnTo>
                <a:lnTo>
                  <a:pt x="63" y="398"/>
                </a:lnTo>
                <a:lnTo>
                  <a:pt x="65" y="395"/>
                </a:lnTo>
                <a:lnTo>
                  <a:pt x="67" y="393"/>
                </a:lnTo>
                <a:lnTo>
                  <a:pt x="70" y="392"/>
                </a:lnTo>
                <a:lnTo>
                  <a:pt x="73" y="391"/>
                </a:lnTo>
                <a:lnTo>
                  <a:pt x="76" y="391"/>
                </a:lnTo>
                <a:lnTo>
                  <a:pt x="285" y="391"/>
                </a:lnTo>
                <a:lnTo>
                  <a:pt x="289" y="391"/>
                </a:lnTo>
                <a:lnTo>
                  <a:pt x="292" y="392"/>
                </a:lnTo>
                <a:lnTo>
                  <a:pt x="294" y="393"/>
                </a:lnTo>
                <a:lnTo>
                  <a:pt x="296" y="395"/>
                </a:lnTo>
                <a:lnTo>
                  <a:pt x="299" y="398"/>
                </a:lnTo>
                <a:lnTo>
                  <a:pt x="300" y="400"/>
                </a:lnTo>
                <a:lnTo>
                  <a:pt x="301" y="403"/>
                </a:lnTo>
                <a:lnTo>
                  <a:pt x="301" y="405"/>
                </a:lnTo>
                <a:lnTo>
                  <a:pt x="301" y="409"/>
                </a:lnTo>
                <a:lnTo>
                  <a:pt x="300" y="412"/>
                </a:lnTo>
                <a:lnTo>
                  <a:pt x="299" y="414"/>
                </a:lnTo>
                <a:lnTo>
                  <a:pt x="296" y="416"/>
                </a:lnTo>
                <a:lnTo>
                  <a:pt x="294" y="419"/>
                </a:lnTo>
                <a:lnTo>
                  <a:pt x="292" y="420"/>
                </a:lnTo>
                <a:lnTo>
                  <a:pt x="289" y="421"/>
                </a:lnTo>
                <a:lnTo>
                  <a:pt x="285" y="421"/>
                </a:lnTo>
                <a:lnTo>
                  <a:pt x="285" y="421"/>
                </a:lnTo>
                <a:close/>
                <a:moveTo>
                  <a:pt x="285" y="481"/>
                </a:moveTo>
                <a:lnTo>
                  <a:pt x="76" y="481"/>
                </a:lnTo>
                <a:lnTo>
                  <a:pt x="73" y="480"/>
                </a:lnTo>
                <a:lnTo>
                  <a:pt x="70" y="479"/>
                </a:lnTo>
                <a:lnTo>
                  <a:pt x="67" y="478"/>
                </a:lnTo>
                <a:lnTo>
                  <a:pt x="65" y="477"/>
                </a:lnTo>
                <a:lnTo>
                  <a:pt x="63" y="475"/>
                </a:lnTo>
                <a:lnTo>
                  <a:pt x="62" y="471"/>
                </a:lnTo>
                <a:lnTo>
                  <a:pt x="61" y="469"/>
                </a:lnTo>
                <a:lnTo>
                  <a:pt x="61" y="466"/>
                </a:lnTo>
                <a:lnTo>
                  <a:pt x="61" y="463"/>
                </a:lnTo>
                <a:lnTo>
                  <a:pt x="62" y="460"/>
                </a:lnTo>
                <a:lnTo>
                  <a:pt x="63" y="457"/>
                </a:lnTo>
                <a:lnTo>
                  <a:pt x="65" y="455"/>
                </a:lnTo>
                <a:lnTo>
                  <a:pt x="67" y="454"/>
                </a:lnTo>
                <a:lnTo>
                  <a:pt x="70" y="452"/>
                </a:lnTo>
                <a:lnTo>
                  <a:pt x="73" y="452"/>
                </a:lnTo>
                <a:lnTo>
                  <a:pt x="76" y="450"/>
                </a:lnTo>
                <a:lnTo>
                  <a:pt x="285" y="450"/>
                </a:lnTo>
                <a:lnTo>
                  <a:pt x="289" y="450"/>
                </a:lnTo>
                <a:lnTo>
                  <a:pt x="292" y="452"/>
                </a:lnTo>
                <a:lnTo>
                  <a:pt x="294" y="454"/>
                </a:lnTo>
                <a:lnTo>
                  <a:pt x="296" y="455"/>
                </a:lnTo>
                <a:lnTo>
                  <a:pt x="299" y="457"/>
                </a:lnTo>
                <a:lnTo>
                  <a:pt x="300" y="460"/>
                </a:lnTo>
                <a:lnTo>
                  <a:pt x="301" y="463"/>
                </a:lnTo>
                <a:lnTo>
                  <a:pt x="301" y="466"/>
                </a:lnTo>
                <a:lnTo>
                  <a:pt x="301" y="469"/>
                </a:lnTo>
                <a:lnTo>
                  <a:pt x="300" y="471"/>
                </a:lnTo>
                <a:lnTo>
                  <a:pt x="299" y="475"/>
                </a:lnTo>
                <a:lnTo>
                  <a:pt x="296" y="477"/>
                </a:lnTo>
                <a:lnTo>
                  <a:pt x="294" y="478"/>
                </a:lnTo>
                <a:lnTo>
                  <a:pt x="292" y="479"/>
                </a:lnTo>
                <a:lnTo>
                  <a:pt x="289" y="480"/>
                </a:lnTo>
                <a:lnTo>
                  <a:pt x="285" y="481"/>
                </a:lnTo>
                <a:close/>
                <a:moveTo>
                  <a:pt x="285" y="541"/>
                </a:moveTo>
                <a:lnTo>
                  <a:pt x="76" y="541"/>
                </a:lnTo>
                <a:lnTo>
                  <a:pt x="73" y="541"/>
                </a:lnTo>
                <a:lnTo>
                  <a:pt x="70" y="540"/>
                </a:lnTo>
                <a:lnTo>
                  <a:pt x="67" y="539"/>
                </a:lnTo>
                <a:lnTo>
                  <a:pt x="65" y="536"/>
                </a:lnTo>
                <a:lnTo>
                  <a:pt x="63" y="534"/>
                </a:lnTo>
                <a:lnTo>
                  <a:pt x="62" y="532"/>
                </a:lnTo>
                <a:lnTo>
                  <a:pt x="61" y="529"/>
                </a:lnTo>
                <a:lnTo>
                  <a:pt x="61" y="525"/>
                </a:lnTo>
                <a:lnTo>
                  <a:pt x="61" y="523"/>
                </a:lnTo>
                <a:lnTo>
                  <a:pt x="62" y="520"/>
                </a:lnTo>
                <a:lnTo>
                  <a:pt x="63" y="518"/>
                </a:lnTo>
                <a:lnTo>
                  <a:pt x="65" y="515"/>
                </a:lnTo>
                <a:lnTo>
                  <a:pt x="67" y="513"/>
                </a:lnTo>
                <a:lnTo>
                  <a:pt x="70" y="512"/>
                </a:lnTo>
                <a:lnTo>
                  <a:pt x="73" y="511"/>
                </a:lnTo>
                <a:lnTo>
                  <a:pt x="76" y="511"/>
                </a:lnTo>
                <a:lnTo>
                  <a:pt x="285" y="511"/>
                </a:lnTo>
                <a:lnTo>
                  <a:pt x="289" y="511"/>
                </a:lnTo>
                <a:lnTo>
                  <a:pt x="292" y="512"/>
                </a:lnTo>
                <a:lnTo>
                  <a:pt x="294" y="513"/>
                </a:lnTo>
                <a:lnTo>
                  <a:pt x="296" y="515"/>
                </a:lnTo>
                <a:lnTo>
                  <a:pt x="299" y="518"/>
                </a:lnTo>
                <a:lnTo>
                  <a:pt x="300" y="520"/>
                </a:lnTo>
                <a:lnTo>
                  <a:pt x="301" y="523"/>
                </a:lnTo>
                <a:lnTo>
                  <a:pt x="301" y="525"/>
                </a:lnTo>
                <a:lnTo>
                  <a:pt x="301" y="529"/>
                </a:lnTo>
                <a:lnTo>
                  <a:pt x="300" y="532"/>
                </a:lnTo>
                <a:lnTo>
                  <a:pt x="299" y="534"/>
                </a:lnTo>
                <a:lnTo>
                  <a:pt x="296" y="536"/>
                </a:lnTo>
                <a:lnTo>
                  <a:pt x="294" y="539"/>
                </a:lnTo>
                <a:lnTo>
                  <a:pt x="292" y="540"/>
                </a:lnTo>
                <a:lnTo>
                  <a:pt x="289" y="541"/>
                </a:lnTo>
                <a:lnTo>
                  <a:pt x="285" y="541"/>
                </a:lnTo>
                <a:lnTo>
                  <a:pt x="285" y="541"/>
                </a:lnTo>
                <a:close/>
                <a:moveTo>
                  <a:pt x="285" y="601"/>
                </a:moveTo>
                <a:lnTo>
                  <a:pt x="76" y="601"/>
                </a:lnTo>
                <a:lnTo>
                  <a:pt x="73" y="600"/>
                </a:lnTo>
                <a:lnTo>
                  <a:pt x="70" y="600"/>
                </a:lnTo>
                <a:lnTo>
                  <a:pt x="67" y="598"/>
                </a:lnTo>
                <a:lnTo>
                  <a:pt x="65" y="597"/>
                </a:lnTo>
                <a:lnTo>
                  <a:pt x="63" y="595"/>
                </a:lnTo>
                <a:lnTo>
                  <a:pt x="62" y="591"/>
                </a:lnTo>
                <a:lnTo>
                  <a:pt x="61" y="589"/>
                </a:lnTo>
                <a:lnTo>
                  <a:pt x="61" y="586"/>
                </a:lnTo>
                <a:lnTo>
                  <a:pt x="61" y="583"/>
                </a:lnTo>
                <a:lnTo>
                  <a:pt x="62" y="580"/>
                </a:lnTo>
                <a:lnTo>
                  <a:pt x="63" y="577"/>
                </a:lnTo>
                <a:lnTo>
                  <a:pt x="65" y="575"/>
                </a:lnTo>
                <a:lnTo>
                  <a:pt x="67" y="574"/>
                </a:lnTo>
                <a:lnTo>
                  <a:pt x="70" y="572"/>
                </a:lnTo>
                <a:lnTo>
                  <a:pt x="73" y="572"/>
                </a:lnTo>
                <a:lnTo>
                  <a:pt x="76" y="570"/>
                </a:lnTo>
                <a:lnTo>
                  <a:pt x="285" y="570"/>
                </a:lnTo>
                <a:lnTo>
                  <a:pt x="289" y="572"/>
                </a:lnTo>
                <a:lnTo>
                  <a:pt x="292" y="572"/>
                </a:lnTo>
                <a:lnTo>
                  <a:pt x="294" y="574"/>
                </a:lnTo>
                <a:lnTo>
                  <a:pt x="296" y="575"/>
                </a:lnTo>
                <a:lnTo>
                  <a:pt x="299" y="577"/>
                </a:lnTo>
                <a:lnTo>
                  <a:pt x="300" y="580"/>
                </a:lnTo>
                <a:lnTo>
                  <a:pt x="301" y="583"/>
                </a:lnTo>
                <a:lnTo>
                  <a:pt x="301" y="586"/>
                </a:lnTo>
                <a:lnTo>
                  <a:pt x="301" y="589"/>
                </a:lnTo>
                <a:lnTo>
                  <a:pt x="300" y="591"/>
                </a:lnTo>
                <a:lnTo>
                  <a:pt x="299" y="595"/>
                </a:lnTo>
                <a:lnTo>
                  <a:pt x="296" y="597"/>
                </a:lnTo>
                <a:lnTo>
                  <a:pt x="294" y="598"/>
                </a:lnTo>
                <a:lnTo>
                  <a:pt x="292" y="600"/>
                </a:lnTo>
                <a:lnTo>
                  <a:pt x="289" y="600"/>
                </a:lnTo>
                <a:lnTo>
                  <a:pt x="285" y="601"/>
                </a:lnTo>
                <a:close/>
                <a:moveTo>
                  <a:pt x="285" y="661"/>
                </a:moveTo>
                <a:lnTo>
                  <a:pt x="76" y="661"/>
                </a:lnTo>
                <a:lnTo>
                  <a:pt x="73" y="661"/>
                </a:lnTo>
                <a:lnTo>
                  <a:pt x="70" y="660"/>
                </a:lnTo>
                <a:lnTo>
                  <a:pt x="67" y="659"/>
                </a:lnTo>
                <a:lnTo>
                  <a:pt x="65" y="656"/>
                </a:lnTo>
                <a:lnTo>
                  <a:pt x="63" y="654"/>
                </a:lnTo>
                <a:lnTo>
                  <a:pt x="62" y="652"/>
                </a:lnTo>
                <a:lnTo>
                  <a:pt x="61" y="649"/>
                </a:lnTo>
                <a:lnTo>
                  <a:pt x="61" y="646"/>
                </a:lnTo>
                <a:lnTo>
                  <a:pt x="61" y="643"/>
                </a:lnTo>
                <a:lnTo>
                  <a:pt x="62" y="640"/>
                </a:lnTo>
                <a:lnTo>
                  <a:pt x="63" y="638"/>
                </a:lnTo>
                <a:lnTo>
                  <a:pt x="65" y="635"/>
                </a:lnTo>
                <a:lnTo>
                  <a:pt x="67" y="633"/>
                </a:lnTo>
                <a:lnTo>
                  <a:pt x="70" y="632"/>
                </a:lnTo>
                <a:lnTo>
                  <a:pt x="73" y="631"/>
                </a:lnTo>
                <a:lnTo>
                  <a:pt x="76" y="631"/>
                </a:lnTo>
                <a:lnTo>
                  <a:pt x="285" y="631"/>
                </a:lnTo>
                <a:lnTo>
                  <a:pt x="289" y="631"/>
                </a:lnTo>
                <a:lnTo>
                  <a:pt x="292" y="632"/>
                </a:lnTo>
                <a:lnTo>
                  <a:pt x="294" y="633"/>
                </a:lnTo>
                <a:lnTo>
                  <a:pt x="296" y="635"/>
                </a:lnTo>
                <a:lnTo>
                  <a:pt x="299" y="638"/>
                </a:lnTo>
                <a:lnTo>
                  <a:pt x="300" y="640"/>
                </a:lnTo>
                <a:lnTo>
                  <a:pt x="301" y="643"/>
                </a:lnTo>
                <a:lnTo>
                  <a:pt x="301" y="646"/>
                </a:lnTo>
                <a:lnTo>
                  <a:pt x="301" y="649"/>
                </a:lnTo>
                <a:lnTo>
                  <a:pt x="300" y="652"/>
                </a:lnTo>
                <a:lnTo>
                  <a:pt x="299" y="654"/>
                </a:lnTo>
                <a:lnTo>
                  <a:pt x="296" y="656"/>
                </a:lnTo>
                <a:lnTo>
                  <a:pt x="294" y="659"/>
                </a:lnTo>
                <a:lnTo>
                  <a:pt x="292" y="660"/>
                </a:lnTo>
                <a:lnTo>
                  <a:pt x="289" y="661"/>
                </a:lnTo>
                <a:lnTo>
                  <a:pt x="285" y="661"/>
                </a:lnTo>
                <a:lnTo>
                  <a:pt x="285" y="661"/>
                </a:lnTo>
                <a:close/>
                <a:moveTo>
                  <a:pt x="285" y="721"/>
                </a:moveTo>
                <a:lnTo>
                  <a:pt x="76" y="721"/>
                </a:lnTo>
                <a:lnTo>
                  <a:pt x="73" y="720"/>
                </a:lnTo>
                <a:lnTo>
                  <a:pt x="70" y="720"/>
                </a:lnTo>
                <a:lnTo>
                  <a:pt x="67" y="718"/>
                </a:lnTo>
                <a:lnTo>
                  <a:pt x="65" y="717"/>
                </a:lnTo>
                <a:lnTo>
                  <a:pt x="63" y="715"/>
                </a:lnTo>
                <a:lnTo>
                  <a:pt x="62" y="711"/>
                </a:lnTo>
                <a:lnTo>
                  <a:pt x="61" y="709"/>
                </a:lnTo>
                <a:lnTo>
                  <a:pt x="61" y="706"/>
                </a:lnTo>
                <a:lnTo>
                  <a:pt x="61" y="703"/>
                </a:lnTo>
                <a:lnTo>
                  <a:pt x="62" y="700"/>
                </a:lnTo>
                <a:lnTo>
                  <a:pt x="63" y="697"/>
                </a:lnTo>
                <a:lnTo>
                  <a:pt x="65" y="695"/>
                </a:lnTo>
                <a:lnTo>
                  <a:pt x="67" y="694"/>
                </a:lnTo>
                <a:lnTo>
                  <a:pt x="70" y="693"/>
                </a:lnTo>
                <a:lnTo>
                  <a:pt x="73" y="692"/>
                </a:lnTo>
                <a:lnTo>
                  <a:pt x="76" y="690"/>
                </a:lnTo>
                <a:lnTo>
                  <a:pt x="285" y="690"/>
                </a:lnTo>
                <a:lnTo>
                  <a:pt x="289" y="692"/>
                </a:lnTo>
                <a:lnTo>
                  <a:pt x="292" y="692"/>
                </a:lnTo>
                <a:lnTo>
                  <a:pt x="294" y="694"/>
                </a:lnTo>
                <a:lnTo>
                  <a:pt x="296" y="695"/>
                </a:lnTo>
                <a:lnTo>
                  <a:pt x="299" y="697"/>
                </a:lnTo>
                <a:lnTo>
                  <a:pt x="300" y="700"/>
                </a:lnTo>
                <a:lnTo>
                  <a:pt x="301" y="703"/>
                </a:lnTo>
                <a:lnTo>
                  <a:pt x="301" y="706"/>
                </a:lnTo>
                <a:lnTo>
                  <a:pt x="301" y="709"/>
                </a:lnTo>
                <a:lnTo>
                  <a:pt x="300" y="711"/>
                </a:lnTo>
                <a:lnTo>
                  <a:pt x="299" y="715"/>
                </a:lnTo>
                <a:lnTo>
                  <a:pt x="296" y="717"/>
                </a:lnTo>
                <a:lnTo>
                  <a:pt x="294" y="718"/>
                </a:lnTo>
                <a:lnTo>
                  <a:pt x="292" y="720"/>
                </a:lnTo>
                <a:lnTo>
                  <a:pt x="289" y="720"/>
                </a:lnTo>
                <a:lnTo>
                  <a:pt x="285" y="721"/>
                </a:lnTo>
                <a:lnTo>
                  <a:pt x="285" y="721"/>
                </a:lnTo>
                <a:close/>
                <a:moveTo>
                  <a:pt x="136" y="210"/>
                </a:moveTo>
                <a:lnTo>
                  <a:pt x="226" y="210"/>
                </a:lnTo>
                <a:lnTo>
                  <a:pt x="229" y="210"/>
                </a:lnTo>
                <a:lnTo>
                  <a:pt x="231" y="212"/>
                </a:lnTo>
                <a:lnTo>
                  <a:pt x="235" y="213"/>
                </a:lnTo>
                <a:lnTo>
                  <a:pt x="237" y="215"/>
                </a:lnTo>
                <a:lnTo>
                  <a:pt x="238" y="217"/>
                </a:lnTo>
                <a:lnTo>
                  <a:pt x="239" y="219"/>
                </a:lnTo>
                <a:lnTo>
                  <a:pt x="240" y="223"/>
                </a:lnTo>
                <a:lnTo>
                  <a:pt x="241" y="226"/>
                </a:lnTo>
                <a:lnTo>
                  <a:pt x="240" y="228"/>
                </a:lnTo>
                <a:lnTo>
                  <a:pt x="239" y="231"/>
                </a:lnTo>
                <a:lnTo>
                  <a:pt x="238" y="234"/>
                </a:lnTo>
                <a:lnTo>
                  <a:pt x="237" y="236"/>
                </a:lnTo>
                <a:lnTo>
                  <a:pt x="235" y="238"/>
                </a:lnTo>
                <a:lnTo>
                  <a:pt x="231" y="239"/>
                </a:lnTo>
                <a:lnTo>
                  <a:pt x="229" y="240"/>
                </a:lnTo>
                <a:lnTo>
                  <a:pt x="226" y="240"/>
                </a:lnTo>
                <a:lnTo>
                  <a:pt x="136" y="240"/>
                </a:lnTo>
                <a:lnTo>
                  <a:pt x="132" y="240"/>
                </a:lnTo>
                <a:lnTo>
                  <a:pt x="130" y="239"/>
                </a:lnTo>
                <a:lnTo>
                  <a:pt x="127" y="238"/>
                </a:lnTo>
                <a:lnTo>
                  <a:pt x="125" y="236"/>
                </a:lnTo>
                <a:lnTo>
                  <a:pt x="123" y="234"/>
                </a:lnTo>
                <a:lnTo>
                  <a:pt x="122" y="231"/>
                </a:lnTo>
                <a:lnTo>
                  <a:pt x="121" y="228"/>
                </a:lnTo>
                <a:lnTo>
                  <a:pt x="120" y="226"/>
                </a:lnTo>
                <a:lnTo>
                  <a:pt x="121" y="223"/>
                </a:lnTo>
                <a:lnTo>
                  <a:pt x="122" y="219"/>
                </a:lnTo>
                <a:lnTo>
                  <a:pt x="123" y="217"/>
                </a:lnTo>
                <a:lnTo>
                  <a:pt x="125" y="215"/>
                </a:lnTo>
                <a:lnTo>
                  <a:pt x="127" y="213"/>
                </a:lnTo>
                <a:lnTo>
                  <a:pt x="130" y="212"/>
                </a:lnTo>
                <a:lnTo>
                  <a:pt x="132" y="210"/>
                </a:lnTo>
                <a:lnTo>
                  <a:pt x="136" y="210"/>
                </a:lnTo>
                <a:close/>
                <a:moveTo>
                  <a:pt x="887" y="360"/>
                </a:moveTo>
                <a:lnTo>
                  <a:pt x="841" y="360"/>
                </a:lnTo>
                <a:lnTo>
                  <a:pt x="841" y="285"/>
                </a:lnTo>
                <a:lnTo>
                  <a:pt x="841" y="282"/>
                </a:lnTo>
                <a:lnTo>
                  <a:pt x="840" y="280"/>
                </a:lnTo>
                <a:lnTo>
                  <a:pt x="839" y="278"/>
                </a:lnTo>
                <a:lnTo>
                  <a:pt x="837" y="275"/>
                </a:lnTo>
                <a:lnTo>
                  <a:pt x="835" y="273"/>
                </a:lnTo>
                <a:lnTo>
                  <a:pt x="833" y="272"/>
                </a:lnTo>
                <a:lnTo>
                  <a:pt x="829" y="271"/>
                </a:lnTo>
                <a:lnTo>
                  <a:pt x="826" y="271"/>
                </a:lnTo>
                <a:lnTo>
                  <a:pt x="676" y="271"/>
                </a:lnTo>
                <a:lnTo>
                  <a:pt x="673" y="271"/>
                </a:lnTo>
                <a:lnTo>
                  <a:pt x="671" y="272"/>
                </a:lnTo>
                <a:lnTo>
                  <a:pt x="667" y="273"/>
                </a:lnTo>
                <a:lnTo>
                  <a:pt x="665" y="275"/>
                </a:lnTo>
                <a:lnTo>
                  <a:pt x="664" y="278"/>
                </a:lnTo>
                <a:lnTo>
                  <a:pt x="662" y="280"/>
                </a:lnTo>
                <a:lnTo>
                  <a:pt x="662" y="282"/>
                </a:lnTo>
                <a:lnTo>
                  <a:pt x="661" y="285"/>
                </a:lnTo>
                <a:lnTo>
                  <a:pt x="661" y="360"/>
                </a:lnTo>
                <a:lnTo>
                  <a:pt x="616" y="360"/>
                </a:lnTo>
                <a:lnTo>
                  <a:pt x="613" y="361"/>
                </a:lnTo>
                <a:lnTo>
                  <a:pt x="610" y="361"/>
                </a:lnTo>
                <a:lnTo>
                  <a:pt x="608" y="364"/>
                </a:lnTo>
                <a:lnTo>
                  <a:pt x="606" y="365"/>
                </a:lnTo>
                <a:lnTo>
                  <a:pt x="604" y="367"/>
                </a:lnTo>
                <a:lnTo>
                  <a:pt x="602" y="370"/>
                </a:lnTo>
                <a:lnTo>
                  <a:pt x="601" y="372"/>
                </a:lnTo>
                <a:lnTo>
                  <a:pt x="601" y="376"/>
                </a:lnTo>
                <a:lnTo>
                  <a:pt x="601" y="511"/>
                </a:lnTo>
                <a:lnTo>
                  <a:pt x="361" y="511"/>
                </a:lnTo>
                <a:lnTo>
                  <a:pt x="361" y="285"/>
                </a:lnTo>
                <a:lnTo>
                  <a:pt x="360" y="282"/>
                </a:lnTo>
                <a:lnTo>
                  <a:pt x="360" y="280"/>
                </a:lnTo>
                <a:lnTo>
                  <a:pt x="358" y="278"/>
                </a:lnTo>
                <a:lnTo>
                  <a:pt x="357" y="275"/>
                </a:lnTo>
                <a:lnTo>
                  <a:pt x="355" y="273"/>
                </a:lnTo>
                <a:lnTo>
                  <a:pt x="351" y="272"/>
                </a:lnTo>
                <a:lnTo>
                  <a:pt x="349" y="271"/>
                </a:lnTo>
                <a:lnTo>
                  <a:pt x="346" y="271"/>
                </a:lnTo>
                <a:lnTo>
                  <a:pt x="301" y="271"/>
                </a:lnTo>
                <a:lnTo>
                  <a:pt x="301" y="165"/>
                </a:lnTo>
                <a:lnTo>
                  <a:pt x="301" y="162"/>
                </a:lnTo>
                <a:lnTo>
                  <a:pt x="300" y="160"/>
                </a:lnTo>
                <a:lnTo>
                  <a:pt x="299" y="157"/>
                </a:lnTo>
                <a:lnTo>
                  <a:pt x="296" y="154"/>
                </a:lnTo>
                <a:lnTo>
                  <a:pt x="294" y="153"/>
                </a:lnTo>
                <a:lnTo>
                  <a:pt x="292" y="152"/>
                </a:lnTo>
                <a:lnTo>
                  <a:pt x="289" y="151"/>
                </a:lnTo>
                <a:lnTo>
                  <a:pt x="285" y="150"/>
                </a:lnTo>
                <a:lnTo>
                  <a:pt x="181" y="150"/>
                </a:lnTo>
                <a:lnTo>
                  <a:pt x="181" y="16"/>
                </a:lnTo>
                <a:lnTo>
                  <a:pt x="181" y="12"/>
                </a:lnTo>
                <a:lnTo>
                  <a:pt x="180" y="9"/>
                </a:lnTo>
                <a:lnTo>
                  <a:pt x="179" y="7"/>
                </a:lnTo>
                <a:lnTo>
                  <a:pt x="176" y="5"/>
                </a:lnTo>
                <a:lnTo>
                  <a:pt x="174" y="2"/>
                </a:lnTo>
                <a:lnTo>
                  <a:pt x="172" y="1"/>
                </a:lnTo>
                <a:lnTo>
                  <a:pt x="169" y="0"/>
                </a:lnTo>
                <a:lnTo>
                  <a:pt x="165" y="0"/>
                </a:lnTo>
                <a:lnTo>
                  <a:pt x="163" y="0"/>
                </a:lnTo>
                <a:lnTo>
                  <a:pt x="160" y="1"/>
                </a:lnTo>
                <a:lnTo>
                  <a:pt x="158" y="2"/>
                </a:lnTo>
                <a:lnTo>
                  <a:pt x="155" y="5"/>
                </a:lnTo>
                <a:lnTo>
                  <a:pt x="153" y="7"/>
                </a:lnTo>
                <a:lnTo>
                  <a:pt x="152" y="9"/>
                </a:lnTo>
                <a:lnTo>
                  <a:pt x="151" y="12"/>
                </a:lnTo>
                <a:lnTo>
                  <a:pt x="151" y="16"/>
                </a:lnTo>
                <a:lnTo>
                  <a:pt x="151" y="150"/>
                </a:lnTo>
                <a:lnTo>
                  <a:pt x="76" y="150"/>
                </a:lnTo>
                <a:lnTo>
                  <a:pt x="73" y="151"/>
                </a:lnTo>
                <a:lnTo>
                  <a:pt x="70" y="152"/>
                </a:lnTo>
                <a:lnTo>
                  <a:pt x="67" y="153"/>
                </a:lnTo>
                <a:lnTo>
                  <a:pt x="65" y="154"/>
                </a:lnTo>
                <a:lnTo>
                  <a:pt x="63" y="157"/>
                </a:lnTo>
                <a:lnTo>
                  <a:pt x="62" y="160"/>
                </a:lnTo>
                <a:lnTo>
                  <a:pt x="61" y="162"/>
                </a:lnTo>
                <a:lnTo>
                  <a:pt x="61" y="165"/>
                </a:lnTo>
                <a:lnTo>
                  <a:pt x="61" y="271"/>
                </a:lnTo>
                <a:lnTo>
                  <a:pt x="16" y="271"/>
                </a:lnTo>
                <a:lnTo>
                  <a:pt x="12" y="271"/>
                </a:lnTo>
                <a:lnTo>
                  <a:pt x="10" y="272"/>
                </a:lnTo>
                <a:lnTo>
                  <a:pt x="7" y="273"/>
                </a:lnTo>
                <a:lnTo>
                  <a:pt x="5" y="275"/>
                </a:lnTo>
                <a:lnTo>
                  <a:pt x="3" y="278"/>
                </a:lnTo>
                <a:lnTo>
                  <a:pt x="1" y="280"/>
                </a:lnTo>
                <a:lnTo>
                  <a:pt x="1" y="282"/>
                </a:lnTo>
                <a:lnTo>
                  <a:pt x="0" y="285"/>
                </a:lnTo>
                <a:lnTo>
                  <a:pt x="0" y="886"/>
                </a:lnTo>
                <a:lnTo>
                  <a:pt x="1" y="889"/>
                </a:lnTo>
                <a:lnTo>
                  <a:pt x="1" y="892"/>
                </a:lnTo>
                <a:lnTo>
                  <a:pt x="3" y="894"/>
                </a:lnTo>
                <a:lnTo>
                  <a:pt x="5" y="896"/>
                </a:lnTo>
                <a:lnTo>
                  <a:pt x="7" y="899"/>
                </a:lnTo>
                <a:lnTo>
                  <a:pt x="10" y="900"/>
                </a:lnTo>
                <a:lnTo>
                  <a:pt x="12" y="901"/>
                </a:lnTo>
                <a:lnTo>
                  <a:pt x="16" y="901"/>
                </a:lnTo>
                <a:lnTo>
                  <a:pt x="120" y="901"/>
                </a:lnTo>
                <a:lnTo>
                  <a:pt x="120" y="796"/>
                </a:lnTo>
                <a:lnTo>
                  <a:pt x="121" y="793"/>
                </a:lnTo>
                <a:lnTo>
                  <a:pt x="122" y="791"/>
                </a:lnTo>
                <a:lnTo>
                  <a:pt x="123" y="787"/>
                </a:lnTo>
                <a:lnTo>
                  <a:pt x="125" y="785"/>
                </a:lnTo>
                <a:lnTo>
                  <a:pt x="127" y="784"/>
                </a:lnTo>
                <a:lnTo>
                  <a:pt x="130" y="782"/>
                </a:lnTo>
                <a:lnTo>
                  <a:pt x="132" y="782"/>
                </a:lnTo>
                <a:lnTo>
                  <a:pt x="136" y="781"/>
                </a:lnTo>
                <a:lnTo>
                  <a:pt x="196" y="781"/>
                </a:lnTo>
                <a:lnTo>
                  <a:pt x="198" y="782"/>
                </a:lnTo>
                <a:lnTo>
                  <a:pt x="202" y="782"/>
                </a:lnTo>
                <a:lnTo>
                  <a:pt x="204" y="784"/>
                </a:lnTo>
                <a:lnTo>
                  <a:pt x="206" y="785"/>
                </a:lnTo>
                <a:lnTo>
                  <a:pt x="208" y="787"/>
                </a:lnTo>
                <a:lnTo>
                  <a:pt x="209" y="791"/>
                </a:lnTo>
                <a:lnTo>
                  <a:pt x="210" y="793"/>
                </a:lnTo>
                <a:lnTo>
                  <a:pt x="210" y="796"/>
                </a:lnTo>
                <a:lnTo>
                  <a:pt x="210" y="901"/>
                </a:lnTo>
                <a:lnTo>
                  <a:pt x="346" y="901"/>
                </a:lnTo>
                <a:lnTo>
                  <a:pt x="616" y="901"/>
                </a:lnTo>
                <a:lnTo>
                  <a:pt x="721" y="901"/>
                </a:lnTo>
                <a:lnTo>
                  <a:pt x="721" y="796"/>
                </a:lnTo>
                <a:lnTo>
                  <a:pt x="721" y="793"/>
                </a:lnTo>
                <a:lnTo>
                  <a:pt x="722" y="791"/>
                </a:lnTo>
                <a:lnTo>
                  <a:pt x="724" y="787"/>
                </a:lnTo>
                <a:lnTo>
                  <a:pt x="726" y="785"/>
                </a:lnTo>
                <a:lnTo>
                  <a:pt x="728" y="784"/>
                </a:lnTo>
                <a:lnTo>
                  <a:pt x="730" y="782"/>
                </a:lnTo>
                <a:lnTo>
                  <a:pt x="733" y="782"/>
                </a:lnTo>
                <a:lnTo>
                  <a:pt x="737" y="781"/>
                </a:lnTo>
                <a:lnTo>
                  <a:pt x="796" y="781"/>
                </a:lnTo>
                <a:lnTo>
                  <a:pt x="800" y="782"/>
                </a:lnTo>
                <a:lnTo>
                  <a:pt x="802" y="782"/>
                </a:lnTo>
                <a:lnTo>
                  <a:pt x="805" y="784"/>
                </a:lnTo>
                <a:lnTo>
                  <a:pt x="807" y="785"/>
                </a:lnTo>
                <a:lnTo>
                  <a:pt x="808" y="787"/>
                </a:lnTo>
                <a:lnTo>
                  <a:pt x="811" y="791"/>
                </a:lnTo>
                <a:lnTo>
                  <a:pt x="811" y="793"/>
                </a:lnTo>
                <a:lnTo>
                  <a:pt x="812" y="796"/>
                </a:lnTo>
                <a:lnTo>
                  <a:pt x="812" y="901"/>
                </a:lnTo>
                <a:lnTo>
                  <a:pt x="887" y="901"/>
                </a:lnTo>
                <a:lnTo>
                  <a:pt x="890" y="901"/>
                </a:lnTo>
                <a:lnTo>
                  <a:pt x="892" y="900"/>
                </a:lnTo>
                <a:lnTo>
                  <a:pt x="895" y="899"/>
                </a:lnTo>
                <a:lnTo>
                  <a:pt x="898" y="896"/>
                </a:lnTo>
                <a:lnTo>
                  <a:pt x="899" y="894"/>
                </a:lnTo>
                <a:lnTo>
                  <a:pt x="901" y="892"/>
                </a:lnTo>
                <a:lnTo>
                  <a:pt x="901" y="890"/>
                </a:lnTo>
                <a:lnTo>
                  <a:pt x="902" y="886"/>
                </a:lnTo>
                <a:lnTo>
                  <a:pt x="902" y="376"/>
                </a:lnTo>
                <a:lnTo>
                  <a:pt x="901" y="372"/>
                </a:lnTo>
                <a:lnTo>
                  <a:pt x="901" y="370"/>
                </a:lnTo>
                <a:lnTo>
                  <a:pt x="899" y="367"/>
                </a:lnTo>
                <a:lnTo>
                  <a:pt x="898" y="365"/>
                </a:lnTo>
                <a:lnTo>
                  <a:pt x="895" y="364"/>
                </a:lnTo>
                <a:lnTo>
                  <a:pt x="892" y="361"/>
                </a:lnTo>
                <a:lnTo>
                  <a:pt x="890" y="361"/>
                </a:lnTo>
                <a:lnTo>
                  <a:pt x="887" y="3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2620">
            <a:extLst>
              <a:ext uri="{FF2B5EF4-FFF2-40B4-BE49-F238E27FC236}">
                <a16:creationId xmlns:a16="http://schemas.microsoft.com/office/drawing/2014/main" id="{E3D603AD-85E2-4F3C-948D-ADFE1BA997E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930148" y="342899"/>
            <a:ext cx="366100" cy="360000"/>
          </a:xfrm>
          <a:custGeom>
            <a:avLst/>
            <a:gdLst>
              <a:gd name="T0" fmla="*/ 496 w 900"/>
              <a:gd name="T1" fmla="*/ 306 h 887"/>
              <a:gd name="T2" fmla="*/ 504 w 900"/>
              <a:gd name="T3" fmla="*/ 287 h 887"/>
              <a:gd name="T4" fmla="*/ 733 w 900"/>
              <a:gd name="T5" fmla="*/ 292 h 887"/>
              <a:gd name="T6" fmla="*/ 728 w 900"/>
              <a:gd name="T7" fmla="*/ 313 h 887"/>
              <a:gd name="T8" fmla="*/ 504 w 900"/>
              <a:gd name="T9" fmla="*/ 404 h 887"/>
              <a:gd name="T10" fmla="*/ 496 w 900"/>
              <a:gd name="T11" fmla="*/ 385 h 887"/>
              <a:gd name="T12" fmla="*/ 723 w 900"/>
              <a:gd name="T13" fmla="*/ 376 h 887"/>
              <a:gd name="T14" fmla="*/ 735 w 900"/>
              <a:gd name="T15" fmla="*/ 393 h 887"/>
              <a:gd name="T16" fmla="*/ 720 w 900"/>
              <a:gd name="T17" fmla="*/ 496 h 887"/>
              <a:gd name="T18" fmla="*/ 495 w 900"/>
              <a:gd name="T19" fmla="*/ 484 h 887"/>
              <a:gd name="T20" fmla="*/ 507 w 900"/>
              <a:gd name="T21" fmla="*/ 466 h 887"/>
              <a:gd name="T22" fmla="*/ 734 w 900"/>
              <a:gd name="T23" fmla="*/ 475 h 887"/>
              <a:gd name="T24" fmla="*/ 726 w 900"/>
              <a:gd name="T25" fmla="*/ 495 h 887"/>
              <a:gd name="T26" fmla="*/ 499 w 900"/>
              <a:gd name="T27" fmla="*/ 582 h 887"/>
              <a:gd name="T28" fmla="*/ 499 w 900"/>
              <a:gd name="T29" fmla="*/ 561 h 887"/>
              <a:gd name="T30" fmla="*/ 728 w 900"/>
              <a:gd name="T31" fmla="*/ 559 h 887"/>
              <a:gd name="T32" fmla="*/ 733 w 900"/>
              <a:gd name="T33" fmla="*/ 579 h 887"/>
              <a:gd name="T34" fmla="*/ 600 w 900"/>
              <a:gd name="T35" fmla="*/ 736 h 887"/>
              <a:gd name="T36" fmla="*/ 585 w 900"/>
              <a:gd name="T37" fmla="*/ 721 h 887"/>
              <a:gd name="T38" fmla="*/ 600 w 900"/>
              <a:gd name="T39" fmla="*/ 706 h 887"/>
              <a:gd name="T40" fmla="*/ 735 w 900"/>
              <a:gd name="T41" fmla="*/ 718 h 887"/>
              <a:gd name="T42" fmla="*/ 723 w 900"/>
              <a:gd name="T43" fmla="*/ 736 h 887"/>
              <a:gd name="T44" fmla="*/ 169 w 900"/>
              <a:gd name="T45" fmla="*/ 312 h 887"/>
              <a:gd name="T46" fmla="*/ 169 w 900"/>
              <a:gd name="T47" fmla="*/ 290 h 887"/>
              <a:gd name="T48" fmla="*/ 398 w 900"/>
              <a:gd name="T49" fmla="*/ 289 h 887"/>
              <a:gd name="T50" fmla="*/ 403 w 900"/>
              <a:gd name="T51" fmla="*/ 309 h 887"/>
              <a:gd name="T52" fmla="*/ 179 w 900"/>
              <a:gd name="T53" fmla="*/ 406 h 887"/>
              <a:gd name="T54" fmla="*/ 165 w 900"/>
              <a:gd name="T55" fmla="*/ 391 h 887"/>
              <a:gd name="T56" fmla="*/ 179 w 900"/>
              <a:gd name="T57" fmla="*/ 376 h 887"/>
              <a:gd name="T58" fmla="*/ 405 w 900"/>
              <a:gd name="T59" fmla="*/ 388 h 887"/>
              <a:gd name="T60" fmla="*/ 393 w 900"/>
              <a:gd name="T61" fmla="*/ 406 h 887"/>
              <a:gd name="T62" fmla="*/ 167 w 900"/>
              <a:gd name="T63" fmla="*/ 489 h 887"/>
              <a:gd name="T64" fmla="*/ 171 w 900"/>
              <a:gd name="T65" fmla="*/ 468 h 887"/>
              <a:gd name="T66" fmla="*/ 400 w 900"/>
              <a:gd name="T67" fmla="*/ 470 h 887"/>
              <a:gd name="T68" fmla="*/ 400 w 900"/>
              <a:gd name="T69" fmla="*/ 491 h 887"/>
              <a:gd name="T70" fmla="*/ 174 w 900"/>
              <a:gd name="T71" fmla="*/ 585 h 887"/>
              <a:gd name="T72" fmla="*/ 166 w 900"/>
              <a:gd name="T73" fmla="*/ 565 h 887"/>
              <a:gd name="T74" fmla="*/ 393 w 900"/>
              <a:gd name="T75" fmla="*/ 556 h 887"/>
              <a:gd name="T76" fmla="*/ 405 w 900"/>
              <a:gd name="T77" fmla="*/ 574 h 887"/>
              <a:gd name="T78" fmla="*/ 389 w 900"/>
              <a:gd name="T79" fmla="*/ 586 h 887"/>
              <a:gd name="T80" fmla="*/ 166 w 900"/>
              <a:gd name="T81" fmla="*/ 727 h 887"/>
              <a:gd name="T82" fmla="*/ 174 w 900"/>
              <a:gd name="T83" fmla="*/ 707 h 887"/>
              <a:gd name="T84" fmla="*/ 312 w 900"/>
              <a:gd name="T85" fmla="*/ 713 h 887"/>
              <a:gd name="T86" fmla="*/ 308 w 900"/>
              <a:gd name="T87" fmla="*/ 734 h 887"/>
              <a:gd name="T88" fmla="*/ 885 w 900"/>
              <a:gd name="T89" fmla="*/ 195 h 887"/>
              <a:gd name="T90" fmla="*/ 900 w 900"/>
              <a:gd name="T91" fmla="*/ 181 h 887"/>
              <a:gd name="T92" fmla="*/ 885 w 900"/>
              <a:gd name="T93" fmla="*/ 166 h 887"/>
              <a:gd name="T94" fmla="*/ 774 w 900"/>
              <a:gd name="T95" fmla="*/ 79 h 887"/>
              <a:gd name="T96" fmla="*/ 568 w 900"/>
              <a:gd name="T97" fmla="*/ 7 h 887"/>
              <a:gd name="T98" fmla="*/ 339 w 900"/>
              <a:gd name="T99" fmla="*/ 1 h 887"/>
              <a:gd name="T100" fmla="*/ 134 w 900"/>
              <a:gd name="T101" fmla="*/ 75 h 887"/>
              <a:gd name="T102" fmla="*/ 120 w 900"/>
              <a:gd name="T103" fmla="*/ 91 h 887"/>
              <a:gd name="T104" fmla="*/ 2 w 900"/>
              <a:gd name="T105" fmla="*/ 172 h 887"/>
              <a:gd name="T106" fmla="*/ 6 w 900"/>
              <a:gd name="T107" fmla="*/ 193 h 887"/>
              <a:gd name="T108" fmla="*/ 8 w 900"/>
              <a:gd name="T109" fmla="*/ 858 h 887"/>
              <a:gd name="T110" fmla="*/ 1 w 900"/>
              <a:gd name="T111" fmla="*/ 877 h 887"/>
              <a:gd name="T112" fmla="*/ 360 w 900"/>
              <a:gd name="T113" fmla="*/ 887 h 887"/>
              <a:gd name="T114" fmla="*/ 372 w 900"/>
              <a:gd name="T115" fmla="*/ 676 h 887"/>
              <a:gd name="T116" fmla="*/ 539 w 900"/>
              <a:gd name="T117" fmla="*/ 685 h 887"/>
              <a:gd name="T118" fmla="*/ 894 w 900"/>
              <a:gd name="T119" fmla="*/ 883 h 887"/>
              <a:gd name="T120" fmla="*/ 898 w 900"/>
              <a:gd name="T121" fmla="*/ 864 h 8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00" h="887">
                <a:moveTo>
                  <a:pt x="720" y="315"/>
                </a:moveTo>
                <a:lnTo>
                  <a:pt x="509" y="315"/>
                </a:lnTo>
                <a:lnTo>
                  <a:pt x="507" y="315"/>
                </a:lnTo>
                <a:lnTo>
                  <a:pt x="504" y="314"/>
                </a:lnTo>
                <a:lnTo>
                  <a:pt x="502" y="313"/>
                </a:lnTo>
                <a:lnTo>
                  <a:pt x="499" y="312"/>
                </a:lnTo>
                <a:lnTo>
                  <a:pt x="497" y="309"/>
                </a:lnTo>
                <a:lnTo>
                  <a:pt x="496" y="306"/>
                </a:lnTo>
                <a:lnTo>
                  <a:pt x="495" y="304"/>
                </a:lnTo>
                <a:lnTo>
                  <a:pt x="495" y="301"/>
                </a:lnTo>
                <a:lnTo>
                  <a:pt x="495" y="298"/>
                </a:lnTo>
                <a:lnTo>
                  <a:pt x="496" y="295"/>
                </a:lnTo>
                <a:lnTo>
                  <a:pt x="497" y="292"/>
                </a:lnTo>
                <a:lnTo>
                  <a:pt x="499" y="290"/>
                </a:lnTo>
                <a:lnTo>
                  <a:pt x="502" y="289"/>
                </a:lnTo>
                <a:lnTo>
                  <a:pt x="504" y="287"/>
                </a:lnTo>
                <a:lnTo>
                  <a:pt x="507" y="287"/>
                </a:lnTo>
                <a:lnTo>
                  <a:pt x="509" y="286"/>
                </a:lnTo>
                <a:lnTo>
                  <a:pt x="720" y="286"/>
                </a:lnTo>
                <a:lnTo>
                  <a:pt x="723" y="287"/>
                </a:lnTo>
                <a:lnTo>
                  <a:pt x="726" y="287"/>
                </a:lnTo>
                <a:lnTo>
                  <a:pt x="728" y="289"/>
                </a:lnTo>
                <a:lnTo>
                  <a:pt x="731" y="290"/>
                </a:lnTo>
                <a:lnTo>
                  <a:pt x="733" y="292"/>
                </a:lnTo>
                <a:lnTo>
                  <a:pt x="734" y="295"/>
                </a:lnTo>
                <a:lnTo>
                  <a:pt x="735" y="298"/>
                </a:lnTo>
                <a:lnTo>
                  <a:pt x="735" y="301"/>
                </a:lnTo>
                <a:lnTo>
                  <a:pt x="735" y="304"/>
                </a:lnTo>
                <a:lnTo>
                  <a:pt x="734" y="306"/>
                </a:lnTo>
                <a:lnTo>
                  <a:pt x="733" y="309"/>
                </a:lnTo>
                <a:lnTo>
                  <a:pt x="731" y="312"/>
                </a:lnTo>
                <a:lnTo>
                  <a:pt x="728" y="313"/>
                </a:lnTo>
                <a:lnTo>
                  <a:pt x="726" y="314"/>
                </a:lnTo>
                <a:lnTo>
                  <a:pt x="723" y="315"/>
                </a:lnTo>
                <a:lnTo>
                  <a:pt x="720" y="316"/>
                </a:lnTo>
                <a:lnTo>
                  <a:pt x="720" y="315"/>
                </a:lnTo>
                <a:close/>
                <a:moveTo>
                  <a:pt x="720" y="406"/>
                </a:moveTo>
                <a:lnTo>
                  <a:pt x="509" y="406"/>
                </a:lnTo>
                <a:lnTo>
                  <a:pt x="507" y="406"/>
                </a:lnTo>
                <a:lnTo>
                  <a:pt x="504" y="404"/>
                </a:lnTo>
                <a:lnTo>
                  <a:pt x="502" y="403"/>
                </a:lnTo>
                <a:lnTo>
                  <a:pt x="499" y="401"/>
                </a:lnTo>
                <a:lnTo>
                  <a:pt x="497" y="399"/>
                </a:lnTo>
                <a:lnTo>
                  <a:pt x="496" y="397"/>
                </a:lnTo>
                <a:lnTo>
                  <a:pt x="495" y="393"/>
                </a:lnTo>
                <a:lnTo>
                  <a:pt x="495" y="391"/>
                </a:lnTo>
                <a:lnTo>
                  <a:pt x="495" y="388"/>
                </a:lnTo>
                <a:lnTo>
                  <a:pt x="496" y="385"/>
                </a:lnTo>
                <a:lnTo>
                  <a:pt x="497" y="382"/>
                </a:lnTo>
                <a:lnTo>
                  <a:pt x="499" y="380"/>
                </a:lnTo>
                <a:lnTo>
                  <a:pt x="502" y="378"/>
                </a:lnTo>
                <a:lnTo>
                  <a:pt x="504" y="377"/>
                </a:lnTo>
                <a:lnTo>
                  <a:pt x="507" y="376"/>
                </a:lnTo>
                <a:lnTo>
                  <a:pt x="509" y="376"/>
                </a:lnTo>
                <a:lnTo>
                  <a:pt x="720" y="376"/>
                </a:lnTo>
                <a:lnTo>
                  <a:pt x="723" y="376"/>
                </a:lnTo>
                <a:lnTo>
                  <a:pt x="726" y="377"/>
                </a:lnTo>
                <a:lnTo>
                  <a:pt x="728" y="378"/>
                </a:lnTo>
                <a:lnTo>
                  <a:pt x="731" y="380"/>
                </a:lnTo>
                <a:lnTo>
                  <a:pt x="733" y="382"/>
                </a:lnTo>
                <a:lnTo>
                  <a:pt x="734" y="385"/>
                </a:lnTo>
                <a:lnTo>
                  <a:pt x="735" y="388"/>
                </a:lnTo>
                <a:lnTo>
                  <a:pt x="735" y="391"/>
                </a:lnTo>
                <a:lnTo>
                  <a:pt x="735" y="393"/>
                </a:lnTo>
                <a:lnTo>
                  <a:pt x="734" y="397"/>
                </a:lnTo>
                <a:lnTo>
                  <a:pt x="733" y="399"/>
                </a:lnTo>
                <a:lnTo>
                  <a:pt x="731" y="401"/>
                </a:lnTo>
                <a:lnTo>
                  <a:pt x="728" y="403"/>
                </a:lnTo>
                <a:lnTo>
                  <a:pt x="726" y="404"/>
                </a:lnTo>
                <a:lnTo>
                  <a:pt x="723" y="406"/>
                </a:lnTo>
                <a:lnTo>
                  <a:pt x="720" y="406"/>
                </a:lnTo>
                <a:close/>
                <a:moveTo>
                  <a:pt x="720" y="496"/>
                </a:moveTo>
                <a:lnTo>
                  <a:pt x="509" y="496"/>
                </a:lnTo>
                <a:lnTo>
                  <a:pt x="507" y="496"/>
                </a:lnTo>
                <a:lnTo>
                  <a:pt x="504" y="495"/>
                </a:lnTo>
                <a:lnTo>
                  <a:pt x="502" y="494"/>
                </a:lnTo>
                <a:lnTo>
                  <a:pt x="499" y="491"/>
                </a:lnTo>
                <a:lnTo>
                  <a:pt x="497" y="489"/>
                </a:lnTo>
                <a:lnTo>
                  <a:pt x="496" y="487"/>
                </a:lnTo>
                <a:lnTo>
                  <a:pt x="495" y="484"/>
                </a:lnTo>
                <a:lnTo>
                  <a:pt x="495" y="481"/>
                </a:lnTo>
                <a:lnTo>
                  <a:pt x="495" y="478"/>
                </a:lnTo>
                <a:lnTo>
                  <a:pt x="496" y="475"/>
                </a:lnTo>
                <a:lnTo>
                  <a:pt x="497" y="473"/>
                </a:lnTo>
                <a:lnTo>
                  <a:pt x="499" y="470"/>
                </a:lnTo>
                <a:lnTo>
                  <a:pt x="502" y="468"/>
                </a:lnTo>
                <a:lnTo>
                  <a:pt x="504" y="467"/>
                </a:lnTo>
                <a:lnTo>
                  <a:pt x="507" y="466"/>
                </a:lnTo>
                <a:lnTo>
                  <a:pt x="509" y="466"/>
                </a:lnTo>
                <a:lnTo>
                  <a:pt x="720" y="466"/>
                </a:lnTo>
                <a:lnTo>
                  <a:pt x="723" y="466"/>
                </a:lnTo>
                <a:lnTo>
                  <a:pt x="726" y="467"/>
                </a:lnTo>
                <a:lnTo>
                  <a:pt x="728" y="468"/>
                </a:lnTo>
                <a:lnTo>
                  <a:pt x="731" y="470"/>
                </a:lnTo>
                <a:lnTo>
                  <a:pt x="733" y="473"/>
                </a:lnTo>
                <a:lnTo>
                  <a:pt x="734" y="475"/>
                </a:lnTo>
                <a:lnTo>
                  <a:pt x="735" y="478"/>
                </a:lnTo>
                <a:lnTo>
                  <a:pt x="735" y="481"/>
                </a:lnTo>
                <a:lnTo>
                  <a:pt x="735" y="484"/>
                </a:lnTo>
                <a:lnTo>
                  <a:pt x="734" y="487"/>
                </a:lnTo>
                <a:lnTo>
                  <a:pt x="733" y="489"/>
                </a:lnTo>
                <a:lnTo>
                  <a:pt x="731" y="491"/>
                </a:lnTo>
                <a:lnTo>
                  <a:pt x="728" y="494"/>
                </a:lnTo>
                <a:lnTo>
                  <a:pt x="726" y="495"/>
                </a:lnTo>
                <a:lnTo>
                  <a:pt x="723" y="496"/>
                </a:lnTo>
                <a:lnTo>
                  <a:pt x="720" y="496"/>
                </a:lnTo>
                <a:close/>
                <a:moveTo>
                  <a:pt x="720" y="586"/>
                </a:moveTo>
                <a:lnTo>
                  <a:pt x="509" y="586"/>
                </a:lnTo>
                <a:lnTo>
                  <a:pt x="507" y="586"/>
                </a:lnTo>
                <a:lnTo>
                  <a:pt x="504" y="585"/>
                </a:lnTo>
                <a:lnTo>
                  <a:pt x="502" y="584"/>
                </a:lnTo>
                <a:lnTo>
                  <a:pt x="499" y="582"/>
                </a:lnTo>
                <a:lnTo>
                  <a:pt x="497" y="579"/>
                </a:lnTo>
                <a:lnTo>
                  <a:pt x="496" y="577"/>
                </a:lnTo>
                <a:lnTo>
                  <a:pt x="495" y="574"/>
                </a:lnTo>
                <a:lnTo>
                  <a:pt x="495" y="571"/>
                </a:lnTo>
                <a:lnTo>
                  <a:pt x="495" y="568"/>
                </a:lnTo>
                <a:lnTo>
                  <a:pt x="496" y="565"/>
                </a:lnTo>
                <a:lnTo>
                  <a:pt x="497" y="563"/>
                </a:lnTo>
                <a:lnTo>
                  <a:pt x="499" y="561"/>
                </a:lnTo>
                <a:lnTo>
                  <a:pt x="502" y="559"/>
                </a:lnTo>
                <a:lnTo>
                  <a:pt x="504" y="557"/>
                </a:lnTo>
                <a:lnTo>
                  <a:pt x="507" y="556"/>
                </a:lnTo>
                <a:lnTo>
                  <a:pt x="509" y="556"/>
                </a:lnTo>
                <a:lnTo>
                  <a:pt x="720" y="556"/>
                </a:lnTo>
                <a:lnTo>
                  <a:pt x="723" y="556"/>
                </a:lnTo>
                <a:lnTo>
                  <a:pt x="726" y="557"/>
                </a:lnTo>
                <a:lnTo>
                  <a:pt x="728" y="559"/>
                </a:lnTo>
                <a:lnTo>
                  <a:pt x="731" y="561"/>
                </a:lnTo>
                <a:lnTo>
                  <a:pt x="733" y="563"/>
                </a:lnTo>
                <a:lnTo>
                  <a:pt x="734" y="565"/>
                </a:lnTo>
                <a:lnTo>
                  <a:pt x="735" y="568"/>
                </a:lnTo>
                <a:lnTo>
                  <a:pt x="735" y="571"/>
                </a:lnTo>
                <a:lnTo>
                  <a:pt x="735" y="574"/>
                </a:lnTo>
                <a:lnTo>
                  <a:pt x="734" y="577"/>
                </a:lnTo>
                <a:lnTo>
                  <a:pt x="733" y="579"/>
                </a:lnTo>
                <a:lnTo>
                  <a:pt x="731" y="582"/>
                </a:lnTo>
                <a:lnTo>
                  <a:pt x="728" y="584"/>
                </a:lnTo>
                <a:lnTo>
                  <a:pt x="726" y="585"/>
                </a:lnTo>
                <a:lnTo>
                  <a:pt x="723" y="586"/>
                </a:lnTo>
                <a:lnTo>
                  <a:pt x="720" y="586"/>
                </a:lnTo>
                <a:lnTo>
                  <a:pt x="720" y="586"/>
                </a:lnTo>
                <a:close/>
                <a:moveTo>
                  <a:pt x="720" y="736"/>
                </a:moveTo>
                <a:lnTo>
                  <a:pt x="600" y="736"/>
                </a:lnTo>
                <a:lnTo>
                  <a:pt x="596" y="736"/>
                </a:lnTo>
                <a:lnTo>
                  <a:pt x="594" y="735"/>
                </a:lnTo>
                <a:lnTo>
                  <a:pt x="592" y="734"/>
                </a:lnTo>
                <a:lnTo>
                  <a:pt x="590" y="731"/>
                </a:lnTo>
                <a:lnTo>
                  <a:pt x="588" y="729"/>
                </a:lnTo>
                <a:lnTo>
                  <a:pt x="586" y="727"/>
                </a:lnTo>
                <a:lnTo>
                  <a:pt x="585" y="725"/>
                </a:lnTo>
                <a:lnTo>
                  <a:pt x="585" y="721"/>
                </a:lnTo>
                <a:lnTo>
                  <a:pt x="585" y="718"/>
                </a:lnTo>
                <a:lnTo>
                  <a:pt x="586" y="715"/>
                </a:lnTo>
                <a:lnTo>
                  <a:pt x="588" y="713"/>
                </a:lnTo>
                <a:lnTo>
                  <a:pt x="590" y="710"/>
                </a:lnTo>
                <a:lnTo>
                  <a:pt x="592" y="708"/>
                </a:lnTo>
                <a:lnTo>
                  <a:pt x="594" y="707"/>
                </a:lnTo>
                <a:lnTo>
                  <a:pt x="596" y="706"/>
                </a:lnTo>
                <a:lnTo>
                  <a:pt x="600" y="706"/>
                </a:lnTo>
                <a:lnTo>
                  <a:pt x="720" y="706"/>
                </a:lnTo>
                <a:lnTo>
                  <a:pt x="723" y="706"/>
                </a:lnTo>
                <a:lnTo>
                  <a:pt x="726" y="707"/>
                </a:lnTo>
                <a:lnTo>
                  <a:pt x="728" y="708"/>
                </a:lnTo>
                <a:lnTo>
                  <a:pt x="731" y="710"/>
                </a:lnTo>
                <a:lnTo>
                  <a:pt x="733" y="713"/>
                </a:lnTo>
                <a:lnTo>
                  <a:pt x="734" y="715"/>
                </a:lnTo>
                <a:lnTo>
                  <a:pt x="735" y="718"/>
                </a:lnTo>
                <a:lnTo>
                  <a:pt x="735" y="721"/>
                </a:lnTo>
                <a:lnTo>
                  <a:pt x="735" y="724"/>
                </a:lnTo>
                <a:lnTo>
                  <a:pt x="734" y="727"/>
                </a:lnTo>
                <a:lnTo>
                  <a:pt x="733" y="729"/>
                </a:lnTo>
                <a:lnTo>
                  <a:pt x="731" y="731"/>
                </a:lnTo>
                <a:lnTo>
                  <a:pt x="728" y="734"/>
                </a:lnTo>
                <a:lnTo>
                  <a:pt x="726" y="735"/>
                </a:lnTo>
                <a:lnTo>
                  <a:pt x="723" y="736"/>
                </a:lnTo>
                <a:lnTo>
                  <a:pt x="720" y="736"/>
                </a:lnTo>
                <a:lnTo>
                  <a:pt x="720" y="736"/>
                </a:lnTo>
                <a:close/>
                <a:moveTo>
                  <a:pt x="389" y="315"/>
                </a:moveTo>
                <a:lnTo>
                  <a:pt x="179" y="315"/>
                </a:lnTo>
                <a:lnTo>
                  <a:pt x="177" y="315"/>
                </a:lnTo>
                <a:lnTo>
                  <a:pt x="174" y="314"/>
                </a:lnTo>
                <a:lnTo>
                  <a:pt x="171" y="313"/>
                </a:lnTo>
                <a:lnTo>
                  <a:pt x="169" y="312"/>
                </a:lnTo>
                <a:lnTo>
                  <a:pt x="167" y="309"/>
                </a:lnTo>
                <a:lnTo>
                  <a:pt x="166" y="306"/>
                </a:lnTo>
                <a:lnTo>
                  <a:pt x="165" y="304"/>
                </a:lnTo>
                <a:lnTo>
                  <a:pt x="165" y="301"/>
                </a:lnTo>
                <a:lnTo>
                  <a:pt x="165" y="298"/>
                </a:lnTo>
                <a:lnTo>
                  <a:pt x="166" y="295"/>
                </a:lnTo>
                <a:lnTo>
                  <a:pt x="167" y="292"/>
                </a:lnTo>
                <a:lnTo>
                  <a:pt x="169" y="290"/>
                </a:lnTo>
                <a:lnTo>
                  <a:pt x="171" y="289"/>
                </a:lnTo>
                <a:lnTo>
                  <a:pt x="174" y="287"/>
                </a:lnTo>
                <a:lnTo>
                  <a:pt x="177" y="287"/>
                </a:lnTo>
                <a:lnTo>
                  <a:pt x="179" y="286"/>
                </a:lnTo>
                <a:lnTo>
                  <a:pt x="389" y="286"/>
                </a:lnTo>
                <a:lnTo>
                  <a:pt x="393" y="287"/>
                </a:lnTo>
                <a:lnTo>
                  <a:pt x="396" y="287"/>
                </a:lnTo>
                <a:lnTo>
                  <a:pt x="398" y="289"/>
                </a:lnTo>
                <a:lnTo>
                  <a:pt x="400" y="290"/>
                </a:lnTo>
                <a:lnTo>
                  <a:pt x="403" y="292"/>
                </a:lnTo>
                <a:lnTo>
                  <a:pt x="404" y="295"/>
                </a:lnTo>
                <a:lnTo>
                  <a:pt x="405" y="298"/>
                </a:lnTo>
                <a:lnTo>
                  <a:pt x="405" y="301"/>
                </a:lnTo>
                <a:lnTo>
                  <a:pt x="405" y="304"/>
                </a:lnTo>
                <a:lnTo>
                  <a:pt x="404" y="306"/>
                </a:lnTo>
                <a:lnTo>
                  <a:pt x="403" y="309"/>
                </a:lnTo>
                <a:lnTo>
                  <a:pt x="400" y="312"/>
                </a:lnTo>
                <a:lnTo>
                  <a:pt x="398" y="313"/>
                </a:lnTo>
                <a:lnTo>
                  <a:pt x="396" y="314"/>
                </a:lnTo>
                <a:lnTo>
                  <a:pt x="393" y="315"/>
                </a:lnTo>
                <a:lnTo>
                  <a:pt x="389" y="316"/>
                </a:lnTo>
                <a:lnTo>
                  <a:pt x="389" y="315"/>
                </a:lnTo>
                <a:close/>
                <a:moveTo>
                  <a:pt x="389" y="406"/>
                </a:moveTo>
                <a:lnTo>
                  <a:pt x="179" y="406"/>
                </a:lnTo>
                <a:lnTo>
                  <a:pt x="177" y="406"/>
                </a:lnTo>
                <a:lnTo>
                  <a:pt x="174" y="404"/>
                </a:lnTo>
                <a:lnTo>
                  <a:pt x="171" y="403"/>
                </a:lnTo>
                <a:lnTo>
                  <a:pt x="169" y="401"/>
                </a:lnTo>
                <a:lnTo>
                  <a:pt x="167" y="399"/>
                </a:lnTo>
                <a:lnTo>
                  <a:pt x="166" y="397"/>
                </a:lnTo>
                <a:lnTo>
                  <a:pt x="165" y="393"/>
                </a:lnTo>
                <a:lnTo>
                  <a:pt x="165" y="391"/>
                </a:lnTo>
                <a:lnTo>
                  <a:pt x="165" y="388"/>
                </a:lnTo>
                <a:lnTo>
                  <a:pt x="166" y="385"/>
                </a:lnTo>
                <a:lnTo>
                  <a:pt x="167" y="382"/>
                </a:lnTo>
                <a:lnTo>
                  <a:pt x="169" y="380"/>
                </a:lnTo>
                <a:lnTo>
                  <a:pt x="171" y="378"/>
                </a:lnTo>
                <a:lnTo>
                  <a:pt x="174" y="377"/>
                </a:lnTo>
                <a:lnTo>
                  <a:pt x="177" y="376"/>
                </a:lnTo>
                <a:lnTo>
                  <a:pt x="179" y="376"/>
                </a:lnTo>
                <a:lnTo>
                  <a:pt x="389" y="376"/>
                </a:lnTo>
                <a:lnTo>
                  <a:pt x="393" y="376"/>
                </a:lnTo>
                <a:lnTo>
                  <a:pt x="396" y="377"/>
                </a:lnTo>
                <a:lnTo>
                  <a:pt x="398" y="378"/>
                </a:lnTo>
                <a:lnTo>
                  <a:pt x="400" y="380"/>
                </a:lnTo>
                <a:lnTo>
                  <a:pt x="403" y="382"/>
                </a:lnTo>
                <a:lnTo>
                  <a:pt x="404" y="385"/>
                </a:lnTo>
                <a:lnTo>
                  <a:pt x="405" y="388"/>
                </a:lnTo>
                <a:lnTo>
                  <a:pt x="405" y="391"/>
                </a:lnTo>
                <a:lnTo>
                  <a:pt x="405" y="393"/>
                </a:lnTo>
                <a:lnTo>
                  <a:pt x="404" y="397"/>
                </a:lnTo>
                <a:lnTo>
                  <a:pt x="403" y="399"/>
                </a:lnTo>
                <a:lnTo>
                  <a:pt x="400" y="401"/>
                </a:lnTo>
                <a:lnTo>
                  <a:pt x="398" y="403"/>
                </a:lnTo>
                <a:lnTo>
                  <a:pt x="396" y="404"/>
                </a:lnTo>
                <a:lnTo>
                  <a:pt x="393" y="406"/>
                </a:lnTo>
                <a:lnTo>
                  <a:pt x="389" y="406"/>
                </a:lnTo>
                <a:close/>
                <a:moveTo>
                  <a:pt x="389" y="496"/>
                </a:moveTo>
                <a:lnTo>
                  <a:pt x="179" y="496"/>
                </a:lnTo>
                <a:lnTo>
                  <a:pt x="177" y="496"/>
                </a:lnTo>
                <a:lnTo>
                  <a:pt x="174" y="495"/>
                </a:lnTo>
                <a:lnTo>
                  <a:pt x="171" y="494"/>
                </a:lnTo>
                <a:lnTo>
                  <a:pt x="169" y="491"/>
                </a:lnTo>
                <a:lnTo>
                  <a:pt x="167" y="489"/>
                </a:lnTo>
                <a:lnTo>
                  <a:pt x="166" y="487"/>
                </a:lnTo>
                <a:lnTo>
                  <a:pt x="165" y="484"/>
                </a:lnTo>
                <a:lnTo>
                  <a:pt x="165" y="481"/>
                </a:lnTo>
                <a:lnTo>
                  <a:pt x="165" y="478"/>
                </a:lnTo>
                <a:lnTo>
                  <a:pt x="166" y="475"/>
                </a:lnTo>
                <a:lnTo>
                  <a:pt x="167" y="473"/>
                </a:lnTo>
                <a:lnTo>
                  <a:pt x="169" y="470"/>
                </a:lnTo>
                <a:lnTo>
                  <a:pt x="171" y="468"/>
                </a:lnTo>
                <a:lnTo>
                  <a:pt x="174" y="467"/>
                </a:lnTo>
                <a:lnTo>
                  <a:pt x="177" y="466"/>
                </a:lnTo>
                <a:lnTo>
                  <a:pt x="179" y="466"/>
                </a:lnTo>
                <a:lnTo>
                  <a:pt x="389" y="466"/>
                </a:lnTo>
                <a:lnTo>
                  <a:pt x="393" y="466"/>
                </a:lnTo>
                <a:lnTo>
                  <a:pt x="396" y="467"/>
                </a:lnTo>
                <a:lnTo>
                  <a:pt x="398" y="468"/>
                </a:lnTo>
                <a:lnTo>
                  <a:pt x="400" y="470"/>
                </a:lnTo>
                <a:lnTo>
                  <a:pt x="403" y="473"/>
                </a:lnTo>
                <a:lnTo>
                  <a:pt x="404" y="475"/>
                </a:lnTo>
                <a:lnTo>
                  <a:pt x="405" y="478"/>
                </a:lnTo>
                <a:lnTo>
                  <a:pt x="405" y="481"/>
                </a:lnTo>
                <a:lnTo>
                  <a:pt x="405" y="484"/>
                </a:lnTo>
                <a:lnTo>
                  <a:pt x="404" y="487"/>
                </a:lnTo>
                <a:lnTo>
                  <a:pt x="403" y="489"/>
                </a:lnTo>
                <a:lnTo>
                  <a:pt x="400" y="491"/>
                </a:lnTo>
                <a:lnTo>
                  <a:pt x="398" y="494"/>
                </a:lnTo>
                <a:lnTo>
                  <a:pt x="396" y="495"/>
                </a:lnTo>
                <a:lnTo>
                  <a:pt x="393" y="496"/>
                </a:lnTo>
                <a:lnTo>
                  <a:pt x="389" y="496"/>
                </a:lnTo>
                <a:close/>
                <a:moveTo>
                  <a:pt x="389" y="586"/>
                </a:moveTo>
                <a:lnTo>
                  <a:pt x="179" y="586"/>
                </a:lnTo>
                <a:lnTo>
                  <a:pt x="177" y="586"/>
                </a:lnTo>
                <a:lnTo>
                  <a:pt x="174" y="585"/>
                </a:lnTo>
                <a:lnTo>
                  <a:pt x="171" y="584"/>
                </a:lnTo>
                <a:lnTo>
                  <a:pt x="169" y="582"/>
                </a:lnTo>
                <a:lnTo>
                  <a:pt x="167" y="579"/>
                </a:lnTo>
                <a:lnTo>
                  <a:pt x="166" y="577"/>
                </a:lnTo>
                <a:lnTo>
                  <a:pt x="165" y="574"/>
                </a:lnTo>
                <a:lnTo>
                  <a:pt x="165" y="571"/>
                </a:lnTo>
                <a:lnTo>
                  <a:pt x="165" y="568"/>
                </a:lnTo>
                <a:lnTo>
                  <a:pt x="166" y="565"/>
                </a:lnTo>
                <a:lnTo>
                  <a:pt x="167" y="563"/>
                </a:lnTo>
                <a:lnTo>
                  <a:pt x="169" y="561"/>
                </a:lnTo>
                <a:lnTo>
                  <a:pt x="171" y="559"/>
                </a:lnTo>
                <a:lnTo>
                  <a:pt x="174" y="557"/>
                </a:lnTo>
                <a:lnTo>
                  <a:pt x="177" y="556"/>
                </a:lnTo>
                <a:lnTo>
                  <a:pt x="179" y="556"/>
                </a:lnTo>
                <a:lnTo>
                  <a:pt x="389" y="556"/>
                </a:lnTo>
                <a:lnTo>
                  <a:pt x="393" y="556"/>
                </a:lnTo>
                <a:lnTo>
                  <a:pt x="396" y="557"/>
                </a:lnTo>
                <a:lnTo>
                  <a:pt x="398" y="559"/>
                </a:lnTo>
                <a:lnTo>
                  <a:pt x="400" y="561"/>
                </a:lnTo>
                <a:lnTo>
                  <a:pt x="403" y="563"/>
                </a:lnTo>
                <a:lnTo>
                  <a:pt x="404" y="565"/>
                </a:lnTo>
                <a:lnTo>
                  <a:pt x="405" y="568"/>
                </a:lnTo>
                <a:lnTo>
                  <a:pt x="405" y="571"/>
                </a:lnTo>
                <a:lnTo>
                  <a:pt x="405" y="574"/>
                </a:lnTo>
                <a:lnTo>
                  <a:pt x="404" y="577"/>
                </a:lnTo>
                <a:lnTo>
                  <a:pt x="403" y="579"/>
                </a:lnTo>
                <a:lnTo>
                  <a:pt x="400" y="582"/>
                </a:lnTo>
                <a:lnTo>
                  <a:pt x="398" y="584"/>
                </a:lnTo>
                <a:lnTo>
                  <a:pt x="396" y="585"/>
                </a:lnTo>
                <a:lnTo>
                  <a:pt x="393" y="586"/>
                </a:lnTo>
                <a:lnTo>
                  <a:pt x="389" y="586"/>
                </a:lnTo>
                <a:lnTo>
                  <a:pt x="389" y="586"/>
                </a:lnTo>
                <a:close/>
                <a:moveTo>
                  <a:pt x="299" y="736"/>
                </a:moveTo>
                <a:lnTo>
                  <a:pt x="179" y="736"/>
                </a:lnTo>
                <a:lnTo>
                  <a:pt x="177" y="736"/>
                </a:lnTo>
                <a:lnTo>
                  <a:pt x="174" y="735"/>
                </a:lnTo>
                <a:lnTo>
                  <a:pt x="171" y="734"/>
                </a:lnTo>
                <a:lnTo>
                  <a:pt x="169" y="731"/>
                </a:lnTo>
                <a:lnTo>
                  <a:pt x="167" y="729"/>
                </a:lnTo>
                <a:lnTo>
                  <a:pt x="166" y="727"/>
                </a:lnTo>
                <a:lnTo>
                  <a:pt x="165" y="725"/>
                </a:lnTo>
                <a:lnTo>
                  <a:pt x="165" y="721"/>
                </a:lnTo>
                <a:lnTo>
                  <a:pt x="165" y="718"/>
                </a:lnTo>
                <a:lnTo>
                  <a:pt x="166" y="715"/>
                </a:lnTo>
                <a:lnTo>
                  <a:pt x="167" y="713"/>
                </a:lnTo>
                <a:lnTo>
                  <a:pt x="169" y="710"/>
                </a:lnTo>
                <a:lnTo>
                  <a:pt x="171" y="708"/>
                </a:lnTo>
                <a:lnTo>
                  <a:pt x="174" y="707"/>
                </a:lnTo>
                <a:lnTo>
                  <a:pt x="177" y="706"/>
                </a:lnTo>
                <a:lnTo>
                  <a:pt x="179" y="706"/>
                </a:lnTo>
                <a:lnTo>
                  <a:pt x="299" y="706"/>
                </a:lnTo>
                <a:lnTo>
                  <a:pt x="302" y="706"/>
                </a:lnTo>
                <a:lnTo>
                  <a:pt x="306" y="707"/>
                </a:lnTo>
                <a:lnTo>
                  <a:pt x="308" y="708"/>
                </a:lnTo>
                <a:lnTo>
                  <a:pt x="310" y="710"/>
                </a:lnTo>
                <a:lnTo>
                  <a:pt x="312" y="713"/>
                </a:lnTo>
                <a:lnTo>
                  <a:pt x="313" y="715"/>
                </a:lnTo>
                <a:lnTo>
                  <a:pt x="314" y="718"/>
                </a:lnTo>
                <a:lnTo>
                  <a:pt x="314" y="721"/>
                </a:lnTo>
                <a:lnTo>
                  <a:pt x="314" y="724"/>
                </a:lnTo>
                <a:lnTo>
                  <a:pt x="313" y="727"/>
                </a:lnTo>
                <a:lnTo>
                  <a:pt x="312" y="729"/>
                </a:lnTo>
                <a:lnTo>
                  <a:pt x="310" y="731"/>
                </a:lnTo>
                <a:lnTo>
                  <a:pt x="308" y="734"/>
                </a:lnTo>
                <a:lnTo>
                  <a:pt x="306" y="735"/>
                </a:lnTo>
                <a:lnTo>
                  <a:pt x="302" y="736"/>
                </a:lnTo>
                <a:lnTo>
                  <a:pt x="299" y="736"/>
                </a:lnTo>
                <a:lnTo>
                  <a:pt x="299" y="736"/>
                </a:lnTo>
                <a:close/>
                <a:moveTo>
                  <a:pt x="885" y="856"/>
                </a:moveTo>
                <a:lnTo>
                  <a:pt x="840" y="856"/>
                </a:lnTo>
                <a:lnTo>
                  <a:pt x="840" y="195"/>
                </a:lnTo>
                <a:lnTo>
                  <a:pt x="885" y="195"/>
                </a:lnTo>
                <a:lnTo>
                  <a:pt x="888" y="195"/>
                </a:lnTo>
                <a:lnTo>
                  <a:pt x="891" y="194"/>
                </a:lnTo>
                <a:lnTo>
                  <a:pt x="894" y="193"/>
                </a:lnTo>
                <a:lnTo>
                  <a:pt x="896" y="191"/>
                </a:lnTo>
                <a:lnTo>
                  <a:pt x="898" y="189"/>
                </a:lnTo>
                <a:lnTo>
                  <a:pt x="899" y="186"/>
                </a:lnTo>
                <a:lnTo>
                  <a:pt x="900" y="184"/>
                </a:lnTo>
                <a:lnTo>
                  <a:pt x="900" y="181"/>
                </a:lnTo>
                <a:lnTo>
                  <a:pt x="900" y="178"/>
                </a:lnTo>
                <a:lnTo>
                  <a:pt x="899" y="174"/>
                </a:lnTo>
                <a:lnTo>
                  <a:pt x="898" y="172"/>
                </a:lnTo>
                <a:lnTo>
                  <a:pt x="896" y="170"/>
                </a:lnTo>
                <a:lnTo>
                  <a:pt x="894" y="168"/>
                </a:lnTo>
                <a:lnTo>
                  <a:pt x="891" y="167"/>
                </a:lnTo>
                <a:lnTo>
                  <a:pt x="888" y="166"/>
                </a:lnTo>
                <a:lnTo>
                  <a:pt x="885" y="166"/>
                </a:lnTo>
                <a:lnTo>
                  <a:pt x="825" y="166"/>
                </a:lnTo>
                <a:lnTo>
                  <a:pt x="780" y="166"/>
                </a:lnTo>
                <a:lnTo>
                  <a:pt x="780" y="91"/>
                </a:lnTo>
                <a:lnTo>
                  <a:pt x="780" y="87"/>
                </a:lnTo>
                <a:lnTo>
                  <a:pt x="779" y="85"/>
                </a:lnTo>
                <a:lnTo>
                  <a:pt x="777" y="82"/>
                </a:lnTo>
                <a:lnTo>
                  <a:pt x="776" y="80"/>
                </a:lnTo>
                <a:lnTo>
                  <a:pt x="774" y="79"/>
                </a:lnTo>
                <a:lnTo>
                  <a:pt x="770" y="76"/>
                </a:lnTo>
                <a:lnTo>
                  <a:pt x="768" y="76"/>
                </a:lnTo>
                <a:lnTo>
                  <a:pt x="765" y="75"/>
                </a:lnTo>
                <a:lnTo>
                  <a:pt x="570" y="75"/>
                </a:lnTo>
                <a:lnTo>
                  <a:pt x="570" y="16"/>
                </a:lnTo>
                <a:lnTo>
                  <a:pt x="570" y="12"/>
                </a:lnTo>
                <a:lnTo>
                  <a:pt x="569" y="9"/>
                </a:lnTo>
                <a:lnTo>
                  <a:pt x="568" y="7"/>
                </a:lnTo>
                <a:lnTo>
                  <a:pt x="566" y="5"/>
                </a:lnTo>
                <a:lnTo>
                  <a:pt x="563" y="3"/>
                </a:lnTo>
                <a:lnTo>
                  <a:pt x="561" y="1"/>
                </a:lnTo>
                <a:lnTo>
                  <a:pt x="558" y="0"/>
                </a:lnTo>
                <a:lnTo>
                  <a:pt x="555" y="0"/>
                </a:lnTo>
                <a:lnTo>
                  <a:pt x="344" y="0"/>
                </a:lnTo>
                <a:lnTo>
                  <a:pt x="342" y="0"/>
                </a:lnTo>
                <a:lnTo>
                  <a:pt x="339" y="1"/>
                </a:lnTo>
                <a:lnTo>
                  <a:pt x="336" y="3"/>
                </a:lnTo>
                <a:lnTo>
                  <a:pt x="334" y="5"/>
                </a:lnTo>
                <a:lnTo>
                  <a:pt x="332" y="7"/>
                </a:lnTo>
                <a:lnTo>
                  <a:pt x="331" y="9"/>
                </a:lnTo>
                <a:lnTo>
                  <a:pt x="330" y="12"/>
                </a:lnTo>
                <a:lnTo>
                  <a:pt x="330" y="16"/>
                </a:lnTo>
                <a:lnTo>
                  <a:pt x="330" y="75"/>
                </a:lnTo>
                <a:lnTo>
                  <a:pt x="134" y="75"/>
                </a:lnTo>
                <a:lnTo>
                  <a:pt x="132" y="76"/>
                </a:lnTo>
                <a:lnTo>
                  <a:pt x="128" y="76"/>
                </a:lnTo>
                <a:lnTo>
                  <a:pt x="126" y="79"/>
                </a:lnTo>
                <a:lnTo>
                  <a:pt x="124" y="80"/>
                </a:lnTo>
                <a:lnTo>
                  <a:pt x="122" y="82"/>
                </a:lnTo>
                <a:lnTo>
                  <a:pt x="121" y="85"/>
                </a:lnTo>
                <a:lnTo>
                  <a:pt x="120" y="87"/>
                </a:lnTo>
                <a:lnTo>
                  <a:pt x="120" y="91"/>
                </a:lnTo>
                <a:lnTo>
                  <a:pt x="120" y="166"/>
                </a:lnTo>
                <a:lnTo>
                  <a:pt x="74" y="166"/>
                </a:lnTo>
                <a:lnTo>
                  <a:pt x="14" y="166"/>
                </a:lnTo>
                <a:lnTo>
                  <a:pt x="12" y="166"/>
                </a:lnTo>
                <a:lnTo>
                  <a:pt x="8" y="167"/>
                </a:lnTo>
                <a:lnTo>
                  <a:pt x="6" y="168"/>
                </a:lnTo>
                <a:lnTo>
                  <a:pt x="4" y="170"/>
                </a:lnTo>
                <a:lnTo>
                  <a:pt x="2" y="172"/>
                </a:lnTo>
                <a:lnTo>
                  <a:pt x="1" y="174"/>
                </a:lnTo>
                <a:lnTo>
                  <a:pt x="0" y="178"/>
                </a:lnTo>
                <a:lnTo>
                  <a:pt x="0" y="181"/>
                </a:lnTo>
                <a:lnTo>
                  <a:pt x="0" y="184"/>
                </a:lnTo>
                <a:lnTo>
                  <a:pt x="1" y="186"/>
                </a:lnTo>
                <a:lnTo>
                  <a:pt x="2" y="189"/>
                </a:lnTo>
                <a:lnTo>
                  <a:pt x="4" y="191"/>
                </a:lnTo>
                <a:lnTo>
                  <a:pt x="6" y="193"/>
                </a:lnTo>
                <a:lnTo>
                  <a:pt x="8" y="194"/>
                </a:lnTo>
                <a:lnTo>
                  <a:pt x="12" y="195"/>
                </a:lnTo>
                <a:lnTo>
                  <a:pt x="14" y="195"/>
                </a:lnTo>
                <a:lnTo>
                  <a:pt x="59" y="195"/>
                </a:lnTo>
                <a:lnTo>
                  <a:pt x="59" y="856"/>
                </a:lnTo>
                <a:lnTo>
                  <a:pt x="14" y="856"/>
                </a:lnTo>
                <a:lnTo>
                  <a:pt x="12" y="857"/>
                </a:lnTo>
                <a:lnTo>
                  <a:pt x="8" y="858"/>
                </a:lnTo>
                <a:lnTo>
                  <a:pt x="6" y="859"/>
                </a:lnTo>
                <a:lnTo>
                  <a:pt x="4" y="861"/>
                </a:lnTo>
                <a:lnTo>
                  <a:pt x="2" y="864"/>
                </a:lnTo>
                <a:lnTo>
                  <a:pt x="1" y="866"/>
                </a:lnTo>
                <a:lnTo>
                  <a:pt x="0" y="868"/>
                </a:lnTo>
                <a:lnTo>
                  <a:pt x="0" y="871"/>
                </a:lnTo>
                <a:lnTo>
                  <a:pt x="0" y="875"/>
                </a:lnTo>
                <a:lnTo>
                  <a:pt x="1" y="877"/>
                </a:lnTo>
                <a:lnTo>
                  <a:pt x="2" y="880"/>
                </a:lnTo>
                <a:lnTo>
                  <a:pt x="4" y="882"/>
                </a:lnTo>
                <a:lnTo>
                  <a:pt x="6" y="883"/>
                </a:lnTo>
                <a:lnTo>
                  <a:pt x="8" y="886"/>
                </a:lnTo>
                <a:lnTo>
                  <a:pt x="12" y="887"/>
                </a:lnTo>
                <a:lnTo>
                  <a:pt x="14" y="887"/>
                </a:lnTo>
                <a:lnTo>
                  <a:pt x="74" y="887"/>
                </a:lnTo>
                <a:lnTo>
                  <a:pt x="360" y="887"/>
                </a:lnTo>
                <a:lnTo>
                  <a:pt x="360" y="691"/>
                </a:lnTo>
                <a:lnTo>
                  <a:pt x="360" y="688"/>
                </a:lnTo>
                <a:lnTo>
                  <a:pt x="361" y="685"/>
                </a:lnTo>
                <a:lnTo>
                  <a:pt x="362" y="683"/>
                </a:lnTo>
                <a:lnTo>
                  <a:pt x="364" y="681"/>
                </a:lnTo>
                <a:lnTo>
                  <a:pt x="366" y="679"/>
                </a:lnTo>
                <a:lnTo>
                  <a:pt x="368" y="677"/>
                </a:lnTo>
                <a:lnTo>
                  <a:pt x="372" y="676"/>
                </a:lnTo>
                <a:lnTo>
                  <a:pt x="375" y="676"/>
                </a:lnTo>
                <a:lnTo>
                  <a:pt x="525" y="676"/>
                </a:lnTo>
                <a:lnTo>
                  <a:pt x="528" y="676"/>
                </a:lnTo>
                <a:lnTo>
                  <a:pt x="530" y="677"/>
                </a:lnTo>
                <a:lnTo>
                  <a:pt x="534" y="679"/>
                </a:lnTo>
                <a:lnTo>
                  <a:pt x="536" y="681"/>
                </a:lnTo>
                <a:lnTo>
                  <a:pt x="537" y="683"/>
                </a:lnTo>
                <a:lnTo>
                  <a:pt x="539" y="685"/>
                </a:lnTo>
                <a:lnTo>
                  <a:pt x="539" y="688"/>
                </a:lnTo>
                <a:lnTo>
                  <a:pt x="540" y="692"/>
                </a:lnTo>
                <a:lnTo>
                  <a:pt x="540" y="887"/>
                </a:lnTo>
                <a:lnTo>
                  <a:pt x="825" y="887"/>
                </a:lnTo>
                <a:lnTo>
                  <a:pt x="885" y="887"/>
                </a:lnTo>
                <a:lnTo>
                  <a:pt x="888" y="886"/>
                </a:lnTo>
                <a:lnTo>
                  <a:pt x="891" y="886"/>
                </a:lnTo>
                <a:lnTo>
                  <a:pt x="894" y="883"/>
                </a:lnTo>
                <a:lnTo>
                  <a:pt x="896" y="882"/>
                </a:lnTo>
                <a:lnTo>
                  <a:pt x="898" y="880"/>
                </a:lnTo>
                <a:lnTo>
                  <a:pt x="899" y="877"/>
                </a:lnTo>
                <a:lnTo>
                  <a:pt x="900" y="875"/>
                </a:lnTo>
                <a:lnTo>
                  <a:pt x="900" y="871"/>
                </a:lnTo>
                <a:lnTo>
                  <a:pt x="900" y="868"/>
                </a:lnTo>
                <a:lnTo>
                  <a:pt x="899" y="866"/>
                </a:lnTo>
                <a:lnTo>
                  <a:pt x="898" y="864"/>
                </a:lnTo>
                <a:lnTo>
                  <a:pt x="896" y="861"/>
                </a:lnTo>
                <a:lnTo>
                  <a:pt x="894" y="859"/>
                </a:lnTo>
                <a:lnTo>
                  <a:pt x="891" y="858"/>
                </a:lnTo>
                <a:lnTo>
                  <a:pt x="888" y="857"/>
                </a:lnTo>
                <a:lnTo>
                  <a:pt x="885" y="857"/>
                </a:lnTo>
                <a:lnTo>
                  <a:pt x="885" y="8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ECD7DD9-DB73-43A8-80F4-D5959C3B9B74}"/>
              </a:ext>
            </a:extLst>
          </p:cNvPr>
          <p:cNvGrpSpPr>
            <a:grpSpLocks noChangeAspect="1"/>
          </p:cNvGrpSpPr>
          <p:nvPr/>
        </p:nvGrpSpPr>
        <p:grpSpPr>
          <a:xfrm>
            <a:off x="3043353" y="1274038"/>
            <a:ext cx="364020" cy="360000"/>
            <a:chOff x="2598738" y="1919288"/>
            <a:chExt cx="287338" cy="284163"/>
          </a:xfrm>
          <a:solidFill>
            <a:schemeClr val="bg1"/>
          </a:solidFill>
        </p:grpSpPr>
        <p:sp>
          <p:nvSpPr>
            <p:cNvPr id="17" name="Freeform 505">
              <a:extLst>
                <a:ext uri="{FF2B5EF4-FFF2-40B4-BE49-F238E27FC236}">
                  <a16:creationId xmlns:a16="http://schemas.microsoft.com/office/drawing/2014/main" id="{46191961-B471-4BF6-BDAB-629A90FDD7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8738" y="1982788"/>
              <a:ext cx="142875" cy="220663"/>
            </a:xfrm>
            <a:custGeom>
              <a:avLst/>
              <a:gdLst>
                <a:gd name="T0" fmla="*/ 121 w 452"/>
                <a:gd name="T1" fmla="*/ 172 h 695"/>
                <a:gd name="T2" fmla="*/ 122 w 452"/>
                <a:gd name="T3" fmla="*/ 169 h 695"/>
                <a:gd name="T4" fmla="*/ 123 w 452"/>
                <a:gd name="T5" fmla="*/ 166 h 695"/>
                <a:gd name="T6" fmla="*/ 125 w 452"/>
                <a:gd name="T7" fmla="*/ 163 h 695"/>
                <a:gd name="T8" fmla="*/ 127 w 452"/>
                <a:gd name="T9" fmla="*/ 160 h 695"/>
                <a:gd name="T10" fmla="*/ 131 w 452"/>
                <a:gd name="T11" fmla="*/ 158 h 695"/>
                <a:gd name="T12" fmla="*/ 134 w 452"/>
                <a:gd name="T13" fmla="*/ 157 h 695"/>
                <a:gd name="T14" fmla="*/ 138 w 452"/>
                <a:gd name="T15" fmla="*/ 158 h 695"/>
                <a:gd name="T16" fmla="*/ 142 w 452"/>
                <a:gd name="T17" fmla="*/ 159 h 695"/>
                <a:gd name="T18" fmla="*/ 352 w 452"/>
                <a:gd name="T19" fmla="*/ 250 h 695"/>
                <a:gd name="T20" fmla="*/ 357 w 452"/>
                <a:gd name="T21" fmla="*/ 252 h 695"/>
                <a:gd name="T22" fmla="*/ 359 w 452"/>
                <a:gd name="T23" fmla="*/ 255 h 695"/>
                <a:gd name="T24" fmla="*/ 361 w 452"/>
                <a:gd name="T25" fmla="*/ 259 h 695"/>
                <a:gd name="T26" fmla="*/ 362 w 452"/>
                <a:gd name="T27" fmla="*/ 263 h 695"/>
                <a:gd name="T28" fmla="*/ 362 w 452"/>
                <a:gd name="T29" fmla="*/ 459 h 695"/>
                <a:gd name="T30" fmla="*/ 361 w 452"/>
                <a:gd name="T31" fmla="*/ 463 h 695"/>
                <a:gd name="T32" fmla="*/ 360 w 452"/>
                <a:gd name="T33" fmla="*/ 466 h 695"/>
                <a:gd name="T34" fmla="*/ 358 w 452"/>
                <a:gd name="T35" fmla="*/ 469 h 695"/>
                <a:gd name="T36" fmla="*/ 354 w 452"/>
                <a:gd name="T37" fmla="*/ 472 h 695"/>
                <a:gd name="T38" fmla="*/ 351 w 452"/>
                <a:gd name="T39" fmla="*/ 474 h 695"/>
                <a:gd name="T40" fmla="*/ 347 w 452"/>
                <a:gd name="T41" fmla="*/ 474 h 695"/>
                <a:gd name="T42" fmla="*/ 344 w 452"/>
                <a:gd name="T43" fmla="*/ 474 h 695"/>
                <a:gd name="T44" fmla="*/ 340 w 452"/>
                <a:gd name="T45" fmla="*/ 473 h 695"/>
                <a:gd name="T46" fmla="*/ 130 w 452"/>
                <a:gd name="T47" fmla="*/ 383 h 695"/>
                <a:gd name="T48" fmla="*/ 126 w 452"/>
                <a:gd name="T49" fmla="*/ 380 h 695"/>
                <a:gd name="T50" fmla="*/ 123 w 452"/>
                <a:gd name="T51" fmla="*/ 377 h 695"/>
                <a:gd name="T52" fmla="*/ 122 w 452"/>
                <a:gd name="T53" fmla="*/ 373 h 695"/>
                <a:gd name="T54" fmla="*/ 121 w 452"/>
                <a:gd name="T55" fmla="*/ 369 h 695"/>
                <a:gd name="T56" fmla="*/ 121 w 452"/>
                <a:gd name="T57" fmla="*/ 172 h 695"/>
                <a:gd name="T58" fmla="*/ 0 w 452"/>
                <a:gd name="T59" fmla="*/ 474 h 695"/>
                <a:gd name="T60" fmla="*/ 0 w 452"/>
                <a:gd name="T61" fmla="*/ 478 h 695"/>
                <a:gd name="T62" fmla="*/ 3 w 452"/>
                <a:gd name="T63" fmla="*/ 482 h 695"/>
                <a:gd name="T64" fmla="*/ 6 w 452"/>
                <a:gd name="T65" fmla="*/ 485 h 695"/>
                <a:gd name="T66" fmla="*/ 9 w 452"/>
                <a:gd name="T67" fmla="*/ 488 h 695"/>
                <a:gd name="T68" fmla="*/ 452 w 452"/>
                <a:gd name="T69" fmla="*/ 695 h 695"/>
                <a:gd name="T70" fmla="*/ 452 w 452"/>
                <a:gd name="T71" fmla="*/ 685 h 695"/>
                <a:gd name="T72" fmla="*/ 452 w 452"/>
                <a:gd name="T73" fmla="*/ 661 h 695"/>
                <a:gd name="T74" fmla="*/ 452 w 452"/>
                <a:gd name="T75" fmla="*/ 198 h 695"/>
                <a:gd name="T76" fmla="*/ 452 w 452"/>
                <a:gd name="T77" fmla="*/ 198 h 695"/>
                <a:gd name="T78" fmla="*/ 0 w 452"/>
                <a:gd name="T79" fmla="*/ 0 h 695"/>
                <a:gd name="T80" fmla="*/ 0 w 452"/>
                <a:gd name="T81" fmla="*/ 474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52" h="695">
                  <a:moveTo>
                    <a:pt x="121" y="172"/>
                  </a:moveTo>
                  <a:lnTo>
                    <a:pt x="122" y="169"/>
                  </a:lnTo>
                  <a:lnTo>
                    <a:pt x="123" y="166"/>
                  </a:lnTo>
                  <a:lnTo>
                    <a:pt x="125" y="163"/>
                  </a:lnTo>
                  <a:lnTo>
                    <a:pt x="127" y="160"/>
                  </a:lnTo>
                  <a:lnTo>
                    <a:pt x="131" y="158"/>
                  </a:lnTo>
                  <a:lnTo>
                    <a:pt x="134" y="157"/>
                  </a:lnTo>
                  <a:lnTo>
                    <a:pt x="138" y="158"/>
                  </a:lnTo>
                  <a:lnTo>
                    <a:pt x="142" y="159"/>
                  </a:lnTo>
                  <a:lnTo>
                    <a:pt x="352" y="250"/>
                  </a:lnTo>
                  <a:lnTo>
                    <a:pt x="357" y="252"/>
                  </a:lnTo>
                  <a:lnTo>
                    <a:pt x="359" y="255"/>
                  </a:lnTo>
                  <a:lnTo>
                    <a:pt x="361" y="259"/>
                  </a:lnTo>
                  <a:lnTo>
                    <a:pt x="362" y="263"/>
                  </a:lnTo>
                  <a:lnTo>
                    <a:pt x="362" y="459"/>
                  </a:lnTo>
                  <a:lnTo>
                    <a:pt x="361" y="463"/>
                  </a:lnTo>
                  <a:lnTo>
                    <a:pt x="360" y="466"/>
                  </a:lnTo>
                  <a:lnTo>
                    <a:pt x="358" y="469"/>
                  </a:lnTo>
                  <a:lnTo>
                    <a:pt x="354" y="472"/>
                  </a:lnTo>
                  <a:lnTo>
                    <a:pt x="351" y="474"/>
                  </a:lnTo>
                  <a:lnTo>
                    <a:pt x="347" y="474"/>
                  </a:lnTo>
                  <a:lnTo>
                    <a:pt x="344" y="474"/>
                  </a:lnTo>
                  <a:lnTo>
                    <a:pt x="340" y="473"/>
                  </a:lnTo>
                  <a:lnTo>
                    <a:pt x="130" y="383"/>
                  </a:lnTo>
                  <a:lnTo>
                    <a:pt x="126" y="380"/>
                  </a:lnTo>
                  <a:lnTo>
                    <a:pt x="123" y="377"/>
                  </a:lnTo>
                  <a:lnTo>
                    <a:pt x="122" y="373"/>
                  </a:lnTo>
                  <a:lnTo>
                    <a:pt x="121" y="369"/>
                  </a:lnTo>
                  <a:lnTo>
                    <a:pt x="121" y="172"/>
                  </a:lnTo>
                  <a:close/>
                  <a:moveTo>
                    <a:pt x="0" y="474"/>
                  </a:moveTo>
                  <a:lnTo>
                    <a:pt x="0" y="478"/>
                  </a:lnTo>
                  <a:lnTo>
                    <a:pt x="3" y="482"/>
                  </a:lnTo>
                  <a:lnTo>
                    <a:pt x="6" y="485"/>
                  </a:lnTo>
                  <a:lnTo>
                    <a:pt x="9" y="488"/>
                  </a:lnTo>
                  <a:lnTo>
                    <a:pt x="452" y="695"/>
                  </a:lnTo>
                  <a:lnTo>
                    <a:pt x="452" y="685"/>
                  </a:lnTo>
                  <a:lnTo>
                    <a:pt x="452" y="661"/>
                  </a:lnTo>
                  <a:lnTo>
                    <a:pt x="452" y="198"/>
                  </a:lnTo>
                  <a:lnTo>
                    <a:pt x="452" y="198"/>
                  </a:lnTo>
                  <a:lnTo>
                    <a:pt x="0" y="0"/>
                  </a:lnTo>
                  <a:lnTo>
                    <a:pt x="0" y="4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506">
              <a:extLst>
                <a:ext uri="{FF2B5EF4-FFF2-40B4-BE49-F238E27FC236}">
                  <a16:creationId xmlns:a16="http://schemas.microsoft.com/office/drawing/2014/main" id="{46E1C827-C2CE-457B-9A70-5A71EFD51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088" y="1947863"/>
              <a:ext cx="201613" cy="90488"/>
            </a:xfrm>
            <a:custGeom>
              <a:avLst/>
              <a:gdLst>
                <a:gd name="T0" fmla="*/ 212 w 639"/>
                <a:gd name="T1" fmla="*/ 0 h 281"/>
                <a:gd name="T2" fmla="*/ 0 w 639"/>
                <a:gd name="T3" fmla="*/ 85 h 281"/>
                <a:gd name="T4" fmla="*/ 449 w 639"/>
                <a:gd name="T5" fmla="*/ 281 h 281"/>
                <a:gd name="T6" fmla="*/ 639 w 639"/>
                <a:gd name="T7" fmla="*/ 192 h 281"/>
                <a:gd name="T8" fmla="*/ 212 w 639"/>
                <a:gd name="T9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9" h="281">
                  <a:moveTo>
                    <a:pt x="212" y="0"/>
                  </a:moveTo>
                  <a:lnTo>
                    <a:pt x="0" y="85"/>
                  </a:lnTo>
                  <a:lnTo>
                    <a:pt x="449" y="281"/>
                  </a:lnTo>
                  <a:lnTo>
                    <a:pt x="639" y="192"/>
                  </a:lnTo>
                  <a:lnTo>
                    <a:pt x="2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507">
              <a:extLst>
                <a:ext uri="{FF2B5EF4-FFF2-40B4-BE49-F238E27FC236}">
                  <a16:creationId xmlns:a16="http://schemas.microsoft.com/office/drawing/2014/main" id="{A83762A4-BF24-4633-BB25-EAF95CD6E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138" y="1984375"/>
              <a:ext cx="134938" cy="219075"/>
            </a:xfrm>
            <a:custGeom>
              <a:avLst/>
              <a:gdLst>
                <a:gd name="T0" fmla="*/ 0 w 421"/>
                <a:gd name="T1" fmla="*/ 196 h 693"/>
                <a:gd name="T2" fmla="*/ 0 w 421"/>
                <a:gd name="T3" fmla="*/ 659 h 693"/>
                <a:gd name="T4" fmla="*/ 0 w 421"/>
                <a:gd name="T5" fmla="*/ 684 h 693"/>
                <a:gd name="T6" fmla="*/ 0 w 421"/>
                <a:gd name="T7" fmla="*/ 693 h 693"/>
                <a:gd name="T8" fmla="*/ 413 w 421"/>
                <a:gd name="T9" fmla="*/ 487 h 693"/>
                <a:gd name="T10" fmla="*/ 416 w 421"/>
                <a:gd name="T11" fmla="*/ 483 h 693"/>
                <a:gd name="T12" fmla="*/ 419 w 421"/>
                <a:gd name="T13" fmla="*/ 481 h 693"/>
                <a:gd name="T14" fmla="*/ 420 w 421"/>
                <a:gd name="T15" fmla="*/ 477 h 693"/>
                <a:gd name="T16" fmla="*/ 421 w 421"/>
                <a:gd name="T17" fmla="*/ 473 h 693"/>
                <a:gd name="T18" fmla="*/ 421 w 421"/>
                <a:gd name="T19" fmla="*/ 0 h 693"/>
                <a:gd name="T20" fmla="*/ 0 w 421"/>
                <a:gd name="T21" fmla="*/ 19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1" h="693">
                  <a:moveTo>
                    <a:pt x="0" y="196"/>
                  </a:moveTo>
                  <a:lnTo>
                    <a:pt x="0" y="659"/>
                  </a:lnTo>
                  <a:lnTo>
                    <a:pt x="0" y="684"/>
                  </a:lnTo>
                  <a:lnTo>
                    <a:pt x="0" y="693"/>
                  </a:lnTo>
                  <a:lnTo>
                    <a:pt x="413" y="487"/>
                  </a:lnTo>
                  <a:lnTo>
                    <a:pt x="416" y="483"/>
                  </a:lnTo>
                  <a:lnTo>
                    <a:pt x="419" y="481"/>
                  </a:lnTo>
                  <a:lnTo>
                    <a:pt x="420" y="477"/>
                  </a:lnTo>
                  <a:lnTo>
                    <a:pt x="421" y="473"/>
                  </a:lnTo>
                  <a:lnTo>
                    <a:pt x="421" y="0"/>
                  </a:lnTo>
                  <a:lnTo>
                    <a:pt x="0" y="1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508">
              <a:extLst>
                <a:ext uri="{FF2B5EF4-FFF2-40B4-BE49-F238E27FC236}">
                  <a16:creationId xmlns:a16="http://schemas.microsoft.com/office/drawing/2014/main" id="{14499889-31D6-4120-A9F4-EDA946FBD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463" y="1919288"/>
              <a:ext cx="195263" cy="85725"/>
            </a:xfrm>
            <a:custGeom>
              <a:avLst/>
              <a:gdLst>
                <a:gd name="T0" fmla="*/ 618 w 618"/>
                <a:gd name="T1" fmla="*/ 178 h 269"/>
                <a:gd name="T2" fmla="*/ 203 w 618"/>
                <a:gd name="T3" fmla="*/ 1 h 269"/>
                <a:gd name="T4" fmla="*/ 201 w 618"/>
                <a:gd name="T5" fmla="*/ 0 h 269"/>
                <a:gd name="T6" fmla="*/ 198 w 618"/>
                <a:gd name="T7" fmla="*/ 0 h 269"/>
                <a:gd name="T8" fmla="*/ 195 w 618"/>
                <a:gd name="T9" fmla="*/ 0 h 269"/>
                <a:gd name="T10" fmla="*/ 193 w 618"/>
                <a:gd name="T11" fmla="*/ 1 h 269"/>
                <a:gd name="T12" fmla="*/ 0 w 618"/>
                <a:gd name="T13" fmla="*/ 77 h 269"/>
                <a:gd name="T14" fmla="*/ 423 w 618"/>
                <a:gd name="T15" fmla="*/ 269 h 269"/>
                <a:gd name="T16" fmla="*/ 618 w 618"/>
                <a:gd name="T17" fmla="*/ 17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8" h="269">
                  <a:moveTo>
                    <a:pt x="618" y="178"/>
                  </a:moveTo>
                  <a:lnTo>
                    <a:pt x="203" y="1"/>
                  </a:lnTo>
                  <a:lnTo>
                    <a:pt x="201" y="0"/>
                  </a:lnTo>
                  <a:lnTo>
                    <a:pt x="198" y="0"/>
                  </a:lnTo>
                  <a:lnTo>
                    <a:pt x="195" y="0"/>
                  </a:lnTo>
                  <a:lnTo>
                    <a:pt x="193" y="1"/>
                  </a:lnTo>
                  <a:lnTo>
                    <a:pt x="0" y="77"/>
                  </a:lnTo>
                  <a:lnTo>
                    <a:pt x="423" y="269"/>
                  </a:lnTo>
                  <a:lnTo>
                    <a:pt x="618" y="1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F3F12DD7-A104-411D-B5AB-9A671C050F97}"/>
              </a:ext>
            </a:extLst>
          </p:cNvPr>
          <p:cNvGrpSpPr>
            <a:grpSpLocks noChangeAspect="1"/>
          </p:cNvGrpSpPr>
          <p:nvPr/>
        </p:nvGrpSpPr>
        <p:grpSpPr>
          <a:xfrm>
            <a:off x="3974968" y="1274038"/>
            <a:ext cx="276460" cy="360000"/>
            <a:chOff x="304800" y="2492375"/>
            <a:chExt cx="220663" cy="287338"/>
          </a:xfrm>
          <a:solidFill>
            <a:schemeClr val="bg1"/>
          </a:solidFill>
        </p:grpSpPr>
        <p:sp>
          <p:nvSpPr>
            <p:cNvPr id="25" name="Freeform 374">
              <a:extLst>
                <a:ext uri="{FF2B5EF4-FFF2-40B4-BE49-F238E27FC236}">
                  <a16:creationId xmlns:a16="http://schemas.microsoft.com/office/drawing/2014/main" id="{D4446611-2FC6-421F-8037-F96DCD78F7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000" y="2540000"/>
              <a:ext cx="95250" cy="76200"/>
            </a:xfrm>
            <a:custGeom>
              <a:avLst/>
              <a:gdLst>
                <a:gd name="T0" fmla="*/ 135 w 301"/>
                <a:gd name="T1" fmla="*/ 151 h 242"/>
                <a:gd name="T2" fmla="*/ 141 w 301"/>
                <a:gd name="T3" fmla="*/ 153 h 242"/>
                <a:gd name="T4" fmla="*/ 146 w 301"/>
                <a:gd name="T5" fmla="*/ 156 h 242"/>
                <a:gd name="T6" fmla="*/ 149 w 301"/>
                <a:gd name="T7" fmla="*/ 160 h 242"/>
                <a:gd name="T8" fmla="*/ 150 w 301"/>
                <a:gd name="T9" fmla="*/ 167 h 242"/>
                <a:gd name="T10" fmla="*/ 149 w 301"/>
                <a:gd name="T11" fmla="*/ 172 h 242"/>
                <a:gd name="T12" fmla="*/ 146 w 301"/>
                <a:gd name="T13" fmla="*/ 176 h 242"/>
                <a:gd name="T14" fmla="*/ 141 w 301"/>
                <a:gd name="T15" fmla="*/ 181 h 242"/>
                <a:gd name="T16" fmla="*/ 135 w 301"/>
                <a:gd name="T17" fmla="*/ 182 h 242"/>
                <a:gd name="T18" fmla="*/ 72 w 301"/>
                <a:gd name="T19" fmla="*/ 181 h 242"/>
                <a:gd name="T20" fmla="*/ 67 w 301"/>
                <a:gd name="T21" fmla="*/ 178 h 242"/>
                <a:gd name="T22" fmla="*/ 63 w 301"/>
                <a:gd name="T23" fmla="*/ 174 h 242"/>
                <a:gd name="T24" fmla="*/ 60 w 301"/>
                <a:gd name="T25" fmla="*/ 169 h 242"/>
                <a:gd name="T26" fmla="*/ 60 w 301"/>
                <a:gd name="T27" fmla="*/ 163 h 242"/>
                <a:gd name="T28" fmla="*/ 63 w 301"/>
                <a:gd name="T29" fmla="*/ 158 h 242"/>
                <a:gd name="T30" fmla="*/ 67 w 301"/>
                <a:gd name="T31" fmla="*/ 154 h 242"/>
                <a:gd name="T32" fmla="*/ 72 w 301"/>
                <a:gd name="T33" fmla="*/ 152 h 242"/>
                <a:gd name="T34" fmla="*/ 75 w 301"/>
                <a:gd name="T35" fmla="*/ 151 h 242"/>
                <a:gd name="T36" fmla="*/ 286 w 301"/>
                <a:gd name="T37" fmla="*/ 242 h 242"/>
                <a:gd name="T38" fmla="*/ 292 w 301"/>
                <a:gd name="T39" fmla="*/ 241 h 242"/>
                <a:gd name="T40" fmla="*/ 296 w 301"/>
                <a:gd name="T41" fmla="*/ 237 h 242"/>
                <a:gd name="T42" fmla="*/ 300 w 301"/>
                <a:gd name="T43" fmla="*/ 232 h 242"/>
                <a:gd name="T44" fmla="*/ 301 w 301"/>
                <a:gd name="T45" fmla="*/ 227 h 242"/>
                <a:gd name="T46" fmla="*/ 301 w 301"/>
                <a:gd name="T47" fmla="*/ 12 h 242"/>
                <a:gd name="T48" fmla="*/ 298 w 301"/>
                <a:gd name="T49" fmla="*/ 7 h 242"/>
                <a:gd name="T50" fmla="*/ 294 w 301"/>
                <a:gd name="T51" fmla="*/ 4 h 242"/>
                <a:gd name="T52" fmla="*/ 289 w 301"/>
                <a:gd name="T53" fmla="*/ 0 h 242"/>
                <a:gd name="T54" fmla="*/ 15 w 301"/>
                <a:gd name="T55" fmla="*/ 0 h 242"/>
                <a:gd name="T56" fmla="*/ 9 w 301"/>
                <a:gd name="T57" fmla="*/ 1 h 242"/>
                <a:gd name="T58" fmla="*/ 5 w 301"/>
                <a:gd name="T59" fmla="*/ 5 h 242"/>
                <a:gd name="T60" fmla="*/ 1 w 301"/>
                <a:gd name="T61" fmla="*/ 10 h 242"/>
                <a:gd name="T62" fmla="*/ 0 w 301"/>
                <a:gd name="T63" fmla="*/ 15 h 242"/>
                <a:gd name="T64" fmla="*/ 0 w 301"/>
                <a:gd name="T65" fmla="*/ 229 h 242"/>
                <a:gd name="T66" fmla="*/ 2 w 301"/>
                <a:gd name="T67" fmla="*/ 235 h 242"/>
                <a:gd name="T68" fmla="*/ 7 w 301"/>
                <a:gd name="T69" fmla="*/ 239 h 242"/>
                <a:gd name="T70" fmla="*/ 12 w 301"/>
                <a:gd name="T71" fmla="*/ 241 h 242"/>
                <a:gd name="T72" fmla="*/ 15 w 301"/>
                <a:gd name="T73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242">
                  <a:moveTo>
                    <a:pt x="75" y="151"/>
                  </a:moveTo>
                  <a:lnTo>
                    <a:pt x="135" y="151"/>
                  </a:lnTo>
                  <a:lnTo>
                    <a:pt x="139" y="152"/>
                  </a:lnTo>
                  <a:lnTo>
                    <a:pt x="141" y="153"/>
                  </a:lnTo>
                  <a:lnTo>
                    <a:pt x="144" y="154"/>
                  </a:lnTo>
                  <a:lnTo>
                    <a:pt x="146" y="156"/>
                  </a:lnTo>
                  <a:lnTo>
                    <a:pt x="148" y="158"/>
                  </a:lnTo>
                  <a:lnTo>
                    <a:pt x="149" y="160"/>
                  </a:lnTo>
                  <a:lnTo>
                    <a:pt x="150" y="163"/>
                  </a:lnTo>
                  <a:lnTo>
                    <a:pt x="150" y="167"/>
                  </a:lnTo>
                  <a:lnTo>
                    <a:pt x="150" y="169"/>
                  </a:lnTo>
                  <a:lnTo>
                    <a:pt x="149" y="172"/>
                  </a:lnTo>
                  <a:lnTo>
                    <a:pt x="148" y="174"/>
                  </a:lnTo>
                  <a:lnTo>
                    <a:pt x="146" y="176"/>
                  </a:lnTo>
                  <a:lnTo>
                    <a:pt x="144" y="178"/>
                  </a:lnTo>
                  <a:lnTo>
                    <a:pt x="141" y="181"/>
                  </a:lnTo>
                  <a:lnTo>
                    <a:pt x="139" y="181"/>
                  </a:lnTo>
                  <a:lnTo>
                    <a:pt x="135" y="182"/>
                  </a:lnTo>
                  <a:lnTo>
                    <a:pt x="75" y="182"/>
                  </a:lnTo>
                  <a:lnTo>
                    <a:pt x="72" y="181"/>
                  </a:lnTo>
                  <a:lnTo>
                    <a:pt x="69" y="181"/>
                  </a:lnTo>
                  <a:lnTo>
                    <a:pt x="67" y="178"/>
                  </a:lnTo>
                  <a:lnTo>
                    <a:pt x="65" y="176"/>
                  </a:lnTo>
                  <a:lnTo>
                    <a:pt x="63" y="174"/>
                  </a:lnTo>
                  <a:lnTo>
                    <a:pt x="61" y="172"/>
                  </a:lnTo>
                  <a:lnTo>
                    <a:pt x="60" y="169"/>
                  </a:lnTo>
                  <a:lnTo>
                    <a:pt x="60" y="167"/>
                  </a:lnTo>
                  <a:lnTo>
                    <a:pt x="60" y="163"/>
                  </a:lnTo>
                  <a:lnTo>
                    <a:pt x="61" y="160"/>
                  </a:lnTo>
                  <a:lnTo>
                    <a:pt x="63" y="158"/>
                  </a:lnTo>
                  <a:lnTo>
                    <a:pt x="65" y="156"/>
                  </a:lnTo>
                  <a:lnTo>
                    <a:pt x="67" y="154"/>
                  </a:lnTo>
                  <a:lnTo>
                    <a:pt x="69" y="153"/>
                  </a:lnTo>
                  <a:lnTo>
                    <a:pt x="72" y="152"/>
                  </a:lnTo>
                  <a:lnTo>
                    <a:pt x="75" y="152"/>
                  </a:lnTo>
                  <a:lnTo>
                    <a:pt x="75" y="151"/>
                  </a:lnTo>
                  <a:close/>
                  <a:moveTo>
                    <a:pt x="15" y="242"/>
                  </a:moveTo>
                  <a:lnTo>
                    <a:pt x="286" y="242"/>
                  </a:lnTo>
                  <a:lnTo>
                    <a:pt x="289" y="241"/>
                  </a:lnTo>
                  <a:lnTo>
                    <a:pt x="292" y="241"/>
                  </a:lnTo>
                  <a:lnTo>
                    <a:pt x="294" y="239"/>
                  </a:lnTo>
                  <a:lnTo>
                    <a:pt x="296" y="237"/>
                  </a:lnTo>
                  <a:lnTo>
                    <a:pt x="298" y="235"/>
                  </a:lnTo>
                  <a:lnTo>
                    <a:pt x="300" y="232"/>
                  </a:lnTo>
                  <a:lnTo>
                    <a:pt x="301" y="230"/>
                  </a:lnTo>
                  <a:lnTo>
                    <a:pt x="301" y="227"/>
                  </a:lnTo>
                  <a:lnTo>
                    <a:pt x="301" y="15"/>
                  </a:lnTo>
                  <a:lnTo>
                    <a:pt x="301" y="12"/>
                  </a:lnTo>
                  <a:lnTo>
                    <a:pt x="300" y="10"/>
                  </a:lnTo>
                  <a:lnTo>
                    <a:pt x="298" y="7"/>
                  </a:lnTo>
                  <a:lnTo>
                    <a:pt x="296" y="5"/>
                  </a:lnTo>
                  <a:lnTo>
                    <a:pt x="294" y="4"/>
                  </a:lnTo>
                  <a:lnTo>
                    <a:pt x="292" y="1"/>
                  </a:lnTo>
                  <a:lnTo>
                    <a:pt x="289" y="0"/>
                  </a:lnTo>
                  <a:lnTo>
                    <a:pt x="286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4"/>
                  </a:lnTo>
                  <a:lnTo>
                    <a:pt x="5" y="5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227"/>
                  </a:lnTo>
                  <a:lnTo>
                    <a:pt x="0" y="229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5" y="237"/>
                  </a:lnTo>
                  <a:lnTo>
                    <a:pt x="7" y="239"/>
                  </a:lnTo>
                  <a:lnTo>
                    <a:pt x="9" y="241"/>
                  </a:lnTo>
                  <a:lnTo>
                    <a:pt x="12" y="241"/>
                  </a:lnTo>
                  <a:lnTo>
                    <a:pt x="15" y="242"/>
                  </a:lnTo>
                  <a:lnTo>
                    <a:pt x="15" y="2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" name="Freeform 375">
              <a:extLst>
                <a:ext uri="{FF2B5EF4-FFF2-40B4-BE49-F238E27FC236}">
                  <a16:creationId xmlns:a16="http://schemas.microsoft.com/office/drawing/2014/main" id="{9FAD4C06-CF56-4C95-A437-72E3EDACE7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800" y="2492375"/>
              <a:ext cx="220663" cy="287338"/>
            </a:xfrm>
            <a:custGeom>
              <a:avLst/>
              <a:gdLst>
                <a:gd name="T0" fmla="*/ 590 w 693"/>
                <a:gd name="T1" fmla="*/ 663 h 903"/>
                <a:gd name="T2" fmla="*/ 597 w 693"/>
                <a:gd name="T3" fmla="*/ 666 h 903"/>
                <a:gd name="T4" fmla="*/ 602 w 693"/>
                <a:gd name="T5" fmla="*/ 675 h 903"/>
                <a:gd name="T6" fmla="*/ 601 w 693"/>
                <a:gd name="T7" fmla="*/ 684 h 903"/>
                <a:gd name="T8" fmla="*/ 595 w 693"/>
                <a:gd name="T9" fmla="*/ 690 h 903"/>
                <a:gd name="T10" fmla="*/ 587 w 693"/>
                <a:gd name="T11" fmla="*/ 692 h 903"/>
                <a:gd name="T12" fmla="*/ 476 w 693"/>
                <a:gd name="T13" fmla="*/ 691 h 903"/>
                <a:gd name="T14" fmla="*/ 470 w 693"/>
                <a:gd name="T15" fmla="*/ 686 h 903"/>
                <a:gd name="T16" fmla="*/ 467 w 693"/>
                <a:gd name="T17" fmla="*/ 677 h 903"/>
                <a:gd name="T18" fmla="*/ 470 w 693"/>
                <a:gd name="T19" fmla="*/ 670 h 903"/>
                <a:gd name="T20" fmla="*/ 476 w 693"/>
                <a:gd name="T21" fmla="*/ 663 h 903"/>
                <a:gd name="T22" fmla="*/ 482 w 693"/>
                <a:gd name="T23" fmla="*/ 662 h 903"/>
                <a:gd name="T24" fmla="*/ 625 w 693"/>
                <a:gd name="T25" fmla="*/ 815 h 903"/>
                <a:gd name="T26" fmla="*/ 617 w 693"/>
                <a:gd name="T27" fmla="*/ 813 h 903"/>
                <a:gd name="T28" fmla="*/ 269 w 693"/>
                <a:gd name="T29" fmla="*/ 791 h 903"/>
                <a:gd name="T30" fmla="*/ 270 w 693"/>
                <a:gd name="T31" fmla="*/ 761 h 903"/>
                <a:gd name="T32" fmla="*/ 650 w 693"/>
                <a:gd name="T33" fmla="*/ 752 h 903"/>
                <a:gd name="T34" fmla="*/ 657 w 693"/>
                <a:gd name="T35" fmla="*/ 748 h 903"/>
                <a:gd name="T36" fmla="*/ 662 w 693"/>
                <a:gd name="T37" fmla="*/ 740 h 903"/>
                <a:gd name="T38" fmla="*/ 662 w 693"/>
                <a:gd name="T39" fmla="*/ 434 h 903"/>
                <a:gd name="T40" fmla="*/ 657 w 693"/>
                <a:gd name="T41" fmla="*/ 426 h 903"/>
                <a:gd name="T42" fmla="*/ 650 w 693"/>
                <a:gd name="T43" fmla="*/ 422 h 903"/>
                <a:gd name="T44" fmla="*/ 253 w 693"/>
                <a:gd name="T45" fmla="*/ 422 h 903"/>
                <a:gd name="T46" fmla="*/ 246 w 693"/>
                <a:gd name="T47" fmla="*/ 426 h 903"/>
                <a:gd name="T48" fmla="*/ 241 w 693"/>
                <a:gd name="T49" fmla="*/ 434 h 903"/>
                <a:gd name="T50" fmla="*/ 235 w 693"/>
                <a:gd name="T51" fmla="*/ 676 h 903"/>
                <a:gd name="T52" fmla="*/ 213 w 693"/>
                <a:gd name="T53" fmla="*/ 658 h 903"/>
                <a:gd name="T54" fmla="*/ 190 w 693"/>
                <a:gd name="T55" fmla="*/ 644 h 903"/>
                <a:gd name="T56" fmla="*/ 180 w 693"/>
                <a:gd name="T57" fmla="*/ 12 h 903"/>
                <a:gd name="T58" fmla="*/ 176 w 693"/>
                <a:gd name="T59" fmla="*/ 5 h 903"/>
                <a:gd name="T60" fmla="*/ 168 w 693"/>
                <a:gd name="T61" fmla="*/ 0 h 903"/>
                <a:gd name="T62" fmla="*/ 72 w 693"/>
                <a:gd name="T63" fmla="*/ 0 h 903"/>
                <a:gd name="T64" fmla="*/ 64 w 693"/>
                <a:gd name="T65" fmla="*/ 5 h 903"/>
                <a:gd name="T66" fmla="*/ 60 w 693"/>
                <a:gd name="T67" fmla="*/ 12 h 903"/>
                <a:gd name="T68" fmla="*/ 61 w 693"/>
                <a:gd name="T69" fmla="*/ 21 h 903"/>
                <a:gd name="T70" fmla="*/ 66 w 693"/>
                <a:gd name="T71" fmla="*/ 28 h 903"/>
                <a:gd name="T72" fmla="*/ 75 w 693"/>
                <a:gd name="T73" fmla="*/ 30 h 903"/>
                <a:gd name="T74" fmla="*/ 143 w 693"/>
                <a:gd name="T75" fmla="*/ 632 h 903"/>
                <a:gd name="T76" fmla="*/ 108 w 693"/>
                <a:gd name="T77" fmla="*/ 635 h 903"/>
                <a:gd name="T78" fmla="*/ 71 w 693"/>
                <a:gd name="T79" fmla="*/ 649 h 903"/>
                <a:gd name="T80" fmla="*/ 40 w 693"/>
                <a:gd name="T81" fmla="*/ 672 h 903"/>
                <a:gd name="T82" fmla="*/ 16 w 693"/>
                <a:gd name="T83" fmla="*/ 703 h 903"/>
                <a:gd name="T84" fmla="*/ 3 w 693"/>
                <a:gd name="T85" fmla="*/ 740 h 903"/>
                <a:gd name="T86" fmla="*/ 1 w 693"/>
                <a:gd name="T87" fmla="*/ 782 h 903"/>
                <a:gd name="T88" fmla="*/ 11 w 693"/>
                <a:gd name="T89" fmla="*/ 821 h 903"/>
                <a:gd name="T90" fmla="*/ 31 w 693"/>
                <a:gd name="T91" fmla="*/ 854 h 903"/>
                <a:gd name="T92" fmla="*/ 60 w 693"/>
                <a:gd name="T93" fmla="*/ 880 h 903"/>
                <a:gd name="T94" fmla="*/ 95 w 693"/>
                <a:gd name="T95" fmla="*/ 897 h 903"/>
                <a:gd name="T96" fmla="*/ 135 w 693"/>
                <a:gd name="T97" fmla="*/ 903 h 903"/>
                <a:gd name="T98" fmla="*/ 161 w 693"/>
                <a:gd name="T99" fmla="*/ 901 h 903"/>
                <a:gd name="T100" fmla="*/ 201 w 693"/>
                <a:gd name="T101" fmla="*/ 887 h 903"/>
                <a:gd name="T102" fmla="*/ 238 w 693"/>
                <a:gd name="T103" fmla="*/ 856 h 903"/>
                <a:gd name="T104" fmla="*/ 667 w 693"/>
                <a:gd name="T105" fmla="*/ 899 h 903"/>
                <a:gd name="T106" fmla="*/ 675 w 693"/>
                <a:gd name="T107" fmla="*/ 903 h 903"/>
                <a:gd name="T108" fmla="*/ 683 w 693"/>
                <a:gd name="T109" fmla="*/ 902 h 903"/>
                <a:gd name="T110" fmla="*/ 690 w 693"/>
                <a:gd name="T111" fmla="*/ 897 h 903"/>
                <a:gd name="T112" fmla="*/ 693 w 693"/>
                <a:gd name="T113" fmla="*/ 888 h 903"/>
                <a:gd name="T114" fmla="*/ 690 w 693"/>
                <a:gd name="T115" fmla="*/ 88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93" h="903">
                  <a:moveTo>
                    <a:pt x="482" y="662"/>
                  </a:moveTo>
                  <a:lnTo>
                    <a:pt x="587" y="662"/>
                  </a:lnTo>
                  <a:lnTo>
                    <a:pt x="590" y="663"/>
                  </a:lnTo>
                  <a:lnTo>
                    <a:pt x="593" y="663"/>
                  </a:lnTo>
                  <a:lnTo>
                    <a:pt x="595" y="665"/>
                  </a:lnTo>
                  <a:lnTo>
                    <a:pt x="597" y="666"/>
                  </a:lnTo>
                  <a:lnTo>
                    <a:pt x="600" y="670"/>
                  </a:lnTo>
                  <a:lnTo>
                    <a:pt x="601" y="672"/>
                  </a:lnTo>
                  <a:lnTo>
                    <a:pt x="602" y="675"/>
                  </a:lnTo>
                  <a:lnTo>
                    <a:pt x="602" y="677"/>
                  </a:lnTo>
                  <a:lnTo>
                    <a:pt x="602" y="680"/>
                  </a:lnTo>
                  <a:lnTo>
                    <a:pt x="601" y="684"/>
                  </a:lnTo>
                  <a:lnTo>
                    <a:pt x="600" y="686"/>
                  </a:lnTo>
                  <a:lnTo>
                    <a:pt x="597" y="688"/>
                  </a:lnTo>
                  <a:lnTo>
                    <a:pt x="595" y="690"/>
                  </a:lnTo>
                  <a:lnTo>
                    <a:pt x="593" y="691"/>
                  </a:lnTo>
                  <a:lnTo>
                    <a:pt x="590" y="692"/>
                  </a:lnTo>
                  <a:lnTo>
                    <a:pt x="587" y="692"/>
                  </a:lnTo>
                  <a:lnTo>
                    <a:pt x="482" y="692"/>
                  </a:lnTo>
                  <a:lnTo>
                    <a:pt x="478" y="692"/>
                  </a:lnTo>
                  <a:lnTo>
                    <a:pt x="476" y="691"/>
                  </a:lnTo>
                  <a:lnTo>
                    <a:pt x="473" y="690"/>
                  </a:lnTo>
                  <a:lnTo>
                    <a:pt x="471" y="688"/>
                  </a:lnTo>
                  <a:lnTo>
                    <a:pt x="470" y="686"/>
                  </a:lnTo>
                  <a:lnTo>
                    <a:pt x="468" y="684"/>
                  </a:lnTo>
                  <a:lnTo>
                    <a:pt x="467" y="680"/>
                  </a:lnTo>
                  <a:lnTo>
                    <a:pt x="467" y="677"/>
                  </a:lnTo>
                  <a:lnTo>
                    <a:pt x="467" y="675"/>
                  </a:lnTo>
                  <a:lnTo>
                    <a:pt x="468" y="672"/>
                  </a:lnTo>
                  <a:lnTo>
                    <a:pt x="470" y="670"/>
                  </a:lnTo>
                  <a:lnTo>
                    <a:pt x="471" y="666"/>
                  </a:lnTo>
                  <a:lnTo>
                    <a:pt x="473" y="665"/>
                  </a:lnTo>
                  <a:lnTo>
                    <a:pt x="476" y="663"/>
                  </a:lnTo>
                  <a:lnTo>
                    <a:pt x="478" y="663"/>
                  </a:lnTo>
                  <a:lnTo>
                    <a:pt x="482" y="662"/>
                  </a:lnTo>
                  <a:lnTo>
                    <a:pt x="482" y="662"/>
                  </a:lnTo>
                  <a:close/>
                  <a:moveTo>
                    <a:pt x="689" y="878"/>
                  </a:moveTo>
                  <a:lnTo>
                    <a:pt x="627" y="818"/>
                  </a:lnTo>
                  <a:lnTo>
                    <a:pt x="625" y="815"/>
                  </a:lnTo>
                  <a:lnTo>
                    <a:pt x="623" y="814"/>
                  </a:lnTo>
                  <a:lnTo>
                    <a:pt x="620" y="813"/>
                  </a:lnTo>
                  <a:lnTo>
                    <a:pt x="617" y="813"/>
                  </a:lnTo>
                  <a:lnTo>
                    <a:pt x="263" y="813"/>
                  </a:lnTo>
                  <a:lnTo>
                    <a:pt x="266" y="803"/>
                  </a:lnTo>
                  <a:lnTo>
                    <a:pt x="269" y="791"/>
                  </a:lnTo>
                  <a:lnTo>
                    <a:pt x="270" y="780"/>
                  </a:lnTo>
                  <a:lnTo>
                    <a:pt x="271" y="768"/>
                  </a:lnTo>
                  <a:lnTo>
                    <a:pt x="270" y="761"/>
                  </a:lnTo>
                  <a:lnTo>
                    <a:pt x="270" y="753"/>
                  </a:lnTo>
                  <a:lnTo>
                    <a:pt x="648" y="753"/>
                  </a:lnTo>
                  <a:lnTo>
                    <a:pt x="650" y="752"/>
                  </a:lnTo>
                  <a:lnTo>
                    <a:pt x="653" y="751"/>
                  </a:lnTo>
                  <a:lnTo>
                    <a:pt x="655" y="750"/>
                  </a:lnTo>
                  <a:lnTo>
                    <a:pt x="657" y="748"/>
                  </a:lnTo>
                  <a:lnTo>
                    <a:pt x="660" y="746"/>
                  </a:lnTo>
                  <a:lnTo>
                    <a:pt x="661" y="744"/>
                  </a:lnTo>
                  <a:lnTo>
                    <a:pt x="662" y="740"/>
                  </a:lnTo>
                  <a:lnTo>
                    <a:pt x="663" y="738"/>
                  </a:lnTo>
                  <a:lnTo>
                    <a:pt x="663" y="437"/>
                  </a:lnTo>
                  <a:lnTo>
                    <a:pt x="662" y="434"/>
                  </a:lnTo>
                  <a:lnTo>
                    <a:pt x="661" y="430"/>
                  </a:lnTo>
                  <a:lnTo>
                    <a:pt x="660" y="428"/>
                  </a:lnTo>
                  <a:lnTo>
                    <a:pt x="657" y="426"/>
                  </a:lnTo>
                  <a:lnTo>
                    <a:pt x="655" y="424"/>
                  </a:lnTo>
                  <a:lnTo>
                    <a:pt x="653" y="423"/>
                  </a:lnTo>
                  <a:lnTo>
                    <a:pt x="650" y="422"/>
                  </a:lnTo>
                  <a:lnTo>
                    <a:pt x="648" y="422"/>
                  </a:lnTo>
                  <a:lnTo>
                    <a:pt x="256" y="422"/>
                  </a:lnTo>
                  <a:lnTo>
                    <a:pt x="253" y="422"/>
                  </a:lnTo>
                  <a:lnTo>
                    <a:pt x="250" y="423"/>
                  </a:lnTo>
                  <a:lnTo>
                    <a:pt x="248" y="424"/>
                  </a:lnTo>
                  <a:lnTo>
                    <a:pt x="246" y="426"/>
                  </a:lnTo>
                  <a:lnTo>
                    <a:pt x="243" y="428"/>
                  </a:lnTo>
                  <a:lnTo>
                    <a:pt x="242" y="430"/>
                  </a:lnTo>
                  <a:lnTo>
                    <a:pt x="241" y="434"/>
                  </a:lnTo>
                  <a:lnTo>
                    <a:pt x="241" y="437"/>
                  </a:lnTo>
                  <a:lnTo>
                    <a:pt x="241" y="682"/>
                  </a:lnTo>
                  <a:lnTo>
                    <a:pt x="235" y="676"/>
                  </a:lnTo>
                  <a:lnTo>
                    <a:pt x="228" y="670"/>
                  </a:lnTo>
                  <a:lnTo>
                    <a:pt x="221" y="663"/>
                  </a:lnTo>
                  <a:lnTo>
                    <a:pt x="213" y="658"/>
                  </a:lnTo>
                  <a:lnTo>
                    <a:pt x="206" y="652"/>
                  </a:lnTo>
                  <a:lnTo>
                    <a:pt x="198" y="648"/>
                  </a:lnTo>
                  <a:lnTo>
                    <a:pt x="190" y="644"/>
                  </a:lnTo>
                  <a:lnTo>
                    <a:pt x="180" y="641"/>
                  </a:lnTo>
                  <a:lnTo>
                    <a:pt x="180" y="15"/>
                  </a:lnTo>
                  <a:lnTo>
                    <a:pt x="180" y="12"/>
                  </a:lnTo>
                  <a:lnTo>
                    <a:pt x="179" y="9"/>
                  </a:lnTo>
                  <a:lnTo>
                    <a:pt x="178" y="7"/>
                  </a:lnTo>
                  <a:lnTo>
                    <a:pt x="176" y="5"/>
                  </a:lnTo>
                  <a:lnTo>
                    <a:pt x="174" y="2"/>
                  </a:lnTo>
                  <a:lnTo>
                    <a:pt x="172" y="1"/>
                  </a:lnTo>
                  <a:lnTo>
                    <a:pt x="168" y="0"/>
                  </a:lnTo>
                  <a:lnTo>
                    <a:pt x="165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6" y="2"/>
                  </a:lnTo>
                  <a:lnTo>
                    <a:pt x="64" y="5"/>
                  </a:lnTo>
                  <a:lnTo>
                    <a:pt x="63" y="7"/>
                  </a:lnTo>
                  <a:lnTo>
                    <a:pt x="61" y="9"/>
                  </a:lnTo>
                  <a:lnTo>
                    <a:pt x="60" y="12"/>
                  </a:lnTo>
                  <a:lnTo>
                    <a:pt x="60" y="15"/>
                  </a:lnTo>
                  <a:lnTo>
                    <a:pt x="60" y="18"/>
                  </a:lnTo>
                  <a:lnTo>
                    <a:pt x="61" y="21"/>
                  </a:lnTo>
                  <a:lnTo>
                    <a:pt x="63" y="24"/>
                  </a:lnTo>
                  <a:lnTo>
                    <a:pt x="64" y="26"/>
                  </a:lnTo>
                  <a:lnTo>
                    <a:pt x="66" y="28"/>
                  </a:lnTo>
                  <a:lnTo>
                    <a:pt x="70" y="29"/>
                  </a:lnTo>
                  <a:lnTo>
                    <a:pt x="72" y="30"/>
                  </a:lnTo>
                  <a:lnTo>
                    <a:pt x="75" y="30"/>
                  </a:lnTo>
                  <a:lnTo>
                    <a:pt x="150" y="30"/>
                  </a:lnTo>
                  <a:lnTo>
                    <a:pt x="150" y="633"/>
                  </a:lnTo>
                  <a:lnTo>
                    <a:pt x="143" y="632"/>
                  </a:lnTo>
                  <a:lnTo>
                    <a:pt x="135" y="632"/>
                  </a:lnTo>
                  <a:lnTo>
                    <a:pt x="121" y="633"/>
                  </a:lnTo>
                  <a:lnTo>
                    <a:pt x="108" y="635"/>
                  </a:lnTo>
                  <a:lnTo>
                    <a:pt x="95" y="638"/>
                  </a:lnTo>
                  <a:lnTo>
                    <a:pt x="83" y="643"/>
                  </a:lnTo>
                  <a:lnTo>
                    <a:pt x="71" y="649"/>
                  </a:lnTo>
                  <a:lnTo>
                    <a:pt x="60" y="656"/>
                  </a:lnTo>
                  <a:lnTo>
                    <a:pt x="49" y="663"/>
                  </a:lnTo>
                  <a:lnTo>
                    <a:pt x="40" y="672"/>
                  </a:lnTo>
                  <a:lnTo>
                    <a:pt x="31" y="681"/>
                  </a:lnTo>
                  <a:lnTo>
                    <a:pt x="24" y="692"/>
                  </a:lnTo>
                  <a:lnTo>
                    <a:pt x="16" y="703"/>
                  </a:lnTo>
                  <a:lnTo>
                    <a:pt x="11" y="716"/>
                  </a:lnTo>
                  <a:lnTo>
                    <a:pt x="6" y="727"/>
                  </a:lnTo>
                  <a:lnTo>
                    <a:pt x="3" y="740"/>
                  </a:lnTo>
                  <a:lnTo>
                    <a:pt x="1" y="754"/>
                  </a:lnTo>
                  <a:lnTo>
                    <a:pt x="0" y="768"/>
                  </a:lnTo>
                  <a:lnTo>
                    <a:pt x="1" y="782"/>
                  </a:lnTo>
                  <a:lnTo>
                    <a:pt x="3" y="795"/>
                  </a:lnTo>
                  <a:lnTo>
                    <a:pt x="6" y="808"/>
                  </a:lnTo>
                  <a:lnTo>
                    <a:pt x="11" y="821"/>
                  </a:lnTo>
                  <a:lnTo>
                    <a:pt x="16" y="833"/>
                  </a:lnTo>
                  <a:lnTo>
                    <a:pt x="24" y="843"/>
                  </a:lnTo>
                  <a:lnTo>
                    <a:pt x="31" y="854"/>
                  </a:lnTo>
                  <a:lnTo>
                    <a:pt x="40" y="864"/>
                  </a:lnTo>
                  <a:lnTo>
                    <a:pt x="49" y="872"/>
                  </a:lnTo>
                  <a:lnTo>
                    <a:pt x="60" y="880"/>
                  </a:lnTo>
                  <a:lnTo>
                    <a:pt x="71" y="887"/>
                  </a:lnTo>
                  <a:lnTo>
                    <a:pt x="83" y="893"/>
                  </a:lnTo>
                  <a:lnTo>
                    <a:pt x="95" y="897"/>
                  </a:lnTo>
                  <a:lnTo>
                    <a:pt x="108" y="900"/>
                  </a:lnTo>
                  <a:lnTo>
                    <a:pt x="121" y="902"/>
                  </a:lnTo>
                  <a:lnTo>
                    <a:pt x="135" y="903"/>
                  </a:lnTo>
                  <a:lnTo>
                    <a:pt x="144" y="903"/>
                  </a:lnTo>
                  <a:lnTo>
                    <a:pt x="152" y="902"/>
                  </a:lnTo>
                  <a:lnTo>
                    <a:pt x="161" y="901"/>
                  </a:lnTo>
                  <a:lnTo>
                    <a:pt x="169" y="899"/>
                  </a:lnTo>
                  <a:lnTo>
                    <a:pt x="186" y="894"/>
                  </a:lnTo>
                  <a:lnTo>
                    <a:pt x="201" y="887"/>
                  </a:lnTo>
                  <a:lnTo>
                    <a:pt x="215" y="878"/>
                  </a:lnTo>
                  <a:lnTo>
                    <a:pt x="226" y="868"/>
                  </a:lnTo>
                  <a:lnTo>
                    <a:pt x="238" y="856"/>
                  </a:lnTo>
                  <a:lnTo>
                    <a:pt x="248" y="843"/>
                  </a:lnTo>
                  <a:lnTo>
                    <a:pt x="611" y="843"/>
                  </a:lnTo>
                  <a:lnTo>
                    <a:pt x="667" y="899"/>
                  </a:lnTo>
                  <a:lnTo>
                    <a:pt x="669" y="901"/>
                  </a:lnTo>
                  <a:lnTo>
                    <a:pt x="671" y="902"/>
                  </a:lnTo>
                  <a:lnTo>
                    <a:pt x="675" y="903"/>
                  </a:lnTo>
                  <a:lnTo>
                    <a:pt x="678" y="903"/>
                  </a:lnTo>
                  <a:lnTo>
                    <a:pt x="680" y="903"/>
                  </a:lnTo>
                  <a:lnTo>
                    <a:pt x="683" y="902"/>
                  </a:lnTo>
                  <a:lnTo>
                    <a:pt x="685" y="901"/>
                  </a:lnTo>
                  <a:lnTo>
                    <a:pt x="689" y="899"/>
                  </a:lnTo>
                  <a:lnTo>
                    <a:pt x="690" y="897"/>
                  </a:lnTo>
                  <a:lnTo>
                    <a:pt x="692" y="894"/>
                  </a:lnTo>
                  <a:lnTo>
                    <a:pt x="692" y="892"/>
                  </a:lnTo>
                  <a:lnTo>
                    <a:pt x="693" y="888"/>
                  </a:lnTo>
                  <a:lnTo>
                    <a:pt x="692" y="885"/>
                  </a:lnTo>
                  <a:lnTo>
                    <a:pt x="692" y="883"/>
                  </a:lnTo>
                  <a:lnTo>
                    <a:pt x="690" y="880"/>
                  </a:lnTo>
                  <a:lnTo>
                    <a:pt x="689" y="878"/>
                  </a:lnTo>
                  <a:lnTo>
                    <a:pt x="689" y="8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FA17D47E-5E2D-4E69-B7CE-A23B790EFED9}"/>
              </a:ext>
            </a:extLst>
          </p:cNvPr>
          <p:cNvGrpSpPr>
            <a:grpSpLocks noChangeAspect="1"/>
          </p:cNvGrpSpPr>
          <p:nvPr/>
        </p:nvGrpSpPr>
        <p:grpSpPr>
          <a:xfrm>
            <a:off x="3933988" y="2958042"/>
            <a:ext cx="358420" cy="360000"/>
            <a:chOff x="2670175" y="2886076"/>
            <a:chExt cx="360363" cy="361950"/>
          </a:xfrm>
          <a:solidFill>
            <a:schemeClr val="bg1"/>
          </a:solidFill>
          <a:effectLst/>
        </p:grpSpPr>
        <p:sp>
          <p:nvSpPr>
            <p:cNvPr id="165" name="Freeform 24">
              <a:extLst>
                <a:ext uri="{FF2B5EF4-FFF2-40B4-BE49-F238E27FC236}">
                  <a16:creationId xmlns:a16="http://schemas.microsoft.com/office/drawing/2014/main" id="{7E7B8399-D78C-4464-ACE6-A67A98FB1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313" y="2932113"/>
              <a:ext cx="44450" cy="115888"/>
            </a:xfrm>
            <a:custGeom>
              <a:avLst/>
              <a:gdLst>
                <a:gd name="T0" fmla="*/ 12 w 12"/>
                <a:gd name="T1" fmla="*/ 2 h 31"/>
                <a:gd name="T2" fmla="*/ 10 w 12"/>
                <a:gd name="T3" fmla="*/ 0 h 31"/>
                <a:gd name="T4" fmla="*/ 0 w 12"/>
                <a:gd name="T5" fmla="*/ 0 h 31"/>
                <a:gd name="T6" fmla="*/ 0 w 12"/>
                <a:gd name="T7" fmla="*/ 31 h 31"/>
                <a:gd name="T8" fmla="*/ 12 w 12"/>
                <a:gd name="T9" fmla="*/ 28 h 31"/>
                <a:gd name="T10" fmla="*/ 12 w 12"/>
                <a:gd name="T11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1">
                  <a:moveTo>
                    <a:pt x="12" y="2"/>
                  </a:moveTo>
                  <a:cubicBezTo>
                    <a:pt x="12" y="1"/>
                    <a:pt x="11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4" y="30"/>
                    <a:pt x="8" y="28"/>
                    <a:pt x="12" y="28"/>
                  </a:cubicBezTo>
                  <a:lnTo>
                    <a:pt x="1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Freeform 25">
              <a:extLst>
                <a:ext uri="{FF2B5EF4-FFF2-40B4-BE49-F238E27FC236}">
                  <a16:creationId xmlns:a16="http://schemas.microsoft.com/office/drawing/2014/main" id="{65B2E0BE-5D41-490E-9939-119CA9AD3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175" y="2932113"/>
              <a:ext cx="173038" cy="285750"/>
            </a:xfrm>
            <a:custGeom>
              <a:avLst/>
              <a:gdLst>
                <a:gd name="T0" fmla="*/ 12 w 46"/>
                <a:gd name="T1" fmla="*/ 64 h 76"/>
                <a:gd name="T2" fmla="*/ 12 w 46"/>
                <a:gd name="T3" fmla="*/ 0 h 76"/>
                <a:gd name="T4" fmla="*/ 2 w 46"/>
                <a:gd name="T5" fmla="*/ 0 h 76"/>
                <a:gd name="T6" fmla="*/ 0 w 46"/>
                <a:gd name="T7" fmla="*/ 2 h 76"/>
                <a:gd name="T8" fmla="*/ 0 w 46"/>
                <a:gd name="T9" fmla="*/ 66 h 76"/>
                <a:gd name="T10" fmla="*/ 10 w 46"/>
                <a:gd name="T11" fmla="*/ 76 h 76"/>
                <a:gd name="T12" fmla="*/ 46 w 46"/>
                <a:gd name="T13" fmla="*/ 76 h 76"/>
                <a:gd name="T14" fmla="*/ 41 w 46"/>
                <a:gd name="T15" fmla="*/ 64 h 76"/>
                <a:gd name="T16" fmla="*/ 12 w 46"/>
                <a:gd name="T17" fmla="*/ 6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76">
                  <a:moveTo>
                    <a:pt x="12" y="64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72"/>
                    <a:pt x="4" y="76"/>
                    <a:pt x="10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3" y="73"/>
                    <a:pt x="42" y="68"/>
                    <a:pt x="41" y="64"/>
                  </a:cubicBezTo>
                  <a:lnTo>
                    <a:pt x="12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" name="Freeform 26">
              <a:extLst>
                <a:ext uri="{FF2B5EF4-FFF2-40B4-BE49-F238E27FC236}">
                  <a16:creationId xmlns:a16="http://schemas.microsoft.com/office/drawing/2014/main" id="{4B1BA217-1FBB-4A47-B24C-516D39142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788" y="3022601"/>
              <a:ext cx="90488" cy="14288"/>
            </a:xfrm>
            <a:custGeom>
              <a:avLst/>
              <a:gdLst>
                <a:gd name="T0" fmla="*/ 22 w 24"/>
                <a:gd name="T1" fmla="*/ 0 h 4"/>
                <a:gd name="T2" fmla="*/ 2 w 24"/>
                <a:gd name="T3" fmla="*/ 0 h 4"/>
                <a:gd name="T4" fmla="*/ 0 w 24"/>
                <a:gd name="T5" fmla="*/ 2 h 4"/>
                <a:gd name="T6" fmla="*/ 2 w 24"/>
                <a:gd name="T7" fmla="*/ 4 h 4"/>
                <a:gd name="T8" fmla="*/ 22 w 24"/>
                <a:gd name="T9" fmla="*/ 4 h 4"/>
                <a:gd name="T10" fmla="*/ 24 w 24"/>
                <a:gd name="T11" fmla="*/ 2 h 4"/>
                <a:gd name="T12" fmla="*/ 22 w 2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2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4" y="3"/>
                    <a:pt x="24" y="2"/>
                  </a:cubicBezTo>
                  <a:cubicBezTo>
                    <a:pt x="24" y="1"/>
                    <a:pt x="23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" name="Freeform 27">
              <a:extLst>
                <a:ext uri="{FF2B5EF4-FFF2-40B4-BE49-F238E27FC236}">
                  <a16:creationId xmlns:a16="http://schemas.microsoft.com/office/drawing/2014/main" id="{5039B1AA-7B4F-4A83-98E9-927A0C39F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788" y="3052763"/>
              <a:ext cx="90488" cy="14288"/>
            </a:xfrm>
            <a:custGeom>
              <a:avLst/>
              <a:gdLst>
                <a:gd name="T0" fmla="*/ 22 w 24"/>
                <a:gd name="T1" fmla="*/ 0 h 4"/>
                <a:gd name="T2" fmla="*/ 2 w 24"/>
                <a:gd name="T3" fmla="*/ 0 h 4"/>
                <a:gd name="T4" fmla="*/ 0 w 24"/>
                <a:gd name="T5" fmla="*/ 2 h 4"/>
                <a:gd name="T6" fmla="*/ 2 w 24"/>
                <a:gd name="T7" fmla="*/ 4 h 4"/>
                <a:gd name="T8" fmla="*/ 22 w 24"/>
                <a:gd name="T9" fmla="*/ 4 h 4"/>
                <a:gd name="T10" fmla="*/ 24 w 24"/>
                <a:gd name="T11" fmla="*/ 2 h 4"/>
                <a:gd name="T12" fmla="*/ 22 w 2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2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4" y="3"/>
                    <a:pt x="24" y="2"/>
                  </a:cubicBezTo>
                  <a:cubicBezTo>
                    <a:pt x="24" y="1"/>
                    <a:pt x="23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Freeform 28">
              <a:extLst>
                <a:ext uri="{FF2B5EF4-FFF2-40B4-BE49-F238E27FC236}">
                  <a16:creationId xmlns:a16="http://schemas.microsoft.com/office/drawing/2014/main" id="{9CB02943-E9BC-4861-BDAD-F00BC967F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788" y="3082926"/>
              <a:ext cx="90488" cy="14288"/>
            </a:xfrm>
            <a:custGeom>
              <a:avLst/>
              <a:gdLst>
                <a:gd name="T0" fmla="*/ 24 w 24"/>
                <a:gd name="T1" fmla="*/ 2 h 4"/>
                <a:gd name="T2" fmla="*/ 22 w 24"/>
                <a:gd name="T3" fmla="*/ 0 h 4"/>
                <a:gd name="T4" fmla="*/ 2 w 24"/>
                <a:gd name="T5" fmla="*/ 0 h 4"/>
                <a:gd name="T6" fmla="*/ 0 w 24"/>
                <a:gd name="T7" fmla="*/ 2 h 4"/>
                <a:gd name="T8" fmla="*/ 2 w 24"/>
                <a:gd name="T9" fmla="*/ 4 h 4"/>
                <a:gd name="T10" fmla="*/ 22 w 24"/>
                <a:gd name="T11" fmla="*/ 4 h 4"/>
                <a:gd name="T12" fmla="*/ 24 w 2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24" y="2"/>
                  </a:moveTo>
                  <a:cubicBezTo>
                    <a:pt x="24" y="1"/>
                    <a:pt x="23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4" y="3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" name="Freeform 29">
              <a:extLst>
                <a:ext uri="{FF2B5EF4-FFF2-40B4-BE49-F238E27FC236}">
                  <a16:creationId xmlns:a16="http://schemas.microsoft.com/office/drawing/2014/main" id="{8AA444DC-9482-444E-8F9E-0305FAD91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788" y="3113088"/>
              <a:ext cx="60325" cy="14288"/>
            </a:xfrm>
            <a:custGeom>
              <a:avLst/>
              <a:gdLst>
                <a:gd name="T0" fmla="*/ 2 w 16"/>
                <a:gd name="T1" fmla="*/ 0 h 4"/>
                <a:gd name="T2" fmla="*/ 0 w 16"/>
                <a:gd name="T3" fmla="*/ 2 h 4"/>
                <a:gd name="T4" fmla="*/ 2 w 16"/>
                <a:gd name="T5" fmla="*/ 4 h 4"/>
                <a:gd name="T6" fmla="*/ 14 w 16"/>
                <a:gd name="T7" fmla="*/ 4 h 4"/>
                <a:gd name="T8" fmla="*/ 16 w 16"/>
                <a:gd name="T9" fmla="*/ 2 h 4"/>
                <a:gd name="T10" fmla="*/ 14 w 16"/>
                <a:gd name="T11" fmla="*/ 0 h 4"/>
                <a:gd name="T12" fmla="*/ 2 w 1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3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" name="Freeform 30">
              <a:extLst>
                <a:ext uri="{FF2B5EF4-FFF2-40B4-BE49-F238E27FC236}">
                  <a16:creationId xmlns:a16="http://schemas.microsoft.com/office/drawing/2014/main" id="{1290D9AC-E600-41DB-B53C-0DDFFF936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500" y="2886076"/>
              <a:ext cx="134938" cy="106363"/>
            </a:xfrm>
            <a:custGeom>
              <a:avLst/>
              <a:gdLst>
                <a:gd name="T0" fmla="*/ 2 w 36"/>
                <a:gd name="T1" fmla="*/ 28 h 28"/>
                <a:gd name="T2" fmla="*/ 34 w 36"/>
                <a:gd name="T3" fmla="*/ 28 h 28"/>
                <a:gd name="T4" fmla="*/ 36 w 36"/>
                <a:gd name="T5" fmla="*/ 26 h 28"/>
                <a:gd name="T6" fmla="*/ 36 w 36"/>
                <a:gd name="T7" fmla="*/ 10 h 28"/>
                <a:gd name="T8" fmla="*/ 34 w 36"/>
                <a:gd name="T9" fmla="*/ 8 h 28"/>
                <a:gd name="T10" fmla="*/ 28 w 36"/>
                <a:gd name="T11" fmla="*/ 8 h 28"/>
                <a:gd name="T12" fmla="*/ 18 w 36"/>
                <a:gd name="T13" fmla="*/ 0 h 28"/>
                <a:gd name="T14" fmla="*/ 8 w 36"/>
                <a:gd name="T15" fmla="*/ 8 h 28"/>
                <a:gd name="T16" fmla="*/ 2 w 36"/>
                <a:gd name="T17" fmla="*/ 8 h 28"/>
                <a:gd name="T18" fmla="*/ 0 w 36"/>
                <a:gd name="T19" fmla="*/ 10 h 28"/>
                <a:gd name="T20" fmla="*/ 0 w 36"/>
                <a:gd name="T21" fmla="*/ 26 h 28"/>
                <a:gd name="T22" fmla="*/ 2 w 3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2" y="28"/>
                  </a:moveTo>
                  <a:cubicBezTo>
                    <a:pt x="34" y="28"/>
                    <a:pt x="34" y="28"/>
                    <a:pt x="34" y="28"/>
                  </a:cubicBezTo>
                  <a:cubicBezTo>
                    <a:pt x="35" y="28"/>
                    <a:pt x="36" y="27"/>
                    <a:pt x="36" y="2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5" y="8"/>
                    <a:pt x="34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3"/>
                    <a:pt x="23" y="0"/>
                    <a:pt x="18" y="0"/>
                  </a:cubicBezTo>
                  <a:cubicBezTo>
                    <a:pt x="13" y="0"/>
                    <a:pt x="9" y="3"/>
                    <a:pt x="8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0" y="9"/>
                    <a:pt x="0" y="1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Freeform 31">
              <a:extLst>
                <a:ext uri="{FF2B5EF4-FFF2-40B4-BE49-F238E27FC236}">
                  <a16:creationId xmlns:a16="http://schemas.microsoft.com/office/drawing/2014/main" id="{04C376EC-772A-4AAB-BFB8-4799BE9F42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5275" y="3052763"/>
              <a:ext cx="195263" cy="195263"/>
            </a:xfrm>
            <a:custGeom>
              <a:avLst/>
              <a:gdLst>
                <a:gd name="T0" fmla="*/ 26 w 52"/>
                <a:gd name="T1" fmla="*/ 0 h 52"/>
                <a:gd name="T2" fmla="*/ 0 w 52"/>
                <a:gd name="T3" fmla="*/ 26 h 52"/>
                <a:gd name="T4" fmla="*/ 26 w 52"/>
                <a:gd name="T5" fmla="*/ 52 h 52"/>
                <a:gd name="T6" fmla="*/ 52 w 52"/>
                <a:gd name="T7" fmla="*/ 26 h 52"/>
                <a:gd name="T8" fmla="*/ 26 w 52"/>
                <a:gd name="T9" fmla="*/ 0 h 52"/>
                <a:gd name="T10" fmla="*/ 41 w 52"/>
                <a:gd name="T11" fmla="*/ 21 h 52"/>
                <a:gd name="T12" fmla="*/ 24 w 52"/>
                <a:gd name="T13" fmla="*/ 39 h 52"/>
                <a:gd name="T14" fmla="*/ 11 w 52"/>
                <a:gd name="T15" fmla="*/ 27 h 52"/>
                <a:gd name="T16" fmla="*/ 11 w 52"/>
                <a:gd name="T17" fmla="*/ 24 h 52"/>
                <a:gd name="T18" fmla="*/ 14 w 52"/>
                <a:gd name="T19" fmla="*/ 24 h 52"/>
                <a:gd name="T20" fmla="*/ 24 w 52"/>
                <a:gd name="T21" fmla="*/ 33 h 52"/>
                <a:gd name="T22" fmla="*/ 38 w 52"/>
                <a:gd name="T23" fmla="*/ 18 h 52"/>
                <a:gd name="T24" fmla="*/ 40 w 52"/>
                <a:gd name="T25" fmla="*/ 18 h 52"/>
                <a:gd name="T26" fmla="*/ 41 w 52"/>
                <a:gd name="T27" fmla="*/ 2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40" y="52"/>
                    <a:pt x="52" y="40"/>
                    <a:pt x="52" y="26"/>
                  </a:cubicBezTo>
                  <a:cubicBezTo>
                    <a:pt x="52" y="12"/>
                    <a:pt x="40" y="0"/>
                    <a:pt x="26" y="0"/>
                  </a:cubicBezTo>
                  <a:close/>
                  <a:moveTo>
                    <a:pt x="41" y="21"/>
                  </a:moveTo>
                  <a:cubicBezTo>
                    <a:pt x="24" y="39"/>
                    <a:pt x="24" y="39"/>
                    <a:pt x="24" y="3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2" y="23"/>
                    <a:pt x="14" y="23"/>
                    <a:pt x="14" y="2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40" y="17"/>
                    <a:pt x="40" y="18"/>
                  </a:cubicBezTo>
                  <a:cubicBezTo>
                    <a:pt x="41" y="19"/>
                    <a:pt x="41" y="20"/>
                    <a:pt x="4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FF8B4EE1-0F9A-4589-A973-B176349AC228}"/>
              </a:ext>
            </a:extLst>
          </p:cNvPr>
          <p:cNvGrpSpPr>
            <a:grpSpLocks noChangeAspect="1"/>
          </p:cNvGrpSpPr>
          <p:nvPr/>
        </p:nvGrpSpPr>
        <p:grpSpPr>
          <a:xfrm>
            <a:off x="4759204" y="2971145"/>
            <a:ext cx="358420" cy="360000"/>
            <a:chOff x="4113213" y="2163763"/>
            <a:chExt cx="360363" cy="361950"/>
          </a:xfrm>
          <a:solidFill>
            <a:schemeClr val="bg1"/>
          </a:solidFill>
          <a:effectLst/>
        </p:grpSpPr>
        <p:sp>
          <p:nvSpPr>
            <p:cNvPr id="174" name="Freeform 185">
              <a:extLst>
                <a:ext uri="{FF2B5EF4-FFF2-40B4-BE49-F238E27FC236}">
                  <a16:creationId xmlns:a16="http://schemas.microsoft.com/office/drawing/2014/main" id="{F8BF672B-5369-4595-9A39-3C3693AC0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2382838"/>
              <a:ext cx="120650" cy="120650"/>
            </a:xfrm>
            <a:custGeom>
              <a:avLst/>
              <a:gdLst>
                <a:gd name="T0" fmla="*/ 45 w 76"/>
                <a:gd name="T1" fmla="*/ 0 h 76"/>
                <a:gd name="T2" fmla="*/ 0 w 76"/>
                <a:gd name="T3" fmla="*/ 45 h 76"/>
                <a:gd name="T4" fmla="*/ 31 w 76"/>
                <a:gd name="T5" fmla="*/ 76 h 76"/>
                <a:gd name="T6" fmla="*/ 76 w 76"/>
                <a:gd name="T7" fmla="*/ 30 h 76"/>
                <a:gd name="T8" fmla="*/ 45 w 7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76">
                  <a:moveTo>
                    <a:pt x="45" y="0"/>
                  </a:moveTo>
                  <a:lnTo>
                    <a:pt x="0" y="45"/>
                  </a:lnTo>
                  <a:lnTo>
                    <a:pt x="31" y="76"/>
                  </a:lnTo>
                  <a:lnTo>
                    <a:pt x="76" y="30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" name="Freeform 186">
              <a:extLst>
                <a:ext uri="{FF2B5EF4-FFF2-40B4-BE49-F238E27FC236}">
                  <a16:creationId xmlns:a16="http://schemas.microsoft.com/office/drawing/2014/main" id="{38B18244-CBA4-4110-ABE6-151FEB4ED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2468563"/>
              <a:ext cx="57150" cy="57150"/>
            </a:xfrm>
            <a:custGeom>
              <a:avLst/>
              <a:gdLst>
                <a:gd name="T0" fmla="*/ 4 w 15"/>
                <a:gd name="T1" fmla="*/ 0 h 15"/>
                <a:gd name="T2" fmla="*/ 0 w 15"/>
                <a:gd name="T3" fmla="*/ 12 h 15"/>
                <a:gd name="T4" fmla="*/ 1 w 15"/>
                <a:gd name="T5" fmla="*/ 14 h 15"/>
                <a:gd name="T6" fmla="*/ 2 w 15"/>
                <a:gd name="T7" fmla="*/ 15 h 15"/>
                <a:gd name="T8" fmla="*/ 3 w 15"/>
                <a:gd name="T9" fmla="*/ 15 h 15"/>
                <a:gd name="T10" fmla="*/ 15 w 15"/>
                <a:gd name="T11" fmla="*/ 11 h 15"/>
                <a:gd name="T12" fmla="*/ 4 w 1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4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4"/>
                    <a:pt x="1" y="14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2" y="15"/>
                    <a:pt x="2" y="15"/>
                    <a:pt x="3" y="15"/>
                  </a:cubicBezTo>
                  <a:cubicBezTo>
                    <a:pt x="15" y="11"/>
                    <a:pt x="15" y="11"/>
                    <a:pt x="15" y="11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" name="Freeform 187">
              <a:extLst>
                <a:ext uri="{FF2B5EF4-FFF2-40B4-BE49-F238E27FC236}">
                  <a16:creationId xmlns:a16="http://schemas.microsoft.com/office/drawing/2014/main" id="{D6B8301B-25BC-4600-B06B-812271087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963" y="2344738"/>
              <a:ext cx="74613" cy="74613"/>
            </a:xfrm>
            <a:custGeom>
              <a:avLst/>
              <a:gdLst>
                <a:gd name="T0" fmla="*/ 19 w 20"/>
                <a:gd name="T1" fmla="*/ 11 h 20"/>
                <a:gd name="T2" fmla="*/ 9 w 20"/>
                <a:gd name="T3" fmla="*/ 1 h 20"/>
                <a:gd name="T4" fmla="*/ 7 w 20"/>
                <a:gd name="T5" fmla="*/ 1 h 20"/>
                <a:gd name="T6" fmla="*/ 0 w 20"/>
                <a:gd name="T7" fmla="*/ 7 h 20"/>
                <a:gd name="T8" fmla="*/ 13 w 20"/>
                <a:gd name="T9" fmla="*/ 20 h 20"/>
                <a:gd name="T10" fmla="*/ 19 w 20"/>
                <a:gd name="T11" fmla="*/ 13 h 20"/>
                <a:gd name="T12" fmla="*/ 19 w 20"/>
                <a:gd name="T1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19" y="1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7" y="0"/>
                    <a:pt x="7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1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7" name="Freeform 188">
              <a:extLst>
                <a:ext uri="{FF2B5EF4-FFF2-40B4-BE49-F238E27FC236}">
                  <a16:creationId xmlns:a16="http://schemas.microsoft.com/office/drawing/2014/main" id="{EC5590A8-28E6-4EA8-A060-90B7331E05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3213" y="2163763"/>
              <a:ext cx="255588" cy="331788"/>
            </a:xfrm>
            <a:custGeom>
              <a:avLst/>
              <a:gdLst>
                <a:gd name="T0" fmla="*/ 48 w 68"/>
                <a:gd name="T1" fmla="*/ 78 h 88"/>
                <a:gd name="T2" fmla="*/ 50 w 68"/>
                <a:gd name="T3" fmla="*/ 76 h 88"/>
                <a:gd name="T4" fmla="*/ 68 w 68"/>
                <a:gd name="T5" fmla="*/ 58 h 88"/>
                <a:gd name="T6" fmla="*/ 68 w 68"/>
                <a:gd name="T7" fmla="*/ 22 h 88"/>
                <a:gd name="T8" fmla="*/ 67 w 68"/>
                <a:gd name="T9" fmla="*/ 21 h 88"/>
                <a:gd name="T10" fmla="*/ 47 w 68"/>
                <a:gd name="T11" fmla="*/ 1 h 88"/>
                <a:gd name="T12" fmla="*/ 46 w 68"/>
                <a:gd name="T13" fmla="*/ 0 h 88"/>
                <a:gd name="T14" fmla="*/ 2 w 68"/>
                <a:gd name="T15" fmla="*/ 0 h 88"/>
                <a:gd name="T16" fmla="*/ 0 w 68"/>
                <a:gd name="T17" fmla="*/ 2 h 88"/>
                <a:gd name="T18" fmla="*/ 0 w 68"/>
                <a:gd name="T19" fmla="*/ 86 h 88"/>
                <a:gd name="T20" fmla="*/ 2 w 68"/>
                <a:gd name="T21" fmla="*/ 88 h 88"/>
                <a:gd name="T22" fmla="*/ 45 w 68"/>
                <a:gd name="T23" fmla="*/ 88 h 88"/>
                <a:gd name="T24" fmla="*/ 48 w 68"/>
                <a:gd name="T25" fmla="*/ 78 h 88"/>
                <a:gd name="T26" fmla="*/ 46 w 68"/>
                <a:gd name="T27" fmla="*/ 2 h 88"/>
                <a:gd name="T28" fmla="*/ 66 w 68"/>
                <a:gd name="T29" fmla="*/ 22 h 88"/>
                <a:gd name="T30" fmla="*/ 46 w 68"/>
                <a:gd name="T31" fmla="*/ 22 h 88"/>
                <a:gd name="T32" fmla="*/ 46 w 68"/>
                <a:gd name="T33" fmla="*/ 2 h 88"/>
                <a:gd name="T34" fmla="*/ 36 w 68"/>
                <a:gd name="T35" fmla="*/ 40 h 88"/>
                <a:gd name="T36" fmla="*/ 52 w 68"/>
                <a:gd name="T37" fmla="*/ 40 h 88"/>
                <a:gd name="T38" fmla="*/ 54 w 68"/>
                <a:gd name="T39" fmla="*/ 42 h 88"/>
                <a:gd name="T40" fmla="*/ 52 w 68"/>
                <a:gd name="T41" fmla="*/ 44 h 88"/>
                <a:gd name="T42" fmla="*/ 36 w 68"/>
                <a:gd name="T43" fmla="*/ 44 h 88"/>
                <a:gd name="T44" fmla="*/ 34 w 68"/>
                <a:gd name="T45" fmla="*/ 42 h 88"/>
                <a:gd name="T46" fmla="*/ 36 w 68"/>
                <a:gd name="T47" fmla="*/ 40 h 88"/>
                <a:gd name="T48" fmla="*/ 31 w 68"/>
                <a:gd name="T49" fmla="*/ 51 h 88"/>
                <a:gd name="T50" fmla="*/ 21 w 68"/>
                <a:gd name="T51" fmla="*/ 61 h 88"/>
                <a:gd name="T52" fmla="*/ 20 w 68"/>
                <a:gd name="T53" fmla="*/ 62 h 88"/>
                <a:gd name="T54" fmla="*/ 19 w 68"/>
                <a:gd name="T55" fmla="*/ 61 h 88"/>
                <a:gd name="T56" fmla="*/ 13 w 68"/>
                <a:gd name="T57" fmla="*/ 55 h 88"/>
                <a:gd name="T58" fmla="*/ 13 w 68"/>
                <a:gd name="T59" fmla="*/ 53 h 88"/>
                <a:gd name="T60" fmla="*/ 15 w 68"/>
                <a:gd name="T61" fmla="*/ 53 h 88"/>
                <a:gd name="T62" fmla="*/ 20 w 68"/>
                <a:gd name="T63" fmla="*/ 57 h 88"/>
                <a:gd name="T64" fmla="*/ 29 w 68"/>
                <a:gd name="T65" fmla="*/ 49 h 88"/>
                <a:gd name="T66" fmla="*/ 31 w 68"/>
                <a:gd name="T67" fmla="*/ 49 h 88"/>
                <a:gd name="T68" fmla="*/ 31 w 68"/>
                <a:gd name="T69" fmla="*/ 51 h 88"/>
                <a:gd name="T70" fmla="*/ 31 w 68"/>
                <a:gd name="T71" fmla="*/ 35 h 88"/>
                <a:gd name="T72" fmla="*/ 21 w 68"/>
                <a:gd name="T73" fmla="*/ 45 h 88"/>
                <a:gd name="T74" fmla="*/ 20 w 68"/>
                <a:gd name="T75" fmla="*/ 46 h 88"/>
                <a:gd name="T76" fmla="*/ 19 w 68"/>
                <a:gd name="T77" fmla="*/ 45 h 88"/>
                <a:gd name="T78" fmla="*/ 13 w 68"/>
                <a:gd name="T79" fmla="*/ 39 h 88"/>
                <a:gd name="T80" fmla="*/ 13 w 68"/>
                <a:gd name="T81" fmla="*/ 37 h 88"/>
                <a:gd name="T82" fmla="*/ 15 w 68"/>
                <a:gd name="T83" fmla="*/ 37 h 88"/>
                <a:gd name="T84" fmla="*/ 20 w 68"/>
                <a:gd name="T85" fmla="*/ 41 h 88"/>
                <a:gd name="T86" fmla="*/ 29 w 68"/>
                <a:gd name="T87" fmla="*/ 33 h 88"/>
                <a:gd name="T88" fmla="*/ 31 w 68"/>
                <a:gd name="T89" fmla="*/ 33 h 88"/>
                <a:gd name="T90" fmla="*/ 31 w 68"/>
                <a:gd name="T91" fmla="*/ 35 h 88"/>
                <a:gd name="T92" fmla="*/ 34 w 68"/>
                <a:gd name="T93" fmla="*/ 58 h 88"/>
                <a:gd name="T94" fmla="*/ 36 w 68"/>
                <a:gd name="T95" fmla="*/ 56 h 88"/>
                <a:gd name="T96" fmla="*/ 52 w 68"/>
                <a:gd name="T97" fmla="*/ 56 h 88"/>
                <a:gd name="T98" fmla="*/ 54 w 68"/>
                <a:gd name="T99" fmla="*/ 58 h 88"/>
                <a:gd name="T100" fmla="*/ 52 w 68"/>
                <a:gd name="T101" fmla="*/ 60 h 88"/>
                <a:gd name="T102" fmla="*/ 36 w 68"/>
                <a:gd name="T103" fmla="*/ 60 h 88"/>
                <a:gd name="T104" fmla="*/ 34 w 68"/>
                <a:gd name="T105" fmla="*/ 5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" h="88">
                  <a:moveTo>
                    <a:pt x="48" y="78"/>
                  </a:moveTo>
                  <a:cubicBezTo>
                    <a:pt x="49" y="77"/>
                    <a:pt x="49" y="76"/>
                    <a:pt x="50" y="76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8" y="21"/>
                    <a:pt x="68" y="21"/>
                    <a:pt x="67" y="2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7"/>
                    <a:pt x="1" y="88"/>
                    <a:pt x="2" y="88"/>
                  </a:cubicBezTo>
                  <a:cubicBezTo>
                    <a:pt x="45" y="88"/>
                    <a:pt x="45" y="88"/>
                    <a:pt x="45" y="88"/>
                  </a:cubicBezTo>
                  <a:lnTo>
                    <a:pt x="48" y="78"/>
                  </a:lnTo>
                  <a:close/>
                  <a:moveTo>
                    <a:pt x="46" y="2"/>
                  </a:moveTo>
                  <a:cubicBezTo>
                    <a:pt x="66" y="22"/>
                    <a:pt x="66" y="22"/>
                    <a:pt x="66" y="22"/>
                  </a:cubicBezTo>
                  <a:cubicBezTo>
                    <a:pt x="46" y="22"/>
                    <a:pt x="46" y="22"/>
                    <a:pt x="46" y="22"/>
                  </a:cubicBezTo>
                  <a:lnTo>
                    <a:pt x="46" y="2"/>
                  </a:lnTo>
                  <a:close/>
                  <a:moveTo>
                    <a:pt x="36" y="40"/>
                  </a:moveTo>
                  <a:cubicBezTo>
                    <a:pt x="52" y="40"/>
                    <a:pt x="52" y="40"/>
                    <a:pt x="52" y="40"/>
                  </a:cubicBezTo>
                  <a:cubicBezTo>
                    <a:pt x="53" y="40"/>
                    <a:pt x="54" y="41"/>
                    <a:pt x="54" y="42"/>
                  </a:cubicBezTo>
                  <a:cubicBezTo>
                    <a:pt x="54" y="43"/>
                    <a:pt x="53" y="44"/>
                    <a:pt x="52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5" y="44"/>
                    <a:pt x="34" y="43"/>
                    <a:pt x="34" y="42"/>
                  </a:cubicBezTo>
                  <a:cubicBezTo>
                    <a:pt x="34" y="41"/>
                    <a:pt x="35" y="40"/>
                    <a:pt x="36" y="40"/>
                  </a:cubicBezTo>
                  <a:close/>
                  <a:moveTo>
                    <a:pt x="31" y="51"/>
                  </a:moveTo>
                  <a:cubicBezTo>
                    <a:pt x="21" y="61"/>
                    <a:pt x="21" y="61"/>
                    <a:pt x="21" y="61"/>
                  </a:cubicBezTo>
                  <a:cubicBezTo>
                    <a:pt x="21" y="62"/>
                    <a:pt x="21" y="62"/>
                    <a:pt x="20" y="62"/>
                  </a:cubicBezTo>
                  <a:cubicBezTo>
                    <a:pt x="19" y="62"/>
                    <a:pt x="19" y="62"/>
                    <a:pt x="19" y="61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2" y="55"/>
                    <a:pt x="12" y="53"/>
                    <a:pt x="13" y="53"/>
                  </a:cubicBezTo>
                  <a:cubicBezTo>
                    <a:pt x="13" y="52"/>
                    <a:pt x="15" y="52"/>
                    <a:pt x="15" y="53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8"/>
                    <a:pt x="31" y="48"/>
                    <a:pt x="31" y="49"/>
                  </a:cubicBezTo>
                  <a:cubicBezTo>
                    <a:pt x="32" y="49"/>
                    <a:pt x="32" y="51"/>
                    <a:pt x="31" y="51"/>
                  </a:cubicBezTo>
                  <a:close/>
                  <a:moveTo>
                    <a:pt x="31" y="35"/>
                  </a:moveTo>
                  <a:cubicBezTo>
                    <a:pt x="21" y="45"/>
                    <a:pt x="21" y="45"/>
                    <a:pt x="21" y="45"/>
                  </a:cubicBezTo>
                  <a:cubicBezTo>
                    <a:pt x="21" y="46"/>
                    <a:pt x="21" y="46"/>
                    <a:pt x="20" y="46"/>
                  </a:cubicBezTo>
                  <a:cubicBezTo>
                    <a:pt x="19" y="46"/>
                    <a:pt x="19" y="46"/>
                    <a:pt x="19" y="45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2" y="39"/>
                    <a:pt x="12" y="37"/>
                    <a:pt x="13" y="37"/>
                  </a:cubicBezTo>
                  <a:cubicBezTo>
                    <a:pt x="13" y="36"/>
                    <a:pt x="15" y="36"/>
                    <a:pt x="15" y="37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2"/>
                    <a:pt x="31" y="32"/>
                    <a:pt x="31" y="33"/>
                  </a:cubicBezTo>
                  <a:cubicBezTo>
                    <a:pt x="32" y="33"/>
                    <a:pt x="32" y="35"/>
                    <a:pt x="31" y="35"/>
                  </a:cubicBezTo>
                  <a:close/>
                  <a:moveTo>
                    <a:pt x="34" y="58"/>
                  </a:moveTo>
                  <a:cubicBezTo>
                    <a:pt x="34" y="57"/>
                    <a:pt x="35" y="56"/>
                    <a:pt x="36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3" y="56"/>
                    <a:pt x="54" y="57"/>
                    <a:pt x="54" y="58"/>
                  </a:cubicBezTo>
                  <a:cubicBezTo>
                    <a:pt x="54" y="59"/>
                    <a:pt x="53" y="60"/>
                    <a:pt x="52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5" y="60"/>
                    <a:pt x="34" y="59"/>
                    <a:pt x="34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32" name="Group 231">
            <a:extLst>
              <a:ext uri="{FF2B5EF4-FFF2-40B4-BE49-F238E27FC236}">
                <a16:creationId xmlns:a16="http://schemas.microsoft.com/office/drawing/2014/main" id="{254759DE-760A-4C65-A365-18E5A01E1159}"/>
              </a:ext>
            </a:extLst>
          </p:cNvPr>
          <p:cNvGrpSpPr>
            <a:grpSpLocks noChangeAspect="1"/>
          </p:cNvGrpSpPr>
          <p:nvPr/>
        </p:nvGrpSpPr>
        <p:grpSpPr>
          <a:xfrm>
            <a:off x="3079835" y="2963722"/>
            <a:ext cx="362000" cy="360000"/>
            <a:chOff x="7018338" y="4656138"/>
            <a:chExt cx="287337" cy="285750"/>
          </a:xfrm>
          <a:solidFill>
            <a:schemeClr val="bg1"/>
          </a:solidFill>
        </p:grpSpPr>
        <p:sp>
          <p:nvSpPr>
            <p:cNvPr id="233" name="Freeform 4604">
              <a:extLst>
                <a:ext uri="{FF2B5EF4-FFF2-40B4-BE49-F238E27FC236}">
                  <a16:creationId xmlns:a16="http://schemas.microsoft.com/office/drawing/2014/main" id="{87D1D631-4B43-47A9-9D3F-4A8D155836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8338" y="4656138"/>
              <a:ext cx="230188" cy="285750"/>
            </a:xfrm>
            <a:custGeom>
              <a:avLst/>
              <a:gdLst>
                <a:gd name="T0" fmla="*/ 351 w 723"/>
                <a:gd name="T1" fmla="*/ 416 h 903"/>
                <a:gd name="T2" fmla="*/ 348 w 723"/>
                <a:gd name="T3" fmla="*/ 400 h 903"/>
                <a:gd name="T4" fmla="*/ 362 w 723"/>
                <a:gd name="T5" fmla="*/ 391 h 903"/>
                <a:gd name="T6" fmla="*/ 525 w 723"/>
                <a:gd name="T7" fmla="*/ 398 h 903"/>
                <a:gd name="T8" fmla="*/ 525 w 723"/>
                <a:gd name="T9" fmla="*/ 414 h 903"/>
                <a:gd name="T10" fmla="*/ 513 w 723"/>
                <a:gd name="T11" fmla="*/ 572 h 903"/>
                <a:gd name="T12" fmla="*/ 349 w 723"/>
                <a:gd name="T13" fmla="*/ 565 h 903"/>
                <a:gd name="T14" fmla="*/ 349 w 723"/>
                <a:gd name="T15" fmla="*/ 548 h 903"/>
                <a:gd name="T16" fmla="*/ 513 w 723"/>
                <a:gd name="T17" fmla="*/ 542 h 903"/>
                <a:gd name="T18" fmla="*/ 526 w 723"/>
                <a:gd name="T19" fmla="*/ 551 h 903"/>
                <a:gd name="T20" fmla="*/ 523 w 723"/>
                <a:gd name="T21" fmla="*/ 568 h 903"/>
                <a:gd name="T22" fmla="*/ 362 w 723"/>
                <a:gd name="T23" fmla="*/ 722 h 903"/>
                <a:gd name="T24" fmla="*/ 348 w 723"/>
                <a:gd name="T25" fmla="*/ 713 h 903"/>
                <a:gd name="T26" fmla="*/ 351 w 723"/>
                <a:gd name="T27" fmla="*/ 696 h 903"/>
                <a:gd name="T28" fmla="*/ 515 w 723"/>
                <a:gd name="T29" fmla="*/ 693 h 903"/>
                <a:gd name="T30" fmla="*/ 528 w 723"/>
                <a:gd name="T31" fmla="*/ 704 h 903"/>
                <a:gd name="T32" fmla="*/ 521 w 723"/>
                <a:gd name="T33" fmla="*/ 720 h 903"/>
                <a:gd name="T34" fmla="*/ 232 w 723"/>
                <a:gd name="T35" fmla="*/ 405 h 903"/>
                <a:gd name="T36" fmla="*/ 198 w 723"/>
                <a:gd name="T37" fmla="*/ 381 h 903"/>
                <a:gd name="T38" fmla="*/ 200 w 723"/>
                <a:gd name="T39" fmla="*/ 365 h 903"/>
                <a:gd name="T40" fmla="*/ 217 w 723"/>
                <a:gd name="T41" fmla="*/ 362 h 903"/>
                <a:gd name="T42" fmla="*/ 296 w 723"/>
                <a:gd name="T43" fmla="*/ 302 h 903"/>
                <a:gd name="T44" fmla="*/ 312 w 723"/>
                <a:gd name="T45" fmla="*/ 306 h 903"/>
                <a:gd name="T46" fmla="*/ 315 w 723"/>
                <a:gd name="T47" fmla="*/ 321 h 903"/>
                <a:gd name="T48" fmla="*/ 226 w 723"/>
                <a:gd name="T49" fmla="*/ 556 h 903"/>
                <a:gd name="T50" fmla="*/ 197 w 723"/>
                <a:gd name="T51" fmla="*/ 529 h 903"/>
                <a:gd name="T52" fmla="*/ 203 w 723"/>
                <a:gd name="T53" fmla="*/ 514 h 903"/>
                <a:gd name="T54" fmla="*/ 219 w 723"/>
                <a:gd name="T55" fmla="*/ 514 h 903"/>
                <a:gd name="T56" fmla="*/ 298 w 723"/>
                <a:gd name="T57" fmla="*/ 451 h 903"/>
                <a:gd name="T58" fmla="*/ 314 w 723"/>
                <a:gd name="T59" fmla="*/ 458 h 903"/>
                <a:gd name="T60" fmla="*/ 314 w 723"/>
                <a:gd name="T61" fmla="*/ 475 h 903"/>
                <a:gd name="T62" fmla="*/ 155 w 723"/>
                <a:gd name="T63" fmla="*/ 238 h 903"/>
                <a:gd name="T64" fmla="*/ 208 w 723"/>
                <a:gd name="T65" fmla="*/ 197 h 903"/>
                <a:gd name="T66" fmla="*/ 164 w 723"/>
                <a:gd name="T67" fmla="*/ 236 h 903"/>
                <a:gd name="T68" fmla="*/ 31 w 723"/>
                <a:gd name="T69" fmla="*/ 125 h 903"/>
                <a:gd name="T70" fmla="*/ 53 w 723"/>
                <a:gd name="T71" fmla="*/ 68 h 903"/>
                <a:gd name="T72" fmla="*/ 101 w 723"/>
                <a:gd name="T73" fmla="*/ 35 h 903"/>
                <a:gd name="T74" fmla="*/ 150 w 723"/>
                <a:gd name="T75" fmla="*/ 36 h 903"/>
                <a:gd name="T76" fmla="*/ 210 w 723"/>
                <a:gd name="T77" fmla="*/ 80 h 903"/>
                <a:gd name="T78" fmla="*/ 226 w 723"/>
                <a:gd name="T79" fmla="*/ 143 h 903"/>
                <a:gd name="T80" fmla="*/ 125 w 723"/>
                <a:gd name="T81" fmla="*/ 154 h 903"/>
                <a:gd name="T82" fmla="*/ 136 w 723"/>
                <a:gd name="T83" fmla="*/ 0 h 903"/>
                <a:gd name="T84" fmla="*/ 104 w 723"/>
                <a:gd name="T85" fmla="*/ 2 h 903"/>
                <a:gd name="T86" fmla="*/ 39 w 723"/>
                <a:gd name="T87" fmla="*/ 40 h 903"/>
                <a:gd name="T88" fmla="*/ 4 w 723"/>
                <a:gd name="T89" fmla="*/ 108 h 903"/>
                <a:gd name="T90" fmla="*/ 4 w 723"/>
                <a:gd name="T91" fmla="*/ 625 h 903"/>
                <a:gd name="T92" fmla="*/ 121 w 723"/>
                <a:gd name="T93" fmla="*/ 632 h 903"/>
                <a:gd name="T94" fmla="*/ 128 w 723"/>
                <a:gd name="T95" fmla="*/ 901 h 903"/>
                <a:gd name="T96" fmla="*/ 593 w 723"/>
                <a:gd name="T97" fmla="*/ 902 h 903"/>
                <a:gd name="T98" fmla="*/ 603 w 723"/>
                <a:gd name="T99" fmla="*/ 888 h 903"/>
                <a:gd name="T100" fmla="*/ 660 w 723"/>
                <a:gd name="T101" fmla="*/ 248 h 903"/>
                <a:gd name="T102" fmla="*/ 708 w 723"/>
                <a:gd name="T103" fmla="*/ 194 h 903"/>
                <a:gd name="T104" fmla="*/ 723 w 723"/>
                <a:gd name="T105" fmla="*/ 121 h 903"/>
                <a:gd name="T106" fmla="*/ 691 w 723"/>
                <a:gd name="T107" fmla="*/ 50 h 903"/>
                <a:gd name="T108" fmla="*/ 627 w 723"/>
                <a:gd name="T109" fmla="*/ 6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3" h="903">
                  <a:moveTo>
                    <a:pt x="513" y="421"/>
                  </a:moveTo>
                  <a:lnTo>
                    <a:pt x="362" y="421"/>
                  </a:lnTo>
                  <a:lnTo>
                    <a:pt x="359" y="421"/>
                  </a:lnTo>
                  <a:lnTo>
                    <a:pt x="356" y="420"/>
                  </a:lnTo>
                  <a:lnTo>
                    <a:pt x="354" y="418"/>
                  </a:lnTo>
                  <a:lnTo>
                    <a:pt x="351" y="416"/>
                  </a:lnTo>
                  <a:lnTo>
                    <a:pt x="349" y="414"/>
                  </a:lnTo>
                  <a:lnTo>
                    <a:pt x="348" y="412"/>
                  </a:lnTo>
                  <a:lnTo>
                    <a:pt x="347" y="409"/>
                  </a:lnTo>
                  <a:lnTo>
                    <a:pt x="347" y="406"/>
                  </a:lnTo>
                  <a:lnTo>
                    <a:pt x="347" y="403"/>
                  </a:lnTo>
                  <a:lnTo>
                    <a:pt x="348" y="400"/>
                  </a:lnTo>
                  <a:lnTo>
                    <a:pt x="349" y="398"/>
                  </a:lnTo>
                  <a:lnTo>
                    <a:pt x="351" y="396"/>
                  </a:lnTo>
                  <a:lnTo>
                    <a:pt x="354" y="394"/>
                  </a:lnTo>
                  <a:lnTo>
                    <a:pt x="356" y="393"/>
                  </a:lnTo>
                  <a:lnTo>
                    <a:pt x="359" y="391"/>
                  </a:lnTo>
                  <a:lnTo>
                    <a:pt x="362" y="391"/>
                  </a:lnTo>
                  <a:lnTo>
                    <a:pt x="513" y="391"/>
                  </a:lnTo>
                  <a:lnTo>
                    <a:pt x="515" y="391"/>
                  </a:lnTo>
                  <a:lnTo>
                    <a:pt x="519" y="393"/>
                  </a:lnTo>
                  <a:lnTo>
                    <a:pt x="521" y="394"/>
                  </a:lnTo>
                  <a:lnTo>
                    <a:pt x="523" y="396"/>
                  </a:lnTo>
                  <a:lnTo>
                    <a:pt x="525" y="398"/>
                  </a:lnTo>
                  <a:lnTo>
                    <a:pt x="526" y="400"/>
                  </a:lnTo>
                  <a:lnTo>
                    <a:pt x="528" y="403"/>
                  </a:lnTo>
                  <a:lnTo>
                    <a:pt x="528" y="406"/>
                  </a:lnTo>
                  <a:lnTo>
                    <a:pt x="528" y="409"/>
                  </a:lnTo>
                  <a:lnTo>
                    <a:pt x="526" y="412"/>
                  </a:lnTo>
                  <a:lnTo>
                    <a:pt x="525" y="414"/>
                  </a:lnTo>
                  <a:lnTo>
                    <a:pt x="523" y="416"/>
                  </a:lnTo>
                  <a:lnTo>
                    <a:pt x="521" y="418"/>
                  </a:lnTo>
                  <a:lnTo>
                    <a:pt x="519" y="420"/>
                  </a:lnTo>
                  <a:lnTo>
                    <a:pt x="515" y="421"/>
                  </a:lnTo>
                  <a:lnTo>
                    <a:pt x="513" y="421"/>
                  </a:lnTo>
                  <a:close/>
                  <a:moveTo>
                    <a:pt x="513" y="572"/>
                  </a:moveTo>
                  <a:lnTo>
                    <a:pt x="362" y="572"/>
                  </a:lnTo>
                  <a:lnTo>
                    <a:pt x="359" y="571"/>
                  </a:lnTo>
                  <a:lnTo>
                    <a:pt x="356" y="571"/>
                  </a:lnTo>
                  <a:lnTo>
                    <a:pt x="354" y="569"/>
                  </a:lnTo>
                  <a:lnTo>
                    <a:pt x="351" y="568"/>
                  </a:lnTo>
                  <a:lnTo>
                    <a:pt x="349" y="565"/>
                  </a:lnTo>
                  <a:lnTo>
                    <a:pt x="348" y="563"/>
                  </a:lnTo>
                  <a:lnTo>
                    <a:pt x="347" y="560"/>
                  </a:lnTo>
                  <a:lnTo>
                    <a:pt x="347" y="556"/>
                  </a:lnTo>
                  <a:lnTo>
                    <a:pt x="347" y="554"/>
                  </a:lnTo>
                  <a:lnTo>
                    <a:pt x="348" y="551"/>
                  </a:lnTo>
                  <a:lnTo>
                    <a:pt x="349" y="548"/>
                  </a:lnTo>
                  <a:lnTo>
                    <a:pt x="351" y="546"/>
                  </a:lnTo>
                  <a:lnTo>
                    <a:pt x="354" y="544"/>
                  </a:lnTo>
                  <a:lnTo>
                    <a:pt x="356" y="543"/>
                  </a:lnTo>
                  <a:lnTo>
                    <a:pt x="359" y="542"/>
                  </a:lnTo>
                  <a:lnTo>
                    <a:pt x="362" y="542"/>
                  </a:lnTo>
                  <a:lnTo>
                    <a:pt x="513" y="542"/>
                  </a:lnTo>
                  <a:lnTo>
                    <a:pt x="515" y="542"/>
                  </a:lnTo>
                  <a:lnTo>
                    <a:pt x="519" y="543"/>
                  </a:lnTo>
                  <a:lnTo>
                    <a:pt x="521" y="544"/>
                  </a:lnTo>
                  <a:lnTo>
                    <a:pt x="523" y="546"/>
                  </a:lnTo>
                  <a:lnTo>
                    <a:pt x="525" y="548"/>
                  </a:lnTo>
                  <a:lnTo>
                    <a:pt x="526" y="551"/>
                  </a:lnTo>
                  <a:lnTo>
                    <a:pt x="528" y="554"/>
                  </a:lnTo>
                  <a:lnTo>
                    <a:pt x="528" y="556"/>
                  </a:lnTo>
                  <a:lnTo>
                    <a:pt x="528" y="560"/>
                  </a:lnTo>
                  <a:lnTo>
                    <a:pt x="526" y="563"/>
                  </a:lnTo>
                  <a:lnTo>
                    <a:pt x="525" y="565"/>
                  </a:lnTo>
                  <a:lnTo>
                    <a:pt x="523" y="568"/>
                  </a:lnTo>
                  <a:lnTo>
                    <a:pt x="521" y="569"/>
                  </a:lnTo>
                  <a:lnTo>
                    <a:pt x="519" y="571"/>
                  </a:lnTo>
                  <a:lnTo>
                    <a:pt x="515" y="571"/>
                  </a:lnTo>
                  <a:lnTo>
                    <a:pt x="513" y="572"/>
                  </a:lnTo>
                  <a:close/>
                  <a:moveTo>
                    <a:pt x="513" y="722"/>
                  </a:moveTo>
                  <a:lnTo>
                    <a:pt x="362" y="722"/>
                  </a:lnTo>
                  <a:lnTo>
                    <a:pt x="359" y="722"/>
                  </a:lnTo>
                  <a:lnTo>
                    <a:pt x="356" y="721"/>
                  </a:lnTo>
                  <a:lnTo>
                    <a:pt x="354" y="720"/>
                  </a:lnTo>
                  <a:lnTo>
                    <a:pt x="351" y="718"/>
                  </a:lnTo>
                  <a:lnTo>
                    <a:pt x="349" y="716"/>
                  </a:lnTo>
                  <a:lnTo>
                    <a:pt x="348" y="713"/>
                  </a:lnTo>
                  <a:lnTo>
                    <a:pt x="347" y="710"/>
                  </a:lnTo>
                  <a:lnTo>
                    <a:pt x="347" y="708"/>
                  </a:lnTo>
                  <a:lnTo>
                    <a:pt x="347" y="704"/>
                  </a:lnTo>
                  <a:lnTo>
                    <a:pt x="348" y="702"/>
                  </a:lnTo>
                  <a:lnTo>
                    <a:pt x="349" y="699"/>
                  </a:lnTo>
                  <a:lnTo>
                    <a:pt x="351" y="696"/>
                  </a:lnTo>
                  <a:lnTo>
                    <a:pt x="354" y="695"/>
                  </a:lnTo>
                  <a:lnTo>
                    <a:pt x="356" y="693"/>
                  </a:lnTo>
                  <a:lnTo>
                    <a:pt x="359" y="693"/>
                  </a:lnTo>
                  <a:lnTo>
                    <a:pt x="362" y="692"/>
                  </a:lnTo>
                  <a:lnTo>
                    <a:pt x="513" y="692"/>
                  </a:lnTo>
                  <a:lnTo>
                    <a:pt x="515" y="693"/>
                  </a:lnTo>
                  <a:lnTo>
                    <a:pt x="519" y="693"/>
                  </a:lnTo>
                  <a:lnTo>
                    <a:pt x="521" y="695"/>
                  </a:lnTo>
                  <a:lnTo>
                    <a:pt x="523" y="696"/>
                  </a:lnTo>
                  <a:lnTo>
                    <a:pt x="525" y="699"/>
                  </a:lnTo>
                  <a:lnTo>
                    <a:pt x="526" y="702"/>
                  </a:lnTo>
                  <a:lnTo>
                    <a:pt x="528" y="704"/>
                  </a:lnTo>
                  <a:lnTo>
                    <a:pt x="528" y="708"/>
                  </a:lnTo>
                  <a:lnTo>
                    <a:pt x="528" y="710"/>
                  </a:lnTo>
                  <a:lnTo>
                    <a:pt x="526" y="713"/>
                  </a:lnTo>
                  <a:lnTo>
                    <a:pt x="525" y="716"/>
                  </a:lnTo>
                  <a:lnTo>
                    <a:pt x="523" y="718"/>
                  </a:lnTo>
                  <a:lnTo>
                    <a:pt x="521" y="720"/>
                  </a:lnTo>
                  <a:lnTo>
                    <a:pt x="519" y="721"/>
                  </a:lnTo>
                  <a:lnTo>
                    <a:pt x="515" y="722"/>
                  </a:lnTo>
                  <a:lnTo>
                    <a:pt x="513" y="722"/>
                  </a:lnTo>
                  <a:close/>
                  <a:moveTo>
                    <a:pt x="312" y="326"/>
                  </a:moveTo>
                  <a:lnTo>
                    <a:pt x="237" y="402"/>
                  </a:lnTo>
                  <a:lnTo>
                    <a:pt x="232" y="405"/>
                  </a:lnTo>
                  <a:lnTo>
                    <a:pt x="226" y="406"/>
                  </a:lnTo>
                  <a:lnTo>
                    <a:pt x="220" y="405"/>
                  </a:lnTo>
                  <a:lnTo>
                    <a:pt x="216" y="402"/>
                  </a:lnTo>
                  <a:lnTo>
                    <a:pt x="200" y="387"/>
                  </a:lnTo>
                  <a:lnTo>
                    <a:pt x="199" y="385"/>
                  </a:lnTo>
                  <a:lnTo>
                    <a:pt x="198" y="381"/>
                  </a:lnTo>
                  <a:lnTo>
                    <a:pt x="197" y="379"/>
                  </a:lnTo>
                  <a:lnTo>
                    <a:pt x="197" y="376"/>
                  </a:lnTo>
                  <a:lnTo>
                    <a:pt x="197" y="373"/>
                  </a:lnTo>
                  <a:lnTo>
                    <a:pt x="198" y="370"/>
                  </a:lnTo>
                  <a:lnTo>
                    <a:pt x="199" y="368"/>
                  </a:lnTo>
                  <a:lnTo>
                    <a:pt x="200" y="365"/>
                  </a:lnTo>
                  <a:lnTo>
                    <a:pt x="203" y="363"/>
                  </a:lnTo>
                  <a:lnTo>
                    <a:pt x="206" y="362"/>
                  </a:lnTo>
                  <a:lnTo>
                    <a:pt x="208" y="361"/>
                  </a:lnTo>
                  <a:lnTo>
                    <a:pt x="211" y="361"/>
                  </a:lnTo>
                  <a:lnTo>
                    <a:pt x="214" y="361"/>
                  </a:lnTo>
                  <a:lnTo>
                    <a:pt x="217" y="362"/>
                  </a:lnTo>
                  <a:lnTo>
                    <a:pt x="219" y="363"/>
                  </a:lnTo>
                  <a:lnTo>
                    <a:pt x="221" y="365"/>
                  </a:lnTo>
                  <a:lnTo>
                    <a:pt x="226" y="370"/>
                  </a:lnTo>
                  <a:lnTo>
                    <a:pt x="290" y="306"/>
                  </a:lnTo>
                  <a:lnTo>
                    <a:pt x="294" y="303"/>
                  </a:lnTo>
                  <a:lnTo>
                    <a:pt x="296" y="302"/>
                  </a:lnTo>
                  <a:lnTo>
                    <a:pt x="298" y="301"/>
                  </a:lnTo>
                  <a:lnTo>
                    <a:pt x="302" y="301"/>
                  </a:lnTo>
                  <a:lnTo>
                    <a:pt x="304" y="301"/>
                  </a:lnTo>
                  <a:lnTo>
                    <a:pt x="307" y="302"/>
                  </a:lnTo>
                  <a:lnTo>
                    <a:pt x="310" y="303"/>
                  </a:lnTo>
                  <a:lnTo>
                    <a:pt x="312" y="306"/>
                  </a:lnTo>
                  <a:lnTo>
                    <a:pt x="314" y="308"/>
                  </a:lnTo>
                  <a:lnTo>
                    <a:pt x="315" y="310"/>
                  </a:lnTo>
                  <a:lnTo>
                    <a:pt x="316" y="312"/>
                  </a:lnTo>
                  <a:lnTo>
                    <a:pt x="316" y="316"/>
                  </a:lnTo>
                  <a:lnTo>
                    <a:pt x="316" y="319"/>
                  </a:lnTo>
                  <a:lnTo>
                    <a:pt x="315" y="321"/>
                  </a:lnTo>
                  <a:lnTo>
                    <a:pt x="314" y="324"/>
                  </a:lnTo>
                  <a:lnTo>
                    <a:pt x="312" y="326"/>
                  </a:lnTo>
                  <a:close/>
                  <a:moveTo>
                    <a:pt x="312" y="477"/>
                  </a:moveTo>
                  <a:lnTo>
                    <a:pt x="237" y="552"/>
                  </a:lnTo>
                  <a:lnTo>
                    <a:pt x="232" y="555"/>
                  </a:lnTo>
                  <a:lnTo>
                    <a:pt x="226" y="556"/>
                  </a:lnTo>
                  <a:lnTo>
                    <a:pt x="220" y="555"/>
                  </a:lnTo>
                  <a:lnTo>
                    <a:pt x="216" y="552"/>
                  </a:lnTo>
                  <a:lnTo>
                    <a:pt x="200" y="537"/>
                  </a:lnTo>
                  <a:lnTo>
                    <a:pt x="199" y="535"/>
                  </a:lnTo>
                  <a:lnTo>
                    <a:pt x="198" y="533"/>
                  </a:lnTo>
                  <a:lnTo>
                    <a:pt x="197" y="529"/>
                  </a:lnTo>
                  <a:lnTo>
                    <a:pt x="197" y="527"/>
                  </a:lnTo>
                  <a:lnTo>
                    <a:pt x="197" y="524"/>
                  </a:lnTo>
                  <a:lnTo>
                    <a:pt x="198" y="521"/>
                  </a:lnTo>
                  <a:lnTo>
                    <a:pt x="199" y="518"/>
                  </a:lnTo>
                  <a:lnTo>
                    <a:pt x="200" y="516"/>
                  </a:lnTo>
                  <a:lnTo>
                    <a:pt x="203" y="514"/>
                  </a:lnTo>
                  <a:lnTo>
                    <a:pt x="206" y="512"/>
                  </a:lnTo>
                  <a:lnTo>
                    <a:pt x="208" y="512"/>
                  </a:lnTo>
                  <a:lnTo>
                    <a:pt x="211" y="511"/>
                  </a:lnTo>
                  <a:lnTo>
                    <a:pt x="214" y="512"/>
                  </a:lnTo>
                  <a:lnTo>
                    <a:pt x="217" y="512"/>
                  </a:lnTo>
                  <a:lnTo>
                    <a:pt x="219" y="514"/>
                  </a:lnTo>
                  <a:lnTo>
                    <a:pt x="221" y="516"/>
                  </a:lnTo>
                  <a:lnTo>
                    <a:pt x="226" y="520"/>
                  </a:lnTo>
                  <a:lnTo>
                    <a:pt x="290" y="456"/>
                  </a:lnTo>
                  <a:lnTo>
                    <a:pt x="294" y="454"/>
                  </a:lnTo>
                  <a:lnTo>
                    <a:pt x="296" y="452"/>
                  </a:lnTo>
                  <a:lnTo>
                    <a:pt x="298" y="451"/>
                  </a:lnTo>
                  <a:lnTo>
                    <a:pt x="302" y="451"/>
                  </a:lnTo>
                  <a:lnTo>
                    <a:pt x="304" y="451"/>
                  </a:lnTo>
                  <a:lnTo>
                    <a:pt x="307" y="452"/>
                  </a:lnTo>
                  <a:lnTo>
                    <a:pt x="310" y="454"/>
                  </a:lnTo>
                  <a:lnTo>
                    <a:pt x="312" y="456"/>
                  </a:lnTo>
                  <a:lnTo>
                    <a:pt x="314" y="458"/>
                  </a:lnTo>
                  <a:lnTo>
                    <a:pt x="315" y="460"/>
                  </a:lnTo>
                  <a:lnTo>
                    <a:pt x="316" y="464"/>
                  </a:lnTo>
                  <a:lnTo>
                    <a:pt x="316" y="466"/>
                  </a:lnTo>
                  <a:lnTo>
                    <a:pt x="316" y="469"/>
                  </a:lnTo>
                  <a:lnTo>
                    <a:pt x="315" y="472"/>
                  </a:lnTo>
                  <a:lnTo>
                    <a:pt x="314" y="475"/>
                  </a:lnTo>
                  <a:lnTo>
                    <a:pt x="312" y="477"/>
                  </a:lnTo>
                  <a:close/>
                  <a:moveTo>
                    <a:pt x="164" y="236"/>
                  </a:moveTo>
                  <a:lnTo>
                    <a:pt x="162" y="237"/>
                  </a:lnTo>
                  <a:lnTo>
                    <a:pt x="158" y="238"/>
                  </a:lnTo>
                  <a:lnTo>
                    <a:pt x="157" y="238"/>
                  </a:lnTo>
                  <a:lnTo>
                    <a:pt x="155" y="238"/>
                  </a:lnTo>
                  <a:lnTo>
                    <a:pt x="153" y="239"/>
                  </a:lnTo>
                  <a:lnTo>
                    <a:pt x="151" y="239"/>
                  </a:lnTo>
                  <a:lnTo>
                    <a:pt x="151" y="180"/>
                  </a:lnTo>
                  <a:lnTo>
                    <a:pt x="217" y="180"/>
                  </a:lnTo>
                  <a:lnTo>
                    <a:pt x="214" y="188"/>
                  </a:lnTo>
                  <a:lnTo>
                    <a:pt x="208" y="197"/>
                  </a:lnTo>
                  <a:lnTo>
                    <a:pt x="203" y="205"/>
                  </a:lnTo>
                  <a:lnTo>
                    <a:pt x="197" y="212"/>
                  </a:lnTo>
                  <a:lnTo>
                    <a:pt x="190" y="220"/>
                  </a:lnTo>
                  <a:lnTo>
                    <a:pt x="182" y="225"/>
                  </a:lnTo>
                  <a:lnTo>
                    <a:pt x="173" y="231"/>
                  </a:lnTo>
                  <a:lnTo>
                    <a:pt x="164" y="236"/>
                  </a:lnTo>
                  <a:close/>
                  <a:moveTo>
                    <a:pt x="121" y="166"/>
                  </a:moveTo>
                  <a:lnTo>
                    <a:pt x="121" y="256"/>
                  </a:lnTo>
                  <a:lnTo>
                    <a:pt x="121" y="601"/>
                  </a:lnTo>
                  <a:lnTo>
                    <a:pt x="31" y="601"/>
                  </a:lnTo>
                  <a:lnTo>
                    <a:pt x="31" y="135"/>
                  </a:lnTo>
                  <a:lnTo>
                    <a:pt x="31" y="125"/>
                  </a:lnTo>
                  <a:lnTo>
                    <a:pt x="33" y="115"/>
                  </a:lnTo>
                  <a:lnTo>
                    <a:pt x="35" y="105"/>
                  </a:lnTo>
                  <a:lnTo>
                    <a:pt x="39" y="94"/>
                  </a:lnTo>
                  <a:lnTo>
                    <a:pt x="43" y="85"/>
                  </a:lnTo>
                  <a:lnTo>
                    <a:pt x="48" y="77"/>
                  </a:lnTo>
                  <a:lnTo>
                    <a:pt x="53" y="68"/>
                  </a:lnTo>
                  <a:lnTo>
                    <a:pt x="60" y="62"/>
                  </a:lnTo>
                  <a:lnTo>
                    <a:pt x="67" y="55"/>
                  </a:lnTo>
                  <a:lnTo>
                    <a:pt x="75" y="48"/>
                  </a:lnTo>
                  <a:lnTo>
                    <a:pt x="83" y="42"/>
                  </a:lnTo>
                  <a:lnTo>
                    <a:pt x="92" y="38"/>
                  </a:lnTo>
                  <a:lnTo>
                    <a:pt x="101" y="35"/>
                  </a:lnTo>
                  <a:lnTo>
                    <a:pt x="110" y="32"/>
                  </a:lnTo>
                  <a:lnTo>
                    <a:pt x="120" y="30"/>
                  </a:lnTo>
                  <a:lnTo>
                    <a:pt x="129" y="30"/>
                  </a:lnTo>
                  <a:lnTo>
                    <a:pt x="132" y="30"/>
                  </a:lnTo>
                  <a:lnTo>
                    <a:pt x="135" y="30"/>
                  </a:lnTo>
                  <a:lnTo>
                    <a:pt x="150" y="36"/>
                  </a:lnTo>
                  <a:lnTo>
                    <a:pt x="164" y="41"/>
                  </a:lnTo>
                  <a:lnTo>
                    <a:pt x="176" y="48"/>
                  </a:lnTo>
                  <a:lnTo>
                    <a:pt x="188" y="56"/>
                  </a:lnTo>
                  <a:lnTo>
                    <a:pt x="197" y="63"/>
                  </a:lnTo>
                  <a:lnTo>
                    <a:pt x="205" y="71"/>
                  </a:lnTo>
                  <a:lnTo>
                    <a:pt x="210" y="80"/>
                  </a:lnTo>
                  <a:lnTo>
                    <a:pt x="216" y="88"/>
                  </a:lnTo>
                  <a:lnTo>
                    <a:pt x="220" y="99"/>
                  </a:lnTo>
                  <a:lnTo>
                    <a:pt x="224" y="110"/>
                  </a:lnTo>
                  <a:lnTo>
                    <a:pt x="226" y="123"/>
                  </a:lnTo>
                  <a:lnTo>
                    <a:pt x="226" y="135"/>
                  </a:lnTo>
                  <a:lnTo>
                    <a:pt x="226" y="143"/>
                  </a:lnTo>
                  <a:lnTo>
                    <a:pt x="225" y="150"/>
                  </a:lnTo>
                  <a:lnTo>
                    <a:pt x="136" y="150"/>
                  </a:lnTo>
                  <a:lnTo>
                    <a:pt x="133" y="151"/>
                  </a:lnTo>
                  <a:lnTo>
                    <a:pt x="130" y="151"/>
                  </a:lnTo>
                  <a:lnTo>
                    <a:pt x="128" y="153"/>
                  </a:lnTo>
                  <a:lnTo>
                    <a:pt x="125" y="154"/>
                  </a:lnTo>
                  <a:lnTo>
                    <a:pt x="123" y="156"/>
                  </a:lnTo>
                  <a:lnTo>
                    <a:pt x="122" y="160"/>
                  </a:lnTo>
                  <a:lnTo>
                    <a:pt x="121" y="162"/>
                  </a:lnTo>
                  <a:lnTo>
                    <a:pt x="121" y="166"/>
                  </a:lnTo>
                  <a:close/>
                  <a:moveTo>
                    <a:pt x="587" y="0"/>
                  </a:moveTo>
                  <a:lnTo>
                    <a:pt x="136" y="0"/>
                  </a:lnTo>
                  <a:lnTo>
                    <a:pt x="136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16" y="1"/>
                  </a:lnTo>
                  <a:lnTo>
                    <a:pt x="104" y="2"/>
                  </a:lnTo>
                  <a:lnTo>
                    <a:pt x="92" y="5"/>
                  </a:lnTo>
                  <a:lnTo>
                    <a:pt x="80" y="11"/>
                  </a:lnTo>
                  <a:lnTo>
                    <a:pt x="69" y="16"/>
                  </a:lnTo>
                  <a:lnTo>
                    <a:pt x="58" y="23"/>
                  </a:lnTo>
                  <a:lnTo>
                    <a:pt x="48" y="31"/>
                  </a:lnTo>
                  <a:lnTo>
                    <a:pt x="39" y="40"/>
                  </a:lnTo>
                  <a:lnTo>
                    <a:pt x="31" y="49"/>
                  </a:lnTo>
                  <a:lnTo>
                    <a:pt x="23" y="59"/>
                  </a:lnTo>
                  <a:lnTo>
                    <a:pt x="16" y="71"/>
                  </a:lnTo>
                  <a:lnTo>
                    <a:pt x="10" y="83"/>
                  </a:lnTo>
                  <a:lnTo>
                    <a:pt x="6" y="95"/>
                  </a:lnTo>
                  <a:lnTo>
                    <a:pt x="4" y="108"/>
                  </a:lnTo>
                  <a:lnTo>
                    <a:pt x="1" y="121"/>
                  </a:lnTo>
                  <a:lnTo>
                    <a:pt x="0" y="135"/>
                  </a:lnTo>
                  <a:lnTo>
                    <a:pt x="0" y="617"/>
                  </a:lnTo>
                  <a:lnTo>
                    <a:pt x="1" y="620"/>
                  </a:lnTo>
                  <a:lnTo>
                    <a:pt x="1" y="623"/>
                  </a:lnTo>
                  <a:lnTo>
                    <a:pt x="4" y="625"/>
                  </a:lnTo>
                  <a:lnTo>
                    <a:pt x="5" y="627"/>
                  </a:lnTo>
                  <a:lnTo>
                    <a:pt x="7" y="630"/>
                  </a:lnTo>
                  <a:lnTo>
                    <a:pt x="9" y="631"/>
                  </a:lnTo>
                  <a:lnTo>
                    <a:pt x="13" y="632"/>
                  </a:lnTo>
                  <a:lnTo>
                    <a:pt x="16" y="632"/>
                  </a:lnTo>
                  <a:lnTo>
                    <a:pt x="121" y="632"/>
                  </a:lnTo>
                  <a:lnTo>
                    <a:pt x="121" y="888"/>
                  </a:lnTo>
                  <a:lnTo>
                    <a:pt x="121" y="891"/>
                  </a:lnTo>
                  <a:lnTo>
                    <a:pt x="122" y="894"/>
                  </a:lnTo>
                  <a:lnTo>
                    <a:pt x="123" y="896"/>
                  </a:lnTo>
                  <a:lnTo>
                    <a:pt x="125" y="898"/>
                  </a:lnTo>
                  <a:lnTo>
                    <a:pt x="128" y="901"/>
                  </a:lnTo>
                  <a:lnTo>
                    <a:pt x="130" y="902"/>
                  </a:lnTo>
                  <a:lnTo>
                    <a:pt x="133" y="903"/>
                  </a:lnTo>
                  <a:lnTo>
                    <a:pt x="136" y="903"/>
                  </a:lnTo>
                  <a:lnTo>
                    <a:pt x="587" y="903"/>
                  </a:lnTo>
                  <a:lnTo>
                    <a:pt x="591" y="903"/>
                  </a:lnTo>
                  <a:lnTo>
                    <a:pt x="593" y="902"/>
                  </a:lnTo>
                  <a:lnTo>
                    <a:pt x="596" y="901"/>
                  </a:lnTo>
                  <a:lnTo>
                    <a:pt x="599" y="898"/>
                  </a:lnTo>
                  <a:lnTo>
                    <a:pt x="600" y="896"/>
                  </a:lnTo>
                  <a:lnTo>
                    <a:pt x="602" y="894"/>
                  </a:lnTo>
                  <a:lnTo>
                    <a:pt x="602" y="891"/>
                  </a:lnTo>
                  <a:lnTo>
                    <a:pt x="603" y="888"/>
                  </a:lnTo>
                  <a:lnTo>
                    <a:pt x="603" y="269"/>
                  </a:lnTo>
                  <a:lnTo>
                    <a:pt x="615" y="267"/>
                  </a:lnTo>
                  <a:lnTo>
                    <a:pt x="627" y="264"/>
                  </a:lnTo>
                  <a:lnTo>
                    <a:pt x="638" y="259"/>
                  </a:lnTo>
                  <a:lnTo>
                    <a:pt x="648" y="255"/>
                  </a:lnTo>
                  <a:lnTo>
                    <a:pt x="660" y="248"/>
                  </a:lnTo>
                  <a:lnTo>
                    <a:pt x="670" y="241"/>
                  </a:lnTo>
                  <a:lnTo>
                    <a:pt x="679" y="232"/>
                  </a:lnTo>
                  <a:lnTo>
                    <a:pt x="687" y="224"/>
                  </a:lnTo>
                  <a:lnTo>
                    <a:pt x="695" y="214"/>
                  </a:lnTo>
                  <a:lnTo>
                    <a:pt x="703" y="204"/>
                  </a:lnTo>
                  <a:lnTo>
                    <a:pt x="708" y="194"/>
                  </a:lnTo>
                  <a:lnTo>
                    <a:pt x="714" y="182"/>
                  </a:lnTo>
                  <a:lnTo>
                    <a:pt x="717" y="171"/>
                  </a:lnTo>
                  <a:lnTo>
                    <a:pt x="721" y="160"/>
                  </a:lnTo>
                  <a:lnTo>
                    <a:pt x="723" y="147"/>
                  </a:lnTo>
                  <a:lnTo>
                    <a:pt x="723" y="135"/>
                  </a:lnTo>
                  <a:lnTo>
                    <a:pt x="723" y="121"/>
                  </a:lnTo>
                  <a:lnTo>
                    <a:pt x="721" y="109"/>
                  </a:lnTo>
                  <a:lnTo>
                    <a:pt x="717" y="97"/>
                  </a:lnTo>
                  <a:lnTo>
                    <a:pt x="712" y="84"/>
                  </a:lnTo>
                  <a:lnTo>
                    <a:pt x="706" y="72"/>
                  </a:lnTo>
                  <a:lnTo>
                    <a:pt x="699" y="60"/>
                  </a:lnTo>
                  <a:lnTo>
                    <a:pt x="691" y="50"/>
                  </a:lnTo>
                  <a:lnTo>
                    <a:pt x="682" y="40"/>
                  </a:lnTo>
                  <a:lnTo>
                    <a:pt x="672" y="32"/>
                  </a:lnTo>
                  <a:lnTo>
                    <a:pt x="662" y="23"/>
                  </a:lnTo>
                  <a:lnTo>
                    <a:pt x="651" y="16"/>
                  </a:lnTo>
                  <a:lnTo>
                    <a:pt x="638" y="11"/>
                  </a:lnTo>
                  <a:lnTo>
                    <a:pt x="627" y="6"/>
                  </a:lnTo>
                  <a:lnTo>
                    <a:pt x="613" y="3"/>
                  </a:lnTo>
                  <a:lnTo>
                    <a:pt x="601" y="1"/>
                  </a:lnTo>
                  <a:lnTo>
                    <a:pt x="587" y="0"/>
                  </a:lnTo>
                  <a:lnTo>
                    <a:pt x="58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4605">
              <a:extLst>
                <a:ext uri="{FF2B5EF4-FFF2-40B4-BE49-F238E27FC236}">
                  <a16:creationId xmlns:a16="http://schemas.microsoft.com/office/drawing/2014/main" id="{CE1DECA4-0CEA-4617-ADD5-D0DBEDADC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9000" y="4722813"/>
              <a:ext cx="66675" cy="128588"/>
            </a:xfrm>
            <a:custGeom>
              <a:avLst/>
              <a:gdLst>
                <a:gd name="T0" fmla="*/ 123 w 210"/>
                <a:gd name="T1" fmla="*/ 1 h 407"/>
                <a:gd name="T2" fmla="*/ 101 w 210"/>
                <a:gd name="T3" fmla="*/ 8 h 407"/>
                <a:gd name="T4" fmla="*/ 82 w 210"/>
                <a:gd name="T5" fmla="*/ 21 h 407"/>
                <a:gd name="T6" fmla="*/ 67 w 210"/>
                <a:gd name="T7" fmla="*/ 37 h 407"/>
                <a:gd name="T8" fmla="*/ 50 w 210"/>
                <a:gd name="T9" fmla="*/ 47 h 407"/>
                <a:gd name="T10" fmla="*/ 33 w 210"/>
                <a:gd name="T11" fmla="*/ 54 h 407"/>
                <a:gd name="T12" fmla="*/ 23 w 210"/>
                <a:gd name="T13" fmla="*/ 61 h 407"/>
                <a:gd name="T14" fmla="*/ 14 w 210"/>
                <a:gd name="T15" fmla="*/ 70 h 407"/>
                <a:gd name="T16" fmla="*/ 7 w 210"/>
                <a:gd name="T17" fmla="*/ 81 h 407"/>
                <a:gd name="T18" fmla="*/ 2 w 210"/>
                <a:gd name="T19" fmla="*/ 95 h 407"/>
                <a:gd name="T20" fmla="*/ 0 w 210"/>
                <a:gd name="T21" fmla="*/ 110 h 407"/>
                <a:gd name="T22" fmla="*/ 0 w 210"/>
                <a:gd name="T23" fmla="*/ 393 h 407"/>
                <a:gd name="T24" fmla="*/ 1 w 210"/>
                <a:gd name="T25" fmla="*/ 398 h 407"/>
                <a:gd name="T26" fmla="*/ 3 w 210"/>
                <a:gd name="T27" fmla="*/ 403 h 407"/>
                <a:gd name="T28" fmla="*/ 9 w 210"/>
                <a:gd name="T29" fmla="*/ 406 h 407"/>
                <a:gd name="T30" fmla="*/ 14 w 210"/>
                <a:gd name="T31" fmla="*/ 407 h 407"/>
                <a:gd name="T32" fmla="*/ 20 w 210"/>
                <a:gd name="T33" fmla="*/ 406 h 407"/>
                <a:gd name="T34" fmla="*/ 24 w 210"/>
                <a:gd name="T35" fmla="*/ 403 h 407"/>
                <a:gd name="T36" fmla="*/ 28 w 210"/>
                <a:gd name="T37" fmla="*/ 398 h 407"/>
                <a:gd name="T38" fmla="*/ 29 w 210"/>
                <a:gd name="T39" fmla="*/ 393 h 407"/>
                <a:gd name="T40" fmla="*/ 30 w 210"/>
                <a:gd name="T41" fmla="*/ 110 h 407"/>
                <a:gd name="T42" fmla="*/ 35 w 210"/>
                <a:gd name="T43" fmla="*/ 95 h 407"/>
                <a:gd name="T44" fmla="*/ 42 w 210"/>
                <a:gd name="T45" fmla="*/ 84 h 407"/>
                <a:gd name="T46" fmla="*/ 54 w 210"/>
                <a:gd name="T47" fmla="*/ 78 h 407"/>
                <a:gd name="T48" fmla="*/ 59 w 210"/>
                <a:gd name="T49" fmla="*/ 331 h 407"/>
                <a:gd name="T50" fmla="*/ 210 w 210"/>
                <a:gd name="T51" fmla="*/ 60 h 407"/>
                <a:gd name="T52" fmla="*/ 209 w 210"/>
                <a:gd name="T53" fmla="*/ 49 h 407"/>
                <a:gd name="T54" fmla="*/ 203 w 210"/>
                <a:gd name="T55" fmla="*/ 39 h 407"/>
                <a:gd name="T56" fmla="*/ 186 w 210"/>
                <a:gd name="T57" fmla="*/ 20 h 407"/>
                <a:gd name="T58" fmla="*/ 162 w 210"/>
                <a:gd name="T59" fmla="*/ 5 h 407"/>
                <a:gd name="T60" fmla="*/ 149 w 210"/>
                <a:gd name="T61" fmla="*/ 1 h 407"/>
                <a:gd name="T62" fmla="*/ 135 w 210"/>
                <a:gd name="T63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0" h="407">
                  <a:moveTo>
                    <a:pt x="135" y="0"/>
                  </a:moveTo>
                  <a:lnTo>
                    <a:pt x="123" y="1"/>
                  </a:lnTo>
                  <a:lnTo>
                    <a:pt x="111" y="3"/>
                  </a:lnTo>
                  <a:lnTo>
                    <a:pt x="101" y="8"/>
                  </a:lnTo>
                  <a:lnTo>
                    <a:pt x="91" y="14"/>
                  </a:lnTo>
                  <a:lnTo>
                    <a:pt x="82" y="21"/>
                  </a:lnTo>
                  <a:lnTo>
                    <a:pt x="74" y="29"/>
                  </a:lnTo>
                  <a:lnTo>
                    <a:pt x="67" y="37"/>
                  </a:lnTo>
                  <a:lnTo>
                    <a:pt x="63" y="45"/>
                  </a:lnTo>
                  <a:lnTo>
                    <a:pt x="50" y="47"/>
                  </a:lnTo>
                  <a:lnTo>
                    <a:pt x="39" y="52"/>
                  </a:lnTo>
                  <a:lnTo>
                    <a:pt x="33" y="54"/>
                  </a:lnTo>
                  <a:lnTo>
                    <a:pt x="28" y="57"/>
                  </a:lnTo>
                  <a:lnTo>
                    <a:pt x="23" y="61"/>
                  </a:lnTo>
                  <a:lnTo>
                    <a:pt x="19" y="65"/>
                  </a:lnTo>
                  <a:lnTo>
                    <a:pt x="14" y="70"/>
                  </a:lnTo>
                  <a:lnTo>
                    <a:pt x="11" y="75"/>
                  </a:lnTo>
                  <a:lnTo>
                    <a:pt x="7" y="81"/>
                  </a:lnTo>
                  <a:lnTo>
                    <a:pt x="4" y="88"/>
                  </a:lnTo>
                  <a:lnTo>
                    <a:pt x="2" y="95"/>
                  </a:lnTo>
                  <a:lnTo>
                    <a:pt x="1" y="102"/>
                  </a:lnTo>
                  <a:lnTo>
                    <a:pt x="0" y="110"/>
                  </a:lnTo>
                  <a:lnTo>
                    <a:pt x="0" y="119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1" y="398"/>
                  </a:lnTo>
                  <a:lnTo>
                    <a:pt x="2" y="401"/>
                  </a:lnTo>
                  <a:lnTo>
                    <a:pt x="3" y="403"/>
                  </a:lnTo>
                  <a:lnTo>
                    <a:pt x="5" y="405"/>
                  </a:lnTo>
                  <a:lnTo>
                    <a:pt x="9" y="406"/>
                  </a:lnTo>
                  <a:lnTo>
                    <a:pt x="11" y="407"/>
                  </a:lnTo>
                  <a:lnTo>
                    <a:pt x="14" y="407"/>
                  </a:lnTo>
                  <a:lnTo>
                    <a:pt x="18" y="407"/>
                  </a:lnTo>
                  <a:lnTo>
                    <a:pt x="20" y="406"/>
                  </a:lnTo>
                  <a:lnTo>
                    <a:pt x="22" y="405"/>
                  </a:lnTo>
                  <a:lnTo>
                    <a:pt x="24" y="403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9" y="395"/>
                  </a:lnTo>
                  <a:lnTo>
                    <a:pt x="29" y="393"/>
                  </a:lnTo>
                  <a:lnTo>
                    <a:pt x="29" y="119"/>
                  </a:lnTo>
                  <a:lnTo>
                    <a:pt x="30" y="110"/>
                  </a:lnTo>
                  <a:lnTo>
                    <a:pt x="31" y="101"/>
                  </a:lnTo>
                  <a:lnTo>
                    <a:pt x="35" y="95"/>
                  </a:lnTo>
                  <a:lnTo>
                    <a:pt x="38" y="89"/>
                  </a:lnTo>
                  <a:lnTo>
                    <a:pt x="42" y="84"/>
                  </a:lnTo>
                  <a:lnTo>
                    <a:pt x="48" y="81"/>
                  </a:lnTo>
                  <a:lnTo>
                    <a:pt x="54" y="78"/>
                  </a:lnTo>
                  <a:lnTo>
                    <a:pt x="59" y="76"/>
                  </a:lnTo>
                  <a:lnTo>
                    <a:pt x="59" y="331"/>
                  </a:lnTo>
                  <a:lnTo>
                    <a:pt x="210" y="331"/>
                  </a:lnTo>
                  <a:lnTo>
                    <a:pt x="210" y="60"/>
                  </a:lnTo>
                  <a:lnTo>
                    <a:pt x="210" y="55"/>
                  </a:lnTo>
                  <a:lnTo>
                    <a:pt x="209" y="49"/>
                  </a:lnTo>
                  <a:lnTo>
                    <a:pt x="206" y="45"/>
                  </a:lnTo>
                  <a:lnTo>
                    <a:pt x="203" y="39"/>
                  </a:lnTo>
                  <a:lnTo>
                    <a:pt x="196" y="29"/>
                  </a:lnTo>
                  <a:lnTo>
                    <a:pt x="186" y="20"/>
                  </a:lnTo>
                  <a:lnTo>
                    <a:pt x="175" y="12"/>
                  </a:lnTo>
                  <a:lnTo>
                    <a:pt x="162" y="5"/>
                  </a:lnTo>
                  <a:lnTo>
                    <a:pt x="155" y="3"/>
                  </a:lnTo>
                  <a:lnTo>
                    <a:pt x="149" y="1"/>
                  </a:lnTo>
                  <a:lnTo>
                    <a:pt x="142" y="0"/>
                  </a:lnTo>
                  <a:lnTo>
                    <a:pt x="135" y="0"/>
                  </a:lnTo>
                  <a:lnTo>
                    <a:pt x="1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4606">
              <a:extLst>
                <a:ext uri="{FF2B5EF4-FFF2-40B4-BE49-F238E27FC236}">
                  <a16:creationId xmlns:a16="http://schemas.microsoft.com/office/drawing/2014/main" id="{9F8855D6-7845-4763-AD4D-BFF599E3D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8050" y="4913313"/>
              <a:ext cx="47625" cy="28575"/>
            </a:xfrm>
            <a:custGeom>
              <a:avLst/>
              <a:gdLst>
                <a:gd name="T0" fmla="*/ 0 w 151"/>
                <a:gd name="T1" fmla="*/ 14 h 90"/>
                <a:gd name="T2" fmla="*/ 0 w 151"/>
                <a:gd name="T3" fmla="*/ 22 h 90"/>
                <a:gd name="T4" fmla="*/ 2 w 151"/>
                <a:gd name="T5" fmla="*/ 29 h 90"/>
                <a:gd name="T6" fmla="*/ 4 w 151"/>
                <a:gd name="T7" fmla="*/ 37 h 90"/>
                <a:gd name="T8" fmla="*/ 6 w 151"/>
                <a:gd name="T9" fmla="*/ 44 h 90"/>
                <a:gd name="T10" fmla="*/ 9 w 151"/>
                <a:gd name="T11" fmla="*/ 50 h 90"/>
                <a:gd name="T12" fmla="*/ 14 w 151"/>
                <a:gd name="T13" fmla="*/ 56 h 90"/>
                <a:gd name="T14" fmla="*/ 18 w 151"/>
                <a:gd name="T15" fmla="*/ 62 h 90"/>
                <a:gd name="T16" fmla="*/ 23 w 151"/>
                <a:gd name="T17" fmla="*/ 67 h 90"/>
                <a:gd name="T18" fmla="*/ 29 w 151"/>
                <a:gd name="T19" fmla="*/ 72 h 90"/>
                <a:gd name="T20" fmla="*/ 34 w 151"/>
                <a:gd name="T21" fmla="*/ 76 h 90"/>
                <a:gd name="T22" fmla="*/ 40 w 151"/>
                <a:gd name="T23" fmla="*/ 81 h 90"/>
                <a:gd name="T24" fmla="*/ 47 w 151"/>
                <a:gd name="T25" fmla="*/ 84 h 90"/>
                <a:gd name="T26" fmla="*/ 54 w 151"/>
                <a:gd name="T27" fmla="*/ 87 h 90"/>
                <a:gd name="T28" fmla="*/ 61 w 151"/>
                <a:gd name="T29" fmla="*/ 89 h 90"/>
                <a:gd name="T30" fmla="*/ 68 w 151"/>
                <a:gd name="T31" fmla="*/ 90 h 90"/>
                <a:gd name="T32" fmla="*/ 76 w 151"/>
                <a:gd name="T33" fmla="*/ 90 h 90"/>
                <a:gd name="T34" fmla="*/ 83 w 151"/>
                <a:gd name="T35" fmla="*/ 90 h 90"/>
                <a:gd name="T36" fmla="*/ 90 w 151"/>
                <a:gd name="T37" fmla="*/ 89 h 90"/>
                <a:gd name="T38" fmla="*/ 96 w 151"/>
                <a:gd name="T39" fmla="*/ 87 h 90"/>
                <a:gd name="T40" fmla="*/ 103 w 151"/>
                <a:gd name="T41" fmla="*/ 83 h 90"/>
                <a:gd name="T42" fmla="*/ 109 w 151"/>
                <a:gd name="T43" fmla="*/ 80 h 90"/>
                <a:gd name="T44" fmla="*/ 116 w 151"/>
                <a:gd name="T45" fmla="*/ 76 h 90"/>
                <a:gd name="T46" fmla="*/ 121 w 151"/>
                <a:gd name="T47" fmla="*/ 71 h 90"/>
                <a:gd name="T48" fmla="*/ 127 w 151"/>
                <a:gd name="T49" fmla="*/ 65 h 90"/>
                <a:gd name="T50" fmla="*/ 131 w 151"/>
                <a:gd name="T51" fmla="*/ 60 h 90"/>
                <a:gd name="T52" fmla="*/ 137 w 151"/>
                <a:gd name="T53" fmla="*/ 53 h 90"/>
                <a:gd name="T54" fmla="*/ 140 w 151"/>
                <a:gd name="T55" fmla="*/ 45 h 90"/>
                <a:gd name="T56" fmla="*/ 144 w 151"/>
                <a:gd name="T57" fmla="*/ 37 h 90"/>
                <a:gd name="T58" fmla="*/ 147 w 151"/>
                <a:gd name="T59" fmla="*/ 29 h 90"/>
                <a:gd name="T60" fmla="*/ 150 w 151"/>
                <a:gd name="T61" fmla="*/ 20 h 90"/>
                <a:gd name="T62" fmla="*/ 151 w 151"/>
                <a:gd name="T63" fmla="*/ 10 h 90"/>
                <a:gd name="T64" fmla="*/ 151 w 151"/>
                <a:gd name="T65" fmla="*/ 0 h 90"/>
                <a:gd name="T66" fmla="*/ 0 w 151"/>
                <a:gd name="T67" fmla="*/ 0 h 90"/>
                <a:gd name="T68" fmla="*/ 0 w 151"/>
                <a:gd name="T69" fmla="*/ 1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1" h="90">
                  <a:moveTo>
                    <a:pt x="0" y="14"/>
                  </a:moveTo>
                  <a:lnTo>
                    <a:pt x="0" y="22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6" y="44"/>
                  </a:lnTo>
                  <a:lnTo>
                    <a:pt x="9" y="50"/>
                  </a:lnTo>
                  <a:lnTo>
                    <a:pt x="14" y="56"/>
                  </a:lnTo>
                  <a:lnTo>
                    <a:pt x="18" y="62"/>
                  </a:lnTo>
                  <a:lnTo>
                    <a:pt x="23" y="67"/>
                  </a:lnTo>
                  <a:lnTo>
                    <a:pt x="29" y="72"/>
                  </a:lnTo>
                  <a:lnTo>
                    <a:pt x="34" y="76"/>
                  </a:lnTo>
                  <a:lnTo>
                    <a:pt x="40" y="81"/>
                  </a:lnTo>
                  <a:lnTo>
                    <a:pt x="47" y="84"/>
                  </a:lnTo>
                  <a:lnTo>
                    <a:pt x="54" y="87"/>
                  </a:lnTo>
                  <a:lnTo>
                    <a:pt x="61" y="89"/>
                  </a:lnTo>
                  <a:lnTo>
                    <a:pt x="68" y="90"/>
                  </a:lnTo>
                  <a:lnTo>
                    <a:pt x="76" y="90"/>
                  </a:lnTo>
                  <a:lnTo>
                    <a:pt x="83" y="90"/>
                  </a:lnTo>
                  <a:lnTo>
                    <a:pt x="90" y="89"/>
                  </a:lnTo>
                  <a:lnTo>
                    <a:pt x="96" y="87"/>
                  </a:lnTo>
                  <a:lnTo>
                    <a:pt x="103" y="83"/>
                  </a:lnTo>
                  <a:lnTo>
                    <a:pt x="109" y="80"/>
                  </a:lnTo>
                  <a:lnTo>
                    <a:pt x="116" y="76"/>
                  </a:lnTo>
                  <a:lnTo>
                    <a:pt x="121" y="71"/>
                  </a:lnTo>
                  <a:lnTo>
                    <a:pt x="127" y="65"/>
                  </a:lnTo>
                  <a:lnTo>
                    <a:pt x="131" y="60"/>
                  </a:lnTo>
                  <a:lnTo>
                    <a:pt x="137" y="53"/>
                  </a:lnTo>
                  <a:lnTo>
                    <a:pt x="140" y="45"/>
                  </a:lnTo>
                  <a:lnTo>
                    <a:pt x="144" y="37"/>
                  </a:lnTo>
                  <a:lnTo>
                    <a:pt x="147" y="29"/>
                  </a:lnTo>
                  <a:lnTo>
                    <a:pt x="150" y="20"/>
                  </a:lnTo>
                  <a:lnTo>
                    <a:pt x="151" y="10"/>
                  </a:lnTo>
                  <a:lnTo>
                    <a:pt x="151" y="0"/>
                  </a:lnTo>
                  <a:lnTo>
                    <a:pt x="0" y="0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Rectangle 4607">
              <a:extLst>
                <a:ext uri="{FF2B5EF4-FFF2-40B4-BE49-F238E27FC236}">
                  <a16:creationId xmlns:a16="http://schemas.microsoft.com/office/drawing/2014/main" id="{6915E62A-B6A1-4DBF-B4D9-20DACF7F9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8050" y="4837113"/>
              <a:ext cx="47625" cy="666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7" name="Group 316">
            <a:extLst>
              <a:ext uri="{FF2B5EF4-FFF2-40B4-BE49-F238E27FC236}">
                <a16:creationId xmlns:a16="http://schemas.microsoft.com/office/drawing/2014/main" id="{9883B1DC-844B-44A1-BF71-D33475AA0E42}"/>
              </a:ext>
            </a:extLst>
          </p:cNvPr>
          <p:cNvGrpSpPr>
            <a:grpSpLocks noChangeAspect="1"/>
          </p:cNvGrpSpPr>
          <p:nvPr/>
        </p:nvGrpSpPr>
        <p:grpSpPr>
          <a:xfrm>
            <a:off x="5551933" y="2945740"/>
            <a:ext cx="432000" cy="360000"/>
            <a:chOff x="2043113" y="1366838"/>
            <a:chExt cx="285750" cy="238125"/>
          </a:xfrm>
          <a:solidFill>
            <a:schemeClr val="bg1"/>
          </a:solidFill>
        </p:grpSpPr>
        <p:sp>
          <p:nvSpPr>
            <p:cNvPr id="318" name="Freeform 54">
              <a:extLst>
                <a:ext uri="{FF2B5EF4-FFF2-40B4-BE49-F238E27FC236}">
                  <a16:creationId xmlns:a16="http://schemas.microsoft.com/office/drawing/2014/main" id="{FD52F127-09A6-4034-B86F-E3BC3836C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113" y="1366838"/>
              <a:ext cx="66675" cy="66675"/>
            </a:xfrm>
            <a:custGeom>
              <a:avLst/>
              <a:gdLst>
                <a:gd name="T0" fmla="*/ 156 w 169"/>
                <a:gd name="T1" fmla="*/ 0 h 168"/>
                <a:gd name="T2" fmla="*/ 12 w 169"/>
                <a:gd name="T3" fmla="*/ 0 h 168"/>
                <a:gd name="T4" fmla="*/ 8 w 169"/>
                <a:gd name="T5" fmla="*/ 1 h 168"/>
                <a:gd name="T6" fmla="*/ 3 w 169"/>
                <a:gd name="T7" fmla="*/ 3 h 168"/>
                <a:gd name="T8" fmla="*/ 1 w 169"/>
                <a:gd name="T9" fmla="*/ 7 h 168"/>
                <a:gd name="T10" fmla="*/ 0 w 169"/>
                <a:gd name="T11" fmla="*/ 12 h 168"/>
                <a:gd name="T12" fmla="*/ 0 w 169"/>
                <a:gd name="T13" fmla="*/ 156 h 168"/>
                <a:gd name="T14" fmla="*/ 1 w 169"/>
                <a:gd name="T15" fmla="*/ 161 h 168"/>
                <a:gd name="T16" fmla="*/ 3 w 169"/>
                <a:gd name="T17" fmla="*/ 164 h 168"/>
                <a:gd name="T18" fmla="*/ 8 w 169"/>
                <a:gd name="T19" fmla="*/ 167 h 168"/>
                <a:gd name="T20" fmla="*/ 12 w 169"/>
                <a:gd name="T21" fmla="*/ 168 h 168"/>
                <a:gd name="T22" fmla="*/ 156 w 169"/>
                <a:gd name="T23" fmla="*/ 168 h 168"/>
                <a:gd name="T24" fmla="*/ 161 w 169"/>
                <a:gd name="T25" fmla="*/ 167 h 168"/>
                <a:gd name="T26" fmla="*/ 164 w 169"/>
                <a:gd name="T27" fmla="*/ 164 h 168"/>
                <a:gd name="T28" fmla="*/ 167 w 169"/>
                <a:gd name="T29" fmla="*/ 161 h 168"/>
                <a:gd name="T30" fmla="*/ 169 w 169"/>
                <a:gd name="T31" fmla="*/ 156 h 168"/>
                <a:gd name="T32" fmla="*/ 169 w 169"/>
                <a:gd name="T33" fmla="*/ 12 h 168"/>
                <a:gd name="T34" fmla="*/ 167 w 169"/>
                <a:gd name="T35" fmla="*/ 7 h 168"/>
                <a:gd name="T36" fmla="*/ 164 w 169"/>
                <a:gd name="T37" fmla="*/ 3 h 168"/>
                <a:gd name="T38" fmla="*/ 161 w 169"/>
                <a:gd name="T39" fmla="*/ 1 h 168"/>
                <a:gd name="T40" fmla="*/ 156 w 169"/>
                <a:gd name="T41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9" h="168">
                  <a:moveTo>
                    <a:pt x="156" y="0"/>
                  </a:moveTo>
                  <a:lnTo>
                    <a:pt x="12" y="0"/>
                  </a:lnTo>
                  <a:lnTo>
                    <a:pt x="8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156"/>
                  </a:lnTo>
                  <a:lnTo>
                    <a:pt x="1" y="161"/>
                  </a:lnTo>
                  <a:lnTo>
                    <a:pt x="3" y="164"/>
                  </a:lnTo>
                  <a:lnTo>
                    <a:pt x="8" y="167"/>
                  </a:lnTo>
                  <a:lnTo>
                    <a:pt x="12" y="168"/>
                  </a:lnTo>
                  <a:lnTo>
                    <a:pt x="156" y="168"/>
                  </a:lnTo>
                  <a:lnTo>
                    <a:pt x="161" y="167"/>
                  </a:lnTo>
                  <a:lnTo>
                    <a:pt x="164" y="164"/>
                  </a:lnTo>
                  <a:lnTo>
                    <a:pt x="167" y="161"/>
                  </a:lnTo>
                  <a:lnTo>
                    <a:pt x="169" y="156"/>
                  </a:lnTo>
                  <a:lnTo>
                    <a:pt x="169" y="12"/>
                  </a:lnTo>
                  <a:lnTo>
                    <a:pt x="167" y="7"/>
                  </a:lnTo>
                  <a:lnTo>
                    <a:pt x="164" y="3"/>
                  </a:lnTo>
                  <a:lnTo>
                    <a:pt x="161" y="1"/>
                  </a:lnTo>
                  <a:lnTo>
                    <a:pt x="1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55">
              <a:extLst>
                <a:ext uri="{FF2B5EF4-FFF2-40B4-BE49-F238E27FC236}">
                  <a16:creationId xmlns:a16="http://schemas.microsoft.com/office/drawing/2014/main" id="{3BBD92C5-9376-4D1F-B7C4-3D0EEE30A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113" y="1452563"/>
              <a:ext cx="66675" cy="66675"/>
            </a:xfrm>
            <a:custGeom>
              <a:avLst/>
              <a:gdLst>
                <a:gd name="T0" fmla="*/ 156 w 169"/>
                <a:gd name="T1" fmla="*/ 0 h 168"/>
                <a:gd name="T2" fmla="*/ 12 w 169"/>
                <a:gd name="T3" fmla="*/ 0 h 168"/>
                <a:gd name="T4" fmla="*/ 8 w 169"/>
                <a:gd name="T5" fmla="*/ 1 h 168"/>
                <a:gd name="T6" fmla="*/ 3 w 169"/>
                <a:gd name="T7" fmla="*/ 3 h 168"/>
                <a:gd name="T8" fmla="*/ 1 w 169"/>
                <a:gd name="T9" fmla="*/ 8 h 168"/>
                <a:gd name="T10" fmla="*/ 0 w 169"/>
                <a:gd name="T11" fmla="*/ 12 h 168"/>
                <a:gd name="T12" fmla="*/ 0 w 169"/>
                <a:gd name="T13" fmla="*/ 156 h 168"/>
                <a:gd name="T14" fmla="*/ 1 w 169"/>
                <a:gd name="T15" fmla="*/ 161 h 168"/>
                <a:gd name="T16" fmla="*/ 3 w 169"/>
                <a:gd name="T17" fmla="*/ 164 h 168"/>
                <a:gd name="T18" fmla="*/ 8 w 169"/>
                <a:gd name="T19" fmla="*/ 167 h 168"/>
                <a:gd name="T20" fmla="*/ 12 w 169"/>
                <a:gd name="T21" fmla="*/ 168 h 168"/>
                <a:gd name="T22" fmla="*/ 156 w 169"/>
                <a:gd name="T23" fmla="*/ 168 h 168"/>
                <a:gd name="T24" fmla="*/ 161 w 169"/>
                <a:gd name="T25" fmla="*/ 167 h 168"/>
                <a:gd name="T26" fmla="*/ 164 w 169"/>
                <a:gd name="T27" fmla="*/ 164 h 168"/>
                <a:gd name="T28" fmla="*/ 167 w 169"/>
                <a:gd name="T29" fmla="*/ 161 h 168"/>
                <a:gd name="T30" fmla="*/ 169 w 169"/>
                <a:gd name="T31" fmla="*/ 156 h 168"/>
                <a:gd name="T32" fmla="*/ 169 w 169"/>
                <a:gd name="T33" fmla="*/ 12 h 168"/>
                <a:gd name="T34" fmla="*/ 167 w 169"/>
                <a:gd name="T35" fmla="*/ 8 h 168"/>
                <a:gd name="T36" fmla="*/ 164 w 169"/>
                <a:gd name="T37" fmla="*/ 3 h 168"/>
                <a:gd name="T38" fmla="*/ 161 w 169"/>
                <a:gd name="T39" fmla="*/ 1 h 168"/>
                <a:gd name="T40" fmla="*/ 156 w 169"/>
                <a:gd name="T41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9" h="168">
                  <a:moveTo>
                    <a:pt x="156" y="0"/>
                  </a:moveTo>
                  <a:lnTo>
                    <a:pt x="12" y="0"/>
                  </a:lnTo>
                  <a:lnTo>
                    <a:pt x="8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56"/>
                  </a:lnTo>
                  <a:lnTo>
                    <a:pt x="1" y="161"/>
                  </a:lnTo>
                  <a:lnTo>
                    <a:pt x="3" y="164"/>
                  </a:lnTo>
                  <a:lnTo>
                    <a:pt x="8" y="167"/>
                  </a:lnTo>
                  <a:lnTo>
                    <a:pt x="12" y="168"/>
                  </a:lnTo>
                  <a:lnTo>
                    <a:pt x="156" y="168"/>
                  </a:lnTo>
                  <a:lnTo>
                    <a:pt x="161" y="167"/>
                  </a:lnTo>
                  <a:lnTo>
                    <a:pt x="164" y="164"/>
                  </a:lnTo>
                  <a:lnTo>
                    <a:pt x="167" y="161"/>
                  </a:lnTo>
                  <a:lnTo>
                    <a:pt x="169" y="156"/>
                  </a:lnTo>
                  <a:lnTo>
                    <a:pt x="169" y="12"/>
                  </a:lnTo>
                  <a:lnTo>
                    <a:pt x="167" y="8"/>
                  </a:lnTo>
                  <a:lnTo>
                    <a:pt x="164" y="3"/>
                  </a:lnTo>
                  <a:lnTo>
                    <a:pt x="161" y="1"/>
                  </a:lnTo>
                  <a:lnTo>
                    <a:pt x="1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56">
              <a:extLst>
                <a:ext uri="{FF2B5EF4-FFF2-40B4-BE49-F238E27FC236}">
                  <a16:creationId xmlns:a16="http://schemas.microsoft.com/office/drawing/2014/main" id="{F12F578D-B09C-48DF-B546-ADB92A09D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113" y="1538288"/>
              <a:ext cx="66675" cy="66675"/>
            </a:xfrm>
            <a:custGeom>
              <a:avLst/>
              <a:gdLst>
                <a:gd name="T0" fmla="*/ 156 w 169"/>
                <a:gd name="T1" fmla="*/ 0 h 169"/>
                <a:gd name="T2" fmla="*/ 12 w 169"/>
                <a:gd name="T3" fmla="*/ 0 h 169"/>
                <a:gd name="T4" fmla="*/ 8 w 169"/>
                <a:gd name="T5" fmla="*/ 1 h 169"/>
                <a:gd name="T6" fmla="*/ 3 w 169"/>
                <a:gd name="T7" fmla="*/ 3 h 169"/>
                <a:gd name="T8" fmla="*/ 1 w 169"/>
                <a:gd name="T9" fmla="*/ 8 h 169"/>
                <a:gd name="T10" fmla="*/ 0 w 169"/>
                <a:gd name="T11" fmla="*/ 12 h 169"/>
                <a:gd name="T12" fmla="*/ 0 w 169"/>
                <a:gd name="T13" fmla="*/ 156 h 169"/>
                <a:gd name="T14" fmla="*/ 1 w 169"/>
                <a:gd name="T15" fmla="*/ 161 h 169"/>
                <a:gd name="T16" fmla="*/ 3 w 169"/>
                <a:gd name="T17" fmla="*/ 164 h 169"/>
                <a:gd name="T18" fmla="*/ 8 w 169"/>
                <a:gd name="T19" fmla="*/ 167 h 169"/>
                <a:gd name="T20" fmla="*/ 12 w 169"/>
                <a:gd name="T21" fmla="*/ 169 h 169"/>
                <a:gd name="T22" fmla="*/ 156 w 169"/>
                <a:gd name="T23" fmla="*/ 169 h 169"/>
                <a:gd name="T24" fmla="*/ 161 w 169"/>
                <a:gd name="T25" fmla="*/ 167 h 169"/>
                <a:gd name="T26" fmla="*/ 164 w 169"/>
                <a:gd name="T27" fmla="*/ 164 h 169"/>
                <a:gd name="T28" fmla="*/ 167 w 169"/>
                <a:gd name="T29" fmla="*/ 161 h 169"/>
                <a:gd name="T30" fmla="*/ 169 w 169"/>
                <a:gd name="T31" fmla="*/ 156 h 169"/>
                <a:gd name="T32" fmla="*/ 169 w 169"/>
                <a:gd name="T33" fmla="*/ 12 h 169"/>
                <a:gd name="T34" fmla="*/ 167 w 169"/>
                <a:gd name="T35" fmla="*/ 8 h 169"/>
                <a:gd name="T36" fmla="*/ 164 w 169"/>
                <a:gd name="T37" fmla="*/ 3 h 169"/>
                <a:gd name="T38" fmla="*/ 161 w 169"/>
                <a:gd name="T39" fmla="*/ 1 h 169"/>
                <a:gd name="T40" fmla="*/ 156 w 169"/>
                <a:gd name="T4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9" h="169">
                  <a:moveTo>
                    <a:pt x="156" y="0"/>
                  </a:moveTo>
                  <a:lnTo>
                    <a:pt x="12" y="0"/>
                  </a:lnTo>
                  <a:lnTo>
                    <a:pt x="8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56"/>
                  </a:lnTo>
                  <a:lnTo>
                    <a:pt x="1" y="161"/>
                  </a:lnTo>
                  <a:lnTo>
                    <a:pt x="3" y="164"/>
                  </a:lnTo>
                  <a:lnTo>
                    <a:pt x="8" y="167"/>
                  </a:lnTo>
                  <a:lnTo>
                    <a:pt x="12" y="169"/>
                  </a:lnTo>
                  <a:lnTo>
                    <a:pt x="156" y="169"/>
                  </a:lnTo>
                  <a:lnTo>
                    <a:pt x="161" y="167"/>
                  </a:lnTo>
                  <a:lnTo>
                    <a:pt x="164" y="164"/>
                  </a:lnTo>
                  <a:lnTo>
                    <a:pt x="167" y="161"/>
                  </a:lnTo>
                  <a:lnTo>
                    <a:pt x="169" y="156"/>
                  </a:lnTo>
                  <a:lnTo>
                    <a:pt x="169" y="12"/>
                  </a:lnTo>
                  <a:lnTo>
                    <a:pt x="167" y="8"/>
                  </a:lnTo>
                  <a:lnTo>
                    <a:pt x="164" y="3"/>
                  </a:lnTo>
                  <a:lnTo>
                    <a:pt x="161" y="1"/>
                  </a:lnTo>
                  <a:lnTo>
                    <a:pt x="1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57">
              <a:extLst>
                <a:ext uri="{FF2B5EF4-FFF2-40B4-BE49-F238E27FC236}">
                  <a16:creationId xmlns:a16="http://schemas.microsoft.com/office/drawing/2014/main" id="{92D88AE0-B4E9-4501-ABC4-E89C86F76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013" y="1385888"/>
              <a:ext cx="196850" cy="19050"/>
            </a:xfrm>
            <a:custGeom>
              <a:avLst/>
              <a:gdLst>
                <a:gd name="T0" fmla="*/ 24 w 492"/>
                <a:gd name="T1" fmla="*/ 47 h 47"/>
                <a:gd name="T2" fmla="*/ 469 w 492"/>
                <a:gd name="T3" fmla="*/ 47 h 47"/>
                <a:gd name="T4" fmla="*/ 473 w 492"/>
                <a:gd name="T5" fmla="*/ 47 h 47"/>
                <a:gd name="T6" fmla="*/ 478 w 492"/>
                <a:gd name="T7" fmla="*/ 46 h 47"/>
                <a:gd name="T8" fmla="*/ 482 w 492"/>
                <a:gd name="T9" fmla="*/ 44 h 47"/>
                <a:gd name="T10" fmla="*/ 486 w 492"/>
                <a:gd name="T11" fmla="*/ 41 h 47"/>
                <a:gd name="T12" fmla="*/ 488 w 492"/>
                <a:gd name="T13" fmla="*/ 37 h 47"/>
                <a:gd name="T14" fmla="*/ 490 w 492"/>
                <a:gd name="T15" fmla="*/ 34 h 47"/>
                <a:gd name="T16" fmla="*/ 492 w 492"/>
                <a:gd name="T17" fmla="*/ 28 h 47"/>
                <a:gd name="T18" fmla="*/ 492 w 492"/>
                <a:gd name="T19" fmla="*/ 24 h 47"/>
                <a:gd name="T20" fmla="*/ 492 w 492"/>
                <a:gd name="T21" fmla="*/ 19 h 47"/>
                <a:gd name="T22" fmla="*/ 490 w 492"/>
                <a:gd name="T23" fmla="*/ 15 h 47"/>
                <a:gd name="T24" fmla="*/ 488 w 492"/>
                <a:gd name="T25" fmla="*/ 10 h 47"/>
                <a:gd name="T26" fmla="*/ 486 w 492"/>
                <a:gd name="T27" fmla="*/ 7 h 47"/>
                <a:gd name="T28" fmla="*/ 482 w 492"/>
                <a:gd name="T29" fmla="*/ 4 h 47"/>
                <a:gd name="T30" fmla="*/ 478 w 492"/>
                <a:gd name="T31" fmla="*/ 2 h 47"/>
                <a:gd name="T32" fmla="*/ 473 w 492"/>
                <a:gd name="T33" fmla="*/ 1 h 47"/>
                <a:gd name="T34" fmla="*/ 469 w 492"/>
                <a:gd name="T35" fmla="*/ 0 h 47"/>
                <a:gd name="T36" fmla="*/ 24 w 492"/>
                <a:gd name="T37" fmla="*/ 0 h 47"/>
                <a:gd name="T38" fmla="*/ 19 w 492"/>
                <a:gd name="T39" fmla="*/ 1 h 47"/>
                <a:gd name="T40" fmla="*/ 15 w 492"/>
                <a:gd name="T41" fmla="*/ 2 h 47"/>
                <a:gd name="T42" fmla="*/ 10 w 492"/>
                <a:gd name="T43" fmla="*/ 4 h 47"/>
                <a:gd name="T44" fmla="*/ 7 w 492"/>
                <a:gd name="T45" fmla="*/ 7 h 47"/>
                <a:gd name="T46" fmla="*/ 4 w 492"/>
                <a:gd name="T47" fmla="*/ 10 h 47"/>
                <a:gd name="T48" fmla="*/ 2 w 492"/>
                <a:gd name="T49" fmla="*/ 15 h 47"/>
                <a:gd name="T50" fmla="*/ 1 w 492"/>
                <a:gd name="T51" fmla="*/ 19 h 47"/>
                <a:gd name="T52" fmla="*/ 0 w 492"/>
                <a:gd name="T53" fmla="*/ 24 h 47"/>
                <a:gd name="T54" fmla="*/ 1 w 492"/>
                <a:gd name="T55" fmla="*/ 28 h 47"/>
                <a:gd name="T56" fmla="*/ 2 w 492"/>
                <a:gd name="T57" fmla="*/ 34 h 47"/>
                <a:gd name="T58" fmla="*/ 4 w 492"/>
                <a:gd name="T59" fmla="*/ 37 h 47"/>
                <a:gd name="T60" fmla="*/ 7 w 492"/>
                <a:gd name="T61" fmla="*/ 41 h 47"/>
                <a:gd name="T62" fmla="*/ 10 w 492"/>
                <a:gd name="T63" fmla="*/ 44 h 47"/>
                <a:gd name="T64" fmla="*/ 15 w 492"/>
                <a:gd name="T65" fmla="*/ 46 h 47"/>
                <a:gd name="T66" fmla="*/ 19 w 492"/>
                <a:gd name="T67" fmla="*/ 47 h 47"/>
                <a:gd name="T68" fmla="*/ 24 w 492"/>
                <a:gd name="T6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2" h="47">
                  <a:moveTo>
                    <a:pt x="24" y="47"/>
                  </a:moveTo>
                  <a:lnTo>
                    <a:pt x="469" y="47"/>
                  </a:lnTo>
                  <a:lnTo>
                    <a:pt x="473" y="47"/>
                  </a:lnTo>
                  <a:lnTo>
                    <a:pt x="478" y="46"/>
                  </a:lnTo>
                  <a:lnTo>
                    <a:pt x="482" y="44"/>
                  </a:lnTo>
                  <a:lnTo>
                    <a:pt x="486" y="41"/>
                  </a:lnTo>
                  <a:lnTo>
                    <a:pt x="488" y="37"/>
                  </a:lnTo>
                  <a:lnTo>
                    <a:pt x="490" y="34"/>
                  </a:lnTo>
                  <a:lnTo>
                    <a:pt x="492" y="28"/>
                  </a:lnTo>
                  <a:lnTo>
                    <a:pt x="492" y="24"/>
                  </a:lnTo>
                  <a:lnTo>
                    <a:pt x="492" y="19"/>
                  </a:lnTo>
                  <a:lnTo>
                    <a:pt x="490" y="15"/>
                  </a:lnTo>
                  <a:lnTo>
                    <a:pt x="488" y="10"/>
                  </a:lnTo>
                  <a:lnTo>
                    <a:pt x="486" y="7"/>
                  </a:lnTo>
                  <a:lnTo>
                    <a:pt x="482" y="4"/>
                  </a:lnTo>
                  <a:lnTo>
                    <a:pt x="478" y="2"/>
                  </a:lnTo>
                  <a:lnTo>
                    <a:pt x="473" y="1"/>
                  </a:lnTo>
                  <a:lnTo>
                    <a:pt x="469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0"/>
                  </a:lnTo>
                  <a:lnTo>
                    <a:pt x="2" y="15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1" y="28"/>
                  </a:lnTo>
                  <a:lnTo>
                    <a:pt x="2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0" y="44"/>
                  </a:lnTo>
                  <a:lnTo>
                    <a:pt x="15" y="46"/>
                  </a:lnTo>
                  <a:lnTo>
                    <a:pt x="19" y="47"/>
                  </a:lnTo>
                  <a:lnTo>
                    <a:pt x="24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58">
              <a:extLst>
                <a:ext uri="{FF2B5EF4-FFF2-40B4-BE49-F238E27FC236}">
                  <a16:creationId xmlns:a16="http://schemas.microsoft.com/office/drawing/2014/main" id="{54BF5FB9-469F-4851-A3E5-E9B38C20B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013" y="1471613"/>
              <a:ext cx="196850" cy="19050"/>
            </a:xfrm>
            <a:custGeom>
              <a:avLst/>
              <a:gdLst>
                <a:gd name="T0" fmla="*/ 469 w 492"/>
                <a:gd name="T1" fmla="*/ 0 h 48"/>
                <a:gd name="T2" fmla="*/ 24 w 492"/>
                <a:gd name="T3" fmla="*/ 0 h 48"/>
                <a:gd name="T4" fmla="*/ 19 w 492"/>
                <a:gd name="T5" fmla="*/ 1 h 48"/>
                <a:gd name="T6" fmla="*/ 15 w 492"/>
                <a:gd name="T7" fmla="*/ 2 h 48"/>
                <a:gd name="T8" fmla="*/ 10 w 492"/>
                <a:gd name="T9" fmla="*/ 4 h 48"/>
                <a:gd name="T10" fmla="*/ 7 w 492"/>
                <a:gd name="T11" fmla="*/ 7 h 48"/>
                <a:gd name="T12" fmla="*/ 4 w 492"/>
                <a:gd name="T13" fmla="*/ 10 h 48"/>
                <a:gd name="T14" fmla="*/ 2 w 492"/>
                <a:gd name="T15" fmla="*/ 15 h 48"/>
                <a:gd name="T16" fmla="*/ 1 w 492"/>
                <a:gd name="T17" fmla="*/ 19 h 48"/>
                <a:gd name="T18" fmla="*/ 0 w 492"/>
                <a:gd name="T19" fmla="*/ 24 h 48"/>
                <a:gd name="T20" fmla="*/ 1 w 492"/>
                <a:gd name="T21" fmla="*/ 28 h 48"/>
                <a:gd name="T22" fmla="*/ 2 w 492"/>
                <a:gd name="T23" fmla="*/ 34 h 48"/>
                <a:gd name="T24" fmla="*/ 4 w 492"/>
                <a:gd name="T25" fmla="*/ 38 h 48"/>
                <a:gd name="T26" fmla="*/ 7 w 492"/>
                <a:gd name="T27" fmla="*/ 41 h 48"/>
                <a:gd name="T28" fmla="*/ 10 w 492"/>
                <a:gd name="T29" fmla="*/ 44 h 48"/>
                <a:gd name="T30" fmla="*/ 15 w 492"/>
                <a:gd name="T31" fmla="*/ 46 h 48"/>
                <a:gd name="T32" fmla="*/ 19 w 492"/>
                <a:gd name="T33" fmla="*/ 47 h 48"/>
                <a:gd name="T34" fmla="*/ 24 w 492"/>
                <a:gd name="T35" fmla="*/ 48 h 48"/>
                <a:gd name="T36" fmla="*/ 469 w 492"/>
                <a:gd name="T37" fmla="*/ 48 h 48"/>
                <a:gd name="T38" fmla="*/ 473 w 492"/>
                <a:gd name="T39" fmla="*/ 47 h 48"/>
                <a:gd name="T40" fmla="*/ 478 w 492"/>
                <a:gd name="T41" fmla="*/ 46 h 48"/>
                <a:gd name="T42" fmla="*/ 482 w 492"/>
                <a:gd name="T43" fmla="*/ 44 h 48"/>
                <a:gd name="T44" fmla="*/ 486 w 492"/>
                <a:gd name="T45" fmla="*/ 41 h 48"/>
                <a:gd name="T46" fmla="*/ 488 w 492"/>
                <a:gd name="T47" fmla="*/ 38 h 48"/>
                <a:gd name="T48" fmla="*/ 490 w 492"/>
                <a:gd name="T49" fmla="*/ 34 h 48"/>
                <a:gd name="T50" fmla="*/ 492 w 492"/>
                <a:gd name="T51" fmla="*/ 29 h 48"/>
                <a:gd name="T52" fmla="*/ 492 w 492"/>
                <a:gd name="T53" fmla="*/ 24 h 48"/>
                <a:gd name="T54" fmla="*/ 492 w 492"/>
                <a:gd name="T55" fmla="*/ 19 h 48"/>
                <a:gd name="T56" fmla="*/ 490 w 492"/>
                <a:gd name="T57" fmla="*/ 15 h 48"/>
                <a:gd name="T58" fmla="*/ 488 w 492"/>
                <a:gd name="T59" fmla="*/ 10 h 48"/>
                <a:gd name="T60" fmla="*/ 486 w 492"/>
                <a:gd name="T61" fmla="*/ 7 h 48"/>
                <a:gd name="T62" fmla="*/ 482 w 492"/>
                <a:gd name="T63" fmla="*/ 4 h 48"/>
                <a:gd name="T64" fmla="*/ 478 w 492"/>
                <a:gd name="T65" fmla="*/ 2 h 48"/>
                <a:gd name="T66" fmla="*/ 473 w 492"/>
                <a:gd name="T67" fmla="*/ 1 h 48"/>
                <a:gd name="T68" fmla="*/ 469 w 492"/>
                <a:gd name="T6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2" h="48">
                  <a:moveTo>
                    <a:pt x="469" y="0"/>
                  </a:moveTo>
                  <a:lnTo>
                    <a:pt x="24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0"/>
                  </a:lnTo>
                  <a:lnTo>
                    <a:pt x="2" y="15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1" y="28"/>
                  </a:lnTo>
                  <a:lnTo>
                    <a:pt x="2" y="34"/>
                  </a:lnTo>
                  <a:lnTo>
                    <a:pt x="4" y="38"/>
                  </a:lnTo>
                  <a:lnTo>
                    <a:pt x="7" y="41"/>
                  </a:lnTo>
                  <a:lnTo>
                    <a:pt x="10" y="44"/>
                  </a:lnTo>
                  <a:lnTo>
                    <a:pt x="15" y="46"/>
                  </a:lnTo>
                  <a:lnTo>
                    <a:pt x="19" y="47"/>
                  </a:lnTo>
                  <a:lnTo>
                    <a:pt x="24" y="48"/>
                  </a:lnTo>
                  <a:lnTo>
                    <a:pt x="469" y="48"/>
                  </a:lnTo>
                  <a:lnTo>
                    <a:pt x="473" y="47"/>
                  </a:lnTo>
                  <a:lnTo>
                    <a:pt x="478" y="46"/>
                  </a:lnTo>
                  <a:lnTo>
                    <a:pt x="482" y="44"/>
                  </a:lnTo>
                  <a:lnTo>
                    <a:pt x="486" y="41"/>
                  </a:lnTo>
                  <a:lnTo>
                    <a:pt x="488" y="38"/>
                  </a:lnTo>
                  <a:lnTo>
                    <a:pt x="490" y="34"/>
                  </a:lnTo>
                  <a:lnTo>
                    <a:pt x="492" y="29"/>
                  </a:lnTo>
                  <a:lnTo>
                    <a:pt x="492" y="24"/>
                  </a:lnTo>
                  <a:lnTo>
                    <a:pt x="492" y="19"/>
                  </a:lnTo>
                  <a:lnTo>
                    <a:pt x="490" y="15"/>
                  </a:lnTo>
                  <a:lnTo>
                    <a:pt x="488" y="10"/>
                  </a:lnTo>
                  <a:lnTo>
                    <a:pt x="486" y="7"/>
                  </a:lnTo>
                  <a:lnTo>
                    <a:pt x="482" y="4"/>
                  </a:lnTo>
                  <a:lnTo>
                    <a:pt x="478" y="2"/>
                  </a:lnTo>
                  <a:lnTo>
                    <a:pt x="473" y="1"/>
                  </a:lnTo>
                  <a:lnTo>
                    <a:pt x="46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59">
              <a:extLst>
                <a:ext uri="{FF2B5EF4-FFF2-40B4-BE49-F238E27FC236}">
                  <a16:creationId xmlns:a16="http://schemas.microsoft.com/office/drawing/2014/main" id="{35CA28E8-6A62-405A-B742-E394B5E3E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013" y="1557338"/>
              <a:ext cx="196850" cy="19050"/>
            </a:xfrm>
            <a:custGeom>
              <a:avLst/>
              <a:gdLst>
                <a:gd name="T0" fmla="*/ 469 w 492"/>
                <a:gd name="T1" fmla="*/ 0 h 49"/>
                <a:gd name="T2" fmla="*/ 24 w 492"/>
                <a:gd name="T3" fmla="*/ 0 h 49"/>
                <a:gd name="T4" fmla="*/ 19 w 492"/>
                <a:gd name="T5" fmla="*/ 1 h 49"/>
                <a:gd name="T6" fmla="*/ 15 w 492"/>
                <a:gd name="T7" fmla="*/ 2 h 49"/>
                <a:gd name="T8" fmla="*/ 10 w 492"/>
                <a:gd name="T9" fmla="*/ 4 h 49"/>
                <a:gd name="T10" fmla="*/ 7 w 492"/>
                <a:gd name="T11" fmla="*/ 7 h 49"/>
                <a:gd name="T12" fmla="*/ 4 w 492"/>
                <a:gd name="T13" fmla="*/ 10 h 49"/>
                <a:gd name="T14" fmla="*/ 2 w 492"/>
                <a:gd name="T15" fmla="*/ 15 h 49"/>
                <a:gd name="T16" fmla="*/ 1 w 492"/>
                <a:gd name="T17" fmla="*/ 19 h 49"/>
                <a:gd name="T18" fmla="*/ 0 w 492"/>
                <a:gd name="T19" fmla="*/ 24 h 49"/>
                <a:gd name="T20" fmla="*/ 1 w 492"/>
                <a:gd name="T21" fmla="*/ 29 h 49"/>
                <a:gd name="T22" fmla="*/ 2 w 492"/>
                <a:gd name="T23" fmla="*/ 34 h 49"/>
                <a:gd name="T24" fmla="*/ 4 w 492"/>
                <a:gd name="T25" fmla="*/ 38 h 49"/>
                <a:gd name="T26" fmla="*/ 7 w 492"/>
                <a:gd name="T27" fmla="*/ 41 h 49"/>
                <a:gd name="T28" fmla="*/ 10 w 492"/>
                <a:gd name="T29" fmla="*/ 44 h 49"/>
                <a:gd name="T30" fmla="*/ 15 w 492"/>
                <a:gd name="T31" fmla="*/ 46 h 49"/>
                <a:gd name="T32" fmla="*/ 19 w 492"/>
                <a:gd name="T33" fmla="*/ 47 h 49"/>
                <a:gd name="T34" fmla="*/ 24 w 492"/>
                <a:gd name="T35" fmla="*/ 49 h 49"/>
                <a:gd name="T36" fmla="*/ 469 w 492"/>
                <a:gd name="T37" fmla="*/ 49 h 49"/>
                <a:gd name="T38" fmla="*/ 473 w 492"/>
                <a:gd name="T39" fmla="*/ 47 h 49"/>
                <a:gd name="T40" fmla="*/ 478 w 492"/>
                <a:gd name="T41" fmla="*/ 46 h 49"/>
                <a:gd name="T42" fmla="*/ 482 w 492"/>
                <a:gd name="T43" fmla="*/ 44 h 49"/>
                <a:gd name="T44" fmla="*/ 486 w 492"/>
                <a:gd name="T45" fmla="*/ 41 h 49"/>
                <a:gd name="T46" fmla="*/ 488 w 492"/>
                <a:gd name="T47" fmla="*/ 38 h 49"/>
                <a:gd name="T48" fmla="*/ 490 w 492"/>
                <a:gd name="T49" fmla="*/ 34 h 49"/>
                <a:gd name="T50" fmla="*/ 492 w 492"/>
                <a:gd name="T51" fmla="*/ 29 h 49"/>
                <a:gd name="T52" fmla="*/ 492 w 492"/>
                <a:gd name="T53" fmla="*/ 24 h 49"/>
                <a:gd name="T54" fmla="*/ 492 w 492"/>
                <a:gd name="T55" fmla="*/ 19 h 49"/>
                <a:gd name="T56" fmla="*/ 490 w 492"/>
                <a:gd name="T57" fmla="*/ 15 h 49"/>
                <a:gd name="T58" fmla="*/ 488 w 492"/>
                <a:gd name="T59" fmla="*/ 10 h 49"/>
                <a:gd name="T60" fmla="*/ 486 w 492"/>
                <a:gd name="T61" fmla="*/ 7 h 49"/>
                <a:gd name="T62" fmla="*/ 482 w 492"/>
                <a:gd name="T63" fmla="*/ 4 h 49"/>
                <a:gd name="T64" fmla="*/ 478 w 492"/>
                <a:gd name="T65" fmla="*/ 2 h 49"/>
                <a:gd name="T66" fmla="*/ 473 w 492"/>
                <a:gd name="T67" fmla="*/ 1 h 49"/>
                <a:gd name="T68" fmla="*/ 469 w 492"/>
                <a:gd name="T6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2" h="49">
                  <a:moveTo>
                    <a:pt x="469" y="0"/>
                  </a:moveTo>
                  <a:lnTo>
                    <a:pt x="24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0"/>
                  </a:lnTo>
                  <a:lnTo>
                    <a:pt x="2" y="15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1" y="29"/>
                  </a:lnTo>
                  <a:lnTo>
                    <a:pt x="2" y="34"/>
                  </a:lnTo>
                  <a:lnTo>
                    <a:pt x="4" y="38"/>
                  </a:lnTo>
                  <a:lnTo>
                    <a:pt x="7" y="41"/>
                  </a:lnTo>
                  <a:lnTo>
                    <a:pt x="10" y="44"/>
                  </a:lnTo>
                  <a:lnTo>
                    <a:pt x="15" y="46"/>
                  </a:lnTo>
                  <a:lnTo>
                    <a:pt x="19" y="47"/>
                  </a:lnTo>
                  <a:lnTo>
                    <a:pt x="24" y="49"/>
                  </a:lnTo>
                  <a:lnTo>
                    <a:pt x="469" y="49"/>
                  </a:lnTo>
                  <a:lnTo>
                    <a:pt x="473" y="47"/>
                  </a:lnTo>
                  <a:lnTo>
                    <a:pt x="478" y="46"/>
                  </a:lnTo>
                  <a:lnTo>
                    <a:pt x="482" y="44"/>
                  </a:lnTo>
                  <a:lnTo>
                    <a:pt x="486" y="41"/>
                  </a:lnTo>
                  <a:lnTo>
                    <a:pt x="488" y="38"/>
                  </a:lnTo>
                  <a:lnTo>
                    <a:pt x="490" y="34"/>
                  </a:lnTo>
                  <a:lnTo>
                    <a:pt x="492" y="29"/>
                  </a:lnTo>
                  <a:lnTo>
                    <a:pt x="492" y="24"/>
                  </a:lnTo>
                  <a:lnTo>
                    <a:pt x="492" y="19"/>
                  </a:lnTo>
                  <a:lnTo>
                    <a:pt x="490" y="15"/>
                  </a:lnTo>
                  <a:lnTo>
                    <a:pt x="488" y="10"/>
                  </a:lnTo>
                  <a:lnTo>
                    <a:pt x="486" y="7"/>
                  </a:lnTo>
                  <a:lnTo>
                    <a:pt x="482" y="4"/>
                  </a:lnTo>
                  <a:lnTo>
                    <a:pt x="478" y="2"/>
                  </a:lnTo>
                  <a:lnTo>
                    <a:pt x="473" y="1"/>
                  </a:lnTo>
                  <a:lnTo>
                    <a:pt x="46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4" name="Group 323">
            <a:extLst>
              <a:ext uri="{FF2B5EF4-FFF2-40B4-BE49-F238E27FC236}">
                <a16:creationId xmlns:a16="http://schemas.microsoft.com/office/drawing/2014/main" id="{EBD121EE-67A1-4BF7-B065-67C3CC73F125}"/>
              </a:ext>
            </a:extLst>
          </p:cNvPr>
          <p:cNvGrpSpPr>
            <a:grpSpLocks noChangeAspect="1"/>
          </p:cNvGrpSpPr>
          <p:nvPr/>
        </p:nvGrpSpPr>
        <p:grpSpPr>
          <a:xfrm>
            <a:off x="4757414" y="1274038"/>
            <a:ext cx="362000" cy="360000"/>
            <a:chOff x="5465763" y="3068638"/>
            <a:chExt cx="287337" cy="285750"/>
          </a:xfrm>
          <a:solidFill>
            <a:srgbClr val="F2F2F2"/>
          </a:solidFill>
        </p:grpSpPr>
        <p:sp>
          <p:nvSpPr>
            <p:cNvPr id="325" name="Freeform 617">
              <a:extLst>
                <a:ext uri="{FF2B5EF4-FFF2-40B4-BE49-F238E27FC236}">
                  <a16:creationId xmlns:a16="http://schemas.microsoft.com/office/drawing/2014/main" id="{68456416-F9A2-4171-90FF-A0508C84F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188" y="3068638"/>
              <a:ext cx="119063" cy="38100"/>
            </a:xfrm>
            <a:custGeom>
              <a:avLst/>
              <a:gdLst>
                <a:gd name="T0" fmla="*/ 375 w 375"/>
                <a:gd name="T1" fmla="*/ 62 h 120"/>
                <a:gd name="T2" fmla="*/ 374 w 375"/>
                <a:gd name="T3" fmla="*/ 62 h 120"/>
                <a:gd name="T4" fmla="*/ 373 w 375"/>
                <a:gd name="T5" fmla="*/ 61 h 120"/>
                <a:gd name="T6" fmla="*/ 193 w 375"/>
                <a:gd name="T7" fmla="*/ 1 h 120"/>
                <a:gd name="T8" fmla="*/ 188 w 375"/>
                <a:gd name="T9" fmla="*/ 0 h 120"/>
                <a:gd name="T10" fmla="*/ 183 w 375"/>
                <a:gd name="T11" fmla="*/ 1 h 120"/>
                <a:gd name="T12" fmla="*/ 2 w 375"/>
                <a:gd name="T13" fmla="*/ 61 h 120"/>
                <a:gd name="T14" fmla="*/ 1 w 375"/>
                <a:gd name="T15" fmla="*/ 62 h 120"/>
                <a:gd name="T16" fmla="*/ 0 w 375"/>
                <a:gd name="T17" fmla="*/ 62 h 120"/>
                <a:gd name="T18" fmla="*/ 188 w 375"/>
                <a:gd name="T19" fmla="*/ 120 h 120"/>
                <a:gd name="T20" fmla="*/ 375 w 375"/>
                <a:gd name="T21" fmla="*/ 6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5" h="120">
                  <a:moveTo>
                    <a:pt x="375" y="62"/>
                  </a:moveTo>
                  <a:lnTo>
                    <a:pt x="374" y="62"/>
                  </a:lnTo>
                  <a:lnTo>
                    <a:pt x="373" y="61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3" y="1"/>
                  </a:lnTo>
                  <a:lnTo>
                    <a:pt x="2" y="61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188" y="120"/>
                  </a:lnTo>
                  <a:lnTo>
                    <a:pt x="375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618">
              <a:extLst>
                <a:ext uri="{FF2B5EF4-FFF2-40B4-BE49-F238E27FC236}">
                  <a16:creationId xmlns:a16="http://schemas.microsoft.com/office/drawing/2014/main" id="{076FEE80-3767-47E8-9D01-D134871AF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75" y="3097213"/>
              <a:ext cx="57150" cy="93663"/>
            </a:xfrm>
            <a:custGeom>
              <a:avLst/>
              <a:gdLst>
                <a:gd name="T0" fmla="*/ 181 w 181"/>
                <a:gd name="T1" fmla="*/ 210 h 295"/>
                <a:gd name="T2" fmla="*/ 181 w 181"/>
                <a:gd name="T3" fmla="*/ 0 h 295"/>
                <a:gd name="T4" fmla="*/ 0 w 181"/>
                <a:gd name="T5" fmla="*/ 56 h 295"/>
                <a:gd name="T6" fmla="*/ 0 w 181"/>
                <a:gd name="T7" fmla="*/ 295 h 295"/>
                <a:gd name="T8" fmla="*/ 171 w 181"/>
                <a:gd name="T9" fmla="*/ 224 h 295"/>
                <a:gd name="T10" fmla="*/ 174 w 181"/>
                <a:gd name="T11" fmla="*/ 222 h 295"/>
                <a:gd name="T12" fmla="*/ 178 w 181"/>
                <a:gd name="T13" fmla="*/ 219 h 295"/>
                <a:gd name="T14" fmla="*/ 180 w 181"/>
                <a:gd name="T15" fmla="*/ 215 h 295"/>
                <a:gd name="T16" fmla="*/ 181 w 181"/>
                <a:gd name="T17" fmla="*/ 21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95">
                  <a:moveTo>
                    <a:pt x="181" y="210"/>
                  </a:moveTo>
                  <a:lnTo>
                    <a:pt x="181" y="0"/>
                  </a:lnTo>
                  <a:lnTo>
                    <a:pt x="0" y="56"/>
                  </a:lnTo>
                  <a:lnTo>
                    <a:pt x="0" y="295"/>
                  </a:lnTo>
                  <a:lnTo>
                    <a:pt x="171" y="224"/>
                  </a:lnTo>
                  <a:lnTo>
                    <a:pt x="174" y="222"/>
                  </a:lnTo>
                  <a:lnTo>
                    <a:pt x="178" y="219"/>
                  </a:lnTo>
                  <a:lnTo>
                    <a:pt x="180" y="215"/>
                  </a:lnTo>
                  <a:lnTo>
                    <a:pt x="181" y="2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619">
              <a:extLst>
                <a:ext uri="{FF2B5EF4-FFF2-40B4-BE49-F238E27FC236}">
                  <a16:creationId xmlns:a16="http://schemas.microsoft.com/office/drawing/2014/main" id="{DA821E58-B874-4FB9-834D-1C426CC28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2600" y="3097213"/>
              <a:ext cx="57150" cy="93663"/>
            </a:xfrm>
            <a:custGeom>
              <a:avLst/>
              <a:gdLst>
                <a:gd name="T0" fmla="*/ 9 w 181"/>
                <a:gd name="T1" fmla="*/ 224 h 295"/>
                <a:gd name="T2" fmla="*/ 181 w 181"/>
                <a:gd name="T3" fmla="*/ 295 h 295"/>
                <a:gd name="T4" fmla="*/ 181 w 181"/>
                <a:gd name="T5" fmla="*/ 56 h 295"/>
                <a:gd name="T6" fmla="*/ 0 w 181"/>
                <a:gd name="T7" fmla="*/ 0 h 295"/>
                <a:gd name="T8" fmla="*/ 0 w 181"/>
                <a:gd name="T9" fmla="*/ 210 h 295"/>
                <a:gd name="T10" fmla="*/ 0 w 181"/>
                <a:gd name="T11" fmla="*/ 215 h 295"/>
                <a:gd name="T12" fmla="*/ 2 w 181"/>
                <a:gd name="T13" fmla="*/ 219 h 295"/>
                <a:gd name="T14" fmla="*/ 6 w 181"/>
                <a:gd name="T15" fmla="*/ 222 h 295"/>
                <a:gd name="T16" fmla="*/ 9 w 181"/>
                <a:gd name="T17" fmla="*/ 2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95">
                  <a:moveTo>
                    <a:pt x="9" y="224"/>
                  </a:moveTo>
                  <a:lnTo>
                    <a:pt x="181" y="295"/>
                  </a:lnTo>
                  <a:lnTo>
                    <a:pt x="181" y="56"/>
                  </a:lnTo>
                  <a:lnTo>
                    <a:pt x="0" y="0"/>
                  </a:lnTo>
                  <a:lnTo>
                    <a:pt x="0" y="210"/>
                  </a:lnTo>
                  <a:lnTo>
                    <a:pt x="0" y="215"/>
                  </a:lnTo>
                  <a:lnTo>
                    <a:pt x="2" y="219"/>
                  </a:lnTo>
                  <a:lnTo>
                    <a:pt x="6" y="222"/>
                  </a:lnTo>
                  <a:lnTo>
                    <a:pt x="9" y="2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620">
              <a:extLst>
                <a:ext uri="{FF2B5EF4-FFF2-40B4-BE49-F238E27FC236}">
                  <a16:creationId xmlns:a16="http://schemas.microsoft.com/office/drawing/2014/main" id="{D454B361-8073-4391-9ECF-D78916F7B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5475" y="3217863"/>
              <a:ext cx="47625" cy="77788"/>
            </a:xfrm>
            <a:custGeom>
              <a:avLst/>
              <a:gdLst>
                <a:gd name="T0" fmla="*/ 0 w 150"/>
                <a:gd name="T1" fmla="*/ 67 h 249"/>
                <a:gd name="T2" fmla="*/ 0 w 150"/>
                <a:gd name="T3" fmla="*/ 249 h 249"/>
                <a:gd name="T4" fmla="*/ 141 w 150"/>
                <a:gd name="T5" fmla="*/ 177 h 249"/>
                <a:gd name="T6" fmla="*/ 146 w 150"/>
                <a:gd name="T7" fmla="*/ 175 h 249"/>
                <a:gd name="T8" fmla="*/ 148 w 150"/>
                <a:gd name="T9" fmla="*/ 171 h 249"/>
                <a:gd name="T10" fmla="*/ 149 w 150"/>
                <a:gd name="T11" fmla="*/ 168 h 249"/>
                <a:gd name="T12" fmla="*/ 150 w 150"/>
                <a:gd name="T13" fmla="*/ 164 h 249"/>
                <a:gd name="T14" fmla="*/ 150 w 150"/>
                <a:gd name="T15" fmla="*/ 0 h 249"/>
                <a:gd name="T16" fmla="*/ 0 w 150"/>
                <a:gd name="T17" fmla="*/ 67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249">
                  <a:moveTo>
                    <a:pt x="0" y="67"/>
                  </a:moveTo>
                  <a:lnTo>
                    <a:pt x="0" y="249"/>
                  </a:lnTo>
                  <a:lnTo>
                    <a:pt x="141" y="177"/>
                  </a:lnTo>
                  <a:lnTo>
                    <a:pt x="146" y="175"/>
                  </a:lnTo>
                  <a:lnTo>
                    <a:pt x="148" y="171"/>
                  </a:lnTo>
                  <a:lnTo>
                    <a:pt x="149" y="168"/>
                  </a:lnTo>
                  <a:lnTo>
                    <a:pt x="150" y="164"/>
                  </a:lnTo>
                  <a:lnTo>
                    <a:pt x="150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621">
              <a:extLst>
                <a:ext uri="{FF2B5EF4-FFF2-40B4-BE49-F238E27FC236}">
                  <a16:creationId xmlns:a16="http://schemas.microsoft.com/office/drawing/2014/main" id="{E9B2081B-7390-4B49-98FE-FA3DDA136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6263" y="3192463"/>
              <a:ext cx="88900" cy="38100"/>
            </a:xfrm>
            <a:custGeom>
              <a:avLst/>
              <a:gdLst>
                <a:gd name="T0" fmla="*/ 146 w 281"/>
                <a:gd name="T1" fmla="*/ 2 h 120"/>
                <a:gd name="T2" fmla="*/ 143 w 281"/>
                <a:gd name="T3" fmla="*/ 0 h 120"/>
                <a:gd name="T4" fmla="*/ 141 w 281"/>
                <a:gd name="T5" fmla="*/ 0 h 120"/>
                <a:gd name="T6" fmla="*/ 138 w 281"/>
                <a:gd name="T7" fmla="*/ 0 h 120"/>
                <a:gd name="T8" fmla="*/ 134 w 281"/>
                <a:gd name="T9" fmla="*/ 2 h 120"/>
                <a:gd name="T10" fmla="*/ 0 w 281"/>
                <a:gd name="T11" fmla="*/ 55 h 120"/>
                <a:gd name="T12" fmla="*/ 141 w 281"/>
                <a:gd name="T13" fmla="*/ 120 h 120"/>
                <a:gd name="T14" fmla="*/ 281 w 281"/>
                <a:gd name="T15" fmla="*/ 55 h 120"/>
                <a:gd name="T16" fmla="*/ 146 w 281"/>
                <a:gd name="T17" fmla="*/ 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1" h="120">
                  <a:moveTo>
                    <a:pt x="146" y="2"/>
                  </a:moveTo>
                  <a:lnTo>
                    <a:pt x="143" y="0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4" y="2"/>
                  </a:lnTo>
                  <a:lnTo>
                    <a:pt x="0" y="55"/>
                  </a:lnTo>
                  <a:lnTo>
                    <a:pt x="141" y="120"/>
                  </a:lnTo>
                  <a:lnTo>
                    <a:pt x="281" y="55"/>
                  </a:lnTo>
                  <a:lnTo>
                    <a:pt x="14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622">
              <a:extLst>
                <a:ext uri="{FF2B5EF4-FFF2-40B4-BE49-F238E27FC236}">
                  <a16:creationId xmlns:a16="http://schemas.microsoft.com/office/drawing/2014/main" id="{1421D5AD-3DFC-421C-A8A5-A02FABF72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8325" y="3217863"/>
              <a:ext cx="47625" cy="77788"/>
            </a:xfrm>
            <a:custGeom>
              <a:avLst/>
              <a:gdLst>
                <a:gd name="T0" fmla="*/ 0 w 151"/>
                <a:gd name="T1" fmla="*/ 164 h 249"/>
                <a:gd name="T2" fmla="*/ 1 w 151"/>
                <a:gd name="T3" fmla="*/ 167 h 249"/>
                <a:gd name="T4" fmla="*/ 2 w 151"/>
                <a:gd name="T5" fmla="*/ 171 h 249"/>
                <a:gd name="T6" fmla="*/ 5 w 151"/>
                <a:gd name="T7" fmla="*/ 175 h 249"/>
                <a:gd name="T8" fmla="*/ 8 w 151"/>
                <a:gd name="T9" fmla="*/ 177 h 249"/>
                <a:gd name="T10" fmla="*/ 151 w 151"/>
                <a:gd name="T11" fmla="*/ 249 h 249"/>
                <a:gd name="T12" fmla="*/ 151 w 151"/>
                <a:gd name="T13" fmla="*/ 67 h 249"/>
                <a:gd name="T14" fmla="*/ 0 w 151"/>
                <a:gd name="T15" fmla="*/ 0 h 249"/>
                <a:gd name="T16" fmla="*/ 0 w 151"/>
                <a:gd name="T17" fmla="*/ 16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249">
                  <a:moveTo>
                    <a:pt x="0" y="164"/>
                  </a:moveTo>
                  <a:lnTo>
                    <a:pt x="1" y="167"/>
                  </a:lnTo>
                  <a:lnTo>
                    <a:pt x="2" y="171"/>
                  </a:lnTo>
                  <a:lnTo>
                    <a:pt x="5" y="175"/>
                  </a:lnTo>
                  <a:lnTo>
                    <a:pt x="8" y="177"/>
                  </a:lnTo>
                  <a:lnTo>
                    <a:pt x="151" y="249"/>
                  </a:lnTo>
                  <a:lnTo>
                    <a:pt x="151" y="67"/>
                  </a:lnTo>
                  <a:lnTo>
                    <a:pt x="0" y="0"/>
                  </a:lnTo>
                  <a:lnTo>
                    <a:pt x="0" y="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623">
              <a:extLst>
                <a:ext uri="{FF2B5EF4-FFF2-40B4-BE49-F238E27FC236}">
                  <a16:creationId xmlns:a16="http://schemas.microsoft.com/office/drawing/2014/main" id="{ADD701B0-38A4-4161-99B0-845135AA2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288" y="3201988"/>
              <a:ext cx="144463" cy="47625"/>
            </a:xfrm>
            <a:custGeom>
              <a:avLst/>
              <a:gdLst>
                <a:gd name="T0" fmla="*/ 231 w 452"/>
                <a:gd name="T1" fmla="*/ 2 h 151"/>
                <a:gd name="T2" fmla="*/ 225 w 452"/>
                <a:gd name="T3" fmla="*/ 0 h 151"/>
                <a:gd name="T4" fmla="*/ 221 w 452"/>
                <a:gd name="T5" fmla="*/ 2 h 151"/>
                <a:gd name="T6" fmla="*/ 0 w 452"/>
                <a:gd name="T7" fmla="*/ 70 h 151"/>
                <a:gd name="T8" fmla="*/ 225 w 452"/>
                <a:gd name="T9" fmla="*/ 151 h 151"/>
                <a:gd name="T10" fmla="*/ 452 w 452"/>
                <a:gd name="T11" fmla="*/ 70 h 151"/>
                <a:gd name="T12" fmla="*/ 231 w 452"/>
                <a:gd name="T13" fmla="*/ 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151">
                  <a:moveTo>
                    <a:pt x="231" y="2"/>
                  </a:moveTo>
                  <a:lnTo>
                    <a:pt x="225" y="0"/>
                  </a:lnTo>
                  <a:lnTo>
                    <a:pt x="221" y="2"/>
                  </a:lnTo>
                  <a:lnTo>
                    <a:pt x="0" y="70"/>
                  </a:lnTo>
                  <a:lnTo>
                    <a:pt x="225" y="151"/>
                  </a:lnTo>
                  <a:lnTo>
                    <a:pt x="452" y="70"/>
                  </a:lnTo>
                  <a:lnTo>
                    <a:pt x="23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624">
              <a:extLst>
                <a:ext uri="{FF2B5EF4-FFF2-40B4-BE49-F238E27FC236}">
                  <a16:creationId xmlns:a16="http://schemas.microsoft.com/office/drawing/2014/main" id="{810F9DDC-B3D8-472D-B4F3-D2956BE5E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5763" y="3230563"/>
              <a:ext cx="76200" cy="123825"/>
            </a:xfrm>
            <a:custGeom>
              <a:avLst/>
              <a:gdLst>
                <a:gd name="T0" fmla="*/ 0 w 240"/>
                <a:gd name="T1" fmla="*/ 285 h 386"/>
                <a:gd name="T2" fmla="*/ 1 w 240"/>
                <a:gd name="T3" fmla="*/ 289 h 386"/>
                <a:gd name="T4" fmla="*/ 2 w 240"/>
                <a:gd name="T5" fmla="*/ 294 h 386"/>
                <a:gd name="T6" fmla="*/ 5 w 240"/>
                <a:gd name="T7" fmla="*/ 297 h 386"/>
                <a:gd name="T8" fmla="*/ 10 w 240"/>
                <a:gd name="T9" fmla="*/ 299 h 386"/>
                <a:gd name="T10" fmla="*/ 240 w 240"/>
                <a:gd name="T11" fmla="*/ 386 h 386"/>
                <a:gd name="T12" fmla="*/ 240 w 240"/>
                <a:gd name="T13" fmla="*/ 84 h 386"/>
                <a:gd name="T14" fmla="*/ 0 w 240"/>
                <a:gd name="T15" fmla="*/ 0 h 386"/>
                <a:gd name="T16" fmla="*/ 0 w 240"/>
                <a:gd name="T17" fmla="*/ 285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0" h="386">
                  <a:moveTo>
                    <a:pt x="0" y="285"/>
                  </a:moveTo>
                  <a:lnTo>
                    <a:pt x="1" y="289"/>
                  </a:lnTo>
                  <a:lnTo>
                    <a:pt x="2" y="294"/>
                  </a:lnTo>
                  <a:lnTo>
                    <a:pt x="5" y="297"/>
                  </a:lnTo>
                  <a:lnTo>
                    <a:pt x="10" y="299"/>
                  </a:lnTo>
                  <a:lnTo>
                    <a:pt x="240" y="386"/>
                  </a:lnTo>
                  <a:lnTo>
                    <a:pt x="240" y="84"/>
                  </a:lnTo>
                  <a:lnTo>
                    <a:pt x="0" y="0"/>
                  </a:lnTo>
                  <a:lnTo>
                    <a:pt x="0" y="2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625">
              <a:extLst>
                <a:ext uri="{FF2B5EF4-FFF2-40B4-BE49-F238E27FC236}">
                  <a16:creationId xmlns:a16="http://schemas.microsoft.com/office/drawing/2014/main" id="{69B9B51B-66E6-40E8-AF3B-9148D1D06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3075" y="3230563"/>
              <a:ext cx="76200" cy="123825"/>
            </a:xfrm>
            <a:custGeom>
              <a:avLst/>
              <a:gdLst>
                <a:gd name="T0" fmla="*/ 0 w 241"/>
                <a:gd name="T1" fmla="*/ 386 h 386"/>
                <a:gd name="T2" fmla="*/ 231 w 241"/>
                <a:gd name="T3" fmla="*/ 299 h 386"/>
                <a:gd name="T4" fmla="*/ 235 w 241"/>
                <a:gd name="T5" fmla="*/ 297 h 386"/>
                <a:gd name="T6" fmla="*/ 238 w 241"/>
                <a:gd name="T7" fmla="*/ 294 h 386"/>
                <a:gd name="T8" fmla="*/ 239 w 241"/>
                <a:gd name="T9" fmla="*/ 289 h 386"/>
                <a:gd name="T10" fmla="*/ 241 w 241"/>
                <a:gd name="T11" fmla="*/ 285 h 386"/>
                <a:gd name="T12" fmla="*/ 241 w 241"/>
                <a:gd name="T13" fmla="*/ 0 h 386"/>
                <a:gd name="T14" fmla="*/ 0 w 241"/>
                <a:gd name="T15" fmla="*/ 84 h 386"/>
                <a:gd name="T16" fmla="*/ 0 w 241"/>
                <a:gd name="T17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1" h="386">
                  <a:moveTo>
                    <a:pt x="0" y="386"/>
                  </a:moveTo>
                  <a:lnTo>
                    <a:pt x="231" y="299"/>
                  </a:lnTo>
                  <a:lnTo>
                    <a:pt x="235" y="297"/>
                  </a:lnTo>
                  <a:lnTo>
                    <a:pt x="238" y="294"/>
                  </a:lnTo>
                  <a:lnTo>
                    <a:pt x="239" y="289"/>
                  </a:lnTo>
                  <a:lnTo>
                    <a:pt x="241" y="285"/>
                  </a:lnTo>
                  <a:lnTo>
                    <a:pt x="241" y="0"/>
                  </a:lnTo>
                  <a:lnTo>
                    <a:pt x="0" y="84"/>
                  </a:lnTo>
                  <a:lnTo>
                    <a:pt x="0" y="3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9E9FB436-F55C-41D4-AAE3-CD84EDC6C0F4}"/>
              </a:ext>
            </a:extLst>
          </p:cNvPr>
          <p:cNvGrpSpPr>
            <a:grpSpLocks noChangeAspect="1"/>
          </p:cNvGrpSpPr>
          <p:nvPr/>
        </p:nvGrpSpPr>
        <p:grpSpPr>
          <a:xfrm>
            <a:off x="5551933" y="1274038"/>
            <a:ext cx="372860" cy="360000"/>
            <a:chOff x="3746500" y="3087688"/>
            <a:chExt cx="276225" cy="266700"/>
          </a:xfrm>
          <a:solidFill>
            <a:srgbClr val="F2F2F2"/>
          </a:solidFill>
        </p:grpSpPr>
        <p:sp>
          <p:nvSpPr>
            <p:cNvPr id="335" name="Freeform 614">
              <a:extLst>
                <a:ext uri="{FF2B5EF4-FFF2-40B4-BE49-F238E27FC236}">
                  <a16:creationId xmlns:a16="http://schemas.microsoft.com/office/drawing/2014/main" id="{DC80ACA1-7785-4395-B7E7-5DD621439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5" y="3087688"/>
              <a:ext cx="257175" cy="76200"/>
            </a:xfrm>
            <a:custGeom>
              <a:avLst/>
              <a:gdLst>
                <a:gd name="T0" fmla="*/ 407 w 807"/>
                <a:gd name="T1" fmla="*/ 1 h 240"/>
                <a:gd name="T2" fmla="*/ 403 w 807"/>
                <a:gd name="T3" fmla="*/ 0 h 240"/>
                <a:gd name="T4" fmla="*/ 399 w 807"/>
                <a:gd name="T5" fmla="*/ 1 h 240"/>
                <a:gd name="T6" fmla="*/ 0 w 807"/>
                <a:gd name="T7" fmla="*/ 115 h 240"/>
                <a:gd name="T8" fmla="*/ 403 w 807"/>
                <a:gd name="T9" fmla="*/ 240 h 240"/>
                <a:gd name="T10" fmla="*/ 807 w 807"/>
                <a:gd name="T11" fmla="*/ 115 h 240"/>
                <a:gd name="T12" fmla="*/ 407 w 807"/>
                <a:gd name="T13" fmla="*/ 1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7" h="240">
                  <a:moveTo>
                    <a:pt x="407" y="1"/>
                  </a:moveTo>
                  <a:lnTo>
                    <a:pt x="403" y="0"/>
                  </a:lnTo>
                  <a:lnTo>
                    <a:pt x="399" y="1"/>
                  </a:lnTo>
                  <a:lnTo>
                    <a:pt x="0" y="115"/>
                  </a:lnTo>
                  <a:lnTo>
                    <a:pt x="403" y="240"/>
                  </a:lnTo>
                  <a:lnTo>
                    <a:pt x="807" y="115"/>
                  </a:lnTo>
                  <a:lnTo>
                    <a:pt x="40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615">
              <a:extLst>
                <a:ext uri="{FF2B5EF4-FFF2-40B4-BE49-F238E27FC236}">
                  <a16:creationId xmlns:a16="http://schemas.microsoft.com/office/drawing/2014/main" id="{0F448985-8688-41C7-9397-0C16D0804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375" y="3130550"/>
              <a:ext cx="133350" cy="223838"/>
            </a:xfrm>
            <a:custGeom>
              <a:avLst/>
              <a:gdLst>
                <a:gd name="T0" fmla="*/ 0 w 422"/>
                <a:gd name="T1" fmla="*/ 131 h 703"/>
                <a:gd name="T2" fmla="*/ 0 w 422"/>
                <a:gd name="T3" fmla="*/ 703 h 703"/>
                <a:gd name="T4" fmla="*/ 412 w 422"/>
                <a:gd name="T5" fmla="*/ 541 h 703"/>
                <a:gd name="T6" fmla="*/ 416 w 422"/>
                <a:gd name="T7" fmla="*/ 539 h 703"/>
                <a:gd name="T8" fmla="*/ 419 w 422"/>
                <a:gd name="T9" fmla="*/ 535 h 703"/>
                <a:gd name="T10" fmla="*/ 422 w 422"/>
                <a:gd name="T11" fmla="*/ 531 h 703"/>
                <a:gd name="T12" fmla="*/ 422 w 422"/>
                <a:gd name="T13" fmla="*/ 527 h 703"/>
                <a:gd name="T14" fmla="*/ 422 w 422"/>
                <a:gd name="T15" fmla="*/ 0 h 703"/>
                <a:gd name="T16" fmla="*/ 0 w 422"/>
                <a:gd name="T17" fmla="*/ 131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2" h="703">
                  <a:moveTo>
                    <a:pt x="0" y="131"/>
                  </a:moveTo>
                  <a:lnTo>
                    <a:pt x="0" y="703"/>
                  </a:lnTo>
                  <a:lnTo>
                    <a:pt x="412" y="541"/>
                  </a:lnTo>
                  <a:lnTo>
                    <a:pt x="416" y="539"/>
                  </a:lnTo>
                  <a:lnTo>
                    <a:pt x="419" y="535"/>
                  </a:lnTo>
                  <a:lnTo>
                    <a:pt x="422" y="531"/>
                  </a:lnTo>
                  <a:lnTo>
                    <a:pt x="422" y="527"/>
                  </a:lnTo>
                  <a:lnTo>
                    <a:pt x="422" y="0"/>
                  </a:lnTo>
                  <a:lnTo>
                    <a:pt x="0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616">
              <a:extLst>
                <a:ext uri="{FF2B5EF4-FFF2-40B4-BE49-F238E27FC236}">
                  <a16:creationId xmlns:a16="http://schemas.microsoft.com/office/drawing/2014/main" id="{5DB23C72-10F0-4E1A-B82A-E6827A488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3130550"/>
              <a:ext cx="133350" cy="223838"/>
            </a:xfrm>
            <a:custGeom>
              <a:avLst/>
              <a:gdLst>
                <a:gd name="T0" fmla="*/ 0 w 421"/>
                <a:gd name="T1" fmla="*/ 527 h 703"/>
                <a:gd name="T2" fmla="*/ 1 w 421"/>
                <a:gd name="T3" fmla="*/ 531 h 703"/>
                <a:gd name="T4" fmla="*/ 3 w 421"/>
                <a:gd name="T5" fmla="*/ 535 h 703"/>
                <a:gd name="T6" fmla="*/ 5 w 421"/>
                <a:gd name="T7" fmla="*/ 539 h 703"/>
                <a:gd name="T8" fmla="*/ 9 w 421"/>
                <a:gd name="T9" fmla="*/ 541 h 703"/>
                <a:gd name="T10" fmla="*/ 421 w 421"/>
                <a:gd name="T11" fmla="*/ 703 h 703"/>
                <a:gd name="T12" fmla="*/ 421 w 421"/>
                <a:gd name="T13" fmla="*/ 131 h 703"/>
                <a:gd name="T14" fmla="*/ 0 w 421"/>
                <a:gd name="T15" fmla="*/ 0 h 703"/>
                <a:gd name="T16" fmla="*/ 0 w 421"/>
                <a:gd name="T17" fmla="*/ 527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1" h="703">
                  <a:moveTo>
                    <a:pt x="0" y="527"/>
                  </a:moveTo>
                  <a:lnTo>
                    <a:pt x="1" y="531"/>
                  </a:lnTo>
                  <a:lnTo>
                    <a:pt x="3" y="535"/>
                  </a:lnTo>
                  <a:lnTo>
                    <a:pt x="5" y="539"/>
                  </a:lnTo>
                  <a:lnTo>
                    <a:pt x="9" y="541"/>
                  </a:lnTo>
                  <a:lnTo>
                    <a:pt x="421" y="703"/>
                  </a:lnTo>
                  <a:lnTo>
                    <a:pt x="421" y="131"/>
                  </a:lnTo>
                  <a:lnTo>
                    <a:pt x="0" y="0"/>
                  </a:lnTo>
                  <a:lnTo>
                    <a:pt x="0" y="5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8" name="Group 337">
            <a:extLst>
              <a:ext uri="{FF2B5EF4-FFF2-40B4-BE49-F238E27FC236}">
                <a16:creationId xmlns:a16="http://schemas.microsoft.com/office/drawing/2014/main" id="{C71F4527-948D-4282-89E6-354C74C78E07}"/>
              </a:ext>
            </a:extLst>
          </p:cNvPr>
          <p:cNvGrpSpPr>
            <a:grpSpLocks noChangeAspect="1"/>
          </p:cNvGrpSpPr>
          <p:nvPr/>
        </p:nvGrpSpPr>
        <p:grpSpPr>
          <a:xfrm>
            <a:off x="6368311" y="1274038"/>
            <a:ext cx="362000" cy="360000"/>
            <a:chOff x="10455275" y="809625"/>
            <a:chExt cx="287338" cy="285750"/>
          </a:xfrm>
          <a:solidFill>
            <a:srgbClr val="F2F2F2"/>
          </a:solidFill>
        </p:grpSpPr>
        <p:sp>
          <p:nvSpPr>
            <p:cNvPr id="339" name="Freeform 4129">
              <a:extLst>
                <a:ext uri="{FF2B5EF4-FFF2-40B4-BE49-F238E27FC236}">
                  <a16:creationId xmlns:a16="http://schemas.microsoft.com/office/drawing/2014/main" id="{A3862F57-C61C-4CA5-A32A-8057E5C87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7825" y="809625"/>
              <a:ext cx="76200" cy="95250"/>
            </a:xfrm>
            <a:custGeom>
              <a:avLst/>
              <a:gdLst>
                <a:gd name="T0" fmla="*/ 105 w 240"/>
                <a:gd name="T1" fmla="*/ 54 h 300"/>
                <a:gd name="T2" fmla="*/ 105 w 240"/>
                <a:gd name="T3" fmla="*/ 288 h 300"/>
                <a:gd name="T4" fmla="*/ 107 w 240"/>
                <a:gd name="T5" fmla="*/ 293 h 300"/>
                <a:gd name="T6" fmla="*/ 111 w 240"/>
                <a:gd name="T7" fmla="*/ 298 h 300"/>
                <a:gd name="T8" fmla="*/ 117 w 240"/>
                <a:gd name="T9" fmla="*/ 300 h 300"/>
                <a:gd name="T10" fmla="*/ 122 w 240"/>
                <a:gd name="T11" fmla="*/ 300 h 300"/>
                <a:gd name="T12" fmla="*/ 127 w 240"/>
                <a:gd name="T13" fmla="*/ 298 h 300"/>
                <a:gd name="T14" fmla="*/ 132 w 240"/>
                <a:gd name="T15" fmla="*/ 293 h 300"/>
                <a:gd name="T16" fmla="*/ 134 w 240"/>
                <a:gd name="T17" fmla="*/ 288 h 300"/>
                <a:gd name="T18" fmla="*/ 135 w 240"/>
                <a:gd name="T19" fmla="*/ 54 h 300"/>
                <a:gd name="T20" fmla="*/ 216 w 240"/>
                <a:gd name="T21" fmla="*/ 147 h 300"/>
                <a:gd name="T22" fmla="*/ 222 w 240"/>
                <a:gd name="T23" fmla="*/ 150 h 300"/>
                <a:gd name="T24" fmla="*/ 230 w 240"/>
                <a:gd name="T25" fmla="*/ 149 h 300"/>
                <a:gd name="T26" fmla="*/ 237 w 240"/>
                <a:gd name="T27" fmla="*/ 144 h 300"/>
                <a:gd name="T28" fmla="*/ 239 w 240"/>
                <a:gd name="T29" fmla="*/ 139 h 300"/>
                <a:gd name="T30" fmla="*/ 240 w 240"/>
                <a:gd name="T31" fmla="*/ 133 h 300"/>
                <a:gd name="T32" fmla="*/ 238 w 240"/>
                <a:gd name="T33" fmla="*/ 127 h 300"/>
                <a:gd name="T34" fmla="*/ 131 w 240"/>
                <a:gd name="T35" fmla="*/ 5 h 300"/>
                <a:gd name="T36" fmla="*/ 131 w 240"/>
                <a:gd name="T37" fmla="*/ 4 h 300"/>
                <a:gd name="T38" fmla="*/ 125 w 240"/>
                <a:gd name="T39" fmla="*/ 1 h 300"/>
                <a:gd name="T40" fmla="*/ 120 w 240"/>
                <a:gd name="T41" fmla="*/ 0 h 300"/>
                <a:gd name="T42" fmla="*/ 113 w 240"/>
                <a:gd name="T43" fmla="*/ 1 h 300"/>
                <a:gd name="T44" fmla="*/ 108 w 240"/>
                <a:gd name="T45" fmla="*/ 4 h 300"/>
                <a:gd name="T46" fmla="*/ 108 w 240"/>
                <a:gd name="T47" fmla="*/ 5 h 300"/>
                <a:gd name="T48" fmla="*/ 1 w 240"/>
                <a:gd name="T49" fmla="*/ 127 h 300"/>
                <a:gd name="T50" fmla="*/ 0 w 240"/>
                <a:gd name="T51" fmla="*/ 133 h 300"/>
                <a:gd name="T52" fmla="*/ 0 w 240"/>
                <a:gd name="T53" fmla="*/ 139 h 300"/>
                <a:gd name="T54" fmla="*/ 2 w 240"/>
                <a:gd name="T55" fmla="*/ 144 h 300"/>
                <a:gd name="T56" fmla="*/ 7 w 240"/>
                <a:gd name="T57" fmla="*/ 148 h 300"/>
                <a:gd name="T58" fmla="*/ 13 w 240"/>
                <a:gd name="T59" fmla="*/ 150 h 300"/>
                <a:gd name="T60" fmla="*/ 18 w 240"/>
                <a:gd name="T61" fmla="*/ 150 h 300"/>
                <a:gd name="T62" fmla="*/ 23 w 240"/>
                <a:gd name="T63" fmla="*/ 147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0" h="300">
                  <a:moveTo>
                    <a:pt x="26" y="144"/>
                  </a:moveTo>
                  <a:lnTo>
                    <a:pt x="105" y="54"/>
                  </a:lnTo>
                  <a:lnTo>
                    <a:pt x="105" y="285"/>
                  </a:lnTo>
                  <a:lnTo>
                    <a:pt x="105" y="288"/>
                  </a:lnTo>
                  <a:lnTo>
                    <a:pt x="106" y="291"/>
                  </a:lnTo>
                  <a:lnTo>
                    <a:pt x="107" y="293"/>
                  </a:lnTo>
                  <a:lnTo>
                    <a:pt x="109" y="296"/>
                  </a:lnTo>
                  <a:lnTo>
                    <a:pt x="111" y="298"/>
                  </a:lnTo>
                  <a:lnTo>
                    <a:pt x="113" y="299"/>
                  </a:lnTo>
                  <a:lnTo>
                    <a:pt x="117" y="300"/>
                  </a:lnTo>
                  <a:lnTo>
                    <a:pt x="120" y="300"/>
                  </a:lnTo>
                  <a:lnTo>
                    <a:pt x="122" y="300"/>
                  </a:lnTo>
                  <a:lnTo>
                    <a:pt x="125" y="299"/>
                  </a:lnTo>
                  <a:lnTo>
                    <a:pt x="127" y="298"/>
                  </a:lnTo>
                  <a:lnTo>
                    <a:pt x="131" y="296"/>
                  </a:lnTo>
                  <a:lnTo>
                    <a:pt x="132" y="293"/>
                  </a:lnTo>
                  <a:lnTo>
                    <a:pt x="134" y="291"/>
                  </a:lnTo>
                  <a:lnTo>
                    <a:pt x="134" y="288"/>
                  </a:lnTo>
                  <a:lnTo>
                    <a:pt x="135" y="285"/>
                  </a:lnTo>
                  <a:lnTo>
                    <a:pt x="135" y="54"/>
                  </a:lnTo>
                  <a:lnTo>
                    <a:pt x="213" y="144"/>
                  </a:lnTo>
                  <a:lnTo>
                    <a:pt x="216" y="147"/>
                  </a:lnTo>
                  <a:lnTo>
                    <a:pt x="219" y="149"/>
                  </a:lnTo>
                  <a:lnTo>
                    <a:pt x="222" y="150"/>
                  </a:lnTo>
                  <a:lnTo>
                    <a:pt x="225" y="150"/>
                  </a:lnTo>
                  <a:lnTo>
                    <a:pt x="230" y="149"/>
                  </a:lnTo>
                  <a:lnTo>
                    <a:pt x="235" y="147"/>
                  </a:lnTo>
                  <a:lnTo>
                    <a:pt x="237" y="144"/>
                  </a:lnTo>
                  <a:lnTo>
                    <a:pt x="238" y="141"/>
                  </a:lnTo>
                  <a:lnTo>
                    <a:pt x="239" y="139"/>
                  </a:lnTo>
                  <a:lnTo>
                    <a:pt x="240" y="136"/>
                  </a:lnTo>
                  <a:lnTo>
                    <a:pt x="240" y="133"/>
                  </a:lnTo>
                  <a:lnTo>
                    <a:pt x="239" y="130"/>
                  </a:lnTo>
                  <a:lnTo>
                    <a:pt x="238" y="127"/>
                  </a:lnTo>
                  <a:lnTo>
                    <a:pt x="236" y="125"/>
                  </a:lnTo>
                  <a:lnTo>
                    <a:pt x="131" y="5"/>
                  </a:lnTo>
                  <a:lnTo>
                    <a:pt x="131" y="5"/>
                  </a:lnTo>
                  <a:lnTo>
                    <a:pt x="131" y="4"/>
                  </a:lnTo>
                  <a:lnTo>
                    <a:pt x="128" y="3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3" y="1"/>
                  </a:lnTo>
                  <a:lnTo>
                    <a:pt x="111" y="3"/>
                  </a:lnTo>
                  <a:lnTo>
                    <a:pt x="108" y="4"/>
                  </a:lnTo>
                  <a:lnTo>
                    <a:pt x="108" y="5"/>
                  </a:lnTo>
                  <a:lnTo>
                    <a:pt x="108" y="5"/>
                  </a:lnTo>
                  <a:lnTo>
                    <a:pt x="3" y="125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0" y="133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4"/>
                  </a:lnTo>
                  <a:lnTo>
                    <a:pt x="4" y="147"/>
                  </a:lnTo>
                  <a:lnTo>
                    <a:pt x="7" y="148"/>
                  </a:lnTo>
                  <a:lnTo>
                    <a:pt x="10" y="149"/>
                  </a:lnTo>
                  <a:lnTo>
                    <a:pt x="13" y="150"/>
                  </a:lnTo>
                  <a:lnTo>
                    <a:pt x="15" y="150"/>
                  </a:lnTo>
                  <a:lnTo>
                    <a:pt x="18" y="150"/>
                  </a:lnTo>
                  <a:lnTo>
                    <a:pt x="21" y="149"/>
                  </a:lnTo>
                  <a:lnTo>
                    <a:pt x="23" y="147"/>
                  </a:lnTo>
                  <a:lnTo>
                    <a:pt x="26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4130">
              <a:extLst>
                <a:ext uri="{FF2B5EF4-FFF2-40B4-BE49-F238E27FC236}">
                  <a16:creationId xmlns:a16="http://schemas.microsoft.com/office/drawing/2014/main" id="{F157B8C1-1DA8-4FBB-AD9A-C3896B09F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5275" y="847725"/>
              <a:ext cx="287338" cy="247650"/>
            </a:xfrm>
            <a:custGeom>
              <a:avLst/>
              <a:gdLst>
                <a:gd name="T0" fmla="*/ 749 w 901"/>
                <a:gd name="T1" fmla="*/ 1 h 781"/>
                <a:gd name="T2" fmla="*/ 739 w 901"/>
                <a:gd name="T3" fmla="*/ 12 h 781"/>
                <a:gd name="T4" fmla="*/ 11 w 901"/>
                <a:gd name="T5" fmla="*/ 211 h 781"/>
                <a:gd name="T6" fmla="*/ 3 w 901"/>
                <a:gd name="T7" fmla="*/ 216 h 781"/>
                <a:gd name="T8" fmla="*/ 0 w 901"/>
                <a:gd name="T9" fmla="*/ 226 h 781"/>
                <a:gd name="T10" fmla="*/ 117 w 901"/>
                <a:gd name="T11" fmla="*/ 595 h 781"/>
                <a:gd name="T12" fmla="*/ 128 w 901"/>
                <a:gd name="T13" fmla="*/ 601 h 781"/>
                <a:gd name="T14" fmla="*/ 180 w 901"/>
                <a:gd name="T15" fmla="*/ 631 h 781"/>
                <a:gd name="T16" fmla="*/ 158 w 901"/>
                <a:gd name="T17" fmla="*/ 634 h 781"/>
                <a:gd name="T18" fmla="*/ 138 w 901"/>
                <a:gd name="T19" fmla="*/ 644 h 781"/>
                <a:gd name="T20" fmla="*/ 122 w 901"/>
                <a:gd name="T21" fmla="*/ 658 h 781"/>
                <a:gd name="T22" fmla="*/ 111 w 901"/>
                <a:gd name="T23" fmla="*/ 677 h 781"/>
                <a:gd name="T24" fmla="*/ 106 w 901"/>
                <a:gd name="T25" fmla="*/ 699 h 781"/>
                <a:gd name="T26" fmla="*/ 107 w 901"/>
                <a:gd name="T27" fmla="*/ 721 h 781"/>
                <a:gd name="T28" fmla="*/ 114 w 901"/>
                <a:gd name="T29" fmla="*/ 742 h 781"/>
                <a:gd name="T30" fmla="*/ 127 w 901"/>
                <a:gd name="T31" fmla="*/ 759 h 781"/>
                <a:gd name="T32" fmla="*/ 144 w 901"/>
                <a:gd name="T33" fmla="*/ 773 h 781"/>
                <a:gd name="T34" fmla="*/ 165 w 901"/>
                <a:gd name="T35" fmla="*/ 780 h 781"/>
                <a:gd name="T36" fmla="*/ 188 w 901"/>
                <a:gd name="T37" fmla="*/ 781 h 781"/>
                <a:gd name="T38" fmla="*/ 210 w 901"/>
                <a:gd name="T39" fmla="*/ 776 h 781"/>
                <a:gd name="T40" fmla="*/ 228 w 901"/>
                <a:gd name="T41" fmla="*/ 764 h 781"/>
                <a:gd name="T42" fmla="*/ 243 w 901"/>
                <a:gd name="T43" fmla="*/ 748 h 781"/>
                <a:gd name="T44" fmla="*/ 252 w 901"/>
                <a:gd name="T45" fmla="*/ 729 h 781"/>
                <a:gd name="T46" fmla="*/ 255 w 901"/>
                <a:gd name="T47" fmla="*/ 706 h 781"/>
                <a:gd name="T48" fmla="*/ 246 w 901"/>
                <a:gd name="T49" fmla="*/ 671 h 781"/>
                <a:gd name="T50" fmla="*/ 520 w 901"/>
                <a:gd name="T51" fmla="*/ 671 h 781"/>
                <a:gd name="T52" fmla="*/ 511 w 901"/>
                <a:gd name="T53" fmla="*/ 706 h 781"/>
                <a:gd name="T54" fmla="*/ 514 w 901"/>
                <a:gd name="T55" fmla="*/ 729 h 781"/>
                <a:gd name="T56" fmla="*/ 524 w 901"/>
                <a:gd name="T57" fmla="*/ 748 h 781"/>
                <a:gd name="T58" fmla="*/ 538 w 901"/>
                <a:gd name="T59" fmla="*/ 764 h 781"/>
                <a:gd name="T60" fmla="*/ 557 w 901"/>
                <a:gd name="T61" fmla="*/ 776 h 781"/>
                <a:gd name="T62" fmla="*/ 579 w 901"/>
                <a:gd name="T63" fmla="*/ 781 h 781"/>
                <a:gd name="T64" fmla="*/ 601 w 901"/>
                <a:gd name="T65" fmla="*/ 780 h 781"/>
                <a:gd name="T66" fmla="*/ 621 w 901"/>
                <a:gd name="T67" fmla="*/ 773 h 781"/>
                <a:gd name="T68" fmla="*/ 639 w 901"/>
                <a:gd name="T69" fmla="*/ 759 h 781"/>
                <a:gd name="T70" fmla="*/ 652 w 901"/>
                <a:gd name="T71" fmla="*/ 742 h 781"/>
                <a:gd name="T72" fmla="*/ 660 w 901"/>
                <a:gd name="T73" fmla="*/ 721 h 781"/>
                <a:gd name="T74" fmla="*/ 660 w 901"/>
                <a:gd name="T75" fmla="*/ 695 h 781"/>
                <a:gd name="T76" fmla="*/ 649 w 901"/>
                <a:gd name="T77" fmla="*/ 665 h 781"/>
                <a:gd name="T78" fmla="*/ 628 w 901"/>
                <a:gd name="T79" fmla="*/ 644 h 781"/>
                <a:gd name="T80" fmla="*/ 630 w 901"/>
                <a:gd name="T81" fmla="*/ 590 h 781"/>
                <a:gd name="T82" fmla="*/ 766 w 901"/>
                <a:gd name="T83" fmla="*/ 30 h 781"/>
                <a:gd name="T84" fmla="*/ 893 w 901"/>
                <a:gd name="T85" fmla="*/ 29 h 781"/>
                <a:gd name="T86" fmla="*/ 899 w 901"/>
                <a:gd name="T87" fmla="*/ 23 h 781"/>
                <a:gd name="T88" fmla="*/ 901 w 901"/>
                <a:gd name="T89" fmla="*/ 15 h 781"/>
                <a:gd name="T90" fmla="*/ 899 w 901"/>
                <a:gd name="T91" fmla="*/ 6 h 781"/>
                <a:gd name="T92" fmla="*/ 893 w 901"/>
                <a:gd name="T93" fmla="*/ 1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01" h="781">
                  <a:moveTo>
                    <a:pt x="886" y="0"/>
                  </a:moveTo>
                  <a:lnTo>
                    <a:pt x="754" y="0"/>
                  </a:lnTo>
                  <a:lnTo>
                    <a:pt x="749" y="1"/>
                  </a:lnTo>
                  <a:lnTo>
                    <a:pt x="745" y="3"/>
                  </a:lnTo>
                  <a:lnTo>
                    <a:pt x="741" y="6"/>
                  </a:lnTo>
                  <a:lnTo>
                    <a:pt x="739" y="12"/>
                  </a:lnTo>
                  <a:lnTo>
                    <a:pt x="691" y="210"/>
                  </a:lnTo>
                  <a:lnTo>
                    <a:pt x="15" y="210"/>
                  </a:lnTo>
                  <a:lnTo>
                    <a:pt x="11" y="211"/>
                  </a:lnTo>
                  <a:lnTo>
                    <a:pt x="8" y="212"/>
                  </a:lnTo>
                  <a:lnTo>
                    <a:pt x="5" y="214"/>
                  </a:lnTo>
                  <a:lnTo>
                    <a:pt x="3" y="216"/>
                  </a:lnTo>
                  <a:lnTo>
                    <a:pt x="1" y="220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114" y="590"/>
                  </a:lnTo>
                  <a:lnTo>
                    <a:pt x="117" y="595"/>
                  </a:lnTo>
                  <a:lnTo>
                    <a:pt x="120" y="598"/>
                  </a:lnTo>
                  <a:lnTo>
                    <a:pt x="124" y="600"/>
                  </a:lnTo>
                  <a:lnTo>
                    <a:pt x="128" y="601"/>
                  </a:lnTo>
                  <a:lnTo>
                    <a:pt x="597" y="601"/>
                  </a:lnTo>
                  <a:lnTo>
                    <a:pt x="589" y="631"/>
                  </a:lnTo>
                  <a:lnTo>
                    <a:pt x="180" y="631"/>
                  </a:lnTo>
                  <a:lnTo>
                    <a:pt x="172" y="631"/>
                  </a:lnTo>
                  <a:lnTo>
                    <a:pt x="165" y="632"/>
                  </a:lnTo>
                  <a:lnTo>
                    <a:pt x="158" y="634"/>
                  </a:lnTo>
                  <a:lnTo>
                    <a:pt x="151" y="637"/>
                  </a:lnTo>
                  <a:lnTo>
                    <a:pt x="144" y="640"/>
                  </a:lnTo>
                  <a:lnTo>
                    <a:pt x="138" y="644"/>
                  </a:lnTo>
                  <a:lnTo>
                    <a:pt x="133" y="648"/>
                  </a:lnTo>
                  <a:lnTo>
                    <a:pt x="127" y="653"/>
                  </a:lnTo>
                  <a:lnTo>
                    <a:pt x="122" y="658"/>
                  </a:lnTo>
                  <a:lnTo>
                    <a:pt x="118" y="664"/>
                  </a:lnTo>
                  <a:lnTo>
                    <a:pt x="114" y="671"/>
                  </a:lnTo>
                  <a:lnTo>
                    <a:pt x="111" y="677"/>
                  </a:lnTo>
                  <a:lnTo>
                    <a:pt x="108" y="684"/>
                  </a:lnTo>
                  <a:lnTo>
                    <a:pt x="107" y="691"/>
                  </a:lnTo>
                  <a:lnTo>
                    <a:pt x="106" y="699"/>
                  </a:lnTo>
                  <a:lnTo>
                    <a:pt x="105" y="706"/>
                  </a:lnTo>
                  <a:lnTo>
                    <a:pt x="106" y="714"/>
                  </a:lnTo>
                  <a:lnTo>
                    <a:pt x="107" y="721"/>
                  </a:lnTo>
                  <a:lnTo>
                    <a:pt x="108" y="729"/>
                  </a:lnTo>
                  <a:lnTo>
                    <a:pt x="111" y="735"/>
                  </a:lnTo>
                  <a:lnTo>
                    <a:pt x="114" y="742"/>
                  </a:lnTo>
                  <a:lnTo>
                    <a:pt x="118" y="748"/>
                  </a:lnTo>
                  <a:lnTo>
                    <a:pt x="122" y="753"/>
                  </a:lnTo>
                  <a:lnTo>
                    <a:pt x="127" y="759"/>
                  </a:lnTo>
                  <a:lnTo>
                    <a:pt x="133" y="764"/>
                  </a:lnTo>
                  <a:lnTo>
                    <a:pt x="138" y="768"/>
                  </a:lnTo>
                  <a:lnTo>
                    <a:pt x="144" y="773"/>
                  </a:lnTo>
                  <a:lnTo>
                    <a:pt x="151" y="776"/>
                  </a:lnTo>
                  <a:lnTo>
                    <a:pt x="158" y="778"/>
                  </a:lnTo>
                  <a:lnTo>
                    <a:pt x="165" y="780"/>
                  </a:lnTo>
                  <a:lnTo>
                    <a:pt x="172" y="781"/>
                  </a:lnTo>
                  <a:lnTo>
                    <a:pt x="180" y="781"/>
                  </a:lnTo>
                  <a:lnTo>
                    <a:pt x="188" y="781"/>
                  </a:lnTo>
                  <a:lnTo>
                    <a:pt x="196" y="780"/>
                  </a:lnTo>
                  <a:lnTo>
                    <a:pt x="202" y="778"/>
                  </a:lnTo>
                  <a:lnTo>
                    <a:pt x="210" y="776"/>
                  </a:lnTo>
                  <a:lnTo>
                    <a:pt x="216" y="773"/>
                  </a:lnTo>
                  <a:lnTo>
                    <a:pt x="223" y="768"/>
                  </a:lnTo>
                  <a:lnTo>
                    <a:pt x="228" y="764"/>
                  </a:lnTo>
                  <a:lnTo>
                    <a:pt x="233" y="759"/>
                  </a:lnTo>
                  <a:lnTo>
                    <a:pt x="238" y="753"/>
                  </a:lnTo>
                  <a:lnTo>
                    <a:pt x="243" y="748"/>
                  </a:lnTo>
                  <a:lnTo>
                    <a:pt x="246" y="742"/>
                  </a:lnTo>
                  <a:lnTo>
                    <a:pt x="249" y="735"/>
                  </a:lnTo>
                  <a:lnTo>
                    <a:pt x="252" y="729"/>
                  </a:lnTo>
                  <a:lnTo>
                    <a:pt x="254" y="721"/>
                  </a:lnTo>
                  <a:lnTo>
                    <a:pt x="255" y="714"/>
                  </a:lnTo>
                  <a:lnTo>
                    <a:pt x="255" y="706"/>
                  </a:lnTo>
                  <a:lnTo>
                    <a:pt x="255" y="693"/>
                  </a:lnTo>
                  <a:lnTo>
                    <a:pt x="252" y="682"/>
                  </a:lnTo>
                  <a:lnTo>
                    <a:pt x="246" y="671"/>
                  </a:lnTo>
                  <a:lnTo>
                    <a:pt x="240" y="661"/>
                  </a:lnTo>
                  <a:lnTo>
                    <a:pt x="526" y="661"/>
                  </a:lnTo>
                  <a:lnTo>
                    <a:pt x="520" y="671"/>
                  </a:lnTo>
                  <a:lnTo>
                    <a:pt x="515" y="682"/>
                  </a:lnTo>
                  <a:lnTo>
                    <a:pt x="512" y="693"/>
                  </a:lnTo>
                  <a:lnTo>
                    <a:pt x="511" y="706"/>
                  </a:lnTo>
                  <a:lnTo>
                    <a:pt x="511" y="714"/>
                  </a:lnTo>
                  <a:lnTo>
                    <a:pt x="512" y="721"/>
                  </a:lnTo>
                  <a:lnTo>
                    <a:pt x="514" y="729"/>
                  </a:lnTo>
                  <a:lnTo>
                    <a:pt x="516" y="735"/>
                  </a:lnTo>
                  <a:lnTo>
                    <a:pt x="520" y="742"/>
                  </a:lnTo>
                  <a:lnTo>
                    <a:pt x="524" y="748"/>
                  </a:lnTo>
                  <a:lnTo>
                    <a:pt x="528" y="753"/>
                  </a:lnTo>
                  <a:lnTo>
                    <a:pt x="532" y="759"/>
                  </a:lnTo>
                  <a:lnTo>
                    <a:pt x="538" y="764"/>
                  </a:lnTo>
                  <a:lnTo>
                    <a:pt x="544" y="768"/>
                  </a:lnTo>
                  <a:lnTo>
                    <a:pt x="551" y="773"/>
                  </a:lnTo>
                  <a:lnTo>
                    <a:pt x="557" y="776"/>
                  </a:lnTo>
                  <a:lnTo>
                    <a:pt x="564" y="778"/>
                  </a:lnTo>
                  <a:lnTo>
                    <a:pt x="571" y="780"/>
                  </a:lnTo>
                  <a:lnTo>
                    <a:pt x="579" y="781"/>
                  </a:lnTo>
                  <a:lnTo>
                    <a:pt x="586" y="781"/>
                  </a:lnTo>
                  <a:lnTo>
                    <a:pt x="594" y="781"/>
                  </a:lnTo>
                  <a:lnTo>
                    <a:pt x="601" y="780"/>
                  </a:lnTo>
                  <a:lnTo>
                    <a:pt x="609" y="778"/>
                  </a:lnTo>
                  <a:lnTo>
                    <a:pt x="615" y="776"/>
                  </a:lnTo>
                  <a:lnTo>
                    <a:pt x="621" y="773"/>
                  </a:lnTo>
                  <a:lnTo>
                    <a:pt x="628" y="768"/>
                  </a:lnTo>
                  <a:lnTo>
                    <a:pt x="633" y="764"/>
                  </a:lnTo>
                  <a:lnTo>
                    <a:pt x="639" y="759"/>
                  </a:lnTo>
                  <a:lnTo>
                    <a:pt x="644" y="753"/>
                  </a:lnTo>
                  <a:lnTo>
                    <a:pt x="648" y="748"/>
                  </a:lnTo>
                  <a:lnTo>
                    <a:pt x="652" y="742"/>
                  </a:lnTo>
                  <a:lnTo>
                    <a:pt x="656" y="735"/>
                  </a:lnTo>
                  <a:lnTo>
                    <a:pt x="658" y="729"/>
                  </a:lnTo>
                  <a:lnTo>
                    <a:pt x="660" y="721"/>
                  </a:lnTo>
                  <a:lnTo>
                    <a:pt x="661" y="714"/>
                  </a:lnTo>
                  <a:lnTo>
                    <a:pt x="661" y="706"/>
                  </a:lnTo>
                  <a:lnTo>
                    <a:pt x="660" y="695"/>
                  </a:lnTo>
                  <a:lnTo>
                    <a:pt x="658" y="685"/>
                  </a:lnTo>
                  <a:lnTo>
                    <a:pt x="655" y="675"/>
                  </a:lnTo>
                  <a:lnTo>
                    <a:pt x="649" y="665"/>
                  </a:lnTo>
                  <a:lnTo>
                    <a:pt x="643" y="657"/>
                  </a:lnTo>
                  <a:lnTo>
                    <a:pt x="635" y="650"/>
                  </a:lnTo>
                  <a:lnTo>
                    <a:pt x="628" y="644"/>
                  </a:lnTo>
                  <a:lnTo>
                    <a:pt x="618" y="639"/>
                  </a:lnTo>
                  <a:lnTo>
                    <a:pt x="630" y="592"/>
                  </a:lnTo>
                  <a:lnTo>
                    <a:pt x="630" y="590"/>
                  </a:lnTo>
                  <a:lnTo>
                    <a:pt x="631" y="589"/>
                  </a:lnTo>
                  <a:lnTo>
                    <a:pt x="717" y="231"/>
                  </a:lnTo>
                  <a:lnTo>
                    <a:pt x="766" y="30"/>
                  </a:lnTo>
                  <a:lnTo>
                    <a:pt x="886" y="30"/>
                  </a:lnTo>
                  <a:lnTo>
                    <a:pt x="889" y="30"/>
                  </a:lnTo>
                  <a:lnTo>
                    <a:pt x="893" y="29"/>
                  </a:lnTo>
                  <a:lnTo>
                    <a:pt x="895" y="28"/>
                  </a:lnTo>
                  <a:lnTo>
                    <a:pt x="897" y="25"/>
                  </a:lnTo>
                  <a:lnTo>
                    <a:pt x="899" y="23"/>
                  </a:lnTo>
                  <a:lnTo>
                    <a:pt x="900" y="21"/>
                  </a:lnTo>
                  <a:lnTo>
                    <a:pt x="901" y="18"/>
                  </a:lnTo>
                  <a:lnTo>
                    <a:pt x="901" y="15"/>
                  </a:lnTo>
                  <a:lnTo>
                    <a:pt x="901" y="12"/>
                  </a:lnTo>
                  <a:lnTo>
                    <a:pt x="900" y="9"/>
                  </a:lnTo>
                  <a:lnTo>
                    <a:pt x="899" y="6"/>
                  </a:lnTo>
                  <a:lnTo>
                    <a:pt x="897" y="4"/>
                  </a:lnTo>
                  <a:lnTo>
                    <a:pt x="895" y="2"/>
                  </a:lnTo>
                  <a:lnTo>
                    <a:pt x="893" y="1"/>
                  </a:lnTo>
                  <a:lnTo>
                    <a:pt x="889" y="0"/>
                  </a:lnTo>
                  <a:lnTo>
                    <a:pt x="88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3A261866-5B14-4F4F-B5C3-B5E13295F9B6}"/>
              </a:ext>
            </a:extLst>
          </p:cNvPr>
          <p:cNvGrpSpPr>
            <a:grpSpLocks noChangeAspect="1"/>
          </p:cNvGrpSpPr>
          <p:nvPr/>
        </p:nvGrpSpPr>
        <p:grpSpPr>
          <a:xfrm>
            <a:off x="6355382" y="2952940"/>
            <a:ext cx="387857" cy="360000"/>
            <a:chOff x="4319588" y="2505075"/>
            <a:chExt cx="287338" cy="266700"/>
          </a:xfrm>
          <a:solidFill>
            <a:schemeClr val="bg1"/>
          </a:solidFill>
        </p:grpSpPr>
        <p:sp>
          <p:nvSpPr>
            <p:cNvPr id="342" name="Freeform 633">
              <a:extLst>
                <a:ext uri="{FF2B5EF4-FFF2-40B4-BE49-F238E27FC236}">
                  <a16:creationId xmlns:a16="http://schemas.microsoft.com/office/drawing/2014/main" id="{E8E81B16-EBF0-499C-8EF4-3C4333BFB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8" y="2505075"/>
              <a:ext cx="192088" cy="76200"/>
            </a:xfrm>
            <a:custGeom>
              <a:avLst/>
              <a:gdLst>
                <a:gd name="T0" fmla="*/ 588 w 603"/>
                <a:gd name="T1" fmla="*/ 0 h 241"/>
                <a:gd name="T2" fmla="*/ 15 w 603"/>
                <a:gd name="T3" fmla="*/ 0 h 241"/>
                <a:gd name="T4" fmla="*/ 12 w 603"/>
                <a:gd name="T5" fmla="*/ 0 h 241"/>
                <a:gd name="T6" fmla="*/ 10 w 603"/>
                <a:gd name="T7" fmla="*/ 1 h 241"/>
                <a:gd name="T8" fmla="*/ 7 w 603"/>
                <a:gd name="T9" fmla="*/ 2 h 241"/>
                <a:gd name="T10" fmla="*/ 4 w 603"/>
                <a:gd name="T11" fmla="*/ 4 h 241"/>
                <a:gd name="T12" fmla="*/ 3 w 603"/>
                <a:gd name="T13" fmla="*/ 6 h 241"/>
                <a:gd name="T14" fmla="*/ 1 w 603"/>
                <a:gd name="T15" fmla="*/ 9 h 241"/>
                <a:gd name="T16" fmla="*/ 0 w 603"/>
                <a:gd name="T17" fmla="*/ 12 h 241"/>
                <a:gd name="T18" fmla="*/ 0 w 603"/>
                <a:gd name="T19" fmla="*/ 15 h 241"/>
                <a:gd name="T20" fmla="*/ 0 w 603"/>
                <a:gd name="T21" fmla="*/ 226 h 241"/>
                <a:gd name="T22" fmla="*/ 0 w 603"/>
                <a:gd name="T23" fmla="*/ 228 h 241"/>
                <a:gd name="T24" fmla="*/ 1 w 603"/>
                <a:gd name="T25" fmla="*/ 231 h 241"/>
                <a:gd name="T26" fmla="*/ 3 w 603"/>
                <a:gd name="T27" fmla="*/ 234 h 241"/>
                <a:gd name="T28" fmla="*/ 4 w 603"/>
                <a:gd name="T29" fmla="*/ 236 h 241"/>
                <a:gd name="T30" fmla="*/ 7 w 603"/>
                <a:gd name="T31" fmla="*/ 238 h 241"/>
                <a:gd name="T32" fmla="*/ 10 w 603"/>
                <a:gd name="T33" fmla="*/ 240 h 241"/>
                <a:gd name="T34" fmla="*/ 12 w 603"/>
                <a:gd name="T35" fmla="*/ 240 h 241"/>
                <a:gd name="T36" fmla="*/ 15 w 603"/>
                <a:gd name="T37" fmla="*/ 241 h 241"/>
                <a:gd name="T38" fmla="*/ 588 w 603"/>
                <a:gd name="T39" fmla="*/ 241 h 241"/>
                <a:gd name="T40" fmla="*/ 590 w 603"/>
                <a:gd name="T41" fmla="*/ 240 h 241"/>
                <a:gd name="T42" fmla="*/ 593 w 603"/>
                <a:gd name="T43" fmla="*/ 239 h 241"/>
                <a:gd name="T44" fmla="*/ 595 w 603"/>
                <a:gd name="T45" fmla="*/ 238 h 241"/>
                <a:gd name="T46" fmla="*/ 597 w 603"/>
                <a:gd name="T47" fmla="*/ 236 h 241"/>
                <a:gd name="T48" fmla="*/ 600 w 603"/>
                <a:gd name="T49" fmla="*/ 234 h 241"/>
                <a:gd name="T50" fmla="*/ 601 w 603"/>
                <a:gd name="T51" fmla="*/ 231 h 241"/>
                <a:gd name="T52" fmla="*/ 602 w 603"/>
                <a:gd name="T53" fmla="*/ 228 h 241"/>
                <a:gd name="T54" fmla="*/ 603 w 603"/>
                <a:gd name="T55" fmla="*/ 226 h 241"/>
                <a:gd name="T56" fmla="*/ 603 w 603"/>
                <a:gd name="T57" fmla="*/ 15 h 241"/>
                <a:gd name="T58" fmla="*/ 602 w 603"/>
                <a:gd name="T59" fmla="*/ 12 h 241"/>
                <a:gd name="T60" fmla="*/ 601 w 603"/>
                <a:gd name="T61" fmla="*/ 9 h 241"/>
                <a:gd name="T62" fmla="*/ 600 w 603"/>
                <a:gd name="T63" fmla="*/ 6 h 241"/>
                <a:gd name="T64" fmla="*/ 597 w 603"/>
                <a:gd name="T65" fmla="*/ 4 h 241"/>
                <a:gd name="T66" fmla="*/ 595 w 603"/>
                <a:gd name="T67" fmla="*/ 2 h 241"/>
                <a:gd name="T68" fmla="*/ 593 w 603"/>
                <a:gd name="T69" fmla="*/ 1 h 241"/>
                <a:gd name="T70" fmla="*/ 590 w 603"/>
                <a:gd name="T71" fmla="*/ 0 h 241"/>
                <a:gd name="T72" fmla="*/ 588 w 603"/>
                <a:gd name="T73" fmla="*/ 0 h 241"/>
                <a:gd name="T74" fmla="*/ 588 w 603"/>
                <a:gd name="T75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3" h="241">
                  <a:moveTo>
                    <a:pt x="588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4" y="4"/>
                  </a:lnTo>
                  <a:lnTo>
                    <a:pt x="3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3" y="234"/>
                  </a:lnTo>
                  <a:lnTo>
                    <a:pt x="4" y="236"/>
                  </a:lnTo>
                  <a:lnTo>
                    <a:pt x="7" y="238"/>
                  </a:lnTo>
                  <a:lnTo>
                    <a:pt x="10" y="240"/>
                  </a:lnTo>
                  <a:lnTo>
                    <a:pt x="12" y="240"/>
                  </a:lnTo>
                  <a:lnTo>
                    <a:pt x="15" y="241"/>
                  </a:lnTo>
                  <a:lnTo>
                    <a:pt x="588" y="241"/>
                  </a:lnTo>
                  <a:lnTo>
                    <a:pt x="590" y="240"/>
                  </a:lnTo>
                  <a:lnTo>
                    <a:pt x="593" y="239"/>
                  </a:lnTo>
                  <a:lnTo>
                    <a:pt x="595" y="238"/>
                  </a:lnTo>
                  <a:lnTo>
                    <a:pt x="597" y="236"/>
                  </a:lnTo>
                  <a:lnTo>
                    <a:pt x="600" y="234"/>
                  </a:lnTo>
                  <a:lnTo>
                    <a:pt x="601" y="231"/>
                  </a:lnTo>
                  <a:lnTo>
                    <a:pt x="602" y="228"/>
                  </a:lnTo>
                  <a:lnTo>
                    <a:pt x="603" y="226"/>
                  </a:lnTo>
                  <a:lnTo>
                    <a:pt x="603" y="15"/>
                  </a:lnTo>
                  <a:lnTo>
                    <a:pt x="602" y="12"/>
                  </a:lnTo>
                  <a:lnTo>
                    <a:pt x="601" y="9"/>
                  </a:lnTo>
                  <a:lnTo>
                    <a:pt x="600" y="6"/>
                  </a:lnTo>
                  <a:lnTo>
                    <a:pt x="597" y="4"/>
                  </a:lnTo>
                  <a:lnTo>
                    <a:pt x="595" y="2"/>
                  </a:lnTo>
                  <a:lnTo>
                    <a:pt x="593" y="1"/>
                  </a:lnTo>
                  <a:lnTo>
                    <a:pt x="590" y="0"/>
                  </a:lnTo>
                  <a:lnTo>
                    <a:pt x="588" y="0"/>
                  </a:lnTo>
                  <a:lnTo>
                    <a:pt x="58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634">
              <a:extLst>
                <a:ext uri="{FF2B5EF4-FFF2-40B4-BE49-F238E27FC236}">
                  <a16:creationId xmlns:a16="http://schemas.microsoft.com/office/drawing/2014/main" id="{8831ABDD-CD1D-4FBD-A84A-BC56B7C8F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2505075"/>
              <a:ext cx="76200" cy="76200"/>
            </a:xfrm>
            <a:custGeom>
              <a:avLst/>
              <a:gdLst>
                <a:gd name="T0" fmla="*/ 226 w 241"/>
                <a:gd name="T1" fmla="*/ 0 h 241"/>
                <a:gd name="T2" fmla="*/ 16 w 241"/>
                <a:gd name="T3" fmla="*/ 0 h 241"/>
                <a:gd name="T4" fmla="*/ 13 w 241"/>
                <a:gd name="T5" fmla="*/ 0 h 241"/>
                <a:gd name="T6" fmla="*/ 9 w 241"/>
                <a:gd name="T7" fmla="*/ 1 h 241"/>
                <a:gd name="T8" fmla="*/ 7 w 241"/>
                <a:gd name="T9" fmla="*/ 2 h 241"/>
                <a:gd name="T10" fmla="*/ 5 w 241"/>
                <a:gd name="T11" fmla="*/ 4 h 241"/>
                <a:gd name="T12" fmla="*/ 3 w 241"/>
                <a:gd name="T13" fmla="*/ 6 h 241"/>
                <a:gd name="T14" fmla="*/ 2 w 241"/>
                <a:gd name="T15" fmla="*/ 9 h 241"/>
                <a:gd name="T16" fmla="*/ 1 w 241"/>
                <a:gd name="T17" fmla="*/ 12 h 241"/>
                <a:gd name="T18" fmla="*/ 0 w 241"/>
                <a:gd name="T19" fmla="*/ 15 h 241"/>
                <a:gd name="T20" fmla="*/ 0 w 241"/>
                <a:gd name="T21" fmla="*/ 226 h 241"/>
                <a:gd name="T22" fmla="*/ 1 w 241"/>
                <a:gd name="T23" fmla="*/ 228 h 241"/>
                <a:gd name="T24" fmla="*/ 2 w 241"/>
                <a:gd name="T25" fmla="*/ 231 h 241"/>
                <a:gd name="T26" fmla="*/ 3 w 241"/>
                <a:gd name="T27" fmla="*/ 234 h 241"/>
                <a:gd name="T28" fmla="*/ 5 w 241"/>
                <a:gd name="T29" fmla="*/ 236 h 241"/>
                <a:gd name="T30" fmla="*/ 7 w 241"/>
                <a:gd name="T31" fmla="*/ 238 h 241"/>
                <a:gd name="T32" fmla="*/ 9 w 241"/>
                <a:gd name="T33" fmla="*/ 240 h 241"/>
                <a:gd name="T34" fmla="*/ 13 w 241"/>
                <a:gd name="T35" fmla="*/ 240 h 241"/>
                <a:gd name="T36" fmla="*/ 16 w 241"/>
                <a:gd name="T37" fmla="*/ 241 h 241"/>
                <a:gd name="T38" fmla="*/ 226 w 241"/>
                <a:gd name="T39" fmla="*/ 241 h 241"/>
                <a:gd name="T40" fmla="*/ 229 w 241"/>
                <a:gd name="T41" fmla="*/ 240 h 241"/>
                <a:gd name="T42" fmla="*/ 231 w 241"/>
                <a:gd name="T43" fmla="*/ 239 h 241"/>
                <a:gd name="T44" fmla="*/ 235 w 241"/>
                <a:gd name="T45" fmla="*/ 238 h 241"/>
                <a:gd name="T46" fmla="*/ 237 w 241"/>
                <a:gd name="T47" fmla="*/ 236 h 241"/>
                <a:gd name="T48" fmla="*/ 239 w 241"/>
                <a:gd name="T49" fmla="*/ 234 h 241"/>
                <a:gd name="T50" fmla="*/ 240 w 241"/>
                <a:gd name="T51" fmla="*/ 231 h 241"/>
                <a:gd name="T52" fmla="*/ 241 w 241"/>
                <a:gd name="T53" fmla="*/ 228 h 241"/>
                <a:gd name="T54" fmla="*/ 241 w 241"/>
                <a:gd name="T55" fmla="*/ 226 h 241"/>
                <a:gd name="T56" fmla="*/ 241 w 241"/>
                <a:gd name="T57" fmla="*/ 15 h 241"/>
                <a:gd name="T58" fmla="*/ 241 w 241"/>
                <a:gd name="T59" fmla="*/ 12 h 241"/>
                <a:gd name="T60" fmla="*/ 240 w 241"/>
                <a:gd name="T61" fmla="*/ 9 h 241"/>
                <a:gd name="T62" fmla="*/ 239 w 241"/>
                <a:gd name="T63" fmla="*/ 6 h 241"/>
                <a:gd name="T64" fmla="*/ 237 w 241"/>
                <a:gd name="T65" fmla="*/ 4 h 241"/>
                <a:gd name="T66" fmla="*/ 235 w 241"/>
                <a:gd name="T67" fmla="*/ 2 h 241"/>
                <a:gd name="T68" fmla="*/ 231 w 241"/>
                <a:gd name="T69" fmla="*/ 1 h 241"/>
                <a:gd name="T70" fmla="*/ 229 w 241"/>
                <a:gd name="T71" fmla="*/ 0 h 241"/>
                <a:gd name="T72" fmla="*/ 226 w 241"/>
                <a:gd name="T73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1" h="241">
                  <a:moveTo>
                    <a:pt x="226" y="0"/>
                  </a:move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226"/>
                  </a:lnTo>
                  <a:lnTo>
                    <a:pt x="1" y="228"/>
                  </a:lnTo>
                  <a:lnTo>
                    <a:pt x="2" y="231"/>
                  </a:lnTo>
                  <a:lnTo>
                    <a:pt x="3" y="234"/>
                  </a:lnTo>
                  <a:lnTo>
                    <a:pt x="5" y="236"/>
                  </a:lnTo>
                  <a:lnTo>
                    <a:pt x="7" y="238"/>
                  </a:lnTo>
                  <a:lnTo>
                    <a:pt x="9" y="240"/>
                  </a:lnTo>
                  <a:lnTo>
                    <a:pt x="13" y="240"/>
                  </a:lnTo>
                  <a:lnTo>
                    <a:pt x="16" y="241"/>
                  </a:lnTo>
                  <a:lnTo>
                    <a:pt x="226" y="241"/>
                  </a:lnTo>
                  <a:lnTo>
                    <a:pt x="229" y="240"/>
                  </a:lnTo>
                  <a:lnTo>
                    <a:pt x="231" y="239"/>
                  </a:lnTo>
                  <a:lnTo>
                    <a:pt x="235" y="238"/>
                  </a:lnTo>
                  <a:lnTo>
                    <a:pt x="237" y="236"/>
                  </a:lnTo>
                  <a:lnTo>
                    <a:pt x="239" y="234"/>
                  </a:lnTo>
                  <a:lnTo>
                    <a:pt x="240" y="231"/>
                  </a:lnTo>
                  <a:lnTo>
                    <a:pt x="241" y="228"/>
                  </a:lnTo>
                  <a:lnTo>
                    <a:pt x="241" y="226"/>
                  </a:lnTo>
                  <a:lnTo>
                    <a:pt x="241" y="15"/>
                  </a:lnTo>
                  <a:lnTo>
                    <a:pt x="241" y="12"/>
                  </a:lnTo>
                  <a:lnTo>
                    <a:pt x="240" y="9"/>
                  </a:lnTo>
                  <a:lnTo>
                    <a:pt x="239" y="6"/>
                  </a:lnTo>
                  <a:lnTo>
                    <a:pt x="237" y="4"/>
                  </a:lnTo>
                  <a:lnTo>
                    <a:pt x="235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eeform 635">
              <a:extLst>
                <a:ext uri="{FF2B5EF4-FFF2-40B4-BE49-F238E27FC236}">
                  <a16:creationId xmlns:a16="http://schemas.microsoft.com/office/drawing/2014/main" id="{56F225BD-491A-4018-B8C8-37FC1D447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8" y="2600325"/>
              <a:ext cx="192088" cy="76200"/>
            </a:xfrm>
            <a:custGeom>
              <a:avLst/>
              <a:gdLst>
                <a:gd name="T0" fmla="*/ 588 w 603"/>
                <a:gd name="T1" fmla="*/ 0 h 240"/>
                <a:gd name="T2" fmla="*/ 15 w 603"/>
                <a:gd name="T3" fmla="*/ 0 h 240"/>
                <a:gd name="T4" fmla="*/ 12 w 603"/>
                <a:gd name="T5" fmla="*/ 0 h 240"/>
                <a:gd name="T6" fmla="*/ 10 w 603"/>
                <a:gd name="T7" fmla="*/ 1 h 240"/>
                <a:gd name="T8" fmla="*/ 7 w 603"/>
                <a:gd name="T9" fmla="*/ 2 h 240"/>
                <a:gd name="T10" fmla="*/ 4 w 603"/>
                <a:gd name="T11" fmla="*/ 4 h 240"/>
                <a:gd name="T12" fmla="*/ 3 w 603"/>
                <a:gd name="T13" fmla="*/ 7 h 240"/>
                <a:gd name="T14" fmla="*/ 1 w 603"/>
                <a:gd name="T15" fmla="*/ 9 h 240"/>
                <a:gd name="T16" fmla="*/ 0 w 603"/>
                <a:gd name="T17" fmla="*/ 12 h 240"/>
                <a:gd name="T18" fmla="*/ 0 w 603"/>
                <a:gd name="T19" fmla="*/ 15 h 240"/>
                <a:gd name="T20" fmla="*/ 0 w 603"/>
                <a:gd name="T21" fmla="*/ 225 h 240"/>
                <a:gd name="T22" fmla="*/ 0 w 603"/>
                <a:gd name="T23" fmla="*/ 229 h 240"/>
                <a:gd name="T24" fmla="*/ 1 w 603"/>
                <a:gd name="T25" fmla="*/ 232 h 240"/>
                <a:gd name="T26" fmla="*/ 3 w 603"/>
                <a:gd name="T27" fmla="*/ 234 h 240"/>
                <a:gd name="T28" fmla="*/ 4 w 603"/>
                <a:gd name="T29" fmla="*/ 236 h 240"/>
                <a:gd name="T30" fmla="*/ 7 w 603"/>
                <a:gd name="T31" fmla="*/ 238 h 240"/>
                <a:gd name="T32" fmla="*/ 10 w 603"/>
                <a:gd name="T33" fmla="*/ 239 h 240"/>
                <a:gd name="T34" fmla="*/ 12 w 603"/>
                <a:gd name="T35" fmla="*/ 240 h 240"/>
                <a:gd name="T36" fmla="*/ 15 w 603"/>
                <a:gd name="T37" fmla="*/ 240 h 240"/>
                <a:gd name="T38" fmla="*/ 588 w 603"/>
                <a:gd name="T39" fmla="*/ 240 h 240"/>
                <a:gd name="T40" fmla="*/ 590 w 603"/>
                <a:gd name="T41" fmla="*/ 240 h 240"/>
                <a:gd name="T42" fmla="*/ 593 w 603"/>
                <a:gd name="T43" fmla="*/ 239 h 240"/>
                <a:gd name="T44" fmla="*/ 595 w 603"/>
                <a:gd name="T45" fmla="*/ 238 h 240"/>
                <a:gd name="T46" fmla="*/ 597 w 603"/>
                <a:gd name="T47" fmla="*/ 236 h 240"/>
                <a:gd name="T48" fmla="*/ 600 w 603"/>
                <a:gd name="T49" fmla="*/ 234 h 240"/>
                <a:gd name="T50" fmla="*/ 601 w 603"/>
                <a:gd name="T51" fmla="*/ 232 h 240"/>
                <a:gd name="T52" fmla="*/ 602 w 603"/>
                <a:gd name="T53" fmla="*/ 229 h 240"/>
                <a:gd name="T54" fmla="*/ 603 w 603"/>
                <a:gd name="T55" fmla="*/ 225 h 240"/>
                <a:gd name="T56" fmla="*/ 603 w 603"/>
                <a:gd name="T57" fmla="*/ 15 h 240"/>
                <a:gd name="T58" fmla="*/ 602 w 603"/>
                <a:gd name="T59" fmla="*/ 12 h 240"/>
                <a:gd name="T60" fmla="*/ 601 w 603"/>
                <a:gd name="T61" fmla="*/ 9 h 240"/>
                <a:gd name="T62" fmla="*/ 600 w 603"/>
                <a:gd name="T63" fmla="*/ 7 h 240"/>
                <a:gd name="T64" fmla="*/ 597 w 603"/>
                <a:gd name="T65" fmla="*/ 4 h 240"/>
                <a:gd name="T66" fmla="*/ 595 w 603"/>
                <a:gd name="T67" fmla="*/ 2 h 240"/>
                <a:gd name="T68" fmla="*/ 593 w 603"/>
                <a:gd name="T69" fmla="*/ 1 h 240"/>
                <a:gd name="T70" fmla="*/ 590 w 603"/>
                <a:gd name="T71" fmla="*/ 0 h 240"/>
                <a:gd name="T72" fmla="*/ 588 w 603"/>
                <a:gd name="T73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3" h="240">
                  <a:moveTo>
                    <a:pt x="588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4" y="4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2"/>
                  </a:lnTo>
                  <a:lnTo>
                    <a:pt x="3" y="234"/>
                  </a:lnTo>
                  <a:lnTo>
                    <a:pt x="4" y="236"/>
                  </a:lnTo>
                  <a:lnTo>
                    <a:pt x="7" y="238"/>
                  </a:lnTo>
                  <a:lnTo>
                    <a:pt x="10" y="239"/>
                  </a:lnTo>
                  <a:lnTo>
                    <a:pt x="12" y="240"/>
                  </a:lnTo>
                  <a:lnTo>
                    <a:pt x="15" y="240"/>
                  </a:lnTo>
                  <a:lnTo>
                    <a:pt x="588" y="240"/>
                  </a:lnTo>
                  <a:lnTo>
                    <a:pt x="590" y="240"/>
                  </a:lnTo>
                  <a:lnTo>
                    <a:pt x="593" y="239"/>
                  </a:lnTo>
                  <a:lnTo>
                    <a:pt x="595" y="238"/>
                  </a:lnTo>
                  <a:lnTo>
                    <a:pt x="597" y="236"/>
                  </a:lnTo>
                  <a:lnTo>
                    <a:pt x="600" y="234"/>
                  </a:lnTo>
                  <a:lnTo>
                    <a:pt x="601" y="232"/>
                  </a:lnTo>
                  <a:lnTo>
                    <a:pt x="602" y="229"/>
                  </a:lnTo>
                  <a:lnTo>
                    <a:pt x="603" y="225"/>
                  </a:lnTo>
                  <a:lnTo>
                    <a:pt x="603" y="15"/>
                  </a:lnTo>
                  <a:lnTo>
                    <a:pt x="602" y="12"/>
                  </a:lnTo>
                  <a:lnTo>
                    <a:pt x="601" y="9"/>
                  </a:lnTo>
                  <a:lnTo>
                    <a:pt x="600" y="7"/>
                  </a:lnTo>
                  <a:lnTo>
                    <a:pt x="597" y="4"/>
                  </a:lnTo>
                  <a:lnTo>
                    <a:pt x="595" y="2"/>
                  </a:lnTo>
                  <a:lnTo>
                    <a:pt x="593" y="1"/>
                  </a:lnTo>
                  <a:lnTo>
                    <a:pt x="590" y="0"/>
                  </a:lnTo>
                  <a:lnTo>
                    <a:pt x="58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636">
              <a:extLst>
                <a:ext uri="{FF2B5EF4-FFF2-40B4-BE49-F238E27FC236}">
                  <a16:creationId xmlns:a16="http://schemas.microsoft.com/office/drawing/2014/main" id="{A5A2954C-E504-4F4C-9163-27DBF951A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2600325"/>
              <a:ext cx="76200" cy="76200"/>
            </a:xfrm>
            <a:custGeom>
              <a:avLst/>
              <a:gdLst>
                <a:gd name="T0" fmla="*/ 226 w 241"/>
                <a:gd name="T1" fmla="*/ 0 h 240"/>
                <a:gd name="T2" fmla="*/ 16 w 241"/>
                <a:gd name="T3" fmla="*/ 0 h 240"/>
                <a:gd name="T4" fmla="*/ 13 w 241"/>
                <a:gd name="T5" fmla="*/ 0 h 240"/>
                <a:gd name="T6" fmla="*/ 9 w 241"/>
                <a:gd name="T7" fmla="*/ 1 h 240"/>
                <a:gd name="T8" fmla="*/ 7 w 241"/>
                <a:gd name="T9" fmla="*/ 2 h 240"/>
                <a:gd name="T10" fmla="*/ 5 w 241"/>
                <a:gd name="T11" fmla="*/ 4 h 240"/>
                <a:gd name="T12" fmla="*/ 3 w 241"/>
                <a:gd name="T13" fmla="*/ 7 h 240"/>
                <a:gd name="T14" fmla="*/ 2 w 241"/>
                <a:gd name="T15" fmla="*/ 9 h 240"/>
                <a:gd name="T16" fmla="*/ 1 w 241"/>
                <a:gd name="T17" fmla="*/ 12 h 240"/>
                <a:gd name="T18" fmla="*/ 0 w 241"/>
                <a:gd name="T19" fmla="*/ 15 h 240"/>
                <a:gd name="T20" fmla="*/ 0 w 241"/>
                <a:gd name="T21" fmla="*/ 225 h 240"/>
                <a:gd name="T22" fmla="*/ 1 w 241"/>
                <a:gd name="T23" fmla="*/ 229 h 240"/>
                <a:gd name="T24" fmla="*/ 2 w 241"/>
                <a:gd name="T25" fmla="*/ 232 h 240"/>
                <a:gd name="T26" fmla="*/ 3 w 241"/>
                <a:gd name="T27" fmla="*/ 234 h 240"/>
                <a:gd name="T28" fmla="*/ 5 w 241"/>
                <a:gd name="T29" fmla="*/ 236 h 240"/>
                <a:gd name="T30" fmla="*/ 7 w 241"/>
                <a:gd name="T31" fmla="*/ 238 h 240"/>
                <a:gd name="T32" fmla="*/ 9 w 241"/>
                <a:gd name="T33" fmla="*/ 239 h 240"/>
                <a:gd name="T34" fmla="*/ 13 w 241"/>
                <a:gd name="T35" fmla="*/ 240 h 240"/>
                <a:gd name="T36" fmla="*/ 16 w 241"/>
                <a:gd name="T37" fmla="*/ 240 h 240"/>
                <a:gd name="T38" fmla="*/ 226 w 241"/>
                <a:gd name="T39" fmla="*/ 240 h 240"/>
                <a:gd name="T40" fmla="*/ 229 w 241"/>
                <a:gd name="T41" fmla="*/ 240 h 240"/>
                <a:gd name="T42" fmla="*/ 231 w 241"/>
                <a:gd name="T43" fmla="*/ 239 h 240"/>
                <a:gd name="T44" fmla="*/ 235 w 241"/>
                <a:gd name="T45" fmla="*/ 238 h 240"/>
                <a:gd name="T46" fmla="*/ 237 w 241"/>
                <a:gd name="T47" fmla="*/ 236 h 240"/>
                <a:gd name="T48" fmla="*/ 239 w 241"/>
                <a:gd name="T49" fmla="*/ 234 h 240"/>
                <a:gd name="T50" fmla="*/ 240 w 241"/>
                <a:gd name="T51" fmla="*/ 232 h 240"/>
                <a:gd name="T52" fmla="*/ 241 w 241"/>
                <a:gd name="T53" fmla="*/ 229 h 240"/>
                <a:gd name="T54" fmla="*/ 241 w 241"/>
                <a:gd name="T55" fmla="*/ 225 h 240"/>
                <a:gd name="T56" fmla="*/ 241 w 241"/>
                <a:gd name="T57" fmla="*/ 15 h 240"/>
                <a:gd name="T58" fmla="*/ 241 w 241"/>
                <a:gd name="T59" fmla="*/ 12 h 240"/>
                <a:gd name="T60" fmla="*/ 240 w 241"/>
                <a:gd name="T61" fmla="*/ 9 h 240"/>
                <a:gd name="T62" fmla="*/ 239 w 241"/>
                <a:gd name="T63" fmla="*/ 7 h 240"/>
                <a:gd name="T64" fmla="*/ 237 w 241"/>
                <a:gd name="T65" fmla="*/ 4 h 240"/>
                <a:gd name="T66" fmla="*/ 235 w 241"/>
                <a:gd name="T67" fmla="*/ 2 h 240"/>
                <a:gd name="T68" fmla="*/ 231 w 241"/>
                <a:gd name="T69" fmla="*/ 1 h 240"/>
                <a:gd name="T70" fmla="*/ 229 w 241"/>
                <a:gd name="T71" fmla="*/ 0 h 240"/>
                <a:gd name="T72" fmla="*/ 226 w 241"/>
                <a:gd name="T73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1" h="240">
                  <a:moveTo>
                    <a:pt x="226" y="0"/>
                  </a:move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7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225"/>
                  </a:lnTo>
                  <a:lnTo>
                    <a:pt x="1" y="229"/>
                  </a:lnTo>
                  <a:lnTo>
                    <a:pt x="2" y="232"/>
                  </a:lnTo>
                  <a:lnTo>
                    <a:pt x="3" y="234"/>
                  </a:lnTo>
                  <a:lnTo>
                    <a:pt x="5" y="236"/>
                  </a:lnTo>
                  <a:lnTo>
                    <a:pt x="7" y="238"/>
                  </a:lnTo>
                  <a:lnTo>
                    <a:pt x="9" y="239"/>
                  </a:lnTo>
                  <a:lnTo>
                    <a:pt x="13" y="240"/>
                  </a:lnTo>
                  <a:lnTo>
                    <a:pt x="16" y="240"/>
                  </a:lnTo>
                  <a:lnTo>
                    <a:pt x="226" y="240"/>
                  </a:lnTo>
                  <a:lnTo>
                    <a:pt x="229" y="240"/>
                  </a:lnTo>
                  <a:lnTo>
                    <a:pt x="231" y="239"/>
                  </a:lnTo>
                  <a:lnTo>
                    <a:pt x="235" y="238"/>
                  </a:lnTo>
                  <a:lnTo>
                    <a:pt x="237" y="236"/>
                  </a:lnTo>
                  <a:lnTo>
                    <a:pt x="239" y="234"/>
                  </a:lnTo>
                  <a:lnTo>
                    <a:pt x="240" y="232"/>
                  </a:lnTo>
                  <a:lnTo>
                    <a:pt x="241" y="229"/>
                  </a:lnTo>
                  <a:lnTo>
                    <a:pt x="241" y="225"/>
                  </a:lnTo>
                  <a:lnTo>
                    <a:pt x="241" y="15"/>
                  </a:lnTo>
                  <a:lnTo>
                    <a:pt x="241" y="12"/>
                  </a:lnTo>
                  <a:lnTo>
                    <a:pt x="240" y="9"/>
                  </a:lnTo>
                  <a:lnTo>
                    <a:pt x="239" y="7"/>
                  </a:lnTo>
                  <a:lnTo>
                    <a:pt x="237" y="4"/>
                  </a:lnTo>
                  <a:lnTo>
                    <a:pt x="235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637">
              <a:extLst>
                <a:ext uri="{FF2B5EF4-FFF2-40B4-BE49-F238E27FC236}">
                  <a16:creationId xmlns:a16="http://schemas.microsoft.com/office/drawing/2014/main" id="{74048ABE-995C-4007-BBEF-4EDB73C57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8" y="2695575"/>
              <a:ext cx="192088" cy="76200"/>
            </a:xfrm>
            <a:custGeom>
              <a:avLst/>
              <a:gdLst>
                <a:gd name="T0" fmla="*/ 588 w 603"/>
                <a:gd name="T1" fmla="*/ 0 h 242"/>
                <a:gd name="T2" fmla="*/ 15 w 603"/>
                <a:gd name="T3" fmla="*/ 0 h 242"/>
                <a:gd name="T4" fmla="*/ 12 w 603"/>
                <a:gd name="T5" fmla="*/ 2 h 242"/>
                <a:gd name="T6" fmla="*/ 10 w 603"/>
                <a:gd name="T7" fmla="*/ 3 h 242"/>
                <a:gd name="T8" fmla="*/ 7 w 603"/>
                <a:gd name="T9" fmla="*/ 4 h 242"/>
                <a:gd name="T10" fmla="*/ 4 w 603"/>
                <a:gd name="T11" fmla="*/ 6 h 242"/>
                <a:gd name="T12" fmla="*/ 3 w 603"/>
                <a:gd name="T13" fmla="*/ 8 h 242"/>
                <a:gd name="T14" fmla="*/ 1 w 603"/>
                <a:gd name="T15" fmla="*/ 10 h 242"/>
                <a:gd name="T16" fmla="*/ 0 w 603"/>
                <a:gd name="T17" fmla="*/ 13 h 242"/>
                <a:gd name="T18" fmla="*/ 0 w 603"/>
                <a:gd name="T19" fmla="*/ 15 h 242"/>
                <a:gd name="T20" fmla="*/ 0 w 603"/>
                <a:gd name="T21" fmla="*/ 227 h 242"/>
                <a:gd name="T22" fmla="*/ 0 w 603"/>
                <a:gd name="T23" fmla="*/ 230 h 242"/>
                <a:gd name="T24" fmla="*/ 1 w 603"/>
                <a:gd name="T25" fmla="*/ 232 h 242"/>
                <a:gd name="T26" fmla="*/ 3 w 603"/>
                <a:gd name="T27" fmla="*/ 235 h 242"/>
                <a:gd name="T28" fmla="*/ 4 w 603"/>
                <a:gd name="T29" fmla="*/ 238 h 242"/>
                <a:gd name="T30" fmla="*/ 7 w 603"/>
                <a:gd name="T31" fmla="*/ 240 h 242"/>
                <a:gd name="T32" fmla="*/ 10 w 603"/>
                <a:gd name="T33" fmla="*/ 241 h 242"/>
                <a:gd name="T34" fmla="*/ 12 w 603"/>
                <a:gd name="T35" fmla="*/ 242 h 242"/>
                <a:gd name="T36" fmla="*/ 15 w 603"/>
                <a:gd name="T37" fmla="*/ 242 h 242"/>
                <a:gd name="T38" fmla="*/ 588 w 603"/>
                <a:gd name="T39" fmla="*/ 242 h 242"/>
                <a:gd name="T40" fmla="*/ 590 w 603"/>
                <a:gd name="T41" fmla="*/ 242 h 242"/>
                <a:gd name="T42" fmla="*/ 593 w 603"/>
                <a:gd name="T43" fmla="*/ 241 h 242"/>
                <a:gd name="T44" fmla="*/ 595 w 603"/>
                <a:gd name="T45" fmla="*/ 240 h 242"/>
                <a:gd name="T46" fmla="*/ 597 w 603"/>
                <a:gd name="T47" fmla="*/ 238 h 242"/>
                <a:gd name="T48" fmla="*/ 600 w 603"/>
                <a:gd name="T49" fmla="*/ 235 h 242"/>
                <a:gd name="T50" fmla="*/ 601 w 603"/>
                <a:gd name="T51" fmla="*/ 232 h 242"/>
                <a:gd name="T52" fmla="*/ 602 w 603"/>
                <a:gd name="T53" fmla="*/ 230 h 242"/>
                <a:gd name="T54" fmla="*/ 603 w 603"/>
                <a:gd name="T55" fmla="*/ 227 h 242"/>
                <a:gd name="T56" fmla="*/ 603 w 603"/>
                <a:gd name="T57" fmla="*/ 15 h 242"/>
                <a:gd name="T58" fmla="*/ 602 w 603"/>
                <a:gd name="T59" fmla="*/ 13 h 242"/>
                <a:gd name="T60" fmla="*/ 601 w 603"/>
                <a:gd name="T61" fmla="*/ 10 h 242"/>
                <a:gd name="T62" fmla="*/ 600 w 603"/>
                <a:gd name="T63" fmla="*/ 8 h 242"/>
                <a:gd name="T64" fmla="*/ 597 w 603"/>
                <a:gd name="T65" fmla="*/ 6 h 242"/>
                <a:gd name="T66" fmla="*/ 595 w 603"/>
                <a:gd name="T67" fmla="*/ 4 h 242"/>
                <a:gd name="T68" fmla="*/ 593 w 603"/>
                <a:gd name="T69" fmla="*/ 3 h 242"/>
                <a:gd name="T70" fmla="*/ 590 w 603"/>
                <a:gd name="T71" fmla="*/ 2 h 242"/>
                <a:gd name="T72" fmla="*/ 588 w 603"/>
                <a:gd name="T7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3" h="242">
                  <a:moveTo>
                    <a:pt x="588" y="0"/>
                  </a:moveTo>
                  <a:lnTo>
                    <a:pt x="15" y="0"/>
                  </a:lnTo>
                  <a:lnTo>
                    <a:pt x="12" y="2"/>
                  </a:lnTo>
                  <a:lnTo>
                    <a:pt x="10" y="3"/>
                  </a:lnTo>
                  <a:lnTo>
                    <a:pt x="7" y="4"/>
                  </a:lnTo>
                  <a:lnTo>
                    <a:pt x="4" y="6"/>
                  </a:lnTo>
                  <a:lnTo>
                    <a:pt x="3" y="8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2"/>
                  </a:lnTo>
                  <a:lnTo>
                    <a:pt x="3" y="235"/>
                  </a:lnTo>
                  <a:lnTo>
                    <a:pt x="4" y="238"/>
                  </a:lnTo>
                  <a:lnTo>
                    <a:pt x="7" y="240"/>
                  </a:lnTo>
                  <a:lnTo>
                    <a:pt x="10" y="241"/>
                  </a:lnTo>
                  <a:lnTo>
                    <a:pt x="12" y="242"/>
                  </a:lnTo>
                  <a:lnTo>
                    <a:pt x="15" y="242"/>
                  </a:lnTo>
                  <a:lnTo>
                    <a:pt x="588" y="242"/>
                  </a:lnTo>
                  <a:lnTo>
                    <a:pt x="590" y="242"/>
                  </a:lnTo>
                  <a:lnTo>
                    <a:pt x="593" y="241"/>
                  </a:lnTo>
                  <a:lnTo>
                    <a:pt x="595" y="240"/>
                  </a:lnTo>
                  <a:lnTo>
                    <a:pt x="597" y="238"/>
                  </a:lnTo>
                  <a:lnTo>
                    <a:pt x="600" y="235"/>
                  </a:lnTo>
                  <a:lnTo>
                    <a:pt x="601" y="232"/>
                  </a:lnTo>
                  <a:lnTo>
                    <a:pt x="602" y="230"/>
                  </a:lnTo>
                  <a:lnTo>
                    <a:pt x="603" y="227"/>
                  </a:lnTo>
                  <a:lnTo>
                    <a:pt x="603" y="15"/>
                  </a:lnTo>
                  <a:lnTo>
                    <a:pt x="602" y="13"/>
                  </a:lnTo>
                  <a:lnTo>
                    <a:pt x="601" y="10"/>
                  </a:lnTo>
                  <a:lnTo>
                    <a:pt x="600" y="8"/>
                  </a:lnTo>
                  <a:lnTo>
                    <a:pt x="597" y="6"/>
                  </a:lnTo>
                  <a:lnTo>
                    <a:pt x="595" y="4"/>
                  </a:lnTo>
                  <a:lnTo>
                    <a:pt x="593" y="3"/>
                  </a:lnTo>
                  <a:lnTo>
                    <a:pt x="590" y="2"/>
                  </a:lnTo>
                  <a:lnTo>
                    <a:pt x="58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638">
              <a:extLst>
                <a:ext uri="{FF2B5EF4-FFF2-40B4-BE49-F238E27FC236}">
                  <a16:creationId xmlns:a16="http://schemas.microsoft.com/office/drawing/2014/main" id="{6AC93257-10A8-4ADD-A4B0-BFFF93857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2695575"/>
              <a:ext cx="76200" cy="76200"/>
            </a:xfrm>
            <a:custGeom>
              <a:avLst/>
              <a:gdLst>
                <a:gd name="T0" fmla="*/ 226 w 241"/>
                <a:gd name="T1" fmla="*/ 0 h 242"/>
                <a:gd name="T2" fmla="*/ 16 w 241"/>
                <a:gd name="T3" fmla="*/ 0 h 242"/>
                <a:gd name="T4" fmla="*/ 13 w 241"/>
                <a:gd name="T5" fmla="*/ 2 h 242"/>
                <a:gd name="T6" fmla="*/ 9 w 241"/>
                <a:gd name="T7" fmla="*/ 3 h 242"/>
                <a:gd name="T8" fmla="*/ 7 w 241"/>
                <a:gd name="T9" fmla="*/ 4 h 242"/>
                <a:gd name="T10" fmla="*/ 5 w 241"/>
                <a:gd name="T11" fmla="*/ 6 h 242"/>
                <a:gd name="T12" fmla="*/ 3 w 241"/>
                <a:gd name="T13" fmla="*/ 8 h 242"/>
                <a:gd name="T14" fmla="*/ 2 w 241"/>
                <a:gd name="T15" fmla="*/ 10 h 242"/>
                <a:gd name="T16" fmla="*/ 1 w 241"/>
                <a:gd name="T17" fmla="*/ 13 h 242"/>
                <a:gd name="T18" fmla="*/ 0 w 241"/>
                <a:gd name="T19" fmla="*/ 15 h 242"/>
                <a:gd name="T20" fmla="*/ 0 w 241"/>
                <a:gd name="T21" fmla="*/ 227 h 242"/>
                <a:gd name="T22" fmla="*/ 1 w 241"/>
                <a:gd name="T23" fmla="*/ 230 h 242"/>
                <a:gd name="T24" fmla="*/ 2 w 241"/>
                <a:gd name="T25" fmla="*/ 232 h 242"/>
                <a:gd name="T26" fmla="*/ 3 w 241"/>
                <a:gd name="T27" fmla="*/ 235 h 242"/>
                <a:gd name="T28" fmla="*/ 5 w 241"/>
                <a:gd name="T29" fmla="*/ 238 h 242"/>
                <a:gd name="T30" fmla="*/ 7 w 241"/>
                <a:gd name="T31" fmla="*/ 240 h 242"/>
                <a:gd name="T32" fmla="*/ 9 w 241"/>
                <a:gd name="T33" fmla="*/ 241 h 242"/>
                <a:gd name="T34" fmla="*/ 13 w 241"/>
                <a:gd name="T35" fmla="*/ 242 h 242"/>
                <a:gd name="T36" fmla="*/ 16 w 241"/>
                <a:gd name="T37" fmla="*/ 242 h 242"/>
                <a:gd name="T38" fmla="*/ 226 w 241"/>
                <a:gd name="T39" fmla="*/ 242 h 242"/>
                <a:gd name="T40" fmla="*/ 229 w 241"/>
                <a:gd name="T41" fmla="*/ 242 h 242"/>
                <a:gd name="T42" fmla="*/ 231 w 241"/>
                <a:gd name="T43" fmla="*/ 241 h 242"/>
                <a:gd name="T44" fmla="*/ 235 w 241"/>
                <a:gd name="T45" fmla="*/ 240 h 242"/>
                <a:gd name="T46" fmla="*/ 237 w 241"/>
                <a:gd name="T47" fmla="*/ 238 h 242"/>
                <a:gd name="T48" fmla="*/ 239 w 241"/>
                <a:gd name="T49" fmla="*/ 235 h 242"/>
                <a:gd name="T50" fmla="*/ 240 w 241"/>
                <a:gd name="T51" fmla="*/ 232 h 242"/>
                <a:gd name="T52" fmla="*/ 241 w 241"/>
                <a:gd name="T53" fmla="*/ 230 h 242"/>
                <a:gd name="T54" fmla="*/ 241 w 241"/>
                <a:gd name="T55" fmla="*/ 227 h 242"/>
                <a:gd name="T56" fmla="*/ 241 w 241"/>
                <a:gd name="T57" fmla="*/ 15 h 242"/>
                <a:gd name="T58" fmla="*/ 241 w 241"/>
                <a:gd name="T59" fmla="*/ 13 h 242"/>
                <a:gd name="T60" fmla="*/ 240 w 241"/>
                <a:gd name="T61" fmla="*/ 10 h 242"/>
                <a:gd name="T62" fmla="*/ 239 w 241"/>
                <a:gd name="T63" fmla="*/ 8 h 242"/>
                <a:gd name="T64" fmla="*/ 237 w 241"/>
                <a:gd name="T65" fmla="*/ 6 h 242"/>
                <a:gd name="T66" fmla="*/ 235 w 241"/>
                <a:gd name="T67" fmla="*/ 4 h 242"/>
                <a:gd name="T68" fmla="*/ 231 w 241"/>
                <a:gd name="T69" fmla="*/ 3 h 242"/>
                <a:gd name="T70" fmla="*/ 229 w 241"/>
                <a:gd name="T71" fmla="*/ 2 h 242"/>
                <a:gd name="T72" fmla="*/ 226 w 241"/>
                <a:gd name="T7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1" h="242">
                  <a:moveTo>
                    <a:pt x="226" y="0"/>
                  </a:moveTo>
                  <a:lnTo>
                    <a:pt x="16" y="0"/>
                  </a:lnTo>
                  <a:lnTo>
                    <a:pt x="13" y="2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0" y="227"/>
                  </a:lnTo>
                  <a:lnTo>
                    <a:pt x="1" y="230"/>
                  </a:lnTo>
                  <a:lnTo>
                    <a:pt x="2" y="232"/>
                  </a:lnTo>
                  <a:lnTo>
                    <a:pt x="3" y="235"/>
                  </a:lnTo>
                  <a:lnTo>
                    <a:pt x="5" y="238"/>
                  </a:lnTo>
                  <a:lnTo>
                    <a:pt x="7" y="240"/>
                  </a:lnTo>
                  <a:lnTo>
                    <a:pt x="9" y="241"/>
                  </a:lnTo>
                  <a:lnTo>
                    <a:pt x="13" y="242"/>
                  </a:lnTo>
                  <a:lnTo>
                    <a:pt x="16" y="242"/>
                  </a:lnTo>
                  <a:lnTo>
                    <a:pt x="226" y="242"/>
                  </a:lnTo>
                  <a:lnTo>
                    <a:pt x="229" y="242"/>
                  </a:lnTo>
                  <a:lnTo>
                    <a:pt x="231" y="241"/>
                  </a:lnTo>
                  <a:lnTo>
                    <a:pt x="235" y="240"/>
                  </a:lnTo>
                  <a:lnTo>
                    <a:pt x="237" y="238"/>
                  </a:lnTo>
                  <a:lnTo>
                    <a:pt x="239" y="235"/>
                  </a:lnTo>
                  <a:lnTo>
                    <a:pt x="240" y="232"/>
                  </a:lnTo>
                  <a:lnTo>
                    <a:pt x="241" y="230"/>
                  </a:lnTo>
                  <a:lnTo>
                    <a:pt x="241" y="227"/>
                  </a:lnTo>
                  <a:lnTo>
                    <a:pt x="241" y="15"/>
                  </a:lnTo>
                  <a:lnTo>
                    <a:pt x="241" y="13"/>
                  </a:lnTo>
                  <a:lnTo>
                    <a:pt x="240" y="10"/>
                  </a:lnTo>
                  <a:lnTo>
                    <a:pt x="239" y="8"/>
                  </a:lnTo>
                  <a:lnTo>
                    <a:pt x="237" y="6"/>
                  </a:lnTo>
                  <a:lnTo>
                    <a:pt x="235" y="4"/>
                  </a:lnTo>
                  <a:lnTo>
                    <a:pt x="231" y="3"/>
                  </a:lnTo>
                  <a:lnTo>
                    <a:pt x="229" y="2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7F76BDD5-3106-455D-B4D8-3F833AFC63F1}"/>
              </a:ext>
            </a:extLst>
          </p:cNvPr>
          <p:cNvGrpSpPr>
            <a:grpSpLocks noChangeAspect="1"/>
          </p:cNvGrpSpPr>
          <p:nvPr/>
        </p:nvGrpSpPr>
        <p:grpSpPr>
          <a:xfrm>
            <a:off x="8053427" y="2982250"/>
            <a:ext cx="366460" cy="360000"/>
            <a:chOff x="9161463" y="4692650"/>
            <a:chExt cx="360363" cy="354013"/>
          </a:xfrm>
          <a:solidFill>
            <a:schemeClr val="bg1"/>
          </a:solidFill>
        </p:grpSpPr>
        <p:sp>
          <p:nvSpPr>
            <p:cNvPr id="386" name="Freeform 156">
              <a:extLst>
                <a:ext uri="{FF2B5EF4-FFF2-40B4-BE49-F238E27FC236}">
                  <a16:creationId xmlns:a16="http://schemas.microsoft.com/office/drawing/2014/main" id="{615A7071-00B1-41C1-974A-A75F78062E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61463" y="4692650"/>
              <a:ext cx="255588" cy="330200"/>
            </a:xfrm>
            <a:custGeom>
              <a:avLst/>
              <a:gdLst>
                <a:gd name="T0" fmla="*/ 48 w 68"/>
                <a:gd name="T1" fmla="*/ 76 h 88"/>
                <a:gd name="T2" fmla="*/ 48 w 68"/>
                <a:gd name="T3" fmla="*/ 76 h 88"/>
                <a:gd name="T4" fmla="*/ 49 w 68"/>
                <a:gd name="T5" fmla="*/ 76 h 88"/>
                <a:gd name="T6" fmla="*/ 50 w 68"/>
                <a:gd name="T7" fmla="*/ 74 h 88"/>
                <a:gd name="T8" fmla="*/ 68 w 68"/>
                <a:gd name="T9" fmla="*/ 56 h 88"/>
                <a:gd name="T10" fmla="*/ 68 w 68"/>
                <a:gd name="T11" fmla="*/ 22 h 88"/>
                <a:gd name="T12" fmla="*/ 67 w 68"/>
                <a:gd name="T13" fmla="*/ 21 h 88"/>
                <a:gd name="T14" fmla="*/ 47 w 68"/>
                <a:gd name="T15" fmla="*/ 1 h 88"/>
                <a:gd name="T16" fmla="*/ 46 w 68"/>
                <a:gd name="T17" fmla="*/ 0 h 88"/>
                <a:gd name="T18" fmla="*/ 2 w 68"/>
                <a:gd name="T19" fmla="*/ 0 h 88"/>
                <a:gd name="T20" fmla="*/ 0 w 68"/>
                <a:gd name="T21" fmla="*/ 2 h 88"/>
                <a:gd name="T22" fmla="*/ 0 w 68"/>
                <a:gd name="T23" fmla="*/ 86 h 88"/>
                <a:gd name="T24" fmla="*/ 2 w 68"/>
                <a:gd name="T25" fmla="*/ 88 h 88"/>
                <a:gd name="T26" fmla="*/ 45 w 68"/>
                <a:gd name="T27" fmla="*/ 88 h 88"/>
                <a:gd name="T28" fmla="*/ 48 w 68"/>
                <a:gd name="T29" fmla="*/ 76 h 88"/>
                <a:gd name="T30" fmla="*/ 46 w 68"/>
                <a:gd name="T31" fmla="*/ 2 h 88"/>
                <a:gd name="T32" fmla="*/ 66 w 68"/>
                <a:gd name="T33" fmla="*/ 22 h 88"/>
                <a:gd name="T34" fmla="*/ 46 w 68"/>
                <a:gd name="T35" fmla="*/ 22 h 88"/>
                <a:gd name="T36" fmla="*/ 46 w 68"/>
                <a:gd name="T37" fmla="*/ 2 h 88"/>
                <a:gd name="T38" fmla="*/ 14 w 68"/>
                <a:gd name="T39" fmla="*/ 24 h 88"/>
                <a:gd name="T40" fmla="*/ 32 w 68"/>
                <a:gd name="T41" fmla="*/ 24 h 88"/>
                <a:gd name="T42" fmla="*/ 34 w 68"/>
                <a:gd name="T43" fmla="*/ 26 h 88"/>
                <a:gd name="T44" fmla="*/ 32 w 68"/>
                <a:gd name="T45" fmla="*/ 28 h 88"/>
                <a:gd name="T46" fmla="*/ 14 w 68"/>
                <a:gd name="T47" fmla="*/ 28 h 88"/>
                <a:gd name="T48" fmla="*/ 12 w 68"/>
                <a:gd name="T49" fmla="*/ 26 h 88"/>
                <a:gd name="T50" fmla="*/ 14 w 68"/>
                <a:gd name="T51" fmla="*/ 24 h 88"/>
                <a:gd name="T52" fmla="*/ 14 w 68"/>
                <a:gd name="T53" fmla="*/ 36 h 88"/>
                <a:gd name="T54" fmla="*/ 46 w 68"/>
                <a:gd name="T55" fmla="*/ 36 h 88"/>
                <a:gd name="T56" fmla="*/ 48 w 68"/>
                <a:gd name="T57" fmla="*/ 38 h 88"/>
                <a:gd name="T58" fmla="*/ 46 w 68"/>
                <a:gd name="T59" fmla="*/ 40 h 88"/>
                <a:gd name="T60" fmla="*/ 14 w 68"/>
                <a:gd name="T61" fmla="*/ 40 h 88"/>
                <a:gd name="T62" fmla="*/ 12 w 68"/>
                <a:gd name="T63" fmla="*/ 38 h 88"/>
                <a:gd name="T64" fmla="*/ 14 w 68"/>
                <a:gd name="T65" fmla="*/ 36 h 88"/>
                <a:gd name="T66" fmla="*/ 34 w 68"/>
                <a:gd name="T67" fmla="*/ 64 h 88"/>
                <a:gd name="T68" fmla="*/ 14 w 68"/>
                <a:gd name="T69" fmla="*/ 64 h 88"/>
                <a:gd name="T70" fmla="*/ 12 w 68"/>
                <a:gd name="T71" fmla="*/ 62 h 88"/>
                <a:gd name="T72" fmla="*/ 14 w 68"/>
                <a:gd name="T73" fmla="*/ 60 h 88"/>
                <a:gd name="T74" fmla="*/ 34 w 68"/>
                <a:gd name="T75" fmla="*/ 60 h 88"/>
                <a:gd name="T76" fmla="*/ 36 w 68"/>
                <a:gd name="T77" fmla="*/ 62 h 88"/>
                <a:gd name="T78" fmla="*/ 34 w 68"/>
                <a:gd name="T79" fmla="*/ 64 h 88"/>
                <a:gd name="T80" fmla="*/ 38 w 68"/>
                <a:gd name="T81" fmla="*/ 52 h 88"/>
                <a:gd name="T82" fmla="*/ 14 w 68"/>
                <a:gd name="T83" fmla="*/ 52 h 88"/>
                <a:gd name="T84" fmla="*/ 12 w 68"/>
                <a:gd name="T85" fmla="*/ 50 h 88"/>
                <a:gd name="T86" fmla="*/ 14 w 68"/>
                <a:gd name="T87" fmla="*/ 48 h 88"/>
                <a:gd name="T88" fmla="*/ 38 w 68"/>
                <a:gd name="T89" fmla="*/ 48 h 88"/>
                <a:gd name="T90" fmla="*/ 40 w 68"/>
                <a:gd name="T91" fmla="*/ 50 h 88"/>
                <a:gd name="T92" fmla="*/ 38 w 68"/>
                <a:gd name="T93" fmla="*/ 5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8" h="88">
                  <a:moveTo>
                    <a:pt x="48" y="76"/>
                  </a:moveTo>
                  <a:cubicBezTo>
                    <a:pt x="48" y="76"/>
                    <a:pt x="48" y="76"/>
                    <a:pt x="48" y="76"/>
                  </a:cubicBezTo>
                  <a:cubicBezTo>
                    <a:pt x="48" y="76"/>
                    <a:pt x="49" y="76"/>
                    <a:pt x="49" y="76"/>
                  </a:cubicBezTo>
                  <a:cubicBezTo>
                    <a:pt x="49" y="75"/>
                    <a:pt x="49" y="74"/>
                    <a:pt x="50" y="74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8" y="21"/>
                    <a:pt x="68" y="21"/>
                    <a:pt x="67" y="2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7"/>
                    <a:pt x="1" y="88"/>
                    <a:pt x="2" y="88"/>
                  </a:cubicBezTo>
                  <a:cubicBezTo>
                    <a:pt x="45" y="88"/>
                    <a:pt x="45" y="88"/>
                    <a:pt x="45" y="88"/>
                  </a:cubicBezTo>
                  <a:lnTo>
                    <a:pt x="48" y="76"/>
                  </a:lnTo>
                  <a:close/>
                  <a:moveTo>
                    <a:pt x="46" y="2"/>
                  </a:moveTo>
                  <a:cubicBezTo>
                    <a:pt x="66" y="22"/>
                    <a:pt x="66" y="22"/>
                    <a:pt x="66" y="22"/>
                  </a:cubicBezTo>
                  <a:cubicBezTo>
                    <a:pt x="46" y="22"/>
                    <a:pt x="46" y="22"/>
                    <a:pt x="46" y="22"/>
                  </a:cubicBezTo>
                  <a:lnTo>
                    <a:pt x="46" y="2"/>
                  </a:lnTo>
                  <a:close/>
                  <a:moveTo>
                    <a:pt x="14" y="24"/>
                  </a:moveTo>
                  <a:cubicBezTo>
                    <a:pt x="32" y="24"/>
                    <a:pt x="32" y="24"/>
                    <a:pt x="32" y="24"/>
                  </a:cubicBezTo>
                  <a:cubicBezTo>
                    <a:pt x="33" y="24"/>
                    <a:pt x="34" y="25"/>
                    <a:pt x="34" y="26"/>
                  </a:cubicBezTo>
                  <a:cubicBezTo>
                    <a:pt x="34" y="27"/>
                    <a:pt x="33" y="28"/>
                    <a:pt x="32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3" y="28"/>
                    <a:pt x="12" y="27"/>
                    <a:pt x="12" y="26"/>
                  </a:cubicBezTo>
                  <a:cubicBezTo>
                    <a:pt x="12" y="25"/>
                    <a:pt x="13" y="24"/>
                    <a:pt x="14" y="24"/>
                  </a:cubicBezTo>
                  <a:close/>
                  <a:moveTo>
                    <a:pt x="14" y="36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7" y="36"/>
                    <a:pt x="48" y="37"/>
                    <a:pt x="48" y="38"/>
                  </a:cubicBezTo>
                  <a:cubicBezTo>
                    <a:pt x="48" y="39"/>
                    <a:pt x="47" y="40"/>
                    <a:pt x="46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2" y="39"/>
                    <a:pt x="12" y="38"/>
                  </a:cubicBezTo>
                  <a:cubicBezTo>
                    <a:pt x="12" y="37"/>
                    <a:pt x="13" y="36"/>
                    <a:pt x="14" y="36"/>
                  </a:cubicBezTo>
                  <a:close/>
                  <a:moveTo>
                    <a:pt x="34" y="64"/>
                  </a:moveTo>
                  <a:cubicBezTo>
                    <a:pt x="14" y="64"/>
                    <a:pt x="14" y="64"/>
                    <a:pt x="14" y="64"/>
                  </a:cubicBezTo>
                  <a:cubicBezTo>
                    <a:pt x="13" y="64"/>
                    <a:pt x="12" y="63"/>
                    <a:pt x="12" y="62"/>
                  </a:cubicBezTo>
                  <a:cubicBezTo>
                    <a:pt x="12" y="61"/>
                    <a:pt x="13" y="60"/>
                    <a:pt x="1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5" y="60"/>
                    <a:pt x="36" y="61"/>
                    <a:pt x="36" y="62"/>
                  </a:cubicBezTo>
                  <a:cubicBezTo>
                    <a:pt x="36" y="63"/>
                    <a:pt x="35" y="64"/>
                    <a:pt x="34" y="64"/>
                  </a:cubicBezTo>
                  <a:close/>
                  <a:moveTo>
                    <a:pt x="38" y="52"/>
                  </a:moveTo>
                  <a:cubicBezTo>
                    <a:pt x="14" y="52"/>
                    <a:pt x="14" y="52"/>
                    <a:pt x="14" y="52"/>
                  </a:cubicBezTo>
                  <a:cubicBezTo>
                    <a:pt x="13" y="52"/>
                    <a:pt x="12" y="51"/>
                    <a:pt x="12" y="50"/>
                  </a:cubicBezTo>
                  <a:cubicBezTo>
                    <a:pt x="12" y="49"/>
                    <a:pt x="13" y="48"/>
                    <a:pt x="14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9" y="48"/>
                    <a:pt x="40" y="49"/>
                    <a:pt x="40" y="50"/>
                  </a:cubicBezTo>
                  <a:cubicBezTo>
                    <a:pt x="40" y="51"/>
                    <a:pt x="39" y="52"/>
                    <a:pt x="38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87" name="Freeform 157">
              <a:extLst>
                <a:ext uri="{FF2B5EF4-FFF2-40B4-BE49-F238E27FC236}">
                  <a16:creationId xmlns:a16="http://schemas.microsoft.com/office/drawing/2014/main" id="{2A1A8A33-1131-472C-B7A4-91636CCC5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4663" y="4903788"/>
              <a:ext cx="119063" cy="119063"/>
            </a:xfrm>
            <a:custGeom>
              <a:avLst/>
              <a:gdLst>
                <a:gd name="T0" fmla="*/ 45 w 75"/>
                <a:gd name="T1" fmla="*/ 0 h 75"/>
                <a:gd name="T2" fmla="*/ 0 w 75"/>
                <a:gd name="T3" fmla="*/ 45 h 75"/>
                <a:gd name="T4" fmla="*/ 30 w 75"/>
                <a:gd name="T5" fmla="*/ 75 h 75"/>
                <a:gd name="T6" fmla="*/ 75 w 75"/>
                <a:gd name="T7" fmla="*/ 30 h 75"/>
                <a:gd name="T8" fmla="*/ 45 w 75"/>
                <a:gd name="T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45" y="0"/>
                  </a:moveTo>
                  <a:lnTo>
                    <a:pt x="0" y="45"/>
                  </a:lnTo>
                  <a:lnTo>
                    <a:pt x="30" y="75"/>
                  </a:lnTo>
                  <a:lnTo>
                    <a:pt x="75" y="30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88" name="Freeform 158">
              <a:extLst>
                <a:ext uri="{FF2B5EF4-FFF2-40B4-BE49-F238E27FC236}">
                  <a16:creationId xmlns:a16="http://schemas.microsoft.com/office/drawing/2014/main" id="{D7A02817-7E01-46AB-99E2-C37A34EF1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0850" y="4989513"/>
              <a:ext cx="57150" cy="57150"/>
            </a:xfrm>
            <a:custGeom>
              <a:avLst/>
              <a:gdLst>
                <a:gd name="T0" fmla="*/ 4 w 15"/>
                <a:gd name="T1" fmla="*/ 0 h 15"/>
                <a:gd name="T2" fmla="*/ 0 w 15"/>
                <a:gd name="T3" fmla="*/ 12 h 15"/>
                <a:gd name="T4" fmla="*/ 1 w 15"/>
                <a:gd name="T5" fmla="*/ 14 h 15"/>
                <a:gd name="T6" fmla="*/ 2 w 15"/>
                <a:gd name="T7" fmla="*/ 15 h 15"/>
                <a:gd name="T8" fmla="*/ 3 w 15"/>
                <a:gd name="T9" fmla="*/ 15 h 15"/>
                <a:gd name="T10" fmla="*/ 15 w 15"/>
                <a:gd name="T11" fmla="*/ 11 h 15"/>
                <a:gd name="T12" fmla="*/ 4 w 1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4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4"/>
                    <a:pt x="1" y="14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2" y="15"/>
                    <a:pt x="2" y="15"/>
                    <a:pt x="3" y="15"/>
                  </a:cubicBezTo>
                  <a:cubicBezTo>
                    <a:pt x="15" y="11"/>
                    <a:pt x="15" y="11"/>
                    <a:pt x="15" y="11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89" name="Freeform 159">
              <a:extLst>
                <a:ext uri="{FF2B5EF4-FFF2-40B4-BE49-F238E27FC236}">
                  <a16:creationId xmlns:a16="http://schemas.microsoft.com/office/drawing/2014/main" id="{22AE35EC-CC1C-42A6-98E5-8049162AC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7213" y="4865688"/>
              <a:ext cx="74613" cy="74613"/>
            </a:xfrm>
            <a:custGeom>
              <a:avLst/>
              <a:gdLst>
                <a:gd name="T0" fmla="*/ 19 w 20"/>
                <a:gd name="T1" fmla="*/ 11 h 20"/>
                <a:gd name="T2" fmla="*/ 9 w 20"/>
                <a:gd name="T3" fmla="*/ 1 h 20"/>
                <a:gd name="T4" fmla="*/ 7 w 20"/>
                <a:gd name="T5" fmla="*/ 1 h 20"/>
                <a:gd name="T6" fmla="*/ 0 w 20"/>
                <a:gd name="T7" fmla="*/ 7 h 20"/>
                <a:gd name="T8" fmla="*/ 13 w 20"/>
                <a:gd name="T9" fmla="*/ 20 h 20"/>
                <a:gd name="T10" fmla="*/ 19 w 20"/>
                <a:gd name="T11" fmla="*/ 13 h 20"/>
                <a:gd name="T12" fmla="*/ 19 w 20"/>
                <a:gd name="T1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19" y="1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7" y="0"/>
                    <a:pt x="7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1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C6F6D6C4-E01B-4416-AB66-791863685B47}"/>
              </a:ext>
            </a:extLst>
          </p:cNvPr>
          <p:cNvGrpSpPr>
            <a:grpSpLocks noChangeAspect="1"/>
          </p:cNvGrpSpPr>
          <p:nvPr/>
        </p:nvGrpSpPr>
        <p:grpSpPr>
          <a:xfrm>
            <a:off x="7273937" y="2953103"/>
            <a:ext cx="300000" cy="360000"/>
            <a:chOff x="5584825" y="2163763"/>
            <a:chExt cx="301625" cy="361951"/>
          </a:xfrm>
          <a:solidFill>
            <a:schemeClr val="bg1"/>
          </a:solidFill>
        </p:grpSpPr>
        <p:sp>
          <p:nvSpPr>
            <p:cNvPr id="391" name="Freeform 189">
              <a:extLst>
                <a:ext uri="{FF2B5EF4-FFF2-40B4-BE49-F238E27FC236}">
                  <a16:creationId xmlns:a16="http://schemas.microsoft.com/office/drawing/2014/main" id="{6F3EA6D3-4989-4421-84D5-92DF3DC92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2138" y="2311401"/>
              <a:ext cx="123825" cy="101600"/>
            </a:xfrm>
            <a:custGeom>
              <a:avLst/>
              <a:gdLst>
                <a:gd name="T0" fmla="*/ 12 w 33"/>
                <a:gd name="T1" fmla="*/ 27 h 27"/>
                <a:gd name="T2" fmla="*/ 11 w 33"/>
                <a:gd name="T3" fmla="*/ 26 h 27"/>
                <a:gd name="T4" fmla="*/ 1 w 33"/>
                <a:gd name="T5" fmla="*/ 16 h 27"/>
                <a:gd name="T6" fmla="*/ 1 w 33"/>
                <a:gd name="T7" fmla="*/ 14 h 27"/>
                <a:gd name="T8" fmla="*/ 4 w 33"/>
                <a:gd name="T9" fmla="*/ 14 h 27"/>
                <a:gd name="T10" fmla="*/ 12 w 33"/>
                <a:gd name="T11" fmla="*/ 22 h 27"/>
                <a:gd name="T12" fmla="*/ 29 w 33"/>
                <a:gd name="T13" fmla="*/ 1 h 27"/>
                <a:gd name="T14" fmla="*/ 32 w 33"/>
                <a:gd name="T15" fmla="*/ 0 h 27"/>
                <a:gd name="T16" fmla="*/ 33 w 33"/>
                <a:gd name="T17" fmla="*/ 3 h 27"/>
                <a:gd name="T18" fmla="*/ 14 w 33"/>
                <a:gd name="T19" fmla="*/ 26 h 27"/>
                <a:gd name="T20" fmla="*/ 13 w 33"/>
                <a:gd name="T21" fmla="*/ 27 h 27"/>
                <a:gd name="T22" fmla="*/ 12 w 33"/>
                <a:gd name="T2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27">
                  <a:moveTo>
                    <a:pt x="12" y="27"/>
                  </a:moveTo>
                  <a:cubicBezTo>
                    <a:pt x="12" y="27"/>
                    <a:pt x="11" y="27"/>
                    <a:pt x="11" y="2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4"/>
                    <a:pt x="1" y="14"/>
                  </a:cubicBezTo>
                  <a:cubicBezTo>
                    <a:pt x="2" y="13"/>
                    <a:pt x="3" y="13"/>
                    <a:pt x="4" y="14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0"/>
                    <a:pt x="31" y="0"/>
                    <a:pt x="32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3" y="27"/>
                    <a:pt x="13" y="27"/>
                  </a:cubicBezTo>
                  <a:cubicBezTo>
                    <a:pt x="13" y="27"/>
                    <a:pt x="13" y="27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92" name="Freeform 190">
              <a:extLst>
                <a:ext uri="{FF2B5EF4-FFF2-40B4-BE49-F238E27FC236}">
                  <a16:creationId xmlns:a16="http://schemas.microsoft.com/office/drawing/2014/main" id="{5149FDE7-0A68-43FC-A73F-E313D04C2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7375" y="2163763"/>
              <a:ext cx="136525" cy="104775"/>
            </a:xfrm>
            <a:custGeom>
              <a:avLst/>
              <a:gdLst>
                <a:gd name="T0" fmla="*/ 34 w 36"/>
                <a:gd name="T1" fmla="*/ 8 h 28"/>
                <a:gd name="T2" fmla="*/ 28 w 36"/>
                <a:gd name="T3" fmla="*/ 8 h 28"/>
                <a:gd name="T4" fmla="*/ 18 w 36"/>
                <a:gd name="T5" fmla="*/ 0 h 28"/>
                <a:gd name="T6" fmla="*/ 8 w 36"/>
                <a:gd name="T7" fmla="*/ 8 h 28"/>
                <a:gd name="T8" fmla="*/ 2 w 36"/>
                <a:gd name="T9" fmla="*/ 8 h 28"/>
                <a:gd name="T10" fmla="*/ 0 w 36"/>
                <a:gd name="T11" fmla="*/ 10 h 28"/>
                <a:gd name="T12" fmla="*/ 0 w 36"/>
                <a:gd name="T13" fmla="*/ 26 h 28"/>
                <a:gd name="T14" fmla="*/ 2 w 36"/>
                <a:gd name="T15" fmla="*/ 28 h 28"/>
                <a:gd name="T16" fmla="*/ 34 w 36"/>
                <a:gd name="T17" fmla="*/ 28 h 28"/>
                <a:gd name="T18" fmla="*/ 36 w 36"/>
                <a:gd name="T19" fmla="*/ 26 h 28"/>
                <a:gd name="T20" fmla="*/ 36 w 36"/>
                <a:gd name="T21" fmla="*/ 10 h 28"/>
                <a:gd name="T22" fmla="*/ 34 w 36"/>
                <a:gd name="T23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34" y="8"/>
                  </a:moveTo>
                  <a:cubicBezTo>
                    <a:pt x="28" y="8"/>
                    <a:pt x="28" y="8"/>
                    <a:pt x="28" y="8"/>
                  </a:cubicBezTo>
                  <a:cubicBezTo>
                    <a:pt x="27" y="3"/>
                    <a:pt x="23" y="0"/>
                    <a:pt x="18" y="0"/>
                  </a:cubicBezTo>
                  <a:cubicBezTo>
                    <a:pt x="13" y="0"/>
                    <a:pt x="9" y="3"/>
                    <a:pt x="8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0" y="9"/>
                    <a:pt x="0" y="1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5" y="28"/>
                    <a:pt x="36" y="27"/>
                    <a:pt x="36" y="2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5" y="8"/>
                    <a:pt x="3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93" name="Freeform 191">
              <a:extLst>
                <a:ext uri="{FF2B5EF4-FFF2-40B4-BE49-F238E27FC236}">
                  <a16:creationId xmlns:a16="http://schemas.microsoft.com/office/drawing/2014/main" id="{07A6623F-6B57-4169-9A74-98FFD4932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4825" y="2209801"/>
              <a:ext cx="301625" cy="315913"/>
            </a:xfrm>
            <a:custGeom>
              <a:avLst/>
              <a:gdLst>
                <a:gd name="T0" fmla="*/ 78 w 80"/>
                <a:gd name="T1" fmla="*/ 0 h 84"/>
                <a:gd name="T2" fmla="*/ 62 w 80"/>
                <a:gd name="T3" fmla="*/ 0 h 84"/>
                <a:gd name="T4" fmla="*/ 62 w 80"/>
                <a:gd name="T5" fmla="*/ 8 h 84"/>
                <a:gd name="T6" fmla="*/ 70 w 80"/>
                <a:gd name="T7" fmla="*/ 8 h 84"/>
                <a:gd name="T8" fmla="*/ 72 w 80"/>
                <a:gd name="T9" fmla="*/ 10 h 84"/>
                <a:gd name="T10" fmla="*/ 72 w 80"/>
                <a:gd name="T11" fmla="*/ 58 h 84"/>
                <a:gd name="T12" fmla="*/ 72 w 80"/>
                <a:gd name="T13" fmla="*/ 59 h 84"/>
                <a:gd name="T14" fmla="*/ 58 w 80"/>
                <a:gd name="T15" fmla="*/ 75 h 84"/>
                <a:gd name="T16" fmla="*/ 56 w 80"/>
                <a:gd name="T17" fmla="*/ 76 h 84"/>
                <a:gd name="T18" fmla="*/ 10 w 80"/>
                <a:gd name="T19" fmla="*/ 76 h 84"/>
                <a:gd name="T20" fmla="*/ 8 w 80"/>
                <a:gd name="T21" fmla="*/ 74 h 84"/>
                <a:gd name="T22" fmla="*/ 8 w 80"/>
                <a:gd name="T23" fmla="*/ 10 h 84"/>
                <a:gd name="T24" fmla="*/ 10 w 80"/>
                <a:gd name="T25" fmla="*/ 8 h 84"/>
                <a:gd name="T26" fmla="*/ 18 w 80"/>
                <a:gd name="T27" fmla="*/ 8 h 84"/>
                <a:gd name="T28" fmla="*/ 18 w 80"/>
                <a:gd name="T29" fmla="*/ 0 h 84"/>
                <a:gd name="T30" fmla="*/ 2 w 80"/>
                <a:gd name="T31" fmla="*/ 0 h 84"/>
                <a:gd name="T32" fmla="*/ 0 w 80"/>
                <a:gd name="T33" fmla="*/ 2 h 84"/>
                <a:gd name="T34" fmla="*/ 0 w 80"/>
                <a:gd name="T35" fmla="*/ 82 h 84"/>
                <a:gd name="T36" fmla="*/ 2 w 80"/>
                <a:gd name="T37" fmla="*/ 84 h 84"/>
                <a:gd name="T38" fmla="*/ 78 w 80"/>
                <a:gd name="T39" fmla="*/ 84 h 84"/>
                <a:gd name="T40" fmla="*/ 80 w 80"/>
                <a:gd name="T41" fmla="*/ 82 h 84"/>
                <a:gd name="T42" fmla="*/ 80 w 80"/>
                <a:gd name="T43" fmla="*/ 2 h 84"/>
                <a:gd name="T44" fmla="*/ 78 w 80"/>
                <a:gd name="T4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0" h="84">
                  <a:moveTo>
                    <a:pt x="78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1" y="8"/>
                    <a:pt x="72" y="9"/>
                    <a:pt x="72" y="10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2" y="58"/>
                    <a:pt x="72" y="59"/>
                    <a:pt x="72" y="59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7" y="76"/>
                    <a:pt x="57" y="76"/>
                    <a:pt x="56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9" y="76"/>
                    <a:pt x="8" y="75"/>
                    <a:pt x="8" y="74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9" y="8"/>
                    <a:pt x="10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3"/>
                    <a:pt x="1" y="84"/>
                    <a:pt x="2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9" y="84"/>
                    <a:pt x="80" y="83"/>
                    <a:pt x="80" y="8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0" y="1"/>
                    <a:pt x="79" y="0"/>
                    <a:pt x="7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94" name="Freeform 192">
              <a:extLst>
                <a:ext uri="{FF2B5EF4-FFF2-40B4-BE49-F238E27FC236}">
                  <a16:creationId xmlns:a16="http://schemas.microsoft.com/office/drawing/2014/main" id="{B30456BE-9B70-4D00-B697-6E2B54CEE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025" y="2419351"/>
              <a:ext cx="57150" cy="65088"/>
            </a:xfrm>
            <a:custGeom>
              <a:avLst/>
              <a:gdLst>
                <a:gd name="T0" fmla="*/ 15 w 15"/>
                <a:gd name="T1" fmla="*/ 0 h 17"/>
                <a:gd name="T2" fmla="*/ 2 w 15"/>
                <a:gd name="T3" fmla="*/ 0 h 17"/>
                <a:gd name="T4" fmla="*/ 0 w 15"/>
                <a:gd name="T5" fmla="*/ 2 h 17"/>
                <a:gd name="T6" fmla="*/ 0 w 15"/>
                <a:gd name="T7" fmla="*/ 17 h 17"/>
                <a:gd name="T8" fmla="*/ 15 w 1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1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7"/>
                    <a:pt x="0" y="17"/>
                    <a:pt x="0" y="17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</p:grpSp>
      <p:grpSp>
        <p:nvGrpSpPr>
          <p:cNvPr id="405" name="Group 404">
            <a:extLst>
              <a:ext uri="{FF2B5EF4-FFF2-40B4-BE49-F238E27FC236}">
                <a16:creationId xmlns:a16="http://schemas.microsoft.com/office/drawing/2014/main" id="{DAC3A4C7-5B18-4D56-BD50-EEA4C2A3D7D8}"/>
              </a:ext>
            </a:extLst>
          </p:cNvPr>
          <p:cNvGrpSpPr>
            <a:grpSpLocks noChangeAspect="1"/>
          </p:cNvGrpSpPr>
          <p:nvPr/>
        </p:nvGrpSpPr>
        <p:grpSpPr>
          <a:xfrm>
            <a:off x="325174" y="5703210"/>
            <a:ext cx="1390235" cy="360000"/>
            <a:chOff x="7480313" y="3207550"/>
            <a:chExt cx="1895923" cy="490947"/>
          </a:xfrm>
        </p:grpSpPr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6B183843-995E-47AD-9A60-C40C6241E666}"/>
                </a:ext>
              </a:extLst>
            </p:cNvPr>
            <p:cNvSpPr/>
            <p:nvPr/>
          </p:nvSpPr>
          <p:spPr>
            <a:xfrm>
              <a:off x="8855266" y="3207550"/>
              <a:ext cx="228971" cy="490947"/>
            </a:xfrm>
            <a:custGeom>
              <a:avLst/>
              <a:gdLst/>
              <a:ahLst/>
              <a:cxnLst/>
              <a:rect l="l" t="t" r="r" b="b"/>
              <a:pathLst>
                <a:path w="228971" h="490947">
                  <a:moveTo>
                    <a:pt x="114485" y="0"/>
                  </a:moveTo>
                  <a:cubicBezTo>
                    <a:pt x="151661" y="226"/>
                    <a:pt x="180001" y="10732"/>
                    <a:pt x="199504" y="31517"/>
                  </a:cubicBezTo>
                  <a:cubicBezTo>
                    <a:pt x="219008" y="52301"/>
                    <a:pt x="228830" y="82005"/>
                    <a:pt x="228971" y="120627"/>
                  </a:cubicBezTo>
                  <a:lnTo>
                    <a:pt x="228971" y="370319"/>
                  </a:lnTo>
                  <a:cubicBezTo>
                    <a:pt x="228830" y="408941"/>
                    <a:pt x="219008" y="438645"/>
                    <a:pt x="199505" y="459430"/>
                  </a:cubicBezTo>
                  <a:cubicBezTo>
                    <a:pt x="180001" y="480214"/>
                    <a:pt x="151661" y="490720"/>
                    <a:pt x="114485" y="490947"/>
                  </a:cubicBezTo>
                  <a:cubicBezTo>
                    <a:pt x="77310" y="490720"/>
                    <a:pt x="48970" y="480214"/>
                    <a:pt x="29467" y="459430"/>
                  </a:cubicBezTo>
                  <a:cubicBezTo>
                    <a:pt x="9963" y="438645"/>
                    <a:pt x="141" y="408941"/>
                    <a:pt x="0" y="370319"/>
                  </a:cubicBezTo>
                  <a:lnTo>
                    <a:pt x="0" y="120627"/>
                  </a:lnTo>
                  <a:cubicBezTo>
                    <a:pt x="141" y="82005"/>
                    <a:pt x="9963" y="52301"/>
                    <a:pt x="29467" y="31517"/>
                  </a:cubicBezTo>
                  <a:cubicBezTo>
                    <a:pt x="48970" y="10732"/>
                    <a:pt x="77310" y="226"/>
                    <a:pt x="114485" y="0"/>
                  </a:cubicBezTo>
                  <a:close/>
                  <a:moveTo>
                    <a:pt x="114485" y="68494"/>
                  </a:moveTo>
                  <a:cubicBezTo>
                    <a:pt x="102342" y="68322"/>
                    <a:pt x="92816" y="71924"/>
                    <a:pt x="85908" y="79298"/>
                  </a:cubicBezTo>
                  <a:cubicBezTo>
                    <a:pt x="78999" y="86671"/>
                    <a:pt x="75481" y="98847"/>
                    <a:pt x="75352" y="115825"/>
                  </a:cubicBezTo>
                  <a:lnTo>
                    <a:pt x="75352" y="375121"/>
                  </a:lnTo>
                  <a:cubicBezTo>
                    <a:pt x="75481" y="392098"/>
                    <a:pt x="78999" y="404274"/>
                    <a:pt x="85908" y="411648"/>
                  </a:cubicBezTo>
                  <a:cubicBezTo>
                    <a:pt x="92816" y="419023"/>
                    <a:pt x="102342" y="422624"/>
                    <a:pt x="114485" y="422452"/>
                  </a:cubicBezTo>
                  <a:cubicBezTo>
                    <a:pt x="126629" y="422624"/>
                    <a:pt x="136155" y="419023"/>
                    <a:pt x="143063" y="411648"/>
                  </a:cubicBezTo>
                  <a:cubicBezTo>
                    <a:pt x="149972" y="404274"/>
                    <a:pt x="153490" y="392098"/>
                    <a:pt x="153619" y="375121"/>
                  </a:cubicBezTo>
                  <a:lnTo>
                    <a:pt x="153619" y="115825"/>
                  </a:lnTo>
                  <a:cubicBezTo>
                    <a:pt x="153490" y="98847"/>
                    <a:pt x="149972" y="86671"/>
                    <a:pt x="143063" y="79298"/>
                  </a:cubicBezTo>
                  <a:cubicBezTo>
                    <a:pt x="136155" y="71924"/>
                    <a:pt x="126629" y="68322"/>
                    <a:pt x="114485" y="6849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F6E9248E-F655-444B-A49E-1D06C929DC8A}"/>
                </a:ext>
              </a:extLst>
            </p:cNvPr>
            <p:cNvSpPr/>
            <p:nvPr/>
          </p:nvSpPr>
          <p:spPr>
            <a:xfrm>
              <a:off x="7480313" y="3213035"/>
              <a:ext cx="234458" cy="479975"/>
            </a:xfrm>
            <a:custGeom>
              <a:avLst/>
              <a:gdLst/>
              <a:ahLst/>
              <a:cxnLst/>
              <a:rect l="l" t="t" r="r" b="b"/>
              <a:pathLst>
                <a:path w="234458" h="479975">
                  <a:moveTo>
                    <a:pt x="0" y="1"/>
                  </a:moveTo>
                  <a:lnTo>
                    <a:pt x="113801" y="1"/>
                  </a:lnTo>
                  <a:cubicBezTo>
                    <a:pt x="152659" y="-29"/>
                    <a:pt x="181055" y="9107"/>
                    <a:pt x="198989" y="27408"/>
                  </a:cubicBezTo>
                  <a:cubicBezTo>
                    <a:pt x="216922" y="45710"/>
                    <a:pt x="225774" y="73358"/>
                    <a:pt x="225544" y="110354"/>
                  </a:cubicBezTo>
                  <a:lnTo>
                    <a:pt x="225544" y="148094"/>
                  </a:lnTo>
                  <a:cubicBezTo>
                    <a:pt x="225587" y="172754"/>
                    <a:pt x="221562" y="193078"/>
                    <a:pt x="213470" y="209065"/>
                  </a:cubicBezTo>
                  <a:cubicBezTo>
                    <a:pt x="205378" y="225052"/>
                    <a:pt x="192962" y="236962"/>
                    <a:pt x="176222" y="244796"/>
                  </a:cubicBezTo>
                  <a:lnTo>
                    <a:pt x="176222" y="246166"/>
                  </a:lnTo>
                  <a:cubicBezTo>
                    <a:pt x="194789" y="254156"/>
                    <a:pt x="207833" y="266776"/>
                    <a:pt x="215354" y="284025"/>
                  </a:cubicBezTo>
                  <a:cubicBezTo>
                    <a:pt x="222875" y="301274"/>
                    <a:pt x="226500" y="322471"/>
                    <a:pt x="226228" y="347616"/>
                  </a:cubicBezTo>
                  <a:lnTo>
                    <a:pt x="226228" y="421682"/>
                  </a:lnTo>
                  <a:cubicBezTo>
                    <a:pt x="226100" y="433198"/>
                    <a:pt x="226528" y="443599"/>
                    <a:pt x="227514" y="452886"/>
                  </a:cubicBezTo>
                  <a:cubicBezTo>
                    <a:pt x="228500" y="462173"/>
                    <a:pt x="230815" y="471203"/>
                    <a:pt x="234458" y="479975"/>
                  </a:cubicBezTo>
                  <a:lnTo>
                    <a:pt x="157726" y="479975"/>
                  </a:lnTo>
                  <a:cubicBezTo>
                    <a:pt x="155643" y="474560"/>
                    <a:pt x="153987" y="468074"/>
                    <a:pt x="152760" y="460516"/>
                  </a:cubicBezTo>
                  <a:cubicBezTo>
                    <a:pt x="151533" y="452958"/>
                    <a:pt x="150905" y="439785"/>
                    <a:pt x="150876" y="420996"/>
                  </a:cubicBezTo>
                  <a:lnTo>
                    <a:pt x="150876" y="345559"/>
                  </a:lnTo>
                  <a:cubicBezTo>
                    <a:pt x="150962" y="323513"/>
                    <a:pt x="147014" y="307768"/>
                    <a:pt x="139032" y="298324"/>
                  </a:cubicBezTo>
                  <a:cubicBezTo>
                    <a:pt x="131051" y="288880"/>
                    <a:pt x="118521" y="284279"/>
                    <a:pt x="101442" y="284522"/>
                  </a:cubicBezTo>
                  <a:lnTo>
                    <a:pt x="75352" y="284522"/>
                  </a:lnTo>
                  <a:lnTo>
                    <a:pt x="75352" y="479975"/>
                  </a:lnTo>
                  <a:lnTo>
                    <a:pt x="0" y="479975"/>
                  </a:lnTo>
                  <a:lnTo>
                    <a:pt x="0" y="1"/>
                  </a:lnTo>
                  <a:close/>
                  <a:moveTo>
                    <a:pt x="75352" y="68495"/>
                  </a:moveTo>
                  <a:lnTo>
                    <a:pt x="75352" y="216028"/>
                  </a:lnTo>
                  <a:lnTo>
                    <a:pt x="104875" y="216028"/>
                  </a:lnTo>
                  <a:cubicBezTo>
                    <a:pt x="119079" y="216314"/>
                    <a:pt x="130150" y="212654"/>
                    <a:pt x="138088" y="205049"/>
                  </a:cubicBezTo>
                  <a:cubicBezTo>
                    <a:pt x="146027" y="197444"/>
                    <a:pt x="150060" y="184177"/>
                    <a:pt x="150189" y="165249"/>
                  </a:cubicBezTo>
                  <a:lnTo>
                    <a:pt x="150189" y="117902"/>
                  </a:lnTo>
                  <a:cubicBezTo>
                    <a:pt x="150261" y="100833"/>
                    <a:pt x="147200" y="88309"/>
                    <a:pt x="141006" y="80332"/>
                  </a:cubicBezTo>
                  <a:cubicBezTo>
                    <a:pt x="134813" y="72355"/>
                    <a:pt x="125058" y="68409"/>
                    <a:pt x="111741" y="68495"/>
                  </a:cubicBezTo>
                  <a:lnTo>
                    <a:pt x="75352" y="6849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1B1A2247-CA56-43CC-B6E5-051DC6BCAE1F}"/>
                </a:ext>
              </a:extLst>
            </p:cNvPr>
            <p:cNvSpPr/>
            <p:nvPr/>
          </p:nvSpPr>
          <p:spPr>
            <a:xfrm>
              <a:off x="7756538" y="3213036"/>
              <a:ext cx="205654" cy="479974"/>
            </a:xfrm>
            <a:custGeom>
              <a:avLst/>
              <a:gdLst/>
              <a:ahLst/>
              <a:cxnLst/>
              <a:rect l="l" t="t" r="r" b="b"/>
              <a:pathLst>
                <a:path w="205654" h="479974">
                  <a:moveTo>
                    <a:pt x="0" y="0"/>
                  </a:moveTo>
                  <a:lnTo>
                    <a:pt x="205654" y="0"/>
                  </a:lnTo>
                  <a:lnTo>
                    <a:pt x="205654" y="68494"/>
                  </a:lnTo>
                  <a:lnTo>
                    <a:pt x="75352" y="68494"/>
                  </a:lnTo>
                  <a:lnTo>
                    <a:pt x="75352" y="202311"/>
                  </a:lnTo>
                  <a:lnTo>
                    <a:pt x="178908" y="202311"/>
                  </a:lnTo>
                  <a:lnTo>
                    <a:pt x="178908" y="270805"/>
                  </a:lnTo>
                  <a:lnTo>
                    <a:pt x="75352" y="270805"/>
                  </a:lnTo>
                  <a:lnTo>
                    <a:pt x="75352" y="411480"/>
                  </a:lnTo>
                  <a:lnTo>
                    <a:pt x="205654" y="411480"/>
                  </a:lnTo>
                  <a:lnTo>
                    <a:pt x="205654" y="479974"/>
                  </a:lnTo>
                  <a:lnTo>
                    <a:pt x="0" y="4799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D805C556-769D-4365-9425-C868CC8A5AA6}"/>
                </a:ext>
              </a:extLst>
            </p:cNvPr>
            <p:cNvSpPr/>
            <p:nvPr/>
          </p:nvSpPr>
          <p:spPr>
            <a:xfrm>
              <a:off x="8004188" y="3213036"/>
              <a:ext cx="199482" cy="479974"/>
            </a:xfrm>
            <a:custGeom>
              <a:avLst/>
              <a:gdLst/>
              <a:ahLst/>
              <a:cxnLst/>
              <a:rect l="l" t="t" r="r" b="b"/>
              <a:pathLst>
                <a:path w="199482" h="479974">
                  <a:moveTo>
                    <a:pt x="0" y="0"/>
                  </a:moveTo>
                  <a:lnTo>
                    <a:pt x="75352" y="0"/>
                  </a:lnTo>
                  <a:lnTo>
                    <a:pt x="75352" y="411480"/>
                  </a:lnTo>
                  <a:lnTo>
                    <a:pt x="199482" y="411480"/>
                  </a:lnTo>
                  <a:lnTo>
                    <a:pt x="199482" y="479974"/>
                  </a:lnTo>
                  <a:lnTo>
                    <a:pt x="0" y="4799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2F3E525-F67A-4F04-A9C2-1DA8A0108414}"/>
                </a:ext>
              </a:extLst>
            </p:cNvPr>
            <p:cNvSpPr/>
            <p:nvPr/>
          </p:nvSpPr>
          <p:spPr>
            <a:xfrm>
              <a:off x="8212900" y="3213036"/>
              <a:ext cx="263947" cy="479974"/>
            </a:xfrm>
            <a:custGeom>
              <a:avLst/>
              <a:gdLst/>
              <a:ahLst/>
              <a:cxnLst/>
              <a:rect l="l" t="t" r="r" b="b"/>
              <a:pathLst>
                <a:path w="263947" h="479974">
                  <a:moveTo>
                    <a:pt x="76785" y="0"/>
                  </a:moveTo>
                  <a:lnTo>
                    <a:pt x="187163" y="0"/>
                  </a:lnTo>
                  <a:lnTo>
                    <a:pt x="263947" y="479974"/>
                  </a:lnTo>
                  <a:lnTo>
                    <a:pt x="187849" y="479974"/>
                  </a:lnTo>
                  <a:lnTo>
                    <a:pt x="174823" y="392878"/>
                  </a:lnTo>
                  <a:lnTo>
                    <a:pt x="82270" y="392878"/>
                  </a:lnTo>
                  <a:lnTo>
                    <a:pt x="69243" y="479974"/>
                  </a:lnTo>
                  <a:lnTo>
                    <a:pt x="0" y="479974"/>
                  </a:lnTo>
                  <a:lnTo>
                    <a:pt x="76785" y="0"/>
                  </a:lnTo>
                  <a:close/>
                  <a:moveTo>
                    <a:pt x="127518" y="85039"/>
                  </a:moveTo>
                  <a:lnTo>
                    <a:pt x="91868" y="327812"/>
                  </a:lnTo>
                  <a:lnTo>
                    <a:pt x="164539" y="327812"/>
                  </a:lnTo>
                  <a:lnTo>
                    <a:pt x="128889" y="85039"/>
                  </a:lnTo>
                  <a:lnTo>
                    <a:pt x="127518" y="850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7F8FA58E-6B35-407A-83C8-C0D04615748E}"/>
                </a:ext>
              </a:extLst>
            </p:cNvPr>
            <p:cNvSpPr/>
            <p:nvPr/>
          </p:nvSpPr>
          <p:spPr>
            <a:xfrm>
              <a:off x="8458492" y="3213036"/>
              <a:ext cx="233087" cy="479974"/>
            </a:xfrm>
            <a:custGeom>
              <a:avLst/>
              <a:gdLst/>
              <a:ahLst/>
              <a:cxnLst/>
              <a:rect l="l" t="t" r="r" b="b"/>
              <a:pathLst>
                <a:path w="233087" h="479974">
                  <a:moveTo>
                    <a:pt x="0" y="0"/>
                  </a:moveTo>
                  <a:lnTo>
                    <a:pt x="233087" y="0"/>
                  </a:lnTo>
                  <a:lnTo>
                    <a:pt x="233087" y="68494"/>
                  </a:lnTo>
                  <a:lnTo>
                    <a:pt x="154220" y="68494"/>
                  </a:lnTo>
                  <a:lnTo>
                    <a:pt x="154220" y="479974"/>
                  </a:lnTo>
                  <a:lnTo>
                    <a:pt x="78867" y="479974"/>
                  </a:lnTo>
                  <a:lnTo>
                    <a:pt x="78867" y="68494"/>
                  </a:lnTo>
                  <a:lnTo>
                    <a:pt x="0" y="68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F9C3B34-DBD5-4A9F-BCF8-CDC87A522948}"/>
                </a:ext>
              </a:extLst>
            </p:cNvPr>
            <p:cNvSpPr/>
            <p:nvPr/>
          </p:nvSpPr>
          <p:spPr>
            <a:xfrm>
              <a:off x="8728088" y="3213036"/>
              <a:ext cx="75352" cy="479974"/>
            </a:xfrm>
            <a:custGeom>
              <a:avLst/>
              <a:gdLst/>
              <a:ahLst/>
              <a:cxnLst/>
              <a:rect l="l" t="t" r="r" b="b"/>
              <a:pathLst>
                <a:path w="75352" h="479974">
                  <a:moveTo>
                    <a:pt x="0" y="0"/>
                  </a:moveTo>
                  <a:lnTo>
                    <a:pt x="75352" y="0"/>
                  </a:lnTo>
                  <a:lnTo>
                    <a:pt x="75352" y="479974"/>
                  </a:lnTo>
                  <a:lnTo>
                    <a:pt x="0" y="4799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4629BA2E-FF79-4181-B15E-A4F907EBD389}"/>
                </a:ext>
              </a:extLst>
            </p:cNvPr>
            <p:cNvSpPr/>
            <p:nvPr/>
          </p:nvSpPr>
          <p:spPr>
            <a:xfrm>
              <a:off x="9136977" y="3213036"/>
              <a:ext cx="239259" cy="479974"/>
            </a:xfrm>
            <a:custGeom>
              <a:avLst/>
              <a:gdLst/>
              <a:ahLst/>
              <a:cxnLst/>
              <a:rect l="l" t="t" r="r" b="b"/>
              <a:pathLst>
                <a:path w="239259" h="479974">
                  <a:moveTo>
                    <a:pt x="0" y="0"/>
                  </a:moveTo>
                  <a:lnTo>
                    <a:pt x="94577" y="0"/>
                  </a:lnTo>
                  <a:lnTo>
                    <a:pt x="170763" y="287300"/>
                  </a:lnTo>
                  <a:lnTo>
                    <a:pt x="172136" y="287300"/>
                  </a:lnTo>
                  <a:lnTo>
                    <a:pt x="172136" y="0"/>
                  </a:lnTo>
                  <a:lnTo>
                    <a:pt x="239259" y="0"/>
                  </a:lnTo>
                  <a:lnTo>
                    <a:pt x="239259" y="479974"/>
                  </a:lnTo>
                  <a:lnTo>
                    <a:pt x="161841" y="479974"/>
                  </a:lnTo>
                  <a:lnTo>
                    <a:pt x="69181" y="132337"/>
                  </a:lnTo>
                  <a:lnTo>
                    <a:pt x="67809" y="132337"/>
                  </a:lnTo>
                  <a:lnTo>
                    <a:pt x="67809" y="479974"/>
                  </a:lnTo>
                  <a:lnTo>
                    <a:pt x="0" y="4799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sp>
        <p:nvSpPr>
          <p:cNvPr id="414" name="Freeform 32">
            <a:extLst>
              <a:ext uri="{FF2B5EF4-FFF2-40B4-BE49-F238E27FC236}">
                <a16:creationId xmlns:a16="http://schemas.microsoft.com/office/drawing/2014/main" id="{46F4A7C0-D056-47EF-8AD8-49B320E45A2A}"/>
              </a:ext>
            </a:extLst>
          </p:cNvPr>
          <p:cNvSpPr>
            <a:spLocks noChangeAspect="1"/>
          </p:cNvSpPr>
          <p:nvPr/>
        </p:nvSpPr>
        <p:spPr bwMode="auto">
          <a:xfrm>
            <a:off x="3071755" y="5703210"/>
            <a:ext cx="349230" cy="360000"/>
          </a:xfrm>
          <a:custGeom>
            <a:avLst/>
            <a:gdLst>
              <a:gd name="T0" fmla="*/ 86 w 96"/>
              <a:gd name="T1" fmla="*/ 72 h 96"/>
              <a:gd name="T2" fmla="*/ 60 w 96"/>
              <a:gd name="T3" fmla="*/ 48 h 96"/>
              <a:gd name="T4" fmla="*/ 50 w 96"/>
              <a:gd name="T5" fmla="*/ 48 h 96"/>
              <a:gd name="T6" fmla="*/ 50 w 96"/>
              <a:gd name="T7" fmla="*/ 24 h 96"/>
              <a:gd name="T8" fmla="*/ 60 w 96"/>
              <a:gd name="T9" fmla="*/ 12 h 96"/>
              <a:gd name="T10" fmla="*/ 48 w 96"/>
              <a:gd name="T11" fmla="*/ 0 h 96"/>
              <a:gd name="T12" fmla="*/ 36 w 96"/>
              <a:gd name="T13" fmla="*/ 12 h 96"/>
              <a:gd name="T14" fmla="*/ 46 w 96"/>
              <a:gd name="T15" fmla="*/ 24 h 96"/>
              <a:gd name="T16" fmla="*/ 46 w 96"/>
              <a:gd name="T17" fmla="*/ 48 h 96"/>
              <a:gd name="T18" fmla="*/ 36 w 96"/>
              <a:gd name="T19" fmla="*/ 48 h 96"/>
              <a:gd name="T20" fmla="*/ 10 w 96"/>
              <a:gd name="T21" fmla="*/ 72 h 96"/>
              <a:gd name="T22" fmla="*/ 0 w 96"/>
              <a:gd name="T23" fmla="*/ 84 h 96"/>
              <a:gd name="T24" fmla="*/ 12 w 96"/>
              <a:gd name="T25" fmla="*/ 96 h 96"/>
              <a:gd name="T26" fmla="*/ 24 w 96"/>
              <a:gd name="T27" fmla="*/ 84 h 96"/>
              <a:gd name="T28" fmla="*/ 14 w 96"/>
              <a:gd name="T29" fmla="*/ 72 h 96"/>
              <a:gd name="T30" fmla="*/ 36 w 96"/>
              <a:gd name="T31" fmla="*/ 52 h 96"/>
              <a:gd name="T32" fmla="*/ 46 w 96"/>
              <a:gd name="T33" fmla="*/ 52 h 96"/>
              <a:gd name="T34" fmla="*/ 46 w 96"/>
              <a:gd name="T35" fmla="*/ 72 h 96"/>
              <a:gd name="T36" fmla="*/ 36 w 96"/>
              <a:gd name="T37" fmla="*/ 84 h 96"/>
              <a:gd name="T38" fmla="*/ 48 w 96"/>
              <a:gd name="T39" fmla="*/ 96 h 96"/>
              <a:gd name="T40" fmla="*/ 60 w 96"/>
              <a:gd name="T41" fmla="*/ 84 h 96"/>
              <a:gd name="T42" fmla="*/ 50 w 96"/>
              <a:gd name="T43" fmla="*/ 72 h 96"/>
              <a:gd name="T44" fmla="*/ 50 w 96"/>
              <a:gd name="T45" fmla="*/ 52 h 96"/>
              <a:gd name="T46" fmla="*/ 60 w 96"/>
              <a:gd name="T47" fmla="*/ 52 h 96"/>
              <a:gd name="T48" fmla="*/ 82 w 96"/>
              <a:gd name="T49" fmla="*/ 72 h 96"/>
              <a:gd name="T50" fmla="*/ 72 w 96"/>
              <a:gd name="T51" fmla="*/ 84 h 96"/>
              <a:gd name="T52" fmla="*/ 84 w 96"/>
              <a:gd name="T53" fmla="*/ 96 h 96"/>
              <a:gd name="T54" fmla="*/ 96 w 96"/>
              <a:gd name="T55" fmla="*/ 84 h 96"/>
              <a:gd name="T56" fmla="*/ 86 w 96"/>
              <a:gd name="T57" fmla="*/ 7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6" h="96">
                <a:moveTo>
                  <a:pt x="86" y="72"/>
                </a:moveTo>
                <a:cubicBezTo>
                  <a:pt x="85" y="59"/>
                  <a:pt x="74" y="48"/>
                  <a:pt x="60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0" y="24"/>
                  <a:pt x="50" y="24"/>
                  <a:pt x="50" y="24"/>
                </a:cubicBezTo>
                <a:cubicBezTo>
                  <a:pt x="56" y="23"/>
                  <a:pt x="60" y="18"/>
                  <a:pt x="60" y="12"/>
                </a:cubicBezTo>
                <a:cubicBezTo>
                  <a:pt x="60" y="5"/>
                  <a:pt x="55" y="0"/>
                  <a:pt x="48" y="0"/>
                </a:cubicBezTo>
                <a:cubicBezTo>
                  <a:pt x="41" y="0"/>
                  <a:pt x="36" y="5"/>
                  <a:pt x="36" y="12"/>
                </a:cubicBezTo>
                <a:cubicBezTo>
                  <a:pt x="36" y="18"/>
                  <a:pt x="40" y="23"/>
                  <a:pt x="46" y="24"/>
                </a:cubicBezTo>
                <a:cubicBezTo>
                  <a:pt x="46" y="48"/>
                  <a:pt x="46" y="48"/>
                  <a:pt x="4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22" y="48"/>
                  <a:pt x="11" y="59"/>
                  <a:pt x="10" y="72"/>
                </a:cubicBezTo>
                <a:cubicBezTo>
                  <a:pt x="4" y="73"/>
                  <a:pt x="0" y="78"/>
                  <a:pt x="0" y="84"/>
                </a:cubicBezTo>
                <a:cubicBezTo>
                  <a:pt x="0" y="91"/>
                  <a:pt x="5" y="96"/>
                  <a:pt x="12" y="96"/>
                </a:cubicBezTo>
                <a:cubicBezTo>
                  <a:pt x="19" y="96"/>
                  <a:pt x="24" y="91"/>
                  <a:pt x="24" y="84"/>
                </a:cubicBezTo>
                <a:cubicBezTo>
                  <a:pt x="24" y="78"/>
                  <a:pt x="20" y="73"/>
                  <a:pt x="14" y="72"/>
                </a:cubicBezTo>
                <a:cubicBezTo>
                  <a:pt x="15" y="61"/>
                  <a:pt x="24" y="52"/>
                  <a:pt x="36" y="52"/>
                </a:cubicBezTo>
                <a:cubicBezTo>
                  <a:pt x="46" y="52"/>
                  <a:pt x="46" y="52"/>
                  <a:pt x="46" y="52"/>
                </a:cubicBezTo>
                <a:cubicBezTo>
                  <a:pt x="46" y="72"/>
                  <a:pt x="46" y="72"/>
                  <a:pt x="46" y="72"/>
                </a:cubicBezTo>
                <a:cubicBezTo>
                  <a:pt x="40" y="73"/>
                  <a:pt x="36" y="78"/>
                  <a:pt x="36" y="84"/>
                </a:cubicBezTo>
                <a:cubicBezTo>
                  <a:pt x="36" y="91"/>
                  <a:pt x="41" y="96"/>
                  <a:pt x="48" y="96"/>
                </a:cubicBezTo>
                <a:cubicBezTo>
                  <a:pt x="55" y="96"/>
                  <a:pt x="60" y="91"/>
                  <a:pt x="60" y="84"/>
                </a:cubicBezTo>
                <a:cubicBezTo>
                  <a:pt x="60" y="78"/>
                  <a:pt x="56" y="73"/>
                  <a:pt x="50" y="72"/>
                </a:cubicBezTo>
                <a:cubicBezTo>
                  <a:pt x="50" y="52"/>
                  <a:pt x="50" y="52"/>
                  <a:pt x="50" y="52"/>
                </a:cubicBezTo>
                <a:cubicBezTo>
                  <a:pt x="60" y="52"/>
                  <a:pt x="60" y="52"/>
                  <a:pt x="60" y="52"/>
                </a:cubicBezTo>
                <a:cubicBezTo>
                  <a:pt x="72" y="52"/>
                  <a:pt x="81" y="61"/>
                  <a:pt x="82" y="72"/>
                </a:cubicBezTo>
                <a:cubicBezTo>
                  <a:pt x="76" y="73"/>
                  <a:pt x="72" y="78"/>
                  <a:pt x="72" y="84"/>
                </a:cubicBezTo>
                <a:cubicBezTo>
                  <a:pt x="72" y="91"/>
                  <a:pt x="77" y="96"/>
                  <a:pt x="84" y="96"/>
                </a:cubicBezTo>
                <a:cubicBezTo>
                  <a:pt x="91" y="96"/>
                  <a:pt x="96" y="91"/>
                  <a:pt x="96" y="84"/>
                </a:cubicBezTo>
                <a:cubicBezTo>
                  <a:pt x="96" y="78"/>
                  <a:pt x="92" y="73"/>
                  <a:pt x="8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8E3884E9-004B-4ADB-A496-441900A1E830}"/>
              </a:ext>
            </a:extLst>
          </p:cNvPr>
          <p:cNvGrpSpPr>
            <a:grpSpLocks noChangeAspect="1"/>
          </p:cNvGrpSpPr>
          <p:nvPr/>
        </p:nvGrpSpPr>
        <p:grpSpPr>
          <a:xfrm>
            <a:off x="3849935" y="5703210"/>
            <a:ext cx="445160" cy="360000"/>
            <a:chOff x="5015894" y="1903793"/>
            <a:chExt cx="365125" cy="295275"/>
          </a:xfrm>
          <a:solidFill>
            <a:schemeClr val="bg1"/>
          </a:solidFill>
        </p:grpSpPr>
        <p:sp>
          <p:nvSpPr>
            <p:cNvPr id="416" name="Freeform 147">
              <a:extLst>
                <a:ext uri="{FF2B5EF4-FFF2-40B4-BE49-F238E27FC236}">
                  <a16:creationId xmlns:a16="http://schemas.microsoft.com/office/drawing/2014/main" id="{09621F86-F935-41C0-AADE-AE9CDB2BE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269" y="2018093"/>
              <a:ext cx="285750" cy="180975"/>
            </a:xfrm>
            <a:custGeom>
              <a:avLst/>
              <a:gdLst>
                <a:gd name="T0" fmla="*/ 75 w 76"/>
                <a:gd name="T1" fmla="*/ 19 h 48"/>
                <a:gd name="T2" fmla="*/ 66 w 76"/>
                <a:gd name="T3" fmla="*/ 2 h 48"/>
                <a:gd name="T4" fmla="*/ 65 w 76"/>
                <a:gd name="T5" fmla="*/ 1 h 48"/>
                <a:gd name="T6" fmla="*/ 63 w 76"/>
                <a:gd name="T7" fmla="*/ 0 h 48"/>
                <a:gd name="T8" fmla="*/ 59 w 76"/>
                <a:gd name="T9" fmla="*/ 2 h 48"/>
                <a:gd name="T10" fmla="*/ 46 w 76"/>
                <a:gd name="T11" fmla="*/ 17 h 48"/>
                <a:gd name="T12" fmla="*/ 47 w 76"/>
                <a:gd name="T13" fmla="*/ 23 h 48"/>
                <a:gd name="T14" fmla="*/ 52 w 76"/>
                <a:gd name="T15" fmla="*/ 22 h 48"/>
                <a:gd name="T16" fmla="*/ 58 w 76"/>
                <a:gd name="T17" fmla="*/ 15 h 48"/>
                <a:gd name="T18" fmla="*/ 35 w 76"/>
                <a:gd name="T19" fmla="*/ 39 h 48"/>
                <a:gd name="T20" fmla="*/ 7 w 76"/>
                <a:gd name="T21" fmla="*/ 31 h 48"/>
                <a:gd name="T22" fmla="*/ 1 w 76"/>
                <a:gd name="T23" fmla="*/ 31 h 48"/>
                <a:gd name="T24" fmla="*/ 1 w 76"/>
                <a:gd name="T25" fmla="*/ 37 h 48"/>
                <a:gd name="T26" fmla="*/ 28 w 76"/>
                <a:gd name="T27" fmla="*/ 48 h 48"/>
                <a:gd name="T28" fmla="*/ 37 w 76"/>
                <a:gd name="T29" fmla="*/ 47 h 48"/>
                <a:gd name="T30" fmla="*/ 66 w 76"/>
                <a:gd name="T31" fmla="*/ 18 h 48"/>
                <a:gd name="T32" fmla="*/ 68 w 76"/>
                <a:gd name="T33" fmla="*/ 23 h 48"/>
                <a:gd name="T34" fmla="*/ 72 w 76"/>
                <a:gd name="T35" fmla="*/ 25 h 48"/>
                <a:gd name="T36" fmla="*/ 74 w 76"/>
                <a:gd name="T37" fmla="*/ 24 h 48"/>
                <a:gd name="T38" fmla="*/ 75 w 76"/>
                <a:gd name="T39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48">
                  <a:moveTo>
                    <a:pt x="75" y="19"/>
                  </a:move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5" y="2"/>
                    <a:pt x="65" y="1"/>
                  </a:cubicBezTo>
                  <a:cubicBezTo>
                    <a:pt x="64" y="1"/>
                    <a:pt x="64" y="0"/>
                    <a:pt x="63" y="0"/>
                  </a:cubicBezTo>
                  <a:cubicBezTo>
                    <a:pt x="61" y="0"/>
                    <a:pt x="60" y="1"/>
                    <a:pt x="59" y="2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5" y="19"/>
                    <a:pt x="45" y="21"/>
                    <a:pt x="47" y="23"/>
                  </a:cubicBezTo>
                  <a:cubicBezTo>
                    <a:pt x="48" y="24"/>
                    <a:pt x="51" y="24"/>
                    <a:pt x="52" y="22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6" y="26"/>
                    <a:pt x="47" y="36"/>
                    <a:pt x="35" y="39"/>
                  </a:cubicBezTo>
                  <a:cubicBezTo>
                    <a:pt x="25" y="42"/>
                    <a:pt x="14" y="39"/>
                    <a:pt x="7" y="31"/>
                  </a:cubicBezTo>
                  <a:cubicBezTo>
                    <a:pt x="5" y="30"/>
                    <a:pt x="3" y="30"/>
                    <a:pt x="1" y="31"/>
                  </a:cubicBezTo>
                  <a:cubicBezTo>
                    <a:pt x="0" y="33"/>
                    <a:pt x="0" y="36"/>
                    <a:pt x="1" y="37"/>
                  </a:cubicBezTo>
                  <a:cubicBezTo>
                    <a:pt x="9" y="44"/>
                    <a:pt x="18" y="48"/>
                    <a:pt x="28" y="48"/>
                  </a:cubicBezTo>
                  <a:cubicBezTo>
                    <a:pt x="31" y="48"/>
                    <a:pt x="34" y="48"/>
                    <a:pt x="37" y="47"/>
                  </a:cubicBezTo>
                  <a:cubicBezTo>
                    <a:pt x="51" y="44"/>
                    <a:pt x="62" y="32"/>
                    <a:pt x="66" y="18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9" y="24"/>
                    <a:pt x="71" y="25"/>
                    <a:pt x="72" y="25"/>
                  </a:cubicBezTo>
                  <a:cubicBezTo>
                    <a:pt x="73" y="25"/>
                    <a:pt x="73" y="25"/>
                    <a:pt x="74" y="24"/>
                  </a:cubicBezTo>
                  <a:cubicBezTo>
                    <a:pt x="76" y="23"/>
                    <a:pt x="76" y="21"/>
                    <a:pt x="7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7" name="Freeform 148">
              <a:extLst>
                <a:ext uri="{FF2B5EF4-FFF2-40B4-BE49-F238E27FC236}">
                  <a16:creationId xmlns:a16="http://schemas.microsoft.com/office/drawing/2014/main" id="{20C4C0F4-5288-4DD4-BD1D-FA95238B3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894" y="1903793"/>
              <a:ext cx="296863" cy="204788"/>
            </a:xfrm>
            <a:custGeom>
              <a:avLst/>
              <a:gdLst>
                <a:gd name="T0" fmla="*/ 31 w 79"/>
                <a:gd name="T1" fmla="*/ 32 h 54"/>
                <a:gd name="T2" fmla="*/ 25 w 79"/>
                <a:gd name="T3" fmla="*/ 32 h 54"/>
                <a:gd name="T4" fmla="*/ 18 w 79"/>
                <a:gd name="T5" fmla="*/ 40 h 54"/>
                <a:gd name="T6" fmla="*/ 22 w 79"/>
                <a:gd name="T7" fmla="*/ 26 h 54"/>
                <a:gd name="T8" fmla="*/ 42 w 79"/>
                <a:gd name="T9" fmla="*/ 11 h 54"/>
                <a:gd name="T10" fmla="*/ 72 w 79"/>
                <a:gd name="T11" fmla="*/ 20 h 54"/>
                <a:gd name="T12" fmla="*/ 77 w 79"/>
                <a:gd name="T13" fmla="*/ 21 h 54"/>
                <a:gd name="T14" fmla="*/ 78 w 79"/>
                <a:gd name="T15" fmla="*/ 15 h 54"/>
                <a:gd name="T16" fmla="*/ 40 w 79"/>
                <a:gd name="T17" fmla="*/ 3 h 54"/>
                <a:gd name="T18" fmla="*/ 16 w 79"/>
                <a:gd name="T19" fmla="*/ 21 h 54"/>
                <a:gd name="T20" fmla="*/ 11 w 79"/>
                <a:gd name="T21" fmla="*/ 35 h 54"/>
                <a:gd name="T22" fmla="*/ 8 w 79"/>
                <a:gd name="T23" fmla="*/ 31 h 54"/>
                <a:gd name="T24" fmla="*/ 3 w 79"/>
                <a:gd name="T25" fmla="*/ 30 h 54"/>
                <a:gd name="T26" fmla="*/ 1 w 79"/>
                <a:gd name="T27" fmla="*/ 35 h 54"/>
                <a:gd name="T28" fmla="*/ 12 w 79"/>
                <a:gd name="T29" fmla="*/ 52 h 54"/>
                <a:gd name="T30" fmla="*/ 15 w 79"/>
                <a:gd name="T31" fmla="*/ 54 h 54"/>
                <a:gd name="T32" fmla="*/ 15 w 79"/>
                <a:gd name="T33" fmla="*/ 54 h 54"/>
                <a:gd name="T34" fmla="*/ 18 w 79"/>
                <a:gd name="T35" fmla="*/ 53 h 54"/>
                <a:gd name="T36" fmla="*/ 31 w 79"/>
                <a:gd name="T37" fmla="*/ 37 h 54"/>
                <a:gd name="T38" fmla="*/ 31 w 79"/>
                <a:gd name="T39" fmla="*/ 3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9" h="54">
                  <a:moveTo>
                    <a:pt x="31" y="32"/>
                  </a:moveTo>
                  <a:cubicBezTo>
                    <a:pt x="29" y="30"/>
                    <a:pt x="26" y="30"/>
                    <a:pt x="25" y="32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35"/>
                    <a:pt x="20" y="30"/>
                    <a:pt x="22" y="26"/>
                  </a:cubicBezTo>
                  <a:cubicBezTo>
                    <a:pt x="27" y="18"/>
                    <a:pt x="34" y="13"/>
                    <a:pt x="42" y="11"/>
                  </a:cubicBezTo>
                  <a:cubicBezTo>
                    <a:pt x="53" y="8"/>
                    <a:pt x="64" y="12"/>
                    <a:pt x="72" y="20"/>
                  </a:cubicBezTo>
                  <a:cubicBezTo>
                    <a:pt x="73" y="22"/>
                    <a:pt x="76" y="22"/>
                    <a:pt x="77" y="21"/>
                  </a:cubicBezTo>
                  <a:cubicBezTo>
                    <a:pt x="79" y="19"/>
                    <a:pt x="79" y="17"/>
                    <a:pt x="78" y="15"/>
                  </a:cubicBezTo>
                  <a:cubicBezTo>
                    <a:pt x="68" y="4"/>
                    <a:pt x="54" y="0"/>
                    <a:pt x="40" y="3"/>
                  </a:cubicBezTo>
                  <a:cubicBezTo>
                    <a:pt x="30" y="6"/>
                    <a:pt x="21" y="12"/>
                    <a:pt x="16" y="21"/>
                  </a:cubicBezTo>
                  <a:cubicBezTo>
                    <a:pt x="13" y="26"/>
                    <a:pt x="11" y="30"/>
                    <a:pt x="11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7" y="29"/>
                    <a:pt x="5" y="28"/>
                    <a:pt x="3" y="30"/>
                  </a:cubicBezTo>
                  <a:cubicBezTo>
                    <a:pt x="1" y="31"/>
                    <a:pt x="0" y="33"/>
                    <a:pt x="1" y="35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3"/>
                    <a:pt x="14" y="54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7" y="54"/>
                    <a:pt x="18" y="53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2" y="36"/>
                    <a:pt x="32" y="33"/>
                    <a:pt x="3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18" name="Freeform 155">
            <a:extLst>
              <a:ext uri="{FF2B5EF4-FFF2-40B4-BE49-F238E27FC236}">
                <a16:creationId xmlns:a16="http://schemas.microsoft.com/office/drawing/2014/main" id="{7B62E0C6-AB1F-4651-9202-31043CE6E83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27504" y="5703210"/>
            <a:ext cx="349230" cy="360000"/>
          </a:xfrm>
          <a:custGeom>
            <a:avLst/>
            <a:gdLst>
              <a:gd name="T0" fmla="*/ 78 w 96"/>
              <a:gd name="T1" fmla="*/ 60 h 96"/>
              <a:gd name="T2" fmla="*/ 73 w 96"/>
              <a:gd name="T3" fmla="*/ 61 h 96"/>
              <a:gd name="T4" fmla="*/ 59 w 96"/>
              <a:gd name="T5" fmla="*/ 33 h 96"/>
              <a:gd name="T6" fmla="*/ 66 w 96"/>
              <a:gd name="T7" fmla="*/ 18 h 96"/>
              <a:gd name="T8" fmla="*/ 48 w 96"/>
              <a:gd name="T9" fmla="*/ 0 h 96"/>
              <a:gd name="T10" fmla="*/ 30 w 96"/>
              <a:gd name="T11" fmla="*/ 18 h 96"/>
              <a:gd name="T12" fmla="*/ 37 w 96"/>
              <a:gd name="T13" fmla="*/ 33 h 96"/>
              <a:gd name="T14" fmla="*/ 23 w 96"/>
              <a:gd name="T15" fmla="*/ 61 h 96"/>
              <a:gd name="T16" fmla="*/ 18 w 96"/>
              <a:gd name="T17" fmla="*/ 60 h 96"/>
              <a:gd name="T18" fmla="*/ 0 w 96"/>
              <a:gd name="T19" fmla="*/ 78 h 96"/>
              <a:gd name="T20" fmla="*/ 18 w 96"/>
              <a:gd name="T21" fmla="*/ 96 h 96"/>
              <a:gd name="T22" fmla="*/ 36 w 96"/>
              <a:gd name="T23" fmla="*/ 80 h 96"/>
              <a:gd name="T24" fmla="*/ 60 w 96"/>
              <a:gd name="T25" fmla="*/ 80 h 96"/>
              <a:gd name="T26" fmla="*/ 78 w 96"/>
              <a:gd name="T27" fmla="*/ 96 h 96"/>
              <a:gd name="T28" fmla="*/ 96 w 96"/>
              <a:gd name="T29" fmla="*/ 78 h 96"/>
              <a:gd name="T30" fmla="*/ 78 w 96"/>
              <a:gd name="T31" fmla="*/ 60 h 96"/>
              <a:gd name="T32" fmla="*/ 60 w 96"/>
              <a:gd name="T33" fmla="*/ 76 h 96"/>
              <a:gd name="T34" fmla="*/ 36 w 96"/>
              <a:gd name="T35" fmla="*/ 76 h 96"/>
              <a:gd name="T36" fmla="*/ 27 w 96"/>
              <a:gd name="T37" fmla="*/ 62 h 96"/>
              <a:gd name="T38" fmla="*/ 41 w 96"/>
              <a:gd name="T39" fmla="*/ 35 h 96"/>
              <a:gd name="T40" fmla="*/ 48 w 96"/>
              <a:gd name="T41" fmla="*/ 36 h 96"/>
              <a:gd name="T42" fmla="*/ 55 w 96"/>
              <a:gd name="T43" fmla="*/ 35 h 96"/>
              <a:gd name="T44" fmla="*/ 69 w 96"/>
              <a:gd name="T45" fmla="*/ 62 h 96"/>
              <a:gd name="T46" fmla="*/ 60 w 96"/>
              <a:gd name="T47" fmla="*/ 7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6" h="96">
                <a:moveTo>
                  <a:pt x="78" y="60"/>
                </a:moveTo>
                <a:cubicBezTo>
                  <a:pt x="76" y="60"/>
                  <a:pt x="74" y="60"/>
                  <a:pt x="73" y="61"/>
                </a:cubicBezTo>
                <a:cubicBezTo>
                  <a:pt x="59" y="33"/>
                  <a:pt x="59" y="33"/>
                  <a:pt x="59" y="33"/>
                </a:cubicBezTo>
                <a:cubicBezTo>
                  <a:pt x="63" y="29"/>
                  <a:pt x="66" y="24"/>
                  <a:pt x="66" y="18"/>
                </a:cubicBezTo>
                <a:cubicBezTo>
                  <a:pt x="66" y="8"/>
                  <a:pt x="58" y="0"/>
                  <a:pt x="48" y="0"/>
                </a:cubicBezTo>
                <a:cubicBezTo>
                  <a:pt x="38" y="0"/>
                  <a:pt x="30" y="8"/>
                  <a:pt x="30" y="18"/>
                </a:cubicBezTo>
                <a:cubicBezTo>
                  <a:pt x="30" y="24"/>
                  <a:pt x="33" y="29"/>
                  <a:pt x="37" y="33"/>
                </a:cubicBezTo>
                <a:cubicBezTo>
                  <a:pt x="23" y="61"/>
                  <a:pt x="23" y="61"/>
                  <a:pt x="23" y="61"/>
                </a:cubicBezTo>
                <a:cubicBezTo>
                  <a:pt x="22" y="60"/>
                  <a:pt x="20" y="60"/>
                  <a:pt x="18" y="60"/>
                </a:cubicBezTo>
                <a:cubicBezTo>
                  <a:pt x="8" y="60"/>
                  <a:pt x="0" y="68"/>
                  <a:pt x="0" y="78"/>
                </a:cubicBezTo>
                <a:cubicBezTo>
                  <a:pt x="0" y="88"/>
                  <a:pt x="8" y="96"/>
                  <a:pt x="18" y="96"/>
                </a:cubicBezTo>
                <a:cubicBezTo>
                  <a:pt x="27" y="96"/>
                  <a:pt x="35" y="89"/>
                  <a:pt x="36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1" y="89"/>
                  <a:pt x="69" y="96"/>
                  <a:pt x="78" y="96"/>
                </a:cubicBezTo>
                <a:cubicBezTo>
                  <a:pt x="88" y="96"/>
                  <a:pt x="96" y="88"/>
                  <a:pt x="96" y="78"/>
                </a:cubicBezTo>
                <a:cubicBezTo>
                  <a:pt x="96" y="68"/>
                  <a:pt x="88" y="60"/>
                  <a:pt x="78" y="60"/>
                </a:cubicBezTo>
                <a:close/>
                <a:moveTo>
                  <a:pt x="60" y="76"/>
                </a:moveTo>
                <a:cubicBezTo>
                  <a:pt x="36" y="76"/>
                  <a:pt x="36" y="76"/>
                  <a:pt x="36" y="76"/>
                </a:cubicBezTo>
                <a:cubicBezTo>
                  <a:pt x="35" y="70"/>
                  <a:pt x="32" y="65"/>
                  <a:pt x="27" y="62"/>
                </a:cubicBezTo>
                <a:cubicBezTo>
                  <a:pt x="41" y="35"/>
                  <a:pt x="41" y="35"/>
                  <a:pt x="41" y="35"/>
                </a:cubicBezTo>
                <a:cubicBezTo>
                  <a:pt x="43" y="35"/>
                  <a:pt x="45" y="36"/>
                  <a:pt x="48" y="36"/>
                </a:cubicBezTo>
                <a:cubicBezTo>
                  <a:pt x="50" y="36"/>
                  <a:pt x="53" y="35"/>
                  <a:pt x="55" y="35"/>
                </a:cubicBezTo>
                <a:cubicBezTo>
                  <a:pt x="69" y="62"/>
                  <a:pt x="69" y="62"/>
                  <a:pt x="69" y="62"/>
                </a:cubicBezTo>
                <a:cubicBezTo>
                  <a:pt x="64" y="65"/>
                  <a:pt x="61" y="70"/>
                  <a:pt x="60" y="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B0B4165E-E168-427A-9B47-4D2324C91F5A}"/>
              </a:ext>
            </a:extLst>
          </p:cNvPr>
          <p:cNvGrpSpPr>
            <a:grpSpLocks noChangeAspect="1"/>
          </p:cNvGrpSpPr>
          <p:nvPr/>
        </p:nvGrpSpPr>
        <p:grpSpPr>
          <a:xfrm>
            <a:off x="5600519" y="5703210"/>
            <a:ext cx="366400" cy="360000"/>
            <a:chOff x="9161463" y="3975100"/>
            <a:chExt cx="363538" cy="357188"/>
          </a:xfrm>
          <a:solidFill>
            <a:schemeClr val="bg1"/>
          </a:solidFill>
          <a:effectLst/>
        </p:grpSpPr>
        <p:sp>
          <p:nvSpPr>
            <p:cNvPr id="420" name="Freeform 7">
              <a:extLst>
                <a:ext uri="{FF2B5EF4-FFF2-40B4-BE49-F238E27FC236}">
                  <a16:creationId xmlns:a16="http://schemas.microsoft.com/office/drawing/2014/main" id="{3FE1DB07-1A9E-4449-BC41-9C10CABBF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3850" y="4203700"/>
              <a:ext cx="127000" cy="98425"/>
            </a:xfrm>
            <a:custGeom>
              <a:avLst/>
              <a:gdLst>
                <a:gd name="T0" fmla="*/ 32 w 34"/>
                <a:gd name="T1" fmla="*/ 0 h 26"/>
                <a:gd name="T2" fmla="*/ 17 w 34"/>
                <a:gd name="T3" fmla="*/ 0 h 26"/>
                <a:gd name="T4" fmla="*/ 0 w 34"/>
                <a:gd name="T5" fmla="*/ 19 h 26"/>
                <a:gd name="T6" fmla="*/ 1 w 34"/>
                <a:gd name="T7" fmla="*/ 20 h 26"/>
                <a:gd name="T8" fmla="*/ 2 w 34"/>
                <a:gd name="T9" fmla="*/ 21 h 26"/>
                <a:gd name="T10" fmla="*/ 10 w 34"/>
                <a:gd name="T11" fmla="*/ 26 h 26"/>
                <a:gd name="T12" fmla="*/ 32 w 34"/>
                <a:gd name="T13" fmla="*/ 26 h 26"/>
                <a:gd name="T14" fmla="*/ 34 w 34"/>
                <a:gd name="T15" fmla="*/ 24 h 26"/>
                <a:gd name="T16" fmla="*/ 34 w 34"/>
                <a:gd name="T17" fmla="*/ 2 h 26"/>
                <a:gd name="T18" fmla="*/ 32 w 34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6">
                  <a:moveTo>
                    <a:pt x="32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1" y="20"/>
                    <a:pt x="1" y="21"/>
                    <a:pt x="2" y="21"/>
                  </a:cubicBezTo>
                  <a:cubicBezTo>
                    <a:pt x="3" y="23"/>
                    <a:pt x="7" y="26"/>
                    <a:pt x="10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3" y="26"/>
                    <a:pt x="34" y="25"/>
                    <a:pt x="34" y="24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1" name="Freeform 8">
              <a:extLst>
                <a:ext uri="{FF2B5EF4-FFF2-40B4-BE49-F238E27FC236}">
                  <a16:creationId xmlns:a16="http://schemas.microsoft.com/office/drawing/2014/main" id="{21D0B201-5C8A-496D-B065-483EDB4EA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1463" y="4113213"/>
              <a:ext cx="142875" cy="147638"/>
            </a:xfrm>
            <a:custGeom>
              <a:avLst/>
              <a:gdLst>
                <a:gd name="T0" fmla="*/ 29 w 38"/>
                <a:gd name="T1" fmla="*/ 20 h 39"/>
                <a:gd name="T2" fmla="*/ 36 w 38"/>
                <a:gd name="T3" fmla="*/ 20 h 39"/>
                <a:gd name="T4" fmla="*/ 38 w 38"/>
                <a:gd name="T5" fmla="*/ 19 h 39"/>
                <a:gd name="T6" fmla="*/ 38 w 38"/>
                <a:gd name="T7" fmla="*/ 17 h 39"/>
                <a:gd name="T8" fmla="*/ 26 w 38"/>
                <a:gd name="T9" fmla="*/ 1 h 39"/>
                <a:gd name="T10" fmla="*/ 24 w 38"/>
                <a:gd name="T11" fmla="*/ 0 h 39"/>
                <a:gd name="T12" fmla="*/ 2 w 38"/>
                <a:gd name="T13" fmla="*/ 0 h 39"/>
                <a:gd name="T14" fmla="*/ 0 w 38"/>
                <a:gd name="T15" fmla="*/ 1 h 39"/>
                <a:gd name="T16" fmla="*/ 1 w 38"/>
                <a:gd name="T17" fmla="*/ 4 h 39"/>
                <a:gd name="T18" fmla="*/ 5 w 38"/>
                <a:gd name="T19" fmla="*/ 6 h 39"/>
                <a:gd name="T20" fmla="*/ 2 w 38"/>
                <a:gd name="T21" fmla="*/ 14 h 39"/>
                <a:gd name="T22" fmla="*/ 12 w 38"/>
                <a:gd name="T23" fmla="*/ 39 h 39"/>
                <a:gd name="T24" fmla="*/ 29 w 38"/>
                <a:gd name="T25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39">
                  <a:moveTo>
                    <a:pt x="29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7" y="20"/>
                    <a:pt x="37" y="20"/>
                    <a:pt x="38" y="19"/>
                  </a:cubicBezTo>
                  <a:cubicBezTo>
                    <a:pt x="38" y="18"/>
                    <a:pt x="38" y="17"/>
                    <a:pt x="38" y="17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0"/>
                    <a:pt x="25" y="0"/>
                    <a:pt x="2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8"/>
                    <a:pt x="2" y="10"/>
                    <a:pt x="2" y="14"/>
                  </a:cubicBezTo>
                  <a:cubicBezTo>
                    <a:pt x="2" y="18"/>
                    <a:pt x="7" y="30"/>
                    <a:pt x="12" y="39"/>
                  </a:cubicBezTo>
                  <a:cubicBezTo>
                    <a:pt x="12" y="39"/>
                    <a:pt x="28" y="21"/>
                    <a:pt x="2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2" name="Freeform 9">
              <a:extLst>
                <a:ext uri="{FF2B5EF4-FFF2-40B4-BE49-F238E27FC236}">
                  <a16:creationId xmlns:a16="http://schemas.microsoft.com/office/drawing/2014/main" id="{FBDA1DA5-00EB-464C-958C-0A0F01CA4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0063" y="4076700"/>
              <a:ext cx="134938" cy="112713"/>
            </a:xfrm>
            <a:custGeom>
              <a:avLst/>
              <a:gdLst>
                <a:gd name="T0" fmla="*/ 34 w 36"/>
                <a:gd name="T1" fmla="*/ 20 h 30"/>
                <a:gd name="T2" fmla="*/ 21 w 36"/>
                <a:gd name="T3" fmla="*/ 2 h 30"/>
                <a:gd name="T4" fmla="*/ 19 w 36"/>
                <a:gd name="T5" fmla="*/ 1 h 30"/>
                <a:gd name="T6" fmla="*/ 1 w 36"/>
                <a:gd name="T7" fmla="*/ 13 h 30"/>
                <a:gd name="T8" fmla="*/ 0 w 36"/>
                <a:gd name="T9" fmla="*/ 14 h 30"/>
                <a:gd name="T10" fmla="*/ 1 w 36"/>
                <a:gd name="T11" fmla="*/ 16 h 30"/>
                <a:gd name="T12" fmla="*/ 10 w 36"/>
                <a:gd name="T13" fmla="*/ 28 h 30"/>
                <a:gd name="T14" fmla="*/ 34 w 36"/>
                <a:gd name="T15" fmla="*/ 30 h 30"/>
                <a:gd name="T16" fmla="*/ 35 w 36"/>
                <a:gd name="T17" fmla="*/ 28 h 30"/>
                <a:gd name="T18" fmla="*/ 34 w 36"/>
                <a:gd name="T19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0">
                  <a:moveTo>
                    <a:pt x="34" y="20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0"/>
                    <a:pt x="19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0" y="15"/>
                    <a:pt x="1" y="15"/>
                    <a:pt x="1" y="16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29"/>
                    <a:pt x="35" y="28"/>
                    <a:pt x="35" y="28"/>
                  </a:cubicBezTo>
                  <a:cubicBezTo>
                    <a:pt x="36" y="26"/>
                    <a:pt x="36" y="22"/>
                    <a:pt x="3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3" name="Freeform 10">
              <a:extLst>
                <a:ext uri="{FF2B5EF4-FFF2-40B4-BE49-F238E27FC236}">
                  <a16:creationId xmlns:a16="http://schemas.microsoft.com/office/drawing/2014/main" id="{2392A3FA-D359-468D-AB7C-FD8D1E3AB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6725" y="4173538"/>
              <a:ext cx="153988" cy="158750"/>
            </a:xfrm>
            <a:custGeom>
              <a:avLst/>
              <a:gdLst>
                <a:gd name="T0" fmla="*/ 16 w 41"/>
                <a:gd name="T1" fmla="*/ 6 h 42"/>
                <a:gd name="T2" fmla="*/ 16 w 41"/>
                <a:gd name="T3" fmla="*/ 2 h 42"/>
                <a:gd name="T4" fmla="*/ 15 w 41"/>
                <a:gd name="T5" fmla="*/ 0 h 42"/>
                <a:gd name="T6" fmla="*/ 12 w 41"/>
                <a:gd name="T7" fmla="*/ 1 h 42"/>
                <a:gd name="T8" fmla="*/ 0 w 41"/>
                <a:gd name="T9" fmla="*/ 19 h 42"/>
                <a:gd name="T10" fmla="*/ 0 w 41"/>
                <a:gd name="T11" fmla="*/ 21 h 42"/>
                <a:gd name="T12" fmla="*/ 12 w 41"/>
                <a:gd name="T13" fmla="*/ 41 h 42"/>
                <a:gd name="T14" fmla="*/ 13 w 41"/>
                <a:gd name="T15" fmla="*/ 42 h 42"/>
                <a:gd name="T16" fmla="*/ 15 w 41"/>
                <a:gd name="T17" fmla="*/ 40 h 42"/>
                <a:gd name="T18" fmla="*/ 16 w 41"/>
                <a:gd name="T19" fmla="*/ 34 h 42"/>
                <a:gd name="T20" fmla="*/ 19 w 41"/>
                <a:gd name="T21" fmla="*/ 34 h 42"/>
                <a:gd name="T22" fmla="*/ 19 w 41"/>
                <a:gd name="T23" fmla="*/ 34 h 42"/>
                <a:gd name="T24" fmla="*/ 24 w 41"/>
                <a:gd name="T25" fmla="*/ 32 h 42"/>
                <a:gd name="T26" fmla="*/ 41 w 41"/>
                <a:gd name="T27" fmla="*/ 8 h 42"/>
                <a:gd name="T28" fmla="*/ 16 w 41"/>
                <a:gd name="T2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42">
                  <a:moveTo>
                    <a:pt x="16" y="6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5" y="0"/>
                  </a:cubicBezTo>
                  <a:cubicBezTo>
                    <a:pt x="14" y="0"/>
                    <a:pt x="13" y="0"/>
                    <a:pt x="12" y="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4" y="42"/>
                    <a:pt x="15" y="41"/>
                    <a:pt x="15" y="40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7" y="34"/>
                    <a:pt x="18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1" y="34"/>
                    <a:pt x="22" y="33"/>
                    <a:pt x="24" y="32"/>
                  </a:cubicBezTo>
                  <a:cubicBezTo>
                    <a:pt x="27" y="30"/>
                    <a:pt x="32" y="22"/>
                    <a:pt x="41" y="8"/>
                  </a:cubicBezTo>
                  <a:cubicBezTo>
                    <a:pt x="41" y="8"/>
                    <a:pt x="16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4" name="Freeform 11">
              <a:extLst>
                <a:ext uri="{FF2B5EF4-FFF2-40B4-BE49-F238E27FC236}">
                  <a16:creationId xmlns:a16="http://schemas.microsoft.com/office/drawing/2014/main" id="{4FEA5BB9-4A4B-4C94-B42B-2263D0C84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7025" y="3975100"/>
              <a:ext cx="109538" cy="138113"/>
            </a:xfrm>
            <a:custGeom>
              <a:avLst/>
              <a:gdLst>
                <a:gd name="T0" fmla="*/ 1 w 29"/>
                <a:gd name="T1" fmla="*/ 27 h 37"/>
                <a:gd name="T2" fmla="*/ 20 w 29"/>
                <a:gd name="T3" fmla="*/ 36 h 37"/>
                <a:gd name="T4" fmla="*/ 21 w 29"/>
                <a:gd name="T5" fmla="*/ 37 h 37"/>
                <a:gd name="T6" fmla="*/ 23 w 29"/>
                <a:gd name="T7" fmla="*/ 35 h 37"/>
                <a:gd name="T8" fmla="*/ 29 w 29"/>
                <a:gd name="T9" fmla="*/ 22 h 37"/>
                <a:gd name="T10" fmla="*/ 19 w 29"/>
                <a:gd name="T11" fmla="*/ 0 h 37"/>
                <a:gd name="T12" fmla="*/ 18 w 29"/>
                <a:gd name="T13" fmla="*/ 0 h 37"/>
                <a:gd name="T14" fmla="*/ 17 w 29"/>
                <a:gd name="T15" fmla="*/ 0 h 37"/>
                <a:gd name="T16" fmla="*/ 17 w 29"/>
                <a:gd name="T17" fmla="*/ 0 h 37"/>
                <a:gd name="T18" fmla="*/ 10 w 29"/>
                <a:gd name="T19" fmla="*/ 4 h 37"/>
                <a:gd name="T20" fmla="*/ 0 w 29"/>
                <a:gd name="T21" fmla="*/ 25 h 37"/>
                <a:gd name="T22" fmla="*/ 0 w 29"/>
                <a:gd name="T23" fmla="*/ 26 h 37"/>
                <a:gd name="T24" fmla="*/ 1 w 29"/>
                <a:gd name="T25" fmla="*/ 2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7">
                  <a:moveTo>
                    <a:pt x="1" y="27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1" y="36"/>
                    <a:pt x="21" y="37"/>
                    <a:pt x="21" y="37"/>
                  </a:cubicBezTo>
                  <a:cubicBezTo>
                    <a:pt x="22" y="37"/>
                    <a:pt x="23" y="36"/>
                    <a:pt x="23" y="35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0"/>
                    <a:pt x="11" y="2"/>
                    <a:pt x="1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7"/>
                    <a:pt x="1" y="27"/>
                    <a:pt x="1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5" name="Freeform 12">
              <a:extLst>
                <a:ext uri="{FF2B5EF4-FFF2-40B4-BE49-F238E27FC236}">
                  <a16:creationId xmlns:a16="http://schemas.microsoft.com/office/drawing/2014/main" id="{4EB73C32-E47E-4D99-91B9-452F27063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4175" y="3975100"/>
              <a:ext cx="195263" cy="109538"/>
            </a:xfrm>
            <a:custGeom>
              <a:avLst/>
              <a:gdLst>
                <a:gd name="T0" fmla="*/ 42 w 52"/>
                <a:gd name="T1" fmla="*/ 28 h 29"/>
                <a:gd name="T2" fmla="*/ 52 w 52"/>
                <a:gd name="T3" fmla="*/ 8 h 29"/>
                <a:gd name="T4" fmla="*/ 51 w 52"/>
                <a:gd name="T5" fmla="*/ 6 h 29"/>
                <a:gd name="T6" fmla="*/ 49 w 52"/>
                <a:gd name="T7" fmla="*/ 6 h 29"/>
                <a:gd name="T8" fmla="*/ 43 w 52"/>
                <a:gd name="T9" fmla="*/ 8 h 29"/>
                <a:gd name="T10" fmla="*/ 38 w 52"/>
                <a:gd name="T11" fmla="*/ 2 h 29"/>
                <a:gd name="T12" fmla="*/ 13 w 52"/>
                <a:gd name="T13" fmla="*/ 0 h 29"/>
                <a:gd name="T14" fmla="*/ 8 w 52"/>
                <a:gd name="T15" fmla="*/ 0 h 29"/>
                <a:gd name="T16" fmla="*/ 19 w 52"/>
                <a:gd name="T17" fmla="*/ 24 h 29"/>
                <a:gd name="T18" fmla="*/ 16 w 52"/>
                <a:gd name="T19" fmla="*/ 27 h 29"/>
                <a:gd name="T20" fmla="*/ 17 w 52"/>
                <a:gd name="T21" fmla="*/ 28 h 29"/>
                <a:gd name="T22" fmla="*/ 18 w 52"/>
                <a:gd name="T23" fmla="*/ 29 h 29"/>
                <a:gd name="T24" fmla="*/ 40 w 52"/>
                <a:gd name="T25" fmla="*/ 29 h 29"/>
                <a:gd name="T26" fmla="*/ 42 w 52"/>
                <a:gd name="T27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29">
                  <a:moveTo>
                    <a:pt x="42" y="28"/>
                  </a:move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7"/>
                    <a:pt x="51" y="6"/>
                  </a:cubicBezTo>
                  <a:cubicBezTo>
                    <a:pt x="51" y="5"/>
                    <a:pt x="50" y="5"/>
                    <a:pt x="49" y="6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6"/>
                    <a:pt x="41" y="3"/>
                    <a:pt x="38" y="2"/>
                  </a:cubicBezTo>
                  <a:cubicBezTo>
                    <a:pt x="36" y="1"/>
                    <a:pt x="33" y="0"/>
                    <a:pt x="13" y="0"/>
                  </a:cubicBezTo>
                  <a:cubicBezTo>
                    <a:pt x="11" y="0"/>
                    <a:pt x="10" y="0"/>
                    <a:pt x="8" y="0"/>
                  </a:cubicBezTo>
                  <a:cubicBezTo>
                    <a:pt x="8" y="0"/>
                    <a:pt x="19" y="23"/>
                    <a:pt x="19" y="24"/>
                  </a:cubicBezTo>
                  <a:cubicBezTo>
                    <a:pt x="18" y="25"/>
                    <a:pt x="16" y="26"/>
                    <a:pt x="16" y="27"/>
                  </a:cubicBezTo>
                  <a:cubicBezTo>
                    <a:pt x="16" y="28"/>
                    <a:pt x="16" y="28"/>
                    <a:pt x="17" y="28"/>
                  </a:cubicBezTo>
                  <a:cubicBezTo>
                    <a:pt x="17" y="29"/>
                    <a:pt x="18" y="29"/>
                    <a:pt x="18" y="29"/>
                  </a:cubicBezTo>
                  <a:cubicBezTo>
                    <a:pt x="18" y="29"/>
                    <a:pt x="0" y="29"/>
                    <a:pt x="40" y="29"/>
                  </a:cubicBezTo>
                  <a:cubicBezTo>
                    <a:pt x="41" y="29"/>
                    <a:pt x="41" y="29"/>
                    <a:pt x="4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26" name="Group 425">
            <a:extLst>
              <a:ext uri="{FF2B5EF4-FFF2-40B4-BE49-F238E27FC236}">
                <a16:creationId xmlns:a16="http://schemas.microsoft.com/office/drawing/2014/main" id="{C3CBDC28-933C-49EC-B876-4FD1BCA93451}"/>
              </a:ext>
            </a:extLst>
          </p:cNvPr>
          <p:cNvGrpSpPr>
            <a:grpSpLocks noChangeAspect="1"/>
          </p:cNvGrpSpPr>
          <p:nvPr/>
        </p:nvGrpSpPr>
        <p:grpSpPr>
          <a:xfrm>
            <a:off x="6385766" y="5662410"/>
            <a:ext cx="360000" cy="360000"/>
            <a:chOff x="11026775" y="1919288"/>
            <a:chExt cx="271463" cy="271463"/>
          </a:xfrm>
          <a:solidFill>
            <a:schemeClr val="bg1"/>
          </a:solidFill>
        </p:grpSpPr>
        <p:sp>
          <p:nvSpPr>
            <p:cNvPr id="427" name="Freeform 3817">
              <a:extLst>
                <a:ext uri="{FF2B5EF4-FFF2-40B4-BE49-F238E27FC236}">
                  <a16:creationId xmlns:a16="http://schemas.microsoft.com/office/drawing/2014/main" id="{895DDB69-915E-4476-86CF-36C3ED6CB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7900" y="1919288"/>
              <a:ext cx="160338" cy="160338"/>
            </a:xfrm>
            <a:custGeom>
              <a:avLst/>
              <a:gdLst>
                <a:gd name="T0" fmla="*/ 364 w 506"/>
                <a:gd name="T1" fmla="*/ 27 h 505"/>
                <a:gd name="T2" fmla="*/ 334 w 506"/>
                <a:gd name="T3" fmla="*/ 9 h 505"/>
                <a:gd name="T4" fmla="*/ 300 w 506"/>
                <a:gd name="T5" fmla="*/ 0 h 505"/>
                <a:gd name="T6" fmla="*/ 264 w 506"/>
                <a:gd name="T7" fmla="*/ 3 h 505"/>
                <a:gd name="T8" fmla="*/ 231 w 506"/>
                <a:gd name="T9" fmla="*/ 14 h 505"/>
                <a:gd name="T10" fmla="*/ 202 w 506"/>
                <a:gd name="T11" fmla="*/ 35 h 505"/>
                <a:gd name="T12" fmla="*/ 13 w 506"/>
                <a:gd name="T13" fmla="*/ 227 h 505"/>
                <a:gd name="T14" fmla="*/ 3 w 506"/>
                <a:gd name="T15" fmla="*/ 254 h 505"/>
                <a:gd name="T16" fmla="*/ 0 w 506"/>
                <a:gd name="T17" fmla="*/ 282 h 505"/>
                <a:gd name="T18" fmla="*/ 8 w 506"/>
                <a:gd name="T19" fmla="*/ 311 h 505"/>
                <a:gd name="T20" fmla="*/ 25 w 506"/>
                <a:gd name="T21" fmla="*/ 340 h 505"/>
                <a:gd name="T22" fmla="*/ 45 w 506"/>
                <a:gd name="T23" fmla="*/ 363 h 505"/>
                <a:gd name="T24" fmla="*/ 62 w 506"/>
                <a:gd name="T25" fmla="*/ 368 h 505"/>
                <a:gd name="T26" fmla="*/ 79 w 506"/>
                <a:gd name="T27" fmla="*/ 363 h 505"/>
                <a:gd name="T28" fmla="*/ 89 w 506"/>
                <a:gd name="T29" fmla="*/ 349 h 505"/>
                <a:gd name="T30" fmla="*/ 92 w 506"/>
                <a:gd name="T31" fmla="*/ 332 h 505"/>
                <a:gd name="T32" fmla="*/ 83 w 506"/>
                <a:gd name="T33" fmla="*/ 317 h 505"/>
                <a:gd name="T34" fmla="*/ 70 w 506"/>
                <a:gd name="T35" fmla="*/ 300 h 505"/>
                <a:gd name="T36" fmla="*/ 62 w 506"/>
                <a:gd name="T37" fmla="*/ 282 h 505"/>
                <a:gd name="T38" fmla="*/ 60 w 506"/>
                <a:gd name="T39" fmla="*/ 267 h 505"/>
                <a:gd name="T40" fmla="*/ 68 w 506"/>
                <a:gd name="T41" fmla="*/ 255 h 505"/>
                <a:gd name="T42" fmla="*/ 254 w 506"/>
                <a:gd name="T43" fmla="*/ 70 h 505"/>
                <a:gd name="T44" fmla="*/ 270 w 506"/>
                <a:gd name="T45" fmla="*/ 63 h 505"/>
                <a:gd name="T46" fmla="*/ 288 w 506"/>
                <a:gd name="T47" fmla="*/ 61 h 505"/>
                <a:gd name="T48" fmla="*/ 305 w 506"/>
                <a:gd name="T49" fmla="*/ 63 h 505"/>
                <a:gd name="T50" fmla="*/ 321 w 506"/>
                <a:gd name="T51" fmla="*/ 70 h 505"/>
                <a:gd name="T52" fmla="*/ 427 w 506"/>
                <a:gd name="T53" fmla="*/ 175 h 505"/>
                <a:gd name="T54" fmla="*/ 438 w 506"/>
                <a:gd name="T55" fmla="*/ 189 h 505"/>
                <a:gd name="T56" fmla="*/ 444 w 506"/>
                <a:gd name="T57" fmla="*/ 206 h 505"/>
                <a:gd name="T58" fmla="*/ 446 w 506"/>
                <a:gd name="T59" fmla="*/ 223 h 505"/>
                <a:gd name="T60" fmla="*/ 441 w 506"/>
                <a:gd name="T61" fmla="*/ 241 h 505"/>
                <a:gd name="T62" fmla="*/ 432 w 506"/>
                <a:gd name="T63" fmla="*/ 256 h 505"/>
                <a:gd name="T64" fmla="*/ 246 w 506"/>
                <a:gd name="T65" fmla="*/ 441 h 505"/>
                <a:gd name="T66" fmla="*/ 228 w 506"/>
                <a:gd name="T67" fmla="*/ 444 h 505"/>
                <a:gd name="T68" fmla="*/ 199 w 506"/>
                <a:gd name="T69" fmla="*/ 430 h 505"/>
                <a:gd name="T70" fmla="*/ 178 w 506"/>
                <a:gd name="T71" fmla="*/ 415 h 505"/>
                <a:gd name="T72" fmla="*/ 161 w 506"/>
                <a:gd name="T73" fmla="*/ 413 h 505"/>
                <a:gd name="T74" fmla="*/ 146 w 506"/>
                <a:gd name="T75" fmla="*/ 422 h 505"/>
                <a:gd name="T76" fmla="*/ 138 w 506"/>
                <a:gd name="T77" fmla="*/ 438 h 505"/>
                <a:gd name="T78" fmla="*/ 140 w 506"/>
                <a:gd name="T79" fmla="*/ 454 h 505"/>
                <a:gd name="T80" fmla="*/ 155 w 506"/>
                <a:gd name="T81" fmla="*/ 472 h 505"/>
                <a:gd name="T82" fmla="*/ 182 w 506"/>
                <a:gd name="T83" fmla="*/ 492 h 505"/>
                <a:gd name="T84" fmla="*/ 210 w 506"/>
                <a:gd name="T85" fmla="*/ 502 h 505"/>
                <a:gd name="T86" fmla="*/ 232 w 506"/>
                <a:gd name="T87" fmla="*/ 505 h 505"/>
                <a:gd name="T88" fmla="*/ 258 w 506"/>
                <a:gd name="T89" fmla="*/ 501 h 505"/>
                <a:gd name="T90" fmla="*/ 280 w 506"/>
                <a:gd name="T91" fmla="*/ 490 h 505"/>
                <a:gd name="T92" fmla="*/ 470 w 506"/>
                <a:gd name="T93" fmla="*/ 303 h 505"/>
                <a:gd name="T94" fmla="*/ 492 w 506"/>
                <a:gd name="T95" fmla="*/ 275 h 505"/>
                <a:gd name="T96" fmla="*/ 503 w 506"/>
                <a:gd name="T97" fmla="*/ 242 h 505"/>
                <a:gd name="T98" fmla="*/ 505 w 506"/>
                <a:gd name="T99" fmla="*/ 206 h 505"/>
                <a:gd name="T100" fmla="*/ 496 w 506"/>
                <a:gd name="T101" fmla="*/ 172 h 505"/>
                <a:gd name="T102" fmla="*/ 479 w 506"/>
                <a:gd name="T103" fmla="*/ 142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06" h="505">
                  <a:moveTo>
                    <a:pt x="470" y="132"/>
                  </a:moveTo>
                  <a:lnTo>
                    <a:pt x="373" y="35"/>
                  </a:lnTo>
                  <a:lnTo>
                    <a:pt x="364" y="27"/>
                  </a:lnTo>
                  <a:lnTo>
                    <a:pt x="354" y="20"/>
                  </a:lnTo>
                  <a:lnTo>
                    <a:pt x="344" y="14"/>
                  </a:lnTo>
                  <a:lnTo>
                    <a:pt x="334" y="9"/>
                  </a:lnTo>
                  <a:lnTo>
                    <a:pt x="322" y="5"/>
                  </a:lnTo>
                  <a:lnTo>
                    <a:pt x="311" y="3"/>
                  </a:lnTo>
                  <a:lnTo>
                    <a:pt x="300" y="0"/>
                  </a:lnTo>
                  <a:lnTo>
                    <a:pt x="288" y="0"/>
                  </a:lnTo>
                  <a:lnTo>
                    <a:pt x="275" y="0"/>
                  </a:lnTo>
                  <a:lnTo>
                    <a:pt x="264" y="3"/>
                  </a:lnTo>
                  <a:lnTo>
                    <a:pt x="252" y="5"/>
                  </a:lnTo>
                  <a:lnTo>
                    <a:pt x="242" y="9"/>
                  </a:lnTo>
                  <a:lnTo>
                    <a:pt x="231" y="14"/>
                  </a:lnTo>
                  <a:lnTo>
                    <a:pt x="220" y="20"/>
                  </a:lnTo>
                  <a:lnTo>
                    <a:pt x="212" y="27"/>
                  </a:lnTo>
                  <a:lnTo>
                    <a:pt x="202" y="35"/>
                  </a:lnTo>
                  <a:lnTo>
                    <a:pt x="26" y="212"/>
                  </a:lnTo>
                  <a:lnTo>
                    <a:pt x="19" y="219"/>
                  </a:lnTo>
                  <a:lnTo>
                    <a:pt x="13" y="227"/>
                  </a:lnTo>
                  <a:lnTo>
                    <a:pt x="9" y="235"/>
                  </a:lnTo>
                  <a:lnTo>
                    <a:pt x="5" y="245"/>
                  </a:lnTo>
                  <a:lnTo>
                    <a:pt x="3" y="254"/>
                  </a:lnTo>
                  <a:lnTo>
                    <a:pt x="0" y="263"/>
                  </a:lnTo>
                  <a:lnTo>
                    <a:pt x="0" y="273"/>
                  </a:lnTo>
                  <a:lnTo>
                    <a:pt x="0" y="282"/>
                  </a:lnTo>
                  <a:lnTo>
                    <a:pt x="3" y="292"/>
                  </a:lnTo>
                  <a:lnTo>
                    <a:pt x="5" y="302"/>
                  </a:lnTo>
                  <a:lnTo>
                    <a:pt x="8" y="311"/>
                  </a:lnTo>
                  <a:lnTo>
                    <a:pt x="12" y="321"/>
                  </a:lnTo>
                  <a:lnTo>
                    <a:pt x="19" y="332"/>
                  </a:lnTo>
                  <a:lnTo>
                    <a:pt x="25" y="340"/>
                  </a:lnTo>
                  <a:lnTo>
                    <a:pt x="33" y="350"/>
                  </a:lnTo>
                  <a:lnTo>
                    <a:pt x="41" y="360"/>
                  </a:lnTo>
                  <a:lnTo>
                    <a:pt x="45" y="363"/>
                  </a:lnTo>
                  <a:lnTo>
                    <a:pt x="51" y="366"/>
                  </a:lnTo>
                  <a:lnTo>
                    <a:pt x="56" y="367"/>
                  </a:lnTo>
                  <a:lnTo>
                    <a:pt x="62" y="368"/>
                  </a:lnTo>
                  <a:lnTo>
                    <a:pt x="68" y="367"/>
                  </a:lnTo>
                  <a:lnTo>
                    <a:pt x="73" y="366"/>
                  </a:lnTo>
                  <a:lnTo>
                    <a:pt x="79" y="363"/>
                  </a:lnTo>
                  <a:lnTo>
                    <a:pt x="83" y="360"/>
                  </a:lnTo>
                  <a:lnTo>
                    <a:pt x="87" y="354"/>
                  </a:lnTo>
                  <a:lnTo>
                    <a:pt x="89" y="349"/>
                  </a:lnTo>
                  <a:lnTo>
                    <a:pt x="92" y="344"/>
                  </a:lnTo>
                  <a:lnTo>
                    <a:pt x="92" y="338"/>
                  </a:lnTo>
                  <a:lnTo>
                    <a:pt x="92" y="332"/>
                  </a:lnTo>
                  <a:lnTo>
                    <a:pt x="89" y="326"/>
                  </a:lnTo>
                  <a:lnTo>
                    <a:pt x="87" y="321"/>
                  </a:lnTo>
                  <a:lnTo>
                    <a:pt x="83" y="317"/>
                  </a:lnTo>
                  <a:lnTo>
                    <a:pt x="80" y="314"/>
                  </a:lnTo>
                  <a:lnTo>
                    <a:pt x="76" y="307"/>
                  </a:lnTo>
                  <a:lnTo>
                    <a:pt x="70" y="300"/>
                  </a:lnTo>
                  <a:lnTo>
                    <a:pt x="65" y="291"/>
                  </a:lnTo>
                  <a:lnTo>
                    <a:pt x="63" y="287"/>
                  </a:lnTo>
                  <a:lnTo>
                    <a:pt x="62" y="282"/>
                  </a:lnTo>
                  <a:lnTo>
                    <a:pt x="60" y="277"/>
                  </a:lnTo>
                  <a:lnTo>
                    <a:pt x="60" y="273"/>
                  </a:lnTo>
                  <a:lnTo>
                    <a:pt x="60" y="267"/>
                  </a:lnTo>
                  <a:lnTo>
                    <a:pt x="63" y="263"/>
                  </a:lnTo>
                  <a:lnTo>
                    <a:pt x="65" y="259"/>
                  </a:lnTo>
                  <a:lnTo>
                    <a:pt x="68" y="255"/>
                  </a:lnTo>
                  <a:lnTo>
                    <a:pt x="245" y="78"/>
                  </a:lnTo>
                  <a:lnTo>
                    <a:pt x="249" y="73"/>
                  </a:lnTo>
                  <a:lnTo>
                    <a:pt x="254" y="70"/>
                  </a:lnTo>
                  <a:lnTo>
                    <a:pt x="259" y="67"/>
                  </a:lnTo>
                  <a:lnTo>
                    <a:pt x="264" y="65"/>
                  </a:lnTo>
                  <a:lnTo>
                    <a:pt x="270" y="63"/>
                  </a:lnTo>
                  <a:lnTo>
                    <a:pt x="276" y="62"/>
                  </a:lnTo>
                  <a:lnTo>
                    <a:pt x="281" y="61"/>
                  </a:lnTo>
                  <a:lnTo>
                    <a:pt x="288" y="61"/>
                  </a:lnTo>
                  <a:lnTo>
                    <a:pt x="293" y="61"/>
                  </a:lnTo>
                  <a:lnTo>
                    <a:pt x="300" y="62"/>
                  </a:lnTo>
                  <a:lnTo>
                    <a:pt x="305" y="63"/>
                  </a:lnTo>
                  <a:lnTo>
                    <a:pt x="310" y="65"/>
                  </a:lnTo>
                  <a:lnTo>
                    <a:pt x="316" y="67"/>
                  </a:lnTo>
                  <a:lnTo>
                    <a:pt x="321" y="70"/>
                  </a:lnTo>
                  <a:lnTo>
                    <a:pt x="325" y="73"/>
                  </a:lnTo>
                  <a:lnTo>
                    <a:pt x="330" y="78"/>
                  </a:lnTo>
                  <a:lnTo>
                    <a:pt x="427" y="175"/>
                  </a:lnTo>
                  <a:lnTo>
                    <a:pt x="432" y="180"/>
                  </a:lnTo>
                  <a:lnTo>
                    <a:pt x="435" y="185"/>
                  </a:lnTo>
                  <a:lnTo>
                    <a:pt x="438" y="189"/>
                  </a:lnTo>
                  <a:lnTo>
                    <a:pt x="441" y="195"/>
                  </a:lnTo>
                  <a:lnTo>
                    <a:pt x="442" y="200"/>
                  </a:lnTo>
                  <a:lnTo>
                    <a:pt x="444" y="206"/>
                  </a:lnTo>
                  <a:lnTo>
                    <a:pt x="446" y="212"/>
                  </a:lnTo>
                  <a:lnTo>
                    <a:pt x="446" y="218"/>
                  </a:lnTo>
                  <a:lnTo>
                    <a:pt x="446" y="223"/>
                  </a:lnTo>
                  <a:lnTo>
                    <a:pt x="444" y="230"/>
                  </a:lnTo>
                  <a:lnTo>
                    <a:pt x="442" y="235"/>
                  </a:lnTo>
                  <a:lnTo>
                    <a:pt x="441" y="241"/>
                  </a:lnTo>
                  <a:lnTo>
                    <a:pt x="438" y="246"/>
                  </a:lnTo>
                  <a:lnTo>
                    <a:pt x="435" y="251"/>
                  </a:lnTo>
                  <a:lnTo>
                    <a:pt x="432" y="256"/>
                  </a:lnTo>
                  <a:lnTo>
                    <a:pt x="427" y="260"/>
                  </a:lnTo>
                  <a:lnTo>
                    <a:pt x="251" y="437"/>
                  </a:lnTo>
                  <a:lnTo>
                    <a:pt x="246" y="441"/>
                  </a:lnTo>
                  <a:lnTo>
                    <a:pt x="241" y="443"/>
                  </a:lnTo>
                  <a:lnTo>
                    <a:pt x="234" y="445"/>
                  </a:lnTo>
                  <a:lnTo>
                    <a:pt x="228" y="444"/>
                  </a:lnTo>
                  <a:lnTo>
                    <a:pt x="218" y="442"/>
                  </a:lnTo>
                  <a:lnTo>
                    <a:pt x="208" y="438"/>
                  </a:lnTo>
                  <a:lnTo>
                    <a:pt x="199" y="430"/>
                  </a:lnTo>
                  <a:lnTo>
                    <a:pt x="188" y="422"/>
                  </a:lnTo>
                  <a:lnTo>
                    <a:pt x="184" y="419"/>
                  </a:lnTo>
                  <a:lnTo>
                    <a:pt x="178" y="415"/>
                  </a:lnTo>
                  <a:lnTo>
                    <a:pt x="173" y="413"/>
                  </a:lnTo>
                  <a:lnTo>
                    <a:pt x="168" y="413"/>
                  </a:lnTo>
                  <a:lnTo>
                    <a:pt x="161" y="413"/>
                  </a:lnTo>
                  <a:lnTo>
                    <a:pt x="156" y="415"/>
                  </a:lnTo>
                  <a:lnTo>
                    <a:pt x="151" y="419"/>
                  </a:lnTo>
                  <a:lnTo>
                    <a:pt x="146" y="422"/>
                  </a:lnTo>
                  <a:lnTo>
                    <a:pt x="142" y="426"/>
                  </a:lnTo>
                  <a:lnTo>
                    <a:pt x="140" y="432"/>
                  </a:lnTo>
                  <a:lnTo>
                    <a:pt x="138" y="438"/>
                  </a:lnTo>
                  <a:lnTo>
                    <a:pt x="137" y="443"/>
                  </a:lnTo>
                  <a:lnTo>
                    <a:pt x="138" y="449"/>
                  </a:lnTo>
                  <a:lnTo>
                    <a:pt x="140" y="454"/>
                  </a:lnTo>
                  <a:lnTo>
                    <a:pt x="142" y="459"/>
                  </a:lnTo>
                  <a:lnTo>
                    <a:pt x="146" y="465"/>
                  </a:lnTo>
                  <a:lnTo>
                    <a:pt x="155" y="472"/>
                  </a:lnTo>
                  <a:lnTo>
                    <a:pt x="163" y="480"/>
                  </a:lnTo>
                  <a:lnTo>
                    <a:pt x="172" y="486"/>
                  </a:lnTo>
                  <a:lnTo>
                    <a:pt x="182" y="492"/>
                  </a:lnTo>
                  <a:lnTo>
                    <a:pt x="190" y="496"/>
                  </a:lnTo>
                  <a:lnTo>
                    <a:pt x="200" y="500"/>
                  </a:lnTo>
                  <a:lnTo>
                    <a:pt x="210" y="502"/>
                  </a:lnTo>
                  <a:lnTo>
                    <a:pt x="219" y="504"/>
                  </a:lnTo>
                  <a:lnTo>
                    <a:pt x="226" y="505"/>
                  </a:lnTo>
                  <a:lnTo>
                    <a:pt x="232" y="505"/>
                  </a:lnTo>
                  <a:lnTo>
                    <a:pt x="241" y="504"/>
                  </a:lnTo>
                  <a:lnTo>
                    <a:pt x="249" y="503"/>
                  </a:lnTo>
                  <a:lnTo>
                    <a:pt x="258" y="501"/>
                  </a:lnTo>
                  <a:lnTo>
                    <a:pt x="265" y="499"/>
                  </a:lnTo>
                  <a:lnTo>
                    <a:pt x="273" y="495"/>
                  </a:lnTo>
                  <a:lnTo>
                    <a:pt x="280" y="490"/>
                  </a:lnTo>
                  <a:lnTo>
                    <a:pt x="287" y="485"/>
                  </a:lnTo>
                  <a:lnTo>
                    <a:pt x="293" y="480"/>
                  </a:lnTo>
                  <a:lnTo>
                    <a:pt x="470" y="303"/>
                  </a:lnTo>
                  <a:lnTo>
                    <a:pt x="479" y="294"/>
                  </a:lnTo>
                  <a:lnTo>
                    <a:pt x="485" y="285"/>
                  </a:lnTo>
                  <a:lnTo>
                    <a:pt x="492" y="275"/>
                  </a:lnTo>
                  <a:lnTo>
                    <a:pt x="496" y="264"/>
                  </a:lnTo>
                  <a:lnTo>
                    <a:pt x="500" y="252"/>
                  </a:lnTo>
                  <a:lnTo>
                    <a:pt x="503" y="242"/>
                  </a:lnTo>
                  <a:lnTo>
                    <a:pt x="505" y="230"/>
                  </a:lnTo>
                  <a:lnTo>
                    <a:pt x="506" y="218"/>
                  </a:lnTo>
                  <a:lnTo>
                    <a:pt x="505" y="206"/>
                  </a:lnTo>
                  <a:lnTo>
                    <a:pt x="503" y="195"/>
                  </a:lnTo>
                  <a:lnTo>
                    <a:pt x="500" y="183"/>
                  </a:lnTo>
                  <a:lnTo>
                    <a:pt x="496" y="172"/>
                  </a:lnTo>
                  <a:lnTo>
                    <a:pt x="492" y="161"/>
                  </a:lnTo>
                  <a:lnTo>
                    <a:pt x="485" y="152"/>
                  </a:lnTo>
                  <a:lnTo>
                    <a:pt x="479" y="142"/>
                  </a:lnTo>
                  <a:lnTo>
                    <a:pt x="470" y="133"/>
                  </a:lnTo>
                  <a:lnTo>
                    <a:pt x="470" y="1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Freeform 3818">
              <a:extLst>
                <a:ext uri="{FF2B5EF4-FFF2-40B4-BE49-F238E27FC236}">
                  <a16:creationId xmlns:a16="http://schemas.microsoft.com/office/drawing/2014/main" id="{69899834-1D5D-484C-826A-362EBD578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6775" y="2030413"/>
              <a:ext cx="160338" cy="160338"/>
            </a:xfrm>
            <a:custGeom>
              <a:avLst/>
              <a:gdLst>
                <a:gd name="T0" fmla="*/ 415 w 505"/>
                <a:gd name="T1" fmla="*/ 156 h 505"/>
                <a:gd name="T2" fmla="*/ 414 w 505"/>
                <a:gd name="T3" fmla="*/ 173 h 505"/>
                <a:gd name="T4" fmla="*/ 422 w 505"/>
                <a:gd name="T5" fmla="*/ 189 h 505"/>
                <a:gd name="T6" fmla="*/ 435 w 505"/>
                <a:gd name="T7" fmla="*/ 205 h 505"/>
                <a:gd name="T8" fmla="*/ 444 w 505"/>
                <a:gd name="T9" fmla="*/ 223 h 505"/>
                <a:gd name="T10" fmla="*/ 445 w 505"/>
                <a:gd name="T11" fmla="*/ 238 h 505"/>
                <a:gd name="T12" fmla="*/ 437 w 505"/>
                <a:gd name="T13" fmla="*/ 251 h 505"/>
                <a:gd name="T14" fmla="*/ 253 w 505"/>
                <a:gd name="T15" fmla="*/ 435 h 505"/>
                <a:gd name="T16" fmla="*/ 237 w 505"/>
                <a:gd name="T17" fmla="*/ 443 h 505"/>
                <a:gd name="T18" fmla="*/ 220 w 505"/>
                <a:gd name="T19" fmla="*/ 445 h 505"/>
                <a:gd name="T20" fmla="*/ 202 w 505"/>
                <a:gd name="T21" fmla="*/ 443 h 505"/>
                <a:gd name="T22" fmla="*/ 186 w 505"/>
                <a:gd name="T23" fmla="*/ 435 h 505"/>
                <a:gd name="T24" fmla="*/ 77 w 505"/>
                <a:gd name="T25" fmla="*/ 328 h 505"/>
                <a:gd name="T26" fmla="*/ 67 w 505"/>
                <a:gd name="T27" fmla="*/ 314 h 505"/>
                <a:gd name="T28" fmla="*/ 61 w 505"/>
                <a:gd name="T29" fmla="*/ 297 h 505"/>
                <a:gd name="T30" fmla="*/ 60 w 505"/>
                <a:gd name="T31" fmla="*/ 280 h 505"/>
                <a:gd name="T32" fmla="*/ 64 w 505"/>
                <a:gd name="T33" fmla="*/ 263 h 505"/>
                <a:gd name="T34" fmla="*/ 74 w 505"/>
                <a:gd name="T35" fmla="*/ 248 h 505"/>
                <a:gd name="T36" fmla="*/ 258 w 505"/>
                <a:gd name="T37" fmla="*/ 64 h 505"/>
                <a:gd name="T38" fmla="*/ 272 w 505"/>
                <a:gd name="T39" fmla="*/ 60 h 505"/>
                <a:gd name="T40" fmla="*/ 287 w 505"/>
                <a:gd name="T41" fmla="*/ 63 h 505"/>
                <a:gd name="T42" fmla="*/ 307 w 505"/>
                <a:gd name="T43" fmla="*/ 75 h 505"/>
                <a:gd name="T44" fmla="*/ 321 w 505"/>
                <a:gd name="T45" fmla="*/ 87 h 505"/>
                <a:gd name="T46" fmla="*/ 337 w 505"/>
                <a:gd name="T47" fmla="*/ 92 h 505"/>
                <a:gd name="T48" fmla="*/ 355 w 505"/>
                <a:gd name="T49" fmla="*/ 87 h 505"/>
                <a:gd name="T50" fmla="*/ 365 w 505"/>
                <a:gd name="T51" fmla="*/ 73 h 505"/>
                <a:gd name="T52" fmla="*/ 368 w 505"/>
                <a:gd name="T53" fmla="*/ 57 h 505"/>
                <a:gd name="T54" fmla="*/ 359 w 505"/>
                <a:gd name="T55" fmla="*/ 41 h 505"/>
                <a:gd name="T56" fmla="*/ 331 w 505"/>
                <a:gd name="T57" fmla="*/ 18 h 505"/>
                <a:gd name="T58" fmla="*/ 301 w 505"/>
                <a:gd name="T59" fmla="*/ 4 h 505"/>
                <a:gd name="T60" fmla="*/ 272 w 505"/>
                <a:gd name="T61" fmla="*/ 0 h 505"/>
                <a:gd name="T62" fmla="*/ 244 w 505"/>
                <a:gd name="T63" fmla="*/ 4 h 505"/>
                <a:gd name="T64" fmla="*/ 220 w 505"/>
                <a:gd name="T65" fmla="*/ 19 h 505"/>
                <a:gd name="T66" fmla="*/ 28 w 505"/>
                <a:gd name="T67" fmla="*/ 209 h 505"/>
                <a:gd name="T68" fmla="*/ 9 w 505"/>
                <a:gd name="T69" fmla="*/ 239 h 505"/>
                <a:gd name="T70" fmla="*/ 1 w 505"/>
                <a:gd name="T71" fmla="*/ 274 h 505"/>
                <a:gd name="T72" fmla="*/ 2 w 505"/>
                <a:gd name="T73" fmla="*/ 309 h 505"/>
                <a:gd name="T74" fmla="*/ 14 w 505"/>
                <a:gd name="T75" fmla="*/ 342 h 505"/>
                <a:gd name="T76" fmla="*/ 35 w 505"/>
                <a:gd name="T77" fmla="*/ 370 h 505"/>
                <a:gd name="T78" fmla="*/ 153 w 505"/>
                <a:gd name="T79" fmla="*/ 485 h 505"/>
                <a:gd name="T80" fmla="*/ 184 w 505"/>
                <a:gd name="T81" fmla="*/ 500 h 505"/>
                <a:gd name="T82" fmla="*/ 220 w 505"/>
                <a:gd name="T83" fmla="*/ 505 h 505"/>
                <a:gd name="T84" fmla="*/ 231 w 505"/>
                <a:gd name="T85" fmla="*/ 505 h 505"/>
                <a:gd name="T86" fmla="*/ 266 w 505"/>
                <a:gd name="T87" fmla="*/ 497 h 505"/>
                <a:gd name="T88" fmla="*/ 296 w 505"/>
                <a:gd name="T89" fmla="*/ 478 h 505"/>
                <a:gd name="T90" fmla="*/ 487 w 505"/>
                <a:gd name="T91" fmla="*/ 286 h 505"/>
                <a:gd name="T92" fmla="*/ 501 w 505"/>
                <a:gd name="T93" fmla="*/ 261 h 505"/>
                <a:gd name="T94" fmla="*/ 505 w 505"/>
                <a:gd name="T95" fmla="*/ 233 h 505"/>
                <a:gd name="T96" fmla="*/ 501 w 505"/>
                <a:gd name="T97" fmla="*/ 204 h 505"/>
                <a:gd name="T98" fmla="*/ 487 w 505"/>
                <a:gd name="T99" fmla="*/ 174 h 505"/>
                <a:gd name="T100" fmla="*/ 464 w 505"/>
                <a:gd name="T101" fmla="*/ 146 h 505"/>
                <a:gd name="T102" fmla="*/ 449 w 505"/>
                <a:gd name="T103" fmla="*/ 137 h 505"/>
                <a:gd name="T104" fmla="*/ 432 w 505"/>
                <a:gd name="T105" fmla="*/ 139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5" h="505">
                  <a:moveTo>
                    <a:pt x="422" y="146"/>
                  </a:moveTo>
                  <a:lnTo>
                    <a:pt x="418" y="151"/>
                  </a:lnTo>
                  <a:lnTo>
                    <a:pt x="415" y="156"/>
                  </a:lnTo>
                  <a:lnTo>
                    <a:pt x="414" y="162"/>
                  </a:lnTo>
                  <a:lnTo>
                    <a:pt x="413" y="167"/>
                  </a:lnTo>
                  <a:lnTo>
                    <a:pt x="414" y="173"/>
                  </a:lnTo>
                  <a:lnTo>
                    <a:pt x="415" y="179"/>
                  </a:lnTo>
                  <a:lnTo>
                    <a:pt x="418" y="183"/>
                  </a:lnTo>
                  <a:lnTo>
                    <a:pt x="422" y="189"/>
                  </a:lnTo>
                  <a:lnTo>
                    <a:pt x="425" y="192"/>
                  </a:lnTo>
                  <a:lnTo>
                    <a:pt x="430" y="197"/>
                  </a:lnTo>
                  <a:lnTo>
                    <a:pt x="435" y="205"/>
                  </a:lnTo>
                  <a:lnTo>
                    <a:pt x="440" y="213"/>
                  </a:lnTo>
                  <a:lnTo>
                    <a:pt x="443" y="219"/>
                  </a:lnTo>
                  <a:lnTo>
                    <a:pt x="444" y="223"/>
                  </a:lnTo>
                  <a:lnTo>
                    <a:pt x="445" y="228"/>
                  </a:lnTo>
                  <a:lnTo>
                    <a:pt x="445" y="233"/>
                  </a:lnTo>
                  <a:lnTo>
                    <a:pt x="445" y="238"/>
                  </a:lnTo>
                  <a:lnTo>
                    <a:pt x="443" y="242"/>
                  </a:lnTo>
                  <a:lnTo>
                    <a:pt x="440" y="247"/>
                  </a:lnTo>
                  <a:lnTo>
                    <a:pt x="437" y="251"/>
                  </a:lnTo>
                  <a:lnTo>
                    <a:pt x="261" y="428"/>
                  </a:lnTo>
                  <a:lnTo>
                    <a:pt x="257" y="431"/>
                  </a:lnTo>
                  <a:lnTo>
                    <a:pt x="253" y="435"/>
                  </a:lnTo>
                  <a:lnTo>
                    <a:pt x="247" y="439"/>
                  </a:lnTo>
                  <a:lnTo>
                    <a:pt x="242" y="441"/>
                  </a:lnTo>
                  <a:lnTo>
                    <a:pt x="237" y="443"/>
                  </a:lnTo>
                  <a:lnTo>
                    <a:pt x="231" y="444"/>
                  </a:lnTo>
                  <a:lnTo>
                    <a:pt x="226" y="445"/>
                  </a:lnTo>
                  <a:lnTo>
                    <a:pt x="220" y="445"/>
                  </a:lnTo>
                  <a:lnTo>
                    <a:pt x="213" y="445"/>
                  </a:lnTo>
                  <a:lnTo>
                    <a:pt x="208" y="444"/>
                  </a:lnTo>
                  <a:lnTo>
                    <a:pt x="202" y="443"/>
                  </a:lnTo>
                  <a:lnTo>
                    <a:pt x="197" y="441"/>
                  </a:lnTo>
                  <a:lnTo>
                    <a:pt x="192" y="439"/>
                  </a:lnTo>
                  <a:lnTo>
                    <a:pt x="186" y="435"/>
                  </a:lnTo>
                  <a:lnTo>
                    <a:pt x="182" y="432"/>
                  </a:lnTo>
                  <a:lnTo>
                    <a:pt x="177" y="428"/>
                  </a:lnTo>
                  <a:lnTo>
                    <a:pt x="77" y="328"/>
                  </a:lnTo>
                  <a:lnTo>
                    <a:pt x="74" y="324"/>
                  </a:lnTo>
                  <a:lnTo>
                    <a:pt x="69" y="319"/>
                  </a:lnTo>
                  <a:lnTo>
                    <a:pt x="67" y="314"/>
                  </a:lnTo>
                  <a:lnTo>
                    <a:pt x="64" y="309"/>
                  </a:lnTo>
                  <a:lnTo>
                    <a:pt x="63" y="304"/>
                  </a:lnTo>
                  <a:lnTo>
                    <a:pt x="61" y="297"/>
                  </a:lnTo>
                  <a:lnTo>
                    <a:pt x="60" y="292"/>
                  </a:lnTo>
                  <a:lnTo>
                    <a:pt x="60" y="285"/>
                  </a:lnTo>
                  <a:lnTo>
                    <a:pt x="60" y="280"/>
                  </a:lnTo>
                  <a:lnTo>
                    <a:pt x="61" y="274"/>
                  </a:lnTo>
                  <a:lnTo>
                    <a:pt x="63" y="268"/>
                  </a:lnTo>
                  <a:lnTo>
                    <a:pt x="64" y="263"/>
                  </a:lnTo>
                  <a:lnTo>
                    <a:pt x="67" y="257"/>
                  </a:lnTo>
                  <a:lnTo>
                    <a:pt x="70" y="252"/>
                  </a:lnTo>
                  <a:lnTo>
                    <a:pt x="74" y="248"/>
                  </a:lnTo>
                  <a:lnTo>
                    <a:pt x="78" y="243"/>
                  </a:lnTo>
                  <a:lnTo>
                    <a:pt x="254" y="69"/>
                  </a:lnTo>
                  <a:lnTo>
                    <a:pt x="258" y="64"/>
                  </a:lnTo>
                  <a:lnTo>
                    <a:pt x="262" y="62"/>
                  </a:lnTo>
                  <a:lnTo>
                    <a:pt x="268" y="61"/>
                  </a:lnTo>
                  <a:lnTo>
                    <a:pt x="272" y="60"/>
                  </a:lnTo>
                  <a:lnTo>
                    <a:pt x="277" y="60"/>
                  </a:lnTo>
                  <a:lnTo>
                    <a:pt x="282" y="61"/>
                  </a:lnTo>
                  <a:lnTo>
                    <a:pt x="287" y="63"/>
                  </a:lnTo>
                  <a:lnTo>
                    <a:pt x="291" y="64"/>
                  </a:lnTo>
                  <a:lnTo>
                    <a:pt x="300" y="70"/>
                  </a:lnTo>
                  <a:lnTo>
                    <a:pt x="307" y="75"/>
                  </a:lnTo>
                  <a:lnTo>
                    <a:pt x="313" y="81"/>
                  </a:lnTo>
                  <a:lnTo>
                    <a:pt x="317" y="84"/>
                  </a:lnTo>
                  <a:lnTo>
                    <a:pt x="321" y="87"/>
                  </a:lnTo>
                  <a:lnTo>
                    <a:pt x="327" y="90"/>
                  </a:lnTo>
                  <a:lnTo>
                    <a:pt x="332" y="91"/>
                  </a:lnTo>
                  <a:lnTo>
                    <a:pt x="337" y="92"/>
                  </a:lnTo>
                  <a:lnTo>
                    <a:pt x="344" y="91"/>
                  </a:lnTo>
                  <a:lnTo>
                    <a:pt x="349" y="90"/>
                  </a:lnTo>
                  <a:lnTo>
                    <a:pt x="355" y="87"/>
                  </a:lnTo>
                  <a:lnTo>
                    <a:pt x="359" y="84"/>
                  </a:lnTo>
                  <a:lnTo>
                    <a:pt x="363" y="78"/>
                  </a:lnTo>
                  <a:lnTo>
                    <a:pt x="365" y="73"/>
                  </a:lnTo>
                  <a:lnTo>
                    <a:pt x="368" y="68"/>
                  </a:lnTo>
                  <a:lnTo>
                    <a:pt x="368" y="62"/>
                  </a:lnTo>
                  <a:lnTo>
                    <a:pt x="368" y="57"/>
                  </a:lnTo>
                  <a:lnTo>
                    <a:pt x="365" y="50"/>
                  </a:lnTo>
                  <a:lnTo>
                    <a:pt x="363" y="45"/>
                  </a:lnTo>
                  <a:lnTo>
                    <a:pt x="359" y="41"/>
                  </a:lnTo>
                  <a:lnTo>
                    <a:pt x="350" y="32"/>
                  </a:lnTo>
                  <a:lnTo>
                    <a:pt x="341" y="25"/>
                  </a:lnTo>
                  <a:lnTo>
                    <a:pt x="331" y="18"/>
                  </a:lnTo>
                  <a:lnTo>
                    <a:pt x="321" y="13"/>
                  </a:lnTo>
                  <a:lnTo>
                    <a:pt x="312" y="8"/>
                  </a:lnTo>
                  <a:lnTo>
                    <a:pt x="301" y="4"/>
                  </a:lnTo>
                  <a:lnTo>
                    <a:pt x="291" y="2"/>
                  </a:lnTo>
                  <a:lnTo>
                    <a:pt x="282" y="0"/>
                  </a:lnTo>
                  <a:lnTo>
                    <a:pt x="272" y="0"/>
                  </a:lnTo>
                  <a:lnTo>
                    <a:pt x="262" y="0"/>
                  </a:lnTo>
                  <a:lnTo>
                    <a:pt x="254" y="2"/>
                  </a:lnTo>
                  <a:lnTo>
                    <a:pt x="244" y="4"/>
                  </a:lnTo>
                  <a:lnTo>
                    <a:pt x="236" y="9"/>
                  </a:lnTo>
                  <a:lnTo>
                    <a:pt x="227" y="13"/>
                  </a:lnTo>
                  <a:lnTo>
                    <a:pt x="220" y="19"/>
                  </a:lnTo>
                  <a:lnTo>
                    <a:pt x="212" y="26"/>
                  </a:lnTo>
                  <a:lnTo>
                    <a:pt x="35" y="201"/>
                  </a:lnTo>
                  <a:lnTo>
                    <a:pt x="28" y="209"/>
                  </a:lnTo>
                  <a:lnTo>
                    <a:pt x="20" y="219"/>
                  </a:lnTo>
                  <a:lnTo>
                    <a:pt x="14" y="228"/>
                  </a:lnTo>
                  <a:lnTo>
                    <a:pt x="9" y="239"/>
                  </a:lnTo>
                  <a:lnTo>
                    <a:pt x="5" y="251"/>
                  </a:lnTo>
                  <a:lnTo>
                    <a:pt x="2" y="262"/>
                  </a:lnTo>
                  <a:lnTo>
                    <a:pt x="1" y="274"/>
                  </a:lnTo>
                  <a:lnTo>
                    <a:pt x="0" y="285"/>
                  </a:lnTo>
                  <a:lnTo>
                    <a:pt x="1" y="297"/>
                  </a:lnTo>
                  <a:lnTo>
                    <a:pt x="2" y="309"/>
                  </a:lnTo>
                  <a:lnTo>
                    <a:pt x="5" y="321"/>
                  </a:lnTo>
                  <a:lnTo>
                    <a:pt x="9" y="331"/>
                  </a:lnTo>
                  <a:lnTo>
                    <a:pt x="14" y="342"/>
                  </a:lnTo>
                  <a:lnTo>
                    <a:pt x="20" y="352"/>
                  </a:lnTo>
                  <a:lnTo>
                    <a:pt x="26" y="361"/>
                  </a:lnTo>
                  <a:lnTo>
                    <a:pt x="35" y="370"/>
                  </a:lnTo>
                  <a:lnTo>
                    <a:pt x="135" y="470"/>
                  </a:lnTo>
                  <a:lnTo>
                    <a:pt x="143" y="478"/>
                  </a:lnTo>
                  <a:lnTo>
                    <a:pt x="153" y="485"/>
                  </a:lnTo>
                  <a:lnTo>
                    <a:pt x="163" y="491"/>
                  </a:lnTo>
                  <a:lnTo>
                    <a:pt x="173" y="497"/>
                  </a:lnTo>
                  <a:lnTo>
                    <a:pt x="184" y="500"/>
                  </a:lnTo>
                  <a:lnTo>
                    <a:pt x="196" y="503"/>
                  </a:lnTo>
                  <a:lnTo>
                    <a:pt x="208" y="505"/>
                  </a:lnTo>
                  <a:lnTo>
                    <a:pt x="220" y="505"/>
                  </a:lnTo>
                  <a:lnTo>
                    <a:pt x="220" y="505"/>
                  </a:lnTo>
                  <a:lnTo>
                    <a:pt x="220" y="505"/>
                  </a:lnTo>
                  <a:lnTo>
                    <a:pt x="231" y="505"/>
                  </a:lnTo>
                  <a:lnTo>
                    <a:pt x="243" y="503"/>
                  </a:lnTo>
                  <a:lnTo>
                    <a:pt x="255" y="500"/>
                  </a:lnTo>
                  <a:lnTo>
                    <a:pt x="266" y="497"/>
                  </a:lnTo>
                  <a:lnTo>
                    <a:pt x="276" y="491"/>
                  </a:lnTo>
                  <a:lnTo>
                    <a:pt x="286" y="485"/>
                  </a:lnTo>
                  <a:lnTo>
                    <a:pt x="296" y="478"/>
                  </a:lnTo>
                  <a:lnTo>
                    <a:pt x="304" y="470"/>
                  </a:lnTo>
                  <a:lnTo>
                    <a:pt x="479" y="294"/>
                  </a:lnTo>
                  <a:lnTo>
                    <a:pt x="487" y="286"/>
                  </a:lnTo>
                  <a:lnTo>
                    <a:pt x="492" y="278"/>
                  </a:lnTo>
                  <a:lnTo>
                    <a:pt x="496" y="269"/>
                  </a:lnTo>
                  <a:lnTo>
                    <a:pt x="501" y="261"/>
                  </a:lnTo>
                  <a:lnTo>
                    <a:pt x="503" y="252"/>
                  </a:lnTo>
                  <a:lnTo>
                    <a:pt x="505" y="242"/>
                  </a:lnTo>
                  <a:lnTo>
                    <a:pt x="505" y="233"/>
                  </a:lnTo>
                  <a:lnTo>
                    <a:pt x="505" y="223"/>
                  </a:lnTo>
                  <a:lnTo>
                    <a:pt x="503" y="213"/>
                  </a:lnTo>
                  <a:lnTo>
                    <a:pt x="501" y="204"/>
                  </a:lnTo>
                  <a:lnTo>
                    <a:pt x="497" y="194"/>
                  </a:lnTo>
                  <a:lnTo>
                    <a:pt x="492" y="183"/>
                  </a:lnTo>
                  <a:lnTo>
                    <a:pt x="487" y="174"/>
                  </a:lnTo>
                  <a:lnTo>
                    <a:pt x="480" y="164"/>
                  </a:lnTo>
                  <a:lnTo>
                    <a:pt x="473" y="156"/>
                  </a:lnTo>
                  <a:lnTo>
                    <a:pt x="464" y="146"/>
                  </a:lnTo>
                  <a:lnTo>
                    <a:pt x="460" y="143"/>
                  </a:lnTo>
                  <a:lnTo>
                    <a:pt x="454" y="139"/>
                  </a:lnTo>
                  <a:lnTo>
                    <a:pt x="449" y="137"/>
                  </a:lnTo>
                  <a:lnTo>
                    <a:pt x="443" y="137"/>
                  </a:lnTo>
                  <a:lnTo>
                    <a:pt x="437" y="137"/>
                  </a:lnTo>
                  <a:lnTo>
                    <a:pt x="432" y="139"/>
                  </a:lnTo>
                  <a:lnTo>
                    <a:pt x="427" y="143"/>
                  </a:lnTo>
                  <a:lnTo>
                    <a:pt x="422" y="1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3819">
              <a:extLst>
                <a:ext uri="{FF2B5EF4-FFF2-40B4-BE49-F238E27FC236}">
                  <a16:creationId xmlns:a16="http://schemas.microsoft.com/office/drawing/2014/main" id="{0AF01837-D27B-432E-9735-1797E81B7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4563" y="1997075"/>
              <a:ext cx="114300" cy="114300"/>
            </a:xfrm>
            <a:custGeom>
              <a:avLst/>
              <a:gdLst>
                <a:gd name="T0" fmla="*/ 10 w 362"/>
                <a:gd name="T1" fmla="*/ 352 h 360"/>
                <a:gd name="T2" fmla="*/ 14 w 362"/>
                <a:gd name="T3" fmla="*/ 355 h 360"/>
                <a:gd name="T4" fmla="*/ 20 w 362"/>
                <a:gd name="T5" fmla="*/ 358 h 360"/>
                <a:gd name="T6" fmla="*/ 25 w 362"/>
                <a:gd name="T7" fmla="*/ 360 h 360"/>
                <a:gd name="T8" fmla="*/ 30 w 362"/>
                <a:gd name="T9" fmla="*/ 360 h 360"/>
                <a:gd name="T10" fmla="*/ 37 w 362"/>
                <a:gd name="T11" fmla="*/ 360 h 360"/>
                <a:gd name="T12" fmla="*/ 42 w 362"/>
                <a:gd name="T13" fmla="*/ 358 h 360"/>
                <a:gd name="T14" fmla="*/ 48 w 362"/>
                <a:gd name="T15" fmla="*/ 355 h 360"/>
                <a:gd name="T16" fmla="*/ 52 w 362"/>
                <a:gd name="T17" fmla="*/ 352 h 360"/>
                <a:gd name="T18" fmla="*/ 352 w 362"/>
                <a:gd name="T19" fmla="*/ 52 h 360"/>
                <a:gd name="T20" fmla="*/ 356 w 362"/>
                <a:gd name="T21" fmla="*/ 46 h 360"/>
                <a:gd name="T22" fmla="*/ 359 w 362"/>
                <a:gd name="T23" fmla="*/ 41 h 360"/>
                <a:gd name="T24" fmla="*/ 361 w 362"/>
                <a:gd name="T25" fmla="*/ 36 h 360"/>
                <a:gd name="T26" fmla="*/ 362 w 362"/>
                <a:gd name="T27" fmla="*/ 30 h 360"/>
                <a:gd name="T28" fmla="*/ 361 w 362"/>
                <a:gd name="T29" fmla="*/ 24 h 360"/>
                <a:gd name="T30" fmla="*/ 359 w 362"/>
                <a:gd name="T31" fmla="*/ 18 h 360"/>
                <a:gd name="T32" fmla="*/ 356 w 362"/>
                <a:gd name="T33" fmla="*/ 13 h 360"/>
                <a:gd name="T34" fmla="*/ 352 w 362"/>
                <a:gd name="T35" fmla="*/ 9 h 360"/>
                <a:gd name="T36" fmla="*/ 348 w 362"/>
                <a:gd name="T37" fmla="*/ 4 h 360"/>
                <a:gd name="T38" fmla="*/ 343 w 362"/>
                <a:gd name="T39" fmla="*/ 2 h 360"/>
                <a:gd name="T40" fmla="*/ 337 w 362"/>
                <a:gd name="T41" fmla="*/ 0 h 360"/>
                <a:gd name="T42" fmla="*/ 332 w 362"/>
                <a:gd name="T43" fmla="*/ 0 h 360"/>
                <a:gd name="T44" fmla="*/ 325 w 362"/>
                <a:gd name="T45" fmla="*/ 0 h 360"/>
                <a:gd name="T46" fmla="*/ 320 w 362"/>
                <a:gd name="T47" fmla="*/ 2 h 360"/>
                <a:gd name="T48" fmla="*/ 315 w 362"/>
                <a:gd name="T49" fmla="*/ 4 h 360"/>
                <a:gd name="T50" fmla="*/ 310 w 362"/>
                <a:gd name="T51" fmla="*/ 9 h 360"/>
                <a:gd name="T52" fmla="*/ 10 w 362"/>
                <a:gd name="T53" fmla="*/ 309 h 360"/>
                <a:gd name="T54" fmla="*/ 6 w 362"/>
                <a:gd name="T55" fmla="*/ 314 h 360"/>
                <a:gd name="T56" fmla="*/ 3 w 362"/>
                <a:gd name="T57" fmla="*/ 319 h 360"/>
                <a:gd name="T58" fmla="*/ 1 w 362"/>
                <a:gd name="T59" fmla="*/ 325 h 360"/>
                <a:gd name="T60" fmla="*/ 0 w 362"/>
                <a:gd name="T61" fmla="*/ 330 h 360"/>
                <a:gd name="T62" fmla="*/ 1 w 362"/>
                <a:gd name="T63" fmla="*/ 336 h 360"/>
                <a:gd name="T64" fmla="*/ 3 w 362"/>
                <a:gd name="T65" fmla="*/ 342 h 360"/>
                <a:gd name="T66" fmla="*/ 6 w 362"/>
                <a:gd name="T67" fmla="*/ 346 h 360"/>
                <a:gd name="T68" fmla="*/ 10 w 362"/>
                <a:gd name="T69" fmla="*/ 352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2" h="360">
                  <a:moveTo>
                    <a:pt x="10" y="352"/>
                  </a:moveTo>
                  <a:lnTo>
                    <a:pt x="14" y="355"/>
                  </a:lnTo>
                  <a:lnTo>
                    <a:pt x="20" y="358"/>
                  </a:lnTo>
                  <a:lnTo>
                    <a:pt x="25" y="360"/>
                  </a:lnTo>
                  <a:lnTo>
                    <a:pt x="30" y="360"/>
                  </a:lnTo>
                  <a:lnTo>
                    <a:pt x="37" y="360"/>
                  </a:lnTo>
                  <a:lnTo>
                    <a:pt x="42" y="358"/>
                  </a:lnTo>
                  <a:lnTo>
                    <a:pt x="48" y="355"/>
                  </a:lnTo>
                  <a:lnTo>
                    <a:pt x="52" y="352"/>
                  </a:lnTo>
                  <a:lnTo>
                    <a:pt x="352" y="52"/>
                  </a:lnTo>
                  <a:lnTo>
                    <a:pt x="356" y="46"/>
                  </a:lnTo>
                  <a:lnTo>
                    <a:pt x="359" y="41"/>
                  </a:lnTo>
                  <a:lnTo>
                    <a:pt x="361" y="36"/>
                  </a:lnTo>
                  <a:lnTo>
                    <a:pt x="362" y="30"/>
                  </a:lnTo>
                  <a:lnTo>
                    <a:pt x="361" y="24"/>
                  </a:lnTo>
                  <a:lnTo>
                    <a:pt x="359" y="18"/>
                  </a:lnTo>
                  <a:lnTo>
                    <a:pt x="356" y="13"/>
                  </a:lnTo>
                  <a:lnTo>
                    <a:pt x="352" y="9"/>
                  </a:lnTo>
                  <a:lnTo>
                    <a:pt x="348" y="4"/>
                  </a:lnTo>
                  <a:lnTo>
                    <a:pt x="343" y="2"/>
                  </a:lnTo>
                  <a:lnTo>
                    <a:pt x="337" y="0"/>
                  </a:lnTo>
                  <a:lnTo>
                    <a:pt x="332" y="0"/>
                  </a:lnTo>
                  <a:lnTo>
                    <a:pt x="325" y="0"/>
                  </a:lnTo>
                  <a:lnTo>
                    <a:pt x="320" y="2"/>
                  </a:lnTo>
                  <a:lnTo>
                    <a:pt x="315" y="4"/>
                  </a:lnTo>
                  <a:lnTo>
                    <a:pt x="310" y="9"/>
                  </a:lnTo>
                  <a:lnTo>
                    <a:pt x="10" y="309"/>
                  </a:lnTo>
                  <a:lnTo>
                    <a:pt x="6" y="314"/>
                  </a:lnTo>
                  <a:lnTo>
                    <a:pt x="3" y="319"/>
                  </a:lnTo>
                  <a:lnTo>
                    <a:pt x="1" y="325"/>
                  </a:lnTo>
                  <a:lnTo>
                    <a:pt x="0" y="330"/>
                  </a:lnTo>
                  <a:lnTo>
                    <a:pt x="1" y="336"/>
                  </a:lnTo>
                  <a:lnTo>
                    <a:pt x="3" y="342"/>
                  </a:lnTo>
                  <a:lnTo>
                    <a:pt x="6" y="346"/>
                  </a:lnTo>
                  <a:lnTo>
                    <a:pt x="10" y="3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0" name="Group 429">
            <a:extLst>
              <a:ext uri="{FF2B5EF4-FFF2-40B4-BE49-F238E27FC236}">
                <a16:creationId xmlns:a16="http://schemas.microsoft.com/office/drawing/2014/main" id="{F92B76DB-C7BE-45C3-BCA6-30A0FF3C917D}"/>
              </a:ext>
            </a:extLst>
          </p:cNvPr>
          <p:cNvGrpSpPr>
            <a:grpSpLocks noChangeAspect="1"/>
          </p:cNvGrpSpPr>
          <p:nvPr/>
        </p:nvGrpSpPr>
        <p:grpSpPr>
          <a:xfrm>
            <a:off x="7176675" y="1274038"/>
            <a:ext cx="418770" cy="360000"/>
            <a:chOff x="5554663" y="2179638"/>
            <a:chExt cx="361950" cy="311151"/>
          </a:xfrm>
          <a:solidFill>
            <a:schemeClr val="bg1"/>
          </a:solidFill>
        </p:grpSpPr>
        <p:sp>
          <p:nvSpPr>
            <p:cNvPr id="431" name="Freeform 81">
              <a:extLst>
                <a:ext uri="{FF2B5EF4-FFF2-40B4-BE49-F238E27FC236}">
                  <a16:creationId xmlns:a16="http://schemas.microsoft.com/office/drawing/2014/main" id="{C50C9AAC-6156-45FF-964A-2F3ED441D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863" y="2298701"/>
              <a:ext cx="165100" cy="174625"/>
            </a:xfrm>
            <a:custGeom>
              <a:avLst/>
              <a:gdLst>
                <a:gd name="T0" fmla="*/ 42 w 44"/>
                <a:gd name="T1" fmla="*/ 0 h 46"/>
                <a:gd name="T2" fmla="*/ 21 w 44"/>
                <a:gd name="T3" fmla="*/ 0 h 46"/>
                <a:gd name="T4" fmla="*/ 0 w 44"/>
                <a:gd name="T5" fmla="*/ 12 h 46"/>
                <a:gd name="T6" fmla="*/ 0 w 44"/>
                <a:gd name="T7" fmla="*/ 12 h 46"/>
                <a:gd name="T8" fmla="*/ 0 w 44"/>
                <a:gd name="T9" fmla="*/ 44 h 46"/>
                <a:gd name="T10" fmla="*/ 1 w 44"/>
                <a:gd name="T11" fmla="*/ 45 h 46"/>
                <a:gd name="T12" fmla="*/ 2 w 44"/>
                <a:gd name="T13" fmla="*/ 46 h 46"/>
                <a:gd name="T14" fmla="*/ 9 w 44"/>
                <a:gd name="T15" fmla="*/ 46 h 46"/>
                <a:gd name="T16" fmla="*/ 9 w 44"/>
                <a:gd name="T17" fmla="*/ 44 h 46"/>
                <a:gd name="T18" fmla="*/ 18 w 44"/>
                <a:gd name="T19" fmla="*/ 35 h 46"/>
                <a:gd name="T20" fmla="*/ 27 w 44"/>
                <a:gd name="T21" fmla="*/ 44 h 46"/>
                <a:gd name="T22" fmla="*/ 27 w 44"/>
                <a:gd name="T23" fmla="*/ 46 h 46"/>
                <a:gd name="T24" fmla="*/ 42 w 44"/>
                <a:gd name="T25" fmla="*/ 46 h 46"/>
                <a:gd name="T26" fmla="*/ 44 w 44"/>
                <a:gd name="T27" fmla="*/ 44 h 46"/>
                <a:gd name="T28" fmla="*/ 44 w 44"/>
                <a:gd name="T29" fmla="*/ 2 h 46"/>
                <a:gd name="T30" fmla="*/ 42 w 44"/>
                <a:gd name="T3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46">
                  <a:moveTo>
                    <a:pt x="4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6" y="7"/>
                    <a:pt x="9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5"/>
                    <a:pt x="1" y="45"/>
                  </a:cubicBezTo>
                  <a:cubicBezTo>
                    <a:pt x="1" y="46"/>
                    <a:pt x="1" y="46"/>
                    <a:pt x="2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5"/>
                    <a:pt x="9" y="45"/>
                    <a:pt x="9" y="44"/>
                  </a:cubicBezTo>
                  <a:cubicBezTo>
                    <a:pt x="9" y="39"/>
                    <a:pt x="13" y="35"/>
                    <a:pt x="18" y="35"/>
                  </a:cubicBezTo>
                  <a:cubicBezTo>
                    <a:pt x="23" y="35"/>
                    <a:pt x="27" y="39"/>
                    <a:pt x="27" y="44"/>
                  </a:cubicBezTo>
                  <a:cubicBezTo>
                    <a:pt x="27" y="45"/>
                    <a:pt x="27" y="45"/>
                    <a:pt x="2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4" y="45"/>
                    <a:pt x="44" y="44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1"/>
                    <a:pt x="43" y="0"/>
                    <a:pt x="4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2" name="Oval 431">
              <a:extLst>
                <a:ext uri="{FF2B5EF4-FFF2-40B4-BE49-F238E27FC236}">
                  <a16:creationId xmlns:a16="http://schemas.microsoft.com/office/drawing/2014/main" id="{9F457A6C-F00F-49FB-ACC2-29691991E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1363" y="2438401"/>
              <a:ext cx="52388" cy="523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3" name="Oval 432">
              <a:extLst>
                <a:ext uri="{FF2B5EF4-FFF2-40B4-BE49-F238E27FC236}">
                  <a16:creationId xmlns:a16="http://schemas.microsoft.com/office/drawing/2014/main" id="{97F17052-1E0A-4F40-85D0-2BE80639C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2438401"/>
              <a:ext cx="52388" cy="523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4" name="Freeform 84">
              <a:extLst>
                <a:ext uri="{FF2B5EF4-FFF2-40B4-BE49-F238E27FC236}">
                  <a16:creationId xmlns:a16="http://schemas.microsoft.com/office/drawing/2014/main" id="{A0191258-49B4-439A-8D48-BEC448BE18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4663" y="2179638"/>
              <a:ext cx="150813" cy="149225"/>
            </a:xfrm>
            <a:custGeom>
              <a:avLst/>
              <a:gdLst>
                <a:gd name="T0" fmla="*/ 20 w 40"/>
                <a:gd name="T1" fmla="*/ 40 h 40"/>
                <a:gd name="T2" fmla="*/ 40 w 40"/>
                <a:gd name="T3" fmla="*/ 20 h 40"/>
                <a:gd name="T4" fmla="*/ 20 w 40"/>
                <a:gd name="T5" fmla="*/ 0 h 40"/>
                <a:gd name="T6" fmla="*/ 0 w 40"/>
                <a:gd name="T7" fmla="*/ 20 h 40"/>
                <a:gd name="T8" fmla="*/ 20 w 40"/>
                <a:gd name="T9" fmla="*/ 40 h 40"/>
                <a:gd name="T10" fmla="*/ 16 w 40"/>
                <a:gd name="T11" fmla="*/ 10 h 40"/>
                <a:gd name="T12" fmla="*/ 18 w 40"/>
                <a:gd name="T13" fmla="*/ 8 h 40"/>
                <a:gd name="T14" fmla="*/ 20 w 40"/>
                <a:gd name="T15" fmla="*/ 10 h 40"/>
                <a:gd name="T16" fmla="*/ 20 w 40"/>
                <a:gd name="T17" fmla="*/ 20 h 40"/>
                <a:gd name="T18" fmla="*/ 26 w 40"/>
                <a:gd name="T19" fmla="*/ 20 h 40"/>
                <a:gd name="T20" fmla="*/ 28 w 40"/>
                <a:gd name="T21" fmla="*/ 22 h 40"/>
                <a:gd name="T22" fmla="*/ 26 w 40"/>
                <a:gd name="T23" fmla="*/ 24 h 40"/>
                <a:gd name="T24" fmla="*/ 18 w 40"/>
                <a:gd name="T25" fmla="*/ 24 h 40"/>
                <a:gd name="T26" fmla="*/ 16 w 40"/>
                <a:gd name="T27" fmla="*/ 22 h 40"/>
                <a:gd name="T28" fmla="*/ 16 w 40"/>
                <a:gd name="T29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" h="40">
                  <a:moveTo>
                    <a:pt x="20" y="40"/>
                  </a:moveTo>
                  <a:cubicBezTo>
                    <a:pt x="31" y="40"/>
                    <a:pt x="40" y="31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9" y="40"/>
                    <a:pt x="20" y="40"/>
                  </a:cubicBezTo>
                  <a:close/>
                  <a:moveTo>
                    <a:pt x="16" y="10"/>
                  </a:moveTo>
                  <a:cubicBezTo>
                    <a:pt x="16" y="9"/>
                    <a:pt x="17" y="8"/>
                    <a:pt x="18" y="8"/>
                  </a:cubicBezTo>
                  <a:cubicBezTo>
                    <a:pt x="19" y="8"/>
                    <a:pt x="20" y="9"/>
                    <a:pt x="20" y="1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7" y="20"/>
                    <a:pt x="28" y="21"/>
                    <a:pt x="28" y="22"/>
                  </a:cubicBezTo>
                  <a:cubicBezTo>
                    <a:pt x="28" y="23"/>
                    <a:pt x="27" y="24"/>
                    <a:pt x="26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6" y="23"/>
                    <a:pt x="16" y="22"/>
                  </a:cubicBezTo>
                  <a:lnTo>
                    <a:pt x="1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5" name="Freeform 85">
              <a:extLst>
                <a:ext uri="{FF2B5EF4-FFF2-40B4-BE49-F238E27FC236}">
                  <a16:creationId xmlns:a16="http://schemas.microsoft.com/office/drawing/2014/main" id="{93A93F39-A8DC-4397-901A-1CD4DA4F7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2371726"/>
              <a:ext cx="60325" cy="14288"/>
            </a:xfrm>
            <a:custGeom>
              <a:avLst/>
              <a:gdLst>
                <a:gd name="T0" fmla="*/ 14 w 16"/>
                <a:gd name="T1" fmla="*/ 0 h 4"/>
                <a:gd name="T2" fmla="*/ 2 w 16"/>
                <a:gd name="T3" fmla="*/ 0 h 4"/>
                <a:gd name="T4" fmla="*/ 2 w 16"/>
                <a:gd name="T5" fmla="*/ 0 h 4"/>
                <a:gd name="T6" fmla="*/ 0 w 16"/>
                <a:gd name="T7" fmla="*/ 2 h 4"/>
                <a:gd name="T8" fmla="*/ 2 w 16"/>
                <a:gd name="T9" fmla="*/ 4 h 4"/>
                <a:gd name="T10" fmla="*/ 14 w 16"/>
                <a:gd name="T11" fmla="*/ 4 h 4"/>
                <a:gd name="T12" fmla="*/ 14 w 16"/>
                <a:gd name="T13" fmla="*/ 4 h 4"/>
                <a:gd name="T14" fmla="*/ 16 w 16"/>
                <a:gd name="T15" fmla="*/ 2 h 4"/>
                <a:gd name="T16" fmla="*/ 14 w 16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3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6" name="Freeform 86">
              <a:extLst>
                <a:ext uri="{FF2B5EF4-FFF2-40B4-BE49-F238E27FC236}">
                  <a16:creationId xmlns:a16="http://schemas.microsoft.com/office/drawing/2014/main" id="{1A7BC19E-10CC-4E8E-B53D-83057EC8B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8475" y="2401888"/>
              <a:ext cx="36513" cy="14288"/>
            </a:xfrm>
            <a:custGeom>
              <a:avLst/>
              <a:gdLst>
                <a:gd name="T0" fmla="*/ 8 w 10"/>
                <a:gd name="T1" fmla="*/ 0 h 4"/>
                <a:gd name="T2" fmla="*/ 2 w 10"/>
                <a:gd name="T3" fmla="*/ 0 h 4"/>
                <a:gd name="T4" fmla="*/ 0 w 10"/>
                <a:gd name="T5" fmla="*/ 2 h 4"/>
                <a:gd name="T6" fmla="*/ 2 w 10"/>
                <a:gd name="T7" fmla="*/ 4 h 4"/>
                <a:gd name="T8" fmla="*/ 8 w 10"/>
                <a:gd name="T9" fmla="*/ 4 h 4"/>
                <a:gd name="T10" fmla="*/ 10 w 10"/>
                <a:gd name="T11" fmla="*/ 2 h 4"/>
                <a:gd name="T12" fmla="*/ 8 w 10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7" name="Freeform 87">
              <a:extLst>
                <a:ext uri="{FF2B5EF4-FFF2-40B4-BE49-F238E27FC236}">
                  <a16:creationId xmlns:a16="http://schemas.microsoft.com/office/drawing/2014/main" id="{B3B3D95B-CAEB-4240-9A28-DE718E3A1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2763" y="2430463"/>
              <a:ext cx="22225" cy="15875"/>
            </a:xfrm>
            <a:custGeom>
              <a:avLst/>
              <a:gdLst>
                <a:gd name="T0" fmla="*/ 4 w 6"/>
                <a:gd name="T1" fmla="*/ 0 h 4"/>
                <a:gd name="T2" fmla="*/ 2 w 6"/>
                <a:gd name="T3" fmla="*/ 0 h 4"/>
                <a:gd name="T4" fmla="*/ 0 w 6"/>
                <a:gd name="T5" fmla="*/ 2 h 4"/>
                <a:gd name="T6" fmla="*/ 2 w 6"/>
                <a:gd name="T7" fmla="*/ 4 h 4"/>
                <a:gd name="T8" fmla="*/ 4 w 6"/>
                <a:gd name="T9" fmla="*/ 4 h 4"/>
                <a:gd name="T10" fmla="*/ 6 w 6"/>
                <a:gd name="T11" fmla="*/ 2 h 4"/>
                <a:gd name="T12" fmla="*/ 4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8" name="Freeform 88">
              <a:extLst>
                <a:ext uri="{FF2B5EF4-FFF2-40B4-BE49-F238E27FC236}">
                  <a16:creationId xmlns:a16="http://schemas.microsoft.com/office/drawing/2014/main" id="{065A3CD3-90DC-42D7-9F09-E4D477A543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3900" y="2344738"/>
              <a:ext cx="112713" cy="128588"/>
            </a:xfrm>
            <a:custGeom>
              <a:avLst/>
              <a:gdLst>
                <a:gd name="T0" fmla="*/ 30 w 30"/>
                <a:gd name="T1" fmla="*/ 18 h 34"/>
                <a:gd name="T2" fmla="*/ 30 w 30"/>
                <a:gd name="T3" fmla="*/ 17 h 34"/>
                <a:gd name="T4" fmla="*/ 30 w 30"/>
                <a:gd name="T5" fmla="*/ 17 h 34"/>
                <a:gd name="T6" fmla="*/ 30 w 30"/>
                <a:gd name="T7" fmla="*/ 17 h 34"/>
                <a:gd name="T8" fmla="*/ 20 w 30"/>
                <a:gd name="T9" fmla="*/ 1 h 34"/>
                <a:gd name="T10" fmla="*/ 18 w 30"/>
                <a:gd name="T11" fmla="*/ 0 h 34"/>
                <a:gd name="T12" fmla="*/ 2 w 30"/>
                <a:gd name="T13" fmla="*/ 0 h 34"/>
                <a:gd name="T14" fmla="*/ 0 w 30"/>
                <a:gd name="T15" fmla="*/ 2 h 34"/>
                <a:gd name="T16" fmla="*/ 0 w 30"/>
                <a:gd name="T17" fmla="*/ 18 h 34"/>
                <a:gd name="T18" fmla="*/ 0 w 30"/>
                <a:gd name="T19" fmla="*/ 32 h 34"/>
                <a:gd name="T20" fmla="*/ 2 w 30"/>
                <a:gd name="T21" fmla="*/ 34 h 34"/>
                <a:gd name="T22" fmla="*/ 3 w 30"/>
                <a:gd name="T23" fmla="*/ 34 h 34"/>
                <a:gd name="T24" fmla="*/ 3 w 30"/>
                <a:gd name="T25" fmla="*/ 32 h 34"/>
                <a:gd name="T26" fmla="*/ 12 w 30"/>
                <a:gd name="T27" fmla="*/ 23 h 34"/>
                <a:gd name="T28" fmla="*/ 21 w 30"/>
                <a:gd name="T29" fmla="*/ 32 h 34"/>
                <a:gd name="T30" fmla="*/ 21 w 30"/>
                <a:gd name="T31" fmla="*/ 34 h 34"/>
                <a:gd name="T32" fmla="*/ 28 w 30"/>
                <a:gd name="T33" fmla="*/ 34 h 34"/>
                <a:gd name="T34" fmla="*/ 30 w 30"/>
                <a:gd name="T35" fmla="*/ 32 h 34"/>
                <a:gd name="T36" fmla="*/ 30 w 30"/>
                <a:gd name="T37" fmla="*/ 18 h 34"/>
                <a:gd name="T38" fmla="*/ 30 w 30"/>
                <a:gd name="T39" fmla="*/ 18 h 34"/>
                <a:gd name="T40" fmla="*/ 4 w 30"/>
                <a:gd name="T41" fmla="*/ 16 h 34"/>
                <a:gd name="T42" fmla="*/ 4 w 30"/>
                <a:gd name="T43" fmla="*/ 4 h 34"/>
                <a:gd name="T44" fmla="*/ 17 w 30"/>
                <a:gd name="T45" fmla="*/ 4 h 34"/>
                <a:gd name="T46" fmla="*/ 24 w 30"/>
                <a:gd name="T47" fmla="*/ 16 h 34"/>
                <a:gd name="T48" fmla="*/ 4 w 30"/>
                <a:gd name="T49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34">
                  <a:moveTo>
                    <a:pt x="30" y="18"/>
                  </a:moveTo>
                  <a:cubicBezTo>
                    <a:pt x="30" y="18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1" y="34"/>
                    <a:pt x="2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3"/>
                    <a:pt x="3" y="33"/>
                    <a:pt x="3" y="32"/>
                  </a:cubicBezTo>
                  <a:cubicBezTo>
                    <a:pt x="3" y="27"/>
                    <a:pt x="7" y="23"/>
                    <a:pt x="12" y="23"/>
                  </a:cubicBezTo>
                  <a:cubicBezTo>
                    <a:pt x="17" y="23"/>
                    <a:pt x="21" y="27"/>
                    <a:pt x="21" y="32"/>
                  </a:cubicBezTo>
                  <a:cubicBezTo>
                    <a:pt x="21" y="33"/>
                    <a:pt x="21" y="33"/>
                    <a:pt x="21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4"/>
                    <a:pt x="30" y="33"/>
                    <a:pt x="30" y="32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lose/>
                  <a:moveTo>
                    <a:pt x="4" y="16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4" y="16"/>
                    <a:pt x="24" y="16"/>
                    <a:pt x="24" y="16"/>
                  </a:cubicBezTo>
                  <a:lnTo>
                    <a:pt x="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39" name="Freeform 2802">
            <a:extLst>
              <a:ext uri="{FF2B5EF4-FFF2-40B4-BE49-F238E27FC236}">
                <a16:creationId xmlns:a16="http://schemas.microsoft.com/office/drawing/2014/main" id="{C76EFBFB-9C5D-4AC5-A871-6C5B6E38465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896457" y="1274038"/>
            <a:ext cx="493230" cy="360000"/>
          </a:xfrm>
          <a:custGeom>
            <a:avLst/>
            <a:gdLst>
              <a:gd name="T0" fmla="*/ 577 w 697"/>
              <a:gd name="T1" fmla="*/ 360 h 505"/>
              <a:gd name="T2" fmla="*/ 649 w 697"/>
              <a:gd name="T3" fmla="*/ 480 h 505"/>
              <a:gd name="T4" fmla="*/ 649 w 697"/>
              <a:gd name="T5" fmla="*/ 432 h 505"/>
              <a:gd name="T6" fmla="*/ 177 w 697"/>
              <a:gd name="T7" fmla="*/ 24 h 505"/>
              <a:gd name="T8" fmla="*/ 125 w 697"/>
              <a:gd name="T9" fmla="*/ 192 h 505"/>
              <a:gd name="T10" fmla="*/ 337 w 697"/>
              <a:gd name="T11" fmla="*/ 272 h 505"/>
              <a:gd name="T12" fmla="*/ 348 w 697"/>
              <a:gd name="T13" fmla="*/ 264 h 505"/>
              <a:gd name="T14" fmla="*/ 360 w 697"/>
              <a:gd name="T15" fmla="*/ 272 h 505"/>
              <a:gd name="T16" fmla="*/ 360 w 697"/>
              <a:gd name="T17" fmla="*/ 304 h 505"/>
              <a:gd name="T18" fmla="*/ 348 w 697"/>
              <a:gd name="T19" fmla="*/ 312 h 505"/>
              <a:gd name="T20" fmla="*/ 337 w 697"/>
              <a:gd name="T21" fmla="*/ 304 h 505"/>
              <a:gd name="T22" fmla="*/ 264 w 697"/>
              <a:gd name="T23" fmla="*/ 432 h 505"/>
              <a:gd name="T24" fmla="*/ 433 w 697"/>
              <a:gd name="T25" fmla="*/ 432 h 505"/>
              <a:gd name="T26" fmla="*/ 24 w 697"/>
              <a:gd name="T27" fmla="*/ 312 h 505"/>
              <a:gd name="T28" fmla="*/ 121 w 697"/>
              <a:gd name="T29" fmla="*/ 480 h 505"/>
              <a:gd name="T30" fmla="*/ 121 w 697"/>
              <a:gd name="T31" fmla="*/ 432 h 505"/>
              <a:gd name="T32" fmla="*/ 697 w 697"/>
              <a:gd name="T33" fmla="*/ 156 h 505"/>
              <a:gd name="T34" fmla="*/ 690 w 697"/>
              <a:gd name="T35" fmla="*/ 145 h 505"/>
              <a:gd name="T36" fmla="*/ 586 w 697"/>
              <a:gd name="T37" fmla="*/ 145 h 505"/>
              <a:gd name="T38" fmla="*/ 538 w 697"/>
              <a:gd name="T39" fmla="*/ 5 h 505"/>
              <a:gd name="T40" fmla="*/ 528 w 697"/>
              <a:gd name="T41" fmla="*/ 0 h 505"/>
              <a:gd name="T42" fmla="*/ 161 w 697"/>
              <a:gd name="T43" fmla="*/ 3 h 505"/>
              <a:gd name="T44" fmla="*/ 114 w 697"/>
              <a:gd name="T45" fmla="*/ 146 h 505"/>
              <a:gd name="T46" fmla="*/ 12 w 697"/>
              <a:gd name="T47" fmla="*/ 144 h 505"/>
              <a:gd name="T48" fmla="*/ 1 w 697"/>
              <a:gd name="T49" fmla="*/ 151 h 505"/>
              <a:gd name="T50" fmla="*/ 1 w 697"/>
              <a:gd name="T51" fmla="*/ 209 h 505"/>
              <a:gd name="T52" fmla="*/ 12 w 697"/>
              <a:gd name="T53" fmla="*/ 216 h 505"/>
              <a:gd name="T54" fmla="*/ 2 w 697"/>
              <a:gd name="T55" fmla="*/ 293 h 505"/>
              <a:gd name="T56" fmla="*/ 0 w 697"/>
              <a:gd name="T57" fmla="*/ 300 h 505"/>
              <a:gd name="T58" fmla="*/ 1 w 697"/>
              <a:gd name="T59" fmla="*/ 425 h 505"/>
              <a:gd name="T60" fmla="*/ 12 w 697"/>
              <a:gd name="T61" fmla="*/ 432 h 505"/>
              <a:gd name="T62" fmla="*/ 25 w 697"/>
              <a:gd name="T63" fmla="*/ 498 h 505"/>
              <a:gd name="T64" fmla="*/ 36 w 697"/>
              <a:gd name="T65" fmla="*/ 505 h 505"/>
              <a:gd name="T66" fmla="*/ 141 w 697"/>
              <a:gd name="T67" fmla="*/ 501 h 505"/>
              <a:gd name="T68" fmla="*/ 144 w 697"/>
              <a:gd name="T69" fmla="*/ 432 h 505"/>
              <a:gd name="T70" fmla="*/ 242 w 697"/>
              <a:gd name="T71" fmla="*/ 449 h 505"/>
              <a:gd name="T72" fmla="*/ 253 w 697"/>
              <a:gd name="T73" fmla="*/ 456 h 505"/>
              <a:gd name="T74" fmla="*/ 453 w 697"/>
              <a:gd name="T75" fmla="*/ 453 h 505"/>
              <a:gd name="T76" fmla="*/ 456 w 697"/>
              <a:gd name="T77" fmla="*/ 432 h 505"/>
              <a:gd name="T78" fmla="*/ 554 w 697"/>
              <a:gd name="T79" fmla="*/ 498 h 505"/>
              <a:gd name="T80" fmla="*/ 565 w 697"/>
              <a:gd name="T81" fmla="*/ 505 h 505"/>
              <a:gd name="T82" fmla="*/ 669 w 697"/>
              <a:gd name="T83" fmla="*/ 501 h 505"/>
              <a:gd name="T84" fmla="*/ 673 w 697"/>
              <a:gd name="T85" fmla="*/ 432 h 505"/>
              <a:gd name="T86" fmla="*/ 693 w 697"/>
              <a:gd name="T87" fmla="*/ 428 h 505"/>
              <a:gd name="T88" fmla="*/ 697 w 697"/>
              <a:gd name="T89" fmla="*/ 373 h 505"/>
              <a:gd name="T90" fmla="*/ 696 w 697"/>
              <a:gd name="T91" fmla="*/ 296 h 505"/>
              <a:gd name="T92" fmla="*/ 618 w 697"/>
              <a:gd name="T93" fmla="*/ 216 h 505"/>
              <a:gd name="T94" fmla="*/ 693 w 697"/>
              <a:gd name="T95" fmla="*/ 213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97" h="505">
                <a:moveTo>
                  <a:pt x="673" y="312"/>
                </a:moveTo>
                <a:lnTo>
                  <a:pt x="673" y="360"/>
                </a:lnTo>
                <a:lnTo>
                  <a:pt x="577" y="360"/>
                </a:lnTo>
                <a:lnTo>
                  <a:pt x="577" y="312"/>
                </a:lnTo>
                <a:lnTo>
                  <a:pt x="673" y="312"/>
                </a:lnTo>
                <a:close/>
                <a:moveTo>
                  <a:pt x="649" y="480"/>
                </a:moveTo>
                <a:lnTo>
                  <a:pt x="577" y="480"/>
                </a:lnTo>
                <a:lnTo>
                  <a:pt x="577" y="432"/>
                </a:lnTo>
                <a:lnTo>
                  <a:pt x="649" y="432"/>
                </a:lnTo>
                <a:lnTo>
                  <a:pt x="649" y="480"/>
                </a:lnTo>
                <a:close/>
                <a:moveTo>
                  <a:pt x="125" y="192"/>
                </a:moveTo>
                <a:lnTo>
                  <a:pt x="177" y="24"/>
                </a:lnTo>
                <a:lnTo>
                  <a:pt x="520" y="24"/>
                </a:lnTo>
                <a:lnTo>
                  <a:pt x="572" y="192"/>
                </a:lnTo>
                <a:lnTo>
                  <a:pt x="125" y="192"/>
                </a:lnTo>
                <a:close/>
                <a:moveTo>
                  <a:pt x="336" y="300"/>
                </a:moveTo>
                <a:lnTo>
                  <a:pt x="336" y="276"/>
                </a:lnTo>
                <a:lnTo>
                  <a:pt x="337" y="272"/>
                </a:lnTo>
                <a:lnTo>
                  <a:pt x="340" y="268"/>
                </a:lnTo>
                <a:lnTo>
                  <a:pt x="344" y="265"/>
                </a:lnTo>
                <a:lnTo>
                  <a:pt x="348" y="264"/>
                </a:lnTo>
                <a:lnTo>
                  <a:pt x="353" y="265"/>
                </a:lnTo>
                <a:lnTo>
                  <a:pt x="356" y="268"/>
                </a:lnTo>
                <a:lnTo>
                  <a:pt x="360" y="272"/>
                </a:lnTo>
                <a:lnTo>
                  <a:pt x="361" y="276"/>
                </a:lnTo>
                <a:lnTo>
                  <a:pt x="361" y="300"/>
                </a:lnTo>
                <a:lnTo>
                  <a:pt x="360" y="304"/>
                </a:lnTo>
                <a:lnTo>
                  <a:pt x="356" y="309"/>
                </a:lnTo>
                <a:lnTo>
                  <a:pt x="353" y="312"/>
                </a:lnTo>
                <a:lnTo>
                  <a:pt x="348" y="312"/>
                </a:lnTo>
                <a:lnTo>
                  <a:pt x="344" y="312"/>
                </a:lnTo>
                <a:lnTo>
                  <a:pt x="340" y="309"/>
                </a:lnTo>
                <a:lnTo>
                  <a:pt x="337" y="304"/>
                </a:lnTo>
                <a:lnTo>
                  <a:pt x="336" y="300"/>
                </a:lnTo>
                <a:close/>
                <a:moveTo>
                  <a:pt x="433" y="432"/>
                </a:moveTo>
                <a:lnTo>
                  <a:pt x="264" y="432"/>
                </a:lnTo>
                <a:lnTo>
                  <a:pt x="264" y="360"/>
                </a:lnTo>
                <a:lnTo>
                  <a:pt x="433" y="360"/>
                </a:lnTo>
                <a:lnTo>
                  <a:pt x="433" y="432"/>
                </a:lnTo>
                <a:close/>
                <a:moveTo>
                  <a:pt x="121" y="360"/>
                </a:moveTo>
                <a:lnTo>
                  <a:pt x="24" y="360"/>
                </a:lnTo>
                <a:lnTo>
                  <a:pt x="24" y="312"/>
                </a:lnTo>
                <a:lnTo>
                  <a:pt x="121" y="312"/>
                </a:lnTo>
                <a:lnTo>
                  <a:pt x="121" y="360"/>
                </a:lnTo>
                <a:close/>
                <a:moveTo>
                  <a:pt x="121" y="480"/>
                </a:moveTo>
                <a:lnTo>
                  <a:pt x="49" y="480"/>
                </a:lnTo>
                <a:lnTo>
                  <a:pt x="49" y="432"/>
                </a:lnTo>
                <a:lnTo>
                  <a:pt x="121" y="432"/>
                </a:lnTo>
                <a:lnTo>
                  <a:pt x="121" y="480"/>
                </a:lnTo>
                <a:close/>
                <a:moveTo>
                  <a:pt x="697" y="204"/>
                </a:moveTo>
                <a:lnTo>
                  <a:pt x="697" y="156"/>
                </a:lnTo>
                <a:lnTo>
                  <a:pt x="696" y="151"/>
                </a:lnTo>
                <a:lnTo>
                  <a:pt x="693" y="148"/>
                </a:lnTo>
                <a:lnTo>
                  <a:pt x="690" y="145"/>
                </a:lnTo>
                <a:lnTo>
                  <a:pt x="685" y="144"/>
                </a:lnTo>
                <a:lnTo>
                  <a:pt x="588" y="144"/>
                </a:lnTo>
                <a:lnTo>
                  <a:pt x="586" y="145"/>
                </a:lnTo>
                <a:lnTo>
                  <a:pt x="583" y="146"/>
                </a:lnTo>
                <a:lnTo>
                  <a:pt x="540" y="8"/>
                </a:lnTo>
                <a:lnTo>
                  <a:pt x="538" y="5"/>
                </a:lnTo>
                <a:lnTo>
                  <a:pt x="535" y="3"/>
                </a:lnTo>
                <a:lnTo>
                  <a:pt x="532" y="1"/>
                </a:lnTo>
                <a:lnTo>
                  <a:pt x="528" y="0"/>
                </a:lnTo>
                <a:lnTo>
                  <a:pt x="169" y="0"/>
                </a:lnTo>
                <a:lnTo>
                  <a:pt x="164" y="1"/>
                </a:lnTo>
                <a:lnTo>
                  <a:pt x="161" y="3"/>
                </a:lnTo>
                <a:lnTo>
                  <a:pt x="158" y="5"/>
                </a:lnTo>
                <a:lnTo>
                  <a:pt x="157" y="8"/>
                </a:lnTo>
                <a:lnTo>
                  <a:pt x="114" y="146"/>
                </a:lnTo>
                <a:lnTo>
                  <a:pt x="112" y="145"/>
                </a:lnTo>
                <a:lnTo>
                  <a:pt x="109" y="144"/>
                </a:lnTo>
                <a:lnTo>
                  <a:pt x="12" y="144"/>
                </a:lnTo>
                <a:lnTo>
                  <a:pt x="8" y="145"/>
                </a:lnTo>
                <a:lnTo>
                  <a:pt x="4" y="148"/>
                </a:lnTo>
                <a:lnTo>
                  <a:pt x="1" y="151"/>
                </a:lnTo>
                <a:lnTo>
                  <a:pt x="0" y="156"/>
                </a:lnTo>
                <a:lnTo>
                  <a:pt x="0" y="204"/>
                </a:lnTo>
                <a:lnTo>
                  <a:pt x="1" y="209"/>
                </a:lnTo>
                <a:lnTo>
                  <a:pt x="4" y="213"/>
                </a:lnTo>
                <a:lnTo>
                  <a:pt x="8" y="215"/>
                </a:lnTo>
                <a:lnTo>
                  <a:pt x="12" y="216"/>
                </a:lnTo>
                <a:lnTo>
                  <a:pt x="79" y="216"/>
                </a:lnTo>
                <a:lnTo>
                  <a:pt x="4" y="291"/>
                </a:lnTo>
                <a:lnTo>
                  <a:pt x="2" y="293"/>
                </a:lnTo>
                <a:lnTo>
                  <a:pt x="1" y="296"/>
                </a:lnTo>
                <a:lnTo>
                  <a:pt x="1" y="298"/>
                </a:lnTo>
                <a:lnTo>
                  <a:pt x="0" y="300"/>
                </a:lnTo>
                <a:lnTo>
                  <a:pt x="0" y="373"/>
                </a:lnTo>
                <a:lnTo>
                  <a:pt x="0" y="420"/>
                </a:lnTo>
                <a:lnTo>
                  <a:pt x="1" y="425"/>
                </a:lnTo>
                <a:lnTo>
                  <a:pt x="4" y="428"/>
                </a:lnTo>
                <a:lnTo>
                  <a:pt x="8" y="431"/>
                </a:lnTo>
                <a:lnTo>
                  <a:pt x="12" y="432"/>
                </a:lnTo>
                <a:lnTo>
                  <a:pt x="24" y="432"/>
                </a:lnTo>
                <a:lnTo>
                  <a:pt x="24" y="492"/>
                </a:lnTo>
                <a:lnTo>
                  <a:pt x="25" y="498"/>
                </a:lnTo>
                <a:lnTo>
                  <a:pt x="27" y="501"/>
                </a:lnTo>
                <a:lnTo>
                  <a:pt x="31" y="504"/>
                </a:lnTo>
                <a:lnTo>
                  <a:pt x="36" y="505"/>
                </a:lnTo>
                <a:lnTo>
                  <a:pt x="132" y="505"/>
                </a:lnTo>
                <a:lnTo>
                  <a:pt x="137" y="504"/>
                </a:lnTo>
                <a:lnTo>
                  <a:pt x="141" y="501"/>
                </a:lnTo>
                <a:lnTo>
                  <a:pt x="143" y="498"/>
                </a:lnTo>
                <a:lnTo>
                  <a:pt x="144" y="492"/>
                </a:lnTo>
                <a:lnTo>
                  <a:pt x="144" y="432"/>
                </a:lnTo>
                <a:lnTo>
                  <a:pt x="241" y="432"/>
                </a:lnTo>
                <a:lnTo>
                  <a:pt x="241" y="444"/>
                </a:lnTo>
                <a:lnTo>
                  <a:pt x="242" y="449"/>
                </a:lnTo>
                <a:lnTo>
                  <a:pt x="244" y="453"/>
                </a:lnTo>
                <a:lnTo>
                  <a:pt x="248" y="455"/>
                </a:lnTo>
                <a:lnTo>
                  <a:pt x="253" y="456"/>
                </a:lnTo>
                <a:lnTo>
                  <a:pt x="445" y="456"/>
                </a:lnTo>
                <a:lnTo>
                  <a:pt x="449" y="455"/>
                </a:lnTo>
                <a:lnTo>
                  <a:pt x="453" y="453"/>
                </a:lnTo>
                <a:lnTo>
                  <a:pt x="456" y="449"/>
                </a:lnTo>
                <a:lnTo>
                  <a:pt x="456" y="444"/>
                </a:lnTo>
                <a:lnTo>
                  <a:pt x="456" y="432"/>
                </a:lnTo>
                <a:lnTo>
                  <a:pt x="553" y="432"/>
                </a:lnTo>
                <a:lnTo>
                  <a:pt x="553" y="492"/>
                </a:lnTo>
                <a:lnTo>
                  <a:pt x="554" y="498"/>
                </a:lnTo>
                <a:lnTo>
                  <a:pt x="556" y="501"/>
                </a:lnTo>
                <a:lnTo>
                  <a:pt x="560" y="504"/>
                </a:lnTo>
                <a:lnTo>
                  <a:pt x="565" y="505"/>
                </a:lnTo>
                <a:lnTo>
                  <a:pt x="660" y="505"/>
                </a:lnTo>
                <a:lnTo>
                  <a:pt x="665" y="504"/>
                </a:lnTo>
                <a:lnTo>
                  <a:pt x="669" y="501"/>
                </a:lnTo>
                <a:lnTo>
                  <a:pt x="671" y="498"/>
                </a:lnTo>
                <a:lnTo>
                  <a:pt x="673" y="492"/>
                </a:lnTo>
                <a:lnTo>
                  <a:pt x="673" y="432"/>
                </a:lnTo>
                <a:lnTo>
                  <a:pt x="685" y="432"/>
                </a:lnTo>
                <a:lnTo>
                  <a:pt x="690" y="431"/>
                </a:lnTo>
                <a:lnTo>
                  <a:pt x="693" y="428"/>
                </a:lnTo>
                <a:lnTo>
                  <a:pt x="696" y="425"/>
                </a:lnTo>
                <a:lnTo>
                  <a:pt x="697" y="420"/>
                </a:lnTo>
                <a:lnTo>
                  <a:pt x="697" y="373"/>
                </a:lnTo>
                <a:lnTo>
                  <a:pt x="697" y="300"/>
                </a:lnTo>
                <a:lnTo>
                  <a:pt x="697" y="298"/>
                </a:lnTo>
                <a:lnTo>
                  <a:pt x="696" y="296"/>
                </a:lnTo>
                <a:lnTo>
                  <a:pt x="695" y="293"/>
                </a:lnTo>
                <a:lnTo>
                  <a:pt x="693" y="291"/>
                </a:lnTo>
                <a:lnTo>
                  <a:pt x="618" y="216"/>
                </a:lnTo>
                <a:lnTo>
                  <a:pt x="685" y="216"/>
                </a:lnTo>
                <a:lnTo>
                  <a:pt x="690" y="215"/>
                </a:lnTo>
                <a:lnTo>
                  <a:pt x="693" y="213"/>
                </a:lnTo>
                <a:lnTo>
                  <a:pt x="696" y="209"/>
                </a:lnTo>
                <a:lnTo>
                  <a:pt x="697" y="2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40" name="Group 439">
            <a:extLst>
              <a:ext uri="{FF2B5EF4-FFF2-40B4-BE49-F238E27FC236}">
                <a16:creationId xmlns:a16="http://schemas.microsoft.com/office/drawing/2014/main" id="{9D9D285F-3100-4B30-9BB2-2540A1B55FDB}"/>
              </a:ext>
            </a:extLst>
          </p:cNvPr>
          <p:cNvGrpSpPr>
            <a:grpSpLocks noChangeAspect="1"/>
          </p:cNvGrpSpPr>
          <p:nvPr/>
        </p:nvGrpSpPr>
        <p:grpSpPr>
          <a:xfrm>
            <a:off x="8671803" y="1274038"/>
            <a:ext cx="668040" cy="360000"/>
            <a:chOff x="4322763" y="5497513"/>
            <a:chExt cx="285750" cy="153988"/>
          </a:xfrm>
          <a:solidFill>
            <a:schemeClr val="bg1"/>
          </a:solidFill>
        </p:grpSpPr>
        <p:sp>
          <p:nvSpPr>
            <p:cNvPr id="441" name="Freeform 2815">
              <a:extLst>
                <a:ext uri="{FF2B5EF4-FFF2-40B4-BE49-F238E27FC236}">
                  <a16:creationId xmlns:a16="http://schemas.microsoft.com/office/drawing/2014/main" id="{7CCF9212-0483-4E0A-83B9-4C925D1C4B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2763" y="5497513"/>
              <a:ext cx="285750" cy="125413"/>
            </a:xfrm>
            <a:custGeom>
              <a:avLst/>
              <a:gdLst>
                <a:gd name="T0" fmla="*/ 263 w 720"/>
                <a:gd name="T1" fmla="*/ 138 h 312"/>
                <a:gd name="T2" fmla="*/ 256 w 720"/>
                <a:gd name="T3" fmla="*/ 144 h 312"/>
                <a:gd name="T4" fmla="*/ 247 w 720"/>
                <a:gd name="T5" fmla="*/ 143 h 312"/>
                <a:gd name="T6" fmla="*/ 241 w 720"/>
                <a:gd name="T7" fmla="*/ 132 h 312"/>
                <a:gd name="T8" fmla="*/ 279 w 720"/>
                <a:gd name="T9" fmla="*/ 52 h 312"/>
                <a:gd name="T10" fmla="*/ 288 w 720"/>
                <a:gd name="T11" fmla="*/ 48 h 312"/>
                <a:gd name="T12" fmla="*/ 333 w 720"/>
                <a:gd name="T13" fmla="*/ 51 h 312"/>
                <a:gd name="T14" fmla="*/ 335 w 720"/>
                <a:gd name="T15" fmla="*/ 65 h 312"/>
                <a:gd name="T16" fmla="*/ 324 w 720"/>
                <a:gd name="T17" fmla="*/ 72 h 312"/>
                <a:gd name="T18" fmla="*/ 697 w 720"/>
                <a:gd name="T19" fmla="*/ 132 h 312"/>
                <a:gd name="T20" fmla="*/ 690 w 720"/>
                <a:gd name="T21" fmla="*/ 121 h 312"/>
                <a:gd name="T22" fmla="*/ 673 w 720"/>
                <a:gd name="T23" fmla="*/ 83 h 312"/>
                <a:gd name="T24" fmla="*/ 719 w 720"/>
                <a:gd name="T25" fmla="*/ 66 h 312"/>
                <a:gd name="T26" fmla="*/ 718 w 720"/>
                <a:gd name="T27" fmla="*/ 52 h 312"/>
                <a:gd name="T28" fmla="*/ 710 w 720"/>
                <a:gd name="T29" fmla="*/ 48 h 312"/>
                <a:gd name="T30" fmla="*/ 622 w 720"/>
                <a:gd name="T31" fmla="*/ 73 h 312"/>
                <a:gd name="T32" fmla="*/ 613 w 720"/>
                <a:gd name="T33" fmla="*/ 83 h 312"/>
                <a:gd name="T34" fmla="*/ 618 w 720"/>
                <a:gd name="T35" fmla="*/ 94 h 312"/>
                <a:gd name="T36" fmla="*/ 626 w 720"/>
                <a:gd name="T37" fmla="*/ 96 h 312"/>
                <a:gd name="T38" fmla="*/ 649 w 720"/>
                <a:gd name="T39" fmla="*/ 120 h 312"/>
                <a:gd name="T40" fmla="*/ 399 w 720"/>
                <a:gd name="T41" fmla="*/ 1 h 312"/>
                <a:gd name="T42" fmla="*/ 249 w 720"/>
                <a:gd name="T43" fmla="*/ 1 h 312"/>
                <a:gd name="T44" fmla="*/ 242 w 720"/>
                <a:gd name="T45" fmla="*/ 6 h 312"/>
                <a:gd name="T46" fmla="*/ 55 w 720"/>
                <a:gd name="T47" fmla="*/ 120 h 312"/>
                <a:gd name="T48" fmla="*/ 37 w 720"/>
                <a:gd name="T49" fmla="*/ 125 h 312"/>
                <a:gd name="T50" fmla="*/ 22 w 720"/>
                <a:gd name="T51" fmla="*/ 135 h 312"/>
                <a:gd name="T52" fmla="*/ 11 w 720"/>
                <a:gd name="T53" fmla="*/ 147 h 312"/>
                <a:gd name="T54" fmla="*/ 3 w 720"/>
                <a:gd name="T55" fmla="*/ 163 h 312"/>
                <a:gd name="T56" fmla="*/ 0 w 720"/>
                <a:gd name="T57" fmla="*/ 180 h 312"/>
                <a:gd name="T58" fmla="*/ 4 w 720"/>
                <a:gd name="T59" fmla="*/ 308 h 312"/>
                <a:gd name="T60" fmla="*/ 30 w 720"/>
                <a:gd name="T61" fmla="*/ 312 h 312"/>
                <a:gd name="T62" fmla="*/ 30 w 720"/>
                <a:gd name="T63" fmla="*/ 296 h 312"/>
                <a:gd name="T64" fmla="*/ 38 w 720"/>
                <a:gd name="T65" fmla="*/ 267 h 312"/>
                <a:gd name="T66" fmla="*/ 54 w 720"/>
                <a:gd name="T67" fmla="*/ 241 h 312"/>
                <a:gd name="T68" fmla="*/ 75 w 720"/>
                <a:gd name="T69" fmla="*/ 222 h 312"/>
                <a:gd name="T70" fmla="*/ 101 w 720"/>
                <a:gd name="T71" fmla="*/ 209 h 312"/>
                <a:gd name="T72" fmla="*/ 132 w 720"/>
                <a:gd name="T73" fmla="*/ 204 h 312"/>
                <a:gd name="T74" fmla="*/ 162 w 720"/>
                <a:gd name="T75" fmla="*/ 209 h 312"/>
                <a:gd name="T76" fmla="*/ 189 w 720"/>
                <a:gd name="T77" fmla="*/ 222 h 312"/>
                <a:gd name="T78" fmla="*/ 211 w 720"/>
                <a:gd name="T79" fmla="*/ 241 h 312"/>
                <a:gd name="T80" fmla="*/ 226 w 720"/>
                <a:gd name="T81" fmla="*/ 267 h 312"/>
                <a:gd name="T82" fmla="*/ 234 w 720"/>
                <a:gd name="T83" fmla="*/ 296 h 312"/>
                <a:gd name="T84" fmla="*/ 234 w 720"/>
                <a:gd name="T85" fmla="*/ 312 h 312"/>
                <a:gd name="T86" fmla="*/ 390 w 720"/>
                <a:gd name="T87" fmla="*/ 306 h 312"/>
                <a:gd name="T88" fmla="*/ 395 w 720"/>
                <a:gd name="T89" fmla="*/ 276 h 312"/>
                <a:gd name="T90" fmla="*/ 408 w 720"/>
                <a:gd name="T91" fmla="*/ 249 h 312"/>
                <a:gd name="T92" fmla="*/ 428 w 720"/>
                <a:gd name="T93" fmla="*/ 228 h 312"/>
                <a:gd name="T94" fmla="*/ 453 w 720"/>
                <a:gd name="T95" fmla="*/ 212 h 312"/>
                <a:gd name="T96" fmla="*/ 483 w 720"/>
                <a:gd name="T97" fmla="*/ 205 h 312"/>
                <a:gd name="T98" fmla="*/ 513 w 720"/>
                <a:gd name="T99" fmla="*/ 206 h 312"/>
                <a:gd name="T100" fmla="*/ 541 w 720"/>
                <a:gd name="T101" fmla="*/ 217 h 312"/>
                <a:gd name="T102" fmla="*/ 565 w 720"/>
                <a:gd name="T103" fmla="*/ 234 h 312"/>
                <a:gd name="T104" fmla="*/ 582 w 720"/>
                <a:gd name="T105" fmla="*/ 258 h 312"/>
                <a:gd name="T106" fmla="*/ 592 w 720"/>
                <a:gd name="T107" fmla="*/ 286 h 312"/>
                <a:gd name="T108" fmla="*/ 594 w 720"/>
                <a:gd name="T109" fmla="*/ 309 h 312"/>
                <a:gd name="T110" fmla="*/ 709 w 720"/>
                <a:gd name="T111" fmla="*/ 312 h 312"/>
                <a:gd name="T112" fmla="*/ 720 w 720"/>
                <a:gd name="T113" fmla="*/ 305 h 312"/>
                <a:gd name="T114" fmla="*/ 717 w 720"/>
                <a:gd name="T115" fmla="*/ 29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0" h="312">
                  <a:moveTo>
                    <a:pt x="324" y="72"/>
                  </a:moveTo>
                  <a:lnTo>
                    <a:pt x="296" y="72"/>
                  </a:lnTo>
                  <a:lnTo>
                    <a:pt x="263" y="138"/>
                  </a:lnTo>
                  <a:lnTo>
                    <a:pt x="261" y="141"/>
                  </a:lnTo>
                  <a:lnTo>
                    <a:pt x="259" y="143"/>
                  </a:lnTo>
                  <a:lnTo>
                    <a:pt x="256" y="144"/>
                  </a:lnTo>
                  <a:lnTo>
                    <a:pt x="252" y="144"/>
                  </a:lnTo>
                  <a:lnTo>
                    <a:pt x="250" y="144"/>
                  </a:lnTo>
                  <a:lnTo>
                    <a:pt x="247" y="143"/>
                  </a:lnTo>
                  <a:lnTo>
                    <a:pt x="244" y="140"/>
                  </a:lnTo>
                  <a:lnTo>
                    <a:pt x="241" y="137"/>
                  </a:lnTo>
                  <a:lnTo>
                    <a:pt x="241" y="132"/>
                  </a:lnTo>
                  <a:lnTo>
                    <a:pt x="242" y="128"/>
                  </a:lnTo>
                  <a:lnTo>
                    <a:pt x="277" y="55"/>
                  </a:lnTo>
                  <a:lnTo>
                    <a:pt x="279" y="52"/>
                  </a:lnTo>
                  <a:lnTo>
                    <a:pt x="282" y="50"/>
                  </a:lnTo>
                  <a:lnTo>
                    <a:pt x="285" y="48"/>
                  </a:lnTo>
                  <a:lnTo>
                    <a:pt x="288" y="48"/>
                  </a:lnTo>
                  <a:lnTo>
                    <a:pt x="324" y="48"/>
                  </a:lnTo>
                  <a:lnTo>
                    <a:pt x="329" y="49"/>
                  </a:lnTo>
                  <a:lnTo>
                    <a:pt x="333" y="51"/>
                  </a:lnTo>
                  <a:lnTo>
                    <a:pt x="335" y="55"/>
                  </a:lnTo>
                  <a:lnTo>
                    <a:pt x="336" y="60"/>
                  </a:lnTo>
                  <a:lnTo>
                    <a:pt x="335" y="65"/>
                  </a:lnTo>
                  <a:lnTo>
                    <a:pt x="333" y="69"/>
                  </a:lnTo>
                  <a:lnTo>
                    <a:pt x="329" y="71"/>
                  </a:lnTo>
                  <a:lnTo>
                    <a:pt x="324" y="72"/>
                  </a:lnTo>
                  <a:close/>
                  <a:moveTo>
                    <a:pt x="709" y="288"/>
                  </a:moveTo>
                  <a:lnTo>
                    <a:pt x="697" y="288"/>
                  </a:lnTo>
                  <a:lnTo>
                    <a:pt x="697" y="132"/>
                  </a:lnTo>
                  <a:lnTo>
                    <a:pt x="696" y="128"/>
                  </a:lnTo>
                  <a:lnTo>
                    <a:pt x="693" y="124"/>
                  </a:lnTo>
                  <a:lnTo>
                    <a:pt x="690" y="121"/>
                  </a:lnTo>
                  <a:lnTo>
                    <a:pt x="685" y="120"/>
                  </a:lnTo>
                  <a:lnTo>
                    <a:pt x="673" y="120"/>
                  </a:lnTo>
                  <a:lnTo>
                    <a:pt x="673" y="83"/>
                  </a:lnTo>
                  <a:lnTo>
                    <a:pt x="712" y="72"/>
                  </a:lnTo>
                  <a:lnTo>
                    <a:pt x="716" y="70"/>
                  </a:lnTo>
                  <a:lnTo>
                    <a:pt x="719" y="66"/>
                  </a:lnTo>
                  <a:lnTo>
                    <a:pt x="720" y="62"/>
                  </a:lnTo>
                  <a:lnTo>
                    <a:pt x="720" y="57"/>
                  </a:lnTo>
                  <a:lnTo>
                    <a:pt x="718" y="52"/>
                  </a:lnTo>
                  <a:lnTo>
                    <a:pt x="714" y="49"/>
                  </a:lnTo>
                  <a:lnTo>
                    <a:pt x="712" y="49"/>
                  </a:lnTo>
                  <a:lnTo>
                    <a:pt x="710" y="48"/>
                  </a:lnTo>
                  <a:lnTo>
                    <a:pt x="708" y="48"/>
                  </a:lnTo>
                  <a:lnTo>
                    <a:pt x="705" y="49"/>
                  </a:lnTo>
                  <a:lnTo>
                    <a:pt x="622" y="73"/>
                  </a:lnTo>
                  <a:lnTo>
                    <a:pt x="617" y="75"/>
                  </a:lnTo>
                  <a:lnTo>
                    <a:pt x="615" y="79"/>
                  </a:lnTo>
                  <a:lnTo>
                    <a:pt x="613" y="83"/>
                  </a:lnTo>
                  <a:lnTo>
                    <a:pt x="614" y="88"/>
                  </a:lnTo>
                  <a:lnTo>
                    <a:pt x="615" y="91"/>
                  </a:lnTo>
                  <a:lnTo>
                    <a:pt x="618" y="94"/>
                  </a:lnTo>
                  <a:lnTo>
                    <a:pt x="621" y="95"/>
                  </a:lnTo>
                  <a:lnTo>
                    <a:pt x="625" y="96"/>
                  </a:lnTo>
                  <a:lnTo>
                    <a:pt x="626" y="96"/>
                  </a:lnTo>
                  <a:lnTo>
                    <a:pt x="628" y="96"/>
                  </a:lnTo>
                  <a:lnTo>
                    <a:pt x="649" y="90"/>
                  </a:lnTo>
                  <a:lnTo>
                    <a:pt x="649" y="120"/>
                  </a:lnTo>
                  <a:lnTo>
                    <a:pt x="616" y="120"/>
                  </a:lnTo>
                  <a:lnTo>
                    <a:pt x="402" y="3"/>
                  </a:lnTo>
                  <a:lnTo>
                    <a:pt x="399" y="1"/>
                  </a:lnTo>
                  <a:lnTo>
                    <a:pt x="396" y="0"/>
                  </a:lnTo>
                  <a:lnTo>
                    <a:pt x="253" y="0"/>
                  </a:lnTo>
                  <a:lnTo>
                    <a:pt x="249" y="1"/>
                  </a:lnTo>
                  <a:lnTo>
                    <a:pt x="247" y="2"/>
                  </a:lnTo>
                  <a:lnTo>
                    <a:pt x="244" y="4"/>
                  </a:lnTo>
                  <a:lnTo>
                    <a:pt x="242" y="6"/>
                  </a:lnTo>
                  <a:lnTo>
                    <a:pt x="174" y="120"/>
                  </a:lnTo>
                  <a:lnTo>
                    <a:pt x="60" y="120"/>
                  </a:lnTo>
                  <a:lnTo>
                    <a:pt x="55" y="120"/>
                  </a:lnTo>
                  <a:lnTo>
                    <a:pt x="49" y="121"/>
                  </a:lnTo>
                  <a:lnTo>
                    <a:pt x="43" y="122"/>
                  </a:lnTo>
                  <a:lnTo>
                    <a:pt x="37" y="125"/>
                  </a:lnTo>
                  <a:lnTo>
                    <a:pt x="32" y="128"/>
                  </a:lnTo>
                  <a:lnTo>
                    <a:pt x="27" y="131"/>
                  </a:lnTo>
                  <a:lnTo>
                    <a:pt x="22" y="135"/>
                  </a:lnTo>
                  <a:lnTo>
                    <a:pt x="18" y="139"/>
                  </a:lnTo>
                  <a:lnTo>
                    <a:pt x="14" y="143"/>
                  </a:lnTo>
                  <a:lnTo>
                    <a:pt x="11" y="147"/>
                  </a:lnTo>
                  <a:lnTo>
                    <a:pt x="8" y="152"/>
                  </a:lnTo>
                  <a:lnTo>
                    <a:pt x="5" y="157"/>
                  </a:lnTo>
                  <a:lnTo>
                    <a:pt x="3" y="163"/>
                  </a:lnTo>
                  <a:lnTo>
                    <a:pt x="2" y="168"/>
                  </a:lnTo>
                  <a:lnTo>
                    <a:pt x="1" y="174"/>
                  </a:lnTo>
                  <a:lnTo>
                    <a:pt x="0" y="180"/>
                  </a:lnTo>
                  <a:lnTo>
                    <a:pt x="0" y="300"/>
                  </a:lnTo>
                  <a:lnTo>
                    <a:pt x="1" y="305"/>
                  </a:lnTo>
                  <a:lnTo>
                    <a:pt x="4" y="308"/>
                  </a:lnTo>
                  <a:lnTo>
                    <a:pt x="8" y="311"/>
                  </a:lnTo>
                  <a:lnTo>
                    <a:pt x="12" y="312"/>
                  </a:lnTo>
                  <a:lnTo>
                    <a:pt x="30" y="312"/>
                  </a:lnTo>
                  <a:lnTo>
                    <a:pt x="30" y="309"/>
                  </a:lnTo>
                  <a:lnTo>
                    <a:pt x="30" y="306"/>
                  </a:lnTo>
                  <a:lnTo>
                    <a:pt x="30" y="296"/>
                  </a:lnTo>
                  <a:lnTo>
                    <a:pt x="32" y="286"/>
                  </a:lnTo>
                  <a:lnTo>
                    <a:pt x="34" y="276"/>
                  </a:lnTo>
                  <a:lnTo>
                    <a:pt x="38" y="267"/>
                  </a:lnTo>
                  <a:lnTo>
                    <a:pt x="43" y="258"/>
                  </a:lnTo>
                  <a:lnTo>
                    <a:pt x="48" y="249"/>
                  </a:lnTo>
                  <a:lnTo>
                    <a:pt x="54" y="241"/>
                  </a:lnTo>
                  <a:lnTo>
                    <a:pt x="60" y="234"/>
                  </a:lnTo>
                  <a:lnTo>
                    <a:pt x="67" y="228"/>
                  </a:lnTo>
                  <a:lnTo>
                    <a:pt x="75" y="222"/>
                  </a:lnTo>
                  <a:lnTo>
                    <a:pt x="83" y="217"/>
                  </a:lnTo>
                  <a:lnTo>
                    <a:pt x="92" y="212"/>
                  </a:lnTo>
                  <a:lnTo>
                    <a:pt x="101" y="209"/>
                  </a:lnTo>
                  <a:lnTo>
                    <a:pt x="112" y="206"/>
                  </a:lnTo>
                  <a:lnTo>
                    <a:pt x="122" y="205"/>
                  </a:lnTo>
                  <a:lnTo>
                    <a:pt x="132" y="204"/>
                  </a:lnTo>
                  <a:lnTo>
                    <a:pt x="143" y="205"/>
                  </a:lnTo>
                  <a:lnTo>
                    <a:pt x="153" y="206"/>
                  </a:lnTo>
                  <a:lnTo>
                    <a:pt x="162" y="209"/>
                  </a:lnTo>
                  <a:lnTo>
                    <a:pt x="172" y="212"/>
                  </a:lnTo>
                  <a:lnTo>
                    <a:pt x="181" y="217"/>
                  </a:lnTo>
                  <a:lnTo>
                    <a:pt x="189" y="222"/>
                  </a:lnTo>
                  <a:lnTo>
                    <a:pt x="197" y="228"/>
                  </a:lnTo>
                  <a:lnTo>
                    <a:pt x="204" y="234"/>
                  </a:lnTo>
                  <a:lnTo>
                    <a:pt x="211" y="241"/>
                  </a:lnTo>
                  <a:lnTo>
                    <a:pt x="217" y="249"/>
                  </a:lnTo>
                  <a:lnTo>
                    <a:pt x="222" y="258"/>
                  </a:lnTo>
                  <a:lnTo>
                    <a:pt x="226" y="267"/>
                  </a:lnTo>
                  <a:lnTo>
                    <a:pt x="229" y="276"/>
                  </a:lnTo>
                  <a:lnTo>
                    <a:pt x="233" y="286"/>
                  </a:lnTo>
                  <a:lnTo>
                    <a:pt x="234" y="296"/>
                  </a:lnTo>
                  <a:lnTo>
                    <a:pt x="235" y="306"/>
                  </a:lnTo>
                  <a:lnTo>
                    <a:pt x="235" y="309"/>
                  </a:lnTo>
                  <a:lnTo>
                    <a:pt x="234" y="312"/>
                  </a:lnTo>
                  <a:lnTo>
                    <a:pt x="391" y="312"/>
                  </a:lnTo>
                  <a:lnTo>
                    <a:pt x="390" y="309"/>
                  </a:lnTo>
                  <a:lnTo>
                    <a:pt x="390" y="306"/>
                  </a:lnTo>
                  <a:lnTo>
                    <a:pt x="391" y="296"/>
                  </a:lnTo>
                  <a:lnTo>
                    <a:pt x="392" y="286"/>
                  </a:lnTo>
                  <a:lnTo>
                    <a:pt x="395" y="276"/>
                  </a:lnTo>
                  <a:lnTo>
                    <a:pt x="398" y="267"/>
                  </a:lnTo>
                  <a:lnTo>
                    <a:pt x="403" y="258"/>
                  </a:lnTo>
                  <a:lnTo>
                    <a:pt x="408" y="249"/>
                  </a:lnTo>
                  <a:lnTo>
                    <a:pt x="413" y="241"/>
                  </a:lnTo>
                  <a:lnTo>
                    <a:pt x="421" y="234"/>
                  </a:lnTo>
                  <a:lnTo>
                    <a:pt x="428" y="228"/>
                  </a:lnTo>
                  <a:lnTo>
                    <a:pt x="436" y="222"/>
                  </a:lnTo>
                  <a:lnTo>
                    <a:pt x="444" y="217"/>
                  </a:lnTo>
                  <a:lnTo>
                    <a:pt x="453" y="212"/>
                  </a:lnTo>
                  <a:lnTo>
                    <a:pt x="462" y="209"/>
                  </a:lnTo>
                  <a:lnTo>
                    <a:pt x="472" y="206"/>
                  </a:lnTo>
                  <a:lnTo>
                    <a:pt x="483" y="205"/>
                  </a:lnTo>
                  <a:lnTo>
                    <a:pt x="493" y="204"/>
                  </a:lnTo>
                  <a:lnTo>
                    <a:pt x="503" y="205"/>
                  </a:lnTo>
                  <a:lnTo>
                    <a:pt x="513" y="206"/>
                  </a:lnTo>
                  <a:lnTo>
                    <a:pt x="523" y="209"/>
                  </a:lnTo>
                  <a:lnTo>
                    <a:pt x="532" y="212"/>
                  </a:lnTo>
                  <a:lnTo>
                    <a:pt x="541" y="217"/>
                  </a:lnTo>
                  <a:lnTo>
                    <a:pt x="550" y="222"/>
                  </a:lnTo>
                  <a:lnTo>
                    <a:pt x="558" y="228"/>
                  </a:lnTo>
                  <a:lnTo>
                    <a:pt x="565" y="234"/>
                  </a:lnTo>
                  <a:lnTo>
                    <a:pt x="571" y="241"/>
                  </a:lnTo>
                  <a:lnTo>
                    <a:pt x="577" y="249"/>
                  </a:lnTo>
                  <a:lnTo>
                    <a:pt x="582" y="258"/>
                  </a:lnTo>
                  <a:lnTo>
                    <a:pt x="586" y="267"/>
                  </a:lnTo>
                  <a:lnTo>
                    <a:pt x="590" y="276"/>
                  </a:lnTo>
                  <a:lnTo>
                    <a:pt x="592" y="286"/>
                  </a:lnTo>
                  <a:lnTo>
                    <a:pt x="594" y="296"/>
                  </a:lnTo>
                  <a:lnTo>
                    <a:pt x="594" y="306"/>
                  </a:lnTo>
                  <a:lnTo>
                    <a:pt x="594" y="309"/>
                  </a:lnTo>
                  <a:lnTo>
                    <a:pt x="594" y="312"/>
                  </a:lnTo>
                  <a:lnTo>
                    <a:pt x="685" y="312"/>
                  </a:lnTo>
                  <a:lnTo>
                    <a:pt x="709" y="312"/>
                  </a:lnTo>
                  <a:lnTo>
                    <a:pt x="713" y="311"/>
                  </a:lnTo>
                  <a:lnTo>
                    <a:pt x="717" y="308"/>
                  </a:lnTo>
                  <a:lnTo>
                    <a:pt x="720" y="305"/>
                  </a:lnTo>
                  <a:lnTo>
                    <a:pt x="720" y="300"/>
                  </a:lnTo>
                  <a:lnTo>
                    <a:pt x="720" y="295"/>
                  </a:lnTo>
                  <a:lnTo>
                    <a:pt x="717" y="292"/>
                  </a:lnTo>
                  <a:lnTo>
                    <a:pt x="713" y="289"/>
                  </a:lnTo>
                  <a:lnTo>
                    <a:pt x="709" y="2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Freeform 2816">
              <a:extLst>
                <a:ext uri="{FF2B5EF4-FFF2-40B4-BE49-F238E27FC236}">
                  <a16:creationId xmlns:a16="http://schemas.microsoft.com/office/drawing/2014/main" id="{BE0DE117-DE7C-492E-8435-9CC814576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863" y="5589588"/>
              <a:ext cx="61913" cy="61913"/>
            </a:xfrm>
            <a:custGeom>
              <a:avLst/>
              <a:gdLst>
                <a:gd name="T0" fmla="*/ 71 w 157"/>
                <a:gd name="T1" fmla="*/ 0 h 157"/>
                <a:gd name="T2" fmla="*/ 55 w 157"/>
                <a:gd name="T3" fmla="*/ 3 h 157"/>
                <a:gd name="T4" fmla="*/ 41 w 157"/>
                <a:gd name="T5" fmla="*/ 9 h 157"/>
                <a:gd name="T6" fmla="*/ 29 w 157"/>
                <a:gd name="T7" fmla="*/ 18 h 157"/>
                <a:gd name="T8" fmla="*/ 19 w 157"/>
                <a:gd name="T9" fmla="*/ 29 h 157"/>
                <a:gd name="T10" fmla="*/ 10 w 157"/>
                <a:gd name="T11" fmla="*/ 42 h 157"/>
                <a:gd name="T12" fmla="*/ 4 w 157"/>
                <a:gd name="T13" fmla="*/ 55 h 157"/>
                <a:gd name="T14" fmla="*/ 0 w 157"/>
                <a:gd name="T15" fmla="*/ 70 h 157"/>
                <a:gd name="T16" fmla="*/ 0 w 157"/>
                <a:gd name="T17" fmla="*/ 87 h 157"/>
                <a:gd name="T18" fmla="*/ 4 w 157"/>
                <a:gd name="T19" fmla="*/ 102 h 157"/>
                <a:gd name="T20" fmla="*/ 10 w 157"/>
                <a:gd name="T21" fmla="*/ 115 h 157"/>
                <a:gd name="T22" fmla="*/ 19 w 157"/>
                <a:gd name="T23" fmla="*/ 128 h 157"/>
                <a:gd name="T24" fmla="*/ 29 w 157"/>
                <a:gd name="T25" fmla="*/ 138 h 157"/>
                <a:gd name="T26" fmla="*/ 41 w 157"/>
                <a:gd name="T27" fmla="*/ 146 h 157"/>
                <a:gd name="T28" fmla="*/ 55 w 157"/>
                <a:gd name="T29" fmla="*/ 153 h 157"/>
                <a:gd name="T30" fmla="*/ 71 w 157"/>
                <a:gd name="T31" fmla="*/ 156 h 157"/>
                <a:gd name="T32" fmla="*/ 87 w 157"/>
                <a:gd name="T33" fmla="*/ 156 h 157"/>
                <a:gd name="T34" fmla="*/ 102 w 157"/>
                <a:gd name="T35" fmla="*/ 153 h 157"/>
                <a:gd name="T36" fmla="*/ 115 w 157"/>
                <a:gd name="T37" fmla="*/ 146 h 157"/>
                <a:gd name="T38" fmla="*/ 128 w 157"/>
                <a:gd name="T39" fmla="*/ 138 h 157"/>
                <a:gd name="T40" fmla="*/ 139 w 157"/>
                <a:gd name="T41" fmla="*/ 128 h 157"/>
                <a:gd name="T42" fmla="*/ 147 w 157"/>
                <a:gd name="T43" fmla="*/ 115 h 157"/>
                <a:gd name="T44" fmla="*/ 153 w 157"/>
                <a:gd name="T45" fmla="*/ 102 h 157"/>
                <a:gd name="T46" fmla="*/ 156 w 157"/>
                <a:gd name="T47" fmla="*/ 87 h 157"/>
                <a:gd name="T48" fmla="*/ 156 w 157"/>
                <a:gd name="T49" fmla="*/ 70 h 157"/>
                <a:gd name="T50" fmla="*/ 153 w 157"/>
                <a:gd name="T51" fmla="*/ 55 h 157"/>
                <a:gd name="T52" fmla="*/ 147 w 157"/>
                <a:gd name="T53" fmla="*/ 42 h 157"/>
                <a:gd name="T54" fmla="*/ 139 w 157"/>
                <a:gd name="T55" fmla="*/ 29 h 157"/>
                <a:gd name="T56" fmla="*/ 128 w 157"/>
                <a:gd name="T57" fmla="*/ 18 h 157"/>
                <a:gd name="T58" fmla="*/ 115 w 157"/>
                <a:gd name="T59" fmla="*/ 9 h 157"/>
                <a:gd name="T60" fmla="*/ 102 w 157"/>
                <a:gd name="T61" fmla="*/ 3 h 157"/>
                <a:gd name="T62" fmla="*/ 87 w 157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7" h="157">
                  <a:moveTo>
                    <a:pt x="79" y="0"/>
                  </a:moveTo>
                  <a:lnTo>
                    <a:pt x="71" y="0"/>
                  </a:lnTo>
                  <a:lnTo>
                    <a:pt x="62" y="1"/>
                  </a:lnTo>
                  <a:lnTo>
                    <a:pt x="55" y="3"/>
                  </a:lnTo>
                  <a:lnTo>
                    <a:pt x="48" y="6"/>
                  </a:lnTo>
                  <a:lnTo>
                    <a:pt x="41" y="9"/>
                  </a:lnTo>
                  <a:lnTo>
                    <a:pt x="35" y="13"/>
                  </a:lnTo>
                  <a:lnTo>
                    <a:pt x="29" y="18"/>
                  </a:lnTo>
                  <a:lnTo>
                    <a:pt x="24" y="24"/>
                  </a:lnTo>
                  <a:lnTo>
                    <a:pt x="19" y="29"/>
                  </a:lnTo>
                  <a:lnTo>
                    <a:pt x="14" y="35"/>
                  </a:lnTo>
                  <a:lnTo>
                    <a:pt x="10" y="42"/>
                  </a:lnTo>
                  <a:lnTo>
                    <a:pt x="7" y="48"/>
                  </a:lnTo>
                  <a:lnTo>
                    <a:pt x="4" y="55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0" y="78"/>
                  </a:lnTo>
                  <a:lnTo>
                    <a:pt x="0" y="87"/>
                  </a:lnTo>
                  <a:lnTo>
                    <a:pt x="2" y="94"/>
                  </a:lnTo>
                  <a:lnTo>
                    <a:pt x="4" y="102"/>
                  </a:lnTo>
                  <a:lnTo>
                    <a:pt x="7" y="109"/>
                  </a:lnTo>
                  <a:lnTo>
                    <a:pt x="10" y="115"/>
                  </a:lnTo>
                  <a:lnTo>
                    <a:pt x="14" y="122"/>
                  </a:lnTo>
                  <a:lnTo>
                    <a:pt x="19" y="128"/>
                  </a:lnTo>
                  <a:lnTo>
                    <a:pt x="24" y="133"/>
                  </a:lnTo>
                  <a:lnTo>
                    <a:pt x="29" y="138"/>
                  </a:lnTo>
                  <a:lnTo>
                    <a:pt x="35" y="142"/>
                  </a:lnTo>
                  <a:lnTo>
                    <a:pt x="41" y="146"/>
                  </a:lnTo>
                  <a:lnTo>
                    <a:pt x="48" y="151"/>
                  </a:lnTo>
                  <a:lnTo>
                    <a:pt x="55" y="153"/>
                  </a:lnTo>
                  <a:lnTo>
                    <a:pt x="62" y="155"/>
                  </a:lnTo>
                  <a:lnTo>
                    <a:pt x="71" y="156"/>
                  </a:lnTo>
                  <a:lnTo>
                    <a:pt x="79" y="157"/>
                  </a:lnTo>
                  <a:lnTo>
                    <a:pt x="87" y="156"/>
                  </a:lnTo>
                  <a:lnTo>
                    <a:pt x="94" y="155"/>
                  </a:lnTo>
                  <a:lnTo>
                    <a:pt x="102" y="153"/>
                  </a:lnTo>
                  <a:lnTo>
                    <a:pt x="109" y="151"/>
                  </a:lnTo>
                  <a:lnTo>
                    <a:pt x="115" y="146"/>
                  </a:lnTo>
                  <a:lnTo>
                    <a:pt x="122" y="142"/>
                  </a:lnTo>
                  <a:lnTo>
                    <a:pt x="128" y="138"/>
                  </a:lnTo>
                  <a:lnTo>
                    <a:pt x="134" y="133"/>
                  </a:lnTo>
                  <a:lnTo>
                    <a:pt x="139" y="128"/>
                  </a:lnTo>
                  <a:lnTo>
                    <a:pt x="144" y="122"/>
                  </a:lnTo>
                  <a:lnTo>
                    <a:pt x="147" y="115"/>
                  </a:lnTo>
                  <a:lnTo>
                    <a:pt x="151" y="109"/>
                  </a:lnTo>
                  <a:lnTo>
                    <a:pt x="153" y="102"/>
                  </a:lnTo>
                  <a:lnTo>
                    <a:pt x="155" y="94"/>
                  </a:lnTo>
                  <a:lnTo>
                    <a:pt x="156" y="87"/>
                  </a:lnTo>
                  <a:lnTo>
                    <a:pt x="157" y="78"/>
                  </a:lnTo>
                  <a:lnTo>
                    <a:pt x="156" y="70"/>
                  </a:lnTo>
                  <a:lnTo>
                    <a:pt x="155" y="63"/>
                  </a:lnTo>
                  <a:lnTo>
                    <a:pt x="153" y="55"/>
                  </a:lnTo>
                  <a:lnTo>
                    <a:pt x="151" y="48"/>
                  </a:lnTo>
                  <a:lnTo>
                    <a:pt x="147" y="42"/>
                  </a:lnTo>
                  <a:lnTo>
                    <a:pt x="144" y="35"/>
                  </a:lnTo>
                  <a:lnTo>
                    <a:pt x="139" y="29"/>
                  </a:lnTo>
                  <a:lnTo>
                    <a:pt x="134" y="24"/>
                  </a:lnTo>
                  <a:lnTo>
                    <a:pt x="128" y="18"/>
                  </a:lnTo>
                  <a:lnTo>
                    <a:pt x="122" y="13"/>
                  </a:lnTo>
                  <a:lnTo>
                    <a:pt x="115" y="9"/>
                  </a:lnTo>
                  <a:lnTo>
                    <a:pt x="109" y="6"/>
                  </a:lnTo>
                  <a:lnTo>
                    <a:pt x="102" y="3"/>
                  </a:lnTo>
                  <a:lnTo>
                    <a:pt x="94" y="1"/>
                  </a:lnTo>
                  <a:lnTo>
                    <a:pt x="87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eeform 2817">
              <a:extLst>
                <a:ext uri="{FF2B5EF4-FFF2-40B4-BE49-F238E27FC236}">
                  <a16:creationId xmlns:a16="http://schemas.microsoft.com/office/drawing/2014/main" id="{49905277-DE1A-4E29-8A23-DB3A4BB82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988" y="5589588"/>
              <a:ext cx="61913" cy="61913"/>
            </a:xfrm>
            <a:custGeom>
              <a:avLst/>
              <a:gdLst>
                <a:gd name="T0" fmla="*/ 70 w 156"/>
                <a:gd name="T1" fmla="*/ 0 h 157"/>
                <a:gd name="T2" fmla="*/ 56 w 156"/>
                <a:gd name="T3" fmla="*/ 3 h 157"/>
                <a:gd name="T4" fmla="*/ 41 w 156"/>
                <a:gd name="T5" fmla="*/ 9 h 157"/>
                <a:gd name="T6" fmla="*/ 28 w 156"/>
                <a:gd name="T7" fmla="*/ 18 h 157"/>
                <a:gd name="T8" fmla="*/ 18 w 156"/>
                <a:gd name="T9" fmla="*/ 29 h 157"/>
                <a:gd name="T10" fmla="*/ 10 w 156"/>
                <a:gd name="T11" fmla="*/ 42 h 157"/>
                <a:gd name="T12" fmla="*/ 4 w 156"/>
                <a:gd name="T13" fmla="*/ 55 h 157"/>
                <a:gd name="T14" fmla="*/ 1 w 156"/>
                <a:gd name="T15" fmla="*/ 70 h 157"/>
                <a:gd name="T16" fmla="*/ 1 w 156"/>
                <a:gd name="T17" fmla="*/ 87 h 157"/>
                <a:gd name="T18" fmla="*/ 4 w 156"/>
                <a:gd name="T19" fmla="*/ 102 h 157"/>
                <a:gd name="T20" fmla="*/ 10 w 156"/>
                <a:gd name="T21" fmla="*/ 115 h 157"/>
                <a:gd name="T22" fmla="*/ 18 w 156"/>
                <a:gd name="T23" fmla="*/ 128 h 157"/>
                <a:gd name="T24" fmla="*/ 28 w 156"/>
                <a:gd name="T25" fmla="*/ 138 h 157"/>
                <a:gd name="T26" fmla="*/ 41 w 156"/>
                <a:gd name="T27" fmla="*/ 146 h 157"/>
                <a:gd name="T28" fmla="*/ 56 w 156"/>
                <a:gd name="T29" fmla="*/ 153 h 157"/>
                <a:gd name="T30" fmla="*/ 70 w 156"/>
                <a:gd name="T31" fmla="*/ 156 h 157"/>
                <a:gd name="T32" fmla="*/ 86 w 156"/>
                <a:gd name="T33" fmla="*/ 156 h 157"/>
                <a:gd name="T34" fmla="*/ 101 w 156"/>
                <a:gd name="T35" fmla="*/ 153 h 157"/>
                <a:gd name="T36" fmla="*/ 116 w 156"/>
                <a:gd name="T37" fmla="*/ 146 h 157"/>
                <a:gd name="T38" fmla="*/ 128 w 156"/>
                <a:gd name="T39" fmla="*/ 138 h 157"/>
                <a:gd name="T40" fmla="*/ 139 w 156"/>
                <a:gd name="T41" fmla="*/ 128 h 157"/>
                <a:gd name="T42" fmla="*/ 147 w 156"/>
                <a:gd name="T43" fmla="*/ 115 h 157"/>
                <a:gd name="T44" fmla="*/ 153 w 156"/>
                <a:gd name="T45" fmla="*/ 102 h 157"/>
                <a:gd name="T46" fmla="*/ 156 w 156"/>
                <a:gd name="T47" fmla="*/ 87 h 157"/>
                <a:gd name="T48" fmla="*/ 156 w 156"/>
                <a:gd name="T49" fmla="*/ 70 h 157"/>
                <a:gd name="T50" fmla="*/ 153 w 156"/>
                <a:gd name="T51" fmla="*/ 55 h 157"/>
                <a:gd name="T52" fmla="*/ 147 w 156"/>
                <a:gd name="T53" fmla="*/ 42 h 157"/>
                <a:gd name="T54" fmla="*/ 139 w 156"/>
                <a:gd name="T55" fmla="*/ 29 h 157"/>
                <a:gd name="T56" fmla="*/ 128 w 156"/>
                <a:gd name="T57" fmla="*/ 18 h 157"/>
                <a:gd name="T58" fmla="*/ 116 w 156"/>
                <a:gd name="T59" fmla="*/ 9 h 157"/>
                <a:gd name="T60" fmla="*/ 101 w 156"/>
                <a:gd name="T61" fmla="*/ 3 h 157"/>
                <a:gd name="T62" fmla="*/ 86 w 156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6" h="157">
                  <a:moveTo>
                    <a:pt x="78" y="0"/>
                  </a:moveTo>
                  <a:lnTo>
                    <a:pt x="70" y="0"/>
                  </a:lnTo>
                  <a:lnTo>
                    <a:pt x="63" y="1"/>
                  </a:lnTo>
                  <a:lnTo>
                    <a:pt x="56" y="3"/>
                  </a:lnTo>
                  <a:lnTo>
                    <a:pt x="47" y="6"/>
                  </a:lnTo>
                  <a:lnTo>
                    <a:pt x="41" y="9"/>
                  </a:lnTo>
                  <a:lnTo>
                    <a:pt x="34" y="13"/>
                  </a:lnTo>
                  <a:lnTo>
                    <a:pt x="28" y="18"/>
                  </a:lnTo>
                  <a:lnTo>
                    <a:pt x="23" y="24"/>
                  </a:lnTo>
                  <a:lnTo>
                    <a:pt x="18" y="29"/>
                  </a:lnTo>
                  <a:lnTo>
                    <a:pt x="14" y="35"/>
                  </a:lnTo>
                  <a:lnTo>
                    <a:pt x="10" y="42"/>
                  </a:lnTo>
                  <a:lnTo>
                    <a:pt x="7" y="48"/>
                  </a:lnTo>
                  <a:lnTo>
                    <a:pt x="4" y="55"/>
                  </a:lnTo>
                  <a:lnTo>
                    <a:pt x="2" y="63"/>
                  </a:lnTo>
                  <a:lnTo>
                    <a:pt x="1" y="70"/>
                  </a:lnTo>
                  <a:lnTo>
                    <a:pt x="0" y="78"/>
                  </a:lnTo>
                  <a:lnTo>
                    <a:pt x="1" y="87"/>
                  </a:lnTo>
                  <a:lnTo>
                    <a:pt x="2" y="94"/>
                  </a:lnTo>
                  <a:lnTo>
                    <a:pt x="4" y="102"/>
                  </a:lnTo>
                  <a:lnTo>
                    <a:pt x="7" y="109"/>
                  </a:lnTo>
                  <a:lnTo>
                    <a:pt x="10" y="115"/>
                  </a:lnTo>
                  <a:lnTo>
                    <a:pt x="14" y="122"/>
                  </a:lnTo>
                  <a:lnTo>
                    <a:pt x="18" y="128"/>
                  </a:lnTo>
                  <a:lnTo>
                    <a:pt x="23" y="133"/>
                  </a:lnTo>
                  <a:lnTo>
                    <a:pt x="28" y="138"/>
                  </a:lnTo>
                  <a:lnTo>
                    <a:pt x="34" y="142"/>
                  </a:lnTo>
                  <a:lnTo>
                    <a:pt x="41" y="146"/>
                  </a:lnTo>
                  <a:lnTo>
                    <a:pt x="47" y="151"/>
                  </a:lnTo>
                  <a:lnTo>
                    <a:pt x="56" y="153"/>
                  </a:lnTo>
                  <a:lnTo>
                    <a:pt x="63" y="155"/>
                  </a:lnTo>
                  <a:lnTo>
                    <a:pt x="70" y="156"/>
                  </a:lnTo>
                  <a:lnTo>
                    <a:pt x="78" y="157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3"/>
                  </a:lnTo>
                  <a:lnTo>
                    <a:pt x="108" y="151"/>
                  </a:lnTo>
                  <a:lnTo>
                    <a:pt x="116" y="146"/>
                  </a:lnTo>
                  <a:lnTo>
                    <a:pt x="122" y="142"/>
                  </a:lnTo>
                  <a:lnTo>
                    <a:pt x="128" y="138"/>
                  </a:lnTo>
                  <a:lnTo>
                    <a:pt x="134" y="133"/>
                  </a:lnTo>
                  <a:lnTo>
                    <a:pt x="139" y="128"/>
                  </a:lnTo>
                  <a:lnTo>
                    <a:pt x="143" y="122"/>
                  </a:lnTo>
                  <a:lnTo>
                    <a:pt x="147" y="115"/>
                  </a:lnTo>
                  <a:lnTo>
                    <a:pt x="150" y="109"/>
                  </a:lnTo>
                  <a:lnTo>
                    <a:pt x="153" y="102"/>
                  </a:lnTo>
                  <a:lnTo>
                    <a:pt x="155" y="94"/>
                  </a:lnTo>
                  <a:lnTo>
                    <a:pt x="156" y="87"/>
                  </a:lnTo>
                  <a:lnTo>
                    <a:pt x="156" y="78"/>
                  </a:lnTo>
                  <a:lnTo>
                    <a:pt x="156" y="70"/>
                  </a:lnTo>
                  <a:lnTo>
                    <a:pt x="155" y="63"/>
                  </a:lnTo>
                  <a:lnTo>
                    <a:pt x="153" y="55"/>
                  </a:lnTo>
                  <a:lnTo>
                    <a:pt x="150" y="48"/>
                  </a:lnTo>
                  <a:lnTo>
                    <a:pt x="147" y="42"/>
                  </a:lnTo>
                  <a:lnTo>
                    <a:pt x="143" y="35"/>
                  </a:lnTo>
                  <a:lnTo>
                    <a:pt x="139" y="29"/>
                  </a:lnTo>
                  <a:lnTo>
                    <a:pt x="134" y="24"/>
                  </a:lnTo>
                  <a:lnTo>
                    <a:pt x="128" y="18"/>
                  </a:lnTo>
                  <a:lnTo>
                    <a:pt x="122" y="13"/>
                  </a:lnTo>
                  <a:lnTo>
                    <a:pt x="116" y="9"/>
                  </a:lnTo>
                  <a:lnTo>
                    <a:pt x="108" y="6"/>
                  </a:lnTo>
                  <a:lnTo>
                    <a:pt x="101" y="3"/>
                  </a:lnTo>
                  <a:lnTo>
                    <a:pt x="94" y="1"/>
                  </a:lnTo>
                  <a:lnTo>
                    <a:pt x="86" y="0"/>
                  </a:lnTo>
                  <a:lnTo>
                    <a:pt x="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4" name="Group 443">
            <a:extLst>
              <a:ext uri="{FF2B5EF4-FFF2-40B4-BE49-F238E27FC236}">
                <a16:creationId xmlns:a16="http://schemas.microsoft.com/office/drawing/2014/main" id="{BE553300-B046-43EA-9E29-92AF36277280}"/>
              </a:ext>
            </a:extLst>
          </p:cNvPr>
          <p:cNvGrpSpPr>
            <a:grpSpLocks noChangeAspect="1"/>
          </p:cNvGrpSpPr>
          <p:nvPr/>
        </p:nvGrpSpPr>
        <p:grpSpPr>
          <a:xfrm>
            <a:off x="9525717" y="1274038"/>
            <a:ext cx="490910" cy="360000"/>
            <a:chOff x="892175" y="5441950"/>
            <a:chExt cx="285750" cy="209550"/>
          </a:xfrm>
          <a:solidFill>
            <a:schemeClr val="bg1"/>
          </a:solidFill>
        </p:grpSpPr>
        <p:sp>
          <p:nvSpPr>
            <p:cNvPr id="445" name="Freeform 2803">
              <a:extLst>
                <a:ext uri="{FF2B5EF4-FFF2-40B4-BE49-F238E27FC236}">
                  <a16:creationId xmlns:a16="http://schemas.microsoft.com/office/drawing/2014/main" id="{05D27FC9-AA35-4E04-8853-E724BF6ECC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2175" y="5441950"/>
              <a:ext cx="285750" cy="209550"/>
            </a:xfrm>
            <a:custGeom>
              <a:avLst/>
              <a:gdLst>
                <a:gd name="T0" fmla="*/ 575 w 720"/>
                <a:gd name="T1" fmla="*/ 350 h 529"/>
                <a:gd name="T2" fmla="*/ 565 w 720"/>
                <a:gd name="T3" fmla="*/ 317 h 529"/>
                <a:gd name="T4" fmla="*/ 586 w 720"/>
                <a:gd name="T5" fmla="*/ 291 h 529"/>
                <a:gd name="T6" fmla="*/ 620 w 720"/>
                <a:gd name="T7" fmla="*/ 294 h 529"/>
                <a:gd name="T8" fmla="*/ 636 w 720"/>
                <a:gd name="T9" fmla="*/ 324 h 529"/>
                <a:gd name="T10" fmla="*/ 620 w 720"/>
                <a:gd name="T11" fmla="*/ 354 h 529"/>
                <a:gd name="T12" fmla="*/ 528 w 720"/>
                <a:gd name="T13" fmla="*/ 504 h 529"/>
                <a:gd name="T14" fmla="*/ 600 w 720"/>
                <a:gd name="T15" fmla="*/ 504 h 529"/>
                <a:gd name="T16" fmla="*/ 388 w 720"/>
                <a:gd name="T17" fmla="*/ 301 h 529"/>
                <a:gd name="T18" fmla="*/ 325 w 720"/>
                <a:gd name="T19" fmla="*/ 299 h 529"/>
                <a:gd name="T20" fmla="*/ 206 w 720"/>
                <a:gd name="T21" fmla="*/ 208 h 529"/>
                <a:gd name="T22" fmla="*/ 312 w 720"/>
                <a:gd name="T23" fmla="*/ 171 h 529"/>
                <a:gd name="T24" fmla="*/ 431 w 720"/>
                <a:gd name="T25" fmla="*/ 176 h 529"/>
                <a:gd name="T26" fmla="*/ 530 w 720"/>
                <a:gd name="T27" fmla="*/ 220 h 529"/>
                <a:gd name="T28" fmla="*/ 432 w 720"/>
                <a:gd name="T29" fmla="*/ 384 h 529"/>
                <a:gd name="T30" fmla="*/ 126 w 720"/>
                <a:gd name="T31" fmla="*/ 456 h 529"/>
                <a:gd name="T32" fmla="*/ 84 w 720"/>
                <a:gd name="T33" fmla="*/ 317 h 529"/>
                <a:gd name="T34" fmla="*/ 105 w 720"/>
                <a:gd name="T35" fmla="*/ 291 h 529"/>
                <a:gd name="T36" fmla="*/ 140 w 720"/>
                <a:gd name="T37" fmla="*/ 294 h 529"/>
                <a:gd name="T38" fmla="*/ 155 w 720"/>
                <a:gd name="T39" fmla="*/ 324 h 529"/>
                <a:gd name="T40" fmla="*/ 140 w 720"/>
                <a:gd name="T41" fmla="*/ 354 h 529"/>
                <a:gd name="T42" fmla="*/ 105 w 720"/>
                <a:gd name="T43" fmla="*/ 357 h 529"/>
                <a:gd name="T44" fmla="*/ 84 w 720"/>
                <a:gd name="T45" fmla="*/ 332 h 529"/>
                <a:gd name="T46" fmla="*/ 186 w 720"/>
                <a:gd name="T47" fmla="*/ 37 h 529"/>
                <a:gd name="T48" fmla="*/ 204 w 720"/>
                <a:gd name="T49" fmla="*/ 24 h 529"/>
                <a:gd name="T50" fmla="*/ 530 w 720"/>
                <a:gd name="T51" fmla="*/ 34 h 529"/>
                <a:gd name="T52" fmla="*/ 562 w 720"/>
                <a:gd name="T53" fmla="*/ 206 h 529"/>
                <a:gd name="T54" fmla="*/ 525 w 720"/>
                <a:gd name="T55" fmla="*/ 187 h 529"/>
                <a:gd name="T56" fmla="*/ 467 w 720"/>
                <a:gd name="T57" fmla="*/ 161 h 529"/>
                <a:gd name="T58" fmla="*/ 402 w 720"/>
                <a:gd name="T59" fmla="*/ 147 h 529"/>
                <a:gd name="T60" fmla="*/ 331 w 720"/>
                <a:gd name="T61" fmla="*/ 145 h 529"/>
                <a:gd name="T62" fmla="*/ 265 w 720"/>
                <a:gd name="T63" fmla="*/ 157 h 529"/>
                <a:gd name="T64" fmla="*/ 205 w 720"/>
                <a:gd name="T65" fmla="*/ 181 h 529"/>
                <a:gd name="T66" fmla="*/ 161 w 720"/>
                <a:gd name="T67" fmla="*/ 207 h 529"/>
                <a:gd name="T68" fmla="*/ 638 w 720"/>
                <a:gd name="T69" fmla="*/ 209 h 529"/>
                <a:gd name="T70" fmla="*/ 594 w 720"/>
                <a:gd name="T71" fmla="*/ 201 h 529"/>
                <a:gd name="T72" fmla="*/ 552 w 720"/>
                <a:gd name="T73" fmla="*/ 23 h 529"/>
                <a:gd name="T74" fmla="*/ 524 w 720"/>
                <a:gd name="T75" fmla="*/ 1 h 529"/>
                <a:gd name="T76" fmla="*/ 196 w 720"/>
                <a:gd name="T77" fmla="*/ 1 h 529"/>
                <a:gd name="T78" fmla="*/ 166 w 720"/>
                <a:gd name="T79" fmla="*/ 23 h 529"/>
                <a:gd name="T80" fmla="*/ 125 w 720"/>
                <a:gd name="T81" fmla="*/ 201 h 529"/>
                <a:gd name="T82" fmla="*/ 81 w 720"/>
                <a:gd name="T83" fmla="*/ 209 h 529"/>
                <a:gd name="T84" fmla="*/ 43 w 720"/>
                <a:gd name="T85" fmla="*/ 231 h 529"/>
                <a:gd name="T86" fmla="*/ 17 w 720"/>
                <a:gd name="T87" fmla="*/ 261 h 529"/>
                <a:gd name="T88" fmla="*/ 2 w 720"/>
                <a:gd name="T89" fmla="*/ 299 h 529"/>
                <a:gd name="T90" fmla="*/ 1 w 720"/>
                <a:gd name="T91" fmla="*/ 347 h 529"/>
                <a:gd name="T92" fmla="*/ 20 w 720"/>
                <a:gd name="T93" fmla="*/ 398 h 529"/>
                <a:gd name="T94" fmla="*/ 57 w 720"/>
                <a:gd name="T95" fmla="*/ 434 h 529"/>
                <a:gd name="T96" fmla="*/ 95 w 720"/>
                <a:gd name="T97" fmla="*/ 516 h 529"/>
                <a:gd name="T98" fmla="*/ 204 w 720"/>
                <a:gd name="T99" fmla="*/ 529 h 529"/>
                <a:gd name="T100" fmla="*/ 215 w 720"/>
                <a:gd name="T101" fmla="*/ 456 h 529"/>
                <a:gd name="T102" fmla="*/ 271 w 720"/>
                <a:gd name="T103" fmla="*/ 479 h 529"/>
                <a:gd name="T104" fmla="*/ 455 w 720"/>
                <a:gd name="T105" fmla="*/ 473 h 529"/>
                <a:gd name="T106" fmla="*/ 505 w 720"/>
                <a:gd name="T107" fmla="*/ 522 h 529"/>
                <a:gd name="T108" fmla="*/ 616 w 720"/>
                <a:gd name="T109" fmla="*/ 528 h 529"/>
                <a:gd name="T110" fmla="*/ 634 w 720"/>
                <a:gd name="T111" fmla="*/ 448 h 529"/>
                <a:gd name="T112" fmla="*/ 678 w 720"/>
                <a:gd name="T113" fmla="*/ 421 h 529"/>
                <a:gd name="T114" fmla="*/ 709 w 720"/>
                <a:gd name="T115" fmla="*/ 378 h 529"/>
                <a:gd name="T116" fmla="*/ 720 w 720"/>
                <a:gd name="T117" fmla="*/ 324 h 529"/>
                <a:gd name="T118" fmla="*/ 713 w 720"/>
                <a:gd name="T119" fmla="*/ 284 h 529"/>
                <a:gd name="T120" fmla="*/ 693 w 720"/>
                <a:gd name="T121" fmla="*/ 248 h 529"/>
                <a:gd name="T122" fmla="*/ 662 w 720"/>
                <a:gd name="T123" fmla="*/ 221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20" h="529">
                  <a:moveTo>
                    <a:pt x="600" y="360"/>
                  </a:moveTo>
                  <a:lnTo>
                    <a:pt x="592" y="359"/>
                  </a:lnTo>
                  <a:lnTo>
                    <a:pt x="586" y="357"/>
                  </a:lnTo>
                  <a:lnTo>
                    <a:pt x="580" y="354"/>
                  </a:lnTo>
                  <a:lnTo>
                    <a:pt x="575" y="350"/>
                  </a:lnTo>
                  <a:lnTo>
                    <a:pt x="570" y="345"/>
                  </a:lnTo>
                  <a:lnTo>
                    <a:pt x="567" y="339"/>
                  </a:lnTo>
                  <a:lnTo>
                    <a:pt x="565" y="332"/>
                  </a:lnTo>
                  <a:lnTo>
                    <a:pt x="564" y="324"/>
                  </a:lnTo>
                  <a:lnTo>
                    <a:pt x="565" y="317"/>
                  </a:lnTo>
                  <a:lnTo>
                    <a:pt x="567" y="310"/>
                  </a:lnTo>
                  <a:lnTo>
                    <a:pt x="570" y="304"/>
                  </a:lnTo>
                  <a:lnTo>
                    <a:pt x="575" y="299"/>
                  </a:lnTo>
                  <a:lnTo>
                    <a:pt x="580" y="294"/>
                  </a:lnTo>
                  <a:lnTo>
                    <a:pt x="586" y="291"/>
                  </a:lnTo>
                  <a:lnTo>
                    <a:pt x="592" y="289"/>
                  </a:lnTo>
                  <a:lnTo>
                    <a:pt x="600" y="288"/>
                  </a:lnTo>
                  <a:lnTo>
                    <a:pt x="607" y="289"/>
                  </a:lnTo>
                  <a:lnTo>
                    <a:pt x="613" y="291"/>
                  </a:lnTo>
                  <a:lnTo>
                    <a:pt x="620" y="294"/>
                  </a:lnTo>
                  <a:lnTo>
                    <a:pt x="626" y="299"/>
                  </a:lnTo>
                  <a:lnTo>
                    <a:pt x="630" y="304"/>
                  </a:lnTo>
                  <a:lnTo>
                    <a:pt x="633" y="310"/>
                  </a:lnTo>
                  <a:lnTo>
                    <a:pt x="635" y="317"/>
                  </a:lnTo>
                  <a:lnTo>
                    <a:pt x="636" y="324"/>
                  </a:lnTo>
                  <a:lnTo>
                    <a:pt x="635" y="332"/>
                  </a:lnTo>
                  <a:lnTo>
                    <a:pt x="633" y="339"/>
                  </a:lnTo>
                  <a:lnTo>
                    <a:pt x="630" y="345"/>
                  </a:lnTo>
                  <a:lnTo>
                    <a:pt x="626" y="350"/>
                  </a:lnTo>
                  <a:lnTo>
                    <a:pt x="620" y="354"/>
                  </a:lnTo>
                  <a:lnTo>
                    <a:pt x="613" y="357"/>
                  </a:lnTo>
                  <a:lnTo>
                    <a:pt x="607" y="359"/>
                  </a:lnTo>
                  <a:lnTo>
                    <a:pt x="600" y="360"/>
                  </a:lnTo>
                  <a:close/>
                  <a:moveTo>
                    <a:pt x="600" y="504"/>
                  </a:moveTo>
                  <a:lnTo>
                    <a:pt x="528" y="504"/>
                  </a:lnTo>
                  <a:lnTo>
                    <a:pt x="528" y="456"/>
                  </a:lnTo>
                  <a:lnTo>
                    <a:pt x="588" y="456"/>
                  </a:lnTo>
                  <a:lnTo>
                    <a:pt x="594" y="456"/>
                  </a:lnTo>
                  <a:lnTo>
                    <a:pt x="600" y="456"/>
                  </a:lnTo>
                  <a:lnTo>
                    <a:pt x="600" y="504"/>
                  </a:lnTo>
                  <a:close/>
                  <a:moveTo>
                    <a:pt x="413" y="291"/>
                  </a:moveTo>
                  <a:lnTo>
                    <a:pt x="407" y="294"/>
                  </a:lnTo>
                  <a:lnTo>
                    <a:pt x="401" y="297"/>
                  </a:lnTo>
                  <a:lnTo>
                    <a:pt x="395" y="299"/>
                  </a:lnTo>
                  <a:lnTo>
                    <a:pt x="388" y="301"/>
                  </a:lnTo>
                  <a:lnTo>
                    <a:pt x="374" y="304"/>
                  </a:lnTo>
                  <a:lnTo>
                    <a:pt x="359" y="305"/>
                  </a:lnTo>
                  <a:lnTo>
                    <a:pt x="345" y="304"/>
                  </a:lnTo>
                  <a:lnTo>
                    <a:pt x="331" y="301"/>
                  </a:lnTo>
                  <a:lnTo>
                    <a:pt x="325" y="299"/>
                  </a:lnTo>
                  <a:lnTo>
                    <a:pt x="318" y="297"/>
                  </a:lnTo>
                  <a:lnTo>
                    <a:pt x="312" y="294"/>
                  </a:lnTo>
                  <a:lnTo>
                    <a:pt x="306" y="291"/>
                  </a:lnTo>
                  <a:lnTo>
                    <a:pt x="189" y="220"/>
                  </a:lnTo>
                  <a:lnTo>
                    <a:pt x="206" y="208"/>
                  </a:lnTo>
                  <a:lnTo>
                    <a:pt x="224" y="197"/>
                  </a:lnTo>
                  <a:lnTo>
                    <a:pt x="245" y="189"/>
                  </a:lnTo>
                  <a:lnTo>
                    <a:pt x="266" y="181"/>
                  </a:lnTo>
                  <a:lnTo>
                    <a:pt x="288" y="176"/>
                  </a:lnTo>
                  <a:lnTo>
                    <a:pt x="312" y="171"/>
                  </a:lnTo>
                  <a:lnTo>
                    <a:pt x="335" y="169"/>
                  </a:lnTo>
                  <a:lnTo>
                    <a:pt x="359" y="168"/>
                  </a:lnTo>
                  <a:lnTo>
                    <a:pt x="384" y="169"/>
                  </a:lnTo>
                  <a:lnTo>
                    <a:pt x="407" y="171"/>
                  </a:lnTo>
                  <a:lnTo>
                    <a:pt x="431" y="176"/>
                  </a:lnTo>
                  <a:lnTo>
                    <a:pt x="453" y="181"/>
                  </a:lnTo>
                  <a:lnTo>
                    <a:pt x="474" y="189"/>
                  </a:lnTo>
                  <a:lnTo>
                    <a:pt x="495" y="197"/>
                  </a:lnTo>
                  <a:lnTo>
                    <a:pt x="513" y="208"/>
                  </a:lnTo>
                  <a:lnTo>
                    <a:pt x="530" y="220"/>
                  </a:lnTo>
                  <a:lnTo>
                    <a:pt x="413" y="291"/>
                  </a:lnTo>
                  <a:close/>
                  <a:moveTo>
                    <a:pt x="432" y="456"/>
                  </a:moveTo>
                  <a:lnTo>
                    <a:pt x="287" y="456"/>
                  </a:lnTo>
                  <a:lnTo>
                    <a:pt x="287" y="384"/>
                  </a:lnTo>
                  <a:lnTo>
                    <a:pt x="432" y="384"/>
                  </a:lnTo>
                  <a:lnTo>
                    <a:pt x="432" y="456"/>
                  </a:lnTo>
                  <a:close/>
                  <a:moveTo>
                    <a:pt x="192" y="504"/>
                  </a:moveTo>
                  <a:lnTo>
                    <a:pt x="120" y="504"/>
                  </a:lnTo>
                  <a:lnTo>
                    <a:pt x="120" y="456"/>
                  </a:lnTo>
                  <a:lnTo>
                    <a:pt x="126" y="456"/>
                  </a:lnTo>
                  <a:lnTo>
                    <a:pt x="132" y="456"/>
                  </a:lnTo>
                  <a:lnTo>
                    <a:pt x="192" y="456"/>
                  </a:lnTo>
                  <a:lnTo>
                    <a:pt x="192" y="504"/>
                  </a:lnTo>
                  <a:close/>
                  <a:moveTo>
                    <a:pt x="83" y="324"/>
                  </a:moveTo>
                  <a:lnTo>
                    <a:pt x="84" y="317"/>
                  </a:lnTo>
                  <a:lnTo>
                    <a:pt x="86" y="310"/>
                  </a:lnTo>
                  <a:lnTo>
                    <a:pt x="89" y="304"/>
                  </a:lnTo>
                  <a:lnTo>
                    <a:pt x="94" y="299"/>
                  </a:lnTo>
                  <a:lnTo>
                    <a:pt x="99" y="294"/>
                  </a:lnTo>
                  <a:lnTo>
                    <a:pt x="105" y="291"/>
                  </a:lnTo>
                  <a:lnTo>
                    <a:pt x="112" y="289"/>
                  </a:lnTo>
                  <a:lnTo>
                    <a:pt x="120" y="288"/>
                  </a:lnTo>
                  <a:lnTo>
                    <a:pt x="127" y="289"/>
                  </a:lnTo>
                  <a:lnTo>
                    <a:pt x="134" y="291"/>
                  </a:lnTo>
                  <a:lnTo>
                    <a:pt x="140" y="294"/>
                  </a:lnTo>
                  <a:lnTo>
                    <a:pt x="145" y="299"/>
                  </a:lnTo>
                  <a:lnTo>
                    <a:pt x="149" y="304"/>
                  </a:lnTo>
                  <a:lnTo>
                    <a:pt x="152" y="310"/>
                  </a:lnTo>
                  <a:lnTo>
                    <a:pt x="155" y="317"/>
                  </a:lnTo>
                  <a:lnTo>
                    <a:pt x="155" y="324"/>
                  </a:lnTo>
                  <a:lnTo>
                    <a:pt x="155" y="332"/>
                  </a:lnTo>
                  <a:lnTo>
                    <a:pt x="152" y="339"/>
                  </a:lnTo>
                  <a:lnTo>
                    <a:pt x="149" y="345"/>
                  </a:lnTo>
                  <a:lnTo>
                    <a:pt x="145" y="350"/>
                  </a:lnTo>
                  <a:lnTo>
                    <a:pt x="140" y="354"/>
                  </a:lnTo>
                  <a:lnTo>
                    <a:pt x="134" y="357"/>
                  </a:lnTo>
                  <a:lnTo>
                    <a:pt x="127" y="359"/>
                  </a:lnTo>
                  <a:lnTo>
                    <a:pt x="120" y="360"/>
                  </a:lnTo>
                  <a:lnTo>
                    <a:pt x="112" y="359"/>
                  </a:lnTo>
                  <a:lnTo>
                    <a:pt x="105" y="357"/>
                  </a:lnTo>
                  <a:lnTo>
                    <a:pt x="99" y="354"/>
                  </a:lnTo>
                  <a:lnTo>
                    <a:pt x="94" y="350"/>
                  </a:lnTo>
                  <a:lnTo>
                    <a:pt x="89" y="345"/>
                  </a:lnTo>
                  <a:lnTo>
                    <a:pt x="86" y="339"/>
                  </a:lnTo>
                  <a:lnTo>
                    <a:pt x="84" y="332"/>
                  </a:lnTo>
                  <a:lnTo>
                    <a:pt x="83" y="324"/>
                  </a:lnTo>
                  <a:close/>
                  <a:moveTo>
                    <a:pt x="180" y="50"/>
                  </a:moveTo>
                  <a:lnTo>
                    <a:pt x="181" y="46"/>
                  </a:lnTo>
                  <a:lnTo>
                    <a:pt x="183" y="42"/>
                  </a:lnTo>
                  <a:lnTo>
                    <a:pt x="186" y="37"/>
                  </a:lnTo>
                  <a:lnTo>
                    <a:pt x="189" y="33"/>
                  </a:lnTo>
                  <a:lnTo>
                    <a:pt x="193" y="30"/>
                  </a:lnTo>
                  <a:lnTo>
                    <a:pt x="197" y="27"/>
                  </a:lnTo>
                  <a:lnTo>
                    <a:pt x="200" y="25"/>
                  </a:lnTo>
                  <a:lnTo>
                    <a:pt x="204" y="24"/>
                  </a:lnTo>
                  <a:lnTo>
                    <a:pt x="516" y="24"/>
                  </a:lnTo>
                  <a:lnTo>
                    <a:pt x="519" y="25"/>
                  </a:lnTo>
                  <a:lnTo>
                    <a:pt x="523" y="27"/>
                  </a:lnTo>
                  <a:lnTo>
                    <a:pt x="526" y="30"/>
                  </a:lnTo>
                  <a:lnTo>
                    <a:pt x="530" y="34"/>
                  </a:lnTo>
                  <a:lnTo>
                    <a:pt x="533" y="38"/>
                  </a:lnTo>
                  <a:lnTo>
                    <a:pt x="536" y="42"/>
                  </a:lnTo>
                  <a:lnTo>
                    <a:pt x="538" y="46"/>
                  </a:lnTo>
                  <a:lnTo>
                    <a:pt x="540" y="50"/>
                  </a:lnTo>
                  <a:lnTo>
                    <a:pt x="562" y="206"/>
                  </a:lnTo>
                  <a:lnTo>
                    <a:pt x="558" y="207"/>
                  </a:lnTo>
                  <a:lnTo>
                    <a:pt x="555" y="209"/>
                  </a:lnTo>
                  <a:lnTo>
                    <a:pt x="544" y="201"/>
                  </a:lnTo>
                  <a:lnTo>
                    <a:pt x="535" y="194"/>
                  </a:lnTo>
                  <a:lnTo>
                    <a:pt x="525" y="187"/>
                  </a:lnTo>
                  <a:lnTo>
                    <a:pt x="514" y="181"/>
                  </a:lnTo>
                  <a:lnTo>
                    <a:pt x="503" y="176"/>
                  </a:lnTo>
                  <a:lnTo>
                    <a:pt x="492" y="170"/>
                  </a:lnTo>
                  <a:lnTo>
                    <a:pt x="479" y="166"/>
                  </a:lnTo>
                  <a:lnTo>
                    <a:pt x="467" y="161"/>
                  </a:lnTo>
                  <a:lnTo>
                    <a:pt x="455" y="157"/>
                  </a:lnTo>
                  <a:lnTo>
                    <a:pt x="442" y="154"/>
                  </a:lnTo>
                  <a:lnTo>
                    <a:pt x="429" y="151"/>
                  </a:lnTo>
                  <a:lnTo>
                    <a:pt x="415" y="149"/>
                  </a:lnTo>
                  <a:lnTo>
                    <a:pt x="402" y="147"/>
                  </a:lnTo>
                  <a:lnTo>
                    <a:pt x="388" y="145"/>
                  </a:lnTo>
                  <a:lnTo>
                    <a:pt x="374" y="145"/>
                  </a:lnTo>
                  <a:lnTo>
                    <a:pt x="359" y="144"/>
                  </a:lnTo>
                  <a:lnTo>
                    <a:pt x="345" y="145"/>
                  </a:lnTo>
                  <a:lnTo>
                    <a:pt x="331" y="145"/>
                  </a:lnTo>
                  <a:lnTo>
                    <a:pt x="318" y="147"/>
                  </a:lnTo>
                  <a:lnTo>
                    <a:pt x="304" y="149"/>
                  </a:lnTo>
                  <a:lnTo>
                    <a:pt x="290" y="151"/>
                  </a:lnTo>
                  <a:lnTo>
                    <a:pt x="277" y="154"/>
                  </a:lnTo>
                  <a:lnTo>
                    <a:pt x="265" y="157"/>
                  </a:lnTo>
                  <a:lnTo>
                    <a:pt x="252" y="161"/>
                  </a:lnTo>
                  <a:lnTo>
                    <a:pt x="240" y="166"/>
                  </a:lnTo>
                  <a:lnTo>
                    <a:pt x="228" y="170"/>
                  </a:lnTo>
                  <a:lnTo>
                    <a:pt x="216" y="176"/>
                  </a:lnTo>
                  <a:lnTo>
                    <a:pt x="205" y="181"/>
                  </a:lnTo>
                  <a:lnTo>
                    <a:pt x="195" y="187"/>
                  </a:lnTo>
                  <a:lnTo>
                    <a:pt x="185" y="194"/>
                  </a:lnTo>
                  <a:lnTo>
                    <a:pt x="174" y="201"/>
                  </a:lnTo>
                  <a:lnTo>
                    <a:pt x="165" y="209"/>
                  </a:lnTo>
                  <a:lnTo>
                    <a:pt x="161" y="207"/>
                  </a:lnTo>
                  <a:lnTo>
                    <a:pt x="157" y="206"/>
                  </a:lnTo>
                  <a:lnTo>
                    <a:pt x="180" y="50"/>
                  </a:lnTo>
                  <a:close/>
                  <a:moveTo>
                    <a:pt x="655" y="216"/>
                  </a:moveTo>
                  <a:lnTo>
                    <a:pt x="647" y="212"/>
                  </a:lnTo>
                  <a:lnTo>
                    <a:pt x="638" y="209"/>
                  </a:lnTo>
                  <a:lnTo>
                    <a:pt x="630" y="206"/>
                  </a:lnTo>
                  <a:lnTo>
                    <a:pt x="621" y="204"/>
                  </a:lnTo>
                  <a:lnTo>
                    <a:pt x="612" y="201"/>
                  </a:lnTo>
                  <a:lnTo>
                    <a:pt x="603" y="201"/>
                  </a:lnTo>
                  <a:lnTo>
                    <a:pt x="594" y="201"/>
                  </a:lnTo>
                  <a:lnTo>
                    <a:pt x="586" y="201"/>
                  </a:lnTo>
                  <a:lnTo>
                    <a:pt x="564" y="47"/>
                  </a:lnTo>
                  <a:lnTo>
                    <a:pt x="562" y="39"/>
                  </a:lnTo>
                  <a:lnTo>
                    <a:pt x="558" y="31"/>
                  </a:lnTo>
                  <a:lnTo>
                    <a:pt x="552" y="23"/>
                  </a:lnTo>
                  <a:lnTo>
                    <a:pt x="546" y="16"/>
                  </a:lnTo>
                  <a:lnTo>
                    <a:pt x="539" y="9"/>
                  </a:lnTo>
                  <a:lnTo>
                    <a:pt x="532" y="4"/>
                  </a:lnTo>
                  <a:lnTo>
                    <a:pt x="528" y="2"/>
                  </a:lnTo>
                  <a:lnTo>
                    <a:pt x="524" y="1"/>
                  </a:lnTo>
                  <a:lnTo>
                    <a:pt x="520" y="0"/>
                  </a:lnTo>
                  <a:lnTo>
                    <a:pt x="516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6" y="1"/>
                  </a:lnTo>
                  <a:lnTo>
                    <a:pt x="192" y="2"/>
                  </a:lnTo>
                  <a:lnTo>
                    <a:pt x="188" y="4"/>
                  </a:lnTo>
                  <a:lnTo>
                    <a:pt x="180" y="9"/>
                  </a:lnTo>
                  <a:lnTo>
                    <a:pt x="172" y="16"/>
                  </a:lnTo>
                  <a:lnTo>
                    <a:pt x="166" y="23"/>
                  </a:lnTo>
                  <a:lnTo>
                    <a:pt x="161" y="31"/>
                  </a:lnTo>
                  <a:lnTo>
                    <a:pt x="157" y="39"/>
                  </a:lnTo>
                  <a:lnTo>
                    <a:pt x="155" y="47"/>
                  </a:lnTo>
                  <a:lnTo>
                    <a:pt x="134" y="201"/>
                  </a:lnTo>
                  <a:lnTo>
                    <a:pt x="125" y="201"/>
                  </a:lnTo>
                  <a:lnTo>
                    <a:pt x="116" y="201"/>
                  </a:lnTo>
                  <a:lnTo>
                    <a:pt x="107" y="201"/>
                  </a:lnTo>
                  <a:lnTo>
                    <a:pt x="98" y="204"/>
                  </a:lnTo>
                  <a:lnTo>
                    <a:pt x="90" y="206"/>
                  </a:lnTo>
                  <a:lnTo>
                    <a:pt x="81" y="209"/>
                  </a:lnTo>
                  <a:lnTo>
                    <a:pt x="73" y="212"/>
                  </a:lnTo>
                  <a:lnTo>
                    <a:pt x="65" y="216"/>
                  </a:lnTo>
                  <a:lnTo>
                    <a:pt x="57" y="221"/>
                  </a:lnTo>
                  <a:lnTo>
                    <a:pt x="51" y="225"/>
                  </a:lnTo>
                  <a:lnTo>
                    <a:pt x="43" y="231"/>
                  </a:lnTo>
                  <a:lnTo>
                    <a:pt x="37" y="236"/>
                  </a:lnTo>
                  <a:lnTo>
                    <a:pt x="31" y="242"/>
                  </a:lnTo>
                  <a:lnTo>
                    <a:pt x="26" y="248"/>
                  </a:lnTo>
                  <a:lnTo>
                    <a:pt x="21" y="255"/>
                  </a:lnTo>
                  <a:lnTo>
                    <a:pt x="17" y="261"/>
                  </a:lnTo>
                  <a:lnTo>
                    <a:pt x="13" y="269"/>
                  </a:lnTo>
                  <a:lnTo>
                    <a:pt x="10" y="277"/>
                  </a:lnTo>
                  <a:lnTo>
                    <a:pt x="7" y="284"/>
                  </a:lnTo>
                  <a:lnTo>
                    <a:pt x="4" y="292"/>
                  </a:lnTo>
                  <a:lnTo>
                    <a:pt x="2" y="299"/>
                  </a:lnTo>
                  <a:lnTo>
                    <a:pt x="1" y="307"/>
                  </a:lnTo>
                  <a:lnTo>
                    <a:pt x="0" y="315"/>
                  </a:lnTo>
                  <a:lnTo>
                    <a:pt x="0" y="324"/>
                  </a:lnTo>
                  <a:lnTo>
                    <a:pt x="0" y="336"/>
                  </a:lnTo>
                  <a:lnTo>
                    <a:pt x="1" y="347"/>
                  </a:lnTo>
                  <a:lnTo>
                    <a:pt x="4" y="358"/>
                  </a:lnTo>
                  <a:lnTo>
                    <a:pt x="7" y="368"/>
                  </a:lnTo>
                  <a:lnTo>
                    <a:pt x="10" y="378"/>
                  </a:lnTo>
                  <a:lnTo>
                    <a:pt x="15" y="388"/>
                  </a:lnTo>
                  <a:lnTo>
                    <a:pt x="20" y="398"/>
                  </a:lnTo>
                  <a:lnTo>
                    <a:pt x="26" y="406"/>
                  </a:lnTo>
                  <a:lnTo>
                    <a:pt x="33" y="414"/>
                  </a:lnTo>
                  <a:lnTo>
                    <a:pt x="40" y="421"/>
                  </a:lnTo>
                  <a:lnTo>
                    <a:pt x="48" y="428"/>
                  </a:lnTo>
                  <a:lnTo>
                    <a:pt x="57" y="434"/>
                  </a:lnTo>
                  <a:lnTo>
                    <a:pt x="66" y="439"/>
                  </a:lnTo>
                  <a:lnTo>
                    <a:pt x="75" y="444"/>
                  </a:lnTo>
                  <a:lnTo>
                    <a:pt x="85" y="448"/>
                  </a:lnTo>
                  <a:lnTo>
                    <a:pt x="95" y="451"/>
                  </a:lnTo>
                  <a:lnTo>
                    <a:pt x="95" y="516"/>
                  </a:lnTo>
                  <a:lnTo>
                    <a:pt x="96" y="522"/>
                  </a:lnTo>
                  <a:lnTo>
                    <a:pt x="99" y="525"/>
                  </a:lnTo>
                  <a:lnTo>
                    <a:pt x="102" y="528"/>
                  </a:lnTo>
                  <a:lnTo>
                    <a:pt x="107" y="529"/>
                  </a:lnTo>
                  <a:lnTo>
                    <a:pt x="204" y="529"/>
                  </a:lnTo>
                  <a:lnTo>
                    <a:pt x="208" y="528"/>
                  </a:lnTo>
                  <a:lnTo>
                    <a:pt x="212" y="525"/>
                  </a:lnTo>
                  <a:lnTo>
                    <a:pt x="214" y="522"/>
                  </a:lnTo>
                  <a:lnTo>
                    <a:pt x="215" y="516"/>
                  </a:lnTo>
                  <a:lnTo>
                    <a:pt x="215" y="456"/>
                  </a:lnTo>
                  <a:lnTo>
                    <a:pt x="264" y="456"/>
                  </a:lnTo>
                  <a:lnTo>
                    <a:pt x="264" y="468"/>
                  </a:lnTo>
                  <a:lnTo>
                    <a:pt x="265" y="473"/>
                  </a:lnTo>
                  <a:lnTo>
                    <a:pt x="267" y="477"/>
                  </a:lnTo>
                  <a:lnTo>
                    <a:pt x="271" y="479"/>
                  </a:lnTo>
                  <a:lnTo>
                    <a:pt x="275" y="480"/>
                  </a:lnTo>
                  <a:lnTo>
                    <a:pt x="444" y="480"/>
                  </a:lnTo>
                  <a:lnTo>
                    <a:pt x="449" y="479"/>
                  </a:lnTo>
                  <a:lnTo>
                    <a:pt x="452" y="477"/>
                  </a:lnTo>
                  <a:lnTo>
                    <a:pt x="455" y="473"/>
                  </a:lnTo>
                  <a:lnTo>
                    <a:pt x="456" y="468"/>
                  </a:lnTo>
                  <a:lnTo>
                    <a:pt x="456" y="456"/>
                  </a:lnTo>
                  <a:lnTo>
                    <a:pt x="504" y="456"/>
                  </a:lnTo>
                  <a:lnTo>
                    <a:pt x="504" y="516"/>
                  </a:lnTo>
                  <a:lnTo>
                    <a:pt x="505" y="522"/>
                  </a:lnTo>
                  <a:lnTo>
                    <a:pt x="508" y="525"/>
                  </a:lnTo>
                  <a:lnTo>
                    <a:pt x="511" y="528"/>
                  </a:lnTo>
                  <a:lnTo>
                    <a:pt x="516" y="529"/>
                  </a:lnTo>
                  <a:lnTo>
                    <a:pt x="611" y="529"/>
                  </a:lnTo>
                  <a:lnTo>
                    <a:pt x="616" y="528"/>
                  </a:lnTo>
                  <a:lnTo>
                    <a:pt x="621" y="525"/>
                  </a:lnTo>
                  <a:lnTo>
                    <a:pt x="623" y="522"/>
                  </a:lnTo>
                  <a:lnTo>
                    <a:pt x="624" y="516"/>
                  </a:lnTo>
                  <a:lnTo>
                    <a:pt x="624" y="451"/>
                  </a:lnTo>
                  <a:lnTo>
                    <a:pt x="634" y="448"/>
                  </a:lnTo>
                  <a:lnTo>
                    <a:pt x="644" y="444"/>
                  </a:lnTo>
                  <a:lnTo>
                    <a:pt x="653" y="439"/>
                  </a:lnTo>
                  <a:lnTo>
                    <a:pt x="662" y="434"/>
                  </a:lnTo>
                  <a:lnTo>
                    <a:pt x="671" y="428"/>
                  </a:lnTo>
                  <a:lnTo>
                    <a:pt x="678" y="421"/>
                  </a:lnTo>
                  <a:lnTo>
                    <a:pt x="687" y="414"/>
                  </a:lnTo>
                  <a:lnTo>
                    <a:pt x="693" y="406"/>
                  </a:lnTo>
                  <a:lnTo>
                    <a:pt x="699" y="398"/>
                  </a:lnTo>
                  <a:lnTo>
                    <a:pt x="704" y="388"/>
                  </a:lnTo>
                  <a:lnTo>
                    <a:pt x="709" y="378"/>
                  </a:lnTo>
                  <a:lnTo>
                    <a:pt x="713" y="368"/>
                  </a:lnTo>
                  <a:lnTo>
                    <a:pt x="716" y="358"/>
                  </a:lnTo>
                  <a:lnTo>
                    <a:pt x="718" y="347"/>
                  </a:lnTo>
                  <a:lnTo>
                    <a:pt x="719" y="336"/>
                  </a:lnTo>
                  <a:lnTo>
                    <a:pt x="720" y="324"/>
                  </a:lnTo>
                  <a:lnTo>
                    <a:pt x="719" y="315"/>
                  </a:lnTo>
                  <a:lnTo>
                    <a:pt x="719" y="307"/>
                  </a:lnTo>
                  <a:lnTo>
                    <a:pt x="717" y="299"/>
                  </a:lnTo>
                  <a:lnTo>
                    <a:pt x="715" y="292"/>
                  </a:lnTo>
                  <a:lnTo>
                    <a:pt x="713" y="284"/>
                  </a:lnTo>
                  <a:lnTo>
                    <a:pt x="710" y="277"/>
                  </a:lnTo>
                  <a:lnTo>
                    <a:pt x="706" y="269"/>
                  </a:lnTo>
                  <a:lnTo>
                    <a:pt x="702" y="261"/>
                  </a:lnTo>
                  <a:lnTo>
                    <a:pt x="698" y="255"/>
                  </a:lnTo>
                  <a:lnTo>
                    <a:pt x="693" y="248"/>
                  </a:lnTo>
                  <a:lnTo>
                    <a:pt x="688" y="242"/>
                  </a:lnTo>
                  <a:lnTo>
                    <a:pt x="682" y="236"/>
                  </a:lnTo>
                  <a:lnTo>
                    <a:pt x="675" y="231"/>
                  </a:lnTo>
                  <a:lnTo>
                    <a:pt x="669" y="225"/>
                  </a:lnTo>
                  <a:lnTo>
                    <a:pt x="662" y="221"/>
                  </a:lnTo>
                  <a:lnTo>
                    <a:pt x="655" y="2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Freeform 2804">
              <a:extLst>
                <a:ext uri="{FF2B5EF4-FFF2-40B4-BE49-F238E27FC236}">
                  <a16:creationId xmlns:a16="http://schemas.microsoft.com/office/drawing/2014/main" id="{AE0F39A5-C8BA-4391-A8EA-70289CC5D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288" y="5541963"/>
              <a:ext cx="9525" cy="7938"/>
            </a:xfrm>
            <a:custGeom>
              <a:avLst/>
              <a:gdLst>
                <a:gd name="T0" fmla="*/ 12 w 25"/>
                <a:gd name="T1" fmla="*/ 0 h 24"/>
                <a:gd name="T2" fmla="*/ 8 w 25"/>
                <a:gd name="T3" fmla="*/ 1 h 24"/>
                <a:gd name="T4" fmla="*/ 4 w 25"/>
                <a:gd name="T5" fmla="*/ 3 h 24"/>
                <a:gd name="T6" fmla="*/ 1 w 25"/>
                <a:gd name="T7" fmla="*/ 7 h 24"/>
                <a:gd name="T8" fmla="*/ 0 w 25"/>
                <a:gd name="T9" fmla="*/ 12 h 24"/>
                <a:gd name="T10" fmla="*/ 1 w 25"/>
                <a:gd name="T11" fmla="*/ 17 h 24"/>
                <a:gd name="T12" fmla="*/ 4 w 25"/>
                <a:gd name="T13" fmla="*/ 21 h 24"/>
                <a:gd name="T14" fmla="*/ 8 w 25"/>
                <a:gd name="T15" fmla="*/ 23 h 24"/>
                <a:gd name="T16" fmla="*/ 12 w 25"/>
                <a:gd name="T17" fmla="*/ 24 h 24"/>
                <a:gd name="T18" fmla="*/ 17 w 25"/>
                <a:gd name="T19" fmla="*/ 23 h 24"/>
                <a:gd name="T20" fmla="*/ 22 w 25"/>
                <a:gd name="T21" fmla="*/ 21 h 24"/>
                <a:gd name="T22" fmla="*/ 24 w 25"/>
                <a:gd name="T23" fmla="*/ 17 h 24"/>
                <a:gd name="T24" fmla="*/ 25 w 25"/>
                <a:gd name="T25" fmla="*/ 12 h 24"/>
                <a:gd name="T26" fmla="*/ 24 w 25"/>
                <a:gd name="T27" fmla="*/ 7 h 24"/>
                <a:gd name="T28" fmla="*/ 22 w 25"/>
                <a:gd name="T29" fmla="*/ 3 h 24"/>
                <a:gd name="T30" fmla="*/ 17 w 25"/>
                <a:gd name="T31" fmla="*/ 1 h 24"/>
                <a:gd name="T32" fmla="*/ 12 w 25"/>
                <a:gd name="T3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8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8" y="23"/>
                  </a:lnTo>
                  <a:lnTo>
                    <a:pt x="12" y="24"/>
                  </a:lnTo>
                  <a:lnTo>
                    <a:pt x="17" y="23"/>
                  </a:lnTo>
                  <a:lnTo>
                    <a:pt x="22" y="21"/>
                  </a:lnTo>
                  <a:lnTo>
                    <a:pt x="24" y="17"/>
                  </a:lnTo>
                  <a:lnTo>
                    <a:pt x="25" y="12"/>
                  </a:lnTo>
                  <a:lnTo>
                    <a:pt x="24" y="7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47" name="Freeform 2805">
            <a:extLst>
              <a:ext uri="{FF2B5EF4-FFF2-40B4-BE49-F238E27FC236}">
                <a16:creationId xmlns:a16="http://schemas.microsoft.com/office/drawing/2014/main" id="{26F8413A-1A64-4C5C-BDAB-0CB2AD77C5B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53901" y="1274038"/>
            <a:ext cx="358010" cy="360000"/>
          </a:xfrm>
          <a:custGeom>
            <a:avLst/>
            <a:gdLst>
              <a:gd name="T0" fmla="*/ 569 w 721"/>
              <a:gd name="T1" fmla="*/ 480 h 722"/>
              <a:gd name="T2" fmla="*/ 148 w 721"/>
              <a:gd name="T3" fmla="*/ 478 h 722"/>
              <a:gd name="T4" fmla="*/ 146 w 721"/>
              <a:gd name="T5" fmla="*/ 176 h 722"/>
              <a:gd name="T6" fmla="*/ 565 w 721"/>
              <a:gd name="T7" fmla="*/ 169 h 722"/>
              <a:gd name="T8" fmla="*/ 577 w 721"/>
              <a:gd name="T9" fmla="*/ 181 h 722"/>
              <a:gd name="T10" fmla="*/ 440 w 721"/>
              <a:gd name="T11" fmla="*/ 576 h 722"/>
              <a:gd name="T12" fmla="*/ 434 w 721"/>
              <a:gd name="T13" fmla="*/ 561 h 722"/>
              <a:gd name="T14" fmla="*/ 517 w 721"/>
              <a:gd name="T15" fmla="*/ 553 h 722"/>
              <a:gd name="T16" fmla="*/ 529 w 721"/>
              <a:gd name="T17" fmla="*/ 565 h 722"/>
              <a:gd name="T18" fmla="*/ 517 w 721"/>
              <a:gd name="T19" fmla="*/ 577 h 722"/>
              <a:gd name="T20" fmla="*/ 529 w 721"/>
              <a:gd name="T21" fmla="*/ 673 h 722"/>
              <a:gd name="T22" fmla="*/ 201 w 721"/>
              <a:gd name="T23" fmla="*/ 576 h 722"/>
              <a:gd name="T24" fmla="*/ 193 w 721"/>
              <a:gd name="T25" fmla="*/ 561 h 722"/>
              <a:gd name="T26" fmla="*/ 277 w 721"/>
              <a:gd name="T27" fmla="*/ 553 h 722"/>
              <a:gd name="T28" fmla="*/ 289 w 721"/>
              <a:gd name="T29" fmla="*/ 565 h 722"/>
              <a:gd name="T30" fmla="*/ 277 w 721"/>
              <a:gd name="T31" fmla="*/ 577 h 722"/>
              <a:gd name="T32" fmla="*/ 241 w 721"/>
              <a:gd name="T33" fmla="*/ 673 h 722"/>
              <a:gd name="T34" fmla="*/ 244 w 721"/>
              <a:gd name="T35" fmla="*/ 52 h 722"/>
              <a:gd name="T36" fmla="*/ 474 w 721"/>
              <a:gd name="T37" fmla="*/ 50 h 722"/>
              <a:gd name="T38" fmla="*/ 481 w 721"/>
              <a:gd name="T39" fmla="*/ 132 h 722"/>
              <a:gd name="T40" fmla="*/ 469 w 721"/>
              <a:gd name="T41" fmla="*/ 145 h 722"/>
              <a:gd name="T42" fmla="*/ 241 w 721"/>
              <a:gd name="T43" fmla="*/ 137 h 722"/>
              <a:gd name="T44" fmla="*/ 638 w 721"/>
              <a:gd name="T45" fmla="*/ 193 h 722"/>
              <a:gd name="T46" fmla="*/ 599 w 721"/>
              <a:gd name="T47" fmla="*/ 97 h 722"/>
              <a:gd name="T48" fmla="*/ 581 w 721"/>
              <a:gd name="T49" fmla="*/ 54 h 722"/>
              <a:gd name="T50" fmla="*/ 547 w 721"/>
              <a:gd name="T51" fmla="*/ 22 h 722"/>
              <a:gd name="T52" fmla="*/ 504 w 721"/>
              <a:gd name="T53" fmla="*/ 3 h 722"/>
              <a:gd name="T54" fmla="*/ 229 w 721"/>
              <a:gd name="T55" fmla="*/ 1 h 722"/>
              <a:gd name="T56" fmla="*/ 184 w 721"/>
              <a:gd name="T57" fmla="*/ 16 h 722"/>
              <a:gd name="T58" fmla="*/ 149 w 721"/>
              <a:gd name="T59" fmla="*/ 45 h 722"/>
              <a:gd name="T60" fmla="*/ 126 w 721"/>
              <a:gd name="T61" fmla="*/ 86 h 722"/>
              <a:gd name="T62" fmla="*/ 120 w 721"/>
              <a:gd name="T63" fmla="*/ 193 h 722"/>
              <a:gd name="T64" fmla="*/ 4 w 721"/>
              <a:gd name="T65" fmla="*/ 196 h 722"/>
              <a:gd name="T66" fmla="*/ 1 w 721"/>
              <a:gd name="T67" fmla="*/ 426 h 722"/>
              <a:gd name="T68" fmla="*/ 85 w 721"/>
              <a:gd name="T69" fmla="*/ 433 h 722"/>
              <a:gd name="T70" fmla="*/ 97 w 721"/>
              <a:gd name="T71" fmla="*/ 421 h 722"/>
              <a:gd name="T72" fmla="*/ 121 w 721"/>
              <a:gd name="T73" fmla="*/ 634 h 722"/>
              <a:gd name="T74" fmla="*/ 144 w 721"/>
              <a:gd name="T75" fmla="*/ 665 h 722"/>
              <a:gd name="T76" fmla="*/ 169 w 721"/>
              <a:gd name="T77" fmla="*/ 709 h 722"/>
              <a:gd name="T78" fmla="*/ 180 w 721"/>
              <a:gd name="T79" fmla="*/ 722 h 722"/>
              <a:gd name="T80" fmla="*/ 264 w 721"/>
              <a:gd name="T81" fmla="*/ 715 h 722"/>
              <a:gd name="T82" fmla="*/ 457 w 721"/>
              <a:gd name="T83" fmla="*/ 709 h 722"/>
              <a:gd name="T84" fmla="*/ 469 w 721"/>
              <a:gd name="T85" fmla="*/ 722 h 722"/>
              <a:gd name="T86" fmla="*/ 552 w 721"/>
              <a:gd name="T87" fmla="*/ 715 h 722"/>
              <a:gd name="T88" fmla="*/ 570 w 721"/>
              <a:gd name="T89" fmla="*/ 669 h 722"/>
              <a:gd name="T90" fmla="*/ 597 w 721"/>
              <a:gd name="T91" fmla="*/ 642 h 722"/>
              <a:gd name="T92" fmla="*/ 625 w 721"/>
              <a:gd name="T93" fmla="*/ 217 h 722"/>
              <a:gd name="T94" fmla="*/ 632 w 721"/>
              <a:gd name="T95" fmla="*/ 432 h 722"/>
              <a:gd name="T96" fmla="*/ 718 w 721"/>
              <a:gd name="T97" fmla="*/ 430 h 722"/>
              <a:gd name="T98" fmla="*/ 720 w 721"/>
              <a:gd name="T99" fmla="*/ 200 h 7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21" h="722">
                <a:moveTo>
                  <a:pt x="577" y="469"/>
                </a:moveTo>
                <a:lnTo>
                  <a:pt x="577" y="474"/>
                </a:lnTo>
                <a:lnTo>
                  <a:pt x="574" y="478"/>
                </a:lnTo>
                <a:lnTo>
                  <a:pt x="569" y="480"/>
                </a:lnTo>
                <a:lnTo>
                  <a:pt x="565" y="481"/>
                </a:lnTo>
                <a:lnTo>
                  <a:pt x="157" y="481"/>
                </a:lnTo>
                <a:lnTo>
                  <a:pt x="152" y="480"/>
                </a:lnTo>
                <a:lnTo>
                  <a:pt x="148" y="478"/>
                </a:lnTo>
                <a:lnTo>
                  <a:pt x="146" y="474"/>
                </a:lnTo>
                <a:lnTo>
                  <a:pt x="145" y="469"/>
                </a:lnTo>
                <a:lnTo>
                  <a:pt x="145" y="181"/>
                </a:lnTo>
                <a:lnTo>
                  <a:pt x="146" y="176"/>
                </a:lnTo>
                <a:lnTo>
                  <a:pt x="148" y="173"/>
                </a:lnTo>
                <a:lnTo>
                  <a:pt x="152" y="170"/>
                </a:lnTo>
                <a:lnTo>
                  <a:pt x="157" y="169"/>
                </a:lnTo>
                <a:lnTo>
                  <a:pt x="565" y="169"/>
                </a:lnTo>
                <a:lnTo>
                  <a:pt x="569" y="170"/>
                </a:lnTo>
                <a:lnTo>
                  <a:pt x="574" y="173"/>
                </a:lnTo>
                <a:lnTo>
                  <a:pt x="577" y="176"/>
                </a:lnTo>
                <a:lnTo>
                  <a:pt x="577" y="181"/>
                </a:lnTo>
                <a:lnTo>
                  <a:pt x="577" y="469"/>
                </a:lnTo>
                <a:close/>
                <a:moveTo>
                  <a:pt x="517" y="577"/>
                </a:moveTo>
                <a:lnTo>
                  <a:pt x="444" y="577"/>
                </a:lnTo>
                <a:lnTo>
                  <a:pt x="440" y="576"/>
                </a:lnTo>
                <a:lnTo>
                  <a:pt x="436" y="573"/>
                </a:lnTo>
                <a:lnTo>
                  <a:pt x="434" y="570"/>
                </a:lnTo>
                <a:lnTo>
                  <a:pt x="433" y="565"/>
                </a:lnTo>
                <a:lnTo>
                  <a:pt x="434" y="561"/>
                </a:lnTo>
                <a:lnTo>
                  <a:pt x="436" y="557"/>
                </a:lnTo>
                <a:lnTo>
                  <a:pt x="440" y="554"/>
                </a:lnTo>
                <a:lnTo>
                  <a:pt x="444" y="553"/>
                </a:lnTo>
                <a:lnTo>
                  <a:pt x="517" y="553"/>
                </a:lnTo>
                <a:lnTo>
                  <a:pt x="522" y="554"/>
                </a:lnTo>
                <a:lnTo>
                  <a:pt x="526" y="557"/>
                </a:lnTo>
                <a:lnTo>
                  <a:pt x="528" y="561"/>
                </a:lnTo>
                <a:lnTo>
                  <a:pt x="529" y="565"/>
                </a:lnTo>
                <a:lnTo>
                  <a:pt x="528" y="570"/>
                </a:lnTo>
                <a:lnTo>
                  <a:pt x="526" y="573"/>
                </a:lnTo>
                <a:lnTo>
                  <a:pt x="522" y="576"/>
                </a:lnTo>
                <a:lnTo>
                  <a:pt x="517" y="577"/>
                </a:lnTo>
                <a:close/>
                <a:moveTo>
                  <a:pt x="529" y="697"/>
                </a:moveTo>
                <a:lnTo>
                  <a:pt x="481" y="697"/>
                </a:lnTo>
                <a:lnTo>
                  <a:pt x="481" y="673"/>
                </a:lnTo>
                <a:lnTo>
                  <a:pt x="529" y="673"/>
                </a:lnTo>
                <a:lnTo>
                  <a:pt x="529" y="697"/>
                </a:lnTo>
                <a:close/>
                <a:moveTo>
                  <a:pt x="277" y="577"/>
                </a:moveTo>
                <a:lnTo>
                  <a:pt x="205" y="577"/>
                </a:lnTo>
                <a:lnTo>
                  <a:pt x="201" y="576"/>
                </a:lnTo>
                <a:lnTo>
                  <a:pt x="197" y="573"/>
                </a:lnTo>
                <a:lnTo>
                  <a:pt x="193" y="570"/>
                </a:lnTo>
                <a:lnTo>
                  <a:pt x="192" y="565"/>
                </a:lnTo>
                <a:lnTo>
                  <a:pt x="193" y="561"/>
                </a:lnTo>
                <a:lnTo>
                  <a:pt x="197" y="557"/>
                </a:lnTo>
                <a:lnTo>
                  <a:pt x="201" y="554"/>
                </a:lnTo>
                <a:lnTo>
                  <a:pt x="205" y="553"/>
                </a:lnTo>
                <a:lnTo>
                  <a:pt x="277" y="553"/>
                </a:lnTo>
                <a:lnTo>
                  <a:pt x="282" y="554"/>
                </a:lnTo>
                <a:lnTo>
                  <a:pt x="285" y="557"/>
                </a:lnTo>
                <a:lnTo>
                  <a:pt x="288" y="561"/>
                </a:lnTo>
                <a:lnTo>
                  <a:pt x="289" y="565"/>
                </a:lnTo>
                <a:lnTo>
                  <a:pt x="288" y="570"/>
                </a:lnTo>
                <a:lnTo>
                  <a:pt x="285" y="573"/>
                </a:lnTo>
                <a:lnTo>
                  <a:pt x="282" y="576"/>
                </a:lnTo>
                <a:lnTo>
                  <a:pt x="277" y="577"/>
                </a:lnTo>
                <a:close/>
                <a:moveTo>
                  <a:pt x="241" y="697"/>
                </a:moveTo>
                <a:lnTo>
                  <a:pt x="192" y="697"/>
                </a:lnTo>
                <a:lnTo>
                  <a:pt x="192" y="673"/>
                </a:lnTo>
                <a:lnTo>
                  <a:pt x="241" y="673"/>
                </a:lnTo>
                <a:lnTo>
                  <a:pt x="241" y="697"/>
                </a:lnTo>
                <a:close/>
                <a:moveTo>
                  <a:pt x="241" y="61"/>
                </a:moveTo>
                <a:lnTo>
                  <a:pt x="241" y="56"/>
                </a:lnTo>
                <a:lnTo>
                  <a:pt x="244" y="52"/>
                </a:lnTo>
                <a:lnTo>
                  <a:pt x="248" y="50"/>
                </a:lnTo>
                <a:lnTo>
                  <a:pt x="252" y="49"/>
                </a:lnTo>
                <a:lnTo>
                  <a:pt x="469" y="49"/>
                </a:lnTo>
                <a:lnTo>
                  <a:pt x="474" y="50"/>
                </a:lnTo>
                <a:lnTo>
                  <a:pt x="477" y="52"/>
                </a:lnTo>
                <a:lnTo>
                  <a:pt x="480" y="56"/>
                </a:lnTo>
                <a:lnTo>
                  <a:pt x="481" y="61"/>
                </a:lnTo>
                <a:lnTo>
                  <a:pt x="481" y="132"/>
                </a:lnTo>
                <a:lnTo>
                  <a:pt x="480" y="137"/>
                </a:lnTo>
                <a:lnTo>
                  <a:pt x="477" y="141"/>
                </a:lnTo>
                <a:lnTo>
                  <a:pt x="474" y="144"/>
                </a:lnTo>
                <a:lnTo>
                  <a:pt x="469" y="145"/>
                </a:lnTo>
                <a:lnTo>
                  <a:pt x="252" y="145"/>
                </a:lnTo>
                <a:lnTo>
                  <a:pt x="248" y="144"/>
                </a:lnTo>
                <a:lnTo>
                  <a:pt x="244" y="141"/>
                </a:lnTo>
                <a:lnTo>
                  <a:pt x="241" y="137"/>
                </a:lnTo>
                <a:lnTo>
                  <a:pt x="241" y="132"/>
                </a:lnTo>
                <a:lnTo>
                  <a:pt x="241" y="61"/>
                </a:lnTo>
                <a:close/>
                <a:moveTo>
                  <a:pt x="710" y="193"/>
                </a:moveTo>
                <a:lnTo>
                  <a:pt x="638" y="193"/>
                </a:lnTo>
                <a:lnTo>
                  <a:pt x="601" y="193"/>
                </a:lnTo>
                <a:lnTo>
                  <a:pt x="601" y="121"/>
                </a:lnTo>
                <a:lnTo>
                  <a:pt x="601" y="109"/>
                </a:lnTo>
                <a:lnTo>
                  <a:pt x="599" y="97"/>
                </a:lnTo>
                <a:lnTo>
                  <a:pt x="596" y="86"/>
                </a:lnTo>
                <a:lnTo>
                  <a:pt x="592" y="74"/>
                </a:lnTo>
                <a:lnTo>
                  <a:pt x="587" y="64"/>
                </a:lnTo>
                <a:lnTo>
                  <a:pt x="581" y="54"/>
                </a:lnTo>
                <a:lnTo>
                  <a:pt x="574" y="45"/>
                </a:lnTo>
                <a:lnTo>
                  <a:pt x="565" y="37"/>
                </a:lnTo>
                <a:lnTo>
                  <a:pt x="557" y="29"/>
                </a:lnTo>
                <a:lnTo>
                  <a:pt x="547" y="22"/>
                </a:lnTo>
                <a:lnTo>
                  <a:pt x="538" y="16"/>
                </a:lnTo>
                <a:lnTo>
                  <a:pt x="527" y="10"/>
                </a:lnTo>
                <a:lnTo>
                  <a:pt x="517" y="6"/>
                </a:lnTo>
                <a:lnTo>
                  <a:pt x="504" y="3"/>
                </a:lnTo>
                <a:lnTo>
                  <a:pt x="493" y="1"/>
                </a:lnTo>
                <a:lnTo>
                  <a:pt x="481" y="0"/>
                </a:lnTo>
                <a:lnTo>
                  <a:pt x="241" y="0"/>
                </a:lnTo>
                <a:lnTo>
                  <a:pt x="229" y="1"/>
                </a:lnTo>
                <a:lnTo>
                  <a:pt x="217" y="3"/>
                </a:lnTo>
                <a:lnTo>
                  <a:pt x="206" y="6"/>
                </a:lnTo>
                <a:lnTo>
                  <a:pt x="194" y="10"/>
                </a:lnTo>
                <a:lnTo>
                  <a:pt x="184" y="16"/>
                </a:lnTo>
                <a:lnTo>
                  <a:pt x="174" y="22"/>
                </a:lnTo>
                <a:lnTo>
                  <a:pt x="165" y="29"/>
                </a:lnTo>
                <a:lnTo>
                  <a:pt x="156" y="37"/>
                </a:lnTo>
                <a:lnTo>
                  <a:pt x="149" y="45"/>
                </a:lnTo>
                <a:lnTo>
                  <a:pt x="142" y="54"/>
                </a:lnTo>
                <a:lnTo>
                  <a:pt x="136" y="64"/>
                </a:lnTo>
                <a:lnTo>
                  <a:pt x="130" y="74"/>
                </a:lnTo>
                <a:lnTo>
                  <a:pt x="126" y="86"/>
                </a:lnTo>
                <a:lnTo>
                  <a:pt x="123" y="97"/>
                </a:lnTo>
                <a:lnTo>
                  <a:pt x="121" y="109"/>
                </a:lnTo>
                <a:lnTo>
                  <a:pt x="120" y="121"/>
                </a:lnTo>
                <a:lnTo>
                  <a:pt x="120" y="193"/>
                </a:lnTo>
                <a:lnTo>
                  <a:pt x="85" y="193"/>
                </a:lnTo>
                <a:lnTo>
                  <a:pt x="13" y="193"/>
                </a:lnTo>
                <a:lnTo>
                  <a:pt x="8" y="194"/>
                </a:lnTo>
                <a:lnTo>
                  <a:pt x="4" y="196"/>
                </a:lnTo>
                <a:lnTo>
                  <a:pt x="1" y="200"/>
                </a:lnTo>
                <a:lnTo>
                  <a:pt x="0" y="204"/>
                </a:lnTo>
                <a:lnTo>
                  <a:pt x="0" y="421"/>
                </a:lnTo>
                <a:lnTo>
                  <a:pt x="1" y="426"/>
                </a:lnTo>
                <a:lnTo>
                  <a:pt x="4" y="430"/>
                </a:lnTo>
                <a:lnTo>
                  <a:pt x="8" y="432"/>
                </a:lnTo>
                <a:lnTo>
                  <a:pt x="13" y="433"/>
                </a:lnTo>
                <a:lnTo>
                  <a:pt x="85" y="433"/>
                </a:lnTo>
                <a:lnTo>
                  <a:pt x="90" y="432"/>
                </a:lnTo>
                <a:lnTo>
                  <a:pt x="93" y="430"/>
                </a:lnTo>
                <a:lnTo>
                  <a:pt x="96" y="426"/>
                </a:lnTo>
                <a:lnTo>
                  <a:pt x="97" y="421"/>
                </a:lnTo>
                <a:lnTo>
                  <a:pt x="97" y="217"/>
                </a:lnTo>
                <a:lnTo>
                  <a:pt x="120" y="217"/>
                </a:lnTo>
                <a:lnTo>
                  <a:pt x="120" y="625"/>
                </a:lnTo>
                <a:lnTo>
                  <a:pt x="121" y="634"/>
                </a:lnTo>
                <a:lnTo>
                  <a:pt x="125" y="642"/>
                </a:lnTo>
                <a:lnTo>
                  <a:pt x="129" y="651"/>
                </a:lnTo>
                <a:lnTo>
                  <a:pt x="136" y="658"/>
                </a:lnTo>
                <a:lnTo>
                  <a:pt x="144" y="665"/>
                </a:lnTo>
                <a:lnTo>
                  <a:pt x="152" y="669"/>
                </a:lnTo>
                <a:lnTo>
                  <a:pt x="160" y="672"/>
                </a:lnTo>
                <a:lnTo>
                  <a:pt x="169" y="673"/>
                </a:lnTo>
                <a:lnTo>
                  <a:pt x="169" y="709"/>
                </a:lnTo>
                <a:lnTo>
                  <a:pt x="170" y="715"/>
                </a:lnTo>
                <a:lnTo>
                  <a:pt x="172" y="718"/>
                </a:lnTo>
                <a:lnTo>
                  <a:pt x="176" y="721"/>
                </a:lnTo>
                <a:lnTo>
                  <a:pt x="180" y="722"/>
                </a:lnTo>
                <a:lnTo>
                  <a:pt x="252" y="722"/>
                </a:lnTo>
                <a:lnTo>
                  <a:pt x="257" y="721"/>
                </a:lnTo>
                <a:lnTo>
                  <a:pt x="262" y="718"/>
                </a:lnTo>
                <a:lnTo>
                  <a:pt x="264" y="715"/>
                </a:lnTo>
                <a:lnTo>
                  <a:pt x="265" y="709"/>
                </a:lnTo>
                <a:lnTo>
                  <a:pt x="265" y="673"/>
                </a:lnTo>
                <a:lnTo>
                  <a:pt x="457" y="673"/>
                </a:lnTo>
                <a:lnTo>
                  <a:pt x="457" y="709"/>
                </a:lnTo>
                <a:lnTo>
                  <a:pt x="458" y="715"/>
                </a:lnTo>
                <a:lnTo>
                  <a:pt x="461" y="718"/>
                </a:lnTo>
                <a:lnTo>
                  <a:pt x="465" y="721"/>
                </a:lnTo>
                <a:lnTo>
                  <a:pt x="469" y="722"/>
                </a:lnTo>
                <a:lnTo>
                  <a:pt x="541" y="722"/>
                </a:lnTo>
                <a:lnTo>
                  <a:pt x="546" y="721"/>
                </a:lnTo>
                <a:lnTo>
                  <a:pt x="549" y="718"/>
                </a:lnTo>
                <a:lnTo>
                  <a:pt x="552" y="715"/>
                </a:lnTo>
                <a:lnTo>
                  <a:pt x="553" y="709"/>
                </a:lnTo>
                <a:lnTo>
                  <a:pt x="553" y="673"/>
                </a:lnTo>
                <a:lnTo>
                  <a:pt x="561" y="672"/>
                </a:lnTo>
                <a:lnTo>
                  <a:pt x="570" y="669"/>
                </a:lnTo>
                <a:lnTo>
                  <a:pt x="579" y="665"/>
                </a:lnTo>
                <a:lnTo>
                  <a:pt x="586" y="658"/>
                </a:lnTo>
                <a:lnTo>
                  <a:pt x="592" y="651"/>
                </a:lnTo>
                <a:lnTo>
                  <a:pt x="597" y="642"/>
                </a:lnTo>
                <a:lnTo>
                  <a:pt x="600" y="634"/>
                </a:lnTo>
                <a:lnTo>
                  <a:pt x="601" y="625"/>
                </a:lnTo>
                <a:lnTo>
                  <a:pt x="601" y="217"/>
                </a:lnTo>
                <a:lnTo>
                  <a:pt x="625" y="217"/>
                </a:lnTo>
                <a:lnTo>
                  <a:pt x="625" y="421"/>
                </a:lnTo>
                <a:lnTo>
                  <a:pt x="626" y="426"/>
                </a:lnTo>
                <a:lnTo>
                  <a:pt x="628" y="430"/>
                </a:lnTo>
                <a:lnTo>
                  <a:pt x="632" y="432"/>
                </a:lnTo>
                <a:lnTo>
                  <a:pt x="638" y="433"/>
                </a:lnTo>
                <a:lnTo>
                  <a:pt x="710" y="433"/>
                </a:lnTo>
                <a:lnTo>
                  <a:pt x="714" y="432"/>
                </a:lnTo>
                <a:lnTo>
                  <a:pt x="718" y="430"/>
                </a:lnTo>
                <a:lnTo>
                  <a:pt x="720" y="426"/>
                </a:lnTo>
                <a:lnTo>
                  <a:pt x="721" y="421"/>
                </a:lnTo>
                <a:lnTo>
                  <a:pt x="721" y="204"/>
                </a:lnTo>
                <a:lnTo>
                  <a:pt x="720" y="200"/>
                </a:lnTo>
                <a:lnTo>
                  <a:pt x="718" y="196"/>
                </a:lnTo>
                <a:lnTo>
                  <a:pt x="714" y="194"/>
                </a:lnTo>
                <a:lnTo>
                  <a:pt x="710" y="1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48" name="Group 447">
            <a:extLst>
              <a:ext uri="{FF2B5EF4-FFF2-40B4-BE49-F238E27FC236}">
                <a16:creationId xmlns:a16="http://schemas.microsoft.com/office/drawing/2014/main" id="{3C23E3BC-0474-48CF-9F73-FBF91CD7D01B}"/>
              </a:ext>
            </a:extLst>
          </p:cNvPr>
          <p:cNvGrpSpPr>
            <a:grpSpLocks noChangeAspect="1"/>
          </p:cNvGrpSpPr>
          <p:nvPr/>
        </p:nvGrpSpPr>
        <p:grpSpPr>
          <a:xfrm>
            <a:off x="10844287" y="1274038"/>
            <a:ext cx="377449" cy="360000"/>
            <a:chOff x="5505450" y="5364163"/>
            <a:chExt cx="238125" cy="287338"/>
          </a:xfrm>
          <a:solidFill>
            <a:schemeClr val="bg1"/>
          </a:solidFill>
        </p:grpSpPr>
        <p:sp>
          <p:nvSpPr>
            <p:cNvPr id="449" name="Freeform 2822">
              <a:extLst>
                <a:ext uri="{FF2B5EF4-FFF2-40B4-BE49-F238E27FC236}">
                  <a16:creationId xmlns:a16="http://schemas.microsoft.com/office/drawing/2014/main" id="{D3FD45DD-C6AF-417E-8DB0-73321C8A81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05450" y="5392738"/>
              <a:ext cx="238125" cy="258763"/>
            </a:xfrm>
            <a:custGeom>
              <a:avLst/>
              <a:gdLst>
                <a:gd name="T0" fmla="*/ 300 w 601"/>
                <a:gd name="T1" fmla="*/ 541 h 650"/>
                <a:gd name="T2" fmla="*/ 96 w 601"/>
                <a:gd name="T3" fmla="*/ 376 h 650"/>
                <a:gd name="T4" fmla="*/ 81 w 601"/>
                <a:gd name="T5" fmla="*/ 368 h 650"/>
                <a:gd name="T6" fmla="*/ 90 w 601"/>
                <a:gd name="T7" fmla="*/ 354 h 650"/>
                <a:gd name="T8" fmla="*/ 146 w 601"/>
                <a:gd name="T9" fmla="*/ 119 h 650"/>
                <a:gd name="T10" fmla="*/ 180 w 601"/>
                <a:gd name="T11" fmla="*/ 97 h 650"/>
                <a:gd name="T12" fmla="*/ 449 w 601"/>
                <a:gd name="T13" fmla="*/ 113 h 650"/>
                <a:gd name="T14" fmla="*/ 312 w 601"/>
                <a:gd name="T15" fmla="*/ 293 h 650"/>
                <a:gd name="T16" fmla="*/ 511 w 601"/>
                <a:gd name="T17" fmla="*/ 372 h 650"/>
                <a:gd name="T18" fmla="*/ 312 w 601"/>
                <a:gd name="T19" fmla="*/ 317 h 650"/>
                <a:gd name="T20" fmla="*/ 387 w 601"/>
                <a:gd name="T21" fmla="*/ 625 h 650"/>
                <a:gd name="T22" fmla="*/ 222 w 601"/>
                <a:gd name="T23" fmla="*/ 625 h 650"/>
                <a:gd name="T24" fmla="*/ 577 w 601"/>
                <a:gd name="T25" fmla="*/ 597 h 650"/>
                <a:gd name="T26" fmla="*/ 566 w 601"/>
                <a:gd name="T27" fmla="*/ 621 h 650"/>
                <a:gd name="T28" fmla="*/ 540 w 601"/>
                <a:gd name="T29" fmla="*/ 621 h 650"/>
                <a:gd name="T30" fmla="*/ 528 w 601"/>
                <a:gd name="T31" fmla="*/ 595 h 650"/>
                <a:gd name="T32" fmla="*/ 515 w 601"/>
                <a:gd name="T33" fmla="*/ 563 h 650"/>
                <a:gd name="T34" fmla="*/ 487 w 601"/>
                <a:gd name="T35" fmla="*/ 544 h 650"/>
                <a:gd name="T36" fmla="*/ 551 w 601"/>
                <a:gd name="T37" fmla="*/ 289 h 650"/>
                <a:gd name="T38" fmla="*/ 564 w 601"/>
                <a:gd name="T39" fmla="*/ 276 h 650"/>
                <a:gd name="T40" fmla="*/ 480 w 601"/>
                <a:gd name="T41" fmla="*/ 132 h 650"/>
                <a:gd name="T42" fmla="*/ 470 w 601"/>
                <a:gd name="T43" fmla="*/ 100 h 650"/>
                <a:gd name="T44" fmla="*/ 443 w 601"/>
                <a:gd name="T45" fmla="*/ 78 h 650"/>
                <a:gd name="T46" fmla="*/ 360 w 601"/>
                <a:gd name="T47" fmla="*/ 0 h 650"/>
                <a:gd name="T48" fmla="*/ 162 w 601"/>
                <a:gd name="T49" fmla="*/ 76 h 650"/>
                <a:gd name="T50" fmla="*/ 133 w 601"/>
                <a:gd name="T51" fmla="*/ 95 h 650"/>
                <a:gd name="T52" fmla="*/ 120 w 601"/>
                <a:gd name="T53" fmla="*/ 126 h 650"/>
                <a:gd name="T54" fmla="*/ 38 w 601"/>
                <a:gd name="T55" fmla="*/ 271 h 650"/>
                <a:gd name="T56" fmla="*/ 50 w 601"/>
                <a:gd name="T57" fmla="*/ 289 h 650"/>
                <a:gd name="T58" fmla="*/ 86 w 601"/>
                <a:gd name="T59" fmla="*/ 563 h 650"/>
                <a:gd name="T60" fmla="*/ 70 w 601"/>
                <a:gd name="T61" fmla="*/ 610 h 650"/>
                <a:gd name="T62" fmla="*/ 48 w 601"/>
                <a:gd name="T63" fmla="*/ 625 h 650"/>
                <a:gd name="T64" fmla="*/ 27 w 601"/>
                <a:gd name="T65" fmla="*/ 610 h 650"/>
                <a:gd name="T66" fmla="*/ 12 w 601"/>
                <a:gd name="T67" fmla="*/ 589 h 650"/>
                <a:gd name="T68" fmla="*/ 4 w 601"/>
                <a:gd name="T69" fmla="*/ 620 h 650"/>
                <a:gd name="T70" fmla="*/ 48 w 601"/>
                <a:gd name="T71" fmla="*/ 650 h 650"/>
                <a:gd name="T72" fmla="*/ 93 w 601"/>
                <a:gd name="T73" fmla="*/ 620 h 650"/>
                <a:gd name="T74" fmla="*/ 107 w 601"/>
                <a:gd name="T75" fmla="*/ 575 h 650"/>
                <a:gd name="T76" fmla="*/ 146 w 601"/>
                <a:gd name="T77" fmla="*/ 568 h 650"/>
                <a:gd name="T78" fmla="*/ 169 w 601"/>
                <a:gd name="T79" fmla="*/ 601 h 650"/>
                <a:gd name="T80" fmla="*/ 198 w 601"/>
                <a:gd name="T81" fmla="*/ 646 h 650"/>
                <a:gd name="T82" fmla="*/ 250 w 601"/>
                <a:gd name="T83" fmla="*/ 635 h 650"/>
                <a:gd name="T84" fmla="*/ 267 w 601"/>
                <a:gd name="T85" fmla="*/ 588 h 650"/>
                <a:gd name="T86" fmla="*/ 301 w 601"/>
                <a:gd name="T87" fmla="*/ 565 h 650"/>
                <a:gd name="T88" fmla="*/ 333 w 601"/>
                <a:gd name="T89" fmla="*/ 588 h 650"/>
                <a:gd name="T90" fmla="*/ 351 w 601"/>
                <a:gd name="T91" fmla="*/ 635 h 650"/>
                <a:gd name="T92" fmla="*/ 404 w 601"/>
                <a:gd name="T93" fmla="*/ 646 h 650"/>
                <a:gd name="T94" fmla="*/ 433 w 601"/>
                <a:gd name="T95" fmla="*/ 601 h 650"/>
                <a:gd name="T96" fmla="*/ 454 w 601"/>
                <a:gd name="T97" fmla="*/ 568 h 650"/>
                <a:gd name="T98" fmla="*/ 494 w 601"/>
                <a:gd name="T99" fmla="*/ 575 h 650"/>
                <a:gd name="T100" fmla="*/ 508 w 601"/>
                <a:gd name="T101" fmla="*/ 620 h 650"/>
                <a:gd name="T102" fmla="*/ 553 w 601"/>
                <a:gd name="T103" fmla="*/ 650 h 650"/>
                <a:gd name="T104" fmla="*/ 597 w 601"/>
                <a:gd name="T105" fmla="*/ 620 h 650"/>
                <a:gd name="T106" fmla="*/ 588 w 601"/>
                <a:gd name="T107" fmla="*/ 589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1" h="650">
                  <a:moveTo>
                    <a:pt x="312" y="317"/>
                  </a:moveTo>
                  <a:lnTo>
                    <a:pt x="312" y="529"/>
                  </a:lnTo>
                  <a:lnTo>
                    <a:pt x="311" y="534"/>
                  </a:lnTo>
                  <a:lnTo>
                    <a:pt x="308" y="538"/>
                  </a:lnTo>
                  <a:lnTo>
                    <a:pt x="304" y="540"/>
                  </a:lnTo>
                  <a:lnTo>
                    <a:pt x="300" y="541"/>
                  </a:lnTo>
                  <a:lnTo>
                    <a:pt x="295" y="540"/>
                  </a:lnTo>
                  <a:lnTo>
                    <a:pt x="292" y="538"/>
                  </a:lnTo>
                  <a:lnTo>
                    <a:pt x="289" y="534"/>
                  </a:lnTo>
                  <a:lnTo>
                    <a:pt x="288" y="529"/>
                  </a:lnTo>
                  <a:lnTo>
                    <a:pt x="288" y="317"/>
                  </a:lnTo>
                  <a:lnTo>
                    <a:pt x="96" y="376"/>
                  </a:lnTo>
                  <a:lnTo>
                    <a:pt x="94" y="377"/>
                  </a:lnTo>
                  <a:lnTo>
                    <a:pt x="92" y="377"/>
                  </a:lnTo>
                  <a:lnTo>
                    <a:pt x="90" y="377"/>
                  </a:lnTo>
                  <a:lnTo>
                    <a:pt x="86" y="376"/>
                  </a:lnTo>
                  <a:lnTo>
                    <a:pt x="83" y="373"/>
                  </a:lnTo>
                  <a:lnTo>
                    <a:pt x="81" y="368"/>
                  </a:lnTo>
                  <a:lnTo>
                    <a:pt x="80" y="363"/>
                  </a:lnTo>
                  <a:lnTo>
                    <a:pt x="82" y="359"/>
                  </a:lnTo>
                  <a:lnTo>
                    <a:pt x="83" y="357"/>
                  </a:lnTo>
                  <a:lnTo>
                    <a:pt x="84" y="356"/>
                  </a:lnTo>
                  <a:lnTo>
                    <a:pt x="86" y="355"/>
                  </a:lnTo>
                  <a:lnTo>
                    <a:pt x="90" y="354"/>
                  </a:lnTo>
                  <a:lnTo>
                    <a:pt x="288" y="293"/>
                  </a:lnTo>
                  <a:lnTo>
                    <a:pt x="288" y="208"/>
                  </a:lnTo>
                  <a:lnTo>
                    <a:pt x="143" y="242"/>
                  </a:lnTo>
                  <a:lnTo>
                    <a:pt x="143" y="132"/>
                  </a:lnTo>
                  <a:lnTo>
                    <a:pt x="144" y="125"/>
                  </a:lnTo>
                  <a:lnTo>
                    <a:pt x="146" y="119"/>
                  </a:lnTo>
                  <a:lnTo>
                    <a:pt x="149" y="113"/>
                  </a:lnTo>
                  <a:lnTo>
                    <a:pt x="155" y="108"/>
                  </a:lnTo>
                  <a:lnTo>
                    <a:pt x="160" y="103"/>
                  </a:lnTo>
                  <a:lnTo>
                    <a:pt x="166" y="100"/>
                  </a:lnTo>
                  <a:lnTo>
                    <a:pt x="173" y="98"/>
                  </a:lnTo>
                  <a:lnTo>
                    <a:pt x="180" y="97"/>
                  </a:lnTo>
                  <a:lnTo>
                    <a:pt x="420" y="97"/>
                  </a:lnTo>
                  <a:lnTo>
                    <a:pt x="427" y="98"/>
                  </a:lnTo>
                  <a:lnTo>
                    <a:pt x="434" y="100"/>
                  </a:lnTo>
                  <a:lnTo>
                    <a:pt x="440" y="103"/>
                  </a:lnTo>
                  <a:lnTo>
                    <a:pt x="445" y="108"/>
                  </a:lnTo>
                  <a:lnTo>
                    <a:pt x="449" y="113"/>
                  </a:lnTo>
                  <a:lnTo>
                    <a:pt x="453" y="119"/>
                  </a:lnTo>
                  <a:lnTo>
                    <a:pt x="455" y="125"/>
                  </a:lnTo>
                  <a:lnTo>
                    <a:pt x="456" y="132"/>
                  </a:lnTo>
                  <a:lnTo>
                    <a:pt x="456" y="242"/>
                  </a:lnTo>
                  <a:lnTo>
                    <a:pt x="312" y="208"/>
                  </a:lnTo>
                  <a:lnTo>
                    <a:pt x="312" y="293"/>
                  </a:lnTo>
                  <a:lnTo>
                    <a:pt x="505" y="354"/>
                  </a:lnTo>
                  <a:lnTo>
                    <a:pt x="509" y="356"/>
                  </a:lnTo>
                  <a:lnTo>
                    <a:pt x="512" y="360"/>
                  </a:lnTo>
                  <a:lnTo>
                    <a:pt x="513" y="364"/>
                  </a:lnTo>
                  <a:lnTo>
                    <a:pt x="513" y="368"/>
                  </a:lnTo>
                  <a:lnTo>
                    <a:pt x="511" y="372"/>
                  </a:lnTo>
                  <a:lnTo>
                    <a:pt x="508" y="374"/>
                  </a:lnTo>
                  <a:lnTo>
                    <a:pt x="505" y="376"/>
                  </a:lnTo>
                  <a:lnTo>
                    <a:pt x="501" y="376"/>
                  </a:lnTo>
                  <a:lnTo>
                    <a:pt x="500" y="376"/>
                  </a:lnTo>
                  <a:lnTo>
                    <a:pt x="498" y="376"/>
                  </a:lnTo>
                  <a:lnTo>
                    <a:pt x="312" y="317"/>
                  </a:lnTo>
                  <a:close/>
                  <a:moveTo>
                    <a:pt x="384" y="625"/>
                  </a:moveTo>
                  <a:lnTo>
                    <a:pt x="384" y="625"/>
                  </a:lnTo>
                  <a:lnTo>
                    <a:pt x="384" y="625"/>
                  </a:lnTo>
                  <a:lnTo>
                    <a:pt x="387" y="625"/>
                  </a:lnTo>
                  <a:lnTo>
                    <a:pt x="389" y="625"/>
                  </a:lnTo>
                  <a:lnTo>
                    <a:pt x="387" y="625"/>
                  </a:lnTo>
                  <a:lnTo>
                    <a:pt x="384" y="625"/>
                  </a:lnTo>
                  <a:close/>
                  <a:moveTo>
                    <a:pt x="217" y="625"/>
                  </a:moveTo>
                  <a:lnTo>
                    <a:pt x="217" y="625"/>
                  </a:lnTo>
                  <a:lnTo>
                    <a:pt x="217" y="625"/>
                  </a:lnTo>
                  <a:lnTo>
                    <a:pt x="219" y="625"/>
                  </a:lnTo>
                  <a:lnTo>
                    <a:pt x="222" y="625"/>
                  </a:lnTo>
                  <a:lnTo>
                    <a:pt x="219" y="625"/>
                  </a:lnTo>
                  <a:lnTo>
                    <a:pt x="217" y="625"/>
                  </a:lnTo>
                  <a:close/>
                  <a:moveTo>
                    <a:pt x="588" y="589"/>
                  </a:moveTo>
                  <a:lnTo>
                    <a:pt x="584" y="590"/>
                  </a:lnTo>
                  <a:lnTo>
                    <a:pt x="580" y="593"/>
                  </a:lnTo>
                  <a:lnTo>
                    <a:pt x="577" y="597"/>
                  </a:lnTo>
                  <a:lnTo>
                    <a:pt x="576" y="601"/>
                  </a:lnTo>
                  <a:lnTo>
                    <a:pt x="576" y="606"/>
                  </a:lnTo>
                  <a:lnTo>
                    <a:pt x="575" y="610"/>
                  </a:lnTo>
                  <a:lnTo>
                    <a:pt x="572" y="614"/>
                  </a:lnTo>
                  <a:lnTo>
                    <a:pt x="569" y="618"/>
                  </a:lnTo>
                  <a:lnTo>
                    <a:pt x="566" y="621"/>
                  </a:lnTo>
                  <a:lnTo>
                    <a:pt x="562" y="623"/>
                  </a:lnTo>
                  <a:lnTo>
                    <a:pt x="558" y="624"/>
                  </a:lnTo>
                  <a:lnTo>
                    <a:pt x="553" y="625"/>
                  </a:lnTo>
                  <a:lnTo>
                    <a:pt x="548" y="624"/>
                  </a:lnTo>
                  <a:lnTo>
                    <a:pt x="544" y="623"/>
                  </a:lnTo>
                  <a:lnTo>
                    <a:pt x="540" y="621"/>
                  </a:lnTo>
                  <a:lnTo>
                    <a:pt x="536" y="618"/>
                  </a:lnTo>
                  <a:lnTo>
                    <a:pt x="533" y="614"/>
                  </a:lnTo>
                  <a:lnTo>
                    <a:pt x="531" y="610"/>
                  </a:lnTo>
                  <a:lnTo>
                    <a:pt x="530" y="606"/>
                  </a:lnTo>
                  <a:lnTo>
                    <a:pt x="528" y="601"/>
                  </a:lnTo>
                  <a:lnTo>
                    <a:pt x="528" y="595"/>
                  </a:lnTo>
                  <a:lnTo>
                    <a:pt x="527" y="590"/>
                  </a:lnTo>
                  <a:lnTo>
                    <a:pt x="525" y="584"/>
                  </a:lnTo>
                  <a:lnTo>
                    <a:pt x="524" y="579"/>
                  </a:lnTo>
                  <a:lnTo>
                    <a:pt x="521" y="572"/>
                  </a:lnTo>
                  <a:lnTo>
                    <a:pt x="518" y="568"/>
                  </a:lnTo>
                  <a:lnTo>
                    <a:pt x="515" y="563"/>
                  </a:lnTo>
                  <a:lnTo>
                    <a:pt x="511" y="559"/>
                  </a:lnTo>
                  <a:lnTo>
                    <a:pt x="507" y="555"/>
                  </a:lnTo>
                  <a:lnTo>
                    <a:pt x="502" y="551"/>
                  </a:lnTo>
                  <a:lnTo>
                    <a:pt x="497" y="548"/>
                  </a:lnTo>
                  <a:lnTo>
                    <a:pt x="492" y="546"/>
                  </a:lnTo>
                  <a:lnTo>
                    <a:pt x="487" y="544"/>
                  </a:lnTo>
                  <a:lnTo>
                    <a:pt x="481" y="542"/>
                  </a:lnTo>
                  <a:lnTo>
                    <a:pt x="475" y="541"/>
                  </a:lnTo>
                  <a:lnTo>
                    <a:pt x="469" y="541"/>
                  </a:lnTo>
                  <a:lnTo>
                    <a:pt x="536" y="285"/>
                  </a:lnTo>
                  <a:lnTo>
                    <a:pt x="549" y="289"/>
                  </a:lnTo>
                  <a:lnTo>
                    <a:pt x="551" y="289"/>
                  </a:lnTo>
                  <a:lnTo>
                    <a:pt x="552" y="289"/>
                  </a:lnTo>
                  <a:lnTo>
                    <a:pt x="556" y="288"/>
                  </a:lnTo>
                  <a:lnTo>
                    <a:pt x="559" y="287"/>
                  </a:lnTo>
                  <a:lnTo>
                    <a:pt x="562" y="284"/>
                  </a:lnTo>
                  <a:lnTo>
                    <a:pt x="564" y="281"/>
                  </a:lnTo>
                  <a:lnTo>
                    <a:pt x="564" y="276"/>
                  </a:lnTo>
                  <a:lnTo>
                    <a:pt x="562" y="271"/>
                  </a:lnTo>
                  <a:lnTo>
                    <a:pt x="559" y="268"/>
                  </a:lnTo>
                  <a:lnTo>
                    <a:pt x="555" y="267"/>
                  </a:lnTo>
                  <a:lnTo>
                    <a:pt x="542" y="263"/>
                  </a:lnTo>
                  <a:lnTo>
                    <a:pt x="480" y="248"/>
                  </a:lnTo>
                  <a:lnTo>
                    <a:pt x="480" y="132"/>
                  </a:lnTo>
                  <a:lnTo>
                    <a:pt x="480" y="126"/>
                  </a:lnTo>
                  <a:lnTo>
                    <a:pt x="479" y="121"/>
                  </a:lnTo>
                  <a:lnTo>
                    <a:pt x="478" y="115"/>
                  </a:lnTo>
                  <a:lnTo>
                    <a:pt x="476" y="110"/>
                  </a:lnTo>
                  <a:lnTo>
                    <a:pt x="473" y="104"/>
                  </a:lnTo>
                  <a:lnTo>
                    <a:pt x="470" y="100"/>
                  </a:lnTo>
                  <a:lnTo>
                    <a:pt x="467" y="95"/>
                  </a:lnTo>
                  <a:lnTo>
                    <a:pt x="462" y="91"/>
                  </a:lnTo>
                  <a:lnTo>
                    <a:pt x="458" y="87"/>
                  </a:lnTo>
                  <a:lnTo>
                    <a:pt x="453" y="84"/>
                  </a:lnTo>
                  <a:lnTo>
                    <a:pt x="448" y="81"/>
                  </a:lnTo>
                  <a:lnTo>
                    <a:pt x="443" y="78"/>
                  </a:lnTo>
                  <a:lnTo>
                    <a:pt x="438" y="76"/>
                  </a:lnTo>
                  <a:lnTo>
                    <a:pt x="432" y="74"/>
                  </a:lnTo>
                  <a:lnTo>
                    <a:pt x="426" y="74"/>
                  </a:lnTo>
                  <a:lnTo>
                    <a:pt x="420" y="73"/>
                  </a:lnTo>
                  <a:lnTo>
                    <a:pt x="360" y="73"/>
                  </a:lnTo>
                  <a:lnTo>
                    <a:pt x="360" y="0"/>
                  </a:lnTo>
                  <a:lnTo>
                    <a:pt x="240" y="0"/>
                  </a:lnTo>
                  <a:lnTo>
                    <a:pt x="240" y="73"/>
                  </a:lnTo>
                  <a:lnTo>
                    <a:pt x="180" y="73"/>
                  </a:lnTo>
                  <a:lnTo>
                    <a:pt x="174" y="74"/>
                  </a:lnTo>
                  <a:lnTo>
                    <a:pt x="168" y="74"/>
                  </a:lnTo>
                  <a:lnTo>
                    <a:pt x="162" y="76"/>
                  </a:lnTo>
                  <a:lnTo>
                    <a:pt x="157" y="78"/>
                  </a:lnTo>
                  <a:lnTo>
                    <a:pt x="152" y="81"/>
                  </a:lnTo>
                  <a:lnTo>
                    <a:pt x="146" y="84"/>
                  </a:lnTo>
                  <a:lnTo>
                    <a:pt x="141" y="87"/>
                  </a:lnTo>
                  <a:lnTo>
                    <a:pt x="137" y="91"/>
                  </a:lnTo>
                  <a:lnTo>
                    <a:pt x="133" y="95"/>
                  </a:lnTo>
                  <a:lnTo>
                    <a:pt x="130" y="100"/>
                  </a:lnTo>
                  <a:lnTo>
                    <a:pt x="127" y="104"/>
                  </a:lnTo>
                  <a:lnTo>
                    <a:pt x="124" y="110"/>
                  </a:lnTo>
                  <a:lnTo>
                    <a:pt x="122" y="115"/>
                  </a:lnTo>
                  <a:lnTo>
                    <a:pt x="121" y="121"/>
                  </a:lnTo>
                  <a:lnTo>
                    <a:pt x="120" y="126"/>
                  </a:lnTo>
                  <a:lnTo>
                    <a:pt x="120" y="132"/>
                  </a:lnTo>
                  <a:lnTo>
                    <a:pt x="120" y="248"/>
                  </a:lnTo>
                  <a:lnTo>
                    <a:pt x="55" y="264"/>
                  </a:lnTo>
                  <a:lnTo>
                    <a:pt x="45" y="267"/>
                  </a:lnTo>
                  <a:lnTo>
                    <a:pt x="41" y="268"/>
                  </a:lnTo>
                  <a:lnTo>
                    <a:pt x="38" y="271"/>
                  </a:lnTo>
                  <a:lnTo>
                    <a:pt x="36" y="276"/>
                  </a:lnTo>
                  <a:lnTo>
                    <a:pt x="36" y="281"/>
                  </a:lnTo>
                  <a:lnTo>
                    <a:pt x="38" y="285"/>
                  </a:lnTo>
                  <a:lnTo>
                    <a:pt x="42" y="287"/>
                  </a:lnTo>
                  <a:lnTo>
                    <a:pt x="46" y="289"/>
                  </a:lnTo>
                  <a:lnTo>
                    <a:pt x="50" y="289"/>
                  </a:lnTo>
                  <a:lnTo>
                    <a:pt x="61" y="287"/>
                  </a:lnTo>
                  <a:lnTo>
                    <a:pt x="120" y="542"/>
                  </a:lnTo>
                  <a:lnTo>
                    <a:pt x="111" y="545"/>
                  </a:lnTo>
                  <a:lnTo>
                    <a:pt x="102" y="550"/>
                  </a:lnTo>
                  <a:lnTo>
                    <a:pt x="94" y="556"/>
                  </a:lnTo>
                  <a:lnTo>
                    <a:pt x="86" y="563"/>
                  </a:lnTo>
                  <a:lnTo>
                    <a:pt x="80" y="571"/>
                  </a:lnTo>
                  <a:lnTo>
                    <a:pt x="76" y="581"/>
                  </a:lnTo>
                  <a:lnTo>
                    <a:pt x="73" y="591"/>
                  </a:lnTo>
                  <a:lnTo>
                    <a:pt x="72" y="601"/>
                  </a:lnTo>
                  <a:lnTo>
                    <a:pt x="72" y="606"/>
                  </a:lnTo>
                  <a:lnTo>
                    <a:pt x="70" y="610"/>
                  </a:lnTo>
                  <a:lnTo>
                    <a:pt x="68" y="614"/>
                  </a:lnTo>
                  <a:lnTo>
                    <a:pt x="65" y="618"/>
                  </a:lnTo>
                  <a:lnTo>
                    <a:pt x="62" y="621"/>
                  </a:lnTo>
                  <a:lnTo>
                    <a:pt x="58" y="623"/>
                  </a:lnTo>
                  <a:lnTo>
                    <a:pt x="53" y="624"/>
                  </a:lnTo>
                  <a:lnTo>
                    <a:pt x="48" y="625"/>
                  </a:lnTo>
                  <a:lnTo>
                    <a:pt x="44" y="624"/>
                  </a:lnTo>
                  <a:lnTo>
                    <a:pt x="39" y="623"/>
                  </a:lnTo>
                  <a:lnTo>
                    <a:pt x="35" y="621"/>
                  </a:lnTo>
                  <a:lnTo>
                    <a:pt x="32" y="618"/>
                  </a:lnTo>
                  <a:lnTo>
                    <a:pt x="29" y="614"/>
                  </a:lnTo>
                  <a:lnTo>
                    <a:pt x="27" y="610"/>
                  </a:lnTo>
                  <a:lnTo>
                    <a:pt x="24" y="606"/>
                  </a:lnTo>
                  <a:lnTo>
                    <a:pt x="24" y="601"/>
                  </a:lnTo>
                  <a:lnTo>
                    <a:pt x="23" y="597"/>
                  </a:lnTo>
                  <a:lnTo>
                    <a:pt x="20" y="593"/>
                  </a:lnTo>
                  <a:lnTo>
                    <a:pt x="17" y="590"/>
                  </a:lnTo>
                  <a:lnTo>
                    <a:pt x="12" y="589"/>
                  </a:lnTo>
                  <a:lnTo>
                    <a:pt x="7" y="590"/>
                  </a:lnTo>
                  <a:lnTo>
                    <a:pt x="4" y="593"/>
                  </a:lnTo>
                  <a:lnTo>
                    <a:pt x="1" y="597"/>
                  </a:lnTo>
                  <a:lnTo>
                    <a:pt x="0" y="601"/>
                  </a:lnTo>
                  <a:lnTo>
                    <a:pt x="1" y="611"/>
                  </a:lnTo>
                  <a:lnTo>
                    <a:pt x="4" y="620"/>
                  </a:lnTo>
                  <a:lnTo>
                    <a:pt x="8" y="628"/>
                  </a:lnTo>
                  <a:lnTo>
                    <a:pt x="14" y="635"/>
                  </a:lnTo>
                  <a:lnTo>
                    <a:pt x="21" y="640"/>
                  </a:lnTo>
                  <a:lnTo>
                    <a:pt x="30" y="646"/>
                  </a:lnTo>
                  <a:lnTo>
                    <a:pt x="39" y="649"/>
                  </a:lnTo>
                  <a:lnTo>
                    <a:pt x="48" y="650"/>
                  </a:lnTo>
                  <a:lnTo>
                    <a:pt x="58" y="649"/>
                  </a:lnTo>
                  <a:lnTo>
                    <a:pt x="67" y="646"/>
                  </a:lnTo>
                  <a:lnTo>
                    <a:pt x="75" y="640"/>
                  </a:lnTo>
                  <a:lnTo>
                    <a:pt x="82" y="635"/>
                  </a:lnTo>
                  <a:lnTo>
                    <a:pt x="89" y="628"/>
                  </a:lnTo>
                  <a:lnTo>
                    <a:pt x="93" y="620"/>
                  </a:lnTo>
                  <a:lnTo>
                    <a:pt x="96" y="611"/>
                  </a:lnTo>
                  <a:lnTo>
                    <a:pt x="97" y="601"/>
                  </a:lnTo>
                  <a:lnTo>
                    <a:pt x="97" y="594"/>
                  </a:lnTo>
                  <a:lnTo>
                    <a:pt x="99" y="588"/>
                  </a:lnTo>
                  <a:lnTo>
                    <a:pt x="103" y="582"/>
                  </a:lnTo>
                  <a:lnTo>
                    <a:pt x="107" y="575"/>
                  </a:lnTo>
                  <a:lnTo>
                    <a:pt x="112" y="571"/>
                  </a:lnTo>
                  <a:lnTo>
                    <a:pt x="118" y="568"/>
                  </a:lnTo>
                  <a:lnTo>
                    <a:pt x="125" y="566"/>
                  </a:lnTo>
                  <a:lnTo>
                    <a:pt x="132" y="565"/>
                  </a:lnTo>
                  <a:lnTo>
                    <a:pt x="139" y="566"/>
                  </a:lnTo>
                  <a:lnTo>
                    <a:pt x="146" y="568"/>
                  </a:lnTo>
                  <a:lnTo>
                    <a:pt x="153" y="571"/>
                  </a:lnTo>
                  <a:lnTo>
                    <a:pt x="158" y="575"/>
                  </a:lnTo>
                  <a:lnTo>
                    <a:pt x="163" y="582"/>
                  </a:lnTo>
                  <a:lnTo>
                    <a:pt x="166" y="588"/>
                  </a:lnTo>
                  <a:lnTo>
                    <a:pt x="168" y="594"/>
                  </a:lnTo>
                  <a:lnTo>
                    <a:pt x="169" y="601"/>
                  </a:lnTo>
                  <a:lnTo>
                    <a:pt x="170" y="611"/>
                  </a:lnTo>
                  <a:lnTo>
                    <a:pt x="172" y="620"/>
                  </a:lnTo>
                  <a:lnTo>
                    <a:pt x="177" y="628"/>
                  </a:lnTo>
                  <a:lnTo>
                    <a:pt x="182" y="635"/>
                  </a:lnTo>
                  <a:lnTo>
                    <a:pt x="189" y="640"/>
                  </a:lnTo>
                  <a:lnTo>
                    <a:pt x="198" y="646"/>
                  </a:lnTo>
                  <a:lnTo>
                    <a:pt x="206" y="649"/>
                  </a:lnTo>
                  <a:lnTo>
                    <a:pt x="217" y="650"/>
                  </a:lnTo>
                  <a:lnTo>
                    <a:pt x="226" y="649"/>
                  </a:lnTo>
                  <a:lnTo>
                    <a:pt x="235" y="646"/>
                  </a:lnTo>
                  <a:lnTo>
                    <a:pt x="243" y="640"/>
                  </a:lnTo>
                  <a:lnTo>
                    <a:pt x="250" y="635"/>
                  </a:lnTo>
                  <a:lnTo>
                    <a:pt x="256" y="628"/>
                  </a:lnTo>
                  <a:lnTo>
                    <a:pt x="260" y="620"/>
                  </a:lnTo>
                  <a:lnTo>
                    <a:pt x="263" y="611"/>
                  </a:lnTo>
                  <a:lnTo>
                    <a:pt x="264" y="601"/>
                  </a:lnTo>
                  <a:lnTo>
                    <a:pt x="265" y="594"/>
                  </a:lnTo>
                  <a:lnTo>
                    <a:pt x="267" y="588"/>
                  </a:lnTo>
                  <a:lnTo>
                    <a:pt x="270" y="582"/>
                  </a:lnTo>
                  <a:lnTo>
                    <a:pt x="275" y="575"/>
                  </a:lnTo>
                  <a:lnTo>
                    <a:pt x="281" y="571"/>
                  </a:lnTo>
                  <a:lnTo>
                    <a:pt x="287" y="568"/>
                  </a:lnTo>
                  <a:lnTo>
                    <a:pt x="293" y="566"/>
                  </a:lnTo>
                  <a:lnTo>
                    <a:pt x="301" y="565"/>
                  </a:lnTo>
                  <a:lnTo>
                    <a:pt x="308" y="566"/>
                  </a:lnTo>
                  <a:lnTo>
                    <a:pt x="314" y="568"/>
                  </a:lnTo>
                  <a:lnTo>
                    <a:pt x="320" y="571"/>
                  </a:lnTo>
                  <a:lnTo>
                    <a:pt x="326" y="575"/>
                  </a:lnTo>
                  <a:lnTo>
                    <a:pt x="330" y="582"/>
                  </a:lnTo>
                  <a:lnTo>
                    <a:pt x="333" y="588"/>
                  </a:lnTo>
                  <a:lnTo>
                    <a:pt x="335" y="594"/>
                  </a:lnTo>
                  <a:lnTo>
                    <a:pt x="336" y="601"/>
                  </a:lnTo>
                  <a:lnTo>
                    <a:pt x="337" y="611"/>
                  </a:lnTo>
                  <a:lnTo>
                    <a:pt x="341" y="620"/>
                  </a:lnTo>
                  <a:lnTo>
                    <a:pt x="345" y="628"/>
                  </a:lnTo>
                  <a:lnTo>
                    <a:pt x="351" y="635"/>
                  </a:lnTo>
                  <a:lnTo>
                    <a:pt x="358" y="640"/>
                  </a:lnTo>
                  <a:lnTo>
                    <a:pt x="366" y="646"/>
                  </a:lnTo>
                  <a:lnTo>
                    <a:pt x="375" y="649"/>
                  </a:lnTo>
                  <a:lnTo>
                    <a:pt x="384" y="650"/>
                  </a:lnTo>
                  <a:lnTo>
                    <a:pt x="394" y="649"/>
                  </a:lnTo>
                  <a:lnTo>
                    <a:pt x="404" y="646"/>
                  </a:lnTo>
                  <a:lnTo>
                    <a:pt x="412" y="640"/>
                  </a:lnTo>
                  <a:lnTo>
                    <a:pt x="419" y="635"/>
                  </a:lnTo>
                  <a:lnTo>
                    <a:pt x="425" y="628"/>
                  </a:lnTo>
                  <a:lnTo>
                    <a:pt x="429" y="620"/>
                  </a:lnTo>
                  <a:lnTo>
                    <a:pt x="432" y="611"/>
                  </a:lnTo>
                  <a:lnTo>
                    <a:pt x="433" y="601"/>
                  </a:lnTo>
                  <a:lnTo>
                    <a:pt x="433" y="594"/>
                  </a:lnTo>
                  <a:lnTo>
                    <a:pt x="435" y="588"/>
                  </a:lnTo>
                  <a:lnTo>
                    <a:pt x="439" y="582"/>
                  </a:lnTo>
                  <a:lnTo>
                    <a:pt x="443" y="575"/>
                  </a:lnTo>
                  <a:lnTo>
                    <a:pt x="448" y="571"/>
                  </a:lnTo>
                  <a:lnTo>
                    <a:pt x="454" y="568"/>
                  </a:lnTo>
                  <a:lnTo>
                    <a:pt x="461" y="566"/>
                  </a:lnTo>
                  <a:lnTo>
                    <a:pt x="469" y="565"/>
                  </a:lnTo>
                  <a:lnTo>
                    <a:pt x="476" y="566"/>
                  </a:lnTo>
                  <a:lnTo>
                    <a:pt x="483" y="568"/>
                  </a:lnTo>
                  <a:lnTo>
                    <a:pt x="489" y="571"/>
                  </a:lnTo>
                  <a:lnTo>
                    <a:pt x="494" y="575"/>
                  </a:lnTo>
                  <a:lnTo>
                    <a:pt x="498" y="582"/>
                  </a:lnTo>
                  <a:lnTo>
                    <a:pt x="502" y="588"/>
                  </a:lnTo>
                  <a:lnTo>
                    <a:pt x="504" y="594"/>
                  </a:lnTo>
                  <a:lnTo>
                    <a:pt x="505" y="601"/>
                  </a:lnTo>
                  <a:lnTo>
                    <a:pt x="505" y="611"/>
                  </a:lnTo>
                  <a:lnTo>
                    <a:pt x="508" y="620"/>
                  </a:lnTo>
                  <a:lnTo>
                    <a:pt x="513" y="628"/>
                  </a:lnTo>
                  <a:lnTo>
                    <a:pt x="518" y="635"/>
                  </a:lnTo>
                  <a:lnTo>
                    <a:pt x="525" y="640"/>
                  </a:lnTo>
                  <a:lnTo>
                    <a:pt x="534" y="646"/>
                  </a:lnTo>
                  <a:lnTo>
                    <a:pt x="543" y="649"/>
                  </a:lnTo>
                  <a:lnTo>
                    <a:pt x="553" y="650"/>
                  </a:lnTo>
                  <a:lnTo>
                    <a:pt x="562" y="649"/>
                  </a:lnTo>
                  <a:lnTo>
                    <a:pt x="571" y="646"/>
                  </a:lnTo>
                  <a:lnTo>
                    <a:pt x="579" y="640"/>
                  </a:lnTo>
                  <a:lnTo>
                    <a:pt x="586" y="635"/>
                  </a:lnTo>
                  <a:lnTo>
                    <a:pt x="593" y="628"/>
                  </a:lnTo>
                  <a:lnTo>
                    <a:pt x="597" y="620"/>
                  </a:lnTo>
                  <a:lnTo>
                    <a:pt x="600" y="611"/>
                  </a:lnTo>
                  <a:lnTo>
                    <a:pt x="601" y="601"/>
                  </a:lnTo>
                  <a:lnTo>
                    <a:pt x="600" y="597"/>
                  </a:lnTo>
                  <a:lnTo>
                    <a:pt x="598" y="593"/>
                  </a:lnTo>
                  <a:lnTo>
                    <a:pt x="594" y="590"/>
                  </a:lnTo>
                  <a:lnTo>
                    <a:pt x="588" y="5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2823">
              <a:extLst>
                <a:ext uri="{FF2B5EF4-FFF2-40B4-BE49-F238E27FC236}">
                  <a16:creationId xmlns:a16="http://schemas.microsoft.com/office/drawing/2014/main" id="{732B3BB9-D7B7-41D5-B995-53195F465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6413" y="5449888"/>
              <a:ext cx="76200" cy="11113"/>
            </a:xfrm>
            <a:custGeom>
              <a:avLst/>
              <a:gdLst>
                <a:gd name="T0" fmla="*/ 192 w 192"/>
                <a:gd name="T1" fmla="*/ 12 h 24"/>
                <a:gd name="T2" fmla="*/ 192 w 192"/>
                <a:gd name="T3" fmla="*/ 8 h 24"/>
                <a:gd name="T4" fmla="*/ 189 w 192"/>
                <a:gd name="T5" fmla="*/ 4 h 24"/>
                <a:gd name="T6" fmla="*/ 185 w 192"/>
                <a:gd name="T7" fmla="*/ 1 h 24"/>
                <a:gd name="T8" fmla="*/ 181 w 192"/>
                <a:gd name="T9" fmla="*/ 0 h 24"/>
                <a:gd name="T10" fmla="*/ 13 w 192"/>
                <a:gd name="T11" fmla="*/ 0 h 24"/>
                <a:gd name="T12" fmla="*/ 8 w 192"/>
                <a:gd name="T13" fmla="*/ 1 h 24"/>
                <a:gd name="T14" fmla="*/ 4 w 192"/>
                <a:gd name="T15" fmla="*/ 4 h 24"/>
                <a:gd name="T16" fmla="*/ 1 w 192"/>
                <a:gd name="T17" fmla="*/ 8 h 24"/>
                <a:gd name="T18" fmla="*/ 0 w 192"/>
                <a:gd name="T19" fmla="*/ 12 h 24"/>
                <a:gd name="T20" fmla="*/ 1 w 192"/>
                <a:gd name="T21" fmla="*/ 17 h 24"/>
                <a:gd name="T22" fmla="*/ 4 w 192"/>
                <a:gd name="T23" fmla="*/ 21 h 24"/>
                <a:gd name="T24" fmla="*/ 8 w 192"/>
                <a:gd name="T25" fmla="*/ 23 h 24"/>
                <a:gd name="T26" fmla="*/ 13 w 192"/>
                <a:gd name="T27" fmla="*/ 24 h 24"/>
                <a:gd name="T28" fmla="*/ 181 w 192"/>
                <a:gd name="T29" fmla="*/ 24 h 24"/>
                <a:gd name="T30" fmla="*/ 185 w 192"/>
                <a:gd name="T31" fmla="*/ 23 h 24"/>
                <a:gd name="T32" fmla="*/ 189 w 192"/>
                <a:gd name="T33" fmla="*/ 21 h 24"/>
                <a:gd name="T34" fmla="*/ 192 w 192"/>
                <a:gd name="T35" fmla="*/ 17 h 24"/>
                <a:gd name="T36" fmla="*/ 192 w 192"/>
                <a:gd name="T3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2" h="24">
                  <a:moveTo>
                    <a:pt x="192" y="12"/>
                  </a:moveTo>
                  <a:lnTo>
                    <a:pt x="192" y="8"/>
                  </a:lnTo>
                  <a:lnTo>
                    <a:pt x="189" y="4"/>
                  </a:lnTo>
                  <a:lnTo>
                    <a:pt x="185" y="1"/>
                  </a:lnTo>
                  <a:lnTo>
                    <a:pt x="181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8" y="23"/>
                  </a:lnTo>
                  <a:lnTo>
                    <a:pt x="13" y="24"/>
                  </a:lnTo>
                  <a:lnTo>
                    <a:pt x="181" y="24"/>
                  </a:lnTo>
                  <a:lnTo>
                    <a:pt x="185" y="23"/>
                  </a:lnTo>
                  <a:lnTo>
                    <a:pt x="189" y="21"/>
                  </a:lnTo>
                  <a:lnTo>
                    <a:pt x="192" y="17"/>
                  </a:lnTo>
                  <a:lnTo>
                    <a:pt x="192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2824">
              <a:extLst>
                <a:ext uri="{FF2B5EF4-FFF2-40B4-BE49-F238E27FC236}">
                  <a16:creationId xmlns:a16="http://schemas.microsoft.com/office/drawing/2014/main" id="{6004EB52-EE67-42A2-8019-F5FFF3EA3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5364163"/>
              <a:ext cx="47625" cy="20638"/>
            </a:xfrm>
            <a:custGeom>
              <a:avLst/>
              <a:gdLst>
                <a:gd name="T0" fmla="*/ 120 w 120"/>
                <a:gd name="T1" fmla="*/ 12 h 49"/>
                <a:gd name="T2" fmla="*/ 119 w 120"/>
                <a:gd name="T3" fmla="*/ 8 h 49"/>
                <a:gd name="T4" fmla="*/ 117 w 120"/>
                <a:gd name="T5" fmla="*/ 4 h 49"/>
                <a:gd name="T6" fmla="*/ 113 w 120"/>
                <a:gd name="T7" fmla="*/ 1 h 49"/>
                <a:gd name="T8" fmla="*/ 108 w 120"/>
                <a:gd name="T9" fmla="*/ 0 h 49"/>
                <a:gd name="T10" fmla="*/ 12 w 120"/>
                <a:gd name="T11" fmla="*/ 0 h 49"/>
                <a:gd name="T12" fmla="*/ 7 w 120"/>
                <a:gd name="T13" fmla="*/ 1 h 49"/>
                <a:gd name="T14" fmla="*/ 3 w 120"/>
                <a:gd name="T15" fmla="*/ 4 h 49"/>
                <a:gd name="T16" fmla="*/ 1 w 120"/>
                <a:gd name="T17" fmla="*/ 8 h 49"/>
                <a:gd name="T18" fmla="*/ 0 w 120"/>
                <a:gd name="T19" fmla="*/ 12 h 49"/>
                <a:gd name="T20" fmla="*/ 0 w 120"/>
                <a:gd name="T21" fmla="*/ 49 h 49"/>
                <a:gd name="T22" fmla="*/ 120 w 120"/>
                <a:gd name="T23" fmla="*/ 49 h 49"/>
                <a:gd name="T24" fmla="*/ 120 w 120"/>
                <a:gd name="T25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0" h="49">
                  <a:moveTo>
                    <a:pt x="120" y="12"/>
                  </a:moveTo>
                  <a:lnTo>
                    <a:pt x="119" y="8"/>
                  </a:lnTo>
                  <a:lnTo>
                    <a:pt x="117" y="4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49"/>
                  </a:lnTo>
                  <a:lnTo>
                    <a:pt x="120" y="49"/>
                  </a:lnTo>
                  <a:lnTo>
                    <a:pt x="12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2" name="Group 451">
            <a:extLst>
              <a:ext uri="{FF2B5EF4-FFF2-40B4-BE49-F238E27FC236}">
                <a16:creationId xmlns:a16="http://schemas.microsoft.com/office/drawing/2014/main" id="{4FBABBDC-0C32-45B6-970A-BB6DCBCF49FE}"/>
              </a:ext>
            </a:extLst>
          </p:cNvPr>
          <p:cNvGrpSpPr>
            <a:grpSpLocks noChangeAspect="1"/>
          </p:cNvGrpSpPr>
          <p:nvPr/>
        </p:nvGrpSpPr>
        <p:grpSpPr>
          <a:xfrm>
            <a:off x="11522548" y="1322038"/>
            <a:ext cx="362000" cy="360000"/>
            <a:chOff x="4319588" y="1919288"/>
            <a:chExt cx="287338" cy="285750"/>
          </a:xfrm>
          <a:solidFill>
            <a:schemeClr val="bg1"/>
          </a:solidFill>
        </p:grpSpPr>
        <p:sp>
          <p:nvSpPr>
            <p:cNvPr id="453" name="Freeform 359">
              <a:extLst>
                <a:ext uri="{FF2B5EF4-FFF2-40B4-BE49-F238E27FC236}">
                  <a16:creationId xmlns:a16="http://schemas.microsoft.com/office/drawing/2014/main" id="{86253570-76BB-4339-A598-1E77B10E3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1976438"/>
              <a:ext cx="180975" cy="133350"/>
            </a:xfrm>
            <a:custGeom>
              <a:avLst/>
              <a:gdLst>
                <a:gd name="T0" fmla="*/ 572 w 572"/>
                <a:gd name="T1" fmla="*/ 124 h 422"/>
                <a:gd name="T2" fmla="*/ 572 w 572"/>
                <a:gd name="T3" fmla="*/ 0 h 422"/>
                <a:gd name="T4" fmla="*/ 0 w 572"/>
                <a:gd name="T5" fmla="*/ 0 h 422"/>
                <a:gd name="T6" fmla="*/ 0 w 572"/>
                <a:gd name="T7" fmla="*/ 407 h 422"/>
                <a:gd name="T8" fmla="*/ 1 w 572"/>
                <a:gd name="T9" fmla="*/ 410 h 422"/>
                <a:gd name="T10" fmla="*/ 2 w 572"/>
                <a:gd name="T11" fmla="*/ 412 h 422"/>
                <a:gd name="T12" fmla="*/ 3 w 572"/>
                <a:gd name="T13" fmla="*/ 415 h 422"/>
                <a:gd name="T14" fmla="*/ 5 w 572"/>
                <a:gd name="T15" fmla="*/ 417 h 422"/>
                <a:gd name="T16" fmla="*/ 7 w 572"/>
                <a:gd name="T17" fmla="*/ 419 h 422"/>
                <a:gd name="T18" fmla="*/ 9 w 572"/>
                <a:gd name="T19" fmla="*/ 421 h 422"/>
                <a:gd name="T20" fmla="*/ 13 w 572"/>
                <a:gd name="T21" fmla="*/ 422 h 422"/>
                <a:gd name="T22" fmla="*/ 15 w 572"/>
                <a:gd name="T23" fmla="*/ 422 h 422"/>
                <a:gd name="T24" fmla="*/ 302 w 572"/>
                <a:gd name="T25" fmla="*/ 422 h 422"/>
                <a:gd name="T26" fmla="*/ 303 w 572"/>
                <a:gd name="T27" fmla="*/ 408 h 422"/>
                <a:gd name="T28" fmla="*/ 304 w 572"/>
                <a:gd name="T29" fmla="*/ 394 h 422"/>
                <a:gd name="T30" fmla="*/ 306 w 572"/>
                <a:gd name="T31" fmla="*/ 380 h 422"/>
                <a:gd name="T32" fmla="*/ 310 w 572"/>
                <a:gd name="T33" fmla="*/ 366 h 422"/>
                <a:gd name="T34" fmla="*/ 313 w 572"/>
                <a:gd name="T35" fmla="*/ 353 h 422"/>
                <a:gd name="T36" fmla="*/ 317 w 572"/>
                <a:gd name="T37" fmla="*/ 339 h 422"/>
                <a:gd name="T38" fmla="*/ 321 w 572"/>
                <a:gd name="T39" fmla="*/ 326 h 422"/>
                <a:gd name="T40" fmla="*/ 327 w 572"/>
                <a:gd name="T41" fmla="*/ 314 h 422"/>
                <a:gd name="T42" fmla="*/ 332 w 572"/>
                <a:gd name="T43" fmla="*/ 301 h 422"/>
                <a:gd name="T44" fmla="*/ 338 w 572"/>
                <a:gd name="T45" fmla="*/ 290 h 422"/>
                <a:gd name="T46" fmla="*/ 345 w 572"/>
                <a:gd name="T47" fmla="*/ 278 h 422"/>
                <a:gd name="T48" fmla="*/ 351 w 572"/>
                <a:gd name="T49" fmla="*/ 266 h 422"/>
                <a:gd name="T50" fmla="*/ 359 w 572"/>
                <a:gd name="T51" fmla="*/ 255 h 422"/>
                <a:gd name="T52" fmla="*/ 368 w 572"/>
                <a:gd name="T53" fmla="*/ 245 h 422"/>
                <a:gd name="T54" fmla="*/ 375 w 572"/>
                <a:gd name="T55" fmla="*/ 234 h 422"/>
                <a:gd name="T56" fmla="*/ 385 w 572"/>
                <a:gd name="T57" fmla="*/ 224 h 422"/>
                <a:gd name="T58" fmla="*/ 393 w 572"/>
                <a:gd name="T59" fmla="*/ 215 h 422"/>
                <a:gd name="T60" fmla="*/ 403 w 572"/>
                <a:gd name="T61" fmla="*/ 205 h 422"/>
                <a:gd name="T62" fmla="*/ 413 w 572"/>
                <a:gd name="T63" fmla="*/ 196 h 422"/>
                <a:gd name="T64" fmla="*/ 423 w 572"/>
                <a:gd name="T65" fmla="*/ 188 h 422"/>
                <a:gd name="T66" fmla="*/ 434 w 572"/>
                <a:gd name="T67" fmla="*/ 179 h 422"/>
                <a:gd name="T68" fmla="*/ 446 w 572"/>
                <a:gd name="T69" fmla="*/ 172 h 422"/>
                <a:gd name="T70" fmla="*/ 457 w 572"/>
                <a:gd name="T71" fmla="*/ 165 h 422"/>
                <a:gd name="T72" fmla="*/ 468 w 572"/>
                <a:gd name="T73" fmla="*/ 158 h 422"/>
                <a:gd name="T74" fmla="*/ 480 w 572"/>
                <a:gd name="T75" fmla="*/ 152 h 422"/>
                <a:gd name="T76" fmla="*/ 493 w 572"/>
                <a:gd name="T77" fmla="*/ 146 h 422"/>
                <a:gd name="T78" fmla="*/ 506 w 572"/>
                <a:gd name="T79" fmla="*/ 142 h 422"/>
                <a:gd name="T80" fmla="*/ 519 w 572"/>
                <a:gd name="T81" fmla="*/ 136 h 422"/>
                <a:gd name="T82" fmla="*/ 532 w 572"/>
                <a:gd name="T83" fmla="*/ 133 h 422"/>
                <a:gd name="T84" fmla="*/ 545 w 572"/>
                <a:gd name="T85" fmla="*/ 129 h 422"/>
                <a:gd name="T86" fmla="*/ 558 w 572"/>
                <a:gd name="T87" fmla="*/ 127 h 422"/>
                <a:gd name="T88" fmla="*/ 572 w 572"/>
                <a:gd name="T89" fmla="*/ 124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2" h="422">
                  <a:moveTo>
                    <a:pt x="572" y="124"/>
                  </a:moveTo>
                  <a:lnTo>
                    <a:pt x="572" y="0"/>
                  </a:lnTo>
                  <a:lnTo>
                    <a:pt x="0" y="0"/>
                  </a:lnTo>
                  <a:lnTo>
                    <a:pt x="0" y="407"/>
                  </a:lnTo>
                  <a:lnTo>
                    <a:pt x="1" y="410"/>
                  </a:lnTo>
                  <a:lnTo>
                    <a:pt x="2" y="412"/>
                  </a:lnTo>
                  <a:lnTo>
                    <a:pt x="3" y="415"/>
                  </a:lnTo>
                  <a:lnTo>
                    <a:pt x="5" y="417"/>
                  </a:lnTo>
                  <a:lnTo>
                    <a:pt x="7" y="419"/>
                  </a:lnTo>
                  <a:lnTo>
                    <a:pt x="9" y="421"/>
                  </a:lnTo>
                  <a:lnTo>
                    <a:pt x="13" y="422"/>
                  </a:lnTo>
                  <a:lnTo>
                    <a:pt x="15" y="422"/>
                  </a:lnTo>
                  <a:lnTo>
                    <a:pt x="302" y="422"/>
                  </a:lnTo>
                  <a:lnTo>
                    <a:pt x="303" y="408"/>
                  </a:lnTo>
                  <a:lnTo>
                    <a:pt x="304" y="394"/>
                  </a:lnTo>
                  <a:lnTo>
                    <a:pt x="306" y="380"/>
                  </a:lnTo>
                  <a:lnTo>
                    <a:pt x="310" y="366"/>
                  </a:lnTo>
                  <a:lnTo>
                    <a:pt x="313" y="353"/>
                  </a:lnTo>
                  <a:lnTo>
                    <a:pt x="317" y="339"/>
                  </a:lnTo>
                  <a:lnTo>
                    <a:pt x="321" y="326"/>
                  </a:lnTo>
                  <a:lnTo>
                    <a:pt x="327" y="314"/>
                  </a:lnTo>
                  <a:lnTo>
                    <a:pt x="332" y="301"/>
                  </a:lnTo>
                  <a:lnTo>
                    <a:pt x="338" y="290"/>
                  </a:lnTo>
                  <a:lnTo>
                    <a:pt x="345" y="278"/>
                  </a:lnTo>
                  <a:lnTo>
                    <a:pt x="351" y="266"/>
                  </a:lnTo>
                  <a:lnTo>
                    <a:pt x="359" y="255"/>
                  </a:lnTo>
                  <a:lnTo>
                    <a:pt x="368" y="245"/>
                  </a:lnTo>
                  <a:lnTo>
                    <a:pt x="375" y="234"/>
                  </a:lnTo>
                  <a:lnTo>
                    <a:pt x="385" y="224"/>
                  </a:lnTo>
                  <a:lnTo>
                    <a:pt x="393" y="215"/>
                  </a:lnTo>
                  <a:lnTo>
                    <a:pt x="403" y="205"/>
                  </a:lnTo>
                  <a:lnTo>
                    <a:pt x="413" y="196"/>
                  </a:lnTo>
                  <a:lnTo>
                    <a:pt x="423" y="188"/>
                  </a:lnTo>
                  <a:lnTo>
                    <a:pt x="434" y="179"/>
                  </a:lnTo>
                  <a:lnTo>
                    <a:pt x="446" y="172"/>
                  </a:lnTo>
                  <a:lnTo>
                    <a:pt x="457" y="165"/>
                  </a:lnTo>
                  <a:lnTo>
                    <a:pt x="468" y="158"/>
                  </a:lnTo>
                  <a:lnTo>
                    <a:pt x="480" y="152"/>
                  </a:lnTo>
                  <a:lnTo>
                    <a:pt x="493" y="146"/>
                  </a:lnTo>
                  <a:lnTo>
                    <a:pt x="506" y="142"/>
                  </a:lnTo>
                  <a:lnTo>
                    <a:pt x="519" y="136"/>
                  </a:lnTo>
                  <a:lnTo>
                    <a:pt x="532" y="133"/>
                  </a:lnTo>
                  <a:lnTo>
                    <a:pt x="545" y="129"/>
                  </a:lnTo>
                  <a:lnTo>
                    <a:pt x="558" y="127"/>
                  </a:lnTo>
                  <a:lnTo>
                    <a:pt x="572" y="1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54" name="Freeform 360">
              <a:extLst>
                <a:ext uri="{FF2B5EF4-FFF2-40B4-BE49-F238E27FC236}">
                  <a16:creationId xmlns:a16="http://schemas.microsoft.com/office/drawing/2014/main" id="{699E8D23-781A-4C50-97DA-A07F44410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8" y="1919288"/>
              <a:ext cx="84138" cy="47625"/>
            </a:xfrm>
            <a:custGeom>
              <a:avLst/>
              <a:gdLst>
                <a:gd name="T0" fmla="*/ 116 w 263"/>
                <a:gd name="T1" fmla="*/ 4 h 150"/>
                <a:gd name="T2" fmla="*/ 114 w 263"/>
                <a:gd name="T3" fmla="*/ 2 h 150"/>
                <a:gd name="T4" fmla="*/ 112 w 263"/>
                <a:gd name="T5" fmla="*/ 1 h 150"/>
                <a:gd name="T6" fmla="*/ 108 w 263"/>
                <a:gd name="T7" fmla="*/ 0 h 150"/>
                <a:gd name="T8" fmla="*/ 105 w 263"/>
                <a:gd name="T9" fmla="*/ 0 h 150"/>
                <a:gd name="T10" fmla="*/ 0 w 263"/>
                <a:gd name="T11" fmla="*/ 0 h 150"/>
                <a:gd name="T12" fmla="*/ 0 w 263"/>
                <a:gd name="T13" fmla="*/ 150 h 150"/>
                <a:gd name="T14" fmla="*/ 263 w 263"/>
                <a:gd name="T15" fmla="*/ 150 h 150"/>
                <a:gd name="T16" fmla="*/ 116 w 263"/>
                <a:gd name="T17" fmla="*/ 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3" h="150">
                  <a:moveTo>
                    <a:pt x="116" y="4"/>
                  </a:moveTo>
                  <a:lnTo>
                    <a:pt x="114" y="2"/>
                  </a:lnTo>
                  <a:lnTo>
                    <a:pt x="112" y="1"/>
                  </a:lnTo>
                  <a:lnTo>
                    <a:pt x="108" y="0"/>
                  </a:lnTo>
                  <a:lnTo>
                    <a:pt x="105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63" y="150"/>
                  </a:lnTo>
                  <a:lnTo>
                    <a:pt x="11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55" name="Freeform 361">
              <a:extLst>
                <a:ext uri="{FF2B5EF4-FFF2-40B4-BE49-F238E27FC236}">
                  <a16:creationId xmlns:a16="http://schemas.microsoft.com/office/drawing/2014/main" id="{679E8341-8AAD-4CEB-AC7E-71A661CBC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763" y="1919288"/>
              <a:ext cx="82550" cy="47625"/>
            </a:xfrm>
            <a:custGeom>
              <a:avLst/>
              <a:gdLst>
                <a:gd name="T0" fmla="*/ 262 w 262"/>
                <a:gd name="T1" fmla="*/ 0 h 150"/>
                <a:gd name="T2" fmla="*/ 157 w 262"/>
                <a:gd name="T3" fmla="*/ 0 h 150"/>
                <a:gd name="T4" fmla="*/ 154 w 262"/>
                <a:gd name="T5" fmla="*/ 0 h 150"/>
                <a:gd name="T6" fmla="*/ 151 w 262"/>
                <a:gd name="T7" fmla="*/ 1 h 150"/>
                <a:gd name="T8" fmla="*/ 148 w 262"/>
                <a:gd name="T9" fmla="*/ 2 h 150"/>
                <a:gd name="T10" fmla="*/ 146 w 262"/>
                <a:gd name="T11" fmla="*/ 4 h 150"/>
                <a:gd name="T12" fmla="*/ 0 w 262"/>
                <a:gd name="T13" fmla="*/ 150 h 150"/>
                <a:gd name="T14" fmla="*/ 262 w 262"/>
                <a:gd name="T15" fmla="*/ 150 h 150"/>
                <a:gd name="T16" fmla="*/ 262 w 262"/>
                <a:gd name="T1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2" h="150">
                  <a:moveTo>
                    <a:pt x="262" y="0"/>
                  </a:moveTo>
                  <a:lnTo>
                    <a:pt x="157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48" y="2"/>
                  </a:lnTo>
                  <a:lnTo>
                    <a:pt x="146" y="4"/>
                  </a:lnTo>
                  <a:lnTo>
                    <a:pt x="0" y="150"/>
                  </a:lnTo>
                  <a:lnTo>
                    <a:pt x="262" y="15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56" name="Freeform 362">
              <a:extLst>
                <a:ext uri="{FF2B5EF4-FFF2-40B4-BE49-F238E27FC236}">
                  <a16:creationId xmlns:a16="http://schemas.microsoft.com/office/drawing/2014/main" id="{F5CA0660-9BAD-4FB7-AE81-95DF571AFA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24363" y="2024063"/>
              <a:ext cx="182563" cy="180975"/>
            </a:xfrm>
            <a:custGeom>
              <a:avLst/>
              <a:gdLst>
                <a:gd name="T0" fmla="*/ 292 w 573"/>
                <a:gd name="T1" fmla="*/ 451 h 573"/>
                <a:gd name="T2" fmla="*/ 281 w 573"/>
                <a:gd name="T3" fmla="*/ 451 h 573"/>
                <a:gd name="T4" fmla="*/ 153 w 573"/>
                <a:gd name="T5" fmla="*/ 325 h 573"/>
                <a:gd name="T6" fmla="*/ 151 w 573"/>
                <a:gd name="T7" fmla="*/ 313 h 573"/>
                <a:gd name="T8" fmla="*/ 158 w 573"/>
                <a:gd name="T9" fmla="*/ 304 h 573"/>
                <a:gd name="T10" fmla="*/ 168 w 573"/>
                <a:gd name="T11" fmla="*/ 302 h 573"/>
                <a:gd name="T12" fmla="*/ 271 w 573"/>
                <a:gd name="T13" fmla="*/ 400 h 573"/>
                <a:gd name="T14" fmla="*/ 274 w 573"/>
                <a:gd name="T15" fmla="*/ 158 h 573"/>
                <a:gd name="T16" fmla="*/ 283 w 573"/>
                <a:gd name="T17" fmla="*/ 151 h 573"/>
                <a:gd name="T18" fmla="*/ 295 w 573"/>
                <a:gd name="T19" fmla="*/ 154 h 573"/>
                <a:gd name="T20" fmla="*/ 301 w 573"/>
                <a:gd name="T21" fmla="*/ 163 h 573"/>
                <a:gd name="T22" fmla="*/ 398 w 573"/>
                <a:gd name="T23" fmla="*/ 304 h 573"/>
                <a:gd name="T24" fmla="*/ 410 w 573"/>
                <a:gd name="T25" fmla="*/ 302 h 573"/>
                <a:gd name="T26" fmla="*/ 419 w 573"/>
                <a:gd name="T27" fmla="*/ 308 h 573"/>
                <a:gd name="T28" fmla="*/ 422 w 573"/>
                <a:gd name="T29" fmla="*/ 320 h 573"/>
                <a:gd name="T30" fmla="*/ 417 w 573"/>
                <a:gd name="T31" fmla="*/ 327 h 573"/>
                <a:gd name="T32" fmla="*/ 242 w 573"/>
                <a:gd name="T33" fmla="*/ 3 h 573"/>
                <a:gd name="T34" fmla="*/ 188 w 573"/>
                <a:gd name="T35" fmla="*/ 17 h 573"/>
                <a:gd name="T36" fmla="*/ 138 w 573"/>
                <a:gd name="T37" fmla="*/ 42 h 573"/>
                <a:gd name="T38" fmla="*/ 94 w 573"/>
                <a:gd name="T39" fmla="*/ 75 h 573"/>
                <a:gd name="T40" fmla="*/ 57 w 573"/>
                <a:gd name="T41" fmla="*/ 116 h 573"/>
                <a:gd name="T42" fmla="*/ 29 w 573"/>
                <a:gd name="T43" fmla="*/ 163 h 573"/>
                <a:gd name="T44" fmla="*/ 10 w 573"/>
                <a:gd name="T45" fmla="*/ 215 h 573"/>
                <a:gd name="T46" fmla="*/ 1 w 573"/>
                <a:gd name="T47" fmla="*/ 272 h 573"/>
                <a:gd name="T48" fmla="*/ 3 w 573"/>
                <a:gd name="T49" fmla="*/ 331 h 573"/>
                <a:gd name="T50" fmla="*/ 17 w 573"/>
                <a:gd name="T51" fmla="*/ 385 h 573"/>
                <a:gd name="T52" fmla="*/ 42 w 573"/>
                <a:gd name="T53" fmla="*/ 435 h 573"/>
                <a:gd name="T54" fmla="*/ 75 w 573"/>
                <a:gd name="T55" fmla="*/ 479 h 573"/>
                <a:gd name="T56" fmla="*/ 115 w 573"/>
                <a:gd name="T57" fmla="*/ 516 h 573"/>
                <a:gd name="T58" fmla="*/ 162 w 573"/>
                <a:gd name="T59" fmla="*/ 544 h 573"/>
                <a:gd name="T60" fmla="*/ 215 w 573"/>
                <a:gd name="T61" fmla="*/ 563 h 573"/>
                <a:gd name="T62" fmla="*/ 271 w 573"/>
                <a:gd name="T63" fmla="*/ 572 h 573"/>
                <a:gd name="T64" fmla="*/ 329 w 573"/>
                <a:gd name="T65" fmla="*/ 570 h 573"/>
                <a:gd name="T66" fmla="*/ 385 w 573"/>
                <a:gd name="T67" fmla="*/ 555 h 573"/>
                <a:gd name="T68" fmla="*/ 434 w 573"/>
                <a:gd name="T69" fmla="*/ 531 h 573"/>
                <a:gd name="T70" fmla="*/ 478 w 573"/>
                <a:gd name="T71" fmla="*/ 498 h 573"/>
                <a:gd name="T72" fmla="*/ 516 w 573"/>
                <a:gd name="T73" fmla="*/ 457 h 573"/>
                <a:gd name="T74" fmla="*/ 544 w 573"/>
                <a:gd name="T75" fmla="*/ 411 h 573"/>
                <a:gd name="T76" fmla="*/ 563 w 573"/>
                <a:gd name="T77" fmla="*/ 358 h 573"/>
                <a:gd name="T78" fmla="*/ 572 w 573"/>
                <a:gd name="T79" fmla="*/ 302 h 573"/>
                <a:gd name="T80" fmla="*/ 569 w 573"/>
                <a:gd name="T81" fmla="*/ 243 h 573"/>
                <a:gd name="T82" fmla="*/ 555 w 573"/>
                <a:gd name="T83" fmla="*/ 188 h 573"/>
                <a:gd name="T84" fmla="*/ 531 w 573"/>
                <a:gd name="T85" fmla="*/ 139 h 573"/>
                <a:gd name="T86" fmla="*/ 498 w 573"/>
                <a:gd name="T87" fmla="*/ 95 h 573"/>
                <a:gd name="T88" fmla="*/ 457 w 573"/>
                <a:gd name="T89" fmla="*/ 57 h 573"/>
                <a:gd name="T90" fmla="*/ 410 w 573"/>
                <a:gd name="T91" fmla="*/ 29 h 573"/>
                <a:gd name="T92" fmla="*/ 357 w 573"/>
                <a:gd name="T93" fmla="*/ 10 h 573"/>
                <a:gd name="T94" fmla="*/ 301 w 573"/>
                <a:gd name="T95" fmla="*/ 1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73" h="573">
                  <a:moveTo>
                    <a:pt x="417" y="327"/>
                  </a:moveTo>
                  <a:lnTo>
                    <a:pt x="297" y="448"/>
                  </a:lnTo>
                  <a:lnTo>
                    <a:pt x="295" y="450"/>
                  </a:lnTo>
                  <a:lnTo>
                    <a:pt x="292" y="451"/>
                  </a:lnTo>
                  <a:lnTo>
                    <a:pt x="290" y="452"/>
                  </a:lnTo>
                  <a:lnTo>
                    <a:pt x="286" y="452"/>
                  </a:lnTo>
                  <a:lnTo>
                    <a:pt x="283" y="452"/>
                  </a:lnTo>
                  <a:lnTo>
                    <a:pt x="281" y="451"/>
                  </a:lnTo>
                  <a:lnTo>
                    <a:pt x="278" y="450"/>
                  </a:lnTo>
                  <a:lnTo>
                    <a:pt x="276" y="448"/>
                  </a:lnTo>
                  <a:lnTo>
                    <a:pt x="156" y="327"/>
                  </a:lnTo>
                  <a:lnTo>
                    <a:pt x="153" y="325"/>
                  </a:lnTo>
                  <a:lnTo>
                    <a:pt x="152" y="322"/>
                  </a:lnTo>
                  <a:lnTo>
                    <a:pt x="151" y="320"/>
                  </a:lnTo>
                  <a:lnTo>
                    <a:pt x="151" y="317"/>
                  </a:lnTo>
                  <a:lnTo>
                    <a:pt x="151" y="313"/>
                  </a:lnTo>
                  <a:lnTo>
                    <a:pt x="152" y="311"/>
                  </a:lnTo>
                  <a:lnTo>
                    <a:pt x="153" y="308"/>
                  </a:lnTo>
                  <a:lnTo>
                    <a:pt x="156" y="306"/>
                  </a:lnTo>
                  <a:lnTo>
                    <a:pt x="158" y="304"/>
                  </a:lnTo>
                  <a:lnTo>
                    <a:pt x="160" y="303"/>
                  </a:lnTo>
                  <a:lnTo>
                    <a:pt x="163" y="302"/>
                  </a:lnTo>
                  <a:lnTo>
                    <a:pt x="166" y="302"/>
                  </a:lnTo>
                  <a:lnTo>
                    <a:pt x="168" y="302"/>
                  </a:lnTo>
                  <a:lnTo>
                    <a:pt x="172" y="303"/>
                  </a:lnTo>
                  <a:lnTo>
                    <a:pt x="174" y="304"/>
                  </a:lnTo>
                  <a:lnTo>
                    <a:pt x="177" y="306"/>
                  </a:lnTo>
                  <a:lnTo>
                    <a:pt x="271" y="400"/>
                  </a:lnTo>
                  <a:lnTo>
                    <a:pt x="271" y="166"/>
                  </a:lnTo>
                  <a:lnTo>
                    <a:pt x="271" y="163"/>
                  </a:lnTo>
                  <a:lnTo>
                    <a:pt x="273" y="160"/>
                  </a:lnTo>
                  <a:lnTo>
                    <a:pt x="274" y="158"/>
                  </a:lnTo>
                  <a:lnTo>
                    <a:pt x="276" y="156"/>
                  </a:lnTo>
                  <a:lnTo>
                    <a:pt x="278" y="154"/>
                  </a:lnTo>
                  <a:lnTo>
                    <a:pt x="280" y="153"/>
                  </a:lnTo>
                  <a:lnTo>
                    <a:pt x="283" y="151"/>
                  </a:lnTo>
                  <a:lnTo>
                    <a:pt x="286" y="151"/>
                  </a:lnTo>
                  <a:lnTo>
                    <a:pt x="290" y="151"/>
                  </a:lnTo>
                  <a:lnTo>
                    <a:pt x="292" y="153"/>
                  </a:lnTo>
                  <a:lnTo>
                    <a:pt x="295" y="154"/>
                  </a:lnTo>
                  <a:lnTo>
                    <a:pt x="297" y="156"/>
                  </a:lnTo>
                  <a:lnTo>
                    <a:pt x="299" y="158"/>
                  </a:lnTo>
                  <a:lnTo>
                    <a:pt x="300" y="160"/>
                  </a:lnTo>
                  <a:lnTo>
                    <a:pt x="301" y="163"/>
                  </a:lnTo>
                  <a:lnTo>
                    <a:pt x="301" y="166"/>
                  </a:lnTo>
                  <a:lnTo>
                    <a:pt x="301" y="400"/>
                  </a:lnTo>
                  <a:lnTo>
                    <a:pt x="396" y="306"/>
                  </a:lnTo>
                  <a:lnTo>
                    <a:pt x="398" y="304"/>
                  </a:lnTo>
                  <a:lnTo>
                    <a:pt x="401" y="303"/>
                  </a:lnTo>
                  <a:lnTo>
                    <a:pt x="403" y="302"/>
                  </a:lnTo>
                  <a:lnTo>
                    <a:pt x="407" y="302"/>
                  </a:lnTo>
                  <a:lnTo>
                    <a:pt x="410" y="302"/>
                  </a:lnTo>
                  <a:lnTo>
                    <a:pt x="412" y="303"/>
                  </a:lnTo>
                  <a:lnTo>
                    <a:pt x="415" y="304"/>
                  </a:lnTo>
                  <a:lnTo>
                    <a:pt x="417" y="306"/>
                  </a:lnTo>
                  <a:lnTo>
                    <a:pt x="419" y="308"/>
                  </a:lnTo>
                  <a:lnTo>
                    <a:pt x="421" y="311"/>
                  </a:lnTo>
                  <a:lnTo>
                    <a:pt x="422" y="313"/>
                  </a:lnTo>
                  <a:lnTo>
                    <a:pt x="422" y="317"/>
                  </a:lnTo>
                  <a:lnTo>
                    <a:pt x="422" y="320"/>
                  </a:lnTo>
                  <a:lnTo>
                    <a:pt x="421" y="322"/>
                  </a:lnTo>
                  <a:lnTo>
                    <a:pt x="419" y="325"/>
                  </a:lnTo>
                  <a:lnTo>
                    <a:pt x="417" y="327"/>
                  </a:lnTo>
                  <a:lnTo>
                    <a:pt x="417" y="327"/>
                  </a:lnTo>
                  <a:close/>
                  <a:moveTo>
                    <a:pt x="286" y="0"/>
                  </a:moveTo>
                  <a:lnTo>
                    <a:pt x="271" y="1"/>
                  </a:lnTo>
                  <a:lnTo>
                    <a:pt x="258" y="2"/>
                  </a:lnTo>
                  <a:lnTo>
                    <a:pt x="242" y="3"/>
                  </a:lnTo>
                  <a:lnTo>
                    <a:pt x="229" y="7"/>
                  </a:lnTo>
                  <a:lnTo>
                    <a:pt x="215" y="10"/>
                  </a:lnTo>
                  <a:lnTo>
                    <a:pt x="202" y="13"/>
                  </a:lnTo>
                  <a:lnTo>
                    <a:pt x="188" y="17"/>
                  </a:lnTo>
                  <a:lnTo>
                    <a:pt x="175" y="23"/>
                  </a:lnTo>
                  <a:lnTo>
                    <a:pt x="162" y="29"/>
                  </a:lnTo>
                  <a:lnTo>
                    <a:pt x="150" y="36"/>
                  </a:lnTo>
                  <a:lnTo>
                    <a:pt x="138" y="42"/>
                  </a:lnTo>
                  <a:lnTo>
                    <a:pt x="127" y="50"/>
                  </a:lnTo>
                  <a:lnTo>
                    <a:pt x="115" y="57"/>
                  </a:lnTo>
                  <a:lnTo>
                    <a:pt x="104" y="66"/>
                  </a:lnTo>
                  <a:lnTo>
                    <a:pt x="94" y="75"/>
                  </a:lnTo>
                  <a:lnTo>
                    <a:pt x="84" y="85"/>
                  </a:lnTo>
                  <a:lnTo>
                    <a:pt x="75" y="95"/>
                  </a:lnTo>
                  <a:lnTo>
                    <a:pt x="66" y="104"/>
                  </a:lnTo>
                  <a:lnTo>
                    <a:pt x="57" y="116"/>
                  </a:lnTo>
                  <a:lnTo>
                    <a:pt x="49" y="127"/>
                  </a:lnTo>
                  <a:lnTo>
                    <a:pt x="42" y="139"/>
                  </a:lnTo>
                  <a:lnTo>
                    <a:pt x="34" y="150"/>
                  </a:lnTo>
                  <a:lnTo>
                    <a:pt x="29" y="163"/>
                  </a:lnTo>
                  <a:lnTo>
                    <a:pt x="23" y="175"/>
                  </a:lnTo>
                  <a:lnTo>
                    <a:pt x="17" y="188"/>
                  </a:lnTo>
                  <a:lnTo>
                    <a:pt x="13" y="202"/>
                  </a:lnTo>
                  <a:lnTo>
                    <a:pt x="10" y="215"/>
                  </a:lnTo>
                  <a:lnTo>
                    <a:pt x="7" y="229"/>
                  </a:lnTo>
                  <a:lnTo>
                    <a:pt x="3" y="243"/>
                  </a:lnTo>
                  <a:lnTo>
                    <a:pt x="2" y="258"/>
                  </a:lnTo>
                  <a:lnTo>
                    <a:pt x="1" y="272"/>
                  </a:lnTo>
                  <a:lnTo>
                    <a:pt x="0" y="287"/>
                  </a:lnTo>
                  <a:lnTo>
                    <a:pt x="1" y="302"/>
                  </a:lnTo>
                  <a:lnTo>
                    <a:pt x="2" y="316"/>
                  </a:lnTo>
                  <a:lnTo>
                    <a:pt x="3" y="331"/>
                  </a:lnTo>
                  <a:lnTo>
                    <a:pt x="7" y="345"/>
                  </a:lnTo>
                  <a:lnTo>
                    <a:pt x="10" y="358"/>
                  </a:lnTo>
                  <a:lnTo>
                    <a:pt x="13" y="371"/>
                  </a:lnTo>
                  <a:lnTo>
                    <a:pt x="17" y="385"/>
                  </a:lnTo>
                  <a:lnTo>
                    <a:pt x="23" y="398"/>
                  </a:lnTo>
                  <a:lnTo>
                    <a:pt x="29" y="411"/>
                  </a:lnTo>
                  <a:lnTo>
                    <a:pt x="34" y="423"/>
                  </a:lnTo>
                  <a:lnTo>
                    <a:pt x="42" y="435"/>
                  </a:lnTo>
                  <a:lnTo>
                    <a:pt x="49" y="446"/>
                  </a:lnTo>
                  <a:lnTo>
                    <a:pt x="57" y="457"/>
                  </a:lnTo>
                  <a:lnTo>
                    <a:pt x="66" y="469"/>
                  </a:lnTo>
                  <a:lnTo>
                    <a:pt x="75" y="479"/>
                  </a:lnTo>
                  <a:lnTo>
                    <a:pt x="84" y="489"/>
                  </a:lnTo>
                  <a:lnTo>
                    <a:pt x="94" y="498"/>
                  </a:lnTo>
                  <a:lnTo>
                    <a:pt x="104" y="508"/>
                  </a:lnTo>
                  <a:lnTo>
                    <a:pt x="115" y="516"/>
                  </a:lnTo>
                  <a:lnTo>
                    <a:pt x="127" y="524"/>
                  </a:lnTo>
                  <a:lnTo>
                    <a:pt x="138" y="531"/>
                  </a:lnTo>
                  <a:lnTo>
                    <a:pt x="150" y="538"/>
                  </a:lnTo>
                  <a:lnTo>
                    <a:pt x="162" y="544"/>
                  </a:lnTo>
                  <a:lnTo>
                    <a:pt x="175" y="550"/>
                  </a:lnTo>
                  <a:lnTo>
                    <a:pt x="188" y="555"/>
                  </a:lnTo>
                  <a:lnTo>
                    <a:pt x="202" y="560"/>
                  </a:lnTo>
                  <a:lnTo>
                    <a:pt x="215" y="563"/>
                  </a:lnTo>
                  <a:lnTo>
                    <a:pt x="229" y="567"/>
                  </a:lnTo>
                  <a:lnTo>
                    <a:pt x="242" y="570"/>
                  </a:lnTo>
                  <a:lnTo>
                    <a:pt x="258" y="571"/>
                  </a:lnTo>
                  <a:lnTo>
                    <a:pt x="271" y="572"/>
                  </a:lnTo>
                  <a:lnTo>
                    <a:pt x="286" y="573"/>
                  </a:lnTo>
                  <a:lnTo>
                    <a:pt x="301" y="572"/>
                  </a:lnTo>
                  <a:lnTo>
                    <a:pt x="315" y="571"/>
                  </a:lnTo>
                  <a:lnTo>
                    <a:pt x="329" y="570"/>
                  </a:lnTo>
                  <a:lnTo>
                    <a:pt x="344" y="567"/>
                  </a:lnTo>
                  <a:lnTo>
                    <a:pt x="357" y="563"/>
                  </a:lnTo>
                  <a:lnTo>
                    <a:pt x="371" y="560"/>
                  </a:lnTo>
                  <a:lnTo>
                    <a:pt x="385" y="555"/>
                  </a:lnTo>
                  <a:lnTo>
                    <a:pt x="398" y="550"/>
                  </a:lnTo>
                  <a:lnTo>
                    <a:pt x="410" y="544"/>
                  </a:lnTo>
                  <a:lnTo>
                    <a:pt x="423" y="538"/>
                  </a:lnTo>
                  <a:lnTo>
                    <a:pt x="434" y="531"/>
                  </a:lnTo>
                  <a:lnTo>
                    <a:pt x="446" y="524"/>
                  </a:lnTo>
                  <a:lnTo>
                    <a:pt x="457" y="516"/>
                  </a:lnTo>
                  <a:lnTo>
                    <a:pt x="468" y="508"/>
                  </a:lnTo>
                  <a:lnTo>
                    <a:pt x="478" y="498"/>
                  </a:lnTo>
                  <a:lnTo>
                    <a:pt x="488" y="489"/>
                  </a:lnTo>
                  <a:lnTo>
                    <a:pt x="498" y="479"/>
                  </a:lnTo>
                  <a:lnTo>
                    <a:pt x="507" y="469"/>
                  </a:lnTo>
                  <a:lnTo>
                    <a:pt x="516" y="457"/>
                  </a:lnTo>
                  <a:lnTo>
                    <a:pt x="523" y="446"/>
                  </a:lnTo>
                  <a:lnTo>
                    <a:pt x="531" y="435"/>
                  </a:lnTo>
                  <a:lnTo>
                    <a:pt x="537" y="423"/>
                  </a:lnTo>
                  <a:lnTo>
                    <a:pt x="544" y="411"/>
                  </a:lnTo>
                  <a:lnTo>
                    <a:pt x="550" y="398"/>
                  </a:lnTo>
                  <a:lnTo>
                    <a:pt x="555" y="385"/>
                  </a:lnTo>
                  <a:lnTo>
                    <a:pt x="560" y="371"/>
                  </a:lnTo>
                  <a:lnTo>
                    <a:pt x="563" y="358"/>
                  </a:lnTo>
                  <a:lnTo>
                    <a:pt x="566" y="345"/>
                  </a:lnTo>
                  <a:lnTo>
                    <a:pt x="569" y="331"/>
                  </a:lnTo>
                  <a:lnTo>
                    <a:pt x="571" y="316"/>
                  </a:lnTo>
                  <a:lnTo>
                    <a:pt x="572" y="302"/>
                  </a:lnTo>
                  <a:lnTo>
                    <a:pt x="573" y="287"/>
                  </a:lnTo>
                  <a:lnTo>
                    <a:pt x="572" y="272"/>
                  </a:lnTo>
                  <a:lnTo>
                    <a:pt x="571" y="258"/>
                  </a:lnTo>
                  <a:lnTo>
                    <a:pt x="569" y="243"/>
                  </a:lnTo>
                  <a:lnTo>
                    <a:pt x="566" y="229"/>
                  </a:lnTo>
                  <a:lnTo>
                    <a:pt x="563" y="215"/>
                  </a:lnTo>
                  <a:lnTo>
                    <a:pt x="560" y="202"/>
                  </a:lnTo>
                  <a:lnTo>
                    <a:pt x="555" y="188"/>
                  </a:lnTo>
                  <a:lnTo>
                    <a:pt x="550" y="175"/>
                  </a:lnTo>
                  <a:lnTo>
                    <a:pt x="544" y="162"/>
                  </a:lnTo>
                  <a:lnTo>
                    <a:pt x="537" y="150"/>
                  </a:lnTo>
                  <a:lnTo>
                    <a:pt x="531" y="139"/>
                  </a:lnTo>
                  <a:lnTo>
                    <a:pt x="523" y="127"/>
                  </a:lnTo>
                  <a:lnTo>
                    <a:pt x="516" y="116"/>
                  </a:lnTo>
                  <a:lnTo>
                    <a:pt x="507" y="104"/>
                  </a:lnTo>
                  <a:lnTo>
                    <a:pt x="498" y="95"/>
                  </a:lnTo>
                  <a:lnTo>
                    <a:pt x="488" y="85"/>
                  </a:lnTo>
                  <a:lnTo>
                    <a:pt x="478" y="75"/>
                  </a:lnTo>
                  <a:lnTo>
                    <a:pt x="468" y="66"/>
                  </a:lnTo>
                  <a:lnTo>
                    <a:pt x="457" y="57"/>
                  </a:lnTo>
                  <a:lnTo>
                    <a:pt x="446" y="50"/>
                  </a:lnTo>
                  <a:lnTo>
                    <a:pt x="434" y="42"/>
                  </a:lnTo>
                  <a:lnTo>
                    <a:pt x="423" y="36"/>
                  </a:lnTo>
                  <a:lnTo>
                    <a:pt x="410" y="29"/>
                  </a:lnTo>
                  <a:lnTo>
                    <a:pt x="398" y="23"/>
                  </a:lnTo>
                  <a:lnTo>
                    <a:pt x="385" y="18"/>
                  </a:lnTo>
                  <a:lnTo>
                    <a:pt x="371" y="13"/>
                  </a:lnTo>
                  <a:lnTo>
                    <a:pt x="357" y="10"/>
                  </a:lnTo>
                  <a:lnTo>
                    <a:pt x="344" y="7"/>
                  </a:lnTo>
                  <a:lnTo>
                    <a:pt x="329" y="3"/>
                  </a:lnTo>
                  <a:lnTo>
                    <a:pt x="315" y="2"/>
                  </a:lnTo>
                  <a:lnTo>
                    <a:pt x="301" y="1"/>
                  </a:lnTo>
                  <a:lnTo>
                    <a:pt x="286" y="0"/>
                  </a:lnTo>
                  <a:lnTo>
                    <a:pt x="28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466" name="Freeform 724">
            <a:extLst>
              <a:ext uri="{FF2B5EF4-FFF2-40B4-BE49-F238E27FC236}">
                <a16:creationId xmlns:a16="http://schemas.microsoft.com/office/drawing/2014/main" id="{482E1E18-93EF-49C2-86D5-E5CCEB4B93DA}"/>
              </a:ext>
            </a:extLst>
          </p:cNvPr>
          <p:cNvSpPr>
            <a:spLocks noChangeAspect="1"/>
          </p:cNvSpPr>
          <p:nvPr/>
        </p:nvSpPr>
        <p:spPr bwMode="auto">
          <a:xfrm>
            <a:off x="8763332" y="2978214"/>
            <a:ext cx="360000" cy="360000"/>
          </a:xfrm>
          <a:custGeom>
            <a:avLst/>
            <a:gdLst>
              <a:gd name="T0" fmla="*/ 782 w 873"/>
              <a:gd name="T1" fmla="*/ 436 h 873"/>
              <a:gd name="T2" fmla="*/ 779 w 873"/>
              <a:gd name="T3" fmla="*/ 428 h 873"/>
              <a:gd name="T4" fmla="*/ 773 w 873"/>
              <a:gd name="T5" fmla="*/ 423 h 873"/>
              <a:gd name="T6" fmla="*/ 451 w 873"/>
              <a:gd name="T7" fmla="*/ 421 h 873"/>
              <a:gd name="T8" fmla="*/ 711 w 873"/>
              <a:gd name="T9" fmla="*/ 180 h 873"/>
              <a:gd name="T10" fmla="*/ 718 w 873"/>
              <a:gd name="T11" fmla="*/ 176 h 873"/>
              <a:gd name="T12" fmla="*/ 721 w 873"/>
              <a:gd name="T13" fmla="*/ 168 h 873"/>
              <a:gd name="T14" fmla="*/ 721 w 873"/>
              <a:gd name="T15" fmla="*/ 12 h 873"/>
              <a:gd name="T16" fmla="*/ 718 w 873"/>
              <a:gd name="T17" fmla="*/ 4 h 873"/>
              <a:gd name="T18" fmla="*/ 711 w 873"/>
              <a:gd name="T19" fmla="*/ 0 h 873"/>
              <a:gd name="T20" fmla="*/ 163 w 873"/>
              <a:gd name="T21" fmla="*/ 0 h 873"/>
              <a:gd name="T22" fmla="*/ 155 w 873"/>
              <a:gd name="T23" fmla="*/ 4 h 873"/>
              <a:gd name="T24" fmla="*/ 151 w 873"/>
              <a:gd name="T25" fmla="*/ 12 h 873"/>
              <a:gd name="T26" fmla="*/ 151 w 873"/>
              <a:gd name="T27" fmla="*/ 168 h 873"/>
              <a:gd name="T28" fmla="*/ 155 w 873"/>
              <a:gd name="T29" fmla="*/ 176 h 873"/>
              <a:gd name="T30" fmla="*/ 163 w 873"/>
              <a:gd name="T31" fmla="*/ 180 h 873"/>
              <a:gd name="T32" fmla="*/ 421 w 873"/>
              <a:gd name="T33" fmla="*/ 421 h 873"/>
              <a:gd name="T34" fmla="*/ 99 w 873"/>
              <a:gd name="T35" fmla="*/ 423 h 873"/>
              <a:gd name="T36" fmla="*/ 93 w 873"/>
              <a:gd name="T37" fmla="*/ 428 h 873"/>
              <a:gd name="T38" fmla="*/ 90 w 873"/>
              <a:gd name="T39" fmla="*/ 436 h 873"/>
              <a:gd name="T40" fmla="*/ 11 w 873"/>
              <a:gd name="T41" fmla="*/ 663 h 873"/>
              <a:gd name="T42" fmla="*/ 4 w 873"/>
              <a:gd name="T43" fmla="*/ 667 h 873"/>
              <a:gd name="T44" fmla="*/ 0 w 873"/>
              <a:gd name="T45" fmla="*/ 675 h 873"/>
              <a:gd name="T46" fmla="*/ 0 w 873"/>
              <a:gd name="T47" fmla="*/ 861 h 873"/>
              <a:gd name="T48" fmla="*/ 4 w 873"/>
              <a:gd name="T49" fmla="*/ 869 h 873"/>
              <a:gd name="T50" fmla="*/ 11 w 873"/>
              <a:gd name="T51" fmla="*/ 873 h 873"/>
              <a:gd name="T52" fmla="*/ 198 w 873"/>
              <a:gd name="T53" fmla="*/ 873 h 873"/>
              <a:gd name="T54" fmla="*/ 205 w 873"/>
              <a:gd name="T55" fmla="*/ 869 h 873"/>
              <a:gd name="T56" fmla="*/ 210 w 873"/>
              <a:gd name="T57" fmla="*/ 861 h 873"/>
              <a:gd name="T58" fmla="*/ 210 w 873"/>
              <a:gd name="T59" fmla="*/ 675 h 873"/>
              <a:gd name="T60" fmla="*/ 205 w 873"/>
              <a:gd name="T61" fmla="*/ 667 h 873"/>
              <a:gd name="T62" fmla="*/ 198 w 873"/>
              <a:gd name="T63" fmla="*/ 663 h 873"/>
              <a:gd name="T64" fmla="*/ 120 w 873"/>
              <a:gd name="T65" fmla="*/ 451 h 873"/>
              <a:gd name="T66" fmla="*/ 346 w 873"/>
              <a:gd name="T67" fmla="*/ 662 h 873"/>
              <a:gd name="T68" fmla="*/ 337 w 873"/>
              <a:gd name="T69" fmla="*/ 665 h 873"/>
              <a:gd name="T70" fmla="*/ 332 w 873"/>
              <a:gd name="T71" fmla="*/ 671 h 873"/>
              <a:gd name="T72" fmla="*/ 331 w 873"/>
              <a:gd name="T73" fmla="*/ 858 h 873"/>
              <a:gd name="T74" fmla="*/ 333 w 873"/>
              <a:gd name="T75" fmla="*/ 867 h 873"/>
              <a:gd name="T76" fmla="*/ 340 w 873"/>
              <a:gd name="T77" fmla="*/ 872 h 873"/>
              <a:gd name="T78" fmla="*/ 526 w 873"/>
              <a:gd name="T79" fmla="*/ 873 h 873"/>
              <a:gd name="T80" fmla="*/ 535 w 873"/>
              <a:gd name="T81" fmla="*/ 871 h 873"/>
              <a:gd name="T82" fmla="*/ 540 w 873"/>
              <a:gd name="T83" fmla="*/ 863 h 873"/>
              <a:gd name="T84" fmla="*/ 541 w 873"/>
              <a:gd name="T85" fmla="*/ 677 h 873"/>
              <a:gd name="T86" fmla="*/ 539 w 873"/>
              <a:gd name="T87" fmla="*/ 669 h 873"/>
              <a:gd name="T88" fmla="*/ 533 w 873"/>
              <a:gd name="T89" fmla="*/ 664 h 873"/>
              <a:gd name="T90" fmla="*/ 451 w 873"/>
              <a:gd name="T91" fmla="*/ 662 h 873"/>
              <a:gd name="T92" fmla="*/ 752 w 873"/>
              <a:gd name="T93" fmla="*/ 662 h 873"/>
              <a:gd name="T94" fmla="*/ 671 w 873"/>
              <a:gd name="T95" fmla="*/ 664 h 873"/>
              <a:gd name="T96" fmla="*/ 664 w 873"/>
              <a:gd name="T97" fmla="*/ 669 h 873"/>
              <a:gd name="T98" fmla="*/ 662 w 873"/>
              <a:gd name="T99" fmla="*/ 678 h 873"/>
              <a:gd name="T100" fmla="*/ 663 w 873"/>
              <a:gd name="T101" fmla="*/ 863 h 873"/>
              <a:gd name="T102" fmla="*/ 669 w 873"/>
              <a:gd name="T103" fmla="*/ 871 h 873"/>
              <a:gd name="T104" fmla="*/ 677 w 873"/>
              <a:gd name="T105" fmla="*/ 873 h 873"/>
              <a:gd name="T106" fmla="*/ 864 w 873"/>
              <a:gd name="T107" fmla="*/ 872 h 873"/>
              <a:gd name="T108" fmla="*/ 870 w 873"/>
              <a:gd name="T109" fmla="*/ 867 h 873"/>
              <a:gd name="T110" fmla="*/ 873 w 873"/>
              <a:gd name="T111" fmla="*/ 858 h 873"/>
              <a:gd name="T112" fmla="*/ 871 w 873"/>
              <a:gd name="T113" fmla="*/ 671 h 873"/>
              <a:gd name="T114" fmla="*/ 866 w 873"/>
              <a:gd name="T115" fmla="*/ 665 h 873"/>
              <a:gd name="T116" fmla="*/ 858 w 873"/>
              <a:gd name="T117" fmla="*/ 662 h 8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73" h="873">
                <a:moveTo>
                  <a:pt x="858" y="662"/>
                </a:moveTo>
                <a:lnTo>
                  <a:pt x="782" y="662"/>
                </a:lnTo>
                <a:lnTo>
                  <a:pt x="782" y="436"/>
                </a:lnTo>
                <a:lnTo>
                  <a:pt x="782" y="433"/>
                </a:lnTo>
                <a:lnTo>
                  <a:pt x="781" y="431"/>
                </a:lnTo>
                <a:lnTo>
                  <a:pt x="779" y="428"/>
                </a:lnTo>
                <a:lnTo>
                  <a:pt x="778" y="426"/>
                </a:lnTo>
                <a:lnTo>
                  <a:pt x="776" y="424"/>
                </a:lnTo>
                <a:lnTo>
                  <a:pt x="773" y="423"/>
                </a:lnTo>
                <a:lnTo>
                  <a:pt x="771" y="421"/>
                </a:lnTo>
                <a:lnTo>
                  <a:pt x="767" y="421"/>
                </a:lnTo>
                <a:lnTo>
                  <a:pt x="451" y="421"/>
                </a:lnTo>
                <a:lnTo>
                  <a:pt x="451" y="180"/>
                </a:lnTo>
                <a:lnTo>
                  <a:pt x="707" y="180"/>
                </a:lnTo>
                <a:lnTo>
                  <a:pt x="711" y="180"/>
                </a:lnTo>
                <a:lnTo>
                  <a:pt x="713" y="179"/>
                </a:lnTo>
                <a:lnTo>
                  <a:pt x="716" y="178"/>
                </a:lnTo>
                <a:lnTo>
                  <a:pt x="718" y="176"/>
                </a:lnTo>
                <a:lnTo>
                  <a:pt x="719" y="174"/>
                </a:lnTo>
                <a:lnTo>
                  <a:pt x="721" y="172"/>
                </a:lnTo>
                <a:lnTo>
                  <a:pt x="721" y="168"/>
                </a:lnTo>
                <a:lnTo>
                  <a:pt x="722" y="165"/>
                </a:lnTo>
                <a:lnTo>
                  <a:pt x="722" y="15"/>
                </a:lnTo>
                <a:lnTo>
                  <a:pt x="721" y="12"/>
                </a:lnTo>
                <a:lnTo>
                  <a:pt x="721" y="10"/>
                </a:lnTo>
                <a:lnTo>
                  <a:pt x="719" y="6"/>
                </a:lnTo>
                <a:lnTo>
                  <a:pt x="718" y="4"/>
                </a:lnTo>
                <a:lnTo>
                  <a:pt x="716" y="2"/>
                </a:lnTo>
                <a:lnTo>
                  <a:pt x="713" y="1"/>
                </a:lnTo>
                <a:lnTo>
                  <a:pt x="711" y="0"/>
                </a:lnTo>
                <a:lnTo>
                  <a:pt x="707" y="0"/>
                </a:lnTo>
                <a:lnTo>
                  <a:pt x="165" y="0"/>
                </a:lnTo>
                <a:lnTo>
                  <a:pt x="163" y="0"/>
                </a:lnTo>
                <a:lnTo>
                  <a:pt x="159" y="1"/>
                </a:lnTo>
                <a:lnTo>
                  <a:pt x="157" y="2"/>
                </a:lnTo>
                <a:lnTo>
                  <a:pt x="155" y="4"/>
                </a:lnTo>
                <a:lnTo>
                  <a:pt x="153" y="6"/>
                </a:lnTo>
                <a:lnTo>
                  <a:pt x="152" y="10"/>
                </a:lnTo>
                <a:lnTo>
                  <a:pt x="151" y="12"/>
                </a:lnTo>
                <a:lnTo>
                  <a:pt x="150" y="15"/>
                </a:lnTo>
                <a:lnTo>
                  <a:pt x="150" y="165"/>
                </a:lnTo>
                <a:lnTo>
                  <a:pt x="151" y="168"/>
                </a:lnTo>
                <a:lnTo>
                  <a:pt x="152" y="172"/>
                </a:lnTo>
                <a:lnTo>
                  <a:pt x="153" y="174"/>
                </a:lnTo>
                <a:lnTo>
                  <a:pt x="155" y="176"/>
                </a:lnTo>
                <a:lnTo>
                  <a:pt x="157" y="178"/>
                </a:lnTo>
                <a:lnTo>
                  <a:pt x="159" y="179"/>
                </a:lnTo>
                <a:lnTo>
                  <a:pt x="163" y="180"/>
                </a:lnTo>
                <a:lnTo>
                  <a:pt x="165" y="180"/>
                </a:lnTo>
                <a:lnTo>
                  <a:pt x="421" y="180"/>
                </a:lnTo>
                <a:lnTo>
                  <a:pt x="421" y="421"/>
                </a:lnTo>
                <a:lnTo>
                  <a:pt x="105" y="421"/>
                </a:lnTo>
                <a:lnTo>
                  <a:pt x="101" y="421"/>
                </a:lnTo>
                <a:lnTo>
                  <a:pt x="99" y="423"/>
                </a:lnTo>
                <a:lnTo>
                  <a:pt x="96" y="424"/>
                </a:lnTo>
                <a:lnTo>
                  <a:pt x="94" y="426"/>
                </a:lnTo>
                <a:lnTo>
                  <a:pt x="93" y="428"/>
                </a:lnTo>
                <a:lnTo>
                  <a:pt x="91" y="431"/>
                </a:lnTo>
                <a:lnTo>
                  <a:pt x="91" y="433"/>
                </a:lnTo>
                <a:lnTo>
                  <a:pt x="90" y="436"/>
                </a:lnTo>
                <a:lnTo>
                  <a:pt x="90" y="662"/>
                </a:lnTo>
                <a:lnTo>
                  <a:pt x="15" y="662"/>
                </a:lnTo>
                <a:lnTo>
                  <a:pt x="11" y="663"/>
                </a:lnTo>
                <a:lnTo>
                  <a:pt x="9" y="664"/>
                </a:lnTo>
                <a:lnTo>
                  <a:pt x="6" y="665"/>
                </a:lnTo>
                <a:lnTo>
                  <a:pt x="4" y="667"/>
                </a:lnTo>
                <a:lnTo>
                  <a:pt x="2" y="669"/>
                </a:lnTo>
                <a:lnTo>
                  <a:pt x="1" y="671"/>
                </a:lnTo>
                <a:lnTo>
                  <a:pt x="0" y="675"/>
                </a:lnTo>
                <a:lnTo>
                  <a:pt x="0" y="678"/>
                </a:lnTo>
                <a:lnTo>
                  <a:pt x="0" y="858"/>
                </a:lnTo>
                <a:lnTo>
                  <a:pt x="0" y="861"/>
                </a:lnTo>
                <a:lnTo>
                  <a:pt x="1" y="863"/>
                </a:lnTo>
                <a:lnTo>
                  <a:pt x="2" y="867"/>
                </a:lnTo>
                <a:lnTo>
                  <a:pt x="4" y="869"/>
                </a:lnTo>
                <a:lnTo>
                  <a:pt x="6" y="871"/>
                </a:lnTo>
                <a:lnTo>
                  <a:pt x="9" y="872"/>
                </a:lnTo>
                <a:lnTo>
                  <a:pt x="11" y="873"/>
                </a:lnTo>
                <a:lnTo>
                  <a:pt x="15" y="873"/>
                </a:lnTo>
                <a:lnTo>
                  <a:pt x="196" y="873"/>
                </a:lnTo>
                <a:lnTo>
                  <a:pt x="198" y="873"/>
                </a:lnTo>
                <a:lnTo>
                  <a:pt x="201" y="872"/>
                </a:lnTo>
                <a:lnTo>
                  <a:pt x="203" y="871"/>
                </a:lnTo>
                <a:lnTo>
                  <a:pt x="205" y="869"/>
                </a:lnTo>
                <a:lnTo>
                  <a:pt x="208" y="867"/>
                </a:lnTo>
                <a:lnTo>
                  <a:pt x="209" y="863"/>
                </a:lnTo>
                <a:lnTo>
                  <a:pt x="210" y="861"/>
                </a:lnTo>
                <a:lnTo>
                  <a:pt x="211" y="858"/>
                </a:lnTo>
                <a:lnTo>
                  <a:pt x="211" y="677"/>
                </a:lnTo>
                <a:lnTo>
                  <a:pt x="210" y="675"/>
                </a:lnTo>
                <a:lnTo>
                  <a:pt x="209" y="671"/>
                </a:lnTo>
                <a:lnTo>
                  <a:pt x="208" y="669"/>
                </a:lnTo>
                <a:lnTo>
                  <a:pt x="205" y="667"/>
                </a:lnTo>
                <a:lnTo>
                  <a:pt x="203" y="665"/>
                </a:lnTo>
                <a:lnTo>
                  <a:pt x="201" y="664"/>
                </a:lnTo>
                <a:lnTo>
                  <a:pt x="198" y="663"/>
                </a:lnTo>
                <a:lnTo>
                  <a:pt x="196" y="663"/>
                </a:lnTo>
                <a:lnTo>
                  <a:pt x="120" y="662"/>
                </a:lnTo>
                <a:lnTo>
                  <a:pt x="120" y="451"/>
                </a:lnTo>
                <a:lnTo>
                  <a:pt x="421" y="451"/>
                </a:lnTo>
                <a:lnTo>
                  <a:pt x="421" y="662"/>
                </a:lnTo>
                <a:lnTo>
                  <a:pt x="346" y="662"/>
                </a:lnTo>
                <a:lnTo>
                  <a:pt x="343" y="663"/>
                </a:lnTo>
                <a:lnTo>
                  <a:pt x="340" y="664"/>
                </a:lnTo>
                <a:lnTo>
                  <a:pt x="337" y="665"/>
                </a:lnTo>
                <a:lnTo>
                  <a:pt x="335" y="667"/>
                </a:lnTo>
                <a:lnTo>
                  <a:pt x="333" y="669"/>
                </a:lnTo>
                <a:lnTo>
                  <a:pt x="332" y="671"/>
                </a:lnTo>
                <a:lnTo>
                  <a:pt x="331" y="675"/>
                </a:lnTo>
                <a:lnTo>
                  <a:pt x="331" y="678"/>
                </a:lnTo>
                <a:lnTo>
                  <a:pt x="331" y="858"/>
                </a:lnTo>
                <a:lnTo>
                  <a:pt x="331" y="861"/>
                </a:lnTo>
                <a:lnTo>
                  <a:pt x="332" y="863"/>
                </a:lnTo>
                <a:lnTo>
                  <a:pt x="333" y="867"/>
                </a:lnTo>
                <a:lnTo>
                  <a:pt x="335" y="869"/>
                </a:lnTo>
                <a:lnTo>
                  <a:pt x="337" y="871"/>
                </a:lnTo>
                <a:lnTo>
                  <a:pt x="340" y="872"/>
                </a:lnTo>
                <a:lnTo>
                  <a:pt x="343" y="873"/>
                </a:lnTo>
                <a:lnTo>
                  <a:pt x="346" y="873"/>
                </a:lnTo>
                <a:lnTo>
                  <a:pt x="526" y="873"/>
                </a:lnTo>
                <a:lnTo>
                  <a:pt x="529" y="873"/>
                </a:lnTo>
                <a:lnTo>
                  <a:pt x="533" y="872"/>
                </a:lnTo>
                <a:lnTo>
                  <a:pt x="535" y="871"/>
                </a:lnTo>
                <a:lnTo>
                  <a:pt x="537" y="869"/>
                </a:lnTo>
                <a:lnTo>
                  <a:pt x="539" y="867"/>
                </a:lnTo>
                <a:lnTo>
                  <a:pt x="540" y="863"/>
                </a:lnTo>
                <a:lnTo>
                  <a:pt x="541" y="861"/>
                </a:lnTo>
                <a:lnTo>
                  <a:pt x="541" y="858"/>
                </a:lnTo>
                <a:lnTo>
                  <a:pt x="541" y="677"/>
                </a:lnTo>
                <a:lnTo>
                  <a:pt x="541" y="675"/>
                </a:lnTo>
                <a:lnTo>
                  <a:pt x="540" y="671"/>
                </a:lnTo>
                <a:lnTo>
                  <a:pt x="539" y="669"/>
                </a:lnTo>
                <a:lnTo>
                  <a:pt x="537" y="667"/>
                </a:lnTo>
                <a:lnTo>
                  <a:pt x="535" y="665"/>
                </a:lnTo>
                <a:lnTo>
                  <a:pt x="533" y="664"/>
                </a:lnTo>
                <a:lnTo>
                  <a:pt x="529" y="663"/>
                </a:lnTo>
                <a:lnTo>
                  <a:pt x="526" y="663"/>
                </a:lnTo>
                <a:lnTo>
                  <a:pt x="451" y="662"/>
                </a:lnTo>
                <a:lnTo>
                  <a:pt x="451" y="451"/>
                </a:lnTo>
                <a:lnTo>
                  <a:pt x="752" y="451"/>
                </a:lnTo>
                <a:lnTo>
                  <a:pt x="752" y="662"/>
                </a:lnTo>
                <a:lnTo>
                  <a:pt x="677" y="662"/>
                </a:lnTo>
                <a:lnTo>
                  <a:pt x="674" y="663"/>
                </a:lnTo>
                <a:lnTo>
                  <a:pt x="671" y="664"/>
                </a:lnTo>
                <a:lnTo>
                  <a:pt x="669" y="665"/>
                </a:lnTo>
                <a:lnTo>
                  <a:pt x="667" y="667"/>
                </a:lnTo>
                <a:lnTo>
                  <a:pt x="664" y="669"/>
                </a:lnTo>
                <a:lnTo>
                  <a:pt x="663" y="671"/>
                </a:lnTo>
                <a:lnTo>
                  <a:pt x="662" y="675"/>
                </a:lnTo>
                <a:lnTo>
                  <a:pt x="662" y="678"/>
                </a:lnTo>
                <a:lnTo>
                  <a:pt x="662" y="858"/>
                </a:lnTo>
                <a:lnTo>
                  <a:pt x="662" y="861"/>
                </a:lnTo>
                <a:lnTo>
                  <a:pt x="663" y="863"/>
                </a:lnTo>
                <a:lnTo>
                  <a:pt x="664" y="867"/>
                </a:lnTo>
                <a:lnTo>
                  <a:pt x="667" y="869"/>
                </a:lnTo>
                <a:lnTo>
                  <a:pt x="669" y="871"/>
                </a:lnTo>
                <a:lnTo>
                  <a:pt x="671" y="872"/>
                </a:lnTo>
                <a:lnTo>
                  <a:pt x="674" y="873"/>
                </a:lnTo>
                <a:lnTo>
                  <a:pt x="677" y="873"/>
                </a:lnTo>
                <a:lnTo>
                  <a:pt x="858" y="873"/>
                </a:lnTo>
                <a:lnTo>
                  <a:pt x="861" y="873"/>
                </a:lnTo>
                <a:lnTo>
                  <a:pt x="864" y="872"/>
                </a:lnTo>
                <a:lnTo>
                  <a:pt x="866" y="871"/>
                </a:lnTo>
                <a:lnTo>
                  <a:pt x="868" y="869"/>
                </a:lnTo>
                <a:lnTo>
                  <a:pt x="870" y="867"/>
                </a:lnTo>
                <a:lnTo>
                  <a:pt x="871" y="863"/>
                </a:lnTo>
                <a:lnTo>
                  <a:pt x="873" y="861"/>
                </a:lnTo>
                <a:lnTo>
                  <a:pt x="873" y="858"/>
                </a:lnTo>
                <a:lnTo>
                  <a:pt x="873" y="677"/>
                </a:lnTo>
                <a:lnTo>
                  <a:pt x="873" y="675"/>
                </a:lnTo>
                <a:lnTo>
                  <a:pt x="871" y="671"/>
                </a:lnTo>
                <a:lnTo>
                  <a:pt x="870" y="669"/>
                </a:lnTo>
                <a:lnTo>
                  <a:pt x="868" y="667"/>
                </a:lnTo>
                <a:lnTo>
                  <a:pt x="866" y="665"/>
                </a:lnTo>
                <a:lnTo>
                  <a:pt x="864" y="664"/>
                </a:lnTo>
                <a:lnTo>
                  <a:pt x="861" y="663"/>
                </a:lnTo>
                <a:lnTo>
                  <a:pt x="858" y="6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67" name="Group 466">
            <a:extLst>
              <a:ext uri="{FF2B5EF4-FFF2-40B4-BE49-F238E27FC236}">
                <a16:creationId xmlns:a16="http://schemas.microsoft.com/office/drawing/2014/main" id="{20357043-9A9E-4797-B0AD-A65F29387A46}"/>
              </a:ext>
            </a:extLst>
          </p:cNvPr>
          <p:cNvGrpSpPr>
            <a:grpSpLocks noChangeAspect="1"/>
          </p:cNvGrpSpPr>
          <p:nvPr/>
        </p:nvGrpSpPr>
        <p:grpSpPr>
          <a:xfrm>
            <a:off x="3008357" y="1918026"/>
            <a:ext cx="432000" cy="360000"/>
            <a:chOff x="9883775" y="857250"/>
            <a:chExt cx="285750" cy="238125"/>
          </a:xfrm>
          <a:solidFill>
            <a:schemeClr val="bg1"/>
          </a:solidFill>
        </p:grpSpPr>
        <p:sp>
          <p:nvSpPr>
            <p:cNvPr id="468" name="Freeform 4137">
              <a:extLst>
                <a:ext uri="{FF2B5EF4-FFF2-40B4-BE49-F238E27FC236}">
                  <a16:creationId xmlns:a16="http://schemas.microsoft.com/office/drawing/2014/main" id="{AF955368-8BDD-4E5F-B98C-0388F6644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3775" y="857250"/>
              <a:ext cx="285750" cy="180975"/>
            </a:xfrm>
            <a:custGeom>
              <a:avLst/>
              <a:gdLst>
                <a:gd name="T0" fmla="*/ 790 w 901"/>
                <a:gd name="T1" fmla="*/ 0 h 571"/>
                <a:gd name="T2" fmla="*/ 777 w 901"/>
                <a:gd name="T3" fmla="*/ 2 h 571"/>
                <a:gd name="T4" fmla="*/ 767 w 901"/>
                <a:gd name="T5" fmla="*/ 8 h 571"/>
                <a:gd name="T6" fmla="*/ 760 w 901"/>
                <a:gd name="T7" fmla="*/ 18 h 571"/>
                <a:gd name="T8" fmla="*/ 755 w 901"/>
                <a:gd name="T9" fmla="*/ 30 h 571"/>
                <a:gd name="T10" fmla="*/ 744 w 901"/>
                <a:gd name="T11" fmla="*/ 122 h 571"/>
                <a:gd name="T12" fmla="*/ 742 w 901"/>
                <a:gd name="T13" fmla="*/ 136 h 571"/>
                <a:gd name="T14" fmla="*/ 735 w 901"/>
                <a:gd name="T15" fmla="*/ 147 h 571"/>
                <a:gd name="T16" fmla="*/ 723 w 901"/>
                <a:gd name="T17" fmla="*/ 150 h 571"/>
                <a:gd name="T18" fmla="*/ 62 w 901"/>
                <a:gd name="T19" fmla="*/ 151 h 571"/>
                <a:gd name="T20" fmla="*/ 46 w 901"/>
                <a:gd name="T21" fmla="*/ 156 h 571"/>
                <a:gd name="T22" fmla="*/ 31 w 901"/>
                <a:gd name="T23" fmla="*/ 164 h 571"/>
                <a:gd name="T24" fmla="*/ 19 w 901"/>
                <a:gd name="T25" fmla="*/ 175 h 571"/>
                <a:gd name="T26" fmla="*/ 9 w 901"/>
                <a:gd name="T27" fmla="*/ 188 h 571"/>
                <a:gd name="T28" fmla="*/ 3 w 901"/>
                <a:gd name="T29" fmla="*/ 203 h 571"/>
                <a:gd name="T30" fmla="*/ 0 w 901"/>
                <a:gd name="T31" fmla="*/ 220 h 571"/>
                <a:gd name="T32" fmla="*/ 1 w 901"/>
                <a:gd name="T33" fmla="*/ 237 h 571"/>
                <a:gd name="T34" fmla="*/ 62 w 901"/>
                <a:gd name="T35" fmla="*/ 434 h 571"/>
                <a:gd name="T36" fmla="*/ 72 w 901"/>
                <a:gd name="T37" fmla="*/ 453 h 571"/>
                <a:gd name="T38" fmla="*/ 87 w 901"/>
                <a:gd name="T39" fmla="*/ 468 h 571"/>
                <a:gd name="T40" fmla="*/ 106 w 901"/>
                <a:gd name="T41" fmla="*/ 478 h 571"/>
                <a:gd name="T42" fmla="*/ 127 w 901"/>
                <a:gd name="T43" fmla="*/ 481 h 571"/>
                <a:gd name="T44" fmla="*/ 136 w 901"/>
                <a:gd name="T45" fmla="*/ 481 h 571"/>
                <a:gd name="T46" fmla="*/ 680 w 901"/>
                <a:gd name="T47" fmla="*/ 482 h 571"/>
                <a:gd name="T48" fmla="*/ 686 w 901"/>
                <a:gd name="T49" fmla="*/ 489 h 571"/>
                <a:gd name="T50" fmla="*/ 690 w 901"/>
                <a:gd name="T51" fmla="*/ 501 h 571"/>
                <a:gd name="T52" fmla="*/ 691 w 901"/>
                <a:gd name="T53" fmla="*/ 516 h 571"/>
                <a:gd name="T54" fmla="*/ 689 w 901"/>
                <a:gd name="T55" fmla="*/ 525 h 571"/>
                <a:gd name="T56" fmla="*/ 685 w 901"/>
                <a:gd name="T57" fmla="*/ 533 h 571"/>
                <a:gd name="T58" fmla="*/ 678 w 901"/>
                <a:gd name="T59" fmla="*/ 538 h 571"/>
                <a:gd name="T60" fmla="*/ 148 w 901"/>
                <a:gd name="T61" fmla="*/ 541 h 571"/>
                <a:gd name="T62" fmla="*/ 141 w 901"/>
                <a:gd name="T63" fmla="*/ 542 h 571"/>
                <a:gd name="T64" fmla="*/ 137 w 901"/>
                <a:gd name="T65" fmla="*/ 545 h 571"/>
                <a:gd name="T66" fmla="*/ 134 w 901"/>
                <a:gd name="T67" fmla="*/ 550 h 571"/>
                <a:gd name="T68" fmla="*/ 133 w 901"/>
                <a:gd name="T69" fmla="*/ 556 h 571"/>
                <a:gd name="T70" fmla="*/ 134 w 901"/>
                <a:gd name="T71" fmla="*/ 562 h 571"/>
                <a:gd name="T72" fmla="*/ 137 w 901"/>
                <a:gd name="T73" fmla="*/ 567 h 571"/>
                <a:gd name="T74" fmla="*/ 141 w 901"/>
                <a:gd name="T75" fmla="*/ 570 h 571"/>
                <a:gd name="T76" fmla="*/ 148 w 901"/>
                <a:gd name="T77" fmla="*/ 571 h 571"/>
                <a:gd name="T78" fmla="*/ 685 w 901"/>
                <a:gd name="T79" fmla="*/ 569 h 571"/>
                <a:gd name="T80" fmla="*/ 701 w 901"/>
                <a:gd name="T81" fmla="*/ 558 h 571"/>
                <a:gd name="T82" fmla="*/ 713 w 901"/>
                <a:gd name="T83" fmla="*/ 545 h 571"/>
                <a:gd name="T84" fmla="*/ 719 w 901"/>
                <a:gd name="T85" fmla="*/ 530 h 571"/>
                <a:gd name="T86" fmla="*/ 721 w 901"/>
                <a:gd name="T87" fmla="*/ 511 h 571"/>
                <a:gd name="T88" fmla="*/ 720 w 901"/>
                <a:gd name="T89" fmla="*/ 499 h 571"/>
                <a:gd name="T90" fmla="*/ 772 w 901"/>
                <a:gd name="T91" fmla="*/ 138 h 571"/>
                <a:gd name="T92" fmla="*/ 785 w 901"/>
                <a:gd name="T93" fmla="*/ 33 h 571"/>
                <a:gd name="T94" fmla="*/ 790 w 901"/>
                <a:gd name="T95" fmla="*/ 30 h 571"/>
                <a:gd name="T96" fmla="*/ 889 w 901"/>
                <a:gd name="T97" fmla="*/ 30 h 571"/>
                <a:gd name="T98" fmla="*/ 895 w 901"/>
                <a:gd name="T99" fmla="*/ 28 h 571"/>
                <a:gd name="T100" fmla="*/ 899 w 901"/>
                <a:gd name="T101" fmla="*/ 23 h 571"/>
                <a:gd name="T102" fmla="*/ 901 w 901"/>
                <a:gd name="T103" fmla="*/ 18 h 571"/>
                <a:gd name="T104" fmla="*/ 901 w 901"/>
                <a:gd name="T105" fmla="*/ 12 h 571"/>
                <a:gd name="T106" fmla="*/ 899 w 901"/>
                <a:gd name="T107" fmla="*/ 6 h 571"/>
                <a:gd name="T108" fmla="*/ 895 w 901"/>
                <a:gd name="T109" fmla="*/ 3 h 571"/>
                <a:gd name="T110" fmla="*/ 889 w 901"/>
                <a:gd name="T111" fmla="*/ 0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01" h="571">
                  <a:moveTo>
                    <a:pt x="886" y="0"/>
                  </a:moveTo>
                  <a:lnTo>
                    <a:pt x="790" y="0"/>
                  </a:lnTo>
                  <a:lnTo>
                    <a:pt x="783" y="1"/>
                  </a:lnTo>
                  <a:lnTo>
                    <a:pt x="777" y="2"/>
                  </a:lnTo>
                  <a:lnTo>
                    <a:pt x="772" y="5"/>
                  </a:lnTo>
                  <a:lnTo>
                    <a:pt x="767" y="8"/>
                  </a:lnTo>
                  <a:lnTo>
                    <a:pt x="763" y="13"/>
                  </a:lnTo>
                  <a:lnTo>
                    <a:pt x="760" y="18"/>
                  </a:lnTo>
                  <a:lnTo>
                    <a:pt x="757" y="23"/>
                  </a:lnTo>
                  <a:lnTo>
                    <a:pt x="755" y="30"/>
                  </a:lnTo>
                  <a:lnTo>
                    <a:pt x="744" y="121"/>
                  </a:lnTo>
                  <a:lnTo>
                    <a:pt x="744" y="122"/>
                  </a:lnTo>
                  <a:lnTo>
                    <a:pt x="744" y="122"/>
                  </a:lnTo>
                  <a:lnTo>
                    <a:pt x="742" y="136"/>
                  </a:lnTo>
                  <a:lnTo>
                    <a:pt x="738" y="142"/>
                  </a:lnTo>
                  <a:lnTo>
                    <a:pt x="735" y="147"/>
                  </a:lnTo>
                  <a:lnTo>
                    <a:pt x="730" y="149"/>
                  </a:lnTo>
                  <a:lnTo>
                    <a:pt x="723" y="150"/>
                  </a:lnTo>
                  <a:lnTo>
                    <a:pt x="71" y="150"/>
                  </a:lnTo>
                  <a:lnTo>
                    <a:pt x="62" y="151"/>
                  </a:lnTo>
                  <a:lnTo>
                    <a:pt x="53" y="153"/>
                  </a:lnTo>
                  <a:lnTo>
                    <a:pt x="46" y="156"/>
                  </a:lnTo>
                  <a:lnTo>
                    <a:pt x="38" y="160"/>
                  </a:lnTo>
                  <a:lnTo>
                    <a:pt x="31" y="164"/>
                  </a:lnTo>
                  <a:lnTo>
                    <a:pt x="24" y="169"/>
                  </a:lnTo>
                  <a:lnTo>
                    <a:pt x="19" y="175"/>
                  </a:lnTo>
                  <a:lnTo>
                    <a:pt x="14" y="181"/>
                  </a:lnTo>
                  <a:lnTo>
                    <a:pt x="9" y="188"/>
                  </a:lnTo>
                  <a:lnTo>
                    <a:pt x="5" y="196"/>
                  </a:lnTo>
                  <a:lnTo>
                    <a:pt x="3" y="203"/>
                  </a:lnTo>
                  <a:lnTo>
                    <a:pt x="1" y="212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1" y="237"/>
                  </a:lnTo>
                  <a:lnTo>
                    <a:pt x="3" y="244"/>
                  </a:lnTo>
                  <a:lnTo>
                    <a:pt x="62" y="434"/>
                  </a:lnTo>
                  <a:lnTo>
                    <a:pt x="66" y="444"/>
                  </a:lnTo>
                  <a:lnTo>
                    <a:pt x="72" y="453"/>
                  </a:lnTo>
                  <a:lnTo>
                    <a:pt x="79" y="461"/>
                  </a:lnTo>
                  <a:lnTo>
                    <a:pt x="87" y="468"/>
                  </a:lnTo>
                  <a:lnTo>
                    <a:pt x="96" y="474"/>
                  </a:lnTo>
                  <a:lnTo>
                    <a:pt x="106" y="478"/>
                  </a:lnTo>
                  <a:lnTo>
                    <a:pt x="117" y="480"/>
                  </a:lnTo>
                  <a:lnTo>
                    <a:pt x="127" y="481"/>
                  </a:lnTo>
                  <a:lnTo>
                    <a:pt x="132" y="481"/>
                  </a:lnTo>
                  <a:lnTo>
                    <a:pt x="136" y="481"/>
                  </a:lnTo>
                  <a:lnTo>
                    <a:pt x="676" y="481"/>
                  </a:lnTo>
                  <a:lnTo>
                    <a:pt x="680" y="482"/>
                  </a:lnTo>
                  <a:lnTo>
                    <a:pt x="684" y="485"/>
                  </a:lnTo>
                  <a:lnTo>
                    <a:pt x="686" y="489"/>
                  </a:lnTo>
                  <a:lnTo>
                    <a:pt x="688" y="492"/>
                  </a:lnTo>
                  <a:lnTo>
                    <a:pt x="690" y="501"/>
                  </a:lnTo>
                  <a:lnTo>
                    <a:pt x="691" y="511"/>
                  </a:lnTo>
                  <a:lnTo>
                    <a:pt x="691" y="516"/>
                  </a:lnTo>
                  <a:lnTo>
                    <a:pt x="690" y="521"/>
                  </a:lnTo>
                  <a:lnTo>
                    <a:pt x="689" y="525"/>
                  </a:lnTo>
                  <a:lnTo>
                    <a:pt x="687" y="529"/>
                  </a:lnTo>
                  <a:lnTo>
                    <a:pt x="685" y="533"/>
                  </a:lnTo>
                  <a:lnTo>
                    <a:pt x="682" y="536"/>
                  </a:lnTo>
                  <a:lnTo>
                    <a:pt x="678" y="538"/>
                  </a:lnTo>
                  <a:lnTo>
                    <a:pt x="674" y="541"/>
                  </a:lnTo>
                  <a:lnTo>
                    <a:pt x="148" y="541"/>
                  </a:lnTo>
                  <a:lnTo>
                    <a:pt x="145" y="541"/>
                  </a:lnTo>
                  <a:lnTo>
                    <a:pt x="141" y="542"/>
                  </a:lnTo>
                  <a:lnTo>
                    <a:pt x="139" y="543"/>
                  </a:lnTo>
                  <a:lnTo>
                    <a:pt x="137" y="545"/>
                  </a:lnTo>
                  <a:lnTo>
                    <a:pt x="135" y="548"/>
                  </a:lnTo>
                  <a:lnTo>
                    <a:pt x="134" y="550"/>
                  </a:lnTo>
                  <a:lnTo>
                    <a:pt x="133" y="553"/>
                  </a:lnTo>
                  <a:lnTo>
                    <a:pt x="133" y="556"/>
                  </a:lnTo>
                  <a:lnTo>
                    <a:pt x="133" y="559"/>
                  </a:lnTo>
                  <a:lnTo>
                    <a:pt x="134" y="562"/>
                  </a:lnTo>
                  <a:lnTo>
                    <a:pt x="135" y="565"/>
                  </a:lnTo>
                  <a:lnTo>
                    <a:pt x="137" y="567"/>
                  </a:lnTo>
                  <a:lnTo>
                    <a:pt x="139" y="568"/>
                  </a:lnTo>
                  <a:lnTo>
                    <a:pt x="141" y="570"/>
                  </a:lnTo>
                  <a:lnTo>
                    <a:pt x="145" y="571"/>
                  </a:lnTo>
                  <a:lnTo>
                    <a:pt x="148" y="571"/>
                  </a:lnTo>
                  <a:lnTo>
                    <a:pt x="682" y="571"/>
                  </a:lnTo>
                  <a:lnTo>
                    <a:pt x="685" y="569"/>
                  </a:lnTo>
                  <a:lnTo>
                    <a:pt x="693" y="565"/>
                  </a:lnTo>
                  <a:lnTo>
                    <a:pt x="701" y="558"/>
                  </a:lnTo>
                  <a:lnTo>
                    <a:pt x="707" y="553"/>
                  </a:lnTo>
                  <a:lnTo>
                    <a:pt x="713" y="545"/>
                  </a:lnTo>
                  <a:lnTo>
                    <a:pt x="716" y="538"/>
                  </a:lnTo>
                  <a:lnTo>
                    <a:pt x="719" y="530"/>
                  </a:lnTo>
                  <a:lnTo>
                    <a:pt x="720" y="521"/>
                  </a:lnTo>
                  <a:lnTo>
                    <a:pt x="721" y="511"/>
                  </a:lnTo>
                  <a:lnTo>
                    <a:pt x="721" y="505"/>
                  </a:lnTo>
                  <a:lnTo>
                    <a:pt x="720" y="499"/>
                  </a:lnTo>
                  <a:lnTo>
                    <a:pt x="772" y="141"/>
                  </a:lnTo>
                  <a:lnTo>
                    <a:pt x="772" y="138"/>
                  </a:lnTo>
                  <a:lnTo>
                    <a:pt x="773" y="135"/>
                  </a:lnTo>
                  <a:lnTo>
                    <a:pt x="785" y="33"/>
                  </a:lnTo>
                  <a:lnTo>
                    <a:pt x="787" y="31"/>
                  </a:lnTo>
                  <a:lnTo>
                    <a:pt x="790" y="30"/>
                  </a:lnTo>
                  <a:lnTo>
                    <a:pt x="886" y="30"/>
                  </a:lnTo>
                  <a:lnTo>
                    <a:pt x="889" y="30"/>
                  </a:lnTo>
                  <a:lnTo>
                    <a:pt x="892" y="29"/>
                  </a:lnTo>
                  <a:lnTo>
                    <a:pt x="895" y="28"/>
                  </a:lnTo>
                  <a:lnTo>
                    <a:pt x="897" y="26"/>
                  </a:lnTo>
                  <a:lnTo>
                    <a:pt x="899" y="23"/>
                  </a:lnTo>
                  <a:lnTo>
                    <a:pt x="900" y="21"/>
                  </a:lnTo>
                  <a:lnTo>
                    <a:pt x="901" y="18"/>
                  </a:lnTo>
                  <a:lnTo>
                    <a:pt x="901" y="15"/>
                  </a:lnTo>
                  <a:lnTo>
                    <a:pt x="901" y="12"/>
                  </a:lnTo>
                  <a:lnTo>
                    <a:pt x="900" y="9"/>
                  </a:lnTo>
                  <a:lnTo>
                    <a:pt x="899" y="6"/>
                  </a:lnTo>
                  <a:lnTo>
                    <a:pt x="897" y="4"/>
                  </a:lnTo>
                  <a:lnTo>
                    <a:pt x="895" y="3"/>
                  </a:lnTo>
                  <a:lnTo>
                    <a:pt x="892" y="1"/>
                  </a:lnTo>
                  <a:lnTo>
                    <a:pt x="889" y="0"/>
                  </a:lnTo>
                  <a:lnTo>
                    <a:pt x="88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4138">
              <a:extLst>
                <a:ext uri="{FF2B5EF4-FFF2-40B4-BE49-F238E27FC236}">
                  <a16:creationId xmlns:a16="http://schemas.microsoft.com/office/drawing/2014/main" id="{F73D2211-A544-4EBE-BC55-1224DD306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4750" y="1047750"/>
              <a:ext cx="47625" cy="47625"/>
            </a:xfrm>
            <a:custGeom>
              <a:avLst/>
              <a:gdLst>
                <a:gd name="T0" fmla="*/ 68 w 150"/>
                <a:gd name="T1" fmla="*/ 0 h 150"/>
                <a:gd name="T2" fmla="*/ 53 w 150"/>
                <a:gd name="T3" fmla="*/ 3 h 150"/>
                <a:gd name="T4" fmla="*/ 39 w 150"/>
                <a:gd name="T5" fmla="*/ 9 h 150"/>
                <a:gd name="T6" fmla="*/ 27 w 150"/>
                <a:gd name="T7" fmla="*/ 17 h 150"/>
                <a:gd name="T8" fmla="*/ 17 w 150"/>
                <a:gd name="T9" fmla="*/ 27 h 150"/>
                <a:gd name="T10" fmla="*/ 9 w 150"/>
                <a:gd name="T11" fmla="*/ 40 h 150"/>
                <a:gd name="T12" fmla="*/ 3 w 150"/>
                <a:gd name="T13" fmla="*/ 53 h 150"/>
                <a:gd name="T14" fmla="*/ 0 w 150"/>
                <a:gd name="T15" fmla="*/ 68 h 150"/>
                <a:gd name="T16" fmla="*/ 0 w 150"/>
                <a:gd name="T17" fmla="*/ 83 h 150"/>
                <a:gd name="T18" fmla="*/ 3 w 150"/>
                <a:gd name="T19" fmla="*/ 98 h 150"/>
                <a:gd name="T20" fmla="*/ 9 w 150"/>
                <a:gd name="T21" fmla="*/ 111 h 150"/>
                <a:gd name="T22" fmla="*/ 17 w 150"/>
                <a:gd name="T23" fmla="*/ 122 h 150"/>
                <a:gd name="T24" fmla="*/ 27 w 150"/>
                <a:gd name="T25" fmla="*/ 133 h 150"/>
                <a:gd name="T26" fmla="*/ 39 w 150"/>
                <a:gd name="T27" fmla="*/ 142 h 150"/>
                <a:gd name="T28" fmla="*/ 53 w 150"/>
                <a:gd name="T29" fmla="*/ 147 h 150"/>
                <a:gd name="T30" fmla="*/ 68 w 150"/>
                <a:gd name="T31" fmla="*/ 150 h 150"/>
                <a:gd name="T32" fmla="*/ 83 w 150"/>
                <a:gd name="T33" fmla="*/ 150 h 150"/>
                <a:gd name="T34" fmla="*/ 97 w 150"/>
                <a:gd name="T35" fmla="*/ 147 h 150"/>
                <a:gd name="T36" fmla="*/ 111 w 150"/>
                <a:gd name="T37" fmla="*/ 142 h 150"/>
                <a:gd name="T38" fmla="*/ 122 w 150"/>
                <a:gd name="T39" fmla="*/ 133 h 150"/>
                <a:gd name="T40" fmla="*/ 133 w 150"/>
                <a:gd name="T41" fmla="*/ 122 h 150"/>
                <a:gd name="T42" fmla="*/ 141 w 150"/>
                <a:gd name="T43" fmla="*/ 111 h 150"/>
                <a:gd name="T44" fmla="*/ 147 w 150"/>
                <a:gd name="T45" fmla="*/ 98 h 150"/>
                <a:gd name="T46" fmla="*/ 149 w 150"/>
                <a:gd name="T47" fmla="*/ 83 h 150"/>
                <a:gd name="T48" fmla="*/ 149 w 150"/>
                <a:gd name="T49" fmla="*/ 68 h 150"/>
                <a:gd name="T50" fmla="*/ 147 w 150"/>
                <a:gd name="T51" fmla="*/ 53 h 150"/>
                <a:gd name="T52" fmla="*/ 141 w 150"/>
                <a:gd name="T53" fmla="*/ 40 h 150"/>
                <a:gd name="T54" fmla="*/ 133 w 150"/>
                <a:gd name="T55" fmla="*/ 27 h 150"/>
                <a:gd name="T56" fmla="*/ 122 w 150"/>
                <a:gd name="T57" fmla="*/ 17 h 150"/>
                <a:gd name="T58" fmla="*/ 111 w 150"/>
                <a:gd name="T59" fmla="*/ 9 h 150"/>
                <a:gd name="T60" fmla="*/ 97 w 150"/>
                <a:gd name="T61" fmla="*/ 3 h 150"/>
                <a:gd name="T62" fmla="*/ 83 w 150"/>
                <a:gd name="T63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0" h="150">
                  <a:moveTo>
                    <a:pt x="75" y="0"/>
                  </a:moveTo>
                  <a:lnTo>
                    <a:pt x="68" y="0"/>
                  </a:lnTo>
                  <a:lnTo>
                    <a:pt x="60" y="1"/>
                  </a:lnTo>
                  <a:lnTo>
                    <a:pt x="53" y="3"/>
                  </a:lnTo>
                  <a:lnTo>
                    <a:pt x="45" y="6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7" y="17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3" y="33"/>
                  </a:lnTo>
                  <a:lnTo>
                    <a:pt x="9" y="40"/>
                  </a:lnTo>
                  <a:lnTo>
                    <a:pt x="5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1" y="90"/>
                  </a:lnTo>
                  <a:lnTo>
                    <a:pt x="3" y="98"/>
                  </a:lnTo>
                  <a:lnTo>
                    <a:pt x="5" y="104"/>
                  </a:lnTo>
                  <a:lnTo>
                    <a:pt x="9" y="111"/>
                  </a:lnTo>
                  <a:lnTo>
                    <a:pt x="13" y="117"/>
                  </a:lnTo>
                  <a:lnTo>
                    <a:pt x="17" y="122"/>
                  </a:lnTo>
                  <a:lnTo>
                    <a:pt x="22" y="128"/>
                  </a:lnTo>
                  <a:lnTo>
                    <a:pt x="27" y="133"/>
                  </a:lnTo>
                  <a:lnTo>
                    <a:pt x="33" y="137"/>
                  </a:lnTo>
                  <a:lnTo>
                    <a:pt x="39" y="142"/>
                  </a:lnTo>
                  <a:lnTo>
                    <a:pt x="45" y="145"/>
                  </a:lnTo>
                  <a:lnTo>
                    <a:pt x="53" y="147"/>
                  </a:lnTo>
                  <a:lnTo>
                    <a:pt x="60" y="149"/>
                  </a:lnTo>
                  <a:lnTo>
                    <a:pt x="68" y="150"/>
                  </a:lnTo>
                  <a:lnTo>
                    <a:pt x="75" y="150"/>
                  </a:lnTo>
                  <a:lnTo>
                    <a:pt x="83" y="150"/>
                  </a:lnTo>
                  <a:lnTo>
                    <a:pt x="90" y="149"/>
                  </a:lnTo>
                  <a:lnTo>
                    <a:pt x="97" y="147"/>
                  </a:lnTo>
                  <a:lnTo>
                    <a:pt x="104" y="145"/>
                  </a:lnTo>
                  <a:lnTo>
                    <a:pt x="111" y="142"/>
                  </a:lnTo>
                  <a:lnTo>
                    <a:pt x="117" y="137"/>
                  </a:lnTo>
                  <a:lnTo>
                    <a:pt x="122" y="133"/>
                  </a:lnTo>
                  <a:lnTo>
                    <a:pt x="128" y="128"/>
                  </a:lnTo>
                  <a:lnTo>
                    <a:pt x="133" y="122"/>
                  </a:lnTo>
                  <a:lnTo>
                    <a:pt x="137" y="117"/>
                  </a:lnTo>
                  <a:lnTo>
                    <a:pt x="141" y="111"/>
                  </a:lnTo>
                  <a:lnTo>
                    <a:pt x="144" y="104"/>
                  </a:lnTo>
                  <a:lnTo>
                    <a:pt x="147" y="98"/>
                  </a:lnTo>
                  <a:lnTo>
                    <a:pt x="148" y="90"/>
                  </a:lnTo>
                  <a:lnTo>
                    <a:pt x="149" y="83"/>
                  </a:lnTo>
                  <a:lnTo>
                    <a:pt x="150" y="75"/>
                  </a:lnTo>
                  <a:lnTo>
                    <a:pt x="149" y="68"/>
                  </a:lnTo>
                  <a:lnTo>
                    <a:pt x="148" y="60"/>
                  </a:lnTo>
                  <a:lnTo>
                    <a:pt x="147" y="53"/>
                  </a:lnTo>
                  <a:lnTo>
                    <a:pt x="144" y="46"/>
                  </a:lnTo>
                  <a:lnTo>
                    <a:pt x="141" y="40"/>
                  </a:lnTo>
                  <a:lnTo>
                    <a:pt x="137" y="33"/>
                  </a:lnTo>
                  <a:lnTo>
                    <a:pt x="133" y="27"/>
                  </a:lnTo>
                  <a:lnTo>
                    <a:pt x="128" y="22"/>
                  </a:lnTo>
                  <a:lnTo>
                    <a:pt x="122" y="17"/>
                  </a:lnTo>
                  <a:lnTo>
                    <a:pt x="117" y="13"/>
                  </a:lnTo>
                  <a:lnTo>
                    <a:pt x="111" y="9"/>
                  </a:lnTo>
                  <a:lnTo>
                    <a:pt x="104" y="6"/>
                  </a:lnTo>
                  <a:lnTo>
                    <a:pt x="97" y="3"/>
                  </a:lnTo>
                  <a:lnTo>
                    <a:pt x="90" y="1"/>
                  </a:lnTo>
                  <a:lnTo>
                    <a:pt x="83" y="0"/>
                  </a:lnTo>
                  <a:lnTo>
                    <a:pt x="7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4139">
              <a:extLst>
                <a:ext uri="{FF2B5EF4-FFF2-40B4-BE49-F238E27FC236}">
                  <a16:creationId xmlns:a16="http://schemas.microsoft.com/office/drawing/2014/main" id="{A8323E15-EB48-4D41-9AEF-C0EE26D7E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1400" y="1047750"/>
              <a:ext cx="47625" cy="47625"/>
            </a:xfrm>
            <a:custGeom>
              <a:avLst/>
              <a:gdLst>
                <a:gd name="T0" fmla="*/ 67 w 150"/>
                <a:gd name="T1" fmla="*/ 0 h 150"/>
                <a:gd name="T2" fmla="*/ 52 w 150"/>
                <a:gd name="T3" fmla="*/ 3 h 150"/>
                <a:gd name="T4" fmla="*/ 40 w 150"/>
                <a:gd name="T5" fmla="*/ 9 h 150"/>
                <a:gd name="T6" fmla="*/ 28 w 150"/>
                <a:gd name="T7" fmla="*/ 17 h 150"/>
                <a:gd name="T8" fmla="*/ 17 w 150"/>
                <a:gd name="T9" fmla="*/ 27 h 150"/>
                <a:gd name="T10" fmla="*/ 10 w 150"/>
                <a:gd name="T11" fmla="*/ 40 h 150"/>
                <a:gd name="T12" fmla="*/ 3 w 150"/>
                <a:gd name="T13" fmla="*/ 53 h 150"/>
                <a:gd name="T14" fmla="*/ 0 w 150"/>
                <a:gd name="T15" fmla="*/ 68 h 150"/>
                <a:gd name="T16" fmla="*/ 0 w 150"/>
                <a:gd name="T17" fmla="*/ 83 h 150"/>
                <a:gd name="T18" fmla="*/ 3 w 150"/>
                <a:gd name="T19" fmla="*/ 98 h 150"/>
                <a:gd name="T20" fmla="*/ 10 w 150"/>
                <a:gd name="T21" fmla="*/ 111 h 150"/>
                <a:gd name="T22" fmla="*/ 17 w 150"/>
                <a:gd name="T23" fmla="*/ 122 h 150"/>
                <a:gd name="T24" fmla="*/ 28 w 150"/>
                <a:gd name="T25" fmla="*/ 133 h 150"/>
                <a:gd name="T26" fmla="*/ 40 w 150"/>
                <a:gd name="T27" fmla="*/ 142 h 150"/>
                <a:gd name="T28" fmla="*/ 52 w 150"/>
                <a:gd name="T29" fmla="*/ 147 h 150"/>
                <a:gd name="T30" fmla="*/ 67 w 150"/>
                <a:gd name="T31" fmla="*/ 150 h 150"/>
                <a:gd name="T32" fmla="*/ 82 w 150"/>
                <a:gd name="T33" fmla="*/ 150 h 150"/>
                <a:gd name="T34" fmla="*/ 97 w 150"/>
                <a:gd name="T35" fmla="*/ 147 h 150"/>
                <a:gd name="T36" fmla="*/ 111 w 150"/>
                <a:gd name="T37" fmla="*/ 142 h 150"/>
                <a:gd name="T38" fmla="*/ 123 w 150"/>
                <a:gd name="T39" fmla="*/ 133 h 150"/>
                <a:gd name="T40" fmla="*/ 133 w 150"/>
                <a:gd name="T41" fmla="*/ 122 h 150"/>
                <a:gd name="T42" fmla="*/ 141 w 150"/>
                <a:gd name="T43" fmla="*/ 111 h 150"/>
                <a:gd name="T44" fmla="*/ 147 w 150"/>
                <a:gd name="T45" fmla="*/ 98 h 150"/>
                <a:gd name="T46" fmla="*/ 150 w 150"/>
                <a:gd name="T47" fmla="*/ 83 h 150"/>
                <a:gd name="T48" fmla="*/ 150 w 150"/>
                <a:gd name="T49" fmla="*/ 68 h 150"/>
                <a:gd name="T50" fmla="*/ 147 w 150"/>
                <a:gd name="T51" fmla="*/ 53 h 150"/>
                <a:gd name="T52" fmla="*/ 141 w 150"/>
                <a:gd name="T53" fmla="*/ 40 h 150"/>
                <a:gd name="T54" fmla="*/ 133 w 150"/>
                <a:gd name="T55" fmla="*/ 27 h 150"/>
                <a:gd name="T56" fmla="*/ 123 w 150"/>
                <a:gd name="T57" fmla="*/ 17 h 150"/>
                <a:gd name="T58" fmla="*/ 111 w 150"/>
                <a:gd name="T59" fmla="*/ 9 h 150"/>
                <a:gd name="T60" fmla="*/ 97 w 150"/>
                <a:gd name="T61" fmla="*/ 3 h 150"/>
                <a:gd name="T62" fmla="*/ 82 w 150"/>
                <a:gd name="T63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0" h="150">
                  <a:moveTo>
                    <a:pt x="75" y="0"/>
                  </a:moveTo>
                  <a:lnTo>
                    <a:pt x="67" y="0"/>
                  </a:lnTo>
                  <a:lnTo>
                    <a:pt x="60" y="1"/>
                  </a:lnTo>
                  <a:lnTo>
                    <a:pt x="52" y="3"/>
                  </a:lnTo>
                  <a:lnTo>
                    <a:pt x="46" y="6"/>
                  </a:lnTo>
                  <a:lnTo>
                    <a:pt x="40" y="9"/>
                  </a:lnTo>
                  <a:lnTo>
                    <a:pt x="33" y="13"/>
                  </a:lnTo>
                  <a:lnTo>
                    <a:pt x="28" y="17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3" y="33"/>
                  </a:lnTo>
                  <a:lnTo>
                    <a:pt x="10" y="40"/>
                  </a:lnTo>
                  <a:lnTo>
                    <a:pt x="6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1" y="90"/>
                  </a:lnTo>
                  <a:lnTo>
                    <a:pt x="3" y="98"/>
                  </a:lnTo>
                  <a:lnTo>
                    <a:pt x="6" y="104"/>
                  </a:lnTo>
                  <a:lnTo>
                    <a:pt x="10" y="111"/>
                  </a:lnTo>
                  <a:lnTo>
                    <a:pt x="13" y="117"/>
                  </a:lnTo>
                  <a:lnTo>
                    <a:pt x="17" y="122"/>
                  </a:lnTo>
                  <a:lnTo>
                    <a:pt x="22" y="128"/>
                  </a:lnTo>
                  <a:lnTo>
                    <a:pt x="28" y="133"/>
                  </a:lnTo>
                  <a:lnTo>
                    <a:pt x="33" y="137"/>
                  </a:lnTo>
                  <a:lnTo>
                    <a:pt x="40" y="142"/>
                  </a:lnTo>
                  <a:lnTo>
                    <a:pt x="46" y="145"/>
                  </a:lnTo>
                  <a:lnTo>
                    <a:pt x="52" y="147"/>
                  </a:lnTo>
                  <a:lnTo>
                    <a:pt x="60" y="149"/>
                  </a:lnTo>
                  <a:lnTo>
                    <a:pt x="67" y="150"/>
                  </a:lnTo>
                  <a:lnTo>
                    <a:pt x="75" y="150"/>
                  </a:lnTo>
                  <a:lnTo>
                    <a:pt x="82" y="150"/>
                  </a:lnTo>
                  <a:lnTo>
                    <a:pt x="90" y="149"/>
                  </a:lnTo>
                  <a:lnTo>
                    <a:pt x="97" y="147"/>
                  </a:lnTo>
                  <a:lnTo>
                    <a:pt x="104" y="145"/>
                  </a:lnTo>
                  <a:lnTo>
                    <a:pt x="111" y="142"/>
                  </a:lnTo>
                  <a:lnTo>
                    <a:pt x="117" y="137"/>
                  </a:lnTo>
                  <a:lnTo>
                    <a:pt x="123" y="133"/>
                  </a:lnTo>
                  <a:lnTo>
                    <a:pt x="128" y="128"/>
                  </a:lnTo>
                  <a:lnTo>
                    <a:pt x="133" y="122"/>
                  </a:lnTo>
                  <a:lnTo>
                    <a:pt x="137" y="117"/>
                  </a:lnTo>
                  <a:lnTo>
                    <a:pt x="141" y="111"/>
                  </a:lnTo>
                  <a:lnTo>
                    <a:pt x="145" y="104"/>
                  </a:lnTo>
                  <a:lnTo>
                    <a:pt x="147" y="98"/>
                  </a:lnTo>
                  <a:lnTo>
                    <a:pt x="149" y="90"/>
                  </a:lnTo>
                  <a:lnTo>
                    <a:pt x="150" y="83"/>
                  </a:lnTo>
                  <a:lnTo>
                    <a:pt x="150" y="75"/>
                  </a:lnTo>
                  <a:lnTo>
                    <a:pt x="150" y="68"/>
                  </a:lnTo>
                  <a:lnTo>
                    <a:pt x="149" y="60"/>
                  </a:lnTo>
                  <a:lnTo>
                    <a:pt x="147" y="53"/>
                  </a:lnTo>
                  <a:lnTo>
                    <a:pt x="145" y="46"/>
                  </a:lnTo>
                  <a:lnTo>
                    <a:pt x="141" y="40"/>
                  </a:lnTo>
                  <a:lnTo>
                    <a:pt x="137" y="33"/>
                  </a:lnTo>
                  <a:lnTo>
                    <a:pt x="133" y="27"/>
                  </a:lnTo>
                  <a:lnTo>
                    <a:pt x="128" y="22"/>
                  </a:lnTo>
                  <a:lnTo>
                    <a:pt x="123" y="17"/>
                  </a:lnTo>
                  <a:lnTo>
                    <a:pt x="117" y="13"/>
                  </a:lnTo>
                  <a:lnTo>
                    <a:pt x="111" y="9"/>
                  </a:lnTo>
                  <a:lnTo>
                    <a:pt x="104" y="6"/>
                  </a:lnTo>
                  <a:lnTo>
                    <a:pt x="97" y="3"/>
                  </a:lnTo>
                  <a:lnTo>
                    <a:pt x="90" y="1"/>
                  </a:lnTo>
                  <a:lnTo>
                    <a:pt x="82" y="0"/>
                  </a:lnTo>
                  <a:lnTo>
                    <a:pt x="7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71" name="Freeform 950">
            <a:extLst>
              <a:ext uri="{FF2B5EF4-FFF2-40B4-BE49-F238E27FC236}">
                <a16:creationId xmlns:a16="http://schemas.microsoft.com/office/drawing/2014/main" id="{51110705-6629-46AC-945B-22ABD240880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585511" y="2970370"/>
            <a:ext cx="278001" cy="360000"/>
          </a:xfrm>
          <a:custGeom>
            <a:avLst/>
            <a:gdLst>
              <a:gd name="T0" fmla="*/ 542 w 553"/>
              <a:gd name="T1" fmla="*/ 205 h 722"/>
              <a:gd name="T2" fmla="*/ 323 w 553"/>
              <a:gd name="T3" fmla="*/ 313 h 722"/>
              <a:gd name="T4" fmla="*/ 312 w 553"/>
              <a:gd name="T5" fmla="*/ 306 h 722"/>
              <a:gd name="T6" fmla="*/ 315 w 553"/>
              <a:gd name="T7" fmla="*/ 293 h 722"/>
              <a:gd name="T8" fmla="*/ 444 w 553"/>
              <a:gd name="T9" fmla="*/ 289 h 722"/>
              <a:gd name="T10" fmla="*/ 455 w 553"/>
              <a:gd name="T11" fmla="*/ 297 h 722"/>
              <a:gd name="T12" fmla="*/ 452 w 553"/>
              <a:gd name="T13" fmla="*/ 310 h 722"/>
              <a:gd name="T14" fmla="*/ 444 w 553"/>
              <a:gd name="T15" fmla="*/ 433 h 722"/>
              <a:gd name="T16" fmla="*/ 315 w 553"/>
              <a:gd name="T17" fmla="*/ 430 h 722"/>
              <a:gd name="T18" fmla="*/ 312 w 553"/>
              <a:gd name="T19" fmla="*/ 417 h 722"/>
              <a:gd name="T20" fmla="*/ 323 w 553"/>
              <a:gd name="T21" fmla="*/ 409 h 722"/>
              <a:gd name="T22" fmla="*/ 452 w 553"/>
              <a:gd name="T23" fmla="*/ 413 h 722"/>
              <a:gd name="T24" fmla="*/ 455 w 553"/>
              <a:gd name="T25" fmla="*/ 426 h 722"/>
              <a:gd name="T26" fmla="*/ 444 w 553"/>
              <a:gd name="T27" fmla="*/ 433 h 722"/>
              <a:gd name="T28" fmla="*/ 318 w 553"/>
              <a:gd name="T29" fmla="*/ 577 h 722"/>
              <a:gd name="T30" fmla="*/ 311 w 553"/>
              <a:gd name="T31" fmla="*/ 566 h 722"/>
              <a:gd name="T32" fmla="*/ 318 w 553"/>
              <a:gd name="T33" fmla="*/ 555 h 722"/>
              <a:gd name="T34" fmla="*/ 449 w 553"/>
              <a:gd name="T35" fmla="*/ 555 h 722"/>
              <a:gd name="T36" fmla="*/ 456 w 553"/>
              <a:gd name="T37" fmla="*/ 566 h 722"/>
              <a:gd name="T38" fmla="*/ 449 w 553"/>
              <a:gd name="T39" fmla="*/ 577 h 722"/>
              <a:gd name="T40" fmla="*/ 194 w 553"/>
              <a:gd name="T41" fmla="*/ 325 h 722"/>
              <a:gd name="T42" fmla="*/ 181 w 553"/>
              <a:gd name="T43" fmla="*/ 327 h 722"/>
              <a:gd name="T44" fmla="*/ 129 w 553"/>
              <a:gd name="T45" fmla="*/ 275 h 722"/>
              <a:gd name="T46" fmla="*/ 132 w 553"/>
              <a:gd name="T47" fmla="*/ 262 h 722"/>
              <a:gd name="T48" fmla="*/ 145 w 553"/>
              <a:gd name="T49" fmla="*/ 260 h 722"/>
              <a:gd name="T50" fmla="*/ 253 w 553"/>
              <a:gd name="T51" fmla="*/ 232 h 722"/>
              <a:gd name="T52" fmla="*/ 267 w 553"/>
              <a:gd name="T53" fmla="*/ 230 h 722"/>
              <a:gd name="T54" fmla="*/ 274 w 553"/>
              <a:gd name="T55" fmla="*/ 240 h 722"/>
              <a:gd name="T56" fmla="*/ 271 w 553"/>
              <a:gd name="T57" fmla="*/ 386 h 722"/>
              <a:gd name="T58" fmla="*/ 186 w 553"/>
              <a:gd name="T59" fmla="*/ 465 h 722"/>
              <a:gd name="T60" fmla="*/ 132 w 553"/>
              <a:gd name="T61" fmla="*/ 415 h 722"/>
              <a:gd name="T62" fmla="*/ 129 w 553"/>
              <a:gd name="T63" fmla="*/ 403 h 722"/>
              <a:gd name="T64" fmla="*/ 140 w 553"/>
              <a:gd name="T65" fmla="*/ 395 h 722"/>
              <a:gd name="T66" fmla="*/ 186 w 553"/>
              <a:gd name="T67" fmla="*/ 436 h 722"/>
              <a:gd name="T68" fmla="*/ 262 w 553"/>
              <a:gd name="T69" fmla="*/ 365 h 722"/>
              <a:gd name="T70" fmla="*/ 273 w 553"/>
              <a:gd name="T71" fmla="*/ 372 h 722"/>
              <a:gd name="T72" fmla="*/ 271 w 553"/>
              <a:gd name="T73" fmla="*/ 386 h 722"/>
              <a:gd name="T74" fmla="*/ 190 w 553"/>
              <a:gd name="T75" fmla="*/ 601 h 722"/>
              <a:gd name="T76" fmla="*/ 178 w 553"/>
              <a:gd name="T77" fmla="*/ 599 h 722"/>
              <a:gd name="T78" fmla="*/ 128 w 553"/>
              <a:gd name="T79" fmla="*/ 545 h 722"/>
              <a:gd name="T80" fmla="*/ 136 w 553"/>
              <a:gd name="T81" fmla="*/ 533 h 722"/>
              <a:gd name="T82" fmla="*/ 149 w 553"/>
              <a:gd name="T83" fmla="*/ 535 h 722"/>
              <a:gd name="T84" fmla="*/ 258 w 553"/>
              <a:gd name="T85" fmla="*/ 502 h 722"/>
              <a:gd name="T86" fmla="*/ 271 w 553"/>
              <a:gd name="T87" fmla="*/ 505 h 722"/>
              <a:gd name="T88" fmla="*/ 273 w 553"/>
              <a:gd name="T89" fmla="*/ 518 h 722"/>
              <a:gd name="T90" fmla="*/ 357 w 553"/>
              <a:gd name="T91" fmla="*/ 3 h 722"/>
              <a:gd name="T92" fmla="*/ 12 w 553"/>
              <a:gd name="T93" fmla="*/ 0 h 722"/>
              <a:gd name="T94" fmla="*/ 1 w 553"/>
              <a:gd name="T95" fmla="*/ 7 h 722"/>
              <a:gd name="T96" fmla="*/ 1 w 553"/>
              <a:gd name="T97" fmla="*/ 715 h 722"/>
              <a:gd name="T98" fmla="*/ 12 w 553"/>
              <a:gd name="T99" fmla="*/ 722 h 722"/>
              <a:gd name="T100" fmla="*/ 550 w 553"/>
              <a:gd name="T101" fmla="*/ 719 h 722"/>
              <a:gd name="T102" fmla="*/ 553 w 553"/>
              <a:gd name="T103" fmla="*/ 205 h 7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53" h="722">
                <a:moveTo>
                  <a:pt x="349" y="205"/>
                </a:moveTo>
                <a:lnTo>
                  <a:pt x="349" y="12"/>
                </a:lnTo>
                <a:lnTo>
                  <a:pt x="542" y="205"/>
                </a:lnTo>
                <a:lnTo>
                  <a:pt x="349" y="205"/>
                </a:lnTo>
                <a:close/>
                <a:moveTo>
                  <a:pt x="444" y="313"/>
                </a:moveTo>
                <a:lnTo>
                  <a:pt x="323" y="313"/>
                </a:lnTo>
                <a:lnTo>
                  <a:pt x="318" y="312"/>
                </a:lnTo>
                <a:lnTo>
                  <a:pt x="315" y="310"/>
                </a:lnTo>
                <a:lnTo>
                  <a:pt x="312" y="306"/>
                </a:lnTo>
                <a:lnTo>
                  <a:pt x="311" y="301"/>
                </a:lnTo>
                <a:lnTo>
                  <a:pt x="312" y="297"/>
                </a:lnTo>
                <a:lnTo>
                  <a:pt x="315" y="293"/>
                </a:lnTo>
                <a:lnTo>
                  <a:pt x="318" y="290"/>
                </a:lnTo>
                <a:lnTo>
                  <a:pt x="323" y="289"/>
                </a:lnTo>
                <a:lnTo>
                  <a:pt x="444" y="289"/>
                </a:lnTo>
                <a:lnTo>
                  <a:pt x="449" y="290"/>
                </a:lnTo>
                <a:lnTo>
                  <a:pt x="452" y="293"/>
                </a:lnTo>
                <a:lnTo>
                  <a:pt x="455" y="297"/>
                </a:lnTo>
                <a:lnTo>
                  <a:pt x="456" y="301"/>
                </a:lnTo>
                <a:lnTo>
                  <a:pt x="455" y="306"/>
                </a:lnTo>
                <a:lnTo>
                  <a:pt x="452" y="310"/>
                </a:lnTo>
                <a:lnTo>
                  <a:pt x="449" y="312"/>
                </a:lnTo>
                <a:lnTo>
                  <a:pt x="444" y="313"/>
                </a:lnTo>
                <a:close/>
                <a:moveTo>
                  <a:pt x="444" y="433"/>
                </a:moveTo>
                <a:lnTo>
                  <a:pt x="323" y="433"/>
                </a:lnTo>
                <a:lnTo>
                  <a:pt x="318" y="432"/>
                </a:lnTo>
                <a:lnTo>
                  <a:pt x="315" y="430"/>
                </a:lnTo>
                <a:lnTo>
                  <a:pt x="312" y="426"/>
                </a:lnTo>
                <a:lnTo>
                  <a:pt x="311" y="421"/>
                </a:lnTo>
                <a:lnTo>
                  <a:pt x="312" y="417"/>
                </a:lnTo>
                <a:lnTo>
                  <a:pt x="315" y="413"/>
                </a:lnTo>
                <a:lnTo>
                  <a:pt x="318" y="410"/>
                </a:lnTo>
                <a:lnTo>
                  <a:pt x="323" y="409"/>
                </a:lnTo>
                <a:lnTo>
                  <a:pt x="444" y="409"/>
                </a:lnTo>
                <a:lnTo>
                  <a:pt x="449" y="410"/>
                </a:lnTo>
                <a:lnTo>
                  <a:pt x="452" y="413"/>
                </a:lnTo>
                <a:lnTo>
                  <a:pt x="455" y="417"/>
                </a:lnTo>
                <a:lnTo>
                  <a:pt x="456" y="421"/>
                </a:lnTo>
                <a:lnTo>
                  <a:pt x="455" y="426"/>
                </a:lnTo>
                <a:lnTo>
                  <a:pt x="452" y="430"/>
                </a:lnTo>
                <a:lnTo>
                  <a:pt x="449" y="432"/>
                </a:lnTo>
                <a:lnTo>
                  <a:pt x="444" y="433"/>
                </a:lnTo>
                <a:close/>
                <a:moveTo>
                  <a:pt x="444" y="578"/>
                </a:moveTo>
                <a:lnTo>
                  <a:pt x="323" y="578"/>
                </a:lnTo>
                <a:lnTo>
                  <a:pt x="318" y="577"/>
                </a:lnTo>
                <a:lnTo>
                  <a:pt x="315" y="574"/>
                </a:lnTo>
                <a:lnTo>
                  <a:pt x="312" y="571"/>
                </a:lnTo>
                <a:lnTo>
                  <a:pt x="311" y="566"/>
                </a:lnTo>
                <a:lnTo>
                  <a:pt x="312" y="561"/>
                </a:lnTo>
                <a:lnTo>
                  <a:pt x="315" y="558"/>
                </a:lnTo>
                <a:lnTo>
                  <a:pt x="318" y="555"/>
                </a:lnTo>
                <a:lnTo>
                  <a:pt x="323" y="554"/>
                </a:lnTo>
                <a:lnTo>
                  <a:pt x="444" y="554"/>
                </a:lnTo>
                <a:lnTo>
                  <a:pt x="449" y="555"/>
                </a:lnTo>
                <a:lnTo>
                  <a:pt x="452" y="558"/>
                </a:lnTo>
                <a:lnTo>
                  <a:pt x="455" y="561"/>
                </a:lnTo>
                <a:lnTo>
                  <a:pt x="456" y="566"/>
                </a:lnTo>
                <a:lnTo>
                  <a:pt x="455" y="571"/>
                </a:lnTo>
                <a:lnTo>
                  <a:pt x="452" y="574"/>
                </a:lnTo>
                <a:lnTo>
                  <a:pt x="449" y="577"/>
                </a:lnTo>
                <a:lnTo>
                  <a:pt x="444" y="578"/>
                </a:lnTo>
                <a:close/>
                <a:moveTo>
                  <a:pt x="271" y="249"/>
                </a:moveTo>
                <a:lnTo>
                  <a:pt x="194" y="325"/>
                </a:lnTo>
                <a:lnTo>
                  <a:pt x="190" y="327"/>
                </a:lnTo>
                <a:lnTo>
                  <a:pt x="186" y="328"/>
                </a:lnTo>
                <a:lnTo>
                  <a:pt x="181" y="327"/>
                </a:lnTo>
                <a:lnTo>
                  <a:pt x="178" y="325"/>
                </a:lnTo>
                <a:lnTo>
                  <a:pt x="132" y="280"/>
                </a:lnTo>
                <a:lnTo>
                  <a:pt x="129" y="275"/>
                </a:lnTo>
                <a:lnTo>
                  <a:pt x="128" y="270"/>
                </a:lnTo>
                <a:lnTo>
                  <a:pt x="129" y="266"/>
                </a:lnTo>
                <a:lnTo>
                  <a:pt x="132" y="262"/>
                </a:lnTo>
                <a:lnTo>
                  <a:pt x="136" y="260"/>
                </a:lnTo>
                <a:lnTo>
                  <a:pt x="140" y="259"/>
                </a:lnTo>
                <a:lnTo>
                  <a:pt x="145" y="260"/>
                </a:lnTo>
                <a:lnTo>
                  <a:pt x="149" y="262"/>
                </a:lnTo>
                <a:lnTo>
                  <a:pt x="186" y="299"/>
                </a:lnTo>
                <a:lnTo>
                  <a:pt x="253" y="232"/>
                </a:lnTo>
                <a:lnTo>
                  <a:pt x="258" y="230"/>
                </a:lnTo>
                <a:lnTo>
                  <a:pt x="262" y="229"/>
                </a:lnTo>
                <a:lnTo>
                  <a:pt x="267" y="230"/>
                </a:lnTo>
                <a:lnTo>
                  <a:pt x="271" y="232"/>
                </a:lnTo>
                <a:lnTo>
                  <a:pt x="273" y="236"/>
                </a:lnTo>
                <a:lnTo>
                  <a:pt x="274" y="240"/>
                </a:lnTo>
                <a:lnTo>
                  <a:pt x="273" y="245"/>
                </a:lnTo>
                <a:lnTo>
                  <a:pt x="271" y="249"/>
                </a:lnTo>
                <a:close/>
                <a:moveTo>
                  <a:pt x="271" y="386"/>
                </a:moveTo>
                <a:lnTo>
                  <a:pt x="194" y="461"/>
                </a:lnTo>
                <a:lnTo>
                  <a:pt x="190" y="464"/>
                </a:lnTo>
                <a:lnTo>
                  <a:pt x="186" y="465"/>
                </a:lnTo>
                <a:lnTo>
                  <a:pt x="181" y="464"/>
                </a:lnTo>
                <a:lnTo>
                  <a:pt x="178" y="461"/>
                </a:lnTo>
                <a:lnTo>
                  <a:pt x="132" y="415"/>
                </a:lnTo>
                <a:lnTo>
                  <a:pt x="129" y="411"/>
                </a:lnTo>
                <a:lnTo>
                  <a:pt x="128" y="407"/>
                </a:lnTo>
                <a:lnTo>
                  <a:pt x="129" y="403"/>
                </a:lnTo>
                <a:lnTo>
                  <a:pt x="132" y="399"/>
                </a:lnTo>
                <a:lnTo>
                  <a:pt x="136" y="396"/>
                </a:lnTo>
                <a:lnTo>
                  <a:pt x="140" y="395"/>
                </a:lnTo>
                <a:lnTo>
                  <a:pt x="145" y="396"/>
                </a:lnTo>
                <a:lnTo>
                  <a:pt x="149" y="399"/>
                </a:lnTo>
                <a:lnTo>
                  <a:pt x="186" y="436"/>
                </a:lnTo>
                <a:lnTo>
                  <a:pt x="253" y="368"/>
                </a:lnTo>
                <a:lnTo>
                  <a:pt x="258" y="365"/>
                </a:lnTo>
                <a:lnTo>
                  <a:pt x="262" y="365"/>
                </a:lnTo>
                <a:lnTo>
                  <a:pt x="267" y="365"/>
                </a:lnTo>
                <a:lnTo>
                  <a:pt x="271" y="368"/>
                </a:lnTo>
                <a:lnTo>
                  <a:pt x="273" y="372"/>
                </a:lnTo>
                <a:lnTo>
                  <a:pt x="274" y="376"/>
                </a:lnTo>
                <a:lnTo>
                  <a:pt x="273" y="381"/>
                </a:lnTo>
                <a:lnTo>
                  <a:pt x="271" y="386"/>
                </a:lnTo>
                <a:close/>
                <a:moveTo>
                  <a:pt x="271" y="522"/>
                </a:moveTo>
                <a:lnTo>
                  <a:pt x="194" y="599"/>
                </a:lnTo>
                <a:lnTo>
                  <a:pt x="190" y="601"/>
                </a:lnTo>
                <a:lnTo>
                  <a:pt x="186" y="602"/>
                </a:lnTo>
                <a:lnTo>
                  <a:pt x="181" y="601"/>
                </a:lnTo>
                <a:lnTo>
                  <a:pt x="178" y="599"/>
                </a:lnTo>
                <a:lnTo>
                  <a:pt x="132" y="553"/>
                </a:lnTo>
                <a:lnTo>
                  <a:pt x="129" y="549"/>
                </a:lnTo>
                <a:lnTo>
                  <a:pt x="128" y="545"/>
                </a:lnTo>
                <a:lnTo>
                  <a:pt x="129" y="540"/>
                </a:lnTo>
                <a:lnTo>
                  <a:pt x="132" y="535"/>
                </a:lnTo>
                <a:lnTo>
                  <a:pt x="136" y="533"/>
                </a:lnTo>
                <a:lnTo>
                  <a:pt x="140" y="532"/>
                </a:lnTo>
                <a:lnTo>
                  <a:pt x="145" y="533"/>
                </a:lnTo>
                <a:lnTo>
                  <a:pt x="149" y="535"/>
                </a:lnTo>
                <a:lnTo>
                  <a:pt x="186" y="572"/>
                </a:lnTo>
                <a:lnTo>
                  <a:pt x="253" y="505"/>
                </a:lnTo>
                <a:lnTo>
                  <a:pt x="258" y="502"/>
                </a:lnTo>
                <a:lnTo>
                  <a:pt x="262" y="501"/>
                </a:lnTo>
                <a:lnTo>
                  <a:pt x="267" y="502"/>
                </a:lnTo>
                <a:lnTo>
                  <a:pt x="271" y="505"/>
                </a:lnTo>
                <a:lnTo>
                  <a:pt x="273" y="509"/>
                </a:lnTo>
                <a:lnTo>
                  <a:pt x="274" y="513"/>
                </a:lnTo>
                <a:lnTo>
                  <a:pt x="273" y="518"/>
                </a:lnTo>
                <a:lnTo>
                  <a:pt x="271" y="522"/>
                </a:lnTo>
                <a:close/>
                <a:moveTo>
                  <a:pt x="550" y="196"/>
                </a:moveTo>
                <a:lnTo>
                  <a:pt x="357" y="3"/>
                </a:lnTo>
                <a:lnTo>
                  <a:pt x="353" y="1"/>
                </a:lnTo>
                <a:lnTo>
                  <a:pt x="349" y="0"/>
                </a:lnTo>
                <a:lnTo>
                  <a:pt x="12" y="0"/>
                </a:lnTo>
                <a:lnTo>
                  <a:pt x="7" y="1"/>
                </a:lnTo>
                <a:lnTo>
                  <a:pt x="4" y="3"/>
                </a:lnTo>
                <a:lnTo>
                  <a:pt x="1" y="7"/>
                </a:lnTo>
                <a:lnTo>
                  <a:pt x="0" y="12"/>
                </a:lnTo>
                <a:lnTo>
                  <a:pt x="0" y="711"/>
                </a:lnTo>
                <a:lnTo>
                  <a:pt x="1" y="715"/>
                </a:lnTo>
                <a:lnTo>
                  <a:pt x="4" y="719"/>
                </a:lnTo>
                <a:lnTo>
                  <a:pt x="7" y="721"/>
                </a:lnTo>
                <a:lnTo>
                  <a:pt x="12" y="722"/>
                </a:lnTo>
                <a:lnTo>
                  <a:pt x="542" y="722"/>
                </a:lnTo>
                <a:lnTo>
                  <a:pt x="546" y="721"/>
                </a:lnTo>
                <a:lnTo>
                  <a:pt x="550" y="719"/>
                </a:lnTo>
                <a:lnTo>
                  <a:pt x="552" y="715"/>
                </a:lnTo>
                <a:lnTo>
                  <a:pt x="553" y="711"/>
                </a:lnTo>
                <a:lnTo>
                  <a:pt x="553" y="205"/>
                </a:lnTo>
                <a:lnTo>
                  <a:pt x="552" y="200"/>
                </a:lnTo>
                <a:lnTo>
                  <a:pt x="550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EFF960EF-28A2-4F6C-AD1B-D1B78F5F2CB7}"/>
              </a:ext>
            </a:extLst>
          </p:cNvPr>
          <p:cNvGrpSpPr>
            <a:grpSpLocks noChangeAspect="1"/>
          </p:cNvGrpSpPr>
          <p:nvPr/>
        </p:nvGrpSpPr>
        <p:grpSpPr>
          <a:xfrm>
            <a:off x="10279124" y="2978214"/>
            <a:ext cx="301999" cy="360000"/>
            <a:chOff x="5494338" y="1370013"/>
            <a:chExt cx="239712" cy="285750"/>
          </a:xfrm>
          <a:solidFill>
            <a:schemeClr val="bg1"/>
          </a:solidFill>
        </p:grpSpPr>
        <p:sp>
          <p:nvSpPr>
            <p:cNvPr id="473" name="Freeform 961">
              <a:extLst>
                <a:ext uri="{FF2B5EF4-FFF2-40B4-BE49-F238E27FC236}">
                  <a16:creationId xmlns:a16="http://schemas.microsoft.com/office/drawing/2014/main" id="{F1502F54-F677-44FB-B218-C0EAF24A69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9275" y="1370013"/>
              <a:ext cx="104775" cy="133350"/>
            </a:xfrm>
            <a:custGeom>
              <a:avLst/>
              <a:gdLst>
                <a:gd name="T0" fmla="*/ 156 w 265"/>
                <a:gd name="T1" fmla="*/ 108 h 337"/>
                <a:gd name="T2" fmla="*/ 156 w 265"/>
                <a:gd name="T3" fmla="*/ 12 h 337"/>
                <a:gd name="T4" fmla="*/ 252 w 265"/>
                <a:gd name="T5" fmla="*/ 108 h 337"/>
                <a:gd name="T6" fmla="*/ 156 w 265"/>
                <a:gd name="T7" fmla="*/ 108 h 337"/>
                <a:gd name="T8" fmla="*/ 261 w 265"/>
                <a:gd name="T9" fmla="*/ 100 h 337"/>
                <a:gd name="T10" fmla="*/ 165 w 265"/>
                <a:gd name="T11" fmla="*/ 3 h 337"/>
                <a:gd name="T12" fmla="*/ 161 w 265"/>
                <a:gd name="T13" fmla="*/ 1 h 337"/>
                <a:gd name="T14" fmla="*/ 156 w 265"/>
                <a:gd name="T15" fmla="*/ 0 h 337"/>
                <a:gd name="T16" fmla="*/ 12 w 265"/>
                <a:gd name="T17" fmla="*/ 0 h 337"/>
                <a:gd name="T18" fmla="*/ 7 w 265"/>
                <a:gd name="T19" fmla="*/ 1 h 337"/>
                <a:gd name="T20" fmla="*/ 3 w 265"/>
                <a:gd name="T21" fmla="*/ 3 h 337"/>
                <a:gd name="T22" fmla="*/ 1 w 265"/>
                <a:gd name="T23" fmla="*/ 7 h 337"/>
                <a:gd name="T24" fmla="*/ 0 w 265"/>
                <a:gd name="T25" fmla="*/ 12 h 337"/>
                <a:gd name="T26" fmla="*/ 0 w 265"/>
                <a:gd name="T27" fmla="*/ 325 h 337"/>
                <a:gd name="T28" fmla="*/ 1 w 265"/>
                <a:gd name="T29" fmla="*/ 329 h 337"/>
                <a:gd name="T30" fmla="*/ 3 w 265"/>
                <a:gd name="T31" fmla="*/ 334 h 337"/>
                <a:gd name="T32" fmla="*/ 7 w 265"/>
                <a:gd name="T33" fmla="*/ 337 h 337"/>
                <a:gd name="T34" fmla="*/ 12 w 265"/>
                <a:gd name="T35" fmla="*/ 337 h 337"/>
                <a:gd name="T36" fmla="*/ 253 w 265"/>
                <a:gd name="T37" fmla="*/ 337 h 337"/>
                <a:gd name="T38" fmla="*/ 258 w 265"/>
                <a:gd name="T39" fmla="*/ 337 h 337"/>
                <a:gd name="T40" fmla="*/ 261 w 265"/>
                <a:gd name="T41" fmla="*/ 334 h 337"/>
                <a:gd name="T42" fmla="*/ 264 w 265"/>
                <a:gd name="T43" fmla="*/ 329 h 337"/>
                <a:gd name="T44" fmla="*/ 265 w 265"/>
                <a:gd name="T45" fmla="*/ 325 h 337"/>
                <a:gd name="T46" fmla="*/ 265 w 265"/>
                <a:gd name="T47" fmla="*/ 108 h 337"/>
                <a:gd name="T48" fmla="*/ 264 w 265"/>
                <a:gd name="T49" fmla="*/ 104 h 337"/>
                <a:gd name="T50" fmla="*/ 261 w 265"/>
                <a:gd name="T51" fmla="*/ 10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5" h="337">
                  <a:moveTo>
                    <a:pt x="156" y="108"/>
                  </a:moveTo>
                  <a:lnTo>
                    <a:pt x="156" y="12"/>
                  </a:lnTo>
                  <a:lnTo>
                    <a:pt x="252" y="108"/>
                  </a:lnTo>
                  <a:lnTo>
                    <a:pt x="156" y="108"/>
                  </a:lnTo>
                  <a:close/>
                  <a:moveTo>
                    <a:pt x="261" y="100"/>
                  </a:moveTo>
                  <a:lnTo>
                    <a:pt x="165" y="3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325"/>
                  </a:lnTo>
                  <a:lnTo>
                    <a:pt x="1" y="329"/>
                  </a:lnTo>
                  <a:lnTo>
                    <a:pt x="3" y="334"/>
                  </a:lnTo>
                  <a:lnTo>
                    <a:pt x="7" y="337"/>
                  </a:lnTo>
                  <a:lnTo>
                    <a:pt x="12" y="337"/>
                  </a:lnTo>
                  <a:lnTo>
                    <a:pt x="253" y="337"/>
                  </a:lnTo>
                  <a:lnTo>
                    <a:pt x="258" y="337"/>
                  </a:lnTo>
                  <a:lnTo>
                    <a:pt x="261" y="334"/>
                  </a:lnTo>
                  <a:lnTo>
                    <a:pt x="264" y="329"/>
                  </a:lnTo>
                  <a:lnTo>
                    <a:pt x="265" y="325"/>
                  </a:lnTo>
                  <a:lnTo>
                    <a:pt x="265" y="108"/>
                  </a:lnTo>
                  <a:lnTo>
                    <a:pt x="264" y="104"/>
                  </a:lnTo>
                  <a:lnTo>
                    <a:pt x="261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962">
              <a:extLst>
                <a:ext uri="{FF2B5EF4-FFF2-40B4-BE49-F238E27FC236}">
                  <a16:creationId xmlns:a16="http://schemas.microsoft.com/office/drawing/2014/main" id="{70ED4943-F574-47A2-BBA0-FB349AAC4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4338" y="1370013"/>
              <a:ext cx="106363" cy="133350"/>
            </a:xfrm>
            <a:custGeom>
              <a:avLst/>
              <a:gdLst>
                <a:gd name="T0" fmla="*/ 157 w 266"/>
                <a:gd name="T1" fmla="*/ 108 h 337"/>
                <a:gd name="T2" fmla="*/ 157 w 266"/>
                <a:gd name="T3" fmla="*/ 12 h 337"/>
                <a:gd name="T4" fmla="*/ 252 w 266"/>
                <a:gd name="T5" fmla="*/ 108 h 337"/>
                <a:gd name="T6" fmla="*/ 157 w 266"/>
                <a:gd name="T7" fmla="*/ 108 h 337"/>
                <a:gd name="T8" fmla="*/ 166 w 266"/>
                <a:gd name="T9" fmla="*/ 3 h 337"/>
                <a:gd name="T10" fmla="*/ 162 w 266"/>
                <a:gd name="T11" fmla="*/ 1 h 337"/>
                <a:gd name="T12" fmla="*/ 157 w 266"/>
                <a:gd name="T13" fmla="*/ 0 h 337"/>
                <a:gd name="T14" fmla="*/ 13 w 266"/>
                <a:gd name="T15" fmla="*/ 0 h 337"/>
                <a:gd name="T16" fmla="*/ 8 w 266"/>
                <a:gd name="T17" fmla="*/ 1 h 337"/>
                <a:gd name="T18" fmla="*/ 5 w 266"/>
                <a:gd name="T19" fmla="*/ 3 h 337"/>
                <a:gd name="T20" fmla="*/ 1 w 266"/>
                <a:gd name="T21" fmla="*/ 7 h 337"/>
                <a:gd name="T22" fmla="*/ 0 w 266"/>
                <a:gd name="T23" fmla="*/ 12 h 337"/>
                <a:gd name="T24" fmla="*/ 0 w 266"/>
                <a:gd name="T25" fmla="*/ 325 h 337"/>
                <a:gd name="T26" fmla="*/ 1 w 266"/>
                <a:gd name="T27" fmla="*/ 329 h 337"/>
                <a:gd name="T28" fmla="*/ 5 w 266"/>
                <a:gd name="T29" fmla="*/ 334 h 337"/>
                <a:gd name="T30" fmla="*/ 8 w 266"/>
                <a:gd name="T31" fmla="*/ 337 h 337"/>
                <a:gd name="T32" fmla="*/ 13 w 266"/>
                <a:gd name="T33" fmla="*/ 337 h 337"/>
                <a:gd name="T34" fmla="*/ 253 w 266"/>
                <a:gd name="T35" fmla="*/ 337 h 337"/>
                <a:gd name="T36" fmla="*/ 258 w 266"/>
                <a:gd name="T37" fmla="*/ 337 h 337"/>
                <a:gd name="T38" fmla="*/ 263 w 266"/>
                <a:gd name="T39" fmla="*/ 334 h 337"/>
                <a:gd name="T40" fmla="*/ 265 w 266"/>
                <a:gd name="T41" fmla="*/ 329 h 337"/>
                <a:gd name="T42" fmla="*/ 266 w 266"/>
                <a:gd name="T43" fmla="*/ 325 h 337"/>
                <a:gd name="T44" fmla="*/ 266 w 266"/>
                <a:gd name="T45" fmla="*/ 108 h 337"/>
                <a:gd name="T46" fmla="*/ 265 w 266"/>
                <a:gd name="T47" fmla="*/ 104 h 337"/>
                <a:gd name="T48" fmla="*/ 263 w 266"/>
                <a:gd name="T49" fmla="*/ 100 h 337"/>
                <a:gd name="T50" fmla="*/ 166 w 266"/>
                <a:gd name="T51" fmla="*/ 3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6" h="337">
                  <a:moveTo>
                    <a:pt x="157" y="108"/>
                  </a:moveTo>
                  <a:lnTo>
                    <a:pt x="157" y="12"/>
                  </a:lnTo>
                  <a:lnTo>
                    <a:pt x="252" y="108"/>
                  </a:lnTo>
                  <a:lnTo>
                    <a:pt x="157" y="108"/>
                  </a:lnTo>
                  <a:close/>
                  <a:moveTo>
                    <a:pt x="166" y="3"/>
                  </a:moveTo>
                  <a:lnTo>
                    <a:pt x="162" y="1"/>
                  </a:lnTo>
                  <a:lnTo>
                    <a:pt x="157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5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325"/>
                  </a:lnTo>
                  <a:lnTo>
                    <a:pt x="1" y="329"/>
                  </a:lnTo>
                  <a:lnTo>
                    <a:pt x="5" y="334"/>
                  </a:lnTo>
                  <a:lnTo>
                    <a:pt x="8" y="337"/>
                  </a:lnTo>
                  <a:lnTo>
                    <a:pt x="13" y="337"/>
                  </a:lnTo>
                  <a:lnTo>
                    <a:pt x="253" y="337"/>
                  </a:lnTo>
                  <a:lnTo>
                    <a:pt x="258" y="337"/>
                  </a:lnTo>
                  <a:lnTo>
                    <a:pt x="263" y="334"/>
                  </a:lnTo>
                  <a:lnTo>
                    <a:pt x="265" y="329"/>
                  </a:lnTo>
                  <a:lnTo>
                    <a:pt x="266" y="325"/>
                  </a:lnTo>
                  <a:lnTo>
                    <a:pt x="266" y="108"/>
                  </a:lnTo>
                  <a:lnTo>
                    <a:pt x="265" y="104"/>
                  </a:lnTo>
                  <a:lnTo>
                    <a:pt x="263" y="100"/>
                  </a:lnTo>
                  <a:lnTo>
                    <a:pt x="16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Freeform 963">
              <a:extLst>
                <a:ext uri="{FF2B5EF4-FFF2-40B4-BE49-F238E27FC236}">
                  <a16:creationId xmlns:a16="http://schemas.microsoft.com/office/drawing/2014/main" id="{18237191-5086-4528-A56C-5111136233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9275" y="1522413"/>
              <a:ext cx="104775" cy="133350"/>
            </a:xfrm>
            <a:custGeom>
              <a:avLst/>
              <a:gdLst>
                <a:gd name="T0" fmla="*/ 156 w 265"/>
                <a:gd name="T1" fmla="*/ 108 h 336"/>
                <a:gd name="T2" fmla="*/ 156 w 265"/>
                <a:gd name="T3" fmla="*/ 11 h 336"/>
                <a:gd name="T4" fmla="*/ 252 w 265"/>
                <a:gd name="T5" fmla="*/ 108 h 336"/>
                <a:gd name="T6" fmla="*/ 156 w 265"/>
                <a:gd name="T7" fmla="*/ 108 h 336"/>
                <a:gd name="T8" fmla="*/ 165 w 265"/>
                <a:gd name="T9" fmla="*/ 3 h 336"/>
                <a:gd name="T10" fmla="*/ 161 w 265"/>
                <a:gd name="T11" fmla="*/ 1 h 336"/>
                <a:gd name="T12" fmla="*/ 156 w 265"/>
                <a:gd name="T13" fmla="*/ 0 h 336"/>
                <a:gd name="T14" fmla="*/ 12 w 265"/>
                <a:gd name="T15" fmla="*/ 0 h 336"/>
                <a:gd name="T16" fmla="*/ 7 w 265"/>
                <a:gd name="T17" fmla="*/ 1 h 336"/>
                <a:gd name="T18" fmla="*/ 3 w 265"/>
                <a:gd name="T19" fmla="*/ 3 h 336"/>
                <a:gd name="T20" fmla="*/ 1 w 265"/>
                <a:gd name="T21" fmla="*/ 7 h 336"/>
                <a:gd name="T22" fmla="*/ 0 w 265"/>
                <a:gd name="T23" fmla="*/ 11 h 336"/>
                <a:gd name="T24" fmla="*/ 0 w 265"/>
                <a:gd name="T25" fmla="*/ 325 h 336"/>
                <a:gd name="T26" fmla="*/ 1 w 265"/>
                <a:gd name="T27" fmla="*/ 329 h 336"/>
                <a:gd name="T28" fmla="*/ 3 w 265"/>
                <a:gd name="T29" fmla="*/ 333 h 336"/>
                <a:gd name="T30" fmla="*/ 7 w 265"/>
                <a:gd name="T31" fmla="*/ 335 h 336"/>
                <a:gd name="T32" fmla="*/ 12 w 265"/>
                <a:gd name="T33" fmla="*/ 336 h 336"/>
                <a:gd name="T34" fmla="*/ 253 w 265"/>
                <a:gd name="T35" fmla="*/ 336 h 336"/>
                <a:gd name="T36" fmla="*/ 258 w 265"/>
                <a:gd name="T37" fmla="*/ 335 h 336"/>
                <a:gd name="T38" fmla="*/ 261 w 265"/>
                <a:gd name="T39" fmla="*/ 333 h 336"/>
                <a:gd name="T40" fmla="*/ 264 w 265"/>
                <a:gd name="T41" fmla="*/ 329 h 336"/>
                <a:gd name="T42" fmla="*/ 265 w 265"/>
                <a:gd name="T43" fmla="*/ 325 h 336"/>
                <a:gd name="T44" fmla="*/ 265 w 265"/>
                <a:gd name="T45" fmla="*/ 108 h 336"/>
                <a:gd name="T46" fmla="*/ 264 w 265"/>
                <a:gd name="T47" fmla="*/ 104 h 336"/>
                <a:gd name="T48" fmla="*/ 261 w 265"/>
                <a:gd name="T49" fmla="*/ 100 h 336"/>
                <a:gd name="T50" fmla="*/ 165 w 265"/>
                <a:gd name="T51" fmla="*/ 3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5" h="336">
                  <a:moveTo>
                    <a:pt x="156" y="108"/>
                  </a:moveTo>
                  <a:lnTo>
                    <a:pt x="156" y="11"/>
                  </a:lnTo>
                  <a:lnTo>
                    <a:pt x="252" y="108"/>
                  </a:lnTo>
                  <a:lnTo>
                    <a:pt x="156" y="108"/>
                  </a:lnTo>
                  <a:close/>
                  <a:moveTo>
                    <a:pt x="165" y="3"/>
                  </a:moveTo>
                  <a:lnTo>
                    <a:pt x="161" y="1"/>
                  </a:lnTo>
                  <a:lnTo>
                    <a:pt x="156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325"/>
                  </a:lnTo>
                  <a:lnTo>
                    <a:pt x="1" y="329"/>
                  </a:lnTo>
                  <a:lnTo>
                    <a:pt x="3" y="333"/>
                  </a:lnTo>
                  <a:lnTo>
                    <a:pt x="7" y="335"/>
                  </a:lnTo>
                  <a:lnTo>
                    <a:pt x="12" y="336"/>
                  </a:lnTo>
                  <a:lnTo>
                    <a:pt x="253" y="336"/>
                  </a:lnTo>
                  <a:lnTo>
                    <a:pt x="258" y="335"/>
                  </a:lnTo>
                  <a:lnTo>
                    <a:pt x="261" y="333"/>
                  </a:lnTo>
                  <a:lnTo>
                    <a:pt x="264" y="329"/>
                  </a:lnTo>
                  <a:lnTo>
                    <a:pt x="265" y="325"/>
                  </a:lnTo>
                  <a:lnTo>
                    <a:pt x="265" y="108"/>
                  </a:lnTo>
                  <a:lnTo>
                    <a:pt x="264" y="104"/>
                  </a:lnTo>
                  <a:lnTo>
                    <a:pt x="261" y="100"/>
                  </a:lnTo>
                  <a:lnTo>
                    <a:pt x="16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964">
              <a:extLst>
                <a:ext uri="{FF2B5EF4-FFF2-40B4-BE49-F238E27FC236}">
                  <a16:creationId xmlns:a16="http://schemas.microsoft.com/office/drawing/2014/main" id="{2252B4E3-E66F-400E-9FCD-75BEF52012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4338" y="1522413"/>
              <a:ext cx="106363" cy="133350"/>
            </a:xfrm>
            <a:custGeom>
              <a:avLst/>
              <a:gdLst>
                <a:gd name="T0" fmla="*/ 157 w 266"/>
                <a:gd name="T1" fmla="*/ 108 h 336"/>
                <a:gd name="T2" fmla="*/ 157 w 266"/>
                <a:gd name="T3" fmla="*/ 11 h 336"/>
                <a:gd name="T4" fmla="*/ 252 w 266"/>
                <a:gd name="T5" fmla="*/ 108 h 336"/>
                <a:gd name="T6" fmla="*/ 157 w 266"/>
                <a:gd name="T7" fmla="*/ 108 h 336"/>
                <a:gd name="T8" fmla="*/ 166 w 266"/>
                <a:gd name="T9" fmla="*/ 3 h 336"/>
                <a:gd name="T10" fmla="*/ 162 w 266"/>
                <a:gd name="T11" fmla="*/ 1 h 336"/>
                <a:gd name="T12" fmla="*/ 157 w 266"/>
                <a:gd name="T13" fmla="*/ 0 h 336"/>
                <a:gd name="T14" fmla="*/ 13 w 266"/>
                <a:gd name="T15" fmla="*/ 0 h 336"/>
                <a:gd name="T16" fmla="*/ 8 w 266"/>
                <a:gd name="T17" fmla="*/ 1 h 336"/>
                <a:gd name="T18" fmla="*/ 5 w 266"/>
                <a:gd name="T19" fmla="*/ 3 h 336"/>
                <a:gd name="T20" fmla="*/ 1 w 266"/>
                <a:gd name="T21" fmla="*/ 7 h 336"/>
                <a:gd name="T22" fmla="*/ 0 w 266"/>
                <a:gd name="T23" fmla="*/ 11 h 336"/>
                <a:gd name="T24" fmla="*/ 0 w 266"/>
                <a:gd name="T25" fmla="*/ 325 h 336"/>
                <a:gd name="T26" fmla="*/ 1 w 266"/>
                <a:gd name="T27" fmla="*/ 329 h 336"/>
                <a:gd name="T28" fmla="*/ 5 w 266"/>
                <a:gd name="T29" fmla="*/ 333 h 336"/>
                <a:gd name="T30" fmla="*/ 8 w 266"/>
                <a:gd name="T31" fmla="*/ 335 h 336"/>
                <a:gd name="T32" fmla="*/ 13 w 266"/>
                <a:gd name="T33" fmla="*/ 336 h 336"/>
                <a:gd name="T34" fmla="*/ 253 w 266"/>
                <a:gd name="T35" fmla="*/ 336 h 336"/>
                <a:gd name="T36" fmla="*/ 258 w 266"/>
                <a:gd name="T37" fmla="*/ 335 h 336"/>
                <a:gd name="T38" fmla="*/ 263 w 266"/>
                <a:gd name="T39" fmla="*/ 333 h 336"/>
                <a:gd name="T40" fmla="*/ 265 w 266"/>
                <a:gd name="T41" fmla="*/ 329 h 336"/>
                <a:gd name="T42" fmla="*/ 266 w 266"/>
                <a:gd name="T43" fmla="*/ 325 h 336"/>
                <a:gd name="T44" fmla="*/ 266 w 266"/>
                <a:gd name="T45" fmla="*/ 108 h 336"/>
                <a:gd name="T46" fmla="*/ 265 w 266"/>
                <a:gd name="T47" fmla="*/ 104 h 336"/>
                <a:gd name="T48" fmla="*/ 263 w 266"/>
                <a:gd name="T49" fmla="*/ 100 h 336"/>
                <a:gd name="T50" fmla="*/ 166 w 266"/>
                <a:gd name="T51" fmla="*/ 3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6" h="336">
                  <a:moveTo>
                    <a:pt x="157" y="108"/>
                  </a:moveTo>
                  <a:lnTo>
                    <a:pt x="157" y="11"/>
                  </a:lnTo>
                  <a:lnTo>
                    <a:pt x="252" y="108"/>
                  </a:lnTo>
                  <a:lnTo>
                    <a:pt x="157" y="108"/>
                  </a:lnTo>
                  <a:close/>
                  <a:moveTo>
                    <a:pt x="166" y="3"/>
                  </a:moveTo>
                  <a:lnTo>
                    <a:pt x="162" y="1"/>
                  </a:lnTo>
                  <a:lnTo>
                    <a:pt x="157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5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325"/>
                  </a:lnTo>
                  <a:lnTo>
                    <a:pt x="1" y="329"/>
                  </a:lnTo>
                  <a:lnTo>
                    <a:pt x="5" y="333"/>
                  </a:lnTo>
                  <a:lnTo>
                    <a:pt x="8" y="335"/>
                  </a:lnTo>
                  <a:lnTo>
                    <a:pt x="13" y="336"/>
                  </a:lnTo>
                  <a:lnTo>
                    <a:pt x="253" y="336"/>
                  </a:lnTo>
                  <a:lnTo>
                    <a:pt x="258" y="335"/>
                  </a:lnTo>
                  <a:lnTo>
                    <a:pt x="263" y="333"/>
                  </a:lnTo>
                  <a:lnTo>
                    <a:pt x="265" y="329"/>
                  </a:lnTo>
                  <a:lnTo>
                    <a:pt x="266" y="325"/>
                  </a:lnTo>
                  <a:lnTo>
                    <a:pt x="266" y="108"/>
                  </a:lnTo>
                  <a:lnTo>
                    <a:pt x="265" y="104"/>
                  </a:lnTo>
                  <a:lnTo>
                    <a:pt x="263" y="100"/>
                  </a:lnTo>
                  <a:lnTo>
                    <a:pt x="16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5" name="Group 484">
            <a:extLst>
              <a:ext uri="{FF2B5EF4-FFF2-40B4-BE49-F238E27FC236}">
                <a16:creationId xmlns:a16="http://schemas.microsoft.com/office/drawing/2014/main" id="{4298C6A5-9080-4ADF-B2FE-D87DE0B6A4AF}"/>
              </a:ext>
            </a:extLst>
          </p:cNvPr>
          <p:cNvGrpSpPr>
            <a:grpSpLocks noChangeAspect="1"/>
          </p:cNvGrpSpPr>
          <p:nvPr/>
        </p:nvGrpSpPr>
        <p:grpSpPr>
          <a:xfrm>
            <a:off x="3059877" y="3537436"/>
            <a:ext cx="328960" cy="360000"/>
            <a:chOff x="11272838" y="1349375"/>
            <a:chExt cx="252412" cy="276225"/>
          </a:xfrm>
          <a:solidFill>
            <a:schemeClr val="bg1"/>
          </a:solidFill>
        </p:grpSpPr>
        <p:sp>
          <p:nvSpPr>
            <p:cNvPr id="486" name="Freeform 2013">
              <a:extLst>
                <a:ext uri="{FF2B5EF4-FFF2-40B4-BE49-F238E27FC236}">
                  <a16:creationId xmlns:a16="http://schemas.microsoft.com/office/drawing/2014/main" id="{4E468C49-07BF-412F-9B97-726DAE9EF5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87125" y="1349375"/>
              <a:ext cx="238125" cy="276225"/>
            </a:xfrm>
            <a:custGeom>
              <a:avLst/>
              <a:gdLst>
                <a:gd name="T0" fmla="*/ 221 w 752"/>
                <a:gd name="T1" fmla="*/ 248 h 872"/>
                <a:gd name="T2" fmla="*/ 251 w 752"/>
                <a:gd name="T3" fmla="*/ 241 h 872"/>
                <a:gd name="T4" fmla="*/ 281 w 752"/>
                <a:gd name="T5" fmla="*/ 248 h 872"/>
                <a:gd name="T6" fmla="*/ 351 w 752"/>
                <a:gd name="T7" fmla="*/ 315 h 872"/>
                <a:gd name="T8" fmla="*/ 364 w 752"/>
                <a:gd name="T9" fmla="*/ 343 h 872"/>
                <a:gd name="T10" fmla="*/ 362 w 752"/>
                <a:gd name="T11" fmla="*/ 373 h 872"/>
                <a:gd name="T12" fmla="*/ 347 w 752"/>
                <a:gd name="T13" fmla="*/ 400 h 872"/>
                <a:gd name="T14" fmla="*/ 473 w 752"/>
                <a:gd name="T15" fmla="*/ 540 h 872"/>
                <a:gd name="T16" fmla="*/ 501 w 752"/>
                <a:gd name="T17" fmla="*/ 520 h 872"/>
                <a:gd name="T18" fmla="*/ 531 w 752"/>
                <a:gd name="T19" fmla="*/ 516 h 872"/>
                <a:gd name="T20" fmla="*/ 560 w 752"/>
                <a:gd name="T21" fmla="*/ 525 h 872"/>
                <a:gd name="T22" fmla="*/ 628 w 752"/>
                <a:gd name="T23" fmla="*/ 594 h 872"/>
                <a:gd name="T24" fmla="*/ 638 w 752"/>
                <a:gd name="T25" fmla="*/ 622 h 872"/>
                <a:gd name="T26" fmla="*/ 634 w 752"/>
                <a:gd name="T27" fmla="*/ 653 h 872"/>
                <a:gd name="T28" fmla="*/ 592 w 752"/>
                <a:gd name="T29" fmla="*/ 701 h 872"/>
                <a:gd name="T30" fmla="*/ 556 w 752"/>
                <a:gd name="T31" fmla="*/ 723 h 872"/>
                <a:gd name="T32" fmla="*/ 505 w 752"/>
                <a:gd name="T33" fmla="*/ 723 h 872"/>
                <a:gd name="T34" fmla="*/ 415 w 752"/>
                <a:gd name="T35" fmla="*/ 662 h 872"/>
                <a:gd name="T36" fmla="*/ 310 w 752"/>
                <a:gd name="T37" fmla="*/ 570 h 872"/>
                <a:gd name="T38" fmla="*/ 217 w 752"/>
                <a:gd name="T39" fmla="*/ 465 h 872"/>
                <a:gd name="T40" fmla="*/ 161 w 752"/>
                <a:gd name="T41" fmla="*/ 384 h 872"/>
                <a:gd name="T42" fmla="*/ 153 w 752"/>
                <a:gd name="T43" fmla="*/ 347 h 872"/>
                <a:gd name="T44" fmla="*/ 162 w 752"/>
                <a:gd name="T45" fmla="*/ 312 h 872"/>
                <a:gd name="T46" fmla="*/ 31 w 752"/>
                <a:gd name="T47" fmla="*/ 75 h 872"/>
                <a:gd name="T48" fmla="*/ 40 w 752"/>
                <a:gd name="T49" fmla="*/ 47 h 872"/>
                <a:gd name="T50" fmla="*/ 72 w 752"/>
                <a:gd name="T51" fmla="*/ 32 h 872"/>
                <a:gd name="T52" fmla="*/ 742 w 752"/>
                <a:gd name="T53" fmla="*/ 29 h 872"/>
                <a:gd name="T54" fmla="*/ 752 w 752"/>
                <a:gd name="T55" fmla="*/ 18 h 872"/>
                <a:gd name="T56" fmla="*/ 748 w 752"/>
                <a:gd name="T57" fmla="*/ 4 h 872"/>
                <a:gd name="T58" fmla="*/ 91 w 752"/>
                <a:gd name="T59" fmla="*/ 0 h 872"/>
                <a:gd name="T60" fmla="*/ 45 w 752"/>
                <a:gd name="T61" fmla="*/ 8 h 872"/>
                <a:gd name="T62" fmla="*/ 14 w 752"/>
                <a:gd name="T63" fmla="*/ 31 h 872"/>
                <a:gd name="T64" fmla="*/ 1 w 752"/>
                <a:gd name="T65" fmla="*/ 66 h 872"/>
                <a:gd name="T66" fmla="*/ 72 w 752"/>
                <a:gd name="T67" fmla="*/ 204 h 872"/>
                <a:gd name="T68" fmla="*/ 90 w 752"/>
                <a:gd name="T69" fmla="*/ 227 h 872"/>
                <a:gd name="T70" fmla="*/ 82 w 752"/>
                <a:gd name="T71" fmla="*/ 254 h 872"/>
                <a:gd name="T72" fmla="*/ 0 w 752"/>
                <a:gd name="T73" fmla="*/ 262 h 872"/>
                <a:gd name="T74" fmla="*/ 77 w 752"/>
                <a:gd name="T75" fmla="*/ 333 h 872"/>
                <a:gd name="T76" fmla="*/ 91 w 752"/>
                <a:gd name="T77" fmla="*/ 359 h 872"/>
                <a:gd name="T78" fmla="*/ 77 w 752"/>
                <a:gd name="T79" fmla="*/ 384 h 872"/>
                <a:gd name="T80" fmla="*/ 0 w 752"/>
                <a:gd name="T81" fmla="*/ 454 h 872"/>
                <a:gd name="T82" fmla="*/ 82 w 752"/>
                <a:gd name="T83" fmla="*/ 463 h 872"/>
                <a:gd name="T84" fmla="*/ 90 w 752"/>
                <a:gd name="T85" fmla="*/ 491 h 872"/>
                <a:gd name="T86" fmla="*/ 72 w 752"/>
                <a:gd name="T87" fmla="*/ 512 h 872"/>
                <a:gd name="T88" fmla="*/ 61 w 752"/>
                <a:gd name="T89" fmla="*/ 580 h 872"/>
                <a:gd name="T90" fmla="*/ 86 w 752"/>
                <a:gd name="T91" fmla="*/ 594 h 872"/>
                <a:gd name="T92" fmla="*/ 88 w 752"/>
                <a:gd name="T93" fmla="*/ 622 h 872"/>
                <a:gd name="T94" fmla="*/ 67 w 752"/>
                <a:gd name="T95" fmla="*/ 640 h 872"/>
                <a:gd name="T96" fmla="*/ 67 w 752"/>
                <a:gd name="T97" fmla="*/ 706 h 872"/>
                <a:gd name="T98" fmla="*/ 88 w 752"/>
                <a:gd name="T99" fmla="*/ 725 h 872"/>
                <a:gd name="T100" fmla="*/ 86 w 752"/>
                <a:gd name="T101" fmla="*/ 753 h 872"/>
                <a:gd name="T102" fmla="*/ 61 w 752"/>
                <a:gd name="T103" fmla="*/ 766 h 872"/>
                <a:gd name="T104" fmla="*/ 4 w 752"/>
                <a:gd name="T105" fmla="*/ 808 h 872"/>
                <a:gd name="T106" fmla="*/ 27 w 752"/>
                <a:gd name="T107" fmla="*/ 845 h 872"/>
                <a:gd name="T108" fmla="*/ 63 w 752"/>
                <a:gd name="T109" fmla="*/ 867 h 872"/>
                <a:gd name="T110" fmla="*/ 752 w 752"/>
                <a:gd name="T111" fmla="*/ 120 h 872"/>
                <a:gd name="T112" fmla="*/ 53 w 752"/>
                <a:gd name="T113" fmla="*/ 112 h 872"/>
                <a:gd name="T114" fmla="*/ 34 w 752"/>
                <a:gd name="T115" fmla="*/ 94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52" h="872">
                  <a:moveTo>
                    <a:pt x="179" y="287"/>
                  </a:moveTo>
                  <a:lnTo>
                    <a:pt x="207" y="259"/>
                  </a:lnTo>
                  <a:lnTo>
                    <a:pt x="211" y="256"/>
                  </a:lnTo>
                  <a:lnTo>
                    <a:pt x="216" y="252"/>
                  </a:lnTo>
                  <a:lnTo>
                    <a:pt x="221" y="248"/>
                  </a:lnTo>
                  <a:lnTo>
                    <a:pt x="227" y="246"/>
                  </a:lnTo>
                  <a:lnTo>
                    <a:pt x="233" y="244"/>
                  </a:lnTo>
                  <a:lnTo>
                    <a:pt x="238" y="243"/>
                  </a:lnTo>
                  <a:lnTo>
                    <a:pt x="245" y="242"/>
                  </a:lnTo>
                  <a:lnTo>
                    <a:pt x="251" y="241"/>
                  </a:lnTo>
                  <a:lnTo>
                    <a:pt x="258" y="242"/>
                  </a:lnTo>
                  <a:lnTo>
                    <a:pt x="264" y="243"/>
                  </a:lnTo>
                  <a:lnTo>
                    <a:pt x="269" y="244"/>
                  </a:lnTo>
                  <a:lnTo>
                    <a:pt x="275" y="246"/>
                  </a:lnTo>
                  <a:lnTo>
                    <a:pt x="281" y="248"/>
                  </a:lnTo>
                  <a:lnTo>
                    <a:pt x="286" y="252"/>
                  </a:lnTo>
                  <a:lnTo>
                    <a:pt x="291" y="256"/>
                  </a:lnTo>
                  <a:lnTo>
                    <a:pt x="295" y="260"/>
                  </a:lnTo>
                  <a:lnTo>
                    <a:pt x="347" y="311"/>
                  </a:lnTo>
                  <a:lnTo>
                    <a:pt x="351" y="315"/>
                  </a:lnTo>
                  <a:lnTo>
                    <a:pt x="354" y="320"/>
                  </a:lnTo>
                  <a:lnTo>
                    <a:pt x="357" y="326"/>
                  </a:lnTo>
                  <a:lnTo>
                    <a:pt x="359" y="331"/>
                  </a:lnTo>
                  <a:lnTo>
                    <a:pt x="362" y="336"/>
                  </a:lnTo>
                  <a:lnTo>
                    <a:pt x="364" y="343"/>
                  </a:lnTo>
                  <a:lnTo>
                    <a:pt x="365" y="348"/>
                  </a:lnTo>
                  <a:lnTo>
                    <a:pt x="365" y="355"/>
                  </a:lnTo>
                  <a:lnTo>
                    <a:pt x="365" y="361"/>
                  </a:lnTo>
                  <a:lnTo>
                    <a:pt x="364" y="367"/>
                  </a:lnTo>
                  <a:lnTo>
                    <a:pt x="362" y="373"/>
                  </a:lnTo>
                  <a:lnTo>
                    <a:pt x="359" y="379"/>
                  </a:lnTo>
                  <a:lnTo>
                    <a:pt x="357" y="385"/>
                  </a:lnTo>
                  <a:lnTo>
                    <a:pt x="354" y="390"/>
                  </a:lnTo>
                  <a:lnTo>
                    <a:pt x="351" y="394"/>
                  </a:lnTo>
                  <a:lnTo>
                    <a:pt x="347" y="400"/>
                  </a:lnTo>
                  <a:lnTo>
                    <a:pt x="339" y="406"/>
                  </a:lnTo>
                  <a:lnTo>
                    <a:pt x="370" y="441"/>
                  </a:lnTo>
                  <a:lnTo>
                    <a:pt x="403" y="477"/>
                  </a:lnTo>
                  <a:lnTo>
                    <a:pt x="438" y="509"/>
                  </a:lnTo>
                  <a:lnTo>
                    <a:pt x="473" y="540"/>
                  </a:lnTo>
                  <a:lnTo>
                    <a:pt x="481" y="534"/>
                  </a:lnTo>
                  <a:lnTo>
                    <a:pt x="485" y="529"/>
                  </a:lnTo>
                  <a:lnTo>
                    <a:pt x="490" y="525"/>
                  </a:lnTo>
                  <a:lnTo>
                    <a:pt x="496" y="522"/>
                  </a:lnTo>
                  <a:lnTo>
                    <a:pt x="501" y="520"/>
                  </a:lnTo>
                  <a:lnTo>
                    <a:pt x="506" y="518"/>
                  </a:lnTo>
                  <a:lnTo>
                    <a:pt x="513" y="517"/>
                  </a:lnTo>
                  <a:lnTo>
                    <a:pt x="518" y="516"/>
                  </a:lnTo>
                  <a:lnTo>
                    <a:pt x="525" y="514"/>
                  </a:lnTo>
                  <a:lnTo>
                    <a:pt x="531" y="516"/>
                  </a:lnTo>
                  <a:lnTo>
                    <a:pt x="537" y="517"/>
                  </a:lnTo>
                  <a:lnTo>
                    <a:pt x="543" y="518"/>
                  </a:lnTo>
                  <a:lnTo>
                    <a:pt x="548" y="520"/>
                  </a:lnTo>
                  <a:lnTo>
                    <a:pt x="555" y="522"/>
                  </a:lnTo>
                  <a:lnTo>
                    <a:pt x="560" y="525"/>
                  </a:lnTo>
                  <a:lnTo>
                    <a:pt x="564" y="529"/>
                  </a:lnTo>
                  <a:lnTo>
                    <a:pt x="569" y="534"/>
                  </a:lnTo>
                  <a:lnTo>
                    <a:pt x="620" y="584"/>
                  </a:lnTo>
                  <a:lnTo>
                    <a:pt x="624" y="588"/>
                  </a:lnTo>
                  <a:lnTo>
                    <a:pt x="628" y="594"/>
                  </a:lnTo>
                  <a:lnTo>
                    <a:pt x="631" y="599"/>
                  </a:lnTo>
                  <a:lnTo>
                    <a:pt x="634" y="605"/>
                  </a:lnTo>
                  <a:lnTo>
                    <a:pt x="635" y="610"/>
                  </a:lnTo>
                  <a:lnTo>
                    <a:pt x="637" y="616"/>
                  </a:lnTo>
                  <a:lnTo>
                    <a:pt x="638" y="622"/>
                  </a:lnTo>
                  <a:lnTo>
                    <a:pt x="638" y="628"/>
                  </a:lnTo>
                  <a:lnTo>
                    <a:pt x="638" y="635"/>
                  </a:lnTo>
                  <a:lnTo>
                    <a:pt x="637" y="641"/>
                  </a:lnTo>
                  <a:lnTo>
                    <a:pt x="635" y="646"/>
                  </a:lnTo>
                  <a:lnTo>
                    <a:pt x="634" y="653"/>
                  </a:lnTo>
                  <a:lnTo>
                    <a:pt x="631" y="658"/>
                  </a:lnTo>
                  <a:lnTo>
                    <a:pt x="628" y="664"/>
                  </a:lnTo>
                  <a:lnTo>
                    <a:pt x="624" y="668"/>
                  </a:lnTo>
                  <a:lnTo>
                    <a:pt x="620" y="673"/>
                  </a:lnTo>
                  <a:lnTo>
                    <a:pt x="592" y="701"/>
                  </a:lnTo>
                  <a:lnTo>
                    <a:pt x="586" y="706"/>
                  </a:lnTo>
                  <a:lnTo>
                    <a:pt x="579" y="712"/>
                  </a:lnTo>
                  <a:lnTo>
                    <a:pt x="572" y="716"/>
                  </a:lnTo>
                  <a:lnTo>
                    <a:pt x="564" y="719"/>
                  </a:lnTo>
                  <a:lnTo>
                    <a:pt x="556" y="723"/>
                  </a:lnTo>
                  <a:lnTo>
                    <a:pt x="548" y="725"/>
                  </a:lnTo>
                  <a:lnTo>
                    <a:pt x="540" y="726"/>
                  </a:lnTo>
                  <a:lnTo>
                    <a:pt x="531" y="726"/>
                  </a:lnTo>
                  <a:lnTo>
                    <a:pt x="518" y="725"/>
                  </a:lnTo>
                  <a:lnTo>
                    <a:pt x="505" y="723"/>
                  </a:lnTo>
                  <a:lnTo>
                    <a:pt x="493" y="718"/>
                  </a:lnTo>
                  <a:lnTo>
                    <a:pt x="483" y="712"/>
                  </a:lnTo>
                  <a:lnTo>
                    <a:pt x="460" y="696"/>
                  </a:lnTo>
                  <a:lnTo>
                    <a:pt x="437" y="680"/>
                  </a:lnTo>
                  <a:lnTo>
                    <a:pt x="415" y="662"/>
                  </a:lnTo>
                  <a:lnTo>
                    <a:pt x="393" y="645"/>
                  </a:lnTo>
                  <a:lnTo>
                    <a:pt x="371" y="627"/>
                  </a:lnTo>
                  <a:lnTo>
                    <a:pt x="351" y="609"/>
                  </a:lnTo>
                  <a:lnTo>
                    <a:pt x="329" y="590"/>
                  </a:lnTo>
                  <a:lnTo>
                    <a:pt x="310" y="570"/>
                  </a:lnTo>
                  <a:lnTo>
                    <a:pt x="290" y="550"/>
                  </a:lnTo>
                  <a:lnTo>
                    <a:pt x="270" y="529"/>
                  </a:lnTo>
                  <a:lnTo>
                    <a:pt x="252" y="508"/>
                  </a:lnTo>
                  <a:lnTo>
                    <a:pt x="234" y="487"/>
                  </a:lnTo>
                  <a:lnTo>
                    <a:pt x="217" y="465"/>
                  </a:lnTo>
                  <a:lnTo>
                    <a:pt x="200" y="443"/>
                  </a:lnTo>
                  <a:lnTo>
                    <a:pt x="184" y="420"/>
                  </a:lnTo>
                  <a:lnTo>
                    <a:pt x="167" y="396"/>
                  </a:lnTo>
                  <a:lnTo>
                    <a:pt x="164" y="390"/>
                  </a:lnTo>
                  <a:lnTo>
                    <a:pt x="161" y="384"/>
                  </a:lnTo>
                  <a:lnTo>
                    <a:pt x="158" y="376"/>
                  </a:lnTo>
                  <a:lnTo>
                    <a:pt x="156" y="370"/>
                  </a:lnTo>
                  <a:lnTo>
                    <a:pt x="155" y="362"/>
                  </a:lnTo>
                  <a:lnTo>
                    <a:pt x="153" y="355"/>
                  </a:lnTo>
                  <a:lnTo>
                    <a:pt x="153" y="347"/>
                  </a:lnTo>
                  <a:lnTo>
                    <a:pt x="155" y="340"/>
                  </a:lnTo>
                  <a:lnTo>
                    <a:pt x="155" y="333"/>
                  </a:lnTo>
                  <a:lnTo>
                    <a:pt x="157" y="326"/>
                  </a:lnTo>
                  <a:lnTo>
                    <a:pt x="159" y="319"/>
                  </a:lnTo>
                  <a:lnTo>
                    <a:pt x="162" y="312"/>
                  </a:lnTo>
                  <a:lnTo>
                    <a:pt x="165" y="305"/>
                  </a:lnTo>
                  <a:lnTo>
                    <a:pt x="170" y="299"/>
                  </a:lnTo>
                  <a:lnTo>
                    <a:pt x="174" y="293"/>
                  </a:lnTo>
                  <a:lnTo>
                    <a:pt x="179" y="287"/>
                  </a:lnTo>
                  <a:close/>
                  <a:moveTo>
                    <a:pt x="31" y="75"/>
                  </a:moveTo>
                  <a:lnTo>
                    <a:pt x="31" y="68"/>
                  </a:lnTo>
                  <a:lnTo>
                    <a:pt x="32" y="62"/>
                  </a:lnTo>
                  <a:lnTo>
                    <a:pt x="34" y="56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4" y="44"/>
                  </a:lnTo>
                  <a:lnTo>
                    <a:pt x="48" y="40"/>
                  </a:lnTo>
                  <a:lnTo>
                    <a:pt x="53" y="37"/>
                  </a:lnTo>
                  <a:lnTo>
                    <a:pt x="62" y="34"/>
                  </a:lnTo>
                  <a:lnTo>
                    <a:pt x="72" y="32"/>
                  </a:lnTo>
                  <a:lnTo>
                    <a:pt x="82" y="30"/>
                  </a:lnTo>
                  <a:lnTo>
                    <a:pt x="91" y="30"/>
                  </a:lnTo>
                  <a:lnTo>
                    <a:pt x="737" y="30"/>
                  </a:lnTo>
                  <a:lnTo>
                    <a:pt x="740" y="30"/>
                  </a:lnTo>
                  <a:lnTo>
                    <a:pt x="742" y="29"/>
                  </a:lnTo>
                  <a:lnTo>
                    <a:pt x="746" y="27"/>
                  </a:lnTo>
                  <a:lnTo>
                    <a:pt x="748" y="25"/>
                  </a:lnTo>
                  <a:lnTo>
                    <a:pt x="750" y="23"/>
                  </a:lnTo>
                  <a:lnTo>
                    <a:pt x="751" y="21"/>
                  </a:lnTo>
                  <a:lnTo>
                    <a:pt x="752" y="18"/>
                  </a:lnTo>
                  <a:lnTo>
                    <a:pt x="752" y="15"/>
                  </a:lnTo>
                  <a:lnTo>
                    <a:pt x="752" y="11"/>
                  </a:lnTo>
                  <a:lnTo>
                    <a:pt x="751" y="9"/>
                  </a:lnTo>
                  <a:lnTo>
                    <a:pt x="750" y="6"/>
                  </a:lnTo>
                  <a:lnTo>
                    <a:pt x="748" y="4"/>
                  </a:lnTo>
                  <a:lnTo>
                    <a:pt x="746" y="3"/>
                  </a:lnTo>
                  <a:lnTo>
                    <a:pt x="742" y="1"/>
                  </a:lnTo>
                  <a:lnTo>
                    <a:pt x="740" y="0"/>
                  </a:lnTo>
                  <a:lnTo>
                    <a:pt x="737" y="0"/>
                  </a:lnTo>
                  <a:lnTo>
                    <a:pt x="91" y="0"/>
                  </a:lnTo>
                  <a:lnTo>
                    <a:pt x="81" y="0"/>
                  </a:lnTo>
                  <a:lnTo>
                    <a:pt x="71" y="1"/>
                  </a:lnTo>
                  <a:lnTo>
                    <a:pt x="62" y="3"/>
                  </a:lnTo>
                  <a:lnTo>
                    <a:pt x="54" y="5"/>
                  </a:lnTo>
                  <a:lnTo>
                    <a:pt x="45" y="8"/>
                  </a:lnTo>
                  <a:lnTo>
                    <a:pt x="38" y="11"/>
                  </a:lnTo>
                  <a:lnTo>
                    <a:pt x="31" y="16"/>
                  </a:lnTo>
                  <a:lnTo>
                    <a:pt x="25" y="20"/>
                  </a:lnTo>
                  <a:lnTo>
                    <a:pt x="19" y="25"/>
                  </a:lnTo>
                  <a:lnTo>
                    <a:pt x="14" y="31"/>
                  </a:lnTo>
                  <a:lnTo>
                    <a:pt x="11" y="37"/>
                  </a:lnTo>
                  <a:lnTo>
                    <a:pt x="7" y="44"/>
                  </a:lnTo>
                  <a:lnTo>
                    <a:pt x="4" y="51"/>
                  </a:lnTo>
                  <a:lnTo>
                    <a:pt x="2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202"/>
                  </a:lnTo>
                  <a:lnTo>
                    <a:pt x="61" y="202"/>
                  </a:lnTo>
                  <a:lnTo>
                    <a:pt x="67" y="203"/>
                  </a:lnTo>
                  <a:lnTo>
                    <a:pt x="72" y="204"/>
                  </a:lnTo>
                  <a:lnTo>
                    <a:pt x="77" y="208"/>
                  </a:lnTo>
                  <a:lnTo>
                    <a:pt x="82" y="211"/>
                  </a:lnTo>
                  <a:lnTo>
                    <a:pt x="86" y="216"/>
                  </a:lnTo>
                  <a:lnTo>
                    <a:pt x="88" y="221"/>
                  </a:lnTo>
                  <a:lnTo>
                    <a:pt x="90" y="227"/>
                  </a:lnTo>
                  <a:lnTo>
                    <a:pt x="91" y="232"/>
                  </a:lnTo>
                  <a:lnTo>
                    <a:pt x="90" y="239"/>
                  </a:lnTo>
                  <a:lnTo>
                    <a:pt x="88" y="244"/>
                  </a:lnTo>
                  <a:lnTo>
                    <a:pt x="86" y="249"/>
                  </a:lnTo>
                  <a:lnTo>
                    <a:pt x="82" y="254"/>
                  </a:lnTo>
                  <a:lnTo>
                    <a:pt x="77" y="257"/>
                  </a:lnTo>
                  <a:lnTo>
                    <a:pt x="72" y="260"/>
                  </a:lnTo>
                  <a:lnTo>
                    <a:pt x="67" y="262"/>
                  </a:lnTo>
                  <a:lnTo>
                    <a:pt x="61" y="262"/>
                  </a:lnTo>
                  <a:lnTo>
                    <a:pt x="0" y="262"/>
                  </a:lnTo>
                  <a:lnTo>
                    <a:pt x="0" y="328"/>
                  </a:lnTo>
                  <a:lnTo>
                    <a:pt x="61" y="328"/>
                  </a:lnTo>
                  <a:lnTo>
                    <a:pt x="67" y="329"/>
                  </a:lnTo>
                  <a:lnTo>
                    <a:pt x="72" y="331"/>
                  </a:lnTo>
                  <a:lnTo>
                    <a:pt x="77" y="333"/>
                  </a:lnTo>
                  <a:lnTo>
                    <a:pt x="82" y="337"/>
                  </a:lnTo>
                  <a:lnTo>
                    <a:pt x="86" y="342"/>
                  </a:lnTo>
                  <a:lnTo>
                    <a:pt x="88" y="347"/>
                  </a:lnTo>
                  <a:lnTo>
                    <a:pt x="90" y="352"/>
                  </a:lnTo>
                  <a:lnTo>
                    <a:pt x="91" y="359"/>
                  </a:lnTo>
                  <a:lnTo>
                    <a:pt x="90" y="364"/>
                  </a:lnTo>
                  <a:lnTo>
                    <a:pt x="88" y="371"/>
                  </a:lnTo>
                  <a:lnTo>
                    <a:pt x="86" y="375"/>
                  </a:lnTo>
                  <a:lnTo>
                    <a:pt x="82" y="379"/>
                  </a:lnTo>
                  <a:lnTo>
                    <a:pt x="77" y="384"/>
                  </a:lnTo>
                  <a:lnTo>
                    <a:pt x="72" y="386"/>
                  </a:lnTo>
                  <a:lnTo>
                    <a:pt x="67" y="388"/>
                  </a:lnTo>
                  <a:lnTo>
                    <a:pt x="61" y="389"/>
                  </a:lnTo>
                  <a:lnTo>
                    <a:pt x="0" y="388"/>
                  </a:lnTo>
                  <a:lnTo>
                    <a:pt x="0" y="454"/>
                  </a:lnTo>
                  <a:lnTo>
                    <a:pt x="61" y="454"/>
                  </a:lnTo>
                  <a:lnTo>
                    <a:pt x="67" y="454"/>
                  </a:lnTo>
                  <a:lnTo>
                    <a:pt x="72" y="457"/>
                  </a:lnTo>
                  <a:lnTo>
                    <a:pt x="77" y="460"/>
                  </a:lnTo>
                  <a:lnTo>
                    <a:pt x="82" y="463"/>
                  </a:lnTo>
                  <a:lnTo>
                    <a:pt x="86" y="467"/>
                  </a:lnTo>
                  <a:lnTo>
                    <a:pt x="88" y="473"/>
                  </a:lnTo>
                  <a:lnTo>
                    <a:pt x="90" y="478"/>
                  </a:lnTo>
                  <a:lnTo>
                    <a:pt x="91" y="484"/>
                  </a:lnTo>
                  <a:lnTo>
                    <a:pt x="90" y="491"/>
                  </a:lnTo>
                  <a:lnTo>
                    <a:pt x="88" y="496"/>
                  </a:lnTo>
                  <a:lnTo>
                    <a:pt x="86" y="502"/>
                  </a:lnTo>
                  <a:lnTo>
                    <a:pt x="82" y="506"/>
                  </a:lnTo>
                  <a:lnTo>
                    <a:pt x="77" y="509"/>
                  </a:lnTo>
                  <a:lnTo>
                    <a:pt x="72" y="512"/>
                  </a:lnTo>
                  <a:lnTo>
                    <a:pt x="67" y="513"/>
                  </a:lnTo>
                  <a:lnTo>
                    <a:pt x="61" y="514"/>
                  </a:lnTo>
                  <a:lnTo>
                    <a:pt x="0" y="514"/>
                  </a:lnTo>
                  <a:lnTo>
                    <a:pt x="0" y="580"/>
                  </a:lnTo>
                  <a:lnTo>
                    <a:pt x="61" y="580"/>
                  </a:lnTo>
                  <a:lnTo>
                    <a:pt x="67" y="581"/>
                  </a:lnTo>
                  <a:lnTo>
                    <a:pt x="72" y="582"/>
                  </a:lnTo>
                  <a:lnTo>
                    <a:pt x="77" y="585"/>
                  </a:lnTo>
                  <a:lnTo>
                    <a:pt x="82" y="588"/>
                  </a:lnTo>
                  <a:lnTo>
                    <a:pt x="86" y="594"/>
                  </a:lnTo>
                  <a:lnTo>
                    <a:pt x="88" y="598"/>
                  </a:lnTo>
                  <a:lnTo>
                    <a:pt x="90" y="605"/>
                  </a:lnTo>
                  <a:lnTo>
                    <a:pt x="91" y="610"/>
                  </a:lnTo>
                  <a:lnTo>
                    <a:pt x="90" y="616"/>
                  </a:lnTo>
                  <a:lnTo>
                    <a:pt x="88" y="622"/>
                  </a:lnTo>
                  <a:lnTo>
                    <a:pt x="86" y="627"/>
                  </a:lnTo>
                  <a:lnTo>
                    <a:pt x="82" y="631"/>
                  </a:lnTo>
                  <a:lnTo>
                    <a:pt x="77" y="635"/>
                  </a:lnTo>
                  <a:lnTo>
                    <a:pt x="72" y="638"/>
                  </a:lnTo>
                  <a:lnTo>
                    <a:pt x="67" y="640"/>
                  </a:lnTo>
                  <a:lnTo>
                    <a:pt x="61" y="640"/>
                  </a:lnTo>
                  <a:lnTo>
                    <a:pt x="0" y="640"/>
                  </a:lnTo>
                  <a:lnTo>
                    <a:pt x="0" y="706"/>
                  </a:lnTo>
                  <a:lnTo>
                    <a:pt x="61" y="706"/>
                  </a:lnTo>
                  <a:lnTo>
                    <a:pt x="67" y="706"/>
                  </a:lnTo>
                  <a:lnTo>
                    <a:pt x="72" y="709"/>
                  </a:lnTo>
                  <a:lnTo>
                    <a:pt x="77" y="711"/>
                  </a:lnTo>
                  <a:lnTo>
                    <a:pt x="82" y="715"/>
                  </a:lnTo>
                  <a:lnTo>
                    <a:pt x="86" y="719"/>
                  </a:lnTo>
                  <a:lnTo>
                    <a:pt x="88" y="725"/>
                  </a:lnTo>
                  <a:lnTo>
                    <a:pt x="90" y="730"/>
                  </a:lnTo>
                  <a:lnTo>
                    <a:pt x="91" y="736"/>
                  </a:lnTo>
                  <a:lnTo>
                    <a:pt x="90" y="742"/>
                  </a:lnTo>
                  <a:lnTo>
                    <a:pt x="88" y="748"/>
                  </a:lnTo>
                  <a:lnTo>
                    <a:pt x="86" y="753"/>
                  </a:lnTo>
                  <a:lnTo>
                    <a:pt x="82" y="757"/>
                  </a:lnTo>
                  <a:lnTo>
                    <a:pt x="77" y="761"/>
                  </a:lnTo>
                  <a:lnTo>
                    <a:pt x="72" y="763"/>
                  </a:lnTo>
                  <a:lnTo>
                    <a:pt x="67" y="765"/>
                  </a:lnTo>
                  <a:lnTo>
                    <a:pt x="61" y="766"/>
                  </a:lnTo>
                  <a:lnTo>
                    <a:pt x="0" y="766"/>
                  </a:lnTo>
                  <a:lnTo>
                    <a:pt x="0" y="782"/>
                  </a:lnTo>
                  <a:lnTo>
                    <a:pt x="1" y="790"/>
                  </a:lnTo>
                  <a:lnTo>
                    <a:pt x="2" y="800"/>
                  </a:lnTo>
                  <a:lnTo>
                    <a:pt x="4" y="808"/>
                  </a:lnTo>
                  <a:lnTo>
                    <a:pt x="8" y="817"/>
                  </a:lnTo>
                  <a:lnTo>
                    <a:pt x="12" y="824"/>
                  </a:lnTo>
                  <a:lnTo>
                    <a:pt x="16" y="832"/>
                  </a:lnTo>
                  <a:lnTo>
                    <a:pt x="20" y="838"/>
                  </a:lnTo>
                  <a:lnTo>
                    <a:pt x="27" y="845"/>
                  </a:lnTo>
                  <a:lnTo>
                    <a:pt x="33" y="851"/>
                  </a:lnTo>
                  <a:lnTo>
                    <a:pt x="40" y="857"/>
                  </a:lnTo>
                  <a:lnTo>
                    <a:pt x="47" y="861"/>
                  </a:lnTo>
                  <a:lnTo>
                    <a:pt x="56" y="864"/>
                  </a:lnTo>
                  <a:lnTo>
                    <a:pt x="63" y="867"/>
                  </a:lnTo>
                  <a:lnTo>
                    <a:pt x="72" y="869"/>
                  </a:lnTo>
                  <a:lnTo>
                    <a:pt x="82" y="871"/>
                  </a:lnTo>
                  <a:lnTo>
                    <a:pt x="91" y="872"/>
                  </a:lnTo>
                  <a:lnTo>
                    <a:pt x="752" y="872"/>
                  </a:lnTo>
                  <a:lnTo>
                    <a:pt x="752" y="120"/>
                  </a:lnTo>
                  <a:lnTo>
                    <a:pt x="91" y="120"/>
                  </a:lnTo>
                  <a:lnTo>
                    <a:pt x="82" y="120"/>
                  </a:lnTo>
                  <a:lnTo>
                    <a:pt x="72" y="119"/>
                  </a:lnTo>
                  <a:lnTo>
                    <a:pt x="62" y="116"/>
                  </a:lnTo>
                  <a:lnTo>
                    <a:pt x="53" y="112"/>
                  </a:lnTo>
                  <a:lnTo>
                    <a:pt x="48" y="109"/>
                  </a:lnTo>
                  <a:lnTo>
                    <a:pt x="44" y="107"/>
                  </a:lnTo>
                  <a:lnTo>
                    <a:pt x="40" y="103"/>
                  </a:lnTo>
                  <a:lnTo>
                    <a:pt x="37" y="98"/>
                  </a:lnTo>
                  <a:lnTo>
                    <a:pt x="34" y="94"/>
                  </a:lnTo>
                  <a:lnTo>
                    <a:pt x="32" y="89"/>
                  </a:lnTo>
                  <a:lnTo>
                    <a:pt x="31" y="82"/>
                  </a:lnTo>
                  <a:lnTo>
                    <a:pt x="31" y="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2014">
              <a:extLst>
                <a:ext uri="{FF2B5EF4-FFF2-40B4-BE49-F238E27FC236}">
                  <a16:creationId xmlns:a16="http://schemas.microsoft.com/office/drawing/2014/main" id="{410AA0D2-8757-44D2-9034-DAC6F658D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0938" y="1368425"/>
              <a:ext cx="201613" cy="9525"/>
            </a:xfrm>
            <a:custGeom>
              <a:avLst/>
              <a:gdLst>
                <a:gd name="T0" fmla="*/ 15 w 637"/>
                <a:gd name="T1" fmla="*/ 0 h 30"/>
                <a:gd name="T2" fmla="*/ 13 w 637"/>
                <a:gd name="T3" fmla="*/ 0 h 30"/>
                <a:gd name="T4" fmla="*/ 10 w 637"/>
                <a:gd name="T5" fmla="*/ 1 h 30"/>
                <a:gd name="T6" fmla="*/ 8 w 637"/>
                <a:gd name="T7" fmla="*/ 3 h 30"/>
                <a:gd name="T8" fmla="*/ 5 w 637"/>
                <a:gd name="T9" fmla="*/ 4 h 30"/>
                <a:gd name="T10" fmla="*/ 4 w 637"/>
                <a:gd name="T11" fmla="*/ 6 h 30"/>
                <a:gd name="T12" fmla="*/ 1 w 637"/>
                <a:gd name="T13" fmla="*/ 9 h 30"/>
                <a:gd name="T14" fmla="*/ 1 w 637"/>
                <a:gd name="T15" fmla="*/ 11 h 30"/>
                <a:gd name="T16" fmla="*/ 0 w 637"/>
                <a:gd name="T17" fmla="*/ 15 h 30"/>
                <a:gd name="T18" fmla="*/ 1 w 637"/>
                <a:gd name="T19" fmla="*/ 18 h 30"/>
                <a:gd name="T20" fmla="*/ 1 w 637"/>
                <a:gd name="T21" fmla="*/ 21 h 30"/>
                <a:gd name="T22" fmla="*/ 4 w 637"/>
                <a:gd name="T23" fmla="*/ 23 h 30"/>
                <a:gd name="T24" fmla="*/ 5 w 637"/>
                <a:gd name="T25" fmla="*/ 25 h 30"/>
                <a:gd name="T26" fmla="*/ 8 w 637"/>
                <a:gd name="T27" fmla="*/ 28 h 30"/>
                <a:gd name="T28" fmla="*/ 10 w 637"/>
                <a:gd name="T29" fmla="*/ 29 h 30"/>
                <a:gd name="T30" fmla="*/ 13 w 637"/>
                <a:gd name="T31" fmla="*/ 30 h 30"/>
                <a:gd name="T32" fmla="*/ 15 w 637"/>
                <a:gd name="T33" fmla="*/ 30 h 30"/>
                <a:gd name="T34" fmla="*/ 622 w 637"/>
                <a:gd name="T35" fmla="*/ 30 h 30"/>
                <a:gd name="T36" fmla="*/ 625 w 637"/>
                <a:gd name="T37" fmla="*/ 30 h 30"/>
                <a:gd name="T38" fmla="*/ 628 w 637"/>
                <a:gd name="T39" fmla="*/ 29 h 30"/>
                <a:gd name="T40" fmla="*/ 630 w 637"/>
                <a:gd name="T41" fmla="*/ 28 h 30"/>
                <a:gd name="T42" fmla="*/ 633 w 637"/>
                <a:gd name="T43" fmla="*/ 25 h 30"/>
                <a:gd name="T44" fmla="*/ 634 w 637"/>
                <a:gd name="T45" fmla="*/ 23 h 30"/>
                <a:gd name="T46" fmla="*/ 636 w 637"/>
                <a:gd name="T47" fmla="*/ 21 h 30"/>
                <a:gd name="T48" fmla="*/ 636 w 637"/>
                <a:gd name="T49" fmla="*/ 18 h 30"/>
                <a:gd name="T50" fmla="*/ 637 w 637"/>
                <a:gd name="T51" fmla="*/ 15 h 30"/>
                <a:gd name="T52" fmla="*/ 636 w 637"/>
                <a:gd name="T53" fmla="*/ 11 h 30"/>
                <a:gd name="T54" fmla="*/ 636 w 637"/>
                <a:gd name="T55" fmla="*/ 9 h 30"/>
                <a:gd name="T56" fmla="*/ 634 w 637"/>
                <a:gd name="T57" fmla="*/ 6 h 30"/>
                <a:gd name="T58" fmla="*/ 633 w 637"/>
                <a:gd name="T59" fmla="*/ 4 h 30"/>
                <a:gd name="T60" fmla="*/ 630 w 637"/>
                <a:gd name="T61" fmla="*/ 3 h 30"/>
                <a:gd name="T62" fmla="*/ 628 w 637"/>
                <a:gd name="T63" fmla="*/ 1 h 30"/>
                <a:gd name="T64" fmla="*/ 625 w 637"/>
                <a:gd name="T65" fmla="*/ 0 h 30"/>
                <a:gd name="T66" fmla="*/ 622 w 637"/>
                <a:gd name="T67" fmla="*/ 0 h 30"/>
                <a:gd name="T68" fmla="*/ 15 w 637"/>
                <a:gd name="T6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7" h="30">
                  <a:moveTo>
                    <a:pt x="15" y="0"/>
                  </a:moveTo>
                  <a:lnTo>
                    <a:pt x="13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5" y="4"/>
                  </a:lnTo>
                  <a:lnTo>
                    <a:pt x="4" y="6"/>
                  </a:lnTo>
                  <a:lnTo>
                    <a:pt x="1" y="9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1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8" y="28"/>
                  </a:lnTo>
                  <a:lnTo>
                    <a:pt x="10" y="29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622" y="30"/>
                  </a:lnTo>
                  <a:lnTo>
                    <a:pt x="625" y="30"/>
                  </a:lnTo>
                  <a:lnTo>
                    <a:pt x="628" y="29"/>
                  </a:lnTo>
                  <a:lnTo>
                    <a:pt x="630" y="28"/>
                  </a:lnTo>
                  <a:lnTo>
                    <a:pt x="633" y="25"/>
                  </a:lnTo>
                  <a:lnTo>
                    <a:pt x="634" y="23"/>
                  </a:lnTo>
                  <a:lnTo>
                    <a:pt x="636" y="21"/>
                  </a:lnTo>
                  <a:lnTo>
                    <a:pt x="636" y="18"/>
                  </a:lnTo>
                  <a:lnTo>
                    <a:pt x="637" y="15"/>
                  </a:lnTo>
                  <a:lnTo>
                    <a:pt x="636" y="11"/>
                  </a:lnTo>
                  <a:lnTo>
                    <a:pt x="636" y="9"/>
                  </a:lnTo>
                  <a:lnTo>
                    <a:pt x="634" y="6"/>
                  </a:lnTo>
                  <a:lnTo>
                    <a:pt x="633" y="4"/>
                  </a:lnTo>
                  <a:lnTo>
                    <a:pt x="630" y="3"/>
                  </a:lnTo>
                  <a:lnTo>
                    <a:pt x="628" y="1"/>
                  </a:lnTo>
                  <a:lnTo>
                    <a:pt x="625" y="0"/>
                  </a:lnTo>
                  <a:lnTo>
                    <a:pt x="622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Freeform 2015">
              <a:extLst>
                <a:ext uri="{FF2B5EF4-FFF2-40B4-BE49-F238E27FC236}">
                  <a16:creationId xmlns:a16="http://schemas.microsoft.com/office/drawing/2014/main" id="{5A7B8098-4BCE-4F96-92C6-7267775AB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2838" y="1417638"/>
              <a:ext cx="38100" cy="9525"/>
            </a:xfrm>
            <a:custGeom>
              <a:avLst/>
              <a:gdLst>
                <a:gd name="T0" fmla="*/ 15 w 121"/>
                <a:gd name="T1" fmla="*/ 30 h 30"/>
                <a:gd name="T2" fmla="*/ 106 w 121"/>
                <a:gd name="T3" fmla="*/ 30 h 30"/>
                <a:gd name="T4" fmla="*/ 108 w 121"/>
                <a:gd name="T5" fmla="*/ 30 h 30"/>
                <a:gd name="T6" fmla="*/ 112 w 121"/>
                <a:gd name="T7" fmla="*/ 29 h 30"/>
                <a:gd name="T8" fmla="*/ 114 w 121"/>
                <a:gd name="T9" fmla="*/ 28 h 30"/>
                <a:gd name="T10" fmla="*/ 116 w 121"/>
                <a:gd name="T11" fmla="*/ 26 h 30"/>
                <a:gd name="T12" fmla="*/ 118 w 121"/>
                <a:gd name="T13" fmla="*/ 24 h 30"/>
                <a:gd name="T14" fmla="*/ 119 w 121"/>
                <a:gd name="T15" fmla="*/ 22 h 30"/>
                <a:gd name="T16" fmla="*/ 120 w 121"/>
                <a:gd name="T17" fmla="*/ 19 h 30"/>
                <a:gd name="T18" fmla="*/ 121 w 121"/>
                <a:gd name="T19" fmla="*/ 15 h 30"/>
                <a:gd name="T20" fmla="*/ 120 w 121"/>
                <a:gd name="T21" fmla="*/ 12 h 30"/>
                <a:gd name="T22" fmla="*/ 119 w 121"/>
                <a:gd name="T23" fmla="*/ 10 h 30"/>
                <a:gd name="T24" fmla="*/ 118 w 121"/>
                <a:gd name="T25" fmla="*/ 7 h 30"/>
                <a:gd name="T26" fmla="*/ 116 w 121"/>
                <a:gd name="T27" fmla="*/ 5 h 30"/>
                <a:gd name="T28" fmla="*/ 114 w 121"/>
                <a:gd name="T29" fmla="*/ 4 h 30"/>
                <a:gd name="T30" fmla="*/ 112 w 121"/>
                <a:gd name="T31" fmla="*/ 1 h 30"/>
                <a:gd name="T32" fmla="*/ 108 w 121"/>
                <a:gd name="T33" fmla="*/ 1 h 30"/>
                <a:gd name="T34" fmla="*/ 106 w 121"/>
                <a:gd name="T35" fmla="*/ 0 h 30"/>
                <a:gd name="T36" fmla="*/ 15 w 121"/>
                <a:gd name="T37" fmla="*/ 0 h 30"/>
                <a:gd name="T38" fmla="*/ 13 w 121"/>
                <a:gd name="T39" fmla="*/ 1 h 30"/>
                <a:gd name="T40" fmla="*/ 10 w 121"/>
                <a:gd name="T41" fmla="*/ 1 h 30"/>
                <a:gd name="T42" fmla="*/ 8 w 121"/>
                <a:gd name="T43" fmla="*/ 4 h 30"/>
                <a:gd name="T44" fmla="*/ 5 w 121"/>
                <a:gd name="T45" fmla="*/ 5 h 30"/>
                <a:gd name="T46" fmla="*/ 3 w 121"/>
                <a:gd name="T47" fmla="*/ 7 h 30"/>
                <a:gd name="T48" fmla="*/ 2 w 121"/>
                <a:gd name="T49" fmla="*/ 10 h 30"/>
                <a:gd name="T50" fmla="*/ 1 w 121"/>
                <a:gd name="T51" fmla="*/ 12 h 30"/>
                <a:gd name="T52" fmla="*/ 0 w 121"/>
                <a:gd name="T53" fmla="*/ 15 h 30"/>
                <a:gd name="T54" fmla="*/ 1 w 121"/>
                <a:gd name="T55" fmla="*/ 19 h 30"/>
                <a:gd name="T56" fmla="*/ 2 w 121"/>
                <a:gd name="T57" fmla="*/ 22 h 30"/>
                <a:gd name="T58" fmla="*/ 3 w 121"/>
                <a:gd name="T59" fmla="*/ 24 h 30"/>
                <a:gd name="T60" fmla="*/ 5 w 121"/>
                <a:gd name="T61" fmla="*/ 26 h 30"/>
                <a:gd name="T62" fmla="*/ 8 w 121"/>
                <a:gd name="T63" fmla="*/ 28 h 30"/>
                <a:gd name="T64" fmla="*/ 10 w 121"/>
                <a:gd name="T65" fmla="*/ 29 h 30"/>
                <a:gd name="T66" fmla="*/ 13 w 121"/>
                <a:gd name="T67" fmla="*/ 30 h 30"/>
                <a:gd name="T68" fmla="*/ 15 w 121"/>
                <a:gd name="T69" fmla="*/ 30 h 30"/>
                <a:gd name="T70" fmla="*/ 15 w 121"/>
                <a:gd name="T7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30">
                  <a:moveTo>
                    <a:pt x="15" y="30"/>
                  </a:moveTo>
                  <a:lnTo>
                    <a:pt x="106" y="30"/>
                  </a:lnTo>
                  <a:lnTo>
                    <a:pt x="108" y="30"/>
                  </a:lnTo>
                  <a:lnTo>
                    <a:pt x="112" y="29"/>
                  </a:lnTo>
                  <a:lnTo>
                    <a:pt x="114" y="28"/>
                  </a:lnTo>
                  <a:lnTo>
                    <a:pt x="116" y="26"/>
                  </a:lnTo>
                  <a:lnTo>
                    <a:pt x="118" y="24"/>
                  </a:lnTo>
                  <a:lnTo>
                    <a:pt x="119" y="22"/>
                  </a:lnTo>
                  <a:lnTo>
                    <a:pt x="120" y="19"/>
                  </a:lnTo>
                  <a:lnTo>
                    <a:pt x="121" y="15"/>
                  </a:lnTo>
                  <a:lnTo>
                    <a:pt x="120" y="12"/>
                  </a:lnTo>
                  <a:lnTo>
                    <a:pt x="119" y="10"/>
                  </a:lnTo>
                  <a:lnTo>
                    <a:pt x="118" y="7"/>
                  </a:lnTo>
                  <a:lnTo>
                    <a:pt x="116" y="5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8" y="4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1" y="19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5" y="26"/>
                  </a:lnTo>
                  <a:lnTo>
                    <a:pt x="8" y="28"/>
                  </a:lnTo>
                  <a:lnTo>
                    <a:pt x="10" y="29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2016">
              <a:extLst>
                <a:ext uri="{FF2B5EF4-FFF2-40B4-BE49-F238E27FC236}">
                  <a16:creationId xmlns:a16="http://schemas.microsoft.com/office/drawing/2014/main" id="{11002A7A-C4BF-4393-92CA-1314E57D3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2838" y="1458913"/>
              <a:ext cx="38100" cy="9525"/>
            </a:xfrm>
            <a:custGeom>
              <a:avLst/>
              <a:gdLst>
                <a:gd name="T0" fmla="*/ 15 w 121"/>
                <a:gd name="T1" fmla="*/ 30 h 31"/>
                <a:gd name="T2" fmla="*/ 106 w 121"/>
                <a:gd name="T3" fmla="*/ 30 h 31"/>
                <a:gd name="T4" fmla="*/ 108 w 121"/>
                <a:gd name="T5" fmla="*/ 30 h 31"/>
                <a:gd name="T6" fmla="*/ 112 w 121"/>
                <a:gd name="T7" fmla="*/ 29 h 31"/>
                <a:gd name="T8" fmla="*/ 114 w 121"/>
                <a:gd name="T9" fmla="*/ 28 h 31"/>
                <a:gd name="T10" fmla="*/ 116 w 121"/>
                <a:gd name="T11" fmla="*/ 26 h 31"/>
                <a:gd name="T12" fmla="*/ 118 w 121"/>
                <a:gd name="T13" fmla="*/ 23 h 31"/>
                <a:gd name="T14" fmla="*/ 119 w 121"/>
                <a:gd name="T15" fmla="*/ 21 h 31"/>
                <a:gd name="T16" fmla="*/ 120 w 121"/>
                <a:gd name="T17" fmla="*/ 18 h 31"/>
                <a:gd name="T18" fmla="*/ 121 w 121"/>
                <a:gd name="T19" fmla="*/ 16 h 31"/>
                <a:gd name="T20" fmla="*/ 120 w 121"/>
                <a:gd name="T21" fmla="*/ 13 h 31"/>
                <a:gd name="T22" fmla="*/ 119 w 121"/>
                <a:gd name="T23" fmla="*/ 9 h 31"/>
                <a:gd name="T24" fmla="*/ 118 w 121"/>
                <a:gd name="T25" fmla="*/ 7 h 31"/>
                <a:gd name="T26" fmla="*/ 116 w 121"/>
                <a:gd name="T27" fmla="*/ 5 h 31"/>
                <a:gd name="T28" fmla="*/ 114 w 121"/>
                <a:gd name="T29" fmla="*/ 3 h 31"/>
                <a:gd name="T30" fmla="*/ 112 w 121"/>
                <a:gd name="T31" fmla="*/ 2 h 31"/>
                <a:gd name="T32" fmla="*/ 108 w 121"/>
                <a:gd name="T33" fmla="*/ 1 h 31"/>
                <a:gd name="T34" fmla="*/ 106 w 121"/>
                <a:gd name="T35" fmla="*/ 1 h 31"/>
                <a:gd name="T36" fmla="*/ 15 w 121"/>
                <a:gd name="T37" fmla="*/ 0 h 31"/>
                <a:gd name="T38" fmla="*/ 13 w 121"/>
                <a:gd name="T39" fmla="*/ 1 h 31"/>
                <a:gd name="T40" fmla="*/ 10 w 121"/>
                <a:gd name="T41" fmla="*/ 2 h 31"/>
                <a:gd name="T42" fmla="*/ 8 w 121"/>
                <a:gd name="T43" fmla="*/ 3 h 31"/>
                <a:gd name="T44" fmla="*/ 5 w 121"/>
                <a:gd name="T45" fmla="*/ 5 h 31"/>
                <a:gd name="T46" fmla="*/ 3 w 121"/>
                <a:gd name="T47" fmla="*/ 7 h 31"/>
                <a:gd name="T48" fmla="*/ 2 w 121"/>
                <a:gd name="T49" fmla="*/ 9 h 31"/>
                <a:gd name="T50" fmla="*/ 1 w 121"/>
                <a:gd name="T51" fmla="*/ 13 h 31"/>
                <a:gd name="T52" fmla="*/ 0 w 121"/>
                <a:gd name="T53" fmla="*/ 16 h 31"/>
                <a:gd name="T54" fmla="*/ 1 w 121"/>
                <a:gd name="T55" fmla="*/ 18 h 31"/>
                <a:gd name="T56" fmla="*/ 2 w 121"/>
                <a:gd name="T57" fmla="*/ 21 h 31"/>
                <a:gd name="T58" fmla="*/ 3 w 121"/>
                <a:gd name="T59" fmla="*/ 23 h 31"/>
                <a:gd name="T60" fmla="*/ 5 w 121"/>
                <a:gd name="T61" fmla="*/ 26 h 31"/>
                <a:gd name="T62" fmla="*/ 8 w 121"/>
                <a:gd name="T63" fmla="*/ 28 h 31"/>
                <a:gd name="T64" fmla="*/ 10 w 121"/>
                <a:gd name="T65" fmla="*/ 29 h 31"/>
                <a:gd name="T66" fmla="*/ 13 w 121"/>
                <a:gd name="T67" fmla="*/ 30 h 31"/>
                <a:gd name="T68" fmla="*/ 15 w 121"/>
                <a:gd name="T69" fmla="*/ 31 h 31"/>
                <a:gd name="T70" fmla="*/ 15 w 121"/>
                <a:gd name="T71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31">
                  <a:moveTo>
                    <a:pt x="15" y="30"/>
                  </a:moveTo>
                  <a:lnTo>
                    <a:pt x="106" y="30"/>
                  </a:lnTo>
                  <a:lnTo>
                    <a:pt x="108" y="30"/>
                  </a:lnTo>
                  <a:lnTo>
                    <a:pt x="112" y="29"/>
                  </a:lnTo>
                  <a:lnTo>
                    <a:pt x="114" y="28"/>
                  </a:lnTo>
                  <a:lnTo>
                    <a:pt x="116" y="26"/>
                  </a:lnTo>
                  <a:lnTo>
                    <a:pt x="118" y="23"/>
                  </a:lnTo>
                  <a:lnTo>
                    <a:pt x="119" y="21"/>
                  </a:lnTo>
                  <a:lnTo>
                    <a:pt x="120" y="18"/>
                  </a:lnTo>
                  <a:lnTo>
                    <a:pt x="121" y="16"/>
                  </a:lnTo>
                  <a:lnTo>
                    <a:pt x="120" y="13"/>
                  </a:lnTo>
                  <a:lnTo>
                    <a:pt x="119" y="9"/>
                  </a:lnTo>
                  <a:lnTo>
                    <a:pt x="118" y="7"/>
                  </a:lnTo>
                  <a:lnTo>
                    <a:pt x="116" y="5"/>
                  </a:lnTo>
                  <a:lnTo>
                    <a:pt x="114" y="3"/>
                  </a:lnTo>
                  <a:lnTo>
                    <a:pt x="112" y="2"/>
                  </a:lnTo>
                  <a:lnTo>
                    <a:pt x="108" y="1"/>
                  </a:lnTo>
                  <a:lnTo>
                    <a:pt x="106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0" y="2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5" y="26"/>
                  </a:lnTo>
                  <a:lnTo>
                    <a:pt x="8" y="28"/>
                  </a:lnTo>
                  <a:lnTo>
                    <a:pt x="10" y="29"/>
                  </a:lnTo>
                  <a:lnTo>
                    <a:pt x="13" y="30"/>
                  </a:lnTo>
                  <a:lnTo>
                    <a:pt x="15" y="31"/>
                  </a:lnTo>
                  <a:lnTo>
                    <a:pt x="1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Freeform 2017">
              <a:extLst>
                <a:ext uri="{FF2B5EF4-FFF2-40B4-BE49-F238E27FC236}">
                  <a16:creationId xmlns:a16="http://schemas.microsoft.com/office/drawing/2014/main" id="{5A8D8BF2-7F1A-4FE4-9013-CBF0CDFBA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2838" y="1498600"/>
              <a:ext cx="38100" cy="9525"/>
            </a:xfrm>
            <a:custGeom>
              <a:avLst/>
              <a:gdLst>
                <a:gd name="T0" fmla="*/ 15 w 121"/>
                <a:gd name="T1" fmla="*/ 30 h 30"/>
                <a:gd name="T2" fmla="*/ 106 w 121"/>
                <a:gd name="T3" fmla="*/ 30 h 30"/>
                <a:gd name="T4" fmla="*/ 108 w 121"/>
                <a:gd name="T5" fmla="*/ 30 h 30"/>
                <a:gd name="T6" fmla="*/ 112 w 121"/>
                <a:gd name="T7" fmla="*/ 29 h 30"/>
                <a:gd name="T8" fmla="*/ 114 w 121"/>
                <a:gd name="T9" fmla="*/ 28 h 30"/>
                <a:gd name="T10" fmla="*/ 116 w 121"/>
                <a:gd name="T11" fmla="*/ 26 h 30"/>
                <a:gd name="T12" fmla="*/ 118 w 121"/>
                <a:gd name="T13" fmla="*/ 24 h 30"/>
                <a:gd name="T14" fmla="*/ 119 w 121"/>
                <a:gd name="T15" fmla="*/ 21 h 30"/>
                <a:gd name="T16" fmla="*/ 120 w 121"/>
                <a:gd name="T17" fmla="*/ 19 h 30"/>
                <a:gd name="T18" fmla="*/ 121 w 121"/>
                <a:gd name="T19" fmla="*/ 15 h 30"/>
                <a:gd name="T20" fmla="*/ 120 w 121"/>
                <a:gd name="T21" fmla="*/ 12 h 30"/>
                <a:gd name="T22" fmla="*/ 119 w 121"/>
                <a:gd name="T23" fmla="*/ 9 h 30"/>
                <a:gd name="T24" fmla="*/ 118 w 121"/>
                <a:gd name="T25" fmla="*/ 7 h 30"/>
                <a:gd name="T26" fmla="*/ 116 w 121"/>
                <a:gd name="T27" fmla="*/ 5 h 30"/>
                <a:gd name="T28" fmla="*/ 114 w 121"/>
                <a:gd name="T29" fmla="*/ 3 h 30"/>
                <a:gd name="T30" fmla="*/ 112 w 121"/>
                <a:gd name="T31" fmla="*/ 1 h 30"/>
                <a:gd name="T32" fmla="*/ 108 w 121"/>
                <a:gd name="T33" fmla="*/ 0 h 30"/>
                <a:gd name="T34" fmla="*/ 106 w 121"/>
                <a:gd name="T35" fmla="*/ 0 h 30"/>
                <a:gd name="T36" fmla="*/ 15 w 121"/>
                <a:gd name="T37" fmla="*/ 0 h 30"/>
                <a:gd name="T38" fmla="*/ 13 w 121"/>
                <a:gd name="T39" fmla="*/ 0 h 30"/>
                <a:gd name="T40" fmla="*/ 10 w 121"/>
                <a:gd name="T41" fmla="*/ 1 h 30"/>
                <a:gd name="T42" fmla="*/ 8 w 121"/>
                <a:gd name="T43" fmla="*/ 3 h 30"/>
                <a:gd name="T44" fmla="*/ 5 w 121"/>
                <a:gd name="T45" fmla="*/ 5 h 30"/>
                <a:gd name="T46" fmla="*/ 3 w 121"/>
                <a:gd name="T47" fmla="*/ 7 h 30"/>
                <a:gd name="T48" fmla="*/ 2 w 121"/>
                <a:gd name="T49" fmla="*/ 10 h 30"/>
                <a:gd name="T50" fmla="*/ 1 w 121"/>
                <a:gd name="T51" fmla="*/ 12 h 30"/>
                <a:gd name="T52" fmla="*/ 0 w 121"/>
                <a:gd name="T53" fmla="*/ 15 h 30"/>
                <a:gd name="T54" fmla="*/ 1 w 121"/>
                <a:gd name="T55" fmla="*/ 19 h 30"/>
                <a:gd name="T56" fmla="*/ 2 w 121"/>
                <a:gd name="T57" fmla="*/ 21 h 30"/>
                <a:gd name="T58" fmla="*/ 3 w 121"/>
                <a:gd name="T59" fmla="*/ 24 h 30"/>
                <a:gd name="T60" fmla="*/ 5 w 121"/>
                <a:gd name="T61" fmla="*/ 26 h 30"/>
                <a:gd name="T62" fmla="*/ 8 w 121"/>
                <a:gd name="T63" fmla="*/ 28 h 30"/>
                <a:gd name="T64" fmla="*/ 10 w 121"/>
                <a:gd name="T65" fmla="*/ 29 h 30"/>
                <a:gd name="T66" fmla="*/ 13 w 121"/>
                <a:gd name="T67" fmla="*/ 30 h 30"/>
                <a:gd name="T68" fmla="*/ 15 w 121"/>
                <a:gd name="T69" fmla="*/ 30 h 30"/>
                <a:gd name="T70" fmla="*/ 15 w 121"/>
                <a:gd name="T7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30">
                  <a:moveTo>
                    <a:pt x="15" y="30"/>
                  </a:moveTo>
                  <a:lnTo>
                    <a:pt x="106" y="30"/>
                  </a:lnTo>
                  <a:lnTo>
                    <a:pt x="108" y="30"/>
                  </a:lnTo>
                  <a:lnTo>
                    <a:pt x="112" y="29"/>
                  </a:lnTo>
                  <a:lnTo>
                    <a:pt x="114" y="28"/>
                  </a:lnTo>
                  <a:lnTo>
                    <a:pt x="116" y="26"/>
                  </a:lnTo>
                  <a:lnTo>
                    <a:pt x="118" y="24"/>
                  </a:lnTo>
                  <a:lnTo>
                    <a:pt x="119" y="21"/>
                  </a:lnTo>
                  <a:lnTo>
                    <a:pt x="120" y="19"/>
                  </a:lnTo>
                  <a:lnTo>
                    <a:pt x="121" y="15"/>
                  </a:lnTo>
                  <a:lnTo>
                    <a:pt x="120" y="12"/>
                  </a:lnTo>
                  <a:lnTo>
                    <a:pt x="119" y="9"/>
                  </a:lnTo>
                  <a:lnTo>
                    <a:pt x="118" y="7"/>
                  </a:lnTo>
                  <a:lnTo>
                    <a:pt x="116" y="5"/>
                  </a:lnTo>
                  <a:lnTo>
                    <a:pt x="114" y="3"/>
                  </a:lnTo>
                  <a:lnTo>
                    <a:pt x="112" y="1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1" y="19"/>
                  </a:lnTo>
                  <a:lnTo>
                    <a:pt x="2" y="21"/>
                  </a:lnTo>
                  <a:lnTo>
                    <a:pt x="3" y="24"/>
                  </a:lnTo>
                  <a:lnTo>
                    <a:pt x="5" y="26"/>
                  </a:lnTo>
                  <a:lnTo>
                    <a:pt x="8" y="28"/>
                  </a:lnTo>
                  <a:lnTo>
                    <a:pt x="10" y="29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Freeform 2018">
              <a:extLst>
                <a:ext uri="{FF2B5EF4-FFF2-40B4-BE49-F238E27FC236}">
                  <a16:creationId xmlns:a16="http://schemas.microsoft.com/office/drawing/2014/main" id="{DE57FF7E-3C54-4ADB-871B-AC73D681B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2838" y="1538288"/>
              <a:ext cx="38100" cy="9525"/>
            </a:xfrm>
            <a:custGeom>
              <a:avLst/>
              <a:gdLst>
                <a:gd name="T0" fmla="*/ 15 w 121"/>
                <a:gd name="T1" fmla="*/ 30 h 30"/>
                <a:gd name="T2" fmla="*/ 106 w 121"/>
                <a:gd name="T3" fmla="*/ 30 h 30"/>
                <a:gd name="T4" fmla="*/ 108 w 121"/>
                <a:gd name="T5" fmla="*/ 30 h 30"/>
                <a:gd name="T6" fmla="*/ 112 w 121"/>
                <a:gd name="T7" fmla="*/ 29 h 30"/>
                <a:gd name="T8" fmla="*/ 114 w 121"/>
                <a:gd name="T9" fmla="*/ 28 h 30"/>
                <a:gd name="T10" fmla="*/ 116 w 121"/>
                <a:gd name="T11" fmla="*/ 26 h 30"/>
                <a:gd name="T12" fmla="*/ 118 w 121"/>
                <a:gd name="T13" fmla="*/ 23 h 30"/>
                <a:gd name="T14" fmla="*/ 119 w 121"/>
                <a:gd name="T15" fmla="*/ 21 h 30"/>
                <a:gd name="T16" fmla="*/ 120 w 121"/>
                <a:gd name="T17" fmla="*/ 18 h 30"/>
                <a:gd name="T18" fmla="*/ 121 w 121"/>
                <a:gd name="T19" fmla="*/ 15 h 30"/>
                <a:gd name="T20" fmla="*/ 120 w 121"/>
                <a:gd name="T21" fmla="*/ 12 h 30"/>
                <a:gd name="T22" fmla="*/ 119 w 121"/>
                <a:gd name="T23" fmla="*/ 10 h 30"/>
                <a:gd name="T24" fmla="*/ 118 w 121"/>
                <a:gd name="T25" fmla="*/ 6 h 30"/>
                <a:gd name="T26" fmla="*/ 116 w 121"/>
                <a:gd name="T27" fmla="*/ 4 h 30"/>
                <a:gd name="T28" fmla="*/ 114 w 121"/>
                <a:gd name="T29" fmla="*/ 3 h 30"/>
                <a:gd name="T30" fmla="*/ 112 w 121"/>
                <a:gd name="T31" fmla="*/ 1 h 30"/>
                <a:gd name="T32" fmla="*/ 108 w 121"/>
                <a:gd name="T33" fmla="*/ 0 h 30"/>
                <a:gd name="T34" fmla="*/ 106 w 121"/>
                <a:gd name="T35" fmla="*/ 0 h 30"/>
                <a:gd name="T36" fmla="*/ 15 w 121"/>
                <a:gd name="T37" fmla="*/ 0 h 30"/>
                <a:gd name="T38" fmla="*/ 13 w 121"/>
                <a:gd name="T39" fmla="*/ 0 h 30"/>
                <a:gd name="T40" fmla="*/ 10 w 121"/>
                <a:gd name="T41" fmla="*/ 1 h 30"/>
                <a:gd name="T42" fmla="*/ 8 w 121"/>
                <a:gd name="T43" fmla="*/ 3 h 30"/>
                <a:gd name="T44" fmla="*/ 5 w 121"/>
                <a:gd name="T45" fmla="*/ 4 h 30"/>
                <a:gd name="T46" fmla="*/ 3 w 121"/>
                <a:gd name="T47" fmla="*/ 6 h 30"/>
                <a:gd name="T48" fmla="*/ 2 w 121"/>
                <a:gd name="T49" fmla="*/ 10 h 30"/>
                <a:gd name="T50" fmla="*/ 1 w 121"/>
                <a:gd name="T51" fmla="*/ 12 h 30"/>
                <a:gd name="T52" fmla="*/ 0 w 121"/>
                <a:gd name="T53" fmla="*/ 15 h 30"/>
                <a:gd name="T54" fmla="*/ 1 w 121"/>
                <a:gd name="T55" fmla="*/ 18 h 30"/>
                <a:gd name="T56" fmla="*/ 2 w 121"/>
                <a:gd name="T57" fmla="*/ 21 h 30"/>
                <a:gd name="T58" fmla="*/ 3 w 121"/>
                <a:gd name="T59" fmla="*/ 23 h 30"/>
                <a:gd name="T60" fmla="*/ 5 w 121"/>
                <a:gd name="T61" fmla="*/ 26 h 30"/>
                <a:gd name="T62" fmla="*/ 8 w 121"/>
                <a:gd name="T63" fmla="*/ 28 h 30"/>
                <a:gd name="T64" fmla="*/ 10 w 121"/>
                <a:gd name="T65" fmla="*/ 29 h 30"/>
                <a:gd name="T66" fmla="*/ 13 w 121"/>
                <a:gd name="T67" fmla="*/ 30 h 30"/>
                <a:gd name="T68" fmla="*/ 15 w 121"/>
                <a:gd name="T69" fmla="*/ 30 h 30"/>
                <a:gd name="T70" fmla="*/ 15 w 121"/>
                <a:gd name="T7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30">
                  <a:moveTo>
                    <a:pt x="15" y="30"/>
                  </a:moveTo>
                  <a:lnTo>
                    <a:pt x="106" y="30"/>
                  </a:lnTo>
                  <a:lnTo>
                    <a:pt x="108" y="30"/>
                  </a:lnTo>
                  <a:lnTo>
                    <a:pt x="112" y="29"/>
                  </a:lnTo>
                  <a:lnTo>
                    <a:pt x="114" y="28"/>
                  </a:lnTo>
                  <a:lnTo>
                    <a:pt x="116" y="26"/>
                  </a:lnTo>
                  <a:lnTo>
                    <a:pt x="118" y="23"/>
                  </a:lnTo>
                  <a:lnTo>
                    <a:pt x="119" y="21"/>
                  </a:lnTo>
                  <a:lnTo>
                    <a:pt x="120" y="18"/>
                  </a:lnTo>
                  <a:lnTo>
                    <a:pt x="121" y="15"/>
                  </a:lnTo>
                  <a:lnTo>
                    <a:pt x="120" y="12"/>
                  </a:lnTo>
                  <a:lnTo>
                    <a:pt x="119" y="10"/>
                  </a:lnTo>
                  <a:lnTo>
                    <a:pt x="118" y="6"/>
                  </a:lnTo>
                  <a:lnTo>
                    <a:pt x="116" y="4"/>
                  </a:lnTo>
                  <a:lnTo>
                    <a:pt x="114" y="3"/>
                  </a:lnTo>
                  <a:lnTo>
                    <a:pt x="112" y="1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5" y="26"/>
                  </a:lnTo>
                  <a:lnTo>
                    <a:pt x="8" y="28"/>
                  </a:lnTo>
                  <a:lnTo>
                    <a:pt x="10" y="29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Freeform 2019">
              <a:extLst>
                <a:ext uri="{FF2B5EF4-FFF2-40B4-BE49-F238E27FC236}">
                  <a16:creationId xmlns:a16="http://schemas.microsoft.com/office/drawing/2014/main" id="{67442542-50C7-4C19-8FBF-1E8BD5795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2838" y="1577975"/>
              <a:ext cx="38100" cy="9525"/>
            </a:xfrm>
            <a:custGeom>
              <a:avLst/>
              <a:gdLst>
                <a:gd name="T0" fmla="*/ 121 w 121"/>
                <a:gd name="T1" fmla="*/ 15 h 30"/>
                <a:gd name="T2" fmla="*/ 120 w 121"/>
                <a:gd name="T3" fmla="*/ 12 h 30"/>
                <a:gd name="T4" fmla="*/ 119 w 121"/>
                <a:gd name="T5" fmla="*/ 9 h 30"/>
                <a:gd name="T6" fmla="*/ 118 w 121"/>
                <a:gd name="T7" fmla="*/ 7 h 30"/>
                <a:gd name="T8" fmla="*/ 116 w 121"/>
                <a:gd name="T9" fmla="*/ 5 h 30"/>
                <a:gd name="T10" fmla="*/ 114 w 121"/>
                <a:gd name="T11" fmla="*/ 3 h 30"/>
                <a:gd name="T12" fmla="*/ 112 w 121"/>
                <a:gd name="T13" fmla="*/ 2 h 30"/>
                <a:gd name="T14" fmla="*/ 108 w 121"/>
                <a:gd name="T15" fmla="*/ 0 h 30"/>
                <a:gd name="T16" fmla="*/ 106 w 121"/>
                <a:gd name="T17" fmla="*/ 0 h 30"/>
                <a:gd name="T18" fmla="*/ 15 w 121"/>
                <a:gd name="T19" fmla="*/ 0 h 30"/>
                <a:gd name="T20" fmla="*/ 13 w 121"/>
                <a:gd name="T21" fmla="*/ 0 h 30"/>
                <a:gd name="T22" fmla="*/ 10 w 121"/>
                <a:gd name="T23" fmla="*/ 2 h 30"/>
                <a:gd name="T24" fmla="*/ 8 w 121"/>
                <a:gd name="T25" fmla="*/ 3 h 30"/>
                <a:gd name="T26" fmla="*/ 5 w 121"/>
                <a:gd name="T27" fmla="*/ 5 h 30"/>
                <a:gd name="T28" fmla="*/ 3 w 121"/>
                <a:gd name="T29" fmla="*/ 7 h 30"/>
                <a:gd name="T30" fmla="*/ 2 w 121"/>
                <a:gd name="T31" fmla="*/ 9 h 30"/>
                <a:gd name="T32" fmla="*/ 1 w 121"/>
                <a:gd name="T33" fmla="*/ 12 h 30"/>
                <a:gd name="T34" fmla="*/ 0 w 121"/>
                <a:gd name="T35" fmla="*/ 15 h 30"/>
                <a:gd name="T36" fmla="*/ 1 w 121"/>
                <a:gd name="T37" fmla="*/ 18 h 30"/>
                <a:gd name="T38" fmla="*/ 2 w 121"/>
                <a:gd name="T39" fmla="*/ 21 h 30"/>
                <a:gd name="T40" fmla="*/ 3 w 121"/>
                <a:gd name="T41" fmla="*/ 23 h 30"/>
                <a:gd name="T42" fmla="*/ 5 w 121"/>
                <a:gd name="T43" fmla="*/ 26 h 30"/>
                <a:gd name="T44" fmla="*/ 8 w 121"/>
                <a:gd name="T45" fmla="*/ 27 h 30"/>
                <a:gd name="T46" fmla="*/ 10 w 121"/>
                <a:gd name="T47" fmla="*/ 29 h 30"/>
                <a:gd name="T48" fmla="*/ 13 w 121"/>
                <a:gd name="T49" fmla="*/ 29 h 30"/>
                <a:gd name="T50" fmla="*/ 15 w 121"/>
                <a:gd name="T51" fmla="*/ 30 h 30"/>
                <a:gd name="T52" fmla="*/ 106 w 121"/>
                <a:gd name="T53" fmla="*/ 30 h 30"/>
                <a:gd name="T54" fmla="*/ 108 w 121"/>
                <a:gd name="T55" fmla="*/ 29 h 30"/>
                <a:gd name="T56" fmla="*/ 112 w 121"/>
                <a:gd name="T57" fmla="*/ 29 h 30"/>
                <a:gd name="T58" fmla="*/ 114 w 121"/>
                <a:gd name="T59" fmla="*/ 27 h 30"/>
                <a:gd name="T60" fmla="*/ 116 w 121"/>
                <a:gd name="T61" fmla="*/ 26 h 30"/>
                <a:gd name="T62" fmla="*/ 118 w 121"/>
                <a:gd name="T63" fmla="*/ 23 h 30"/>
                <a:gd name="T64" fmla="*/ 119 w 121"/>
                <a:gd name="T65" fmla="*/ 21 h 30"/>
                <a:gd name="T66" fmla="*/ 120 w 121"/>
                <a:gd name="T67" fmla="*/ 18 h 30"/>
                <a:gd name="T68" fmla="*/ 121 w 121"/>
                <a:gd name="T69" fmla="*/ 15 h 30"/>
                <a:gd name="T70" fmla="*/ 121 w 121"/>
                <a:gd name="T71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30">
                  <a:moveTo>
                    <a:pt x="121" y="15"/>
                  </a:moveTo>
                  <a:lnTo>
                    <a:pt x="120" y="12"/>
                  </a:lnTo>
                  <a:lnTo>
                    <a:pt x="119" y="9"/>
                  </a:lnTo>
                  <a:lnTo>
                    <a:pt x="118" y="7"/>
                  </a:lnTo>
                  <a:lnTo>
                    <a:pt x="116" y="5"/>
                  </a:lnTo>
                  <a:lnTo>
                    <a:pt x="114" y="3"/>
                  </a:lnTo>
                  <a:lnTo>
                    <a:pt x="112" y="2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2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5" y="26"/>
                  </a:lnTo>
                  <a:lnTo>
                    <a:pt x="8" y="27"/>
                  </a:lnTo>
                  <a:lnTo>
                    <a:pt x="10" y="29"/>
                  </a:lnTo>
                  <a:lnTo>
                    <a:pt x="13" y="29"/>
                  </a:lnTo>
                  <a:lnTo>
                    <a:pt x="15" y="30"/>
                  </a:lnTo>
                  <a:lnTo>
                    <a:pt x="106" y="30"/>
                  </a:lnTo>
                  <a:lnTo>
                    <a:pt x="108" y="29"/>
                  </a:lnTo>
                  <a:lnTo>
                    <a:pt x="112" y="29"/>
                  </a:lnTo>
                  <a:lnTo>
                    <a:pt x="114" y="27"/>
                  </a:lnTo>
                  <a:lnTo>
                    <a:pt x="116" y="26"/>
                  </a:lnTo>
                  <a:lnTo>
                    <a:pt x="118" y="23"/>
                  </a:lnTo>
                  <a:lnTo>
                    <a:pt x="119" y="21"/>
                  </a:lnTo>
                  <a:lnTo>
                    <a:pt x="120" y="18"/>
                  </a:lnTo>
                  <a:lnTo>
                    <a:pt x="121" y="15"/>
                  </a:lnTo>
                  <a:lnTo>
                    <a:pt x="1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3" name="Group 492">
            <a:extLst>
              <a:ext uri="{FF2B5EF4-FFF2-40B4-BE49-F238E27FC236}">
                <a16:creationId xmlns:a16="http://schemas.microsoft.com/office/drawing/2014/main" id="{CB633511-8890-42E2-BF97-62AE53569638}"/>
              </a:ext>
            </a:extLst>
          </p:cNvPr>
          <p:cNvGrpSpPr>
            <a:grpSpLocks noChangeAspect="1"/>
          </p:cNvGrpSpPr>
          <p:nvPr/>
        </p:nvGrpSpPr>
        <p:grpSpPr>
          <a:xfrm>
            <a:off x="11526568" y="2988042"/>
            <a:ext cx="357980" cy="360000"/>
            <a:chOff x="2025650" y="5957888"/>
            <a:chExt cx="280988" cy="282575"/>
          </a:xfrm>
          <a:solidFill>
            <a:schemeClr val="bg1"/>
          </a:solidFill>
        </p:grpSpPr>
        <p:sp>
          <p:nvSpPr>
            <p:cNvPr id="494" name="Freeform 1151">
              <a:extLst>
                <a:ext uri="{FF2B5EF4-FFF2-40B4-BE49-F238E27FC236}">
                  <a16:creationId xmlns:a16="http://schemas.microsoft.com/office/drawing/2014/main" id="{E039084A-92CC-4250-9E5A-6E7480EF34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5650" y="5957888"/>
              <a:ext cx="247650" cy="219075"/>
            </a:xfrm>
            <a:custGeom>
              <a:avLst/>
              <a:gdLst>
                <a:gd name="T0" fmla="*/ 97 w 627"/>
                <a:gd name="T1" fmla="*/ 494 h 554"/>
                <a:gd name="T2" fmla="*/ 93 w 627"/>
                <a:gd name="T3" fmla="*/ 507 h 554"/>
                <a:gd name="T4" fmla="*/ 85 w 627"/>
                <a:gd name="T5" fmla="*/ 518 h 554"/>
                <a:gd name="T6" fmla="*/ 74 w 627"/>
                <a:gd name="T7" fmla="*/ 527 h 554"/>
                <a:gd name="T8" fmla="*/ 61 w 627"/>
                <a:gd name="T9" fmla="*/ 530 h 554"/>
                <a:gd name="T10" fmla="*/ 47 w 627"/>
                <a:gd name="T11" fmla="*/ 527 h 554"/>
                <a:gd name="T12" fmla="*/ 35 w 627"/>
                <a:gd name="T13" fmla="*/ 519 h 554"/>
                <a:gd name="T14" fmla="*/ 27 w 627"/>
                <a:gd name="T15" fmla="*/ 508 h 554"/>
                <a:gd name="T16" fmla="*/ 24 w 627"/>
                <a:gd name="T17" fmla="*/ 494 h 554"/>
                <a:gd name="T18" fmla="*/ 144 w 627"/>
                <a:gd name="T19" fmla="*/ 24 h 554"/>
                <a:gd name="T20" fmla="*/ 145 w 627"/>
                <a:gd name="T21" fmla="*/ 90 h 554"/>
                <a:gd name="T22" fmla="*/ 152 w 627"/>
                <a:gd name="T23" fmla="*/ 96 h 554"/>
                <a:gd name="T24" fmla="*/ 554 w 627"/>
                <a:gd name="T25" fmla="*/ 97 h 554"/>
                <a:gd name="T26" fmla="*/ 109 w 627"/>
                <a:gd name="T27" fmla="*/ 145 h 554"/>
                <a:gd name="T28" fmla="*/ 100 w 627"/>
                <a:gd name="T29" fmla="*/ 149 h 554"/>
                <a:gd name="T30" fmla="*/ 97 w 627"/>
                <a:gd name="T31" fmla="*/ 157 h 554"/>
                <a:gd name="T32" fmla="*/ 383 w 627"/>
                <a:gd name="T33" fmla="*/ 531 h 554"/>
                <a:gd name="T34" fmla="*/ 356 w 627"/>
                <a:gd name="T35" fmla="*/ 504 h 554"/>
                <a:gd name="T36" fmla="*/ 351 w 627"/>
                <a:gd name="T37" fmla="*/ 501 h 554"/>
                <a:gd name="T38" fmla="*/ 349 w 627"/>
                <a:gd name="T39" fmla="*/ 497 h 554"/>
                <a:gd name="T40" fmla="*/ 351 w 627"/>
                <a:gd name="T41" fmla="*/ 488 h 554"/>
                <a:gd name="T42" fmla="*/ 403 w 627"/>
                <a:gd name="T43" fmla="*/ 398 h 554"/>
                <a:gd name="T44" fmla="*/ 413 w 627"/>
                <a:gd name="T45" fmla="*/ 396 h 554"/>
                <a:gd name="T46" fmla="*/ 446 w 627"/>
                <a:gd name="T47" fmla="*/ 414 h 554"/>
                <a:gd name="T48" fmla="*/ 467 w 627"/>
                <a:gd name="T49" fmla="*/ 401 h 554"/>
                <a:gd name="T50" fmla="*/ 488 w 627"/>
                <a:gd name="T51" fmla="*/ 391 h 554"/>
                <a:gd name="T52" fmla="*/ 489 w 627"/>
                <a:gd name="T53" fmla="*/ 357 h 554"/>
                <a:gd name="T54" fmla="*/ 495 w 627"/>
                <a:gd name="T55" fmla="*/ 351 h 554"/>
                <a:gd name="T56" fmla="*/ 596 w 627"/>
                <a:gd name="T57" fmla="*/ 350 h 554"/>
                <a:gd name="T58" fmla="*/ 605 w 627"/>
                <a:gd name="T59" fmla="*/ 353 h 554"/>
                <a:gd name="T60" fmla="*/ 608 w 627"/>
                <a:gd name="T61" fmla="*/ 362 h 554"/>
                <a:gd name="T62" fmla="*/ 618 w 627"/>
                <a:gd name="T63" fmla="*/ 396 h 554"/>
                <a:gd name="T64" fmla="*/ 627 w 627"/>
                <a:gd name="T65" fmla="*/ 157 h 554"/>
                <a:gd name="T66" fmla="*/ 623 w 627"/>
                <a:gd name="T67" fmla="*/ 149 h 554"/>
                <a:gd name="T68" fmla="*/ 615 w 627"/>
                <a:gd name="T69" fmla="*/ 145 h 554"/>
                <a:gd name="T70" fmla="*/ 578 w 627"/>
                <a:gd name="T71" fmla="*/ 85 h 554"/>
                <a:gd name="T72" fmla="*/ 575 w 627"/>
                <a:gd name="T73" fmla="*/ 76 h 554"/>
                <a:gd name="T74" fmla="*/ 567 w 627"/>
                <a:gd name="T75" fmla="*/ 72 h 554"/>
                <a:gd name="T76" fmla="*/ 169 w 627"/>
                <a:gd name="T77" fmla="*/ 12 h 554"/>
                <a:gd name="T78" fmla="*/ 165 w 627"/>
                <a:gd name="T79" fmla="*/ 4 h 554"/>
                <a:gd name="T80" fmla="*/ 157 w 627"/>
                <a:gd name="T81" fmla="*/ 0 h 554"/>
                <a:gd name="T82" fmla="*/ 8 w 627"/>
                <a:gd name="T83" fmla="*/ 1 h 554"/>
                <a:gd name="T84" fmla="*/ 1 w 627"/>
                <a:gd name="T85" fmla="*/ 8 h 554"/>
                <a:gd name="T86" fmla="*/ 0 w 627"/>
                <a:gd name="T87" fmla="*/ 494 h 554"/>
                <a:gd name="T88" fmla="*/ 2 w 627"/>
                <a:gd name="T89" fmla="*/ 506 h 554"/>
                <a:gd name="T90" fmla="*/ 5 w 627"/>
                <a:gd name="T91" fmla="*/ 517 h 554"/>
                <a:gd name="T92" fmla="*/ 11 w 627"/>
                <a:gd name="T93" fmla="*/ 527 h 554"/>
                <a:gd name="T94" fmla="*/ 18 w 627"/>
                <a:gd name="T95" fmla="*/ 536 h 554"/>
                <a:gd name="T96" fmla="*/ 27 w 627"/>
                <a:gd name="T97" fmla="*/ 544 h 554"/>
                <a:gd name="T98" fmla="*/ 37 w 627"/>
                <a:gd name="T99" fmla="*/ 550 h 554"/>
                <a:gd name="T100" fmla="*/ 49 w 627"/>
                <a:gd name="T101" fmla="*/ 553 h 554"/>
                <a:gd name="T102" fmla="*/ 61 w 627"/>
                <a:gd name="T103" fmla="*/ 554 h 554"/>
                <a:gd name="T104" fmla="*/ 383 w 627"/>
                <a:gd name="T105" fmla="*/ 548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7" h="554">
                  <a:moveTo>
                    <a:pt x="97" y="157"/>
                  </a:moveTo>
                  <a:lnTo>
                    <a:pt x="97" y="494"/>
                  </a:lnTo>
                  <a:lnTo>
                    <a:pt x="96" y="501"/>
                  </a:lnTo>
                  <a:lnTo>
                    <a:pt x="93" y="507"/>
                  </a:lnTo>
                  <a:lnTo>
                    <a:pt x="90" y="513"/>
                  </a:lnTo>
                  <a:lnTo>
                    <a:pt x="85" y="518"/>
                  </a:lnTo>
                  <a:lnTo>
                    <a:pt x="80" y="523"/>
                  </a:lnTo>
                  <a:lnTo>
                    <a:pt x="74" y="527"/>
                  </a:lnTo>
                  <a:lnTo>
                    <a:pt x="67" y="529"/>
                  </a:lnTo>
                  <a:lnTo>
                    <a:pt x="61" y="530"/>
                  </a:lnTo>
                  <a:lnTo>
                    <a:pt x="54" y="529"/>
                  </a:lnTo>
                  <a:lnTo>
                    <a:pt x="47" y="527"/>
                  </a:lnTo>
                  <a:lnTo>
                    <a:pt x="40" y="524"/>
                  </a:lnTo>
                  <a:lnTo>
                    <a:pt x="35" y="519"/>
                  </a:lnTo>
                  <a:lnTo>
                    <a:pt x="30" y="514"/>
                  </a:lnTo>
                  <a:lnTo>
                    <a:pt x="27" y="508"/>
                  </a:lnTo>
                  <a:lnTo>
                    <a:pt x="25" y="501"/>
                  </a:lnTo>
                  <a:lnTo>
                    <a:pt x="24" y="494"/>
                  </a:lnTo>
                  <a:lnTo>
                    <a:pt x="24" y="24"/>
                  </a:lnTo>
                  <a:lnTo>
                    <a:pt x="144" y="24"/>
                  </a:lnTo>
                  <a:lnTo>
                    <a:pt x="144" y="85"/>
                  </a:lnTo>
                  <a:lnTo>
                    <a:pt x="145" y="90"/>
                  </a:lnTo>
                  <a:lnTo>
                    <a:pt x="149" y="93"/>
                  </a:lnTo>
                  <a:lnTo>
                    <a:pt x="152" y="96"/>
                  </a:lnTo>
                  <a:lnTo>
                    <a:pt x="157" y="97"/>
                  </a:lnTo>
                  <a:lnTo>
                    <a:pt x="554" y="97"/>
                  </a:lnTo>
                  <a:lnTo>
                    <a:pt x="554" y="145"/>
                  </a:lnTo>
                  <a:lnTo>
                    <a:pt x="109" y="145"/>
                  </a:lnTo>
                  <a:lnTo>
                    <a:pt x="104" y="146"/>
                  </a:lnTo>
                  <a:lnTo>
                    <a:pt x="100" y="149"/>
                  </a:lnTo>
                  <a:lnTo>
                    <a:pt x="98" y="152"/>
                  </a:lnTo>
                  <a:lnTo>
                    <a:pt x="97" y="157"/>
                  </a:lnTo>
                  <a:close/>
                  <a:moveTo>
                    <a:pt x="383" y="540"/>
                  </a:moveTo>
                  <a:lnTo>
                    <a:pt x="383" y="531"/>
                  </a:lnTo>
                  <a:lnTo>
                    <a:pt x="384" y="520"/>
                  </a:lnTo>
                  <a:lnTo>
                    <a:pt x="356" y="504"/>
                  </a:lnTo>
                  <a:lnTo>
                    <a:pt x="354" y="503"/>
                  </a:lnTo>
                  <a:lnTo>
                    <a:pt x="351" y="501"/>
                  </a:lnTo>
                  <a:lnTo>
                    <a:pt x="350" y="499"/>
                  </a:lnTo>
                  <a:lnTo>
                    <a:pt x="349" y="497"/>
                  </a:lnTo>
                  <a:lnTo>
                    <a:pt x="349" y="493"/>
                  </a:lnTo>
                  <a:lnTo>
                    <a:pt x="351" y="488"/>
                  </a:lnTo>
                  <a:lnTo>
                    <a:pt x="400" y="401"/>
                  </a:lnTo>
                  <a:lnTo>
                    <a:pt x="403" y="398"/>
                  </a:lnTo>
                  <a:lnTo>
                    <a:pt x="408" y="397"/>
                  </a:lnTo>
                  <a:lnTo>
                    <a:pt x="413" y="396"/>
                  </a:lnTo>
                  <a:lnTo>
                    <a:pt x="417" y="398"/>
                  </a:lnTo>
                  <a:lnTo>
                    <a:pt x="446" y="414"/>
                  </a:lnTo>
                  <a:lnTo>
                    <a:pt x="456" y="407"/>
                  </a:lnTo>
                  <a:lnTo>
                    <a:pt x="467" y="401"/>
                  </a:lnTo>
                  <a:lnTo>
                    <a:pt x="478" y="395"/>
                  </a:lnTo>
                  <a:lnTo>
                    <a:pt x="488" y="391"/>
                  </a:lnTo>
                  <a:lnTo>
                    <a:pt x="488" y="361"/>
                  </a:lnTo>
                  <a:lnTo>
                    <a:pt x="489" y="357"/>
                  </a:lnTo>
                  <a:lnTo>
                    <a:pt x="492" y="353"/>
                  </a:lnTo>
                  <a:lnTo>
                    <a:pt x="495" y="351"/>
                  </a:lnTo>
                  <a:lnTo>
                    <a:pt x="500" y="350"/>
                  </a:lnTo>
                  <a:lnTo>
                    <a:pt x="596" y="350"/>
                  </a:lnTo>
                  <a:lnTo>
                    <a:pt x="601" y="351"/>
                  </a:lnTo>
                  <a:lnTo>
                    <a:pt x="605" y="353"/>
                  </a:lnTo>
                  <a:lnTo>
                    <a:pt x="607" y="357"/>
                  </a:lnTo>
                  <a:lnTo>
                    <a:pt x="608" y="362"/>
                  </a:lnTo>
                  <a:lnTo>
                    <a:pt x="608" y="391"/>
                  </a:lnTo>
                  <a:lnTo>
                    <a:pt x="618" y="396"/>
                  </a:lnTo>
                  <a:lnTo>
                    <a:pt x="627" y="401"/>
                  </a:lnTo>
                  <a:lnTo>
                    <a:pt x="627" y="157"/>
                  </a:lnTo>
                  <a:lnTo>
                    <a:pt x="626" y="152"/>
                  </a:lnTo>
                  <a:lnTo>
                    <a:pt x="623" y="149"/>
                  </a:lnTo>
                  <a:lnTo>
                    <a:pt x="619" y="146"/>
                  </a:lnTo>
                  <a:lnTo>
                    <a:pt x="615" y="145"/>
                  </a:lnTo>
                  <a:lnTo>
                    <a:pt x="578" y="145"/>
                  </a:lnTo>
                  <a:lnTo>
                    <a:pt x="578" y="85"/>
                  </a:lnTo>
                  <a:lnTo>
                    <a:pt x="577" y="81"/>
                  </a:lnTo>
                  <a:lnTo>
                    <a:pt x="575" y="76"/>
                  </a:lnTo>
                  <a:lnTo>
                    <a:pt x="571" y="73"/>
                  </a:lnTo>
                  <a:lnTo>
                    <a:pt x="567" y="72"/>
                  </a:lnTo>
                  <a:lnTo>
                    <a:pt x="169" y="72"/>
                  </a:lnTo>
                  <a:lnTo>
                    <a:pt x="169" y="12"/>
                  </a:lnTo>
                  <a:lnTo>
                    <a:pt x="168" y="8"/>
                  </a:lnTo>
                  <a:lnTo>
                    <a:pt x="165" y="4"/>
                  </a:lnTo>
                  <a:lnTo>
                    <a:pt x="162" y="1"/>
                  </a:lnTo>
                  <a:lnTo>
                    <a:pt x="157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494"/>
                  </a:lnTo>
                  <a:lnTo>
                    <a:pt x="1" y="500"/>
                  </a:lnTo>
                  <a:lnTo>
                    <a:pt x="2" y="506"/>
                  </a:lnTo>
                  <a:lnTo>
                    <a:pt x="3" y="512"/>
                  </a:lnTo>
                  <a:lnTo>
                    <a:pt x="5" y="517"/>
                  </a:lnTo>
                  <a:lnTo>
                    <a:pt x="8" y="522"/>
                  </a:lnTo>
                  <a:lnTo>
                    <a:pt x="11" y="527"/>
                  </a:lnTo>
                  <a:lnTo>
                    <a:pt x="14" y="532"/>
                  </a:lnTo>
                  <a:lnTo>
                    <a:pt x="18" y="536"/>
                  </a:lnTo>
                  <a:lnTo>
                    <a:pt x="22" y="540"/>
                  </a:lnTo>
                  <a:lnTo>
                    <a:pt x="27" y="544"/>
                  </a:lnTo>
                  <a:lnTo>
                    <a:pt x="32" y="547"/>
                  </a:lnTo>
                  <a:lnTo>
                    <a:pt x="37" y="550"/>
                  </a:lnTo>
                  <a:lnTo>
                    <a:pt x="43" y="552"/>
                  </a:lnTo>
                  <a:lnTo>
                    <a:pt x="49" y="553"/>
                  </a:lnTo>
                  <a:lnTo>
                    <a:pt x="55" y="554"/>
                  </a:lnTo>
                  <a:lnTo>
                    <a:pt x="61" y="554"/>
                  </a:lnTo>
                  <a:lnTo>
                    <a:pt x="383" y="554"/>
                  </a:lnTo>
                  <a:lnTo>
                    <a:pt x="383" y="548"/>
                  </a:lnTo>
                  <a:lnTo>
                    <a:pt x="383" y="5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1152">
              <a:extLst>
                <a:ext uri="{FF2B5EF4-FFF2-40B4-BE49-F238E27FC236}">
                  <a16:creationId xmlns:a16="http://schemas.microsoft.com/office/drawing/2014/main" id="{D091E287-A19E-43A2-AE26-0DC6917D0F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4875" y="6105525"/>
              <a:ext cx="131763" cy="134938"/>
            </a:xfrm>
            <a:custGeom>
              <a:avLst/>
              <a:gdLst>
                <a:gd name="T0" fmla="*/ 150 w 331"/>
                <a:gd name="T1" fmla="*/ 245 h 338"/>
                <a:gd name="T2" fmla="*/ 128 w 331"/>
                <a:gd name="T3" fmla="*/ 237 h 338"/>
                <a:gd name="T4" fmla="*/ 110 w 331"/>
                <a:gd name="T5" fmla="*/ 224 h 338"/>
                <a:gd name="T6" fmla="*/ 97 w 331"/>
                <a:gd name="T7" fmla="*/ 205 h 338"/>
                <a:gd name="T8" fmla="*/ 89 w 331"/>
                <a:gd name="T9" fmla="*/ 184 h 338"/>
                <a:gd name="T10" fmla="*/ 88 w 331"/>
                <a:gd name="T11" fmla="*/ 160 h 338"/>
                <a:gd name="T12" fmla="*/ 94 w 331"/>
                <a:gd name="T13" fmla="*/ 138 h 338"/>
                <a:gd name="T14" fmla="*/ 105 w 331"/>
                <a:gd name="T15" fmla="*/ 120 h 338"/>
                <a:gd name="T16" fmla="*/ 122 w 331"/>
                <a:gd name="T17" fmla="*/ 104 h 338"/>
                <a:gd name="T18" fmla="*/ 143 w 331"/>
                <a:gd name="T19" fmla="*/ 94 h 338"/>
                <a:gd name="T20" fmla="*/ 165 w 331"/>
                <a:gd name="T21" fmla="*/ 91 h 338"/>
                <a:gd name="T22" fmla="*/ 189 w 331"/>
                <a:gd name="T23" fmla="*/ 94 h 338"/>
                <a:gd name="T24" fmla="*/ 209 w 331"/>
                <a:gd name="T25" fmla="*/ 104 h 338"/>
                <a:gd name="T26" fmla="*/ 226 w 331"/>
                <a:gd name="T27" fmla="*/ 120 h 338"/>
                <a:gd name="T28" fmla="*/ 238 w 331"/>
                <a:gd name="T29" fmla="*/ 138 h 338"/>
                <a:gd name="T30" fmla="*/ 244 w 331"/>
                <a:gd name="T31" fmla="*/ 160 h 338"/>
                <a:gd name="T32" fmla="*/ 242 w 331"/>
                <a:gd name="T33" fmla="*/ 184 h 338"/>
                <a:gd name="T34" fmla="*/ 235 w 331"/>
                <a:gd name="T35" fmla="*/ 205 h 338"/>
                <a:gd name="T36" fmla="*/ 221 w 331"/>
                <a:gd name="T37" fmla="*/ 224 h 338"/>
                <a:gd name="T38" fmla="*/ 203 w 331"/>
                <a:gd name="T39" fmla="*/ 237 h 338"/>
                <a:gd name="T40" fmla="*/ 181 w 331"/>
                <a:gd name="T41" fmla="*/ 245 h 338"/>
                <a:gd name="T42" fmla="*/ 306 w 331"/>
                <a:gd name="T43" fmla="*/ 206 h 338"/>
                <a:gd name="T44" fmla="*/ 300 w 331"/>
                <a:gd name="T45" fmla="*/ 197 h 338"/>
                <a:gd name="T46" fmla="*/ 302 w 331"/>
                <a:gd name="T47" fmla="*/ 167 h 338"/>
                <a:gd name="T48" fmla="*/ 300 w 331"/>
                <a:gd name="T49" fmla="*/ 140 h 338"/>
                <a:gd name="T50" fmla="*/ 306 w 331"/>
                <a:gd name="T51" fmla="*/ 131 h 338"/>
                <a:gd name="T52" fmla="*/ 268 w 331"/>
                <a:gd name="T53" fmla="*/ 66 h 338"/>
                <a:gd name="T54" fmla="*/ 258 w 331"/>
                <a:gd name="T55" fmla="*/ 67 h 338"/>
                <a:gd name="T56" fmla="*/ 242 w 331"/>
                <a:gd name="T57" fmla="*/ 53 h 338"/>
                <a:gd name="T58" fmla="*/ 214 w 331"/>
                <a:gd name="T59" fmla="*/ 37 h 338"/>
                <a:gd name="T60" fmla="*/ 207 w 331"/>
                <a:gd name="T61" fmla="*/ 29 h 338"/>
                <a:gd name="T62" fmla="*/ 135 w 331"/>
                <a:gd name="T63" fmla="*/ 0 h 338"/>
                <a:gd name="T64" fmla="*/ 133 w 331"/>
                <a:gd name="T65" fmla="*/ 32 h 338"/>
                <a:gd name="T66" fmla="*/ 113 w 331"/>
                <a:gd name="T67" fmla="*/ 42 h 338"/>
                <a:gd name="T68" fmla="*/ 77 w 331"/>
                <a:gd name="T69" fmla="*/ 64 h 338"/>
                <a:gd name="T70" fmla="*/ 66 w 331"/>
                <a:gd name="T71" fmla="*/ 67 h 338"/>
                <a:gd name="T72" fmla="*/ 0 w 331"/>
                <a:gd name="T73" fmla="*/ 116 h 338"/>
                <a:gd name="T74" fmla="*/ 31 w 331"/>
                <a:gd name="T75" fmla="*/ 136 h 338"/>
                <a:gd name="T76" fmla="*/ 30 w 331"/>
                <a:gd name="T77" fmla="*/ 156 h 338"/>
                <a:gd name="T78" fmla="*/ 32 w 331"/>
                <a:gd name="T79" fmla="*/ 193 h 338"/>
                <a:gd name="T80" fmla="*/ 29 w 331"/>
                <a:gd name="T81" fmla="*/ 204 h 338"/>
                <a:gd name="T82" fmla="*/ 38 w 331"/>
                <a:gd name="T83" fmla="*/ 286 h 338"/>
                <a:gd name="T84" fmla="*/ 70 w 331"/>
                <a:gd name="T85" fmla="*/ 269 h 338"/>
                <a:gd name="T86" fmla="*/ 89 w 331"/>
                <a:gd name="T87" fmla="*/ 281 h 338"/>
                <a:gd name="T88" fmla="*/ 139 w 331"/>
                <a:gd name="T89" fmla="*/ 303 h 338"/>
                <a:gd name="T90" fmla="*/ 146 w 331"/>
                <a:gd name="T91" fmla="*/ 310 h 338"/>
                <a:gd name="T92" fmla="*/ 207 w 331"/>
                <a:gd name="T93" fmla="*/ 338 h 338"/>
                <a:gd name="T94" fmla="*/ 209 w 331"/>
                <a:gd name="T95" fmla="*/ 307 h 338"/>
                <a:gd name="T96" fmla="*/ 222 w 331"/>
                <a:gd name="T97" fmla="*/ 299 h 338"/>
                <a:gd name="T98" fmla="*/ 245 w 331"/>
                <a:gd name="T99" fmla="*/ 281 h 338"/>
                <a:gd name="T100" fmla="*/ 258 w 331"/>
                <a:gd name="T101" fmla="*/ 270 h 338"/>
                <a:gd name="T102" fmla="*/ 268 w 331"/>
                <a:gd name="T103" fmla="*/ 271 h 338"/>
                <a:gd name="T104" fmla="*/ 306 w 331"/>
                <a:gd name="T105" fmla="*/ 206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1" h="338">
                  <a:moveTo>
                    <a:pt x="165" y="246"/>
                  </a:moveTo>
                  <a:lnTo>
                    <a:pt x="158" y="246"/>
                  </a:lnTo>
                  <a:lnTo>
                    <a:pt x="150" y="245"/>
                  </a:lnTo>
                  <a:lnTo>
                    <a:pt x="143" y="243"/>
                  </a:lnTo>
                  <a:lnTo>
                    <a:pt x="136" y="240"/>
                  </a:lnTo>
                  <a:lnTo>
                    <a:pt x="128" y="237"/>
                  </a:lnTo>
                  <a:lnTo>
                    <a:pt x="122" y="233"/>
                  </a:lnTo>
                  <a:lnTo>
                    <a:pt x="116" y="229"/>
                  </a:lnTo>
                  <a:lnTo>
                    <a:pt x="110" y="224"/>
                  </a:lnTo>
                  <a:lnTo>
                    <a:pt x="105" y="217"/>
                  </a:lnTo>
                  <a:lnTo>
                    <a:pt x="101" y="211"/>
                  </a:lnTo>
                  <a:lnTo>
                    <a:pt x="97" y="205"/>
                  </a:lnTo>
                  <a:lnTo>
                    <a:pt x="94" y="198"/>
                  </a:lnTo>
                  <a:lnTo>
                    <a:pt x="91" y="191"/>
                  </a:lnTo>
                  <a:lnTo>
                    <a:pt x="89" y="184"/>
                  </a:lnTo>
                  <a:lnTo>
                    <a:pt x="88" y="176"/>
                  </a:lnTo>
                  <a:lnTo>
                    <a:pt x="88" y="167"/>
                  </a:lnTo>
                  <a:lnTo>
                    <a:pt x="88" y="160"/>
                  </a:lnTo>
                  <a:lnTo>
                    <a:pt x="89" y="152"/>
                  </a:lnTo>
                  <a:lnTo>
                    <a:pt x="91" y="145"/>
                  </a:lnTo>
                  <a:lnTo>
                    <a:pt x="94" y="138"/>
                  </a:lnTo>
                  <a:lnTo>
                    <a:pt x="97" y="132"/>
                  </a:lnTo>
                  <a:lnTo>
                    <a:pt x="101" y="125"/>
                  </a:lnTo>
                  <a:lnTo>
                    <a:pt x="105" y="120"/>
                  </a:lnTo>
                  <a:lnTo>
                    <a:pt x="110" y="113"/>
                  </a:lnTo>
                  <a:lnTo>
                    <a:pt x="116" y="108"/>
                  </a:lnTo>
                  <a:lnTo>
                    <a:pt x="122" y="104"/>
                  </a:lnTo>
                  <a:lnTo>
                    <a:pt x="128" y="100"/>
                  </a:lnTo>
                  <a:lnTo>
                    <a:pt x="136" y="97"/>
                  </a:lnTo>
                  <a:lnTo>
                    <a:pt x="143" y="94"/>
                  </a:lnTo>
                  <a:lnTo>
                    <a:pt x="150" y="92"/>
                  </a:lnTo>
                  <a:lnTo>
                    <a:pt x="158" y="91"/>
                  </a:lnTo>
                  <a:lnTo>
                    <a:pt x="165" y="91"/>
                  </a:lnTo>
                  <a:lnTo>
                    <a:pt x="173" y="91"/>
                  </a:lnTo>
                  <a:lnTo>
                    <a:pt x="181" y="92"/>
                  </a:lnTo>
                  <a:lnTo>
                    <a:pt x="189" y="94"/>
                  </a:lnTo>
                  <a:lnTo>
                    <a:pt x="196" y="97"/>
                  </a:lnTo>
                  <a:lnTo>
                    <a:pt x="203" y="100"/>
                  </a:lnTo>
                  <a:lnTo>
                    <a:pt x="209" y="104"/>
                  </a:lnTo>
                  <a:lnTo>
                    <a:pt x="215" y="108"/>
                  </a:lnTo>
                  <a:lnTo>
                    <a:pt x="221" y="113"/>
                  </a:lnTo>
                  <a:lnTo>
                    <a:pt x="226" y="120"/>
                  </a:lnTo>
                  <a:lnTo>
                    <a:pt x="230" y="125"/>
                  </a:lnTo>
                  <a:lnTo>
                    <a:pt x="235" y="132"/>
                  </a:lnTo>
                  <a:lnTo>
                    <a:pt x="238" y="138"/>
                  </a:lnTo>
                  <a:lnTo>
                    <a:pt x="241" y="145"/>
                  </a:lnTo>
                  <a:lnTo>
                    <a:pt x="242" y="152"/>
                  </a:lnTo>
                  <a:lnTo>
                    <a:pt x="244" y="160"/>
                  </a:lnTo>
                  <a:lnTo>
                    <a:pt x="244" y="167"/>
                  </a:lnTo>
                  <a:lnTo>
                    <a:pt x="244" y="176"/>
                  </a:lnTo>
                  <a:lnTo>
                    <a:pt x="242" y="184"/>
                  </a:lnTo>
                  <a:lnTo>
                    <a:pt x="241" y="191"/>
                  </a:lnTo>
                  <a:lnTo>
                    <a:pt x="238" y="198"/>
                  </a:lnTo>
                  <a:lnTo>
                    <a:pt x="235" y="205"/>
                  </a:lnTo>
                  <a:lnTo>
                    <a:pt x="230" y="211"/>
                  </a:lnTo>
                  <a:lnTo>
                    <a:pt x="226" y="217"/>
                  </a:lnTo>
                  <a:lnTo>
                    <a:pt x="221" y="224"/>
                  </a:lnTo>
                  <a:lnTo>
                    <a:pt x="215" y="229"/>
                  </a:lnTo>
                  <a:lnTo>
                    <a:pt x="209" y="233"/>
                  </a:lnTo>
                  <a:lnTo>
                    <a:pt x="203" y="237"/>
                  </a:lnTo>
                  <a:lnTo>
                    <a:pt x="196" y="240"/>
                  </a:lnTo>
                  <a:lnTo>
                    <a:pt x="189" y="243"/>
                  </a:lnTo>
                  <a:lnTo>
                    <a:pt x="181" y="245"/>
                  </a:lnTo>
                  <a:lnTo>
                    <a:pt x="173" y="246"/>
                  </a:lnTo>
                  <a:lnTo>
                    <a:pt x="165" y="246"/>
                  </a:lnTo>
                  <a:close/>
                  <a:moveTo>
                    <a:pt x="306" y="206"/>
                  </a:moveTo>
                  <a:lnTo>
                    <a:pt x="303" y="204"/>
                  </a:lnTo>
                  <a:lnTo>
                    <a:pt x="301" y="201"/>
                  </a:lnTo>
                  <a:lnTo>
                    <a:pt x="300" y="197"/>
                  </a:lnTo>
                  <a:lnTo>
                    <a:pt x="300" y="193"/>
                  </a:lnTo>
                  <a:lnTo>
                    <a:pt x="302" y="181"/>
                  </a:lnTo>
                  <a:lnTo>
                    <a:pt x="302" y="167"/>
                  </a:lnTo>
                  <a:lnTo>
                    <a:pt x="302" y="156"/>
                  </a:lnTo>
                  <a:lnTo>
                    <a:pt x="300" y="144"/>
                  </a:lnTo>
                  <a:lnTo>
                    <a:pt x="300" y="140"/>
                  </a:lnTo>
                  <a:lnTo>
                    <a:pt x="301" y="136"/>
                  </a:lnTo>
                  <a:lnTo>
                    <a:pt x="303" y="133"/>
                  </a:lnTo>
                  <a:lnTo>
                    <a:pt x="306" y="131"/>
                  </a:lnTo>
                  <a:lnTo>
                    <a:pt x="331" y="116"/>
                  </a:lnTo>
                  <a:lnTo>
                    <a:pt x="294" y="51"/>
                  </a:lnTo>
                  <a:lnTo>
                    <a:pt x="268" y="66"/>
                  </a:lnTo>
                  <a:lnTo>
                    <a:pt x="265" y="67"/>
                  </a:lnTo>
                  <a:lnTo>
                    <a:pt x="261" y="68"/>
                  </a:lnTo>
                  <a:lnTo>
                    <a:pt x="258" y="67"/>
                  </a:lnTo>
                  <a:lnTo>
                    <a:pt x="255" y="64"/>
                  </a:lnTo>
                  <a:lnTo>
                    <a:pt x="251" y="60"/>
                  </a:lnTo>
                  <a:lnTo>
                    <a:pt x="242" y="53"/>
                  </a:lnTo>
                  <a:lnTo>
                    <a:pt x="232" y="47"/>
                  </a:lnTo>
                  <a:lnTo>
                    <a:pt x="223" y="41"/>
                  </a:lnTo>
                  <a:lnTo>
                    <a:pt x="214" y="37"/>
                  </a:lnTo>
                  <a:lnTo>
                    <a:pt x="211" y="35"/>
                  </a:lnTo>
                  <a:lnTo>
                    <a:pt x="209" y="32"/>
                  </a:lnTo>
                  <a:lnTo>
                    <a:pt x="207" y="29"/>
                  </a:lnTo>
                  <a:lnTo>
                    <a:pt x="207" y="25"/>
                  </a:lnTo>
                  <a:lnTo>
                    <a:pt x="207" y="0"/>
                  </a:lnTo>
                  <a:lnTo>
                    <a:pt x="135" y="0"/>
                  </a:lnTo>
                  <a:lnTo>
                    <a:pt x="135" y="25"/>
                  </a:lnTo>
                  <a:lnTo>
                    <a:pt x="134" y="29"/>
                  </a:lnTo>
                  <a:lnTo>
                    <a:pt x="133" y="32"/>
                  </a:lnTo>
                  <a:lnTo>
                    <a:pt x="129" y="35"/>
                  </a:lnTo>
                  <a:lnTo>
                    <a:pt x="126" y="37"/>
                  </a:lnTo>
                  <a:lnTo>
                    <a:pt x="113" y="42"/>
                  </a:lnTo>
                  <a:lnTo>
                    <a:pt x="100" y="49"/>
                  </a:lnTo>
                  <a:lnTo>
                    <a:pt x="88" y="57"/>
                  </a:lnTo>
                  <a:lnTo>
                    <a:pt x="77" y="64"/>
                  </a:lnTo>
                  <a:lnTo>
                    <a:pt x="74" y="67"/>
                  </a:lnTo>
                  <a:lnTo>
                    <a:pt x="70" y="68"/>
                  </a:lnTo>
                  <a:lnTo>
                    <a:pt x="66" y="67"/>
                  </a:lnTo>
                  <a:lnTo>
                    <a:pt x="63" y="66"/>
                  </a:lnTo>
                  <a:lnTo>
                    <a:pt x="38" y="51"/>
                  </a:lnTo>
                  <a:lnTo>
                    <a:pt x="0" y="116"/>
                  </a:lnTo>
                  <a:lnTo>
                    <a:pt x="25" y="131"/>
                  </a:lnTo>
                  <a:lnTo>
                    <a:pt x="29" y="133"/>
                  </a:lnTo>
                  <a:lnTo>
                    <a:pt x="31" y="136"/>
                  </a:lnTo>
                  <a:lnTo>
                    <a:pt x="32" y="140"/>
                  </a:lnTo>
                  <a:lnTo>
                    <a:pt x="32" y="144"/>
                  </a:lnTo>
                  <a:lnTo>
                    <a:pt x="30" y="156"/>
                  </a:lnTo>
                  <a:lnTo>
                    <a:pt x="29" y="167"/>
                  </a:lnTo>
                  <a:lnTo>
                    <a:pt x="30" y="181"/>
                  </a:lnTo>
                  <a:lnTo>
                    <a:pt x="32" y="193"/>
                  </a:lnTo>
                  <a:lnTo>
                    <a:pt x="32" y="197"/>
                  </a:lnTo>
                  <a:lnTo>
                    <a:pt x="31" y="201"/>
                  </a:lnTo>
                  <a:lnTo>
                    <a:pt x="29" y="204"/>
                  </a:lnTo>
                  <a:lnTo>
                    <a:pt x="25" y="206"/>
                  </a:lnTo>
                  <a:lnTo>
                    <a:pt x="0" y="221"/>
                  </a:lnTo>
                  <a:lnTo>
                    <a:pt x="38" y="286"/>
                  </a:lnTo>
                  <a:lnTo>
                    <a:pt x="63" y="271"/>
                  </a:lnTo>
                  <a:lnTo>
                    <a:pt x="66" y="269"/>
                  </a:lnTo>
                  <a:lnTo>
                    <a:pt x="70" y="269"/>
                  </a:lnTo>
                  <a:lnTo>
                    <a:pt x="74" y="270"/>
                  </a:lnTo>
                  <a:lnTo>
                    <a:pt x="77" y="273"/>
                  </a:lnTo>
                  <a:lnTo>
                    <a:pt x="89" y="281"/>
                  </a:lnTo>
                  <a:lnTo>
                    <a:pt x="105" y="289"/>
                  </a:lnTo>
                  <a:lnTo>
                    <a:pt x="122" y="296"/>
                  </a:lnTo>
                  <a:lnTo>
                    <a:pt x="139" y="303"/>
                  </a:lnTo>
                  <a:lnTo>
                    <a:pt x="142" y="304"/>
                  </a:lnTo>
                  <a:lnTo>
                    <a:pt x="144" y="307"/>
                  </a:lnTo>
                  <a:lnTo>
                    <a:pt x="146" y="310"/>
                  </a:lnTo>
                  <a:lnTo>
                    <a:pt x="147" y="313"/>
                  </a:lnTo>
                  <a:lnTo>
                    <a:pt x="147" y="338"/>
                  </a:lnTo>
                  <a:lnTo>
                    <a:pt x="207" y="338"/>
                  </a:lnTo>
                  <a:lnTo>
                    <a:pt x="207" y="313"/>
                  </a:lnTo>
                  <a:lnTo>
                    <a:pt x="207" y="310"/>
                  </a:lnTo>
                  <a:lnTo>
                    <a:pt x="209" y="307"/>
                  </a:lnTo>
                  <a:lnTo>
                    <a:pt x="211" y="304"/>
                  </a:lnTo>
                  <a:lnTo>
                    <a:pt x="214" y="303"/>
                  </a:lnTo>
                  <a:lnTo>
                    <a:pt x="222" y="299"/>
                  </a:lnTo>
                  <a:lnTo>
                    <a:pt x="230" y="294"/>
                  </a:lnTo>
                  <a:lnTo>
                    <a:pt x="238" y="288"/>
                  </a:lnTo>
                  <a:lnTo>
                    <a:pt x="245" y="281"/>
                  </a:lnTo>
                  <a:lnTo>
                    <a:pt x="250" y="277"/>
                  </a:lnTo>
                  <a:lnTo>
                    <a:pt x="255" y="273"/>
                  </a:lnTo>
                  <a:lnTo>
                    <a:pt x="258" y="270"/>
                  </a:lnTo>
                  <a:lnTo>
                    <a:pt x="261" y="269"/>
                  </a:lnTo>
                  <a:lnTo>
                    <a:pt x="265" y="269"/>
                  </a:lnTo>
                  <a:lnTo>
                    <a:pt x="268" y="271"/>
                  </a:lnTo>
                  <a:lnTo>
                    <a:pt x="294" y="286"/>
                  </a:lnTo>
                  <a:lnTo>
                    <a:pt x="331" y="221"/>
                  </a:lnTo>
                  <a:lnTo>
                    <a:pt x="306" y="2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6" name="Freeform 677">
            <a:extLst>
              <a:ext uri="{FF2B5EF4-FFF2-40B4-BE49-F238E27FC236}">
                <a16:creationId xmlns:a16="http://schemas.microsoft.com/office/drawing/2014/main" id="{99E7FDA4-4042-4798-9618-08C6307D56C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844287" y="2972330"/>
            <a:ext cx="399750" cy="360000"/>
          </a:xfrm>
          <a:custGeom>
            <a:avLst/>
            <a:gdLst>
              <a:gd name="T0" fmla="*/ 117 w 903"/>
              <a:gd name="T1" fmla="*/ 361 h 813"/>
              <a:gd name="T2" fmla="*/ 109 w 903"/>
              <a:gd name="T3" fmla="*/ 357 h 813"/>
              <a:gd name="T4" fmla="*/ 105 w 903"/>
              <a:gd name="T5" fmla="*/ 349 h 813"/>
              <a:gd name="T6" fmla="*/ 106 w 903"/>
              <a:gd name="T7" fmla="*/ 340 h 813"/>
              <a:gd name="T8" fmla="*/ 111 w 903"/>
              <a:gd name="T9" fmla="*/ 333 h 813"/>
              <a:gd name="T10" fmla="*/ 120 w 903"/>
              <a:gd name="T11" fmla="*/ 331 h 813"/>
              <a:gd name="T12" fmla="*/ 773 w 903"/>
              <a:gd name="T13" fmla="*/ 332 h 813"/>
              <a:gd name="T14" fmla="*/ 780 w 903"/>
              <a:gd name="T15" fmla="*/ 337 h 813"/>
              <a:gd name="T16" fmla="*/ 783 w 903"/>
              <a:gd name="T17" fmla="*/ 346 h 813"/>
              <a:gd name="T18" fmla="*/ 780 w 903"/>
              <a:gd name="T19" fmla="*/ 355 h 813"/>
              <a:gd name="T20" fmla="*/ 773 w 903"/>
              <a:gd name="T21" fmla="*/ 360 h 813"/>
              <a:gd name="T22" fmla="*/ 768 w 903"/>
              <a:gd name="T23" fmla="*/ 511 h 813"/>
              <a:gd name="T24" fmla="*/ 115 w 903"/>
              <a:gd name="T25" fmla="*/ 510 h 813"/>
              <a:gd name="T26" fmla="*/ 108 w 903"/>
              <a:gd name="T27" fmla="*/ 505 h 813"/>
              <a:gd name="T28" fmla="*/ 105 w 903"/>
              <a:gd name="T29" fmla="*/ 496 h 813"/>
              <a:gd name="T30" fmla="*/ 108 w 903"/>
              <a:gd name="T31" fmla="*/ 488 h 813"/>
              <a:gd name="T32" fmla="*/ 115 w 903"/>
              <a:gd name="T33" fmla="*/ 482 h 813"/>
              <a:gd name="T34" fmla="*/ 768 w 903"/>
              <a:gd name="T35" fmla="*/ 481 h 813"/>
              <a:gd name="T36" fmla="*/ 776 w 903"/>
              <a:gd name="T37" fmla="*/ 484 h 813"/>
              <a:gd name="T38" fmla="*/ 782 w 903"/>
              <a:gd name="T39" fmla="*/ 491 h 813"/>
              <a:gd name="T40" fmla="*/ 782 w 903"/>
              <a:gd name="T41" fmla="*/ 499 h 813"/>
              <a:gd name="T42" fmla="*/ 779 w 903"/>
              <a:gd name="T43" fmla="*/ 507 h 813"/>
              <a:gd name="T44" fmla="*/ 771 w 903"/>
              <a:gd name="T45" fmla="*/ 511 h 813"/>
              <a:gd name="T46" fmla="*/ 120 w 903"/>
              <a:gd name="T47" fmla="*/ 661 h 813"/>
              <a:gd name="T48" fmla="*/ 111 w 903"/>
              <a:gd name="T49" fmla="*/ 659 h 813"/>
              <a:gd name="T50" fmla="*/ 106 w 903"/>
              <a:gd name="T51" fmla="*/ 653 h 813"/>
              <a:gd name="T52" fmla="*/ 105 w 903"/>
              <a:gd name="T53" fmla="*/ 644 h 813"/>
              <a:gd name="T54" fmla="*/ 109 w 903"/>
              <a:gd name="T55" fmla="*/ 637 h 813"/>
              <a:gd name="T56" fmla="*/ 117 w 903"/>
              <a:gd name="T57" fmla="*/ 632 h 813"/>
              <a:gd name="T58" fmla="*/ 771 w 903"/>
              <a:gd name="T59" fmla="*/ 632 h 813"/>
              <a:gd name="T60" fmla="*/ 779 w 903"/>
              <a:gd name="T61" fmla="*/ 637 h 813"/>
              <a:gd name="T62" fmla="*/ 782 w 903"/>
              <a:gd name="T63" fmla="*/ 644 h 813"/>
              <a:gd name="T64" fmla="*/ 782 w 903"/>
              <a:gd name="T65" fmla="*/ 653 h 813"/>
              <a:gd name="T66" fmla="*/ 776 w 903"/>
              <a:gd name="T67" fmla="*/ 659 h 813"/>
              <a:gd name="T68" fmla="*/ 768 w 903"/>
              <a:gd name="T69" fmla="*/ 662 h 813"/>
              <a:gd name="T70" fmla="*/ 572 w 903"/>
              <a:gd name="T71" fmla="*/ 90 h 813"/>
              <a:gd name="T72" fmla="*/ 331 w 903"/>
              <a:gd name="T73" fmla="*/ 90 h 813"/>
              <a:gd name="T74" fmla="*/ 602 w 903"/>
              <a:gd name="T75" fmla="*/ 90 h 813"/>
              <a:gd name="T76" fmla="*/ 602 w 903"/>
              <a:gd name="T77" fmla="*/ 23 h 813"/>
              <a:gd name="T78" fmla="*/ 593 w 903"/>
              <a:gd name="T79" fmla="*/ 8 h 813"/>
              <a:gd name="T80" fmla="*/ 578 w 903"/>
              <a:gd name="T81" fmla="*/ 1 h 813"/>
              <a:gd name="T82" fmla="*/ 325 w 903"/>
              <a:gd name="T83" fmla="*/ 1 h 813"/>
              <a:gd name="T84" fmla="*/ 310 w 903"/>
              <a:gd name="T85" fmla="*/ 8 h 813"/>
              <a:gd name="T86" fmla="*/ 301 w 903"/>
              <a:gd name="T87" fmla="*/ 23 h 813"/>
              <a:gd name="T88" fmla="*/ 301 w 903"/>
              <a:gd name="T89" fmla="*/ 90 h 813"/>
              <a:gd name="T90" fmla="*/ 36 w 903"/>
              <a:gd name="T91" fmla="*/ 151 h 813"/>
              <a:gd name="T92" fmla="*/ 13 w 903"/>
              <a:gd name="T93" fmla="*/ 164 h 813"/>
              <a:gd name="T94" fmla="*/ 1 w 903"/>
              <a:gd name="T95" fmla="*/ 186 h 813"/>
              <a:gd name="T96" fmla="*/ 1 w 903"/>
              <a:gd name="T97" fmla="*/ 776 h 813"/>
              <a:gd name="T98" fmla="*/ 13 w 903"/>
              <a:gd name="T99" fmla="*/ 800 h 813"/>
              <a:gd name="T100" fmla="*/ 36 w 903"/>
              <a:gd name="T101" fmla="*/ 812 h 813"/>
              <a:gd name="T102" fmla="*/ 867 w 903"/>
              <a:gd name="T103" fmla="*/ 812 h 813"/>
              <a:gd name="T104" fmla="*/ 890 w 903"/>
              <a:gd name="T105" fmla="*/ 800 h 813"/>
              <a:gd name="T106" fmla="*/ 902 w 903"/>
              <a:gd name="T107" fmla="*/ 776 h 813"/>
              <a:gd name="T108" fmla="*/ 902 w 903"/>
              <a:gd name="T109" fmla="*/ 186 h 813"/>
              <a:gd name="T110" fmla="*/ 890 w 903"/>
              <a:gd name="T111" fmla="*/ 164 h 813"/>
              <a:gd name="T112" fmla="*/ 867 w 903"/>
              <a:gd name="T113" fmla="*/ 151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03" h="813">
                <a:moveTo>
                  <a:pt x="768" y="361"/>
                </a:moveTo>
                <a:lnTo>
                  <a:pt x="120" y="361"/>
                </a:lnTo>
                <a:lnTo>
                  <a:pt x="117" y="361"/>
                </a:lnTo>
                <a:lnTo>
                  <a:pt x="115" y="360"/>
                </a:lnTo>
                <a:lnTo>
                  <a:pt x="111" y="358"/>
                </a:lnTo>
                <a:lnTo>
                  <a:pt x="109" y="357"/>
                </a:lnTo>
                <a:lnTo>
                  <a:pt x="108" y="355"/>
                </a:lnTo>
                <a:lnTo>
                  <a:pt x="106" y="351"/>
                </a:lnTo>
                <a:lnTo>
                  <a:pt x="105" y="349"/>
                </a:lnTo>
                <a:lnTo>
                  <a:pt x="105" y="346"/>
                </a:lnTo>
                <a:lnTo>
                  <a:pt x="105" y="343"/>
                </a:lnTo>
                <a:lnTo>
                  <a:pt x="106" y="340"/>
                </a:lnTo>
                <a:lnTo>
                  <a:pt x="108" y="337"/>
                </a:lnTo>
                <a:lnTo>
                  <a:pt x="109" y="335"/>
                </a:lnTo>
                <a:lnTo>
                  <a:pt x="111" y="333"/>
                </a:lnTo>
                <a:lnTo>
                  <a:pt x="115" y="332"/>
                </a:lnTo>
                <a:lnTo>
                  <a:pt x="117" y="331"/>
                </a:lnTo>
                <a:lnTo>
                  <a:pt x="120" y="331"/>
                </a:lnTo>
                <a:lnTo>
                  <a:pt x="768" y="331"/>
                </a:lnTo>
                <a:lnTo>
                  <a:pt x="771" y="331"/>
                </a:lnTo>
                <a:lnTo>
                  <a:pt x="773" y="332"/>
                </a:lnTo>
                <a:lnTo>
                  <a:pt x="776" y="333"/>
                </a:lnTo>
                <a:lnTo>
                  <a:pt x="779" y="335"/>
                </a:lnTo>
                <a:lnTo>
                  <a:pt x="780" y="337"/>
                </a:lnTo>
                <a:lnTo>
                  <a:pt x="782" y="340"/>
                </a:lnTo>
                <a:lnTo>
                  <a:pt x="782" y="343"/>
                </a:lnTo>
                <a:lnTo>
                  <a:pt x="783" y="346"/>
                </a:lnTo>
                <a:lnTo>
                  <a:pt x="782" y="349"/>
                </a:lnTo>
                <a:lnTo>
                  <a:pt x="782" y="351"/>
                </a:lnTo>
                <a:lnTo>
                  <a:pt x="780" y="355"/>
                </a:lnTo>
                <a:lnTo>
                  <a:pt x="779" y="357"/>
                </a:lnTo>
                <a:lnTo>
                  <a:pt x="776" y="358"/>
                </a:lnTo>
                <a:lnTo>
                  <a:pt x="773" y="360"/>
                </a:lnTo>
                <a:lnTo>
                  <a:pt x="771" y="361"/>
                </a:lnTo>
                <a:lnTo>
                  <a:pt x="768" y="361"/>
                </a:lnTo>
                <a:close/>
                <a:moveTo>
                  <a:pt x="768" y="511"/>
                </a:moveTo>
                <a:lnTo>
                  <a:pt x="120" y="511"/>
                </a:lnTo>
                <a:lnTo>
                  <a:pt x="117" y="511"/>
                </a:lnTo>
                <a:lnTo>
                  <a:pt x="115" y="510"/>
                </a:lnTo>
                <a:lnTo>
                  <a:pt x="111" y="509"/>
                </a:lnTo>
                <a:lnTo>
                  <a:pt x="109" y="507"/>
                </a:lnTo>
                <a:lnTo>
                  <a:pt x="108" y="505"/>
                </a:lnTo>
                <a:lnTo>
                  <a:pt x="106" y="503"/>
                </a:lnTo>
                <a:lnTo>
                  <a:pt x="105" y="499"/>
                </a:lnTo>
                <a:lnTo>
                  <a:pt x="105" y="496"/>
                </a:lnTo>
                <a:lnTo>
                  <a:pt x="105" y="493"/>
                </a:lnTo>
                <a:lnTo>
                  <a:pt x="106" y="491"/>
                </a:lnTo>
                <a:lnTo>
                  <a:pt x="108" y="488"/>
                </a:lnTo>
                <a:lnTo>
                  <a:pt x="109" y="485"/>
                </a:lnTo>
                <a:lnTo>
                  <a:pt x="111" y="484"/>
                </a:lnTo>
                <a:lnTo>
                  <a:pt x="115" y="482"/>
                </a:lnTo>
                <a:lnTo>
                  <a:pt x="117" y="481"/>
                </a:lnTo>
                <a:lnTo>
                  <a:pt x="120" y="481"/>
                </a:lnTo>
                <a:lnTo>
                  <a:pt x="768" y="481"/>
                </a:lnTo>
                <a:lnTo>
                  <a:pt x="771" y="481"/>
                </a:lnTo>
                <a:lnTo>
                  <a:pt x="773" y="482"/>
                </a:lnTo>
                <a:lnTo>
                  <a:pt x="776" y="484"/>
                </a:lnTo>
                <a:lnTo>
                  <a:pt x="779" y="485"/>
                </a:lnTo>
                <a:lnTo>
                  <a:pt x="780" y="488"/>
                </a:lnTo>
                <a:lnTo>
                  <a:pt x="782" y="491"/>
                </a:lnTo>
                <a:lnTo>
                  <a:pt x="782" y="493"/>
                </a:lnTo>
                <a:lnTo>
                  <a:pt x="783" y="496"/>
                </a:lnTo>
                <a:lnTo>
                  <a:pt x="782" y="499"/>
                </a:lnTo>
                <a:lnTo>
                  <a:pt x="782" y="503"/>
                </a:lnTo>
                <a:lnTo>
                  <a:pt x="780" y="505"/>
                </a:lnTo>
                <a:lnTo>
                  <a:pt x="779" y="507"/>
                </a:lnTo>
                <a:lnTo>
                  <a:pt x="776" y="509"/>
                </a:lnTo>
                <a:lnTo>
                  <a:pt x="773" y="510"/>
                </a:lnTo>
                <a:lnTo>
                  <a:pt x="771" y="511"/>
                </a:lnTo>
                <a:lnTo>
                  <a:pt x="768" y="511"/>
                </a:lnTo>
                <a:close/>
                <a:moveTo>
                  <a:pt x="768" y="661"/>
                </a:moveTo>
                <a:lnTo>
                  <a:pt x="120" y="661"/>
                </a:lnTo>
                <a:lnTo>
                  <a:pt x="117" y="661"/>
                </a:lnTo>
                <a:lnTo>
                  <a:pt x="115" y="660"/>
                </a:lnTo>
                <a:lnTo>
                  <a:pt x="111" y="659"/>
                </a:lnTo>
                <a:lnTo>
                  <a:pt x="109" y="657"/>
                </a:lnTo>
                <a:lnTo>
                  <a:pt x="108" y="655"/>
                </a:lnTo>
                <a:lnTo>
                  <a:pt x="106" y="653"/>
                </a:lnTo>
                <a:lnTo>
                  <a:pt x="105" y="650"/>
                </a:lnTo>
                <a:lnTo>
                  <a:pt x="105" y="646"/>
                </a:lnTo>
                <a:lnTo>
                  <a:pt x="105" y="644"/>
                </a:lnTo>
                <a:lnTo>
                  <a:pt x="106" y="641"/>
                </a:lnTo>
                <a:lnTo>
                  <a:pt x="108" y="639"/>
                </a:lnTo>
                <a:lnTo>
                  <a:pt x="109" y="637"/>
                </a:lnTo>
                <a:lnTo>
                  <a:pt x="111" y="635"/>
                </a:lnTo>
                <a:lnTo>
                  <a:pt x="115" y="633"/>
                </a:lnTo>
                <a:lnTo>
                  <a:pt x="117" y="632"/>
                </a:lnTo>
                <a:lnTo>
                  <a:pt x="120" y="631"/>
                </a:lnTo>
                <a:lnTo>
                  <a:pt x="768" y="631"/>
                </a:lnTo>
                <a:lnTo>
                  <a:pt x="771" y="632"/>
                </a:lnTo>
                <a:lnTo>
                  <a:pt x="773" y="633"/>
                </a:lnTo>
                <a:lnTo>
                  <a:pt x="776" y="635"/>
                </a:lnTo>
                <a:lnTo>
                  <a:pt x="779" y="637"/>
                </a:lnTo>
                <a:lnTo>
                  <a:pt x="780" y="639"/>
                </a:lnTo>
                <a:lnTo>
                  <a:pt x="782" y="641"/>
                </a:lnTo>
                <a:lnTo>
                  <a:pt x="782" y="644"/>
                </a:lnTo>
                <a:lnTo>
                  <a:pt x="783" y="646"/>
                </a:lnTo>
                <a:lnTo>
                  <a:pt x="782" y="650"/>
                </a:lnTo>
                <a:lnTo>
                  <a:pt x="782" y="653"/>
                </a:lnTo>
                <a:lnTo>
                  <a:pt x="780" y="655"/>
                </a:lnTo>
                <a:lnTo>
                  <a:pt x="779" y="657"/>
                </a:lnTo>
                <a:lnTo>
                  <a:pt x="776" y="659"/>
                </a:lnTo>
                <a:lnTo>
                  <a:pt x="773" y="660"/>
                </a:lnTo>
                <a:lnTo>
                  <a:pt x="770" y="661"/>
                </a:lnTo>
                <a:lnTo>
                  <a:pt x="768" y="662"/>
                </a:lnTo>
                <a:lnTo>
                  <a:pt x="768" y="661"/>
                </a:lnTo>
                <a:close/>
                <a:moveTo>
                  <a:pt x="331" y="90"/>
                </a:moveTo>
                <a:lnTo>
                  <a:pt x="572" y="90"/>
                </a:lnTo>
                <a:lnTo>
                  <a:pt x="572" y="150"/>
                </a:lnTo>
                <a:lnTo>
                  <a:pt x="331" y="150"/>
                </a:lnTo>
                <a:lnTo>
                  <a:pt x="331" y="90"/>
                </a:lnTo>
                <a:close/>
                <a:moveTo>
                  <a:pt x="858" y="150"/>
                </a:moveTo>
                <a:lnTo>
                  <a:pt x="602" y="150"/>
                </a:lnTo>
                <a:lnTo>
                  <a:pt x="602" y="90"/>
                </a:lnTo>
                <a:lnTo>
                  <a:pt x="602" y="75"/>
                </a:lnTo>
                <a:lnTo>
                  <a:pt x="602" y="30"/>
                </a:lnTo>
                <a:lnTo>
                  <a:pt x="602" y="23"/>
                </a:lnTo>
                <a:lnTo>
                  <a:pt x="599" y="18"/>
                </a:lnTo>
                <a:lnTo>
                  <a:pt x="596" y="12"/>
                </a:lnTo>
                <a:lnTo>
                  <a:pt x="593" y="8"/>
                </a:lnTo>
                <a:lnTo>
                  <a:pt x="589" y="5"/>
                </a:lnTo>
                <a:lnTo>
                  <a:pt x="583" y="2"/>
                </a:lnTo>
                <a:lnTo>
                  <a:pt x="578" y="1"/>
                </a:lnTo>
                <a:lnTo>
                  <a:pt x="572" y="0"/>
                </a:lnTo>
                <a:lnTo>
                  <a:pt x="331" y="0"/>
                </a:lnTo>
                <a:lnTo>
                  <a:pt x="325" y="1"/>
                </a:lnTo>
                <a:lnTo>
                  <a:pt x="320" y="2"/>
                </a:lnTo>
                <a:lnTo>
                  <a:pt x="314" y="5"/>
                </a:lnTo>
                <a:lnTo>
                  <a:pt x="310" y="8"/>
                </a:lnTo>
                <a:lnTo>
                  <a:pt x="306" y="12"/>
                </a:lnTo>
                <a:lnTo>
                  <a:pt x="303" y="18"/>
                </a:lnTo>
                <a:lnTo>
                  <a:pt x="301" y="23"/>
                </a:lnTo>
                <a:lnTo>
                  <a:pt x="301" y="30"/>
                </a:lnTo>
                <a:lnTo>
                  <a:pt x="301" y="75"/>
                </a:lnTo>
                <a:lnTo>
                  <a:pt x="301" y="90"/>
                </a:lnTo>
                <a:lnTo>
                  <a:pt x="301" y="150"/>
                </a:lnTo>
                <a:lnTo>
                  <a:pt x="45" y="150"/>
                </a:lnTo>
                <a:lnTo>
                  <a:pt x="36" y="151"/>
                </a:lnTo>
                <a:lnTo>
                  <a:pt x="28" y="154"/>
                </a:lnTo>
                <a:lnTo>
                  <a:pt x="19" y="158"/>
                </a:lnTo>
                <a:lnTo>
                  <a:pt x="13" y="164"/>
                </a:lnTo>
                <a:lnTo>
                  <a:pt x="7" y="170"/>
                </a:lnTo>
                <a:lnTo>
                  <a:pt x="3" y="178"/>
                </a:lnTo>
                <a:lnTo>
                  <a:pt x="1" y="186"/>
                </a:lnTo>
                <a:lnTo>
                  <a:pt x="0" y="195"/>
                </a:lnTo>
                <a:lnTo>
                  <a:pt x="0" y="768"/>
                </a:lnTo>
                <a:lnTo>
                  <a:pt x="1" y="776"/>
                </a:lnTo>
                <a:lnTo>
                  <a:pt x="3" y="785"/>
                </a:lnTo>
                <a:lnTo>
                  <a:pt x="7" y="792"/>
                </a:lnTo>
                <a:lnTo>
                  <a:pt x="13" y="800"/>
                </a:lnTo>
                <a:lnTo>
                  <a:pt x="19" y="805"/>
                </a:lnTo>
                <a:lnTo>
                  <a:pt x="28" y="809"/>
                </a:lnTo>
                <a:lnTo>
                  <a:pt x="36" y="812"/>
                </a:lnTo>
                <a:lnTo>
                  <a:pt x="45" y="813"/>
                </a:lnTo>
                <a:lnTo>
                  <a:pt x="858" y="813"/>
                </a:lnTo>
                <a:lnTo>
                  <a:pt x="867" y="812"/>
                </a:lnTo>
                <a:lnTo>
                  <a:pt x="875" y="809"/>
                </a:lnTo>
                <a:lnTo>
                  <a:pt x="883" y="805"/>
                </a:lnTo>
                <a:lnTo>
                  <a:pt x="890" y="800"/>
                </a:lnTo>
                <a:lnTo>
                  <a:pt x="895" y="792"/>
                </a:lnTo>
                <a:lnTo>
                  <a:pt x="900" y="785"/>
                </a:lnTo>
                <a:lnTo>
                  <a:pt x="902" y="776"/>
                </a:lnTo>
                <a:lnTo>
                  <a:pt x="903" y="768"/>
                </a:lnTo>
                <a:lnTo>
                  <a:pt x="903" y="195"/>
                </a:lnTo>
                <a:lnTo>
                  <a:pt x="902" y="186"/>
                </a:lnTo>
                <a:lnTo>
                  <a:pt x="900" y="178"/>
                </a:lnTo>
                <a:lnTo>
                  <a:pt x="895" y="170"/>
                </a:lnTo>
                <a:lnTo>
                  <a:pt x="890" y="164"/>
                </a:lnTo>
                <a:lnTo>
                  <a:pt x="883" y="158"/>
                </a:lnTo>
                <a:lnTo>
                  <a:pt x="875" y="154"/>
                </a:lnTo>
                <a:lnTo>
                  <a:pt x="867" y="151"/>
                </a:lnTo>
                <a:lnTo>
                  <a:pt x="858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01" name="Group 500">
            <a:extLst>
              <a:ext uri="{FF2B5EF4-FFF2-40B4-BE49-F238E27FC236}">
                <a16:creationId xmlns:a16="http://schemas.microsoft.com/office/drawing/2014/main" id="{1A9C0B74-C39A-4DBD-9305-9A728A54CCB2}"/>
              </a:ext>
            </a:extLst>
          </p:cNvPr>
          <p:cNvGrpSpPr>
            <a:grpSpLocks noChangeAspect="1"/>
          </p:cNvGrpSpPr>
          <p:nvPr/>
        </p:nvGrpSpPr>
        <p:grpSpPr>
          <a:xfrm>
            <a:off x="3870698" y="3515881"/>
            <a:ext cx="415380" cy="360000"/>
            <a:chOff x="5467350" y="1400175"/>
            <a:chExt cx="285750" cy="247650"/>
          </a:xfrm>
          <a:solidFill>
            <a:schemeClr val="bg1"/>
          </a:solidFill>
        </p:grpSpPr>
        <p:sp>
          <p:nvSpPr>
            <p:cNvPr id="502" name="Freeform 2692">
              <a:extLst>
                <a:ext uri="{FF2B5EF4-FFF2-40B4-BE49-F238E27FC236}">
                  <a16:creationId xmlns:a16="http://schemas.microsoft.com/office/drawing/2014/main" id="{BB0BEF4A-5932-4773-9B14-C67B17DBC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5475" y="1447800"/>
              <a:ext cx="47625" cy="200025"/>
            </a:xfrm>
            <a:custGeom>
              <a:avLst/>
              <a:gdLst>
                <a:gd name="T0" fmla="*/ 36 w 120"/>
                <a:gd name="T1" fmla="*/ 0 h 504"/>
                <a:gd name="T2" fmla="*/ 0 w 120"/>
                <a:gd name="T3" fmla="*/ 0 h 504"/>
                <a:gd name="T4" fmla="*/ 0 w 120"/>
                <a:gd name="T5" fmla="*/ 504 h 504"/>
                <a:gd name="T6" fmla="*/ 36 w 120"/>
                <a:gd name="T7" fmla="*/ 504 h 504"/>
                <a:gd name="T8" fmla="*/ 45 w 120"/>
                <a:gd name="T9" fmla="*/ 503 h 504"/>
                <a:gd name="T10" fmla="*/ 53 w 120"/>
                <a:gd name="T11" fmla="*/ 502 h 504"/>
                <a:gd name="T12" fmla="*/ 61 w 120"/>
                <a:gd name="T13" fmla="*/ 500 h 504"/>
                <a:gd name="T14" fmla="*/ 68 w 120"/>
                <a:gd name="T15" fmla="*/ 497 h 504"/>
                <a:gd name="T16" fmla="*/ 76 w 120"/>
                <a:gd name="T17" fmla="*/ 494 h 504"/>
                <a:gd name="T18" fmla="*/ 82 w 120"/>
                <a:gd name="T19" fmla="*/ 490 h 504"/>
                <a:gd name="T20" fmla="*/ 90 w 120"/>
                <a:gd name="T21" fmla="*/ 484 h 504"/>
                <a:gd name="T22" fmla="*/ 96 w 120"/>
                <a:gd name="T23" fmla="*/ 479 h 504"/>
                <a:gd name="T24" fmla="*/ 101 w 120"/>
                <a:gd name="T25" fmla="*/ 473 h 504"/>
                <a:gd name="T26" fmla="*/ 106 w 120"/>
                <a:gd name="T27" fmla="*/ 467 h 504"/>
                <a:gd name="T28" fmla="*/ 110 w 120"/>
                <a:gd name="T29" fmla="*/ 460 h 504"/>
                <a:gd name="T30" fmla="*/ 113 w 120"/>
                <a:gd name="T31" fmla="*/ 453 h 504"/>
                <a:gd name="T32" fmla="*/ 116 w 120"/>
                <a:gd name="T33" fmla="*/ 445 h 504"/>
                <a:gd name="T34" fmla="*/ 118 w 120"/>
                <a:gd name="T35" fmla="*/ 437 h 504"/>
                <a:gd name="T36" fmla="*/ 120 w 120"/>
                <a:gd name="T37" fmla="*/ 429 h 504"/>
                <a:gd name="T38" fmla="*/ 120 w 120"/>
                <a:gd name="T39" fmla="*/ 419 h 504"/>
                <a:gd name="T40" fmla="*/ 120 w 120"/>
                <a:gd name="T41" fmla="*/ 83 h 504"/>
                <a:gd name="T42" fmla="*/ 120 w 120"/>
                <a:gd name="T43" fmla="*/ 75 h 504"/>
                <a:gd name="T44" fmla="*/ 118 w 120"/>
                <a:gd name="T45" fmla="*/ 67 h 504"/>
                <a:gd name="T46" fmla="*/ 116 w 120"/>
                <a:gd name="T47" fmla="*/ 59 h 504"/>
                <a:gd name="T48" fmla="*/ 113 w 120"/>
                <a:gd name="T49" fmla="*/ 51 h 504"/>
                <a:gd name="T50" fmla="*/ 110 w 120"/>
                <a:gd name="T51" fmla="*/ 44 h 504"/>
                <a:gd name="T52" fmla="*/ 106 w 120"/>
                <a:gd name="T53" fmla="*/ 36 h 504"/>
                <a:gd name="T54" fmla="*/ 101 w 120"/>
                <a:gd name="T55" fmla="*/ 30 h 504"/>
                <a:gd name="T56" fmla="*/ 96 w 120"/>
                <a:gd name="T57" fmla="*/ 24 h 504"/>
                <a:gd name="T58" fmla="*/ 90 w 120"/>
                <a:gd name="T59" fmla="*/ 19 h 504"/>
                <a:gd name="T60" fmla="*/ 82 w 120"/>
                <a:gd name="T61" fmla="*/ 14 h 504"/>
                <a:gd name="T62" fmla="*/ 76 w 120"/>
                <a:gd name="T63" fmla="*/ 10 h 504"/>
                <a:gd name="T64" fmla="*/ 68 w 120"/>
                <a:gd name="T65" fmla="*/ 6 h 504"/>
                <a:gd name="T66" fmla="*/ 61 w 120"/>
                <a:gd name="T67" fmla="*/ 3 h 504"/>
                <a:gd name="T68" fmla="*/ 53 w 120"/>
                <a:gd name="T69" fmla="*/ 1 h 504"/>
                <a:gd name="T70" fmla="*/ 45 w 120"/>
                <a:gd name="T71" fmla="*/ 0 h 504"/>
                <a:gd name="T72" fmla="*/ 36 w 120"/>
                <a:gd name="T73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" h="504">
                  <a:moveTo>
                    <a:pt x="36" y="0"/>
                  </a:moveTo>
                  <a:lnTo>
                    <a:pt x="0" y="0"/>
                  </a:lnTo>
                  <a:lnTo>
                    <a:pt x="0" y="504"/>
                  </a:lnTo>
                  <a:lnTo>
                    <a:pt x="36" y="504"/>
                  </a:lnTo>
                  <a:lnTo>
                    <a:pt x="45" y="503"/>
                  </a:lnTo>
                  <a:lnTo>
                    <a:pt x="53" y="502"/>
                  </a:lnTo>
                  <a:lnTo>
                    <a:pt x="61" y="500"/>
                  </a:lnTo>
                  <a:lnTo>
                    <a:pt x="68" y="497"/>
                  </a:lnTo>
                  <a:lnTo>
                    <a:pt x="76" y="494"/>
                  </a:lnTo>
                  <a:lnTo>
                    <a:pt x="82" y="490"/>
                  </a:lnTo>
                  <a:lnTo>
                    <a:pt x="90" y="484"/>
                  </a:lnTo>
                  <a:lnTo>
                    <a:pt x="96" y="479"/>
                  </a:lnTo>
                  <a:lnTo>
                    <a:pt x="101" y="473"/>
                  </a:lnTo>
                  <a:lnTo>
                    <a:pt x="106" y="467"/>
                  </a:lnTo>
                  <a:lnTo>
                    <a:pt x="110" y="460"/>
                  </a:lnTo>
                  <a:lnTo>
                    <a:pt x="113" y="453"/>
                  </a:lnTo>
                  <a:lnTo>
                    <a:pt x="116" y="445"/>
                  </a:lnTo>
                  <a:lnTo>
                    <a:pt x="118" y="437"/>
                  </a:lnTo>
                  <a:lnTo>
                    <a:pt x="120" y="429"/>
                  </a:lnTo>
                  <a:lnTo>
                    <a:pt x="120" y="419"/>
                  </a:lnTo>
                  <a:lnTo>
                    <a:pt x="120" y="83"/>
                  </a:lnTo>
                  <a:lnTo>
                    <a:pt x="120" y="75"/>
                  </a:lnTo>
                  <a:lnTo>
                    <a:pt x="118" y="67"/>
                  </a:lnTo>
                  <a:lnTo>
                    <a:pt x="116" y="59"/>
                  </a:lnTo>
                  <a:lnTo>
                    <a:pt x="113" y="51"/>
                  </a:lnTo>
                  <a:lnTo>
                    <a:pt x="110" y="44"/>
                  </a:lnTo>
                  <a:lnTo>
                    <a:pt x="106" y="36"/>
                  </a:lnTo>
                  <a:lnTo>
                    <a:pt x="101" y="30"/>
                  </a:lnTo>
                  <a:lnTo>
                    <a:pt x="96" y="24"/>
                  </a:lnTo>
                  <a:lnTo>
                    <a:pt x="90" y="19"/>
                  </a:lnTo>
                  <a:lnTo>
                    <a:pt x="82" y="14"/>
                  </a:lnTo>
                  <a:lnTo>
                    <a:pt x="76" y="10"/>
                  </a:lnTo>
                  <a:lnTo>
                    <a:pt x="68" y="6"/>
                  </a:lnTo>
                  <a:lnTo>
                    <a:pt x="61" y="3"/>
                  </a:lnTo>
                  <a:lnTo>
                    <a:pt x="53" y="1"/>
                  </a:lnTo>
                  <a:lnTo>
                    <a:pt x="45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Freeform 2693">
              <a:extLst>
                <a:ext uri="{FF2B5EF4-FFF2-40B4-BE49-F238E27FC236}">
                  <a16:creationId xmlns:a16="http://schemas.microsoft.com/office/drawing/2014/main" id="{40E3A33F-7C2F-4C3B-A7AE-DE3FE71974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62600" y="1400175"/>
              <a:ext cx="95250" cy="247650"/>
            </a:xfrm>
            <a:custGeom>
              <a:avLst/>
              <a:gdLst>
                <a:gd name="T0" fmla="*/ 217 w 241"/>
                <a:gd name="T1" fmla="*/ 121 h 625"/>
                <a:gd name="T2" fmla="*/ 25 w 241"/>
                <a:gd name="T3" fmla="*/ 121 h 625"/>
                <a:gd name="T4" fmla="*/ 25 w 241"/>
                <a:gd name="T5" fmla="*/ 72 h 625"/>
                <a:gd name="T6" fmla="*/ 26 w 241"/>
                <a:gd name="T7" fmla="*/ 63 h 625"/>
                <a:gd name="T8" fmla="*/ 29 w 241"/>
                <a:gd name="T9" fmla="*/ 54 h 625"/>
                <a:gd name="T10" fmla="*/ 33 w 241"/>
                <a:gd name="T11" fmla="*/ 46 h 625"/>
                <a:gd name="T12" fmla="*/ 39 w 241"/>
                <a:gd name="T13" fmla="*/ 39 h 625"/>
                <a:gd name="T14" fmla="*/ 46 w 241"/>
                <a:gd name="T15" fmla="*/ 32 h 625"/>
                <a:gd name="T16" fmla="*/ 54 w 241"/>
                <a:gd name="T17" fmla="*/ 28 h 625"/>
                <a:gd name="T18" fmla="*/ 63 w 241"/>
                <a:gd name="T19" fmla="*/ 25 h 625"/>
                <a:gd name="T20" fmla="*/ 73 w 241"/>
                <a:gd name="T21" fmla="*/ 24 h 625"/>
                <a:gd name="T22" fmla="*/ 169 w 241"/>
                <a:gd name="T23" fmla="*/ 24 h 625"/>
                <a:gd name="T24" fmla="*/ 178 w 241"/>
                <a:gd name="T25" fmla="*/ 25 h 625"/>
                <a:gd name="T26" fmla="*/ 187 w 241"/>
                <a:gd name="T27" fmla="*/ 28 h 625"/>
                <a:gd name="T28" fmla="*/ 195 w 241"/>
                <a:gd name="T29" fmla="*/ 32 h 625"/>
                <a:gd name="T30" fmla="*/ 203 w 241"/>
                <a:gd name="T31" fmla="*/ 39 h 625"/>
                <a:gd name="T32" fmla="*/ 209 w 241"/>
                <a:gd name="T33" fmla="*/ 46 h 625"/>
                <a:gd name="T34" fmla="*/ 213 w 241"/>
                <a:gd name="T35" fmla="*/ 54 h 625"/>
                <a:gd name="T36" fmla="*/ 216 w 241"/>
                <a:gd name="T37" fmla="*/ 63 h 625"/>
                <a:gd name="T38" fmla="*/ 217 w 241"/>
                <a:gd name="T39" fmla="*/ 72 h 625"/>
                <a:gd name="T40" fmla="*/ 217 w 241"/>
                <a:gd name="T41" fmla="*/ 121 h 625"/>
                <a:gd name="T42" fmla="*/ 169 w 241"/>
                <a:gd name="T43" fmla="*/ 0 h 625"/>
                <a:gd name="T44" fmla="*/ 73 w 241"/>
                <a:gd name="T45" fmla="*/ 0 h 625"/>
                <a:gd name="T46" fmla="*/ 65 w 241"/>
                <a:gd name="T47" fmla="*/ 1 h 625"/>
                <a:gd name="T48" fmla="*/ 58 w 241"/>
                <a:gd name="T49" fmla="*/ 2 h 625"/>
                <a:gd name="T50" fmla="*/ 51 w 241"/>
                <a:gd name="T51" fmla="*/ 4 h 625"/>
                <a:gd name="T52" fmla="*/ 45 w 241"/>
                <a:gd name="T53" fmla="*/ 6 h 625"/>
                <a:gd name="T54" fmla="*/ 38 w 241"/>
                <a:gd name="T55" fmla="*/ 9 h 625"/>
                <a:gd name="T56" fmla="*/ 33 w 241"/>
                <a:gd name="T57" fmla="*/ 13 h 625"/>
                <a:gd name="T58" fmla="*/ 27 w 241"/>
                <a:gd name="T59" fmla="*/ 17 h 625"/>
                <a:gd name="T60" fmla="*/ 22 w 241"/>
                <a:gd name="T61" fmla="*/ 21 h 625"/>
                <a:gd name="T62" fmla="*/ 17 w 241"/>
                <a:gd name="T63" fmla="*/ 26 h 625"/>
                <a:gd name="T64" fmla="*/ 13 w 241"/>
                <a:gd name="T65" fmla="*/ 32 h 625"/>
                <a:gd name="T66" fmla="*/ 10 w 241"/>
                <a:gd name="T67" fmla="*/ 39 h 625"/>
                <a:gd name="T68" fmla="*/ 6 w 241"/>
                <a:gd name="T69" fmla="*/ 45 h 625"/>
                <a:gd name="T70" fmla="*/ 3 w 241"/>
                <a:gd name="T71" fmla="*/ 51 h 625"/>
                <a:gd name="T72" fmla="*/ 2 w 241"/>
                <a:gd name="T73" fmla="*/ 58 h 625"/>
                <a:gd name="T74" fmla="*/ 1 w 241"/>
                <a:gd name="T75" fmla="*/ 65 h 625"/>
                <a:gd name="T76" fmla="*/ 0 w 241"/>
                <a:gd name="T77" fmla="*/ 72 h 625"/>
                <a:gd name="T78" fmla="*/ 0 w 241"/>
                <a:gd name="T79" fmla="*/ 121 h 625"/>
                <a:gd name="T80" fmla="*/ 0 w 241"/>
                <a:gd name="T81" fmla="*/ 132 h 625"/>
                <a:gd name="T82" fmla="*/ 0 w 241"/>
                <a:gd name="T83" fmla="*/ 625 h 625"/>
                <a:gd name="T84" fmla="*/ 241 w 241"/>
                <a:gd name="T85" fmla="*/ 625 h 625"/>
                <a:gd name="T86" fmla="*/ 241 w 241"/>
                <a:gd name="T87" fmla="*/ 132 h 625"/>
                <a:gd name="T88" fmla="*/ 241 w 241"/>
                <a:gd name="T89" fmla="*/ 121 h 625"/>
                <a:gd name="T90" fmla="*/ 241 w 241"/>
                <a:gd name="T91" fmla="*/ 72 h 625"/>
                <a:gd name="T92" fmla="*/ 240 w 241"/>
                <a:gd name="T93" fmla="*/ 65 h 625"/>
                <a:gd name="T94" fmla="*/ 239 w 241"/>
                <a:gd name="T95" fmla="*/ 58 h 625"/>
                <a:gd name="T96" fmla="*/ 237 w 241"/>
                <a:gd name="T97" fmla="*/ 51 h 625"/>
                <a:gd name="T98" fmla="*/ 235 w 241"/>
                <a:gd name="T99" fmla="*/ 45 h 625"/>
                <a:gd name="T100" fmla="*/ 232 w 241"/>
                <a:gd name="T101" fmla="*/ 39 h 625"/>
                <a:gd name="T102" fmla="*/ 228 w 241"/>
                <a:gd name="T103" fmla="*/ 32 h 625"/>
                <a:gd name="T104" fmla="*/ 224 w 241"/>
                <a:gd name="T105" fmla="*/ 26 h 625"/>
                <a:gd name="T106" fmla="*/ 220 w 241"/>
                <a:gd name="T107" fmla="*/ 21 h 625"/>
                <a:gd name="T108" fmla="*/ 215 w 241"/>
                <a:gd name="T109" fmla="*/ 17 h 625"/>
                <a:gd name="T110" fmla="*/ 209 w 241"/>
                <a:gd name="T111" fmla="*/ 13 h 625"/>
                <a:gd name="T112" fmla="*/ 203 w 241"/>
                <a:gd name="T113" fmla="*/ 9 h 625"/>
                <a:gd name="T114" fmla="*/ 196 w 241"/>
                <a:gd name="T115" fmla="*/ 6 h 625"/>
                <a:gd name="T116" fmla="*/ 190 w 241"/>
                <a:gd name="T117" fmla="*/ 4 h 625"/>
                <a:gd name="T118" fmla="*/ 183 w 241"/>
                <a:gd name="T119" fmla="*/ 2 h 625"/>
                <a:gd name="T120" fmla="*/ 176 w 241"/>
                <a:gd name="T121" fmla="*/ 1 h 625"/>
                <a:gd name="T122" fmla="*/ 169 w 241"/>
                <a:gd name="T1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1" h="625">
                  <a:moveTo>
                    <a:pt x="217" y="121"/>
                  </a:moveTo>
                  <a:lnTo>
                    <a:pt x="25" y="121"/>
                  </a:lnTo>
                  <a:lnTo>
                    <a:pt x="25" y="72"/>
                  </a:lnTo>
                  <a:lnTo>
                    <a:pt x="26" y="63"/>
                  </a:lnTo>
                  <a:lnTo>
                    <a:pt x="29" y="54"/>
                  </a:lnTo>
                  <a:lnTo>
                    <a:pt x="33" y="46"/>
                  </a:lnTo>
                  <a:lnTo>
                    <a:pt x="39" y="39"/>
                  </a:lnTo>
                  <a:lnTo>
                    <a:pt x="46" y="32"/>
                  </a:lnTo>
                  <a:lnTo>
                    <a:pt x="54" y="28"/>
                  </a:lnTo>
                  <a:lnTo>
                    <a:pt x="63" y="25"/>
                  </a:lnTo>
                  <a:lnTo>
                    <a:pt x="73" y="24"/>
                  </a:lnTo>
                  <a:lnTo>
                    <a:pt x="169" y="24"/>
                  </a:lnTo>
                  <a:lnTo>
                    <a:pt x="178" y="25"/>
                  </a:lnTo>
                  <a:lnTo>
                    <a:pt x="187" y="28"/>
                  </a:lnTo>
                  <a:lnTo>
                    <a:pt x="195" y="32"/>
                  </a:lnTo>
                  <a:lnTo>
                    <a:pt x="203" y="39"/>
                  </a:lnTo>
                  <a:lnTo>
                    <a:pt x="209" y="46"/>
                  </a:lnTo>
                  <a:lnTo>
                    <a:pt x="213" y="54"/>
                  </a:lnTo>
                  <a:lnTo>
                    <a:pt x="216" y="63"/>
                  </a:lnTo>
                  <a:lnTo>
                    <a:pt x="217" y="72"/>
                  </a:lnTo>
                  <a:lnTo>
                    <a:pt x="217" y="121"/>
                  </a:lnTo>
                  <a:close/>
                  <a:moveTo>
                    <a:pt x="169" y="0"/>
                  </a:moveTo>
                  <a:lnTo>
                    <a:pt x="73" y="0"/>
                  </a:lnTo>
                  <a:lnTo>
                    <a:pt x="65" y="1"/>
                  </a:lnTo>
                  <a:lnTo>
                    <a:pt x="58" y="2"/>
                  </a:lnTo>
                  <a:lnTo>
                    <a:pt x="51" y="4"/>
                  </a:lnTo>
                  <a:lnTo>
                    <a:pt x="45" y="6"/>
                  </a:lnTo>
                  <a:lnTo>
                    <a:pt x="38" y="9"/>
                  </a:lnTo>
                  <a:lnTo>
                    <a:pt x="33" y="13"/>
                  </a:lnTo>
                  <a:lnTo>
                    <a:pt x="27" y="17"/>
                  </a:lnTo>
                  <a:lnTo>
                    <a:pt x="22" y="21"/>
                  </a:lnTo>
                  <a:lnTo>
                    <a:pt x="17" y="26"/>
                  </a:lnTo>
                  <a:lnTo>
                    <a:pt x="13" y="32"/>
                  </a:lnTo>
                  <a:lnTo>
                    <a:pt x="10" y="39"/>
                  </a:lnTo>
                  <a:lnTo>
                    <a:pt x="6" y="45"/>
                  </a:lnTo>
                  <a:lnTo>
                    <a:pt x="3" y="51"/>
                  </a:lnTo>
                  <a:lnTo>
                    <a:pt x="2" y="58"/>
                  </a:lnTo>
                  <a:lnTo>
                    <a:pt x="1" y="65"/>
                  </a:lnTo>
                  <a:lnTo>
                    <a:pt x="0" y="72"/>
                  </a:lnTo>
                  <a:lnTo>
                    <a:pt x="0" y="121"/>
                  </a:lnTo>
                  <a:lnTo>
                    <a:pt x="0" y="132"/>
                  </a:lnTo>
                  <a:lnTo>
                    <a:pt x="0" y="625"/>
                  </a:lnTo>
                  <a:lnTo>
                    <a:pt x="241" y="625"/>
                  </a:lnTo>
                  <a:lnTo>
                    <a:pt x="241" y="132"/>
                  </a:lnTo>
                  <a:lnTo>
                    <a:pt x="241" y="121"/>
                  </a:lnTo>
                  <a:lnTo>
                    <a:pt x="241" y="72"/>
                  </a:lnTo>
                  <a:lnTo>
                    <a:pt x="240" y="65"/>
                  </a:lnTo>
                  <a:lnTo>
                    <a:pt x="239" y="58"/>
                  </a:lnTo>
                  <a:lnTo>
                    <a:pt x="237" y="51"/>
                  </a:lnTo>
                  <a:lnTo>
                    <a:pt x="235" y="45"/>
                  </a:lnTo>
                  <a:lnTo>
                    <a:pt x="232" y="39"/>
                  </a:lnTo>
                  <a:lnTo>
                    <a:pt x="228" y="32"/>
                  </a:lnTo>
                  <a:lnTo>
                    <a:pt x="224" y="26"/>
                  </a:lnTo>
                  <a:lnTo>
                    <a:pt x="220" y="21"/>
                  </a:lnTo>
                  <a:lnTo>
                    <a:pt x="215" y="17"/>
                  </a:lnTo>
                  <a:lnTo>
                    <a:pt x="209" y="13"/>
                  </a:lnTo>
                  <a:lnTo>
                    <a:pt x="203" y="9"/>
                  </a:lnTo>
                  <a:lnTo>
                    <a:pt x="196" y="6"/>
                  </a:lnTo>
                  <a:lnTo>
                    <a:pt x="190" y="4"/>
                  </a:lnTo>
                  <a:lnTo>
                    <a:pt x="183" y="2"/>
                  </a:lnTo>
                  <a:lnTo>
                    <a:pt x="176" y="1"/>
                  </a:lnTo>
                  <a:lnTo>
                    <a:pt x="16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Rectangle 2694">
              <a:extLst>
                <a:ext uri="{FF2B5EF4-FFF2-40B4-BE49-F238E27FC236}">
                  <a16:creationId xmlns:a16="http://schemas.microsoft.com/office/drawing/2014/main" id="{0461261F-BBA7-47F3-A637-54F896A9D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375" y="1447800"/>
              <a:ext cx="28575" cy="2000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Rectangle 2695">
              <a:extLst>
                <a:ext uri="{FF2B5EF4-FFF2-40B4-BE49-F238E27FC236}">
                  <a16:creationId xmlns:a16="http://schemas.microsoft.com/office/drawing/2014/main" id="{280ECED3-8BF5-4F1B-BCF5-3B39D7DDF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447800"/>
              <a:ext cx="28575" cy="2000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2696">
              <a:extLst>
                <a:ext uri="{FF2B5EF4-FFF2-40B4-BE49-F238E27FC236}">
                  <a16:creationId xmlns:a16="http://schemas.microsoft.com/office/drawing/2014/main" id="{5B42CDA3-542F-46AC-8920-49D2888DF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350" y="1447800"/>
              <a:ext cx="47625" cy="200025"/>
            </a:xfrm>
            <a:custGeom>
              <a:avLst/>
              <a:gdLst>
                <a:gd name="T0" fmla="*/ 0 w 119"/>
                <a:gd name="T1" fmla="*/ 83 h 504"/>
                <a:gd name="T2" fmla="*/ 0 w 119"/>
                <a:gd name="T3" fmla="*/ 419 h 504"/>
                <a:gd name="T4" fmla="*/ 0 w 119"/>
                <a:gd name="T5" fmla="*/ 429 h 504"/>
                <a:gd name="T6" fmla="*/ 2 w 119"/>
                <a:gd name="T7" fmla="*/ 437 h 504"/>
                <a:gd name="T8" fmla="*/ 4 w 119"/>
                <a:gd name="T9" fmla="*/ 445 h 504"/>
                <a:gd name="T10" fmla="*/ 6 w 119"/>
                <a:gd name="T11" fmla="*/ 453 h 504"/>
                <a:gd name="T12" fmla="*/ 10 w 119"/>
                <a:gd name="T13" fmla="*/ 460 h 504"/>
                <a:gd name="T14" fmla="*/ 14 w 119"/>
                <a:gd name="T15" fmla="*/ 467 h 504"/>
                <a:gd name="T16" fmla="*/ 19 w 119"/>
                <a:gd name="T17" fmla="*/ 473 h 504"/>
                <a:gd name="T18" fmla="*/ 24 w 119"/>
                <a:gd name="T19" fmla="*/ 479 h 504"/>
                <a:gd name="T20" fmla="*/ 30 w 119"/>
                <a:gd name="T21" fmla="*/ 484 h 504"/>
                <a:gd name="T22" fmla="*/ 36 w 119"/>
                <a:gd name="T23" fmla="*/ 490 h 504"/>
                <a:gd name="T24" fmla="*/ 43 w 119"/>
                <a:gd name="T25" fmla="*/ 494 h 504"/>
                <a:gd name="T26" fmla="*/ 50 w 119"/>
                <a:gd name="T27" fmla="*/ 497 h 504"/>
                <a:gd name="T28" fmla="*/ 59 w 119"/>
                <a:gd name="T29" fmla="*/ 500 h 504"/>
                <a:gd name="T30" fmla="*/ 67 w 119"/>
                <a:gd name="T31" fmla="*/ 502 h 504"/>
                <a:gd name="T32" fmla="*/ 75 w 119"/>
                <a:gd name="T33" fmla="*/ 504 h 504"/>
                <a:gd name="T34" fmla="*/ 84 w 119"/>
                <a:gd name="T35" fmla="*/ 504 h 504"/>
                <a:gd name="T36" fmla="*/ 119 w 119"/>
                <a:gd name="T37" fmla="*/ 504 h 504"/>
                <a:gd name="T38" fmla="*/ 119 w 119"/>
                <a:gd name="T39" fmla="*/ 0 h 504"/>
                <a:gd name="T40" fmla="*/ 84 w 119"/>
                <a:gd name="T41" fmla="*/ 0 h 504"/>
                <a:gd name="T42" fmla="*/ 75 w 119"/>
                <a:gd name="T43" fmla="*/ 0 h 504"/>
                <a:gd name="T44" fmla="*/ 67 w 119"/>
                <a:gd name="T45" fmla="*/ 1 h 504"/>
                <a:gd name="T46" fmla="*/ 59 w 119"/>
                <a:gd name="T47" fmla="*/ 3 h 504"/>
                <a:gd name="T48" fmla="*/ 50 w 119"/>
                <a:gd name="T49" fmla="*/ 6 h 504"/>
                <a:gd name="T50" fmla="*/ 43 w 119"/>
                <a:gd name="T51" fmla="*/ 10 h 504"/>
                <a:gd name="T52" fmla="*/ 36 w 119"/>
                <a:gd name="T53" fmla="*/ 14 h 504"/>
                <a:gd name="T54" fmla="*/ 30 w 119"/>
                <a:gd name="T55" fmla="*/ 19 h 504"/>
                <a:gd name="T56" fmla="*/ 24 w 119"/>
                <a:gd name="T57" fmla="*/ 24 h 504"/>
                <a:gd name="T58" fmla="*/ 19 w 119"/>
                <a:gd name="T59" fmla="*/ 30 h 504"/>
                <a:gd name="T60" fmla="*/ 14 w 119"/>
                <a:gd name="T61" fmla="*/ 36 h 504"/>
                <a:gd name="T62" fmla="*/ 10 w 119"/>
                <a:gd name="T63" fmla="*/ 44 h 504"/>
                <a:gd name="T64" fmla="*/ 6 w 119"/>
                <a:gd name="T65" fmla="*/ 51 h 504"/>
                <a:gd name="T66" fmla="*/ 4 w 119"/>
                <a:gd name="T67" fmla="*/ 59 h 504"/>
                <a:gd name="T68" fmla="*/ 2 w 119"/>
                <a:gd name="T69" fmla="*/ 67 h 504"/>
                <a:gd name="T70" fmla="*/ 0 w 119"/>
                <a:gd name="T71" fmla="*/ 75 h 504"/>
                <a:gd name="T72" fmla="*/ 0 w 119"/>
                <a:gd name="T73" fmla="*/ 83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9" h="504">
                  <a:moveTo>
                    <a:pt x="0" y="83"/>
                  </a:moveTo>
                  <a:lnTo>
                    <a:pt x="0" y="419"/>
                  </a:lnTo>
                  <a:lnTo>
                    <a:pt x="0" y="429"/>
                  </a:lnTo>
                  <a:lnTo>
                    <a:pt x="2" y="437"/>
                  </a:lnTo>
                  <a:lnTo>
                    <a:pt x="4" y="445"/>
                  </a:lnTo>
                  <a:lnTo>
                    <a:pt x="6" y="453"/>
                  </a:lnTo>
                  <a:lnTo>
                    <a:pt x="10" y="460"/>
                  </a:lnTo>
                  <a:lnTo>
                    <a:pt x="14" y="467"/>
                  </a:lnTo>
                  <a:lnTo>
                    <a:pt x="19" y="473"/>
                  </a:lnTo>
                  <a:lnTo>
                    <a:pt x="24" y="479"/>
                  </a:lnTo>
                  <a:lnTo>
                    <a:pt x="30" y="484"/>
                  </a:lnTo>
                  <a:lnTo>
                    <a:pt x="36" y="490"/>
                  </a:lnTo>
                  <a:lnTo>
                    <a:pt x="43" y="494"/>
                  </a:lnTo>
                  <a:lnTo>
                    <a:pt x="50" y="497"/>
                  </a:lnTo>
                  <a:lnTo>
                    <a:pt x="59" y="500"/>
                  </a:lnTo>
                  <a:lnTo>
                    <a:pt x="67" y="502"/>
                  </a:lnTo>
                  <a:lnTo>
                    <a:pt x="75" y="504"/>
                  </a:lnTo>
                  <a:lnTo>
                    <a:pt x="84" y="504"/>
                  </a:lnTo>
                  <a:lnTo>
                    <a:pt x="119" y="504"/>
                  </a:lnTo>
                  <a:lnTo>
                    <a:pt x="119" y="0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67" y="1"/>
                  </a:lnTo>
                  <a:lnTo>
                    <a:pt x="59" y="3"/>
                  </a:lnTo>
                  <a:lnTo>
                    <a:pt x="50" y="6"/>
                  </a:lnTo>
                  <a:lnTo>
                    <a:pt x="43" y="10"/>
                  </a:lnTo>
                  <a:lnTo>
                    <a:pt x="36" y="14"/>
                  </a:lnTo>
                  <a:lnTo>
                    <a:pt x="30" y="19"/>
                  </a:lnTo>
                  <a:lnTo>
                    <a:pt x="24" y="24"/>
                  </a:lnTo>
                  <a:lnTo>
                    <a:pt x="19" y="30"/>
                  </a:lnTo>
                  <a:lnTo>
                    <a:pt x="14" y="36"/>
                  </a:lnTo>
                  <a:lnTo>
                    <a:pt x="10" y="44"/>
                  </a:lnTo>
                  <a:lnTo>
                    <a:pt x="6" y="51"/>
                  </a:lnTo>
                  <a:lnTo>
                    <a:pt x="4" y="59"/>
                  </a:lnTo>
                  <a:lnTo>
                    <a:pt x="2" y="67"/>
                  </a:lnTo>
                  <a:lnTo>
                    <a:pt x="0" y="75"/>
                  </a:lnTo>
                  <a:lnTo>
                    <a:pt x="0" y="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14" name="Freeform 904">
            <a:extLst>
              <a:ext uri="{FF2B5EF4-FFF2-40B4-BE49-F238E27FC236}">
                <a16:creationId xmlns:a16="http://schemas.microsoft.com/office/drawing/2014/main" id="{0CFEDF61-5529-4A85-BAAA-346612EE484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342450" y="3520620"/>
            <a:ext cx="431520" cy="360000"/>
          </a:xfrm>
          <a:custGeom>
            <a:avLst/>
            <a:gdLst>
              <a:gd name="T0" fmla="*/ 144 w 723"/>
              <a:gd name="T1" fmla="*/ 532 h 603"/>
              <a:gd name="T2" fmla="*/ 139 w 723"/>
              <a:gd name="T3" fmla="*/ 549 h 603"/>
              <a:gd name="T4" fmla="*/ 129 w 723"/>
              <a:gd name="T5" fmla="*/ 562 h 603"/>
              <a:gd name="T6" fmla="*/ 115 w 723"/>
              <a:gd name="T7" fmla="*/ 572 h 603"/>
              <a:gd name="T8" fmla="*/ 98 w 723"/>
              <a:gd name="T9" fmla="*/ 578 h 603"/>
              <a:gd name="T10" fmla="*/ 79 w 723"/>
              <a:gd name="T11" fmla="*/ 579 h 603"/>
              <a:gd name="T12" fmla="*/ 60 w 723"/>
              <a:gd name="T13" fmla="*/ 575 h 603"/>
              <a:gd name="T14" fmla="*/ 46 w 723"/>
              <a:gd name="T15" fmla="*/ 565 h 603"/>
              <a:gd name="T16" fmla="*/ 35 w 723"/>
              <a:gd name="T17" fmla="*/ 553 h 603"/>
              <a:gd name="T18" fmla="*/ 27 w 723"/>
              <a:gd name="T19" fmla="*/ 538 h 603"/>
              <a:gd name="T20" fmla="*/ 25 w 723"/>
              <a:gd name="T21" fmla="*/ 518 h 603"/>
              <a:gd name="T22" fmla="*/ 217 w 723"/>
              <a:gd name="T23" fmla="*/ 61 h 603"/>
              <a:gd name="T24" fmla="*/ 224 w 723"/>
              <a:gd name="T25" fmla="*/ 72 h 603"/>
              <a:gd name="T26" fmla="*/ 458 w 723"/>
              <a:gd name="T27" fmla="*/ 73 h 603"/>
              <a:gd name="T28" fmla="*/ 152 w 723"/>
              <a:gd name="T29" fmla="*/ 122 h 603"/>
              <a:gd name="T30" fmla="*/ 145 w 723"/>
              <a:gd name="T31" fmla="*/ 133 h 603"/>
              <a:gd name="T32" fmla="*/ 387 w 723"/>
              <a:gd name="T33" fmla="*/ 44 h 603"/>
              <a:gd name="T34" fmla="*/ 393 w 723"/>
              <a:gd name="T35" fmla="*/ 34 h 603"/>
              <a:gd name="T36" fmla="*/ 405 w 723"/>
              <a:gd name="T37" fmla="*/ 28 h 603"/>
              <a:gd name="T38" fmla="*/ 422 w 723"/>
              <a:gd name="T39" fmla="*/ 25 h 603"/>
              <a:gd name="T40" fmla="*/ 440 w 723"/>
              <a:gd name="T41" fmla="*/ 28 h 603"/>
              <a:gd name="T42" fmla="*/ 454 w 723"/>
              <a:gd name="T43" fmla="*/ 37 h 603"/>
              <a:gd name="T44" fmla="*/ 385 w 723"/>
              <a:gd name="T45" fmla="*/ 48 h 603"/>
              <a:gd name="T46" fmla="*/ 591 w 723"/>
              <a:gd name="T47" fmla="*/ 25 h 603"/>
              <a:gd name="T48" fmla="*/ 599 w 723"/>
              <a:gd name="T49" fmla="*/ 29 h 603"/>
              <a:gd name="T50" fmla="*/ 603 w 723"/>
              <a:gd name="T51" fmla="*/ 37 h 603"/>
              <a:gd name="T52" fmla="*/ 603 w 723"/>
              <a:gd name="T53" fmla="*/ 133 h 603"/>
              <a:gd name="T54" fmla="*/ 549 w 723"/>
              <a:gd name="T55" fmla="*/ 333 h 603"/>
              <a:gd name="T56" fmla="*/ 539 w 723"/>
              <a:gd name="T57" fmla="*/ 333 h 603"/>
              <a:gd name="T58" fmla="*/ 482 w 723"/>
              <a:gd name="T59" fmla="*/ 391 h 603"/>
              <a:gd name="T60" fmla="*/ 480 w 723"/>
              <a:gd name="T61" fmla="*/ 36 h 603"/>
              <a:gd name="T62" fmla="*/ 589 w 723"/>
              <a:gd name="T63" fmla="*/ 25 h 603"/>
              <a:gd name="T64" fmla="*/ 626 w 723"/>
              <a:gd name="T65" fmla="*/ 61 h 603"/>
              <a:gd name="T66" fmla="*/ 624 w 723"/>
              <a:gd name="T67" fmla="*/ 25 h 603"/>
              <a:gd name="T68" fmla="*/ 610 w 723"/>
              <a:gd name="T69" fmla="*/ 8 h 603"/>
              <a:gd name="T70" fmla="*/ 589 w 723"/>
              <a:gd name="T71" fmla="*/ 0 h 603"/>
              <a:gd name="T72" fmla="*/ 422 w 723"/>
              <a:gd name="T73" fmla="*/ 0 h 603"/>
              <a:gd name="T74" fmla="*/ 388 w 723"/>
              <a:gd name="T75" fmla="*/ 9 h 603"/>
              <a:gd name="T76" fmla="*/ 371 w 723"/>
              <a:gd name="T77" fmla="*/ 21 h 603"/>
              <a:gd name="T78" fmla="*/ 364 w 723"/>
              <a:gd name="T79" fmla="*/ 34 h 603"/>
              <a:gd name="T80" fmla="*/ 362 w 723"/>
              <a:gd name="T81" fmla="*/ 48 h 603"/>
              <a:gd name="T82" fmla="*/ 241 w 723"/>
              <a:gd name="T83" fmla="*/ 9 h 603"/>
              <a:gd name="T84" fmla="*/ 229 w 723"/>
              <a:gd name="T85" fmla="*/ 0 h 603"/>
              <a:gd name="T86" fmla="*/ 4 w 723"/>
              <a:gd name="T87" fmla="*/ 4 h 603"/>
              <a:gd name="T88" fmla="*/ 0 w 723"/>
              <a:gd name="T89" fmla="*/ 518 h 603"/>
              <a:gd name="T90" fmla="*/ 4 w 723"/>
              <a:gd name="T91" fmla="*/ 545 h 603"/>
              <a:gd name="T92" fmla="*/ 14 w 723"/>
              <a:gd name="T93" fmla="*/ 566 h 603"/>
              <a:gd name="T94" fmla="*/ 31 w 723"/>
              <a:gd name="T95" fmla="*/ 585 h 603"/>
              <a:gd name="T96" fmla="*/ 51 w 723"/>
              <a:gd name="T97" fmla="*/ 596 h 603"/>
              <a:gd name="T98" fmla="*/ 76 w 723"/>
              <a:gd name="T99" fmla="*/ 602 h 603"/>
              <a:gd name="T100" fmla="*/ 625 w 723"/>
              <a:gd name="T101" fmla="*/ 602 h 603"/>
              <a:gd name="T102" fmla="*/ 656 w 723"/>
              <a:gd name="T103" fmla="*/ 594 h 603"/>
              <a:gd name="T104" fmla="*/ 682 w 723"/>
              <a:gd name="T105" fmla="*/ 578 h 603"/>
              <a:gd name="T106" fmla="*/ 704 w 723"/>
              <a:gd name="T107" fmla="*/ 554 h 603"/>
              <a:gd name="T108" fmla="*/ 718 w 723"/>
              <a:gd name="T109" fmla="*/ 527 h 603"/>
              <a:gd name="T110" fmla="*/ 723 w 723"/>
              <a:gd name="T111" fmla="*/ 495 h 603"/>
              <a:gd name="T112" fmla="*/ 720 w 723"/>
              <a:gd name="T113" fmla="*/ 125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23" h="603">
                <a:moveTo>
                  <a:pt x="145" y="518"/>
                </a:moveTo>
                <a:lnTo>
                  <a:pt x="145" y="526"/>
                </a:lnTo>
                <a:lnTo>
                  <a:pt x="144" y="532"/>
                </a:lnTo>
                <a:lnTo>
                  <a:pt x="143" y="538"/>
                </a:lnTo>
                <a:lnTo>
                  <a:pt x="141" y="544"/>
                </a:lnTo>
                <a:lnTo>
                  <a:pt x="139" y="549"/>
                </a:lnTo>
                <a:lnTo>
                  <a:pt x="136" y="554"/>
                </a:lnTo>
                <a:lnTo>
                  <a:pt x="133" y="558"/>
                </a:lnTo>
                <a:lnTo>
                  <a:pt x="129" y="562"/>
                </a:lnTo>
                <a:lnTo>
                  <a:pt x="124" y="566"/>
                </a:lnTo>
                <a:lnTo>
                  <a:pt x="120" y="569"/>
                </a:lnTo>
                <a:lnTo>
                  <a:pt x="115" y="572"/>
                </a:lnTo>
                <a:lnTo>
                  <a:pt x="109" y="575"/>
                </a:lnTo>
                <a:lnTo>
                  <a:pt x="104" y="577"/>
                </a:lnTo>
                <a:lnTo>
                  <a:pt x="98" y="578"/>
                </a:lnTo>
                <a:lnTo>
                  <a:pt x="92" y="579"/>
                </a:lnTo>
                <a:lnTo>
                  <a:pt x="85" y="579"/>
                </a:lnTo>
                <a:lnTo>
                  <a:pt x="79" y="579"/>
                </a:lnTo>
                <a:lnTo>
                  <a:pt x="72" y="578"/>
                </a:lnTo>
                <a:lnTo>
                  <a:pt x="66" y="577"/>
                </a:lnTo>
                <a:lnTo>
                  <a:pt x="60" y="575"/>
                </a:lnTo>
                <a:lnTo>
                  <a:pt x="55" y="571"/>
                </a:lnTo>
                <a:lnTo>
                  <a:pt x="50" y="569"/>
                </a:lnTo>
                <a:lnTo>
                  <a:pt x="46" y="565"/>
                </a:lnTo>
                <a:lnTo>
                  <a:pt x="42" y="562"/>
                </a:lnTo>
                <a:lnTo>
                  <a:pt x="38" y="558"/>
                </a:lnTo>
                <a:lnTo>
                  <a:pt x="35" y="553"/>
                </a:lnTo>
                <a:lnTo>
                  <a:pt x="32" y="548"/>
                </a:lnTo>
                <a:lnTo>
                  <a:pt x="29" y="543"/>
                </a:lnTo>
                <a:lnTo>
                  <a:pt x="27" y="538"/>
                </a:lnTo>
                <a:lnTo>
                  <a:pt x="26" y="532"/>
                </a:lnTo>
                <a:lnTo>
                  <a:pt x="25" y="525"/>
                </a:lnTo>
                <a:lnTo>
                  <a:pt x="25" y="518"/>
                </a:lnTo>
                <a:lnTo>
                  <a:pt x="25" y="25"/>
                </a:lnTo>
                <a:lnTo>
                  <a:pt x="217" y="25"/>
                </a:lnTo>
                <a:lnTo>
                  <a:pt x="217" y="61"/>
                </a:lnTo>
                <a:lnTo>
                  <a:pt x="218" y="66"/>
                </a:lnTo>
                <a:lnTo>
                  <a:pt x="220" y="70"/>
                </a:lnTo>
                <a:lnTo>
                  <a:pt x="224" y="72"/>
                </a:lnTo>
                <a:lnTo>
                  <a:pt x="229" y="73"/>
                </a:lnTo>
                <a:lnTo>
                  <a:pt x="373" y="73"/>
                </a:lnTo>
                <a:lnTo>
                  <a:pt x="458" y="73"/>
                </a:lnTo>
                <a:lnTo>
                  <a:pt x="458" y="121"/>
                </a:lnTo>
                <a:lnTo>
                  <a:pt x="157" y="121"/>
                </a:lnTo>
                <a:lnTo>
                  <a:pt x="152" y="122"/>
                </a:lnTo>
                <a:lnTo>
                  <a:pt x="149" y="125"/>
                </a:lnTo>
                <a:lnTo>
                  <a:pt x="146" y="129"/>
                </a:lnTo>
                <a:lnTo>
                  <a:pt x="145" y="133"/>
                </a:lnTo>
                <a:lnTo>
                  <a:pt x="145" y="518"/>
                </a:lnTo>
                <a:close/>
                <a:moveTo>
                  <a:pt x="385" y="48"/>
                </a:moveTo>
                <a:lnTo>
                  <a:pt x="387" y="44"/>
                </a:lnTo>
                <a:lnTo>
                  <a:pt x="388" y="40"/>
                </a:lnTo>
                <a:lnTo>
                  <a:pt x="390" y="37"/>
                </a:lnTo>
                <a:lnTo>
                  <a:pt x="393" y="34"/>
                </a:lnTo>
                <a:lnTo>
                  <a:pt x="396" y="31"/>
                </a:lnTo>
                <a:lnTo>
                  <a:pt x="400" y="30"/>
                </a:lnTo>
                <a:lnTo>
                  <a:pt x="405" y="28"/>
                </a:lnTo>
                <a:lnTo>
                  <a:pt x="409" y="27"/>
                </a:lnTo>
                <a:lnTo>
                  <a:pt x="415" y="25"/>
                </a:lnTo>
                <a:lnTo>
                  <a:pt x="422" y="25"/>
                </a:lnTo>
                <a:lnTo>
                  <a:pt x="427" y="25"/>
                </a:lnTo>
                <a:lnTo>
                  <a:pt x="433" y="26"/>
                </a:lnTo>
                <a:lnTo>
                  <a:pt x="440" y="28"/>
                </a:lnTo>
                <a:lnTo>
                  <a:pt x="445" y="30"/>
                </a:lnTo>
                <a:lnTo>
                  <a:pt x="450" y="33"/>
                </a:lnTo>
                <a:lnTo>
                  <a:pt x="454" y="37"/>
                </a:lnTo>
                <a:lnTo>
                  <a:pt x="457" y="42"/>
                </a:lnTo>
                <a:lnTo>
                  <a:pt x="458" y="48"/>
                </a:lnTo>
                <a:lnTo>
                  <a:pt x="385" y="48"/>
                </a:lnTo>
                <a:lnTo>
                  <a:pt x="385" y="48"/>
                </a:lnTo>
                <a:close/>
                <a:moveTo>
                  <a:pt x="589" y="25"/>
                </a:moveTo>
                <a:lnTo>
                  <a:pt x="591" y="25"/>
                </a:lnTo>
                <a:lnTo>
                  <a:pt x="595" y="26"/>
                </a:lnTo>
                <a:lnTo>
                  <a:pt x="597" y="27"/>
                </a:lnTo>
                <a:lnTo>
                  <a:pt x="599" y="29"/>
                </a:lnTo>
                <a:lnTo>
                  <a:pt x="600" y="32"/>
                </a:lnTo>
                <a:lnTo>
                  <a:pt x="602" y="34"/>
                </a:lnTo>
                <a:lnTo>
                  <a:pt x="603" y="37"/>
                </a:lnTo>
                <a:lnTo>
                  <a:pt x="603" y="40"/>
                </a:lnTo>
                <a:lnTo>
                  <a:pt x="603" y="73"/>
                </a:lnTo>
                <a:lnTo>
                  <a:pt x="603" y="133"/>
                </a:lnTo>
                <a:lnTo>
                  <a:pt x="603" y="390"/>
                </a:lnTo>
                <a:lnTo>
                  <a:pt x="553" y="335"/>
                </a:lnTo>
                <a:lnTo>
                  <a:pt x="549" y="333"/>
                </a:lnTo>
                <a:lnTo>
                  <a:pt x="544" y="332"/>
                </a:lnTo>
                <a:lnTo>
                  <a:pt x="541" y="332"/>
                </a:lnTo>
                <a:lnTo>
                  <a:pt x="539" y="333"/>
                </a:lnTo>
                <a:lnTo>
                  <a:pt x="537" y="334"/>
                </a:lnTo>
                <a:lnTo>
                  <a:pt x="535" y="335"/>
                </a:lnTo>
                <a:lnTo>
                  <a:pt x="482" y="391"/>
                </a:lnTo>
                <a:lnTo>
                  <a:pt x="482" y="48"/>
                </a:lnTo>
                <a:lnTo>
                  <a:pt x="481" y="42"/>
                </a:lnTo>
                <a:lnTo>
                  <a:pt x="480" y="36"/>
                </a:lnTo>
                <a:lnTo>
                  <a:pt x="478" y="30"/>
                </a:lnTo>
                <a:lnTo>
                  <a:pt x="475" y="25"/>
                </a:lnTo>
                <a:lnTo>
                  <a:pt x="589" y="25"/>
                </a:lnTo>
                <a:close/>
                <a:moveTo>
                  <a:pt x="711" y="121"/>
                </a:moveTo>
                <a:lnTo>
                  <a:pt x="626" y="121"/>
                </a:lnTo>
                <a:lnTo>
                  <a:pt x="626" y="61"/>
                </a:lnTo>
                <a:lnTo>
                  <a:pt x="626" y="40"/>
                </a:lnTo>
                <a:lnTo>
                  <a:pt x="626" y="32"/>
                </a:lnTo>
                <a:lnTo>
                  <a:pt x="624" y="25"/>
                </a:lnTo>
                <a:lnTo>
                  <a:pt x="620" y="18"/>
                </a:lnTo>
                <a:lnTo>
                  <a:pt x="616" y="13"/>
                </a:lnTo>
                <a:lnTo>
                  <a:pt x="610" y="8"/>
                </a:lnTo>
                <a:lnTo>
                  <a:pt x="604" y="3"/>
                </a:lnTo>
                <a:lnTo>
                  <a:pt x="597" y="1"/>
                </a:lnTo>
                <a:lnTo>
                  <a:pt x="589" y="0"/>
                </a:lnTo>
                <a:lnTo>
                  <a:pt x="422" y="0"/>
                </a:lnTo>
                <a:lnTo>
                  <a:pt x="422" y="0"/>
                </a:lnTo>
                <a:lnTo>
                  <a:pt x="422" y="0"/>
                </a:lnTo>
                <a:lnTo>
                  <a:pt x="409" y="1"/>
                </a:lnTo>
                <a:lnTo>
                  <a:pt x="398" y="4"/>
                </a:lnTo>
                <a:lnTo>
                  <a:pt x="388" y="9"/>
                </a:lnTo>
                <a:lnTo>
                  <a:pt x="378" y="15"/>
                </a:lnTo>
                <a:lnTo>
                  <a:pt x="374" y="18"/>
                </a:lnTo>
                <a:lnTo>
                  <a:pt x="371" y="21"/>
                </a:lnTo>
                <a:lnTo>
                  <a:pt x="368" y="25"/>
                </a:lnTo>
                <a:lnTo>
                  <a:pt x="366" y="29"/>
                </a:lnTo>
                <a:lnTo>
                  <a:pt x="364" y="34"/>
                </a:lnTo>
                <a:lnTo>
                  <a:pt x="363" y="38"/>
                </a:lnTo>
                <a:lnTo>
                  <a:pt x="362" y="43"/>
                </a:lnTo>
                <a:lnTo>
                  <a:pt x="362" y="48"/>
                </a:lnTo>
                <a:lnTo>
                  <a:pt x="242" y="48"/>
                </a:lnTo>
                <a:lnTo>
                  <a:pt x="242" y="13"/>
                </a:lnTo>
                <a:lnTo>
                  <a:pt x="241" y="9"/>
                </a:lnTo>
                <a:lnTo>
                  <a:pt x="238" y="4"/>
                </a:lnTo>
                <a:lnTo>
                  <a:pt x="234" y="1"/>
                </a:lnTo>
                <a:lnTo>
                  <a:pt x="229" y="0"/>
                </a:lnTo>
                <a:lnTo>
                  <a:pt x="12" y="0"/>
                </a:lnTo>
                <a:lnTo>
                  <a:pt x="8" y="1"/>
                </a:lnTo>
                <a:lnTo>
                  <a:pt x="4" y="4"/>
                </a:lnTo>
                <a:lnTo>
                  <a:pt x="1" y="9"/>
                </a:lnTo>
                <a:lnTo>
                  <a:pt x="0" y="13"/>
                </a:lnTo>
                <a:lnTo>
                  <a:pt x="0" y="518"/>
                </a:lnTo>
                <a:lnTo>
                  <a:pt x="1" y="528"/>
                </a:lnTo>
                <a:lnTo>
                  <a:pt x="2" y="536"/>
                </a:lnTo>
                <a:lnTo>
                  <a:pt x="4" y="545"/>
                </a:lnTo>
                <a:lnTo>
                  <a:pt x="7" y="552"/>
                </a:lnTo>
                <a:lnTo>
                  <a:pt x="10" y="560"/>
                </a:lnTo>
                <a:lnTo>
                  <a:pt x="14" y="566"/>
                </a:lnTo>
                <a:lnTo>
                  <a:pt x="19" y="574"/>
                </a:lnTo>
                <a:lnTo>
                  <a:pt x="25" y="579"/>
                </a:lnTo>
                <a:lnTo>
                  <a:pt x="31" y="585"/>
                </a:lnTo>
                <a:lnTo>
                  <a:pt x="37" y="589"/>
                </a:lnTo>
                <a:lnTo>
                  <a:pt x="44" y="593"/>
                </a:lnTo>
                <a:lnTo>
                  <a:pt x="51" y="596"/>
                </a:lnTo>
                <a:lnTo>
                  <a:pt x="59" y="599"/>
                </a:lnTo>
                <a:lnTo>
                  <a:pt x="67" y="601"/>
                </a:lnTo>
                <a:lnTo>
                  <a:pt x="76" y="602"/>
                </a:lnTo>
                <a:lnTo>
                  <a:pt x="85" y="603"/>
                </a:lnTo>
                <a:lnTo>
                  <a:pt x="615" y="603"/>
                </a:lnTo>
                <a:lnTo>
                  <a:pt x="625" y="602"/>
                </a:lnTo>
                <a:lnTo>
                  <a:pt x="635" y="600"/>
                </a:lnTo>
                <a:lnTo>
                  <a:pt x="646" y="598"/>
                </a:lnTo>
                <a:lnTo>
                  <a:pt x="656" y="594"/>
                </a:lnTo>
                <a:lnTo>
                  <a:pt x="665" y="589"/>
                </a:lnTo>
                <a:lnTo>
                  <a:pt x="674" y="584"/>
                </a:lnTo>
                <a:lnTo>
                  <a:pt x="682" y="578"/>
                </a:lnTo>
                <a:lnTo>
                  <a:pt x="690" y="570"/>
                </a:lnTo>
                <a:lnTo>
                  <a:pt x="698" y="562"/>
                </a:lnTo>
                <a:lnTo>
                  <a:pt x="704" y="554"/>
                </a:lnTo>
                <a:lnTo>
                  <a:pt x="710" y="545"/>
                </a:lnTo>
                <a:lnTo>
                  <a:pt x="714" y="536"/>
                </a:lnTo>
                <a:lnTo>
                  <a:pt x="718" y="527"/>
                </a:lnTo>
                <a:lnTo>
                  <a:pt x="721" y="516"/>
                </a:lnTo>
                <a:lnTo>
                  <a:pt x="722" y="506"/>
                </a:lnTo>
                <a:lnTo>
                  <a:pt x="723" y="495"/>
                </a:lnTo>
                <a:lnTo>
                  <a:pt x="723" y="133"/>
                </a:lnTo>
                <a:lnTo>
                  <a:pt x="722" y="129"/>
                </a:lnTo>
                <a:lnTo>
                  <a:pt x="720" y="125"/>
                </a:lnTo>
                <a:lnTo>
                  <a:pt x="716" y="122"/>
                </a:lnTo>
                <a:lnTo>
                  <a:pt x="711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15" name="Group 514">
            <a:extLst>
              <a:ext uri="{FF2B5EF4-FFF2-40B4-BE49-F238E27FC236}">
                <a16:creationId xmlns:a16="http://schemas.microsoft.com/office/drawing/2014/main" id="{A9862A5E-FC73-4BD0-BD4D-D359917CB818}"/>
              </a:ext>
            </a:extLst>
          </p:cNvPr>
          <p:cNvGrpSpPr>
            <a:grpSpLocks noChangeAspect="1"/>
          </p:cNvGrpSpPr>
          <p:nvPr/>
        </p:nvGrpSpPr>
        <p:grpSpPr>
          <a:xfrm>
            <a:off x="4716734" y="3520620"/>
            <a:ext cx="360000" cy="360000"/>
            <a:chOff x="877888" y="5957888"/>
            <a:chExt cx="268288" cy="268287"/>
          </a:xfrm>
          <a:solidFill>
            <a:schemeClr val="bg1"/>
          </a:solidFill>
        </p:grpSpPr>
        <p:sp>
          <p:nvSpPr>
            <p:cNvPr id="516" name="Freeform 1013">
              <a:extLst>
                <a:ext uri="{FF2B5EF4-FFF2-40B4-BE49-F238E27FC236}">
                  <a16:creationId xmlns:a16="http://schemas.microsoft.com/office/drawing/2014/main" id="{CAD30F70-EA0A-45B0-AE4D-C954ABD8DE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7888" y="5957888"/>
              <a:ext cx="249238" cy="219075"/>
            </a:xfrm>
            <a:custGeom>
              <a:avLst/>
              <a:gdLst>
                <a:gd name="T0" fmla="*/ 104 w 626"/>
                <a:gd name="T1" fmla="*/ 146 h 554"/>
                <a:gd name="T2" fmla="*/ 98 w 626"/>
                <a:gd name="T3" fmla="*/ 152 h 554"/>
                <a:gd name="T4" fmla="*/ 97 w 626"/>
                <a:gd name="T5" fmla="*/ 494 h 554"/>
                <a:gd name="T6" fmla="*/ 94 w 626"/>
                <a:gd name="T7" fmla="*/ 507 h 554"/>
                <a:gd name="T8" fmla="*/ 86 w 626"/>
                <a:gd name="T9" fmla="*/ 518 h 554"/>
                <a:gd name="T10" fmla="*/ 74 w 626"/>
                <a:gd name="T11" fmla="*/ 527 h 554"/>
                <a:gd name="T12" fmla="*/ 60 w 626"/>
                <a:gd name="T13" fmla="*/ 530 h 554"/>
                <a:gd name="T14" fmla="*/ 47 w 626"/>
                <a:gd name="T15" fmla="*/ 527 h 554"/>
                <a:gd name="T16" fmla="*/ 36 w 626"/>
                <a:gd name="T17" fmla="*/ 519 h 554"/>
                <a:gd name="T18" fmla="*/ 27 w 626"/>
                <a:gd name="T19" fmla="*/ 508 h 554"/>
                <a:gd name="T20" fmla="*/ 24 w 626"/>
                <a:gd name="T21" fmla="*/ 494 h 554"/>
                <a:gd name="T22" fmla="*/ 145 w 626"/>
                <a:gd name="T23" fmla="*/ 24 h 554"/>
                <a:gd name="T24" fmla="*/ 146 w 626"/>
                <a:gd name="T25" fmla="*/ 90 h 554"/>
                <a:gd name="T26" fmla="*/ 152 w 626"/>
                <a:gd name="T27" fmla="*/ 96 h 554"/>
                <a:gd name="T28" fmla="*/ 554 w 626"/>
                <a:gd name="T29" fmla="*/ 97 h 554"/>
                <a:gd name="T30" fmla="*/ 108 w 626"/>
                <a:gd name="T31" fmla="*/ 145 h 554"/>
                <a:gd name="T32" fmla="*/ 564 w 626"/>
                <a:gd name="T33" fmla="*/ 385 h 554"/>
                <a:gd name="T34" fmla="*/ 582 w 626"/>
                <a:gd name="T35" fmla="*/ 389 h 554"/>
                <a:gd name="T36" fmla="*/ 600 w 626"/>
                <a:gd name="T37" fmla="*/ 393 h 554"/>
                <a:gd name="T38" fmla="*/ 618 w 626"/>
                <a:gd name="T39" fmla="*/ 399 h 554"/>
                <a:gd name="T40" fmla="*/ 626 w 626"/>
                <a:gd name="T41" fmla="*/ 157 h 554"/>
                <a:gd name="T42" fmla="*/ 623 w 626"/>
                <a:gd name="T43" fmla="*/ 149 h 554"/>
                <a:gd name="T44" fmla="*/ 614 w 626"/>
                <a:gd name="T45" fmla="*/ 145 h 554"/>
                <a:gd name="T46" fmla="*/ 578 w 626"/>
                <a:gd name="T47" fmla="*/ 85 h 554"/>
                <a:gd name="T48" fmla="*/ 575 w 626"/>
                <a:gd name="T49" fmla="*/ 76 h 554"/>
                <a:gd name="T50" fmla="*/ 566 w 626"/>
                <a:gd name="T51" fmla="*/ 72 h 554"/>
                <a:gd name="T52" fmla="*/ 168 w 626"/>
                <a:gd name="T53" fmla="*/ 12 h 554"/>
                <a:gd name="T54" fmla="*/ 165 w 626"/>
                <a:gd name="T55" fmla="*/ 4 h 554"/>
                <a:gd name="T56" fmla="*/ 157 w 626"/>
                <a:gd name="T57" fmla="*/ 0 h 554"/>
                <a:gd name="T58" fmla="*/ 7 w 626"/>
                <a:gd name="T59" fmla="*/ 1 h 554"/>
                <a:gd name="T60" fmla="*/ 1 w 626"/>
                <a:gd name="T61" fmla="*/ 8 h 554"/>
                <a:gd name="T62" fmla="*/ 0 w 626"/>
                <a:gd name="T63" fmla="*/ 494 h 554"/>
                <a:gd name="T64" fmla="*/ 1 w 626"/>
                <a:gd name="T65" fmla="*/ 506 h 554"/>
                <a:gd name="T66" fmla="*/ 5 w 626"/>
                <a:gd name="T67" fmla="*/ 517 h 554"/>
                <a:gd name="T68" fmla="*/ 11 w 626"/>
                <a:gd name="T69" fmla="*/ 527 h 554"/>
                <a:gd name="T70" fmla="*/ 18 w 626"/>
                <a:gd name="T71" fmla="*/ 536 h 554"/>
                <a:gd name="T72" fmla="*/ 27 w 626"/>
                <a:gd name="T73" fmla="*/ 544 h 554"/>
                <a:gd name="T74" fmla="*/ 38 w 626"/>
                <a:gd name="T75" fmla="*/ 550 h 554"/>
                <a:gd name="T76" fmla="*/ 49 w 626"/>
                <a:gd name="T77" fmla="*/ 553 h 554"/>
                <a:gd name="T78" fmla="*/ 60 w 626"/>
                <a:gd name="T79" fmla="*/ 554 h 554"/>
                <a:gd name="T80" fmla="*/ 386 w 626"/>
                <a:gd name="T81" fmla="*/ 537 h 554"/>
                <a:gd name="T82" fmla="*/ 392 w 626"/>
                <a:gd name="T83" fmla="*/ 504 h 554"/>
                <a:gd name="T84" fmla="*/ 406 w 626"/>
                <a:gd name="T85" fmla="*/ 474 h 554"/>
                <a:gd name="T86" fmla="*/ 424 w 626"/>
                <a:gd name="T87" fmla="*/ 447 h 554"/>
                <a:gd name="T88" fmla="*/ 447 w 626"/>
                <a:gd name="T89" fmla="*/ 424 h 554"/>
                <a:gd name="T90" fmla="*/ 474 w 626"/>
                <a:gd name="T91" fmla="*/ 406 h 554"/>
                <a:gd name="T92" fmla="*/ 504 w 626"/>
                <a:gd name="T93" fmla="*/ 394 h 554"/>
                <a:gd name="T94" fmla="*/ 536 w 626"/>
                <a:gd name="T95" fmla="*/ 386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26" h="554">
                  <a:moveTo>
                    <a:pt x="108" y="145"/>
                  </a:moveTo>
                  <a:lnTo>
                    <a:pt x="104" y="146"/>
                  </a:lnTo>
                  <a:lnTo>
                    <a:pt x="100" y="149"/>
                  </a:lnTo>
                  <a:lnTo>
                    <a:pt x="98" y="152"/>
                  </a:lnTo>
                  <a:lnTo>
                    <a:pt x="97" y="157"/>
                  </a:lnTo>
                  <a:lnTo>
                    <a:pt x="97" y="494"/>
                  </a:lnTo>
                  <a:lnTo>
                    <a:pt x="96" y="501"/>
                  </a:lnTo>
                  <a:lnTo>
                    <a:pt x="94" y="507"/>
                  </a:lnTo>
                  <a:lnTo>
                    <a:pt x="90" y="513"/>
                  </a:lnTo>
                  <a:lnTo>
                    <a:pt x="86" y="518"/>
                  </a:lnTo>
                  <a:lnTo>
                    <a:pt x="80" y="523"/>
                  </a:lnTo>
                  <a:lnTo>
                    <a:pt x="74" y="527"/>
                  </a:lnTo>
                  <a:lnTo>
                    <a:pt x="67" y="529"/>
                  </a:lnTo>
                  <a:lnTo>
                    <a:pt x="60" y="530"/>
                  </a:lnTo>
                  <a:lnTo>
                    <a:pt x="53" y="529"/>
                  </a:lnTo>
                  <a:lnTo>
                    <a:pt x="47" y="527"/>
                  </a:lnTo>
                  <a:lnTo>
                    <a:pt x="41" y="524"/>
                  </a:lnTo>
                  <a:lnTo>
                    <a:pt x="36" y="519"/>
                  </a:lnTo>
                  <a:lnTo>
                    <a:pt x="30" y="514"/>
                  </a:lnTo>
                  <a:lnTo>
                    <a:pt x="27" y="508"/>
                  </a:lnTo>
                  <a:lnTo>
                    <a:pt x="25" y="501"/>
                  </a:lnTo>
                  <a:lnTo>
                    <a:pt x="24" y="494"/>
                  </a:lnTo>
                  <a:lnTo>
                    <a:pt x="24" y="24"/>
                  </a:lnTo>
                  <a:lnTo>
                    <a:pt x="145" y="24"/>
                  </a:lnTo>
                  <a:lnTo>
                    <a:pt x="145" y="85"/>
                  </a:lnTo>
                  <a:lnTo>
                    <a:pt x="146" y="90"/>
                  </a:lnTo>
                  <a:lnTo>
                    <a:pt x="148" y="93"/>
                  </a:lnTo>
                  <a:lnTo>
                    <a:pt x="152" y="96"/>
                  </a:lnTo>
                  <a:lnTo>
                    <a:pt x="157" y="97"/>
                  </a:lnTo>
                  <a:lnTo>
                    <a:pt x="554" y="97"/>
                  </a:lnTo>
                  <a:lnTo>
                    <a:pt x="554" y="145"/>
                  </a:lnTo>
                  <a:lnTo>
                    <a:pt x="108" y="145"/>
                  </a:lnTo>
                  <a:close/>
                  <a:moveTo>
                    <a:pt x="554" y="385"/>
                  </a:moveTo>
                  <a:lnTo>
                    <a:pt x="564" y="385"/>
                  </a:lnTo>
                  <a:lnTo>
                    <a:pt x="573" y="386"/>
                  </a:lnTo>
                  <a:lnTo>
                    <a:pt x="582" y="389"/>
                  </a:lnTo>
                  <a:lnTo>
                    <a:pt x="591" y="390"/>
                  </a:lnTo>
                  <a:lnTo>
                    <a:pt x="600" y="393"/>
                  </a:lnTo>
                  <a:lnTo>
                    <a:pt x="610" y="396"/>
                  </a:lnTo>
                  <a:lnTo>
                    <a:pt x="618" y="399"/>
                  </a:lnTo>
                  <a:lnTo>
                    <a:pt x="626" y="403"/>
                  </a:lnTo>
                  <a:lnTo>
                    <a:pt x="626" y="157"/>
                  </a:lnTo>
                  <a:lnTo>
                    <a:pt x="625" y="152"/>
                  </a:lnTo>
                  <a:lnTo>
                    <a:pt x="623" y="149"/>
                  </a:lnTo>
                  <a:lnTo>
                    <a:pt x="619" y="146"/>
                  </a:lnTo>
                  <a:lnTo>
                    <a:pt x="614" y="145"/>
                  </a:lnTo>
                  <a:lnTo>
                    <a:pt x="578" y="145"/>
                  </a:lnTo>
                  <a:lnTo>
                    <a:pt x="578" y="85"/>
                  </a:lnTo>
                  <a:lnTo>
                    <a:pt x="577" y="81"/>
                  </a:lnTo>
                  <a:lnTo>
                    <a:pt x="575" y="76"/>
                  </a:lnTo>
                  <a:lnTo>
                    <a:pt x="571" y="73"/>
                  </a:lnTo>
                  <a:lnTo>
                    <a:pt x="566" y="72"/>
                  </a:lnTo>
                  <a:lnTo>
                    <a:pt x="168" y="72"/>
                  </a:lnTo>
                  <a:lnTo>
                    <a:pt x="168" y="12"/>
                  </a:lnTo>
                  <a:lnTo>
                    <a:pt x="168" y="8"/>
                  </a:lnTo>
                  <a:lnTo>
                    <a:pt x="165" y="4"/>
                  </a:lnTo>
                  <a:lnTo>
                    <a:pt x="161" y="1"/>
                  </a:lnTo>
                  <a:lnTo>
                    <a:pt x="157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494"/>
                  </a:lnTo>
                  <a:lnTo>
                    <a:pt x="0" y="500"/>
                  </a:lnTo>
                  <a:lnTo>
                    <a:pt x="1" y="506"/>
                  </a:lnTo>
                  <a:lnTo>
                    <a:pt x="3" y="512"/>
                  </a:lnTo>
                  <a:lnTo>
                    <a:pt x="5" y="517"/>
                  </a:lnTo>
                  <a:lnTo>
                    <a:pt x="8" y="522"/>
                  </a:lnTo>
                  <a:lnTo>
                    <a:pt x="11" y="527"/>
                  </a:lnTo>
                  <a:lnTo>
                    <a:pt x="14" y="532"/>
                  </a:lnTo>
                  <a:lnTo>
                    <a:pt x="18" y="536"/>
                  </a:lnTo>
                  <a:lnTo>
                    <a:pt x="22" y="540"/>
                  </a:lnTo>
                  <a:lnTo>
                    <a:pt x="27" y="544"/>
                  </a:lnTo>
                  <a:lnTo>
                    <a:pt x="33" y="547"/>
                  </a:lnTo>
                  <a:lnTo>
                    <a:pt x="38" y="550"/>
                  </a:lnTo>
                  <a:lnTo>
                    <a:pt x="43" y="552"/>
                  </a:lnTo>
                  <a:lnTo>
                    <a:pt x="49" y="553"/>
                  </a:lnTo>
                  <a:lnTo>
                    <a:pt x="54" y="554"/>
                  </a:lnTo>
                  <a:lnTo>
                    <a:pt x="60" y="554"/>
                  </a:lnTo>
                  <a:lnTo>
                    <a:pt x="385" y="554"/>
                  </a:lnTo>
                  <a:lnTo>
                    <a:pt x="386" y="537"/>
                  </a:lnTo>
                  <a:lnTo>
                    <a:pt x="388" y="520"/>
                  </a:lnTo>
                  <a:lnTo>
                    <a:pt x="392" y="504"/>
                  </a:lnTo>
                  <a:lnTo>
                    <a:pt x="399" y="488"/>
                  </a:lnTo>
                  <a:lnTo>
                    <a:pt x="406" y="474"/>
                  </a:lnTo>
                  <a:lnTo>
                    <a:pt x="414" y="460"/>
                  </a:lnTo>
                  <a:lnTo>
                    <a:pt x="424" y="447"/>
                  </a:lnTo>
                  <a:lnTo>
                    <a:pt x="434" y="435"/>
                  </a:lnTo>
                  <a:lnTo>
                    <a:pt x="447" y="424"/>
                  </a:lnTo>
                  <a:lnTo>
                    <a:pt x="460" y="414"/>
                  </a:lnTo>
                  <a:lnTo>
                    <a:pt x="474" y="406"/>
                  </a:lnTo>
                  <a:lnTo>
                    <a:pt x="488" y="399"/>
                  </a:lnTo>
                  <a:lnTo>
                    <a:pt x="504" y="394"/>
                  </a:lnTo>
                  <a:lnTo>
                    <a:pt x="520" y="390"/>
                  </a:lnTo>
                  <a:lnTo>
                    <a:pt x="536" y="386"/>
                  </a:lnTo>
                  <a:lnTo>
                    <a:pt x="554" y="3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Freeform 1014">
              <a:extLst>
                <a:ext uri="{FF2B5EF4-FFF2-40B4-BE49-F238E27FC236}">
                  <a16:creationId xmlns:a16="http://schemas.microsoft.com/office/drawing/2014/main" id="{6BE7A54B-F515-4356-9D5B-101D44BA1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8" y="6129338"/>
              <a:ext cx="88900" cy="49213"/>
            </a:xfrm>
            <a:custGeom>
              <a:avLst/>
              <a:gdLst>
                <a:gd name="T0" fmla="*/ 128 w 225"/>
                <a:gd name="T1" fmla="*/ 26 h 126"/>
                <a:gd name="T2" fmla="*/ 149 w 225"/>
                <a:gd name="T3" fmla="*/ 32 h 126"/>
                <a:gd name="T4" fmla="*/ 168 w 225"/>
                <a:gd name="T5" fmla="*/ 44 h 126"/>
                <a:gd name="T6" fmla="*/ 184 w 225"/>
                <a:gd name="T7" fmla="*/ 60 h 126"/>
                <a:gd name="T8" fmla="*/ 158 w 225"/>
                <a:gd name="T9" fmla="*/ 68 h 126"/>
                <a:gd name="T10" fmla="*/ 150 w 225"/>
                <a:gd name="T11" fmla="*/ 72 h 126"/>
                <a:gd name="T12" fmla="*/ 146 w 225"/>
                <a:gd name="T13" fmla="*/ 80 h 126"/>
                <a:gd name="T14" fmla="*/ 150 w 225"/>
                <a:gd name="T15" fmla="*/ 89 h 126"/>
                <a:gd name="T16" fmla="*/ 158 w 225"/>
                <a:gd name="T17" fmla="*/ 92 h 126"/>
                <a:gd name="T18" fmla="*/ 225 w 225"/>
                <a:gd name="T19" fmla="*/ 16 h 126"/>
                <a:gd name="T20" fmla="*/ 220 w 225"/>
                <a:gd name="T21" fmla="*/ 8 h 126"/>
                <a:gd name="T22" fmla="*/ 212 w 225"/>
                <a:gd name="T23" fmla="*/ 4 h 126"/>
                <a:gd name="T24" fmla="*/ 203 w 225"/>
                <a:gd name="T25" fmla="*/ 8 h 126"/>
                <a:gd name="T26" fmla="*/ 200 w 225"/>
                <a:gd name="T27" fmla="*/ 16 h 126"/>
                <a:gd name="T28" fmla="*/ 191 w 225"/>
                <a:gd name="T29" fmla="*/ 32 h 126"/>
                <a:gd name="T30" fmla="*/ 172 w 225"/>
                <a:gd name="T31" fmla="*/ 18 h 126"/>
                <a:gd name="T32" fmla="*/ 150 w 225"/>
                <a:gd name="T33" fmla="*/ 6 h 126"/>
                <a:gd name="T34" fmla="*/ 128 w 225"/>
                <a:gd name="T35" fmla="*/ 1 h 126"/>
                <a:gd name="T36" fmla="*/ 104 w 225"/>
                <a:gd name="T37" fmla="*/ 1 h 126"/>
                <a:gd name="T38" fmla="*/ 81 w 225"/>
                <a:gd name="T39" fmla="*/ 5 h 126"/>
                <a:gd name="T40" fmla="*/ 60 w 225"/>
                <a:gd name="T41" fmla="*/ 16 h 126"/>
                <a:gd name="T42" fmla="*/ 42 w 225"/>
                <a:gd name="T43" fmla="*/ 29 h 126"/>
                <a:gd name="T44" fmla="*/ 27 w 225"/>
                <a:gd name="T45" fmla="*/ 45 h 126"/>
                <a:gd name="T46" fmla="*/ 15 w 225"/>
                <a:gd name="T47" fmla="*/ 66 h 126"/>
                <a:gd name="T48" fmla="*/ 5 w 225"/>
                <a:gd name="T49" fmla="*/ 88 h 126"/>
                <a:gd name="T50" fmla="*/ 1 w 225"/>
                <a:gd name="T51" fmla="*/ 113 h 126"/>
                <a:gd name="T52" fmla="*/ 25 w 225"/>
                <a:gd name="T53" fmla="*/ 126 h 126"/>
                <a:gd name="T54" fmla="*/ 27 w 225"/>
                <a:gd name="T55" fmla="*/ 105 h 126"/>
                <a:gd name="T56" fmla="*/ 32 w 225"/>
                <a:gd name="T57" fmla="*/ 86 h 126"/>
                <a:gd name="T58" fmla="*/ 40 w 225"/>
                <a:gd name="T59" fmla="*/ 69 h 126"/>
                <a:gd name="T60" fmla="*/ 51 w 225"/>
                <a:gd name="T61" fmla="*/ 53 h 126"/>
                <a:gd name="T62" fmla="*/ 64 w 225"/>
                <a:gd name="T63" fmla="*/ 41 h 126"/>
                <a:gd name="T64" fmla="*/ 80 w 225"/>
                <a:gd name="T65" fmla="*/ 32 h 126"/>
                <a:gd name="T66" fmla="*/ 97 w 225"/>
                <a:gd name="T67" fmla="*/ 27 h 126"/>
                <a:gd name="T68" fmla="*/ 115 w 225"/>
                <a:gd name="T69" fmla="*/ 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5" h="126">
                  <a:moveTo>
                    <a:pt x="115" y="25"/>
                  </a:moveTo>
                  <a:lnTo>
                    <a:pt x="128" y="26"/>
                  </a:lnTo>
                  <a:lnTo>
                    <a:pt x="139" y="28"/>
                  </a:lnTo>
                  <a:lnTo>
                    <a:pt x="149" y="32"/>
                  </a:lnTo>
                  <a:lnTo>
                    <a:pt x="159" y="38"/>
                  </a:lnTo>
                  <a:lnTo>
                    <a:pt x="168" y="44"/>
                  </a:lnTo>
                  <a:lnTo>
                    <a:pt x="177" y="52"/>
                  </a:lnTo>
                  <a:lnTo>
                    <a:pt x="184" y="60"/>
                  </a:lnTo>
                  <a:lnTo>
                    <a:pt x="191" y="68"/>
                  </a:lnTo>
                  <a:lnTo>
                    <a:pt x="158" y="68"/>
                  </a:lnTo>
                  <a:lnTo>
                    <a:pt x="154" y="69"/>
                  </a:lnTo>
                  <a:lnTo>
                    <a:pt x="150" y="72"/>
                  </a:lnTo>
                  <a:lnTo>
                    <a:pt x="147" y="76"/>
                  </a:lnTo>
                  <a:lnTo>
                    <a:pt x="146" y="80"/>
                  </a:lnTo>
                  <a:lnTo>
                    <a:pt x="147" y="85"/>
                  </a:lnTo>
                  <a:lnTo>
                    <a:pt x="150" y="89"/>
                  </a:lnTo>
                  <a:lnTo>
                    <a:pt x="154" y="91"/>
                  </a:lnTo>
                  <a:lnTo>
                    <a:pt x="158" y="92"/>
                  </a:lnTo>
                  <a:lnTo>
                    <a:pt x="225" y="92"/>
                  </a:lnTo>
                  <a:lnTo>
                    <a:pt x="225" y="16"/>
                  </a:lnTo>
                  <a:lnTo>
                    <a:pt x="224" y="12"/>
                  </a:lnTo>
                  <a:lnTo>
                    <a:pt x="220" y="8"/>
                  </a:lnTo>
                  <a:lnTo>
                    <a:pt x="216" y="4"/>
                  </a:lnTo>
                  <a:lnTo>
                    <a:pt x="212" y="4"/>
                  </a:lnTo>
                  <a:lnTo>
                    <a:pt x="207" y="4"/>
                  </a:lnTo>
                  <a:lnTo>
                    <a:pt x="203" y="8"/>
                  </a:lnTo>
                  <a:lnTo>
                    <a:pt x="201" y="12"/>
                  </a:lnTo>
                  <a:lnTo>
                    <a:pt x="200" y="16"/>
                  </a:lnTo>
                  <a:lnTo>
                    <a:pt x="200" y="41"/>
                  </a:lnTo>
                  <a:lnTo>
                    <a:pt x="191" y="32"/>
                  </a:lnTo>
                  <a:lnTo>
                    <a:pt x="182" y="24"/>
                  </a:lnTo>
                  <a:lnTo>
                    <a:pt x="172" y="18"/>
                  </a:lnTo>
                  <a:lnTo>
                    <a:pt x="160" y="12"/>
                  </a:lnTo>
                  <a:lnTo>
                    <a:pt x="150" y="6"/>
                  </a:lnTo>
                  <a:lnTo>
                    <a:pt x="139" y="3"/>
                  </a:lnTo>
                  <a:lnTo>
                    <a:pt x="128" y="1"/>
                  </a:lnTo>
                  <a:lnTo>
                    <a:pt x="115" y="0"/>
                  </a:lnTo>
                  <a:lnTo>
                    <a:pt x="104" y="1"/>
                  </a:lnTo>
                  <a:lnTo>
                    <a:pt x="92" y="2"/>
                  </a:lnTo>
                  <a:lnTo>
                    <a:pt x="81" y="5"/>
                  </a:lnTo>
                  <a:lnTo>
                    <a:pt x="71" y="11"/>
                  </a:lnTo>
                  <a:lnTo>
                    <a:pt x="60" y="16"/>
                  </a:lnTo>
                  <a:lnTo>
                    <a:pt x="51" y="22"/>
                  </a:lnTo>
                  <a:lnTo>
                    <a:pt x="42" y="29"/>
                  </a:lnTo>
                  <a:lnTo>
                    <a:pt x="34" y="37"/>
                  </a:lnTo>
                  <a:lnTo>
                    <a:pt x="27" y="45"/>
                  </a:lnTo>
                  <a:lnTo>
                    <a:pt x="20" y="55"/>
                  </a:lnTo>
                  <a:lnTo>
                    <a:pt x="15" y="66"/>
                  </a:lnTo>
                  <a:lnTo>
                    <a:pt x="9" y="77"/>
                  </a:lnTo>
                  <a:lnTo>
                    <a:pt x="5" y="88"/>
                  </a:lnTo>
                  <a:lnTo>
                    <a:pt x="3" y="100"/>
                  </a:lnTo>
                  <a:lnTo>
                    <a:pt x="1" y="113"/>
                  </a:lnTo>
                  <a:lnTo>
                    <a:pt x="0" y="126"/>
                  </a:lnTo>
                  <a:lnTo>
                    <a:pt x="25" y="126"/>
                  </a:lnTo>
                  <a:lnTo>
                    <a:pt x="25" y="116"/>
                  </a:lnTo>
                  <a:lnTo>
                    <a:pt x="27" y="105"/>
                  </a:lnTo>
                  <a:lnTo>
                    <a:pt x="29" y="95"/>
                  </a:lnTo>
                  <a:lnTo>
                    <a:pt x="32" y="86"/>
                  </a:lnTo>
                  <a:lnTo>
                    <a:pt x="36" y="77"/>
                  </a:lnTo>
                  <a:lnTo>
                    <a:pt x="40" y="69"/>
                  </a:lnTo>
                  <a:lnTo>
                    <a:pt x="45" y="61"/>
                  </a:lnTo>
                  <a:lnTo>
                    <a:pt x="51" y="53"/>
                  </a:lnTo>
                  <a:lnTo>
                    <a:pt x="57" y="47"/>
                  </a:lnTo>
                  <a:lnTo>
                    <a:pt x="64" y="41"/>
                  </a:lnTo>
                  <a:lnTo>
                    <a:pt x="72" y="36"/>
                  </a:lnTo>
                  <a:lnTo>
                    <a:pt x="80" y="32"/>
                  </a:lnTo>
                  <a:lnTo>
                    <a:pt x="88" y="29"/>
                  </a:lnTo>
                  <a:lnTo>
                    <a:pt x="97" y="27"/>
                  </a:lnTo>
                  <a:lnTo>
                    <a:pt x="106" y="25"/>
                  </a:lnTo>
                  <a:lnTo>
                    <a:pt x="115" y="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Freeform 1015">
              <a:extLst>
                <a:ext uri="{FF2B5EF4-FFF2-40B4-BE49-F238E27FC236}">
                  <a16:creationId xmlns:a16="http://schemas.microsoft.com/office/drawing/2014/main" id="{DB2633A9-706F-48F1-B904-E7F483B2F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3" y="6178550"/>
              <a:ext cx="93663" cy="47625"/>
            </a:xfrm>
            <a:custGeom>
              <a:avLst/>
              <a:gdLst>
                <a:gd name="T0" fmla="*/ 211 w 236"/>
                <a:gd name="T1" fmla="*/ 10 h 120"/>
                <a:gd name="T2" fmla="*/ 208 w 236"/>
                <a:gd name="T3" fmla="*/ 28 h 120"/>
                <a:gd name="T4" fmla="*/ 201 w 236"/>
                <a:gd name="T5" fmla="*/ 46 h 120"/>
                <a:gd name="T6" fmla="*/ 191 w 236"/>
                <a:gd name="T7" fmla="*/ 61 h 120"/>
                <a:gd name="T8" fmla="*/ 179 w 236"/>
                <a:gd name="T9" fmla="*/ 74 h 120"/>
                <a:gd name="T10" fmla="*/ 164 w 236"/>
                <a:gd name="T11" fmla="*/ 84 h 120"/>
                <a:gd name="T12" fmla="*/ 146 w 236"/>
                <a:gd name="T13" fmla="*/ 92 h 120"/>
                <a:gd name="T14" fmla="*/ 128 w 236"/>
                <a:gd name="T15" fmla="*/ 96 h 120"/>
                <a:gd name="T16" fmla="*/ 106 w 236"/>
                <a:gd name="T17" fmla="*/ 96 h 120"/>
                <a:gd name="T18" fmla="*/ 83 w 236"/>
                <a:gd name="T19" fmla="*/ 91 h 120"/>
                <a:gd name="T20" fmla="*/ 62 w 236"/>
                <a:gd name="T21" fmla="*/ 82 h 120"/>
                <a:gd name="T22" fmla="*/ 43 w 236"/>
                <a:gd name="T23" fmla="*/ 69 h 120"/>
                <a:gd name="T24" fmla="*/ 67 w 236"/>
                <a:gd name="T25" fmla="*/ 62 h 120"/>
                <a:gd name="T26" fmla="*/ 75 w 236"/>
                <a:gd name="T27" fmla="*/ 59 h 120"/>
                <a:gd name="T28" fmla="*/ 79 w 236"/>
                <a:gd name="T29" fmla="*/ 50 h 120"/>
                <a:gd name="T30" fmla="*/ 75 w 236"/>
                <a:gd name="T31" fmla="*/ 42 h 120"/>
                <a:gd name="T32" fmla="*/ 67 w 236"/>
                <a:gd name="T33" fmla="*/ 39 h 120"/>
                <a:gd name="T34" fmla="*/ 0 w 236"/>
                <a:gd name="T35" fmla="*/ 96 h 120"/>
                <a:gd name="T36" fmla="*/ 3 w 236"/>
                <a:gd name="T37" fmla="*/ 105 h 120"/>
                <a:gd name="T38" fmla="*/ 13 w 236"/>
                <a:gd name="T39" fmla="*/ 108 h 120"/>
                <a:gd name="T40" fmla="*/ 21 w 236"/>
                <a:gd name="T41" fmla="*/ 105 h 120"/>
                <a:gd name="T42" fmla="*/ 25 w 236"/>
                <a:gd name="T43" fmla="*/ 96 h 120"/>
                <a:gd name="T44" fmla="*/ 34 w 236"/>
                <a:gd name="T45" fmla="*/ 93 h 120"/>
                <a:gd name="T46" fmla="*/ 55 w 236"/>
                <a:gd name="T47" fmla="*/ 106 h 120"/>
                <a:gd name="T48" fmla="*/ 79 w 236"/>
                <a:gd name="T49" fmla="*/ 115 h 120"/>
                <a:gd name="T50" fmla="*/ 105 w 236"/>
                <a:gd name="T51" fmla="*/ 119 h 120"/>
                <a:gd name="T52" fmla="*/ 131 w 236"/>
                <a:gd name="T53" fmla="*/ 119 h 120"/>
                <a:gd name="T54" fmla="*/ 153 w 236"/>
                <a:gd name="T55" fmla="*/ 115 h 120"/>
                <a:gd name="T56" fmla="*/ 175 w 236"/>
                <a:gd name="T57" fmla="*/ 106 h 120"/>
                <a:gd name="T58" fmla="*/ 194 w 236"/>
                <a:gd name="T59" fmla="*/ 93 h 120"/>
                <a:gd name="T60" fmla="*/ 209 w 236"/>
                <a:gd name="T61" fmla="*/ 76 h 120"/>
                <a:gd name="T62" fmla="*/ 223 w 236"/>
                <a:gd name="T63" fmla="*/ 58 h 120"/>
                <a:gd name="T64" fmla="*/ 231 w 236"/>
                <a:gd name="T65" fmla="*/ 35 h 120"/>
                <a:gd name="T66" fmla="*/ 236 w 236"/>
                <a:gd name="T67" fmla="*/ 12 h 120"/>
                <a:gd name="T68" fmla="*/ 212 w 236"/>
                <a:gd name="T6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20">
                  <a:moveTo>
                    <a:pt x="212" y="0"/>
                  </a:moveTo>
                  <a:lnTo>
                    <a:pt x="211" y="10"/>
                  </a:lnTo>
                  <a:lnTo>
                    <a:pt x="210" y="19"/>
                  </a:lnTo>
                  <a:lnTo>
                    <a:pt x="208" y="28"/>
                  </a:lnTo>
                  <a:lnTo>
                    <a:pt x="205" y="38"/>
                  </a:lnTo>
                  <a:lnTo>
                    <a:pt x="201" y="46"/>
                  </a:lnTo>
                  <a:lnTo>
                    <a:pt x="196" y="54"/>
                  </a:lnTo>
                  <a:lnTo>
                    <a:pt x="191" y="61"/>
                  </a:lnTo>
                  <a:lnTo>
                    <a:pt x="185" y="68"/>
                  </a:lnTo>
                  <a:lnTo>
                    <a:pt x="179" y="74"/>
                  </a:lnTo>
                  <a:lnTo>
                    <a:pt x="172" y="79"/>
                  </a:lnTo>
                  <a:lnTo>
                    <a:pt x="164" y="84"/>
                  </a:lnTo>
                  <a:lnTo>
                    <a:pt x="155" y="89"/>
                  </a:lnTo>
                  <a:lnTo>
                    <a:pt x="146" y="92"/>
                  </a:lnTo>
                  <a:lnTo>
                    <a:pt x="137" y="94"/>
                  </a:lnTo>
                  <a:lnTo>
                    <a:pt x="128" y="96"/>
                  </a:lnTo>
                  <a:lnTo>
                    <a:pt x="119" y="96"/>
                  </a:lnTo>
                  <a:lnTo>
                    <a:pt x="106" y="96"/>
                  </a:lnTo>
                  <a:lnTo>
                    <a:pt x="94" y="94"/>
                  </a:lnTo>
                  <a:lnTo>
                    <a:pt x="83" y="91"/>
                  </a:lnTo>
                  <a:lnTo>
                    <a:pt x="72" y="86"/>
                  </a:lnTo>
                  <a:lnTo>
                    <a:pt x="62" y="82"/>
                  </a:lnTo>
                  <a:lnTo>
                    <a:pt x="52" y="76"/>
                  </a:lnTo>
                  <a:lnTo>
                    <a:pt x="43" y="69"/>
                  </a:lnTo>
                  <a:lnTo>
                    <a:pt x="36" y="62"/>
                  </a:lnTo>
                  <a:lnTo>
                    <a:pt x="67" y="62"/>
                  </a:lnTo>
                  <a:lnTo>
                    <a:pt x="71" y="61"/>
                  </a:lnTo>
                  <a:lnTo>
                    <a:pt x="75" y="59"/>
                  </a:lnTo>
                  <a:lnTo>
                    <a:pt x="78" y="55"/>
                  </a:lnTo>
                  <a:lnTo>
                    <a:pt x="79" y="50"/>
                  </a:lnTo>
                  <a:lnTo>
                    <a:pt x="78" y="46"/>
                  </a:lnTo>
                  <a:lnTo>
                    <a:pt x="75" y="42"/>
                  </a:lnTo>
                  <a:lnTo>
                    <a:pt x="71" y="40"/>
                  </a:lnTo>
                  <a:lnTo>
                    <a:pt x="67" y="39"/>
                  </a:lnTo>
                  <a:lnTo>
                    <a:pt x="0" y="39"/>
                  </a:lnTo>
                  <a:lnTo>
                    <a:pt x="0" y="96"/>
                  </a:lnTo>
                  <a:lnTo>
                    <a:pt x="1" y="101"/>
                  </a:lnTo>
                  <a:lnTo>
                    <a:pt x="3" y="105"/>
                  </a:lnTo>
                  <a:lnTo>
                    <a:pt x="8" y="107"/>
                  </a:lnTo>
                  <a:lnTo>
                    <a:pt x="13" y="108"/>
                  </a:lnTo>
                  <a:lnTo>
                    <a:pt x="17" y="107"/>
                  </a:lnTo>
                  <a:lnTo>
                    <a:pt x="21" y="105"/>
                  </a:lnTo>
                  <a:lnTo>
                    <a:pt x="24" y="101"/>
                  </a:lnTo>
                  <a:lnTo>
                    <a:pt x="25" y="96"/>
                  </a:lnTo>
                  <a:lnTo>
                    <a:pt x="25" y="85"/>
                  </a:lnTo>
                  <a:lnTo>
                    <a:pt x="34" y="93"/>
                  </a:lnTo>
                  <a:lnTo>
                    <a:pt x="44" y="100"/>
                  </a:lnTo>
                  <a:lnTo>
                    <a:pt x="55" y="106"/>
                  </a:lnTo>
                  <a:lnTo>
                    <a:pt x="67" y="111"/>
                  </a:lnTo>
                  <a:lnTo>
                    <a:pt x="79" y="115"/>
                  </a:lnTo>
                  <a:lnTo>
                    <a:pt x="92" y="118"/>
                  </a:lnTo>
                  <a:lnTo>
                    <a:pt x="105" y="119"/>
                  </a:lnTo>
                  <a:lnTo>
                    <a:pt x="119" y="120"/>
                  </a:lnTo>
                  <a:lnTo>
                    <a:pt x="131" y="119"/>
                  </a:lnTo>
                  <a:lnTo>
                    <a:pt x="142" y="118"/>
                  </a:lnTo>
                  <a:lnTo>
                    <a:pt x="153" y="115"/>
                  </a:lnTo>
                  <a:lnTo>
                    <a:pt x="165" y="111"/>
                  </a:lnTo>
                  <a:lnTo>
                    <a:pt x="175" y="106"/>
                  </a:lnTo>
                  <a:lnTo>
                    <a:pt x="185" y="100"/>
                  </a:lnTo>
                  <a:lnTo>
                    <a:pt x="194" y="93"/>
                  </a:lnTo>
                  <a:lnTo>
                    <a:pt x="202" y="85"/>
                  </a:lnTo>
                  <a:lnTo>
                    <a:pt x="209" y="76"/>
                  </a:lnTo>
                  <a:lnTo>
                    <a:pt x="217" y="67"/>
                  </a:lnTo>
                  <a:lnTo>
                    <a:pt x="223" y="58"/>
                  </a:lnTo>
                  <a:lnTo>
                    <a:pt x="228" y="47"/>
                  </a:lnTo>
                  <a:lnTo>
                    <a:pt x="231" y="35"/>
                  </a:lnTo>
                  <a:lnTo>
                    <a:pt x="234" y="24"/>
                  </a:lnTo>
                  <a:lnTo>
                    <a:pt x="236" y="12"/>
                  </a:lnTo>
                  <a:lnTo>
                    <a:pt x="236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9" name="Group 518">
            <a:extLst>
              <a:ext uri="{FF2B5EF4-FFF2-40B4-BE49-F238E27FC236}">
                <a16:creationId xmlns:a16="http://schemas.microsoft.com/office/drawing/2014/main" id="{2D081BEF-C516-4F6C-8172-36ADF930C4D9}"/>
              </a:ext>
            </a:extLst>
          </p:cNvPr>
          <p:cNvGrpSpPr>
            <a:grpSpLocks noChangeAspect="1"/>
          </p:cNvGrpSpPr>
          <p:nvPr/>
        </p:nvGrpSpPr>
        <p:grpSpPr>
          <a:xfrm>
            <a:off x="5620288" y="3520620"/>
            <a:ext cx="357970" cy="360000"/>
            <a:chOff x="2025650" y="5957888"/>
            <a:chExt cx="280988" cy="282575"/>
          </a:xfrm>
          <a:solidFill>
            <a:schemeClr val="bg1"/>
          </a:solidFill>
        </p:grpSpPr>
        <p:sp>
          <p:nvSpPr>
            <p:cNvPr id="520" name="Freeform 1151">
              <a:extLst>
                <a:ext uri="{FF2B5EF4-FFF2-40B4-BE49-F238E27FC236}">
                  <a16:creationId xmlns:a16="http://schemas.microsoft.com/office/drawing/2014/main" id="{B2DAE1E4-C400-42C1-A96B-8C85C6FBF6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5650" y="5957888"/>
              <a:ext cx="247650" cy="219075"/>
            </a:xfrm>
            <a:custGeom>
              <a:avLst/>
              <a:gdLst>
                <a:gd name="T0" fmla="*/ 97 w 627"/>
                <a:gd name="T1" fmla="*/ 494 h 554"/>
                <a:gd name="T2" fmla="*/ 93 w 627"/>
                <a:gd name="T3" fmla="*/ 507 h 554"/>
                <a:gd name="T4" fmla="*/ 85 w 627"/>
                <a:gd name="T5" fmla="*/ 518 h 554"/>
                <a:gd name="T6" fmla="*/ 74 w 627"/>
                <a:gd name="T7" fmla="*/ 527 h 554"/>
                <a:gd name="T8" fmla="*/ 61 w 627"/>
                <a:gd name="T9" fmla="*/ 530 h 554"/>
                <a:gd name="T10" fmla="*/ 47 w 627"/>
                <a:gd name="T11" fmla="*/ 527 h 554"/>
                <a:gd name="T12" fmla="*/ 35 w 627"/>
                <a:gd name="T13" fmla="*/ 519 h 554"/>
                <a:gd name="T14" fmla="*/ 27 w 627"/>
                <a:gd name="T15" fmla="*/ 508 h 554"/>
                <a:gd name="T16" fmla="*/ 24 w 627"/>
                <a:gd name="T17" fmla="*/ 494 h 554"/>
                <a:gd name="T18" fmla="*/ 144 w 627"/>
                <a:gd name="T19" fmla="*/ 24 h 554"/>
                <a:gd name="T20" fmla="*/ 145 w 627"/>
                <a:gd name="T21" fmla="*/ 90 h 554"/>
                <a:gd name="T22" fmla="*/ 152 w 627"/>
                <a:gd name="T23" fmla="*/ 96 h 554"/>
                <a:gd name="T24" fmla="*/ 554 w 627"/>
                <a:gd name="T25" fmla="*/ 97 h 554"/>
                <a:gd name="T26" fmla="*/ 109 w 627"/>
                <a:gd name="T27" fmla="*/ 145 h 554"/>
                <a:gd name="T28" fmla="*/ 100 w 627"/>
                <a:gd name="T29" fmla="*/ 149 h 554"/>
                <a:gd name="T30" fmla="*/ 97 w 627"/>
                <a:gd name="T31" fmla="*/ 157 h 554"/>
                <a:gd name="T32" fmla="*/ 383 w 627"/>
                <a:gd name="T33" fmla="*/ 531 h 554"/>
                <a:gd name="T34" fmla="*/ 356 w 627"/>
                <a:gd name="T35" fmla="*/ 504 h 554"/>
                <a:gd name="T36" fmla="*/ 351 w 627"/>
                <a:gd name="T37" fmla="*/ 501 h 554"/>
                <a:gd name="T38" fmla="*/ 349 w 627"/>
                <a:gd name="T39" fmla="*/ 497 h 554"/>
                <a:gd name="T40" fmla="*/ 351 w 627"/>
                <a:gd name="T41" fmla="*/ 488 h 554"/>
                <a:gd name="T42" fmla="*/ 403 w 627"/>
                <a:gd name="T43" fmla="*/ 398 h 554"/>
                <a:gd name="T44" fmla="*/ 413 w 627"/>
                <a:gd name="T45" fmla="*/ 396 h 554"/>
                <a:gd name="T46" fmla="*/ 446 w 627"/>
                <a:gd name="T47" fmla="*/ 414 h 554"/>
                <a:gd name="T48" fmla="*/ 467 w 627"/>
                <a:gd name="T49" fmla="*/ 401 h 554"/>
                <a:gd name="T50" fmla="*/ 488 w 627"/>
                <a:gd name="T51" fmla="*/ 391 h 554"/>
                <a:gd name="T52" fmla="*/ 489 w 627"/>
                <a:gd name="T53" fmla="*/ 357 h 554"/>
                <a:gd name="T54" fmla="*/ 495 w 627"/>
                <a:gd name="T55" fmla="*/ 351 h 554"/>
                <a:gd name="T56" fmla="*/ 596 w 627"/>
                <a:gd name="T57" fmla="*/ 350 h 554"/>
                <a:gd name="T58" fmla="*/ 605 w 627"/>
                <a:gd name="T59" fmla="*/ 353 h 554"/>
                <a:gd name="T60" fmla="*/ 608 w 627"/>
                <a:gd name="T61" fmla="*/ 362 h 554"/>
                <a:gd name="T62" fmla="*/ 618 w 627"/>
                <a:gd name="T63" fmla="*/ 396 h 554"/>
                <a:gd name="T64" fmla="*/ 627 w 627"/>
                <a:gd name="T65" fmla="*/ 157 h 554"/>
                <a:gd name="T66" fmla="*/ 623 w 627"/>
                <a:gd name="T67" fmla="*/ 149 h 554"/>
                <a:gd name="T68" fmla="*/ 615 w 627"/>
                <a:gd name="T69" fmla="*/ 145 h 554"/>
                <a:gd name="T70" fmla="*/ 578 w 627"/>
                <a:gd name="T71" fmla="*/ 85 h 554"/>
                <a:gd name="T72" fmla="*/ 575 w 627"/>
                <a:gd name="T73" fmla="*/ 76 h 554"/>
                <a:gd name="T74" fmla="*/ 567 w 627"/>
                <a:gd name="T75" fmla="*/ 72 h 554"/>
                <a:gd name="T76" fmla="*/ 169 w 627"/>
                <a:gd name="T77" fmla="*/ 12 h 554"/>
                <a:gd name="T78" fmla="*/ 165 w 627"/>
                <a:gd name="T79" fmla="*/ 4 h 554"/>
                <a:gd name="T80" fmla="*/ 157 w 627"/>
                <a:gd name="T81" fmla="*/ 0 h 554"/>
                <a:gd name="T82" fmla="*/ 8 w 627"/>
                <a:gd name="T83" fmla="*/ 1 h 554"/>
                <a:gd name="T84" fmla="*/ 1 w 627"/>
                <a:gd name="T85" fmla="*/ 8 h 554"/>
                <a:gd name="T86" fmla="*/ 0 w 627"/>
                <a:gd name="T87" fmla="*/ 494 h 554"/>
                <a:gd name="T88" fmla="*/ 2 w 627"/>
                <a:gd name="T89" fmla="*/ 506 h 554"/>
                <a:gd name="T90" fmla="*/ 5 w 627"/>
                <a:gd name="T91" fmla="*/ 517 h 554"/>
                <a:gd name="T92" fmla="*/ 11 w 627"/>
                <a:gd name="T93" fmla="*/ 527 h 554"/>
                <a:gd name="T94" fmla="*/ 18 w 627"/>
                <a:gd name="T95" fmla="*/ 536 h 554"/>
                <a:gd name="T96" fmla="*/ 27 w 627"/>
                <a:gd name="T97" fmla="*/ 544 h 554"/>
                <a:gd name="T98" fmla="*/ 37 w 627"/>
                <a:gd name="T99" fmla="*/ 550 h 554"/>
                <a:gd name="T100" fmla="*/ 49 w 627"/>
                <a:gd name="T101" fmla="*/ 553 h 554"/>
                <a:gd name="T102" fmla="*/ 61 w 627"/>
                <a:gd name="T103" fmla="*/ 554 h 554"/>
                <a:gd name="T104" fmla="*/ 383 w 627"/>
                <a:gd name="T105" fmla="*/ 548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7" h="554">
                  <a:moveTo>
                    <a:pt x="97" y="157"/>
                  </a:moveTo>
                  <a:lnTo>
                    <a:pt x="97" y="494"/>
                  </a:lnTo>
                  <a:lnTo>
                    <a:pt x="96" y="501"/>
                  </a:lnTo>
                  <a:lnTo>
                    <a:pt x="93" y="507"/>
                  </a:lnTo>
                  <a:lnTo>
                    <a:pt x="90" y="513"/>
                  </a:lnTo>
                  <a:lnTo>
                    <a:pt x="85" y="518"/>
                  </a:lnTo>
                  <a:lnTo>
                    <a:pt x="80" y="523"/>
                  </a:lnTo>
                  <a:lnTo>
                    <a:pt x="74" y="527"/>
                  </a:lnTo>
                  <a:lnTo>
                    <a:pt x="67" y="529"/>
                  </a:lnTo>
                  <a:lnTo>
                    <a:pt x="61" y="530"/>
                  </a:lnTo>
                  <a:lnTo>
                    <a:pt x="54" y="529"/>
                  </a:lnTo>
                  <a:lnTo>
                    <a:pt x="47" y="527"/>
                  </a:lnTo>
                  <a:lnTo>
                    <a:pt x="40" y="524"/>
                  </a:lnTo>
                  <a:lnTo>
                    <a:pt x="35" y="519"/>
                  </a:lnTo>
                  <a:lnTo>
                    <a:pt x="30" y="514"/>
                  </a:lnTo>
                  <a:lnTo>
                    <a:pt x="27" y="508"/>
                  </a:lnTo>
                  <a:lnTo>
                    <a:pt x="25" y="501"/>
                  </a:lnTo>
                  <a:lnTo>
                    <a:pt x="24" y="494"/>
                  </a:lnTo>
                  <a:lnTo>
                    <a:pt x="24" y="24"/>
                  </a:lnTo>
                  <a:lnTo>
                    <a:pt x="144" y="24"/>
                  </a:lnTo>
                  <a:lnTo>
                    <a:pt x="144" y="85"/>
                  </a:lnTo>
                  <a:lnTo>
                    <a:pt x="145" y="90"/>
                  </a:lnTo>
                  <a:lnTo>
                    <a:pt x="149" y="93"/>
                  </a:lnTo>
                  <a:lnTo>
                    <a:pt x="152" y="96"/>
                  </a:lnTo>
                  <a:lnTo>
                    <a:pt x="157" y="97"/>
                  </a:lnTo>
                  <a:lnTo>
                    <a:pt x="554" y="97"/>
                  </a:lnTo>
                  <a:lnTo>
                    <a:pt x="554" y="145"/>
                  </a:lnTo>
                  <a:lnTo>
                    <a:pt x="109" y="145"/>
                  </a:lnTo>
                  <a:lnTo>
                    <a:pt x="104" y="146"/>
                  </a:lnTo>
                  <a:lnTo>
                    <a:pt x="100" y="149"/>
                  </a:lnTo>
                  <a:lnTo>
                    <a:pt x="98" y="152"/>
                  </a:lnTo>
                  <a:lnTo>
                    <a:pt x="97" y="157"/>
                  </a:lnTo>
                  <a:close/>
                  <a:moveTo>
                    <a:pt x="383" y="540"/>
                  </a:moveTo>
                  <a:lnTo>
                    <a:pt x="383" y="531"/>
                  </a:lnTo>
                  <a:lnTo>
                    <a:pt x="384" y="520"/>
                  </a:lnTo>
                  <a:lnTo>
                    <a:pt x="356" y="504"/>
                  </a:lnTo>
                  <a:lnTo>
                    <a:pt x="354" y="503"/>
                  </a:lnTo>
                  <a:lnTo>
                    <a:pt x="351" y="501"/>
                  </a:lnTo>
                  <a:lnTo>
                    <a:pt x="350" y="499"/>
                  </a:lnTo>
                  <a:lnTo>
                    <a:pt x="349" y="497"/>
                  </a:lnTo>
                  <a:lnTo>
                    <a:pt x="349" y="493"/>
                  </a:lnTo>
                  <a:lnTo>
                    <a:pt x="351" y="488"/>
                  </a:lnTo>
                  <a:lnTo>
                    <a:pt x="400" y="401"/>
                  </a:lnTo>
                  <a:lnTo>
                    <a:pt x="403" y="398"/>
                  </a:lnTo>
                  <a:lnTo>
                    <a:pt x="408" y="397"/>
                  </a:lnTo>
                  <a:lnTo>
                    <a:pt x="413" y="396"/>
                  </a:lnTo>
                  <a:lnTo>
                    <a:pt x="417" y="398"/>
                  </a:lnTo>
                  <a:lnTo>
                    <a:pt x="446" y="414"/>
                  </a:lnTo>
                  <a:lnTo>
                    <a:pt x="456" y="407"/>
                  </a:lnTo>
                  <a:lnTo>
                    <a:pt x="467" y="401"/>
                  </a:lnTo>
                  <a:lnTo>
                    <a:pt x="478" y="395"/>
                  </a:lnTo>
                  <a:lnTo>
                    <a:pt x="488" y="391"/>
                  </a:lnTo>
                  <a:lnTo>
                    <a:pt x="488" y="361"/>
                  </a:lnTo>
                  <a:lnTo>
                    <a:pt x="489" y="357"/>
                  </a:lnTo>
                  <a:lnTo>
                    <a:pt x="492" y="353"/>
                  </a:lnTo>
                  <a:lnTo>
                    <a:pt x="495" y="351"/>
                  </a:lnTo>
                  <a:lnTo>
                    <a:pt x="500" y="350"/>
                  </a:lnTo>
                  <a:lnTo>
                    <a:pt x="596" y="350"/>
                  </a:lnTo>
                  <a:lnTo>
                    <a:pt x="601" y="351"/>
                  </a:lnTo>
                  <a:lnTo>
                    <a:pt x="605" y="353"/>
                  </a:lnTo>
                  <a:lnTo>
                    <a:pt x="607" y="357"/>
                  </a:lnTo>
                  <a:lnTo>
                    <a:pt x="608" y="362"/>
                  </a:lnTo>
                  <a:lnTo>
                    <a:pt x="608" y="391"/>
                  </a:lnTo>
                  <a:lnTo>
                    <a:pt x="618" y="396"/>
                  </a:lnTo>
                  <a:lnTo>
                    <a:pt x="627" y="401"/>
                  </a:lnTo>
                  <a:lnTo>
                    <a:pt x="627" y="157"/>
                  </a:lnTo>
                  <a:lnTo>
                    <a:pt x="626" y="152"/>
                  </a:lnTo>
                  <a:lnTo>
                    <a:pt x="623" y="149"/>
                  </a:lnTo>
                  <a:lnTo>
                    <a:pt x="619" y="146"/>
                  </a:lnTo>
                  <a:lnTo>
                    <a:pt x="615" y="145"/>
                  </a:lnTo>
                  <a:lnTo>
                    <a:pt x="578" y="145"/>
                  </a:lnTo>
                  <a:lnTo>
                    <a:pt x="578" y="85"/>
                  </a:lnTo>
                  <a:lnTo>
                    <a:pt x="577" y="81"/>
                  </a:lnTo>
                  <a:lnTo>
                    <a:pt x="575" y="76"/>
                  </a:lnTo>
                  <a:lnTo>
                    <a:pt x="571" y="73"/>
                  </a:lnTo>
                  <a:lnTo>
                    <a:pt x="567" y="72"/>
                  </a:lnTo>
                  <a:lnTo>
                    <a:pt x="169" y="72"/>
                  </a:lnTo>
                  <a:lnTo>
                    <a:pt x="169" y="12"/>
                  </a:lnTo>
                  <a:lnTo>
                    <a:pt x="168" y="8"/>
                  </a:lnTo>
                  <a:lnTo>
                    <a:pt x="165" y="4"/>
                  </a:lnTo>
                  <a:lnTo>
                    <a:pt x="162" y="1"/>
                  </a:lnTo>
                  <a:lnTo>
                    <a:pt x="157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494"/>
                  </a:lnTo>
                  <a:lnTo>
                    <a:pt x="1" y="500"/>
                  </a:lnTo>
                  <a:lnTo>
                    <a:pt x="2" y="506"/>
                  </a:lnTo>
                  <a:lnTo>
                    <a:pt x="3" y="512"/>
                  </a:lnTo>
                  <a:lnTo>
                    <a:pt x="5" y="517"/>
                  </a:lnTo>
                  <a:lnTo>
                    <a:pt x="8" y="522"/>
                  </a:lnTo>
                  <a:lnTo>
                    <a:pt x="11" y="527"/>
                  </a:lnTo>
                  <a:lnTo>
                    <a:pt x="14" y="532"/>
                  </a:lnTo>
                  <a:lnTo>
                    <a:pt x="18" y="536"/>
                  </a:lnTo>
                  <a:lnTo>
                    <a:pt x="22" y="540"/>
                  </a:lnTo>
                  <a:lnTo>
                    <a:pt x="27" y="544"/>
                  </a:lnTo>
                  <a:lnTo>
                    <a:pt x="32" y="547"/>
                  </a:lnTo>
                  <a:lnTo>
                    <a:pt x="37" y="550"/>
                  </a:lnTo>
                  <a:lnTo>
                    <a:pt x="43" y="552"/>
                  </a:lnTo>
                  <a:lnTo>
                    <a:pt x="49" y="553"/>
                  </a:lnTo>
                  <a:lnTo>
                    <a:pt x="55" y="554"/>
                  </a:lnTo>
                  <a:lnTo>
                    <a:pt x="61" y="554"/>
                  </a:lnTo>
                  <a:lnTo>
                    <a:pt x="383" y="554"/>
                  </a:lnTo>
                  <a:lnTo>
                    <a:pt x="383" y="548"/>
                  </a:lnTo>
                  <a:lnTo>
                    <a:pt x="383" y="5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Freeform 1152">
              <a:extLst>
                <a:ext uri="{FF2B5EF4-FFF2-40B4-BE49-F238E27FC236}">
                  <a16:creationId xmlns:a16="http://schemas.microsoft.com/office/drawing/2014/main" id="{1D2E725B-9696-42D0-B606-9B22486929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4875" y="6105525"/>
              <a:ext cx="131763" cy="134938"/>
            </a:xfrm>
            <a:custGeom>
              <a:avLst/>
              <a:gdLst>
                <a:gd name="T0" fmla="*/ 150 w 331"/>
                <a:gd name="T1" fmla="*/ 245 h 338"/>
                <a:gd name="T2" fmla="*/ 128 w 331"/>
                <a:gd name="T3" fmla="*/ 237 h 338"/>
                <a:gd name="T4" fmla="*/ 110 w 331"/>
                <a:gd name="T5" fmla="*/ 224 h 338"/>
                <a:gd name="T6" fmla="*/ 97 w 331"/>
                <a:gd name="T7" fmla="*/ 205 h 338"/>
                <a:gd name="T8" fmla="*/ 89 w 331"/>
                <a:gd name="T9" fmla="*/ 184 h 338"/>
                <a:gd name="T10" fmla="*/ 88 w 331"/>
                <a:gd name="T11" fmla="*/ 160 h 338"/>
                <a:gd name="T12" fmla="*/ 94 w 331"/>
                <a:gd name="T13" fmla="*/ 138 h 338"/>
                <a:gd name="T14" fmla="*/ 105 w 331"/>
                <a:gd name="T15" fmla="*/ 120 h 338"/>
                <a:gd name="T16" fmla="*/ 122 w 331"/>
                <a:gd name="T17" fmla="*/ 104 h 338"/>
                <a:gd name="T18" fmla="*/ 143 w 331"/>
                <a:gd name="T19" fmla="*/ 94 h 338"/>
                <a:gd name="T20" fmla="*/ 165 w 331"/>
                <a:gd name="T21" fmla="*/ 91 h 338"/>
                <a:gd name="T22" fmla="*/ 189 w 331"/>
                <a:gd name="T23" fmla="*/ 94 h 338"/>
                <a:gd name="T24" fmla="*/ 209 w 331"/>
                <a:gd name="T25" fmla="*/ 104 h 338"/>
                <a:gd name="T26" fmla="*/ 226 w 331"/>
                <a:gd name="T27" fmla="*/ 120 h 338"/>
                <a:gd name="T28" fmla="*/ 238 w 331"/>
                <a:gd name="T29" fmla="*/ 138 h 338"/>
                <a:gd name="T30" fmla="*/ 244 w 331"/>
                <a:gd name="T31" fmla="*/ 160 h 338"/>
                <a:gd name="T32" fmla="*/ 242 w 331"/>
                <a:gd name="T33" fmla="*/ 184 h 338"/>
                <a:gd name="T34" fmla="*/ 235 w 331"/>
                <a:gd name="T35" fmla="*/ 205 h 338"/>
                <a:gd name="T36" fmla="*/ 221 w 331"/>
                <a:gd name="T37" fmla="*/ 224 h 338"/>
                <a:gd name="T38" fmla="*/ 203 w 331"/>
                <a:gd name="T39" fmla="*/ 237 h 338"/>
                <a:gd name="T40" fmla="*/ 181 w 331"/>
                <a:gd name="T41" fmla="*/ 245 h 338"/>
                <a:gd name="T42" fmla="*/ 306 w 331"/>
                <a:gd name="T43" fmla="*/ 206 h 338"/>
                <a:gd name="T44" fmla="*/ 300 w 331"/>
                <a:gd name="T45" fmla="*/ 197 h 338"/>
                <a:gd name="T46" fmla="*/ 302 w 331"/>
                <a:gd name="T47" fmla="*/ 167 h 338"/>
                <a:gd name="T48" fmla="*/ 300 w 331"/>
                <a:gd name="T49" fmla="*/ 140 h 338"/>
                <a:gd name="T50" fmla="*/ 306 w 331"/>
                <a:gd name="T51" fmla="*/ 131 h 338"/>
                <a:gd name="T52" fmla="*/ 268 w 331"/>
                <a:gd name="T53" fmla="*/ 66 h 338"/>
                <a:gd name="T54" fmla="*/ 258 w 331"/>
                <a:gd name="T55" fmla="*/ 67 h 338"/>
                <a:gd name="T56" fmla="*/ 242 w 331"/>
                <a:gd name="T57" fmla="*/ 53 h 338"/>
                <a:gd name="T58" fmla="*/ 214 w 331"/>
                <a:gd name="T59" fmla="*/ 37 h 338"/>
                <a:gd name="T60" fmla="*/ 207 w 331"/>
                <a:gd name="T61" fmla="*/ 29 h 338"/>
                <a:gd name="T62" fmla="*/ 135 w 331"/>
                <a:gd name="T63" fmla="*/ 0 h 338"/>
                <a:gd name="T64" fmla="*/ 133 w 331"/>
                <a:gd name="T65" fmla="*/ 32 h 338"/>
                <a:gd name="T66" fmla="*/ 113 w 331"/>
                <a:gd name="T67" fmla="*/ 42 h 338"/>
                <a:gd name="T68" fmla="*/ 77 w 331"/>
                <a:gd name="T69" fmla="*/ 64 h 338"/>
                <a:gd name="T70" fmla="*/ 66 w 331"/>
                <a:gd name="T71" fmla="*/ 67 h 338"/>
                <a:gd name="T72" fmla="*/ 0 w 331"/>
                <a:gd name="T73" fmla="*/ 116 h 338"/>
                <a:gd name="T74" fmla="*/ 31 w 331"/>
                <a:gd name="T75" fmla="*/ 136 h 338"/>
                <a:gd name="T76" fmla="*/ 30 w 331"/>
                <a:gd name="T77" fmla="*/ 156 h 338"/>
                <a:gd name="T78" fmla="*/ 32 w 331"/>
                <a:gd name="T79" fmla="*/ 193 h 338"/>
                <a:gd name="T80" fmla="*/ 29 w 331"/>
                <a:gd name="T81" fmla="*/ 204 h 338"/>
                <a:gd name="T82" fmla="*/ 38 w 331"/>
                <a:gd name="T83" fmla="*/ 286 h 338"/>
                <a:gd name="T84" fmla="*/ 70 w 331"/>
                <a:gd name="T85" fmla="*/ 269 h 338"/>
                <a:gd name="T86" fmla="*/ 89 w 331"/>
                <a:gd name="T87" fmla="*/ 281 h 338"/>
                <a:gd name="T88" fmla="*/ 139 w 331"/>
                <a:gd name="T89" fmla="*/ 303 h 338"/>
                <a:gd name="T90" fmla="*/ 146 w 331"/>
                <a:gd name="T91" fmla="*/ 310 h 338"/>
                <a:gd name="T92" fmla="*/ 207 w 331"/>
                <a:gd name="T93" fmla="*/ 338 h 338"/>
                <a:gd name="T94" fmla="*/ 209 w 331"/>
                <a:gd name="T95" fmla="*/ 307 h 338"/>
                <a:gd name="T96" fmla="*/ 222 w 331"/>
                <a:gd name="T97" fmla="*/ 299 h 338"/>
                <a:gd name="T98" fmla="*/ 245 w 331"/>
                <a:gd name="T99" fmla="*/ 281 h 338"/>
                <a:gd name="T100" fmla="*/ 258 w 331"/>
                <a:gd name="T101" fmla="*/ 270 h 338"/>
                <a:gd name="T102" fmla="*/ 268 w 331"/>
                <a:gd name="T103" fmla="*/ 271 h 338"/>
                <a:gd name="T104" fmla="*/ 306 w 331"/>
                <a:gd name="T105" fmla="*/ 206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1" h="338">
                  <a:moveTo>
                    <a:pt x="165" y="246"/>
                  </a:moveTo>
                  <a:lnTo>
                    <a:pt x="158" y="246"/>
                  </a:lnTo>
                  <a:lnTo>
                    <a:pt x="150" y="245"/>
                  </a:lnTo>
                  <a:lnTo>
                    <a:pt x="143" y="243"/>
                  </a:lnTo>
                  <a:lnTo>
                    <a:pt x="136" y="240"/>
                  </a:lnTo>
                  <a:lnTo>
                    <a:pt x="128" y="237"/>
                  </a:lnTo>
                  <a:lnTo>
                    <a:pt x="122" y="233"/>
                  </a:lnTo>
                  <a:lnTo>
                    <a:pt x="116" y="229"/>
                  </a:lnTo>
                  <a:lnTo>
                    <a:pt x="110" y="224"/>
                  </a:lnTo>
                  <a:lnTo>
                    <a:pt x="105" y="217"/>
                  </a:lnTo>
                  <a:lnTo>
                    <a:pt x="101" y="211"/>
                  </a:lnTo>
                  <a:lnTo>
                    <a:pt x="97" y="205"/>
                  </a:lnTo>
                  <a:lnTo>
                    <a:pt x="94" y="198"/>
                  </a:lnTo>
                  <a:lnTo>
                    <a:pt x="91" y="191"/>
                  </a:lnTo>
                  <a:lnTo>
                    <a:pt x="89" y="184"/>
                  </a:lnTo>
                  <a:lnTo>
                    <a:pt x="88" y="176"/>
                  </a:lnTo>
                  <a:lnTo>
                    <a:pt x="88" y="167"/>
                  </a:lnTo>
                  <a:lnTo>
                    <a:pt x="88" y="160"/>
                  </a:lnTo>
                  <a:lnTo>
                    <a:pt x="89" y="152"/>
                  </a:lnTo>
                  <a:lnTo>
                    <a:pt x="91" y="145"/>
                  </a:lnTo>
                  <a:lnTo>
                    <a:pt x="94" y="138"/>
                  </a:lnTo>
                  <a:lnTo>
                    <a:pt x="97" y="132"/>
                  </a:lnTo>
                  <a:lnTo>
                    <a:pt x="101" y="125"/>
                  </a:lnTo>
                  <a:lnTo>
                    <a:pt x="105" y="120"/>
                  </a:lnTo>
                  <a:lnTo>
                    <a:pt x="110" y="113"/>
                  </a:lnTo>
                  <a:lnTo>
                    <a:pt x="116" y="108"/>
                  </a:lnTo>
                  <a:lnTo>
                    <a:pt x="122" y="104"/>
                  </a:lnTo>
                  <a:lnTo>
                    <a:pt x="128" y="100"/>
                  </a:lnTo>
                  <a:lnTo>
                    <a:pt x="136" y="97"/>
                  </a:lnTo>
                  <a:lnTo>
                    <a:pt x="143" y="94"/>
                  </a:lnTo>
                  <a:lnTo>
                    <a:pt x="150" y="92"/>
                  </a:lnTo>
                  <a:lnTo>
                    <a:pt x="158" y="91"/>
                  </a:lnTo>
                  <a:lnTo>
                    <a:pt x="165" y="91"/>
                  </a:lnTo>
                  <a:lnTo>
                    <a:pt x="173" y="91"/>
                  </a:lnTo>
                  <a:lnTo>
                    <a:pt x="181" y="92"/>
                  </a:lnTo>
                  <a:lnTo>
                    <a:pt x="189" y="94"/>
                  </a:lnTo>
                  <a:lnTo>
                    <a:pt x="196" y="97"/>
                  </a:lnTo>
                  <a:lnTo>
                    <a:pt x="203" y="100"/>
                  </a:lnTo>
                  <a:lnTo>
                    <a:pt x="209" y="104"/>
                  </a:lnTo>
                  <a:lnTo>
                    <a:pt x="215" y="108"/>
                  </a:lnTo>
                  <a:lnTo>
                    <a:pt x="221" y="113"/>
                  </a:lnTo>
                  <a:lnTo>
                    <a:pt x="226" y="120"/>
                  </a:lnTo>
                  <a:lnTo>
                    <a:pt x="230" y="125"/>
                  </a:lnTo>
                  <a:lnTo>
                    <a:pt x="235" y="132"/>
                  </a:lnTo>
                  <a:lnTo>
                    <a:pt x="238" y="138"/>
                  </a:lnTo>
                  <a:lnTo>
                    <a:pt x="241" y="145"/>
                  </a:lnTo>
                  <a:lnTo>
                    <a:pt x="242" y="152"/>
                  </a:lnTo>
                  <a:lnTo>
                    <a:pt x="244" y="160"/>
                  </a:lnTo>
                  <a:lnTo>
                    <a:pt x="244" y="167"/>
                  </a:lnTo>
                  <a:lnTo>
                    <a:pt x="244" y="176"/>
                  </a:lnTo>
                  <a:lnTo>
                    <a:pt x="242" y="184"/>
                  </a:lnTo>
                  <a:lnTo>
                    <a:pt x="241" y="191"/>
                  </a:lnTo>
                  <a:lnTo>
                    <a:pt x="238" y="198"/>
                  </a:lnTo>
                  <a:lnTo>
                    <a:pt x="235" y="205"/>
                  </a:lnTo>
                  <a:lnTo>
                    <a:pt x="230" y="211"/>
                  </a:lnTo>
                  <a:lnTo>
                    <a:pt x="226" y="217"/>
                  </a:lnTo>
                  <a:lnTo>
                    <a:pt x="221" y="224"/>
                  </a:lnTo>
                  <a:lnTo>
                    <a:pt x="215" y="229"/>
                  </a:lnTo>
                  <a:lnTo>
                    <a:pt x="209" y="233"/>
                  </a:lnTo>
                  <a:lnTo>
                    <a:pt x="203" y="237"/>
                  </a:lnTo>
                  <a:lnTo>
                    <a:pt x="196" y="240"/>
                  </a:lnTo>
                  <a:lnTo>
                    <a:pt x="189" y="243"/>
                  </a:lnTo>
                  <a:lnTo>
                    <a:pt x="181" y="245"/>
                  </a:lnTo>
                  <a:lnTo>
                    <a:pt x="173" y="246"/>
                  </a:lnTo>
                  <a:lnTo>
                    <a:pt x="165" y="246"/>
                  </a:lnTo>
                  <a:close/>
                  <a:moveTo>
                    <a:pt x="306" y="206"/>
                  </a:moveTo>
                  <a:lnTo>
                    <a:pt x="303" y="204"/>
                  </a:lnTo>
                  <a:lnTo>
                    <a:pt x="301" y="201"/>
                  </a:lnTo>
                  <a:lnTo>
                    <a:pt x="300" y="197"/>
                  </a:lnTo>
                  <a:lnTo>
                    <a:pt x="300" y="193"/>
                  </a:lnTo>
                  <a:lnTo>
                    <a:pt x="302" y="181"/>
                  </a:lnTo>
                  <a:lnTo>
                    <a:pt x="302" y="167"/>
                  </a:lnTo>
                  <a:lnTo>
                    <a:pt x="302" y="156"/>
                  </a:lnTo>
                  <a:lnTo>
                    <a:pt x="300" y="144"/>
                  </a:lnTo>
                  <a:lnTo>
                    <a:pt x="300" y="140"/>
                  </a:lnTo>
                  <a:lnTo>
                    <a:pt x="301" y="136"/>
                  </a:lnTo>
                  <a:lnTo>
                    <a:pt x="303" y="133"/>
                  </a:lnTo>
                  <a:lnTo>
                    <a:pt x="306" y="131"/>
                  </a:lnTo>
                  <a:lnTo>
                    <a:pt x="331" y="116"/>
                  </a:lnTo>
                  <a:lnTo>
                    <a:pt x="294" y="51"/>
                  </a:lnTo>
                  <a:lnTo>
                    <a:pt x="268" y="66"/>
                  </a:lnTo>
                  <a:lnTo>
                    <a:pt x="265" y="67"/>
                  </a:lnTo>
                  <a:lnTo>
                    <a:pt x="261" y="68"/>
                  </a:lnTo>
                  <a:lnTo>
                    <a:pt x="258" y="67"/>
                  </a:lnTo>
                  <a:lnTo>
                    <a:pt x="255" y="64"/>
                  </a:lnTo>
                  <a:lnTo>
                    <a:pt x="251" y="60"/>
                  </a:lnTo>
                  <a:lnTo>
                    <a:pt x="242" y="53"/>
                  </a:lnTo>
                  <a:lnTo>
                    <a:pt x="232" y="47"/>
                  </a:lnTo>
                  <a:lnTo>
                    <a:pt x="223" y="41"/>
                  </a:lnTo>
                  <a:lnTo>
                    <a:pt x="214" y="37"/>
                  </a:lnTo>
                  <a:lnTo>
                    <a:pt x="211" y="35"/>
                  </a:lnTo>
                  <a:lnTo>
                    <a:pt x="209" y="32"/>
                  </a:lnTo>
                  <a:lnTo>
                    <a:pt x="207" y="29"/>
                  </a:lnTo>
                  <a:lnTo>
                    <a:pt x="207" y="25"/>
                  </a:lnTo>
                  <a:lnTo>
                    <a:pt x="207" y="0"/>
                  </a:lnTo>
                  <a:lnTo>
                    <a:pt x="135" y="0"/>
                  </a:lnTo>
                  <a:lnTo>
                    <a:pt x="135" y="25"/>
                  </a:lnTo>
                  <a:lnTo>
                    <a:pt x="134" y="29"/>
                  </a:lnTo>
                  <a:lnTo>
                    <a:pt x="133" y="32"/>
                  </a:lnTo>
                  <a:lnTo>
                    <a:pt x="129" y="35"/>
                  </a:lnTo>
                  <a:lnTo>
                    <a:pt x="126" y="37"/>
                  </a:lnTo>
                  <a:lnTo>
                    <a:pt x="113" y="42"/>
                  </a:lnTo>
                  <a:lnTo>
                    <a:pt x="100" y="49"/>
                  </a:lnTo>
                  <a:lnTo>
                    <a:pt x="88" y="57"/>
                  </a:lnTo>
                  <a:lnTo>
                    <a:pt x="77" y="64"/>
                  </a:lnTo>
                  <a:lnTo>
                    <a:pt x="74" y="67"/>
                  </a:lnTo>
                  <a:lnTo>
                    <a:pt x="70" y="68"/>
                  </a:lnTo>
                  <a:lnTo>
                    <a:pt x="66" y="67"/>
                  </a:lnTo>
                  <a:lnTo>
                    <a:pt x="63" y="66"/>
                  </a:lnTo>
                  <a:lnTo>
                    <a:pt x="38" y="51"/>
                  </a:lnTo>
                  <a:lnTo>
                    <a:pt x="0" y="116"/>
                  </a:lnTo>
                  <a:lnTo>
                    <a:pt x="25" y="131"/>
                  </a:lnTo>
                  <a:lnTo>
                    <a:pt x="29" y="133"/>
                  </a:lnTo>
                  <a:lnTo>
                    <a:pt x="31" y="136"/>
                  </a:lnTo>
                  <a:lnTo>
                    <a:pt x="32" y="140"/>
                  </a:lnTo>
                  <a:lnTo>
                    <a:pt x="32" y="144"/>
                  </a:lnTo>
                  <a:lnTo>
                    <a:pt x="30" y="156"/>
                  </a:lnTo>
                  <a:lnTo>
                    <a:pt x="29" y="167"/>
                  </a:lnTo>
                  <a:lnTo>
                    <a:pt x="30" y="181"/>
                  </a:lnTo>
                  <a:lnTo>
                    <a:pt x="32" y="193"/>
                  </a:lnTo>
                  <a:lnTo>
                    <a:pt x="32" y="197"/>
                  </a:lnTo>
                  <a:lnTo>
                    <a:pt x="31" y="201"/>
                  </a:lnTo>
                  <a:lnTo>
                    <a:pt x="29" y="204"/>
                  </a:lnTo>
                  <a:lnTo>
                    <a:pt x="25" y="206"/>
                  </a:lnTo>
                  <a:lnTo>
                    <a:pt x="0" y="221"/>
                  </a:lnTo>
                  <a:lnTo>
                    <a:pt x="38" y="286"/>
                  </a:lnTo>
                  <a:lnTo>
                    <a:pt x="63" y="271"/>
                  </a:lnTo>
                  <a:lnTo>
                    <a:pt x="66" y="269"/>
                  </a:lnTo>
                  <a:lnTo>
                    <a:pt x="70" y="269"/>
                  </a:lnTo>
                  <a:lnTo>
                    <a:pt x="74" y="270"/>
                  </a:lnTo>
                  <a:lnTo>
                    <a:pt x="77" y="273"/>
                  </a:lnTo>
                  <a:lnTo>
                    <a:pt x="89" y="281"/>
                  </a:lnTo>
                  <a:lnTo>
                    <a:pt x="105" y="289"/>
                  </a:lnTo>
                  <a:lnTo>
                    <a:pt x="122" y="296"/>
                  </a:lnTo>
                  <a:lnTo>
                    <a:pt x="139" y="303"/>
                  </a:lnTo>
                  <a:lnTo>
                    <a:pt x="142" y="304"/>
                  </a:lnTo>
                  <a:lnTo>
                    <a:pt x="144" y="307"/>
                  </a:lnTo>
                  <a:lnTo>
                    <a:pt x="146" y="310"/>
                  </a:lnTo>
                  <a:lnTo>
                    <a:pt x="147" y="313"/>
                  </a:lnTo>
                  <a:lnTo>
                    <a:pt x="147" y="338"/>
                  </a:lnTo>
                  <a:lnTo>
                    <a:pt x="207" y="338"/>
                  </a:lnTo>
                  <a:lnTo>
                    <a:pt x="207" y="313"/>
                  </a:lnTo>
                  <a:lnTo>
                    <a:pt x="207" y="310"/>
                  </a:lnTo>
                  <a:lnTo>
                    <a:pt x="209" y="307"/>
                  </a:lnTo>
                  <a:lnTo>
                    <a:pt x="211" y="304"/>
                  </a:lnTo>
                  <a:lnTo>
                    <a:pt x="214" y="303"/>
                  </a:lnTo>
                  <a:lnTo>
                    <a:pt x="222" y="299"/>
                  </a:lnTo>
                  <a:lnTo>
                    <a:pt x="230" y="294"/>
                  </a:lnTo>
                  <a:lnTo>
                    <a:pt x="238" y="288"/>
                  </a:lnTo>
                  <a:lnTo>
                    <a:pt x="245" y="281"/>
                  </a:lnTo>
                  <a:lnTo>
                    <a:pt x="250" y="277"/>
                  </a:lnTo>
                  <a:lnTo>
                    <a:pt x="255" y="273"/>
                  </a:lnTo>
                  <a:lnTo>
                    <a:pt x="258" y="270"/>
                  </a:lnTo>
                  <a:lnTo>
                    <a:pt x="261" y="269"/>
                  </a:lnTo>
                  <a:lnTo>
                    <a:pt x="265" y="269"/>
                  </a:lnTo>
                  <a:lnTo>
                    <a:pt x="268" y="271"/>
                  </a:lnTo>
                  <a:lnTo>
                    <a:pt x="294" y="286"/>
                  </a:lnTo>
                  <a:lnTo>
                    <a:pt x="331" y="221"/>
                  </a:lnTo>
                  <a:lnTo>
                    <a:pt x="30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5" name="Group 524">
            <a:extLst>
              <a:ext uri="{FF2B5EF4-FFF2-40B4-BE49-F238E27FC236}">
                <a16:creationId xmlns:a16="http://schemas.microsoft.com/office/drawing/2014/main" id="{E4C57468-6B79-4F7A-9D1B-434A845683CD}"/>
              </a:ext>
            </a:extLst>
          </p:cNvPr>
          <p:cNvGrpSpPr>
            <a:grpSpLocks noChangeAspect="1"/>
          </p:cNvGrpSpPr>
          <p:nvPr/>
        </p:nvGrpSpPr>
        <p:grpSpPr>
          <a:xfrm>
            <a:off x="7204225" y="3537436"/>
            <a:ext cx="360000" cy="360000"/>
            <a:chOff x="5465763" y="1943100"/>
            <a:chExt cx="287337" cy="287338"/>
          </a:xfrm>
          <a:solidFill>
            <a:schemeClr val="bg1"/>
          </a:solidFill>
        </p:grpSpPr>
        <p:sp>
          <p:nvSpPr>
            <p:cNvPr id="526" name="Freeform 1026">
              <a:extLst>
                <a:ext uri="{FF2B5EF4-FFF2-40B4-BE49-F238E27FC236}">
                  <a16:creationId xmlns:a16="http://schemas.microsoft.com/office/drawing/2014/main" id="{DBDD1032-DF39-49CD-81F4-6AF6AC92CD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0225" y="1943100"/>
              <a:ext cx="142875" cy="190500"/>
            </a:xfrm>
            <a:custGeom>
              <a:avLst/>
              <a:gdLst>
                <a:gd name="T0" fmla="*/ 228 w 361"/>
                <a:gd name="T1" fmla="*/ 133 h 481"/>
                <a:gd name="T2" fmla="*/ 228 w 361"/>
                <a:gd name="T3" fmla="*/ 12 h 481"/>
                <a:gd name="T4" fmla="*/ 349 w 361"/>
                <a:gd name="T5" fmla="*/ 133 h 481"/>
                <a:gd name="T6" fmla="*/ 228 w 361"/>
                <a:gd name="T7" fmla="*/ 133 h 481"/>
                <a:gd name="T8" fmla="*/ 358 w 361"/>
                <a:gd name="T9" fmla="*/ 125 h 481"/>
                <a:gd name="T10" fmla="*/ 237 w 361"/>
                <a:gd name="T11" fmla="*/ 3 h 481"/>
                <a:gd name="T12" fmla="*/ 234 w 361"/>
                <a:gd name="T13" fmla="*/ 1 h 481"/>
                <a:gd name="T14" fmla="*/ 228 w 361"/>
                <a:gd name="T15" fmla="*/ 0 h 481"/>
                <a:gd name="T16" fmla="*/ 11 w 361"/>
                <a:gd name="T17" fmla="*/ 0 h 481"/>
                <a:gd name="T18" fmla="*/ 7 w 361"/>
                <a:gd name="T19" fmla="*/ 1 h 481"/>
                <a:gd name="T20" fmla="*/ 3 w 361"/>
                <a:gd name="T21" fmla="*/ 4 h 481"/>
                <a:gd name="T22" fmla="*/ 1 w 361"/>
                <a:gd name="T23" fmla="*/ 7 h 481"/>
                <a:gd name="T24" fmla="*/ 0 w 361"/>
                <a:gd name="T25" fmla="*/ 12 h 481"/>
                <a:gd name="T26" fmla="*/ 0 w 361"/>
                <a:gd name="T27" fmla="*/ 470 h 481"/>
                <a:gd name="T28" fmla="*/ 1 w 361"/>
                <a:gd name="T29" fmla="*/ 474 h 481"/>
                <a:gd name="T30" fmla="*/ 3 w 361"/>
                <a:gd name="T31" fmla="*/ 478 h 481"/>
                <a:gd name="T32" fmla="*/ 7 w 361"/>
                <a:gd name="T33" fmla="*/ 480 h 481"/>
                <a:gd name="T34" fmla="*/ 11 w 361"/>
                <a:gd name="T35" fmla="*/ 481 h 481"/>
                <a:gd name="T36" fmla="*/ 349 w 361"/>
                <a:gd name="T37" fmla="*/ 481 h 481"/>
                <a:gd name="T38" fmla="*/ 354 w 361"/>
                <a:gd name="T39" fmla="*/ 480 h 481"/>
                <a:gd name="T40" fmla="*/ 357 w 361"/>
                <a:gd name="T41" fmla="*/ 478 h 481"/>
                <a:gd name="T42" fmla="*/ 360 w 361"/>
                <a:gd name="T43" fmla="*/ 474 h 481"/>
                <a:gd name="T44" fmla="*/ 361 w 361"/>
                <a:gd name="T45" fmla="*/ 470 h 481"/>
                <a:gd name="T46" fmla="*/ 361 w 361"/>
                <a:gd name="T47" fmla="*/ 133 h 481"/>
                <a:gd name="T48" fmla="*/ 360 w 361"/>
                <a:gd name="T49" fmla="*/ 129 h 481"/>
                <a:gd name="T50" fmla="*/ 358 w 361"/>
                <a:gd name="T51" fmla="*/ 125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61" h="481">
                  <a:moveTo>
                    <a:pt x="228" y="133"/>
                  </a:moveTo>
                  <a:lnTo>
                    <a:pt x="228" y="12"/>
                  </a:lnTo>
                  <a:lnTo>
                    <a:pt x="349" y="133"/>
                  </a:lnTo>
                  <a:lnTo>
                    <a:pt x="228" y="133"/>
                  </a:lnTo>
                  <a:close/>
                  <a:moveTo>
                    <a:pt x="358" y="125"/>
                  </a:moveTo>
                  <a:lnTo>
                    <a:pt x="237" y="3"/>
                  </a:lnTo>
                  <a:lnTo>
                    <a:pt x="234" y="1"/>
                  </a:lnTo>
                  <a:lnTo>
                    <a:pt x="228" y="0"/>
                  </a:lnTo>
                  <a:lnTo>
                    <a:pt x="11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470"/>
                  </a:lnTo>
                  <a:lnTo>
                    <a:pt x="1" y="474"/>
                  </a:lnTo>
                  <a:lnTo>
                    <a:pt x="3" y="478"/>
                  </a:lnTo>
                  <a:lnTo>
                    <a:pt x="7" y="480"/>
                  </a:lnTo>
                  <a:lnTo>
                    <a:pt x="11" y="481"/>
                  </a:lnTo>
                  <a:lnTo>
                    <a:pt x="349" y="481"/>
                  </a:lnTo>
                  <a:lnTo>
                    <a:pt x="354" y="480"/>
                  </a:lnTo>
                  <a:lnTo>
                    <a:pt x="357" y="478"/>
                  </a:lnTo>
                  <a:lnTo>
                    <a:pt x="360" y="474"/>
                  </a:lnTo>
                  <a:lnTo>
                    <a:pt x="361" y="470"/>
                  </a:lnTo>
                  <a:lnTo>
                    <a:pt x="361" y="133"/>
                  </a:lnTo>
                  <a:lnTo>
                    <a:pt x="360" y="129"/>
                  </a:lnTo>
                  <a:lnTo>
                    <a:pt x="358" y="1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" name="Freeform 1027">
              <a:extLst>
                <a:ext uri="{FF2B5EF4-FFF2-40B4-BE49-F238E27FC236}">
                  <a16:creationId xmlns:a16="http://schemas.microsoft.com/office/drawing/2014/main" id="{A1F36D10-16D0-4B26-9AED-4B69BEB6D8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5763" y="2133600"/>
              <a:ext cx="58738" cy="96838"/>
            </a:xfrm>
            <a:custGeom>
              <a:avLst/>
              <a:gdLst>
                <a:gd name="T0" fmla="*/ 73 w 146"/>
                <a:gd name="T1" fmla="*/ 191 h 242"/>
                <a:gd name="T2" fmla="*/ 69 w 146"/>
                <a:gd name="T3" fmla="*/ 191 h 242"/>
                <a:gd name="T4" fmla="*/ 65 w 146"/>
                <a:gd name="T5" fmla="*/ 189 h 242"/>
                <a:gd name="T6" fmla="*/ 61 w 146"/>
                <a:gd name="T7" fmla="*/ 187 h 242"/>
                <a:gd name="T8" fmla="*/ 58 w 146"/>
                <a:gd name="T9" fmla="*/ 185 h 242"/>
                <a:gd name="T10" fmla="*/ 55 w 146"/>
                <a:gd name="T11" fmla="*/ 182 h 242"/>
                <a:gd name="T12" fmla="*/ 54 w 146"/>
                <a:gd name="T13" fmla="*/ 178 h 242"/>
                <a:gd name="T14" fmla="*/ 52 w 146"/>
                <a:gd name="T15" fmla="*/ 174 h 242"/>
                <a:gd name="T16" fmla="*/ 52 w 146"/>
                <a:gd name="T17" fmla="*/ 170 h 242"/>
                <a:gd name="T18" fmla="*/ 52 w 146"/>
                <a:gd name="T19" fmla="*/ 165 h 242"/>
                <a:gd name="T20" fmla="*/ 54 w 146"/>
                <a:gd name="T21" fmla="*/ 161 h 242"/>
                <a:gd name="T22" fmla="*/ 55 w 146"/>
                <a:gd name="T23" fmla="*/ 157 h 242"/>
                <a:gd name="T24" fmla="*/ 58 w 146"/>
                <a:gd name="T25" fmla="*/ 154 h 242"/>
                <a:gd name="T26" fmla="*/ 61 w 146"/>
                <a:gd name="T27" fmla="*/ 151 h 242"/>
                <a:gd name="T28" fmla="*/ 65 w 146"/>
                <a:gd name="T29" fmla="*/ 149 h 242"/>
                <a:gd name="T30" fmla="*/ 69 w 146"/>
                <a:gd name="T31" fmla="*/ 148 h 242"/>
                <a:gd name="T32" fmla="*/ 73 w 146"/>
                <a:gd name="T33" fmla="*/ 147 h 242"/>
                <a:gd name="T34" fmla="*/ 78 w 146"/>
                <a:gd name="T35" fmla="*/ 148 h 242"/>
                <a:gd name="T36" fmla="*/ 82 w 146"/>
                <a:gd name="T37" fmla="*/ 149 h 242"/>
                <a:gd name="T38" fmla="*/ 85 w 146"/>
                <a:gd name="T39" fmla="*/ 151 h 242"/>
                <a:gd name="T40" fmla="*/ 88 w 146"/>
                <a:gd name="T41" fmla="*/ 154 h 242"/>
                <a:gd name="T42" fmla="*/ 91 w 146"/>
                <a:gd name="T43" fmla="*/ 157 h 242"/>
                <a:gd name="T44" fmla="*/ 93 w 146"/>
                <a:gd name="T45" fmla="*/ 161 h 242"/>
                <a:gd name="T46" fmla="*/ 94 w 146"/>
                <a:gd name="T47" fmla="*/ 165 h 242"/>
                <a:gd name="T48" fmla="*/ 95 w 146"/>
                <a:gd name="T49" fmla="*/ 170 h 242"/>
                <a:gd name="T50" fmla="*/ 94 w 146"/>
                <a:gd name="T51" fmla="*/ 174 h 242"/>
                <a:gd name="T52" fmla="*/ 93 w 146"/>
                <a:gd name="T53" fmla="*/ 178 h 242"/>
                <a:gd name="T54" fmla="*/ 91 w 146"/>
                <a:gd name="T55" fmla="*/ 182 h 242"/>
                <a:gd name="T56" fmla="*/ 88 w 146"/>
                <a:gd name="T57" fmla="*/ 185 h 242"/>
                <a:gd name="T58" fmla="*/ 85 w 146"/>
                <a:gd name="T59" fmla="*/ 187 h 242"/>
                <a:gd name="T60" fmla="*/ 82 w 146"/>
                <a:gd name="T61" fmla="*/ 189 h 242"/>
                <a:gd name="T62" fmla="*/ 78 w 146"/>
                <a:gd name="T63" fmla="*/ 191 h 242"/>
                <a:gd name="T64" fmla="*/ 73 w 146"/>
                <a:gd name="T65" fmla="*/ 191 h 242"/>
                <a:gd name="T66" fmla="*/ 134 w 146"/>
                <a:gd name="T67" fmla="*/ 0 h 242"/>
                <a:gd name="T68" fmla="*/ 12 w 146"/>
                <a:gd name="T69" fmla="*/ 0 h 242"/>
                <a:gd name="T70" fmla="*/ 8 w 146"/>
                <a:gd name="T71" fmla="*/ 1 h 242"/>
                <a:gd name="T72" fmla="*/ 4 w 146"/>
                <a:gd name="T73" fmla="*/ 4 h 242"/>
                <a:gd name="T74" fmla="*/ 1 w 146"/>
                <a:gd name="T75" fmla="*/ 9 h 242"/>
                <a:gd name="T76" fmla="*/ 0 w 146"/>
                <a:gd name="T77" fmla="*/ 13 h 242"/>
                <a:gd name="T78" fmla="*/ 0 w 146"/>
                <a:gd name="T79" fmla="*/ 230 h 242"/>
                <a:gd name="T80" fmla="*/ 1 w 146"/>
                <a:gd name="T81" fmla="*/ 235 h 242"/>
                <a:gd name="T82" fmla="*/ 4 w 146"/>
                <a:gd name="T83" fmla="*/ 238 h 242"/>
                <a:gd name="T84" fmla="*/ 8 w 146"/>
                <a:gd name="T85" fmla="*/ 241 h 242"/>
                <a:gd name="T86" fmla="*/ 12 w 146"/>
                <a:gd name="T87" fmla="*/ 242 h 242"/>
                <a:gd name="T88" fmla="*/ 134 w 146"/>
                <a:gd name="T89" fmla="*/ 242 h 242"/>
                <a:gd name="T90" fmla="*/ 139 w 146"/>
                <a:gd name="T91" fmla="*/ 241 h 242"/>
                <a:gd name="T92" fmla="*/ 143 w 146"/>
                <a:gd name="T93" fmla="*/ 238 h 242"/>
                <a:gd name="T94" fmla="*/ 145 w 146"/>
                <a:gd name="T95" fmla="*/ 235 h 242"/>
                <a:gd name="T96" fmla="*/ 146 w 146"/>
                <a:gd name="T97" fmla="*/ 230 h 242"/>
                <a:gd name="T98" fmla="*/ 146 w 146"/>
                <a:gd name="T99" fmla="*/ 13 h 242"/>
                <a:gd name="T100" fmla="*/ 145 w 146"/>
                <a:gd name="T101" fmla="*/ 9 h 242"/>
                <a:gd name="T102" fmla="*/ 143 w 146"/>
                <a:gd name="T103" fmla="*/ 4 h 242"/>
                <a:gd name="T104" fmla="*/ 139 w 146"/>
                <a:gd name="T105" fmla="*/ 1 h 242"/>
                <a:gd name="T106" fmla="*/ 134 w 146"/>
                <a:gd name="T107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6" h="242">
                  <a:moveTo>
                    <a:pt x="73" y="191"/>
                  </a:moveTo>
                  <a:lnTo>
                    <a:pt x="69" y="191"/>
                  </a:lnTo>
                  <a:lnTo>
                    <a:pt x="65" y="189"/>
                  </a:lnTo>
                  <a:lnTo>
                    <a:pt x="61" y="187"/>
                  </a:lnTo>
                  <a:lnTo>
                    <a:pt x="58" y="185"/>
                  </a:lnTo>
                  <a:lnTo>
                    <a:pt x="55" y="182"/>
                  </a:lnTo>
                  <a:lnTo>
                    <a:pt x="54" y="178"/>
                  </a:lnTo>
                  <a:lnTo>
                    <a:pt x="52" y="174"/>
                  </a:lnTo>
                  <a:lnTo>
                    <a:pt x="52" y="170"/>
                  </a:lnTo>
                  <a:lnTo>
                    <a:pt x="52" y="165"/>
                  </a:lnTo>
                  <a:lnTo>
                    <a:pt x="54" y="161"/>
                  </a:lnTo>
                  <a:lnTo>
                    <a:pt x="55" y="157"/>
                  </a:lnTo>
                  <a:lnTo>
                    <a:pt x="58" y="154"/>
                  </a:lnTo>
                  <a:lnTo>
                    <a:pt x="61" y="151"/>
                  </a:lnTo>
                  <a:lnTo>
                    <a:pt x="65" y="149"/>
                  </a:lnTo>
                  <a:lnTo>
                    <a:pt x="69" y="148"/>
                  </a:lnTo>
                  <a:lnTo>
                    <a:pt x="73" y="147"/>
                  </a:lnTo>
                  <a:lnTo>
                    <a:pt x="78" y="148"/>
                  </a:lnTo>
                  <a:lnTo>
                    <a:pt x="82" y="149"/>
                  </a:lnTo>
                  <a:lnTo>
                    <a:pt x="85" y="151"/>
                  </a:lnTo>
                  <a:lnTo>
                    <a:pt x="88" y="154"/>
                  </a:lnTo>
                  <a:lnTo>
                    <a:pt x="91" y="157"/>
                  </a:lnTo>
                  <a:lnTo>
                    <a:pt x="93" y="161"/>
                  </a:lnTo>
                  <a:lnTo>
                    <a:pt x="94" y="165"/>
                  </a:lnTo>
                  <a:lnTo>
                    <a:pt x="95" y="170"/>
                  </a:lnTo>
                  <a:lnTo>
                    <a:pt x="94" y="174"/>
                  </a:lnTo>
                  <a:lnTo>
                    <a:pt x="93" y="178"/>
                  </a:lnTo>
                  <a:lnTo>
                    <a:pt x="91" y="182"/>
                  </a:lnTo>
                  <a:lnTo>
                    <a:pt x="88" y="185"/>
                  </a:lnTo>
                  <a:lnTo>
                    <a:pt x="85" y="187"/>
                  </a:lnTo>
                  <a:lnTo>
                    <a:pt x="82" y="189"/>
                  </a:lnTo>
                  <a:lnTo>
                    <a:pt x="78" y="191"/>
                  </a:lnTo>
                  <a:lnTo>
                    <a:pt x="73" y="191"/>
                  </a:lnTo>
                  <a:close/>
                  <a:moveTo>
                    <a:pt x="134" y="0"/>
                  </a:moveTo>
                  <a:lnTo>
                    <a:pt x="12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230"/>
                  </a:lnTo>
                  <a:lnTo>
                    <a:pt x="1" y="235"/>
                  </a:lnTo>
                  <a:lnTo>
                    <a:pt x="4" y="238"/>
                  </a:lnTo>
                  <a:lnTo>
                    <a:pt x="8" y="241"/>
                  </a:lnTo>
                  <a:lnTo>
                    <a:pt x="12" y="242"/>
                  </a:lnTo>
                  <a:lnTo>
                    <a:pt x="134" y="242"/>
                  </a:lnTo>
                  <a:lnTo>
                    <a:pt x="139" y="241"/>
                  </a:lnTo>
                  <a:lnTo>
                    <a:pt x="143" y="238"/>
                  </a:lnTo>
                  <a:lnTo>
                    <a:pt x="145" y="235"/>
                  </a:lnTo>
                  <a:lnTo>
                    <a:pt x="146" y="230"/>
                  </a:lnTo>
                  <a:lnTo>
                    <a:pt x="146" y="13"/>
                  </a:lnTo>
                  <a:lnTo>
                    <a:pt x="145" y="9"/>
                  </a:lnTo>
                  <a:lnTo>
                    <a:pt x="143" y="4"/>
                  </a:lnTo>
                  <a:lnTo>
                    <a:pt x="139" y="1"/>
                  </a:lnTo>
                  <a:lnTo>
                    <a:pt x="1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Freeform 1028">
              <a:extLst>
                <a:ext uri="{FF2B5EF4-FFF2-40B4-BE49-F238E27FC236}">
                  <a16:creationId xmlns:a16="http://schemas.microsoft.com/office/drawing/2014/main" id="{5F2AC53A-C50C-40BF-8333-9B2B4C9D8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263" y="2143125"/>
              <a:ext cx="214313" cy="77788"/>
            </a:xfrm>
            <a:custGeom>
              <a:avLst/>
              <a:gdLst>
                <a:gd name="T0" fmla="*/ 305 w 541"/>
                <a:gd name="T1" fmla="*/ 72 h 193"/>
                <a:gd name="T2" fmla="*/ 303 w 541"/>
                <a:gd name="T3" fmla="*/ 72 h 193"/>
                <a:gd name="T4" fmla="*/ 301 w 541"/>
                <a:gd name="T5" fmla="*/ 72 h 193"/>
                <a:gd name="T6" fmla="*/ 246 w 541"/>
                <a:gd name="T7" fmla="*/ 72 h 193"/>
                <a:gd name="T8" fmla="*/ 245 w 541"/>
                <a:gd name="T9" fmla="*/ 71 h 193"/>
                <a:gd name="T10" fmla="*/ 243 w 541"/>
                <a:gd name="T11" fmla="*/ 69 h 193"/>
                <a:gd name="T12" fmla="*/ 235 w 541"/>
                <a:gd name="T13" fmla="*/ 62 h 193"/>
                <a:gd name="T14" fmla="*/ 225 w 541"/>
                <a:gd name="T15" fmla="*/ 52 h 193"/>
                <a:gd name="T16" fmla="*/ 214 w 541"/>
                <a:gd name="T17" fmla="*/ 42 h 193"/>
                <a:gd name="T18" fmla="*/ 200 w 541"/>
                <a:gd name="T19" fmla="*/ 31 h 193"/>
                <a:gd name="T20" fmla="*/ 184 w 541"/>
                <a:gd name="T21" fmla="*/ 21 h 193"/>
                <a:gd name="T22" fmla="*/ 165 w 541"/>
                <a:gd name="T23" fmla="*/ 12 h 193"/>
                <a:gd name="T24" fmla="*/ 155 w 541"/>
                <a:gd name="T25" fmla="*/ 9 h 193"/>
                <a:gd name="T26" fmla="*/ 144 w 541"/>
                <a:gd name="T27" fmla="*/ 5 h 193"/>
                <a:gd name="T28" fmla="*/ 133 w 541"/>
                <a:gd name="T29" fmla="*/ 2 h 193"/>
                <a:gd name="T30" fmla="*/ 120 w 541"/>
                <a:gd name="T31" fmla="*/ 0 h 193"/>
                <a:gd name="T32" fmla="*/ 119 w 541"/>
                <a:gd name="T33" fmla="*/ 0 h 193"/>
                <a:gd name="T34" fmla="*/ 118 w 541"/>
                <a:gd name="T35" fmla="*/ 0 h 193"/>
                <a:gd name="T36" fmla="*/ 12 w 541"/>
                <a:gd name="T37" fmla="*/ 0 h 193"/>
                <a:gd name="T38" fmla="*/ 7 w 541"/>
                <a:gd name="T39" fmla="*/ 1 h 193"/>
                <a:gd name="T40" fmla="*/ 3 w 541"/>
                <a:gd name="T41" fmla="*/ 4 h 193"/>
                <a:gd name="T42" fmla="*/ 1 w 541"/>
                <a:gd name="T43" fmla="*/ 7 h 193"/>
                <a:gd name="T44" fmla="*/ 0 w 541"/>
                <a:gd name="T45" fmla="*/ 12 h 193"/>
                <a:gd name="T46" fmla="*/ 0 w 541"/>
                <a:gd name="T47" fmla="*/ 180 h 193"/>
                <a:gd name="T48" fmla="*/ 1 w 541"/>
                <a:gd name="T49" fmla="*/ 185 h 193"/>
                <a:gd name="T50" fmla="*/ 3 w 541"/>
                <a:gd name="T51" fmla="*/ 190 h 193"/>
                <a:gd name="T52" fmla="*/ 7 w 541"/>
                <a:gd name="T53" fmla="*/ 192 h 193"/>
                <a:gd name="T54" fmla="*/ 12 w 541"/>
                <a:gd name="T55" fmla="*/ 193 h 193"/>
                <a:gd name="T56" fmla="*/ 528 w 541"/>
                <a:gd name="T57" fmla="*/ 193 h 193"/>
                <a:gd name="T58" fmla="*/ 533 w 541"/>
                <a:gd name="T59" fmla="*/ 192 h 193"/>
                <a:gd name="T60" fmla="*/ 536 w 541"/>
                <a:gd name="T61" fmla="*/ 190 h 193"/>
                <a:gd name="T62" fmla="*/ 539 w 541"/>
                <a:gd name="T63" fmla="*/ 185 h 193"/>
                <a:gd name="T64" fmla="*/ 541 w 541"/>
                <a:gd name="T65" fmla="*/ 180 h 193"/>
                <a:gd name="T66" fmla="*/ 539 w 541"/>
                <a:gd name="T67" fmla="*/ 174 h 193"/>
                <a:gd name="T68" fmla="*/ 538 w 541"/>
                <a:gd name="T69" fmla="*/ 169 h 193"/>
                <a:gd name="T70" fmla="*/ 537 w 541"/>
                <a:gd name="T71" fmla="*/ 163 h 193"/>
                <a:gd name="T72" fmla="*/ 535 w 541"/>
                <a:gd name="T73" fmla="*/ 158 h 193"/>
                <a:gd name="T74" fmla="*/ 532 w 541"/>
                <a:gd name="T75" fmla="*/ 152 h 193"/>
                <a:gd name="T76" fmla="*/ 528 w 541"/>
                <a:gd name="T77" fmla="*/ 147 h 193"/>
                <a:gd name="T78" fmla="*/ 524 w 541"/>
                <a:gd name="T79" fmla="*/ 142 h 193"/>
                <a:gd name="T80" fmla="*/ 519 w 541"/>
                <a:gd name="T81" fmla="*/ 136 h 193"/>
                <a:gd name="T82" fmla="*/ 511 w 541"/>
                <a:gd name="T83" fmla="*/ 128 h 193"/>
                <a:gd name="T84" fmla="*/ 503 w 541"/>
                <a:gd name="T85" fmla="*/ 122 h 193"/>
                <a:gd name="T86" fmla="*/ 493 w 541"/>
                <a:gd name="T87" fmla="*/ 116 h 193"/>
                <a:gd name="T88" fmla="*/ 481 w 541"/>
                <a:gd name="T89" fmla="*/ 110 h 193"/>
                <a:gd name="T90" fmla="*/ 470 w 541"/>
                <a:gd name="T91" fmla="*/ 104 h 193"/>
                <a:gd name="T92" fmla="*/ 458 w 541"/>
                <a:gd name="T93" fmla="*/ 99 h 193"/>
                <a:gd name="T94" fmla="*/ 445 w 541"/>
                <a:gd name="T95" fmla="*/ 94 h 193"/>
                <a:gd name="T96" fmla="*/ 431 w 541"/>
                <a:gd name="T97" fmla="*/ 90 h 193"/>
                <a:gd name="T98" fmla="*/ 417 w 541"/>
                <a:gd name="T99" fmla="*/ 86 h 193"/>
                <a:gd name="T100" fmla="*/ 402 w 541"/>
                <a:gd name="T101" fmla="*/ 82 h 193"/>
                <a:gd name="T102" fmla="*/ 387 w 541"/>
                <a:gd name="T103" fmla="*/ 79 h 193"/>
                <a:gd name="T104" fmla="*/ 370 w 541"/>
                <a:gd name="T105" fmla="*/ 76 h 193"/>
                <a:gd name="T106" fmla="*/ 355 w 541"/>
                <a:gd name="T107" fmla="*/ 74 h 193"/>
                <a:gd name="T108" fmla="*/ 339 w 541"/>
                <a:gd name="T109" fmla="*/ 73 h 193"/>
                <a:gd name="T110" fmla="*/ 321 w 541"/>
                <a:gd name="T111" fmla="*/ 72 h 193"/>
                <a:gd name="T112" fmla="*/ 305 w 541"/>
                <a:gd name="T113" fmla="*/ 72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41" h="193">
                  <a:moveTo>
                    <a:pt x="305" y="72"/>
                  </a:moveTo>
                  <a:lnTo>
                    <a:pt x="303" y="72"/>
                  </a:lnTo>
                  <a:lnTo>
                    <a:pt x="301" y="72"/>
                  </a:lnTo>
                  <a:lnTo>
                    <a:pt x="246" y="72"/>
                  </a:lnTo>
                  <a:lnTo>
                    <a:pt x="245" y="71"/>
                  </a:lnTo>
                  <a:lnTo>
                    <a:pt x="243" y="69"/>
                  </a:lnTo>
                  <a:lnTo>
                    <a:pt x="235" y="62"/>
                  </a:lnTo>
                  <a:lnTo>
                    <a:pt x="225" y="52"/>
                  </a:lnTo>
                  <a:lnTo>
                    <a:pt x="214" y="42"/>
                  </a:lnTo>
                  <a:lnTo>
                    <a:pt x="200" y="31"/>
                  </a:lnTo>
                  <a:lnTo>
                    <a:pt x="184" y="21"/>
                  </a:lnTo>
                  <a:lnTo>
                    <a:pt x="165" y="12"/>
                  </a:lnTo>
                  <a:lnTo>
                    <a:pt x="155" y="9"/>
                  </a:lnTo>
                  <a:lnTo>
                    <a:pt x="144" y="5"/>
                  </a:lnTo>
                  <a:lnTo>
                    <a:pt x="133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180"/>
                  </a:lnTo>
                  <a:lnTo>
                    <a:pt x="1" y="185"/>
                  </a:lnTo>
                  <a:lnTo>
                    <a:pt x="3" y="190"/>
                  </a:lnTo>
                  <a:lnTo>
                    <a:pt x="7" y="192"/>
                  </a:lnTo>
                  <a:lnTo>
                    <a:pt x="12" y="193"/>
                  </a:lnTo>
                  <a:lnTo>
                    <a:pt x="528" y="193"/>
                  </a:lnTo>
                  <a:lnTo>
                    <a:pt x="533" y="192"/>
                  </a:lnTo>
                  <a:lnTo>
                    <a:pt x="536" y="190"/>
                  </a:lnTo>
                  <a:lnTo>
                    <a:pt x="539" y="185"/>
                  </a:lnTo>
                  <a:lnTo>
                    <a:pt x="541" y="180"/>
                  </a:lnTo>
                  <a:lnTo>
                    <a:pt x="539" y="174"/>
                  </a:lnTo>
                  <a:lnTo>
                    <a:pt x="538" y="169"/>
                  </a:lnTo>
                  <a:lnTo>
                    <a:pt x="537" y="163"/>
                  </a:lnTo>
                  <a:lnTo>
                    <a:pt x="535" y="158"/>
                  </a:lnTo>
                  <a:lnTo>
                    <a:pt x="532" y="152"/>
                  </a:lnTo>
                  <a:lnTo>
                    <a:pt x="528" y="147"/>
                  </a:lnTo>
                  <a:lnTo>
                    <a:pt x="524" y="142"/>
                  </a:lnTo>
                  <a:lnTo>
                    <a:pt x="519" y="136"/>
                  </a:lnTo>
                  <a:lnTo>
                    <a:pt x="511" y="128"/>
                  </a:lnTo>
                  <a:lnTo>
                    <a:pt x="503" y="122"/>
                  </a:lnTo>
                  <a:lnTo>
                    <a:pt x="493" y="116"/>
                  </a:lnTo>
                  <a:lnTo>
                    <a:pt x="481" y="110"/>
                  </a:lnTo>
                  <a:lnTo>
                    <a:pt x="470" y="104"/>
                  </a:lnTo>
                  <a:lnTo>
                    <a:pt x="458" y="99"/>
                  </a:lnTo>
                  <a:lnTo>
                    <a:pt x="445" y="94"/>
                  </a:lnTo>
                  <a:lnTo>
                    <a:pt x="431" y="90"/>
                  </a:lnTo>
                  <a:lnTo>
                    <a:pt x="417" y="86"/>
                  </a:lnTo>
                  <a:lnTo>
                    <a:pt x="402" y="82"/>
                  </a:lnTo>
                  <a:lnTo>
                    <a:pt x="387" y="79"/>
                  </a:lnTo>
                  <a:lnTo>
                    <a:pt x="370" y="76"/>
                  </a:lnTo>
                  <a:lnTo>
                    <a:pt x="355" y="74"/>
                  </a:lnTo>
                  <a:lnTo>
                    <a:pt x="339" y="73"/>
                  </a:lnTo>
                  <a:lnTo>
                    <a:pt x="321" y="72"/>
                  </a:lnTo>
                  <a:lnTo>
                    <a:pt x="305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42" name="Freeform: Shape 541">
            <a:extLst>
              <a:ext uri="{FF2B5EF4-FFF2-40B4-BE49-F238E27FC236}">
                <a16:creationId xmlns:a16="http://schemas.microsoft.com/office/drawing/2014/main" id="{B2E68500-3BBE-4397-8C00-9EC811DAD1B7}"/>
              </a:ext>
            </a:extLst>
          </p:cNvPr>
          <p:cNvSpPr>
            <a:spLocks noChangeAspect="1"/>
          </p:cNvSpPr>
          <p:nvPr/>
        </p:nvSpPr>
        <p:spPr>
          <a:xfrm>
            <a:off x="3909086" y="1931108"/>
            <a:ext cx="298256" cy="360000"/>
          </a:xfrm>
          <a:custGeom>
            <a:avLst/>
            <a:gdLst>
              <a:gd name="connsiteX0" fmla="*/ 217244 w 433244"/>
              <a:gd name="connsiteY0" fmla="*/ 100697 h 522932"/>
              <a:gd name="connsiteX1" fmla="*/ 96822 w 433244"/>
              <a:gd name="connsiteY1" fmla="*/ 221119 h 522932"/>
              <a:gd name="connsiteX2" fmla="*/ 217244 w 433244"/>
              <a:gd name="connsiteY2" fmla="*/ 341541 h 522932"/>
              <a:gd name="connsiteX3" fmla="*/ 337666 w 433244"/>
              <a:gd name="connsiteY3" fmla="*/ 221119 h 522932"/>
              <a:gd name="connsiteX4" fmla="*/ 217244 w 433244"/>
              <a:gd name="connsiteY4" fmla="*/ 100697 h 522932"/>
              <a:gd name="connsiteX5" fmla="*/ 213122 w 433244"/>
              <a:gd name="connsiteY5" fmla="*/ 28 h 522932"/>
              <a:gd name="connsiteX6" fmla="*/ 367302 w 433244"/>
              <a:gd name="connsiteY6" fmla="*/ 60992 h 522932"/>
              <a:gd name="connsiteX7" fmla="*/ 372252 w 433244"/>
              <a:gd name="connsiteY7" fmla="*/ 367302 h 522932"/>
              <a:gd name="connsiteX8" fmla="*/ 221572 w 433244"/>
              <a:gd name="connsiteY8" fmla="*/ 522932 h 522932"/>
              <a:gd name="connsiteX9" fmla="*/ 65942 w 433244"/>
              <a:gd name="connsiteY9" fmla="*/ 372252 h 522932"/>
              <a:gd name="connsiteX10" fmla="*/ 60992 w 433244"/>
              <a:gd name="connsiteY10" fmla="*/ 65942 h 522932"/>
              <a:gd name="connsiteX11" fmla="*/ 213122 w 433244"/>
              <a:gd name="connsiteY11" fmla="*/ 28 h 522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3244" h="522932">
                <a:moveTo>
                  <a:pt x="217244" y="100697"/>
                </a:moveTo>
                <a:cubicBezTo>
                  <a:pt x="150737" y="100697"/>
                  <a:pt x="96822" y="154612"/>
                  <a:pt x="96822" y="221119"/>
                </a:cubicBezTo>
                <a:cubicBezTo>
                  <a:pt x="96822" y="287626"/>
                  <a:pt x="150737" y="341541"/>
                  <a:pt x="217244" y="341541"/>
                </a:cubicBezTo>
                <a:cubicBezTo>
                  <a:pt x="283751" y="341541"/>
                  <a:pt x="337666" y="287626"/>
                  <a:pt x="337666" y="221119"/>
                </a:cubicBezTo>
                <a:cubicBezTo>
                  <a:pt x="337666" y="154612"/>
                  <a:pt x="283751" y="100697"/>
                  <a:pt x="217244" y="100697"/>
                </a:cubicBezTo>
                <a:close/>
                <a:moveTo>
                  <a:pt x="213122" y="28"/>
                </a:moveTo>
                <a:cubicBezTo>
                  <a:pt x="268553" y="-868"/>
                  <a:pt x="324326" y="19383"/>
                  <a:pt x="367302" y="60992"/>
                </a:cubicBezTo>
                <a:cubicBezTo>
                  <a:pt x="453254" y="144210"/>
                  <a:pt x="455470" y="281350"/>
                  <a:pt x="372252" y="367302"/>
                </a:cubicBezTo>
                <a:lnTo>
                  <a:pt x="221572" y="522932"/>
                </a:lnTo>
                <a:lnTo>
                  <a:pt x="65942" y="372252"/>
                </a:lnTo>
                <a:cubicBezTo>
                  <a:pt x="-20010" y="289034"/>
                  <a:pt x="-22226" y="151894"/>
                  <a:pt x="60992" y="65942"/>
                </a:cubicBezTo>
                <a:cubicBezTo>
                  <a:pt x="102601" y="22966"/>
                  <a:pt x="157690" y="924"/>
                  <a:pt x="213122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550" name="Group 549">
            <a:extLst>
              <a:ext uri="{FF2B5EF4-FFF2-40B4-BE49-F238E27FC236}">
                <a16:creationId xmlns:a16="http://schemas.microsoft.com/office/drawing/2014/main" id="{9E6C46D5-FE13-406D-B10D-792232DC89BF}"/>
              </a:ext>
            </a:extLst>
          </p:cNvPr>
          <p:cNvGrpSpPr>
            <a:grpSpLocks noChangeAspect="1"/>
          </p:cNvGrpSpPr>
          <p:nvPr/>
        </p:nvGrpSpPr>
        <p:grpSpPr>
          <a:xfrm>
            <a:off x="7249404" y="5672810"/>
            <a:ext cx="366100" cy="360000"/>
            <a:chOff x="6443663" y="2484438"/>
            <a:chExt cx="285750" cy="280987"/>
          </a:xfrm>
          <a:solidFill>
            <a:schemeClr val="bg1"/>
          </a:solidFill>
          <a:effectLst/>
        </p:grpSpPr>
        <p:sp>
          <p:nvSpPr>
            <p:cNvPr id="551" name="Freeform 3837">
              <a:extLst>
                <a:ext uri="{FF2B5EF4-FFF2-40B4-BE49-F238E27FC236}">
                  <a16:creationId xmlns:a16="http://schemas.microsoft.com/office/drawing/2014/main" id="{3BD90748-204E-4743-81BF-4C741757C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6525" y="2498725"/>
              <a:ext cx="42863" cy="42863"/>
            </a:xfrm>
            <a:custGeom>
              <a:avLst/>
              <a:gdLst>
                <a:gd name="T0" fmla="*/ 84 w 135"/>
                <a:gd name="T1" fmla="*/ 127 h 136"/>
                <a:gd name="T2" fmla="*/ 89 w 135"/>
                <a:gd name="T3" fmla="*/ 130 h 136"/>
                <a:gd name="T4" fmla="*/ 95 w 135"/>
                <a:gd name="T5" fmla="*/ 133 h 136"/>
                <a:gd name="T6" fmla="*/ 100 w 135"/>
                <a:gd name="T7" fmla="*/ 134 h 136"/>
                <a:gd name="T8" fmla="*/ 105 w 135"/>
                <a:gd name="T9" fmla="*/ 136 h 136"/>
                <a:gd name="T10" fmla="*/ 112 w 135"/>
                <a:gd name="T11" fmla="*/ 134 h 136"/>
                <a:gd name="T12" fmla="*/ 117 w 135"/>
                <a:gd name="T13" fmla="*/ 133 h 136"/>
                <a:gd name="T14" fmla="*/ 122 w 135"/>
                <a:gd name="T15" fmla="*/ 130 h 136"/>
                <a:gd name="T16" fmla="*/ 127 w 135"/>
                <a:gd name="T17" fmla="*/ 127 h 136"/>
                <a:gd name="T18" fmla="*/ 131 w 135"/>
                <a:gd name="T19" fmla="*/ 122 h 136"/>
                <a:gd name="T20" fmla="*/ 133 w 135"/>
                <a:gd name="T21" fmla="*/ 116 h 136"/>
                <a:gd name="T22" fmla="*/ 135 w 135"/>
                <a:gd name="T23" fmla="*/ 111 h 136"/>
                <a:gd name="T24" fmla="*/ 135 w 135"/>
                <a:gd name="T25" fmla="*/ 106 h 136"/>
                <a:gd name="T26" fmla="*/ 135 w 135"/>
                <a:gd name="T27" fmla="*/ 100 h 136"/>
                <a:gd name="T28" fmla="*/ 133 w 135"/>
                <a:gd name="T29" fmla="*/ 94 h 136"/>
                <a:gd name="T30" fmla="*/ 131 w 135"/>
                <a:gd name="T31" fmla="*/ 89 h 136"/>
                <a:gd name="T32" fmla="*/ 127 w 135"/>
                <a:gd name="T33" fmla="*/ 84 h 136"/>
                <a:gd name="T34" fmla="*/ 52 w 135"/>
                <a:gd name="T35" fmla="*/ 9 h 136"/>
                <a:gd name="T36" fmla="*/ 47 w 135"/>
                <a:gd name="T37" fmla="*/ 5 h 136"/>
                <a:gd name="T38" fmla="*/ 42 w 135"/>
                <a:gd name="T39" fmla="*/ 3 h 136"/>
                <a:gd name="T40" fmla="*/ 36 w 135"/>
                <a:gd name="T41" fmla="*/ 0 h 136"/>
                <a:gd name="T42" fmla="*/ 30 w 135"/>
                <a:gd name="T43" fmla="*/ 0 h 136"/>
                <a:gd name="T44" fmla="*/ 25 w 135"/>
                <a:gd name="T45" fmla="*/ 0 h 136"/>
                <a:gd name="T46" fmla="*/ 19 w 135"/>
                <a:gd name="T47" fmla="*/ 3 h 136"/>
                <a:gd name="T48" fmla="*/ 14 w 135"/>
                <a:gd name="T49" fmla="*/ 5 h 136"/>
                <a:gd name="T50" fmla="*/ 9 w 135"/>
                <a:gd name="T51" fmla="*/ 9 h 136"/>
                <a:gd name="T52" fmla="*/ 6 w 135"/>
                <a:gd name="T53" fmla="*/ 13 h 136"/>
                <a:gd name="T54" fmla="*/ 2 w 135"/>
                <a:gd name="T55" fmla="*/ 19 h 136"/>
                <a:gd name="T56" fmla="*/ 1 w 135"/>
                <a:gd name="T57" fmla="*/ 25 h 136"/>
                <a:gd name="T58" fmla="*/ 0 w 135"/>
                <a:gd name="T59" fmla="*/ 30 h 136"/>
                <a:gd name="T60" fmla="*/ 1 w 135"/>
                <a:gd name="T61" fmla="*/ 36 h 136"/>
                <a:gd name="T62" fmla="*/ 2 w 135"/>
                <a:gd name="T63" fmla="*/ 41 h 136"/>
                <a:gd name="T64" fmla="*/ 6 w 135"/>
                <a:gd name="T65" fmla="*/ 47 h 136"/>
                <a:gd name="T66" fmla="*/ 9 w 135"/>
                <a:gd name="T67" fmla="*/ 52 h 136"/>
                <a:gd name="T68" fmla="*/ 84 w 135"/>
                <a:gd name="T69" fmla="*/ 12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5" h="136">
                  <a:moveTo>
                    <a:pt x="84" y="127"/>
                  </a:moveTo>
                  <a:lnTo>
                    <a:pt x="89" y="130"/>
                  </a:lnTo>
                  <a:lnTo>
                    <a:pt x="95" y="133"/>
                  </a:lnTo>
                  <a:lnTo>
                    <a:pt x="100" y="134"/>
                  </a:lnTo>
                  <a:lnTo>
                    <a:pt x="105" y="136"/>
                  </a:lnTo>
                  <a:lnTo>
                    <a:pt x="112" y="134"/>
                  </a:lnTo>
                  <a:lnTo>
                    <a:pt x="117" y="133"/>
                  </a:lnTo>
                  <a:lnTo>
                    <a:pt x="122" y="130"/>
                  </a:lnTo>
                  <a:lnTo>
                    <a:pt x="127" y="127"/>
                  </a:lnTo>
                  <a:lnTo>
                    <a:pt x="131" y="122"/>
                  </a:lnTo>
                  <a:lnTo>
                    <a:pt x="133" y="116"/>
                  </a:lnTo>
                  <a:lnTo>
                    <a:pt x="135" y="111"/>
                  </a:lnTo>
                  <a:lnTo>
                    <a:pt x="135" y="106"/>
                  </a:lnTo>
                  <a:lnTo>
                    <a:pt x="135" y="100"/>
                  </a:lnTo>
                  <a:lnTo>
                    <a:pt x="133" y="94"/>
                  </a:lnTo>
                  <a:lnTo>
                    <a:pt x="131" y="89"/>
                  </a:lnTo>
                  <a:lnTo>
                    <a:pt x="127" y="84"/>
                  </a:lnTo>
                  <a:lnTo>
                    <a:pt x="52" y="9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3"/>
                  </a:lnTo>
                  <a:lnTo>
                    <a:pt x="14" y="5"/>
                  </a:lnTo>
                  <a:lnTo>
                    <a:pt x="9" y="9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84" y="12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Freeform 3838">
              <a:extLst>
                <a:ext uri="{FF2B5EF4-FFF2-40B4-BE49-F238E27FC236}">
                  <a16:creationId xmlns:a16="http://schemas.microsoft.com/office/drawing/2014/main" id="{795A543D-1C13-4A0C-8B4D-481464694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3675" y="2484438"/>
              <a:ext cx="19050" cy="47625"/>
            </a:xfrm>
            <a:custGeom>
              <a:avLst/>
              <a:gdLst>
                <a:gd name="T0" fmla="*/ 30 w 60"/>
                <a:gd name="T1" fmla="*/ 151 h 151"/>
                <a:gd name="T2" fmla="*/ 37 w 60"/>
                <a:gd name="T3" fmla="*/ 149 h 151"/>
                <a:gd name="T4" fmla="*/ 42 w 60"/>
                <a:gd name="T5" fmla="*/ 148 h 151"/>
                <a:gd name="T6" fmla="*/ 48 w 60"/>
                <a:gd name="T7" fmla="*/ 145 h 151"/>
                <a:gd name="T8" fmla="*/ 52 w 60"/>
                <a:gd name="T9" fmla="*/ 142 h 151"/>
                <a:gd name="T10" fmla="*/ 55 w 60"/>
                <a:gd name="T11" fmla="*/ 138 h 151"/>
                <a:gd name="T12" fmla="*/ 58 w 60"/>
                <a:gd name="T13" fmla="*/ 132 h 151"/>
                <a:gd name="T14" fmla="*/ 60 w 60"/>
                <a:gd name="T15" fmla="*/ 127 h 151"/>
                <a:gd name="T16" fmla="*/ 60 w 60"/>
                <a:gd name="T17" fmla="*/ 120 h 151"/>
                <a:gd name="T18" fmla="*/ 60 w 60"/>
                <a:gd name="T19" fmla="*/ 30 h 151"/>
                <a:gd name="T20" fmla="*/ 60 w 60"/>
                <a:gd name="T21" fmla="*/ 24 h 151"/>
                <a:gd name="T22" fmla="*/ 58 w 60"/>
                <a:gd name="T23" fmla="*/ 19 h 151"/>
                <a:gd name="T24" fmla="*/ 55 w 60"/>
                <a:gd name="T25" fmla="*/ 13 h 151"/>
                <a:gd name="T26" fmla="*/ 52 w 60"/>
                <a:gd name="T27" fmla="*/ 9 h 151"/>
                <a:gd name="T28" fmla="*/ 48 w 60"/>
                <a:gd name="T29" fmla="*/ 6 h 151"/>
                <a:gd name="T30" fmla="*/ 42 w 60"/>
                <a:gd name="T31" fmla="*/ 3 h 151"/>
                <a:gd name="T32" fmla="*/ 37 w 60"/>
                <a:gd name="T33" fmla="*/ 0 h 151"/>
                <a:gd name="T34" fmla="*/ 30 w 60"/>
                <a:gd name="T35" fmla="*/ 0 h 151"/>
                <a:gd name="T36" fmla="*/ 25 w 60"/>
                <a:gd name="T37" fmla="*/ 0 h 151"/>
                <a:gd name="T38" fmla="*/ 19 w 60"/>
                <a:gd name="T39" fmla="*/ 3 h 151"/>
                <a:gd name="T40" fmla="*/ 14 w 60"/>
                <a:gd name="T41" fmla="*/ 6 h 151"/>
                <a:gd name="T42" fmla="*/ 9 w 60"/>
                <a:gd name="T43" fmla="*/ 9 h 151"/>
                <a:gd name="T44" fmla="*/ 6 w 60"/>
                <a:gd name="T45" fmla="*/ 13 h 151"/>
                <a:gd name="T46" fmla="*/ 2 w 60"/>
                <a:gd name="T47" fmla="*/ 19 h 151"/>
                <a:gd name="T48" fmla="*/ 1 w 60"/>
                <a:gd name="T49" fmla="*/ 24 h 151"/>
                <a:gd name="T50" fmla="*/ 0 w 60"/>
                <a:gd name="T51" fmla="*/ 30 h 151"/>
                <a:gd name="T52" fmla="*/ 0 w 60"/>
                <a:gd name="T53" fmla="*/ 120 h 151"/>
                <a:gd name="T54" fmla="*/ 1 w 60"/>
                <a:gd name="T55" fmla="*/ 127 h 151"/>
                <a:gd name="T56" fmla="*/ 2 w 60"/>
                <a:gd name="T57" fmla="*/ 132 h 151"/>
                <a:gd name="T58" fmla="*/ 6 w 60"/>
                <a:gd name="T59" fmla="*/ 138 h 151"/>
                <a:gd name="T60" fmla="*/ 9 w 60"/>
                <a:gd name="T61" fmla="*/ 142 h 151"/>
                <a:gd name="T62" fmla="*/ 14 w 60"/>
                <a:gd name="T63" fmla="*/ 145 h 151"/>
                <a:gd name="T64" fmla="*/ 19 w 60"/>
                <a:gd name="T65" fmla="*/ 148 h 151"/>
                <a:gd name="T66" fmla="*/ 25 w 60"/>
                <a:gd name="T67" fmla="*/ 149 h 151"/>
                <a:gd name="T68" fmla="*/ 30 w 60"/>
                <a:gd name="T69" fmla="*/ 151 h 151"/>
                <a:gd name="T70" fmla="*/ 30 w 60"/>
                <a:gd name="T7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0" h="151">
                  <a:moveTo>
                    <a:pt x="30" y="151"/>
                  </a:moveTo>
                  <a:lnTo>
                    <a:pt x="37" y="149"/>
                  </a:lnTo>
                  <a:lnTo>
                    <a:pt x="42" y="148"/>
                  </a:lnTo>
                  <a:lnTo>
                    <a:pt x="48" y="145"/>
                  </a:lnTo>
                  <a:lnTo>
                    <a:pt x="52" y="142"/>
                  </a:lnTo>
                  <a:lnTo>
                    <a:pt x="55" y="138"/>
                  </a:lnTo>
                  <a:lnTo>
                    <a:pt x="58" y="132"/>
                  </a:lnTo>
                  <a:lnTo>
                    <a:pt x="60" y="127"/>
                  </a:lnTo>
                  <a:lnTo>
                    <a:pt x="60" y="120"/>
                  </a:lnTo>
                  <a:lnTo>
                    <a:pt x="60" y="30"/>
                  </a:lnTo>
                  <a:lnTo>
                    <a:pt x="60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9"/>
                  </a:lnTo>
                  <a:lnTo>
                    <a:pt x="48" y="6"/>
                  </a:lnTo>
                  <a:lnTo>
                    <a:pt x="42" y="3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3"/>
                  </a:lnTo>
                  <a:lnTo>
                    <a:pt x="14" y="6"/>
                  </a:lnTo>
                  <a:lnTo>
                    <a:pt x="9" y="9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1" y="24"/>
                  </a:lnTo>
                  <a:lnTo>
                    <a:pt x="0" y="30"/>
                  </a:lnTo>
                  <a:lnTo>
                    <a:pt x="0" y="120"/>
                  </a:lnTo>
                  <a:lnTo>
                    <a:pt x="1" y="127"/>
                  </a:lnTo>
                  <a:lnTo>
                    <a:pt x="2" y="132"/>
                  </a:lnTo>
                  <a:lnTo>
                    <a:pt x="6" y="138"/>
                  </a:lnTo>
                  <a:lnTo>
                    <a:pt x="9" y="142"/>
                  </a:lnTo>
                  <a:lnTo>
                    <a:pt x="14" y="145"/>
                  </a:lnTo>
                  <a:lnTo>
                    <a:pt x="19" y="148"/>
                  </a:lnTo>
                  <a:lnTo>
                    <a:pt x="25" y="149"/>
                  </a:lnTo>
                  <a:lnTo>
                    <a:pt x="30" y="151"/>
                  </a:lnTo>
                  <a:lnTo>
                    <a:pt x="30" y="1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Freeform 3839">
              <a:extLst>
                <a:ext uri="{FF2B5EF4-FFF2-40B4-BE49-F238E27FC236}">
                  <a16:creationId xmlns:a16="http://schemas.microsoft.com/office/drawing/2014/main" id="{4BAE2984-50A3-4934-A784-64AD4D472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475" y="2555875"/>
              <a:ext cx="47625" cy="19050"/>
            </a:xfrm>
            <a:custGeom>
              <a:avLst/>
              <a:gdLst>
                <a:gd name="T0" fmla="*/ 30 w 150"/>
                <a:gd name="T1" fmla="*/ 60 h 60"/>
                <a:gd name="T2" fmla="*/ 120 w 150"/>
                <a:gd name="T3" fmla="*/ 60 h 60"/>
                <a:gd name="T4" fmla="*/ 127 w 150"/>
                <a:gd name="T5" fmla="*/ 59 h 60"/>
                <a:gd name="T6" fmla="*/ 132 w 150"/>
                <a:gd name="T7" fmla="*/ 57 h 60"/>
                <a:gd name="T8" fmla="*/ 137 w 150"/>
                <a:gd name="T9" fmla="*/ 54 h 60"/>
                <a:gd name="T10" fmla="*/ 142 w 150"/>
                <a:gd name="T11" fmla="*/ 51 h 60"/>
                <a:gd name="T12" fmla="*/ 145 w 150"/>
                <a:gd name="T13" fmla="*/ 47 h 60"/>
                <a:gd name="T14" fmla="*/ 148 w 150"/>
                <a:gd name="T15" fmla="*/ 41 h 60"/>
                <a:gd name="T16" fmla="*/ 150 w 150"/>
                <a:gd name="T17" fmla="*/ 36 h 60"/>
                <a:gd name="T18" fmla="*/ 150 w 150"/>
                <a:gd name="T19" fmla="*/ 30 h 60"/>
                <a:gd name="T20" fmla="*/ 150 w 150"/>
                <a:gd name="T21" fmla="*/ 23 h 60"/>
                <a:gd name="T22" fmla="*/ 148 w 150"/>
                <a:gd name="T23" fmla="*/ 18 h 60"/>
                <a:gd name="T24" fmla="*/ 145 w 150"/>
                <a:gd name="T25" fmla="*/ 12 h 60"/>
                <a:gd name="T26" fmla="*/ 142 w 150"/>
                <a:gd name="T27" fmla="*/ 8 h 60"/>
                <a:gd name="T28" fmla="*/ 137 w 150"/>
                <a:gd name="T29" fmla="*/ 5 h 60"/>
                <a:gd name="T30" fmla="*/ 132 w 150"/>
                <a:gd name="T31" fmla="*/ 2 h 60"/>
                <a:gd name="T32" fmla="*/ 127 w 150"/>
                <a:gd name="T33" fmla="*/ 1 h 60"/>
                <a:gd name="T34" fmla="*/ 120 w 150"/>
                <a:gd name="T35" fmla="*/ 0 h 60"/>
                <a:gd name="T36" fmla="*/ 30 w 150"/>
                <a:gd name="T37" fmla="*/ 0 h 60"/>
                <a:gd name="T38" fmla="*/ 24 w 150"/>
                <a:gd name="T39" fmla="*/ 1 h 60"/>
                <a:gd name="T40" fmla="*/ 18 w 150"/>
                <a:gd name="T41" fmla="*/ 2 h 60"/>
                <a:gd name="T42" fmla="*/ 13 w 150"/>
                <a:gd name="T43" fmla="*/ 5 h 60"/>
                <a:gd name="T44" fmla="*/ 9 w 150"/>
                <a:gd name="T45" fmla="*/ 8 h 60"/>
                <a:gd name="T46" fmla="*/ 5 w 150"/>
                <a:gd name="T47" fmla="*/ 12 h 60"/>
                <a:gd name="T48" fmla="*/ 2 w 150"/>
                <a:gd name="T49" fmla="*/ 18 h 60"/>
                <a:gd name="T50" fmla="*/ 1 w 150"/>
                <a:gd name="T51" fmla="*/ 23 h 60"/>
                <a:gd name="T52" fmla="*/ 0 w 150"/>
                <a:gd name="T53" fmla="*/ 30 h 60"/>
                <a:gd name="T54" fmla="*/ 1 w 150"/>
                <a:gd name="T55" fmla="*/ 36 h 60"/>
                <a:gd name="T56" fmla="*/ 2 w 150"/>
                <a:gd name="T57" fmla="*/ 41 h 60"/>
                <a:gd name="T58" fmla="*/ 5 w 150"/>
                <a:gd name="T59" fmla="*/ 47 h 60"/>
                <a:gd name="T60" fmla="*/ 9 w 150"/>
                <a:gd name="T61" fmla="*/ 51 h 60"/>
                <a:gd name="T62" fmla="*/ 13 w 150"/>
                <a:gd name="T63" fmla="*/ 54 h 60"/>
                <a:gd name="T64" fmla="*/ 18 w 150"/>
                <a:gd name="T65" fmla="*/ 57 h 60"/>
                <a:gd name="T66" fmla="*/ 24 w 150"/>
                <a:gd name="T67" fmla="*/ 59 h 60"/>
                <a:gd name="T68" fmla="*/ 30 w 150"/>
                <a:gd name="T69" fmla="*/ 60 h 60"/>
                <a:gd name="T70" fmla="*/ 30 w 150"/>
                <a:gd name="T7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0" h="60">
                  <a:moveTo>
                    <a:pt x="30" y="60"/>
                  </a:moveTo>
                  <a:lnTo>
                    <a:pt x="120" y="60"/>
                  </a:lnTo>
                  <a:lnTo>
                    <a:pt x="127" y="59"/>
                  </a:lnTo>
                  <a:lnTo>
                    <a:pt x="132" y="57"/>
                  </a:lnTo>
                  <a:lnTo>
                    <a:pt x="137" y="54"/>
                  </a:lnTo>
                  <a:lnTo>
                    <a:pt x="142" y="51"/>
                  </a:lnTo>
                  <a:lnTo>
                    <a:pt x="145" y="47"/>
                  </a:lnTo>
                  <a:lnTo>
                    <a:pt x="148" y="41"/>
                  </a:lnTo>
                  <a:lnTo>
                    <a:pt x="150" y="36"/>
                  </a:lnTo>
                  <a:lnTo>
                    <a:pt x="150" y="30"/>
                  </a:lnTo>
                  <a:lnTo>
                    <a:pt x="150" y="23"/>
                  </a:lnTo>
                  <a:lnTo>
                    <a:pt x="148" y="18"/>
                  </a:lnTo>
                  <a:lnTo>
                    <a:pt x="145" y="12"/>
                  </a:lnTo>
                  <a:lnTo>
                    <a:pt x="142" y="8"/>
                  </a:lnTo>
                  <a:lnTo>
                    <a:pt x="137" y="5"/>
                  </a:lnTo>
                  <a:lnTo>
                    <a:pt x="132" y="2"/>
                  </a:lnTo>
                  <a:lnTo>
                    <a:pt x="127" y="1"/>
                  </a:lnTo>
                  <a:lnTo>
                    <a:pt x="120" y="0"/>
                  </a:lnTo>
                  <a:lnTo>
                    <a:pt x="30" y="0"/>
                  </a:lnTo>
                  <a:lnTo>
                    <a:pt x="24" y="1"/>
                  </a:lnTo>
                  <a:lnTo>
                    <a:pt x="18" y="2"/>
                  </a:lnTo>
                  <a:lnTo>
                    <a:pt x="13" y="5"/>
                  </a:lnTo>
                  <a:lnTo>
                    <a:pt x="9" y="8"/>
                  </a:lnTo>
                  <a:lnTo>
                    <a:pt x="5" y="12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0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4" name="Freeform 3840">
              <a:extLst>
                <a:ext uri="{FF2B5EF4-FFF2-40B4-BE49-F238E27FC236}">
                  <a16:creationId xmlns:a16="http://schemas.microsoft.com/office/drawing/2014/main" id="{618EC23D-D0AD-4DCF-8897-5B6F0D35D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663" y="2622550"/>
              <a:ext cx="142875" cy="142875"/>
            </a:xfrm>
            <a:custGeom>
              <a:avLst/>
              <a:gdLst>
                <a:gd name="T0" fmla="*/ 279 w 450"/>
                <a:gd name="T1" fmla="*/ 355 h 451"/>
                <a:gd name="T2" fmla="*/ 261 w 450"/>
                <a:gd name="T3" fmla="*/ 370 h 451"/>
                <a:gd name="T4" fmla="*/ 241 w 450"/>
                <a:gd name="T5" fmla="*/ 381 h 451"/>
                <a:gd name="T6" fmla="*/ 222 w 450"/>
                <a:gd name="T7" fmla="*/ 388 h 451"/>
                <a:gd name="T8" fmla="*/ 203 w 450"/>
                <a:gd name="T9" fmla="*/ 391 h 451"/>
                <a:gd name="T10" fmla="*/ 183 w 450"/>
                <a:gd name="T11" fmla="*/ 388 h 451"/>
                <a:gd name="T12" fmla="*/ 164 w 450"/>
                <a:gd name="T13" fmla="*/ 381 h 451"/>
                <a:gd name="T14" fmla="*/ 145 w 450"/>
                <a:gd name="T15" fmla="*/ 370 h 451"/>
                <a:gd name="T16" fmla="*/ 127 w 450"/>
                <a:gd name="T17" fmla="*/ 355 h 451"/>
                <a:gd name="T18" fmla="*/ 88 w 450"/>
                <a:gd name="T19" fmla="*/ 315 h 451"/>
                <a:gd name="T20" fmla="*/ 74 w 450"/>
                <a:gd name="T21" fmla="*/ 296 h 451"/>
                <a:gd name="T22" fmla="*/ 65 w 450"/>
                <a:gd name="T23" fmla="*/ 277 h 451"/>
                <a:gd name="T24" fmla="*/ 60 w 450"/>
                <a:gd name="T25" fmla="*/ 257 h 451"/>
                <a:gd name="T26" fmla="*/ 60 w 450"/>
                <a:gd name="T27" fmla="*/ 238 h 451"/>
                <a:gd name="T28" fmla="*/ 65 w 450"/>
                <a:gd name="T29" fmla="*/ 218 h 451"/>
                <a:gd name="T30" fmla="*/ 74 w 450"/>
                <a:gd name="T31" fmla="*/ 199 h 451"/>
                <a:gd name="T32" fmla="*/ 88 w 450"/>
                <a:gd name="T33" fmla="*/ 181 h 451"/>
                <a:gd name="T34" fmla="*/ 217 w 450"/>
                <a:gd name="T35" fmla="*/ 51 h 451"/>
                <a:gd name="T36" fmla="*/ 223 w 450"/>
                <a:gd name="T37" fmla="*/ 42 h 451"/>
                <a:gd name="T38" fmla="*/ 225 w 450"/>
                <a:gd name="T39" fmla="*/ 30 h 451"/>
                <a:gd name="T40" fmla="*/ 223 w 450"/>
                <a:gd name="T41" fmla="*/ 19 h 451"/>
                <a:gd name="T42" fmla="*/ 217 w 450"/>
                <a:gd name="T43" fmla="*/ 8 h 451"/>
                <a:gd name="T44" fmla="*/ 207 w 450"/>
                <a:gd name="T45" fmla="*/ 2 h 451"/>
                <a:gd name="T46" fmla="*/ 195 w 450"/>
                <a:gd name="T47" fmla="*/ 0 h 451"/>
                <a:gd name="T48" fmla="*/ 184 w 450"/>
                <a:gd name="T49" fmla="*/ 2 h 451"/>
                <a:gd name="T50" fmla="*/ 174 w 450"/>
                <a:gd name="T51" fmla="*/ 8 h 451"/>
                <a:gd name="T52" fmla="*/ 41 w 450"/>
                <a:gd name="T53" fmla="*/ 142 h 451"/>
                <a:gd name="T54" fmla="*/ 20 w 450"/>
                <a:gd name="T55" fmla="*/ 171 h 451"/>
                <a:gd name="T56" fmla="*/ 8 w 450"/>
                <a:gd name="T57" fmla="*/ 201 h 451"/>
                <a:gd name="T58" fmla="*/ 1 w 450"/>
                <a:gd name="T59" fmla="*/ 232 h 451"/>
                <a:gd name="T60" fmla="*/ 1 w 450"/>
                <a:gd name="T61" fmla="*/ 263 h 451"/>
                <a:gd name="T62" fmla="*/ 8 w 450"/>
                <a:gd name="T63" fmla="*/ 294 h 451"/>
                <a:gd name="T64" fmla="*/ 20 w 450"/>
                <a:gd name="T65" fmla="*/ 324 h 451"/>
                <a:gd name="T66" fmla="*/ 41 w 450"/>
                <a:gd name="T67" fmla="*/ 352 h 451"/>
                <a:gd name="T68" fmla="*/ 84 w 450"/>
                <a:gd name="T69" fmla="*/ 396 h 451"/>
                <a:gd name="T70" fmla="*/ 112 w 450"/>
                <a:gd name="T71" fmla="*/ 420 h 451"/>
                <a:gd name="T72" fmla="*/ 142 w 450"/>
                <a:gd name="T73" fmla="*/ 437 h 451"/>
                <a:gd name="T74" fmla="*/ 172 w 450"/>
                <a:gd name="T75" fmla="*/ 448 h 451"/>
                <a:gd name="T76" fmla="*/ 203 w 450"/>
                <a:gd name="T77" fmla="*/ 451 h 451"/>
                <a:gd name="T78" fmla="*/ 234 w 450"/>
                <a:gd name="T79" fmla="*/ 448 h 451"/>
                <a:gd name="T80" fmla="*/ 264 w 450"/>
                <a:gd name="T81" fmla="*/ 437 h 451"/>
                <a:gd name="T82" fmla="*/ 294 w 450"/>
                <a:gd name="T83" fmla="*/ 420 h 451"/>
                <a:gd name="T84" fmla="*/ 322 w 450"/>
                <a:gd name="T85" fmla="*/ 396 h 451"/>
                <a:gd name="T86" fmla="*/ 446 w 450"/>
                <a:gd name="T87" fmla="*/ 272 h 451"/>
                <a:gd name="T88" fmla="*/ 450 w 450"/>
                <a:gd name="T89" fmla="*/ 261 h 451"/>
                <a:gd name="T90" fmla="*/ 450 w 450"/>
                <a:gd name="T91" fmla="*/ 250 h 451"/>
                <a:gd name="T92" fmla="*/ 446 w 450"/>
                <a:gd name="T93" fmla="*/ 239 h 451"/>
                <a:gd name="T94" fmla="*/ 438 w 450"/>
                <a:gd name="T95" fmla="*/ 230 h 451"/>
                <a:gd name="T96" fmla="*/ 427 w 450"/>
                <a:gd name="T97" fmla="*/ 226 h 451"/>
                <a:gd name="T98" fmla="*/ 415 w 450"/>
                <a:gd name="T99" fmla="*/ 226 h 451"/>
                <a:gd name="T100" fmla="*/ 404 w 450"/>
                <a:gd name="T101" fmla="*/ 230 h 451"/>
                <a:gd name="T102" fmla="*/ 399 w 450"/>
                <a:gd name="T103" fmla="*/ 233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0" h="451">
                  <a:moveTo>
                    <a:pt x="399" y="233"/>
                  </a:moveTo>
                  <a:lnTo>
                    <a:pt x="279" y="355"/>
                  </a:lnTo>
                  <a:lnTo>
                    <a:pt x="270" y="362"/>
                  </a:lnTo>
                  <a:lnTo>
                    <a:pt x="261" y="370"/>
                  </a:lnTo>
                  <a:lnTo>
                    <a:pt x="251" y="376"/>
                  </a:lnTo>
                  <a:lnTo>
                    <a:pt x="241" y="381"/>
                  </a:lnTo>
                  <a:lnTo>
                    <a:pt x="232" y="386"/>
                  </a:lnTo>
                  <a:lnTo>
                    <a:pt x="222" y="388"/>
                  </a:lnTo>
                  <a:lnTo>
                    <a:pt x="212" y="390"/>
                  </a:lnTo>
                  <a:lnTo>
                    <a:pt x="203" y="391"/>
                  </a:lnTo>
                  <a:lnTo>
                    <a:pt x="193" y="390"/>
                  </a:lnTo>
                  <a:lnTo>
                    <a:pt x="183" y="388"/>
                  </a:lnTo>
                  <a:lnTo>
                    <a:pt x="174" y="386"/>
                  </a:lnTo>
                  <a:lnTo>
                    <a:pt x="164" y="381"/>
                  </a:lnTo>
                  <a:lnTo>
                    <a:pt x="154" y="376"/>
                  </a:lnTo>
                  <a:lnTo>
                    <a:pt x="145" y="370"/>
                  </a:lnTo>
                  <a:lnTo>
                    <a:pt x="135" y="363"/>
                  </a:lnTo>
                  <a:lnTo>
                    <a:pt x="127" y="355"/>
                  </a:lnTo>
                  <a:lnTo>
                    <a:pt x="97" y="325"/>
                  </a:lnTo>
                  <a:lnTo>
                    <a:pt x="88" y="315"/>
                  </a:lnTo>
                  <a:lnTo>
                    <a:pt x="80" y="305"/>
                  </a:lnTo>
                  <a:lnTo>
                    <a:pt x="74" y="296"/>
                  </a:lnTo>
                  <a:lnTo>
                    <a:pt x="69" y="287"/>
                  </a:lnTo>
                  <a:lnTo>
                    <a:pt x="65" y="277"/>
                  </a:lnTo>
                  <a:lnTo>
                    <a:pt x="62" y="268"/>
                  </a:lnTo>
                  <a:lnTo>
                    <a:pt x="60" y="257"/>
                  </a:lnTo>
                  <a:lnTo>
                    <a:pt x="60" y="247"/>
                  </a:lnTo>
                  <a:lnTo>
                    <a:pt x="60" y="238"/>
                  </a:lnTo>
                  <a:lnTo>
                    <a:pt x="62" y="228"/>
                  </a:lnTo>
                  <a:lnTo>
                    <a:pt x="65" y="218"/>
                  </a:lnTo>
                  <a:lnTo>
                    <a:pt x="69" y="209"/>
                  </a:lnTo>
                  <a:lnTo>
                    <a:pt x="74" y="199"/>
                  </a:lnTo>
                  <a:lnTo>
                    <a:pt x="80" y="190"/>
                  </a:lnTo>
                  <a:lnTo>
                    <a:pt x="88" y="181"/>
                  </a:lnTo>
                  <a:lnTo>
                    <a:pt x="97" y="171"/>
                  </a:lnTo>
                  <a:lnTo>
                    <a:pt x="217" y="51"/>
                  </a:lnTo>
                  <a:lnTo>
                    <a:pt x="221" y="47"/>
                  </a:lnTo>
                  <a:lnTo>
                    <a:pt x="223" y="42"/>
                  </a:lnTo>
                  <a:lnTo>
                    <a:pt x="225" y="35"/>
                  </a:lnTo>
                  <a:lnTo>
                    <a:pt x="225" y="30"/>
                  </a:lnTo>
                  <a:lnTo>
                    <a:pt x="225" y="24"/>
                  </a:lnTo>
                  <a:lnTo>
                    <a:pt x="223" y="19"/>
                  </a:lnTo>
                  <a:lnTo>
                    <a:pt x="221" y="14"/>
                  </a:lnTo>
                  <a:lnTo>
                    <a:pt x="217" y="8"/>
                  </a:lnTo>
                  <a:lnTo>
                    <a:pt x="212" y="5"/>
                  </a:lnTo>
                  <a:lnTo>
                    <a:pt x="207" y="2"/>
                  </a:lnTo>
                  <a:lnTo>
                    <a:pt x="202" y="1"/>
                  </a:lnTo>
                  <a:lnTo>
                    <a:pt x="195" y="0"/>
                  </a:lnTo>
                  <a:lnTo>
                    <a:pt x="190" y="1"/>
                  </a:lnTo>
                  <a:lnTo>
                    <a:pt x="184" y="2"/>
                  </a:lnTo>
                  <a:lnTo>
                    <a:pt x="179" y="5"/>
                  </a:lnTo>
                  <a:lnTo>
                    <a:pt x="174" y="8"/>
                  </a:lnTo>
                  <a:lnTo>
                    <a:pt x="54" y="128"/>
                  </a:lnTo>
                  <a:lnTo>
                    <a:pt x="41" y="142"/>
                  </a:lnTo>
                  <a:lnTo>
                    <a:pt x="30" y="157"/>
                  </a:lnTo>
                  <a:lnTo>
                    <a:pt x="20" y="171"/>
                  </a:lnTo>
                  <a:lnTo>
                    <a:pt x="13" y="186"/>
                  </a:lnTo>
                  <a:lnTo>
                    <a:pt x="8" y="201"/>
                  </a:lnTo>
                  <a:lnTo>
                    <a:pt x="3" y="216"/>
                  </a:lnTo>
                  <a:lnTo>
                    <a:pt x="1" y="232"/>
                  </a:lnTo>
                  <a:lnTo>
                    <a:pt x="0" y="247"/>
                  </a:lnTo>
                  <a:lnTo>
                    <a:pt x="1" y="263"/>
                  </a:lnTo>
                  <a:lnTo>
                    <a:pt x="3" y="278"/>
                  </a:lnTo>
                  <a:lnTo>
                    <a:pt x="8" y="294"/>
                  </a:lnTo>
                  <a:lnTo>
                    <a:pt x="13" y="310"/>
                  </a:lnTo>
                  <a:lnTo>
                    <a:pt x="20" y="324"/>
                  </a:lnTo>
                  <a:lnTo>
                    <a:pt x="30" y="339"/>
                  </a:lnTo>
                  <a:lnTo>
                    <a:pt x="41" y="352"/>
                  </a:lnTo>
                  <a:lnTo>
                    <a:pt x="54" y="366"/>
                  </a:lnTo>
                  <a:lnTo>
                    <a:pt x="84" y="396"/>
                  </a:lnTo>
                  <a:lnTo>
                    <a:pt x="98" y="409"/>
                  </a:lnTo>
                  <a:lnTo>
                    <a:pt x="112" y="420"/>
                  </a:lnTo>
                  <a:lnTo>
                    <a:pt x="127" y="430"/>
                  </a:lnTo>
                  <a:lnTo>
                    <a:pt x="142" y="437"/>
                  </a:lnTo>
                  <a:lnTo>
                    <a:pt x="157" y="444"/>
                  </a:lnTo>
                  <a:lnTo>
                    <a:pt x="172" y="448"/>
                  </a:lnTo>
                  <a:lnTo>
                    <a:pt x="188" y="450"/>
                  </a:lnTo>
                  <a:lnTo>
                    <a:pt x="203" y="451"/>
                  </a:lnTo>
                  <a:lnTo>
                    <a:pt x="219" y="450"/>
                  </a:lnTo>
                  <a:lnTo>
                    <a:pt x="234" y="448"/>
                  </a:lnTo>
                  <a:lnTo>
                    <a:pt x="249" y="444"/>
                  </a:lnTo>
                  <a:lnTo>
                    <a:pt x="264" y="437"/>
                  </a:lnTo>
                  <a:lnTo>
                    <a:pt x="279" y="430"/>
                  </a:lnTo>
                  <a:lnTo>
                    <a:pt x="294" y="420"/>
                  </a:lnTo>
                  <a:lnTo>
                    <a:pt x="308" y="409"/>
                  </a:lnTo>
                  <a:lnTo>
                    <a:pt x="322" y="396"/>
                  </a:lnTo>
                  <a:lnTo>
                    <a:pt x="442" y="276"/>
                  </a:lnTo>
                  <a:lnTo>
                    <a:pt x="446" y="272"/>
                  </a:lnTo>
                  <a:lnTo>
                    <a:pt x="448" y="267"/>
                  </a:lnTo>
                  <a:lnTo>
                    <a:pt x="450" y="261"/>
                  </a:lnTo>
                  <a:lnTo>
                    <a:pt x="450" y="255"/>
                  </a:lnTo>
                  <a:lnTo>
                    <a:pt x="450" y="250"/>
                  </a:lnTo>
                  <a:lnTo>
                    <a:pt x="448" y="244"/>
                  </a:lnTo>
                  <a:lnTo>
                    <a:pt x="446" y="239"/>
                  </a:lnTo>
                  <a:lnTo>
                    <a:pt x="442" y="235"/>
                  </a:lnTo>
                  <a:lnTo>
                    <a:pt x="438" y="230"/>
                  </a:lnTo>
                  <a:lnTo>
                    <a:pt x="432" y="227"/>
                  </a:lnTo>
                  <a:lnTo>
                    <a:pt x="427" y="226"/>
                  </a:lnTo>
                  <a:lnTo>
                    <a:pt x="420" y="225"/>
                  </a:lnTo>
                  <a:lnTo>
                    <a:pt x="415" y="226"/>
                  </a:lnTo>
                  <a:lnTo>
                    <a:pt x="410" y="227"/>
                  </a:lnTo>
                  <a:lnTo>
                    <a:pt x="404" y="230"/>
                  </a:lnTo>
                  <a:lnTo>
                    <a:pt x="399" y="235"/>
                  </a:lnTo>
                  <a:lnTo>
                    <a:pt x="399" y="2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3841">
              <a:extLst>
                <a:ext uri="{FF2B5EF4-FFF2-40B4-BE49-F238E27FC236}">
                  <a16:creationId xmlns:a16="http://schemas.microsoft.com/office/drawing/2014/main" id="{E1FD0393-F2BB-4D30-A25D-537211B1E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5113" y="2555875"/>
              <a:ext cx="114300" cy="133350"/>
            </a:xfrm>
            <a:custGeom>
              <a:avLst/>
              <a:gdLst>
                <a:gd name="T0" fmla="*/ 30 w 361"/>
                <a:gd name="T1" fmla="*/ 0 h 420"/>
                <a:gd name="T2" fmla="*/ 19 w 361"/>
                <a:gd name="T3" fmla="*/ 2 h 420"/>
                <a:gd name="T4" fmla="*/ 9 w 361"/>
                <a:gd name="T5" fmla="*/ 8 h 420"/>
                <a:gd name="T6" fmla="*/ 3 w 361"/>
                <a:gd name="T7" fmla="*/ 18 h 420"/>
                <a:gd name="T8" fmla="*/ 0 w 361"/>
                <a:gd name="T9" fmla="*/ 30 h 420"/>
                <a:gd name="T10" fmla="*/ 3 w 361"/>
                <a:gd name="T11" fmla="*/ 41 h 420"/>
                <a:gd name="T12" fmla="*/ 9 w 361"/>
                <a:gd name="T13" fmla="*/ 51 h 420"/>
                <a:gd name="T14" fmla="*/ 19 w 361"/>
                <a:gd name="T15" fmla="*/ 57 h 420"/>
                <a:gd name="T16" fmla="*/ 30 w 361"/>
                <a:gd name="T17" fmla="*/ 60 h 420"/>
                <a:gd name="T18" fmla="*/ 205 w 361"/>
                <a:gd name="T19" fmla="*/ 61 h 420"/>
                <a:gd name="T20" fmla="*/ 225 w 361"/>
                <a:gd name="T21" fmla="*/ 65 h 420"/>
                <a:gd name="T22" fmla="*/ 243 w 361"/>
                <a:gd name="T23" fmla="*/ 75 h 420"/>
                <a:gd name="T24" fmla="*/ 260 w 361"/>
                <a:gd name="T25" fmla="*/ 89 h 420"/>
                <a:gd name="T26" fmla="*/ 275 w 361"/>
                <a:gd name="T27" fmla="*/ 106 h 420"/>
                <a:gd name="T28" fmla="*/ 287 w 361"/>
                <a:gd name="T29" fmla="*/ 125 h 420"/>
                <a:gd name="T30" fmla="*/ 296 w 361"/>
                <a:gd name="T31" fmla="*/ 145 h 420"/>
                <a:gd name="T32" fmla="*/ 300 w 361"/>
                <a:gd name="T33" fmla="*/ 168 h 420"/>
                <a:gd name="T34" fmla="*/ 301 w 361"/>
                <a:gd name="T35" fmla="*/ 255 h 420"/>
                <a:gd name="T36" fmla="*/ 299 w 361"/>
                <a:gd name="T37" fmla="*/ 275 h 420"/>
                <a:gd name="T38" fmla="*/ 292 w 361"/>
                <a:gd name="T39" fmla="*/ 295 h 420"/>
                <a:gd name="T40" fmla="*/ 282 w 361"/>
                <a:gd name="T41" fmla="*/ 313 h 420"/>
                <a:gd name="T42" fmla="*/ 269 w 361"/>
                <a:gd name="T43" fmla="*/ 329 h 420"/>
                <a:gd name="T44" fmla="*/ 254 w 361"/>
                <a:gd name="T45" fmla="*/ 342 h 420"/>
                <a:gd name="T46" fmla="*/ 236 w 361"/>
                <a:gd name="T47" fmla="*/ 351 h 420"/>
                <a:gd name="T48" fmla="*/ 216 w 361"/>
                <a:gd name="T49" fmla="*/ 358 h 420"/>
                <a:gd name="T50" fmla="*/ 196 w 361"/>
                <a:gd name="T51" fmla="*/ 360 h 420"/>
                <a:gd name="T52" fmla="*/ 24 w 361"/>
                <a:gd name="T53" fmla="*/ 361 h 420"/>
                <a:gd name="T54" fmla="*/ 13 w 361"/>
                <a:gd name="T55" fmla="*/ 365 h 420"/>
                <a:gd name="T56" fmla="*/ 5 w 361"/>
                <a:gd name="T57" fmla="*/ 374 h 420"/>
                <a:gd name="T58" fmla="*/ 1 w 361"/>
                <a:gd name="T59" fmla="*/ 384 h 420"/>
                <a:gd name="T60" fmla="*/ 1 w 361"/>
                <a:gd name="T61" fmla="*/ 396 h 420"/>
                <a:gd name="T62" fmla="*/ 5 w 361"/>
                <a:gd name="T63" fmla="*/ 407 h 420"/>
                <a:gd name="T64" fmla="*/ 13 w 361"/>
                <a:gd name="T65" fmla="*/ 416 h 420"/>
                <a:gd name="T66" fmla="*/ 24 w 361"/>
                <a:gd name="T67" fmla="*/ 420 h 420"/>
                <a:gd name="T68" fmla="*/ 196 w 361"/>
                <a:gd name="T69" fmla="*/ 420 h 420"/>
                <a:gd name="T70" fmla="*/ 228 w 361"/>
                <a:gd name="T71" fmla="*/ 417 h 420"/>
                <a:gd name="T72" fmla="*/ 259 w 361"/>
                <a:gd name="T73" fmla="*/ 407 h 420"/>
                <a:gd name="T74" fmla="*/ 287 w 361"/>
                <a:gd name="T75" fmla="*/ 392 h 420"/>
                <a:gd name="T76" fmla="*/ 312 w 361"/>
                <a:gd name="T77" fmla="*/ 372 h 420"/>
                <a:gd name="T78" fmla="*/ 332 w 361"/>
                <a:gd name="T79" fmla="*/ 347 h 420"/>
                <a:gd name="T80" fmla="*/ 347 w 361"/>
                <a:gd name="T81" fmla="*/ 319 h 420"/>
                <a:gd name="T82" fmla="*/ 357 w 361"/>
                <a:gd name="T83" fmla="*/ 288 h 420"/>
                <a:gd name="T84" fmla="*/ 361 w 361"/>
                <a:gd name="T85" fmla="*/ 255 h 420"/>
                <a:gd name="T86" fmla="*/ 360 w 361"/>
                <a:gd name="T87" fmla="*/ 163 h 420"/>
                <a:gd name="T88" fmla="*/ 353 w 361"/>
                <a:gd name="T89" fmla="*/ 130 h 420"/>
                <a:gd name="T90" fmla="*/ 342 w 361"/>
                <a:gd name="T91" fmla="*/ 99 h 420"/>
                <a:gd name="T92" fmla="*/ 323 w 361"/>
                <a:gd name="T93" fmla="*/ 70 h 420"/>
                <a:gd name="T94" fmla="*/ 302 w 361"/>
                <a:gd name="T95" fmla="*/ 45 h 420"/>
                <a:gd name="T96" fmla="*/ 275 w 361"/>
                <a:gd name="T97" fmla="*/ 24 h 420"/>
                <a:gd name="T98" fmla="*/ 246 w 361"/>
                <a:gd name="T99" fmla="*/ 9 h 420"/>
                <a:gd name="T100" fmla="*/ 213 w 361"/>
                <a:gd name="T101" fmla="*/ 1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1" h="420">
                  <a:moveTo>
                    <a:pt x="196" y="0"/>
                  </a:moveTo>
                  <a:lnTo>
                    <a:pt x="30" y="0"/>
                  </a:lnTo>
                  <a:lnTo>
                    <a:pt x="24" y="1"/>
                  </a:lnTo>
                  <a:lnTo>
                    <a:pt x="19" y="2"/>
                  </a:lnTo>
                  <a:lnTo>
                    <a:pt x="13" y="5"/>
                  </a:lnTo>
                  <a:lnTo>
                    <a:pt x="9" y="8"/>
                  </a:lnTo>
                  <a:lnTo>
                    <a:pt x="5" y="12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196" y="60"/>
                  </a:lnTo>
                  <a:lnTo>
                    <a:pt x="205" y="61"/>
                  </a:lnTo>
                  <a:lnTo>
                    <a:pt x="215" y="62"/>
                  </a:lnTo>
                  <a:lnTo>
                    <a:pt x="225" y="65"/>
                  </a:lnTo>
                  <a:lnTo>
                    <a:pt x="234" y="69"/>
                  </a:lnTo>
                  <a:lnTo>
                    <a:pt x="243" y="75"/>
                  </a:lnTo>
                  <a:lnTo>
                    <a:pt x="252" y="81"/>
                  </a:lnTo>
                  <a:lnTo>
                    <a:pt x="260" y="89"/>
                  </a:lnTo>
                  <a:lnTo>
                    <a:pt x="268" y="97"/>
                  </a:lnTo>
                  <a:lnTo>
                    <a:pt x="275" y="106"/>
                  </a:lnTo>
                  <a:lnTo>
                    <a:pt x="282" y="114"/>
                  </a:lnTo>
                  <a:lnTo>
                    <a:pt x="287" y="125"/>
                  </a:lnTo>
                  <a:lnTo>
                    <a:pt x="291" y="135"/>
                  </a:lnTo>
                  <a:lnTo>
                    <a:pt x="296" y="145"/>
                  </a:lnTo>
                  <a:lnTo>
                    <a:pt x="298" y="156"/>
                  </a:lnTo>
                  <a:lnTo>
                    <a:pt x="300" y="168"/>
                  </a:lnTo>
                  <a:lnTo>
                    <a:pt x="301" y="179"/>
                  </a:lnTo>
                  <a:lnTo>
                    <a:pt x="301" y="255"/>
                  </a:lnTo>
                  <a:lnTo>
                    <a:pt x="300" y="265"/>
                  </a:lnTo>
                  <a:lnTo>
                    <a:pt x="299" y="275"/>
                  </a:lnTo>
                  <a:lnTo>
                    <a:pt x="296" y="286"/>
                  </a:lnTo>
                  <a:lnTo>
                    <a:pt x="292" y="295"/>
                  </a:lnTo>
                  <a:lnTo>
                    <a:pt x="287" y="304"/>
                  </a:lnTo>
                  <a:lnTo>
                    <a:pt x="282" y="313"/>
                  </a:lnTo>
                  <a:lnTo>
                    <a:pt x="276" y="321"/>
                  </a:lnTo>
                  <a:lnTo>
                    <a:pt x="269" y="329"/>
                  </a:lnTo>
                  <a:lnTo>
                    <a:pt x="261" y="335"/>
                  </a:lnTo>
                  <a:lnTo>
                    <a:pt x="254" y="342"/>
                  </a:lnTo>
                  <a:lnTo>
                    <a:pt x="244" y="347"/>
                  </a:lnTo>
                  <a:lnTo>
                    <a:pt x="236" y="351"/>
                  </a:lnTo>
                  <a:lnTo>
                    <a:pt x="226" y="356"/>
                  </a:lnTo>
                  <a:lnTo>
                    <a:pt x="216" y="358"/>
                  </a:lnTo>
                  <a:lnTo>
                    <a:pt x="205" y="360"/>
                  </a:lnTo>
                  <a:lnTo>
                    <a:pt x="196" y="360"/>
                  </a:lnTo>
                  <a:lnTo>
                    <a:pt x="30" y="360"/>
                  </a:lnTo>
                  <a:lnTo>
                    <a:pt x="24" y="361"/>
                  </a:lnTo>
                  <a:lnTo>
                    <a:pt x="19" y="362"/>
                  </a:lnTo>
                  <a:lnTo>
                    <a:pt x="13" y="365"/>
                  </a:lnTo>
                  <a:lnTo>
                    <a:pt x="9" y="368"/>
                  </a:lnTo>
                  <a:lnTo>
                    <a:pt x="5" y="374"/>
                  </a:lnTo>
                  <a:lnTo>
                    <a:pt x="3" y="378"/>
                  </a:lnTo>
                  <a:lnTo>
                    <a:pt x="1" y="384"/>
                  </a:lnTo>
                  <a:lnTo>
                    <a:pt x="0" y="390"/>
                  </a:lnTo>
                  <a:lnTo>
                    <a:pt x="1" y="396"/>
                  </a:lnTo>
                  <a:lnTo>
                    <a:pt x="3" y="402"/>
                  </a:lnTo>
                  <a:lnTo>
                    <a:pt x="5" y="407"/>
                  </a:lnTo>
                  <a:lnTo>
                    <a:pt x="9" y="411"/>
                  </a:lnTo>
                  <a:lnTo>
                    <a:pt x="13" y="416"/>
                  </a:lnTo>
                  <a:lnTo>
                    <a:pt x="19" y="418"/>
                  </a:lnTo>
                  <a:lnTo>
                    <a:pt x="24" y="420"/>
                  </a:lnTo>
                  <a:lnTo>
                    <a:pt x="30" y="420"/>
                  </a:lnTo>
                  <a:lnTo>
                    <a:pt x="196" y="420"/>
                  </a:lnTo>
                  <a:lnTo>
                    <a:pt x="212" y="419"/>
                  </a:lnTo>
                  <a:lnTo>
                    <a:pt x="228" y="417"/>
                  </a:lnTo>
                  <a:lnTo>
                    <a:pt x="244" y="412"/>
                  </a:lnTo>
                  <a:lnTo>
                    <a:pt x="259" y="407"/>
                  </a:lnTo>
                  <a:lnTo>
                    <a:pt x="273" y="400"/>
                  </a:lnTo>
                  <a:lnTo>
                    <a:pt x="287" y="392"/>
                  </a:lnTo>
                  <a:lnTo>
                    <a:pt x="300" y="382"/>
                  </a:lnTo>
                  <a:lnTo>
                    <a:pt x="312" y="372"/>
                  </a:lnTo>
                  <a:lnTo>
                    <a:pt x="322" y="360"/>
                  </a:lnTo>
                  <a:lnTo>
                    <a:pt x="332" y="347"/>
                  </a:lnTo>
                  <a:lnTo>
                    <a:pt x="341" y="333"/>
                  </a:lnTo>
                  <a:lnTo>
                    <a:pt x="347" y="319"/>
                  </a:lnTo>
                  <a:lnTo>
                    <a:pt x="353" y="303"/>
                  </a:lnTo>
                  <a:lnTo>
                    <a:pt x="357" y="288"/>
                  </a:lnTo>
                  <a:lnTo>
                    <a:pt x="360" y="272"/>
                  </a:lnTo>
                  <a:lnTo>
                    <a:pt x="361" y="255"/>
                  </a:lnTo>
                  <a:lnTo>
                    <a:pt x="361" y="179"/>
                  </a:lnTo>
                  <a:lnTo>
                    <a:pt x="360" y="163"/>
                  </a:lnTo>
                  <a:lnTo>
                    <a:pt x="358" y="146"/>
                  </a:lnTo>
                  <a:lnTo>
                    <a:pt x="353" y="130"/>
                  </a:lnTo>
                  <a:lnTo>
                    <a:pt x="348" y="115"/>
                  </a:lnTo>
                  <a:lnTo>
                    <a:pt x="342" y="99"/>
                  </a:lnTo>
                  <a:lnTo>
                    <a:pt x="333" y="85"/>
                  </a:lnTo>
                  <a:lnTo>
                    <a:pt x="323" y="70"/>
                  </a:lnTo>
                  <a:lnTo>
                    <a:pt x="314" y="57"/>
                  </a:lnTo>
                  <a:lnTo>
                    <a:pt x="302" y="45"/>
                  </a:lnTo>
                  <a:lnTo>
                    <a:pt x="289" y="34"/>
                  </a:lnTo>
                  <a:lnTo>
                    <a:pt x="275" y="24"/>
                  </a:lnTo>
                  <a:lnTo>
                    <a:pt x="261" y="16"/>
                  </a:lnTo>
                  <a:lnTo>
                    <a:pt x="246" y="9"/>
                  </a:lnTo>
                  <a:lnTo>
                    <a:pt x="229" y="4"/>
                  </a:lnTo>
                  <a:lnTo>
                    <a:pt x="213" y="1"/>
                  </a:lnTo>
                  <a:lnTo>
                    <a:pt x="19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6" name="Group 555">
            <a:extLst>
              <a:ext uri="{FF2B5EF4-FFF2-40B4-BE49-F238E27FC236}">
                <a16:creationId xmlns:a16="http://schemas.microsoft.com/office/drawing/2014/main" id="{2131CAA1-4FFC-4CE6-BC48-C6DD7D81FE15}"/>
              </a:ext>
            </a:extLst>
          </p:cNvPr>
          <p:cNvGrpSpPr>
            <a:grpSpLocks noChangeAspect="1"/>
          </p:cNvGrpSpPr>
          <p:nvPr/>
        </p:nvGrpSpPr>
        <p:grpSpPr>
          <a:xfrm>
            <a:off x="4748696" y="2061220"/>
            <a:ext cx="360000" cy="257820"/>
            <a:chOff x="8445500" y="3305175"/>
            <a:chExt cx="363538" cy="260350"/>
          </a:xfrm>
          <a:solidFill>
            <a:schemeClr val="bg1"/>
          </a:solidFill>
        </p:grpSpPr>
        <p:sp>
          <p:nvSpPr>
            <p:cNvPr id="557" name="Freeform 57">
              <a:extLst>
                <a:ext uri="{FF2B5EF4-FFF2-40B4-BE49-F238E27FC236}">
                  <a16:creationId xmlns:a16="http://schemas.microsoft.com/office/drawing/2014/main" id="{2DB623B4-B532-44CD-87EF-E942CAE7B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8050" y="3305175"/>
              <a:ext cx="142875" cy="63500"/>
            </a:xfrm>
            <a:custGeom>
              <a:avLst/>
              <a:gdLst>
                <a:gd name="T0" fmla="*/ 1 w 38"/>
                <a:gd name="T1" fmla="*/ 10 h 17"/>
                <a:gd name="T2" fmla="*/ 18 w 38"/>
                <a:gd name="T3" fmla="*/ 17 h 17"/>
                <a:gd name="T4" fmla="*/ 38 w 38"/>
                <a:gd name="T5" fmla="*/ 9 h 17"/>
                <a:gd name="T6" fmla="*/ 17 w 38"/>
                <a:gd name="T7" fmla="*/ 0 h 17"/>
                <a:gd name="T8" fmla="*/ 16 w 38"/>
                <a:gd name="T9" fmla="*/ 0 h 17"/>
                <a:gd name="T10" fmla="*/ 1 w 38"/>
                <a:gd name="T11" fmla="*/ 6 h 17"/>
                <a:gd name="T12" fmla="*/ 0 w 38"/>
                <a:gd name="T13" fmla="*/ 8 h 17"/>
                <a:gd name="T14" fmla="*/ 1 w 38"/>
                <a:gd name="T1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7">
                  <a:moveTo>
                    <a:pt x="1" y="10"/>
                  </a:moveTo>
                  <a:cubicBezTo>
                    <a:pt x="18" y="17"/>
                    <a:pt x="18" y="17"/>
                    <a:pt x="18" y="17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9"/>
                    <a:pt x="0" y="10"/>
                    <a:pt x="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8" name="Freeform 58">
              <a:extLst>
                <a:ext uri="{FF2B5EF4-FFF2-40B4-BE49-F238E27FC236}">
                  <a16:creationId xmlns:a16="http://schemas.microsoft.com/office/drawing/2014/main" id="{9BB601CB-8301-4267-B1C8-322F0BD66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5500" y="3308350"/>
              <a:ext cx="363538" cy="257175"/>
            </a:xfrm>
            <a:custGeom>
              <a:avLst/>
              <a:gdLst>
                <a:gd name="T0" fmla="*/ 95 w 97"/>
                <a:gd name="T1" fmla="*/ 8 h 68"/>
                <a:gd name="T2" fmla="*/ 82 w 97"/>
                <a:gd name="T3" fmla="*/ 2 h 68"/>
                <a:gd name="T4" fmla="*/ 28 w 97"/>
                <a:gd name="T5" fmla="*/ 26 h 68"/>
                <a:gd name="T6" fmla="*/ 17 w 97"/>
                <a:gd name="T7" fmla="*/ 20 h 68"/>
                <a:gd name="T8" fmla="*/ 15 w 97"/>
                <a:gd name="T9" fmla="*/ 20 h 68"/>
                <a:gd name="T10" fmla="*/ 1 w 97"/>
                <a:gd name="T11" fmla="*/ 26 h 68"/>
                <a:gd name="T12" fmla="*/ 0 w 97"/>
                <a:gd name="T13" fmla="*/ 28 h 68"/>
                <a:gd name="T14" fmla="*/ 1 w 97"/>
                <a:gd name="T15" fmla="*/ 29 h 68"/>
                <a:gd name="T16" fmla="*/ 19 w 97"/>
                <a:gd name="T17" fmla="*/ 47 h 68"/>
                <a:gd name="T18" fmla="*/ 21 w 97"/>
                <a:gd name="T19" fmla="*/ 48 h 68"/>
                <a:gd name="T20" fmla="*/ 47 w 97"/>
                <a:gd name="T21" fmla="*/ 38 h 68"/>
                <a:gd name="T22" fmla="*/ 36 w 97"/>
                <a:gd name="T23" fmla="*/ 65 h 68"/>
                <a:gd name="T24" fmla="*/ 37 w 97"/>
                <a:gd name="T25" fmla="*/ 68 h 68"/>
                <a:gd name="T26" fmla="*/ 38 w 97"/>
                <a:gd name="T27" fmla="*/ 68 h 68"/>
                <a:gd name="T28" fmla="*/ 39 w 97"/>
                <a:gd name="T29" fmla="*/ 68 h 68"/>
                <a:gd name="T30" fmla="*/ 55 w 97"/>
                <a:gd name="T31" fmla="*/ 60 h 68"/>
                <a:gd name="T32" fmla="*/ 56 w 97"/>
                <a:gd name="T33" fmla="*/ 59 h 68"/>
                <a:gd name="T34" fmla="*/ 72 w 97"/>
                <a:gd name="T35" fmla="*/ 28 h 68"/>
                <a:gd name="T36" fmla="*/ 90 w 97"/>
                <a:gd name="T37" fmla="*/ 21 h 68"/>
                <a:gd name="T38" fmla="*/ 95 w 97"/>
                <a:gd name="T39" fmla="*/ 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7" h="68">
                  <a:moveTo>
                    <a:pt x="95" y="8"/>
                  </a:moveTo>
                  <a:cubicBezTo>
                    <a:pt x="93" y="3"/>
                    <a:pt x="87" y="0"/>
                    <a:pt x="82" y="2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0" y="27"/>
                    <a:pt x="0" y="28"/>
                  </a:cubicBezTo>
                  <a:cubicBezTo>
                    <a:pt x="0" y="28"/>
                    <a:pt x="0" y="29"/>
                    <a:pt x="1" y="29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8"/>
                    <a:pt x="20" y="48"/>
                    <a:pt x="21" y="4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6"/>
                    <a:pt x="36" y="67"/>
                    <a:pt x="37" y="68"/>
                  </a:cubicBezTo>
                  <a:cubicBezTo>
                    <a:pt x="37" y="68"/>
                    <a:pt x="38" y="68"/>
                    <a:pt x="38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5" y="19"/>
                    <a:pt x="97" y="13"/>
                    <a:pt x="9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59" name="Group 558">
            <a:extLst>
              <a:ext uri="{FF2B5EF4-FFF2-40B4-BE49-F238E27FC236}">
                <a16:creationId xmlns:a16="http://schemas.microsoft.com/office/drawing/2014/main" id="{55060A89-BEFB-42D7-9835-100CC6F579C2}"/>
              </a:ext>
            </a:extLst>
          </p:cNvPr>
          <p:cNvGrpSpPr>
            <a:grpSpLocks noChangeAspect="1"/>
          </p:cNvGrpSpPr>
          <p:nvPr/>
        </p:nvGrpSpPr>
        <p:grpSpPr>
          <a:xfrm>
            <a:off x="5547186" y="1940912"/>
            <a:ext cx="360000" cy="371100"/>
            <a:chOff x="3757613" y="3243263"/>
            <a:chExt cx="360363" cy="371475"/>
          </a:xfrm>
          <a:solidFill>
            <a:schemeClr val="bg1"/>
          </a:solidFill>
        </p:grpSpPr>
        <p:sp>
          <p:nvSpPr>
            <p:cNvPr id="560" name="Freeform 60">
              <a:extLst>
                <a:ext uri="{FF2B5EF4-FFF2-40B4-BE49-F238E27FC236}">
                  <a16:creationId xmlns:a16="http://schemas.microsoft.com/office/drawing/2014/main" id="{AFDEEEB0-D930-4C19-9F30-22D50A5B2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188" y="3336926"/>
              <a:ext cx="46038" cy="204788"/>
            </a:xfrm>
            <a:custGeom>
              <a:avLst/>
              <a:gdLst>
                <a:gd name="T0" fmla="*/ 12 w 12"/>
                <a:gd name="T1" fmla="*/ 0 h 53"/>
                <a:gd name="T2" fmla="*/ 10 w 12"/>
                <a:gd name="T3" fmla="*/ 0 h 53"/>
                <a:gd name="T4" fmla="*/ 0 w 12"/>
                <a:gd name="T5" fmla="*/ 10 h 53"/>
                <a:gd name="T6" fmla="*/ 0 w 12"/>
                <a:gd name="T7" fmla="*/ 53 h 53"/>
                <a:gd name="T8" fmla="*/ 12 w 12"/>
                <a:gd name="T9" fmla="*/ 43 h 53"/>
                <a:gd name="T10" fmla="*/ 12 w 12"/>
                <a:gd name="T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3">
                  <a:moveTo>
                    <a:pt x="12" y="0"/>
                  </a:moveTo>
                  <a:cubicBezTo>
                    <a:pt x="11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2" y="43"/>
                    <a:pt x="12" y="43"/>
                    <a:pt x="12" y="43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1" name="Freeform 61">
              <a:extLst>
                <a:ext uri="{FF2B5EF4-FFF2-40B4-BE49-F238E27FC236}">
                  <a16:creationId xmlns:a16="http://schemas.microsoft.com/office/drawing/2014/main" id="{021E006F-72CA-4D30-84A2-AE86A3817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775" y="3336926"/>
              <a:ext cx="46038" cy="204788"/>
            </a:xfrm>
            <a:custGeom>
              <a:avLst/>
              <a:gdLst>
                <a:gd name="T0" fmla="*/ 12 w 12"/>
                <a:gd name="T1" fmla="*/ 10 h 53"/>
                <a:gd name="T2" fmla="*/ 2 w 12"/>
                <a:gd name="T3" fmla="*/ 0 h 53"/>
                <a:gd name="T4" fmla="*/ 0 w 12"/>
                <a:gd name="T5" fmla="*/ 0 h 53"/>
                <a:gd name="T6" fmla="*/ 0 w 12"/>
                <a:gd name="T7" fmla="*/ 43 h 53"/>
                <a:gd name="T8" fmla="*/ 12 w 12"/>
                <a:gd name="T9" fmla="*/ 53 h 53"/>
                <a:gd name="T10" fmla="*/ 12 w 12"/>
                <a:gd name="T11" fmla="*/ 1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3">
                  <a:moveTo>
                    <a:pt x="12" y="10"/>
                  </a:moveTo>
                  <a:cubicBezTo>
                    <a:pt x="12" y="5"/>
                    <a:pt x="8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2" y="53"/>
                    <a:pt x="12" y="53"/>
                    <a:pt x="12" y="53"/>
                  </a:cubicBezTo>
                  <a:lnTo>
                    <a:pt x="1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2" name="Freeform 62">
              <a:extLst>
                <a:ext uri="{FF2B5EF4-FFF2-40B4-BE49-F238E27FC236}">
                  <a16:creationId xmlns:a16="http://schemas.microsoft.com/office/drawing/2014/main" id="{1251AAC8-2889-4B8D-B7D9-15DFB2082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513" y="3243263"/>
              <a:ext cx="180975" cy="247650"/>
            </a:xfrm>
            <a:custGeom>
              <a:avLst/>
              <a:gdLst>
                <a:gd name="T0" fmla="*/ 8 w 48"/>
                <a:gd name="T1" fmla="*/ 32 h 64"/>
                <a:gd name="T2" fmla="*/ 24 w 48"/>
                <a:gd name="T3" fmla="*/ 16 h 64"/>
                <a:gd name="T4" fmla="*/ 40 w 48"/>
                <a:gd name="T5" fmla="*/ 32 h 64"/>
                <a:gd name="T6" fmla="*/ 40 w 48"/>
                <a:gd name="T7" fmla="*/ 57 h 64"/>
                <a:gd name="T8" fmla="*/ 48 w 48"/>
                <a:gd name="T9" fmla="*/ 64 h 64"/>
                <a:gd name="T10" fmla="*/ 48 w 48"/>
                <a:gd name="T11" fmla="*/ 24 h 64"/>
                <a:gd name="T12" fmla="*/ 24 w 48"/>
                <a:gd name="T13" fmla="*/ 0 h 64"/>
                <a:gd name="T14" fmla="*/ 0 w 48"/>
                <a:gd name="T15" fmla="*/ 24 h 64"/>
                <a:gd name="T16" fmla="*/ 0 w 48"/>
                <a:gd name="T17" fmla="*/ 64 h 64"/>
                <a:gd name="T18" fmla="*/ 8 w 48"/>
                <a:gd name="T19" fmla="*/ 57 h 64"/>
                <a:gd name="T20" fmla="*/ 8 w 48"/>
                <a:gd name="T21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64">
                  <a:moveTo>
                    <a:pt x="8" y="32"/>
                  </a:moveTo>
                  <a:cubicBezTo>
                    <a:pt x="8" y="23"/>
                    <a:pt x="15" y="16"/>
                    <a:pt x="24" y="16"/>
                  </a:cubicBezTo>
                  <a:cubicBezTo>
                    <a:pt x="33" y="16"/>
                    <a:pt x="40" y="23"/>
                    <a:pt x="40" y="32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8" y="57"/>
                    <a:pt x="8" y="57"/>
                    <a:pt x="8" y="57"/>
                  </a:cubicBezTo>
                  <a:lnTo>
                    <a:pt x="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3" name="Freeform 63">
              <a:extLst>
                <a:ext uri="{FF2B5EF4-FFF2-40B4-BE49-F238E27FC236}">
                  <a16:creationId xmlns:a16="http://schemas.microsoft.com/office/drawing/2014/main" id="{480B8E24-C043-4F6D-B0FF-56B3C554F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838" y="3522663"/>
              <a:ext cx="60325" cy="92075"/>
            </a:xfrm>
            <a:custGeom>
              <a:avLst/>
              <a:gdLst>
                <a:gd name="T0" fmla="*/ 12 w 16"/>
                <a:gd name="T1" fmla="*/ 2 h 24"/>
                <a:gd name="T2" fmla="*/ 10 w 16"/>
                <a:gd name="T3" fmla="*/ 0 h 24"/>
                <a:gd name="T4" fmla="*/ 6 w 16"/>
                <a:gd name="T5" fmla="*/ 0 h 24"/>
                <a:gd name="T6" fmla="*/ 4 w 16"/>
                <a:gd name="T7" fmla="*/ 2 h 24"/>
                <a:gd name="T8" fmla="*/ 0 w 16"/>
                <a:gd name="T9" fmla="*/ 22 h 24"/>
                <a:gd name="T10" fmla="*/ 0 w 16"/>
                <a:gd name="T11" fmla="*/ 23 h 24"/>
                <a:gd name="T12" fmla="*/ 2 w 16"/>
                <a:gd name="T13" fmla="*/ 24 h 24"/>
                <a:gd name="T14" fmla="*/ 14 w 16"/>
                <a:gd name="T15" fmla="*/ 24 h 24"/>
                <a:gd name="T16" fmla="*/ 14 w 16"/>
                <a:gd name="T17" fmla="*/ 24 h 24"/>
                <a:gd name="T18" fmla="*/ 16 w 16"/>
                <a:gd name="T19" fmla="*/ 22 h 24"/>
                <a:gd name="T20" fmla="*/ 16 w 16"/>
                <a:gd name="T21" fmla="*/ 21 h 24"/>
                <a:gd name="T22" fmla="*/ 12 w 16"/>
                <a:gd name="T2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24">
                  <a:moveTo>
                    <a:pt x="12" y="2"/>
                  </a:moveTo>
                  <a:cubicBezTo>
                    <a:pt x="12" y="1"/>
                    <a:pt x="11" y="0"/>
                    <a:pt x="1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1"/>
                    <a:pt x="4" y="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1" y="24"/>
                    <a:pt x="1" y="24"/>
                    <a:pt x="2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4"/>
                    <a:pt x="16" y="23"/>
                    <a:pt x="16" y="22"/>
                  </a:cubicBezTo>
                  <a:cubicBezTo>
                    <a:pt x="16" y="22"/>
                    <a:pt x="16" y="21"/>
                    <a:pt x="16" y="21"/>
                  </a:cubicBezTo>
                  <a:lnTo>
                    <a:pt x="1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4" name="Freeform 64">
              <a:extLst>
                <a:ext uri="{FF2B5EF4-FFF2-40B4-BE49-F238E27FC236}">
                  <a16:creationId xmlns:a16="http://schemas.microsoft.com/office/drawing/2014/main" id="{63776128-B57B-43C5-AC1F-BA64F89580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7613" y="3321051"/>
              <a:ext cx="360363" cy="277813"/>
            </a:xfrm>
            <a:custGeom>
              <a:avLst/>
              <a:gdLst>
                <a:gd name="T0" fmla="*/ 95 w 96"/>
                <a:gd name="T1" fmla="*/ 68 h 72"/>
                <a:gd name="T2" fmla="*/ 60 w 96"/>
                <a:gd name="T3" fmla="*/ 39 h 72"/>
                <a:gd name="T4" fmla="*/ 60 w 96"/>
                <a:gd name="T5" fmla="*/ 12 h 72"/>
                <a:gd name="T6" fmla="*/ 48 w 96"/>
                <a:gd name="T7" fmla="*/ 0 h 72"/>
                <a:gd name="T8" fmla="*/ 36 w 96"/>
                <a:gd name="T9" fmla="*/ 12 h 72"/>
                <a:gd name="T10" fmla="*/ 36 w 96"/>
                <a:gd name="T11" fmla="*/ 39 h 72"/>
                <a:gd name="T12" fmla="*/ 1 w 96"/>
                <a:gd name="T13" fmla="*/ 68 h 72"/>
                <a:gd name="T14" fmla="*/ 0 w 96"/>
                <a:gd name="T15" fmla="*/ 71 h 72"/>
                <a:gd name="T16" fmla="*/ 2 w 96"/>
                <a:gd name="T17" fmla="*/ 72 h 72"/>
                <a:gd name="T18" fmla="*/ 36 w 96"/>
                <a:gd name="T19" fmla="*/ 72 h 72"/>
                <a:gd name="T20" fmla="*/ 40 w 96"/>
                <a:gd name="T21" fmla="*/ 53 h 72"/>
                <a:gd name="T22" fmla="*/ 46 w 96"/>
                <a:gd name="T23" fmla="*/ 48 h 72"/>
                <a:gd name="T24" fmla="*/ 50 w 96"/>
                <a:gd name="T25" fmla="*/ 48 h 72"/>
                <a:gd name="T26" fmla="*/ 56 w 96"/>
                <a:gd name="T27" fmla="*/ 53 h 72"/>
                <a:gd name="T28" fmla="*/ 60 w 96"/>
                <a:gd name="T29" fmla="*/ 72 h 72"/>
                <a:gd name="T30" fmla="*/ 60 w 96"/>
                <a:gd name="T31" fmla="*/ 72 h 72"/>
                <a:gd name="T32" fmla="*/ 94 w 96"/>
                <a:gd name="T33" fmla="*/ 72 h 72"/>
                <a:gd name="T34" fmla="*/ 96 w 96"/>
                <a:gd name="T35" fmla="*/ 71 h 72"/>
                <a:gd name="T36" fmla="*/ 95 w 96"/>
                <a:gd name="T37" fmla="*/ 68 h 72"/>
                <a:gd name="T38" fmla="*/ 54 w 96"/>
                <a:gd name="T39" fmla="*/ 21 h 72"/>
                <a:gd name="T40" fmla="*/ 52 w 96"/>
                <a:gd name="T41" fmla="*/ 22 h 72"/>
                <a:gd name="T42" fmla="*/ 44 w 96"/>
                <a:gd name="T43" fmla="*/ 22 h 72"/>
                <a:gd name="T44" fmla="*/ 42 w 96"/>
                <a:gd name="T45" fmla="*/ 21 h 72"/>
                <a:gd name="T46" fmla="*/ 42 w 96"/>
                <a:gd name="T47" fmla="*/ 20 h 72"/>
                <a:gd name="T48" fmla="*/ 44 w 96"/>
                <a:gd name="T49" fmla="*/ 10 h 72"/>
                <a:gd name="T50" fmla="*/ 46 w 96"/>
                <a:gd name="T51" fmla="*/ 8 h 72"/>
                <a:gd name="T52" fmla="*/ 50 w 96"/>
                <a:gd name="T53" fmla="*/ 8 h 72"/>
                <a:gd name="T54" fmla="*/ 52 w 96"/>
                <a:gd name="T55" fmla="*/ 10 h 72"/>
                <a:gd name="T56" fmla="*/ 54 w 96"/>
                <a:gd name="T57" fmla="*/ 20 h 72"/>
                <a:gd name="T58" fmla="*/ 54 w 96"/>
                <a:gd name="T59" fmla="*/ 2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6" h="72">
                  <a:moveTo>
                    <a:pt x="95" y="68"/>
                  </a:moveTo>
                  <a:cubicBezTo>
                    <a:pt x="60" y="39"/>
                    <a:pt x="60" y="39"/>
                    <a:pt x="60" y="39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5"/>
                    <a:pt x="55" y="0"/>
                    <a:pt x="48" y="0"/>
                  </a:cubicBezTo>
                  <a:cubicBezTo>
                    <a:pt x="41" y="0"/>
                    <a:pt x="36" y="5"/>
                    <a:pt x="36" y="12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70"/>
                    <a:pt x="0" y="71"/>
                  </a:cubicBezTo>
                  <a:cubicBezTo>
                    <a:pt x="0" y="71"/>
                    <a:pt x="1" y="72"/>
                    <a:pt x="2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1" y="50"/>
                    <a:pt x="43" y="48"/>
                    <a:pt x="46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3" y="48"/>
                    <a:pt x="55" y="50"/>
                    <a:pt x="56" y="53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94" y="72"/>
                    <a:pt x="94" y="72"/>
                    <a:pt x="94" y="72"/>
                  </a:cubicBezTo>
                  <a:cubicBezTo>
                    <a:pt x="95" y="72"/>
                    <a:pt x="96" y="71"/>
                    <a:pt x="96" y="71"/>
                  </a:cubicBezTo>
                  <a:cubicBezTo>
                    <a:pt x="96" y="70"/>
                    <a:pt x="96" y="69"/>
                    <a:pt x="95" y="68"/>
                  </a:cubicBezTo>
                  <a:close/>
                  <a:moveTo>
                    <a:pt x="54" y="21"/>
                  </a:moveTo>
                  <a:cubicBezTo>
                    <a:pt x="53" y="22"/>
                    <a:pt x="53" y="22"/>
                    <a:pt x="52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3" y="22"/>
                    <a:pt x="43" y="22"/>
                    <a:pt x="42" y="21"/>
                  </a:cubicBezTo>
                  <a:cubicBezTo>
                    <a:pt x="42" y="21"/>
                    <a:pt x="42" y="20"/>
                    <a:pt x="42" y="2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9"/>
                    <a:pt x="45" y="8"/>
                    <a:pt x="46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1" y="8"/>
                    <a:pt x="52" y="9"/>
                    <a:pt x="52" y="1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1"/>
                    <a:pt x="5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FE267B74-6E59-4C12-AFD6-F653AC578B14}"/>
              </a:ext>
            </a:extLst>
          </p:cNvPr>
          <p:cNvGrpSpPr>
            <a:grpSpLocks noChangeAspect="1"/>
          </p:cNvGrpSpPr>
          <p:nvPr/>
        </p:nvGrpSpPr>
        <p:grpSpPr>
          <a:xfrm>
            <a:off x="6363466" y="1925767"/>
            <a:ext cx="371460" cy="360000"/>
            <a:chOff x="4113213" y="1816100"/>
            <a:chExt cx="360363" cy="349251"/>
          </a:xfrm>
          <a:solidFill>
            <a:schemeClr val="bg1"/>
          </a:solidFill>
        </p:grpSpPr>
        <p:sp>
          <p:nvSpPr>
            <p:cNvPr id="566" name="Freeform 214">
              <a:extLst>
                <a:ext uri="{FF2B5EF4-FFF2-40B4-BE49-F238E27FC236}">
                  <a16:creationId xmlns:a16="http://schemas.microsoft.com/office/drawing/2014/main" id="{87E6F639-C488-4DFB-BB4D-12230349F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0" y="1816100"/>
              <a:ext cx="315913" cy="244475"/>
            </a:xfrm>
            <a:custGeom>
              <a:avLst/>
              <a:gdLst>
                <a:gd name="T0" fmla="*/ 31 w 84"/>
                <a:gd name="T1" fmla="*/ 65 h 65"/>
                <a:gd name="T2" fmla="*/ 31 w 84"/>
                <a:gd name="T3" fmla="*/ 63 h 65"/>
                <a:gd name="T4" fmla="*/ 53 w 84"/>
                <a:gd name="T5" fmla="*/ 41 h 65"/>
                <a:gd name="T6" fmla="*/ 63 w 84"/>
                <a:gd name="T7" fmla="*/ 41 h 65"/>
                <a:gd name="T8" fmla="*/ 79 w 84"/>
                <a:gd name="T9" fmla="*/ 25 h 65"/>
                <a:gd name="T10" fmla="*/ 79 w 84"/>
                <a:gd name="T11" fmla="*/ 5 h 65"/>
                <a:gd name="T12" fmla="*/ 59 w 84"/>
                <a:gd name="T13" fmla="*/ 5 h 65"/>
                <a:gd name="T14" fmla="*/ 54 w 84"/>
                <a:gd name="T15" fmla="*/ 10 h 65"/>
                <a:gd name="T16" fmla="*/ 54 w 84"/>
                <a:gd name="T17" fmla="*/ 10 h 65"/>
                <a:gd name="T18" fmla="*/ 58 w 84"/>
                <a:gd name="T19" fmla="*/ 14 h 65"/>
                <a:gd name="T20" fmla="*/ 62 w 84"/>
                <a:gd name="T21" fmla="*/ 20 h 65"/>
                <a:gd name="T22" fmla="*/ 60 w 84"/>
                <a:gd name="T23" fmla="*/ 23 h 65"/>
                <a:gd name="T24" fmla="*/ 55 w 84"/>
                <a:gd name="T25" fmla="*/ 25 h 65"/>
                <a:gd name="T26" fmla="*/ 45 w 84"/>
                <a:gd name="T27" fmla="*/ 19 h 65"/>
                <a:gd name="T28" fmla="*/ 35 w 84"/>
                <a:gd name="T29" fmla="*/ 29 h 65"/>
                <a:gd name="T30" fmla="*/ 35 w 84"/>
                <a:gd name="T31" fmla="*/ 29 h 65"/>
                <a:gd name="T32" fmla="*/ 39 w 84"/>
                <a:gd name="T33" fmla="*/ 33 h 65"/>
                <a:gd name="T34" fmla="*/ 43 w 84"/>
                <a:gd name="T35" fmla="*/ 39 h 65"/>
                <a:gd name="T36" fmla="*/ 41 w 84"/>
                <a:gd name="T37" fmla="*/ 42 h 65"/>
                <a:gd name="T38" fmla="*/ 36 w 84"/>
                <a:gd name="T39" fmla="*/ 44 h 65"/>
                <a:gd name="T40" fmla="*/ 26 w 84"/>
                <a:gd name="T41" fmla="*/ 38 h 65"/>
                <a:gd name="T42" fmla="*/ 17 w 84"/>
                <a:gd name="T43" fmla="*/ 47 h 65"/>
                <a:gd name="T44" fmla="*/ 17 w 84"/>
                <a:gd name="T45" fmla="*/ 47 h 65"/>
                <a:gd name="T46" fmla="*/ 21 w 84"/>
                <a:gd name="T47" fmla="*/ 51 h 65"/>
                <a:gd name="T48" fmla="*/ 25 w 84"/>
                <a:gd name="T49" fmla="*/ 57 h 65"/>
                <a:gd name="T50" fmla="*/ 23 w 84"/>
                <a:gd name="T51" fmla="*/ 60 h 65"/>
                <a:gd name="T52" fmla="*/ 18 w 84"/>
                <a:gd name="T53" fmla="*/ 62 h 65"/>
                <a:gd name="T54" fmla="*/ 8 w 84"/>
                <a:gd name="T55" fmla="*/ 56 h 65"/>
                <a:gd name="T56" fmla="*/ 3 w 84"/>
                <a:gd name="T57" fmla="*/ 62 h 65"/>
                <a:gd name="T58" fmla="*/ 0 w 84"/>
                <a:gd name="T59" fmla="*/ 65 h 65"/>
                <a:gd name="T60" fmla="*/ 31 w 84"/>
                <a:gd name="T61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65">
                  <a:moveTo>
                    <a:pt x="31" y="65"/>
                  </a:moveTo>
                  <a:cubicBezTo>
                    <a:pt x="31" y="64"/>
                    <a:pt x="31" y="64"/>
                    <a:pt x="31" y="63"/>
                  </a:cubicBezTo>
                  <a:cubicBezTo>
                    <a:pt x="31" y="51"/>
                    <a:pt x="41" y="41"/>
                    <a:pt x="5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84" y="20"/>
                    <a:pt x="84" y="11"/>
                    <a:pt x="79" y="5"/>
                  </a:cubicBezTo>
                  <a:cubicBezTo>
                    <a:pt x="73" y="0"/>
                    <a:pt x="65" y="0"/>
                    <a:pt x="59" y="5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5" y="12"/>
                    <a:pt x="57" y="13"/>
                    <a:pt x="58" y="14"/>
                  </a:cubicBezTo>
                  <a:cubicBezTo>
                    <a:pt x="60" y="16"/>
                    <a:pt x="61" y="17"/>
                    <a:pt x="62" y="20"/>
                  </a:cubicBezTo>
                  <a:cubicBezTo>
                    <a:pt x="62" y="21"/>
                    <a:pt x="61" y="22"/>
                    <a:pt x="60" y="23"/>
                  </a:cubicBezTo>
                  <a:cubicBezTo>
                    <a:pt x="58" y="25"/>
                    <a:pt x="57" y="25"/>
                    <a:pt x="55" y="25"/>
                  </a:cubicBezTo>
                  <a:cubicBezTo>
                    <a:pt x="51" y="25"/>
                    <a:pt x="48" y="22"/>
                    <a:pt x="45" y="1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6" y="31"/>
                    <a:pt x="38" y="32"/>
                    <a:pt x="39" y="33"/>
                  </a:cubicBezTo>
                  <a:cubicBezTo>
                    <a:pt x="41" y="35"/>
                    <a:pt x="42" y="36"/>
                    <a:pt x="43" y="39"/>
                  </a:cubicBezTo>
                  <a:cubicBezTo>
                    <a:pt x="43" y="40"/>
                    <a:pt x="42" y="41"/>
                    <a:pt x="41" y="42"/>
                  </a:cubicBezTo>
                  <a:cubicBezTo>
                    <a:pt x="39" y="44"/>
                    <a:pt x="38" y="44"/>
                    <a:pt x="36" y="44"/>
                  </a:cubicBezTo>
                  <a:cubicBezTo>
                    <a:pt x="32" y="44"/>
                    <a:pt x="29" y="41"/>
                    <a:pt x="26" y="38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8" y="49"/>
                    <a:pt x="20" y="50"/>
                    <a:pt x="21" y="51"/>
                  </a:cubicBezTo>
                  <a:cubicBezTo>
                    <a:pt x="23" y="53"/>
                    <a:pt x="24" y="54"/>
                    <a:pt x="25" y="57"/>
                  </a:cubicBezTo>
                  <a:cubicBezTo>
                    <a:pt x="25" y="58"/>
                    <a:pt x="24" y="59"/>
                    <a:pt x="23" y="60"/>
                  </a:cubicBezTo>
                  <a:cubicBezTo>
                    <a:pt x="21" y="62"/>
                    <a:pt x="20" y="62"/>
                    <a:pt x="18" y="62"/>
                  </a:cubicBezTo>
                  <a:cubicBezTo>
                    <a:pt x="14" y="62"/>
                    <a:pt x="11" y="59"/>
                    <a:pt x="8" y="56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2" y="63"/>
                    <a:pt x="1" y="64"/>
                    <a:pt x="0" y="65"/>
                  </a:cubicBezTo>
                  <a:lnTo>
                    <a:pt x="31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7" name="Freeform 215">
              <a:extLst>
                <a:ext uri="{FF2B5EF4-FFF2-40B4-BE49-F238E27FC236}">
                  <a16:creationId xmlns:a16="http://schemas.microsoft.com/office/drawing/2014/main" id="{B5B2ECA6-C61C-4D9F-AF2B-EBE210655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313" y="1985963"/>
              <a:ext cx="179388" cy="74613"/>
            </a:xfrm>
            <a:custGeom>
              <a:avLst/>
              <a:gdLst>
                <a:gd name="T0" fmla="*/ 48 w 48"/>
                <a:gd name="T1" fmla="*/ 20 h 20"/>
                <a:gd name="T2" fmla="*/ 48 w 48"/>
                <a:gd name="T3" fmla="*/ 18 h 20"/>
                <a:gd name="T4" fmla="*/ 30 w 48"/>
                <a:gd name="T5" fmla="*/ 0 h 20"/>
                <a:gd name="T6" fmla="*/ 32 w 48"/>
                <a:gd name="T7" fmla="*/ 2 h 20"/>
                <a:gd name="T8" fmla="*/ 33 w 48"/>
                <a:gd name="T9" fmla="*/ 17 h 20"/>
                <a:gd name="T10" fmla="*/ 31 w 48"/>
                <a:gd name="T11" fmla="*/ 18 h 20"/>
                <a:gd name="T12" fmla="*/ 30 w 48"/>
                <a:gd name="T13" fmla="*/ 18 h 20"/>
                <a:gd name="T14" fmla="*/ 29 w 48"/>
                <a:gd name="T15" fmla="*/ 16 h 20"/>
                <a:gd name="T16" fmla="*/ 28 w 48"/>
                <a:gd name="T17" fmla="*/ 4 h 20"/>
                <a:gd name="T18" fmla="*/ 26 w 48"/>
                <a:gd name="T19" fmla="*/ 0 h 20"/>
                <a:gd name="T20" fmla="*/ 22 w 48"/>
                <a:gd name="T21" fmla="*/ 0 h 20"/>
                <a:gd name="T22" fmla="*/ 24 w 48"/>
                <a:gd name="T23" fmla="*/ 2 h 20"/>
                <a:gd name="T24" fmla="*/ 25 w 48"/>
                <a:gd name="T25" fmla="*/ 17 h 20"/>
                <a:gd name="T26" fmla="*/ 23 w 48"/>
                <a:gd name="T27" fmla="*/ 18 h 20"/>
                <a:gd name="T28" fmla="*/ 22 w 48"/>
                <a:gd name="T29" fmla="*/ 18 h 20"/>
                <a:gd name="T30" fmla="*/ 21 w 48"/>
                <a:gd name="T31" fmla="*/ 16 h 20"/>
                <a:gd name="T32" fmla="*/ 20 w 48"/>
                <a:gd name="T33" fmla="*/ 4 h 20"/>
                <a:gd name="T34" fmla="*/ 18 w 48"/>
                <a:gd name="T35" fmla="*/ 1 h 20"/>
                <a:gd name="T36" fmla="*/ 18 w 48"/>
                <a:gd name="T37" fmla="*/ 0 h 20"/>
                <a:gd name="T38" fmla="*/ 18 w 48"/>
                <a:gd name="T39" fmla="*/ 0 h 20"/>
                <a:gd name="T40" fmla="*/ 14 w 48"/>
                <a:gd name="T41" fmla="*/ 0 h 20"/>
                <a:gd name="T42" fmla="*/ 16 w 48"/>
                <a:gd name="T43" fmla="*/ 2 h 20"/>
                <a:gd name="T44" fmla="*/ 17 w 48"/>
                <a:gd name="T45" fmla="*/ 17 h 20"/>
                <a:gd name="T46" fmla="*/ 15 w 48"/>
                <a:gd name="T47" fmla="*/ 18 h 20"/>
                <a:gd name="T48" fmla="*/ 14 w 48"/>
                <a:gd name="T49" fmla="*/ 18 h 20"/>
                <a:gd name="T50" fmla="*/ 13 w 48"/>
                <a:gd name="T51" fmla="*/ 16 h 20"/>
                <a:gd name="T52" fmla="*/ 12 w 48"/>
                <a:gd name="T53" fmla="*/ 4 h 20"/>
                <a:gd name="T54" fmla="*/ 11 w 48"/>
                <a:gd name="T55" fmla="*/ 2 h 20"/>
                <a:gd name="T56" fmla="*/ 0 w 48"/>
                <a:gd name="T57" fmla="*/ 18 h 20"/>
                <a:gd name="T58" fmla="*/ 0 w 48"/>
                <a:gd name="T59" fmla="*/ 20 h 20"/>
                <a:gd name="T60" fmla="*/ 48 w 48"/>
                <a:gd name="T6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8" h="20">
                  <a:moveTo>
                    <a:pt x="48" y="20"/>
                  </a:moveTo>
                  <a:cubicBezTo>
                    <a:pt x="48" y="19"/>
                    <a:pt x="48" y="19"/>
                    <a:pt x="48" y="18"/>
                  </a:cubicBezTo>
                  <a:cubicBezTo>
                    <a:pt x="48" y="8"/>
                    <a:pt x="40" y="0"/>
                    <a:pt x="30" y="0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5" y="10"/>
                    <a:pt x="33" y="17"/>
                  </a:cubicBezTo>
                  <a:cubicBezTo>
                    <a:pt x="32" y="18"/>
                    <a:pt x="32" y="18"/>
                    <a:pt x="31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8"/>
                    <a:pt x="28" y="17"/>
                    <a:pt x="29" y="16"/>
                  </a:cubicBezTo>
                  <a:cubicBezTo>
                    <a:pt x="31" y="10"/>
                    <a:pt x="28" y="4"/>
                    <a:pt x="28" y="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7" y="10"/>
                    <a:pt x="25" y="17"/>
                  </a:cubicBezTo>
                  <a:cubicBezTo>
                    <a:pt x="24" y="18"/>
                    <a:pt x="24" y="18"/>
                    <a:pt x="23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8"/>
                    <a:pt x="20" y="17"/>
                    <a:pt x="21" y="16"/>
                  </a:cubicBezTo>
                  <a:cubicBezTo>
                    <a:pt x="23" y="10"/>
                    <a:pt x="20" y="4"/>
                    <a:pt x="20" y="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9" y="10"/>
                    <a:pt x="17" y="17"/>
                  </a:cubicBezTo>
                  <a:cubicBezTo>
                    <a:pt x="16" y="18"/>
                    <a:pt x="16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2" y="17"/>
                    <a:pt x="13" y="16"/>
                  </a:cubicBezTo>
                  <a:cubicBezTo>
                    <a:pt x="15" y="10"/>
                    <a:pt x="12" y="4"/>
                    <a:pt x="12" y="4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4" y="4"/>
                    <a:pt x="0" y="11"/>
                    <a:pt x="0" y="18"/>
                  </a:cubicBezTo>
                  <a:cubicBezTo>
                    <a:pt x="0" y="19"/>
                    <a:pt x="0" y="19"/>
                    <a:pt x="0" y="20"/>
                  </a:cubicBezTo>
                  <a:lnTo>
                    <a:pt x="48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8" name="Freeform 216">
              <a:extLst>
                <a:ext uri="{FF2B5EF4-FFF2-40B4-BE49-F238E27FC236}">
                  <a16:creationId xmlns:a16="http://schemas.microsoft.com/office/drawing/2014/main" id="{47B2F32B-7E99-4E46-97D4-1ED4F3189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213" y="2074863"/>
              <a:ext cx="360363" cy="90488"/>
            </a:xfrm>
            <a:custGeom>
              <a:avLst/>
              <a:gdLst>
                <a:gd name="T0" fmla="*/ 96 w 96"/>
                <a:gd name="T1" fmla="*/ 1 h 24"/>
                <a:gd name="T2" fmla="*/ 94 w 96"/>
                <a:gd name="T3" fmla="*/ 0 h 24"/>
                <a:gd name="T4" fmla="*/ 2 w 96"/>
                <a:gd name="T5" fmla="*/ 0 h 24"/>
                <a:gd name="T6" fmla="*/ 0 w 96"/>
                <a:gd name="T7" fmla="*/ 1 h 24"/>
                <a:gd name="T8" fmla="*/ 1 w 96"/>
                <a:gd name="T9" fmla="*/ 3 h 24"/>
                <a:gd name="T10" fmla="*/ 21 w 96"/>
                <a:gd name="T11" fmla="*/ 23 h 24"/>
                <a:gd name="T12" fmla="*/ 22 w 96"/>
                <a:gd name="T13" fmla="*/ 24 h 24"/>
                <a:gd name="T14" fmla="*/ 74 w 96"/>
                <a:gd name="T15" fmla="*/ 24 h 24"/>
                <a:gd name="T16" fmla="*/ 75 w 96"/>
                <a:gd name="T17" fmla="*/ 23 h 24"/>
                <a:gd name="T18" fmla="*/ 95 w 96"/>
                <a:gd name="T19" fmla="*/ 3 h 24"/>
                <a:gd name="T20" fmla="*/ 96 w 96"/>
                <a:gd name="T2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24">
                  <a:moveTo>
                    <a:pt x="96" y="1"/>
                  </a:moveTo>
                  <a:cubicBezTo>
                    <a:pt x="96" y="1"/>
                    <a:pt x="95" y="0"/>
                    <a:pt x="9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1" y="24"/>
                    <a:pt x="22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5" y="24"/>
                    <a:pt x="75" y="24"/>
                    <a:pt x="75" y="2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6" y="3"/>
                    <a:pt x="96" y="2"/>
                    <a:pt x="9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72" name="Group 571">
            <a:extLst>
              <a:ext uri="{FF2B5EF4-FFF2-40B4-BE49-F238E27FC236}">
                <a16:creationId xmlns:a16="http://schemas.microsoft.com/office/drawing/2014/main" id="{3EF6B34E-D6FF-46D8-88C0-69C437172924}"/>
              </a:ext>
            </a:extLst>
          </p:cNvPr>
          <p:cNvGrpSpPr>
            <a:grpSpLocks noChangeAspect="1"/>
          </p:cNvGrpSpPr>
          <p:nvPr/>
        </p:nvGrpSpPr>
        <p:grpSpPr>
          <a:xfrm>
            <a:off x="7200106" y="1959040"/>
            <a:ext cx="360000" cy="360000"/>
            <a:chOff x="6276975" y="673100"/>
            <a:chExt cx="360363" cy="360363"/>
          </a:xfrm>
          <a:solidFill>
            <a:schemeClr val="bg1"/>
          </a:solidFill>
        </p:grpSpPr>
        <p:sp>
          <p:nvSpPr>
            <p:cNvPr id="573" name="Freeform 127">
              <a:extLst>
                <a:ext uri="{FF2B5EF4-FFF2-40B4-BE49-F238E27FC236}">
                  <a16:creationId xmlns:a16="http://schemas.microsoft.com/office/drawing/2014/main" id="{03BF77F8-B3BC-44F9-8B0F-78AE03F0C2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48413" y="673100"/>
              <a:ext cx="220663" cy="330200"/>
            </a:xfrm>
            <a:custGeom>
              <a:avLst/>
              <a:gdLst>
                <a:gd name="T0" fmla="*/ 30 w 59"/>
                <a:gd name="T1" fmla="*/ 0 h 88"/>
                <a:gd name="T2" fmla="*/ 0 w 59"/>
                <a:gd name="T3" fmla="*/ 29 h 88"/>
                <a:gd name="T4" fmla="*/ 28 w 59"/>
                <a:gd name="T5" fmla="*/ 87 h 88"/>
                <a:gd name="T6" fmla="*/ 30 w 59"/>
                <a:gd name="T7" fmla="*/ 88 h 88"/>
                <a:gd name="T8" fmla="*/ 31 w 59"/>
                <a:gd name="T9" fmla="*/ 87 h 88"/>
                <a:gd name="T10" fmla="*/ 59 w 59"/>
                <a:gd name="T11" fmla="*/ 29 h 88"/>
                <a:gd name="T12" fmla="*/ 30 w 59"/>
                <a:gd name="T13" fmla="*/ 0 h 88"/>
                <a:gd name="T14" fmla="*/ 29 w 59"/>
                <a:gd name="T15" fmla="*/ 44 h 88"/>
                <a:gd name="T16" fmla="*/ 13 w 59"/>
                <a:gd name="T17" fmla="*/ 28 h 88"/>
                <a:gd name="T18" fmla="*/ 29 w 59"/>
                <a:gd name="T19" fmla="*/ 12 h 88"/>
                <a:gd name="T20" fmla="*/ 45 w 59"/>
                <a:gd name="T21" fmla="*/ 28 h 88"/>
                <a:gd name="T22" fmla="*/ 29 w 59"/>
                <a:gd name="T23" fmla="*/ 4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88">
                  <a:moveTo>
                    <a:pt x="30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27" y="85"/>
                    <a:pt x="28" y="87"/>
                  </a:cubicBezTo>
                  <a:cubicBezTo>
                    <a:pt x="28" y="88"/>
                    <a:pt x="29" y="88"/>
                    <a:pt x="30" y="88"/>
                  </a:cubicBezTo>
                  <a:cubicBezTo>
                    <a:pt x="30" y="88"/>
                    <a:pt x="31" y="88"/>
                    <a:pt x="31" y="87"/>
                  </a:cubicBezTo>
                  <a:cubicBezTo>
                    <a:pt x="32" y="85"/>
                    <a:pt x="59" y="45"/>
                    <a:pt x="59" y="29"/>
                  </a:cubicBezTo>
                  <a:cubicBezTo>
                    <a:pt x="59" y="13"/>
                    <a:pt x="46" y="0"/>
                    <a:pt x="30" y="0"/>
                  </a:cubicBezTo>
                  <a:close/>
                  <a:moveTo>
                    <a:pt x="29" y="44"/>
                  </a:moveTo>
                  <a:cubicBezTo>
                    <a:pt x="20" y="44"/>
                    <a:pt x="13" y="37"/>
                    <a:pt x="13" y="28"/>
                  </a:cubicBezTo>
                  <a:cubicBezTo>
                    <a:pt x="13" y="19"/>
                    <a:pt x="20" y="12"/>
                    <a:pt x="29" y="12"/>
                  </a:cubicBezTo>
                  <a:cubicBezTo>
                    <a:pt x="38" y="12"/>
                    <a:pt x="45" y="19"/>
                    <a:pt x="45" y="28"/>
                  </a:cubicBezTo>
                  <a:cubicBezTo>
                    <a:pt x="45" y="37"/>
                    <a:pt x="38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4" name="Freeform 128">
              <a:extLst>
                <a:ext uri="{FF2B5EF4-FFF2-40B4-BE49-F238E27FC236}">
                  <a16:creationId xmlns:a16="http://schemas.microsoft.com/office/drawing/2014/main" id="{82F15156-34B7-4C8C-B84A-DE9D765B5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6975" y="958850"/>
              <a:ext cx="360363" cy="74613"/>
            </a:xfrm>
            <a:custGeom>
              <a:avLst/>
              <a:gdLst>
                <a:gd name="T0" fmla="*/ 61 w 96"/>
                <a:gd name="T1" fmla="*/ 0 h 20"/>
                <a:gd name="T2" fmla="*/ 53 w 96"/>
                <a:gd name="T3" fmla="*/ 13 h 20"/>
                <a:gd name="T4" fmla="*/ 48 w 96"/>
                <a:gd name="T5" fmla="*/ 16 h 20"/>
                <a:gd name="T6" fmla="*/ 43 w 96"/>
                <a:gd name="T7" fmla="*/ 13 h 20"/>
                <a:gd name="T8" fmla="*/ 35 w 96"/>
                <a:gd name="T9" fmla="*/ 0 h 20"/>
                <a:gd name="T10" fmla="*/ 0 w 96"/>
                <a:gd name="T11" fmla="*/ 10 h 20"/>
                <a:gd name="T12" fmla="*/ 48 w 96"/>
                <a:gd name="T13" fmla="*/ 20 h 20"/>
                <a:gd name="T14" fmla="*/ 96 w 96"/>
                <a:gd name="T15" fmla="*/ 10 h 20"/>
                <a:gd name="T16" fmla="*/ 61 w 96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20">
                  <a:moveTo>
                    <a:pt x="61" y="0"/>
                  </a:moveTo>
                  <a:cubicBezTo>
                    <a:pt x="57" y="7"/>
                    <a:pt x="54" y="12"/>
                    <a:pt x="53" y="13"/>
                  </a:cubicBezTo>
                  <a:cubicBezTo>
                    <a:pt x="52" y="15"/>
                    <a:pt x="50" y="16"/>
                    <a:pt x="48" y="16"/>
                  </a:cubicBezTo>
                  <a:cubicBezTo>
                    <a:pt x="46" y="16"/>
                    <a:pt x="44" y="15"/>
                    <a:pt x="43" y="13"/>
                  </a:cubicBezTo>
                  <a:cubicBezTo>
                    <a:pt x="42" y="12"/>
                    <a:pt x="39" y="7"/>
                    <a:pt x="35" y="0"/>
                  </a:cubicBezTo>
                  <a:cubicBezTo>
                    <a:pt x="27" y="1"/>
                    <a:pt x="0" y="2"/>
                    <a:pt x="0" y="10"/>
                  </a:cubicBezTo>
                  <a:cubicBezTo>
                    <a:pt x="0" y="19"/>
                    <a:pt x="39" y="20"/>
                    <a:pt x="48" y="20"/>
                  </a:cubicBezTo>
                  <a:cubicBezTo>
                    <a:pt x="57" y="20"/>
                    <a:pt x="96" y="19"/>
                    <a:pt x="96" y="10"/>
                  </a:cubicBezTo>
                  <a:cubicBezTo>
                    <a:pt x="96" y="2"/>
                    <a:pt x="69" y="1"/>
                    <a:pt x="6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75" name="Group 574">
            <a:extLst>
              <a:ext uri="{FF2B5EF4-FFF2-40B4-BE49-F238E27FC236}">
                <a16:creationId xmlns:a16="http://schemas.microsoft.com/office/drawing/2014/main" id="{A53A4C71-068B-4E27-957C-4D7FF2C4FEB5}"/>
              </a:ext>
            </a:extLst>
          </p:cNvPr>
          <p:cNvGrpSpPr>
            <a:grpSpLocks noChangeAspect="1"/>
          </p:cNvGrpSpPr>
          <p:nvPr/>
        </p:nvGrpSpPr>
        <p:grpSpPr>
          <a:xfrm>
            <a:off x="7964692" y="3539965"/>
            <a:ext cx="358420" cy="360000"/>
            <a:chOff x="4833938" y="2163763"/>
            <a:chExt cx="360362" cy="361951"/>
          </a:xfrm>
          <a:solidFill>
            <a:schemeClr val="bg1"/>
          </a:solidFill>
        </p:grpSpPr>
        <p:sp>
          <p:nvSpPr>
            <p:cNvPr id="576" name="Freeform 5">
              <a:extLst>
                <a:ext uri="{FF2B5EF4-FFF2-40B4-BE49-F238E27FC236}">
                  <a16:creationId xmlns:a16="http://schemas.microsoft.com/office/drawing/2014/main" id="{162A011B-B7EE-40E1-9E2F-636564678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938" y="2419351"/>
              <a:ext cx="192088" cy="106363"/>
            </a:xfrm>
            <a:custGeom>
              <a:avLst/>
              <a:gdLst>
                <a:gd name="T0" fmla="*/ 44 w 51"/>
                <a:gd name="T1" fmla="*/ 14 h 28"/>
                <a:gd name="T2" fmla="*/ 51 w 51"/>
                <a:gd name="T3" fmla="*/ 0 h 28"/>
                <a:gd name="T4" fmla="*/ 22 w 51"/>
                <a:gd name="T5" fmla="*/ 0 h 28"/>
                <a:gd name="T6" fmla="*/ 20 w 51"/>
                <a:gd name="T7" fmla="*/ 0 h 28"/>
                <a:gd name="T8" fmla="*/ 14 w 51"/>
                <a:gd name="T9" fmla="*/ 0 h 28"/>
                <a:gd name="T10" fmla="*/ 0 w 51"/>
                <a:gd name="T11" fmla="*/ 14 h 28"/>
                <a:gd name="T12" fmla="*/ 14 w 51"/>
                <a:gd name="T13" fmla="*/ 28 h 28"/>
                <a:gd name="T14" fmla="*/ 51 w 51"/>
                <a:gd name="T15" fmla="*/ 28 h 28"/>
                <a:gd name="T16" fmla="*/ 44 w 51"/>
                <a:gd name="T1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28">
                  <a:moveTo>
                    <a:pt x="44" y="14"/>
                  </a:moveTo>
                  <a:cubicBezTo>
                    <a:pt x="44" y="8"/>
                    <a:pt x="47" y="3"/>
                    <a:pt x="5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47" y="25"/>
                    <a:pt x="44" y="20"/>
                    <a:pt x="4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7" name="Freeform 6">
              <a:extLst>
                <a:ext uri="{FF2B5EF4-FFF2-40B4-BE49-F238E27FC236}">
                  <a16:creationId xmlns:a16="http://schemas.microsoft.com/office/drawing/2014/main" id="{D86093AD-A0D5-4125-9071-049D142329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8550" y="2163763"/>
              <a:ext cx="285750" cy="361950"/>
            </a:xfrm>
            <a:custGeom>
              <a:avLst/>
              <a:gdLst>
                <a:gd name="T0" fmla="*/ 64 w 76"/>
                <a:gd name="T1" fmla="*/ 0 h 96"/>
                <a:gd name="T2" fmla="*/ 14 w 76"/>
                <a:gd name="T3" fmla="*/ 0 h 96"/>
                <a:gd name="T4" fmla="*/ 0 w 76"/>
                <a:gd name="T5" fmla="*/ 14 h 96"/>
                <a:gd name="T6" fmla="*/ 0 w 76"/>
                <a:gd name="T7" fmla="*/ 64 h 96"/>
                <a:gd name="T8" fmla="*/ 42 w 76"/>
                <a:gd name="T9" fmla="*/ 64 h 96"/>
                <a:gd name="T10" fmla="*/ 44 w 76"/>
                <a:gd name="T11" fmla="*/ 66 h 96"/>
                <a:gd name="T12" fmla="*/ 42 w 76"/>
                <a:gd name="T13" fmla="*/ 68 h 96"/>
                <a:gd name="T14" fmla="*/ 28 w 76"/>
                <a:gd name="T15" fmla="*/ 82 h 96"/>
                <a:gd name="T16" fmla="*/ 42 w 76"/>
                <a:gd name="T17" fmla="*/ 96 h 96"/>
                <a:gd name="T18" fmla="*/ 56 w 76"/>
                <a:gd name="T19" fmla="*/ 82 h 96"/>
                <a:gd name="T20" fmla="*/ 56 w 76"/>
                <a:gd name="T21" fmla="*/ 16 h 96"/>
                <a:gd name="T22" fmla="*/ 74 w 76"/>
                <a:gd name="T23" fmla="*/ 16 h 96"/>
                <a:gd name="T24" fmla="*/ 76 w 76"/>
                <a:gd name="T25" fmla="*/ 14 h 96"/>
                <a:gd name="T26" fmla="*/ 64 w 76"/>
                <a:gd name="T27" fmla="*/ 0 h 96"/>
                <a:gd name="T28" fmla="*/ 38 w 76"/>
                <a:gd name="T29" fmla="*/ 56 h 96"/>
                <a:gd name="T30" fmla="*/ 16 w 76"/>
                <a:gd name="T31" fmla="*/ 56 h 96"/>
                <a:gd name="T32" fmla="*/ 14 w 76"/>
                <a:gd name="T33" fmla="*/ 54 h 96"/>
                <a:gd name="T34" fmla="*/ 16 w 76"/>
                <a:gd name="T35" fmla="*/ 52 h 96"/>
                <a:gd name="T36" fmla="*/ 38 w 76"/>
                <a:gd name="T37" fmla="*/ 52 h 96"/>
                <a:gd name="T38" fmla="*/ 40 w 76"/>
                <a:gd name="T39" fmla="*/ 54 h 96"/>
                <a:gd name="T40" fmla="*/ 38 w 76"/>
                <a:gd name="T41" fmla="*/ 56 h 96"/>
                <a:gd name="T42" fmla="*/ 38 w 76"/>
                <a:gd name="T43" fmla="*/ 44 h 96"/>
                <a:gd name="T44" fmla="*/ 16 w 76"/>
                <a:gd name="T45" fmla="*/ 44 h 96"/>
                <a:gd name="T46" fmla="*/ 14 w 76"/>
                <a:gd name="T47" fmla="*/ 42 h 96"/>
                <a:gd name="T48" fmla="*/ 16 w 76"/>
                <a:gd name="T49" fmla="*/ 40 h 96"/>
                <a:gd name="T50" fmla="*/ 38 w 76"/>
                <a:gd name="T51" fmla="*/ 40 h 96"/>
                <a:gd name="T52" fmla="*/ 40 w 76"/>
                <a:gd name="T53" fmla="*/ 42 h 96"/>
                <a:gd name="T54" fmla="*/ 38 w 76"/>
                <a:gd name="T55" fmla="*/ 44 h 96"/>
                <a:gd name="T56" fmla="*/ 38 w 76"/>
                <a:gd name="T57" fmla="*/ 32 h 96"/>
                <a:gd name="T58" fmla="*/ 16 w 76"/>
                <a:gd name="T59" fmla="*/ 32 h 96"/>
                <a:gd name="T60" fmla="*/ 14 w 76"/>
                <a:gd name="T61" fmla="*/ 30 h 96"/>
                <a:gd name="T62" fmla="*/ 16 w 76"/>
                <a:gd name="T63" fmla="*/ 28 h 96"/>
                <a:gd name="T64" fmla="*/ 38 w 76"/>
                <a:gd name="T65" fmla="*/ 28 h 96"/>
                <a:gd name="T66" fmla="*/ 40 w 76"/>
                <a:gd name="T67" fmla="*/ 30 h 96"/>
                <a:gd name="T68" fmla="*/ 38 w 76"/>
                <a:gd name="T69" fmla="*/ 32 h 96"/>
                <a:gd name="T70" fmla="*/ 38 w 76"/>
                <a:gd name="T71" fmla="*/ 20 h 96"/>
                <a:gd name="T72" fmla="*/ 16 w 76"/>
                <a:gd name="T73" fmla="*/ 20 h 96"/>
                <a:gd name="T74" fmla="*/ 14 w 76"/>
                <a:gd name="T75" fmla="*/ 18 h 96"/>
                <a:gd name="T76" fmla="*/ 16 w 76"/>
                <a:gd name="T77" fmla="*/ 16 h 96"/>
                <a:gd name="T78" fmla="*/ 38 w 76"/>
                <a:gd name="T79" fmla="*/ 16 h 96"/>
                <a:gd name="T80" fmla="*/ 40 w 76"/>
                <a:gd name="T81" fmla="*/ 18 h 96"/>
                <a:gd name="T82" fmla="*/ 38 w 76"/>
                <a:gd name="T83" fmla="*/ 20 h 96"/>
                <a:gd name="T84" fmla="*/ 56 w 76"/>
                <a:gd name="T85" fmla="*/ 12 h 96"/>
                <a:gd name="T86" fmla="*/ 63 w 76"/>
                <a:gd name="T87" fmla="*/ 4 h 96"/>
                <a:gd name="T88" fmla="*/ 64 w 76"/>
                <a:gd name="T89" fmla="*/ 4 h 96"/>
                <a:gd name="T90" fmla="*/ 72 w 76"/>
                <a:gd name="T91" fmla="*/ 12 h 96"/>
                <a:gd name="T92" fmla="*/ 56 w 76"/>
                <a:gd name="T93" fmla="*/ 1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6" h="96">
                  <a:moveTo>
                    <a:pt x="6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3" y="64"/>
                    <a:pt x="44" y="65"/>
                    <a:pt x="44" y="66"/>
                  </a:cubicBezTo>
                  <a:cubicBezTo>
                    <a:pt x="44" y="67"/>
                    <a:pt x="43" y="68"/>
                    <a:pt x="42" y="68"/>
                  </a:cubicBezTo>
                  <a:cubicBezTo>
                    <a:pt x="36" y="68"/>
                    <a:pt x="28" y="73"/>
                    <a:pt x="28" y="82"/>
                  </a:cubicBezTo>
                  <a:cubicBezTo>
                    <a:pt x="28" y="91"/>
                    <a:pt x="36" y="96"/>
                    <a:pt x="42" y="96"/>
                  </a:cubicBezTo>
                  <a:cubicBezTo>
                    <a:pt x="50" y="96"/>
                    <a:pt x="56" y="90"/>
                    <a:pt x="56" y="82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5" y="16"/>
                    <a:pt x="76" y="15"/>
                    <a:pt x="76" y="14"/>
                  </a:cubicBezTo>
                  <a:cubicBezTo>
                    <a:pt x="76" y="6"/>
                    <a:pt x="71" y="0"/>
                    <a:pt x="64" y="0"/>
                  </a:cubicBezTo>
                  <a:close/>
                  <a:moveTo>
                    <a:pt x="38" y="56"/>
                  </a:moveTo>
                  <a:cubicBezTo>
                    <a:pt x="16" y="56"/>
                    <a:pt x="16" y="56"/>
                    <a:pt x="16" y="56"/>
                  </a:cubicBezTo>
                  <a:cubicBezTo>
                    <a:pt x="15" y="56"/>
                    <a:pt x="14" y="55"/>
                    <a:pt x="14" y="54"/>
                  </a:cubicBezTo>
                  <a:cubicBezTo>
                    <a:pt x="14" y="53"/>
                    <a:pt x="15" y="52"/>
                    <a:pt x="16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9" y="52"/>
                    <a:pt x="40" y="53"/>
                    <a:pt x="40" y="54"/>
                  </a:cubicBezTo>
                  <a:cubicBezTo>
                    <a:pt x="40" y="55"/>
                    <a:pt x="39" y="56"/>
                    <a:pt x="38" y="56"/>
                  </a:cubicBezTo>
                  <a:close/>
                  <a:moveTo>
                    <a:pt x="38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4" y="43"/>
                    <a:pt x="14" y="42"/>
                  </a:cubicBezTo>
                  <a:cubicBezTo>
                    <a:pt x="14" y="41"/>
                    <a:pt x="15" y="40"/>
                    <a:pt x="16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9" y="40"/>
                    <a:pt x="40" y="41"/>
                    <a:pt x="40" y="42"/>
                  </a:cubicBezTo>
                  <a:cubicBezTo>
                    <a:pt x="40" y="43"/>
                    <a:pt x="39" y="44"/>
                    <a:pt x="38" y="44"/>
                  </a:cubicBezTo>
                  <a:close/>
                  <a:moveTo>
                    <a:pt x="38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5" y="32"/>
                    <a:pt x="14" y="31"/>
                    <a:pt x="14" y="30"/>
                  </a:cubicBezTo>
                  <a:cubicBezTo>
                    <a:pt x="14" y="29"/>
                    <a:pt x="15" y="28"/>
                    <a:pt x="16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9" y="28"/>
                    <a:pt x="40" y="29"/>
                    <a:pt x="40" y="30"/>
                  </a:cubicBezTo>
                  <a:cubicBezTo>
                    <a:pt x="40" y="31"/>
                    <a:pt x="39" y="32"/>
                    <a:pt x="38" y="32"/>
                  </a:cubicBezTo>
                  <a:close/>
                  <a:moveTo>
                    <a:pt x="38" y="20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5" y="20"/>
                    <a:pt x="14" y="19"/>
                    <a:pt x="14" y="18"/>
                  </a:cubicBezTo>
                  <a:cubicBezTo>
                    <a:pt x="14" y="17"/>
                    <a:pt x="15" y="16"/>
                    <a:pt x="16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6"/>
                    <a:pt x="40" y="17"/>
                    <a:pt x="40" y="18"/>
                  </a:cubicBezTo>
                  <a:cubicBezTo>
                    <a:pt x="40" y="19"/>
                    <a:pt x="39" y="20"/>
                    <a:pt x="38" y="20"/>
                  </a:cubicBezTo>
                  <a:close/>
                  <a:moveTo>
                    <a:pt x="56" y="12"/>
                  </a:moveTo>
                  <a:cubicBezTo>
                    <a:pt x="58" y="6"/>
                    <a:pt x="62" y="4"/>
                    <a:pt x="63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8" y="4"/>
                    <a:pt x="71" y="7"/>
                    <a:pt x="72" y="12"/>
                  </a:cubicBezTo>
                  <a:lnTo>
                    <a:pt x="56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78" name="Group 577">
            <a:extLst>
              <a:ext uri="{FF2B5EF4-FFF2-40B4-BE49-F238E27FC236}">
                <a16:creationId xmlns:a16="http://schemas.microsoft.com/office/drawing/2014/main" id="{13BEA652-A984-4294-B3B2-DC76DAC94782}"/>
              </a:ext>
            </a:extLst>
          </p:cNvPr>
          <p:cNvGrpSpPr>
            <a:grpSpLocks noChangeAspect="1"/>
          </p:cNvGrpSpPr>
          <p:nvPr/>
        </p:nvGrpSpPr>
        <p:grpSpPr>
          <a:xfrm>
            <a:off x="8736127" y="3550496"/>
            <a:ext cx="348070" cy="360000"/>
            <a:chOff x="11612563" y="4081463"/>
            <a:chExt cx="277813" cy="287337"/>
          </a:xfrm>
          <a:solidFill>
            <a:schemeClr val="bg1"/>
          </a:solidFill>
        </p:grpSpPr>
        <p:sp>
          <p:nvSpPr>
            <p:cNvPr id="579" name="Freeform 4632">
              <a:extLst>
                <a:ext uri="{FF2B5EF4-FFF2-40B4-BE49-F238E27FC236}">
                  <a16:creationId xmlns:a16="http://schemas.microsoft.com/office/drawing/2014/main" id="{96FDB4C6-2FDD-43D7-807E-7FC19C6CA0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626850" y="4081463"/>
              <a:ext cx="249238" cy="173038"/>
            </a:xfrm>
            <a:custGeom>
              <a:avLst/>
              <a:gdLst>
                <a:gd name="T0" fmla="*/ 452 w 784"/>
                <a:gd name="T1" fmla="*/ 120 h 542"/>
                <a:gd name="T2" fmla="*/ 302 w 784"/>
                <a:gd name="T3" fmla="*/ 150 h 542"/>
                <a:gd name="T4" fmla="*/ 16 w 784"/>
                <a:gd name="T5" fmla="*/ 542 h 542"/>
                <a:gd name="T6" fmla="*/ 772 w 784"/>
                <a:gd name="T7" fmla="*/ 542 h 542"/>
                <a:gd name="T8" fmla="*/ 777 w 784"/>
                <a:gd name="T9" fmla="*/ 539 h 542"/>
                <a:gd name="T10" fmla="*/ 781 w 784"/>
                <a:gd name="T11" fmla="*/ 535 h 542"/>
                <a:gd name="T12" fmla="*/ 783 w 784"/>
                <a:gd name="T13" fmla="*/ 529 h 542"/>
                <a:gd name="T14" fmla="*/ 784 w 784"/>
                <a:gd name="T15" fmla="*/ 135 h 542"/>
                <a:gd name="T16" fmla="*/ 783 w 784"/>
                <a:gd name="T17" fmla="*/ 129 h 542"/>
                <a:gd name="T18" fmla="*/ 780 w 784"/>
                <a:gd name="T19" fmla="*/ 125 h 542"/>
                <a:gd name="T20" fmla="*/ 775 w 784"/>
                <a:gd name="T21" fmla="*/ 121 h 542"/>
                <a:gd name="T22" fmla="*/ 768 w 784"/>
                <a:gd name="T23" fmla="*/ 120 h 542"/>
                <a:gd name="T24" fmla="*/ 483 w 784"/>
                <a:gd name="T25" fmla="*/ 105 h 542"/>
                <a:gd name="T26" fmla="*/ 481 w 784"/>
                <a:gd name="T27" fmla="*/ 99 h 542"/>
                <a:gd name="T28" fmla="*/ 478 w 784"/>
                <a:gd name="T29" fmla="*/ 94 h 542"/>
                <a:gd name="T30" fmla="*/ 474 w 784"/>
                <a:gd name="T31" fmla="*/ 91 h 542"/>
                <a:gd name="T32" fmla="*/ 468 w 784"/>
                <a:gd name="T33" fmla="*/ 90 h 542"/>
                <a:gd name="T34" fmla="*/ 392 w 784"/>
                <a:gd name="T35" fmla="*/ 14 h 542"/>
                <a:gd name="T36" fmla="*/ 391 w 784"/>
                <a:gd name="T37" fmla="*/ 9 h 542"/>
                <a:gd name="T38" fmla="*/ 388 w 784"/>
                <a:gd name="T39" fmla="*/ 4 h 542"/>
                <a:gd name="T40" fmla="*/ 383 w 784"/>
                <a:gd name="T41" fmla="*/ 1 h 542"/>
                <a:gd name="T42" fmla="*/ 378 w 784"/>
                <a:gd name="T43" fmla="*/ 0 h 542"/>
                <a:gd name="T44" fmla="*/ 371 w 784"/>
                <a:gd name="T45" fmla="*/ 1 h 542"/>
                <a:gd name="T46" fmla="*/ 366 w 784"/>
                <a:gd name="T47" fmla="*/ 4 h 542"/>
                <a:gd name="T48" fmla="*/ 363 w 784"/>
                <a:gd name="T49" fmla="*/ 9 h 542"/>
                <a:gd name="T50" fmla="*/ 362 w 784"/>
                <a:gd name="T51" fmla="*/ 14 h 542"/>
                <a:gd name="T52" fmla="*/ 287 w 784"/>
                <a:gd name="T53" fmla="*/ 90 h 542"/>
                <a:gd name="T54" fmla="*/ 282 w 784"/>
                <a:gd name="T55" fmla="*/ 91 h 542"/>
                <a:gd name="T56" fmla="*/ 276 w 784"/>
                <a:gd name="T57" fmla="*/ 94 h 542"/>
                <a:gd name="T58" fmla="*/ 273 w 784"/>
                <a:gd name="T59" fmla="*/ 99 h 542"/>
                <a:gd name="T60" fmla="*/ 271 w 784"/>
                <a:gd name="T61" fmla="*/ 105 h 542"/>
                <a:gd name="T62" fmla="*/ 16 w 784"/>
                <a:gd name="T63" fmla="*/ 120 h 542"/>
                <a:gd name="T64" fmla="*/ 11 w 784"/>
                <a:gd name="T65" fmla="*/ 121 h 542"/>
                <a:gd name="T66" fmla="*/ 5 w 784"/>
                <a:gd name="T67" fmla="*/ 125 h 542"/>
                <a:gd name="T68" fmla="*/ 1 w 784"/>
                <a:gd name="T69" fmla="*/ 129 h 542"/>
                <a:gd name="T70" fmla="*/ 0 w 784"/>
                <a:gd name="T71" fmla="*/ 135 h 542"/>
                <a:gd name="T72" fmla="*/ 1 w 784"/>
                <a:gd name="T73" fmla="*/ 529 h 542"/>
                <a:gd name="T74" fmla="*/ 4 w 784"/>
                <a:gd name="T75" fmla="*/ 535 h 542"/>
                <a:gd name="T76" fmla="*/ 7 w 784"/>
                <a:gd name="T77" fmla="*/ 539 h 542"/>
                <a:gd name="T78" fmla="*/ 13 w 784"/>
                <a:gd name="T79" fmla="*/ 542 h 542"/>
                <a:gd name="T80" fmla="*/ 16 w 784"/>
                <a:gd name="T81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84" h="542">
                  <a:moveTo>
                    <a:pt x="302" y="120"/>
                  </a:moveTo>
                  <a:lnTo>
                    <a:pt x="452" y="120"/>
                  </a:lnTo>
                  <a:lnTo>
                    <a:pt x="452" y="150"/>
                  </a:lnTo>
                  <a:lnTo>
                    <a:pt x="302" y="150"/>
                  </a:lnTo>
                  <a:lnTo>
                    <a:pt x="302" y="120"/>
                  </a:lnTo>
                  <a:close/>
                  <a:moveTo>
                    <a:pt x="16" y="542"/>
                  </a:moveTo>
                  <a:lnTo>
                    <a:pt x="768" y="542"/>
                  </a:lnTo>
                  <a:lnTo>
                    <a:pt x="772" y="542"/>
                  </a:lnTo>
                  <a:lnTo>
                    <a:pt x="775" y="540"/>
                  </a:lnTo>
                  <a:lnTo>
                    <a:pt x="777" y="539"/>
                  </a:lnTo>
                  <a:lnTo>
                    <a:pt x="780" y="537"/>
                  </a:lnTo>
                  <a:lnTo>
                    <a:pt x="781" y="535"/>
                  </a:lnTo>
                  <a:lnTo>
                    <a:pt x="783" y="533"/>
                  </a:lnTo>
                  <a:lnTo>
                    <a:pt x="783" y="529"/>
                  </a:lnTo>
                  <a:lnTo>
                    <a:pt x="784" y="527"/>
                  </a:lnTo>
                  <a:lnTo>
                    <a:pt x="784" y="135"/>
                  </a:lnTo>
                  <a:lnTo>
                    <a:pt x="783" y="132"/>
                  </a:lnTo>
                  <a:lnTo>
                    <a:pt x="783" y="129"/>
                  </a:lnTo>
                  <a:lnTo>
                    <a:pt x="781" y="127"/>
                  </a:lnTo>
                  <a:lnTo>
                    <a:pt x="780" y="125"/>
                  </a:lnTo>
                  <a:lnTo>
                    <a:pt x="777" y="123"/>
                  </a:lnTo>
                  <a:lnTo>
                    <a:pt x="775" y="121"/>
                  </a:lnTo>
                  <a:lnTo>
                    <a:pt x="772" y="120"/>
                  </a:lnTo>
                  <a:lnTo>
                    <a:pt x="768" y="120"/>
                  </a:lnTo>
                  <a:lnTo>
                    <a:pt x="483" y="120"/>
                  </a:lnTo>
                  <a:lnTo>
                    <a:pt x="483" y="105"/>
                  </a:lnTo>
                  <a:lnTo>
                    <a:pt x="483" y="102"/>
                  </a:lnTo>
                  <a:lnTo>
                    <a:pt x="481" y="99"/>
                  </a:lnTo>
                  <a:lnTo>
                    <a:pt x="480" y="97"/>
                  </a:lnTo>
                  <a:lnTo>
                    <a:pt x="478" y="94"/>
                  </a:lnTo>
                  <a:lnTo>
                    <a:pt x="476" y="92"/>
                  </a:lnTo>
                  <a:lnTo>
                    <a:pt x="474" y="91"/>
                  </a:lnTo>
                  <a:lnTo>
                    <a:pt x="470" y="90"/>
                  </a:lnTo>
                  <a:lnTo>
                    <a:pt x="468" y="90"/>
                  </a:lnTo>
                  <a:lnTo>
                    <a:pt x="392" y="90"/>
                  </a:lnTo>
                  <a:lnTo>
                    <a:pt x="392" y="14"/>
                  </a:lnTo>
                  <a:lnTo>
                    <a:pt x="392" y="12"/>
                  </a:lnTo>
                  <a:lnTo>
                    <a:pt x="391" y="9"/>
                  </a:lnTo>
                  <a:lnTo>
                    <a:pt x="390" y="6"/>
                  </a:lnTo>
                  <a:lnTo>
                    <a:pt x="388" y="4"/>
                  </a:lnTo>
                  <a:lnTo>
                    <a:pt x="385" y="2"/>
                  </a:lnTo>
                  <a:lnTo>
                    <a:pt x="383" y="1"/>
                  </a:lnTo>
                  <a:lnTo>
                    <a:pt x="380" y="0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71" y="1"/>
                  </a:lnTo>
                  <a:lnTo>
                    <a:pt x="369" y="2"/>
                  </a:lnTo>
                  <a:lnTo>
                    <a:pt x="366" y="4"/>
                  </a:lnTo>
                  <a:lnTo>
                    <a:pt x="365" y="6"/>
                  </a:lnTo>
                  <a:lnTo>
                    <a:pt x="363" y="9"/>
                  </a:lnTo>
                  <a:lnTo>
                    <a:pt x="363" y="12"/>
                  </a:lnTo>
                  <a:lnTo>
                    <a:pt x="362" y="14"/>
                  </a:lnTo>
                  <a:lnTo>
                    <a:pt x="362" y="90"/>
                  </a:lnTo>
                  <a:lnTo>
                    <a:pt x="287" y="90"/>
                  </a:lnTo>
                  <a:lnTo>
                    <a:pt x="284" y="90"/>
                  </a:lnTo>
                  <a:lnTo>
                    <a:pt x="282" y="91"/>
                  </a:lnTo>
                  <a:lnTo>
                    <a:pt x="278" y="92"/>
                  </a:lnTo>
                  <a:lnTo>
                    <a:pt x="276" y="94"/>
                  </a:lnTo>
                  <a:lnTo>
                    <a:pt x="275" y="97"/>
                  </a:lnTo>
                  <a:lnTo>
                    <a:pt x="273" y="99"/>
                  </a:lnTo>
                  <a:lnTo>
                    <a:pt x="273" y="102"/>
                  </a:lnTo>
                  <a:lnTo>
                    <a:pt x="271" y="105"/>
                  </a:lnTo>
                  <a:lnTo>
                    <a:pt x="271" y="120"/>
                  </a:lnTo>
                  <a:lnTo>
                    <a:pt x="16" y="120"/>
                  </a:lnTo>
                  <a:lnTo>
                    <a:pt x="13" y="120"/>
                  </a:lnTo>
                  <a:lnTo>
                    <a:pt x="11" y="121"/>
                  </a:lnTo>
                  <a:lnTo>
                    <a:pt x="7" y="123"/>
                  </a:lnTo>
                  <a:lnTo>
                    <a:pt x="5" y="125"/>
                  </a:lnTo>
                  <a:lnTo>
                    <a:pt x="4" y="127"/>
                  </a:lnTo>
                  <a:lnTo>
                    <a:pt x="1" y="129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527"/>
                  </a:lnTo>
                  <a:lnTo>
                    <a:pt x="1" y="529"/>
                  </a:lnTo>
                  <a:lnTo>
                    <a:pt x="1" y="533"/>
                  </a:lnTo>
                  <a:lnTo>
                    <a:pt x="4" y="535"/>
                  </a:lnTo>
                  <a:lnTo>
                    <a:pt x="5" y="537"/>
                  </a:lnTo>
                  <a:lnTo>
                    <a:pt x="7" y="539"/>
                  </a:lnTo>
                  <a:lnTo>
                    <a:pt x="11" y="540"/>
                  </a:lnTo>
                  <a:lnTo>
                    <a:pt x="13" y="542"/>
                  </a:lnTo>
                  <a:lnTo>
                    <a:pt x="16" y="542"/>
                  </a:lnTo>
                  <a:lnTo>
                    <a:pt x="16" y="5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Freeform 4633">
              <a:extLst>
                <a:ext uri="{FF2B5EF4-FFF2-40B4-BE49-F238E27FC236}">
                  <a16:creationId xmlns:a16="http://schemas.microsoft.com/office/drawing/2014/main" id="{B5E880A5-C9B6-4C89-9E3B-023BA9084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2563" y="4264025"/>
              <a:ext cx="277813" cy="104775"/>
            </a:xfrm>
            <a:custGeom>
              <a:avLst/>
              <a:gdLst>
                <a:gd name="T0" fmla="*/ 45 w 874"/>
                <a:gd name="T1" fmla="*/ 0 h 331"/>
                <a:gd name="T2" fmla="*/ 26 w 874"/>
                <a:gd name="T3" fmla="*/ 2 h 331"/>
                <a:gd name="T4" fmla="*/ 13 w 874"/>
                <a:gd name="T5" fmla="*/ 11 h 331"/>
                <a:gd name="T6" fmla="*/ 4 w 874"/>
                <a:gd name="T7" fmla="*/ 26 h 331"/>
                <a:gd name="T8" fmla="*/ 0 w 874"/>
                <a:gd name="T9" fmla="*/ 45 h 331"/>
                <a:gd name="T10" fmla="*/ 4 w 874"/>
                <a:gd name="T11" fmla="*/ 64 h 331"/>
                <a:gd name="T12" fmla="*/ 13 w 874"/>
                <a:gd name="T13" fmla="*/ 78 h 331"/>
                <a:gd name="T14" fmla="*/ 26 w 874"/>
                <a:gd name="T15" fmla="*/ 87 h 331"/>
                <a:gd name="T16" fmla="*/ 45 w 874"/>
                <a:gd name="T17" fmla="*/ 90 h 331"/>
                <a:gd name="T18" fmla="*/ 105 w 874"/>
                <a:gd name="T19" fmla="*/ 310 h 331"/>
                <a:gd name="T20" fmla="*/ 103 w 874"/>
                <a:gd name="T21" fmla="*/ 315 h 331"/>
                <a:gd name="T22" fmla="*/ 104 w 874"/>
                <a:gd name="T23" fmla="*/ 321 h 331"/>
                <a:gd name="T24" fmla="*/ 106 w 874"/>
                <a:gd name="T25" fmla="*/ 325 h 331"/>
                <a:gd name="T26" fmla="*/ 112 w 874"/>
                <a:gd name="T27" fmla="*/ 330 h 331"/>
                <a:gd name="T28" fmla="*/ 119 w 874"/>
                <a:gd name="T29" fmla="*/ 331 h 331"/>
                <a:gd name="T30" fmla="*/ 127 w 874"/>
                <a:gd name="T31" fmla="*/ 329 h 331"/>
                <a:gd name="T32" fmla="*/ 132 w 874"/>
                <a:gd name="T33" fmla="*/ 323 h 331"/>
                <a:gd name="T34" fmla="*/ 407 w 874"/>
                <a:gd name="T35" fmla="*/ 90 h 331"/>
                <a:gd name="T36" fmla="*/ 408 w 874"/>
                <a:gd name="T37" fmla="*/ 319 h 331"/>
                <a:gd name="T38" fmla="*/ 410 w 874"/>
                <a:gd name="T39" fmla="*/ 324 h 331"/>
                <a:gd name="T40" fmla="*/ 414 w 874"/>
                <a:gd name="T41" fmla="*/ 329 h 331"/>
                <a:gd name="T42" fmla="*/ 419 w 874"/>
                <a:gd name="T43" fmla="*/ 331 h 331"/>
                <a:gd name="T44" fmla="*/ 425 w 874"/>
                <a:gd name="T45" fmla="*/ 331 h 331"/>
                <a:gd name="T46" fmla="*/ 430 w 874"/>
                <a:gd name="T47" fmla="*/ 329 h 331"/>
                <a:gd name="T48" fmla="*/ 435 w 874"/>
                <a:gd name="T49" fmla="*/ 324 h 331"/>
                <a:gd name="T50" fmla="*/ 437 w 874"/>
                <a:gd name="T51" fmla="*/ 319 h 331"/>
                <a:gd name="T52" fmla="*/ 437 w 874"/>
                <a:gd name="T53" fmla="*/ 90 h 331"/>
                <a:gd name="T54" fmla="*/ 713 w 874"/>
                <a:gd name="T55" fmla="*/ 323 h 331"/>
                <a:gd name="T56" fmla="*/ 718 w 874"/>
                <a:gd name="T57" fmla="*/ 329 h 331"/>
                <a:gd name="T58" fmla="*/ 726 w 874"/>
                <a:gd name="T59" fmla="*/ 331 h 331"/>
                <a:gd name="T60" fmla="*/ 733 w 874"/>
                <a:gd name="T61" fmla="*/ 330 h 331"/>
                <a:gd name="T62" fmla="*/ 738 w 874"/>
                <a:gd name="T63" fmla="*/ 325 h 331"/>
                <a:gd name="T64" fmla="*/ 740 w 874"/>
                <a:gd name="T65" fmla="*/ 321 h 331"/>
                <a:gd name="T66" fmla="*/ 741 w 874"/>
                <a:gd name="T67" fmla="*/ 315 h 331"/>
                <a:gd name="T68" fmla="*/ 739 w 874"/>
                <a:gd name="T69" fmla="*/ 310 h 331"/>
                <a:gd name="T70" fmla="*/ 829 w 874"/>
                <a:gd name="T71" fmla="*/ 90 h 331"/>
                <a:gd name="T72" fmla="*/ 848 w 874"/>
                <a:gd name="T73" fmla="*/ 87 h 331"/>
                <a:gd name="T74" fmla="*/ 862 w 874"/>
                <a:gd name="T75" fmla="*/ 78 h 331"/>
                <a:gd name="T76" fmla="*/ 871 w 874"/>
                <a:gd name="T77" fmla="*/ 64 h 331"/>
                <a:gd name="T78" fmla="*/ 874 w 874"/>
                <a:gd name="T79" fmla="*/ 45 h 331"/>
                <a:gd name="T80" fmla="*/ 871 w 874"/>
                <a:gd name="T81" fmla="*/ 26 h 331"/>
                <a:gd name="T82" fmla="*/ 862 w 874"/>
                <a:gd name="T83" fmla="*/ 11 h 331"/>
                <a:gd name="T84" fmla="*/ 848 w 874"/>
                <a:gd name="T85" fmla="*/ 2 h 331"/>
                <a:gd name="T86" fmla="*/ 829 w 874"/>
                <a:gd name="T87" fmla="*/ 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74" h="331">
                  <a:moveTo>
                    <a:pt x="829" y="0"/>
                  </a:moveTo>
                  <a:lnTo>
                    <a:pt x="45" y="0"/>
                  </a:lnTo>
                  <a:lnTo>
                    <a:pt x="35" y="0"/>
                  </a:lnTo>
                  <a:lnTo>
                    <a:pt x="26" y="2"/>
                  </a:lnTo>
                  <a:lnTo>
                    <a:pt x="18" y="6"/>
                  </a:lnTo>
                  <a:lnTo>
                    <a:pt x="13" y="11"/>
                  </a:lnTo>
                  <a:lnTo>
                    <a:pt x="7" y="18"/>
                  </a:lnTo>
                  <a:lnTo>
                    <a:pt x="4" y="26"/>
                  </a:lnTo>
                  <a:lnTo>
                    <a:pt x="1" y="35"/>
                  </a:lnTo>
                  <a:lnTo>
                    <a:pt x="0" y="45"/>
                  </a:lnTo>
                  <a:lnTo>
                    <a:pt x="1" y="55"/>
                  </a:lnTo>
                  <a:lnTo>
                    <a:pt x="4" y="64"/>
                  </a:lnTo>
                  <a:lnTo>
                    <a:pt x="7" y="72"/>
                  </a:lnTo>
                  <a:lnTo>
                    <a:pt x="13" y="78"/>
                  </a:lnTo>
                  <a:lnTo>
                    <a:pt x="18" y="84"/>
                  </a:lnTo>
                  <a:lnTo>
                    <a:pt x="26" y="87"/>
                  </a:lnTo>
                  <a:lnTo>
                    <a:pt x="35" y="89"/>
                  </a:lnTo>
                  <a:lnTo>
                    <a:pt x="45" y="90"/>
                  </a:lnTo>
                  <a:lnTo>
                    <a:pt x="217" y="90"/>
                  </a:lnTo>
                  <a:lnTo>
                    <a:pt x="105" y="310"/>
                  </a:lnTo>
                  <a:lnTo>
                    <a:pt x="104" y="312"/>
                  </a:lnTo>
                  <a:lnTo>
                    <a:pt x="103" y="315"/>
                  </a:lnTo>
                  <a:lnTo>
                    <a:pt x="103" y="317"/>
                  </a:lnTo>
                  <a:lnTo>
                    <a:pt x="104" y="321"/>
                  </a:lnTo>
                  <a:lnTo>
                    <a:pt x="105" y="323"/>
                  </a:lnTo>
                  <a:lnTo>
                    <a:pt x="106" y="325"/>
                  </a:lnTo>
                  <a:lnTo>
                    <a:pt x="109" y="328"/>
                  </a:lnTo>
                  <a:lnTo>
                    <a:pt x="112" y="330"/>
                  </a:lnTo>
                  <a:lnTo>
                    <a:pt x="115" y="331"/>
                  </a:lnTo>
                  <a:lnTo>
                    <a:pt x="119" y="331"/>
                  </a:lnTo>
                  <a:lnTo>
                    <a:pt x="122" y="331"/>
                  </a:lnTo>
                  <a:lnTo>
                    <a:pt x="127" y="329"/>
                  </a:lnTo>
                  <a:lnTo>
                    <a:pt x="129" y="326"/>
                  </a:lnTo>
                  <a:lnTo>
                    <a:pt x="132" y="323"/>
                  </a:lnTo>
                  <a:lnTo>
                    <a:pt x="251" y="90"/>
                  </a:lnTo>
                  <a:lnTo>
                    <a:pt x="407" y="90"/>
                  </a:lnTo>
                  <a:lnTo>
                    <a:pt x="407" y="316"/>
                  </a:lnTo>
                  <a:lnTo>
                    <a:pt x="408" y="319"/>
                  </a:lnTo>
                  <a:lnTo>
                    <a:pt x="408" y="322"/>
                  </a:lnTo>
                  <a:lnTo>
                    <a:pt x="410" y="324"/>
                  </a:lnTo>
                  <a:lnTo>
                    <a:pt x="411" y="326"/>
                  </a:lnTo>
                  <a:lnTo>
                    <a:pt x="414" y="329"/>
                  </a:lnTo>
                  <a:lnTo>
                    <a:pt x="416" y="330"/>
                  </a:lnTo>
                  <a:lnTo>
                    <a:pt x="419" y="331"/>
                  </a:lnTo>
                  <a:lnTo>
                    <a:pt x="423" y="331"/>
                  </a:lnTo>
                  <a:lnTo>
                    <a:pt x="425" y="331"/>
                  </a:lnTo>
                  <a:lnTo>
                    <a:pt x="428" y="330"/>
                  </a:lnTo>
                  <a:lnTo>
                    <a:pt x="430" y="329"/>
                  </a:lnTo>
                  <a:lnTo>
                    <a:pt x="433" y="326"/>
                  </a:lnTo>
                  <a:lnTo>
                    <a:pt x="435" y="324"/>
                  </a:lnTo>
                  <a:lnTo>
                    <a:pt x="436" y="322"/>
                  </a:lnTo>
                  <a:lnTo>
                    <a:pt x="437" y="319"/>
                  </a:lnTo>
                  <a:lnTo>
                    <a:pt x="437" y="316"/>
                  </a:lnTo>
                  <a:lnTo>
                    <a:pt x="437" y="90"/>
                  </a:lnTo>
                  <a:lnTo>
                    <a:pt x="594" y="90"/>
                  </a:lnTo>
                  <a:lnTo>
                    <a:pt x="713" y="323"/>
                  </a:lnTo>
                  <a:lnTo>
                    <a:pt x="715" y="326"/>
                  </a:lnTo>
                  <a:lnTo>
                    <a:pt x="718" y="329"/>
                  </a:lnTo>
                  <a:lnTo>
                    <a:pt x="722" y="331"/>
                  </a:lnTo>
                  <a:lnTo>
                    <a:pt x="726" y="331"/>
                  </a:lnTo>
                  <a:lnTo>
                    <a:pt x="730" y="331"/>
                  </a:lnTo>
                  <a:lnTo>
                    <a:pt x="733" y="330"/>
                  </a:lnTo>
                  <a:lnTo>
                    <a:pt x="735" y="328"/>
                  </a:lnTo>
                  <a:lnTo>
                    <a:pt x="738" y="325"/>
                  </a:lnTo>
                  <a:lnTo>
                    <a:pt x="739" y="323"/>
                  </a:lnTo>
                  <a:lnTo>
                    <a:pt x="740" y="321"/>
                  </a:lnTo>
                  <a:lnTo>
                    <a:pt x="741" y="317"/>
                  </a:lnTo>
                  <a:lnTo>
                    <a:pt x="741" y="315"/>
                  </a:lnTo>
                  <a:lnTo>
                    <a:pt x="740" y="312"/>
                  </a:lnTo>
                  <a:lnTo>
                    <a:pt x="739" y="310"/>
                  </a:lnTo>
                  <a:lnTo>
                    <a:pt x="627" y="90"/>
                  </a:lnTo>
                  <a:lnTo>
                    <a:pt x="829" y="90"/>
                  </a:lnTo>
                  <a:lnTo>
                    <a:pt x="839" y="89"/>
                  </a:lnTo>
                  <a:lnTo>
                    <a:pt x="848" y="87"/>
                  </a:lnTo>
                  <a:lnTo>
                    <a:pt x="856" y="84"/>
                  </a:lnTo>
                  <a:lnTo>
                    <a:pt x="862" y="78"/>
                  </a:lnTo>
                  <a:lnTo>
                    <a:pt x="868" y="72"/>
                  </a:lnTo>
                  <a:lnTo>
                    <a:pt x="871" y="64"/>
                  </a:lnTo>
                  <a:lnTo>
                    <a:pt x="873" y="55"/>
                  </a:lnTo>
                  <a:lnTo>
                    <a:pt x="874" y="45"/>
                  </a:lnTo>
                  <a:lnTo>
                    <a:pt x="873" y="35"/>
                  </a:lnTo>
                  <a:lnTo>
                    <a:pt x="871" y="26"/>
                  </a:lnTo>
                  <a:lnTo>
                    <a:pt x="868" y="18"/>
                  </a:lnTo>
                  <a:lnTo>
                    <a:pt x="862" y="11"/>
                  </a:lnTo>
                  <a:lnTo>
                    <a:pt x="856" y="7"/>
                  </a:lnTo>
                  <a:lnTo>
                    <a:pt x="848" y="2"/>
                  </a:lnTo>
                  <a:lnTo>
                    <a:pt x="839" y="0"/>
                  </a:lnTo>
                  <a:lnTo>
                    <a:pt x="829" y="0"/>
                  </a:lnTo>
                  <a:lnTo>
                    <a:pt x="8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CE352762-E6BC-44FF-B9B8-22F1096FDCDC}"/>
              </a:ext>
            </a:extLst>
          </p:cNvPr>
          <p:cNvGrpSpPr>
            <a:grpSpLocks noChangeAspect="1"/>
          </p:cNvGrpSpPr>
          <p:nvPr/>
        </p:nvGrpSpPr>
        <p:grpSpPr>
          <a:xfrm>
            <a:off x="9526121" y="3520620"/>
            <a:ext cx="370910" cy="360000"/>
            <a:chOff x="1389063" y="3748088"/>
            <a:chExt cx="336550" cy="336550"/>
          </a:xfrm>
          <a:solidFill>
            <a:schemeClr val="bg1"/>
          </a:solidFill>
        </p:grpSpPr>
        <p:sp>
          <p:nvSpPr>
            <p:cNvPr id="582" name="Freeform 5">
              <a:extLst>
                <a:ext uri="{FF2B5EF4-FFF2-40B4-BE49-F238E27FC236}">
                  <a16:creationId xmlns:a16="http://schemas.microsoft.com/office/drawing/2014/main" id="{68E03213-71F9-4D57-8548-D4FC57FE2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813" y="3787776"/>
              <a:ext cx="58738" cy="60325"/>
            </a:xfrm>
            <a:custGeom>
              <a:avLst/>
              <a:gdLst>
                <a:gd name="T0" fmla="*/ 300 w 360"/>
                <a:gd name="T1" fmla="*/ 244 h 364"/>
                <a:gd name="T2" fmla="*/ 120 w 360"/>
                <a:gd name="T3" fmla="*/ 244 h 364"/>
                <a:gd name="T4" fmla="*/ 120 w 360"/>
                <a:gd name="T5" fmla="*/ 60 h 364"/>
                <a:gd name="T6" fmla="*/ 60 w 360"/>
                <a:gd name="T7" fmla="*/ 0 h 364"/>
                <a:gd name="T8" fmla="*/ 0 w 360"/>
                <a:gd name="T9" fmla="*/ 60 h 364"/>
                <a:gd name="T10" fmla="*/ 0 w 360"/>
                <a:gd name="T11" fmla="*/ 304 h 364"/>
                <a:gd name="T12" fmla="*/ 60 w 360"/>
                <a:gd name="T13" fmla="*/ 364 h 364"/>
                <a:gd name="T14" fmla="*/ 300 w 360"/>
                <a:gd name="T15" fmla="*/ 364 h 364"/>
                <a:gd name="T16" fmla="*/ 360 w 360"/>
                <a:gd name="T17" fmla="*/ 304 h 364"/>
                <a:gd name="T18" fmla="*/ 300 w 360"/>
                <a:gd name="T19" fmla="*/ 24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364">
                  <a:moveTo>
                    <a:pt x="300" y="244"/>
                  </a:moveTo>
                  <a:cubicBezTo>
                    <a:pt x="120" y="244"/>
                    <a:pt x="120" y="244"/>
                    <a:pt x="120" y="244"/>
                  </a:cubicBezTo>
                  <a:cubicBezTo>
                    <a:pt x="120" y="60"/>
                    <a:pt x="120" y="60"/>
                    <a:pt x="120" y="60"/>
                  </a:cubicBezTo>
                  <a:cubicBezTo>
                    <a:pt x="120" y="27"/>
                    <a:pt x="93" y="0"/>
                    <a:pt x="60" y="0"/>
                  </a:cubicBezTo>
                  <a:cubicBezTo>
                    <a:pt x="27" y="0"/>
                    <a:pt x="0" y="27"/>
                    <a:pt x="0" y="60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37"/>
                    <a:pt x="27" y="364"/>
                    <a:pt x="60" y="364"/>
                  </a:cubicBezTo>
                  <a:cubicBezTo>
                    <a:pt x="300" y="364"/>
                    <a:pt x="300" y="364"/>
                    <a:pt x="300" y="364"/>
                  </a:cubicBezTo>
                  <a:cubicBezTo>
                    <a:pt x="333" y="364"/>
                    <a:pt x="360" y="337"/>
                    <a:pt x="360" y="304"/>
                  </a:cubicBezTo>
                  <a:cubicBezTo>
                    <a:pt x="360" y="271"/>
                    <a:pt x="333" y="244"/>
                    <a:pt x="300" y="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Freeform 6">
              <a:extLst>
                <a:ext uri="{FF2B5EF4-FFF2-40B4-BE49-F238E27FC236}">
                  <a16:creationId xmlns:a16="http://schemas.microsoft.com/office/drawing/2014/main" id="{D0ED8297-CE03-4A2C-9438-6434640BDF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89063" y="3748088"/>
              <a:ext cx="336550" cy="336550"/>
            </a:xfrm>
            <a:custGeom>
              <a:avLst/>
              <a:gdLst>
                <a:gd name="T0" fmla="*/ 1808 w 2048"/>
                <a:gd name="T1" fmla="*/ 1454 h 2048"/>
                <a:gd name="T2" fmla="*/ 1808 w 2048"/>
                <a:gd name="T3" fmla="*/ 1388 h 2048"/>
                <a:gd name="T4" fmla="*/ 1628 w 2048"/>
                <a:gd name="T5" fmla="*/ 1208 h 2048"/>
                <a:gd name="T6" fmla="*/ 1084 w 2048"/>
                <a:gd name="T7" fmla="*/ 1208 h 2048"/>
                <a:gd name="T8" fmla="*/ 1084 w 2048"/>
                <a:gd name="T9" fmla="*/ 1085 h 2048"/>
                <a:gd name="T10" fmla="*/ 1564 w 2048"/>
                <a:gd name="T11" fmla="*/ 544 h 2048"/>
                <a:gd name="T12" fmla="*/ 1024 w 2048"/>
                <a:gd name="T13" fmla="*/ 0 h 2048"/>
                <a:gd name="T14" fmla="*/ 484 w 2048"/>
                <a:gd name="T15" fmla="*/ 544 h 2048"/>
                <a:gd name="T16" fmla="*/ 964 w 2048"/>
                <a:gd name="T17" fmla="*/ 1085 h 2048"/>
                <a:gd name="T18" fmla="*/ 964 w 2048"/>
                <a:gd name="T19" fmla="*/ 1208 h 2048"/>
                <a:gd name="T20" fmla="*/ 420 w 2048"/>
                <a:gd name="T21" fmla="*/ 1208 h 2048"/>
                <a:gd name="T22" fmla="*/ 240 w 2048"/>
                <a:gd name="T23" fmla="*/ 1388 h 2048"/>
                <a:gd name="T24" fmla="*/ 240 w 2048"/>
                <a:gd name="T25" fmla="*/ 1454 h 2048"/>
                <a:gd name="T26" fmla="*/ 0 w 2048"/>
                <a:gd name="T27" fmla="*/ 1748 h 2048"/>
                <a:gd name="T28" fmla="*/ 300 w 2048"/>
                <a:gd name="T29" fmla="*/ 2048 h 2048"/>
                <a:gd name="T30" fmla="*/ 600 w 2048"/>
                <a:gd name="T31" fmla="*/ 1748 h 2048"/>
                <a:gd name="T32" fmla="*/ 360 w 2048"/>
                <a:gd name="T33" fmla="*/ 1454 h 2048"/>
                <a:gd name="T34" fmla="*/ 360 w 2048"/>
                <a:gd name="T35" fmla="*/ 1388 h 2048"/>
                <a:gd name="T36" fmla="*/ 420 w 2048"/>
                <a:gd name="T37" fmla="*/ 1328 h 2048"/>
                <a:gd name="T38" fmla="*/ 964 w 2048"/>
                <a:gd name="T39" fmla="*/ 1328 h 2048"/>
                <a:gd name="T40" fmla="*/ 964 w 2048"/>
                <a:gd name="T41" fmla="*/ 1454 h 2048"/>
                <a:gd name="T42" fmla="*/ 724 w 2048"/>
                <a:gd name="T43" fmla="*/ 1748 h 2048"/>
                <a:gd name="T44" fmla="*/ 1024 w 2048"/>
                <a:gd name="T45" fmla="*/ 2048 h 2048"/>
                <a:gd name="T46" fmla="*/ 1324 w 2048"/>
                <a:gd name="T47" fmla="*/ 1748 h 2048"/>
                <a:gd name="T48" fmla="*/ 1084 w 2048"/>
                <a:gd name="T49" fmla="*/ 1454 h 2048"/>
                <a:gd name="T50" fmla="*/ 1084 w 2048"/>
                <a:gd name="T51" fmla="*/ 1328 h 2048"/>
                <a:gd name="T52" fmla="*/ 1628 w 2048"/>
                <a:gd name="T53" fmla="*/ 1328 h 2048"/>
                <a:gd name="T54" fmla="*/ 1688 w 2048"/>
                <a:gd name="T55" fmla="*/ 1388 h 2048"/>
                <a:gd name="T56" fmla="*/ 1688 w 2048"/>
                <a:gd name="T57" fmla="*/ 1454 h 2048"/>
                <a:gd name="T58" fmla="*/ 1448 w 2048"/>
                <a:gd name="T59" fmla="*/ 1748 h 2048"/>
                <a:gd name="T60" fmla="*/ 1748 w 2048"/>
                <a:gd name="T61" fmla="*/ 2048 h 2048"/>
                <a:gd name="T62" fmla="*/ 2048 w 2048"/>
                <a:gd name="T63" fmla="*/ 1748 h 2048"/>
                <a:gd name="T64" fmla="*/ 1808 w 2048"/>
                <a:gd name="T65" fmla="*/ 1454 h 2048"/>
                <a:gd name="T66" fmla="*/ 480 w 2048"/>
                <a:gd name="T67" fmla="*/ 1748 h 2048"/>
                <a:gd name="T68" fmla="*/ 300 w 2048"/>
                <a:gd name="T69" fmla="*/ 1928 h 2048"/>
                <a:gd name="T70" fmla="*/ 120 w 2048"/>
                <a:gd name="T71" fmla="*/ 1748 h 2048"/>
                <a:gd name="T72" fmla="*/ 300 w 2048"/>
                <a:gd name="T73" fmla="*/ 1568 h 2048"/>
                <a:gd name="T74" fmla="*/ 480 w 2048"/>
                <a:gd name="T75" fmla="*/ 1748 h 2048"/>
                <a:gd name="T76" fmla="*/ 1204 w 2048"/>
                <a:gd name="T77" fmla="*/ 1748 h 2048"/>
                <a:gd name="T78" fmla="*/ 1024 w 2048"/>
                <a:gd name="T79" fmla="*/ 1928 h 2048"/>
                <a:gd name="T80" fmla="*/ 844 w 2048"/>
                <a:gd name="T81" fmla="*/ 1748 h 2048"/>
                <a:gd name="T82" fmla="*/ 1024 w 2048"/>
                <a:gd name="T83" fmla="*/ 1568 h 2048"/>
                <a:gd name="T84" fmla="*/ 1204 w 2048"/>
                <a:gd name="T85" fmla="*/ 1748 h 2048"/>
                <a:gd name="T86" fmla="*/ 1024 w 2048"/>
                <a:gd name="T87" fmla="*/ 968 h 2048"/>
                <a:gd name="T88" fmla="*/ 604 w 2048"/>
                <a:gd name="T89" fmla="*/ 544 h 2048"/>
                <a:gd name="T90" fmla="*/ 1024 w 2048"/>
                <a:gd name="T91" fmla="*/ 120 h 2048"/>
                <a:gd name="T92" fmla="*/ 1444 w 2048"/>
                <a:gd name="T93" fmla="*/ 544 h 2048"/>
                <a:gd name="T94" fmla="*/ 1024 w 2048"/>
                <a:gd name="T95" fmla="*/ 968 h 2048"/>
                <a:gd name="T96" fmla="*/ 1748 w 2048"/>
                <a:gd name="T97" fmla="*/ 1928 h 2048"/>
                <a:gd name="T98" fmla="*/ 1568 w 2048"/>
                <a:gd name="T99" fmla="*/ 1748 h 2048"/>
                <a:gd name="T100" fmla="*/ 1748 w 2048"/>
                <a:gd name="T101" fmla="*/ 1568 h 2048"/>
                <a:gd name="T102" fmla="*/ 1928 w 2048"/>
                <a:gd name="T103" fmla="*/ 1748 h 2048"/>
                <a:gd name="T104" fmla="*/ 1748 w 2048"/>
                <a:gd name="T105" fmla="*/ 1928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48" h="2048">
                  <a:moveTo>
                    <a:pt x="1808" y="1454"/>
                  </a:moveTo>
                  <a:cubicBezTo>
                    <a:pt x="1808" y="1388"/>
                    <a:pt x="1808" y="1388"/>
                    <a:pt x="1808" y="1388"/>
                  </a:cubicBezTo>
                  <a:cubicBezTo>
                    <a:pt x="1808" y="1289"/>
                    <a:pt x="1727" y="1208"/>
                    <a:pt x="1628" y="1208"/>
                  </a:cubicBezTo>
                  <a:cubicBezTo>
                    <a:pt x="1084" y="1208"/>
                    <a:pt x="1084" y="1208"/>
                    <a:pt x="1084" y="1208"/>
                  </a:cubicBezTo>
                  <a:cubicBezTo>
                    <a:pt x="1084" y="1085"/>
                    <a:pt x="1084" y="1085"/>
                    <a:pt x="1084" y="1085"/>
                  </a:cubicBezTo>
                  <a:cubicBezTo>
                    <a:pt x="1354" y="1054"/>
                    <a:pt x="1564" y="824"/>
                    <a:pt x="1564" y="544"/>
                  </a:cubicBezTo>
                  <a:cubicBezTo>
                    <a:pt x="1564" y="244"/>
                    <a:pt x="1322" y="0"/>
                    <a:pt x="1024" y="0"/>
                  </a:cubicBezTo>
                  <a:cubicBezTo>
                    <a:pt x="726" y="0"/>
                    <a:pt x="484" y="244"/>
                    <a:pt x="484" y="544"/>
                  </a:cubicBezTo>
                  <a:cubicBezTo>
                    <a:pt x="484" y="824"/>
                    <a:pt x="694" y="1054"/>
                    <a:pt x="964" y="1085"/>
                  </a:cubicBezTo>
                  <a:cubicBezTo>
                    <a:pt x="964" y="1208"/>
                    <a:pt x="964" y="1208"/>
                    <a:pt x="964" y="1208"/>
                  </a:cubicBezTo>
                  <a:cubicBezTo>
                    <a:pt x="420" y="1208"/>
                    <a:pt x="420" y="1208"/>
                    <a:pt x="420" y="1208"/>
                  </a:cubicBezTo>
                  <a:cubicBezTo>
                    <a:pt x="321" y="1208"/>
                    <a:pt x="240" y="1289"/>
                    <a:pt x="240" y="1388"/>
                  </a:cubicBezTo>
                  <a:cubicBezTo>
                    <a:pt x="240" y="1454"/>
                    <a:pt x="240" y="1454"/>
                    <a:pt x="240" y="1454"/>
                  </a:cubicBezTo>
                  <a:cubicBezTo>
                    <a:pt x="103" y="1482"/>
                    <a:pt x="0" y="1603"/>
                    <a:pt x="0" y="1748"/>
                  </a:cubicBezTo>
                  <a:cubicBezTo>
                    <a:pt x="0" y="1913"/>
                    <a:pt x="135" y="2048"/>
                    <a:pt x="300" y="2048"/>
                  </a:cubicBezTo>
                  <a:cubicBezTo>
                    <a:pt x="465" y="2048"/>
                    <a:pt x="600" y="1913"/>
                    <a:pt x="600" y="1748"/>
                  </a:cubicBezTo>
                  <a:cubicBezTo>
                    <a:pt x="600" y="1603"/>
                    <a:pt x="497" y="1482"/>
                    <a:pt x="360" y="1454"/>
                  </a:cubicBezTo>
                  <a:cubicBezTo>
                    <a:pt x="360" y="1388"/>
                    <a:pt x="360" y="1388"/>
                    <a:pt x="360" y="1388"/>
                  </a:cubicBezTo>
                  <a:cubicBezTo>
                    <a:pt x="360" y="1355"/>
                    <a:pt x="387" y="1328"/>
                    <a:pt x="420" y="1328"/>
                  </a:cubicBezTo>
                  <a:cubicBezTo>
                    <a:pt x="964" y="1328"/>
                    <a:pt x="964" y="1328"/>
                    <a:pt x="964" y="1328"/>
                  </a:cubicBezTo>
                  <a:cubicBezTo>
                    <a:pt x="964" y="1454"/>
                    <a:pt x="964" y="1454"/>
                    <a:pt x="964" y="1454"/>
                  </a:cubicBezTo>
                  <a:cubicBezTo>
                    <a:pt x="827" y="1482"/>
                    <a:pt x="724" y="1603"/>
                    <a:pt x="724" y="1748"/>
                  </a:cubicBezTo>
                  <a:cubicBezTo>
                    <a:pt x="724" y="1913"/>
                    <a:pt x="859" y="2048"/>
                    <a:pt x="1024" y="2048"/>
                  </a:cubicBezTo>
                  <a:cubicBezTo>
                    <a:pt x="1189" y="2048"/>
                    <a:pt x="1324" y="1913"/>
                    <a:pt x="1324" y="1748"/>
                  </a:cubicBezTo>
                  <a:cubicBezTo>
                    <a:pt x="1324" y="1603"/>
                    <a:pt x="1221" y="1482"/>
                    <a:pt x="1084" y="1454"/>
                  </a:cubicBezTo>
                  <a:cubicBezTo>
                    <a:pt x="1084" y="1328"/>
                    <a:pt x="1084" y="1328"/>
                    <a:pt x="1084" y="1328"/>
                  </a:cubicBezTo>
                  <a:cubicBezTo>
                    <a:pt x="1628" y="1328"/>
                    <a:pt x="1628" y="1328"/>
                    <a:pt x="1628" y="1328"/>
                  </a:cubicBezTo>
                  <a:cubicBezTo>
                    <a:pt x="1661" y="1328"/>
                    <a:pt x="1688" y="1355"/>
                    <a:pt x="1688" y="1388"/>
                  </a:cubicBezTo>
                  <a:cubicBezTo>
                    <a:pt x="1688" y="1454"/>
                    <a:pt x="1688" y="1454"/>
                    <a:pt x="1688" y="1454"/>
                  </a:cubicBezTo>
                  <a:cubicBezTo>
                    <a:pt x="1551" y="1482"/>
                    <a:pt x="1448" y="1603"/>
                    <a:pt x="1448" y="1748"/>
                  </a:cubicBezTo>
                  <a:cubicBezTo>
                    <a:pt x="1448" y="1913"/>
                    <a:pt x="1583" y="2048"/>
                    <a:pt x="1748" y="2048"/>
                  </a:cubicBezTo>
                  <a:cubicBezTo>
                    <a:pt x="1913" y="2048"/>
                    <a:pt x="2048" y="1913"/>
                    <a:pt x="2048" y="1748"/>
                  </a:cubicBezTo>
                  <a:cubicBezTo>
                    <a:pt x="2048" y="1603"/>
                    <a:pt x="1945" y="1482"/>
                    <a:pt x="1808" y="1454"/>
                  </a:cubicBezTo>
                  <a:close/>
                  <a:moveTo>
                    <a:pt x="480" y="1748"/>
                  </a:moveTo>
                  <a:cubicBezTo>
                    <a:pt x="480" y="1847"/>
                    <a:pt x="399" y="1928"/>
                    <a:pt x="300" y="1928"/>
                  </a:cubicBezTo>
                  <a:cubicBezTo>
                    <a:pt x="201" y="1928"/>
                    <a:pt x="120" y="1847"/>
                    <a:pt x="120" y="1748"/>
                  </a:cubicBezTo>
                  <a:cubicBezTo>
                    <a:pt x="120" y="1649"/>
                    <a:pt x="201" y="1568"/>
                    <a:pt x="300" y="1568"/>
                  </a:cubicBezTo>
                  <a:cubicBezTo>
                    <a:pt x="399" y="1568"/>
                    <a:pt x="480" y="1649"/>
                    <a:pt x="480" y="1748"/>
                  </a:cubicBezTo>
                  <a:close/>
                  <a:moveTo>
                    <a:pt x="1204" y="1748"/>
                  </a:moveTo>
                  <a:cubicBezTo>
                    <a:pt x="1204" y="1847"/>
                    <a:pt x="1123" y="1928"/>
                    <a:pt x="1024" y="1928"/>
                  </a:cubicBezTo>
                  <a:cubicBezTo>
                    <a:pt x="925" y="1928"/>
                    <a:pt x="844" y="1847"/>
                    <a:pt x="844" y="1748"/>
                  </a:cubicBezTo>
                  <a:cubicBezTo>
                    <a:pt x="844" y="1649"/>
                    <a:pt x="925" y="1568"/>
                    <a:pt x="1024" y="1568"/>
                  </a:cubicBezTo>
                  <a:cubicBezTo>
                    <a:pt x="1123" y="1568"/>
                    <a:pt x="1204" y="1649"/>
                    <a:pt x="1204" y="1748"/>
                  </a:cubicBezTo>
                  <a:close/>
                  <a:moveTo>
                    <a:pt x="1024" y="968"/>
                  </a:moveTo>
                  <a:cubicBezTo>
                    <a:pt x="792" y="968"/>
                    <a:pt x="604" y="778"/>
                    <a:pt x="604" y="544"/>
                  </a:cubicBezTo>
                  <a:cubicBezTo>
                    <a:pt x="604" y="310"/>
                    <a:pt x="792" y="120"/>
                    <a:pt x="1024" y="120"/>
                  </a:cubicBezTo>
                  <a:cubicBezTo>
                    <a:pt x="1256" y="120"/>
                    <a:pt x="1444" y="310"/>
                    <a:pt x="1444" y="544"/>
                  </a:cubicBezTo>
                  <a:cubicBezTo>
                    <a:pt x="1444" y="778"/>
                    <a:pt x="1256" y="968"/>
                    <a:pt x="1024" y="968"/>
                  </a:cubicBezTo>
                  <a:close/>
                  <a:moveTo>
                    <a:pt x="1748" y="1928"/>
                  </a:moveTo>
                  <a:cubicBezTo>
                    <a:pt x="1649" y="1928"/>
                    <a:pt x="1568" y="1847"/>
                    <a:pt x="1568" y="1748"/>
                  </a:cubicBezTo>
                  <a:cubicBezTo>
                    <a:pt x="1568" y="1649"/>
                    <a:pt x="1649" y="1568"/>
                    <a:pt x="1748" y="1568"/>
                  </a:cubicBezTo>
                  <a:cubicBezTo>
                    <a:pt x="1847" y="1568"/>
                    <a:pt x="1928" y="1649"/>
                    <a:pt x="1928" y="1748"/>
                  </a:cubicBezTo>
                  <a:cubicBezTo>
                    <a:pt x="1928" y="1847"/>
                    <a:pt x="1847" y="1928"/>
                    <a:pt x="1748" y="19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4" name="Group 583">
            <a:extLst>
              <a:ext uri="{FF2B5EF4-FFF2-40B4-BE49-F238E27FC236}">
                <a16:creationId xmlns:a16="http://schemas.microsoft.com/office/drawing/2014/main" id="{863D57E3-1279-4896-8ABA-966C78FD27ED}"/>
              </a:ext>
            </a:extLst>
          </p:cNvPr>
          <p:cNvGrpSpPr>
            <a:grpSpLocks noChangeAspect="1"/>
          </p:cNvGrpSpPr>
          <p:nvPr/>
        </p:nvGrpSpPr>
        <p:grpSpPr>
          <a:xfrm>
            <a:off x="10202060" y="3520620"/>
            <a:ext cx="360000" cy="360000"/>
            <a:chOff x="8208963" y="3762375"/>
            <a:chExt cx="306387" cy="306388"/>
          </a:xfrm>
        </p:grpSpPr>
        <p:sp>
          <p:nvSpPr>
            <p:cNvPr id="585" name="Freeform 27">
              <a:extLst>
                <a:ext uri="{FF2B5EF4-FFF2-40B4-BE49-F238E27FC236}">
                  <a16:creationId xmlns:a16="http://schemas.microsoft.com/office/drawing/2014/main" id="{5E5D0BA2-E658-4DAE-AF84-5D8E3F727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4863" y="3943350"/>
              <a:ext cx="53975" cy="53975"/>
            </a:xfrm>
            <a:custGeom>
              <a:avLst/>
              <a:gdLst>
                <a:gd name="T0" fmla="*/ 300 w 360"/>
                <a:gd name="T1" fmla="*/ 240 h 360"/>
                <a:gd name="T2" fmla="*/ 120 w 360"/>
                <a:gd name="T3" fmla="*/ 240 h 360"/>
                <a:gd name="T4" fmla="*/ 120 w 360"/>
                <a:gd name="T5" fmla="*/ 60 h 360"/>
                <a:gd name="T6" fmla="*/ 60 w 360"/>
                <a:gd name="T7" fmla="*/ 0 h 360"/>
                <a:gd name="T8" fmla="*/ 0 w 360"/>
                <a:gd name="T9" fmla="*/ 60 h 360"/>
                <a:gd name="T10" fmla="*/ 0 w 360"/>
                <a:gd name="T11" fmla="*/ 300 h 360"/>
                <a:gd name="T12" fmla="*/ 60 w 360"/>
                <a:gd name="T13" fmla="*/ 360 h 360"/>
                <a:gd name="T14" fmla="*/ 300 w 360"/>
                <a:gd name="T15" fmla="*/ 360 h 360"/>
                <a:gd name="T16" fmla="*/ 360 w 360"/>
                <a:gd name="T17" fmla="*/ 300 h 360"/>
                <a:gd name="T18" fmla="*/ 300 w 360"/>
                <a:gd name="T19" fmla="*/ 24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360">
                  <a:moveTo>
                    <a:pt x="300" y="240"/>
                  </a:moveTo>
                  <a:cubicBezTo>
                    <a:pt x="120" y="240"/>
                    <a:pt x="120" y="240"/>
                    <a:pt x="120" y="240"/>
                  </a:cubicBezTo>
                  <a:cubicBezTo>
                    <a:pt x="120" y="60"/>
                    <a:pt x="120" y="60"/>
                    <a:pt x="120" y="60"/>
                  </a:cubicBezTo>
                  <a:cubicBezTo>
                    <a:pt x="120" y="27"/>
                    <a:pt x="93" y="0"/>
                    <a:pt x="60" y="0"/>
                  </a:cubicBezTo>
                  <a:cubicBezTo>
                    <a:pt x="27" y="0"/>
                    <a:pt x="0" y="27"/>
                    <a:pt x="0" y="60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0" y="333"/>
                    <a:pt x="27" y="360"/>
                    <a:pt x="60" y="360"/>
                  </a:cubicBezTo>
                  <a:cubicBezTo>
                    <a:pt x="300" y="360"/>
                    <a:pt x="300" y="360"/>
                    <a:pt x="300" y="360"/>
                  </a:cubicBezTo>
                  <a:cubicBezTo>
                    <a:pt x="333" y="360"/>
                    <a:pt x="360" y="333"/>
                    <a:pt x="360" y="300"/>
                  </a:cubicBezTo>
                  <a:cubicBezTo>
                    <a:pt x="360" y="267"/>
                    <a:pt x="333" y="240"/>
                    <a:pt x="300" y="2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" name="Freeform 28">
              <a:extLst>
                <a:ext uri="{FF2B5EF4-FFF2-40B4-BE49-F238E27FC236}">
                  <a16:creationId xmlns:a16="http://schemas.microsoft.com/office/drawing/2014/main" id="{9EB60BDF-FC7A-42F3-A1C0-31BE53E03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5475" y="3925888"/>
              <a:ext cx="53975" cy="17463"/>
            </a:xfrm>
            <a:custGeom>
              <a:avLst/>
              <a:gdLst>
                <a:gd name="T0" fmla="*/ 300 w 360"/>
                <a:gd name="T1" fmla="*/ 0 h 120"/>
                <a:gd name="T2" fmla="*/ 60 w 360"/>
                <a:gd name="T3" fmla="*/ 0 h 120"/>
                <a:gd name="T4" fmla="*/ 0 w 360"/>
                <a:gd name="T5" fmla="*/ 60 h 120"/>
                <a:gd name="T6" fmla="*/ 60 w 360"/>
                <a:gd name="T7" fmla="*/ 120 h 120"/>
                <a:gd name="T8" fmla="*/ 300 w 360"/>
                <a:gd name="T9" fmla="*/ 120 h 120"/>
                <a:gd name="T10" fmla="*/ 360 w 360"/>
                <a:gd name="T11" fmla="*/ 60 h 120"/>
                <a:gd name="T12" fmla="*/ 300 w 360"/>
                <a:gd name="T1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120">
                  <a:moveTo>
                    <a:pt x="300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27" y="0"/>
                    <a:pt x="0" y="27"/>
                    <a:pt x="0" y="60"/>
                  </a:cubicBezTo>
                  <a:cubicBezTo>
                    <a:pt x="0" y="93"/>
                    <a:pt x="27" y="120"/>
                    <a:pt x="60" y="120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33" y="120"/>
                    <a:pt x="360" y="93"/>
                    <a:pt x="360" y="60"/>
                  </a:cubicBezTo>
                  <a:cubicBezTo>
                    <a:pt x="360" y="27"/>
                    <a:pt x="333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" name="Freeform 29">
              <a:extLst>
                <a:ext uri="{FF2B5EF4-FFF2-40B4-BE49-F238E27FC236}">
                  <a16:creationId xmlns:a16="http://schemas.microsoft.com/office/drawing/2014/main" id="{4C193A66-EF53-4343-9E57-A7E7DCEDE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5475" y="3979863"/>
              <a:ext cx="53975" cy="17463"/>
            </a:xfrm>
            <a:custGeom>
              <a:avLst/>
              <a:gdLst>
                <a:gd name="T0" fmla="*/ 300 w 360"/>
                <a:gd name="T1" fmla="*/ 0 h 120"/>
                <a:gd name="T2" fmla="*/ 60 w 360"/>
                <a:gd name="T3" fmla="*/ 0 h 120"/>
                <a:gd name="T4" fmla="*/ 0 w 360"/>
                <a:gd name="T5" fmla="*/ 60 h 120"/>
                <a:gd name="T6" fmla="*/ 60 w 360"/>
                <a:gd name="T7" fmla="*/ 120 h 120"/>
                <a:gd name="T8" fmla="*/ 300 w 360"/>
                <a:gd name="T9" fmla="*/ 120 h 120"/>
                <a:gd name="T10" fmla="*/ 360 w 360"/>
                <a:gd name="T11" fmla="*/ 60 h 120"/>
                <a:gd name="T12" fmla="*/ 300 w 360"/>
                <a:gd name="T1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120">
                  <a:moveTo>
                    <a:pt x="300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27" y="0"/>
                    <a:pt x="0" y="27"/>
                    <a:pt x="0" y="60"/>
                  </a:cubicBezTo>
                  <a:cubicBezTo>
                    <a:pt x="0" y="93"/>
                    <a:pt x="27" y="120"/>
                    <a:pt x="60" y="120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33" y="120"/>
                    <a:pt x="360" y="93"/>
                    <a:pt x="360" y="60"/>
                  </a:cubicBezTo>
                  <a:cubicBezTo>
                    <a:pt x="360" y="27"/>
                    <a:pt x="333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Freeform 30">
              <a:extLst>
                <a:ext uri="{FF2B5EF4-FFF2-40B4-BE49-F238E27FC236}">
                  <a16:creationId xmlns:a16="http://schemas.microsoft.com/office/drawing/2014/main" id="{4E89A326-1E47-455F-86B6-7A996ED6B5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08963" y="3762375"/>
              <a:ext cx="306387" cy="306388"/>
            </a:xfrm>
            <a:custGeom>
              <a:avLst/>
              <a:gdLst>
                <a:gd name="T0" fmla="*/ 1808 w 2048"/>
                <a:gd name="T1" fmla="*/ 240 h 2048"/>
                <a:gd name="T2" fmla="*/ 1628 w 2048"/>
                <a:gd name="T3" fmla="*/ 0 h 2048"/>
                <a:gd name="T4" fmla="*/ 1448 w 2048"/>
                <a:gd name="T5" fmla="*/ 240 h 2048"/>
                <a:gd name="T6" fmla="*/ 1208 w 2048"/>
                <a:gd name="T7" fmla="*/ 180 h 2048"/>
                <a:gd name="T8" fmla="*/ 848 w 2048"/>
                <a:gd name="T9" fmla="*/ 180 h 2048"/>
                <a:gd name="T10" fmla="*/ 600 w 2048"/>
                <a:gd name="T11" fmla="*/ 240 h 2048"/>
                <a:gd name="T12" fmla="*/ 420 w 2048"/>
                <a:gd name="T13" fmla="*/ 0 h 2048"/>
                <a:gd name="T14" fmla="*/ 240 w 2048"/>
                <a:gd name="T15" fmla="*/ 240 h 2048"/>
                <a:gd name="T16" fmla="*/ 0 w 2048"/>
                <a:gd name="T17" fmla="*/ 420 h 2048"/>
                <a:gd name="T18" fmla="*/ 180 w 2048"/>
                <a:gd name="T19" fmla="*/ 1928 h 2048"/>
                <a:gd name="T20" fmla="*/ 1508 w 2048"/>
                <a:gd name="T21" fmla="*/ 2048 h 2048"/>
                <a:gd name="T22" fmla="*/ 2048 w 2048"/>
                <a:gd name="T23" fmla="*/ 420 h 2048"/>
                <a:gd name="T24" fmla="*/ 1568 w 2048"/>
                <a:gd name="T25" fmla="*/ 180 h 2048"/>
                <a:gd name="T26" fmla="*/ 1688 w 2048"/>
                <a:gd name="T27" fmla="*/ 180 h 2048"/>
                <a:gd name="T28" fmla="*/ 1628 w 2048"/>
                <a:gd name="T29" fmla="*/ 480 h 2048"/>
                <a:gd name="T30" fmla="*/ 1568 w 2048"/>
                <a:gd name="T31" fmla="*/ 180 h 2048"/>
                <a:gd name="T32" fmla="*/ 968 w 2048"/>
                <a:gd name="T33" fmla="*/ 300 h 2048"/>
                <a:gd name="T34" fmla="*/ 968 w 2048"/>
                <a:gd name="T35" fmla="*/ 180 h 2048"/>
                <a:gd name="T36" fmla="*/ 1088 w 2048"/>
                <a:gd name="T37" fmla="*/ 180 h 2048"/>
                <a:gd name="T38" fmla="*/ 1028 w 2048"/>
                <a:gd name="T39" fmla="*/ 480 h 2048"/>
                <a:gd name="T40" fmla="*/ 968 w 2048"/>
                <a:gd name="T41" fmla="*/ 300 h 2048"/>
                <a:gd name="T42" fmla="*/ 420 w 2048"/>
                <a:gd name="T43" fmla="*/ 120 h 2048"/>
                <a:gd name="T44" fmla="*/ 480 w 2048"/>
                <a:gd name="T45" fmla="*/ 420 h 2048"/>
                <a:gd name="T46" fmla="*/ 360 w 2048"/>
                <a:gd name="T47" fmla="*/ 420 h 2048"/>
                <a:gd name="T48" fmla="*/ 1508 w 2048"/>
                <a:gd name="T49" fmla="*/ 1928 h 2048"/>
                <a:gd name="T50" fmla="*/ 1508 w 2048"/>
                <a:gd name="T51" fmla="*/ 1088 h 2048"/>
                <a:gd name="T52" fmla="*/ 1508 w 2048"/>
                <a:gd name="T53" fmla="*/ 1928 h 2048"/>
                <a:gd name="T54" fmla="*/ 1508 w 2048"/>
                <a:gd name="T55" fmla="*/ 968 h 2048"/>
                <a:gd name="T56" fmla="*/ 1148 w 2048"/>
                <a:gd name="T57" fmla="*/ 1088 h 2048"/>
                <a:gd name="T58" fmla="*/ 848 w 2048"/>
                <a:gd name="T59" fmla="*/ 1148 h 2048"/>
                <a:gd name="T60" fmla="*/ 1059 w 2048"/>
                <a:gd name="T61" fmla="*/ 1208 h 2048"/>
                <a:gd name="T62" fmla="*/ 908 w 2048"/>
                <a:gd name="T63" fmla="*/ 1448 h 2048"/>
                <a:gd name="T64" fmla="*/ 908 w 2048"/>
                <a:gd name="T65" fmla="*/ 1568 h 2048"/>
                <a:gd name="T66" fmla="*/ 1059 w 2048"/>
                <a:gd name="T67" fmla="*/ 1808 h 2048"/>
                <a:gd name="T68" fmla="*/ 120 w 2048"/>
                <a:gd name="T69" fmla="*/ 1748 h 2048"/>
                <a:gd name="T70" fmla="*/ 1928 w 2048"/>
                <a:gd name="T71" fmla="*/ 848 h 2048"/>
                <a:gd name="T72" fmla="*/ 1928 w 2048"/>
                <a:gd name="T73" fmla="*/ 728 h 2048"/>
                <a:gd name="T74" fmla="*/ 120 w 2048"/>
                <a:gd name="T75" fmla="*/ 420 h 2048"/>
                <a:gd name="T76" fmla="*/ 240 w 2048"/>
                <a:gd name="T77" fmla="*/ 360 h 2048"/>
                <a:gd name="T78" fmla="*/ 420 w 2048"/>
                <a:gd name="T79" fmla="*/ 600 h 2048"/>
                <a:gd name="T80" fmla="*/ 600 w 2048"/>
                <a:gd name="T81" fmla="*/ 360 h 2048"/>
                <a:gd name="T82" fmla="*/ 848 w 2048"/>
                <a:gd name="T83" fmla="*/ 420 h 2048"/>
                <a:gd name="T84" fmla="*/ 1208 w 2048"/>
                <a:gd name="T85" fmla="*/ 420 h 2048"/>
                <a:gd name="T86" fmla="*/ 1448 w 2048"/>
                <a:gd name="T87" fmla="*/ 360 h 2048"/>
                <a:gd name="T88" fmla="*/ 1628 w 2048"/>
                <a:gd name="T89" fmla="*/ 600 h 2048"/>
                <a:gd name="T90" fmla="*/ 1808 w 2048"/>
                <a:gd name="T91" fmla="*/ 360 h 2048"/>
                <a:gd name="T92" fmla="*/ 1928 w 2048"/>
                <a:gd name="T93" fmla="*/ 420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48" h="2048">
                  <a:moveTo>
                    <a:pt x="1868" y="240"/>
                  </a:moveTo>
                  <a:cubicBezTo>
                    <a:pt x="1808" y="240"/>
                    <a:pt x="1808" y="240"/>
                    <a:pt x="1808" y="240"/>
                  </a:cubicBezTo>
                  <a:cubicBezTo>
                    <a:pt x="1808" y="180"/>
                    <a:pt x="1808" y="180"/>
                    <a:pt x="1808" y="180"/>
                  </a:cubicBezTo>
                  <a:cubicBezTo>
                    <a:pt x="1808" y="81"/>
                    <a:pt x="1727" y="0"/>
                    <a:pt x="1628" y="0"/>
                  </a:cubicBezTo>
                  <a:cubicBezTo>
                    <a:pt x="1529" y="0"/>
                    <a:pt x="1448" y="81"/>
                    <a:pt x="1448" y="180"/>
                  </a:cubicBezTo>
                  <a:cubicBezTo>
                    <a:pt x="1448" y="240"/>
                    <a:pt x="1448" y="240"/>
                    <a:pt x="1448" y="240"/>
                  </a:cubicBezTo>
                  <a:cubicBezTo>
                    <a:pt x="1208" y="240"/>
                    <a:pt x="1208" y="240"/>
                    <a:pt x="1208" y="240"/>
                  </a:cubicBezTo>
                  <a:cubicBezTo>
                    <a:pt x="1208" y="180"/>
                    <a:pt x="1208" y="180"/>
                    <a:pt x="1208" y="180"/>
                  </a:cubicBezTo>
                  <a:cubicBezTo>
                    <a:pt x="1208" y="81"/>
                    <a:pt x="1127" y="0"/>
                    <a:pt x="1028" y="0"/>
                  </a:cubicBezTo>
                  <a:cubicBezTo>
                    <a:pt x="929" y="0"/>
                    <a:pt x="848" y="81"/>
                    <a:pt x="848" y="180"/>
                  </a:cubicBezTo>
                  <a:cubicBezTo>
                    <a:pt x="848" y="240"/>
                    <a:pt x="848" y="240"/>
                    <a:pt x="848" y="240"/>
                  </a:cubicBezTo>
                  <a:cubicBezTo>
                    <a:pt x="600" y="240"/>
                    <a:pt x="600" y="240"/>
                    <a:pt x="600" y="240"/>
                  </a:cubicBezTo>
                  <a:cubicBezTo>
                    <a:pt x="600" y="180"/>
                    <a:pt x="600" y="180"/>
                    <a:pt x="600" y="180"/>
                  </a:cubicBezTo>
                  <a:cubicBezTo>
                    <a:pt x="600" y="81"/>
                    <a:pt x="519" y="0"/>
                    <a:pt x="420" y="0"/>
                  </a:cubicBezTo>
                  <a:cubicBezTo>
                    <a:pt x="321" y="0"/>
                    <a:pt x="240" y="81"/>
                    <a:pt x="240" y="18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180" y="240"/>
                    <a:pt x="180" y="240"/>
                    <a:pt x="180" y="240"/>
                  </a:cubicBezTo>
                  <a:cubicBezTo>
                    <a:pt x="81" y="240"/>
                    <a:pt x="0" y="321"/>
                    <a:pt x="0" y="420"/>
                  </a:cubicBezTo>
                  <a:cubicBezTo>
                    <a:pt x="0" y="1748"/>
                    <a:pt x="0" y="1748"/>
                    <a:pt x="0" y="1748"/>
                  </a:cubicBezTo>
                  <a:cubicBezTo>
                    <a:pt x="0" y="1847"/>
                    <a:pt x="81" y="1928"/>
                    <a:pt x="180" y="1928"/>
                  </a:cubicBezTo>
                  <a:cubicBezTo>
                    <a:pt x="1169" y="1928"/>
                    <a:pt x="1169" y="1928"/>
                    <a:pt x="1169" y="1928"/>
                  </a:cubicBezTo>
                  <a:cubicBezTo>
                    <a:pt x="1262" y="2003"/>
                    <a:pt x="1380" y="2048"/>
                    <a:pt x="1508" y="2048"/>
                  </a:cubicBezTo>
                  <a:cubicBezTo>
                    <a:pt x="1806" y="2048"/>
                    <a:pt x="2048" y="1806"/>
                    <a:pt x="2048" y="1508"/>
                  </a:cubicBezTo>
                  <a:cubicBezTo>
                    <a:pt x="2048" y="420"/>
                    <a:pt x="2048" y="420"/>
                    <a:pt x="2048" y="420"/>
                  </a:cubicBezTo>
                  <a:cubicBezTo>
                    <a:pt x="2048" y="321"/>
                    <a:pt x="1967" y="240"/>
                    <a:pt x="1868" y="240"/>
                  </a:cubicBezTo>
                  <a:close/>
                  <a:moveTo>
                    <a:pt x="1568" y="180"/>
                  </a:moveTo>
                  <a:cubicBezTo>
                    <a:pt x="1568" y="147"/>
                    <a:pt x="1595" y="120"/>
                    <a:pt x="1628" y="120"/>
                  </a:cubicBezTo>
                  <a:cubicBezTo>
                    <a:pt x="1661" y="120"/>
                    <a:pt x="1688" y="147"/>
                    <a:pt x="1688" y="180"/>
                  </a:cubicBezTo>
                  <a:cubicBezTo>
                    <a:pt x="1688" y="420"/>
                    <a:pt x="1688" y="420"/>
                    <a:pt x="1688" y="420"/>
                  </a:cubicBezTo>
                  <a:cubicBezTo>
                    <a:pt x="1688" y="453"/>
                    <a:pt x="1661" y="480"/>
                    <a:pt x="1628" y="480"/>
                  </a:cubicBezTo>
                  <a:cubicBezTo>
                    <a:pt x="1595" y="480"/>
                    <a:pt x="1568" y="453"/>
                    <a:pt x="1568" y="420"/>
                  </a:cubicBezTo>
                  <a:lnTo>
                    <a:pt x="1568" y="180"/>
                  </a:lnTo>
                  <a:close/>
                  <a:moveTo>
                    <a:pt x="968" y="300"/>
                  </a:moveTo>
                  <a:cubicBezTo>
                    <a:pt x="968" y="300"/>
                    <a:pt x="968" y="300"/>
                    <a:pt x="968" y="300"/>
                  </a:cubicBezTo>
                  <a:cubicBezTo>
                    <a:pt x="968" y="300"/>
                    <a:pt x="968" y="300"/>
                    <a:pt x="968" y="300"/>
                  </a:cubicBezTo>
                  <a:cubicBezTo>
                    <a:pt x="968" y="180"/>
                    <a:pt x="968" y="180"/>
                    <a:pt x="968" y="180"/>
                  </a:cubicBezTo>
                  <a:cubicBezTo>
                    <a:pt x="968" y="147"/>
                    <a:pt x="995" y="120"/>
                    <a:pt x="1028" y="120"/>
                  </a:cubicBezTo>
                  <a:cubicBezTo>
                    <a:pt x="1061" y="120"/>
                    <a:pt x="1088" y="147"/>
                    <a:pt x="1088" y="180"/>
                  </a:cubicBezTo>
                  <a:cubicBezTo>
                    <a:pt x="1088" y="420"/>
                    <a:pt x="1088" y="420"/>
                    <a:pt x="1088" y="420"/>
                  </a:cubicBezTo>
                  <a:cubicBezTo>
                    <a:pt x="1088" y="453"/>
                    <a:pt x="1061" y="480"/>
                    <a:pt x="1028" y="480"/>
                  </a:cubicBezTo>
                  <a:cubicBezTo>
                    <a:pt x="995" y="480"/>
                    <a:pt x="968" y="453"/>
                    <a:pt x="968" y="420"/>
                  </a:cubicBezTo>
                  <a:lnTo>
                    <a:pt x="968" y="300"/>
                  </a:lnTo>
                  <a:close/>
                  <a:moveTo>
                    <a:pt x="360" y="180"/>
                  </a:moveTo>
                  <a:cubicBezTo>
                    <a:pt x="360" y="147"/>
                    <a:pt x="387" y="120"/>
                    <a:pt x="420" y="120"/>
                  </a:cubicBezTo>
                  <a:cubicBezTo>
                    <a:pt x="453" y="120"/>
                    <a:pt x="480" y="147"/>
                    <a:pt x="480" y="180"/>
                  </a:cubicBezTo>
                  <a:cubicBezTo>
                    <a:pt x="480" y="420"/>
                    <a:pt x="480" y="420"/>
                    <a:pt x="480" y="420"/>
                  </a:cubicBezTo>
                  <a:cubicBezTo>
                    <a:pt x="480" y="453"/>
                    <a:pt x="453" y="480"/>
                    <a:pt x="420" y="480"/>
                  </a:cubicBezTo>
                  <a:cubicBezTo>
                    <a:pt x="387" y="480"/>
                    <a:pt x="360" y="453"/>
                    <a:pt x="360" y="420"/>
                  </a:cubicBezTo>
                  <a:lnTo>
                    <a:pt x="360" y="180"/>
                  </a:lnTo>
                  <a:close/>
                  <a:moveTo>
                    <a:pt x="1508" y="1928"/>
                  </a:moveTo>
                  <a:cubicBezTo>
                    <a:pt x="1276" y="1928"/>
                    <a:pt x="1088" y="1740"/>
                    <a:pt x="1088" y="1508"/>
                  </a:cubicBezTo>
                  <a:cubicBezTo>
                    <a:pt x="1088" y="1276"/>
                    <a:pt x="1276" y="1088"/>
                    <a:pt x="1508" y="1088"/>
                  </a:cubicBezTo>
                  <a:cubicBezTo>
                    <a:pt x="1740" y="1088"/>
                    <a:pt x="1928" y="1276"/>
                    <a:pt x="1928" y="1508"/>
                  </a:cubicBezTo>
                  <a:cubicBezTo>
                    <a:pt x="1928" y="1740"/>
                    <a:pt x="1740" y="1928"/>
                    <a:pt x="1508" y="1928"/>
                  </a:cubicBezTo>
                  <a:close/>
                  <a:moveTo>
                    <a:pt x="1928" y="1169"/>
                  </a:moveTo>
                  <a:cubicBezTo>
                    <a:pt x="1829" y="1046"/>
                    <a:pt x="1677" y="968"/>
                    <a:pt x="1508" y="968"/>
                  </a:cubicBezTo>
                  <a:cubicBezTo>
                    <a:pt x="1378" y="968"/>
                    <a:pt x="1259" y="1014"/>
                    <a:pt x="1166" y="1091"/>
                  </a:cubicBezTo>
                  <a:cubicBezTo>
                    <a:pt x="1160" y="1089"/>
                    <a:pt x="1154" y="1088"/>
                    <a:pt x="1148" y="1088"/>
                  </a:cubicBezTo>
                  <a:cubicBezTo>
                    <a:pt x="908" y="1088"/>
                    <a:pt x="908" y="1088"/>
                    <a:pt x="908" y="1088"/>
                  </a:cubicBezTo>
                  <a:cubicBezTo>
                    <a:pt x="875" y="1088"/>
                    <a:pt x="848" y="1115"/>
                    <a:pt x="848" y="1148"/>
                  </a:cubicBezTo>
                  <a:cubicBezTo>
                    <a:pt x="848" y="1181"/>
                    <a:pt x="875" y="1208"/>
                    <a:pt x="908" y="1208"/>
                  </a:cubicBezTo>
                  <a:cubicBezTo>
                    <a:pt x="1059" y="1208"/>
                    <a:pt x="1059" y="1208"/>
                    <a:pt x="1059" y="1208"/>
                  </a:cubicBezTo>
                  <a:cubicBezTo>
                    <a:pt x="1012" y="1278"/>
                    <a:pt x="981" y="1360"/>
                    <a:pt x="971" y="1448"/>
                  </a:cubicBezTo>
                  <a:cubicBezTo>
                    <a:pt x="908" y="1448"/>
                    <a:pt x="908" y="1448"/>
                    <a:pt x="908" y="1448"/>
                  </a:cubicBezTo>
                  <a:cubicBezTo>
                    <a:pt x="875" y="1448"/>
                    <a:pt x="848" y="1475"/>
                    <a:pt x="848" y="1508"/>
                  </a:cubicBezTo>
                  <a:cubicBezTo>
                    <a:pt x="848" y="1541"/>
                    <a:pt x="875" y="1568"/>
                    <a:pt x="908" y="1568"/>
                  </a:cubicBezTo>
                  <a:cubicBezTo>
                    <a:pt x="971" y="1568"/>
                    <a:pt x="971" y="1568"/>
                    <a:pt x="971" y="1568"/>
                  </a:cubicBezTo>
                  <a:cubicBezTo>
                    <a:pt x="981" y="1656"/>
                    <a:pt x="1012" y="1738"/>
                    <a:pt x="1059" y="1808"/>
                  </a:cubicBezTo>
                  <a:cubicBezTo>
                    <a:pt x="180" y="1808"/>
                    <a:pt x="180" y="1808"/>
                    <a:pt x="180" y="1808"/>
                  </a:cubicBezTo>
                  <a:cubicBezTo>
                    <a:pt x="147" y="1808"/>
                    <a:pt x="120" y="1781"/>
                    <a:pt x="120" y="1748"/>
                  </a:cubicBezTo>
                  <a:cubicBezTo>
                    <a:pt x="120" y="848"/>
                    <a:pt x="120" y="848"/>
                    <a:pt x="120" y="848"/>
                  </a:cubicBezTo>
                  <a:cubicBezTo>
                    <a:pt x="1928" y="848"/>
                    <a:pt x="1928" y="848"/>
                    <a:pt x="1928" y="848"/>
                  </a:cubicBezTo>
                  <a:lnTo>
                    <a:pt x="1928" y="1169"/>
                  </a:lnTo>
                  <a:close/>
                  <a:moveTo>
                    <a:pt x="1928" y="728"/>
                  </a:moveTo>
                  <a:cubicBezTo>
                    <a:pt x="120" y="728"/>
                    <a:pt x="120" y="728"/>
                    <a:pt x="120" y="728"/>
                  </a:cubicBezTo>
                  <a:cubicBezTo>
                    <a:pt x="120" y="420"/>
                    <a:pt x="120" y="420"/>
                    <a:pt x="120" y="420"/>
                  </a:cubicBezTo>
                  <a:cubicBezTo>
                    <a:pt x="120" y="387"/>
                    <a:pt x="147" y="360"/>
                    <a:pt x="180" y="360"/>
                  </a:cubicBezTo>
                  <a:cubicBezTo>
                    <a:pt x="240" y="360"/>
                    <a:pt x="240" y="360"/>
                    <a:pt x="240" y="360"/>
                  </a:cubicBezTo>
                  <a:cubicBezTo>
                    <a:pt x="240" y="420"/>
                    <a:pt x="240" y="420"/>
                    <a:pt x="240" y="420"/>
                  </a:cubicBezTo>
                  <a:cubicBezTo>
                    <a:pt x="240" y="519"/>
                    <a:pt x="321" y="600"/>
                    <a:pt x="420" y="600"/>
                  </a:cubicBezTo>
                  <a:cubicBezTo>
                    <a:pt x="519" y="600"/>
                    <a:pt x="600" y="519"/>
                    <a:pt x="600" y="420"/>
                  </a:cubicBezTo>
                  <a:cubicBezTo>
                    <a:pt x="600" y="360"/>
                    <a:pt x="600" y="360"/>
                    <a:pt x="600" y="360"/>
                  </a:cubicBezTo>
                  <a:cubicBezTo>
                    <a:pt x="848" y="360"/>
                    <a:pt x="848" y="360"/>
                    <a:pt x="848" y="360"/>
                  </a:cubicBezTo>
                  <a:cubicBezTo>
                    <a:pt x="848" y="420"/>
                    <a:pt x="848" y="420"/>
                    <a:pt x="848" y="420"/>
                  </a:cubicBezTo>
                  <a:cubicBezTo>
                    <a:pt x="848" y="519"/>
                    <a:pt x="929" y="600"/>
                    <a:pt x="1028" y="600"/>
                  </a:cubicBezTo>
                  <a:cubicBezTo>
                    <a:pt x="1127" y="600"/>
                    <a:pt x="1208" y="519"/>
                    <a:pt x="1208" y="420"/>
                  </a:cubicBezTo>
                  <a:cubicBezTo>
                    <a:pt x="1208" y="360"/>
                    <a:pt x="1208" y="360"/>
                    <a:pt x="1208" y="360"/>
                  </a:cubicBezTo>
                  <a:cubicBezTo>
                    <a:pt x="1448" y="360"/>
                    <a:pt x="1448" y="360"/>
                    <a:pt x="1448" y="360"/>
                  </a:cubicBezTo>
                  <a:cubicBezTo>
                    <a:pt x="1448" y="420"/>
                    <a:pt x="1448" y="420"/>
                    <a:pt x="1448" y="420"/>
                  </a:cubicBezTo>
                  <a:cubicBezTo>
                    <a:pt x="1448" y="519"/>
                    <a:pt x="1529" y="600"/>
                    <a:pt x="1628" y="600"/>
                  </a:cubicBezTo>
                  <a:cubicBezTo>
                    <a:pt x="1727" y="600"/>
                    <a:pt x="1808" y="519"/>
                    <a:pt x="1808" y="420"/>
                  </a:cubicBezTo>
                  <a:cubicBezTo>
                    <a:pt x="1808" y="360"/>
                    <a:pt x="1808" y="360"/>
                    <a:pt x="1808" y="360"/>
                  </a:cubicBezTo>
                  <a:cubicBezTo>
                    <a:pt x="1868" y="360"/>
                    <a:pt x="1868" y="360"/>
                    <a:pt x="1868" y="360"/>
                  </a:cubicBezTo>
                  <a:cubicBezTo>
                    <a:pt x="1901" y="360"/>
                    <a:pt x="1928" y="387"/>
                    <a:pt x="1928" y="420"/>
                  </a:cubicBezTo>
                  <a:lnTo>
                    <a:pt x="1928" y="7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DC2BF49B-E6CA-4E19-BE16-748881131606}"/>
              </a:ext>
            </a:extLst>
          </p:cNvPr>
          <p:cNvGrpSpPr>
            <a:grpSpLocks noChangeAspect="1"/>
          </p:cNvGrpSpPr>
          <p:nvPr/>
        </p:nvGrpSpPr>
        <p:grpSpPr>
          <a:xfrm>
            <a:off x="8033717" y="1956770"/>
            <a:ext cx="261009" cy="360000"/>
            <a:chOff x="6673850" y="4457700"/>
            <a:chExt cx="603250" cy="857250"/>
          </a:xfrm>
        </p:grpSpPr>
        <p:sp>
          <p:nvSpPr>
            <p:cNvPr id="594" name="Freeform 188">
              <a:extLst>
                <a:ext uri="{FF2B5EF4-FFF2-40B4-BE49-F238E27FC236}">
                  <a16:creationId xmlns:a16="http://schemas.microsoft.com/office/drawing/2014/main" id="{277BA5B7-D786-400C-B207-7ABCA59571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73850" y="4457700"/>
              <a:ext cx="603250" cy="857250"/>
            </a:xfrm>
            <a:custGeom>
              <a:avLst/>
              <a:gdLst>
                <a:gd name="T0" fmla="*/ 720 w 1440"/>
                <a:gd name="T1" fmla="*/ 0 h 2048"/>
                <a:gd name="T2" fmla="*/ 0 w 1440"/>
                <a:gd name="T3" fmla="*/ 720 h 2048"/>
                <a:gd name="T4" fmla="*/ 107 w 1440"/>
                <a:gd name="T5" fmla="*/ 1099 h 2048"/>
                <a:gd name="T6" fmla="*/ 679 w 1440"/>
                <a:gd name="T7" fmla="*/ 2020 h 2048"/>
                <a:gd name="T8" fmla="*/ 730 w 1440"/>
                <a:gd name="T9" fmla="*/ 2048 h 2048"/>
                <a:gd name="T10" fmla="*/ 730 w 1440"/>
                <a:gd name="T11" fmla="*/ 2048 h 2048"/>
                <a:gd name="T12" fmla="*/ 781 w 1440"/>
                <a:gd name="T13" fmla="*/ 2019 h 2048"/>
                <a:gd name="T14" fmla="*/ 1338 w 1440"/>
                <a:gd name="T15" fmla="*/ 1089 h 2048"/>
                <a:gd name="T16" fmla="*/ 1440 w 1440"/>
                <a:gd name="T17" fmla="*/ 720 h 2048"/>
                <a:gd name="T18" fmla="*/ 720 w 1440"/>
                <a:gd name="T19" fmla="*/ 0 h 2048"/>
                <a:gd name="T20" fmla="*/ 1235 w 1440"/>
                <a:gd name="T21" fmla="*/ 1027 h 2048"/>
                <a:gd name="T22" fmla="*/ 729 w 1440"/>
                <a:gd name="T23" fmla="*/ 1873 h 2048"/>
                <a:gd name="T24" fmla="*/ 209 w 1440"/>
                <a:gd name="T25" fmla="*/ 1035 h 2048"/>
                <a:gd name="T26" fmla="*/ 119 w 1440"/>
                <a:gd name="T27" fmla="*/ 720 h 2048"/>
                <a:gd name="T28" fmla="*/ 720 w 1440"/>
                <a:gd name="T29" fmla="*/ 119 h 2048"/>
                <a:gd name="T30" fmla="*/ 1320 w 1440"/>
                <a:gd name="T31" fmla="*/ 720 h 2048"/>
                <a:gd name="T32" fmla="*/ 1235 w 1440"/>
                <a:gd name="T33" fmla="*/ 1027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0" h="2048">
                  <a:moveTo>
                    <a:pt x="720" y="0"/>
                  </a:moveTo>
                  <a:cubicBezTo>
                    <a:pt x="323" y="0"/>
                    <a:pt x="0" y="323"/>
                    <a:pt x="0" y="720"/>
                  </a:cubicBezTo>
                  <a:cubicBezTo>
                    <a:pt x="0" y="854"/>
                    <a:pt x="37" y="985"/>
                    <a:pt x="107" y="1099"/>
                  </a:cubicBezTo>
                  <a:cubicBezTo>
                    <a:pt x="679" y="2020"/>
                    <a:pt x="679" y="2020"/>
                    <a:pt x="679" y="2020"/>
                  </a:cubicBezTo>
                  <a:cubicBezTo>
                    <a:pt x="690" y="2037"/>
                    <a:pt x="709" y="2048"/>
                    <a:pt x="730" y="2048"/>
                  </a:cubicBezTo>
                  <a:cubicBezTo>
                    <a:pt x="730" y="2048"/>
                    <a:pt x="730" y="2048"/>
                    <a:pt x="730" y="2048"/>
                  </a:cubicBezTo>
                  <a:cubicBezTo>
                    <a:pt x="751" y="2048"/>
                    <a:pt x="771" y="2037"/>
                    <a:pt x="781" y="2019"/>
                  </a:cubicBezTo>
                  <a:cubicBezTo>
                    <a:pt x="1338" y="1089"/>
                    <a:pt x="1338" y="1089"/>
                    <a:pt x="1338" y="1089"/>
                  </a:cubicBezTo>
                  <a:cubicBezTo>
                    <a:pt x="1405" y="978"/>
                    <a:pt x="1440" y="850"/>
                    <a:pt x="1440" y="720"/>
                  </a:cubicBezTo>
                  <a:cubicBezTo>
                    <a:pt x="1440" y="323"/>
                    <a:pt x="1117" y="0"/>
                    <a:pt x="720" y="0"/>
                  </a:cubicBezTo>
                  <a:close/>
                  <a:moveTo>
                    <a:pt x="1235" y="1027"/>
                  </a:moveTo>
                  <a:cubicBezTo>
                    <a:pt x="729" y="1873"/>
                    <a:pt x="729" y="1873"/>
                    <a:pt x="729" y="1873"/>
                  </a:cubicBezTo>
                  <a:cubicBezTo>
                    <a:pt x="209" y="1035"/>
                    <a:pt x="209" y="1035"/>
                    <a:pt x="209" y="1035"/>
                  </a:cubicBezTo>
                  <a:cubicBezTo>
                    <a:pt x="151" y="941"/>
                    <a:pt x="119" y="832"/>
                    <a:pt x="119" y="720"/>
                  </a:cubicBezTo>
                  <a:cubicBezTo>
                    <a:pt x="119" y="389"/>
                    <a:pt x="389" y="119"/>
                    <a:pt x="720" y="119"/>
                  </a:cubicBezTo>
                  <a:cubicBezTo>
                    <a:pt x="1051" y="119"/>
                    <a:pt x="1320" y="389"/>
                    <a:pt x="1320" y="720"/>
                  </a:cubicBezTo>
                  <a:cubicBezTo>
                    <a:pt x="1320" y="828"/>
                    <a:pt x="1291" y="935"/>
                    <a:pt x="1235" y="10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Freeform 189">
              <a:extLst>
                <a:ext uri="{FF2B5EF4-FFF2-40B4-BE49-F238E27FC236}">
                  <a16:creationId xmlns:a16="http://schemas.microsoft.com/office/drawing/2014/main" id="{24DDA24C-F361-49B1-A154-17745B4D84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4663" y="4608513"/>
              <a:ext cx="301625" cy="301625"/>
            </a:xfrm>
            <a:custGeom>
              <a:avLst/>
              <a:gdLst>
                <a:gd name="T0" fmla="*/ 360 w 720"/>
                <a:gd name="T1" fmla="*/ 0 h 720"/>
                <a:gd name="T2" fmla="*/ 0 w 720"/>
                <a:gd name="T3" fmla="*/ 360 h 720"/>
                <a:gd name="T4" fmla="*/ 360 w 720"/>
                <a:gd name="T5" fmla="*/ 720 h 720"/>
                <a:gd name="T6" fmla="*/ 720 w 720"/>
                <a:gd name="T7" fmla="*/ 360 h 720"/>
                <a:gd name="T8" fmla="*/ 360 w 720"/>
                <a:gd name="T9" fmla="*/ 0 h 720"/>
                <a:gd name="T10" fmla="*/ 360 w 720"/>
                <a:gd name="T11" fmla="*/ 601 h 720"/>
                <a:gd name="T12" fmla="*/ 119 w 720"/>
                <a:gd name="T13" fmla="*/ 360 h 720"/>
                <a:gd name="T14" fmla="*/ 360 w 720"/>
                <a:gd name="T15" fmla="*/ 119 h 720"/>
                <a:gd name="T16" fmla="*/ 600 w 720"/>
                <a:gd name="T17" fmla="*/ 360 h 720"/>
                <a:gd name="T18" fmla="*/ 360 w 720"/>
                <a:gd name="T19" fmla="*/ 601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0" h="720">
                  <a:moveTo>
                    <a:pt x="360" y="0"/>
                  </a:moveTo>
                  <a:cubicBezTo>
                    <a:pt x="161" y="0"/>
                    <a:pt x="0" y="161"/>
                    <a:pt x="0" y="360"/>
                  </a:cubicBezTo>
                  <a:cubicBezTo>
                    <a:pt x="0" y="557"/>
                    <a:pt x="159" y="720"/>
                    <a:pt x="360" y="720"/>
                  </a:cubicBezTo>
                  <a:cubicBezTo>
                    <a:pt x="564" y="720"/>
                    <a:pt x="720" y="555"/>
                    <a:pt x="720" y="360"/>
                  </a:cubicBezTo>
                  <a:cubicBezTo>
                    <a:pt x="720" y="161"/>
                    <a:pt x="559" y="0"/>
                    <a:pt x="360" y="0"/>
                  </a:cubicBezTo>
                  <a:close/>
                  <a:moveTo>
                    <a:pt x="360" y="601"/>
                  </a:moveTo>
                  <a:cubicBezTo>
                    <a:pt x="227" y="601"/>
                    <a:pt x="119" y="493"/>
                    <a:pt x="119" y="360"/>
                  </a:cubicBezTo>
                  <a:cubicBezTo>
                    <a:pt x="119" y="228"/>
                    <a:pt x="228" y="119"/>
                    <a:pt x="360" y="119"/>
                  </a:cubicBezTo>
                  <a:cubicBezTo>
                    <a:pt x="492" y="119"/>
                    <a:pt x="600" y="228"/>
                    <a:pt x="600" y="360"/>
                  </a:cubicBezTo>
                  <a:cubicBezTo>
                    <a:pt x="600" y="491"/>
                    <a:pt x="495" y="601"/>
                    <a:pt x="360" y="60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6" name="Group 595">
            <a:extLst>
              <a:ext uri="{FF2B5EF4-FFF2-40B4-BE49-F238E27FC236}">
                <a16:creationId xmlns:a16="http://schemas.microsoft.com/office/drawing/2014/main" id="{57D74B76-4D60-4DF3-87AE-80331A0E1926}"/>
              </a:ext>
            </a:extLst>
          </p:cNvPr>
          <p:cNvGrpSpPr>
            <a:grpSpLocks noChangeAspect="1"/>
          </p:cNvGrpSpPr>
          <p:nvPr/>
        </p:nvGrpSpPr>
        <p:grpSpPr>
          <a:xfrm>
            <a:off x="10826641" y="3520620"/>
            <a:ext cx="412740" cy="360000"/>
            <a:chOff x="9310688" y="1982788"/>
            <a:chExt cx="285750" cy="249238"/>
          </a:xfrm>
          <a:solidFill>
            <a:schemeClr val="bg1"/>
          </a:solidFill>
        </p:grpSpPr>
        <p:sp>
          <p:nvSpPr>
            <p:cNvPr id="597" name="Rectangle 4148">
              <a:extLst>
                <a:ext uri="{FF2B5EF4-FFF2-40B4-BE49-F238E27FC236}">
                  <a16:creationId xmlns:a16="http://schemas.microsoft.com/office/drawing/2014/main" id="{A2B94F71-357A-4BEC-949E-F27B643D0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4988" y="2135188"/>
              <a:ext cx="5715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Freeform 4149">
              <a:extLst>
                <a:ext uri="{FF2B5EF4-FFF2-40B4-BE49-F238E27FC236}">
                  <a16:creationId xmlns:a16="http://schemas.microsoft.com/office/drawing/2014/main" id="{477ACE1C-72BF-47DE-9E30-1474A25AA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9738" y="2163763"/>
              <a:ext cx="247650" cy="68263"/>
            </a:xfrm>
            <a:custGeom>
              <a:avLst/>
              <a:gdLst>
                <a:gd name="T0" fmla="*/ 510 w 781"/>
                <a:gd name="T1" fmla="*/ 15 h 211"/>
                <a:gd name="T2" fmla="*/ 510 w 781"/>
                <a:gd name="T3" fmla="*/ 19 h 211"/>
                <a:gd name="T4" fmla="*/ 509 w 781"/>
                <a:gd name="T5" fmla="*/ 22 h 211"/>
                <a:gd name="T6" fmla="*/ 508 w 781"/>
                <a:gd name="T7" fmla="*/ 24 h 211"/>
                <a:gd name="T8" fmla="*/ 506 w 781"/>
                <a:gd name="T9" fmla="*/ 26 h 211"/>
                <a:gd name="T10" fmla="*/ 504 w 781"/>
                <a:gd name="T11" fmla="*/ 28 h 211"/>
                <a:gd name="T12" fmla="*/ 502 w 781"/>
                <a:gd name="T13" fmla="*/ 29 h 211"/>
                <a:gd name="T14" fmla="*/ 498 w 781"/>
                <a:gd name="T15" fmla="*/ 30 h 211"/>
                <a:gd name="T16" fmla="*/ 495 w 781"/>
                <a:gd name="T17" fmla="*/ 30 h 211"/>
                <a:gd name="T18" fmla="*/ 285 w 781"/>
                <a:gd name="T19" fmla="*/ 30 h 211"/>
                <a:gd name="T20" fmla="*/ 282 w 781"/>
                <a:gd name="T21" fmla="*/ 30 h 211"/>
                <a:gd name="T22" fmla="*/ 280 w 781"/>
                <a:gd name="T23" fmla="*/ 29 h 211"/>
                <a:gd name="T24" fmla="*/ 276 w 781"/>
                <a:gd name="T25" fmla="*/ 28 h 211"/>
                <a:gd name="T26" fmla="*/ 274 w 781"/>
                <a:gd name="T27" fmla="*/ 26 h 211"/>
                <a:gd name="T28" fmla="*/ 272 w 781"/>
                <a:gd name="T29" fmla="*/ 24 h 211"/>
                <a:gd name="T30" fmla="*/ 271 w 781"/>
                <a:gd name="T31" fmla="*/ 22 h 211"/>
                <a:gd name="T32" fmla="*/ 270 w 781"/>
                <a:gd name="T33" fmla="*/ 19 h 211"/>
                <a:gd name="T34" fmla="*/ 270 w 781"/>
                <a:gd name="T35" fmla="*/ 15 h 211"/>
                <a:gd name="T36" fmla="*/ 270 w 781"/>
                <a:gd name="T37" fmla="*/ 0 h 211"/>
                <a:gd name="T38" fmla="*/ 0 w 781"/>
                <a:gd name="T39" fmla="*/ 0 h 211"/>
                <a:gd name="T40" fmla="*/ 0 w 781"/>
                <a:gd name="T41" fmla="*/ 196 h 211"/>
                <a:gd name="T42" fmla="*/ 0 w 781"/>
                <a:gd name="T43" fmla="*/ 199 h 211"/>
                <a:gd name="T44" fmla="*/ 1 w 781"/>
                <a:gd name="T45" fmla="*/ 202 h 211"/>
                <a:gd name="T46" fmla="*/ 2 w 781"/>
                <a:gd name="T47" fmla="*/ 204 h 211"/>
                <a:gd name="T48" fmla="*/ 4 w 781"/>
                <a:gd name="T49" fmla="*/ 206 h 211"/>
                <a:gd name="T50" fmla="*/ 6 w 781"/>
                <a:gd name="T51" fmla="*/ 208 h 211"/>
                <a:gd name="T52" fmla="*/ 9 w 781"/>
                <a:gd name="T53" fmla="*/ 209 h 211"/>
                <a:gd name="T54" fmla="*/ 12 w 781"/>
                <a:gd name="T55" fmla="*/ 210 h 211"/>
                <a:gd name="T56" fmla="*/ 15 w 781"/>
                <a:gd name="T57" fmla="*/ 211 h 211"/>
                <a:gd name="T58" fmla="*/ 766 w 781"/>
                <a:gd name="T59" fmla="*/ 211 h 211"/>
                <a:gd name="T60" fmla="*/ 768 w 781"/>
                <a:gd name="T61" fmla="*/ 210 h 211"/>
                <a:gd name="T62" fmla="*/ 772 w 781"/>
                <a:gd name="T63" fmla="*/ 209 h 211"/>
                <a:gd name="T64" fmla="*/ 774 w 781"/>
                <a:gd name="T65" fmla="*/ 208 h 211"/>
                <a:gd name="T66" fmla="*/ 776 w 781"/>
                <a:gd name="T67" fmla="*/ 206 h 211"/>
                <a:gd name="T68" fmla="*/ 778 w 781"/>
                <a:gd name="T69" fmla="*/ 204 h 211"/>
                <a:gd name="T70" fmla="*/ 780 w 781"/>
                <a:gd name="T71" fmla="*/ 202 h 211"/>
                <a:gd name="T72" fmla="*/ 780 w 781"/>
                <a:gd name="T73" fmla="*/ 199 h 211"/>
                <a:gd name="T74" fmla="*/ 781 w 781"/>
                <a:gd name="T75" fmla="*/ 196 h 211"/>
                <a:gd name="T76" fmla="*/ 781 w 781"/>
                <a:gd name="T77" fmla="*/ 0 h 211"/>
                <a:gd name="T78" fmla="*/ 510 w 781"/>
                <a:gd name="T79" fmla="*/ 0 h 211"/>
                <a:gd name="T80" fmla="*/ 510 w 781"/>
                <a:gd name="T81" fmla="*/ 15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81" h="211">
                  <a:moveTo>
                    <a:pt x="510" y="15"/>
                  </a:moveTo>
                  <a:lnTo>
                    <a:pt x="510" y="19"/>
                  </a:lnTo>
                  <a:lnTo>
                    <a:pt x="509" y="22"/>
                  </a:lnTo>
                  <a:lnTo>
                    <a:pt x="508" y="24"/>
                  </a:lnTo>
                  <a:lnTo>
                    <a:pt x="506" y="26"/>
                  </a:lnTo>
                  <a:lnTo>
                    <a:pt x="504" y="28"/>
                  </a:lnTo>
                  <a:lnTo>
                    <a:pt x="502" y="29"/>
                  </a:lnTo>
                  <a:lnTo>
                    <a:pt x="498" y="30"/>
                  </a:lnTo>
                  <a:lnTo>
                    <a:pt x="495" y="30"/>
                  </a:lnTo>
                  <a:lnTo>
                    <a:pt x="285" y="30"/>
                  </a:lnTo>
                  <a:lnTo>
                    <a:pt x="282" y="30"/>
                  </a:lnTo>
                  <a:lnTo>
                    <a:pt x="280" y="29"/>
                  </a:lnTo>
                  <a:lnTo>
                    <a:pt x="276" y="28"/>
                  </a:lnTo>
                  <a:lnTo>
                    <a:pt x="274" y="26"/>
                  </a:lnTo>
                  <a:lnTo>
                    <a:pt x="272" y="24"/>
                  </a:lnTo>
                  <a:lnTo>
                    <a:pt x="271" y="22"/>
                  </a:lnTo>
                  <a:lnTo>
                    <a:pt x="270" y="19"/>
                  </a:lnTo>
                  <a:lnTo>
                    <a:pt x="270" y="15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196"/>
                  </a:lnTo>
                  <a:lnTo>
                    <a:pt x="0" y="199"/>
                  </a:lnTo>
                  <a:lnTo>
                    <a:pt x="1" y="202"/>
                  </a:lnTo>
                  <a:lnTo>
                    <a:pt x="2" y="204"/>
                  </a:lnTo>
                  <a:lnTo>
                    <a:pt x="4" y="206"/>
                  </a:lnTo>
                  <a:lnTo>
                    <a:pt x="6" y="208"/>
                  </a:lnTo>
                  <a:lnTo>
                    <a:pt x="9" y="209"/>
                  </a:lnTo>
                  <a:lnTo>
                    <a:pt x="12" y="210"/>
                  </a:lnTo>
                  <a:lnTo>
                    <a:pt x="15" y="211"/>
                  </a:lnTo>
                  <a:lnTo>
                    <a:pt x="766" y="211"/>
                  </a:lnTo>
                  <a:lnTo>
                    <a:pt x="768" y="210"/>
                  </a:lnTo>
                  <a:lnTo>
                    <a:pt x="772" y="209"/>
                  </a:lnTo>
                  <a:lnTo>
                    <a:pt x="774" y="208"/>
                  </a:lnTo>
                  <a:lnTo>
                    <a:pt x="776" y="206"/>
                  </a:lnTo>
                  <a:lnTo>
                    <a:pt x="778" y="204"/>
                  </a:lnTo>
                  <a:lnTo>
                    <a:pt x="780" y="202"/>
                  </a:lnTo>
                  <a:lnTo>
                    <a:pt x="780" y="199"/>
                  </a:lnTo>
                  <a:lnTo>
                    <a:pt x="781" y="196"/>
                  </a:lnTo>
                  <a:lnTo>
                    <a:pt x="781" y="0"/>
                  </a:lnTo>
                  <a:lnTo>
                    <a:pt x="510" y="0"/>
                  </a:lnTo>
                  <a:lnTo>
                    <a:pt x="51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" name="Freeform 4150">
              <a:extLst>
                <a:ext uri="{FF2B5EF4-FFF2-40B4-BE49-F238E27FC236}">
                  <a16:creationId xmlns:a16="http://schemas.microsoft.com/office/drawing/2014/main" id="{F3BC7237-9385-4E7F-83A4-4BBF01A22C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0688" y="1982788"/>
              <a:ext cx="285750" cy="171450"/>
            </a:xfrm>
            <a:custGeom>
              <a:avLst/>
              <a:gdLst>
                <a:gd name="T0" fmla="*/ 300 w 901"/>
                <a:gd name="T1" fmla="*/ 135 h 540"/>
                <a:gd name="T2" fmla="*/ 304 w 901"/>
                <a:gd name="T3" fmla="*/ 104 h 540"/>
                <a:gd name="T4" fmla="*/ 316 w 901"/>
                <a:gd name="T5" fmla="*/ 76 h 540"/>
                <a:gd name="T6" fmla="*/ 334 w 901"/>
                <a:gd name="T7" fmla="*/ 54 h 540"/>
                <a:gd name="T8" fmla="*/ 357 w 901"/>
                <a:gd name="T9" fmla="*/ 38 h 540"/>
                <a:gd name="T10" fmla="*/ 384 w 901"/>
                <a:gd name="T11" fmla="*/ 30 h 540"/>
                <a:gd name="T12" fmla="*/ 517 w 901"/>
                <a:gd name="T13" fmla="*/ 30 h 540"/>
                <a:gd name="T14" fmla="*/ 543 w 901"/>
                <a:gd name="T15" fmla="*/ 38 h 540"/>
                <a:gd name="T16" fmla="*/ 567 w 901"/>
                <a:gd name="T17" fmla="*/ 54 h 540"/>
                <a:gd name="T18" fmla="*/ 584 w 901"/>
                <a:gd name="T19" fmla="*/ 76 h 540"/>
                <a:gd name="T20" fmla="*/ 596 w 901"/>
                <a:gd name="T21" fmla="*/ 104 h 540"/>
                <a:gd name="T22" fmla="*/ 600 w 901"/>
                <a:gd name="T23" fmla="*/ 135 h 540"/>
                <a:gd name="T24" fmla="*/ 813 w 901"/>
                <a:gd name="T25" fmla="*/ 150 h 540"/>
                <a:gd name="T26" fmla="*/ 630 w 901"/>
                <a:gd name="T27" fmla="*/ 135 h 540"/>
                <a:gd name="T28" fmla="*/ 625 w 901"/>
                <a:gd name="T29" fmla="*/ 94 h 540"/>
                <a:gd name="T30" fmla="*/ 610 w 901"/>
                <a:gd name="T31" fmla="*/ 59 h 540"/>
                <a:gd name="T32" fmla="*/ 585 w 901"/>
                <a:gd name="T33" fmla="*/ 30 h 540"/>
                <a:gd name="T34" fmla="*/ 555 w 901"/>
                <a:gd name="T35" fmla="*/ 11 h 540"/>
                <a:gd name="T36" fmla="*/ 520 w 901"/>
                <a:gd name="T37" fmla="*/ 0 h 540"/>
                <a:gd name="T38" fmla="*/ 380 w 901"/>
                <a:gd name="T39" fmla="*/ 0 h 540"/>
                <a:gd name="T40" fmla="*/ 345 w 901"/>
                <a:gd name="T41" fmla="*/ 11 h 540"/>
                <a:gd name="T42" fmla="*/ 315 w 901"/>
                <a:gd name="T43" fmla="*/ 30 h 540"/>
                <a:gd name="T44" fmla="*/ 291 w 901"/>
                <a:gd name="T45" fmla="*/ 59 h 540"/>
                <a:gd name="T46" fmla="*/ 275 w 901"/>
                <a:gd name="T47" fmla="*/ 94 h 540"/>
                <a:gd name="T48" fmla="*/ 270 w 901"/>
                <a:gd name="T49" fmla="*/ 135 h 540"/>
                <a:gd name="T50" fmla="*/ 88 w 901"/>
                <a:gd name="T51" fmla="*/ 150 h 540"/>
                <a:gd name="T52" fmla="*/ 66 w 901"/>
                <a:gd name="T53" fmla="*/ 160 h 540"/>
                <a:gd name="T54" fmla="*/ 42 w 901"/>
                <a:gd name="T55" fmla="*/ 176 h 540"/>
                <a:gd name="T56" fmla="*/ 22 w 901"/>
                <a:gd name="T57" fmla="*/ 195 h 540"/>
                <a:gd name="T58" fmla="*/ 8 w 901"/>
                <a:gd name="T59" fmla="*/ 217 h 540"/>
                <a:gd name="T60" fmla="*/ 1 w 901"/>
                <a:gd name="T61" fmla="*/ 240 h 540"/>
                <a:gd name="T62" fmla="*/ 0 w 901"/>
                <a:gd name="T63" fmla="*/ 540 h 540"/>
                <a:gd name="T64" fmla="*/ 330 w 901"/>
                <a:gd name="T65" fmla="*/ 540 h 540"/>
                <a:gd name="T66" fmla="*/ 331 w 901"/>
                <a:gd name="T67" fmla="*/ 460 h 540"/>
                <a:gd name="T68" fmla="*/ 336 w 901"/>
                <a:gd name="T69" fmla="*/ 453 h 540"/>
                <a:gd name="T70" fmla="*/ 345 w 901"/>
                <a:gd name="T71" fmla="*/ 450 h 540"/>
                <a:gd name="T72" fmla="*/ 562 w 901"/>
                <a:gd name="T73" fmla="*/ 451 h 540"/>
                <a:gd name="T74" fmla="*/ 568 w 901"/>
                <a:gd name="T75" fmla="*/ 457 h 540"/>
                <a:gd name="T76" fmla="*/ 570 w 901"/>
                <a:gd name="T77" fmla="*/ 465 h 540"/>
                <a:gd name="T78" fmla="*/ 871 w 901"/>
                <a:gd name="T79" fmla="*/ 540 h 540"/>
                <a:gd name="T80" fmla="*/ 900 w 901"/>
                <a:gd name="T81" fmla="*/ 249 h 540"/>
                <a:gd name="T82" fmla="*/ 895 w 901"/>
                <a:gd name="T83" fmla="*/ 224 h 540"/>
                <a:gd name="T84" fmla="*/ 883 w 901"/>
                <a:gd name="T85" fmla="*/ 202 h 540"/>
                <a:gd name="T86" fmla="*/ 866 w 901"/>
                <a:gd name="T87" fmla="*/ 181 h 540"/>
                <a:gd name="T88" fmla="*/ 843 w 901"/>
                <a:gd name="T89" fmla="*/ 164 h 540"/>
                <a:gd name="T90" fmla="*/ 816 w 901"/>
                <a:gd name="T91" fmla="*/ 151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01" h="540">
                  <a:moveTo>
                    <a:pt x="600" y="150"/>
                  </a:moveTo>
                  <a:lnTo>
                    <a:pt x="300" y="150"/>
                  </a:lnTo>
                  <a:lnTo>
                    <a:pt x="300" y="135"/>
                  </a:lnTo>
                  <a:lnTo>
                    <a:pt x="300" y="124"/>
                  </a:lnTo>
                  <a:lnTo>
                    <a:pt x="302" y="114"/>
                  </a:lnTo>
                  <a:lnTo>
                    <a:pt x="304" y="104"/>
                  </a:lnTo>
                  <a:lnTo>
                    <a:pt x="308" y="94"/>
                  </a:lnTo>
                  <a:lnTo>
                    <a:pt x="311" y="85"/>
                  </a:lnTo>
                  <a:lnTo>
                    <a:pt x="316" y="76"/>
                  </a:lnTo>
                  <a:lnTo>
                    <a:pt x="321" y="68"/>
                  </a:lnTo>
                  <a:lnTo>
                    <a:pt x="327" y="60"/>
                  </a:lnTo>
                  <a:lnTo>
                    <a:pt x="334" y="54"/>
                  </a:lnTo>
                  <a:lnTo>
                    <a:pt x="341" y="47"/>
                  </a:lnTo>
                  <a:lnTo>
                    <a:pt x="349" y="42"/>
                  </a:lnTo>
                  <a:lnTo>
                    <a:pt x="357" y="38"/>
                  </a:lnTo>
                  <a:lnTo>
                    <a:pt x="365" y="34"/>
                  </a:lnTo>
                  <a:lnTo>
                    <a:pt x="375" y="32"/>
                  </a:lnTo>
                  <a:lnTo>
                    <a:pt x="384" y="30"/>
                  </a:lnTo>
                  <a:lnTo>
                    <a:pt x="393" y="30"/>
                  </a:lnTo>
                  <a:lnTo>
                    <a:pt x="507" y="30"/>
                  </a:lnTo>
                  <a:lnTo>
                    <a:pt x="517" y="30"/>
                  </a:lnTo>
                  <a:lnTo>
                    <a:pt x="526" y="32"/>
                  </a:lnTo>
                  <a:lnTo>
                    <a:pt x="535" y="34"/>
                  </a:lnTo>
                  <a:lnTo>
                    <a:pt x="543" y="38"/>
                  </a:lnTo>
                  <a:lnTo>
                    <a:pt x="552" y="42"/>
                  </a:lnTo>
                  <a:lnTo>
                    <a:pt x="559" y="47"/>
                  </a:lnTo>
                  <a:lnTo>
                    <a:pt x="567" y="54"/>
                  </a:lnTo>
                  <a:lnTo>
                    <a:pt x="573" y="60"/>
                  </a:lnTo>
                  <a:lnTo>
                    <a:pt x="579" y="68"/>
                  </a:lnTo>
                  <a:lnTo>
                    <a:pt x="584" y="76"/>
                  </a:lnTo>
                  <a:lnTo>
                    <a:pt x="589" y="85"/>
                  </a:lnTo>
                  <a:lnTo>
                    <a:pt x="593" y="94"/>
                  </a:lnTo>
                  <a:lnTo>
                    <a:pt x="596" y="104"/>
                  </a:lnTo>
                  <a:lnTo>
                    <a:pt x="599" y="114"/>
                  </a:lnTo>
                  <a:lnTo>
                    <a:pt x="600" y="124"/>
                  </a:lnTo>
                  <a:lnTo>
                    <a:pt x="600" y="135"/>
                  </a:lnTo>
                  <a:lnTo>
                    <a:pt x="600" y="150"/>
                  </a:lnTo>
                  <a:close/>
                  <a:moveTo>
                    <a:pt x="816" y="151"/>
                  </a:moveTo>
                  <a:lnTo>
                    <a:pt x="813" y="150"/>
                  </a:lnTo>
                  <a:lnTo>
                    <a:pt x="810" y="150"/>
                  </a:lnTo>
                  <a:lnTo>
                    <a:pt x="630" y="150"/>
                  </a:lnTo>
                  <a:lnTo>
                    <a:pt x="630" y="135"/>
                  </a:lnTo>
                  <a:lnTo>
                    <a:pt x="630" y="121"/>
                  </a:lnTo>
                  <a:lnTo>
                    <a:pt x="628" y="107"/>
                  </a:lnTo>
                  <a:lnTo>
                    <a:pt x="625" y="94"/>
                  </a:lnTo>
                  <a:lnTo>
                    <a:pt x="621" y="83"/>
                  </a:lnTo>
                  <a:lnTo>
                    <a:pt x="615" y="71"/>
                  </a:lnTo>
                  <a:lnTo>
                    <a:pt x="610" y="59"/>
                  </a:lnTo>
                  <a:lnTo>
                    <a:pt x="602" y="49"/>
                  </a:lnTo>
                  <a:lnTo>
                    <a:pt x="595" y="40"/>
                  </a:lnTo>
                  <a:lnTo>
                    <a:pt x="585" y="30"/>
                  </a:lnTo>
                  <a:lnTo>
                    <a:pt x="576" y="23"/>
                  </a:lnTo>
                  <a:lnTo>
                    <a:pt x="566" y="16"/>
                  </a:lnTo>
                  <a:lnTo>
                    <a:pt x="555" y="11"/>
                  </a:lnTo>
                  <a:lnTo>
                    <a:pt x="543" y="5"/>
                  </a:lnTo>
                  <a:lnTo>
                    <a:pt x="532" y="2"/>
                  </a:lnTo>
                  <a:lnTo>
                    <a:pt x="520" y="0"/>
                  </a:lnTo>
                  <a:lnTo>
                    <a:pt x="507" y="0"/>
                  </a:lnTo>
                  <a:lnTo>
                    <a:pt x="393" y="0"/>
                  </a:lnTo>
                  <a:lnTo>
                    <a:pt x="380" y="0"/>
                  </a:lnTo>
                  <a:lnTo>
                    <a:pt x="369" y="2"/>
                  </a:lnTo>
                  <a:lnTo>
                    <a:pt x="357" y="5"/>
                  </a:lnTo>
                  <a:lnTo>
                    <a:pt x="345" y="11"/>
                  </a:lnTo>
                  <a:lnTo>
                    <a:pt x="334" y="16"/>
                  </a:lnTo>
                  <a:lnTo>
                    <a:pt x="325" y="23"/>
                  </a:lnTo>
                  <a:lnTo>
                    <a:pt x="315" y="30"/>
                  </a:lnTo>
                  <a:lnTo>
                    <a:pt x="306" y="40"/>
                  </a:lnTo>
                  <a:lnTo>
                    <a:pt x="298" y="49"/>
                  </a:lnTo>
                  <a:lnTo>
                    <a:pt x="291" y="59"/>
                  </a:lnTo>
                  <a:lnTo>
                    <a:pt x="285" y="71"/>
                  </a:lnTo>
                  <a:lnTo>
                    <a:pt x="280" y="83"/>
                  </a:lnTo>
                  <a:lnTo>
                    <a:pt x="275" y="94"/>
                  </a:lnTo>
                  <a:lnTo>
                    <a:pt x="272" y="107"/>
                  </a:lnTo>
                  <a:lnTo>
                    <a:pt x="270" y="121"/>
                  </a:lnTo>
                  <a:lnTo>
                    <a:pt x="270" y="135"/>
                  </a:lnTo>
                  <a:lnTo>
                    <a:pt x="270" y="150"/>
                  </a:lnTo>
                  <a:lnTo>
                    <a:pt x="90" y="150"/>
                  </a:lnTo>
                  <a:lnTo>
                    <a:pt x="88" y="150"/>
                  </a:lnTo>
                  <a:lnTo>
                    <a:pt x="85" y="151"/>
                  </a:lnTo>
                  <a:lnTo>
                    <a:pt x="75" y="155"/>
                  </a:lnTo>
                  <a:lnTo>
                    <a:pt x="66" y="160"/>
                  </a:lnTo>
                  <a:lnTo>
                    <a:pt x="58" y="164"/>
                  </a:lnTo>
                  <a:lnTo>
                    <a:pt x="49" y="169"/>
                  </a:lnTo>
                  <a:lnTo>
                    <a:pt x="42" y="176"/>
                  </a:lnTo>
                  <a:lnTo>
                    <a:pt x="34" y="181"/>
                  </a:lnTo>
                  <a:lnTo>
                    <a:pt x="28" y="188"/>
                  </a:lnTo>
                  <a:lnTo>
                    <a:pt x="22" y="195"/>
                  </a:lnTo>
                  <a:lnTo>
                    <a:pt x="17" y="202"/>
                  </a:lnTo>
                  <a:lnTo>
                    <a:pt x="13" y="209"/>
                  </a:lnTo>
                  <a:lnTo>
                    <a:pt x="8" y="217"/>
                  </a:lnTo>
                  <a:lnTo>
                    <a:pt x="5" y="224"/>
                  </a:lnTo>
                  <a:lnTo>
                    <a:pt x="3" y="233"/>
                  </a:lnTo>
                  <a:lnTo>
                    <a:pt x="1" y="240"/>
                  </a:lnTo>
                  <a:lnTo>
                    <a:pt x="0" y="249"/>
                  </a:lnTo>
                  <a:lnTo>
                    <a:pt x="0" y="257"/>
                  </a:lnTo>
                  <a:lnTo>
                    <a:pt x="0" y="540"/>
                  </a:lnTo>
                  <a:lnTo>
                    <a:pt x="30" y="540"/>
                  </a:lnTo>
                  <a:lnTo>
                    <a:pt x="75" y="540"/>
                  </a:lnTo>
                  <a:lnTo>
                    <a:pt x="330" y="540"/>
                  </a:lnTo>
                  <a:lnTo>
                    <a:pt x="330" y="465"/>
                  </a:lnTo>
                  <a:lnTo>
                    <a:pt x="330" y="462"/>
                  </a:lnTo>
                  <a:lnTo>
                    <a:pt x="331" y="460"/>
                  </a:lnTo>
                  <a:lnTo>
                    <a:pt x="332" y="457"/>
                  </a:lnTo>
                  <a:lnTo>
                    <a:pt x="334" y="455"/>
                  </a:lnTo>
                  <a:lnTo>
                    <a:pt x="336" y="453"/>
                  </a:lnTo>
                  <a:lnTo>
                    <a:pt x="340" y="451"/>
                  </a:lnTo>
                  <a:lnTo>
                    <a:pt x="342" y="450"/>
                  </a:lnTo>
                  <a:lnTo>
                    <a:pt x="345" y="450"/>
                  </a:lnTo>
                  <a:lnTo>
                    <a:pt x="555" y="450"/>
                  </a:lnTo>
                  <a:lnTo>
                    <a:pt x="558" y="450"/>
                  </a:lnTo>
                  <a:lnTo>
                    <a:pt x="562" y="451"/>
                  </a:lnTo>
                  <a:lnTo>
                    <a:pt x="564" y="453"/>
                  </a:lnTo>
                  <a:lnTo>
                    <a:pt x="566" y="455"/>
                  </a:lnTo>
                  <a:lnTo>
                    <a:pt x="568" y="457"/>
                  </a:lnTo>
                  <a:lnTo>
                    <a:pt x="569" y="460"/>
                  </a:lnTo>
                  <a:lnTo>
                    <a:pt x="570" y="462"/>
                  </a:lnTo>
                  <a:lnTo>
                    <a:pt x="570" y="465"/>
                  </a:lnTo>
                  <a:lnTo>
                    <a:pt x="570" y="540"/>
                  </a:lnTo>
                  <a:lnTo>
                    <a:pt x="826" y="540"/>
                  </a:lnTo>
                  <a:lnTo>
                    <a:pt x="871" y="540"/>
                  </a:lnTo>
                  <a:lnTo>
                    <a:pt x="901" y="540"/>
                  </a:lnTo>
                  <a:lnTo>
                    <a:pt x="901" y="257"/>
                  </a:lnTo>
                  <a:lnTo>
                    <a:pt x="900" y="249"/>
                  </a:lnTo>
                  <a:lnTo>
                    <a:pt x="899" y="240"/>
                  </a:lnTo>
                  <a:lnTo>
                    <a:pt x="898" y="233"/>
                  </a:lnTo>
                  <a:lnTo>
                    <a:pt x="895" y="224"/>
                  </a:lnTo>
                  <a:lnTo>
                    <a:pt x="892" y="217"/>
                  </a:lnTo>
                  <a:lnTo>
                    <a:pt x="887" y="209"/>
                  </a:lnTo>
                  <a:lnTo>
                    <a:pt x="883" y="202"/>
                  </a:lnTo>
                  <a:lnTo>
                    <a:pt x="878" y="195"/>
                  </a:lnTo>
                  <a:lnTo>
                    <a:pt x="872" y="188"/>
                  </a:lnTo>
                  <a:lnTo>
                    <a:pt x="866" y="181"/>
                  </a:lnTo>
                  <a:lnTo>
                    <a:pt x="858" y="176"/>
                  </a:lnTo>
                  <a:lnTo>
                    <a:pt x="851" y="169"/>
                  </a:lnTo>
                  <a:lnTo>
                    <a:pt x="843" y="164"/>
                  </a:lnTo>
                  <a:lnTo>
                    <a:pt x="835" y="160"/>
                  </a:lnTo>
                  <a:lnTo>
                    <a:pt x="825" y="155"/>
                  </a:lnTo>
                  <a:lnTo>
                    <a:pt x="816" y="1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0" name="Group 599">
            <a:extLst>
              <a:ext uri="{FF2B5EF4-FFF2-40B4-BE49-F238E27FC236}">
                <a16:creationId xmlns:a16="http://schemas.microsoft.com/office/drawing/2014/main" id="{51C296AC-41CA-4E2B-8B31-31369B3C1D49}"/>
              </a:ext>
            </a:extLst>
          </p:cNvPr>
          <p:cNvGrpSpPr>
            <a:grpSpLocks noChangeAspect="1"/>
          </p:cNvGrpSpPr>
          <p:nvPr/>
        </p:nvGrpSpPr>
        <p:grpSpPr>
          <a:xfrm>
            <a:off x="5602494" y="377581"/>
            <a:ext cx="290000" cy="360000"/>
            <a:chOff x="11052175" y="4505325"/>
            <a:chExt cx="230188" cy="285750"/>
          </a:xfrm>
          <a:solidFill>
            <a:schemeClr val="bg1"/>
          </a:solidFill>
        </p:grpSpPr>
        <p:sp>
          <p:nvSpPr>
            <p:cNvPr id="601" name="Freeform 2657">
              <a:extLst>
                <a:ext uri="{FF2B5EF4-FFF2-40B4-BE49-F238E27FC236}">
                  <a16:creationId xmlns:a16="http://schemas.microsoft.com/office/drawing/2014/main" id="{32ACA1E7-06E7-4BB7-AB23-2FD55B11D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7425" y="4505325"/>
              <a:ext cx="134938" cy="285750"/>
            </a:xfrm>
            <a:custGeom>
              <a:avLst/>
              <a:gdLst>
                <a:gd name="T0" fmla="*/ 16 w 421"/>
                <a:gd name="T1" fmla="*/ 0 h 902"/>
                <a:gd name="T2" fmla="*/ 9 w 421"/>
                <a:gd name="T3" fmla="*/ 2 h 902"/>
                <a:gd name="T4" fmla="*/ 5 w 421"/>
                <a:gd name="T5" fmla="*/ 5 h 902"/>
                <a:gd name="T6" fmla="*/ 1 w 421"/>
                <a:gd name="T7" fmla="*/ 10 h 902"/>
                <a:gd name="T8" fmla="*/ 0 w 421"/>
                <a:gd name="T9" fmla="*/ 15 h 902"/>
                <a:gd name="T10" fmla="*/ 256 w 421"/>
                <a:gd name="T11" fmla="*/ 61 h 902"/>
                <a:gd name="T12" fmla="*/ 261 w 421"/>
                <a:gd name="T13" fmla="*/ 62 h 902"/>
                <a:gd name="T14" fmla="*/ 267 w 421"/>
                <a:gd name="T15" fmla="*/ 65 h 902"/>
                <a:gd name="T16" fmla="*/ 270 w 421"/>
                <a:gd name="T17" fmla="*/ 69 h 902"/>
                <a:gd name="T18" fmla="*/ 271 w 421"/>
                <a:gd name="T19" fmla="*/ 76 h 902"/>
                <a:gd name="T20" fmla="*/ 270 w 421"/>
                <a:gd name="T21" fmla="*/ 81 h 902"/>
                <a:gd name="T22" fmla="*/ 267 w 421"/>
                <a:gd name="T23" fmla="*/ 86 h 902"/>
                <a:gd name="T24" fmla="*/ 261 w 421"/>
                <a:gd name="T25" fmla="*/ 89 h 902"/>
                <a:gd name="T26" fmla="*/ 256 w 421"/>
                <a:gd name="T27" fmla="*/ 90 h 902"/>
                <a:gd name="T28" fmla="*/ 0 w 421"/>
                <a:gd name="T29" fmla="*/ 151 h 902"/>
                <a:gd name="T30" fmla="*/ 197 w 421"/>
                <a:gd name="T31" fmla="*/ 151 h 902"/>
                <a:gd name="T32" fmla="*/ 203 w 421"/>
                <a:gd name="T33" fmla="*/ 153 h 902"/>
                <a:gd name="T34" fmla="*/ 206 w 421"/>
                <a:gd name="T35" fmla="*/ 157 h 902"/>
                <a:gd name="T36" fmla="*/ 208 w 421"/>
                <a:gd name="T37" fmla="*/ 163 h 902"/>
                <a:gd name="T38" fmla="*/ 208 w 421"/>
                <a:gd name="T39" fmla="*/ 168 h 902"/>
                <a:gd name="T40" fmla="*/ 206 w 421"/>
                <a:gd name="T41" fmla="*/ 174 h 902"/>
                <a:gd name="T42" fmla="*/ 203 w 421"/>
                <a:gd name="T43" fmla="*/ 178 h 902"/>
                <a:gd name="T44" fmla="*/ 197 w 421"/>
                <a:gd name="T45" fmla="*/ 181 h 902"/>
                <a:gd name="T46" fmla="*/ 0 w 421"/>
                <a:gd name="T47" fmla="*/ 181 h 902"/>
                <a:gd name="T48" fmla="*/ 132 w 421"/>
                <a:gd name="T49" fmla="*/ 241 h 902"/>
                <a:gd name="T50" fmla="*/ 138 w 421"/>
                <a:gd name="T51" fmla="*/ 242 h 902"/>
                <a:gd name="T52" fmla="*/ 142 w 421"/>
                <a:gd name="T53" fmla="*/ 245 h 902"/>
                <a:gd name="T54" fmla="*/ 146 w 421"/>
                <a:gd name="T55" fmla="*/ 250 h 902"/>
                <a:gd name="T56" fmla="*/ 147 w 421"/>
                <a:gd name="T57" fmla="*/ 255 h 902"/>
                <a:gd name="T58" fmla="*/ 146 w 421"/>
                <a:gd name="T59" fmla="*/ 262 h 902"/>
                <a:gd name="T60" fmla="*/ 142 w 421"/>
                <a:gd name="T61" fmla="*/ 266 h 902"/>
                <a:gd name="T62" fmla="*/ 138 w 421"/>
                <a:gd name="T63" fmla="*/ 270 h 902"/>
                <a:gd name="T64" fmla="*/ 132 w 421"/>
                <a:gd name="T65" fmla="*/ 271 h 902"/>
                <a:gd name="T66" fmla="*/ 0 w 421"/>
                <a:gd name="T67" fmla="*/ 301 h 902"/>
                <a:gd name="T68" fmla="*/ 139 w 421"/>
                <a:gd name="T69" fmla="*/ 302 h 902"/>
                <a:gd name="T70" fmla="*/ 143 w 421"/>
                <a:gd name="T71" fmla="*/ 304 h 902"/>
                <a:gd name="T72" fmla="*/ 148 w 421"/>
                <a:gd name="T73" fmla="*/ 307 h 902"/>
                <a:gd name="T74" fmla="*/ 150 w 421"/>
                <a:gd name="T75" fmla="*/ 313 h 902"/>
                <a:gd name="T76" fmla="*/ 151 w 421"/>
                <a:gd name="T77" fmla="*/ 902 h 902"/>
                <a:gd name="T78" fmla="*/ 181 w 421"/>
                <a:gd name="T79" fmla="*/ 766 h 902"/>
                <a:gd name="T80" fmla="*/ 182 w 421"/>
                <a:gd name="T81" fmla="*/ 761 h 902"/>
                <a:gd name="T82" fmla="*/ 185 w 421"/>
                <a:gd name="T83" fmla="*/ 755 h 902"/>
                <a:gd name="T84" fmla="*/ 190 w 421"/>
                <a:gd name="T85" fmla="*/ 752 h 902"/>
                <a:gd name="T86" fmla="*/ 195 w 421"/>
                <a:gd name="T87" fmla="*/ 751 h 902"/>
                <a:gd name="T88" fmla="*/ 319 w 421"/>
                <a:gd name="T89" fmla="*/ 752 h 902"/>
                <a:gd name="T90" fmla="*/ 324 w 421"/>
                <a:gd name="T91" fmla="*/ 754 h 902"/>
                <a:gd name="T92" fmla="*/ 328 w 421"/>
                <a:gd name="T93" fmla="*/ 757 h 902"/>
                <a:gd name="T94" fmla="*/ 331 w 421"/>
                <a:gd name="T95" fmla="*/ 763 h 902"/>
                <a:gd name="T96" fmla="*/ 331 w 421"/>
                <a:gd name="T97" fmla="*/ 902 h 902"/>
                <a:gd name="T98" fmla="*/ 409 w 421"/>
                <a:gd name="T99" fmla="*/ 901 h 902"/>
                <a:gd name="T100" fmla="*/ 414 w 421"/>
                <a:gd name="T101" fmla="*/ 898 h 902"/>
                <a:gd name="T102" fmla="*/ 419 w 421"/>
                <a:gd name="T103" fmla="*/ 895 h 902"/>
                <a:gd name="T104" fmla="*/ 421 w 421"/>
                <a:gd name="T105" fmla="*/ 890 h 902"/>
                <a:gd name="T106" fmla="*/ 421 w 421"/>
                <a:gd name="T107" fmla="*/ 15 h 902"/>
                <a:gd name="T108" fmla="*/ 420 w 421"/>
                <a:gd name="T109" fmla="*/ 10 h 902"/>
                <a:gd name="T110" fmla="*/ 417 w 421"/>
                <a:gd name="T111" fmla="*/ 4 h 902"/>
                <a:gd name="T112" fmla="*/ 412 w 421"/>
                <a:gd name="T113" fmla="*/ 2 h 902"/>
                <a:gd name="T114" fmla="*/ 406 w 421"/>
                <a:gd name="T115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1" h="902">
                  <a:moveTo>
                    <a:pt x="406" y="0"/>
                  </a:moveTo>
                  <a:lnTo>
                    <a:pt x="16" y="0"/>
                  </a:lnTo>
                  <a:lnTo>
                    <a:pt x="12" y="1"/>
                  </a:lnTo>
                  <a:lnTo>
                    <a:pt x="9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61"/>
                  </a:lnTo>
                  <a:lnTo>
                    <a:pt x="256" y="61"/>
                  </a:lnTo>
                  <a:lnTo>
                    <a:pt x="259" y="61"/>
                  </a:lnTo>
                  <a:lnTo>
                    <a:pt x="261" y="62"/>
                  </a:lnTo>
                  <a:lnTo>
                    <a:pt x="265" y="63"/>
                  </a:lnTo>
                  <a:lnTo>
                    <a:pt x="267" y="65"/>
                  </a:lnTo>
                  <a:lnTo>
                    <a:pt x="268" y="67"/>
                  </a:lnTo>
                  <a:lnTo>
                    <a:pt x="270" y="69"/>
                  </a:lnTo>
                  <a:lnTo>
                    <a:pt x="270" y="73"/>
                  </a:lnTo>
                  <a:lnTo>
                    <a:pt x="271" y="76"/>
                  </a:lnTo>
                  <a:lnTo>
                    <a:pt x="270" y="78"/>
                  </a:lnTo>
                  <a:lnTo>
                    <a:pt x="270" y="81"/>
                  </a:lnTo>
                  <a:lnTo>
                    <a:pt x="268" y="84"/>
                  </a:lnTo>
                  <a:lnTo>
                    <a:pt x="267" y="86"/>
                  </a:lnTo>
                  <a:lnTo>
                    <a:pt x="265" y="88"/>
                  </a:lnTo>
                  <a:lnTo>
                    <a:pt x="261" y="89"/>
                  </a:lnTo>
                  <a:lnTo>
                    <a:pt x="259" y="90"/>
                  </a:lnTo>
                  <a:lnTo>
                    <a:pt x="256" y="90"/>
                  </a:lnTo>
                  <a:lnTo>
                    <a:pt x="0" y="90"/>
                  </a:lnTo>
                  <a:lnTo>
                    <a:pt x="0" y="151"/>
                  </a:lnTo>
                  <a:lnTo>
                    <a:pt x="194" y="151"/>
                  </a:lnTo>
                  <a:lnTo>
                    <a:pt x="197" y="151"/>
                  </a:lnTo>
                  <a:lnTo>
                    <a:pt x="200" y="152"/>
                  </a:lnTo>
                  <a:lnTo>
                    <a:pt x="203" y="153"/>
                  </a:lnTo>
                  <a:lnTo>
                    <a:pt x="205" y="155"/>
                  </a:lnTo>
                  <a:lnTo>
                    <a:pt x="206" y="157"/>
                  </a:lnTo>
                  <a:lnTo>
                    <a:pt x="207" y="160"/>
                  </a:lnTo>
                  <a:lnTo>
                    <a:pt x="208" y="163"/>
                  </a:lnTo>
                  <a:lnTo>
                    <a:pt x="210" y="166"/>
                  </a:lnTo>
                  <a:lnTo>
                    <a:pt x="208" y="168"/>
                  </a:lnTo>
                  <a:lnTo>
                    <a:pt x="207" y="172"/>
                  </a:lnTo>
                  <a:lnTo>
                    <a:pt x="206" y="174"/>
                  </a:lnTo>
                  <a:lnTo>
                    <a:pt x="205" y="176"/>
                  </a:lnTo>
                  <a:lnTo>
                    <a:pt x="203" y="178"/>
                  </a:lnTo>
                  <a:lnTo>
                    <a:pt x="200" y="179"/>
                  </a:lnTo>
                  <a:lnTo>
                    <a:pt x="197" y="181"/>
                  </a:lnTo>
                  <a:lnTo>
                    <a:pt x="194" y="181"/>
                  </a:lnTo>
                  <a:lnTo>
                    <a:pt x="0" y="181"/>
                  </a:lnTo>
                  <a:lnTo>
                    <a:pt x="0" y="241"/>
                  </a:lnTo>
                  <a:lnTo>
                    <a:pt x="132" y="241"/>
                  </a:lnTo>
                  <a:lnTo>
                    <a:pt x="136" y="241"/>
                  </a:lnTo>
                  <a:lnTo>
                    <a:pt x="138" y="242"/>
                  </a:lnTo>
                  <a:lnTo>
                    <a:pt x="140" y="243"/>
                  </a:lnTo>
                  <a:lnTo>
                    <a:pt x="142" y="245"/>
                  </a:lnTo>
                  <a:lnTo>
                    <a:pt x="145" y="248"/>
                  </a:lnTo>
                  <a:lnTo>
                    <a:pt x="146" y="250"/>
                  </a:lnTo>
                  <a:lnTo>
                    <a:pt x="147" y="253"/>
                  </a:lnTo>
                  <a:lnTo>
                    <a:pt x="147" y="255"/>
                  </a:lnTo>
                  <a:lnTo>
                    <a:pt x="147" y="259"/>
                  </a:lnTo>
                  <a:lnTo>
                    <a:pt x="146" y="262"/>
                  </a:lnTo>
                  <a:lnTo>
                    <a:pt x="145" y="264"/>
                  </a:lnTo>
                  <a:lnTo>
                    <a:pt x="142" y="266"/>
                  </a:lnTo>
                  <a:lnTo>
                    <a:pt x="140" y="269"/>
                  </a:lnTo>
                  <a:lnTo>
                    <a:pt x="138" y="270"/>
                  </a:lnTo>
                  <a:lnTo>
                    <a:pt x="136" y="271"/>
                  </a:lnTo>
                  <a:lnTo>
                    <a:pt x="132" y="271"/>
                  </a:lnTo>
                  <a:lnTo>
                    <a:pt x="0" y="271"/>
                  </a:lnTo>
                  <a:lnTo>
                    <a:pt x="0" y="301"/>
                  </a:lnTo>
                  <a:lnTo>
                    <a:pt x="136" y="301"/>
                  </a:lnTo>
                  <a:lnTo>
                    <a:pt x="139" y="302"/>
                  </a:lnTo>
                  <a:lnTo>
                    <a:pt x="141" y="302"/>
                  </a:lnTo>
                  <a:lnTo>
                    <a:pt x="143" y="304"/>
                  </a:lnTo>
                  <a:lnTo>
                    <a:pt x="147" y="305"/>
                  </a:lnTo>
                  <a:lnTo>
                    <a:pt x="148" y="307"/>
                  </a:lnTo>
                  <a:lnTo>
                    <a:pt x="149" y="310"/>
                  </a:lnTo>
                  <a:lnTo>
                    <a:pt x="150" y="313"/>
                  </a:lnTo>
                  <a:lnTo>
                    <a:pt x="150" y="316"/>
                  </a:lnTo>
                  <a:lnTo>
                    <a:pt x="151" y="902"/>
                  </a:lnTo>
                  <a:lnTo>
                    <a:pt x="181" y="902"/>
                  </a:lnTo>
                  <a:lnTo>
                    <a:pt x="181" y="766"/>
                  </a:lnTo>
                  <a:lnTo>
                    <a:pt x="181" y="763"/>
                  </a:lnTo>
                  <a:lnTo>
                    <a:pt x="182" y="761"/>
                  </a:lnTo>
                  <a:lnTo>
                    <a:pt x="183" y="757"/>
                  </a:lnTo>
                  <a:lnTo>
                    <a:pt x="185" y="755"/>
                  </a:lnTo>
                  <a:lnTo>
                    <a:pt x="188" y="754"/>
                  </a:lnTo>
                  <a:lnTo>
                    <a:pt x="190" y="752"/>
                  </a:lnTo>
                  <a:lnTo>
                    <a:pt x="193" y="752"/>
                  </a:lnTo>
                  <a:lnTo>
                    <a:pt x="195" y="751"/>
                  </a:lnTo>
                  <a:lnTo>
                    <a:pt x="316" y="751"/>
                  </a:lnTo>
                  <a:lnTo>
                    <a:pt x="319" y="752"/>
                  </a:lnTo>
                  <a:lnTo>
                    <a:pt x="322" y="752"/>
                  </a:lnTo>
                  <a:lnTo>
                    <a:pt x="324" y="754"/>
                  </a:lnTo>
                  <a:lnTo>
                    <a:pt x="326" y="755"/>
                  </a:lnTo>
                  <a:lnTo>
                    <a:pt x="328" y="757"/>
                  </a:lnTo>
                  <a:lnTo>
                    <a:pt x="330" y="761"/>
                  </a:lnTo>
                  <a:lnTo>
                    <a:pt x="331" y="763"/>
                  </a:lnTo>
                  <a:lnTo>
                    <a:pt x="331" y="766"/>
                  </a:lnTo>
                  <a:lnTo>
                    <a:pt x="331" y="902"/>
                  </a:lnTo>
                  <a:lnTo>
                    <a:pt x="406" y="902"/>
                  </a:lnTo>
                  <a:lnTo>
                    <a:pt x="409" y="901"/>
                  </a:lnTo>
                  <a:lnTo>
                    <a:pt x="412" y="901"/>
                  </a:lnTo>
                  <a:lnTo>
                    <a:pt x="414" y="898"/>
                  </a:lnTo>
                  <a:lnTo>
                    <a:pt x="417" y="897"/>
                  </a:lnTo>
                  <a:lnTo>
                    <a:pt x="419" y="895"/>
                  </a:lnTo>
                  <a:lnTo>
                    <a:pt x="420" y="892"/>
                  </a:lnTo>
                  <a:lnTo>
                    <a:pt x="421" y="890"/>
                  </a:lnTo>
                  <a:lnTo>
                    <a:pt x="421" y="886"/>
                  </a:lnTo>
                  <a:lnTo>
                    <a:pt x="421" y="15"/>
                  </a:lnTo>
                  <a:lnTo>
                    <a:pt x="421" y="12"/>
                  </a:lnTo>
                  <a:lnTo>
                    <a:pt x="420" y="10"/>
                  </a:lnTo>
                  <a:lnTo>
                    <a:pt x="419" y="8"/>
                  </a:lnTo>
                  <a:lnTo>
                    <a:pt x="417" y="4"/>
                  </a:lnTo>
                  <a:lnTo>
                    <a:pt x="414" y="3"/>
                  </a:lnTo>
                  <a:lnTo>
                    <a:pt x="412" y="2"/>
                  </a:lnTo>
                  <a:lnTo>
                    <a:pt x="409" y="1"/>
                  </a:lnTo>
                  <a:lnTo>
                    <a:pt x="40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" name="Freeform 2658">
              <a:extLst>
                <a:ext uri="{FF2B5EF4-FFF2-40B4-BE49-F238E27FC236}">
                  <a16:creationId xmlns:a16="http://schemas.microsoft.com/office/drawing/2014/main" id="{EFF248F4-7D6A-4CBC-A7BA-090E459A3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2175" y="4610100"/>
              <a:ext cx="133350" cy="180975"/>
            </a:xfrm>
            <a:custGeom>
              <a:avLst/>
              <a:gdLst>
                <a:gd name="T0" fmla="*/ 0 w 420"/>
                <a:gd name="T1" fmla="*/ 0 h 572"/>
                <a:gd name="T2" fmla="*/ 0 w 420"/>
                <a:gd name="T3" fmla="*/ 91 h 572"/>
                <a:gd name="T4" fmla="*/ 188 w 420"/>
                <a:gd name="T5" fmla="*/ 92 h 572"/>
                <a:gd name="T6" fmla="*/ 194 w 420"/>
                <a:gd name="T7" fmla="*/ 94 h 572"/>
                <a:gd name="T8" fmla="*/ 198 w 420"/>
                <a:gd name="T9" fmla="*/ 97 h 572"/>
                <a:gd name="T10" fmla="*/ 200 w 420"/>
                <a:gd name="T11" fmla="*/ 103 h 572"/>
                <a:gd name="T12" fmla="*/ 200 w 420"/>
                <a:gd name="T13" fmla="*/ 109 h 572"/>
                <a:gd name="T14" fmla="*/ 198 w 420"/>
                <a:gd name="T15" fmla="*/ 115 h 572"/>
                <a:gd name="T16" fmla="*/ 194 w 420"/>
                <a:gd name="T17" fmla="*/ 118 h 572"/>
                <a:gd name="T18" fmla="*/ 188 w 420"/>
                <a:gd name="T19" fmla="*/ 120 h 572"/>
                <a:gd name="T20" fmla="*/ 0 w 420"/>
                <a:gd name="T21" fmla="*/ 121 h 572"/>
                <a:gd name="T22" fmla="*/ 155 w 420"/>
                <a:gd name="T23" fmla="*/ 181 h 572"/>
                <a:gd name="T24" fmla="*/ 161 w 420"/>
                <a:gd name="T25" fmla="*/ 182 h 572"/>
                <a:gd name="T26" fmla="*/ 165 w 420"/>
                <a:gd name="T27" fmla="*/ 185 h 572"/>
                <a:gd name="T28" fmla="*/ 168 w 420"/>
                <a:gd name="T29" fmla="*/ 191 h 572"/>
                <a:gd name="T30" fmla="*/ 169 w 420"/>
                <a:gd name="T31" fmla="*/ 196 h 572"/>
                <a:gd name="T32" fmla="*/ 168 w 420"/>
                <a:gd name="T33" fmla="*/ 202 h 572"/>
                <a:gd name="T34" fmla="*/ 165 w 420"/>
                <a:gd name="T35" fmla="*/ 206 h 572"/>
                <a:gd name="T36" fmla="*/ 161 w 420"/>
                <a:gd name="T37" fmla="*/ 209 h 572"/>
                <a:gd name="T38" fmla="*/ 155 w 420"/>
                <a:gd name="T39" fmla="*/ 211 h 572"/>
                <a:gd name="T40" fmla="*/ 0 w 420"/>
                <a:gd name="T41" fmla="*/ 271 h 572"/>
                <a:gd name="T42" fmla="*/ 96 w 420"/>
                <a:gd name="T43" fmla="*/ 271 h 572"/>
                <a:gd name="T44" fmla="*/ 101 w 420"/>
                <a:gd name="T45" fmla="*/ 273 h 572"/>
                <a:gd name="T46" fmla="*/ 105 w 420"/>
                <a:gd name="T47" fmla="*/ 278 h 572"/>
                <a:gd name="T48" fmla="*/ 108 w 420"/>
                <a:gd name="T49" fmla="*/ 283 h 572"/>
                <a:gd name="T50" fmla="*/ 108 w 420"/>
                <a:gd name="T51" fmla="*/ 289 h 572"/>
                <a:gd name="T52" fmla="*/ 105 w 420"/>
                <a:gd name="T53" fmla="*/ 294 h 572"/>
                <a:gd name="T54" fmla="*/ 101 w 420"/>
                <a:gd name="T55" fmla="*/ 299 h 572"/>
                <a:gd name="T56" fmla="*/ 96 w 420"/>
                <a:gd name="T57" fmla="*/ 301 h 572"/>
                <a:gd name="T58" fmla="*/ 0 w 420"/>
                <a:gd name="T59" fmla="*/ 301 h 572"/>
                <a:gd name="T60" fmla="*/ 0 w 420"/>
                <a:gd name="T61" fmla="*/ 572 h 572"/>
                <a:gd name="T62" fmla="*/ 90 w 420"/>
                <a:gd name="T63" fmla="*/ 572 h 572"/>
                <a:gd name="T64" fmla="*/ 90 w 420"/>
                <a:gd name="T65" fmla="*/ 433 h 572"/>
                <a:gd name="T66" fmla="*/ 93 w 420"/>
                <a:gd name="T67" fmla="*/ 427 h 572"/>
                <a:gd name="T68" fmla="*/ 97 w 420"/>
                <a:gd name="T69" fmla="*/ 424 h 572"/>
                <a:gd name="T70" fmla="*/ 102 w 420"/>
                <a:gd name="T71" fmla="*/ 422 h 572"/>
                <a:gd name="T72" fmla="*/ 225 w 420"/>
                <a:gd name="T73" fmla="*/ 421 h 572"/>
                <a:gd name="T74" fmla="*/ 231 w 420"/>
                <a:gd name="T75" fmla="*/ 422 h 572"/>
                <a:gd name="T76" fmla="*/ 237 w 420"/>
                <a:gd name="T77" fmla="*/ 425 h 572"/>
                <a:gd name="T78" fmla="*/ 239 w 420"/>
                <a:gd name="T79" fmla="*/ 431 h 572"/>
                <a:gd name="T80" fmla="*/ 241 w 420"/>
                <a:gd name="T81" fmla="*/ 436 h 572"/>
                <a:gd name="T82" fmla="*/ 406 w 420"/>
                <a:gd name="T83" fmla="*/ 572 h 572"/>
                <a:gd name="T84" fmla="*/ 420 w 420"/>
                <a:gd name="T85" fmla="*/ 556 h 572"/>
                <a:gd name="T86" fmla="*/ 420 w 420"/>
                <a:gd name="T87" fmla="*/ 0 h 572"/>
                <a:gd name="T88" fmla="*/ 15 w 420"/>
                <a:gd name="T89" fmla="*/ 0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0" h="572">
                  <a:moveTo>
                    <a:pt x="15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0" y="91"/>
                  </a:lnTo>
                  <a:lnTo>
                    <a:pt x="186" y="91"/>
                  </a:lnTo>
                  <a:lnTo>
                    <a:pt x="188" y="92"/>
                  </a:lnTo>
                  <a:lnTo>
                    <a:pt x="191" y="92"/>
                  </a:lnTo>
                  <a:lnTo>
                    <a:pt x="194" y="94"/>
                  </a:lnTo>
                  <a:lnTo>
                    <a:pt x="196" y="95"/>
                  </a:lnTo>
                  <a:lnTo>
                    <a:pt x="198" y="97"/>
                  </a:lnTo>
                  <a:lnTo>
                    <a:pt x="199" y="100"/>
                  </a:lnTo>
                  <a:lnTo>
                    <a:pt x="200" y="103"/>
                  </a:lnTo>
                  <a:lnTo>
                    <a:pt x="200" y="106"/>
                  </a:lnTo>
                  <a:lnTo>
                    <a:pt x="200" y="109"/>
                  </a:lnTo>
                  <a:lnTo>
                    <a:pt x="199" y="111"/>
                  </a:lnTo>
                  <a:lnTo>
                    <a:pt x="198" y="115"/>
                  </a:lnTo>
                  <a:lnTo>
                    <a:pt x="196" y="117"/>
                  </a:lnTo>
                  <a:lnTo>
                    <a:pt x="194" y="118"/>
                  </a:lnTo>
                  <a:lnTo>
                    <a:pt x="191" y="120"/>
                  </a:lnTo>
                  <a:lnTo>
                    <a:pt x="188" y="120"/>
                  </a:lnTo>
                  <a:lnTo>
                    <a:pt x="186" y="121"/>
                  </a:lnTo>
                  <a:lnTo>
                    <a:pt x="0" y="121"/>
                  </a:lnTo>
                  <a:lnTo>
                    <a:pt x="0" y="181"/>
                  </a:lnTo>
                  <a:lnTo>
                    <a:pt x="155" y="181"/>
                  </a:lnTo>
                  <a:lnTo>
                    <a:pt x="157" y="181"/>
                  </a:lnTo>
                  <a:lnTo>
                    <a:pt x="161" y="182"/>
                  </a:lnTo>
                  <a:lnTo>
                    <a:pt x="163" y="184"/>
                  </a:lnTo>
                  <a:lnTo>
                    <a:pt x="165" y="185"/>
                  </a:lnTo>
                  <a:lnTo>
                    <a:pt x="167" y="187"/>
                  </a:lnTo>
                  <a:lnTo>
                    <a:pt x="168" y="191"/>
                  </a:lnTo>
                  <a:lnTo>
                    <a:pt x="169" y="193"/>
                  </a:lnTo>
                  <a:lnTo>
                    <a:pt x="169" y="196"/>
                  </a:lnTo>
                  <a:lnTo>
                    <a:pt x="169" y="200"/>
                  </a:lnTo>
                  <a:lnTo>
                    <a:pt x="168" y="202"/>
                  </a:lnTo>
                  <a:lnTo>
                    <a:pt x="167" y="204"/>
                  </a:lnTo>
                  <a:lnTo>
                    <a:pt x="165" y="206"/>
                  </a:lnTo>
                  <a:lnTo>
                    <a:pt x="163" y="208"/>
                  </a:lnTo>
                  <a:lnTo>
                    <a:pt x="161" y="209"/>
                  </a:lnTo>
                  <a:lnTo>
                    <a:pt x="157" y="211"/>
                  </a:lnTo>
                  <a:lnTo>
                    <a:pt x="155" y="211"/>
                  </a:lnTo>
                  <a:lnTo>
                    <a:pt x="0" y="211"/>
                  </a:lnTo>
                  <a:lnTo>
                    <a:pt x="0" y="271"/>
                  </a:lnTo>
                  <a:lnTo>
                    <a:pt x="93" y="271"/>
                  </a:lnTo>
                  <a:lnTo>
                    <a:pt x="96" y="271"/>
                  </a:lnTo>
                  <a:lnTo>
                    <a:pt x="99" y="272"/>
                  </a:lnTo>
                  <a:lnTo>
                    <a:pt x="101" y="273"/>
                  </a:lnTo>
                  <a:lnTo>
                    <a:pt x="103" y="275"/>
                  </a:lnTo>
                  <a:lnTo>
                    <a:pt x="105" y="278"/>
                  </a:lnTo>
                  <a:lnTo>
                    <a:pt x="107" y="280"/>
                  </a:lnTo>
                  <a:lnTo>
                    <a:pt x="108" y="283"/>
                  </a:lnTo>
                  <a:lnTo>
                    <a:pt x="108" y="286"/>
                  </a:lnTo>
                  <a:lnTo>
                    <a:pt x="108" y="289"/>
                  </a:lnTo>
                  <a:lnTo>
                    <a:pt x="107" y="292"/>
                  </a:lnTo>
                  <a:lnTo>
                    <a:pt x="105" y="294"/>
                  </a:lnTo>
                  <a:lnTo>
                    <a:pt x="103" y="296"/>
                  </a:lnTo>
                  <a:lnTo>
                    <a:pt x="101" y="299"/>
                  </a:lnTo>
                  <a:lnTo>
                    <a:pt x="99" y="300"/>
                  </a:lnTo>
                  <a:lnTo>
                    <a:pt x="96" y="301"/>
                  </a:lnTo>
                  <a:lnTo>
                    <a:pt x="93" y="301"/>
                  </a:lnTo>
                  <a:lnTo>
                    <a:pt x="0" y="301"/>
                  </a:lnTo>
                  <a:lnTo>
                    <a:pt x="0" y="556"/>
                  </a:lnTo>
                  <a:lnTo>
                    <a:pt x="0" y="572"/>
                  </a:lnTo>
                  <a:lnTo>
                    <a:pt x="15" y="572"/>
                  </a:lnTo>
                  <a:lnTo>
                    <a:pt x="90" y="572"/>
                  </a:lnTo>
                  <a:lnTo>
                    <a:pt x="90" y="436"/>
                  </a:lnTo>
                  <a:lnTo>
                    <a:pt x="90" y="433"/>
                  </a:lnTo>
                  <a:lnTo>
                    <a:pt x="91" y="431"/>
                  </a:lnTo>
                  <a:lnTo>
                    <a:pt x="93" y="427"/>
                  </a:lnTo>
                  <a:lnTo>
                    <a:pt x="94" y="425"/>
                  </a:lnTo>
                  <a:lnTo>
                    <a:pt x="97" y="424"/>
                  </a:lnTo>
                  <a:lnTo>
                    <a:pt x="100" y="422"/>
                  </a:lnTo>
                  <a:lnTo>
                    <a:pt x="102" y="422"/>
                  </a:lnTo>
                  <a:lnTo>
                    <a:pt x="105" y="421"/>
                  </a:lnTo>
                  <a:lnTo>
                    <a:pt x="225" y="421"/>
                  </a:lnTo>
                  <a:lnTo>
                    <a:pt x="229" y="422"/>
                  </a:lnTo>
                  <a:lnTo>
                    <a:pt x="231" y="422"/>
                  </a:lnTo>
                  <a:lnTo>
                    <a:pt x="234" y="424"/>
                  </a:lnTo>
                  <a:lnTo>
                    <a:pt x="237" y="425"/>
                  </a:lnTo>
                  <a:lnTo>
                    <a:pt x="238" y="427"/>
                  </a:lnTo>
                  <a:lnTo>
                    <a:pt x="239" y="431"/>
                  </a:lnTo>
                  <a:lnTo>
                    <a:pt x="240" y="433"/>
                  </a:lnTo>
                  <a:lnTo>
                    <a:pt x="241" y="436"/>
                  </a:lnTo>
                  <a:lnTo>
                    <a:pt x="241" y="572"/>
                  </a:lnTo>
                  <a:lnTo>
                    <a:pt x="406" y="572"/>
                  </a:lnTo>
                  <a:lnTo>
                    <a:pt x="420" y="572"/>
                  </a:lnTo>
                  <a:lnTo>
                    <a:pt x="420" y="556"/>
                  </a:lnTo>
                  <a:lnTo>
                    <a:pt x="420" y="16"/>
                  </a:lnTo>
                  <a:lnTo>
                    <a:pt x="420" y="0"/>
                  </a:lnTo>
                  <a:lnTo>
                    <a:pt x="406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2737870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" name="Türkiye"/>
          <p:cNvGrpSpPr/>
          <p:nvPr/>
        </p:nvGrpSpPr>
        <p:grpSpPr>
          <a:xfrm>
            <a:off x="754920" y="519784"/>
            <a:ext cx="4339164" cy="1958639"/>
            <a:chOff x="1240756" y="973216"/>
            <a:chExt cx="3802096" cy="1716214"/>
          </a:xfrm>
          <a:solidFill>
            <a:schemeClr val="bg1">
              <a:lumMod val="85000"/>
            </a:schemeClr>
          </a:solidFill>
          <a:effectLst/>
        </p:grpSpPr>
        <p:sp>
          <p:nvSpPr>
            <p:cNvPr id="172" name="Zonguldak"/>
            <p:cNvSpPr>
              <a:spLocks/>
            </p:cNvSpPr>
            <p:nvPr/>
          </p:nvSpPr>
          <p:spPr bwMode="auto">
            <a:xfrm>
              <a:off x="2328686" y="1157280"/>
              <a:ext cx="231365" cy="165554"/>
            </a:xfrm>
            <a:custGeom>
              <a:avLst/>
              <a:gdLst/>
              <a:ahLst/>
              <a:cxnLst>
                <a:cxn ang="0">
                  <a:pos x="322" y="9"/>
                </a:cxn>
                <a:cxn ang="0">
                  <a:pos x="303" y="19"/>
                </a:cxn>
                <a:cxn ang="0">
                  <a:pos x="276" y="46"/>
                </a:cxn>
                <a:cxn ang="0">
                  <a:pos x="248" y="46"/>
                </a:cxn>
                <a:cxn ang="0">
                  <a:pos x="184" y="92"/>
                </a:cxn>
                <a:cxn ang="0">
                  <a:pos x="110" y="120"/>
                </a:cxn>
                <a:cxn ang="0">
                  <a:pos x="55" y="147"/>
                </a:cxn>
                <a:cxn ang="0">
                  <a:pos x="36" y="166"/>
                </a:cxn>
                <a:cxn ang="0">
                  <a:pos x="46" y="193"/>
                </a:cxn>
                <a:cxn ang="0">
                  <a:pos x="9" y="249"/>
                </a:cxn>
                <a:cxn ang="0">
                  <a:pos x="0" y="258"/>
                </a:cxn>
                <a:cxn ang="0">
                  <a:pos x="46" y="295"/>
                </a:cxn>
                <a:cxn ang="0">
                  <a:pos x="73" y="313"/>
                </a:cxn>
                <a:cxn ang="0">
                  <a:pos x="276" y="322"/>
                </a:cxn>
                <a:cxn ang="0">
                  <a:pos x="266" y="304"/>
                </a:cxn>
                <a:cxn ang="0">
                  <a:pos x="266" y="285"/>
                </a:cxn>
                <a:cxn ang="0">
                  <a:pos x="294" y="258"/>
                </a:cxn>
                <a:cxn ang="0">
                  <a:pos x="294" y="239"/>
                </a:cxn>
                <a:cxn ang="0">
                  <a:pos x="322" y="221"/>
                </a:cxn>
                <a:cxn ang="0">
                  <a:pos x="331" y="193"/>
                </a:cxn>
                <a:cxn ang="0">
                  <a:pos x="368" y="193"/>
                </a:cxn>
                <a:cxn ang="0">
                  <a:pos x="395" y="166"/>
                </a:cxn>
                <a:cxn ang="0">
                  <a:pos x="450" y="129"/>
                </a:cxn>
                <a:cxn ang="0">
                  <a:pos x="441" y="92"/>
                </a:cxn>
                <a:cxn ang="0">
                  <a:pos x="404" y="92"/>
                </a:cxn>
                <a:cxn ang="0">
                  <a:pos x="386" y="92"/>
                </a:cxn>
                <a:cxn ang="0">
                  <a:pos x="386" y="65"/>
                </a:cxn>
                <a:cxn ang="0">
                  <a:pos x="368" y="28"/>
                </a:cxn>
                <a:cxn ang="0">
                  <a:pos x="331" y="0"/>
                </a:cxn>
                <a:cxn ang="0">
                  <a:pos x="322" y="9"/>
                </a:cxn>
              </a:cxnLst>
              <a:rect l="0" t="0" r="r" b="b"/>
              <a:pathLst>
                <a:path w="450" h="322">
                  <a:moveTo>
                    <a:pt x="322" y="9"/>
                  </a:moveTo>
                  <a:lnTo>
                    <a:pt x="303" y="19"/>
                  </a:lnTo>
                  <a:lnTo>
                    <a:pt x="276" y="46"/>
                  </a:lnTo>
                  <a:lnTo>
                    <a:pt x="248" y="46"/>
                  </a:lnTo>
                  <a:lnTo>
                    <a:pt x="184" y="92"/>
                  </a:lnTo>
                  <a:lnTo>
                    <a:pt x="110" y="120"/>
                  </a:lnTo>
                  <a:lnTo>
                    <a:pt x="55" y="147"/>
                  </a:lnTo>
                  <a:lnTo>
                    <a:pt x="36" y="166"/>
                  </a:lnTo>
                  <a:lnTo>
                    <a:pt x="46" y="193"/>
                  </a:lnTo>
                  <a:lnTo>
                    <a:pt x="9" y="249"/>
                  </a:lnTo>
                  <a:lnTo>
                    <a:pt x="0" y="258"/>
                  </a:lnTo>
                  <a:lnTo>
                    <a:pt x="46" y="295"/>
                  </a:lnTo>
                  <a:lnTo>
                    <a:pt x="73" y="313"/>
                  </a:lnTo>
                  <a:lnTo>
                    <a:pt x="276" y="322"/>
                  </a:lnTo>
                  <a:lnTo>
                    <a:pt x="266" y="304"/>
                  </a:lnTo>
                  <a:lnTo>
                    <a:pt x="266" y="285"/>
                  </a:lnTo>
                  <a:lnTo>
                    <a:pt x="294" y="258"/>
                  </a:lnTo>
                  <a:lnTo>
                    <a:pt x="294" y="239"/>
                  </a:lnTo>
                  <a:lnTo>
                    <a:pt x="322" y="221"/>
                  </a:lnTo>
                  <a:lnTo>
                    <a:pt x="331" y="193"/>
                  </a:lnTo>
                  <a:lnTo>
                    <a:pt x="368" y="193"/>
                  </a:lnTo>
                  <a:lnTo>
                    <a:pt x="395" y="166"/>
                  </a:lnTo>
                  <a:lnTo>
                    <a:pt x="450" y="129"/>
                  </a:lnTo>
                  <a:lnTo>
                    <a:pt x="441" y="92"/>
                  </a:lnTo>
                  <a:lnTo>
                    <a:pt x="404" y="92"/>
                  </a:lnTo>
                  <a:lnTo>
                    <a:pt x="386" y="92"/>
                  </a:lnTo>
                  <a:lnTo>
                    <a:pt x="386" y="65"/>
                  </a:lnTo>
                  <a:lnTo>
                    <a:pt x="368" y="28"/>
                  </a:lnTo>
                  <a:lnTo>
                    <a:pt x="331" y="0"/>
                  </a:lnTo>
                  <a:lnTo>
                    <a:pt x="322" y="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91" name="Yozgat"/>
            <p:cNvSpPr>
              <a:spLocks/>
            </p:cNvSpPr>
            <p:nvPr/>
          </p:nvSpPr>
          <p:spPr bwMode="auto">
            <a:xfrm>
              <a:off x="2862881" y="1526436"/>
              <a:ext cx="378410" cy="330594"/>
            </a:xfrm>
            <a:custGeom>
              <a:avLst/>
              <a:gdLst/>
              <a:ahLst/>
              <a:cxnLst>
                <a:cxn ang="0">
                  <a:pos x="515" y="36"/>
                </a:cxn>
                <a:cxn ang="0">
                  <a:pos x="524" y="0"/>
                </a:cxn>
                <a:cxn ang="0">
                  <a:pos x="460" y="0"/>
                </a:cxn>
                <a:cxn ang="0">
                  <a:pos x="432" y="46"/>
                </a:cxn>
                <a:cxn ang="0">
                  <a:pos x="441" y="64"/>
                </a:cxn>
                <a:cxn ang="0">
                  <a:pos x="432" y="73"/>
                </a:cxn>
                <a:cxn ang="0">
                  <a:pos x="432" y="101"/>
                </a:cxn>
                <a:cxn ang="0">
                  <a:pos x="395" y="110"/>
                </a:cxn>
                <a:cxn ang="0">
                  <a:pos x="359" y="110"/>
                </a:cxn>
                <a:cxn ang="0">
                  <a:pos x="331" y="110"/>
                </a:cxn>
                <a:cxn ang="0">
                  <a:pos x="285" y="138"/>
                </a:cxn>
                <a:cxn ang="0">
                  <a:pos x="230" y="128"/>
                </a:cxn>
                <a:cxn ang="0">
                  <a:pos x="129" y="147"/>
                </a:cxn>
                <a:cxn ang="0">
                  <a:pos x="83" y="165"/>
                </a:cxn>
                <a:cxn ang="0">
                  <a:pos x="37" y="156"/>
                </a:cxn>
                <a:cxn ang="0">
                  <a:pos x="0" y="156"/>
                </a:cxn>
                <a:cxn ang="0">
                  <a:pos x="0" y="174"/>
                </a:cxn>
                <a:cxn ang="0">
                  <a:pos x="28" y="211"/>
                </a:cxn>
                <a:cxn ang="0">
                  <a:pos x="92" y="276"/>
                </a:cxn>
                <a:cxn ang="0">
                  <a:pos x="119" y="276"/>
                </a:cxn>
                <a:cxn ang="0">
                  <a:pos x="165" y="322"/>
                </a:cxn>
                <a:cxn ang="0">
                  <a:pos x="184" y="358"/>
                </a:cxn>
                <a:cxn ang="0">
                  <a:pos x="221" y="386"/>
                </a:cxn>
                <a:cxn ang="0">
                  <a:pos x="276" y="413"/>
                </a:cxn>
                <a:cxn ang="0">
                  <a:pos x="322" y="413"/>
                </a:cxn>
                <a:cxn ang="0">
                  <a:pos x="368" y="432"/>
                </a:cxn>
                <a:cxn ang="0">
                  <a:pos x="423" y="459"/>
                </a:cxn>
                <a:cxn ang="0">
                  <a:pos x="432" y="505"/>
                </a:cxn>
                <a:cxn ang="0">
                  <a:pos x="395" y="533"/>
                </a:cxn>
                <a:cxn ang="0">
                  <a:pos x="368" y="561"/>
                </a:cxn>
                <a:cxn ang="0">
                  <a:pos x="386" y="625"/>
                </a:cxn>
                <a:cxn ang="0">
                  <a:pos x="423" y="625"/>
                </a:cxn>
                <a:cxn ang="0">
                  <a:pos x="451" y="643"/>
                </a:cxn>
                <a:cxn ang="0">
                  <a:pos x="506" y="616"/>
                </a:cxn>
                <a:cxn ang="0">
                  <a:pos x="579" y="524"/>
                </a:cxn>
                <a:cxn ang="0">
                  <a:pos x="625" y="487"/>
                </a:cxn>
                <a:cxn ang="0">
                  <a:pos x="680" y="386"/>
                </a:cxn>
                <a:cxn ang="0">
                  <a:pos x="726" y="340"/>
                </a:cxn>
                <a:cxn ang="0">
                  <a:pos x="736" y="239"/>
                </a:cxn>
                <a:cxn ang="0">
                  <a:pos x="708" y="193"/>
                </a:cxn>
                <a:cxn ang="0">
                  <a:pos x="717" y="184"/>
                </a:cxn>
                <a:cxn ang="0">
                  <a:pos x="708" y="184"/>
                </a:cxn>
                <a:cxn ang="0">
                  <a:pos x="671" y="156"/>
                </a:cxn>
                <a:cxn ang="0">
                  <a:pos x="662" y="101"/>
                </a:cxn>
                <a:cxn ang="0">
                  <a:pos x="653" y="82"/>
                </a:cxn>
                <a:cxn ang="0">
                  <a:pos x="607" y="101"/>
                </a:cxn>
                <a:cxn ang="0">
                  <a:pos x="570" y="92"/>
                </a:cxn>
                <a:cxn ang="0">
                  <a:pos x="515" y="36"/>
                </a:cxn>
              </a:cxnLst>
              <a:rect l="0" t="0" r="r" b="b"/>
              <a:pathLst>
                <a:path w="736" h="643">
                  <a:moveTo>
                    <a:pt x="515" y="36"/>
                  </a:moveTo>
                  <a:lnTo>
                    <a:pt x="524" y="0"/>
                  </a:lnTo>
                  <a:lnTo>
                    <a:pt x="460" y="0"/>
                  </a:lnTo>
                  <a:lnTo>
                    <a:pt x="432" y="46"/>
                  </a:lnTo>
                  <a:lnTo>
                    <a:pt x="441" y="64"/>
                  </a:lnTo>
                  <a:lnTo>
                    <a:pt x="432" y="73"/>
                  </a:lnTo>
                  <a:lnTo>
                    <a:pt x="432" y="101"/>
                  </a:lnTo>
                  <a:lnTo>
                    <a:pt x="395" y="110"/>
                  </a:lnTo>
                  <a:lnTo>
                    <a:pt x="359" y="110"/>
                  </a:lnTo>
                  <a:lnTo>
                    <a:pt x="331" y="110"/>
                  </a:lnTo>
                  <a:lnTo>
                    <a:pt x="285" y="138"/>
                  </a:lnTo>
                  <a:lnTo>
                    <a:pt x="230" y="128"/>
                  </a:lnTo>
                  <a:lnTo>
                    <a:pt x="129" y="147"/>
                  </a:lnTo>
                  <a:lnTo>
                    <a:pt x="83" y="165"/>
                  </a:lnTo>
                  <a:lnTo>
                    <a:pt x="37" y="156"/>
                  </a:lnTo>
                  <a:lnTo>
                    <a:pt x="0" y="156"/>
                  </a:lnTo>
                  <a:lnTo>
                    <a:pt x="0" y="174"/>
                  </a:lnTo>
                  <a:lnTo>
                    <a:pt x="28" y="211"/>
                  </a:lnTo>
                  <a:lnTo>
                    <a:pt x="92" y="276"/>
                  </a:lnTo>
                  <a:lnTo>
                    <a:pt x="119" y="276"/>
                  </a:lnTo>
                  <a:lnTo>
                    <a:pt x="165" y="322"/>
                  </a:lnTo>
                  <a:lnTo>
                    <a:pt x="184" y="358"/>
                  </a:lnTo>
                  <a:lnTo>
                    <a:pt x="221" y="386"/>
                  </a:lnTo>
                  <a:lnTo>
                    <a:pt x="276" y="413"/>
                  </a:lnTo>
                  <a:lnTo>
                    <a:pt x="322" y="413"/>
                  </a:lnTo>
                  <a:lnTo>
                    <a:pt x="368" y="432"/>
                  </a:lnTo>
                  <a:lnTo>
                    <a:pt x="423" y="459"/>
                  </a:lnTo>
                  <a:lnTo>
                    <a:pt x="432" y="505"/>
                  </a:lnTo>
                  <a:lnTo>
                    <a:pt x="395" y="533"/>
                  </a:lnTo>
                  <a:lnTo>
                    <a:pt x="368" y="561"/>
                  </a:lnTo>
                  <a:lnTo>
                    <a:pt x="386" y="625"/>
                  </a:lnTo>
                  <a:lnTo>
                    <a:pt x="423" y="625"/>
                  </a:lnTo>
                  <a:lnTo>
                    <a:pt x="451" y="643"/>
                  </a:lnTo>
                  <a:lnTo>
                    <a:pt x="506" y="616"/>
                  </a:lnTo>
                  <a:lnTo>
                    <a:pt x="579" y="524"/>
                  </a:lnTo>
                  <a:lnTo>
                    <a:pt x="625" y="487"/>
                  </a:lnTo>
                  <a:lnTo>
                    <a:pt x="680" y="386"/>
                  </a:lnTo>
                  <a:lnTo>
                    <a:pt x="726" y="340"/>
                  </a:lnTo>
                  <a:lnTo>
                    <a:pt x="736" y="239"/>
                  </a:lnTo>
                  <a:lnTo>
                    <a:pt x="708" y="193"/>
                  </a:lnTo>
                  <a:lnTo>
                    <a:pt x="717" y="184"/>
                  </a:lnTo>
                  <a:lnTo>
                    <a:pt x="708" y="184"/>
                  </a:lnTo>
                  <a:lnTo>
                    <a:pt x="671" y="156"/>
                  </a:lnTo>
                  <a:lnTo>
                    <a:pt x="662" y="101"/>
                  </a:lnTo>
                  <a:lnTo>
                    <a:pt x="653" y="82"/>
                  </a:lnTo>
                  <a:lnTo>
                    <a:pt x="607" y="101"/>
                  </a:lnTo>
                  <a:lnTo>
                    <a:pt x="570" y="92"/>
                  </a:lnTo>
                  <a:lnTo>
                    <a:pt x="515" y="3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170" name="Yalova"/>
            <p:cNvSpPr>
              <a:spLocks/>
            </p:cNvSpPr>
            <p:nvPr/>
          </p:nvSpPr>
          <p:spPr bwMode="auto">
            <a:xfrm>
              <a:off x="1812999" y="1374763"/>
              <a:ext cx="151159" cy="57070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30" y="19"/>
                </a:cxn>
                <a:cxn ang="0">
                  <a:pos x="55" y="19"/>
                </a:cxn>
                <a:cxn ang="0">
                  <a:pos x="37" y="46"/>
                </a:cxn>
                <a:cxn ang="0">
                  <a:pos x="19" y="56"/>
                </a:cxn>
                <a:cxn ang="0">
                  <a:pos x="0" y="74"/>
                </a:cxn>
                <a:cxn ang="0">
                  <a:pos x="55" y="111"/>
                </a:cxn>
                <a:cxn ang="0">
                  <a:pos x="111" y="111"/>
                </a:cxn>
                <a:cxn ang="0">
                  <a:pos x="129" y="83"/>
                </a:cxn>
                <a:cxn ang="0">
                  <a:pos x="193" y="92"/>
                </a:cxn>
                <a:cxn ang="0">
                  <a:pos x="212" y="74"/>
                </a:cxn>
                <a:cxn ang="0">
                  <a:pos x="249" y="74"/>
                </a:cxn>
                <a:cxn ang="0">
                  <a:pos x="294" y="0"/>
                </a:cxn>
                <a:cxn ang="0">
                  <a:pos x="267" y="0"/>
                </a:cxn>
              </a:cxnLst>
              <a:rect l="0" t="0" r="r" b="b"/>
              <a:pathLst>
                <a:path w="294" h="111">
                  <a:moveTo>
                    <a:pt x="267" y="0"/>
                  </a:moveTo>
                  <a:lnTo>
                    <a:pt x="230" y="19"/>
                  </a:lnTo>
                  <a:lnTo>
                    <a:pt x="55" y="19"/>
                  </a:lnTo>
                  <a:lnTo>
                    <a:pt x="37" y="46"/>
                  </a:lnTo>
                  <a:lnTo>
                    <a:pt x="19" y="56"/>
                  </a:lnTo>
                  <a:lnTo>
                    <a:pt x="0" y="74"/>
                  </a:lnTo>
                  <a:lnTo>
                    <a:pt x="55" y="111"/>
                  </a:lnTo>
                  <a:lnTo>
                    <a:pt x="111" y="111"/>
                  </a:lnTo>
                  <a:lnTo>
                    <a:pt x="129" y="83"/>
                  </a:lnTo>
                  <a:lnTo>
                    <a:pt x="193" y="92"/>
                  </a:lnTo>
                  <a:lnTo>
                    <a:pt x="212" y="74"/>
                  </a:lnTo>
                  <a:lnTo>
                    <a:pt x="249" y="74"/>
                  </a:lnTo>
                  <a:lnTo>
                    <a:pt x="294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220" name="Van"/>
            <p:cNvSpPr>
              <a:spLocks/>
            </p:cNvSpPr>
            <p:nvPr/>
          </p:nvSpPr>
          <p:spPr bwMode="auto">
            <a:xfrm>
              <a:off x="4574467" y="1672966"/>
              <a:ext cx="373782" cy="439594"/>
            </a:xfrm>
            <a:custGeom>
              <a:avLst/>
              <a:gdLst/>
              <a:ahLst/>
              <a:cxnLst>
                <a:cxn ang="0">
                  <a:pos x="488" y="9"/>
                </a:cxn>
                <a:cxn ang="0">
                  <a:pos x="488" y="0"/>
                </a:cxn>
                <a:cxn ang="0">
                  <a:pos x="414" y="9"/>
                </a:cxn>
                <a:cxn ang="0">
                  <a:pos x="350" y="18"/>
                </a:cxn>
                <a:cxn ang="0">
                  <a:pos x="285" y="55"/>
                </a:cxn>
                <a:cxn ang="0">
                  <a:pos x="239" y="9"/>
                </a:cxn>
                <a:cxn ang="0">
                  <a:pos x="138" y="55"/>
                </a:cxn>
                <a:cxn ang="0">
                  <a:pos x="92" y="73"/>
                </a:cxn>
                <a:cxn ang="0">
                  <a:pos x="147" y="110"/>
                </a:cxn>
                <a:cxn ang="0">
                  <a:pos x="92" y="165"/>
                </a:cxn>
                <a:cxn ang="0">
                  <a:pos x="83" y="230"/>
                </a:cxn>
                <a:cxn ang="0">
                  <a:pos x="83" y="248"/>
                </a:cxn>
                <a:cxn ang="0">
                  <a:pos x="239" y="211"/>
                </a:cxn>
                <a:cxn ang="0">
                  <a:pos x="285" y="248"/>
                </a:cxn>
                <a:cxn ang="0">
                  <a:pos x="203" y="303"/>
                </a:cxn>
                <a:cxn ang="0">
                  <a:pos x="166" y="322"/>
                </a:cxn>
                <a:cxn ang="0">
                  <a:pos x="129" y="395"/>
                </a:cxn>
                <a:cxn ang="0">
                  <a:pos x="166" y="441"/>
                </a:cxn>
                <a:cxn ang="0">
                  <a:pos x="193" y="506"/>
                </a:cxn>
                <a:cxn ang="0">
                  <a:pos x="157" y="561"/>
                </a:cxn>
                <a:cxn ang="0">
                  <a:pos x="46" y="542"/>
                </a:cxn>
                <a:cxn ang="0">
                  <a:pos x="0" y="552"/>
                </a:cxn>
                <a:cxn ang="0">
                  <a:pos x="0" y="598"/>
                </a:cxn>
                <a:cxn ang="0">
                  <a:pos x="37" y="643"/>
                </a:cxn>
                <a:cxn ang="0">
                  <a:pos x="9" y="717"/>
                </a:cxn>
                <a:cxn ang="0">
                  <a:pos x="55" y="791"/>
                </a:cxn>
                <a:cxn ang="0">
                  <a:pos x="74" y="855"/>
                </a:cxn>
                <a:cxn ang="0">
                  <a:pos x="157" y="846"/>
                </a:cxn>
                <a:cxn ang="0">
                  <a:pos x="239" y="837"/>
                </a:cxn>
                <a:cxn ang="0">
                  <a:pos x="331" y="846"/>
                </a:cxn>
                <a:cxn ang="0">
                  <a:pos x="414" y="809"/>
                </a:cxn>
                <a:cxn ang="0">
                  <a:pos x="534" y="772"/>
                </a:cxn>
                <a:cxn ang="0">
                  <a:pos x="543" y="735"/>
                </a:cxn>
                <a:cxn ang="0">
                  <a:pos x="635" y="717"/>
                </a:cxn>
                <a:cxn ang="0">
                  <a:pos x="690" y="616"/>
                </a:cxn>
                <a:cxn ang="0">
                  <a:pos x="727" y="515"/>
                </a:cxn>
                <a:cxn ang="0">
                  <a:pos x="635" y="506"/>
                </a:cxn>
                <a:cxn ang="0">
                  <a:pos x="635" y="368"/>
                </a:cxn>
                <a:cxn ang="0">
                  <a:pos x="607" y="303"/>
                </a:cxn>
                <a:cxn ang="0">
                  <a:pos x="589" y="257"/>
                </a:cxn>
                <a:cxn ang="0">
                  <a:pos x="561" y="138"/>
                </a:cxn>
                <a:cxn ang="0">
                  <a:pos x="506" y="92"/>
                </a:cxn>
              </a:cxnLst>
              <a:rect l="0" t="0" r="r" b="b"/>
              <a:pathLst>
                <a:path w="727" h="855">
                  <a:moveTo>
                    <a:pt x="506" y="46"/>
                  </a:moveTo>
                  <a:lnTo>
                    <a:pt x="488" y="9"/>
                  </a:lnTo>
                  <a:lnTo>
                    <a:pt x="515" y="0"/>
                  </a:lnTo>
                  <a:lnTo>
                    <a:pt x="488" y="0"/>
                  </a:lnTo>
                  <a:lnTo>
                    <a:pt x="460" y="9"/>
                  </a:lnTo>
                  <a:lnTo>
                    <a:pt x="414" y="9"/>
                  </a:lnTo>
                  <a:lnTo>
                    <a:pt x="377" y="9"/>
                  </a:lnTo>
                  <a:lnTo>
                    <a:pt x="350" y="18"/>
                  </a:lnTo>
                  <a:lnTo>
                    <a:pt x="313" y="55"/>
                  </a:lnTo>
                  <a:lnTo>
                    <a:pt x="285" y="55"/>
                  </a:lnTo>
                  <a:lnTo>
                    <a:pt x="267" y="46"/>
                  </a:lnTo>
                  <a:lnTo>
                    <a:pt x="239" y="9"/>
                  </a:lnTo>
                  <a:lnTo>
                    <a:pt x="166" y="18"/>
                  </a:lnTo>
                  <a:lnTo>
                    <a:pt x="138" y="55"/>
                  </a:lnTo>
                  <a:lnTo>
                    <a:pt x="101" y="55"/>
                  </a:lnTo>
                  <a:lnTo>
                    <a:pt x="92" y="73"/>
                  </a:lnTo>
                  <a:lnTo>
                    <a:pt x="120" y="82"/>
                  </a:lnTo>
                  <a:lnTo>
                    <a:pt x="147" y="110"/>
                  </a:lnTo>
                  <a:lnTo>
                    <a:pt x="147" y="147"/>
                  </a:lnTo>
                  <a:lnTo>
                    <a:pt x="92" y="165"/>
                  </a:lnTo>
                  <a:lnTo>
                    <a:pt x="83" y="193"/>
                  </a:lnTo>
                  <a:lnTo>
                    <a:pt x="83" y="230"/>
                  </a:lnTo>
                  <a:lnTo>
                    <a:pt x="74" y="239"/>
                  </a:lnTo>
                  <a:lnTo>
                    <a:pt x="83" y="248"/>
                  </a:lnTo>
                  <a:lnTo>
                    <a:pt x="111" y="239"/>
                  </a:lnTo>
                  <a:lnTo>
                    <a:pt x="239" y="211"/>
                  </a:lnTo>
                  <a:lnTo>
                    <a:pt x="295" y="211"/>
                  </a:lnTo>
                  <a:lnTo>
                    <a:pt x="285" y="248"/>
                  </a:lnTo>
                  <a:lnTo>
                    <a:pt x="249" y="266"/>
                  </a:lnTo>
                  <a:lnTo>
                    <a:pt x="203" y="303"/>
                  </a:lnTo>
                  <a:lnTo>
                    <a:pt x="175" y="294"/>
                  </a:lnTo>
                  <a:lnTo>
                    <a:pt x="166" y="322"/>
                  </a:lnTo>
                  <a:lnTo>
                    <a:pt x="138" y="358"/>
                  </a:lnTo>
                  <a:lnTo>
                    <a:pt x="129" y="395"/>
                  </a:lnTo>
                  <a:lnTo>
                    <a:pt x="129" y="441"/>
                  </a:lnTo>
                  <a:lnTo>
                    <a:pt x="166" y="441"/>
                  </a:lnTo>
                  <a:lnTo>
                    <a:pt x="203" y="469"/>
                  </a:lnTo>
                  <a:lnTo>
                    <a:pt x="193" y="506"/>
                  </a:lnTo>
                  <a:lnTo>
                    <a:pt x="166" y="542"/>
                  </a:lnTo>
                  <a:lnTo>
                    <a:pt x="157" y="561"/>
                  </a:lnTo>
                  <a:lnTo>
                    <a:pt x="65" y="570"/>
                  </a:lnTo>
                  <a:lnTo>
                    <a:pt x="46" y="542"/>
                  </a:lnTo>
                  <a:lnTo>
                    <a:pt x="9" y="506"/>
                  </a:lnTo>
                  <a:lnTo>
                    <a:pt x="0" y="552"/>
                  </a:lnTo>
                  <a:lnTo>
                    <a:pt x="0" y="561"/>
                  </a:lnTo>
                  <a:lnTo>
                    <a:pt x="0" y="598"/>
                  </a:lnTo>
                  <a:lnTo>
                    <a:pt x="0" y="643"/>
                  </a:lnTo>
                  <a:lnTo>
                    <a:pt x="37" y="643"/>
                  </a:lnTo>
                  <a:lnTo>
                    <a:pt x="37" y="662"/>
                  </a:lnTo>
                  <a:lnTo>
                    <a:pt x="9" y="717"/>
                  </a:lnTo>
                  <a:lnTo>
                    <a:pt x="28" y="754"/>
                  </a:lnTo>
                  <a:lnTo>
                    <a:pt x="55" y="791"/>
                  </a:lnTo>
                  <a:lnTo>
                    <a:pt x="74" y="827"/>
                  </a:lnTo>
                  <a:lnTo>
                    <a:pt x="74" y="855"/>
                  </a:lnTo>
                  <a:lnTo>
                    <a:pt x="129" y="855"/>
                  </a:lnTo>
                  <a:lnTo>
                    <a:pt x="157" y="846"/>
                  </a:lnTo>
                  <a:lnTo>
                    <a:pt x="203" y="837"/>
                  </a:lnTo>
                  <a:lnTo>
                    <a:pt x="239" y="837"/>
                  </a:lnTo>
                  <a:lnTo>
                    <a:pt x="267" y="846"/>
                  </a:lnTo>
                  <a:lnTo>
                    <a:pt x="331" y="846"/>
                  </a:lnTo>
                  <a:lnTo>
                    <a:pt x="368" y="837"/>
                  </a:lnTo>
                  <a:lnTo>
                    <a:pt x="414" y="809"/>
                  </a:lnTo>
                  <a:lnTo>
                    <a:pt x="515" y="809"/>
                  </a:lnTo>
                  <a:lnTo>
                    <a:pt x="534" y="772"/>
                  </a:lnTo>
                  <a:lnTo>
                    <a:pt x="534" y="754"/>
                  </a:lnTo>
                  <a:lnTo>
                    <a:pt x="543" y="735"/>
                  </a:lnTo>
                  <a:lnTo>
                    <a:pt x="580" y="717"/>
                  </a:lnTo>
                  <a:lnTo>
                    <a:pt x="635" y="717"/>
                  </a:lnTo>
                  <a:lnTo>
                    <a:pt x="644" y="699"/>
                  </a:lnTo>
                  <a:lnTo>
                    <a:pt x="690" y="616"/>
                  </a:lnTo>
                  <a:lnTo>
                    <a:pt x="690" y="579"/>
                  </a:lnTo>
                  <a:lnTo>
                    <a:pt x="727" y="515"/>
                  </a:lnTo>
                  <a:lnTo>
                    <a:pt x="690" y="487"/>
                  </a:lnTo>
                  <a:lnTo>
                    <a:pt x="635" y="506"/>
                  </a:lnTo>
                  <a:lnTo>
                    <a:pt x="635" y="423"/>
                  </a:lnTo>
                  <a:lnTo>
                    <a:pt x="635" y="368"/>
                  </a:lnTo>
                  <a:lnTo>
                    <a:pt x="598" y="340"/>
                  </a:lnTo>
                  <a:lnTo>
                    <a:pt x="607" y="303"/>
                  </a:lnTo>
                  <a:lnTo>
                    <a:pt x="607" y="276"/>
                  </a:lnTo>
                  <a:lnTo>
                    <a:pt x="589" y="257"/>
                  </a:lnTo>
                  <a:lnTo>
                    <a:pt x="561" y="202"/>
                  </a:lnTo>
                  <a:lnTo>
                    <a:pt x="561" y="138"/>
                  </a:lnTo>
                  <a:lnTo>
                    <a:pt x="534" y="101"/>
                  </a:lnTo>
                  <a:lnTo>
                    <a:pt x="506" y="92"/>
                  </a:lnTo>
                  <a:lnTo>
                    <a:pt x="506" y="4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151" name="Uşak"/>
            <p:cNvSpPr>
              <a:spLocks/>
            </p:cNvSpPr>
            <p:nvPr/>
          </p:nvSpPr>
          <p:spPr bwMode="auto">
            <a:xfrm>
              <a:off x="1784720" y="1843148"/>
              <a:ext cx="222110" cy="165554"/>
            </a:xfrm>
            <a:custGeom>
              <a:avLst/>
              <a:gdLst/>
              <a:ahLst/>
              <a:cxnLst>
                <a:cxn ang="0">
                  <a:pos x="423" y="129"/>
                </a:cxn>
                <a:cxn ang="0">
                  <a:pos x="432" y="101"/>
                </a:cxn>
                <a:cxn ang="0">
                  <a:pos x="432" y="46"/>
                </a:cxn>
                <a:cxn ang="0">
                  <a:pos x="414" y="9"/>
                </a:cxn>
                <a:cxn ang="0">
                  <a:pos x="377" y="9"/>
                </a:cxn>
                <a:cxn ang="0">
                  <a:pos x="322" y="0"/>
                </a:cxn>
                <a:cxn ang="0">
                  <a:pos x="294" y="18"/>
                </a:cxn>
                <a:cxn ang="0">
                  <a:pos x="294" y="64"/>
                </a:cxn>
                <a:cxn ang="0">
                  <a:pos x="212" y="64"/>
                </a:cxn>
                <a:cxn ang="0">
                  <a:pos x="184" y="73"/>
                </a:cxn>
                <a:cxn ang="0">
                  <a:pos x="110" y="55"/>
                </a:cxn>
                <a:cxn ang="0">
                  <a:pos x="83" y="55"/>
                </a:cxn>
                <a:cxn ang="0">
                  <a:pos x="46" y="101"/>
                </a:cxn>
                <a:cxn ang="0">
                  <a:pos x="18" y="119"/>
                </a:cxn>
                <a:cxn ang="0">
                  <a:pos x="0" y="138"/>
                </a:cxn>
                <a:cxn ang="0">
                  <a:pos x="0" y="147"/>
                </a:cxn>
                <a:cxn ang="0">
                  <a:pos x="18" y="175"/>
                </a:cxn>
                <a:cxn ang="0">
                  <a:pos x="18" y="239"/>
                </a:cxn>
                <a:cxn ang="0">
                  <a:pos x="0" y="267"/>
                </a:cxn>
                <a:cxn ang="0">
                  <a:pos x="0" y="276"/>
                </a:cxn>
                <a:cxn ang="0">
                  <a:pos x="9" y="285"/>
                </a:cxn>
                <a:cxn ang="0">
                  <a:pos x="9" y="312"/>
                </a:cxn>
                <a:cxn ang="0">
                  <a:pos x="37" y="312"/>
                </a:cxn>
                <a:cxn ang="0">
                  <a:pos x="83" y="322"/>
                </a:cxn>
                <a:cxn ang="0">
                  <a:pos x="110" y="312"/>
                </a:cxn>
                <a:cxn ang="0">
                  <a:pos x="138" y="322"/>
                </a:cxn>
                <a:cxn ang="0">
                  <a:pos x="166" y="322"/>
                </a:cxn>
                <a:cxn ang="0">
                  <a:pos x="202" y="312"/>
                </a:cxn>
                <a:cxn ang="0">
                  <a:pos x="230" y="303"/>
                </a:cxn>
                <a:cxn ang="0">
                  <a:pos x="285" y="303"/>
                </a:cxn>
                <a:cxn ang="0">
                  <a:pos x="304" y="276"/>
                </a:cxn>
                <a:cxn ang="0">
                  <a:pos x="313" y="230"/>
                </a:cxn>
                <a:cxn ang="0">
                  <a:pos x="368" y="230"/>
                </a:cxn>
                <a:cxn ang="0">
                  <a:pos x="377" y="193"/>
                </a:cxn>
                <a:cxn ang="0">
                  <a:pos x="423" y="129"/>
                </a:cxn>
              </a:cxnLst>
              <a:rect l="0" t="0" r="r" b="b"/>
              <a:pathLst>
                <a:path w="432" h="322">
                  <a:moveTo>
                    <a:pt x="423" y="129"/>
                  </a:moveTo>
                  <a:lnTo>
                    <a:pt x="432" y="101"/>
                  </a:lnTo>
                  <a:lnTo>
                    <a:pt x="432" y="46"/>
                  </a:lnTo>
                  <a:lnTo>
                    <a:pt x="414" y="9"/>
                  </a:lnTo>
                  <a:lnTo>
                    <a:pt x="377" y="9"/>
                  </a:lnTo>
                  <a:lnTo>
                    <a:pt x="322" y="0"/>
                  </a:lnTo>
                  <a:lnTo>
                    <a:pt x="294" y="18"/>
                  </a:lnTo>
                  <a:lnTo>
                    <a:pt x="294" y="64"/>
                  </a:lnTo>
                  <a:lnTo>
                    <a:pt x="212" y="64"/>
                  </a:lnTo>
                  <a:lnTo>
                    <a:pt x="184" y="73"/>
                  </a:lnTo>
                  <a:lnTo>
                    <a:pt x="110" y="55"/>
                  </a:lnTo>
                  <a:lnTo>
                    <a:pt x="83" y="55"/>
                  </a:lnTo>
                  <a:lnTo>
                    <a:pt x="46" y="101"/>
                  </a:lnTo>
                  <a:lnTo>
                    <a:pt x="18" y="119"/>
                  </a:lnTo>
                  <a:lnTo>
                    <a:pt x="0" y="138"/>
                  </a:lnTo>
                  <a:lnTo>
                    <a:pt x="0" y="147"/>
                  </a:lnTo>
                  <a:lnTo>
                    <a:pt x="18" y="175"/>
                  </a:lnTo>
                  <a:lnTo>
                    <a:pt x="18" y="239"/>
                  </a:lnTo>
                  <a:lnTo>
                    <a:pt x="0" y="267"/>
                  </a:lnTo>
                  <a:lnTo>
                    <a:pt x="0" y="276"/>
                  </a:lnTo>
                  <a:lnTo>
                    <a:pt x="9" y="285"/>
                  </a:lnTo>
                  <a:lnTo>
                    <a:pt x="9" y="312"/>
                  </a:lnTo>
                  <a:lnTo>
                    <a:pt x="37" y="312"/>
                  </a:lnTo>
                  <a:lnTo>
                    <a:pt x="83" y="322"/>
                  </a:lnTo>
                  <a:lnTo>
                    <a:pt x="110" y="312"/>
                  </a:lnTo>
                  <a:lnTo>
                    <a:pt x="138" y="322"/>
                  </a:lnTo>
                  <a:lnTo>
                    <a:pt x="166" y="322"/>
                  </a:lnTo>
                  <a:lnTo>
                    <a:pt x="202" y="312"/>
                  </a:lnTo>
                  <a:lnTo>
                    <a:pt x="230" y="303"/>
                  </a:lnTo>
                  <a:lnTo>
                    <a:pt x="285" y="303"/>
                  </a:lnTo>
                  <a:lnTo>
                    <a:pt x="304" y="276"/>
                  </a:lnTo>
                  <a:lnTo>
                    <a:pt x="313" y="230"/>
                  </a:lnTo>
                  <a:lnTo>
                    <a:pt x="368" y="230"/>
                  </a:lnTo>
                  <a:lnTo>
                    <a:pt x="377" y="193"/>
                  </a:lnTo>
                  <a:lnTo>
                    <a:pt x="423" y="12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214" name="Tunceli"/>
            <p:cNvSpPr>
              <a:spLocks/>
            </p:cNvSpPr>
            <p:nvPr/>
          </p:nvSpPr>
          <p:spPr bwMode="auto">
            <a:xfrm>
              <a:off x="3737440" y="1677594"/>
              <a:ext cx="373782" cy="222111"/>
            </a:xfrm>
            <a:custGeom>
              <a:avLst/>
              <a:gdLst/>
              <a:ahLst/>
              <a:cxnLst>
                <a:cxn ang="0">
                  <a:pos x="534" y="18"/>
                </a:cxn>
                <a:cxn ang="0">
                  <a:pos x="497" y="18"/>
                </a:cxn>
                <a:cxn ang="0">
                  <a:pos x="479" y="0"/>
                </a:cxn>
                <a:cxn ang="0">
                  <a:pos x="451" y="0"/>
                </a:cxn>
                <a:cxn ang="0">
                  <a:pos x="433" y="37"/>
                </a:cxn>
                <a:cxn ang="0">
                  <a:pos x="405" y="46"/>
                </a:cxn>
                <a:cxn ang="0">
                  <a:pos x="377" y="46"/>
                </a:cxn>
                <a:cxn ang="0">
                  <a:pos x="350" y="55"/>
                </a:cxn>
                <a:cxn ang="0">
                  <a:pos x="285" y="55"/>
                </a:cxn>
                <a:cxn ang="0">
                  <a:pos x="239" y="55"/>
                </a:cxn>
                <a:cxn ang="0">
                  <a:pos x="230" y="73"/>
                </a:cxn>
                <a:cxn ang="0">
                  <a:pos x="193" y="64"/>
                </a:cxn>
                <a:cxn ang="0">
                  <a:pos x="148" y="83"/>
                </a:cxn>
                <a:cxn ang="0">
                  <a:pos x="111" y="110"/>
                </a:cxn>
                <a:cxn ang="0">
                  <a:pos x="83" y="119"/>
                </a:cxn>
                <a:cxn ang="0">
                  <a:pos x="56" y="147"/>
                </a:cxn>
                <a:cxn ang="0">
                  <a:pos x="56" y="156"/>
                </a:cxn>
                <a:cxn ang="0">
                  <a:pos x="74" y="184"/>
                </a:cxn>
                <a:cxn ang="0">
                  <a:pos x="28" y="211"/>
                </a:cxn>
                <a:cxn ang="0">
                  <a:pos x="0" y="313"/>
                </a:cxn>
                <a:cxn ang="0">
                  <a:pos x="10" y="313"/>
                </a:cxn>
                <a:cxn ang="0">
                  <a:pos x="46" y="368"/>
                </a:cxn>
                <a:cxn ang="0">
                  <a:pos x="83" y="377"/>
                </a:cxn>
                <a:cxn ang="0">
                  <a:pos x="212" y="395"/>
                </a:cxn>
                <a:cxn ang="0">
                  <a:pos x="304" y="432"/>
                </a:cxn>
                <a:cxn ang="0">
                  <a:pos x="331" y="414"/>
                </a:cxn>
                <a:cxn ang="0">
                  <a:pos x="359" y="386"/>
                </a:cxn>
                <a:cxn ang="0">
                  <a:pos x="396" y="386"/>
                </a:cxn>
                <a:cxn ang="0">
                  <a:pos x="451" y="377"/>
                </a:cxn>
                <a:cxn ang="0">
                  <a:pos x="488" y="349"/>
                </a:cxn>
                <a:cxn ang="0">
                  <a:pos x="488" y="285"/>
                </a:cxn>
                <a:cxn ang="0">
                  <a:pos x="479" y="276"/>
                </a:cxn>
                <a:cxn ang="0">
                  <a:pos x="469" y="257"/>
                </a:cxn>
                <a:cxn ang="0">
                  <a:pos x="497" y="230"/>
                </a:cxn>
                <a:cxn ang="0">
                  <a:pos x="525" y="230"/>
                </a:cxn>
                <a:cxn ang="0">
                  <a:pos x="543" y="211"/>
                </a:cxn>
                <a:cxn ang="0">
                  <a:pos x="543" y="175"/>
                </a:cxn>
                <a:cxn ang="0">
                  <a:pos x="543" y="129"/>
                </a:cxn>
                <a:cxn ang="0">
                  <a:pos x="552" y="110"/>
                </a:cxn>
                <a:cxn ang="0">
                  <a:pos x="607" y="83"/>
                </a:cxn>
                <a:cxn ang="0">
                  <a:pos x="663" y="73"/>
                </a:cxn>
                <a:cxn ang="0">
                  <a:pos x="663" y="46"/>
                </a:cxn>
                <a:cxn ang="0">
                  <a:pos x="699" y="37"/>
                </a:cxn>
                <a:cxn ang="0">
                  <a:pos x="727" y="18"/>
                </a:cxn>
                <a:cxn ang="0">
                  <a:pos x="681" y="9"/>
                </a:cxn>
                <a:cxn ang="0">
                  <a:pos x="589" y="0"/>
                </a:cxn>
                <a:cxn ang="0">
                  <a:pos x="561" y="9"/>
                </a:cxn>
                <a:cxn ang="0">
                  <a:pos x="534" y="18"/>
                </a:cxn>
              </a:cxnLst>
              <a:rect l="0" t="0" r="r" b="b"/>
              <a:pathLst>
                <a:path w="727" h="432">
                  <a:moveTo>
                    <a:pt x="534" y="18"/>
                  </a:moveTo>
                  <a:lnTo>
                    <a:pt x="497" y="18"/>
                  </a:lnTo>
                  <a:lnTo>
                    <a:pt x="479" y="0"/>
                  </a:lnTo>
                  <a:lnTo>
                    <a:pt x="451" y="0"/>
                  </a:lnTo>
                  <a:lnTo>
                    <a:pt x="433" y="37"/>
                  </a:lnTo>
                  <a:lnTo>
                    <a:pt x="405" y="46"/>
                  </a:lnTo>
                  <a:lnTo>
                    <a:pt x="377" y="46"/>
                  </a:lnTo>
                  <a:lnTo>
                    <a:pt x="350" y="55"/>
                  </a:lnTo>
                  <a:lnTo>
                    <a:pt x="285" y="55"/>
                  </a:lnTo>
                  <a:lnTo>
                    <a:pt x="239" y="55"/>
                  </a:lnTo>
                  <a:lnTo>
                    <a:pt x="230" y="73"/>
                  </a:lnTo>
                  <a:lnTo>
                    <a:pt x="193" y="64"/>
                  </a:lnTo>
                  <a:lnTo>
                    <a:pt x="148" y="83"/>
                  </a:lnTo>
                  <a:lnTo>
                    <a:pt x="111" y="110"/>
                  </a:lnTo>
                  <a:lnTo>
                    <a:pt x="83" y="119"/>
                  </a:lnTo>
                  <a:lnTo>
                    <a:pt x="56" y="147"/>
                  </a:lnTo>
                  <a:lnTo>
                    <a:pt x="56" y="156"/>
                  </a:lnTo>
                  <a:lnTo>
                    <a:pt x="74" y="184"/>
                  </a:lnTo>
                  <a:lnTo>
                    <a:pt x="28" y="211"/>
                  </a:lnTo>
                  <a:lnTo>
                    <a:pt x="0" y="313"/>
                  </a:lnTo>
                  <a:lnTo>
                    <a:pt x="10" y="313"/>
                  </a:lnTo>
                  <a:lnTo>
                    <a:pt x="46" y="368"/>
                  </a:lnTo>
                  <a:lnTo>
                    <a:pt x="83" y="377"/>
                  </a:lnTo>
                  <a:lnTo>
                    <a:pt x="212" y="395"/>
                  </a:lnTo>
                  <a:lnTo>
                    <a:pt x="304" y="432"/>
                  </a:lnTo>
                  <a:lnTo>
                    <a:pt x="331" y="414"/>
                  </a:lnTo>
                  <a:lnTo>
                    <a:pt x="359" y="386"/>
                  </a:lnTo>
                  <a:lnTo>
                    <a:pt x="396" y="386"/>
                  </a:lnTo>
                  <a:lnTo>
                    <a:pt x="451" y="377"/>
                  </a:lnTo>
                  <a:lnTo>
                    <a:pt x="488" y="349"/>
                  </a:lnTo>
                  <a:lnTo>
                    <a:pt x="488" y="285"/>
                  </a:lnTo>
                  <a:lnTo>
                    <a:pt x="479" y="276"/>
                  </a:lnTo>
                  <a:lnTo>
                    <a:pt x="469" y="257"/>
                  </a:lnTo>
                  <a:lnTo>
                    <a:pt x="497" y="230"/>
                  </a:lnTo>
                  <a:lnTo>
                    <a:pt x="525" y="230"/>
                  </a:lnTo>
                  <a:lnTo>
                    <a:pt x="543" y="211"/>
                  </a:lnTo>
                  <a:lnTo>
                    <a:pt x="543" y="175"/>
                  </a:lnTo>
                  <a:lnTo>
                    <a:pt x="543" y="129"/>
                  </a:lnTo>
                  <a:lnTo>
                    <a:pt x="552" y="110"/>
                  </a:lnTo>
                  <a:lnTo>
                    <a:pt x="607" y="83"/>
                  </a:lnTo>
                  <a:lnTo>
                    <a:pt x="663" y="73"/>
                  </a:lnTo>
                  <a:lnTo>
                    <a:pt x="663" y="46"/>
                  </a:lnTo>
                  <a:lnTo>
                    <a:pt x="699" y="37"/>
                  </a:lnTo>
                  <a:lnTo>
                    <a:pt x="727" y="18"/>
                  </a:lnTo>
                  <a:lnTo>
                    <a:pt x="681" y="9"/>
                  </a:lnTo>
                  <a:lnTo>
                    <a:pt x="589" y="0"/>
                  </a:lnTo>
                  <a:lnTo>
                    <a:pt x="561" y="9"/>
                  </a:lnTo>
                  <a:lnTo>
                    <a:pt x="534" y="1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09" name="Trabzon"/>
            <p:cNvSpPr>
              <a:spLocks/>
            </p:cNvSpPr>
            <p:nvPr/>
          </p:nvSpPr>
          <p:spPr bwMode="auto">
            <a:xfrm>
              <a:off x="3813534" y="1303810"/>
              <a:ext cx="264784" cy="137277"/>
            </a:xfrm>
            <a:custGeom>
              <a:avLst/>
              <a:gdLst/>
              <a:ahLst/>
              <a:cxnLst>
                <a:cxn ang="0">
                  <a:pos x="478" y="129"/>
                </a:cxn>
                <a:cxn ang="0">
                  <a:pos x="478" y="92"/>
                </a:cxn>
                <a:cxn ang="0">
                  <a:pos x="441" y="37"/>
                </a:cxn>
                <a:cxn ang="0">
                  <a:pos x="413" y="56"/>
                </a:cxn>
                <a:cxn ang="0">
                  <a:pos x="377" y="65"/>
                </a:cxn>
                <a:cxn ang="0">
                  <a:pos x="312" y="65"/>
                </a:cxn>
                <a:cxn ang="0">
                  <a:pos x="285" y="46"/>
                </a:cxn>
                <a:cxn ang="0">
                  <a:pos x="257" y="56"/>
                </a:cxn>
                <a:cxn ang="0">
                  <a:pos x="239" y="37"/>
                </a:cxn>
                <a:cxn ang="0">
                  <a:pos x="183" y="28"/>
                </a:cxn>
                <a:cxn ang="0">
                  <a:pos x="137" y="37"/>
                </a:cxn>
                <a:cxn ang="0">
                  <a:pos x="128" y="19"/>
                </a:cxn>
                <a:cxn ang="0">
                  <a:pos x="101" y="0"/>
                </a:cxn>
                <a:cxn ang="0">
                  <a:pos x="73" y="0"/>
                </a:cxn>
                <a:cxn ang="0">
                  <a:pos x="18" y="28"/>
                </a:cxn>
                <a:cxn ang="0">
                  <a:pos x="0" y="19"/>
                </a:cxn>
                <a:cxn ang="0">
                  <a:pos x="9" y="65"/>
                </a:cxn>
                <a:cxn ang="0">
                  <a:pos x="0" y="111"/>
                </a:cxn>
                <a:cxn ang="0">
                  <a:pos x="18" y="148"/>
                </a:cxn>
                <a:cxn ang="0">
                  <a:pos x="36" y="129"/>
                </a:cxn>
                <a:cxn ang="0">
                  <a:pos x="45" y="138"/>
                </a:cxn>
                <a:cxn ang="0">
                  <a:pos x="45" y="175"/>
                </a:cxn>
                <a:cxn ang="0">
                  <a:pos x="82" y="212"/>
                </a:cxn>
                <a:cxn ang="0">
                  <a:pos x="147" y="239"/>
                </a:cxn>
                <a:cxn ang="0">
                  <a:pos x="156" y="249"/>
                </a:cxn>
                <a:cxn ang="0">
                  <a:pos x="193" y="239"/>
                </a:cxn>
                <a:cxn ang="0">
                  <a:pos x="211" y="212"/>
                </a:cxn>
                <a:cxn ang="0">
                  <a:pos x="220" y="203"/>
                </a:cxn>
                <a:cxn ang="0">
                  <a:pos x="248" y="230"/>
                </a:cxn>
                <a:cxn ang="0">
                  <a:pos x="257" y="239"/>
                </a:cxn>
                <a:cxn ang="0">
                  <a:pos x="257" y="258"/>
                </a:cxn>
                <a:cxn ang="0">
                  <a:pos x="285" y="249"/>
                </a:cxn>
                <a:cxn ang="0">
                  <a:pos x="285" y="239"/>
                </a:cxn>
                <a:cxn ang="0">
                  <a:pos x="303" y="239"/>
                </a:cxn>
                <a:cxn ang="0">
                  <a:pos x="312" y="258"/>
                </a:cxn>
                <a:cxn ang="0">
                  <a:pos x="349" y="267"/>
                </a:cxn>
                <a:cxn ang="0">
                  <a:pos x="469" y="267"/>
                </a:cxn>
                <a:cxn ang="0">
                  <a:pos x="515" y="239"/>
                </a:cxn>
                <a:cxn ang="0">
                  <a:pos x="515" y="175"/>
                </a:cxn>
                <a:cxn ang="0">
                  <a:pos x="496" y="148"/>
                </a:cxn>
                <a:cxn ang="0">
                  <a:pos x="478" y="129"/>
                </a:cxn>
              </a:cxnLst>
              <a:rect l="0" t="0" r="r" b="b"/>
              <a:pathLst>
                <a:path w="515" h="267">
                  <a:moveTo>
                    <a:pt x="478" y="129"/>
                  </a:moveTo>
                  <a:lnTo>
                    <a:pt x="478" y="92"/>
                  </a:lnTo>
                  <a:lnTo>
                    <a:pt x="441" y="37"/>
                  </a:lnTo>
                  <a:lnTo>
                    <a:pt x="413" y="56"/>
                  </a:lnTo>
                  <a:lnTo>
                    <a:pt x="377" y="65"/>
                  </a:lnTo>
                  <a:lnTo>
                    <a:pt x="312" y="65"/>
                  </a:lnTo>
                  <a:lnTo>
                    <a:pt x="285" y="46"/>
                  </a:lnTo>
                  <a:lnTo>
                    <a:pt x="257" y="56"/>
                  </a:lnTo>
                  <a:lnTo>
                    <a:pt x="239" y="37"/>
                  </a:lnTo>
                  <a:lnTo>
                    <a:pt x="183" y="28"/>
                  </a:lnTo>
                  <a:lnTo>
                    <a:pt x="137" y="37"/>
                  </a:lnTo>
                  <a:lnTo>
                    <a:pt x="128" y="19"/>
                  </a:lnTo>
                  <a:lnTo>
                    <a:pt x="101" y="0"/>
                  </a:lnTo>
                  <a:lnTo>
                    <a:pt x="73" y="0"/>
                  </a:lnTo>
                  <a:lnTo>
                    <a:pt x="18" y="28"/>
                  </a:lnTo>
                  <a:lnTo>
                    <a:pt x="0" y="19"/>
                  </a:lnTo>
                  <a:lnTo>
                    <a:pt x="9" y="65"/>
                  </a:lnTo>
                  <a:lnTo>
                    <a:pt x="0" y="111"/>
                  </a:lnTo>
                  <a:lnTo>
                    <a:pt x="18" y="148"/>
                  </a:lnTo>
                  <a:lnTo>
                    <a:pt x="36" y="129"/>
                  </a:lnTo>
                  <a:lnTo>
                    <a:pt x="45" y="138"/>
                  </a:lnTo>
                  <a:lnTo>
                    <a:pt x="45" y="175"/>
                  </a:lnTo>
                  <a:lnTo>
                    <a:pt x="82" y="212"/>
                  </a:lnTo>
                  <a:lnTo>
                    <a:pt x="147" y="239"/>
                  </a:lnTo>
                  <a:lnTo>
                    <a:pt x="156" y="249"/>
                  </a:lnTo>
                  <a:lnTo>
                    <a:pt x="193" y="239"/>
                  </a:lnTo>
                  <a:lnTo>
                    <a:pt x="211" y="212"/>
                  </a:lnTo>
                  <a:lnTo>
                    <a:pt x="220" y="203"/>
                  </a:lnTo>
                  <a:lnTo>
                    <a:pt x="248" y="230"/>
                  </a:lnTo>
                  <a:lnTo>
                    <a:pt x="257" y="239"/>
                  </a:lnTo>
                  <a:lnTo>
                    <a:pt x="257" y="258"/>
                  </a:lnTo>
                  <a:lnTo>
                    <a:pt x="285" y="249"/>
                  </a:lnTo>
                  <a:lnTo>
                    <a:pt x="285" y="239"/>
                  </a:lnTo>
                  <a:lnTo>
                    <a:pt x="303" y="239"/>
                  </a:lnTo>
                  <a:lnTo>
                    <a:pt x="312" y="258"/>
                  </a:lnTo>
                  <a:lnTo>
                    <a:pt x="349" y="267"/>
                  </a:lnTo>
                  <a:lnTo>
                    <a:pt x="469" y="267"/>
                  </a:lnTo>
                  <a:lnTo>
                    <a:pt x="515" y="239"/>
                  </a:lnTo>
                  <a:lnTo>
                    <a:pt x="515" y="175"/>
                  </a:lnTo>
                  <a:lnTo>
                    <a:pt x="496" y="148"/>
                  </a:lnTo>
                  <a:lnTo>
                    <a:pt x="478" y="12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193" name="Tokat"/>
            <p:cNvSpPr>
              <a:spLocks/>
            </p:cNvSpPr>
            <p:nvPr/>
          </p:nvSpPr>
          <p:spPr bwMode="auto">
            <a:xfrm>
              <a:off x="3127665" y="1356254"/>
              <a:ext cx="392292" cy="264785"/>
            </a:xfrm>
            <a:custGeom>
              <a:avLst/>
              <a:gdLst/>
              <a:ahLst/>
              <a:cxnLst>
                <a:cxn ang="0">
                  <a:pos x="405" y="27"/>
                </a:cxn>
                <a:cxn ang="0">
                  <a:pos x="395" y="9"/>
                </a:cxn>
                <a:cxn ang="0">
                  <a:pos x="368" y="0"/>
                </a:cxn>
                <a:cxn ang="0">
                  <a:pos x="340" y="18"/>
                </a:cxn>
                <a:cxn ang="0">
                  <a:pos x="313" y="18"/>
                </a:cxn>
                <a:cxn ang="0">
                  <a:pos x="294" y="18"/>
                </a:cxn>
                <a:cxn ang="0">
                  <a:pos x="285" y="101"/>
                </a:cxn>
                <a:cxn ang="0">
                  <a:pos x="285" y="128"/>
                </a:cxn>
                <a:cxn ang="0">
                  <a:pos x="313" y="147"/>
                </a:cxn>
                <a:cxn ang="0">
                  <a:pos x="294" y="165"/>
                </a:cxn>
                <a:cxn ang="0">
                  <a:pos x="257" y="165"/>
                </a:cxn>
                <a:cxn ang="0">
                  <a:pos x="257" y="211"/>
                </a:cxn>
                <a:cxn ang="0">
                  <a:pos x="230" y="229"/>
                </a:cxn>
                <a:cxn ang="0">
                  <a:pos x="202" y="248"/>
                </a:cxn>
                <a:cxn ang="0">
                  <a:pos x="184" y="239"/>
                </a:cxn>
                <a:cxn ang="0">
                  <a:pos x="120" y="220"/>
                </a:cxn>
                <a:cxn ang="0">
                  <a:pos x="83" y="239"/>
                </a:cxn>
                <a:cxn ang="0">
                  <a:pos x="64" y="275"/>
                </a:cxn>
                <a:cxn ang="0">
                  <a:pos x="74" y="294"/>
                </a:cxn>
                <a:cxn ang="0">
                  <a:pos x="64" y="321"/>
                </a:cxn>
                <a:cxn ang="0">
                  <a:pos x="28" y="321"/>
                </a:cxn>
                <a:cxn ang="0">
                  <a:pos x="9" y="331"/>
                </a:cxn>
                <a:cxn ang="0">
                  <a:pos x="0" y="367"/>
                </a:cxn>
                <a:cxn ang="0">
                  <a:pos x="55" y="423"/>
                </a:cxn>
                <a:cxn ang="0">
                  <a:pos x="92" y="432"/>
                </a:cxn>
                <a:cxn ang="0">
                  <a:pos x="138" y="413"/>
                </a:cxn>
                <a:cxn ang="0">
                  <a:pos x="147" y="432"/>
                </a:cxn>
                <a:cxn ang="0">
                  <a:pos x="156" y="487"/>
                </a:cxn>
                <a:cxn ang="0">
                  <a:pos x="193" y="515"/>
                </a:cxn>
                <a:cxn ang="0">
                  <a:pos x="221" y="505"/>
                </a:cxn>
                <a:cxn ang="0">
                  <a:pos x="257" y="496"/>
                </a:cxn>
                <a:cxn ang="0">
                  <a:pos x="322" y="496"/>
                </a:cxn>
                <a:cxn ang="0">
                  <a:pos x="340" y="478"/>
                </a:cxn>
                <a:cxn ang="0">
                  <a:pos x="386" y="459"/>
                </a:cxn>
                <a:cxn ang="0">
                  <a:pos x="395" y="450"/>
                </a:cxn>
                <a:cxn ang="0">
                  <a:pos x="423" y="413"/>
                </a:cxn>
                <a:cxn ang="0">
                  <a:pos x="423" y="377"/>
                </a:cxn>
                <a:cxn ang="0">
                  <a:pos x="423" y="367"/>
                </a:cxn>
                <a:cxn ang="0">
                  <a:pos x="598" y="331"/>
                </a:cxn>
                <a:cxn ang="0">
                  <a:pos x="644" y="340"/>
                </a:cxn>
                <a:cxn ang="0">
                  <a:pos x="653" y="321"/>
                </a:cxn>
                <a:cxn ang="0">
                  <a:pos x="708" y="321"/>
                </a:cxn>
                <a:cxn ang="0">
                  <a:pos x="754" y="275"/>
                </a:cxn>
                <a:cxn ang="0">
                  <a:pos x="754" y="239"/>
                </a:cxn>
                <a:cxn ang="0">
                  <a:pos x="763" y="220"/>
                </a:cxn>
                <a:cxn ang="0">
                  <a:pos x="763" y="183"/>
                </a:cxn>
                <a:cxn ang="0">
                  <a:pos x="736" y="183"/>
                </a:cxn>
                <a:cxn ang="0">
                  <a:pos x="662" y="147"/>
                </a:cxn>
                <a:cxn ang="0">
                  <a:pos x="598" y="101"/>
                </a:cxn>
                <a:cxn ang="0">
                  <a:pos x="497" y="101"/>
                </a:cxn>
                <a:cxn ang="0">
                  <a:pos x="478" y="92"/>
                </a:cxn>
                <a:cxn ang="0">
                  <a:pos x="432" y="64"/>
                </a:cxn>
                <a:cxn ang="0">
                  <a:pos x="405" y="55"/>
                </a:cxn>
                <a:cxn ang="0">
                  <a:pos x="405" y="27"/>
                </a:cxn>
              </a:cxnLst>
              <a:rect l="0" t="0" r="r" b="b"/>
              <a:pathLst>
                <a:path w="763" h="515">
                  <a:moveTo>
                    <a:pt x="405" y="27"/>
                  </a:moveTo>
                  <a:lnTo>
                    <a:pt x="395" y="9"/>
                  </a:lnTo>
                  <a:lnTo>
                    <a:pt x="368" y="0"/>
                  </a:lnTo>
                  <a:lnTo>
                    <a:pt x="340" y="18"/>
                  </a:lnTo>
                  <a:lnTo>
                    <a:pt x="313" y="18"/>
                  </a:lnTo>
                  <a:lnTo>
                    <a:pt x="294" y="18"/>
                  </a:lnTo>
                  <a:lnTo>
                    <a:pt x="285" y="101"/>
                  </a:lnTo>
                  <a:lnTo>
                    <a:pt x="285" y="128"/>
                  </a:lnTo>
                  <a:lnTo>
                    <a:pt x="313" y="147"/>
                  </a:lnTo>
                  <a:lnTo>
                    <a:pt x="294" y="165"/>
                  </a:lnTo>
                  <a:lnTo>
                    <a:pt x="257" y="165"/>
                  </a:lnTo>
                  <a:lnTo>
                    <a:pt x="257" y="211"/>
                  </a:lnTo>
                  <a:lnTo>
                    <a:pt x="230" y="229"/>
                  </a:lnTo>
                  <a:lnTo>
                    <a:pt x="202" y="248"/>
                  </a:lnTo>
                  <a:lnTo>
                    <a:pt x="184" y="239"/>
                  </a:lnTo>
                  <a:lnTo>
                    <a:pt x="120" y="220"/>
                  </a:lnTo>
                  <a:lnTo>
                    <a:pt x="83" y="239"/>
                  </a:lnTo>
                  <a:lnTo>
                    <a:pt x="64" y="275"/>
                  </a:lnTo>
                  <a:lnTo>
                    <a:pt x="74" y="294"/>
                  </a:lnTo>
                  <a:lnTo>
                    <a:pt x="64" y="321"/>
                  </a:lnTo>
                  <a:lnTo>
                    <a:pt x="28" y="321"/>
                  </a:lnTo>
                  <a:lnTo>
                    <a:pt x="9" y="331"/>
                  </a:lnTo>
                  <a:lnTo>
                    <a:pt x="0" y="367"/>
                  </a:lnTo>
                  <a:lnTo>
                    <a:pt x="55" y="423"/>
                  </a:lnTo>
                  <a:lnTo>
                    <a:pt x="92" y="432"/>
                  </a:lnTo>
                  <a:lnTo>
                    <a:pt x="138" y="413"/>
                  </a:lnTo>
                  <a:lnTo>
                    <a:pt x="147" y="432"/>
                  </a:lnTo>
                  <a:lnTo>
                    <a:pt x="156" y="487"/>
                  </a:lnTo>
                  <a:lnTo>
                    <a:pt x="193" y="515"/>
                  </a:lnTo>
                  <a:lnTo>
                    <a:pt x="221" y="505"/>
                  </a:lnTo>
                  <a:lnTo>
                    <a:pt x="257" y="496"/>
                  </a:lnTo>
                  <a:lnTo>
                    <a:pt x="322" y="496"/>
                  </a:lnTo>
                  <a:lnTo>
                    <a:pt x="340" y="478"/>
                  </a:lnTo>
                  <a:lnTo>
                    <a:pt x="386" y="459"/>
                  </a:lnTo>
                  <a:lnTo>
                    <a:pt x="395" y="450"/>
                  </a:lnTo>
                  <a:lnTo>
                    <a:pt x="423" y="413"/>
                  </a:lnTo>
                  <a:lnTo>
                    <a:pt x="423" y="377"/>
                  </a:lnTo>
                  <a:lnTo>
                    <a:pt x="423" y="367"/>
                  </a:lnTo>
                  <a:lnTo>
                    <a:pt x="598" y="331"/>
                  </a:lnTo>
                  <a:lnTo>
                    <a:pt x="644" y="340"/>
                  </a:lnTo>
                  <a:lnTo>
                    <a:pt x="653" y="321"/>
                  </a:lnTo>
                  <a:lnTo>
                    <a:pt x="708" y="321"/>
                  </a:lnTo>
                  <a:lnTo>
                    <a:pt x="754" y="275"/>
                  </a:lnTo>
                  <a:lnTo>
                    <a:pt x="754" y="239"/>
                  </a:lnTo>
                  <a:lnTo>
                    <a:pt x="763" y="220"/>
                  </a:lnTo>
                  <a:lnTo>
                    <a:pt x="763" y="183"/>
                  </a:lnTo>
                  <a:lnTo>
                    <a:pt x="736" y="183"/>
                  </a:lnTo>
                  <a:lnTo>
                    <a:pt x="662" y="147"/>
                  </a:lnTo>
                  <a:lnTo>
                    <a:pt x="598" y="101"/>
                  </a:lnTo>
                  <a:lnTo>
                    <a:pt x="497" y="101"/>
                  </a:lnTo>
                  <a:lnTo>
                    <a:pt x="478" y="92"/>
                  </a:lnTo>
                  <a:lnTo>
                    <a:pt x="432" y="64"/>
                  </a:lnTo>
                  <a:lnTo>
                    <a:pt x="405" y="55"/>
                  </a:lnTo>
                  <a:lnTo>
                    <a:pt x="405" y="2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59" name="Tekirdağ"/>
            <p:cNvSpPr>
              <a:spLocks/>
            </p:cNvSpPr>
            <p:nvPr/>
          </p:nvSpPr>
          <p:spPr bwMode="auto">
            <a:xfrm>
              <a:off x="1406311" y="1143397"/>
              <a:ext cx="316713" cy="231365"/>
            </a:xfrm>
            <a:custGeom>
              <a:avLst/>
              <a:gdLst/>
              <a:ahLst/>
              <a:cxnLst>
                <a:cxn ang="0">
                  <a:pos x="497" y="220"/>
                </a:cxn>
                <a:cxn ang="0">
                  <a:pos x="506" y="193"/>
                </a:cxn>
                <a:cxn ang="0">
                  <a:pos x="515" y="184"/>
                </a:cxn>
                <a:cxn ang="0">
                  <a:pos x="515" y="156"/>
                </a:cxn>
                <a:cxn ang="0">
                  <a:pos x="524" y="138"/>
                </a:cxn>
                <a:cxn ang="0">
                  <a:pos x="524" y="101"/>
                </a:cxn>
                <a:cxn ang="0">
                  <a:pos x="543" y="73"/>
                </a:cxn>
                <a:cxn ang="0">
                  <a:pos x="616" y="9"/>
                </a:cxn>
                <a:cxn ang="0">
                  <a:pos x="607" y="0"/>
                </a:cxn>
                <a:cxn ang="0">
                  <a:pos x="552" y="36"/>
                </a:cxn>
                <a:cxn ang="0">
                  <a:pos x="524" y="36"/>
                </a:cxn>
                <a:cxn ang="0">
                  <a:pos x="497" y="27"/>
                </a:cxn>
                <a:cxn ang="0">
                  <a:pos x="478" y="27"/>
                </a:cxn>
                <a:cxn ang="0">
                  <a:pos x="433" y="55"/>
                </a:cxn>
                <a:cxn ang="0">
                  <a:pos x="405" y="27"/>
                </a:cxn>
                <a:cxn ang="0">
                  <a:pos x="359" y="27"/>
                </a:cxn>
                <a:cxn ang="0">
                  <a:pos x="350" y="64"/>
                </a:cxn>
                <a:cxn ang="0">
                  <a:pos x="331" y="101"/>
                </a:cxn>
                <a:cxn ang="0">
                  <a:pos x="285" y="128"/>
                </a:cxn>
                <a:cxn ang="0">
                  <a:pos x="221" y="82"/>
                </a:cxn>
                <a:cxn ang="0">
                  <a:pos x="138" y="92"/>
                </a:cxn>
                <a:cxn ang="0">
                  <a:pos x="92" y="110"/>
                </a:cxn>
                <a:cxn ang="0">
                  <a:pos x="92" y="138"/>
                </a:cxn>
                <a:cxn ang="0">
                  <a:pos x="55" y="184"/>
                </a:cxn>
                <a:cxn ang="0">
                  <a:pos x="19" y="193"/>
                </a:cxn>
                <a:cxn ang="0">
                  <a:pos x="19" y="211"/>
                </a:cxn>
                <a:cxn ang="0">
                  <a:pos x="28" y="239"/>
                </a:cxn>
                <a:cxn ang="0">
                  <a:pos x="9" y="266"/>
                </a:cxn>
                <a:cxn ang="0">
                  <a:pos x="0" y="312"/>
                </a:cxn>
                <a:cxn ang="0">
                  <a:pos x="9" y="368"/>
                </a:cxn>
                <a:cxn ang="0">
                  <a:pos x="55" y="368"/>
                </a:cxn>
                <a:cxn ang="0">
                  <a:pos x="83" y="368"/>
                </a:cxn>
                <a:cxn ang="0">
                  <a:pos x="101" y="358"/>
                </a:cxn>
                <a:cxn ang="0">
                  <a:pos x="111" y="368"/>
                </a:cxn>
                <a:cxn ang="0">
                  <a:pos x="101" y="395"/>
                </a:cxn>
                <a:cxn ang="0">
                  <a:pos x="83" y="423"/>
                </a:cxn>
                <a:cxn ang="0">
                  <a:pos x="83" y="450"/>
                </a:cxn>
                <a:cxn ang="0">
                  <a:pos x="101" y="450"/>
                </a:cxn>
                <a:cxn ang="0">
                  <a:pos x="120" y="441"/>
                </a:cxn>
                <a:cxn ang="0">
                  <a:pos x="157" y="432"/>
                </a:cxn>
                <a:cxn ang="0">
                  <a:pos x="212" y="404"/>
                </a:cxn>
                <a:cxn ang="0">
                  <a:pos x="221" y="404"/>
                </a:cxn>
                <a:cxn ang="0">
                  <a:pos x="249" y="358"/>
                </a:cxn>
                <a:cxn ang="0">
                  <a:pos x="295" y="322"/>
                </a:cxn>
                <a:cxn ang="0">
                  <a:pos x="313" y="276"/>
                </a:cxn>
                <a:cxn ang="0">
                  <a:pos x="331" y="266"/>
                </a:cxn>
                <a:cxn ang="0">
                  <a:pos x="368" y="257"/>
                </a:cxn>
                <a:cxn ang="0">
                  <a:pos x="423" y="257"/>
                </a:cxn>
                <a:cxn ang="0">
                  <a:pos x="451" y="266"/>
                </a:cxn>
                <a:cxn ang="0">
                  <a:pos x="460" y="276"/>
                </a:cxn>
                <a:cxn ang="0">
                  <a:pos x="488" y="276"/>
                </a:cxn>
                <a:cxn ang="0">
                  <a:pos x="515" y="248"/>
                </a:cxn>
                <a:cxn ang="0">
                  <a:pos x="497" y="220"/>
                </a:cxn>
              </a:cxnLst>
              <a:rect l="0" t="0" r="r" b="b"/>
              <a:pathLst>
                <a:path w="616" h="450">
                  <a:moveTo>
                    <a:pt x="497" y="220"/>
                  </a:moveTo>
                  <a:lnTo>
                    <a:pt x="506" y="193"/>
                  </a:lnTo>
                  <a:lnTo>
                    <a:pt x="515" y="184"/>
                  </a:lnTo>
                  <a:lnTo>
                    <a:pt x="515" y="156"/>
                  </a:lnTo>
                  <a:lnTo>
                    <a:pt x="524" y="138"/>
                  </a:lnTo>
                  <a:lnTo>
                    <a:pt x="524" y="101"/>
                  </a:lnTo>
                  <a:lnTo>
                    <a:pt x="543" y="73"/>
                  </a:lnTo>
                  <a:lnTo>
                    <a:pt x="616" y="9"/>
                  </a:lnTo>
                  <a:lnTo>
                    <a:pt x="607" y="0"/>
                  </a:lnTo>
                  <a:lnTo>
                    <a:pt x="552" y="36"/>
                  </a:lnTo>
                  <a:lnTo>
                    <a:pt x="524" y="36"/>
                  </a:lnTo>
                  <a:lnTo>
                    <a:pt x="497" y="27"/>
                  </a:lnTo>
                  <a:lnTo>
                    <a:pt x="478" y="27"/>
                  </a:lnTo>
                  <a:lnTo>
                    <a:pt x="433" y="55"/>
                  </a:lnTo>
                  <a:lnTo>
                    <a:pt x="405" y="27"/>
                  </a:lnTo>
                  <a:lnTo>
                    <a:pt x="359" y="27"/>
                  </a:lnTo>
                  <a:lnTo>
                    <a:pt x="350" y="64"/>
                  </a:lnTo>
                  <a:lnTo>
                    <a:pt x="331" y="101"/>
                  </a:lnTo>
                  <a:lnTo>
                    <a:pt x="285" y="128"/>
                  </a:lnTo>
                  <a:lnTo>
                    <a:pt x="221" y="82"/>
                  </a:lnTo>
                  <a:lnTo>
                    <a:pt x="138" y="92"/>
                  </a:lnTo>
                  <a:lnTo>
                    <a:pt x="92" y="110"/>
                  </a:lnTo>
                  <a:lnTo>
                    <a:pt x="92" y="138"/>
                  </a:lnTo>
                  <a:lnTo>
                    <a:pt x="55" y="184"/>
                  </a:lnTo>
                  <a:lnTo>
                    <a:pt x="19" y="193"/>
                  </a:lnTo>
                  <a:lnTo>
                    <a:pt x="19" y="211"/>
                  </a:lnTo>
                  <a:lnTo>
                    <a:pt x="28" y="239"/>
                  </a:lnTo>
                  <a:lnTo>
                    <a:pt x="9" y="266"/>
                  </a:lnTo>
                  <a:lnTo>
                    <a:pt x="0" y="312"/>
                  </a:lnTo>
                  <a:lnTo>
                    <a:pt x="9" y="368"/>
                  </a:lnTo>
                  <a:lnTo>
                    <a:pt x="55" y="368"/>
                  </a:lnTo>
                  <a:lnTo>
                    <a:pt x="83" y="368"/>
                  </a:lnTo>
                  <a:lnTo>
                    <a:pt x="101" y="358"/>
                  </a:lnTo>
                  <a:lnTo>
                    <a:pt x="111" y="368"/>
                  </a:lnTo>
                  <a:lnTo>
                    <a:pt x="101" y="395"/>
                  </a:lnTo>
                  <a:lnTo>
                    <a:pt x="83" y="423"/>
                  </a:lnTo>
                  <a:lnTo>
                    <a:pt x="83" y="450"/>
                  </a:lnTo>
                  <a:lnTo>
                    <a:pt x="101" y="450"/>
                  </a:lnTo>
                  <a:lnTo>
                    <a:pt x="120" y="441"/>
                  </a:lnTo>
                  <a:lnTo>
                    <a:pt x="157" y="432"/>
                  </a:lnTo>
                  <a:lnTo>
                    <a:pt x="212" y="404"/>
                  </a:lnTo>
                  <a:lnTo>
                    <a:pt x="221" y="404"/>
                  </a:lnTo>
                  <a:lnTo>
                    <a:pt x="249" y="358"/>
                  </a:lnTo>
                  <a:lnTo>
                    <a:pt x="295" y="322"/>
                  </a:lnTo>
                  <a:lnTo>
                    <a:pt x="313" y="276"/>
                  </a:lnTo>
                  <a:lnTo>
                    <a:pt x="331" y="266"/>
                  </a:lnTo>
                  <a:lnTo>
                    <a:pt x="368" y="257"/>
                  </a:lnTo>
                  <a:lnTo>
                    <a:pt x="423" y="257"/>
                  </a:lnTo>
                  <a:lnTo>
                    <a:pt x="451" y="266"/>
                  </a:lnTo>
                  <a:lnTo>
                    <a:pt x="460" y="276"/>
                  </a:lnTo>
                  <a:lnTo>
                    <a:pt x="488" y="276"/>
                  </a:lnTo>
                  <a:lnTo>
                    <a:pt x="515" y="248"/>
                  </a:lnTo>
                  <a:lnTo>
                    <a:pt x="497" y="22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07" name="Şırnak"/>
            <p:cNvSpPr>
              <a:spLocks/>
            </p:cNvSpPr>
            <p:nvPr/>
          </p:nvSpPr>
          <p:spPr bwMode="auto">
            <a:xfrm>
              <a:off x="4324078" y="2103305"/>
              <a:ext cx="383037" cy="217483"/>
            </a:xfrm>
            <a:custGeom>
              <a:avLst/>
              <a:gdLst/>
              <a:ahLst/>
              <a:cxnLst>
                <a:cxn ang="0">
                  <a:pos x="561" y="18"/>
                </a:cxn>
                <a:cxn ang="0">
                  <a:pos x="561" y="46"/>
                </a:cxn>
                <a:cxn ang="0">
                  <a:pos x="542" y="73"/>
                </a:cxn>
                <a:cxn ang="0">
                  <a:pos x="533" y="73"/>
                </a:cxn>
                <a:cxn ang="0">
                  <a:pos x="506" y="64"/>
                </a:cxn>
                <a:cxn ang="0">
                  <a:pos x="460" y="55"/>
                </a:cxn>
                <a:cxn ang="0">
                  <a:pos x="404" y="55"/>
                </a:cxn>
                <a:cxn ang="0">
                  <a:pos x="368" y="64"/>
                </a:cxn>
                <a:cxn ang="0">
                  <a:pos x="368" y="82"/>
                </a:cxn>
                <a:cxn ang="0">
                  <a:pos x="340" y="82"/>
                </a:cxn>
                <a:cxn ang="0">
                  <a:pos x="285" y="101"/>
                </a:cxn>
                <a:cxn ang="0">
                  <a:pos x="211" y="119"/>
                </a:cxn>
                <a:cxn ang="0">
                  <a:pos x="156" y="128"/>
                </a:cxn>
                <a:cxn ang="0">
                  <a:pos x="138" y="165"/>
                </a:cxn>
                <a:cxn ang="0">
                  <a:pos x="138" y="184"/>
                </a:cxn>
                <a:cxn ang="0">
                  <a:pos x="147" y="211"/>
                </a:cxn>
                <a:cxn ang="0">
                  <a:pos x="147" y="239"/>
                </a:cxn>
                <a:cxn ang="0">
                  <a:pos x="129" y="257"/>
                </a:cxn>
                <a:cxn ang="0">
                  <a:pos x="83" y="239"/>
                </a:cxn>
                <a:cxn ang="0">
                  <a:pos x="55" y="230"/>
                </a:cxn>
                <a:cxn ang="0">
                  <a:pos x="46" y="239"/>
                </a:cxn>
                <a:cxn ang="0">
                  <a:pos x="27" y="266"/>
                </a:cxn>
                <a:cxn ang="0">
                  <a:pos x="18" y="285"/>
                </a:cxn>
                <a:cxn ang="0">
                  <a:pos x="0" y="303"/>
                </a:cxn>
                <a:cxn ang="0">
                  <a:pos x="0" y="322"/>
                </a:cxn>
                <a:cxn ang="0">
                  <a:pos x="9" y="349"/>
                </a:cxn>
                <a:cxn ang="0">
                  <a:pos x="27" y="368"/>
                </a:cxn>
                <a:cxn ang="0">
                  <a:pos x="55" y="404"/>
                </a:cxn>
                <a:cxn ang="0">
                  <a:pos x="55" y="423"/>
                </a:cxn>
                <a:cxn ang="0">
                  <a:pos x="83" y="413"/>
                </a:cxn>
                <a:cxn ang="0">
                  <a:pos x="138" y="404"/>
                </a:cxn>
                <a:cxn ang="0">
                  <a:pos x="248" y="368"/>
                </a:cxn>
                <a:cxn ang="0">
                  <a:pos x="322" y="294"/>
                </a:cxn>
                <a:cxn ang="0">
                  <a:pos x="349" y="303"/>
                </a:cxn>
                <a:cxn ang="0">
                  <a:pos x="349" y="340"/>
                </a:cxn>
                <a:cxn ang="0">
                  <a:pos x="358" y="368"/>
                </a:cxn>
                <a:cxn ang="0">
                  <a:pos x="386" y="395"/>
                </a:cxn>
                <a:cxn ang="0">
                  <a:pos x="395" y="377"/>
                </a:cxn>
                <a:cxn ang="0">
                  <a:pos x="441" y="358"/>
                </a:cxn>
                <a:cxn ang="0">
                  <a:pos x="460" y="358"/>
                </a:cxn>
                <a:cxn ang="0">
                  <a:pos x="542" y="248"/>
                </a:cxn>
                <a:cxn ang="0">
                  <a:pos x="561" y="239"/>
                </a:cxn>
                <a:cxn ang="0">
                  <a:pos x="579" y="257"/>
                </a:cxn>
                <a:cxn ang="0">
                  <a:pos x="607" y="257"/>
                </a:cxn>
                <a:cxn ang="0">
                  <a:pos x="634" y="257"/>
                </a:cxn>
                <a:cxn ang="0">
                  <a:pos x="653" y="248"/>
                </a:cxn>
                <a:cxn ang="0">
                  <a:pos x="690" y="220"/>
                </a:cxn>
                <a:cxn ang="0">
                  <a:pos x="726" y="239"/>
                </a:cxn>
                <a:cxn ang="0">
                  <a:pos x="745" y="184"/>
                </a:cxn>
                <a:cxn ang="0">
                  <a:pos x="745" y="128"/>
                </a:cxn>
                <a:cxn ang="0">
                  <a:pos x="726" y="101"/>
                </a:cxn>
                <a:cxn ang="0">
                  <a:pos x="708" y="92"/>
                </a:cxn>
                <a:cxn ang="0">
                  <a:pos x="708" y="64"/>
                </a:cxn>
                <a:cxn ang="0">
                  <a:pos x="717" y="46"/>
                </a:cxn>
                <a:cxn ang="0">
                  <a:pos x="690" y="0"/>
                </a:cxn>
                <a:cxn ang="0">
                  <a:pos x="644" y="9"/>
                </a:cxn>
                <a:cxn ang="0">
                  <a:pos x="616" y="18"/>
                </a:cxn>
                <a:cxn ang="0">
                  <a:pos x="561" y="18"/>
                </a:cxn>
              </a:cxnLst>
              <a:rect l="0" t="0" r="r" b="b"/>
              <a:pathLst>
                <a:path w="745" h="423">
                  <a:moveTo>
                    <a:pt x="561" y="18"/>
                  </a:moveTo>
                  <a:lnTo>
                    <a:pt x="561" y="46"/>
                  </a:lnTo>
                  <a:lnTo>
                    <a:pt x="542" y="73"/>
                  </a:lnTo>
                  <a:lnTo>
                    <a:pt x="533" y="73"/>
                  </a:lnTo>
                  <a:lnTo>
                    <a:pt x="506" y="64"/>
                  </a:lnTo>
                  <a:lnTo>
                    <a:pt x="460" y="55"/>
                  </a:lnTo>
                  <a:lnTo>
                    <a:pt x="404" y="55"/>
                  </a:lnTo>
                  <a:lnTo>
                    <a:pt x="368" y="64"/>
                  </a:lnTo>
                  <a:lnTo>
                    <a:pt x="368" y="82"/>
                  </a:lnTo>
                  <a:lnTo>
                    <a:pt x="340" y="82"/>
                  </a:lnTo>
                  <a:lnTo>
                    <a:pt x="285" y="101"/>
                  </a:lnTo>
                  <a:lnTo>
                    <a:pt x="211" y="119"/>
                  </a:lnTo>
                  <a:lnTo>
                    <a:pt x="156" y="128"/>
                  </a:lnTo>
                  <a:lnTo>
                    <a:pt x="138" y="165"/>
                  </a:lnTo>
                  <a:lnTo>
                    <a:pt x="138" y="184"/>
                  </a:lnTo>
                  <a:lnTo>
                    <a:pt x="147" y="211"/>
                  </a:lnTo>
                  <a:lnTo>
                    <a:pt x="147" y="239"/>
                  </a:lnTo>
                  <a:lnTo>
                    <a:pt x="129" y="257"/>
                  </a:lnTo>
                  <a:lnTo>
                    <a:pt x="83" y="239"/>
                  </a:lnTo>
                  <a:lnTo>
                    <a:pt x="55" y="230"/>
                  </a:lnTo>
                  <a:lnTo>
                    <a:pt x="46" y="239"/>
                  </a:lnTo>
                  <a:lnTo>
                    <a:pt x="27" y="266"/>
                  </a:lnTo>
                  <a:lnTo>
                    <a:pt x="18" y="285"/>
                  </a:lnTo>
                  <a:lnTo>
                    <a:pt x="0" y="303"/>
                  </a:lnTo>
                  <a:lnTo>
                    <a:pt x="0" y="322"/>
                  </a:lnTo>
                  <a:lnTo>
                    <a:pt x="9" y="349"/>
                  </a:lnTo>
                  <a:lnTo>
                    <a:pt x="27" y="368"/>
                  </a:lnTo>
                  <a:lnTo>
                    <a:pt x="55" y="404"/>
                  </a:lnTo>
                  <a:lnTo>
                    <a:pt x="55" y="423"/>
                  </a:lnTo>
                  <a:lnTo>
                    <a:pt x="83" y="413"/>
                  </a:lnTo>
                  <a:lnTo>
                    <a:pt x="138" y="404"/>
                  </a:lnTo>
                  <a:lnTo>
                    <a:pt x="248" y="368"/>
                  </a:lnTo>
                  <a:lnTo>
                    <a:pt x="322" y="294"/>
                  </a:lnTo>
                  <a:lnTo>
                    <a:pt x="349" y="303"/>
                  </a:lnTo>
                  <a:lnTo>
                    <a:pt x="349" y="340"/>
                  </a:lnTo>
                  <a:lnTo>
                    <a:pt x="358" y="368"/>
                  </a:lnTo>
                  <a:lnTo>
                    <a:pt x="386" y="395"/>
                  </a:lnTo>
                  <a:lnTo>
                    <a:pt x="395" y="377"/>
                  </a:lnTo>
                  <a:lnTo>
                    <a:pt x="441" y="358"/>
                  </a:lnTo>
                  <a:lnTo>
                    <a:pt x="460" y="358"/>
                  </a:lnTo>
                  <a:lnTo>
                    <a:pt x="542" y="248"/>
                  </a:lnTo>
                  <a:lnTo>
                    <a:pt x="561" y="239"/>
                  </a:lnTo>
                  <a:lnTo>
                    <a:pt x="579" y="257"/>
                  </a:lnTo>
                  <a:lnTo>
                    <a:pt x="607" y="257"/>
                  </a:lnTo>
                  <a:lnTo>
                    <a:pt x="634" y="257"/>
                  </a:lnTo>
                  <a:lnTo>
                    <a:pt x="653" y="248"/>
                  </a:lnTo>
                  <a:lnTo>
                    <a:pt x="690" y="220"/>
                  </a:lnTo>
                  <a:lnTo>
                    <a:pt x="726" y="239"/>
                  </a:lnTo>
                  <a:lnTo>
                    <a:pt x="745" y="184"/>
                  </a:lnTo>
                  <a:lnTo>
                    <a:pt x="745" y="128"/>
                  </a:lnTo>
                  <a:lnTo>
                    <a:pt x="726" y="101"/>
                  </a:lnTo>
                  <a:lnTo>
                    <a:pt x="708" y="92"/>
                  </a:lnTo>
                  <a:lnTo>
                    <a:pt x="708" y="64"/>
                  </a:lnTo>
                  <a:lnTo>
                    <a:pt x="717" y="46"/>
                  </a:lnTo>
                  <a:lnTo>
                    <a:pt x="690" y="0"/>
                  </a:lnTo>
                  <a:lnTo>
                    <a:pt x="644" y="9"/>
                  </a:lnTo>
                  <a:lnTo>
                    <a:pt x="616" y="18"/>
                  </a:lnTo>
                  <a:lnTo>
                    <a:pt x="561" y="1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25" name="Şanlıurfa"/>
            <p:cNvSpPr>
              <a:spLocks/>
            </p:cNvSpPr>
            <p:nvPr/>
          </p:nvSpPr>
          <p:spPr bwMode="auto">
            <a:xfrm>
              <a:off x="3571886" y="2079655"/>
              <a:ext cx="520314" cy="377896"/>
            </a:xfrm>
            <a:custGeom>
              <a:avLst/>
              <a:gdLst/>
              <a:ahLst/>
              <a:cxnLst>
                <a:cxn ang="0">
                  <a:pos x="810" y="119"/>
                </a:cxn>
                <a:cxn ang="0">
                  <a:pos x="791" y="92"/>
                </a:cxn>
                <a:cxn ang="0">
                  <a:pos x="782" y="92"/>
                </a:cxn>
                <a:cxn ang="0">
                  <a:pos x="764" y="110"/>
                </a:cxn>
                <a:cxn ang="0">
                  <a:pos x="736" y="110"/>
                </a:cxn>
                <a:cxn ang="0">
                  <a:pos x="736" y="82"/>
                </a:cxn>
                <a:cxn ang="0">
                  <a:pos x="709" y="73"/>
                </a:cxn>
                <a:cxn ang="0">
                  <a:pos x="653" y="18"/>
                </a:cxn>
                <a:cxn ang="0">
                  <a:pos x="607" y="18"/>
                </a:cxn>
                <a:cxn ang="0">
                  <a:pos x="552" y="0"/>
                </a:cxn>
                <a:cxn ang="0">
                  <a:pos x="515" y="9"/>
                </a:cxn>
                <a:cxn ang="0">
                  <a:pos x="479" y="46"/>
                </a:cxn>
                <a:cxn ang="0">
                  <a:pos x="414" y="156"/>
                </a:cxn>
                <a:cxn ang="0">
                  <a:pos x="378" y="211"/>
                </a:cxn>
                <a:cxn ang="0">
                  <a:pos x="332" y="257"/>
                </a:cxn>
                <a:cxn ang="0">
                  <a:pos x="203" y="322"/>
                </a:cxn>
                <a:cxn ang="0">
                  <a:pos x="102" y="312"/>
                </a:cxn>
                <a:cxn ang="0">
                  <a:pos x="37" y="322"/>
                </a:cxn>
                <a:cxn ang="0">
                  <a:pos x="19" y="349"/>
                </a:cxn>
                <a:cxn ang="0">
                  <a:pos x="0" y="395"/>
                </a:cxn>
                <a:cxn ang="0">
                  <a:pos x="0" y="414"/>
                </a:cxn>
                <a:cxn ang="0">
                  <a:pos x="0" y="450"/>
                </a:cxn>
                <a:cxn ang="0">
                  <a:pos x="19" y="487"/>
                </a:cxn>
                <a:cxn ang="0">
                  <a:pos x="46" y="515"/>
                </a:cxn>
                <a:cxn ang="0">
                  <a:pos x="46" y="561"/>
                </a:cxn>
                <a:cxn ang="0">
                  <a:pos x="92" y="653"/>
                </a:cxn>
                <a:cxn ang="0">
                  <a:pos x="138" y="625"/>
                </a:cxn>
                <a:cxn ang="0">
                  <a:pos x="194" y="625"/>
                </a:cxn>
                <a:cxn ang="0">
                  <a:pos x="249" y="643"/>
                </a:cxn>
                <a:cxn ang="0">
                  <a:pos x="304" y="671"/>
                </a:cxn>
                <a:cxn ang="0">
                  <a:pos x="359" y="717"/>
                </a:cxn>
                <a:cxn ang="0">
                  <a:pos x="396" y="735"/>
                </a:cxn>
                <a:cxn ang="0">
                  <a:pos x="433" y="735"/>
                </a:cxn>
                <a:cxn ang="0">
                  <a:pos x="470" y="717"/>
                </a:cxn>
                <a:cxn ang="0">
                  <a:pos x="497" y="717"/>
                </a:cxn>
                <a:cxn ang="0">
                  <a:pos x="552" y="735"/>
                </a:cxn>
                <a:cxn ang="0">
                  <a:pos x="589" y="735"/>
                </a:cxn>
                <a:cxn ang="0">
                  <a:pos x="764" y="689"/>
                </a:cxn>
                <a:cxn ang="0">
                  <a:pos x="828" y="671"/>
                </a:cxn>
                <a:cxn ang="0">
                  <a:pos x="939" y="625"/>
                </a:cxn>
                <a:cxn ang="0">
                  <a:pos x="1012" y="579"/>
                </a:cxn>
                <a:cxn ang="0">
                  <a:pos x="1003" y="561"/>
                </a:cxn>
                <a:cxn ang="0">
                  <a:pos x="1003" y="542"/>
                </a:cxn>
                <a:cxn ang="0">
                  <a:pos x="948" y="496"/>
                </a:cxn>
                <a:cxn ang="0">
                  <a:pos x="948" y="450"/>
                </a:cxn>
                <a:cxn ang="0">
                  <a:pos x="939" y="423"/>
                </a:cxn>
                <a:cxn ang="0">
                  <a:pos x="902" y="386"/>
                </a:cxn>
                <a:cxn ang="0">
                  <a:pos x="893" y="331"/>
                </a:cxn>
                <a:cxn ang="0">
                  <a:pos x="847" y="276"/>
                </a:cxn>
                <a:cxn ang="0">
                  <a:pos x="828" y="239"/>
                </a:cxn>
                <a:cxn ang="0">
                  <a:pos x="828" y="202"/>
                </a:cxn>
                <a:cxn ang="0">
                  <a:pos x="819" y="174"/>
                </a:cxn>
                <a:cxn ang="0">
                  <a:pos x="810" y="119"/>
                </a:cxn>
              </a:cxnLst>
              <a:rect l="0" t="0" r="r" b="b"/>
              <a:pathLst>
                <a:path w="1012" h="735">
                  <a:moveTo>
                    <a:pt x="810" y="119"/>
                  </a:moveTo>
                  <a:lnTo>
                    <a:pt x="791" y="92"/>
                  </a:lnTo>
                  <a:lnTo>
                    <a:pt x="782" y="92"/>
                  </a:lnTo>
                  <a:lnTo>
                    <a:pt x="764" y="110"/>
                  </a:lnTo>
                  <a:lnTo>
                    <a:pt x="736" y="110"/>
                  </a:lnTo>
                  <a:lnTo>
                    <a:pt x="736" y="82"/>
                  </a:lnTo>
                  <a:lnTo>
                    <a:pt x="709" y="73"/>
                  </a:lnTo>
                  <a:lnTo>
                    <a:pt x="653" y="18"/>
                  </a:lnTo>
                  <a:lnTo>
                    <a:pt x="607" y="18"/>
                  </a:lnTo>
                  <a:lnTo>
                    <a:pt x="552" y="0"/>
                  </a:lnTo>
                  <a:lnTo>
                    <a:pt x="515" y="9"/>
                  </a:lnTo>
                  <a:lnTo>
                    <a:pt x="479" y="46"/>
                  </a:lnTo>
                  <a:lnTo>
                    <a:pt x="414" y="156"/>
                  </a:lnTo>
                  <a:lnTo>
                    <a:pt x="378" y="211"/>
                  </a:lnTo>
                  <a:lnTo>
                    <a:pt x="332" y="257"/>
                  </a:lnTo>
                  <a:lnTo>
                    <a:pt x="203" y="322"/>
                  </a:lnTo>
                  <a:lnTo>
                    <a:pt x="102" y="312"/>
                  </a:lnTo>
                  <a:lnTo>
                    <a:pt x="37" y="322"/>
                  </a:lnTo>
                  <a:lnTo>
                    <a:pt x="19" y="349"/>
                  </a:lnTo>
                  <a:lnTo>
                    <a:pt x="0" y="395"/>
                  </a:lnTo>
                  <a:lnTo>
                    <a:pt x="0" y="414"/>
                  </a:lnTo>
                  <a:lnTo>
                    <a:pt x="0" y="450"/>
                  </a:lnTo>
                  <a:lnTo>
                    <a:pt x="19" y="487"/>
                  </a:lnTo>
                  <a:lnTo>
                    <a:pt x="46" y="515"/>
                  </a:lnTo>
                  <a:lnTo>
                    <a:pt x="46" y="561"/>
                  </a:lnTo>
                  <a:lnTo>
                    <a:pt x="92" y="653"/>
                  </a:lnTo>
                  <a:lnTo>
                    <a:pt x="138" y="625"/>
                  </a:lnTo>
                  <a:lnTo>
                    <a:pt x="194" y="625"/>
                  </a:lnTo>
                  <a:lnTo>
                    <a:pt x="249" y="643"/>
                  </a:lnTo>
                  <a:lnTo>
                    <a:pt x="304" y="671"/>
                  </a:lnTo>
                  <a:lnTo>
                    <a:pt x="359" y="717"/>
                  </a:lnTo>
                  <a:lnTo>
                    <a:pt x="396" y="735"/>
                  </a:lnTo>
                  <a:lnTo>
                    <a:pt x="433" y="735"/>
                  </a:lnTo>
                  <a:lnTo>
                    <a:pt x="470" y="717"/>
                  </a:lnTo>
                  <a:lnTo>
                    <a:pt x="497" y="717"/>
                  </a:lnTo>
                  <a:lnTo>
                    <a:pt x="552" y="735"/>
                  </a:lnTo>
                  <a:lnTo>
                    <a:pt x="589" y="735"/>
                  </a:lnTo>
                  <a:lnTo>
                    <a:pt x="764" y="689"/>
                  </a:lnTo>
                  <a:lnTo>
                    <a:pt x="828" y="671"/>
                  </a:lnTo>
                  <a:lnTo>
                    <a:pt x="939" y="625"/>
                  </a:lnTo>
                  <a:lnTo>
                    <a:pt x="1012" y="579"/>
                  </a:lnTo>
                  <a:lnTo>
                    <a:pt x="1003" y="561"/>
                  </a:lnTo>
                  <a:lnTo>
                    <a:pt x="1003" y="542"/>
                  </a:lnTo>
                  <a:lnTo>
                    <a:pt x="948" y="496"/>
                  </a:lnTo>
                  <a:lnTo>
                    <a:pt x="948" y="450"/>
                  </a:lnTo>
                  <a:lnTo>
                    <a:pt x="939" y="423"/>
                  </a:lnTo>
                  <a:lnTo>
                    <a:pt x="902" y="386"/>
                  </a:lnTo>
                  <a:lnTo>
                    <a:pt x="893" y="331"/>
                  </a:lnTo>
                  <a:lnTo>
                    <a:pt x="847" y="276"/>
                  </a:lnTo>
                  <a:lnTo>
                    <a:pt x="828" y="239"/>
                  </a:lnTo>
                  <a:lnTo>
                    <a:pt x="828" y="202"/>
                  </a:lnTo>
                  <a:lnTo>
                    <a:pt x="819" y="174"/>
                  </a:lnTo>
                  <a:lnTo>
                    <a:pt x="810" y="11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95" name="Sivas"/>
            <p:cNvSpPr>
              <a:spLocks/>
            </p:cNvSpPr>
            <p:nvPr/>
          </p:nvSpPr>
          <p:spPr bwMode="auto">
            <a:xfrm>
              <a:off x="3179594" y="1460111"/>
              <a:ext cx="572243" cy="501291"/>
            </a:xfrm>
            <a:custGeom>
              <a:avLst/>
              <a:gdLst/>
              <a:ahLst/>
              <a:cxnLst>
                <a:cxn ang="0">
                  <a:pos x="911" y="119"/>
                </a:cxn>
                <a:cxn ang="0">
                  <a:pos x="865" y="0"/>
                </a:cxn>
                <a:cxn ang="0">
                  <a:pos x="819" y="55"/>
                </a:cxn>
                <a:cxn ang="0">
                  <a:pos x="736" y="92"/>
                </a:cxn>
                <a:cxn ang="0">
                  <a:pos x="662" y="27"/>
                </a:cxn>
                <a:cxn ang="0">
                  <a:pos x="653" y="37"/>
                </a:cxn>
                <a:cxn ang="0">
                  <a:pos x="607" y="119"/>
                </a:cxn>
                <a:cxn ang="0">
                  <a:pos x="543" y="138"/>
                </a:cxn>
                <a:cxn ang="0">
                  <a:pos x="331" y="165"/>
                </a:cxn>
                <a:cxn ang="0">
                  <a:pos x="322" y="221"/>
                </a:cxn>
                <a:cxn ang="0">
                  <a:pos x="285" y="257"/>
                </a:cxn>
                <a:cxn ang="0">
                  <a:pos x="221" y="294"/>
                </a:cxn>
                <a:cxn ang="0">
                  <a:pos x="129" y="313"/>
                </a:cxn>
                <a:cxn ang="0">
                  <a:pos x="101" y="331"/>
                </a:cxn>
                <a:cxn ang="0">
                  <a:pos x="110" y="469"/>
                </a:cxn>
                <a:cxn ang="0">
                  <a:pos x="19" y="616"/>
                </a:cxn>
                <a:cxn ang="0">
                  <a:pos x="19" y="699"/>
                </a:cxn>
                <a:cxn ang="0">
                  <a:pos x="120" y="736"/>
                </a:cxn>
                <a:cxn ang="0">
                  <a:pos x="294" y="662"/>
                </a:cxn>
                <a:cxn ang="0">
                  <a:pos x="414" y="717"/>
                </a:cxn>
                <a:cxn ang="0">
                  <a:pos x="396" y="782"/>
                </a:cxn>
                <a:cxn ang="0">
                  <a:pos x="368" y="864"/>
                </a:cxn>
                <a:cxn ang="0">
                  <a:pos x="340" y="956"/>
                </a:cxn>
                <a:cxn ang="0">
                  <a:pos x="423" y="947"/>
                </a:cxn>
                <a:cxn ang="0">
                  <a:pos x="497" y="975"/>
                </a:cxn>
                <a:cxn ang="0">
                  <a:pos x="552" y="956"/>
                </a:cxn>
                <a:cxn ang="0">
                  <a:pos x="662" y="846"/>
                </a:cxn>
                <a:cxn ang="0">
                  <a:pos x="644" y="791"/>
                </a:cxn>
                <a:cxn ang="0">
                  <a:pos x="653" y="745"/>
                </a:cxn>
                <a:cxn ang="0">
                  <a:pos x="699" y="745"/>
                </a:cxn>
                <a:cxn ang="0">
                  <a:pos x="736" y="763"/>
                </a:cxn>
                <a:cxn ang="0">
                  <a:pos x="782" y="717"/>
                </a:cxn>
                <a:cxn ang="0">
                  <a:pos x="901" y="708"/>
                </a:cxn>
                <a:cxn ang="0">
                  <a:pos x="975" y="644"/>
                </a:cxn>
                <a:cxn ang="0">
                  <a:pos x="975" y="570"/>
                </a:cxn>
                <a:cxn ang="0">
                  <a:pos x="975" y="542"/>
                </a:cxn>
                <a:cxn ang="0">
                  <a:pos x="984" y="496"/>
                </a:cxn>
                <a:cxn ang="0">
                  <a:pos x="966" y="460"/>
                </a:cxn>
                <a:cxn ang="0">
                  <a:pos x="957" y="414"/>
                </a:cxn>
                <a:cxn ang="0">
                  <a:pos x="957" y="359"/>
                </a:cxn>
                <a:cxn ang="0">
                  <a:pos x="1003" y="331"/>
                </a:cxn>
                <a:cxn ang="0">
                  <a:pos x="966" y="322"/>
                </a:cxn>
                <a:cxn ang="0">
                  <a:pos x="966" y="276"/>
                </a:cxn>
                <a:cxn ang="0">
                  <a:pos x="1021" y="267"/>
                </a:cxn>
                <a:cxn ang="0">
                  <a:pos x="1095" y="248"/>
                </a:cxn>
                <a:cxn ang="0">
                  <a:pos x="1076" y="193"/>
                </a:cxn>
                <a:cxn ang="0">
                  <a:pos x="929" y="156"/>
                </a:cxn>
              </a:cxnLst>
              <a:rect l="0" t="0" r="r" b="b"/>
              <a:pathLst>
                <a:path w="1113" h="975">
                  <a:moveTo>
                    <a:pt x="929" y="156"/>
                  </a:moveTo>
                  <a:lnTo>
                    <a:pt x="911" y="119"/>
                  </a:lnTo>
                  <a:lnTo>
                    <a:pt x="892" y="46"/>
                  </a:lnTo>
                  <a:lnTo>
                    <a:pt x="865" y="0"/>
                  </a:lnTo>
                  <a:lnTo>
                    <a:pt x="809" y="9"/>
                  </a:lnTo>
                  <a:lnTo>
                    <a:pt x="819" y="55"/>
                  </a:lnTo>
                  <a:lnTo>
                    <a:pt x="754" y="64"/>
                  </a:lnTo>
                  <a:lnTo>
                    <a:pt x="736" y="92"/>
                  </a:lnTo>
                  <a:lnTo>
                    <a:pt x="708" y="83"/>
                  </a:lnTo>
                  <a:lnTo>
                    <a:pt x="662" y="27"/>
                  </a:lnTo>
                  <a:lnTo>
                    <a:pt x="662" y="18"/>
                  </a:lnTo>
                  <a:lnTo>
                    <a:pt x="653" y="37"/>
                  </a:lnTo>
                  <a:lnTo>
                    <a:pt x="653" y="73"/>
                  </a:lnTo>
                  <a:lnTo>
                    <a:pt x="607" y="119"/>
                  </a:lnTo>
                  <a:lnTo>
                    <a:pt x="561" y="119"/>
                  </a:lnTo>
                  <a:lnTo>
                    <a:pt x="543" y="138"/>
                  </a:lnTo>
                  <a:lnTo>
                    <a:pt x="497" y="129"/>
                  </a:lnTo>
                  <a:lnTo>
                    <a:pt x="331" y="165"/>
                  </a:lnTo>
                  <a:lnTo>
                    <a:pt x="322" y="175"/>
                  </a:lnTo>
                  <a:lnTo>
                    <a:pt x="322" y="221"/>
                  </a:lnTo>
                  <a:lnTo>
                    <a:pt x="294" y="257"/>
                  </a:lnTo>
                  <a:lnTo>
                    <a:pt x="285" y="257"/>
                  </a:lnTo>
                  <a:lnTo>
                    <a:pt x="239" y="285"/>
                  </a:lnTo>
                  <a:lnTo>
                    <a:pt x="221" y="294"/>
                  </a:lnTo>
                  <a:lnTo>
                    <a:pt x="166" y="294"/>
                  </a:lnTo>
                  <a:lnTo>
                    <a:pt x="129" y="313"/>
                  </a:lnTo>
                  <a:lnTo>
                    <a:pt x="101" y="313"/>
                  </a:lnTo>
                  <a:lnTo>
                    <a:pt x="101" y="331"/>
                  </a:lnTo>
                  <a:lnTo>
                    <a:pt x="120" y="368"/>
                  </a:lnTo>
                  <a:lnTo>
                    <a:pt x="110" y="469"/>
                  </a:lnTo>
                  <a:lnTo>
                    <a:pt x="64" y="524"/>
                  </a:lnTo>
                  <a:lnTo>
                    <a:pt x="19" y="616"/>
                  </a:lnTo>
                  <a:lnTo>
                    <a:pt x="0" y="625"/>
                  </a:lnTo>
                  <a:lnTo>
                    <a:pt x="19" y="699"/>
                  </a:lnTo>
                  <a:lnTo>
                    <a:pt x="64" y="726"/>
                  </a:lnTo>
                  <a:lnTo>
                    <a:pt x="120" y="736"/>
                  </a:lnTo>
                  <a:lnTo>
                    <a:pt x="193" y="708"/>
                  </a:lnTo>
                  <a:lnTo>
                    <a:pt x="294" y="662"/>
                  </a:lnTo>
                  <a:lnTo>
                    <a:pt x="368" y="680"/>
                  </a:lnTo>
                  <a:lnTo>
                    <a:pt x="414" y="717"/>
                  </a:lnTo>
                  <a:lnTo>
                    <a:pt x="405" y="754"/>
                  </a:lnTo>
                  <a:lnTo>
                    <a:pt x="396" y="782"/>
                  </a:lnTo>
                  <a:lnTo>
                    <a:pt x="386" y="800"/>
                  </a:lnTo>
                  <a:lnTo>
                    <a:pt x="368" y="864"/>
                  </a:lnTo>
                  <a:lnTo>
                    <a:pt x="340" y="920"/>
                  </a:lnTo>
                  <a:lnTo>
                    <a:pt x="340" y="956"/>
                  </a:lnTo>
                  <a:lnTo>
                    <a:pt x="377" y="947"/>
                  </a:lnTo>
                  <a:lnTo>
                    <a:pt x="423" y="947"/>
                  </a:lnTo>
                  <a:lnTo>
                    <a:pt x="460" y="966"/>
                  </a:lnTo>
                  <a:lnTo>
                    <a:pt x="497" y="975"/>
                  </a:lnTo>
                  <a:lnTo>
                    <a:pt x="543" y="966"/>
                  </a:lnTo>
                  <a:lnTo>
                    <a:pt x="552" y="956"/>
                  </a:lnTo>
                  <a:lnTo>
                    <a:pt x="644" y="874"/>
                  </a:lnTo>
                  <a:lnTo>
                    <a:pt x="662" y="846"/>
                  </a:lnTo>
                  <a:lnTo>
                    <a:pt x="662" y="818"/>
                  </a:lnTo>
                  <a:lnTo>
                    <a:pt x="644" y="791"/>
                  </a:lnTo>
                  <a:lnTo>
                    <a:pt x="644" y="754"/>
                  </a:lnTo>
                  <a:lnTo>
                    <a:pt x="653" y="745"/>
                  </a:lnTo>
                  <a:lnTo>
                    <a:pt x="671" y="736"/>
                  </a:lnTo>
                  <a:lnTo>
                    <a:pt x="699" y="745"/>
                  </a:lnTo>
                  <a:lnTo>
                    <a:pt x="708" y="763"/>
                  </a:lnTo>
                  <a:lnTo>
                    <a:pt x="736" y="763"/>
                  </a:lnTo>
                  <a:lnTo>
                    <a:pt x="754" y="736"/>
                  </a:lnTo>
                  <a:lnTo>
                    <a:pt x="782" y="717"/>
                  </a:lnTo>
                  <a:lnTo>
                    <a:pt x="846" y="708"/>
                  </a:lnTo>
                  <a:lnTo>
                    <a:pt x="901" y="708"/>
                  </a:lnTo>
                  <a:lnTo>
                    <a:pt x="957" y="662"/>
                  </a:lnTo>
                  <a:lnTo>
                    <a:pt x="975" y="644"/>
                  </a:lnTo>
                  <a:lnTo>
                    <a:pt x="984" y="607"/>
                  </a:lnTo>
                  <a:lnTo>
                    <a:pt x="975" y="570"/>
                  </a:lnTo>
                  <a:lnTo>
                    <a:pt x="966" y="561"/>
                  </a:lnTo>
                  <a:lnTo>
                    <a:pt x="975" y="542"/>
                  </a:lnTo>
                  <a:lnTo>
                    <a:pt x="993" y="524"/>
                  </a:lnTo>
                  <a:lnTo>
                    <a:pt x="984" y="496"/>
                  </a:lnTo>
                  <a:lnTo>
                    <a:pt x="966" y="469"/>
                  </a:lnTo>
                  <a:lnTo>
                    <a:pt x="966" y="460"/>
                  </a:lnTo>
                  <a:lnTo>
                    <a:pt x="966" y="423"/>
                  </a:lnTo>
                  <a:lnTo>
                    <a:pt x="957" y="414"/>
                  </a:lnTo>
                  <a:lnTo>
                    <a:pt x="957" y="395"/>
                  </a:lnTo>
                  <a:lnTo>
                    <a:pt x="957" y="359"/>
                  </a:lnTo>
                  <a:lnTo>
                    <a:pt x="975" y="340"/>
                  </a:lnTo>
                  <a:lnTo>
                    <a:pt x="1003" y="331"/>
                  </a:lnTo>
                  <a:lnTo>
                    <a:pt x="1003" y="313"/>
                  </a:lnTo>
                  <a:lnTo>
                    <a:pt x="966" y="322"/>
                  </a:lnTo>
                  <a:lnTo>
                    <a:pt x="966" y="294"/>
                  </a:lnTo>
                  <a:lnTo>
                    <a:pt x="966" y="276"/>
                  </a:lnTo>
                  <a:lnTo>
                    <a:pt x="975" y="276"/>
                  </a:lnTo>
                  <a:lnTo>
                    <a:pt x="1021" y="267"/>
                  </a:lnTo>
                  <a:lnTo>
                    <a:pt x="1049" y="257"/>
                  </a:lnTo>
                  <a:lnTo>
                    <a:pt x="1095" y="248"/>
                  </a:lnTo>
                  <a:lnTo>
                    <a:pt x="1113" y="221"/>
                  </a:lnTo>
                  <a:lnTo>
                    <a:pt x="1076" y="193"/>
                  </a:lnTo>
                  <a:lnTo>
                    <a:pt x="993" y="193"/>
                  </a:lnTo>
                  <a:lnTo>
                    <a:pt x="929" y="15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178" name="Sinop"/>
            <p:cNvSpPr>
              <a:spLocks/>
            </p:cNvSpPr>
            <p:nvPr/>
          </p:nvSpPr>
          <p:spPr bwMode="auto">
            <a:xfrm>
              <a:off x="2881905" y="1048795"/>
              <a:ext cx="241134" cy="245761"/>
            </a:xfrm>
            <a:custGeom>
              <a:avLst/>
              <a:gdLst/>
              <a:ahLst/>
              <a:cxnLst>
                <a:cxn ang="0">
                  <a:pos x="368" y="83"/>
                </a:cxn>
                <a:cxn ang="0">
                  <a:pos x="377" y="55"/>
                </a:cxn>
                <a:cxn ang="0">
                  <a:pos x="386" y="46"/>
                </a:cxn>
                <a:cxn ang="0">
                  <a:pos x="395" y="37"/>
                </a:cxn>
                <a:cxn ang="0">
                  <a:pos x="395" y="27"/>
                </a:cxn>
                <a:cxn ang="0">
                  <a:pos x="358" y="37"/>
                </a:cxn>
                <a:cxn ang="0">
                  <a:pos x="349" y="18"/>
                </a:cxn>
                <a:cxn ang="0">
                  <a:pos x="349" y="0"/>
                </a:cxn>
                <a:cxn ang="0">
                  <a:pos x="322" y="0"/>
                </a:cxn>
                <a:cxn ang="0">
                  <a:pos x="303" y="37"/>
                </a:cxn>
                <a:cxn ang="0">
                  <a:pos x="266" y="64"/>
                </a:cxn>
                <a:cxn ang="0">
                  <a:pos x="211" y="73"/>
                </a:cxn>
                <a:cxn ang="0">
                  <a:pos x="156" y="55"/>
                </a:cxn>
                <a:cxn ang="0">
                  <a:pos x="82" y="64"/>
                </a:cxn>
                <a:cxn ang="0">
                  <a:pos x="64" y="92"/>
                </a:cxn>
                <a:cxn ang="0">
                  <a:pos x="64" y="138"/>
                </a:cxn>
                <a:cxn ang="0">
                  <a:pos x="46" y="156"/>
                </a:cxn>
                <a:cxn ang="0">
                  <a:pos x="9" y="165"/>
                </a:cxn>
                <a:cxn ang="0">
                  <a:pos x="0" y="193"/>
                </a:cxn>
                <a:cxn ang="0">
                  <a:pos x="18" y="202"/>
                </a:cxn>
                <a:cxn ang="0">
                  <a:pos x="64" y="193"/>
                </a:cxn>
                <a:cxn ang="0">
                  <a:pos x="82" y="202"/>
                </a:cxn>
                <a:cxn ang="0">
                  <a:pos x="147" y="202"/>
                </a:cxn>
                <a:cxn ang="0">
                  <a:pos x="174" y="239"/>
                </a:cxn>
                <a:cxn ang="0">
                  <a:pos x="174" y="266"/>
                </a:cxn>
                <a:cxn ang="0">
                  <a:pos x="119" y="312"/>
                </a:cxn>
                <a:cxn ang="0">
                  <a:pos x="128" y="331"/>
                </a:cxn>
                <a:cxn ang="0">
                  <a:pos x="128" y="395"/>
                </a:cxn>
                <a:cxn ang="0">
                  <a:pos x="128" y="414"/>
                </a:cxn>
                <a:cxn ang="0">
                  <a:pos x="147" y="432"/>
                </a:cxn>
                <a:cxn ang="0">
                  <a:pos x="193" y="432"/>
                </a:cxn>
                <a:cxn ang="0">
                  <a:pos x="211" y="441"/>
                </a:cxn>
                <a:cxn ang="0">
                  <a:pos x="257" y="478"/>
                </a:cxn>
                <a:cxn ang="0">
                  <a:pos x="266" y="478"/>
                </a:cxn>
                <a:cxn ang="0">
                  <a:pos x="285" y="450"/>
                </a:cxn>
                <a:cxn ang="0">
                  <a:pos x="340" y="377"/>
                </a:cxn>
                <a:cxn ang="0">
                  <a:pos x="368" y="377"/>
                </a:cxn>
                <a:cxn ang="0">
                  <a:pos x="404" y="441"/>
                </a:cxn>
                <a:cxn ang="0">
                  <a:pos x="404" y="460"/>
                </a:cxn>
                <a:cxn ang="0">
                  <a:pos x="414" y="460"/>
                </a:cxn>
                <a:cxn ang="0">
                  <a:pos x="469" y="414"/>
                </a:cxn>
                <a:cxn ang="0">
                  <a:pos x="460" y="358"/>
                </a:cxn>
                <a:cxn ang="0">
                  <a:pos x="450" y="322"/>
                </a:cxn>
                <a:cxn ang="0">
                  <a:pos x="450" y="276"/>
                </a:cxn>
                <a:cxn ang="0">
                  <a:pos x="450" y="266"/>
                </a:cxn>
                <a:cxn ang="0">
                  <a:pos x="441" y="266"/>
                </a:cxn>
                <a:cxn ang="0">
                  <a:pos x="432" y="257"/>
                </a:cxn>
                <a:cxn ang="0">
                  <a:pos x="432" y="230"/>
                </a:cxn>
                <a:cxn ang="0">
                  <a:pos x="414" y="211"/>
                </a:cxn>
                <a:cxn ang="0">
                  <a:pos x="386" y="138"/>
                </a:cxn>
                <a:cxn ang="0">
                  <a:pos x="368" y="83"/>
                </a:cxn>
              </a:cxnLst>
              <a:rect l="0" t="0" r="r" b="b"/>
              <a:pathLst>
                <a:path w="469" h="478">
                  <a:moveTo>
                    <a:pt x="368" y="83"/>
                  </a:moveTo>
                  <a:lnTo>
                    <a:pt x="377" y="55"/>
                  </a:lnTo>
                  <a:lnTo>
                    <a:pt x="386" y="46"/>
                  </a:lnTo>
                  <a:lnTo>
                    <a:pt x="395" y="37"/>
                  </a:lnTo>
                  <a:lnTo>
                    <a:pt x="395" y="27"/>
                  </a:lnTo>
                  <a:lnTo>
                    <a:pt x="358" y="37"/>
                  </a:lnTo>
                  <a:lnTo>
                    <a:pt x="349" y="18"/>
                  </a:lnTo>
                  <a:lnTo>
                    <a:pt x="349" y="0"/>
                  </a:lnTo>
                  <a:lnTo>
                    <a:pt x="322" y="0"/>
                  </a:lnTo>
                  <a:lnTo>
                    <a:pt x="303" y="37"/>
                  </a:lnTo>
                  <a:lnTo>
                    <a:pt x="266" y="64"/>
                  </a:lnTo>
                  <a:lnTo>
                    <a:pt x="211" y="73"/>
                  </a:lnTo>
                  <a:lnTo>
                    <a:pt x="156" y="55"/>
                  </a:lnTo>
                  <a:lnTo>
                    <a:pt x="82" y="64"/>
                  </a:lnTo>
                  <a:lnTo>
                    <a:pt x="64" y="92"/>
                  </a:lnTo>
                  <a:lnTo>
                    <a:pt x="64" y="138"/>
                  </a:lnTo>
                  <a:lnTo>
                    <a:pt x="46" y="156"/>
                  </a:lnTo>
                  <a:lnTo>
                    <a:pt x="9" y="165"/>
                  </a:lnTo>
                  <a:lnTo>
                    <a:pt x="0" y="193"/>
                  </a:lnTo>
                  <a:lnTo>
                    <a:pt x="18" y="202"/>
                  </a:lnTo>
                  <a:lnTo>
                    <a:pt x="64" y="193"/>
                  </a:lnTo>
                  <a:lnTo>
                    <a:pt x="82" y="202"/>
                  </a:lnTo>
                  <a:lnTo>
                    <a:pt x="147" y="202"/>
                  </a:lnTo>
                  <a:lnTo>
                    <a:pt x="174" y="239"/>
                  </a:lnTo>
                  <a:lnTo>
                    <a:pt x="174" y="266"/>
                  </a:lnTo>
                  <a:lnTo>
                    <a:pt x="119" y="312"/>
                  </a:lnTo>
                  <a:lnTo>
                    <a:pt x="128" y="331"/>
                  </a:lnTo>
                  <a:lnTo>
                    <a:pt x="128" y="395"/>
                  </a:lnTo>
                  <a:lnTo>
                    <a:pt x="128" y="414"/>
                  </a:lnTo>
                  <a:lnTo>
                    <a:pt x="147" y="432"/>
                  </a:lnTo>
                  <a:lnTo>
                    <a:pt x="193" y="432"/>
                  </a:lnTo>
                  <a:lnTo>
                    <a:pt x="211" y="441"/>
                  </a:lnTo>
                  <a:lnTo>
                    <a:pt x="257" y="478"/>
                  </a:lnTo>
                  <a:lnTo>
                    <a:pt x="266" y="478"/>
                  </a:lnTo>
                  <a:lnTo>
                    <a:pt x="285" y="450"/>
                  </a:lnTo>
                  <a:lnTo>
                    <a:pt x="340" y="377"/>
                  </a:lnTo>
                  <a:lnTo>
                    <a:pt x="368" y="377"/>
                  </a:lnTo>
                  <a:lnTo>
                    <a:pt x="404" y="441"/>
                  </a:lnTo>
                  <a:lnTo>
                    <a:pt x="404" y="460"/>
                  </a:lnTo>
                  <a:lnTo>
                    <a:pt x="414" y="460"/>
                  </a:lnTo>
                  <a:lnTo>
                    <a:pt x="469" y="414"/>
                  </a:lnTo>
                  <a:lnTo>
                    <a:pt x="460" y="358"/>
                  </a:lnTo>
                  <a:lnTo>
                    <a:pt x="450" y="322"/>
                  </a:lnTo>
                  <a:lnTo>
                    <a:pt x="450" y="276"/>
                  </a:lnTo>
                  <a:lnTo>
                    <a:pt x="450" y="266"/>
                  </a:lnTo>
                  <a:lnTo>
                    <a:pt x="441" y="266"/>
                  </a:lnTo>
                  <a:lnTo>
                    <a:pt x="432" y="257"/>
                  </a:lnTo>
                  <a:lnTo>
                    <a:pt x="432" y="230"/>
                  </a:lnTo>
                  <a:lnTo>
                    <a:pt x="414" y="211"/>
                  </a:lnTo>
                  <a:lnTo>
                    <a:pt x="386" y="138"/>
                  </a:lnTo>
                  <a:lnTo>
                    <a:pt x="368" y="8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21" name="Siirt"/>
            <p:cNvSpPr>
              <a:spLocks/>
            </p:cNvSpPr>
            <p:nvPr/>
          </p:nvSpPr>
          <p:spPr bwMode="auto">
            <a:xfrm>
              <a:off x="4309683" y="1994307"/>
              <a:ext cx="302831" cy="174809"/>
            </a:xfrm>
            <a:custGeom>
              <a:avLst/>
              <a:gdLst/>
              <a:ahLst/>
              <a:cxnLst>
                <a:cxn ang="0">
                  <a:pos x="515" y="147"/>
                </a:cxn>
                <a:cxn ang="0">
                  <a:pos x="488" y="138"/>
                </a:cxn>
                <a:cxn ang="0">
                  <a:pos x="469" y="120"/>
                </a:cxn>
                <a:cxn ang="0">
                  <a:pos x="331" y="37"/>
                </a:cxn>
                <a:cxn ang="0">
                  <a:pos x="276" y="18"/>
                </a:cxn>
                <a:cxn ang="0">
                  <a:pos x="239" y="9"/>
                </a:cxn>
                <a:cxn ang="0">
                  <a:pos x="221" y="18"/>
                </a:cxn>
                <a:cxn ang="0">
                  <a:pos x="184" y="28"/>
                </a:cxn>
                <a:cxn ang="0">
                  <a:pos x="147" y="28"/>
                </a:cxn>
                <a:cxn ang="0">
                  <a:pos x="92" y="0"/>
                </a:cxn>
                <a:cxn ang="0">
                  <a:pos x="46" y="55"/>
                </a:cxn>
                <a:cxn ang="0">
                  <a:pos x="19" y="110"/>
                </a:cxn>
                <a:cxn ang="0">
                  <a:pos x="9" y="138"/>
                </a:cxn>
                <a:cxn ang="0">
                  <a:pos x="0" y="147"/>
                </a:cxn>
                <a:cxn ang="0">
                  <a:pos x="0" y="166"/>
                </a:cxn>
                <a:cxn ang="0">
                  <a:pos x="46" y="184"/>
                </a:cxn>
                <a:cxn ang="0">
                  <a:pos x="83" y="202"/>
                </a:cxn>
                <a:cxn ang="0">
                  <a:pos x="101" y="212"/>
                </a:cxn>
                <a:cxn ang="0">
                  <a:pos x="138" y="212"/>
                </a:cxn>
                <a:cxn ang="0">
                  <a:pos x="147" y="239"/>
                </a:cxn>
                <a:cxn ang="0">
                  <a:pos x="147" y="267"/>
                </a:cxn>
                <a:cxn ang="0">
                  <a:pos x="129" y="294"/>
                </a:cxn>
                <a:cxn ang="0">
                  <a:pos x="157" y="304"/>
                </a:cxn>
                <a:cxn ang="0">
                  <a:pos x="157" y="322"/>
                </a:cxn>
                <a:cxn ang="0">
                  <a:pos x="184" y="340"/>
                </a:cxn>
                <a:cxn ang="0">
                  <a:pos x="239" y="331"/>
                </a:cxn>
                <a:cxn ang="0">
                  <a:pos x="313" y="313"/>
                </a:cxn>
                <a:cxn ang="0">
                  <a:pos x="368" y="294"/>
                </a:cxn>
                <a:cxn ang="0">
                  <a:pos x="396" y="294"/>
                </a:cxn>
                <a:cxn ang="0">
                  <a:pos x="396" y="276"/>
                </a:cxn>
                <a:cxn ang="0">
                  <a:pos x="432" y="267"/>
                </a:cxn>
                <a:cxn ang="0">
                  <a:pos x="488" y="267"/>
                </a:cxn>
                <a:cxn ang="0">
                  <a:pos x="534" y="276"/>
                </a:cxn>
                <a:cxn ang="0">
                  <a:pos x="561" y="285"/>
                </a:cxn>
                <a:cxn ang="0">
                  <a:pos x="570" y="285"/>
                </a:cxn>
                <a:cxn ang="0">
                  <a:pos x="589" y="258"/>
                </a:cxn>
                <a:cxn ang="0">
                  <a:pos x="589" y="230"/>
                </a:cxn>
                <a:cxn ang="0">
                  <a:pos x="589" y="202"/>
                </a:cxn>
                <a:cxn ang="0">
                  <a:pos x="570" y="166"/>
                </a:cxn>
                <a:cxn ang="0">
                  <a:pos x="543" y="129"/>
                </a:cxn>
                <a:cxn ang="0">
                  <a:pos x="515" y="147"/>
                </a:cxn>
              </a:cxnLst>
              <a:rect l="0" t="0" r="r" b="b"/>
              <a:pathLst>
                <a:path w="589" h="340">
                  <a:moveTo>
                    <a:pt x="515" y="147"/>
                  </a:moveTo>
                  <a:lnTo>
                    <a:pt x="488" y="138"/>
                  </a:lnTo>
                  <a:lnTo>
                    <a:pt x="469" y="120"/>
                  </a:lnTo>
                  <a:lnTo>
                    <a:pt x="331" y="37"/>
                  </a:lnTo>
                  <a:lnTo>
                    <a:pt x="276" y="18"/>
                  </a:lnTo>
                  <a:lnTo>
                    <a:pt x="239" y="9"/>
                  </a:lnTo>
                  <a:lnTo>
                    <a:pt x="221" y="18"/>
                  </a:lnTo>
                  <a:lnTo>
                    <a:pt x="184" y="28"/>
                  </a:lnTo>
                  <a:lnTo>
                    <a:pt x="147" y="28"/>
                  </a:lnTo>
                  <a:lnTo>
                    <a:pt x="92" y="0"/>
                  </a:lnTo>
                  <a:lnTo>
                    <a:pt x="46" y="55"/>
                  </a:lnTo>
                  <a:lnTo>
                    <a:pt x="19" y="110"/>
                  </a:lnTo>
                  <a:lnTo>
                    <a:pt x="9" y="138"/>
                  </a:lnTo>
                  <a:lnTo>
                    <a:pt x="0" y="147"/>
                  </a:lnTo>
                  <a:lnTo>
                    <a:pt x="0" y="166"/>
                  </a:lnTo>
                  <a:lnTo>
                    <a:pt x="46" y="184"/>
                  </a:lnTo>
                  <a:lnTo>
                    <a:pt x="83" y="202"/>
                  </a:lnTo>
                  <a:lnTo>
                    <a:pt x="101" y="212"/>
                  </a:lnTo>
                  <a:lnTo>
                    <a:pt x="138" y="212"/>
                  </a:lnTo>
                  <a:lnTo>
                    <a:pt x="147" y="239"/>
                  </a:lnTo>
                  <a:lnTo>
                    <a:pt x="147" y="267"/>
                  </a:lnTo>
                  <a:lnTo>
                    <a:pt x="129" y="294"/>
                  </a:lnTo>
                  <a:lnTo>
                    <a:pt x="157" y="304"/>
                  </a:lnTo>
                  <a:lnTo>
                    <a:pt x="157" y="322"/>
                  </a:lnTo>
                  <a:lnTo>
                    <a:pt x="184" y="340"/>
                  </a:lnTo>
                  <a:lnTo>
                    <a:pt x="239" y="331"/>
                  </a:lnTo>
                  <a:lnTo>
                    <a:pt x="313" y="313"/>
                  </a:lnTo>
                  <a:lnTo>
                    <a:pt x="368" y="294"/>
                  </a:lnTo>
                  <a:lnTo>
                    <a:pt x="396" y="294"/>
                  </a:lnTo>
                  <a:lnTo>
                    <a:pt x="396" y="276"/>
                  </a:lnTo>
                  <a:lnTo>
                    <a:pt x="432" y="267"/>
                  </a:lnTo>
                  <a:lnTo>
                    <a:pt x="488" y="267"/>
                  </a:lnTo>
                  <a:lnTo>
                    <a:pt x="534" y="276"/>
                  </a:lnTo>
                  <a:lnTo>
                    <a:pt x="561" y="285"/>
                  </a:lnTo>
                  <a:lnTo>
                    <a:pt x="570" y="285"/>
                  </a:lnTo>
                  <a:lnTo>
                    <a:pt x="589" y="258"/>
                  </a:lnTo>
                  <a:lnTo>
                    <a:pt x="589" y="230"/>
                  </a:lnTo>
                  <a:lnTo>
                    <a:pt x="589" y="202"/>
                  </a:lnTo>
                  <a:lnTo>
                    <a:pt x="570" y="166"/>
                  </a:lnTo>
                  <a:lnTo>
                    <a:pt x="543" y="129"/>
                  </a:lnTo>
                  <a:lnTo>
                    <a:pt x="515" y="14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79" name="Samsun"/>
            <p:cNvSpPr>
              <a:spLocks/>
            </p:cNvSpPr>
            <p:nvPr/>
          </p:nvSpPr>
          <p:spPr bwMode="auto">
            <a:xfrm>
              <a:off x="3028435" y="1157280"/>
              <a:ext cx="396920" cy="227252"/>
            </a:xfrm>
            <a:custGeom>
              <a:avLst/>
              <a:gdLst/>
              <a:ahLst/>
              <a:cxnLst>
                <a:cxn ang="0">
                  <a:pos x="579" y="175"/>
                </a:cxn>
                <a:cxn ang="0">
                  <a:pos x="515" y="212"/>
                </a:cxn>
                <a:cxn ang="0">
                  <a:pos x="441" y="239"/>
                </a:cxn>
                <a:cxn ang="0">
                  <a:pos x="349" y="138"/>
                </a:cxn>
                <a:cxn ang="0">
                  <a:pos x="349" y="65"/>
                </a:cxn>
                <a:cxn ang="0">
                  <a:pos x="285" y="0"/>
                </a:cxn>
                <a:cxn ang="0">
                  <a:pos x="193" y="55"/>
                </a:cxn>
                <a:cxn ang="0">
                  <a:pos x="165" y="74"/>
                </a:cxn>
                <a:cxn ang="0">
                  <a:pos x="184" y="147"/>
                </a:cxn>
                <a:cxn ang="0">
                  <a:pos x="138" y="258"/>
                </a:cxn>
                <a:cxn ang="0">
                  <a:pos x="119" y="230"/>
                </a:cxn>
                <a:cxn ang="0">
                  <a:pos x="55" y="166"/>
                </a:cxn>
                <a:cxn ang="0">
                  <a:pos x="18" y="267"/>
                </a:cxn>
                <a:cxn ang="0">
                  <a:pos x="37" y="322"/>
                </a:cxn>
                <a:cxn ang="0">
                  <a:pos x="129" y="341"/>
                </a:cxn>
                <a:cxn ang="0">
                  <a:pos x="138" y="377"/>
                </a:cxn>
                <a:cxn ang="0">
                  <a:pos x="165" y="350"/>
                </a:cxn>
                <a:cxn ang="0">
                  <a:pos x="211" y="396"/>
                </a:cxn>
                <a:cxn ang="0">
                  <a:pos x="248" y="414"/>
                </a:cxn>
                <a:cxn ang="0">
                  <a:pos x="322" y="433"/>
                </a:cxn>
                <a:cxn ang="0">
                  <a:pos x="386" y="433"/>
                </a:cxn>
                <a:cxn ang="0">
                  <a:pos x="414" y="377"/>
                </a:cxn>
                <a:cxn ang="0">
                  <a:pos x="450" y="359"/>
                </a:cxn>
                <a:cxn ang="0">
                  <a:pos x="487" y="405"/>
                </a:cxn>
                <a:cxn ang="0">
                  <a:pos x="533" y="405"/>
                </a:cxn>
                <a:cxn ang="0">
                  <a:pos x="588" y="396"/>
                </a:cxn>
                <a:cxn ang="0">
                  <a:pos x="616" y="423"/>
                </a:cxn>
                <a:cxn ang="0">
                  <a:pos x="690" y="387"/>
                </a:cxn>
                <a:cxn ang="0">
                  <a:pos x="717" y="331"/>
                </a:cxn>
                <a:cxn ang="0">
                  <a:pos x="772" y="313"/>
                </a:cxn>
                <a:cxn ang="0">
                  <a:pos x="763" y="285"/>
                </a:cxn>
                <a:cxn ang="0">
                  <a:pos x="680" y="267"/>
                </a:cxn>
                <a:cxn ang="0">
                  <a:pos x="634" y="212"/>
                </a:cxn>
              </a:cxnLst>
              <a:rect l="0" t="0" r="r" b="b"/>
              <a:pathLst>
                <a:path w="772" h="442">
                  <a:moveTo>
                    <a:pt x="634" y="212"/>
                  </a:moveTo>
                  <a:lnTo>
                    <a:pt x="579" y="175"/>
                  </a:lnTo>
                  <a:lnTo>
                    <a:pt x="524" y="184"/>
                  </a:lnTo>
                  <a:lnTo>
                    <a:pt x="515" y="212"/>
                  </a:lnTo>
                  <a:lnTo>
                    <a:pt x="478" y="239"/>
                  </a:lnTo>
                  <a:lnTo>
                    <a:pt x="441" y="239"/>
                  </a:lnTo>
                  <a:lnTo>
                    <a:pt x="404" y="203"/>
                  </a:lnTo>
                  <a:lnTo>
                    <a:pt x="349" y="138"/>
                  </a:lnTo>
                  <a:lnTo>
                    <a:pt x="340" y="120"/>
                  </a:lnTo>
                  <a:lnTo>
                    <a:pt x="349" y="65"/>
                  </a:lnTo>
                  <a:lnTo>
                    <a:pt x="313" y="19"/>
                  </a:lnTo>
                  <a:lnTo>
                    <a:pt x="285" y="0"/>
                  </a:lnTo>
                  <a:lnTo>
                    <a:pt x="276" y="0"/>
                  </a:lnTo>
                  <a:lnTo>
                    <a:pt x="193" y="55"/>
                  </a:lnTo>
                  <a:lnTo>
                    <a:pt x="165" y="55"/>
                  </a:lnTo>
                  <a:lnTo>
                    <a:pt x="165" y="74"/>
                  </a:lnTo>
                  <a:lnTo>
                    <a:pt x="165" y="111"/>
                  </a:lnTo>
                  <a:lnTo>
                    <a:pt x="184" y="147"/>
                  </a:lnTo>
                  <a:lnTo>
                    <a:pt x="184" y="203"/>
                  </a:lnTo>
                  <a:lnTo>
                    <a:pt x="138" y="258"/>
                  </a:lnTo>
                  <a:lnTo>
                    <a:pt x="119" y="249"/>
                  </a:lnTo>
                  <a:lnTo>
                    <a:pt x="119" y="230"/>
                  </a:lnTo>
                  <a:lnTo>
                    <a:pt x="83" y="166"/>
                  </a:lnTo>
                  <a:lnTo>
                    <a:pt x="55" y="166"/>
                  </a:lnTo>
                  <a:lnTo>
                    <a:pt x="0" y="249"/>
                  </a:lnTo>
                  <a:lnTo>
                    <a:pt x="18" y="267"/>
                  </a:lnTo>
                  <a:lnTo>
                    <a:pt x="37" y="295"/>
                  </a:lnTo>
                  <a:lnTo>
                    <a:pt x="37" y="322"/>
                  </a:lnTo>
                  <a:lnTo>
                    <a:pt x="110" y="331"/>
                  </a:lnTo>
                  <a:lnTo>
                    <a:pt x="129" y="341"/>
                  </a:lnTo>
                  <a:lnTo>
                    <a:pt x="138" y="359"/>
                  </a:lnTo>
                  <a:lnTo>
                    <a:pt x="138" y="377"/>
                  </a:lnTo>
                  <a:lnTo>
                    <a:pt x="156" y="387"/>
                  </a:lnTo>
                  <a:lnTo>
                    <a:pt x="165" y="350"/>
                  </a:lnTo>
                  <a:lnTo>
                    <a:pt x="184" y="350"/>
                  </a:lnTo>
                  <a:lnTo>
                    <a:pt x="211" y="396"/>
                  </a:lnTo>
                  <a:lnTo>
                    <a:pt x="221" y="414"/>
                  </a:lnTo>
                  <a:lnTo>
                    <a:pt x="248" y="414"/>
                  </a:lnTo>
                  <a:lnTo>
                    <a:pt x="294" y="423"/>
                  </a:lnTo>
                  <a:lnTo>
                    <a:pt x="322" y="433"/>
                  </a:lnTo>
                  <a:lnTo>
                    <a:pt x="368" y="442"/>
                  </a:lnTo>
                  <a:lnTo>
                    <a:pt x="386" y="433"/>
                  </a:lnTo>
                  <a:lnTo>
                    <a:pt x="395" y="423"/>
                  </a:lnTo>
                  <a:lnTo>
                    <a:pt x="414" y="377"/>
                  </a:lnTo>
                  <a:lnTo>
                    <a:pt x="432" y="359"/>
                  </a:lnTo>
                  <a:lnTo>
                    <a:pt x="450" y="359"/>
                  </a:lnTo>
                  <a:lnTo>
                    <a:pt x="469" y="396"/>
                  </a:lnTo>
                  <a:lnTo>
                    <a:pt x="487" y="405"/>
                  </a:lnTo>
                  <a:lnTo>
                    <a:pt x="506" y="405"/>
                  </a:lnTo>
                  <a:lnTo>
                    <a:pt x="533" y="405"/>
                  </a:lnTo>
                  <a:lnTo>
                    <a:pt x="561" y="387"/>
                  </a:lnTo>
                  <a:lnTo>
                    <a:pt x="588" y="396"/>
                  </a:lnTo>
                  <a:lnTo>
                    <a:pt x="598" y="414"/>
                  </a:lnTo>
                  <a:lnTo>
                    <a:pt x="616" y="423"/>
                  </a:lnTo>
                  <a:lnTo>
                    <a:pt x="662" y="414"/>
                  </a:lnTo>
                  <a:lnTo>
                    <a:pt x="690" y="387"/>
                  </a:lnTo>
                  <a:lnTo>
                    <a:pt x="717" y="368"/>
                  </a:lnTo>
                  <a:lnTo>
                    <a:pt x="717" y="331"/>
                  </a:lnTo>
                  <a:lnTo>
                    <a:pt x="736" y="322"/>
                  </a:lnTo>
                  <a:lnTo>
                    <a:pt x="772" y="313"/>
                  </a:lnTo>
                  <a:lnTo>
                    <a:pt x="772" y="285"/>
                  </a:lnTo>
                  <a:lnTo>
                    <a:pt x="763" y="285"/>
                  </a:lnTo>
                  <a:lnTo>
                    <a:pt x="717" y="285"/>
                  </a:lnTo>
                  <a:lnTo>
                    <a:pt x="680" y="267"/>
                  </a:lnTo>
                  <a:lnTo>
                    <a:pt x="680" y="239"/>
                  </a:lnTo>
                  <a:lnTo>
                    <a:pt x="634" y="21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164" name="Sakarya"/>
            <p:cNvSpPr>
              <a:spLocks/>
            </p:cNvSpPr>
            <p:nvPr/>
          </p:nvSpPr>
          <p:spPr bwMode="auto">
            <a:xfrm>
              <a:off x="2025854" y="1242628"/>
              <a:ext cx="222110" cy="255016"/>
            </a:xfrm>
            <a:custGeom>
              <a:avLst/>
              <a:gdLst/>
              <a:ahLst/>
              <a:cxnLst>
                <a:cxn ang="0">
                  <a:pos x="432" y="110"/>
                </a:cxn>
                <a:cxn ang="0">
                  <a:pos x="432" y="138"/>
                </a:cxn>
                <a:cxn ang="0">
                  <a:pos x="386" y="184"/>
                </a:cxn>
                <a:cxn ang="0">
                  <a:pos x="377" y="211"/>
                </a:cxn>
                <a:cxn ang="0">
                  <a:pos x="377" y="230"/>
                </a:cxn>
                <a:cxn ang="0">
                  <a:pos x="405" y="276"/>
                </a:cxn>
                <a:cxn ang="0">
                  <a:pos x="386" y="303"/>
                </a:cxn>
                <a:cxn ang="0">
                  <a:pos x="359" y="313"/>
                </a:cxn>
                <a:cxn ang="0">
                  <a:pos x="350" y="340"/>
                </a:cxn>
                <a:cxn ang="0">
                  <a:pos x="350" y="368"/>
                </a:cxn>
                <a:cxn ang="0">
                  <a:pos x="322" y="368"/>
                </a:cxn>
                <a:cxn ang="0">
                  <a:pos x="304" y="368"/>
                </a:cxn>
                <a:cxn ang="0">
                  <a:pos x="276" y="423"/>
                </a:cxn>
                <a:cxn ang="0">
                  <a:pos x="258" y="441"/>
                </a:cxn>
                <a:cxn ang="0">
                  <a:pos x="276" y="450"/>
                </a:cxn>
                <a:cxn ang="0">
                  <a:pos x="267" y="496"/>
                </a:cxn>
                <a:cxn ang="0">
                  <a:pos x="230" y="496"/>
                </a:cxn>
                <a:cxn ang="0">
                  <a:pos x="184" y="460"/>
                </a:cxn>
                <a:cxn ang="0">
                  <a:pos x="147" y="450"/>
                </a:cxn>
                <a:cxn ang="0">
                  <a:pos x="101" y="469"/>
                </a:cxn>
                <a:cxn ang="0">
                  <a:pos x="74" y="460"/>
                </a:cxn>
                <a:cxn ang="0">
                  <a:pos x="55" y="432"/>
                </a:cxn>
                <a:cxn ang="0">
                  <a:pos x="18" y="423"/>
                </a:cxn>
                <a:cxn ang="0">
                  <a:pos x="18" y="386"/>
                </a:cxn>
                <a:cxn ang="0">
                  <a:pos x="0" y="386"/>
                </a:cxn>
                <a:cxn ang="0">
                  <a:pos x="0" y="368"/>
                </a:cxn>
                <a:cxn ang="0">
                  <a:pos x="28" y="349"/>
                </a:cxn>
                <a:cxn ang="0">
                  <a:pos x="64" y="349"/>
                </a:cxn>
                <a:cxn ang="0">
                  <a:pos x="92" y="322"/>
                </a:cxn>
                <a:cxn ang="0">
                  <a:pos x="129" y="276"/>
                </a:cxn>
                <a:cxn ang="0">
                  <a:pos x="120" y="230"/>
                </a:cxn>
                <a:cxn ang="0">
                  <a:pos x="120" y="184"/>
                </a:cxn>
                <a:cxn ang="0">
                  <a:pos x="120" y="147"/>
                </a:cxn>
                <a:cxn ang="0">
                  <a:pos x="166" y="101"/>
                </a:cxn>
                <a:cxn ang="0">
                  <a:pos x="202" y="18"/>
                </a:cxn>
                <a:cxn ang="0">
                  <a:pos x="202" y="0"/>
                </a:cxn>
                <a:cxn ang="0">
                  <a:pos x="221" y="37"/>
                </a:cxn>
                <a:cxn ang="0">
                  <a:pos x="285" y="64"/>
                </a:cxn>
                <a:cxn ang="0">
                  <a:pos x="322" y="64"/>
                </a:cxn>
                <a:cxn ang="0">
                  <a:pos x="359" y="73"/>
                </a:cxn>
                <a:cxn ang="0">
                  <a:pos x="386" y="101"/>
                </a:cxn>
                <a:cxn ang="0">
                  <a:pos x="432" y="110"/>
                </a:cxn>
              </a:cxnLst>
              <a:rect l="0" t="0" r="r" b="b"/>
              <a:pathLst>
                <a:path w="432" h="496">
                  <a:moveTo>
                    <a:pt x="432" y="110"/>
                  </a:moveTo>
                  <a:lnTo>
                    <a:pt x="432" y="138"/>
                  </a:lnTo>
                  <a:lnTo>
                    <a:pt x="386" y="184"/>
                  </a:lnTo>
                  <a:lnTo>
                    <a:pt x="377" y="211"/>
                  </a:lnTo>
                  <a:lnTo>
                    <a:pt x="377" y="230"/>
                  </a:lnTo>
                  <a:lnTo>
                    <a:pt x="405" y="276"/>
                  </a:lnTo>
                  <a:lnTo>
                    <a:pt x="386" y="303"/>
                  </a:lnTo>
                  <a:lnTo>
                    <a:pt x="359" y="313"/>
                  </a:lnTo>
                  <a:lnTo>
                    <a:pt x="350" y="340"/>
                  </a:lnTo>
                  <a:lnTo>
                    <a:pt x="350" y="368"/>
                  </a:lnTo>
                  <a:lnTo>
                    <a:pt x="322" y="368"/>
                  </a:lnTo>
                  <a:lnTo>
                    <a:pt x="304" y="368"/>
                  </a:lnTo>
                  <a:lnTo>
                    <a:pt x="276" y="423"/>
                  </a:lnTo>
                  <a:lnTo>
                    <a:pt x="258" y="441"/>
                  </a:lnTo>
                  <a:lnTo>
                    <a:pt x="276" y="450"/>
                  </a:lnTo>
                  <a:lnTo>
                    <a:pt x="267" y="496"/>
                  </a:lnTo>
                  <a:lnTo>
                    <a:pt x="230" y="496"/>
                  </a:lnTo>
                  <a:lnTo>
                    <a:pt x="184" y="460"/>
                  </a:lnTo>
                  <a:lnTo>
                    <a:pt x="147" y="450"/>
                  </a:lnTo>
                  <a:lnTo>
                    <a:pt x="101" y="469"/>
                  </a:lnTo>
                  <a:lnTo>
                    <a:pt x="74" y="460"/>
                  </a:lnTo>
                  <a:lnTo>
                    <a:pt x="55" y="432"/>
                  </a:lnTo>
                  <a:lnTo>
                    <a:pt x="18" y="423"/>
                  </a:lnTo>
                  <a:lnTo>
                    <a:pt x="18" y="386"/>
                  </a:lnTo>
                  <a:lnTo>
                    <a:pt x="0" y="386"/>
                  </a:lnTo>
                  <a:lnTo>
                    <a:pt x="0" y="368"/>
                  </a:lnTo>
                  <a:lnTo>
                    <a:pt x="28" y="349"/>
                  </a:lnTo>
                  <a:lnTo>
                    <a:pt x="64" y="349"/>
                  </a:lnTo>
                  <a:lnTo>
                    <a:pt x="92" y="322"/>
                  </a:lnTo>
                  <a:lnTo>
                    <a:pt x="129" y="276"/>
                  </a:lnTo>
                  <a:lnTo>
                    <a:pt x="120" y="230"/>
                  </a:lnTo>
                  <a:lnTo>
                    <a:pt x="120" y="184"/>
                  </a:lnTo>
                  <a:lnTo>
                    <a:pt x="120" y="147"/>
                  </a:lnTo>
                  <a:lnTo>
                    <a:pt x="166" y="101"/>
                  </a:lnTo>
                  <a:lnTo>
                    <a:pt x="202" y="18"/>
                  </a:lnTo>
                  <a:lnTo>
                    <a:pt x="202" y="0"/>
                  </a:lnTo>
                  <a:lnTo>
                    <a:pt x="221" y="37"/>
                  </a:lnTo>
                  <a:lnTo>
                    <a:pt x="285" y="64"/>
                  </a:lnTo>
                  <a:lnTo>
                    <a:pt x="322" y="64"/>
                  </a:lnTo>
                  <a:lnTo>
                    <a:pt x="359" y="73"/>
                  </a:lnTo>
                  <a:lnTo>
                    <a:pt x="386" y="101"/>
                  </a:lnTo>
                  <a:lnTo>
                    <a:pt x="432" y="11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16" name="Rize"/>
            <p:cNvSpPr>
              <a:spLocks/>
            </p:cNvSpPr>
            <p:nvPr/>
          </p:nvSpPr>
          <p:spPr bwMode="auto">
            <a:xfrm>
              <a:off x="4040270" y="1223605"/>
              <a:ext cx="226737" cy="203088"/>
            </a:xfrm>
            <a:custGeom>
              <a:avLst/>
              <a:gdLst/>
              <a:ahLst/>
              <a:cxnLst>
                <a:cxn ang="0">
                  <a:pos x="303" y="28"/>
                </a:cxn>
                <a:cxn ang="0">
                  <a:pos x="257" y="55"/>
                </a:cxn>
                <a:cxn ang="0">
                  <a:pos x="221" y="83"/>
                </a:cxn>
                <a:cxn ang="0">
                  <a:pos x="202" y="83"/>
                </a:cxn>
                <a:cxn ang="0">
                  <a:pos x="166" y="92"/>
                </a:cxn>
                <a:cxn ang="0">
                  <a:pos x="147" y="120"/>
                </a:cxn>
                <a:cxn ang="0">
                  <a:pos x="110" y="147"/>
                </a:cxn>
                <a:cxn ang="0">
                  <a:pos x="74" y="156"/>
                </a:cxn>
                <a:cxn ang="0">
                  <a:pos x="64" y="156"/>
                </a:cxn>
                <a:cxn ang="0">
                  <a:pos x="37" y="166"/>
                </a:cxn>
                <a:cxn ang="0">
                  <a:pos x="18" y="184"/>
                </a:cxn>
                <a:cxn ang="0">
                  <a:pos x="0" y="193"/>
                </a:cxn>
                <a:cxn ang="0">
                  <a:pos x="37" y="258"/>
                </a:cxn>
                <a:cxn ang="0">
                  <a:pos x="37" y="285"/>
                </a:cxn>
                <a:cxn ang="0">
                  <a:pos x="55" y="304"/>
                </a:cxn>
                <a:cxn ang="0">
                  <a:pos x="74" y="331"/>
                </a:cxn>
                <a:cxn ang="0">
                  <a:pos x="83" y="395"/>
                </a:cxn>
                <a:cxn ang="0">
                  <a:pos x="110" y="395"/>
                </a:cxn>
                <a:cxn ang="0">
                  <a:pos x="156" y="368"/>
                </a:cxn>
                <a:cxn ang="0">
                  <a:pos x="202" y="368"/>
                </a:cxn>
                <a:cxn ang="0">
                  <a:pos x="221" y="350"/>
                </a:cxn>
                <a:cxn ang="0">
                  <a:pos x="230" y="322"/>
                </a:cxn>
                <a:cxn ang="0">
                  <a:pos x="267" y="313"/>
                </a:cxn>
                <a:cxn ang="0">
                  <a:pos x="331" y="258"/>
                </a:cxn>
                <a:cxn ang="0">
                  <a:pos x="340" y="221"/>
                </a:cxn>
                <a:cxn ang="0">
                  <a:pos x="368" y="202"/>
                </a:cxn>
                <a:cxn ang="0">
                  <a:pos x="386" y="166"/>
                </a:cxn>
                <a:cxn ang="0">
                  <a:pos x="441" y="110"/>
                </a:cxn>
                <a:cxn ang="0">
                  <a:pos x="441" y="92"/>
                </a:cxn>
                <a:cxn ang="0">
                  <a:pos x="432" y="92"/>
                </a:cxn>
                <a:cxn ang="0">
                  <a:pos x="414" y="92"/>
                </a:cxn>
                <a:cxn ang="0">
                  <a:pos x="377" y="46"/>
                </a:cxn>
                <a:cxn ang="0">
                  <a:pos x="377" y="18"/>
                </a:cxn>
                <a:cxn ang="0">
                  <a:pos x="340" y="0"/>
                </a:cxn>
                <a:cxn ang="0">
                  <a:pos x="340" y="9"/>
                </a:cxn>
                <a:cxn ang="0">
                  <a:pos x="303" y="28"/>
                </a:cxn>
              </a:cxnLst>
              <a:rect l="0" t="0" r="r" b="b"/>
              <a:pathLst>
                <a:path w="441" h="395">
                  <a:moveTo>
                    <a:pt x="303" y="28"/>
                  </a:moveTo>
                  <a:lnTo>
                    <a:pt x="257" y="55"/>
                  </a:lnTo>
                  <a:lnTo>
                    <a:pt x="221" y="83"/>
                  </a:lnTo>
                  <a:lnTo>
                    <a:pt x="202" y="83"/>
                  </a:lnTo>
                  <a:lnTo>
                    <a:pt x="166" y="92"/>
                  </a:lnTo>
                  <a:lnTo>
                    <a:pt x="147" y="120"/>
                  </a:lnTo>
                  <a:lnTo>
                    <a:pt x="110" y="147"/>
                  </a:lnTo>
                  <a:lnTo>
                    <a:pt x="74" y="156"/>
                  </a:lnTo>
                  <a:lnTo>
                    <a:pt x="64" y="156"/>
                  </a:lnTo>
                  <a:lnTo>
                    <a:pt x="37" y="166"/>
                  </a:lnTo>
                  <a:lnTo>
                    <a:pt x="18" y="184"/>
                  </a:lnTo>
                  <a:lnTo>
                    <a:pt x="0" y="193"/>
                  </a:lnTo>
                  <a:lnTo>
                    <a:pt x="37" y="258"/>
                  </a:lnTo>
                  <a:lnTo>
                    <a:pt x="37" y="285"/>
                  </a:lnTo>
                  <a:lnTo>
                    <a:pt x="55" y="304"/>
                  </a:lnTo>
                  <a:lnTo>
                    <a:pt x="74" y="331"/>
                  </a:lnTo>
                  <a:lnTo>
                    <a:pt x="83" y="395"/>
                  </a:lnTo>
                  <a:lnTo>
                    <a:pt x="110" y="395"/>
                  </a:lnTo>
                  <a:lnTo>
                    <a:pt x="156" y="368"/>
                  </a:lnTo>
                  <a:lnTo>
                    <a:pt x="202" y="368"/>
                  </a:lnTo>
                  <a:lnTo>
                    <a:pt x="221" y="350"/>
                  </a:lnTo>
                  <a:lnTo>
                    <a:pt x="230" y="322"/>
                  </a:lnTo>
                  <a:lnTo>
                    <a:pt x="267" y="313"/>
                  </a:lnTo>
                  <a:lnTo>
                    <a:pt x="331" y="258"/>
                  </a:lnTo>
                  <a:lnTo>
                    <a:pt x="340" y="221"/>
                  </a:lnTo>
                  <a:lnTo>
                    <a:pt x="368" y="202"/>
                  </a:lnTo>
                  <a:lnTo>
                    <a:pt x="386" y="166"/>
                  </a:lnTo>
                  <a:lnTo>
                    <a:pt x="441" y="110"/>
                  </a:lnTo>
                  <a:lnTo>
                    <a:pt x="441" y="92"/>
                  </a:lnTo>
                  <a:lnTo>
                    <a:pt x="432" y="92"/>
                  </a:lnTo>
                  <a:lnTo>
                    <a:pt x="414" y="92"/>
                  </a:lnTo>
                  <a:lnTo>
                    <a:pt x="377" y="46"/>
                  </a:lnTo>
                  <a:lnTo>
                    <a:pt x="377" y="18"/>
                  </a:lnTo>
                  <a:lnTo>
                    <a:pt x="340" y="0"/>
                  </a:lnTo>
                  <a:lnTo>
                    <a:pt x="340" y="9"/>
                  </a:lnTo>
                  <a:lnTo>
                    <a:pt x="303" y="2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197" name="Osmaniye"/>
            <p:cNvSpPr>
              <a:spLocks/>
            </p:cNvSpPr>
            <p:nvPr/>
          </p:nvSpPr>
          <p:spPr bwMode="auto">
            <a:xfrm>
              <a:off x="3193989" y="2174257"/>
              <a:ext cx="155786" cy="217483"/>
            </a:xfrm>
            <a:custGeom>
              <a:avLst/>
              <a:gdLst/>
              <a:ahLst/>
              <a:cxnLst>
                <a:cxn ang="0">
                  <a:pos x="230" y="165"/>
                </a:cxn>
                <a:cxn ang="0">
                  <a:pos x="165" y="174"/>
                </a:cxn>
                <a:cxn ang="0">
                  <a:pos x="128" y="156"/>
                </a:cxn>
                <a:cxn ang="0">
                  <a:pos x="128" y="119"/>
                </a:cxn>
                <a:cxn ang="0">
                  <a:pos x="101" y="101"/>
                </a:cxn>
                <a:cxn ang="0">
                  <a:pos x="128" y="64"/>
                </a:cxn>
                <a:cxn ang="0">
                  <a:pos x="128" y="0"/>
                </a:cxn>
                <a:cxn ang="0">
                  <a:pos x="101" y="9"/>
                </a:cxn>
                <a:cxn ang="0">
                  <a:pos x="46" y="73"/>
                </a:cxn>
                <a:cxn ang="0">
                  <a:pos x="0" y="138"/>
                </a:cxn>
                <a:cxn ang="0">
                  <a:pos x="0" y="174"/>
                </a:cxn>
                <a:cxn ang="0">
                  <a:pos x="18" y="193"/>
                </a:cxn>
                <a:cxn ang="0">
                  <a:pos x="0" y="285"/>
                </a:cxn>
                <a:cxn ang="0">
                  <a:pos x="36" y="285"/>
                </a:cxn>
                <a:cxn ang="0">
                  <a:pos x="36" y="312"/>
                </a:cxn>
                <a:cxn ang="0">
                  <a:pos x="18" y="358"/>
                </a:cxn>
                <a:cxn ang="0">
                  <a:pos x="36" y="386"/>
                </a:cxn>
                <a:cxn ang="0">
                  <a:pos x="73" y="413"/>
                </a:cxn>
                <a:cxn ang="0">
                  <a:pos x="138" y="423"/>
                </a:cxn>
                <a:cxn ang="0">
                  <a:pos x="220" y="395"/>
                </a:cxn>
                <a:cxn ang="0">
                  <a:pos x="220" y="331"/>
                </a:cxn>
                <a:cxn ang="0">
                  <a:pos x="266" y="294"/>
                </a:cxn>
                <a:cxn ang="0">
                  <a:pos x="266" y="266"/>
                </a:cxn>
                <a:cxn ang="0">
                  <a:pos x="303" y="220"/>
                </a:cxn>
                <a:cxn ang="0">
                  <a:pos x="230" y="165"/>
                </a:cxn>
              </a:cxnLst>
              <a:rect l="0" t="0" r="r" b="b"/>
              <a:pathLst>
                <a:path w="303" h="423">
                  <a:moveTo>
                    <a:pt x="230" y="165"/>
                  </a:moveTo>
                  <a:lnTo>
                    <a:pt x="165" y="174"/>
                  </a:lnTo>
                  <a:lnTo>
                    <a:pt x="128" y="156"/>
                  </a:lnTo>
                  <a:lnTo>
                    <a:pt x="128" y="119"/>
                  </a:lnTo>
                  <a:lnTo>
                    <a:pt x="101" y="101"/>
                  </a:lnTo>
                  <a:lnTo>
                    <a:pt x="128" y="64"/>
                  </a:lnTo>
                  <a:lnTo>
                    <a:pt x="128" y="0"/>
                  </a:lnTo>
                  <a:lnTo>
                    <a:pt x="101" y="9"/>
                  </a:lnTo>
                  <a:lnTo>
                    <a:pt x="46" y="73"/>
                  </a:lnTo>
                  <a:lnTo>
                    <a:pt x="0" y="138"/>
                  </a:lnTo>
                  <a:lnTo>
                    <a:pt x="0" y="174"/>
                  </a:lnTo>
                  <a:lnTo>
                    <a:pt x="18" y="193"/>
                  </a:lnTo>
                  <a:lnTo>
                    <a:pt x="0" y="285"/>
                  </a:lnTo>
                  <a:lnTo>
                    <a:pt x="36" y="285"/>
                  </a:lnTo>
                  <a:lnTo>
                    <a:pt x="36" y="312"/>
                  </a:lnTo>
                  <a:lnTo>
                    <a:pt x="18" y="358"/>
                  </a:lnTo>
                  <a:lnTo>
                    <a:pt x="36" y="386"/>
                  </a:lnTo>
                  <a:lnTo>
                    <a:pt x="73" y="413"/>
                  </a:lnTo>
                  <a:lnTo>
                    <a:pt x="138" y="423"/>
                  </a:lnTo>
                  <a:lnTo>
                    <a:pt x="220" y="395"/>
                  </a:lnTo>
                  <a:lnTo>
                    <a:pt x="220" y="331"/>
                  </a:lnTo>
                  <a:lnTo>
                    <a:pt x="266" y="294"/>
                  </a:lnTo>
                  <a:lnTo>
                    <a:pt x="266" y="266"/>
                  </a:lnTo>
                  <a:lnTo>
                    <a:pt x="303" y="220"/>
                  </a:lnTo>
                  <a:lnTo>
                    <a:pt x="230" y="16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94" name="Ordu"/>
            <p:cNvSpPr>
              <a:spLocks/>
            </p:cNvSpPr>
            <p:nvPr/>
          </p:nvSpPr>
          <p:spPr bwMode="auto">
            <a:xfrm>
              <a:off x="3335894" y="1303810"/>
              <a:ext cx="288435" cy="203601"/>
            </a:xfrm>
            <a:custGeom>
              <a:avLst/>
              <a:gdLst/>
              <a:ahLst/>
              <a:cxnLst>
                <a:cxn ang="0">
                  <a:pos x="450" y="83"/>
                </a:cxn>
                <a:cxn ang="0">
                  <a:pos x="386" y="46"/>
                </a:cxn>
                <a:cxn ang="0">
                  <a:pos x="377" y="10"/>
                </a:cxn>
                <a:cxn ang="0">
                  <a:pos x="349" y="10"/>
                </a:cxn>
                <a:cxn ang="0">
                  <a:pos x="331" y="19"/>
                </a:cxn>
                <a:cxn ang="0">
                  <a:pos x="312" y="37"/>
                </a:cxn>
                <a:cxn ang="0">
                  <a:pos x="285" y="46"/>
                </a:cxn>
                <a:cxn ang="0">
                  <a:pos x="230" y="10"/>
                </a:cxn>
                <a:cxn ang="0">
                  <a:pos x="193" y="0"/>
                </a:cxn>
                <a:cxn ang="0">
                  <a:pos x="174" y="0"/>
                </a:cxn>
                <a:cxn ang="0">
                  <a:pos x="174" y="28"/>
                </a:cxn>
                <a:cxn ang="0">
                  <a:pos x="138" y="37"/>
                </a:cxn>
                <a:cxn ang="0">
                  <a:pos x="119" y="37"/>
                </a:cxn>
                <a:cxn ang="0">
                  <a:pos x="119" y="46"/>
                </a:cxn>
                <a:cxn ang="0">
                  <a:pos x="119" y="83"/>
                </a:cxn>
                <a:cxn ang="0">
                  <a:pos x="92" y="102"/>
                </a:cxn>
                <a:cxn ang="0">
                  <a:pos x="64" y="129"/>
                </a:cxn>
                <a:cxn ang="0">
                  <a:pos x="18" y="138"/>
                </a:cxn>
                <a:cxn ang="0">
                  <a:pos x="0" y="129"/>
                </a:cxn>
                <a:cxn ang="0">
                  <a:pos x="0" y="157"/>
                </a:cxn>
                <a:cxn ang="0">
                  <a:pos x="27" y="166"/>
                </a:cxn>
                <a:cxn ang="0">
                  <a:pos x="73" y="203"/>
                </a:cxn>
                <a:cxn ang="0">
                  <a:pos x="92" y="203"/>
                </a:cxn>
                <a:cxn ang="0">
                  <a:pos x="193" y="212"/>
                </a:cxn>
                <a:cxn ang="0">
                  <a:pos x="257" y="249"/>
                </a:cxn>
                <a:cxn ang="0">
                  <a:pos x="331" y="285"/>
                </a:cxn>
                <a:cxn ang="0">
                  <a:pos x="367" y="285"/>
                </a:cxn>
                <a:cxn ang="0">
                  <a:pos x="358" y="331"/>
                </a:cxn>
                <a:cxn ang="0">
                  <a:pos x="404" y="387"/>
                </a:cxn>
                <a:cxn ang="0">
                  <a:pos x="432" y="396"/>
                </a:cxn>
                <a:cxn ang="0">
                  <a:pos x="450" y="368"/>
                </a:cxn>
                <a:cxn ang="0">
                  <a:pos x="515" y="359"/>
                </a:cxn>
                <a:cxn ang="0">
                  <a:pos x="505" y="313"/>
                </a:cxn>
                <a:cxn ang="0">
                  <a:pos x="561" y="304"/>
                </a:cxn>
                <a:cxn ang="0">
                  <a:pos x="561" y="285"/>
                </a:cxn>
                <a:cxn ang="0">
                  <a:pos x="533" y="249"/>
                </a:cxn>
                <a:cxn ang="0">
                  <a:pos x="542" y="212"/>
                </a:cxn>
                <a:cxn ang="0">
                  <a:pos x="533" y="148"/>
                </a:cxn>
                <a:cxn ang="0">
                  <a:pos x="524" y="83"/>
                </a:cxn>
                <a:cxn ang="0">
                  <a:pos x="515" y="92"/>
                </a:cxn>
                <a:cxn ang="0">
                  <a:pos x="450" y="83"/>
                </a:cxn>
              </a:cxnLst>
              <a:rect l="0" t="0" r="r" b="b"/>
              <a:pathLst>
                <a:path w="561" h="396">
                  <a:moveTo>
                    <a:pt x="450" y="83"/>
                  </a:moveTo>
                  <a:lnTo>
                    <a:pt x="386" y="46"/>
                  </a:lnTo>
                  <a:lnTo>
                    <a:pt x="377" y="10"/>
                  </a:lnTo>
                  <a:lnTo>
                    <a:pt x="349" y="10"/>
                  </a:lnTo>
                  <a:lnTo>
                    <a:pt x="331" y="19"/>
                  </a:lnTo>
                  <a:lnTo>
                    <a:pt x="312" y="37"/>
                  </a:lnTo>
                  <a:lnTo>
                    <a:pt x="285" y="46"/>
                  </a:lnTo>
                  <a:lnTo>
                    <a:pt x="230" y="10"/>
                  </a:lnTo>
                  <a:lnTo>
                    <a:pt x="193" y="0"/>
                  </a:lnTo>
                  <a:lnTo>
                    <a:pt x="174" y="0"/>
                  </a:lnTo>
                  <a:lnTo>
                    <a:pt x="174" y="28"/>
                  </a:lnTo>
                  <a:lnTo>
                    <a:pt x="138" y="37"/>
                  </a:lnTo>
                  <a:lnTo>
                    <a:pt x="119" y="37"/>
                  </a:lnTo>
                  <a:lnTo>
                    <a:pt x="119" y="46"/>
                  </a:lnTo>
                  <a:lnTo>
                    <a:pt x="119" y="83"/>
                  </a:lnTo>
                  <a:lnTo>
                    <a:pt x="92" y="102"/>
                  </a:lnTo>
                  <a:lnTo>
                    <a:pt x="64" y="129"/>
                  </a:lnTo>
                  <a:lnTo>
                    <a:pt x="18" y="138"/>
                  </a:lnTo>
                  <a:lnTo>
                    <a:pt x="0" y="129"/>
                  </a:lnTo>
                  <a:lnTo>
                    <a:pt x="0" y="157"/>
                  </a:lnTo>
                  <a:lnTo>
                    <a:pt x="27" y="166"/>
                  </a:lnTo>
                  <a:lnTo>
                    <a:pt x="73" y="203"/>
                  </a:lnTo>
                  <a:lnTo>
                    <a:pt x="92" y="203"/>
                  </a:lnTo>
                  <a:lnTo>
                    <a:pt x="193" y="212"/>
                  </a:lnTo>
                  <a:lnTo>
                    <a:pt x="257" y="249"/>
                  </a:lnTo>
                  <a:lnTo>
                    <a:pt x="331" y="285"/>
                  </a:lnTo>
                  <a:lnTo>
                    <a:pt x="367" y="285"/>
                  </a:lnTo>
                  <a:lnTo>
                    <a:pt x="358" y="331"/>
                  </a:lnTo>
                  <a:lnTo>
                    <a:pt x="404" y="387"/>
                  </a:lnTo>
                  <a:lnTo>
                    <a:pt x="432" y="396"/>
                  </a:lnTo>
                  <a:lnTo>
                    <a:pt x="450" y="368"/>
                  </a:lnTo>
                  <a:lnTo>
                    <a:pt x="515" y="359"/>
                  </a:lnTo>
                  <a:lnTo>
                    <a:pt x="505" y="313"/>
                  </a:lnTo>
                  <a:lnTo>
                    <a:pt x="561" y="304"/>
                  </a:lnTo>
                  <a:lnTo>
                    <a:pt x="561" y="285"/>
                  </a:lnTo>
                  <a:lnTo>
                    <a:pt x="533" y="249"/>
                  </a:lnTo>
                  <a:lnTo>
                    <a:pt x="542" y="212"/>
                  </a:lnTo>
                  <a:lnTo>
                    <a:pt x="533" y="148"/>
                  </a:lnTo>
                  <a:lnTo>
                    <a:pt x="524" y="83"/>
                  </a:lnTo>
                  <a:lnTo>
                    <a:pt x="515" y="92"/>
                  </a:lnTo>
                  <a:lnTo>
                    <a:pt x="450" y="8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189" name="Niğde"/>
            <p:cNvSpPr>
              <a:spLocks/>
            </p:cNvSpPr>
            <p:nvPr/>
          </p:nvSpPr>
          <p:spPr bwMode="auto">
            <a:xfrm>
              <a:off x="2848484" y="2013330"/>
              <a:ext cx="241134" cy="264785"/>
            </a:xfrm>
            <a:custGeom>
              <a:avLst/>
              <a:gdLst/>
              <a:ahLst/>
              <a:cxnLst>
                <a:cxn ang="0">
                  <a:pos x="285" y="9"/>
                </a:cxn>
                <a:cxn ang="0">
                  <a:pos x="258" y="9"/>
                </a:cxn>
                <a:cxn ang="0">
                  <a:pos x="221" y="18"/>
                </a:cxn>
                <a:cxn ang="0">
                  <a:pos x="193" y="0"/>
                </a:cxn>
                <a:cxn ang="0">
                  <a:pos x="184" y="9"/>
                </a:cxn>
                <a:cxn ang="0">
                  <a:pos x="157" y="27"/>
                </a:cxn>
                <a:cxn ang="0">
                  <a:pos x="157" y="55"/>
                </a:cxn>
                <a:cxn ang="0">
                  <a:pos x="111" y="83"/>
                </a:cxn>
                <a:cxn ang="0">
                  <a:pos x="28" y="110"/>
                </a:cxn>
                <a:cxn ang="0">
                  <a:pos x="0" y="147"/>
                </a:cxn>
                <a:cxn ang="0">
                  <a:pos x="37" y="165"/>
                </a:cxn>
                <a:cxn ang="0">
                  <a:pos x="56" y="184"/>
                </a:cxn>
                <a:cxn ang="0">
                  <a:pos x="56" y="221"/>
                </a:cxn>
                <a:cxn ang="0">
                  <a:pos x="101" y="239"/>
                </a:cxn>
                <a:cxn ang="0">
                  <a:pos x="129" y="294"/>
                </a:cxn>
                <a:cxn ang="0">
                  <a:pos x="166" y="331"/>
                </a:cxn>
                <a:cxn ang="0">
                  <a:pos x="166" y="368"/>
                </a:cxn>
                <a:cxn ang="0">
                  <a:pos x="147" y="386"/>
                </a:cxn>
                <a:cxn ang="0">
                  <a:pos x="129" y="451"/>
                </a:cxn>
                <a:cxn ang="0">
                  <a:pos x="147" y="460"/>
                </a:cxn>
                <a:cxn ang="0">
                  <a:pos x="175" y="478"/>
                </a:cxn>
                <a:cxn ang="0">
                  <a:pos x="193" y="515"/>
                </a:cxn>
                <a:cxn ang="0">
                  <a:pos x="212" y="515"/>
                </a:cxn>
                <a:cxn ang="0">
                  <a:pos x="239" y="487"/>
                </a:cxn>
                <a:cxn ang="0">
                  <a:pos x="304" y="478"/>
                </a:cxn>
                <a:cxn ang="0">
                  <a:pos x="322" y="451"/>
                </a:cxn>
                <a:cxn ang="0">
                  <a:pos x="322" y="423"/>
                </a:cxn>
                <a:cxn ang="0">
                  <a:pos x="313" y="386"/>
                </a:cxn>
                <a:cxn ang="0">
                  <a:pos x="313" y="359"/>
                </a:cxn>
                <a:cxn ang="0">
                  <a:pos x="313" y="340"/>
                </a:cxn>
                <a:cxn ang="0">
                  <a:pos x="322" y="331"/>
                </a:cxn>
                <a:cxn ang="0">
                  <a:pos x="341" y="331"/>
                </a:cxn>
                <a:cxn ang="0">
                  <a:pos x="377" y="349"/>
                </a:cxn>
                <a:cxn ang="0">
                  <a:pos x="414" y="340"/>
                </a:cxn>
                <a:cxn ang="0">
                  <a:pos x="451" y="294"/>
                </a:cxn>
                <a:cxn ang="0">
                  <a:pos x="460" y="276"/>
                </a:cxn>
                <a:cxn ang="0">
                  <a:pos x="451" y="239"/>
                </a:cxn>
                <a:cxn ang="0">
                  <a:pos x="469" y="221"/>
                </a:cxn>
                <a:cxn ang="0">
                  <a:pos x="460" y="110"/>
                </a:cxn>
                <a:cxn ang="0">
                  <a:pos x="387" y="110"/>
                </a:cxn>
                <a:cxn ang="0">
                  <a:pos x="368" y="92"/>
                </a:cxn>
                <a:cxn ang="0">
                  <a:pos x="359" y="27"/>
                </a:cxn>
                <a:cxn ang="0">
                  <a:pos x="313" y="18"/>
                </a:cxn>
                <a:cxn ang="0">
                  <a:pos x="285" y="9"/>
                </a:cxn>
              </a:cxnLst>
              <a:rect l="0" t="0" r="r" b="b"/>
              <a:pathLst>
                <a:path w="469" h="515">
                  <a:moveTo>
                    <a:pt x="285" y="9"/>
                  </a:moveTo>
                  <a:lnTo>
                    <a:pt x="258" y="9"/>
                  </a:lnTo>
                  <a:lnTo>
                    <a:pt x="221" y="18"/>
                  </a:lnTo>
                  <a:lnTo>
                    <a:pt x="193" y="0"/>
                  </a:lnTo>
                  <a:lnTo>
                    <a:pt x="184" y="9"/>
                  </a:lnTo>
                  <a:lnTo>
                    <a:pt x="157" y="27"/>
                  </a:lnTo>
                  <a:lnTo>
                    <a:pt x="157" y="55"/>
                  </a:lnTo>
                  <a:lnTo>
                    <a:pt x="111" y="83"/>
                  </a:lnTo>
                  <a:lnTo>
                    <a:pt x="28" y="110"/>
                  </a:lnTo>
                  <a:lnTo>
                    <a:pt x="0" y="147"/>
                  </a:lnTo>
                  <a:lnTo>
                    <a:pt x="37" y="165"/>
                  </a:lnTo>
                  <a:lnTo>
                    <a:pt x="56" y="184"/>
                  </a:lnTo>
                  <a:lnTo>
                    <a:pt x="56" y="221"/>
                  </a:lnTo>
                  <a:lnTo>
                    <a:pt x="101" y="239"/>
                  </a:lnTo>
                  <a:lnTo>
                    <a:pt x="129" y="294"/>
                  </a:lnTo>
                  <a:lnTo>
                    <a:pt x="166" y="331"/>
                  </a:lnTo>
                  <a:lnTo>
                    <a:pt x="166" y="368"/>
                  </a:lnTo>
                  <a:lnTo>
                    <a:pt x="147" y="386"/>
                  </a:lnTo>
                  <a:lnTo>
                    <a:pt x="129" y="451"/>
                  </a:lnTo>
                  <a:lnTo>
                    <a:pt x="147" y="460"/>
                  </a:lnTo>
                  <a:lnTo>
                    <a:pt x="175" y="478"/>
                  </a:lnTo>
                  <a:lnTo>
                    <a:pt x="193" y="515"/>
                  </a:lnTo>
                  <a:lnTo>
                    <a:pt x="212" y="515"/>
                  </a:lnTo>
                  <a:lnTo>
                    <a:pt x="239" y="487"/>
                  </a:lnTo>
                  <a:lnTo>
                    <a:pt x="304" y="478"/>
                  </a:lnTo>
                  <a:lnTo>
                    <a:pt x="322" y="451"/>
                  </a:lnTo>
                  <a:lnTo>
                    <a:pt x="322" y="423"/>
                  </a:lnTo>
                  <a:lnTo>
                    <a:pt x="313" y="386"/>
                  </a:lnTo>
                  <a:lnTo>
                    <a:pt x="313" y="359"/>
                  </a:lnTo>
                  <a:lnTo>
                    <a:pt x="313" y="340"/>
                  </a:lnTo>
                  <a:lnTo>
                    <a:pt x="322" y="331"/>
                  </a:lnTo>
                  <a:lnTo>
                    <a:pt x="341" y="331"/>
                  </a:lnTo>
                  <a:lnTo>
                    <a:pt x="377" y="349"/>
                  </a:lnTo>
                  <a:lnTo>
                    <a:pt x="414" y="340"/>
                  </a:lnTo>
                  <a:lnTo>
                    <a:pt x="451" y="294"/>
                  </a:lnTo>
                  <a:lnTo>
                    <a:pt x="460" y="276"/>
                  </a:lnTo>
                  <a:lnTo>
                    <a:pt x="451" y="239"/>
                  </a:lnTo>
                  <a:lnTo>
                    <a:pt x="469" y="221"/>
                  </a:lnTo>
                  <a:lnTo>
                    <a:pt x="460" y="110"/>
                  </a:lnTo>
                  <a:lnTo>
                    <a:pt x="387" y="110"/>
                  </a:lnTo>
                  <a:lnTo>
                    <a:pt x="368" y="92"/>
                  </a:lnTo>
                  <a:lnTo>
                    <a:pt x="359" y="27"/>
                  </a:lnTo>
                  <a:lnTo>
                    <a:pt x="313" y="18"/>
                  </a:lnTo>
                  <a:lnTo>
                    <a:pt x="285" y="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83" name="Nevşehir"/>
            <p:cNvSpPr>
              <a:spLocks/>
            </p:cNvSpPr>
            <p:nvPr/>
          </p:nvSpPr>
          <p:spPr bwMode="auto">
            <a:xfrm>
              <a:off x="2853626" y="1738777"/>
              <a:ext cx="231365" cy="288435"/>
            </a:xfrm>
            <a:custGeom>
              <a:avLst/>
              <a:gdLst/>
              <a:ahLst/>
              <a:cxnLst>
                <a:cxn ang="0">
                  <a:pos x="386" y="19"/>
                </a:cxn>
                <a:cxn ang="0">
                  <a:pos x="340" y="0"/>
                </a:cxn>
                <a:cxn ang="0">
                  <a:pos x="294" y="0"/>
                </a:cxn>
                <a:cxn ang="0">
                  <a:pos x="285" y="28"/>
                </a:cxn>
                <a:cxn ang="0">
                  <a:pos x="239" y="37"/>
                </a:cxn>
                <a:cxn ang="0">
                  <a:pos x="229" y="56"/>
                </a:cxn>
                <a:cxn ang="0">
                  <a:pos x="257" y="83"/>
                </a:cxn>
                <a:cxn ang="0">
                  <a:pos x="248" y="111"/>
                </a:cxn>
                <a:cxn ang="0">
                  <a:pos x="248" y="148"/>
                </a:cxn>
                <a:cxn ang="0">
                  <a:pos x="266" y="157"/>
                </a:cxn>
                <a:cxn ang="0">
                  <a:pos x="266" y="194"/>
                </a:cxn>
                <a:cxn ang="0">
                  <a:pos x="193" y="230"/>
                </a:cxn>
                <a:cxn ang="0">
                  <a:pos x="165" y="230"/>
                </a:cxn>
                <a:cxn ang="0">
                  <a:pos x="119" y="304"/>
                </a:cxn>
                <a:cxn ang="0">
                  <a:pos x="82" y="304"/>
                </a:cxn>
                <a:cxn ang="0">
                  <a:pos x="9" y="267"/>
                </a:cxn>
                <a:cxn ang="0">
                  <a:pos x="0" y="267"/>
                </a:cxn>
                <a:cxn ang="0">
                  <a:pos x="18" y="304"/>
                </a:cxn>
                <a:cxn ang="0">
                  <a:pos x="46" y="322"/>
                </a:cxn>
                <a:cxn ang="0">
                  <a:pos x="55" y="359"/>
                </a:cxn>
                <a:cxn ang="0">
                  <a:pos x="119" y="414"/>
                </a:cxn>
                <a:cxn ang="0">
                  <a:pos x="128" y="470"/>
                </a:cxn>
                <a:cxn ang="0">
                  <a:pos x="165" y="543"/>
                </a:cxn>
                <a:cxn ang="0">
                  <a:pos x="174" y="543"/>
                </a:cxn>
                <a:cxn ang="0">
                  <a:pos x="183" y="534"/>
                </a:cxn>
                <a:cxn ang="0">
                  <a:pos x="211" y="552"/>
                </a:cxn>
                <a:cxn ang="0">
                  <a:pos x="239" y="534"/>
                </a:cxn>
                <a:cxn ang="0">
                  <a:pos x="275" y="534"/>
                </a:cxn>
                <a:cxn ang="0">
                  <a:pos x="294" y="552"/>
                </a:cxn>
                <a:cxn ang="0">
                  <a:pos x="358" y="561"/>
                </a:cxn>
                <a:cxn ang="0">
                  <a:pos x="413" y="488"/>
                </a:cxn>
                <a:cxn ang="0">
                  <a:pos x="423" y="442"/>
                </a:cxn>
                <a:cxn ang="0">
                  <a:pos x="413" y="387"/>
                </a:cxn>
                <a:cxn ang="0">
                  <a:pos x="413" y="359"/>
                </a:cxn>
                <a:cxn ang="0">
                  <a:pos x="367" y="332"/>
                </a:cxn>
                <a:cxn ang="0">
                  <a:pos x="367" y="295"/>
                </a:cxn>
                <a:cxn ang="0">
                  <a:pos x="404" y="212"/>
                </a:cxn>
                <a:cxn ang="0">
                  <a:pos x="386" y="148"/>
                </a:cxn>
                <a:cxn ang="0">
                  <a:pos x="413" y="120"/>
                </a:cxn>
                <a:cxn ang="0">
                  <a:pos x="450" y="92"/>
                </a:cxn>
                <a:cxn ang="0">
                  <a:pos x="441" y="46"/>
                </a:cxn>
                <a:cxn ang="0">
                  <a:pos x="386" y="19"/>
                </a:cxn>
              </a:cxnLst>
              <a:rect l="0" t="0" r="r" b="b"/>
              <a:pathLst>
                <a:path w="450" h="561">
                  <a:moveTo>
                    <a:pt x="386" y="19"/>
                  </a:moveTo>
                  <a:lnTo>
                    <a:pt x="340" y="0"/>
                  </a:lnTo>
                  <a:lnTo>
                    <a:pt x="294" y="0"/>
                  </a:lnTo>
                  <a:lnTo>
                    <a:pt x="285" y="28"/>
                  </a:lnTo>
                  <a:lnTo>
                    <a:pt x="239" y="37"/>
                  </a:lnTo>
                  <a:lnTo>
                    <a:pt x="229" y="56"/>
                  </a:lnTo>
                  <a:lnTo>
                    <a:pt x="257" y="83"/>
                  </a:lnTo>
                  <a:lnTo>
                    <a:pt x="248" y="111"/>
                  </a:lnTo>
                  <a:lnTo>
                    <a:pt x="248" y="148"/>
                  </a:lnTo>
                  <a:lnTo>
                    <a:pt x="266" y="157"/>
                  </a:lnTo>
                  <a:lnTo>
                    <a:pt x="266" y="194"/>
                  </a:lnTo>
                  <a:lnTo>
                    <a:pt x="193" y="230"/>
                  </a:lnTo>
                  <a:lnTo>
                    <a:pt x="165" y="230"/>
                  </a:lnTo>
                  <a:lnTo>
                    <a:pt x="119" y="304"/>
                  </a:lnTo>
                  <a:lnTo>
                    <a:pt x="82" y="304"/>
                  </a:lnTo>
                  <a:lnTo>
                    <a:pt x="9" y="267"/>
                  </a:lnTo>
                  <a:lnTo>
                    <a:pt x="0" y="267"/>
                  </a:lnTo>
                  <a:lnTo>
                    <a:pt x="18" y="304"/>
                  </a:lnTo>
                  <a:lnTo>
                    <a:pt x="46" y="322"/>
                  </a:lnTo>
                  <a:lnTo>
                    <a:pt x="55" y="359"/>
                  </a:lnTo>
                  <a:lnTo>
                    <a:pt x="119" y="414"/>
                  </a:lnTo>
                  <a:lnTo>
                    <a:pt x="128" y="470"/>
                  </a:lnTo>
                  <a:lnTo>
                    <a:pt x="165" y="543"/>
                  </a:lnTo>
                  <a:lnTo>
                    <a:pt x="174" y="543"/>
                  </a:lnTo>
                  <a:lnTo>
                    <a:pt x="183" y="534"/>
                  </a:lnTo>
                  <a:lnTo>
                    <a:pt x="211" y="552"/>
                  </a:lnTo>
                  <a:lnTo>
                    <a:pt x="239" y="534"/>
                  </a:lnTo>
                  <a:lnTo>
                    <a:pt x="275" y="534"/>
                  </a:lnTo>
                  <a:lnTo>
                    <a:pt x="294" y="552"/>
                  </a:lnTo>
                  <a:lnTo>
                    <a:pt x="358" y="561"/>
                  </a:lnTo>
                  <a:lnTo>
                    <a:pt x="413" y="488"/>
                  </a:lnTo>
                  <a:lnTo>
                    <a:pt x="423" y="442"/>
                  </a:lnTo>
                  <a:lnTo>
                    <a:pt x="413" y="387"/>
                  </a:lnTo>
                  <a:lnTo>
                    <a:pt x="413" y="359"/>
                  </a:lnTo>
                  <a:lnTo>
                    <a:pt x="367" y="332"/>
                  </a:lnTo>
                  <a:lnTo>
                    <a:pt x="367" y="295"/>
                  </a:lnTo>
                  <a:lnTo>
                    <a:pt x="404" y="212"/>
                  </a:lnTo>
                  <a:lnTo>
                    <a:pt x="386" y="148"/>
                  </a:lnTo>
                  <a:lnTo>
                    <a:pt x="413" y="120"/>
                  </a:lnTo>
                  <a:lnTo>
                    <a:pt x="450" y="92"/>
                  </a:lnTo>
                  <a:lnTo>
                    <a:pt x="441" y="46"/>
                  </a:lnTo>
                  <a:lnTo>
                    <a:pt x="386" y="1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22" name="Muş"/>
            <p:cNvSpPr>
              <a:spLocks/>
            </p:cNvSpPr>
            <p:nvPr/>
          </p:nvSpPr>
          <p:spPr bwMode="auto">
            <a:xfrm>
              <a:off x="4248499" y="1677594"/>
              <a:ext cx="306944" cy="250389"/>
            </a:xfrm>
            <a:custGeom>
              <a:avLst/>
              <a:gdLst/>
              <a:ahLst/>
              <a:cxnLst>
                <a:cxn ang="0">
                  <a:pos x="358" y="129"/>
                </a:cxn>
                <a:cxn ang="0">
                  <a:pos x="322" y="156"/>
                </a:cxn>
                <a:cxn ang="0">
                  <a:pos x="294" y="156"/>
                </a:cxn>
                <a:cxn ang="0">
                  <a:pos x="266" y="175"/>
                </a:cxn>
                <a:cxn ang="0">
                  <a:pos x="202" y="175"/>
                </a:cxn>
                <a:cxn ang="0">
                  <a:pos x="174" y="156"/>
                </a:cxn>
                <a:cxn ang="0">
                  <a:pos x="156" y="119"/>
                </a:cxn>
                <a:cxn ang="0">
                  <a:pos x="82" y="64"/>
                </a:cxn>
                <a:cxn ang="0">
                  <a:pos x="46" y="83"/>
                </a:cxn>
                <a:cxn ang="0">
                  <a:pos x="9" y="83"/>
                </a:cxn>
                <a:cxn ang="0">
                  <a:pos x="0" y="83"/>
                </a:cxn>
                <a:cxn ang="0">
                  <a:pos x="0" y="110"/>
                </a:cxn>
                <a:cxn ang="0">
                  <a:pos x="0" y="138"/>
                </a:cxn>
                <a:cxn ang="0">
                  <a:pos x="18" y="147"/>
                </a:cxn>
                <a:cxn ang="0">
                  <a:pos x="9" y="175"/>
                </a:cxn>
                <a:cxn ang="0">
                  <a:pos x="27" y="193"/>
                </a:cxn>
                <a:cxn ang="0">
                  <a:pos x="55" y="230"/>
                </a:cxn>
                <a:cxn ang="0">
                  <a:pos x="55" y="248"/>
                </a:cxn>
                <a:cxn ang="0">
                  <a:pos x="0" y="313"/>
                </a:cxn>
                <a:cxn ang="0">
                  <a:pos x="18" y="359"/>
                </a:cxn>
                <a:cxn ang="0">
                  <a:pos x="46" y="405"/>
                </a:cxn>
                <a:cxn ang="0">
                  <a:pos x="82" y="432"/>
                </a:cxn>
                <a:cxn ang="0">
                  <a:pos x="92" y="460"/>
                </a:cxn>
                <a:cxn ang="0">
                  <a:pos x="101" y="487"/>
                </a:cxn>
                <a:cxn ang="0">
                  <a:pos x="147" y="478"/>
                </a:cxn>
                <a:cxn ang="0">
                  <a:pos x="165" y="460"/>
                </a:cxn>
                <a:cxn ang="0">
                  <a:pos x="193" y="441"/>
                </a:cxn>
                <a:cxn ang="0">
                  <a:pos x="230" y="441"/>
                </a:cxn>
                <a:cxn ang="0">
                  <a:pos x="266" y="441"/>
                </a:cxn>
                <a:cxn ang="0">
                  <a:pos x="294" y="441"/>
                </a:cxn>
                <a:cxn ang="0">
                  <a:pos x="322" y="432"/>
                </a:cxn>
                <a:cxn ang="0">
                  <a:pos x="349" y="395"/>
                </a:cxn>
                <a:cxn ang="0">
                  <a:pos x="358" y="368"/>
                </a:cxn>
                <a:cxn ang="0">
                  <a:pos x="331" y="349"/>
                </a:cxn>
                <a:cxn ang="0">
                  <a:pos x="331" y="331"/>
                </a:cxn>
                <a:cxn ang="0">
                  <a:pos x="349" y="322"/>
                </a:cxn>
                <a:cxn ang="0">
                  <a:pos x="386" y="322"/>
                </a:cxn>
                <a:cxn ang="0">
                  <a:pos x="404" y="294"/>
                </a:cxn>
                <a:cxn ang="0">
                  <a:pos x="441" y="276"/>
                </a:cxn>
                <a:cxn ang="0">
                  <a:pos x="478" y="267"/>
                </a:cxn>
                <a:cxn ang="0">
                  <a:pos x="515" y="267"/>
                </a:cxn>
                <a:cxn ang="0">
                  <a:pos x="551" y="257"/>
                </a:cxn>
                <a:cxn ang="0">
                  <a:pos x="579" y="230"/>
                </a:cxn>
                <a:cxn ang="0">
                  <a:pos x="588" y="239"/>
                </a:cxn>
                <a:cxn ang="0">
                  <a:pos x="588" y="165"/>
                </a:cxn>
                <a:cxn ang="0">
                  <a:pos x="597" y="147"/>
                </a:cxn>
                <a:cxn ang="0">
                  <a:pos x="588" y="110"/>
                </a:cxn>
                <a:cxn ang="0">
                  <a:pos x="579" y="110"/>
                </a:cxn>
                <a:cxn ang="0">
                  <a:pos x="524" y="37"/>
                </a:cxn>
                <a:cxn ang="0">
                  <a:pos x="496" y="0"/>
                </a:cxn>
                <a:cxn ang="0">
                  <a:pos x="404" y="28"/>
                </a:cxn>
                <a:cxn ang="0">
                  <a:pos x="395" y="46"/>
                </a:cxn>
                <a:cxn ang="0">
                  <a:pos x="404" y="64"/>
                </a:cxn>
                <a:cxn ang="0">
                  <a:pos x="404" y="92"/>
                </a:cxn>
                <a:cxn ang="0">
                  <a:pos x="358" y="129"/>
                </a:cxn>
              </a:cxnLst>
              <a:rect l="0" t="0" r="r" b="b"/>
              <a:pathLst>
                <a:path w="597" h="487">
                  <a:moveTo>
                    <a:pt x="358" y="129"/>
                  </a:moveTo>
                  <a:lnTo>
                    <a:pt x="322" y="156"/>
                  </a:lnTo>
                  <a:lnTo>
                    <a:pt x="294" y="156"/>
                  </a:lnTo>
                  <a:lnTo>
                    <a:pt x="266" y="175"/>
                  </a:lnTo>
                  <a:lnTo>
                    <a:pt x="202" y="175"/>
                  </a:lnTo>
                  <a:lnTo>
                    <a:pt x="174" y="156"/>
                  </a:lnTo>
                  <a:lnTo>
                    <a:pt x="156" y="119"/>
                  </a:lnTo>
                  <a:lnTo>
                    <a:pt x="82" y="64"/>
                  </a:lnTo>
                  <a:lnTo>
                    <a:pt x="46" y="83"/>
                  </a:lnTo>
                  <a:lnTo>
                    <a:pt x="9" y="83"/>
                  </a:lnTo>
                  <a:lnTo>
                    <a:pt x="0" y="83"/>
                  </a:lnTo>
                  <a:lnTo>
                    <a:pt x="0" y="110"/>
                  </a:lnTo>
                  <a:lnTo>
                    <a:pt x="0" y="138"/>
                  </a:lnTo>
                  <a:lnTo>
                    <a:pt x="18" y="147"/>
                  </a:lnTo>
                  <a:lnTo>
                    <a:pt x="9" y="175"/>
                  </a:lnTo>
                  <a:lnTo>
                    <a:pt x="27" y="193"/>
                  </a:lnTo>
                  <a:lnTo>
                    <a:pt x="55" y="230"/>
                  </a:lnTo>
                  <a:lnTo>
                    <a:pt x="55" y="248"/>
                  </a:lnTo>
                  <a:lnTo>
                    <a:pt x="0" y="313"/>
                  </a:lnTo>
                  <a:lnTo>
                    <a:pt x="18" y="359"/>
                  </a:lnTo>
                  <a:lnTo>
                    <a:pt x="46" y="405"/>
                  </a:lnTo>
                  <a:lnTo>
                    <a:pt x="82" y="432"/>
                  </a:lnTo>
                  <a:lnTo>
                    <a:pt x="92" y="460"/>
                  </a:lnTo>
                  <a:lnTo>
                    <a:pt x="101" y="487"/>
                  </a:lnTo>
                  <a:lnTo>
                    <a:pt x="147" y="478"/>
                  </a:lnTo>
                  <a:lnTo>
                    <a:pt x="165" y="460"/>
                  </a:lnTo>
                  <a:lnTo>
                    <a:pt x="193" y="441"/>
                  </a:lnTo>
                  <a:lnTo>
                    <a:pt x="230" y="441"/>
                  </a:lnTo>
                  <a:lnTo>
                    <a:pt x="266" y="441"/>
                  </a:lnTo>
                  <a:lnTo>
                    <a:pt x="294" y="441"/>
                  </a:lnTo>
                  <a:lnTo>
                    <a:pt x="322" y="432"/>
                  </a:lnTo>
                  <a:lnTo>
                    <a:pt x="349" y="395"/>
                  </a:lnTo>
                  <a:lnTo>
                    <a:pt x="358" y="368"/>
                  </a:lnTo>
                  <a:lnTo>
                    <a:pt x="331" y="349"/>
                  </a:lnTo>
                  <a:lnTo>
                    <a:pt x="331" y="331"/>
                  </a:lnTo>
                  <a:lnTo>
                    <a:pt x="349" y="322"/>
                  </a:lnTo>
                  <a:lnTo>
                    <a:pt x="386" y="322"/>
                  </a:lnTo>
                  <a:lnTo>
                    <a:pt x="404" y="294"/>
                  </a:lnTo>
                  <a:lnTo>
                    <a:pt x="441" y="276"/>
                  </a:lnTo>
                  <a:lnTo>
                    <a:pt x="478" y="267"/>
                  </a:lnTo>
                  <a:lnTo>
                    <a:pt x="515" y="267"/>
                  </a:lnTo>
                  <a:lnTo>
                    <a:pt x="551" y="257"/>
                  </a:lnTo>
                  <a:lnTo>
                    <a:pt x="579" y="230"/>
                  </a:lnTo>
                  <a:lnTo>
                    <a:pt x="588" y="239"/>
                  </a:lnTo>
                  <a:lnTo>
                    <a:pt x="588" y="165"/>
                  </a:lnTo>
                  <a:lnTo>
                    <a:pt x="597" y="147"/>
                  </a:lnTo>
                  <a:lnTo>
                    <a:pt x="588" y="110"/>
                  </a:lnTo>
                  <a:lnTo>
                    <a:pt x="579" y="110"/>
                  </a:lnTo>
                  <a:lnTo>
                    <a:pt x="524" y="37"/>
                  </a:lnTo>
                  <a:lnTo>
                    <a:pt x="496" y="0"/>
                  </a:lnTo>
                  <a:lnTo>
                    <a:pt x="404" y="28"/>
                  </a:lnTo>
                  <a:lnTo>
                    <a:pt x="395" y="46"/>
                  </a:lnTo>
                  <a:lnTo>
                    <a:pt x="404" y="64"/>
                  </a:lnTo>
                  <a:lnTo>
                    <a:pt x="404" y="92"/>
                  </a:lnTo>
                  <a:lnTo>
                    <a:pt x="358" y="12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32" name="Muğla"/>
            <p:cNvSpPr>
              <a:spLocks/>
            </p:cNvSpPr>
            <p:nvPr/>
          </p:nvSpPr>
          <p:spPr bwMode="auto">
            <a:xfrm>
              <a:off x="1420707" y="2145465"/>
              <a:ext cx="510545" cy="359387"/>
            </a:xfrm>
            <a:custGeom>
              <a:avLst/>
              <a:gdLst/>
              <a:ahLst/>
              <a:cxnLst>
                <a:cxn ang="0">
                  <a:pos x="644" y="230"/>
                </a:cxn>
                <a:cxn ang="0">
                  <a:pos x="588" y="138"/>
                </a:cxn>
                <a:cxn ang="0">
                  <a:pos x="460" y="28"/>
                </a:cxn>
                <a:cxn ang="0">
                  <a:pos x="395" y="92"/>
                </a:cxn>
                <a:cxn ang="0">
                  <a:pos x="276" y="83"/>
                </a:cxn>
                <a:cxn ang="0">
                  <a:pos x="110" y="0"/>
                </a:cxn>
                <a:cxn ang="0">
                  <a:pos x="101" y="65"/>
                </a:cxn>
                <a:cxn ang="0">
                  <a:pos x="110" y="157"/>
                </a:cxn>
                <a:cxn ang="0">
                  <a:pos x="156" y="166"/>
                </a:cxn>
                <a:cxn ang="0">
                  <a:pos x="138" y="240"/>
                </a:cxn>
                <a:cxn ang="0">
                  <a:pos x="37" y="221"/>
                </a:cxn>
                <a:cxn ang="0">
                  <a:pos x="27" y="313"/>
                </a:cxn>
                <a:cxn ang="0">
                  <a:pos x="101" y="304"/>
                </a:cxn>
                <a:cxn ang="0">
                  <a:pos x="147" y="304"/>
                </a:cxn>
                <a:cxn ang="0">
                  <a:pos x="450" y="313"/>
                </a:cxn>
                <a:cxn ang="0">
                  <a:pos x="359" y="350"/>
                </a:cxn>
                <a:cxn ang="0">
                  <a:pos x="313" y="414"/>
                </a:cxn>
                <a:cxn ang="0">
                  <a:pos x="193" y="414"/>
                </a:cxn>
                <a:cxn ang="0">
                  <a:pos x="138" y="414"/>
                </a:cxn>
                <a:cxn ang="0">
                  <a:pos x="46" y="460"/>
                </a:cxn>
                <a:cxn ang="0">
                  <a:pos x="110" y="460"/>
                </a:cxn>
                <a:cxn ang="0">
                  <a:pos x="285" y="442"/>
                </a:cxn>
                <a:cxn ang="0">
                  <a:pos x="349" y="460"/>
                </a:cxn>
                <a:cxn ang="0">
                  <a:pos x="294" y="479"/>
                </a:cxn>
                <a:cxn ang="0">
                  <a:pos x="340" y="506"/>
                </a:cxn>
                <a:cxn ang="0">
                  <a:pos x="294" y="543"/>
                </a:cxn>
                <a:cxn ang="0">
                  <a:pos x="359" y="525"/>
                </a:cxn>
                <a:cxn ang="0">
                  <a:pos x="432" y="433"/>
                </a:cxn>
                <a:cxn ang="0">
                  <a:pos x="478" y="396"/>
                </a:cxn>
                <a:cxn ang="0">
                  <a:pos x="524" y="433"/>
                </a:cxn>
                <a:cxn ang="0">
                  <a:pos x="561" y="488"/>
                </a:cxn>
                <a:cxn ang="0">
                  <a:pos x="634" y="525"/>
                </a:cxn>
                <a:cxn ang="0">
                  <a:pos x="708" y="497"/>
                </a:cxn>
                <a:cxn ang="0">
                  <a:pos x="763" y="543"/>
                </a:cxn>
                <a:cxn ang="0">
                  <a:pos x="754" y="580"/>
                </a:cxn>
                <a:cxn ang="0">
                  <a:pos x="800" y="699"/>
                </a:cxn>
                <a:cxn ang="0">
                  <a:pos x="837" y="626"/>
                </a:cxn>
                <a:cxn ang="0">
                  <a:pos x="910" y="607"/>
                </a:cxn>
                <a:cxn ang="0">
                  <a:pos x="938" y="515"/>
                </a:cxn>
                <a:cxn ang="0">
                  <a:pos x="993" y="405"/>
                </a:cxn>
                <a:cxn ang="0">
                  <a:pos x="874" y="387"/>
                </a:cxn>
                <a:cxn ang="0">
                  <a:pos x="846" y="414"/>
                </a:cxn>
                <a:cxn ang="0">
                  <a:pos x="736" y="295"/>
                </a:cxn>
              </a:cxnLst>
              <a:rect l="0" t="0" r="r" b="b"/>
              <a:pathLst>
                <a:path w="993" h="699">
                  <a:moveTo>
                    <a:pt x="690" y="267"/>
                  </a:moveTo>
                  <a:lnTo>
                    <a:pt x="680" y="240"/>
                  </a:lnTo>
                  <a:lnTo>
                    <a:pt x="644" y="230"/>
                  </a:lnTo>
                  <a:lnTo>
                    <a:pt x="644" y="184"/>
                  </a:lnTo>
                  <a:lnTo>
                    <a:pt x="616" y="157"/>
                  </a:lnTo>
                  <a:lnTo>
                    <a:pt x="588" y="138"/>
                  </a:lnTo>
                  <a:lnTo>
                    <a:pt x="579" y="111"/>
                  </a:lnTo>
                  <a:lnTo>
                    <a:pt x="496" y="83"/>
                  </a:lnTo>
                  <a:lnTo>
                    <a:pt x="460" y="28"/>
                  </a:lnTo>
                  <a:lnTo>
                    <a:pt x="423" y="37"/>
                  </a:lnTo>
                  <a:lnTo>
                    <a:pt x="414" y="65"/>
                  </a:lnTo>
                  <a:lnTo>
                    <a:pt x="395" y="92"/>
                  </a:lnTo>
                  <a:lnTo>
                    <a:pt x="303" y="92"/>
                  </a:lnTo>
                  <a:lnTo>
                    <a:pt x="285" y="74"/>
                  </a:lnTo>
                  <a:lnTo>
                    <a:pt x="276" y="83"/>
                  </a:lnTo>
                  <a:lnTo>
                    <a:pt x="248" y="83"/>
                  </a:lnTo>
                  <a:lnTo>
                    <a:pt x="165" y="37"/>
                  </a:lnTo>
                  <a:lnTo>
                    <a:pt x="110" y="0"/>
                  </a:lnTo>
                  <a:lnTo>
                    <a:pt x="83" y="19"/>
                  </a:lnTo>
                  <a:lnTo>
                    <a:pt x="92" y="46"/>
                  </a:lnTo>
                  <a:lnTo>
                    <a:pt x="101" y="65"/>
                  </a:lnTo>
                  <a:lnTo>
                    <a:pt x="73" y="111"/>
                  </a:lnTo>
                  <a:lnTo>
                    <a:pt x="83" y="138"/>
                  </a:lnTo>
                  <a:lnTo>
                    <a:pt x="110" y="157"/>
                  </a:lnTo>
                  <a:lnTo>
                    <a:pt x="119" y="166"/>
                  </a:lnTo>
                  <a:lnTo>
                    <a:pt x="129" y="184"/>
                  </a:lnTo>
                  <a:lnTo>
                    <a:pt x="156" y="166"/>
                  </a:lnTo>
                  <a:lnTo>
                    <a:pt x="165" y="175"/>
                  </a:lnTo>
                  <a:lnTo>
                    <a:pt x="129" y="221"/>
                  </a:lnTo>
                  <a:lnTo>
                    <a:pt x="138" y="240"/>
                  </a:lnTo>
                  <a:lnTo>
                    <a:pt x="101" y="249"/>
                  </a:lnTo>
                  <a:lnTo>
                    <a:pt x="55" y="221"/>
                  </a:lnTo>
                  <a:lnTo>
                    <a:pt x="37" y="221"/>
                  </a:lnTo>
                  <a:lnTo>
                    <a:pt x="9" y="240"/>
                  </a:lnTo>
                  <a:lnTo>
                    <a:pt x="0" y="286"/>
                  </a:lnTo>
                  <a:lnTo>
                    <a:pt x="27" y="313"/>
                  </a:lnTo>
                  <a:lnTo>
                    <a:pt x="92" y="286"/>
                  </a:lnTo>
                  <a:lnTo>
                    <a:pt x="110" y="295"/>
                  </a:lnTo>
                  <a:lnTo>
                    <a:pt x="101" y="304"/>
                  </a:lnTo>
                  <a:lnTo>
                    <a:pt x="101" y="322"/>
                  </a:lnTo>
                  <a:lnTo>
                    <a:pt x="110" y="313"/>
                  </a:lnTo>
                  <a:lnTo>
                    <a:pt x="147" y="304"/>
                  </a:lnTo>
                  <a:lnTo>
                    <a:pt x="156" y="313"/>
                  </a:lnTo>
                  <a:lnTo>
                    <a:pt x="432" y="304"/>
                  </a:lnTo>
                  <a:lnTo>
                    <a:pt x="450" y="313"/>
                  </a:lnTo>
                  <a:lnTo>
                    <a:pt x="414" y="322"/>
                  </a:lnTo>
                  <a:lnTo>
                    <a:pt x="386" y="350"/>
                  </a:lnTo>
                  <a:lnTo>
                    <a:pt x="359" y="350"/>
                  </a:lnTo>
                  <a:lnTo>
                    <a:pt x="331" y="368"/>
                  </a:lnTo>
                  <a:lnTo>
                    <a:pt x="322" y="396"/>
                  </a:lnTo>
                  <a:lnTo>
                    <a:pt x="313" y="414"/>
                  </a:lnTo>
                  <a:lnTo>
                    <a:pt x="285" y="423"/>
                  </a:lnTo>
                  <a:lnTo>
                    <a:pt x="239" y="405"/>
                  </a:lnTo>
                  <a:lnTo>
                    <a:pt x="193" y="414"/>
                  </a:lnTo>
                  <a:lnTo>
                    <a:pt x="165" y="396"/>
                  </a:lnTo>
                  <a:lnTo>
                    <a:pt x="156" y="414"/>
                  </a:lnTo>
                  <a:lnTo>
                    <a:pt x="138" y="414"/>
                  </a:lnTo>
                  <a:lnTo>
                    <a:pt x="83" y="414"/>
                  </a:lnTo>
                  <a:lnTo>
                    <a:pt x="46" y="442"/>
                  </a:lnTo>
                  <a:lnTo>
                    <a:pt x="46" y="460"/>
                  </a:lnTo>
                  <a:lnTo>
                    <a:pt x="64" y="460"/>
                  </a:lnTo>
                  <a:lnTo>
                    <a:pt x="92" y="469"/>
                  </a:lnTo>
                  <a:lnTo>
                    <a:pt x="110" y="460"/>
                  </a:lnTo>
                  <a:lnTo>
                    <a:pt x="156" y="469"/>
                  </a:lnTo>
                  <a:lnTo>
                    <a:pt x="184" y="433"/>
                  </a:lnTo>
                  <a:lnTo>
                    <a:pt x="285" y="442"/>
                  </a:lnTo>
                  <a:lnTo>
                    <a:pt x="340" y="423"/>
                  </a:lnTo>
                  <a:lnTo>
                    <a:pt x="349" y="442"/>
                  </a:lnTo>
                  <a:lnTo>
                    <a:pt x="349" y="460"/>
                  </a:lnTo>
                  <a:lnTo>
                    <a:pt x="340" y="469"/>
                  </a:lnTo>
                  <a:lnTo>
                    <a:pt x="331" y="451"/>
                  </a:lnTo>
                  <a:lnTo>
                    <a:pt x="294" y="479"/>
                  </a:lnTo>
                  <a:lnTo>
                    <a:pt x="303" y="488"/>
                  </a:lnTo>
                  <a:lnTo>
                    <a:pt x="322" y="488"/>
                  </a:lnTo>
                  <a:lnTo>
                    <a:pt x="340" y="506"/>
                  </a:lnTo>
                  <a:lnTo>
                    <a:pt x="322" y="525"/>
                  </a:lnTo>
                  <a:lnTo>
                    <a:pt x="285" y="525"/>
                  </a:lnTo>
                  <a:lnTo>
                    <a:pt x="294" y="543"/>
                  </a:lnTo>
                  <a:lnTo>
                    <a:pt x="322" y="543"/>
                  </a:lnTo>
                  <a:lnTo>
                    <a:pt x="340" y="525"/>
                  </a:lnTo>
                  <a:lnTo>
                    <a:pt x="359" y="525"/>
                  </a:lnTo>
                  <a:lnTo>
                    <a:pt x="386" y="488"/>
                  </a:lnTo>
                  <a:lnTo>
                    <a:pt x="423" y="460"/>
                  </a:lnTo>
                  <a:lnTo>
                    <a:pt x="432" y="433"/>
                  </a:lnTo>
                  <a:lnTo>
                    <a:pt x="469" y="433"/>
                  </a:lnTo>
                  <a:lnTo>
                    <a:pt x="478" y="423"/>
                  </a:lnTo>
                  <a:lnTo>
                    <a:pt x="478" y="396"/>
                  </a:lnTo>
                  <a:lnTo>
                    <a:pt x="496" y="396"/>
                  </a:lnTo>
                  <a:lnTo>
                    <a:pt x="496" y="423"/>
                  </a:lnTo>
                  <a:lnTo>
                    <a:pt x="524" y="433"/>
                  </a:lnTo>
                  <a:lnTo>
                    <a:pt x="552" y="433"/>
                  </a:lnTo>
                  <a:lnTo>
                    <a:pt x="561" y="460"/>
                  </a:lnTo>
                  <a:lnTo>
                    <a:pt x="561" y="488"/>
                  </a:lnTo>
                  <a:lnTo>
                    <a:pt x="598" y="506"/>
                  </a:lnTo>
                  <a:lnTo>
                    <a:pt x="625" y="497"/>
                  </a:lnTo>
                  <a:lnTo>
                    <a:pt x="634" y="525"/>
                  </a:lnTo>
                  <a:lnTo>
                    <a:pt x="653" y="561"/>
                  </a:lnTo>
                  <a:lnTo>
                    <a:pt x="690" y="488"/>
                  </a:lnTo>
                  <a:lnTo>
                    <a:pt x="708" y="497"/>
                  </a:lnTo>
                  <a:lnTo>
                    <a:pt x="745" y="525"/>
                  </a:lnTo>
                  <a:lnTo>
                    <a:pt x="763" y="525"/>
                  </a:lnTo>
                  <a:lnTo>
                    <a:pt x="763" y="543"/>
                  </a:lnTo>
                  <a:lnTo>
                    <a:pt x="726" y="552"/>
                  </a:lnTo>
                  <a:lnTo>
                    <a:pt x="717" y="589"/>
                  </a:lnTo>
                  <a:lnTo>
                    <a:pt x="754" y="580"/>
                  </a:lnTo>
                  <a:lnTo>
                    <a:pt x="754" y="635"/>
                  </a:lnTo>
                  <a:lnTo>
                    <a:pt x="754" y="663"/>
                  </a:lnTo>
                  <a:lnTo>
                    <a:pt x="800" y="699"/>
                  </a:lnTo>
                  <a:lnTo>
                    <a:pt x="818" y="681"/>
                  </a:lnTo>
                  <a:lnTo>
                    <a:pt x="828" y="644"/>
                  </a:lnTo>
                  <a:lnTo>
                    <a:pt x="837" y="626"/>
                  </a:lnTo>
                  <a:lnTo>
                    <a:pt x="883" y="626"/>
                  </a:lnTo>
                  <a:lnTo>
                    <a:pt x="892" y="635"/>
                  </a:lnTo>
                  <a:lnTo>
                    <a:pt x="910" y="607"/>
                  </a:lnTo>
                  <a:lnTo>
                    <a:pt x="929" y="607"/>
                  </a:lnTo>
                  <a:lnTo>
                    <a:pt x="947" y="561"/>
                  </a:lnTo>
                  <a:lnTo>
                    <a:pt x="938" y="515"/>
                  </a:lnTo>
                  <a:lnTo>
                    <a:pt x="947" y="479"/>
                  </a:lnTo>
                  <a:lnTo>
                    <a:pt x="993" y="442"/>
                  </a:lnTo>
                  <a:lnTo>
                    <a:pt x="993" y="405"/>
                  </a:lnTo>
                  <a:lnTo>
                    <a:pt x="975" y="387"/>
                  </a:lnTo>
                  <a:lnTo>
                    <a:pt x="938" y="387"/>
                  </a:lnTo>
                  <a:lnTo>
                    <a:pt x="874" y="387"/>
                  </a:lnTo>
                  <a:lnTo>
                    <a:pt x="864" y="359"/>
                  </a:lnTo>
                  <a:lnTo>
                    <a:pt x="855" y="377"/>
                  </a:lnTo>
                  <a:lnTo>
                    <a:pt x="846" y="414"/>
                  </a:lnTo>
                  <a:lnTo>
                    <a:pt x="809" y="387"/>
                  </a:lnTo>
                  <a:lnTo>
                    <a:pt x="772" y="377"/>
                  </a:lnTo>
                  <a:lnTo>
                    <a:pt x="736" y="295"/>
                  </a:lnTo>
                  <a:lnTo>
                    <a:pt x="690" y="26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88" name="Mersin"/>
            <p:cNvSpPr>
              <a:spLocks/>
            </p:cNvSpPr>
            <p:nvPr/>
          </p:nvSpPr>
          <p:spPr bwMode="auto">
            <a:xfrm>
              <a:off x="2541541" y="2259091"/>
              <a:ext cx="519799" cy="354760"/>
            </a:xfrm>
            <a:custGeom>
              <a:avLst/>
              <a:gdLst/>
              <a:ahLst/>
              <a:cxnLst>
                <a:cxn ang="0">
                  <a:pos x="781" y="28"/>
                </a:cxn>
                <a:cxn ang="0">
                  <a:pos x="726" y="92"/>
                </a:cxn>
                <a:cxn ang="0">
                  <a:pos x="671" y="101"/>
                </a:cxn>
                <a:cxn ang="0">
                  <a:pos x="625" y="138"/>
                </a:cxn>
                <a:cxn ang="0">
                  <a:pos x="597" y="129"/>
                </a:cxn>
                <a:cxn ang="0">
                  <a:pos x="515" y="175"/>
                </a:cxn>
                <a:cxn ang="0">
                  <a:pos x="395" y="184"/>
                </a:cxn>
                <a:cxn ang="0">
                  <a:pos x="312" y="212"/>
                </a:cxn>
                <a:cxn ang="0">
                  <a:pos x="275" y="239"/>
                </a:cxn>
                <a:cxn ang="0">
                  <a:pos x="248" y="239"/>
                </a:cxn>
                <a:cxn ang="0">
                  <a:pos x="248" y="267"/>
                </a:cxn>
                <a:cxn ang="0">
                  <a:pos x="220" y="285"/>
                </a:cxn>
                <a:cxn ang="0">
                  <a:pos x="202" y="276"/>
                </a:cxn>
                <a:cxn ang="0">
                  <a:pos x="165" y="294"/>
                </a:cxn>
                <a:cxn ang="0">
                  <a:pos x="165" y="331"/>
                </a:cxn>
                <a:cxn ang="0">
                  <a:pos x="202" y="377"/>
                </a:cxn>
                <a:cxn ang="0">
                  <a:pos x="257" y="396"/>
                </a:cxn>
                <a:cxn ang="0">
                  <a:pos x="257" y="423"/>
                </a:cxn>
                <a:cxn ang="0">
                  <a:pos x="211" y="423"/>
                </a:cxn>
                <a:cxn ang="0">
                  <a:pos x="183" y="460"/>
                </a:cxn>
                <a:cxn ang="0">
                  <a:pos x="110" y="469"/>
                </a:cxn>
                <a:cxn ang="0">
                  <a:pos x="27" y="478"/>
                </a:cxn>
                <a:cxn ang="0">
                  <a:pos x="18" y="543"/>
                </a:cxn>
                <a:cxn ang="0">
                  <a:pos x="9" y="580"/>
                </a:cxn>
                <a:cxn ang="0">
                  <a:pos x="0" y="644"/>
                </a:cxn>
                <a:cxn ang="0">
                  <a:pos x="0" y="653"/>
                </a:cxn>
                <a:cxn ang="0">
                  <a:pos x="64" y="690"/>
                </a:cxn>
                <a:cxn ang="0">
                  <a:pos x="82" y="690"/>
                </a:cxn>
                <a:cxn ang="0">
                  <a:pos x="119" y="662"/>
                </a:cxn>
                <a:cxn ang="0">
                  <a:pos x="183" y="662"/>
                </a:cxn>
                <a:cxn ang="0">
                  <a:pos x="211" y="671"/>
                </a:cxn>
                <a:cxn ang="0">
                  <a:pos x="229" y="644"/>
                </a:cxn>
                <a:cxn ang="0">
                  <a:pos x="340" y="644"/>
                </a:cxn>
                <a:cxn ang="0">
                  <a:pos x="367" y="626"/>
                </a:cxn>
                <a:cxn ang="0">
                  <a:pos x="404" y="653"/>
                </a:cxn>
                <a:cxn ang="0">
                  <a:pos x="423" y="626"/>
                </a:cxn>
                <a:cxn ang="0">
                  <a:pos x="459" y="644"/>
                </a:cxn>
                <a:cxn ang="0">
                  <a:pos x="478" y="616"/>
                </a:cxn>
                <a:cxn ang="0">
                  <a:pos x="505" y="598"/>
                </a:cxn>
                <a:cxn ang="0">
                  <a:pos x="524" y="552"/>
                </a:cxn>
                <a:cxn ang="0">
                  <a:pos x="561" y="607"/>
                </a:cxn>
                <a:cxn ang="0">
                  <a:pos x="579" y="570"/>
                </a:cxn>
                <a:cxn ang="0">
                  <a:pos x="616" y="552"/>
                </a:cxn>
                <a:cxn ang="0">
                  <a:pos x="625" y="543"/>
                </a:cxn>
                <a:cxn ang="0">
                  <a:pos x="607" y="515"/>
                </a:cxn>
                <a:cxn ang="0">
                  <a:pos x="616" y="506"/>
                </a:cxn>
                <a:cxn ang="0">
                  <a:pos x="708" y="414"/>
                </a:cxn>
                <a:cxn ang="0">
                  <a:pos x="827" y="322"/>
                </a:cxn>
                <a:cxn ang="0">
                  <a:pos x="864" y="304"/>
                </a:cxn>
                <a:cxn ang="0">
                  <a:pos x="901" y="304"/>
                </a:cxn>
                <a:cxn ang="0">
                  <a:pos x="965" y="331"/>
                </a:cxn>
                <a:cxn ang="0">
                  <a:pos x="974" y="340"/>
                </a:cxn>
                <a:cxn ang="0">
                  <a:pos x="1002" y="276"/>
                </a:cxn>
                <a:cxn ang="0">
                  <a:pos x="1011" y="184"/>
                </a:cxn>
                <a:cxn ang="0">
                  <a:pos x="1002" y="175"/>
                </a:cxn>
                <a:cxn ang="0">
                  <a:pos x="947" y="166"/>
                </a:cxn>
                <a:cxn ang="0">
                  <a:pos x="947" y="83"/>
                </a:cxn>
                <a:cxn ang="0">
                  <a:pos x="928" y="65"/>
                </a:cxn>
                <a:cxn ang="0">
                  <a:pos x="901" y="0"/>
                </a:cxn>
                <a:cxn ang="0">
                  <a:pos x="836" y="9"/>
                </a:cxn>
                <a:cxn ang="0">
                  <a:pos x="809" y="28"/>
                </a:cxn>
                <a:cxn ang="0">
                  <a:pos x="781" y="28"/>
                </a:cxn>
              </a:cxnLst>
              <a:rect l="0" t="0" r="r" b="b"/>
              <a:pathLst>
                <a:path w="1011" h="690">
                  <a:moveTo>
                    <a:pt x="781" y="28"/>
                  </a:moveTo>
                  <a:lnTo>
                    <a:pt x="726" y="92"/>
                  </a:lnTo>
                  <a:lnTo>
                    <a:pt x="671" y="101"/>
                  </a:lnTo>
                  <a:lnTo>
                    <a:pt x="625" y="138"/>
                  </a:lnTo>
                  <a:lnTo>
                    <a:pt x="597" y="129"/>
                  </a:lnTo>
                  <a:lnTo>
                    <a:pt x="515" y="175"/>
                  </a:lnTo>
                  <a:lnTo>
                    <a:pt x="395" y="184"/>
                  </a:lnTo>
                  <a:lnTo>
                    <a:pt x="312" y="212"/>
                  </a:lnTo>
                  <a:lnTo>
                    <a:pt x="275" y="239"/>
                  </a:lnTo>
                  <a:lnTo>
                    <a:pt x="248" y="239"/>
                  </a:lnTo>
                  <a:lnTo>
                    <a:pt x="248" y="267"/>
                  </a:lnTo>
                  <a:lnTo>
                    <a:pt x="220" y="285"/>
                  </a:lnTo>
                  <a:lnTo>
                    <a:pt x="202" y="276"/>
                  </a:lnTo>
                  <a:lnTo>
                    <a:pt x="165" y="294"/>
                  </a:lnTo>
                  <a:lnTo>
                    <a:pt x="165" y="331"/>
                  </a:lnTo>
                  <a:lnTo>
                    <a:pt x="202" y="377"/>
                  </a:lnTo>
                  <a:lnTo>
                    <a:pt x="257" y="396"/>
                  </a:lnTo>
                  <a:lnTo>
                    <a:pt x="257" y="423"/>
                  </a:lnTo>
                  <a:lnTo>
                    <a:pt x="211" y="423"/>
                  </a:lnTo>
                  <a:lnTo>
                    <a:pt x="183" y="460"/>
                  </a:lnTo>
                  <a:lnTo>
                    <a:pt x="110" y="469"/>
                  </a:lnTo>
                  <a:lnTo>
                    <a:pt x="27" y="478"/>
                  </a:lnTo>
                  <a:lnTo>
                    <a:pt x="18" y="543"/>
                  </a:lnTo>
                  <a:lnTo>
                    <a:pt x="9" y="580"/>
                  </a:lnTo>
                  <a:lnTo>
                    <a:pt x="0" y="644"/>
                  </a:lnTo>
                  <a:lnTo>
                    <a:pt x="0" y="653"/>
                  </a:lnTo>
                  <a:lnTo>
                    <a:pt x="64" y="690"/>
                  </a:lnTo>
                  <a:lnTo>
                    <a:pt x="82" y="690"/>
                  </a:lnTo>
                  <a:lnTo>
                    <a:pt x="119" y="662"/>
                  </a:lnTo>
                  <a:lnTo>
                    <a:pt x="183" y="662"/>
                  </a:lnTo>
                  <a:lnTo>
                    <a:pt x="211" y="671"/>
                  </a:lnTo>
                  <a:lnTo>
                    <a:pt x="229" y="644"/>
                  </a:lnTo>
                  <a:lnTo>
                    <a:pt x="340" y="644"/>
                  </a:lnTo>
                  <a:lnTo>
                    <a:pt x="367" y="626"/>
                  </a:lnTo>
                  <a:lnTo>
                    <a:pt x="404" y="653"/>
                  </a:lnTo>
                  <a:lnTo>
                    <a:pt x="423" y="626"/>
                  </a:lnTo>
                  <a:lnTo>
                    <a:pt x="459" y="644"/>
                  </a:lnTo>
                  <a:lnTo>
                    <a:pt x="478" y="616"/>
                  </a:lnTo>
                  <a:lnTo>
                    <a:pt x="505" y="598"/>
                  </a:lnTo>
                  <a:lnTo>
                    <a:pt x="524" y="552"/>
                  </a:lnTo>
                  <a:lnTo>
                    <a:pt x="561" y="607"/>
                  </a:lnTo>
                  <a:lnTo>
                    <a:pt x="579" y="570"/>
                  </a:lnTo>
                  <a:lnTo>
                    <a:pt x="616" y="552"/>
                  </a:lnTo>
                  <a:lnTo>
                    <a:pt x="625" y="543"/>
                  </a:lnTo>
                  <a:lnTo>
                    <a:pt x="607" y="515"/>
                  </a:lnTo>
                  <a:lnTo>
                    <a:pt x="616" y="506"/>
                  </a:lnTo>
                  <a:lnTo>
                    <a:pt x="708" y="414"/>
                  </a:lnTo>
                  <a:lnTo>
                    <a:pt x="827" y="322"/>
                  </a:lnTo>
                  <a:lnTo>
                    <a:pt x="864" y="304"/>
                  </a:lnTo>
                  <a:lnTo>
                    <a:pt x="901" y="304"/>
                  </a:lnTo>
                  <a:lnTo>
                    <a:pt x="965" y="331"/>
                  </a:lnTo>
                  <a:lnTo>
                    <a:pt x="974" y="340"/>
                  </a:lnTo>
                  <a:lnTo>
                    <a:pt x="1002" y="276"/>
                  </a:lnTo>
                  <a:lnTo>
                    <a:pt x="1011" y="184"/>
                  </a:lnTo>
                  <a:lnTo>
                    <a:pt x="1002" y="175"/>
                  </a:lnTo>
                  <a:lnTo>
                    <a:pt x="947" y="166"/>
                  </a:lnTo>
                  <a:lnTo>
                    <a:pt x="947" y="83"/>
                  </a:lnTo>
                  <a:lnTo>
                    <a:pt x="928" y="65"/>
                  </a:lnTo>
                  <a:lnTo>
                    <a:pt x="901" y="0"/>
                  </a:lnTo>
                  <a:lnTo>
                    <a:pt x="836" y="9"/>
                  </a:lnTo>
                  <a:lnTo>
                    <a:pt x="809" y="28"/>
                  </a:lnTo>
                  <a:lnTo>
                    <a:pt x="781" y="2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206" name="Mardin"/>
            <p:cNvSpPr>
              <a:spLocks/>
            </p:cNvSpPr>
            <p:nvPr/>
          </p:nvSpPr>
          <p:spPr bwMode="auto">
            <a:xfrm>
              <a:off x="4002224" y="2136210"/>
              <a:ext cx="402061" cy="241134"/>
            </a:xfrm>
            <a:custGeom>
              <a:avLst/>
              <a:gdLst/>
              <a:ahLst/>
              <a:cxnLst>
                <a:cxn ang="0">
                  <a:pos x="460" y="138"/>
                </a:cxn>
                <a:cxn ang="0">
                  <a:pos x="433" y="120"/>
                </a:cxn>
                <a:cxn ang="0">
                  <a:pos x="433" y="64"/>
                </a:cxn>
                <a:cxn ang="0">
                  <a:pos x="414" y="46"/>
                </a:cxn>
                <a:cxn ang="0">
                  <a:pos x="405" y="37"/>
                </a:cxn>
                <a:cxn ang="0">
                  <a:pos x="433" y="18"/>
                </a:cxn>
                <a:cxn ang="0">
                  <a:pos x="368" y="18"/>
                </a:cxn>
                <a:cxn ang="0">
                  <a:pos x="350" y="0"/>
                </a:cxn>
                <a:cxn ang="0">
                  <a:pos x="295" y="0"/>
                </a:cxn>
                <a:cxn ang="0">
                  <a:pos x="267" y="0"/>
                </a:cxn>
                <a:cxn ang="0">
                  <a:pos x="267" y="46"/>
                </a:cxn>
                <a:cxn ang="0">
                  <a:pos x="221" y="55"/>
                </a:cxn>
                <a:cxn ang="0">
                  <a:pos x="175" y="110"/>
                </a:cxn>
                <a:cxn ang="0">
                  <a:pos x="138" y="110"/>
                </a:cxn>
                <a:cxn ang="0">
                  <a:pos x="120" y="92"/>
                </a:cxn>
                <a:cxn ang="0">
                  <a:pos x="83" y="101"/>
                </a:cxn>
                <a:cxn ang="0">
                  <a:pos x="37" y="120"/>
                </a:cxn>
                <a:cxn ang="0">
                  <a:pos x="0" y="129"/>
                </a:cxn>
                <a:cxn ang="0">
                  <a:pos x="10" y="166"/>
                </a:cxn>
                <a:cxn ang="0">
                  <a:pos x="56" y="221"/>
                </a:cxn>
                <a:cxn ang="0">
                  <a:pos x="65" y="276"/>
                </a:cxn>
                <a:cxn ang="0">
                  <a:pos x="102" y="313"/>
                </a:cxn>
                <a:cxn ang="0">
                  <a:pos x="111" y="340"/>
                </a:cxn>
                <a:cxn ang="0">
                  <a:pos x="111" y="386"/>
                </a:cxn>
                <a:cxn ang="0">
                  <a:pos x="166" y="432"/>
                </a:cxn>
                <a:cxn ang="0">
                  <a:pos x="166" y="451"/>
                </a:cxn>
                <a:cxn ang="0">
                  <a:pos x="175" y="469"/>
                </a:cxn>
                <a:cxn ang="0">
                  <a:pos x="194" y="451"/>
                </a:cxn>
                <a:cxn ang="0">
                  <a:pos x="221" y="423"/>
                </a:cxn>
                <a:cxn ang="0">
                  <a:pos x="249" y="414"/>
                </a:cxn>
                <a:cxn ang="0">
                  <a:pos x="304" y="395"/>
                </a:cxn>
                <a:cxn ang="0">
                  <a:pos x="359" y="368"/>
                </a:cxn>
                <a:cxn ang="0">
                  <a:pos x="405" y="359"/>
                </a:cxn>
                <a:cxn ang="0">
                  <a:pos x="433" y="359"/>
                </a:cxn>
                <a:cxn ang="0">
                  <a:pos x="506" y="368"/>
                </a:cxn>
                <a:cxn ang="0">
                  <a:pos x="534" y="377"/>
                </a:cxn>
                <a:cxn ang="0">
                  <a:pos x="561" y="377"/>
                </a:cxn>
                <a:cxn ang="0">
                  <a:pos x="589" y="368"/>
                </a:cxn>
                <a:cxn ang="0">
                  <a:pos x="681" y="359"/>
                </a:cxn>
                <a:cxn ang="0">
                  <a:pos x="681" y="340"/>
                </a:cxn>
                <a:cxn ang="0">
                  <a:pos x="653" y="304"/>
                </a:cxn>
                <a:cxn ang="0">
                  <a:pos x="635" y="285"/>
                </a:cxn>
                <a:cxn ang="0">
                  <a:pos x="626" y="258"/>
                </a:cxn>
                <a:cxn ang="0">
                  <a:pos x="626" y="239"/>
                </a:cxn>
                <a:cxn ang="0">
                  <a:pos x="644" y="221"/>
                </a:cxn>
                <a:cxn ang="0">
                  <a:pos x="653" y="202"/>
                </a:cxn>
                <a:cxn ang="0">
                  <a:pos x="672" y="175"/>
                </a:cxn>
                <a:cxn ang="0">
                  <a:pos x="681" y="166"/>
                </a:cxn>
                <a:cxn ang="0">
                  <a:pos x="709" y="175"/>
                </a:cxn>
                <a:cxn ang="0">
                  <a:pos x="755" y="193"/>
                </a:cxn>
                <a:cxn ang="0">
                  <a:pos x="773" y="175"/>
                </a:cxn>
                <a:cxn ang="0">
                  <a:pos x="773" y="147"/>
                </a:cxn>
                <a:cxn ang="0">
                  <a:pos x="764" y="120"/>
                </a:cxn>
                <a:cxn ang="0">
                  <a:pos x="764" y="101"/>
                </a:cxn>
                <a:cxn ang="0">
                  <a:pos x="782" y="64"/>
                </a:cxn>
                <a:cxn ang="0">
                  <a:pos x="755" y="46"/>
                </a:cxn>
                <a:cxn ang="0">
                  <a:pos x="755" y="28"/>
                </a:cxn>
                <a:cxn ang="0">
                  <a:pos x="727" y="18"/>
                </a:cxn>
                <a:cxn ang="0">
                  <a:pos x="699" y="55"/>
                </a:cxn>
                <a:cxn ang="0">
                  <a:pos x="672" y="83"/>
                </a:cxn>
                <a:cxn ang="0">
                  <a:pos x="653" y="110"/>
                </a:cxn>
                <a:cxn ang="0">
                  <a:pos x="635" y="138"/>
                </a:cxn>
                <a:cxn ang="0">
                  <a:pos x="460" y="138"/>
                </a:cxn>
              </a:cxnLst>
              <a:rect l="0" t="0" r="r" b="b"/>
              <a:pathLst>
                <a:path w="782" h="469">
                  <a:moveTo>
                    <a:pt x="460" y="138"/>
                  </a:moveTo>
                  <a:lnTo>
                    <a:pt x="433" y="120"/>
                  </a:lnTo>
                  <a:lnTo>
                    <a:pt x="433" y="64"/>
                  </a:lnTo>
                  <a:lnTo>
                    <a:pt x="414" y="46"/>
                  </a:lnTo>
                  <a:lnTo>
                    <a:pt x="405" y="37"/>
                  </a:lnTo>
                  <a:lnTo>
                    <a:pt x="433" y="18"/>
                  </a:lnTo>
                  <a:lnTo>
                    <a:pt x="368" y="18"/>
                  </a:lnTo>
                  <a:lnTo>
                    <a:pt x="350" y="0"/>
                  </a:lnTo>
                  <a:lnTo>
                    <a:pt x="295" y="0"/>
                  </a:lnTo>
                  <a:lnTo>
                    <a:pt x="267" y="0"/>
                  </a:lnTo>
                  <a:lnTo>
                    <a:pt x="267" y="46"/>
                  </a:lnTo>
                  <a:lnTo>
                    <a:pt x="221" y="55"/>
                  </a:lnTo>
                  <a:lnTo>
                    <a:pt x="175" y="110"/>
                  </a:lnTo>
                  <a:lnTo>
                    <a:pt x="138" y="110"/>
                  </a:lnTo>
                  <a:lnTo>
                    <a:pt x="120" y="92"/>
                  </a:lnTo>
                  <a:lnTo>
                    <a:pt x="83" y="101"/>
                  </a:lnTo>
                  <a:lnTo>
                    <a:pt x="37" y="120"/>
                  </a:lnTo>
                  <a:lnTo>
                    <a:pt x="0" y="129"/>
                  </a:lnTo>
                  <a:lnTo>
                    <a:pt x="10" y="166"/>
                  </a:lnTo>
                  <a:lnTo>
                    <a:pt x="56" y="221"/>
                  </a:lnTo>
                  <a:lnTo>
                    <a:pt x="65" y="276"/>
                  </a:lnTo>
                  <a:lnTo>
                    <a:pt x="102" y="313"/>
                  </a:lnTo>
                  <a:lnTo>
                    <a:pt x="111" y="340"/>
                  </a:lnTo>
                  <a:lnTo>
                    <a:pt x="111" y="386"/>
                  </a:lnTo>
                  <a:lnTo>
                    <a:pt x="166" y="432"/>
                  </a:lnTo>
                  <a:lnTo>
                    <a:pt x="166" y="451"/>
                  </a:lnTo>
                  <a:lnTo>
                    <a:pt x="175" y="469"/>
                  </a:lnTo>
                  <a:lnTo>
                    <a:pt x="194" y="451"/>
                  </a:lnTo>
                  <a:lnTo>
                    <a:pt x="221" y="423"/>
                  </a:lnTo>
                  <a:lnTo>
                    <a:pt x="249" y="414"/>
                  </a:lnTo>
                  <a:lnTo>
                    <a:pt x="304" y="395"/>
                  </a:lnTo>
                  <a:lnTo>
                    <a:pt x="359" y="368"/>
                  </a:lnTo>
                  <a:lnTo>
                    <a:pt x="405" y="359"/>
                  </a:lnTo>
                  <a:lnTo>
                    <a:pt x="433" y="359"/>
                  </a:lnTo>
                  <a:lnTo>
                    <a:pt x="506" y="368"/>
                  </a:lnTo>
                  <a:lnTo>
                    <a:pt x="534" y="377"/>
                  </a:lnTo>
                  <a:lnTo>
                    <a:pt x="561" y="377"/>
                  </a:lnTo>
                  <a:lnTo>
                    <a:pt x="589" y="368"/>
                  </a:lnTo>
                  <a:lnTo>
                    <a:pt x="681" y="359"/>
                  </a:lnTo>
                  <a:lnTo>
                    <a:pt x="681" y="340"/>
                  </a:lnTo>
                  <a:lnTo>
                    <a:pt x="653" y="304"/>
                  </a:lnTo>
                  <a:lnTo>
                    <a:pt x="635" y="285"/>
                  </a:lnTo>
                  <a:lnTo>
                    <a:pt x="626" y="258"/>
                  </a:lnTo>
                  <a:lnTo>
                    <a:pt x="626" y="239"/>
                  </a:lnTo>
                  <a:lnTo>
                    <a:pt x="644" y="221"/>
                  </a:lnTo>
                  <a:lnTo>
                    <a:pt x="653" y="202"/>
                  </a:lnTo>
                  <a:lnTo>
                    <a:pt x="672" y="175"/>
                  </a:lnTo>
                  <a:lnTo>
                    <a:pt x="681" y="166"/>
                  </a:lnTo>
                  <a:lnTo>
                    <a:pt x="709" y="175"/>
                  </a:lnTo>
                  <a:lnTo>
                    <a:pt x="755" y="193"/>
                  </a:lnTo>
                  <a:lnTo>
                    <a:pt x="773" y="175"/>
                  </a:lnTo>
                  <a:lnTo>
                    <a:pt x="773" y="147"/>
                  </a:lnTo>
                  <a:lnTo>
                    <a:pt x="764" y="120"/>
                  </a:lnTo>
                  <a:lnTo>
                    <a:pt x="764" y="101"/>
                  </a:lnTo>
                  <a:lnTo>
                    <a:pt x="782" y="64"/>
                  </a:lnTo>
                  <a:lnTo>
                    <a:pt x="755" y="46"/>
                  </a:lnTo>
                  <a:lnTo>
                    <a:pt x="755" y="28"/>
                  </a:lnTo>
                  <a:lnTo>
                    <a:pt x="727" y="18"/>
                  </a:lnTo>
                  <a:lnTo>
                    <a:pt x="699" y="55"/>
                  </a:lnTo>
                  <a:lnTo>
                    <a:pt x="672" y="83"/>
                  </a:lnTo>
                  <a:lnTo>
                    <a:pt x="653" y="110"/>
                  </a:lnTo>
                  <a:lnTo>
                    <a:pt x="635" y="138"/>
                  </a:lnTo>
                  <a:lnTo>
                    <a:pt x="460" y="13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49" name="Manisa"/>
            <p:cNvSpPr>
              <a:spLocks/>
            </p:cNvSpPr>
            <p:nvPr/>
          </p:nvSpPr>
          <p:spPr bwMode="auto">
            <a:xfrm>
              <a:off x="1458239" y="1686848"/>
              <a:ext cx="369156" cy="354760"/>
            </a:xfrm>
            <a:custGeom>
              <a:avLst/>
              <a:gdLst/>
              <a:ahLst/>
              <a:cxnLst>
                <a:cxn ang="0">
                  <a:pos x="368" y="212"/>
                </a:cxn>
                <a:cxn ang="0">
                  <a:pos x="341" y="184"/>
                </a:cxn>
                <a:cxn ang="0">
                  <a:pos x="332" y="138"/>
                </a:cxn>
                <a:cxn ang="0">
                  <a:pos x="286" y="111"/>
                </a:cxn>
                <a:cxn ang="0">
                  <a:pos x="286" y="74"/>
                </a:cxn>
                <a:cxn ang="0">
                  <a:pos x="249" y="65"/>
                </a:cxn>
                <a:cxn ang="0">
                  <a:pos x="175" y="46"/>
                </a:cxn>
                <a:cxn ang="0">
                  <a:pos x="111" y="0"/>
                </a:cxn>
                <a:cxn ang="0">
                  <a:pos x="102" y="55"/>
                </a:cxn>
                <a:cxn ang="0">
                  <a:pos x="111" y="138"/>
                </a:cxn>
                <a:cxn ang="0">
                  <a:pos x="129" y="203"/>
                </a:cxn>
                <a:cxn ang="0">
                  <a:pos x="56" y="230"/>
                </a:cxn>
                <a:cxn ang="0">
                  <a:pos x="37" y="295"/>
                </a:cxn>
                <a:cxn ang="0">
                  <a:pos x="0" y="368"/>
                </a:cxn>
                <a:cxn ang="0">
                  <a:pos x="37" y="433"/>
                </a:cxn>
                <a:cxn ang="0">
                  <a:pos x="129" y="469"/>
                </a:cxn>
                <a:cxn ang="0">
                  <a:pos x="166" y="488"/>
                </a:cxn>
                <a:cxn ang="0">
                  <a:pos x="203" y="534"/>
                </a:cxn>
                <a:cxn ang="0">
                  <a:pos x="240" y="543"/>
                </a:cxn>
                <a:cxn ang="0">
                  <a:pos x="322" y="543"/>
                </a:cxn>
                <a:cxn ang="0">
                  <a:pos x="396" y="571"/>
                </a:cxn>
                <a:cxn ang="0">
                  <a:pos x="469" y="598"/>
                </a:cxn>
                <a:cxn ang="0">
                  <a:pos x="543" y="690"/>
                </a:cxn>
                <a:cxn ang="0">
                  <a:pos x="580" y="672"/>
                </a:cxn>
                <a:cxn ang="0">
                  <a:pos x="598" y="626"/>
                </a:cxn>
                <a:cxn ang="0">
                  <a:pos x="644" y="616"/>
                </a:cxn>
                <a:cxn ang="0">
                  <a:pos x="635" y="580"/>
                </a:cxn>
                <a:cxn ang="0">
                  <a:pos x="653" y="543"/>
                </a:cxn>
                <a:cxn ang="0">
                  <a:pos x="635" y="451"/>
                </a:cxn>
                <a:cxn ang="0">
                  <a:pos x="653" y="423"/>
                </a:cxn>
                <a:cxn ang="0">
                  <a:pos x="718" y="359"/>
                </a:cxn>
                <a:cxn ang="0">
                  <a:pos x="690" y="322"/>
                </a:cxn>
                <a:cxn ang="0">
                  <a:pos x="681" y="230"/>
                </a:cxn>
                <a:cxn ang="0">
                  <a:pos x="598" y="193"/>
                </a:cxn>
                <a:cxn ang="0">
                  <a:pos x="552" y="147"/>
                </a:cxn>
                <a:cxn ang="0">
                  <a:pos x="442" y="184"/>
                </a:cxn>
              </a:cxnLst>
              <a:rect l="0" t="0" r="r" b="b"/>
              <a:pathLst>
                <a:path w="718" h="690">
                  <a:moveTo>
                    <a:pt x="405" y="203"/>
                  </a:moveTo>
                  <a:lnTo>
                    <a:pt x="368" y="212"/>
                  </a:lnTo>
                  <a:lnTo>
                    <a:pt x="350" y="203"/>
                  </a:lnTo>
                  <a:lnTo>
                    <a:pt x="341" y="184"/>
                  </a:lnTo>
                  <a:lnTo>
                    <a:pt x="359" y="138"/>
                  </a:lnTo>
                  <a:lnTo>
                    <a:pt x="332" y="138"/>
                  </a:lnTo>
                  <a:lnTo>
                    <a:pt x="322" y="111"/>
                  </a:lnTo>
                  <a:lnTo>
                    <a:pt x="286" y="111"/>
                  </a:lnTo>
                  <a:lnTo>
                    <a:pt x="267" y="92"/>
                  </a:lnTo>
                  <a:lnTo>
                    <a:pt x="286" y="74"/>
                  </a:lnTo>
                  <a:lnTo>
                    <a:pt x="286" y="55"/>
                  </a:lnTo>
                  <a:lnTo>
                    <a:pt x="249" y="65"/>
                  </a:lnTo>
                  <a:lnTo>
                    <a:pt x="221" y="46"/>
                  </a:lnTo>
                  <a:lnTo>
                    <a:pt x="175" y="46"/>
                  </a:lnTo>
                  <a:lnTo>
                    <a:pt x="138" y="0"/>
                  </a:lnTo>
                  <a:lnTo>
                    <a:pt x="111" y="0"/>
                  </a:lnTo>
                  <a:lnTo>
                    <a:pt x="102" y="19"/>
                  </a:lnTo>
                  <a:lnTo>
                    <a:pt x="102" y="55"/>
                  </a:lnTo>
                  <a:lnTo>
                    <a:pt x="111" y="65"/>
                  </a:lnTo>
                  <a:lnTo>
                    <a:pt x="111" y="138"/>
                  </a:lnTo>
                  <a:lnTo>
                    <a:pt x="129" y="166"/>
                  </a:lnTo>
                  <a:lnTo>
                    <a:pt x="129" y="203"/>
                  </a:lnTo>
                  <a:lnTo>
                    <a:pt x="92" y="230"/>
                  </a:lnTo>
                  <a:lnTo>
                    <a:pt x="56" y="230"/>
                  </a:lnTo>
                  <a:lnTo>
                    <a:pt x="19" y="276"/>
                  </a:lnTo>
                  <a:lnTo>
                    <a:pt x="37" y="295"/>
                  </a:lnTo>
                  <a:lnTo>
                    <a:pt x="0" y="331"/>
                  </a:lnTo>
                  <a:lnTo>
                    <a:pt x="0" y="368"/>
                  </a:lnTo>
                  <a:lnTo>
                    <a:pt x="28" y="396"/>
                  </a:lnTo>
                  <a:lnTo>
                    <a:pt x="37" y="433"/>
                  </a:lnTo>
                  <a:lnTo>
                    <a:pt x="102" y="442"/>
                  </a:lnTo>
                  <a:lnTo>
                    <a:pt x="129" y="469"/>
                  </a:lnTo>
                  <a:lnTo>
                    <a:pt x="129" y="488"/>
                  </a:lnTo>
                  <a:lnTo>
                    <a:pt x="166" y="488"/>
                  </a:lnTo>
                  <a:lnTo>
                    <a:pt x="194" y="515"/>
                  </a:lnTo>
                  <a:lnTo>
                    <a:pt x="203" y="534"/>
                  </a:lnTo>
                  <a:lnTo>
                    <a:pt x="221" y="552"/>
                  </a:lnTo>
                  <a:lnTo>
                    <a:pt x="240" y="543"/>
                  </a:lnTo>
                  <a:lnTo>
                    <a:pt x="267" y="525"/>
                  </a:lnTo>
                  <a:lnTo>
                    <a:pt x="322" y="543"/>
                  </a:lnTo>
                  <a:lnTo>
                    <a:pt x="332" y="571"/>
                  </a:lnTo>
                  <a:lnTo>
                    <a:pt x="396" y="571"/>
                  </a:lnTo>
                  <a:lnTo>
                    <a:pt x="442" y="589"/>
                  </a:lnTo>
                  <a:lnTo>
                    <a:pt x="469" y="598"/>
                  </a:lnTo>
                  <a:lnTo>
                    <a:pt x="497" y="690"/>
                  </a:lnTo>
                  <a:lnTo>
                    <a:pt x="543" y="690"/>
                  </a:lnTo>
                  <a:lnTo>
                    <a:pt x="543" y="681"/>
                  </a:lnTo>
                  <a:lnTo>
                    <a:pt x="580" y="672"/>
                  </a:lnTo>
                  <a:lnTo>
                    <a:pt x="589" y="644"/>
                  </a:lnTo>
                  <a:lnTo>
                    <a:pt x="598" y="626"/>
                  </a:lnTo>
                  <a:lnTo>
                    <a:pt x="607" y="616"/>
                  </a:lnTo>
                  <a:lnTo>
                    <a:pt x="644" y="616"/>
                  </a:lnTo>
                  <a:lnTo>
                    <a:pt x="644" y="589"/>
                  </a:lnTo>
                  <a:lnTo>
                    <a:pt x="635" y="580"/>
                  </a:lnTo>
                  <a:lnTo>
                    <a:pt x="635" y="571"/>
                  </a:lnTo>
                  <a:lnTo>
                    <a:pt x="653" y="543"/>
                  </a:lnTo>
                  <a:lnTo>
                    <a:pt x="653" y="479"/>
                  </a:lnTo>
                  <a:lnTo>
                    <a:pt x="635" y="451"/>
                  </a:lnTo>
                  <a:lnTo>
                    <a:pt x="635" y="442"/>
                  </a:lnTo>
                  <a:lnTo>
                    <a:pt x="653" y="423"/>
                  </a:lnTo>
                  <a:lnTo>
                    <a:pt x="681" y="405"/>
                  </a:lnTo>
                  <a:lnTo>
                    <a:pt x="718" y="359"/>
                  </a:lnTo>
                  <a:lnTo>
                    <a:pt x="690" y="350"/>
                  </a:lnTo>
                  <a:lnTo>
                    <a:pt x="690" y="322"/>
                  </a:lnTo>
                  <a:lnTo>
                    <a:pt x="699" y="304"/>
                  </a:lnTo>
                  <a:lnTo>
                    <a:pt x="681" y="230"/>
                  </a:lnTo>
                  <a:lnTo>
                    <a:pt x="626" y="221"/>
                  </a:lnTo>
                  <a:lnTo>
                    <a:pt x="598" y="193"/>
                  </a:lnTo>
                  <a:lnTo>
                    <a:pt x="571" y="147"/>
                  </a:lnTo>
                  <a:lnTo>
                    <a:pt x="552" y="147"/>
                  </a:lnTo>
                  <a:lnTo>
                    <a:pt x="525" y="175"/>
                  </a:lnTo>
                  <a:lnTo>
                    <a:pt x="442" y="184"/>
                  </a:lnTo>
                  <a:lnTo>
                    <a:pt x="405" y="20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02" name="Malatya"/>
            <p:cNvSpPr>
              <a:spLocks/>
            </p:cNvSpPr>
            <p:nvPr/>
          </p:nvSpPr>
          <p:spPr bwMode="auto">
            <a:xfrm>
              <a:off x="3444378" y="1791220"/>
              <a:ext cx="411316" cy="340364"/>
            </a:xfrm>
            <a:custGeom>
              <a:avLst/>
              <a:gdLst/>
              <a:ahLst/>
              <a:cxnLst>
                <a:cxn ang="0">
                  <a:pos x="442" y="18"/>
                </a:cxn>
                <a:cxn ang="0">
                  <a:pos x="331" y="55"/>
                </a:cxn>
                <a:cxn ang="0">
                  <a:pos x="230" y="92"/>
                </a:cxn>
                <a:cxn ang="0">
                  <a:pos x="193" y="110"/>
                </a:cxn>
                <a:cxn ang="0">
                  <a:pos x="156" y="92"/>
                </a:cxn>
                <a:cxn ang="0">
                  <a:pos x="129" y="110"/>
                </a:cxn>
                <a:cxn ang="0">
                  <a:pos x="147" y="174"/>
                </a:cxn>
                <a:cxn ang="0">
                  <a:pos x="129" y="230"/>
                </a:cxn>
                <a:cxn ang="0">
                  <a:pos x="0" y="358"/>
                </a:cxn>
                <a:cxn ang="0">
                  <a:pos x="83" y="368"/>
                </a:cxn>
                <a:cxn ang="0">
                  <a:pos x="212" y="459"/>
                </a:cxn>
                <a:cxn ang="0">
                  <a:pos x="221" y="515"/>
                </a:cxn>
                <a:cxn ang="0">
                  <a:pos x="175" y="653"/>
                </a:cxn>
                <a:cxn ang="0">
                  <a:pos x="230" y="643"/>
                </a:cxn>
                <a:cxn ang="0">
                  <a:pos x="294" y="616"/>
                </a:cxn>
                <a:cxn ang="0">
                  <a:pos x="340" y="643"/>
                </a:cxn>
                <a:cxn ang="0">
                  <a:pos x="386" y="588"/>
                </a:cxn>
                <a:cxn ang="0">
                  <a:pos x="442" y="542"/>
                </a:cxn>
                <a:cxn ang="0">
                  <a:pos x="469" y="478"/>
                </a:cxn>
                <a:cxn ang="0">
                  <a:pos x="543" y="459"/>
                </a:cxn>
                <a:cxn ang="0">
                  <a:pos x="543" y="505"/>
                </a:cxn>
                <a:cxn ang="0">
                  <a:pos x="589" y="524"/>
                </a:cxn>
                <a:cxn ang="0">
                  <a:pos x="644" y="533"/>
                </a:cxn>
                <a:cxn ang="0">
                  <a:pos x="708" y="505"/>
                </a:cxn>
                <a:cxn ang="0">
                  <a:pos x="754" y="478"/>
                </a:cxn>
                <a:cxn ang="0">
                  <a:pos x="791" y="404"/>
                </a:cxn>
                <a:cxn ang="0">
                  <a:pos x="736" y="423"/>
                </a:cxn>
                <a:cxn ang="0">
                  <a:pos x="653" y="413"/>
                </a:cxn>
                <a:cxn ang="0">
                  <a:pos x="570" y="395"/>
                </a:cxn>
                <a:cxn ang="0">
                  <a:pos x="478" y="368"/>
                </a:cxn>
                <a:cxn ang="0">
                  <a:pos x="442" y="303"/>
                </a:cxn>
                <a:cxn ang="0">
                  <a:pos x="497" y="220"/>
                </a:cxn>
                <a:cxn ang="0">
                  <a:pos x="524" y="138"/>
                </a:cxn>
                <a:cxn ang="0">
                  <a:pos x="534" y="92"/>
                </a:cxn>
                <a:cxn ang="0">
                  <a:pos x="543" y="55"/>
                </a:cxn>
                <a:cxn ang="0">
                  <a:pos x="460" y="0"/>
                </a:cxn>
              </a:cxnLst>
              <a:rect l="0" t="0" r="r" b="b"/>
              <a:pathLst>
                <a:path w="800" h="662">
                  <a:moveTo>
                    <a:pt x="460" y="0"/>
                  </a:moveTo>
                  <a:lnTo>
                    <a:pt x="442" y="18"/>
                  </a:lnTo>
                  <a:lnTo>
                    <a:pt x="386" y="64"/>
                  </a:lnTo>
                  <a:lnTo>
                    <a:pt x="331" y="55"/>
                  </a:lnTo>
                  <a:lnTo>
                    <a:pt x="267" y="73"/>
                  </a:lnTo>
                  <a:lnTo>
                    <a:pt x="230" y="92"/>
                  </a:lnTo>
                  <a:lnTo>
                    <a:pt x="221" y="110"/>
                  </a:lnTo>
                  <a:lnTo>
                    <a:pt x="193" y="110"/>
                  </a:lnTo>
                  <a:lnTo>
                    <a:pt x="184" y="101"/>
                  </a:lnTo>
                  <a:lnTo>
                    <a:pt x="156" y="92"/>
                  </a:lnTo>
                  <a:lnTo>
                    <a:pt x="129" y="92"/>
                  </a:lnTo>
                  <a:lnTo>
                    <a:pt x="129" y="110"/>
                  </a:lnTo>
                  <a:lnTo>
                    <a:pt x="129" y="147"/>
                  </a:lnTo>
                  <a:lnTo>
                    <a:pt x="147" y="174"/>
                  </a:lnTo>
                  <a:lnTo>
                    <a:pt x="147" y="202"/>
                  </a:lnTo>
                  <a:lnTo>
                    <a:pt x="129" y="230"/>
                  </a:lnTo>
                  <a:lnTo>
                    <a:pt x="28" y="312"/>
                  </a:lnTo>
                  <a:lnTo>
                    <a:pt x="0" y="358"/>
                  </a:lnTo>
                  <a:lnTo>
                    <a:pt x="0" y="368"/>
                  </a:lnTo>
                  <a:lnTo>
                    <a:pt x="83" y="368"/>
                  </a:lnTo>
                  <a:lnTo>
                    <a:pt x="120" y="413"/>
                  </a:lnTo>
                  <a:lnTo>
                    <a:pt x="212" y="459"/>
                  </a:lnTo>
                  <a:lnTo>
                    <a:pt x="221" y="469"/>
                  </a:lnTo>
                  <a:lnTo>
                    <a:pt x="221" y="515"/>
                  </a:lnTo>
                  <a:lnTo>
                    <a:pt x="202" y="570"/>
                  </a:lnTo>
                  <a:lnTo>
                    <a:pt x="175" y="653"/>
                  </a:lnTo>
                  <a:lnTo>
                    <a:pt x="184" y="662"/>
                  </a:lnTo>
                  <a:lnTo>
                    <a:pt x="230" y="643"/>
                  </a:lnTo>
                  <a:lnTo>
                    <a:pt x="276" y="616"/>
                  </a:lnTo>
                  <a:lnTo>
                    <a:pt x="294" y="616"/>
                  </a:lnTo>
                  <a:lnTo>
                    <a:pt x="322" y="643"/>
                  </a:lnTo>
                  <a:lnTo>
                    <a:pt x="340" y="643"/>
                  </a:lnTo>
                  <a:lnTo>
                    <a:pt x="368" y="625"/>
                  </a:lnTo>
                  <a:lnTo>
                    <a:pt x="386" y="588"/>
                  </a:lnTo>
                  <a:lnTo>
                    <a:pt x="396" y="570"/>
                  </a:lnTo>
                  <a:lnTo>
                    <a:pt x="442" y="542"/>
                  </a:lnTo>
                  <a:lnTo>
                    <a:pt x="460" y="496"/>
                  </a:lnTo>
                  <a:lnTo>
                    <a:pt x="469" y="478"/>
                  </a:lnTo>
                  <a:lnTo>
                    <a:pt x="515" y="469"/>
                  </a:lnTo>
                  <a:lnTo>
                    <a:pt x="543" y="459"/>
                  </a:lnTo>
                  <a:lnTo>
                    <a:pt x="552" y="478"/>
                  </a:lnTo>
                  <a:lnTo>
                    <a:pt x="543" y="505"/>
                  </a:lnTo>
                  <a:lnTo>
                    <a:pt x="561" y="533"/>
                  </a:lnTo>
                  <a:lnTo>
                    <a:pt x="589" y="524"/>
                  </a:lnTo>
                  <a:lnTo>
                    <a:pt x="626" y="542"/>
                  </a:lnTo>
                  <a:lnTo>
                    <a:pt x="644" y="533"/>
                  </a:lnTo>
                  <a:lnTo>
                    <a:pt x="690" y="533"/>
                  </a:lnTo>
                  <a:lnTo>
                    <a:pt x="708" y="505"/>
                  </a:lnTo>
                  <a:lnTo>
                    <a:pt x="736" y="505"/>
                  </a:lnTo>
                  <a:lnTo>
                    <a:pt x="754" y="478"/>
                  </a:lnTo>
                  <a:lnTo>
                    <a:pt x="800" y="478"/>
                  </a:lnTo>
                  <a:lnTo>
                    <a:pt x="791" y="404"/>
                  </a:lnTo>
                  <a:lnTo>
                    <a:pt x="745" y="432"/>
                  </a:lnTo>
                  <a:lnTo>
                    <a:pt x="736" y="423"/>
                  </a:lnTo>
                  <a:lnTo>
                    <a:pt x="681" y="432"/>
                  </a:lnTo>
                  <a:lnTo>
                    <a:pt x="653" y="413"/>
                  </a:lnTo>
                  <a:lnTo>
                    <a:pt x="616" y="395"/>
                  </a:lnTo>
                  <a:lnTo>
                    <a:pt x="570" y="395"/>
                  </a:lnTo>
                  <a:lnTo>
                    <a:pt x="515" y="386"/>
                  </a:lnTo>
                  <a:lnTo>
                    <a:pt x="478" y="368"/>
                  </a:lnTo>
                  <a:lnTo>
                    <a:pt x="442" y="322"/>
                  </a:lnTo>
                  <a:lnTo>
                    <a:pt x="442" y="303"/>
                  </a:lnTo>
                  <a:lnTo>
                    <a:pt x="469" y="266"/>
                  </a:lnTo>
                  <a:lnTo>
                    <a:pt x="497" y="220"/>
                  </a:lnTo>
                  <a:lnTo>
                    <a:pt x="524" y="174"/>
                  </a:lnTo>
                  <a:lnTo>
                    <a:pt x="524" y="138"/>
                  </a:lnTo>
                  <a:lnTo>
                    <a:pt x="515" y="101"/>
                  </a:lnTo>
                  <a:lnTo>
                    <a:pt x="534" y="92"/>
                  </a:lnTo>
                  <a:lnTo>
                    <a:pt x="580" y="92"/>
                  </a:lnTo>
                  <a:lnTo>
                    <a:pt x="543" y="55"/>
                  </a:lnTo>
                  <a:lnTo>
                    <a:pt x="497" y="36"/>
                  </a:lnTo>
                  <a:lnTo>
                    <a:pt x="460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166" name="Kütahya"/>
            <p:cNvSpPr>
              <a:spLocks/>
            </p:cNvSpPr>
            <p:nvPr/>
          </p:nvSpPr>
          <p:spPr bwMode="auto">
            <a:xfrm>
              <a:off x="1751815" y="1578364"/>
              <a:ext cx="368641" cy="312086"/>
            </a:xfrm>
            <a:custGeom>
              <a:avLst/>
              <a:gdLst/>
              <a:ahLst/>
              <a:cxnLst>
                <a:cxn ang="0">
                  <a:pos x="413" y="46"/>
                </a:cxn>
                <a:cxn ang="0">
                  <a:pos x="413" y="73"/>
                </a:cxn>
                <a:cxn ang="0">
                  <a:pos x="432" y="110"/>
                </a:cxn>
                <a:cxn ang="0">
                  <a:pos x="515" y="165"/>
                </a:cxn>
                <a:cxn ang="0">
                  <a:pos x="579" y="175"/>
                </a:cxn>
                <a:cxn ang="0">
                  <a:pos x="588" y="165"/>
                </a:cxn>
                <a:cxn ang="0">
                  <a:pos x="597" y="165"/>
                </a:cxn>
                <a:cxn ang="0">
                  <a:pos x="607" y="156"/>
                </a:cxn>
                <a:cxn ang="0">
                  <a:pos x="689" y="221"/>
                </a:cxn>
                <a:cxn ang="0">
                  <a:pos x="689" y="303"/>
                </a:cxn>
                <a:cxn ang="0">
                  <a:pos x="717" y="331"/>
                </a:cxn>
                <a:cxn ang="0">
                  <a:pos x="717" y="386"/>
                </a:cxn>
                <a:cxn ang="0">
                  <a:pos x="699" y="423"/>
                </a:cxn>
                <a:cxn ang="0">
                  <a:pos x="653" y="432"/>
                </a:cxn>
                <a:cxn ang="0">
                  <a:pos x="653" y="460"/>
                </a:cxn>
                <a:cxn ang="0">
                  <a:pos x="570" y="579"/>
                </a:cxn>
                <a:cxn ang="0">
                  <a:pos x="533" y="598"/>
                </a:cxn>
                <a:cxn ang="0">
                  <a:pos x="496" y="607"/>
                </a:cxn>
                <a:cxn ang="0">
                  <a:pos x="496" y="570"/>
                </a:cxn>
                <a:cxn ang="0">
                  <a:pos x="487" y="533"/>
                </a:cxn>
                <a:cxn ang="0">
                  <a:pos x="441" y="524"/>
                </a:cxn>
                <a:cxn ang="0">
                  <a:pos x="386" y="524"/>
                </a:cxn>
                <a:cxn ang="0">
                  <a:pos x="358" y="533"/>
                </a:cxn>
                <a:cxn ang="0">
                  <a:pos x="358" y="579"/>
                </a:cxn>
                <a:cxn ang="0">
                  <a:pos x="276" y="579"/>
                </a:cxn>
                <a:cxn ang="0">
                  <a:pos x="248" y="588"/>
                </a:cxn>
                <a:cxn ang="0">
                  <a:pos x="174" y="570"/>
                </a:cxn>
                <a:cxn ang="0">
                  <a:pos x="147" y="570"/>
                </a:cxn>
                <a:cxn ang="0">
                  <a:pos x="119" y="561"/>
                </a:cxn>
                <a:cxn ang="0">
                  <a:pos x="119" y="533"/>
                </a:cxn>
                <a:cxn ang="0">
                  <a:pos x="128" y="515"/>
                </a:cxn>
                <a:cxn ang="0">
                  <a:pos x="110" y="441"/>
                </a:cxn>
                <a:cxn ang="0">
                  <a:pos x="55" y="432"/>
                </a:cxn>
                <a:cxn ang="0">
                  <a:pos x="36" y="414"/>
                </a:cxn>
                <a:cxn ang="0">
                  <a:pos x="0" y="358"/>
                </a:cxn>
                <a:cxn ang="0">
                  <a:pos x="9" y="358"/>
                </a:cxn>
                <a:cxn ang="0">
                  <a:pos x="73" y="312"/>
                </a:cxn>
                <a:cxn ang="0">
                  <a:pos x="110" y="266"/>
                </a:cxn>
                <a:cxn ang="0">
                  <a:pos x="119" y="239"/>
                </a:cxn>
                <a:cxn ang="0">
                  <a:pos x="156" y="175"/>
                </a:cxn>
                <a:cxn ang="0">
                  <a:pos x="165" y="175"/>
                </a:cxn>
                <a:cxn ang="0">
                  <a:pos x="220" y="184"/>
                </a:cxn>
                <a:cxn ang="0">
                  <a:pos x="248" y="175"/>
                </a:cxn>
                <a:cxn ang="0">
                  <a:pos x="257" y="129"/>
                </a:cxn>
                <a:cxn ang="0">
                  <a:pos x="276" y="101"/>
                </a:cxn>
                <a:cxn ang="0">
                  <a:pos x="294" y="92"/>
                </a:cxn>
                <a:cxn ang="0">
                  <a:pos x="322" y="18"/>
                </a:cxn>
                <a:cxn ang="0">
                  <a:pos x="322" y="9"/>
                </a:cxn>
                <a:cxn ang="0">
                  <a:pos x="322" y="0"/>
                </a:cxn>
                <a:cxn ang="0">
                  <a:pos x="358" y="18"/>
                </a:cxn>
                <a:cxn ang="0">
                  <a:pos x="395" y="37"/>
                </a:cxn>
                <a:cxn ang="0">
                  <a:pos x="413" y="46"/>
                </a:cxn>
              </a:cxnLst>
              <a:rect l="0" t="0" r="r" b="b"/>
              <a:pathLst>
                <a:path w="717" h="607">
                  <a:moveTo>
                    <a:pt x="413" y="46"/>
                  </a:moveTo>
                  <a:lnTo>
                    <a:pt x="413" y="73"/>
                  </a:lnTo>
                  <a:lnTo>
                    <a:pt x="432" y="110"/>
                  </a:lnTo>
                  <a:lnTo>
                    <a:pt x="515" y="165"/>
                  </a:lnTo>
                  <a:lnTo>
                    <a:pt x="579" y="175"/>
                  </a:lnTo>
                  <a:lnTo>
                    <a:pt x="588" y="165"/>
                  </a:lnTo>
                  <a:lnTo>
                    <a:pt x="597" y="165"/>
                  </a:lnTo>
                  <a:lnTo>
                    <a:pt x="607" y="156"/>
                  </a:lnTo>
                  <a:lnTo>
                    <a:pt x="689" y="221"/>
                  </a:lnTo>
                  <a:lnTo>
                    <a:pt x="689" y="303"/>
                  </a:lnTo>
                  <a:lnTo>
                    <a:pt x="717" y="331"/>
                  </a:lnTo>
                  <a:lnTo>
                    <a:pt x="717" y="386"/>
                  </a:lnTo>
                  <a:lnTo>
                    <a:pt x="699" y="423"/>
                  </a:lnTo>
                  <a:lnTo>
                    <a:pt x="653" y="432"/>
                  </a:lnTo>
                  <a:lnTo>
                    <a:pt x="653" y="460"/>
                  </a:lnTo>
                  <a:lnTo>
                    <a:pt x="570" y="579"/>
                  </a:lnTo>
                  <a:lnTo>
                    <a:pt x="533" y="598"/>
                  </a:lnTo>
                  <a:lnTo>
                    <a:pt x="496" y="607"/>
                  </a:lnTo>
                  <a:lnTo>
                    <a:pt x="496" y="570"/>
                  </a:lnTo>
                  <a:lnTo>
                    <a:pt x="487" y="533"/>
                  </a:lnTo>
                  <a:lnTo>
                    <a:pt x="441" y="524"/>
                  </a:lnTo>
                  <a:lnTo>
                    <a:pt x="386" y="524"/>
                  </a:lnTo>
                  <a:lnTo>
                    <a:pt x="358" y="533"/>
                  </a:lnTo>
                  <a:lnTo>
                    <a:pt x="358" y="579"/>
                  </a:lnTo>
                  <a:lnTo>
                    <a:pt x="276" y="579"/>
                  </a:lnTo>
                  <a:lnTo>
                    <a:pt x="248" y="588"/>
                  </a:lnTo>
                  <a:lnTo>
                    <a:pt x="174" y="570"/>
                  </a:lnTo>
                  <a:lnTo>
                    <a:pt x="147" y="570"/>
                  </a:lnTo>
                  <a:lnTo>
                    <a:pt x="119" y="561"/>
                  </a:lnTo>
                  <a:lnTo>
                    <a:pt x="119" y="533"/>
                  </a:lnTo>
                  <a:lnTo>
                    <a:pt x="128" y="515"/>
                  </a:lnTo>
                  <a:lnTo>
                    <a:pt x="110" y="441"/>
                  </a:lnTo>
                  <a:lnTo>
                    <a:pt x="55" y="432"/>
                  </a:lnTo>
                  <a:lnTo>
                    <a:pt x="36" y="414"/>
                  </a:lnTo>
                  <a:lnTo>
                    <a:pt x="0" y="358"/>
                  </a:lnTo>
                  <a:lnTo>
                    <a:pt x="9" y="358"/>
                  </a:lnTo>
                  <a:lnTo>
                    <a:pt x="73" y="312"/>
                  </a:lnTo>
                  <a:lnTo>
                    <a:pt x="110" y="266"/>
                  </a:lnTo>
                  <a:lnTo>
                    <a:pt x="119" y="239"/>
                  </a:lnTo>
                  <a:lnTo>
                    <a:pt x="156" y="175"/>
                  </a:lnTo>
                  <a:lnTo>
                    <a:pt x="165" y="175"/>
                  </a:lnTo>
                  <a:lnTo>
                    <a:pt x="220" y="184"/>
                  </a:lnTo>
                  <a:lnTo>
                    <a:pt x="248" y="175"/>
                  </a:lnTo>
                  <a:lnTo>
                    <a:pt x="257" y="129"/>
                  </a:lnTo>
                  <a:lnTo>
                    <a:pt x="276" y="101"/>
                  </a:lnTo>
                  <a:lnTo>
                    <a:pt x="294" y="92"/>
                  </a:lnTo>
                  <a:lnTo>
                    <a:pt x="322" y="18"/>
                  </a:lnTo>
                  <a:lnTo>
                    <a:pt x="322" y="9"/>
                  </a:lnTo>
                  <a:lnTo>
                    <a:pt x="322" y="0"/>
                  </a:lnTo>
                  <a:lnTo>
                    <a:pt x="358" y="18"/>
                  </a:lnTo>
                  <a:lnTo>
                    <a:pt x="395" y="37"/>
                  </a:lnTo>
                  <a:lnTo>
                    <a:pt x="413" y="4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229" name="Konya"/>
            <p:cNvSpPr>
              <a:spLocks/>
            </p:cNvSpPr>
            <p:nvPr/>
          </p:nvSpPr>
          <p:spPr bwMode="auto">
            <a:xfrm>
              <a:off x="2276243" y="1791220"/>
              <a:ext cx="666845" cy="638053"/>
            </a:xfrm>
            <a:custGeom>
              <a:avLst/>
              <a:gdLst/>
              <a:ahLst/>
              <a:cxnLst>
                <a:cxn ang="0">
                  <a:pos x="663" y="27"/>
                </a:cxn>
                <a:cxn ang="0">
                  <a:pos x="607" y="82"/>
                </a:cxn>
                <a:cxn ang="0">
                  <a:pos x="516" y="110"/>
                </a:cxn>
                <a:cxn ang="0">
                  <a:pos x="460" y="82"/>
                </a:cxn>
                <a:cxn ang="0">
                  <a:pos x="396" y="82"/>
                </a:cxn>
                <a:cxn ang="0">
                  <a:pos x="286" y="27"/>
                </a:cxn>
                <a:cxn ang="0">
                  <a:pos x="203" y="64"/>
                </a:cxn>
                <a:cxn ang="0">
                  <a:pos x="212" y="110"/>
                </a:cxn>
                <a:cxn ang="0">
                  <a:pos x="184" y="156"/>
                </a:cxn>
                <a:cxn ang="0">
                  <a:pos x="157" y="257"/>
                </a:cxn>
                <a:cxn ang="0">
                  <a:pos x="65" y="340"/>
                </a:cxn>
                <a:cxn ang="0">
                  <a:pos x="10" y="340"/>
                </a:cxn>
                <a:cxn ang="0">
                  <a:pos x="46" y="441"/>
                </a:cxn>
                <a:cxn ang="0">
                  <a:pos x="157" y="496"/>
                </a:cxn>
                <a:cxn ang="0">
                  <a:pos x="166" y="588"/>
                </a:cxn>
                <a:cxn ang="0">
                  <a:pos x="83" y="625"/>
                </a:cxn>
                <a:cxn ang="0">
                  <a:pos x="56" y="754"/>
                </a:cxn>
                <a:cxn ang="0">
                  <a:pos x="19" y="772"/>
                </a:cxn>
                <a:cxn ang="0">
                  <a:pos x="10" y="864"/>
                </a:cxn>
                <a:cxn ang="0">
                  <a:pos x="221" y="938"/>
                </a:cxn>
                <a:cxn ang="0">
                  <a:pos x="304" y="1020"/>
                </a:cxn>
                <a:cxn ang="0">
                  <a:pos x="405" y="1112"/>
                </a:cxn>
                <a:cxn ang="0">
                  <a:pos x="396" y="1177"/>
                </a:cxn>
                <a:cxn ang="0">
                  <a:pos x="470" y="1241"/>
                </a:cxn>
                <a:cxn ang="0">
                  <a:pos x="552" y="1186"/>
                </a:cxn>
                <a:cxn ang="0">
                  <a:pos x="571" y="1085"/>
                </a:cxn>
                <a:cxn ang="0">
                  <a:pos x="525" y="1039"/>
                </a:cxn>
                <a:cxn ang="0">
                  <a:pos x="598" y="984"/>
                </a:cxn>
                <a:cxn ang="0">
                  <a:pos x="736" y="910"/>
                </a:cxn>
                <a:cxn ang="0">
                  <a:pos x="874" y="910"/>
                </a:cxn>
                <a:cxn ang="0">
                  <a:pos x="911" y="855"/>
                </a:cxn>
                <a:cxn ang="0">
                  <a:pos x="985" y="883"/>
                </a:cxn>
                <a:cxn ang="0">
                  <a:pos x="1113" y="1039"/>
                </a:cxn>
                <a:cxn ang="0">
                  <a:pos x="1187" y="1011"/>
                </a:cxn>
                <a:cxn ang="0">
                  <a:pos x="1297" y="938"/>
                </a:cxn>
                <a:cxn ang="0">
                  <a:pos x="1260" y="892"/>
                </a:cxn>
                <a:cxn ang="0">
                  <a:pos x="1260" y="818"/>
                </a:cxn>
                <a:cxn ang="0">
                  <a:pos x="1279" y="763"/>
                </a:cxn>
                <a:cxn ang="0">
                  <a:pos x="1214" y="671"/>
                </a:cxn>
                <a:cxn ang="0">
                  <a:pos x="1159" y="616"/>
                </a:cxn>
                <a:cxn ang="0">
                  <a:pos x="1113" y="579"/>
                </a:cxn>
                <a:cxn ang="0">
                  <a:pos x="994" y="634"/>
                </a:cxn>
                <a:cxn ang="0">
                  <a:pos x="911" y="643"/>
                </a:cxn>
                <a:cxn ang="0">
                  <a:pos x="819" y="588"/>
                </a:cxn>
                <a:cxn ang="0">
                  <a:pos x="801" y="505"/>
                </a:cxn>
                <a:cxn ang="0">
                  <a:pos x="755" y="441"/>
                </a:cxn>
                <a:cxn ang="0">
                  <a:pos x="801" y="331"/>
                </a:cxn>
                <a:cxn ang="0">
                  <a:pos x="847" y="303"/>
                </a:cxn>
                <a:cxn ang="0">
                  <a:pos x="819" y="239"/>
                </a:cxn>
                <a:cxn ang="0">
                  <a:pos x="791" y="174"/>
                </a:cxn>
                <a:cxn ang="0">
                  <a:pos x="856" y="55"/>
                </a:cxn>
                <a:cxn ang="0">
                  <a:pos x="755" y="0"/>
                </a:cxn>
                <a:cxn ang="0">
                  <a:pos x="727" y="55"/>
                </a:cxn>
                <a:cxn ang="0">
                  <a:pos x="690" y="46"/>
                </a:cxn>
              </a:cxnLst>
              <a:rect l="0" t="0" r="r" b="b"/>
              <a:pathLst>
                <a:path w="1297" h="1241">
                  <a:moveTo>
                    <a:pt x="690" y="46"/>
                  </a:moveTo>
                  <a:lnTo>
                    <a:pt x="663" y="27"/>
                  </a:lnTo>
                  <a:lnTo>
                    <a:pt x="644" y="46"/>
                  </a:lnTo>
                  <a:lnTo>
                    <a:pt x="607" y="82"/>
                  </a:lnTo>
                  <a:lnTo>
                    <a:pt x="552" y="82"/>
                  </a:lnTo>
                  <a:lnTo>
                    <a:pt x="516" y="110"/>
                  </a:lnTo>
                  <a:lnTo>
                    <a:pt x="497" y="110"/>
                  </a:lnTo>
                  <a:lnTo>
                    <a:pt x="460" y="82"/>
                  </a:lnTo>
                  <a:lnTo>
                    <a:pt x="433" y="73"/>
                  </a:lnTo>
                  <a:lnTo>
                    <a:pt x="396" y="82"/>
                  </a:lnTo>
                  <a:lnTo>
                    <a:pt x="359" y="64"/>
                  </a:lnTo>
                  <a:lnTo>
                    <a:pt x="286" y="27"/>
                  </a:lnTo>
                  <a:lnTo>
                    <a:pt x="276" y="27"/>
                  </a:lnTo>
                  <a:lnTo>
                    <a:pt x="203" y="64"/>
                  </a:lnTo>
                  <a:lnTo>
                    <a:pt x="194" y="82"/>
                  </a:lnTo>
                  <a:lnTo>
                    <a:pt x="212" y="110"/>
                  </a:lnTo>
                  <a:lnTo>
                    <a:pt x="212" y="128"/>
                  </a:lnTo>
                  <a:lnTo>
                    <a:pt x="184" y="156"/>
                  </a:lnTo>
                  <a:lnTo>
                    <a:pt x="157" y="211"/>
                  </a:lnTo>
                  <a:lnTo>
                    <a:pt x="157" y="257"/>
                  </a:lnTo>
                  <a:lnTo>
                    <a:pt x="120" y="294"/>
                  </a:lnTo>
                  <a:lnTo>
                    <a:pt x="65" y="340"/>
                  </a:lnTo>
                  <a:lnTo>
                    <a:pt x="37" y="349"/>
                  </a:lnTo>
                  <a:lnTo>
                    <a:pt x="10" y="340"/>
                  </a:lnTo>
                  <a:lnTo>
                    <a:pt x="0" y="395"/>
                  </a:lnTo>
                  <a:lnTo>
                    <a:pt x="46" y="441"/>
                  </a:lnTo>
                  <a:lnTo>
                    <a:pt x="120" y="469"/>
                  </a:lnTo>
                  <a:lnTo>
                    <a:pt x="157" y="496"/>
                  </a:lnTo>
                  <a:lnTo>
                    <a:pt x="203" y="542"/>
                  </a:lnTo>
                  <a:lnTo>
                    <a:pt x="166" y="588"/>
                  </a:lnTo>
                  <a:lnTo>
                    <a:pt x="120" y="625"/>
                  </a:lnTo>
                  <a:lnTo>
                    <a:pt x="83" y="625"/>
                  </a:lnTo>
                  <a:lnTo>
                    <a:pt x="83" y="699"/>
                  </a:lnTo>
                  <a:lnTo>
                    <a:pt x="56" y="754"/>
                  </a:lnTo>
                  <a:lnTo>
                    <a:pt x="28" y="754"/>
                  </a:lnTo>
                  <a:lnTo>
                    <a:pt x="19" y="772"/>
                  </a:lnTo>
                  <a:lnTo>
                    <a:pt x="37" y="818"/>
                  </a:lnTo>
                  <a:lnTo>
                    <a:pt x="10" y="864"/>
                  </a:lnTo>
                  <a:lnTo>
                    <a:pt x="56" y="910"/>
                  </a:lnTo>
                  <a:lnTo>
                    <a:pt x="221" y="938"/>
                  </a:lnTo>
                  <a:lnTo>
                    <a:pt x="258" y="984"/>
                  </a:lnTo>
                  <a:lnTo>
                    <a:pt x="304" y="1020"/>
                  </a:lnTo>
                  <a:lnTo>
                    <a:pt x="368" y="1094"/>
                  </a:lnTo>
                  <a:lnTo>
                    <a:pt x="405" y="1112"/>
                  </a:lnTo>
                  <a:lnTo>
                    <a:pt x="396" y="1149"/>
                  </a:lnTo>
                  <a:lnTo>
                    <a:pt x="396" y="1177"/>
                  </a:lnTo>
                  <a:lnTo>
                    <a:pt x="460" y="1186"/>
                  </a:lnTo>
                  <a:lnTo>
                    <a:pt x="470" y="1241"/>
                  </a:lnTo>
                  <a:lnTo>
                    <a:pt x="488" y="1241"/>
                  </a:lnTo>
                  <a:lnTo>
                    <a:pt x="552" y="1186"/>
                  </a:lnTo>
                  <a:lnTo>
                    <a:pt x="580" y="1140"/>
                  </a:lnTo>
                  <a:lnTo>
                    <a:pt x="571" y="1085"/>
                  </a:lnTo>
                  <a:lnTo>
                    <a:pt x="543" y="1066"/>
                  </a:lnTo>
                  <a:lnTo>
                    <a:pt x="525" y="1039"/>
                  </a:lnTo>
                  <a:lnTo>
                    <a:pt x="571" y="1002"/>
                  </a:lnTo>
                  <a:lnTo>
                    <a:pt x="598" y="984"/>
                  </a:lnTo>
                  <a:lnTo>
                    <a:pt x="635" y="929"/>
                  </a:lnTo>
                  <a:lnTo>
                    <a:pt x="736" y="910"/>
                  </a:lnTo>
                  <a:lnTo>
                    <a:pt x="810" y="929"/>
                  </a:lnTo>
                  <a:lnTo>
                    <a:pt x="874" y="910"/>
                  </a:lnTo>
                  <a:lnTo>
                    <a:pt x="893" y="864"/>
                  </a:lnTo>
                  <a:lnTo>
                    <a:pt x="911" y="855"/>
                  </a:lnTo>
                  <a:lnTo>
                    <a:pt x="948" y="873"/>
                  </a:lnTo>
                  <a:lnTo>
                    <a:pt x="985" y="883"/>
                  </a:lnTo>
                  <a:lnTo>
                    <a:pt x="1058" y="947"/>
                  </a:lnTo>
                  <a:lnTo>
                    <a:pt x="1113" y="1039"/>
                  </a:lnTo>
                  <a:lnTo>
                    <a:pt x="1141" y="1048"/>
                  </a:lnTo>
                  <a:lnTo>
                    <a:pt x="1187" y="1011"/>
                  </a:lnTo>
                  <a:lnTo>
                    <a:pt x="1242" y="1002"/>
                  </a:lnTo>
                  <a:lnTo>
                    <a:pt x="1297" y="938"/>
                  </a:lnTo>
                  <a:lnTo>
                    <a:pt x="1288" y="910"/>
                  </a:lnTo>
                  <a:lnTo>
                    <a:pt x="1260" y="892"/>
                  </a:lnTo>
                  <a:lnTo>
                    <a:pt x="1242" y="883"/>
                  </a:lnTo>
                  <a:lnTo>
                    <a:pt x="1260" y="818"/>
                  </a:lnTo>
                  <a:lnTo>
                    <a:pt x="1279" y="800"/>
                  </a:lnTo>
                  <a:lnTo>
                    <a:pt x="1279" y="763"/>
                  </a:lnTo>
                  <a:lnTo>
                    <a:pt x="1242" y="726"/>
                  </a:lnTo>
                  <a:lnTo>
                    <a:pt x="1214" y="671"/>
                  </a:lnTo>
                  <a:lnTo>
                    <a:pt x="1159" y="653"/>
                  </a:lnTo>
                  <a:lnTo>
                    <a:pt x="1159" y="616"/>
                  </a:lnTo>
                  <a:lnTo>
                    <a:pt x="1150" y="597"/>
                  </a:lnTo>
                  <a:lnTo>
                    <a:pt x="1113" y="579"/>
                  </a:lnTo>
                  <a:lnTo>
                    <a:pt x="1040" y="643"/>
                  </a:lnTo>
                  <a:lnTo>
                    <a:pt x="994" y="634"/>
                  </a:lnTo>
                  <a:lnTo>
                    <a:pt x="948" y="634"/>
                  </a:lnTo>
                  <a:lnTo>
                    <a:pt x="911" y="643"/>
                  </a:lnTo>
                  <a:lnTo>
                    <a:pt x="865" y="588"/>
                  </a:lnTo>
                  <a:lnTo>
                    <a:pt x="819" y="588"/>
                  </a:lnTo>
                  <a:lnTo>
                    <a:pt x="801" y="561"/>
                  </a:lnTo>
                  <a:lnTo>
                    <a:pt x="801" y="505"/>
                  </a:lnTo>
                  <a:lnTo>
                    <a:pt x="764" y="478"/>
                  </a:lnTo>
                  <a:lnTo>
                    <a:pt x="755" y="441"/>
                  </a:lnTo>
                  <a:lnTo>
                    <a:pt x="764" y="377"/>
                  </a:lnTo>
                  <a:lnTo>
                    <a:pt x="801" y="331"/>
                  </a:lnTo>
                  <a:lnTo>
                    <a:pt x="837" y="312"/>
                  </a:lnTo>
                  <a:lnTo>
                    <a:pt x="847" y="303"/>
                  </a:lnTo>
                  <a:lnTo>
                    <a:pt x="874" y="294"/>
                  </a:lnTo>
                  <a:lnTo>
                    <a:pt x="819" y="239"/>
                  </a:lnTo>
                  <a:lnTo>
                    <a:pt x="791" y="230"/>
                  </a:lnTo>
                  <a:lnTo>
                    <a:pt x="791" y="174"/>
                  </a:lnTo>
                  <a:lnTo>
                    <a:pt x="847" y="119"/>
                  </a:lnTo>
                  <a:lnTo>
                    <a:pt x="856" y="55"/>
                  </a:lnTo>
                  <a:lnTo>
                    <a:pt x="801" y="36"/>
                  </a:lnTo>
                  <a:lnTo>
                    <a:pt x="755" y="0"/>
                  </a:lnTo>
                  <a:lnTo>
                    <a:pt x="727" y="27"/>
                  </a:lnTo>
                  <a:lnTo>
                    <a:pt x="727" y="55"/>
                  </a:lnTo>
                  <a:lnTo>
                    <a:pt x="690" y="64"/>
                  </a:lnTo>
                  <a:lnTo>
                    <a:pt x="690" y="4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169" name="Kocaeli"/>
            <p:cNvSpPr>
              <a:spLocks/>
            </p:cNvSpPr>
            <p:nvPr/>
          </p:nvSpPr>
          <p:spPr bwMode="auto">
            <a:xfrm>
              <a:off x="1926625" y="1242628"/>
              <a:ext cx="203086" cy="184064"/>
            </a:xfrm>
            <a:custGeom>
              <a:avLst/>
              <a:gdLst/>
              <a:ahLst/>
              <a:cxnLst>
                <a:cxn ang="0">
                  <a:pos x="395" y="18"/>
                </a:cxn>
                <a:cxn ang="0">
                  <a:pos x="395" y="0"/>
                </a:cxn>
                <a:cxn ang="0">
                  <a:pos x="386" y="0"/>
                </a:cxn>
                <a:cxn ang="0">
                  <a:pos x="377" y="18"/>
                </a:cxn>
                <a:cxn ang="0">
                  <a:pos x="340" y="55"/>
                </a:cxn>
                <a:cxn ang="0">
                  <a:pos x="303" y="55"/>
                </a:cxn>
                <a:cxn ang="0">
                  <a:pos x="285" y="46"/>
                </a:cxn>
                <a:cxn ang="0">
                  <a:pos x="211" y="46"/>
                </a:cxn>
                <a:cxn ang="0">
                  <a:pos x="184" y="37"/>
                </a:cxn>
                <a:cxn ang="0">
                  <a:pos x="193" y="46"/>
                </a:cxn>
                <a:cxn ang="0">
                  <a:pos x="211" y="64"/>
                </a:cxn>
                <a:cxn ang="0">
                  <a:pos x="193" y="110"/>
                </a:cxn>
                <a:cxn ang="0">
                  <a:pos x="165" y="147"/>
                </a:cxn>
                <a:cxn ang="0">
                  <a:pos x="147" y="147"/>
                </a:cxn>
                <a:cxn ang="0">
                  <a:pos x="119" y="147"/>
                </a:cxn>
                <a:cxn ang="0">
                  <a:pos x="110" y="165"/>
                </a:cxn>
                <a:cxn ang="0">
                  <a:pos x="83" y="165"/>
                </a:cxn>
                <a:cxn ang="0">
                  <a:pos x="64" y="138"/>
                </a:cxn>
                <a:cxn ang="0">
                  <a:pos x="46" y="129"/>
                </a:cxn>
                <a:cxn ang="0">
                  <a:pos x="18" y="129"/>
                </a:cxn>
                <a:cxn ang="0">
                  <a:pos x="9" y="138"/>
                </a:cxn>
                <a:cxn ang="0">
                  <a:pos x="28" y="156"/>
                </a:cxn>
                <a:cxn ang="0">
                  <a:pos x="28" y="184"/>
                </a:cxn>
                <a:cxn ang="0">
                  <a:pos x="0" y="202"/>
                </a:cxn>
                <a:cxn ang="0">
                  <a:pos x="9" y="202"/>
                </a:cxn>
                <a:cxn ang="0">
                  <a:pos x="9" y="221"/>
                </a:cxn>
                <a:cxn ang="0">
                  <a:pos x="18" y="239"/>
                </a:cxn>
                <a:cxn ang="0">
                  <a:pos x="28" y="239"/>
                </a:cxn>
                <a:cxn ang="0">
                  <a:pos x="101" y="239"/>
                </a:cxn>
                <a:cxn ang="0">
                  <a:pos x="165" y="239"/>
                </a:cxn>
                <a:cxn ang="0">
                  <a:pos x="184" y="248"/>
                </a:cxn>
                <a:cxn ang="0">
                  <a:pos x="221" y="248"/>
                </a:cxn>
                <a:cxn ang="0">
                  <a:pos x="230" y="248"/>
                </a:cxn>
                <a:cxn ang="0">
                  <a:pos x="230" y="257"/>
                </a:cxn>
                <a:cxn ang="0">
                  <a:pos x="211" y="257"/>
                </a:cxn>
                <a:cxn ang="0">
                  <a:pos x="156" y="248"/>
                </a:cxn>
                <a:cxn ang="0">
                  <a:pos x="83" y="257"/>
                </a:cxn>
                <a:cxn ang="0">
                  <a:pos x="73" y="257"/>
                </a:cxn>
                <a:cxn ang="0">
                  <a:pos x="28" y="331"/>
                </a:cxn>
                <a:cxn ang="0">
                  <a:pos x="73" y="340"/>
                </a:cxn>
                <a:cxn ang="0">
                  <a:pos x="119" y="349"/>
                </a:cxn>
                <a:cxn ang="0">
                  <a:pos x="156" y="331"/>
                </a:cxn>
                <a:cxn ang="0">
                  <a:pos x="193" y="358"/>
                </a:cxn>
                <a:cxn ang="0">
                  <a:pos x="221" y="349"/>
                </a:cxn>
                <a:cxn ang="0">
                  <a:pos x="257" y="349"/>
                </a:cxn>
                <a:cxn ang="0">
                  <a:pos x="285" y="322"/>
                </a:cxn>
                <a:cxn ang="0">
                  <a:pos x="322" y="276"/>
                </a:cxn>
                <a:cxn ang="0">
                  <a:pos x="313" y="230"/>
                </a:cxn>
                <a:cxn ang="0">
                  <a:pos x="313" y="184"/>
                </a:cxn>
                <a:cxn ang="0">
                  <a:pos x="313" y="147"/>
                </a:cxn>
                <a:cxn ang="0">
                  <a:pos x="359" y="101"/>
                </a:cxn>
                <a:cxn ang="0">
                  <a:pos x="395" y="18"/>
                </a:cxn>
              </a:cxnLst>
              <a:rect l="0" t="0" r="r" b="b"/>
              <a:pathLst>
                <a:path w="395" h="358">
                  <a:moveTo>
                    <a:pt x="395" y="18"/>
                  </a:moveTo>
                  <a:lnTo>
                    <a:pt x="395" y="0"/>
                  </a:lnTo>
                  <a:lnTo>
                    <a:pt x="386" y="0"/>
                  </a:lnTo>
                  <a:lnTo>
                    <a:pt x="377" y="18"/>
                  </a:lnTo>
                  <a:lnTo>
                    <a:pt x="340" y="55"/>
                  </a:lnTo>
                  <a:lnTo>
                    <a:pt x="303" y="55"/>
                  </a:lnTo>
                  <a:lnTo>
                    <a:pt x="285" y="46"/>
                  </a:lnTo>
                  <a:lnTo>
                    <a:pt x="211" y="46"/>
                  </a:lnTo>
                  <a:lnTo>
                    <a:pt x="184" y="37"/>
                  </a:lnTo>
                  <a:lnTo>
                    <a:pt x="193" y="46"/>
                  </a:lnTo>
                  <a:lnTo>
                    <a:pt x="211" y="64"/>
                  </a:lnTo>
                  <a:lnTo>
                    <a:pt x="193" y="110"/>
                  </a:lnTo>
                  <a:lnTo>
                    <a:pt x="165" y="147"/>
                  </a:lnTo>
                  <a:lnTo>
                    <a:pt x="147" y="147"/>
                  </a:lnTo>
                  <a:lnTo>
                    <a:pt x="119" y="147"/>
                  </a:lnTo>
                  <a:lnTo>
                    <a:pt x="110" y="165"/>
                  </a:lnTo>
                  <a:lnTo>
                    <a:pt x="83" y="165"/>
                  </a:lnTo>
                  <a:lnTo>
                    <a:pt x="64" y="138"/>
                  </a:lnTo>
                  <a:lnTo>
                    <a:pt x="46" y="129"/>
                  </a:lnTo>
                  <a:lnTo>
                    <a:pt x="18" y="129"/>
                  </a:lnTo>
                  <a:lnTo>
                    <a:pt x="9" y="138"/>
                  </a:lnTo>
                  <a:lnTo>
                    <a:pt x="28" y="156"/>
                  </a:lnTo>
                  <a:lnTo>
                    <a:pt x="28" y="184"/>
                  </a:lnTo>
                  <a:lnTo>
                    <a:pt x="0" y="202"/>
                  </a:lnTo>
                  <a:lnTo>
                    <a:pt x="9" y="202"/>
                  </a:lnTo>
                  <a:lnTo>
                    <a:pt x="9" y="221"/>
                  </a:lnTo>
                  <a:lnTo>
                    <a:pt x="18" y="239"/>
                  </a:lnTo>
                  <a:lnTo>
                    <a:pt x="28" y="239"/>
                  </a:lnTo>
                  <a:lnTo>
                    <a:pt x="101" y="239"/>
                  </a:lnTo>
                  <a:lnTo>
                    <a:pt x="165" y="239"/>
                  </a:lnTo>
                  <a:lnTo>
                    <a:pt x="184" y="248"/>
                  </a:lnTo>
                  <a:lnTo>
                    <a:pt x="221" y="248"/>
                  </a:lnTo>
                  <a:lnTo>
                    <a:pt x="230" y="248"/>
                  </a:lnTo>
                  <a:lnTo>
                    <a:pt x="230" y="257"/>
                  </a:lnTo>
                  <a:lnTo>
                    <a:pt x="211" y="257"/>
                  </a:lnTo>
                  <a:lnTo>
                    <a:pt x="156" y="248"/>
                  </a:lnTo>
                  <a:lnTo>
                    <a:pt x="83" y="257"/>
                  </a:lnTo>
                  <a:lnTo>
                    <a:pt x="73" y="257"/>
                  </a:lnTo>
                  <a:lnTo>
                    <a:pt x="28" y="331"/>
                  </a:lnTo>
                  <a:lnTo>
                    <a:pt x="73" y="340"/>
                  </a:lnTo>
                  <a:lnTo>
                    <a:pt x="119" y="349"/>
                  </a:lnTo>
                  <a:lnTo>
                    <a:pt x="156" y="331"/>
                  </a:lnTo>
                  <a:lnTo>
                    <a:pt x="193" y="358"/>
                  </a:lnTo>
                  <a:lnTo>
                    <a:pt x="221" y="349"/>
                  </a:lnTo>
                  <a:lnTo>
                    <a:pt x="257" y="349"/>
                  </a:lnTo>
                  <a:lnTo>
                    <a:pt x="285" y="322"/>
                  </a:lnTo>
                  <a:lnTo>
                    <a:pt x="322" y="276"/>
                  </a:lnTo>
                  <a:lnTo>
                    <a:pt x="313" y="230"/>
                  </a:lnTo>
                  <a:lnTo>
                    <a:pt x="313" y="184"/>
                  </a:lnTo>
                  <a:lnTo>
                    <a:pt x="313" y="147"/>
                  </a:lnTo>
                  <a:lnTo>
                    <a:pt x="359" y="101"/>
                  </a:lnTo>
                  <a:lnTo>
                    <a:pt x="395" y="1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199" name="Kilis"/>
            <p:cNvSpPr>
              <a:spLocks/>
            </p:cNvSpPr>
            <p:nvPr/>
          </p:nvSpPr>
          <p:spPr bwMode="auto">
            <a:xfrm>
              <a:off x="3335894" y="2368090"/>
              <a:ext cx="184064" cy="113112"/>
            </a:xfrm>
            <a:custGeom>
              <a:avLst/>
              <a:gdLst/>
              <a:ahLst/>
              <a:cxnLst>
                <a:cxn ang="0">
                  <a:pos x="9" y="101"/>
                </a:cxn>
                <a:cxn ang="0">
                  <a:pos x="0" y="92"/>
                </a:cxn>
                <a:cxn ang="0">
                  <a:pos x="0" y="119"/>
                </a:cxn>
                <a:cxn ang="0">
                  <a:pos x="55" y="147"/>
                </a:cxn>
                <a:cxn ang="0">
                  <a:pos x="110" y="147"/>
                </a:cxn>
                <a:cxn ang="0">
                  <a:pos x="119" y="174"/>
                </a:cxn>
                <a:cxn ang="0">
                  <a:pos x="119" y="193"/>
                </a:cxn>
                <a:cxn ang="0">
                  <a:pos x="156" y="220"/>
                </a:cxn>
                <a:cxn ang="0">
                  <a:pos x="174" y="220"/>
                </a:cxn>
                <a:cxn ang="0">
                  <a:pos x="211" y="193"/>
                </a:cxn>
                <a:cxn ang="0">
                  <a:pos x="294" y="211"/>
                </a:cxn>
                <a:cxn ang="0">
                  <a:pos x="331" y="211"/>
                </a:cxn>
                <a:cxn ang="0">
                  <a:pos x="349" y="184"/>
                </a:cxn>
                <a:cxn ang="0">
                  <a:pos x="358" y="184"/>
                </a:cxn>
                <a:cxn ang="0">
                  <a:pos x="312" y="147"/>
                </a:cxn>
                <a:cxn ang="0">
                  <a:pos x="276" y="147"/>
                </a:cxn>
                <a:cxn ang="0">
                  <a:pos x="202" y="46"/>
                </a:cxn>
                <a:cxn ang="0">
                  <a:pos x="174" y="46"/>
                </a:cxn>
                <a:cxn ang="0">
                  <a:pos x="147" y="27"/>
                </a:cxn>
                <a:cxn ang="0">
                  <a:pos x="138" y="0"/>
                </a:cxn>
                <a:cxn ang="0">
                  <a:pos x="101" y="9"/>
                </a:cxn>
                <a:cxn ang="0">
                  <a:pos x="82" y="27"/>
                </a:cxn>
                <a:cxn ang="0">
                  <a:pos x="64" y="55"/>
                </a:cxn>
                <a:cxn ang="0">
                  <a:pos x="46" y="55"/>
                </a:cxn>
                <a:cxn ang="0">
                  <a:pos x="18" y="73"/>
                </a:cxn>
                <a:cxn ang="0">
                  <a:pos x="9" y="101"/>
                </a:cxn>
              </a:cxnLst>
              <a:rect l="0" t="0" r="r" b="b"/>
              <a:pathLst>
                <a:path w="358" h="220">
                  <a:moveTo>
                    <a:pt x="9" y="101"/>
                  </a:moveTo>
                  <a:lnTo>
                    <a:pt x="0" y="92"/>
                  </a:lnTo>
                  <a:lnTo>
                    <a:pt x="0" y="119"/>
                  </a:lnTo>
                  <a:lnTo>
                    <a:pt x="55" y="147"/>
                  </a:lnTo>
                  <a:lnTo>
                    <a:pt x="110" y="147"/>
                  </a:lnTo>
                  <a:lnTo>
                    <a:pt x="119" y="174"/>
                  </a:lnTo>
                  <a:lnTo>
                    <a:pt x="119" y="193"/>
                  </a:lnTo>
                  <a:lnTo>
                    <a:pt x="156" y="220"/>
                  </a:lnTo>
                  <a:lnTo>
                    <a:pt x="174" y="220"/>
                  </a:lnTo>
                  <a:lnTo>
                    <a:pt x="211" y="193"/>
                  </a:lnTo>
                  <a:lnTo>
                    <a:pt x="294" y="211"/>
                  </a:lnTo>
                  <a:lnTo>
                    <a:pt x="331" y="211"/>
                  </a:lnTo>
                  <a:lnTo>
                    <a:pt x="349" y="184"/>
                  </a:lnTo>
                  <a:lnTo>
                    <a:pt x="358" y="184"/>
                  </a:lnTo>
                  <a:lnTo>
                    <a:pt x="312" y="147"/>
                  </a:lnTo>
                  <a:lnTo>
                    <a:pt x="276" y="147"/>
                  </a:lnTo>
                  <a:lnTo>
                    <a:pt x="202" y="46"/>
                  </a:lnTo>
                  <a:lnTo>
                    <a:pt x="174" y="46"/>
                  </a:lnTo>
                  <a:lnTo>
                    <a:pt x="147" y="27"/>
                  </a:lnTo>
                  <a:lnTo>
                    <a:pt x="138" y="0"/>
                  </a:lnTo>
                  <a:lnTo>
                    <a:pt x="101" y="9"/>
                  </a:lnTo>
                  <a:lnTo>
                    <a:pt x="82" y="27"/>
                  </a:lnTo>
                  <a:lnTo>
                    <a:pt x="64" y="55"/>
                  </a:lnTo>
                  <a:lnTo>
                    <a:pt x="46" y="55"/>
                  </a:lnTo>
                  <a:lnTo>
                    <a:pt x="18" y="73"/>
                  </a:lnTo>
                  <a:lnTo>
                    <a:pt x="9" y="10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82" name="Kırşehir"/>
            <p:cNvSpPr>
              <a:spLocks/>
            </p:cNvSpPr>
            <p:nvPr/>
          </p:nvSpPr>
          <p:spPr bwMode="auto">
            <a:xfrm>
              <a:off x="2720978" y="1634920"/>
              <a:ext cx="283808" cy="264785"/>
            </a:xfrm>
            <a:custGeom>
              <a:avLst/>
              <a:gdLst/>
              <a:ahLst/>
              <a:cxnLst>
                <a:cxn ang="0">
                  <a:pos x="460" y="147"/>
                </a:cxn>
                <a:cxn ang="0">
                  <a:pos x="441" y="111"/>
                </a:cxn>
                <a:cxn ang="0">
                  <a:pos x="395" y="65"/>
                </a:cxn>
                <a:cxn ang="0">
                  <a:pos x="368" y="65"/>
                </a:cxn>
                <a:cxn ang="0">
                  <a:pos x="304" y="0"/>
                </a:cxn>
                <a:cxn ang="0">
                  <a:pos x="267" y="19"/>
                </a:cxn>
                <a:cxn ang="0">
                  <a:pos x="230" y="37"/>
                </a:cxn>
                <a:cxn ang="0">
                  <a:pos x="202" y="83"/>
                </a:cxn>
                <a:cxn ang="0">
                  <a:pos x="175" y="184"/>
                </a:cxn>
                <a:cxn ang="0">
                  <a:pos x="147" y="212"/>
                </a:cxn>
                <a:cxn ang="0">
                  <a:pos x="83" y="212"/>
                </a:cxn>
                <a:cxn ang="0">
                  <a:pos x="55" y="184"/>
                </a:cxn>
                <a:cxn ang="0">
                  <a:pos x="37" y="202"/>
                </a:cxn>
                <a:cxn ang="0">
                  <a:pos x="18" y="239"/>
                </a:cxn>
                <a:cxn ang="0">
                  <a:pos x="0" y="248"/>
                </a:cxn>
                <a:cxn ang="0">
                  <a:pos x="46" y="276"/>
                </a:cxn>
                <a:cxn ang="0">
                  <a:pos x="64" y="294"/>
                </a:cxn>
                <a:cxn ang="0">
                  <a:pos x="101" y="313"/>
                </a:cxn>
                <a:cxn ang="0">
                  <a:pos x="202" y="414"/>
                </a:cxn>
                <a:cxn ang="0">
                  <a:pos x="267" y="469"/>
                </a:cxn>
                <a:cxn ang="0">
                  <a:pos x="267" y="478"/>
                </a:cxn>
                <a:cxn ang="0">
                  <a:pos x="340" y="515"/>
                </a:cxn>
                <a:cxn ang="0">
                  <a:pos x="377" y="515"/>
                </a:cxn>
                <a:cxn ang="0">
                  <a:pos x="423" y="432"/>
                </a:cxn>
                <a:cxn ang="0">
                  <a:pos x="460" y="432"/>
                </a:cxn>
                <a:cxn ang="0">
                  <a:pos x="524" y="396"/>
                </a:cxn>
                <a:cxn ang="0">
                  <a:pos x="524" y="368"/>
                </a:cxn>
                <a:cxn ang="0">
                  <a:pos x="506" y="359"/>
                </a:cxn>
                <a:cxn ang="0">
                  <a:pos x="506" y="313"/>
                </a:cxn>
                <a:cxn ang="0">
                  <a:pos x="515" y="285"/>
                </a:cxn>
                <a:cxn ang="0">
                  <a:pos x="487" y="258"/>
                </a:cxn>
                <a:cxn ang="0">
                  <a:pos x="497" y="239"/>
                </a:cxn>
                <a:cxn ang="0">
                  <a:pos x="543" y="230"/>
                </a:cxn>
                <a:cxn ang="0">
                  <a:pos x="552" y="202"/>
                </a:cxn>
                <a:cxn ang="0">
                  <a:pos x="497" y="184"/>
                </a:cxn>
                <a:cxn ang="0">
                  <a:pos x="460" y="147"/>
                </a:cxn>
              </a:cxnLst>
              <a:rect l="0" t="0" r="r" b="b"/>
              <a:pathLst>
                <a:path w="552" h="515">
                  <a:moveTo>
                    <a:pt x="460" y="147"/>
                  </a:moveTo>
                  <a:lnTo>
                    <a:pt x="441" y="111"/>
                  </a:lnTo>
                  <a:lnTo>
                    <a:pt x="395" y="65"/>
                  </a:lnTo>
                  <a:lnTo>
                    <a:pt x="368" y="65"/>
                  </a:lnTo>
                  <a:lnTo>
                    <a:pt x="304" y="0"/>
                  </a:lnTo>
                  <a:lnTo>
                    <a:pt x="267" y="19"/>
                  </a:lnTo>
                  <a:lnTo>
                    <a:pt x="230" y="37"/>
                  </a:lnTo>
                  <a:lnTo>
                    <a:pt x="202" y="83"/>
                  </a:lnTo>
                  <a:lnTo>
                    <a:pt x="175" y="184"/>
                  </a:lnTo>
                  <a:lnTo>
                    <a:pt x="147" y="212"/>
                  </a:lnTo>
                  <a:lnTo>
                    <a:pt x="83" y="212"/>
                  </a:lnTo>
                  <a:lnTo>
                    <a:pt x="55" y="184"/>
                  </a:lnTo>
                  <a:lnTo>
                    <a:pt x="37" y="202"/>
                  </a:lnTo>
                  <a:lnTo>
                    <a:pt x="18" y="239"/>
                  </a:lnTo>
                  <a:lnTo>
                    <a:pt x="0" y="248"/>
                  </a:lnTo>
                  <a:lnTo>
                    <a:pt x="46" y="276"/>
                  </a:lnTo>
                  <a:lnTo>
                    <a:pt x="64" y="294"/>
                  </a:lnTo>
                  <a:lnTo>
                    <a:pt x="101" y="313"/>
                  </a:lnTo>
                  <a:lnTo>
                    <a:pt x="202" y="414"/>
                  </a:lnTo>
                  <a:lnTo>
                    <a:pt x="267" y="469"/>
                  </a:lnTo>
                  <a:lnTo>
                    <a:pt x="267" y="478"/>
                  </a:lnTo>
                  <a:lnTo>
                    <a:pt x="340" y="515"/>
                  </a:lnTo>
                  <a:lnTo>
                    <a:pt x="377" y="515"/>
                  </a:lnTo>
                  <a:lnTo>
                    <a:pt x="423" y="432"/>
                  </a:lnTo>
                  <a:lnTo>
                    <a:pt x="460" y="432"/>
                  </a:lnTo>
                  <a:lnTo>
                    <a:pt x="524" y="396"/>
                  </a:lnTo>
                  <a:lnTo>
                    <a:pt x="524" y="368"/>
                  </a:lnTo>
                  <a:lnTo>
                    <a:pt x="506" y="359"/>
                  </a:lnTo>
                  <a:lnTo>
                    <a:pt x="506" y="313"/>
                  </a:lnTo>
                  <a:lnTo>
                    <a:pt x="515" y="285"/>
                  </a:lnTo>
                  <a:lnTo>
                    <a:pt x="487" y="258"/>
                  </a:lnTo>
                  <a:lnTo>
                    <a:pt x="497" y="239"/>
                  </a:lnTo>
                  <a:lnTo>
                    <a:pt x="543" y="230"/>
                  </a:lnTo>
                  <a:lnTo>
                    <a:pt x="552" y="202"/>
                  </a:lnTo>
                  <a:lnTo>
                    <a:pt x="497" y="184"/>
                  </a:lnTo>
                  <a:lnTo>
                    <a:pt x="460" y="14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56" name="Kırklareli"/>
            <p:cNvSpPr>
              <a:spLocks/>
            </p:cNvSpPr>
            <p:nvPr/>
          </p:nvSpPr>
          <p:spPr bwMode="auto">
            <a:xfrm>
              <a:off x="1439730" y="973216"/>
              <a:ext cx="278666" cy="235993"/>
            </a:xfrm>
            <a:custGeom>
              <a:avLst/>
              <a:gdLst/>
              <a:ahLst/>
              <a:cxnLst>
                <a:cxn ang="0">
                  <a:pos x="340" y="101"/>
                </a:cxn>
                <a:cxn ang="0">
                  <a:pos x="312" y="110"/>
                </a:cxn>
                <a:cxn ang="0">
                  <a:pos x="257" y="73"/>
                </a:cxn>
                <a:cxn ang="0">
                  <a:pos x="257" y="46"/>
                </a:cxn>
                <a:cxn ang="0">
                  <a:pos x="211" y="0"/>
                </a:cxn>
                <a:cxn ang="0">
                  <a:pos x="184" y="9"/>
                </a:cxn>
                <a:cxn ang="0">
                  <a:pos x="174" y="36"/>
                </a:cxn>
                <a:cxn ang="0">
                  <a:pos x="128" y="0"/>
                </a:cxn>
                <a:cxn ang="0">
                  <a:pos x="101" y="18"/>
                </a:cxn>
                <a:cxn ang="0">
                  <a:pos x="73" y="46"/>
                </a:cxn>
                <a:cxn ang="0">
                  <a:pos x="82" y="184"/>
                </a:cxn>
                <a:cxn ang="0">
                  <a:pos x="73" y="202"/>
                </a:cxn>
                <a:cxn ang="0">
                  <a:pos x="55" y="275"/>
                </a:cxn>
                <a:cxn ang="0">
                  <a:pos x="46" y="312"/>
                </a:cxn>
                <a:cxn ang="0">
                  <a:pos x="0" y="367"/>
                </a:cxn>
                <a:cxn ang="0">
                  <a:pos x="0" y="423"/>
                </a:cxn>
                <a:cxn ang="0">
                  <a:pos x="27" y="441"/>
                </a:cxn>
                <a:cxn ang="0">
                  <a:pos x="73" y="423"/>
                </a:cxn>
                <a:cxn ang="0">
                  <a:pos x="156" y="413"/>
                </a:cxn>
                <a:cxn ang="0">
                  <a:pos x="220" y="459"/>
                </a:cxn>
                <a:cxn ang="0">
                  <a:pos x="266" y="432"/>
                </a:cxn>
                <a:cxn ang="0">
                  <a:pos x="285" y="395"/>
                </a:cxn>
                <a:cxn ang="0">
                  <a:pos x="294" y="358"/>
                </a:cxn>
                <a:cxn ang="0">
                  <a:pos x="340" y="358"/>
                </a:cxn>
                <a:cxn ang="0">
                  <a:pos x="368" y="386"/>
                </a:cxn>
                <a:cxn ang="0">
                  <a:pos x="413" y="358"/>
                </a:cxn>
                <a:cxn ang="0">
                  <a:pos x="432" y="358"/>
                </a:cxn>
                <a:cxn ang="0">
                  <a:pos x="459" y="367"/>
                </a:cxn>
                <a:cxn ang="0">
                  <a:pos x="487" y="367"/>
                </a:cxn>
                <a:cxn ang="0">
                  <a:pos x="542" y="331"/>
                </a:cxn>
                <a:cxn ang="0">
                  <a:pos x="515" y="285"/>
                </a:cxn>
                <a:cxn ang="0">
                  <a:pos x="487" y="230"/>
                </a:cxn>
                <a:cxn ang="0">
                  <a:pos x="469" y="184"/>
                </a:cxn>
                <a:cxn ang="0">
                  <a:pos x="478" y="156"/>
                </a:cxn>
                <a:cxn ang="0">
                  <a:pos x="496" y="156"/>
                </a:cxn>
                <a:cxn ang="0">
                  <a:pos x="505" y="128"/>
                </a:cxn>
                <a:cxn ang="0">
                  <a:pos x="496" y="92"/>
                </a:cxn>
                <a:cxn ang="0">
                  <a:pos x="450" y="92"/>
                </a:cxn>
                <a:cxn ang="0">
                  <a:pos x="423" y="82"/>
                </a:cxn>
                <a:cxn ang="0">
                  <a:pos x="404" y="101"/>
                </a:cxn>
                <a:cxn ang="0">
                  <a:pos x="340" y="101"/>
                </a:cxn>
              </a:cxnLst>
              <a:rect l="0" t="0" r="r" b="b"/>
              <a:pathLst>
                <a:path w="542" h="459">
                  <a:moveTo>
                    <a:pt x="340" y="101"/>
                  </a:moveTo>
                  <a:lnTo>
                    <a:pt x="312" y="110"/>
                  </a:lnTo>
                  <a:lnTo>
                    <a:pt x="257" y="73"/>
                  </a:lnTo>
                  <a:lnTo>
                    <a:pt x="257" y="46"/>
                  </a:lnTo>
                  <a:lnTo>
                    <a:pt x="211" y="0"/>
                  </a:lnTo>
                  <a:lnTo>
                    <a:pt x="184" y="9"/>
                  </a:lnTo>
                  <a:lnTo>
                    <a:pt x="174" y="36"/>
                  </a:lnTo>
                  <a:lnTo>
                    <a:pt x="128" y="0"/>
                  </a:lnTo>
                  <a:lnTo>
                    <a:pt x="101" y="18"/>
                  </a:lnTo>
                  <a:lnTo>
                    <a:pt x="73" y="46"/>
                  </a:lnTo>
                  <a:lnTo>
                    <a:pt x="82" y="184"/>
                  </a:lnTo>
                  <a:lnTo>
                    <a:pt x="73" y="202"/>
                  </a:lnTo>
                  <a:lnTo>
                    <a:pt x="55" y="275"/>
                  </a:lnTo>
                  <a:lnTo>
                    <a:pt x="46" y="312"/>
                  </a:lnTo>
                  <a:lnTo>
                    <a:pt x="0" y="367"/>
                  </a:lnTo>
                  <a:lnTo>
                    <a:pt x="0" y="423"/>
                  </a:lnTo>
                  <a:lnTo>
                    <a:pt x="27" y="441"/>
                  </a:lnTo>
                  <a:lnTo>
                    <a:pt x="73" y="423"/>
                  </a:lnTo>
                  <a:lnTo>
                    <a:pt x="156" y="413"/>
                  </a:lnTo>
                  <a:lnTo>
                    <a:pt x="220" y="459"/>
                  </a:lnTo>
                  <a:lnTo>
                    <a:pt x="266" y="432"/>
                  </a:lnTo>
                  <a:lnTo>
                    <a:pt x="285" y="395"/>
                  </a:lnTo>
                  <a:lnTo>
                    <a:pt x="294" y="358"/>
                  </a:lnTo>
                  <a:lnTo>
                    <a:pt x="340" y="358"/>
                  </a:lnTo>
                  <a:lnTo>
                    <a:pt x="368" y="386"/>
                  </a:lnTo>
                  <a:lnTo>
                    <a:pt x="413" y="358"/>
                  </a:lnTo>
                  <a:lnTo>
                    <a:pt x="432" y="358"/>
                  </a:lnTo>
                  <a:lnTo>
                    <a:pt x="459" y="367"/>
                  </a:lnTo>
                  <a:lnTo>
                    <a:pt x="487" y="367"/>
                  </a:lnTo>
                  <a:lnTo>
                    <a:pt x="542" y="331"/>
                  </a:lnTo>
                  <a:lnTo>
                    <a:pt x="515" y="285"/>
                  </a:lnTo>
                  <a:lnTo>
                    <a:pt x="487" y="230"/>
                  </a:lnTo>
                  <a:lnTo>
                    <a:pt x="469" y="184"/>
                  </a:lnTo>
                  <a:lnTo>
                    <a:pt x="478" y="156"/>
                  </a:lnTo>
                  <a:lnTo>
                    <a:pt x="496" y="156"/>
                  </a:lnTo>
                  <a:lnTo>
                    <a:pt x="505" y="128"/>
                  </a:lnTo>
                  <a:lnTo>
                    <a:pt x="496" y="92"/>
                  </a:lnTo>
                  <a:lnTo>
                    <a:pt x="450" y="92"/>
                  </a:lnTo>
                  <a:lnTo>
                    <a:pt x="423" y="82"/>
                  </a:lnTo>
                  <a:lnTo>
                    <a:pt x="404" y="101"/>
                  </a:lnTo>
                  <a:lnTo>
                    <a:pt x="340" y="10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81" name="Kırıkkale"/>
            <p:cNvSpPr>
              <a:spLocks/>
            </p:cNvSpPr>
            <p:nvPr/>
          </p:nvSpPr>
          <p:spPr bwMode="auto">
            <a:xfrm>
              <a:off x="2688072" y="1507412"/>
              <a:ext cx="193833" cy="255016"/>
            </a:xfrm>
            <a:custGeom>
              <a:avLst/>
              <a:gdLst/>
              <a:ahLst/>
              <a:cxnLst>
                <a:cxn ang="0">
                  <a:pos x="340" y="119"/>
                </a:cxn>
                <a:cxn ang="0">
                  <a:pos x="303" y="55"/>
                </a:cxn>
                <a:cxn ang="0">
                  <a:pos x="294" y="9"/>
                </a:cxn>
                <a:cxn ang="0">
                  <a:pos x="285" y="9"/>
                </a:cxn>
                <a:cxn ang="0">
                  <a:pos x="266" y="0"/>
                </a:cxn>
                <a:cxn ang="0">
                  <a:pos x="239" y="9"/>
                </a:cxn>
                <a:cxn ang="0">
                  <a:pos x="230" y="18"/>
                </a:cxn>
                <a:cxn ang="0">
                  <a:pos x="211" y="37"/>
                </a:cxn>
                <a:cxn ang="0">
                  <a:pos x="184" y="46"/>
                </a:cxn>
                <a:cxn ang="0">
                  <a:pos x="174" y="92"/>
                </a:cxn>
                <a:cxn ang="0">
                  <a:pos x="156" y="101"/>
                </a:cxn>
                <a:cxn ang="0">
                  <a:pos x="156" y="138"/>
                </a:cxn>
                <a:cxn ang="0">
                  <a:pos x="165" y="156"/>
                </a:cxn>
                <a:cxn ang="0">
                  <a:pos x="147" y="184"/>
                </a:cxn>
                <a:cxn ang="0">
                  <a:pos x="110" y="175"/>
                </a:cxn>
                <a:cxn ang="0">
                  <a:pos x="73" y="193"/>
                </a:cxn>
                <a:cxn ang="0">
                  <a:pos x="46" y="230"/>
                </a:cxn>
                <a:cxn ang="0">
                  <a:pos x="9" y="230"/>
                </a:cxn>
                <a:cxn ang="0">
                  <a:pos x="0" y="303"/>
                </a:cxn>
                <a:cxn ang="0">
                  <a:pos x="27" y="340"/>
                </a:cxn>
                <a:cxn ang="0">
                  <a:pos x="27" y="386"/>
                </a:cxn>
                <a:cxn ang="0">
                  <a:pos x="9" y="414"/>
                </a:cxn>
                <a:cxn ang="0">
                  <a:pos x="9" y="441"/>
                </a:cxn>
                <a:cxn ang="0">
                  <a:pos x="46" y="469"/>
                </a:cxn>
                <a:cxn ang="0">
                  <a:pos x="55" y="496"/>
                </a:cxn>
                <a:cxn ang="0">
                  <a:pos x="64" y="496"/>
                </a:cxn>
                <a:cxn ang="0">
                  <a:pos x="82" y="487"/>
                </a:cxn>
                <a:cxn ang="0">
                  <a:pos x="101" y="450"/>
                </a:cxn>
                <a:cxn ang="0">
                  <a:pos x="119" y="432"/>
                </a:cxn>
                <a:cxn ang="0">
                  <a:pos x="147" y="460"/>
                </a:cxn>
                <a:cxn ang="0">
                  <a:pos x="211" y="460"/>
                </a:cxn>
                <a:cxn ang="0">
                  <a:pos x="239" y="432"/>
                </a:cxn>
                <a:cxn ang="0">
                  <a:pos x="266" y="331"/>
                </a:cxn>
                <a:cxn ang="0">
                  <a:pos x="294" y="276"/>
                </a:cxn>
                <a:cxn ang="0">
                  <a:pos x="331" y="267"/>
                </a:cxn>
                <a:cxn ang="0">
                  <a:pos x="368" y="248"/>
                </a:cxn>
                <a:cxn ang="0">
                  <a:pos x="340" y="211"/>
                </a:cxn>
                <a:cxn ang="0">
                  <a:pos x="340" y="193"/>
                </a:cxn>
                <a:cxn ang="0">
                  <a:pos x="377" y="193"/>
                </a:cxn>
                <a:cxn ang="0">
                  <a:pos x="377" y="147"/>
                </a:cxn>
                <a:cxn ang="0">
                  <a:pos x="340" y="119"/>
                </a:cxn>
              </a:cxnLst>
              <a:rect l="0" t="0" r="r" b="b"/>
              <a:pathLst>
                <a:path w="377" h="496">
                  <a:moveTo>
                    <a:pt x="340" y="119"/>
                  </a:moveTo>
                  <a:lnTo>
                    <a:pt x="303" y="55"/>
                  </a:lnTo>
                  <a:lnTo>
                    <a:pt x="294" y="9"/>
                  </a:lnTo>
                  <a:lnTo>
                    <a:pt x="285" y="9"/>
                  </a:lnTo>
                  <a:lnTo>
                    <a:pt x="266" y="0"/>
                  </a:lnTo>
                  <a:lnTo>
                    <a:pt x="239" y="9"/>
                  </a:lnTo>
                  <a:lnTo>
                    <a:pt x="230" y="18"/>
                  </a:lnTo>
                  <a:lnTo>
                    <a:pt x="211" y="37"/>
                  </a:lnTo>
                  <a:lnTo>
                    <a:pt x="184" y="46"/>
                  </a:lnTo>
                  <a:lnTo>
                    <a:pt x="174" y="92"/>
                  </a:lnTo>
                  <a:lnTo>
                    <a:pt x="156" y="101"/>
                  </a:lnTo>
                  <a:lnTo>
                    <a:pt x="156" y="138"/>
                  </a:lnTo>
                  <a:lnTo>
                    <a:pt x="165" y="156"/>
                  </a:lnTo>
                  <a:lnTo>
                    <a:pt x="147" y="184"/>
                  </a:lnTo>
                  <a:lnTo>
                    <a:pt x="110" y="175"/>
                  </a:lnTo>
                  <a:lnTo>
                    <a:pt x="73" y="193"/>
                  </a:lnTo>
                  <a:lnTo>
                    <a:pt x="46" y="230"/>
                  </a:lnTo>
                  <a:lnTo>
                    <a:pt x="9" y="230"/>
                  </a:lnTo>
                  <a:lnTo>
                    <a:pt x="0" y="303"/>
                  </a:lnTo>
                  <a:lnTo>
                    <a:pt x="27" y="340"/>
                  </a:lnTo>
                  <a:lnTo>
                    <a:pt x="27" y="386"/>
                  </a:lnTo>
                  <a:lnTo>
                    <a:pt x="9" y="414"/>
                  </a:lnTo>
                  <a:lnTo>
                    <a:pt x="9" y="441"/>
                  </a:lnTo>
                  <a:lnTo>
                    <a:pt x="46" y="469"/>
                  </a:lnTo>
                  <a:lnTo>
                    <a:pt x="55" y="496"/>
                  </a:lnTo>
                  <a:lnTo>
                    <a:pt x="64" y="496"/>
                  </a:lnTo>
                  <a:lnTo>
                    <a:pt x="82" y="487"/>
                  </a:lnTo>
                  <a:lnTo>
                    <a:pt x="101" y="450"/>
                  </a:lnTo>
                  <a:lnTo>
                    <a:pt x="119" y="432"/>
                  </a:lnTo>
                  <a:lnTo>
                    <a:pt x="147" y="460"/>
                  </a:lnTo>
                  <a:lnTo>
                    <a:pt x="211" y="460"/>
                  </a:lnTo>
                  <a:lnTo>
                    <a:pt x="239" y="432"/>
                  </a:lnTo>
                  <a:lnTo>
                    <a:pt x="266" y="331"/>
                  </a:lnTo>
                  <a:lnTo>
                    <a:pt x="294" y="276"/>
                  </a:lnTo>
                  <a:lnTo>
                    <a:pt x="331" y="267"/>
                  </a:lnTo>
                  <a:lnTo>
                    <a:pt x="368" y="248"/>
                  </a:lnTo>
                  <a:lnTo>
                    <a:pt x="340" y="211"/>
                  </a:lnTo>
                  <a:lnTo>
                    <a:pt x="340" y="193"/>
                  </a:lnTo>
                  <a:lnTo>
                    <a:pt x="377" y="193"/>
                  </a:lnTo>
                  <a:lnTo>
                    <a:pt x="377" y="147"/>
                  </a:lnTo>
                  <a:lnTo>
                    <a:pt x="340" y="11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90" name="Kayseri"/>
            <p:cNvSpPr>
              <a:spLocks/>
            </p:cNvSpPr>
            <p:nvPr/>
          </p:nvSpPr>
          <p:spPr bwMode="auto">
            <a:xfrm>
              <a:off x="3033063" y="1781451"/>
              <a:ext cx="359386" cy="354760"/>
            </a:xfrm>
            <a:custGeom>
              <a:avLst/>
              <a:gdLst/>
              <a:ahLst/>
              <a:cxnLst>
                <a:cxn ang="0">
                  <a:pos x="653" y="55"/>
                </a:cxn>
                <a:cxn ang="0">
                  <a:pos x="579" y="37"/>
                </a:cxn>
                <a:cxn ang="0">
                  <a:pos x="478" y="83"/>
                </a:cxn>
                <a:cxn ang="0">
                  <a:pos x="405" y="111"/>
                </a:cxn>
                <a:cxn ang="0">
                  <a:pos x="349" y="101"/>
                </a:cxn>
                <a:cxn ang="0">
                  <a:pos x="304" y="74"/>
                </a:cxn>
                <a:cxn ang="0">
                  <a:pos x="285" y="0"/>
                </a:cxn>
                <a:cxn ang="0">
                  <a:pos x="258" y="28"/>
                </a:cxn>
                <a:cxn ang="0">
                  <a:pos x="175" y="120"/>
                </a:cxn>
                <a:cxn ang="0">
                  <a:pos x="120" y="147"/>
                </a:cxn>
                <a:cxn ang="0">
                  <a:pos x="92" y="129"/>
                </a:cxn>
                <a:cxn ang="0">
                  <a:pos x="55" y="129"/>
                </a:cxn>
                <a:cxn ang="0">
                  <a:pos x="18" y="212"/>
                </a:cxn>
                <a:cxn ang="0">
                  <a:pos x="18" y="249"/>
                </a:cxn>
                <a:cxn ang="0">
                  <a:pos x="74" y="276"/>
                </a:cxn>
                <a:cxn ang="0">
                  <a:pos x="74" y="304"/>
                </a:cxn>
                <a:cxn ang="0">
                  <a:pos x="74" y="368"/>
                </a:cxn>
                <a:cxn ang="0">
                  <a:pos x="64" y="405"/>
                </a:cxn>
                <a:cxn ang="0">
                  <a:pos x="9" y="478"/>
                </a:cxn>
                <a:cxn ang="0">
                  <a:pos x="0" y="478"/>
                </a:cxn>
                <a:cxn ang="0">
                  <a:pos x="9" y="543"/>
                </a:cxn>
                <a:cxn ang="0">
                  <a:pos x="28" y="561"/>
                </a:cxn>
                <a:cxn ang="0">
                  <a:pos x="101" y="561"/>
                </a:cxn>
                <a:cxn ang="0">
                  <a:pos x="110" y="672"/>
                </a:cxn>
                <a:cxn ang="0">
                  <a:pos x="129" y="690"/>
                </a:cxn>
                <a:cxn ang="0">
                  <a:pos x="184" y="690"/>
                </a:cxn>
                <a:cxn ang="0">
                  <a:pos x="193" y="672"/>
                </a:cxn>
                <a:cxn ang="0">
                  <a:pos x="230" y="662"/>
                </a:cxn>
                <a:cxn ang="0">
                  <a:pos x="267" y="616"/>
                </a:cxn>
                <a:cxn ang="0">
                  <a:pos x="349" y="552"/>
                </a:cxn>
                <a:cxn ang="0">
                  <a:pos x="395" y="432"/>
                </a:cxn>
                <a:cxn ang="0">
                  <a:pos x="441" y="405"/>
                </a:cxn>
                <a:cxn ang="0">
                  <a:pos x="478" y="387"/>
                </a:cxn>
                <a:cxn ang="0">
                  <a:pos x="524" y="451"/>
                </a:cxn>
                <a:cxn ang="0">
                  <a:pos x="579" y="423"/>
                </a:cxn>
                <a:cxn ang="0">
                  <a:pos x="598" y="396"/>
                </a:cxn>
                <a:cxn ang="0">
                  <a:pos x="607" y="359"/>
                </a:cxn>
                <a:cxn ang="0">
                  <a:pos x="625" y="341"/>
                </a:cxn>
                <a:cxn ang="0">
                  <a:pos x="625" y="295"/>
                </a:cxn>
                <a:cxn ang="0">
                  <a:pos x="653" y="239"/>
                </a:cxn>
                <a:cxn ang="0">
                  <a:pos x="671" y="175"/>
                </a:cxn>
                <a:cxn ang="0">
                  <a:pos x="681" y="157"/>
                </a:cxn>
                <a:cxn ang="0">
                  <a:pos x="690" y="129"/>
                </a:cxn>
                <a:cxn ang="0">
                  <a:pos x="699" y="92"/>
                </a:cxn>
                <a:cxn ang="0">
                  <a:pos x="653" y="55"/>
                </a:cxn>
              </a:cxnLst>
              <a:rect l="0" t="0" r="r" b="b"/>
              <a:pathLst>
                <a:path w="699" h="690">
                  <a:moveTo>
                    <a:pt x="653" y="55"/>
                  </a:moveTo>
                  <a:lnTo>
                    <a:pt x="579" y="37"/>
                  </a:lnTo>
                  <a:lnTo>
                    <a:pt x="478" y="83"/>
                  </a:lnTo>
                  <a:lnTo>
                    <a:pt x="405" y="111"/>
                  </a:lnTo>
                  <a:lnTo>
                    <a:pt x="349" y="101"/>
                  </a:lnTo>
                  <a:lnTo>
                    <a:pt x="304" y="74"/>
                  </a:lnTo>
                  <a:lnTo>
                    <a:pt x="285" y="0"/>
                  </a:lnTo>
                  <a:lnTo>
                    <a:pt x="258" y="28"/>
                  </a:lnTo>
                  <a:lnTo>
                    <a:pt x="175" y="120"/>
                  </a:lnTo>
                  <a:lnTo>
                    <a:pt x="120" y="147"/>
                  </a:lnTo>
                  <a:lnTo>
                    <a:pt x="92" y="129"/>
                  </a:lnTo>
                  <a:lnTo>
                    <a:pt x="55" y="129"/>
                  </a:lnTo>
                  <a:lnTo>
                    <a:pt x="18" y="212"/>
                  </a:lnTo>
                  <a:lnTo>
                    <a:pt x="18" y="249"/>
                  </a:lnTo>
                  <a:lnTo>
                    <a:pt x="74" y="276"/>
                  </a:lnTo>
                  <a:lnTo>
                    <a:pt x="74" y="304"/>
                  </a:lnTo>
                  <a:lnTo>
                    <a:pt x="74" y="368"/>
                  </a:lnTo>
                  <a:lnTo>
                    <a:pt x="64" y="405"/>
                  </a:lnTo>
                  <a:lnTo>
                    <a:pt x="9" y="478"/>
                  </a:lnTo>
                  <a:lnTo>
                    <a:pt x="0" y="478"/>
                  </a:lnTo>
                  <a:lnTo>
                    <a:pt x="9" y="543"/>
                  </a:lnTo>
                  <a:lnTo>
                    <a:pt x="28" y="561"/>
                  </a:lnTo>
                  <a:lnTo>
                    <a:pt x="101" y="561"/>
                  </a:lnTo>
                  <a:lnTo>
                    <a:pt x="110" y="672"/>
                  </a:lnTo>
                  <a:lnTo>
                    <a:pt x="129" y="690"/>
                  </a:lnTo>
                  <a:lnTo>
                    <a:pt x="184" y="690"/>
                  </a:lnTo>
                  <a:lnTo>
                    <a:pt x="193" y="672"/>
                  </a:lnTo>
                  <a:lnTo>
                    <a:pt x="230" y="662"/>
                  </a:lnTo>
                  <a:lnTo>
                    <a:pt x="267" y="616"/>
                  </a:lnTo>
                  <a:lnTo>
                    <a:pt x="349" y="552"/>
                  </a:lnTo>
                  <a:lnTo>
                    <a:pt x="395" y="432"/>
                  </a:lnTo>
                  <a:lnTo>
                    <a:pt x="441" y="405"/>
                  </a:lnTo>
                  <a:lnTo>
                    <a:pt x="478" y="387"/>
                  </a:lnTo>
                  <a:lnTo>
                    <a:pt x="524" y="451"/>
                  </a:lnTo>
                  <a:lnTo>
                    <a:pt x="579" y="423"/>
                  </a:lnTo>
                  <a:lnTo>
                    <a:pt x="598" y="396"/>
                  </a:lnTo>
                  <a:lnTo>
                    <a:pt x="607" y="359"/>
                  </a:lnTo>
                  <a:lnTo>
                    <a:pt x="625" y="341"/>
                  </a:lnTo>
                  <a:lnTo>
                    <a:pt x="625" y="295"/>
                  </a:lnTo>
                  <a:lnTo>
                    <a:pt x="653" y="239"/>
                  </a:lnTo>
                  <a:lnTo>
                    <a:pt x="671" y="175"/>
                  </a:lnTo>
                  <a:lnTo>
                    <a:pt x="681" y="157"/>
                  </a:lnTo>
                  <a:lnTo>
                    <a:pt x="690" y="129"/>
                  </a:lnTo>
                  <a:lnTo>
                    <a:pt x="699" y="92"/>
                  </a:lnTo>
                  <a:lnTo>
                    <a:pt x="653" y="5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174" name="Kastamonu"/>
            <p:cNvSpPr>
              <a:spLocks/>
            </p:cNvSpPr>
            <p:nvPr/>
          </p:nvSpPr>
          <p:spPr bwMode="auto">
            <a:xfrm>
              <a:off x="2602724" y="1062677"/>
              <a:ext cx="368642" cy="317227"/>
            </a:xfrm>
            <a:custGeom>
              <a:avLst/>
              <a:gdLst/>
              <a:ahLst/>
              <a:cxnLst>
                <a:cxn ang="0">
                  <a:pos x="616" y="46"/>
                </a:cxn>
                <a:cxn ang="0">
                  <a:pos x="442" y="28"/>
                </a:cxn>
                <a:cxn ang="0">
                  <a:pos x="304" y="0"/>
                </a:cxn>
                <a:cxn ang="0">
                  <a:pos x="258" y="10"/>
                </a:cxn>
                <a:cxn ang="0">
                  <a:pos x="193" y="37"/>
                </a:cxn>
                <a:cxn ang="0">
                  <a:pos x="120" y="65"/>
                </a:cxn>
                <a:cxn ang="0">
                  <a:pos x="37" y="83"/>
                </a:cxn>
                <a:cxn ang="0">
                  <a:pos x="37" y="129"/>
                </a:cxn>
                <a:cxn ang="0">
                  <a:pos x="9" y="193"/>
                </a:cxn>
                <a:cxn ang="0">
                  <a:pos x="46" y="212"/>
                </a:cxn>
                <a:cxn ang="0">
                  <a:pos x="129" y="285"/>
                </a:cxn>
                <a:cxn ang="0">
                  <a:pos x="120" y="359"/>
                </a:cxn>
                <a:cxn ang="0">
                  <a:pos x="74" y="387"/>
                </a:cxn>
                <a:cxn ang="0">
                  <a:pos x="92" y="442"/>
                </a:cxn>
                <a:cxn ang="0">
                  <a:pos x="129" y="488"/>
                </a:cxn>
                <a:cxn ang="0">
                  <a:pos x="221" y="515"/>
                </a:cxn>
                <a:cxn ang="0">
                  <a:pos x="294" y="552"/>
                </a:cxn>
                <a:cxn ang="0">
                  <a:pos x="377" y="525"/>
                </a:cxn>
                <a:cxn ang="0">
                  <a:pos x="432" y="497"/>
                </a:cxn>
                <a:cxn ang="0">
                  <a:pos x="405" y="534"/>
                </a:cxn>
                <a:cxn ang="0">
                  <a:pos x="414" y="580"/>
                </a:cxn>
                <a:cxn ang="0">
                  <a:pos x="478" y="607"/>
                </a:cxn>
                <a:cxn ang="0">
                  <a:pos x="506" y="617"/>
                </a:cxn>
                <a:cxn ang="0">
                  <a:pos x="561" y="589"/>
                </a:cxn>
                <a:cxn ang="0">
                  <a:pos x="598" y="571"/>
                </a:cxn>
                <a:cxn ang="0">
                  <a:pos x="561" y="525"/>
                </a:cxn>
                <a:cxn ang="0">
                  <a:pos x="589" y="488"/>
                </a:cxn>
                <a:cxn ang="0">
                  <a:pos x="625" y="442"/>
                </a:cxn>
                <a:cxn ang="0">
                  <a:pos x="671" y="387"/>
                </a:cxn>
                <a:cxn ang="0">
                  <a:pos x="671" y="304"/>
                </a:cxn>
                <a:cxn ang="0">
                  <a:pos x="717" y="239"/>
                </a:cxn>
                <a:cxn ang="0">
                  <a:pos x="690" y="175"/>
                </a:cxn>
                <a:cxn ang="0">
                  <a:pos x="607" y="166"/>
                </a:cxn>
                <a:cxn ang="0">
                  <a:pos x="543" y="166"/>
                </a:cxn>
                <a:cxn ang="0">
                  <a:pos x="589" y="129"/>
                </a:cxn>
                <a:cxn ang="0">
                  <a:pos x="607" y="65"/>
                </a:cxn>
              </a:cxnLst>
              <a:rect l="0" t="0" r="r" b="b"/>
              <a:pathLst>
                <a:path w="717" h="617">
                  <a:moveTo>
                    <a:pt x="625" y="46"/>
                  </a:moveTo>
                  <a:lnTo>
                    <a:pt x="616" y="46"/>
                  </a:lnTo>
                  <a:lnTo>
                    <a:pt x="506" y="28"/>
                  </a:lnTo>
                  <a:lnTo>
                    <a:pt x="442" y="28"/>
                  </a:lnTo>
                  <a:lnTo>
                    <a:pt x="340" y="10"/>
                  </a:lnTo>
                  <a:lnTo>
                    <a:pt x="304" y="0"/>
                  </a:lnTo>
                  <a:lnTo>
                    <a:pt x="267" y="0"/>
                  </a:lnTo>
                  <a:lnTo>
                    <a:pt x="258" y="10"/>
                  </a:lnTo>
                  <a:lnTo>
                    <a:pt x="202" y="28"/>
                  </a:lnTo>
                  <a:lnTo>
                    <a:pt x="193" y="37"/>
                  </a:lnTo>
                  <a:lnTo>
                    <a:pt x="147" y="37"/>
                  </a:lnTo>
                  <a:lnTo>
                    <a:pt x="120" y="65"/>
                  </a:lnTo>
                  <a:lnTo>
                    <a:pt x="74" y="74"/>
                  </a:lnTo>
                  <a:lnTo>
                    <a:pt x="37" y="83"/>
                  </a:lnTo>
                  <a:lnTo>
                    <a:pt x="46" y="92"/>
                  </a:lnTo>
                  <a:lnTo>
                    <a:pt x="37" y="129"/>
                  </a:lnTo>
                  <a:lnTo>
                    <a:pt x="0" y="157"/>
                  </a:lnTo>
                  <a:lnTo>
                    <a:pt x="9" y="193"/>
                  </a:lnTo>
                  <a:lnTo>
                    <a:pt x="28" y="203"/>
                  </a:lnTo>
                  <a:lnTo>
                    <a:pt x="46" y="212"/>
                  </a:lnTo>
                  <a:lnTo>
                    <a:pt x="37" y="258"/>
                  </a:lnTo>
                  <a:lnTo>
                    <a:pt x="129" y="285"/>
                  </a:lnTo>
                  <a:lnTo>
                    <a:pt x="129" y="313"/>
                  </a:lnTo>
                  <a:lnTo>
                    <a:pt x="120" y="359"/>
                  </a:lnTo>
                  <a:lnTo>
                    <a:pt x="101" y="359"/>
                  </a:lnTo>
                  <a:lnTo>
                    <a:pt x="74" y="387"/>
                  </a:lnTo>
                  <a:lnTo>
                    <a:pt x="74" y="423"/>
                  </a:lnTo>
                  <a:lnTo>
                    <a:pt x="92" y="442"/>
                  </a:lnTo>
                  <a:lnTo>
                    <a:pt x="110" y="451"/>
                  </a:lnTo>
                  <a:lnTo>
                    <a:pt x="129" y="488"/>
                  </a:lnTo>
                  <a:lnTo>
                    <a:pt x="175" y="506"/>
                  </a:lnTo>
                  <a:lnTo>
                    <a:pt x="221" y="515"/>
                  </a:lnTo>
                  <a:lnTo>
                    <a:pt x="258" y="552"/>
                  </a:lnTo>
                  <a:lnTo>
                    <a:pt x="294" y="552"/>
                  </a:lnTo>
                  <a:lnTo>
                    <a:pt x="350" y="525"/>
                  </a:lnTo>
                  <a:lnTo>
                    <a:pt x="377" y="525"/>
                  </a:lnTo>
                  <a:lnTo>
                    <a:pt x="405" y="497"/>
                  </a:lnTo>
                  <a:lnTo>
                    <a:pt x="432" y="497"/>
                  </a:lnTo>
                  <a:lnTo>
                    <a:pt x="432" y="525"/>
                  </a:lnTo>
                  <a:lnTo>
                    <a:pt x="405" y="534"/>
                  </a:lnTo>
                  <a:lnTo>
                    <a:pt x="396" y="561"/>
                  </a:lnTo>
                  <a:lnTo>
                    <a:pt x="414" y="580"/>
                  </a:lnTo>
                  <a:lnTo>
                    <a:pt x="451" y="589"/>
                  </a:lnTo>
                  <a:lnTo>
                    <a:pt x="478" y="607"/>
                  </a:lnTo>
                  <a:lnTo>
                    <a:pt x="506" y="607"/>
                  </a:lnTo>
                  <a:lnTo>
                    <a:pt x="506" y="617"/>
                  </a:lnTo>
                  <a:lnTo>
                    <a:pt x="524" y="607"/>
                  </a:lnTo>
                  <a:lnTo>
                    <a:pt x="561" y="589"/>
                  </a:lnTo>
                  <a:lnTo>
                    <a:pt x="579" y="589"/>
                  </a:lnTo>
                  <a:lnTo>
                    <a:pt x="598" y="571"/>
                  </a:lnTo>
                  <a:lnTo>
                    <a:pt x="589" y="552"/>
                  </a:lnTo>
                  <a:lnTo>
                    <a:pt x="561" y="525"/>
                  </a:lnTo>
                  <a:lnTo>
                    <a:pt x="561" y="515"/>
                  </a:lnTo>
                  <a:lnTo>
                    <a:pt x="589" y="488"/>
                  </a:lnTo>
                  <a:lnTo>
                    <a:pt x="589" y="469"/>
                  </a:lnTo>
                  <a:lnTo>
                    <a:pt x="625" y="442"/>
                  </a:lnTo>
                  <a:lnTo>
                    <a:pt x="635" y="414"/>
                  </a:lnTo>
                  <a:lnTo>
                    <a:pt x="671" y="387"/>
                  </a:lnTo>
                  <a:lnTo>
                    <a:pt x="671" y="368"/>
                  </a:lnTo>
                  <a:lnTo>
                    <a:pt x="671" y="304"/>
                  </a:lnTo>
                  <a:lnTo>
                    <a:pt x="662" y="285"/>
                  </a:lnTo>
                  <a:lnTo>
                    <a:pt x="717" y="239"/>
                  </a:lnTo>
                  <a:lnTo>
                    <a:pt x="717" y="212"/>
                  </a:lnTo>
                  <a:lnTo>
                    <a:pt x="690" y="175"/>
                  </a:lnTo>
                  <a:lnTo>
                    <a:pt x="625" y="175"/>
                  </a:lnTo>
                  <a:lnTo>
                    <a:pt x="607" y="166"/>
                  </a:lnTo>
                  <a:lnTo>
                    <a:pt x="561" y="175"/>
                  </a:lnTo>
                  <a:lnTo>
                    <a:pt x="543" y="166"/>
                  </a:lnTo>
                  <a:lnTo>
                    <a:pt x="552" y="138"/>
                  </a:lnTo>
                  <a:lnTo>
                    <a:pt x="589" y="129"/>
                  </a:lnTo>
                  <a:lnTo>
                    <a:pt x="607" y="111"/>
                  </a:lnTo>
                  <a:lnTo>
                    <a:pt x="607" y="65"/>
                  </a:lnTo>
                  <a:lnTo>
                    <a:pt x="625" y="4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18" name="Kars"/>
            <p:cNvSpPr>
              <a:spLocks/>
            </p:cNvSpPr>
            <p:nvPr/>
          </p:nvSpPr>
          <p:spPr bwMode="auto">
            <a:xfrm>
              <a:off x="4418681" y="1280160"/>
              <a:ext cx="312086" cy="283808"/>
            </a:xfrm>
            <a:custGeom>
              <a:avLst/>
              <a:gdLst/>
              <a:ahLst/>
              <a:cxnLst>
                <a:cxn ang="0">
                  <a:pos x="561" y="10"/>
                </a:cxn>
                <a:cxn ang="0">
                  <a:pos x="552" y="0"/>
                </a:cxn>
                <a:cxn ang="0">
                  <a:pos x="506" y="46"/>
                </a:cxn>
                <a:cxn ang="0">
                  <a:pos x="469" y="65"/>
                </a:cxn>
                <a:cxn ang="0">
                  <a:pos x="441" y="37"/>
                </a:cxn>
                <a:cxn ang="0">
                  <a:pos x="404" y="28"/>
                </a:cxn>
                <a:cxn ang="0">
                  <a:pos x="386" y="37"/>
                </a:cxn>
                <a:cxn ang="0">
                  <a:pos x="349" y="28"/>
                </a:cxn>
                <a:cxn ang="0">
                  <a:pos x="322" y="74"/>
                </a:cxn>
                <a:cxn ang="0">
                  <a:pos x="312" y="111"/>
                </a:cxn>
                <a:cxn ang="0">
                  <a:pos x="312" y="129"/>
                </a:cxn>
                <a:cxn ang="0">
                  <a:pos x="285" y="157"/>
                </a:cxn>
                <a:cxn ang="0">
                  <a:pos x="220" y="157"/>
                </a:cxn>
                <a:cxn ang="0">
                  <a:pos x="211" y="184"/>
                </a:cxn>
                <a:cxn ang="0">
                  <a:pos x="184" y="212"/>
                </a:cxn>
                <a:cxn ang="0">
                  <a:pos x="156" y="230"/>
                </a:cxn>
                <a:cxn ang="0">
                  <a:pos x="138" y="258"/>
                </a:cxn>
                <a:cxn ang="0">
                  <a:pos x="147" y="295"/>
                </a:cxn>
                <a:cxn ang="0">
                  <a:pos x="82" y="350"/>
                </a:cxn>
                <a:cxn ang="0">
                  <a:pos x="0" y="387"/>
                </a:cxn>
                <a:cxn ang="0">
                  <a:pos x="0" y="405"/>
                </a:cxn>
                <a:cxn ang="0">
                  <a:pos x="27" y="423"/>
                </a:cxn>
                <a:cxn ang="0">
                  <a:pos x="46" y="442"/>
                </a:cxn>
                <a:cxn ang="0">
                  <a:pos x="92" y="460"/>
                </a:cxn>
                <a:cxn ang="0">
                  <a:pos x="110" y="479"/>
                </a:cxn>
                <a:cxn ang="0">
                  <a:pos x="138" y="479"/>
                </a:cxn>
                <a:cxn ang="0">
                  <a:pos x="174" y="525"/>
                </a:cxn>
                <a:cxn ang="0">
                  <a:pos x="202" y="552"/>
                </a:cxn>
                <a:cxn ang="0">
                  <a:pos x="239" y="552"/>
                </a:cxn>
                <a:cxn ang="0">
                  <a:pos x="266" y="543"/>
                </a:cxn>
                <a:cxn ang="0">
                  <a:pos x="368" y="497"/>
                </a:cxn>
                <a:cxn ang="0">
                  <a:pos x="404" y="488"/>
                </a:cxn>
                <a:cxn ang="0">
                  <a:pos x="460" y="488"/>
                </a:cxn>
                <a:cxn ang="0">
                  <a:pos x="478" y="433"/>
                </a:cxn>
                <a:cxn ang="0">
                  <a:pos x="506" y="414"/>
                </a:cxn>
                <a:cxn ang="0">
                  <a:pos x="542" y="423"/>
                </a:cxn>
                <a:cxn ang="0">
                  <a:pos x="588" y="414"/>
                </a:cxn>
                <a:cxn ang="0">
                  <a:pos x="607" y="405"/>
                </a:cxn>
                <a:cxn ang="0">
                  <a:pos x="607" y="387"/>
                </a:cxn>
                <a:cxn ang="0">
                  <a:pos x="598" y="377"/>
                </a:cxn>
                <a:cxn ang="0">
                  <a:pos x="598" y="350"/>
                </a:cxn>
                <a:cxn ang="0">
                  <a:pos x="561" y="313"/>
                </a:cxn>
                <a:cxn ang="0">
                  <a:pos x="561" y="258"/>
                </a:cxn>
                <a:cxn ang="0">
                  <a:pos x="533" y="249"/>
                </a:cxn>
                <a:cxn ang="0">
                  <a:pos x="570" y="221"/>
                </a:cxn>
                <a:cxn ang="0">
                  <a:pos x="579" y="194"/>
                </a:cxn>
                <a:cxn ang="0">
                  <a:pos x="579" y="166"/>
                </a:cxn>
                <a:cxn ang="0">
                  <a:pos x="598" y="129"/>
                </a:cxn>
                <a:cxn ang="0">
                  <a:pos x="579" y="74"/>
                </a:cxn>
                <a:cxn ang="0">
                  <a:pos x="561" y="56"/>
                </a:cxn>
                <a:cxn ang="0">
                  <a:pos x="561" y="10"/>
                </a:cxn>
              </a:cxnLst>
              <a:rect l="0" t="0" r="r" b="b"/>
              <a:pathLst>
                <a:path w="607" h="552">
                  <a:moveTo>
                    <a:pt x="561" y="10"/>
                  </a:moveTo>
                  <a:lnTo>
                    <a:pt x="552" y="0"/>
                  </a:lnTo>
                  <a:lnTo>
                    <a:pt x="506" y="46"/>
                  </a:lnTo>
                  <a:lnTo>
                    <a:pt x="469" y="65"/>
                  </a:lnTo>
                  <a:lnTo>
                    <a:pt x="441" y="37"/>
                  </a:lnTo>
                  <a:lnTo>
                    <a:pt x="404" y="28"/>
                  </a:lnTo>
                  <a:lnTo>
                    <a:pt x="386" y="37"/>
                  </a:lnTo>
                  <a:lnTo>
                    <a:pt x="349" y="28"/>
                  </a:lnTo>
                  <a:lnTo>
                    <a:pt x="322" y="74"/>
                  </a:lnTo>
                  <a:lnTo>
                    <a:pt x="312" y="111"/>
                  </a:lnTo>
                  <a:lnTo>
                    <a:pt x="312" y="129"/>
                  </a:lnTo>
                  <a:lnTo>
                    <a:pt x="285" y="157"/>
                  </a:lnTo>
                  <a:lnTo>
                    <a:pt x="220" y="157"/>
                  </a:lnTo>
                  <a:lnTo>
                    <a:pt x="211" y="184"/>
                  </a:lnTo>
                  <a:lnTo>
                    <a:pt x="184" y="212"/>
                  </a:lnTo>
                  <a:lnTo>
                    <a:pt x="156" y="230"/>
                  </a:lnTo>
                  <a:lnTo>
                    <a:pt x="138" y="258"/>
                  </a:lnTo>
                  <a:lnTo>
                    <a:pt x="147" y="295"/>
                  </a:lnTo>
                  <a:lnTo>
                    <a:pt x="82" y="350"/>
                  </a:lnTo>
                  <a:lnTo>
                    <a:pt x="0" y="387"/>
                  </a:lnTo>
                  <a:lnTo>
                    <a:pt x="0" y="405"/>
                  </a:lnTo>
                  <a:lnTo>
                    <a:pt x="27" y="423"/>
                  </a:lnTo>
                  <a:lnTo>
                    <a:pt x="46" y="442"/>
                  </a:lnTo>
                  <a:lnTo>
                    <a:pt x="92" y="460"/>
                  </a:lnTo>
                  <a:lnTo>
                    <a:pt x="110" y="479"/>
                  </a:lnTo>
                  <a:lnTo>
                    <a:pt x="138" y="479"/>
                  </a:lnTo>
                  <a:lnTo>
                    <a:pt x="174" y="525"/>
                  </a:lnTo>
                  <a:lnTo>
                    <a:pt x="202" y="552"/>
                  </a:lnTo>
                  <a:lnTo>
                    <a:pt x="239" y="552"/>
                  </a:lnTo>
                  <a:lnTo>
                    <a:pt x="266" y="543"/>
                  </a:lnTo>
                  <a:lnTo>
                    <a:pt x="368" y="497"/>
                  </a:lnTo>
                  <a:lnTo>
                    <a:pt x="404" y="488"/>
                  </a:lnTo>
                  <a:lnTo>
                    <a:pt x="460" y="488"/>
                  </a:lnTo>
                  <a:lnTo>
                    <a:pt x="478" y="433"/>
                  </a:lnTo>
                  <a:lnTo>
                    <a:pt x="506" y="414"/>
                  </a:lnTo>
                  <a:lnTo>
                    <a:pt x="542" y="423"/>
                  </a:lnTo>
                  <a:lnTo>
                    <a:pt x="588" y="414"/>
                  </a:lnTo>
                  <a:lnTo>
                    <a:pt x="607" y="405"/>
                  </a:lnTo>
                  <a:lnTo>
                    <a:pt x="607" y="387"/>
                  </a:lnTo>
                  <a:lnTo>
                    <a:pt x="598" y="377"/>
                  </a:lnTo>
                  <a:lnTo>
                    <a:pt x="598" y="350"/>
                  </a:lnTo>
                  <a:lnTo>
                    <a:pt x="561" y="313"/>
                  </a:lnTo>
                  <a:lnTo>
                    <a:pt x="561" y="258"/>
                  </a:lnTo>
                  <a:lnTo>
                    <a:pt x="533" y="249"/>
                  </a:lnTo>
                  <a:lnTo>
                    <a:pt x="570" y="221"/>
                  </a:lnTo>
                  <a:lnTo>
                    <a:pt x="579" y="194"/>
                  </a:lnTo>
                  <a:lnTo>
                    <a:pt x="579" y="166"/>
                  </a:lnTo>
                  <a:lnTo>
                    <a:pt x="598" y="129"/>
                  </a:lnTo>
                  <a:lnTo>
                    <a:pt x="579" y="74"/>
                  </a:lnTo>
                  <a:lnTo>
                    <a:pt x="561" y="56"/>
                  </a:lnTo>
                  <a:lnTo>
                    <a:pt x="561" y="1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75" name="Karabük"/>
            <p:cNvSpPr>
              <a:spLocks/>
            </p:cNvSpPr>
            <p:nvPr/>
          </p:nvSpPr>
          <p:spPr bwMode="auto">
            <a:xfrm>
              <a:off x="2465448" y="1195327"/>
              <a:ext cx="203601" cy="236506"/>
            </a:xfrm>
            <a:custGeom>
              <a:avLst/>
              <a:gdLst/>
              <a:ahLst/>
              <a:cxnLst>
                <a:cxn ang="0">
                  <a:pos x="396" y="27"/>
                </a:cxn>
                <a:cxn ang="0">
                  <a:pos x="304" y="0"/>
                </a:cxn>
                <a:cxn ang="0">
                  <a:pos x="276" y="37"/>
                </a:cxn>
                <a:cxn ang="0">
                  <a:pos x="239" y="55"/>
                </a:cxn>
                <a:cxn ang="0">
                  <a:pos x="184" y="55"/>
                </a:cxn>
                <a:cxn ang="0">
                  <a:pos x="129" y="92"/>
                </a:cxn>
                <a:cxn ang="0">
                  <a:pos x="102" y="119"/>
                </a:cxn>
                <a:cxn ang="0">
                  <a:pos x="65" y="119"/>
                </a:cxn>
                <a:cxn ang="0">
                  <a:pos x="56" y="147"/>
                </a:cxn>
                <a:cxn ang="0">
                  <a:pos x="28" y="165"/>
                </a:cxn>
                <a:cxn ang="0">
                  <a:pos x="28" y="184"/>
                </a:cxn>
                <a:cxn ang="0">
                  <a:pos x="0" y="211"/>
                </a:cxn>
                <a:cxn ang="0">
                  <a:pos x="0" y="230"/>
                </a:cxn>
                <a:cxn ang="0">
                  <a:pos x="10" y="248"/>
                </a:cxn>
                <a:cxn ang="0">
                  <a:pos x="74" y="257"/>
                </a:cxn>
                <a:cxn ang="0">
                  <a:pos x="102" y="267"/>
                </a:cxn>
                <a:cxn ang="0">
                  <a:pos x="102" y="303"/>
                </a:cxn>
                <a:cxn ang="0">
                  <a:pos x="157" y="331"/>
                </a:cxn>
                <a:cxn ang="0">
                  <a:pos x="175" y="340"/>
                </a:cxn>
                <a:cxn ang="0">
                  <a:pos x="184" y="395"/>
                </a:cxn>
                <a:cxn ang="0">
                  <a:pos x="175" y="414"/>
                </a:cxn>
                <a:cxn ang="0">
                  <a:pos x="221" y="414"/>
                </a:cxn>
                <a:cxn ang="0">
                  <a:pos x="239" y="432"/>
                </a:cxn>
                <a:cxn ang="0">
                  <a:pos x="276" y="450"/>
                </a:cxn>
                <a:cxn ang="0">
                  <a:pos x="304" y="460"/>
                </a:cxn>
                <a:cxn ang="0">
                  <a:pos x="322" y="441"/>
                </a:cxn>
                <a:cxn ang="0">
                  <a:pos x="377" y="432"/>
                </a:cxn>
                <a:cxn ang="0">
                  <a:pos x="396" y="405"/>
                </a:cxn>
                <a:cxn ang="0">
                  <a:pos x="387" y="386"/>
                </a:cxn>
                <a:cxn ang="0">
                  <a:pos x="341" y="349"/>
                </a:cxn>
                <a:cxn ang="0">
                  <a:pos x="350" y="340"/>
                </a:cxn>
                <a:cxn ang="0">
                  <a:pos x="377" y="303"/>
                </a:cxn>
                <a:cxn ang="0">
                  <a:pos x="396" y="230"/>
                </a:cxn>
                <a:cxn ang="0">
                  <a:pos x="377" y="193"/>
                </a:cxn>
                <a:cxn ang="0">
                  <a:pos x="359" y="184"/>
                </a:cxn>
                <a:cxn ang="0">
                  <a:pos x="341" y="165"/>
                </a:cxn>
                <a:cxn ang="0">
                  <a:pos x="341" y="129"/>
                </a:cxn>
                <a:cxn ang="0">
                  <a:pos x="368" y="101"/>
                </a:cxn>
                <a:cxn ang="0">
                  <a:pos x="387" y="101"/>
                </a:cxn>
                <a:cxn ang="0">
                  <a:pos x="396" y="55"/>
                </a:cxn>
                <a:cxn ang="0">
                  <a:pos x="396" y="27"/>
                </a:cxn>
              </a:cxnLst>
              <a:rect l="0" t="0" r="r" b="b"/>
              <a:pathLst>
                <a:path w="396" h="460">
                  <a:moveTo>
                    <a:pt x="396" y="27"/>
                  </a:moveTo>
                  <a:lnTo>
                    <a:pt x="304" y="0"/>
                  </a:lnTo>
                  <a:lnTo>
                    <a:pt x="276" y="37"/>
                  </a:lnTo>
                  <a:lnTo>
                    <a:pt x="239" y="55"/>
                  </a:lnTo>
                  <a:lnTo>
                    <a:pt x="184" y="55"/>
                  </a:lnTo>
                  <a:lnTo>
                    <a:pt x="129" y="92"/>
                  </a:lnTo>
                  <a:lnTo>
                    <a:pt x="102" y="119"/>
                  </a:lnTo>
                  <a:lnTo>
                    <a:pt x="65" y="119"/>
                  </a:lnTo>
                  <a:lnTo>
                    <a:pt x="56" y="147"/>
                  </a:lnTo>
                  <a:lnTo>
                    <a:pt x="28" y="165"/>
                  </a:lnTo>
                  <a:lnTo>
                    <a:pt x="28" y="184"/>
                  </a:lnTo>
                  <a:lnTo>
                    <a:pt x="0" y="211"/>
                  </a:lnTo>
                  <a:lnTo>
                    <a:pt x="0" y="230"/>
                  </a:lnTo>
                  <a:lnTo>
                    <a:pt x="10" y="248"/>
                  </a:lnTo>
                  <a:lnTo>
                    <a:pt x="74" y="257"/>
                  </a:lnTo>
                  <a:lnTo>
                    <a:pt x="102" y="267"/>
                  </a:lnTo>
                  <a:lnTo>
                    <a:pt x="102" y="303"/>
                  </a:lnTo>
                  <a:lnTo>
                    <a:pt x="157" y="331"/>
                  </a:lnTo>
                  <a:lnTo>
                    <a:pt x="175" y="340"/>
                  </a:lnTo>
                  <a:lnTo>
                    <a:pt x="184" y="395"/>
                  </a:lnTo>
                  <a:lnTo>
                    <a:pt x="175" y="414"/>
                  </a:lnTo>
                  <a:lnTo>
                    <a:pt x="221" y="414"/>
                  </a:lnTo>
                  <a:lnTo>
                    <a:pt x="239" y="432"/>
                  </a:lnTo>
                  <a:lnTo>
                    <a:pt x="276" y="450"/>
                  </a:lnTo>
                  <a:lnTo>
                    <a:pt x="304" y="460"/>
                  </a:lnTo>
                  <a:lnTo>
                    <a:pt x="322" y="441"/>
                  </a:lnTo>
                  <a:lnTo>
                    <a:pt x="377" y="432"/>
                  </a:lnTo>
                  <a:lnTo>
                    <a:pt x="396" y="405"/>
                  </a:lnTo>
                  <a:lnTo>
                    <a:pt x="387" y="386"/>
                  </a:lnTo>
                  <a:lnTo>
                    <a:pt x="341" y="349"/>
                  </a:lnTo>
                  <a:lnTo>
                    <a:pt x="350" y="340"/>
                  </a:lnTo>
                  <a:lnTo>
                    <a:pt x="377" y="303"/>
                  </a:lnTo>
                  <a:lnTo>
                    <a:pt x="396" y="230"/>
                  </a:lnTo>
                  <a:lnTo>
                    <a:pt x="377" y="193"/>
                  </a:lnTo>
                  <a:lnTo>
                    <a:pt x="359" y="184"/>
                  </a:lnTo>
                  <a:lnTo>
                    <a:pt x="341" y="165"/>
                  </a:lnTo>
                  <a:lnTo>
                    <a:pt x="341" y="129"/>
                  </a:lnTo>
                  <a:lnTo>
                    <a:pt x="368" y="101"/>
                  </a:lnTo>
                  <a:lnTo>
                    <a:pt x="387" y="101"/>
                  </a:lnTo>
                  <a:lnTo>
                    <a:pt x="396" y="55"/>
                  </a:lnTo>
                  <a:lnTo>
                    <a:pt x="396" y="2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231" name="Karaman"/>
            <p:cNvSpPr>
              <a:spLocks/>
            </p:cNvSpPr>
            <p:nvPr/>
          </p:nvSpPr>
          <p:spPr bwMode="auto">
            <a:xfrm>
              <a:off x="2517890" y="2230813"/>
              <a:ext cx="330595" cy="274039"/>
            </a:xfrm>
            <a:custGeom>
              <a:avLst/>
              <a:gdLst/>
              <a:ahLst/>
              <a:cxnLst>
                <a:cxn ang="0">
                  <a:pos x="441" y="0"/>
                </a:cxn>
                <a:cxn ang="0">
                  <a:pos x="423" y="9"/>
                </a:cxn>
                <a:cxn ang="0">
                  <a:pos x="404" y="55"/>
                </a:cxn>
                <a:cxn ang="0">
                  <a:pos x="340" y="74"/>
                </a:cxn>
                <a:cxn ang="0">
                  <a:pos x="266" y="55"/>
                </a:cxn>
                <a:cxn ang="0">
                  <a:pos x="165" y="74"/>
                </a:cxn>
                <a:cxn ang="0">
                  <a:pos x="128" y="129"/>
                </a:cxn>
                <a:cxn ang="0">
                  <a:pos x="101" y="147"/>
                </a:cxn>
                <a:cxn ang="0">
                  <a:pos x="55" y="184"/>
                </a:cxn>
                <a:cxn ang="0">
                  <a:pos x="73" y="211"/>
                </a:cxn>
                <a:cxn ang="0">
                  <a:pos x="101" y="230"/>
                </a:cxn>
                <a:cxn ang="0">
                  <a:pos x="110" y="285"/>
                </a:cxn>
                <a:cxn ang="0">
                  <a:pos x="82" y="331"/>
                </a:cxn>
                <a:cxn ang="0">
                  <a:pos x="18" y="386"/>
                </a:cxn>
                <a:cxn ang="0">
                  <a:pos x="0" y="386"/>
                </a:cxn>
                <a:cxn ang="0">
                  <a:pos x="0" y="423"/>
                </a:cxn>
                <a:cxn ang="0">
                  <a:pos x="18" y="469"/>
                </a:cxn>
                <a:cxn ang="0">
                  <a:pos x="73" y="524"/>
                </a:cxn>
                <a:cxn ang="0">
                  <a:pos x="73" y="533"/>
                </a:cxn>
                <a:cxn ang="0">
                  <a:pos x="156" y="524"/>
                </a:cxn>
                <a:cxn ang="0">
                  <a:pos x="229" y="515"/>
                </a:cxn>
                <a:cxn ang="0">
                  <a:pos x="257" y="478"/>
                </a:cxn>
                <a:cxn ang="0">
                  <a:pos x="303" y="478"/>
                </a:cxn>
                <a:cxn ang="0">
                  <a:pos x="303" y="451"/>
                </a:cxn>
                <a:cxn ang="0">
                  <a:pos x="248" y="432"/>
                </a:cxn>
                <a:cxn ang="0">
                  <a:pos x="211" y="386"/>
                </a:cxn>
                <a:cxn ang="0">
                  <a:pos x="211" y="349"/>
                </a:cxn>
                <a:cxn ang="0">
                  <a:pos x="248" y="331"/>
                </a:cxn>
                <a:cxn ang="0">
                  <a:pos x="266" y="340"/>
                </a:cxn>
                <a:cxn ang="0">
                  <a:pos x="294" y="322"/>
                </a:cxn>
                <a:cxn ang="0">
                  <a:pos x="294" y="294"/>
                </a:cxn>
                <a:cxn ang="0">
                  <a:pos x="321" y="294"/>
                </a:cxn>
                <a:cxn ang="0">
                  <a:pos x="358" y="267"/>
                </a:cxn>
                <a:cxn ang="0">
                  <a:pos x="441" y="239"/>
                </a:cxn>
                <a:cxn ang="0">
                  <a:pos x="561" y="230"/>
                </a:cxn>
                <a:cxn ang="0">
                  <a:pos x="643" y="184"/>
                </a:cxn>
                <a:cxn ang="0">
                  <a:pos x="588" y="92"/>
                </a:cxn>
                <a:cxn ang="0">
                  <a:pos x="515" y="28"/>
                </a:cxn>
                <a:cxn ang="0">
                  <a:pos x="478" y="18"/>
                </a:cxn>
                <a:cxn ang="0">
                  <a:pos x="441" y="0"/>
                </a:cxn>
              </a:cxnLst>
              <a:rect l="0" t="0" r="r" b="b"/>
              <a:pathLst>
                <a:path w="643" h="533">
                  <a:moveTo>
                    <a:pt x="441" y="0"/>
                  </a:moveTo>
                  <a:lnTo>
                    <a:pt x="423" y="9"/>
                  </a:lnTo>
                  <a:lnTo>
                    <a:pt x="404" y="55"/>
                  </a:lnTo>
                  <a:lnTo>
                    <a:pt x="340" y="74"/>
                  </a:lnTo>
                  <a:lnTo>
                    <a:pt x="266" y="55"/>
                  </a:lnTo>
                  <a:lnTo>
                    <a:pt x="165" y="74"/>
                  </a:lnTo>
                  <a:lnTo>
                    <a:pt x="128" y="129"/>
                  </a:lnTo>
                  <a:lnTo>
                    <a:pt x="101" y="147"/>
                  </a:lnTo>
                  <a:lnTo>
                    <a:pt x="55" y="184"/>
                  </a:lnTo>
                  <a:lnTo>
                    <a:pt x="73" y="211"/>
                  </a:lnTo>
                  <a:lnTo>
                    <a:pt x="101" y="230"/>
                  </a:lnTo>
                  <a:lnTo>
                    <a:pt x="110" y="285"/>
                  </a:lnTo>
                  <a:lnTo>
                    <a:pt x="82" y="331"/>
                  </a:lnTo>
                  <a:lnTo>
                    <a:pt x="18" y="386"/>
                  </a:lnTo>
                  <a:lnTo>
                    <a:pt x="0" y="386"/>
                  </a:lnTo>
                  <a:lnTo>
                    <a:pt x="0" y="423"/>
                  </a:lnTo>
                  <a:lnTo>
                    <a:pt x="18" y="469"/>
                  </a:lnTo>
                  <a:lnTo>
                    <a:pt x="73" y="524"/>
                  </a:lnTo>
                  <a:lnTo>
                    <a:pt x="73" y="533"/>
                  </a:lnTo>
                  <a:lnTo>
                    <a:pt x="156" y="524"/>
                  </a:lnTo>
                  <a:lnTo>
                    <a:pt x="229" y="515"/>
                  </a:lnTo>
                  <a:lnTo>
                    <a:pt x="257" y="478"/>
                  </a:lnTo>
                  <a:lnTo>
                    <a:pt x="303" y="478"/>
                  </a:lnTo>
                  <a:lnTo>
                    <a:pt x="303" y="451"/>
                  </a:lnTo>
                  <a:lnTo>
                    <a:pt x="248" y="432"/>
                  </a:lnTo>
                  <a:lnTo>
                    <a:pt x="211" y="386"/>
                  </a:lnTo>
                  <a:lnTo>
                    <a:pt x="211" y="349"/>
                  </a:lnTo>
                  <a:lnTo>
                    <a:pt x="248" y="331"/>
                  </a:lnTo>
                  <a:lnTo>
                    <a:pt x="266" y="340"/>
                  </a:lnTo>
                  <a:lnTo>
                    <a:pt x="294" y="322"/>
                  </a:lnTo>
                  <a:lnTo>
                    <a:pt x="294" y="294"/>
                  </a:lnTo>
                  <a:lnTo>
                    <a:pt x="321" y="294"/>
                  </a:lnTo>
                  <a:lnTo>
                    <a:pt x="358" y="267"/>
                  </a:lnTo>
                  <a:lnTo>
                    <a:pt x="441" y="239"/>
                  </a:lnTo>
                  <a:lnTo>
                    <a:pt x="561" y="230"/>
                  </a:lnTo>
                  <a:lnTo>
                    <a:pt x="643" y="184"/>
                  </a:lnTo>
                  <a:lnTo>
                    <a:pt x="588" y="92"/>
                  </a:lnTo>
                  <a:lnTo>
                    <a:pt x="515" y="28"/>
                  </a:lnTo>
                  <a:lnTo>
                    <a:pt x="478" y="18"/>
                  </a:lnTo>
                  <a:lnTo>
                    <a:pt x="441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201" name="Kahramanmaraş"/>
            <p:cNvSpPr>
              <a:spLocks/>
            </p:cNvSpPr>
            <p:nvPr/>
          </p:nvSpPr>
          <p:spPr bwMode="auto">
            <a:xfrm>
              <a:off x="3245919" y="1947005"/>
              <a:ext cx="312086" cy="354760"/>
            </a:xfrm>
            <a:custGeom>
              <a:avLst/>
              <a:gdLst/>
              <a:ahLst/>
              <a:cxnLst>
                <a:cxn ang="0">
                  <a:pos x="368" y="28"/>
                </a:cxn>
                <a:cxn ang="0">
                  <a:pos x="322" y="19"/>
                </a:cxn>
                <a:cxn ang="0">
                  <a:pos x="294" y="0"/>
                </a:cxn>
                <a:cxn ang="0">
                  <a:pos x="248" y="0"/>
                </a:cxn>
                <a:cxn ang="0">
                  <a:pos x="211" y="9"/>
                </a:cxn>
                <a:cxn ang="0">
                  <a:pos x="211" y="19"/>
                </a:cxn>
                <a:cxn ang="0">
                  <a:pos x="193" y="37"/>
                </a:cxn>
                <a:cxn ang="0">
                  <a:pos x="184" y="74"/>
                </a:cxn>
                <a:cxn ang="0">
                  <a:pos x="165" y="101"/>
                </a:cxn>
                <a:cxn ang="0">
                  <a:pos x="110" y="129"/>
                </a:cxn>
                <a:cxn ang="0">
                  <a:pos x="83" y="166"/>
                </a:cxn>
                <a:cxn ang="0">
                  <a:pos x="46" y="313"/>
                </a:cxn>
                <a:cxn ang="0">
                  <a:pos x="27" y="396"/>
                </a:cxn>
                <a:cxn ang="0">
                  <a:pos x="27" y="442"/>
                </a:cxn>
                <a:cxn ang="0">
                  <a:pos x="27" y="506"/>
                </a:cxn>
                <a:cxn ang="0">
                  <a:pos x="0" y="543"/>
                </a:cxn>
                <a:cxn ang="0">
                  <a:pos x="18" y="561"/>
                </a:cxn>
                <a:cxn ang="0">
                  <a:pos x="27" y="598"/>
                </a:cxn>
                <a:cxn ang="0">
                  <a:pos x="64" y="616"/>
                </a:cxn>
                <a:cxn ang="0">
                  <a:pos x="129" y="607"/>
                </a:cxn>
                <a:cxn ang="0">
                  <a:pos x="184" y="653"/>
                </a:cxn>
                <a:cxn ang="0">
                  <a:pos x="202" y="662"/>
                </a:cxn>
                <a:cxn ang="0">
                  <a:pos x="221" y="653"/>
                </a:cxn>
                <a:cxn ang="0">
                  <a:pos x="257" y="616"/>
                </a:cxn>
                <a:cxn ang="0">
                  <a:pos x="267" y="626"/>
                </a:cxn>
                <a:cxn ang="0">
                  <a:pos x="285" y="681"/>
                </a:cxn>
                <a:cxn ang="0">
                  <a:pos x="303" y="690"/>
                </a:cxn>
                <a:cxn ang="0">
                  <a:pos x="322" y="672"/>
                </a:cxn>
                <a:cxn ang="0">
                  <a:pos x="395" y="626"/>
                </a:cxn>
                <a:cxn ang="0">
                  <a:pos x="451" y="626"/>
                </a:cxn>
                <a:cxn ang="0">
                  <a:pos x="487" y="598"/>
                </a:cxn>
                <a:cxn ang="0">
                  <a:pos x="506" y="598"/>
                </a:cxn>
                <a:cxn ang="0">
                  <a:pos x="542" y="598"/>
                </a:cxn>
                <a:cxn ang="0">
                  <a:pos x="561" y="580"/>
                </a:cxn>
                <a:cxn ang="0">
                  <a:pos x="460" y="497"/>
                </a:cxn>
                <a:cxn ang="0">
                  <a:pos x="460" y="451"/>
                </a:cxn>
                <a:cxn ang="0">
                  <a:pos x="533" y="386"/>
                </a:cxn>
                <a:cxn ang="0">
                  <a:pos x="552" y="350"/>
                </a:cxn>
                <a:cxn ang="0">
                  <a:pos x="561" y="350"/>
                </a:cxn>
                <a:cxn ang="0">
                  <a:pos x="588" y="267"/>
                </a:cxn>
                <a:cxn ang="0">
                  <a:pos x="607" y="212"/>
                </a:cxn>
                <a:cxn ang="0">
                  <a:pos x="607" y="166"/>
                </a:cxn>
                <a:cxn ang="0">
                  <a:pos x="598" y="156"/>
                </a:cxn>
                <a:cxn ang="0">
                  <a:pos x="506" y="110"/>
                </a:cxn>
                <a:cxn ang="0">
                  <a:pos x="469" y="65"/>
                </a:cxn>
                <a:cxn ang="0">
                  <a:pos x="386" y="65"/>
                </a:cxn>
                <a:cxn ang="0">
                  <a:pos x="386" y="55"/>
                </a:cxn>
                <a:cxn ang="0">
                  <a:pos x="377" y="28"/>
                </a:cxn>
                <a:cxn ang="0">
                  <a:pos x="368" y="28"/>
                </a:cxn>
              </a:cxnLst>
              <a:rect l="0" t="0" r="r" b="b"/>
              <a:pathLst>
                <a:path w="607" h="690">
                  <a:moveTo>
                    <a:pt x="368" y="28"/>
                  </a:moveTo>
                  <a:lnTo>
                    <a:pt x="322" y="19"/>
                  </a:lnTo>
                  <a:lnTo>
                    <a:pt x="294" y="0"/>
                  </a:lnTo>
                  <a:lnTo>
                    <a:pt x="248" y="0"/>
                  </a:lnTo>
                  <a:lnTo>
                    <a:pt x="211" y="9"/>
                  </a:lnTo>
                  <a:lnTo>
                    <a:pt x="211" y="19"/>
                  </a:lnTo>
                  <a:lnTo>
                    <a:pt x="193" y="37"/>
                  </a:lnTo>
                  <a:lnTo>
                    <a:pt x="184" y="74"/>
                  </a:lnTo>
                  <a:lnTo>
                    <a:pt x="165" y="101"/>
                  </a:lnTo>
                  <a:lnTo>
                    <a:pt x="110" y="129"/>
                  </a:lnTo>
                  <a:lnTo>
                    <a:pt x="83" y="166"/>
                  </a:lnTo>
                  <a:lnTo>
                    <a:pt x="46" y="313"/>
                  </a:lnTo>
                  <a:lnTo>
                    <a:pt x="27" y="396"/>
                  </a:lnTo>
                  <a:lnTo>
                    <a:pt x="27" y="442"/>
                  </a:lnTo>
                  <a:lnTo>
                    <a:pt x="27" y="506"/>
                  </a:lnTo>
                  <a:lnTo>
                    <a:pt x="0" y="543"/>
                  </a:lnTo>
                  <a:lnTo>
                    <a:pt x="18" y="561"/>
                  </a:lnTo>
                  <a:lnTo>
                    <a:pt x="27" y="598"/>
                  </a:lnTo>
                  <a:lnTo>
                    <a:pt x="64" y="616"/>
                  </a:lnTo>
                  <a:lnTo>
                    <a:pt x="129" y="607"/>
                  </a:lnTo>
                  <a:lnTo>
                    <a:pt x="184" y="653"/>
                  </a:lnTo>
                  <a:lnTo>
                    <a:pt x="202" y="662"/>
                  </a:lnTo>
                  <a:lnTo>
                    <a:pt x="221" y="653"/>
                  </a:lnTo>
                  <a:lnTo>
                    <a:pt x="257" y="616"/>
                  </a:lnTo>
                  <a:lnTo>
                    <a:pt x="267" y="626"/>
                  </a:lnTo>
                  <a:lnTo>
                    <a:pt x="285" y="681"/>
                  </a:lnTo>
                  <a:lnTo>
                    <a:pt x="303" y="690"/>
                  </a:lnTo>
                  <a:lnTo>
                    <a:pt x="322" y="672"/>
                  </a:lnTo>
                  <a:lnTo>
                    <a:pt x="395" y="626"/>
                  </a:lnTo>
                  <a:lnTo>
                    <a:pt x="451" y="626"/>
                  </a:lnTo>
                  <a:lnTo>
                    <a:pt x="487" y="598"/>
                  </a:lnTo>
                  <a:lnTo>
                    <a:pt x="506" y="598"/>
                  </a:lnTo>
                  <a:lnTo>
                    <a:pt x="542" y="598"/>
                  </a:lnTo>
                  <a:lnTo>
                    <a:pt x="561" y="580"/>
                  </a:lnTo>
                  <a:lnTo>
                    <a:pt x="460" y="497"/>
                  </a:lnTo>
                  <a:lnTo>
                    <a:pt x="460" y="451"/>
                  </a:lnTo>
                  <a:lnTo>
                    <a:pt x="533" y="386"/>
                  </a:lnTo>
                  <a:lnTo>
                    <a:pt x="552" y="350"/>
                  </a:lnTo>
                  <a:lnTo>
                    <a:pt x="561" y="350"/>
                  </a:lnTo>
                  <a:lnTo>
                    <a:pt x="588" y="267"/>
                  </a:lnTo>
                  <a:lnTo>
                    <a:pt x="607" y="212"/>
                  </a:lnTo>
                  <a:lnTo>
                    <a:pt x="607" y="166"/>
                  </a:lnTo>
                  <a:lnTo>
                    <a:pt x="598" y="156"/>
                  </a:lnTo>
                  <a:lnTo>
                    <a:pt x="506" y="110"/>
                  </a:lnTo>
                  <a:lnTo>
                    <a:pt x="469" y="65"/>
                  </a:lnTo>
                  <a:lnTo>
                    <a:pt x="386" y="65"/>
                  </a:lnTo>
                  <a:lnTo>
                    <a:pt x="386" y="55"/>
                  </a:lnTo>
                  <a:lnTo>
                    <a:pt x="377" y="28"/>
                  </a:lnTo>
                  <a:lnTo>
                    <a:pt x="368" y="2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54" name="İzmir"/>
            <p:cNvSpPr>
              <a:spLocks/>
            </p:cNvSpPr>
            <p:nvPr/>
          </p:nvSpPr>
          <p:spPr bwMode="auto">
            <a:xfrm>
              <a:off x="1240756" y="1682221"/>
              <a:ext cx="473012" cy="387665"/>
            </a:xfrm>
            <a:custGeom>
              <a:avLst/>
              <a:gdLst/>
              <a:ahLst/>
              <a:cxnLst>
                <a:cxn ang="0">
                  <a:pos x="497" y="0"/>
                </a:cxn>
                <a:cxn ang="0">
                  <a:pos x="405" y="28"/>
                </a:cxn>
                <a:cxn ang="0">
                  <a:pos x="341" y="74"/>
                </a:cxn>
                <a:cxn ang="0">
                  <a:pos x="276" y="110"/>
                </a:cxn>
                <a:cxn ang="0">
                  <a:pos x="304" y="156"/>
                </a:cxn>
                <a:cxn ang="0">
                  <a:pos x="276" y="184"/>
                </a:cxn>
                <a:cxn ang="0">
                  <a:pos x="304" y="230"/>
                </a:cxn>
                <a:cxn ang="0">
                  <a:pos x="368" y="230"/>
                </a:cxn>
                <a:cxn ang="0">
                  <a:pos x="331" y="267"/>
                </a:cxn>
                <a:cxn ang="0">
                  <a:pos x="295" y="322"/>
                </a:cxn>
                <a:cxn ang="0">
                  <a:pos x="239" y="340"/>
                </a:cxn>
                <a:cxn ang="0">
                  <a:pos x="276" y="386"/>
                </a:cxn>
                <a:cxn ang="0">
                  <a:pos x="313" y="469"/>
                </a:cxn>
                <a:cxn ang="0">
                  <a:pos x="377" y="469"/>
                </a:cxn>
                <a:cxn ang="0">
                  <a:pos x="331" y="478"/>
                </a:cxn>
                <a:cxn ang="0">
                  <a:pos x="221" y="488"/>
                </a:cxn>
                <a:cxn ang="0">
                  <a:pos x="193" y="488"/>
                </a:cxn>
                <a:cxn ang="0">
                  <a:pos x="193" y="524"/>
                </a:cxn>
                <a:cxn ang="0">
                  <a:pos x="175" y="488"/>
                </a:cxn>
                <a:cxn ang="0">
                  <a:pos x="166" y="442"/>
                </a:cxn>
                <a:cxn ang="0">
                  <a:pos x="175" y="414"/>
                </a:cxn>
                <a:cxn ang="0">
                  <a:pos x="157" y="359"/>
                </a:cxn>
                <a:cxn ang="0">
                  <a:pos x="111" y="322"/>
                </a:cxn>
                <a:cxn ang="0">
                  <a:pos x="74" y="377"/>
                </a:cxn>
                <a:cxn ang="0">
                  <a:pos x="83" y="432"/>
                </a:cxn>
                <a:cxn ang="0">
                  <a:pos x="120" y="460"/>
                </a:cxn>
                <a:cxn ang="0">
                  <a:pos x="111" y="497"/>
                </a:cxn>
                <a:cxn ang="0">
                  <a:pos x="46" y="506"/>
                </a:cxn>
                <a:cxn ang="0">
                  <a:pos x="10" y="524"/>
                </a:cxn>
                <a:cxn ang="0">
                  <a:pos x="28" y="543"/>
                </a:cxn>
                <a:cxn ang="0">
                  <a:pos x="65" y="552"/>
                </a:cxn>
                <a:cxn ang="0">
                  <a:pos x="120" y="589"/>
                </a:cxn>
                <a:cxn ang="0">
                  <a:pos x="148" y="616"/>
                </a:cxn>
                <a:cxn ang="0">
                  <a:pos x="221" y="580"/>
                </a:cxn>
                <a:cxn ang="0">
                  <a:pos x="249" y="662"/>
                </a:cxn>
                <a:cxn ang="0">
                  <a:pos x="304" y="653"/>
                </a:cxn>
                <a:cxn ang="0">
                  <a:pos x="405" y="708"/>
                </a:cxn>
                <a:cxn ang="0">
                  <a:pos x="405" y="754"/>
                </a:cxn>
                <a:cxn ang="0">
                  <a:pos x="469" y="754"/>
                </a:cxn>
                <a:cxn ang="0">
                  <a:pos x="561" y="717"/>
                </a:cxn>
                <a:cxn ang="0">
                  <a:pos x="635" y="745"/>
                </a:cxn>
                <a:cxn ang="0">
                  <a:pos x="699" y="717"/>
                </a:cxn>
                <a:cxn ang="0">
                  <a:pos x="892" y="708"/>
                </a:cxn>
                <a:cxn ang="0">
                  <a:pos x="892" y="607"/>
                </a:cxn>
                <a:cxn ang="0">
                  <a:pos x="819" y="580"/>
                </a:cxn>
                <a:cxn ang="0">
                  <a:pos x="745" y="552"/>
                </a:cxn>
                <a:cxn ang="0">
                  <a:pos x="663" y="552"/>
                </a:cxn>
                <a:cxn ang="0">
                  <a:pos x="626" y="543"/>
                </a:cxn>
                <a:cxn ang="0">
                  <a:pos x="589" y="497"/>
                </a:cxn>
                <a:cxn ang="0">
                  <a:pos x="552" y="478"/>
                </a:cxn>
                <a:cxn ang="0">
                  <a:pos x="460" y="442"/>
                </a:cxn>
                <a:cxn ang="0">
                  <a:pos x="423" y="377"/>
                </a:cxn>
                <a:cxn ang="0">
                  <a:pos x="460" y="304"/>
                </a:cxn>
                <a:cxn ang="0">
                  <a:pos x="479" y="239"/>
                </a:cxn>
                <a:cxn ang="0">
                  <a:pos x="552" y="212"/>
                </a:cxn>
                <a:cxn ang="0">
                  <a:pos x="534" y="147"/>
                </a:cxn>
                <a:cxn ang="0">
                  <a:pos x="525" y="64"/>
                </a:cxn>
              </a:cxnLst>
              <a:rect l="0" t="0" r="r" b="b"/>
              <a:pathLst>
                <a:path w="920" h="754">
                  <a:moveTo>
                    <a:pt x="525" y="28"/>
                  </a:moveTo>
                  <a:lnTo>
                    <a:pt x="497" y="0"/>
                  </a:lnTo>
                  <a:lnTo>
                    <a:pt x="451" y="0"/>
                  </a:lnTo>
                  <a:lnTo>
                    <a:pt x="405" y="28"/>
                  </a:lnTo>
                  <a:lnTo>
                    <a:pt x="387" y="28"/>
                  </a:lnTo>
                  <a:lnTo>
                    <a:pt x="341" y="74"/>
                  </a:lnTo>
                  <a:lnTo>
                    <a:pt x="313" y="92"/>
                  </a:lnTo>
                  <a:lnTo>
                    <a:pt x="276" y="110"/>
                  </a:lnTo>
                  <a:lnTo>
                    <a:pt x="304" y="129"/>
                  </a:lnTo>
                  <a:lnTo>
                    <a:pt x="304" y="156"/>
                  </a:lnTo>
                  <a:lnTo>
                    <a:pt x="285" y="156"/>
                  </a:lnTo>
                  <a:lnTo>
                    <a:pt x="276" y="184"/>
                  </a:lnTo>
                  <a:lnTo>
                    <a:pt x="276" y="212"/>
                  </a:lnTo>
                  <a:lnTo>
                    <a:pt x="304" y="230"/>
                  </a:lnTo>
                  <a:lnTo>
                    <a:pt x="331" y="221"/>
                  </a:lnTo>
                  <a:lnTo>
                    <a:pt x="368" y="230"/>
                  </a:lnTo>
                  <a:lnTo>
                    <a:pt x="368" y="258"/>
                  </a:lnTo>
                  <a:lnTo>
                    <a:pt x="331" y="267"/>
                  </a:lnTo>
                  <a:lnTo>
                    <a:pt x="313" y="304"/>
                  </a:lnTo>
                  <a:lnTo>
                    <a:pt x="295" y="322"/>
                  </a:lnTo>
                  <a:lnTo>
                    <a:pt x="258" y="313"/>
                  </a:lnTo>
                  <a:lnTo>
                    <a:pt x="239" y="340"/>
                  </a:lnTo>
                  <a:lnTo>
                    <a:pt x="249" y="377"/>
                  </a:lnTo>
                  <a:lnTo>
                    <a:pt x="276" y="386"/>
                  </a:lnTo>
                  <a:lnTo>
                    <a:pt x="285" y="442"/>
                  </a:lnTo>
                  <a:lnTo>
                    <a:pt x="313" y="469"/>
                  </a:lnTo>
                  <a:lnTo>
                    <a:pt x="359" y="460"/>
                  </a:lnTo>
                  <a:lnTo>
                    <a:pt x="377" y="469"/>
                  </a:lnTo>
                  <a:lnTo>
                    <a:pt x="368" y="478"/>
                  </a:lnTo>
                  <a:lnTo>
                    <a:pt x="331" y="478"/>
                  </a:lnTo>
                  <a:lnTo>
                    <a:pt x="239" y="497"/>
                  </a:lnTo>
                  <a:lnTo>
                    <a:pt x="221" y="488"/>
                  </a:lnTo>
                  <a:lnTo>
                    <a:pt x="212" y="469"/>
                  </a:lnTo>
                  <a:lnTo>
                    <a:pt x="193" y="488"/>
                  </a:lnTo>
                  <a:lnTo>
                    <a:pt x="193" y="506"/>
                  </a:lnTo>
                  <a:lnTo>
                    <a:pt x="193" y="524"/>
                  </a:lnTo>
                  <a:lnTo>
                    <a:pt x="175" y="515"/>
                  </a:lnTo>
                  <a:lnTo>
                    <a:pt x="175" y="488"/>
                  </a:lnTo>
                  <a:lnTo>
                    <a:pt x="157" y="469"/>
                  </a:lnTo>
                  <a:lnTo>
                    <a:pt x="166" y="442"/>
                  </a:lnTo>
                  <a:lnTo>
                    <a:pt x="184" y="442"/>
                  </a:lnTo>
                  <a:lnTo>
                    <a:pt x="175" y="414"/>
                  </a:lnTo>
                  <a:lnTo>
                    <a:pt x="148" y="377"/>
                  </a:lnTo>
                  <a:lnTo>
                    <a:pt x="157" y="359"/>
                  </a:lnTo>
                  <a:lnTo>
                    <a:pt x="129" y="331"/>
                  </a:lnTo>
                  <a:lnTo>
                    <a:pt x="111" y="322"/>
                  </a:lnTo>
                  <a:lnTo>
                    <a:pt x="83" y="331"/>
                  </a:lnTo>
                  <a:lnTo>
                    <a:pt x="74" y="377"/>
                  </a:lnTo>
                  <a:lnTo>
                    <a:pt x="83" y="414"/>
                  </a:lnTo>
                  <a:lnTo>
                    <a:pt x="83" y="432"/>
                  </a:lnTo>
                  <a:lnTo>
                    <a:pt x="111" y="442"/>
                  </a:lnTo>
                  <a:lnTo>
                    <a:pt x="120" y="460"/>
                  </a:lnTo>
                  <a:lnTo>
                    <a:pt x="111" y="469"/>
                  </a:lnTo>
                  <a:lnTo>
                    <a:pt x="111" y="497"/>
                  </a:lnTo>
                  <a:lnTo>
                    <a:pt x="74" y="506"/>
                  </a:lnTo>
                  <a:lnTo>
                    <a:pt x="46" y="506"/>
                  </a:lnTo>
                  <a:lnTo>
                    <a:pt x="28" y="515"/>
                  </a:lnTo>
                  <a:lnTo>
                    <a:pt x="10" y="524"/>
                  </a:lnTo>
                  <a:lnTo>
                    <a:pt x="0" y="534"/>
                  </a:lnTo>
                  <a:lnTo>
                    <a:pt x="28" y="543"/>
                  </a:lnTo>
                  <a:lnTo>
                    <a:pt x="46" y="561"/>
                  </a:lnTo>
                  <a:lnTo>
                    <a:pt x="65" y="552"/>
                  </a:lnTo>
                  <a:lnTo>
                    <a:pt x="92" y="570"/>
                  </a:lnTo>
                  <a:lnTo>
                    <a:pt x="120" y="589"/>
                  </a:lnTo>
                  <a:lnTo>
                    <a:pt x="120" y="616"/>
                  </a:lnTo>
                  <a:lnTo>
                    <a:pt x="148" y="616"/>
                  </a:lnTo>
                  <a:lnTo>
                    <a:pt x="166" y="580"/>
                  </a:lnTo>
                  <a:lnTo>
                    <a:pt x="221" y="580"/>
                  </a:lnTo>
                  <a:lnTo>
                    <a:pt x="239" y="607"/>
                  </a:lnTo>
                  <a:lnTo>
                    <a:pt x="249" y="662"/>
                  </a:lnTo>
                  <a:lnTo>
                    <a:pt x="276" y="653"/>
                  </a:lnTo>
                  <a:lnTo>
                    <a:pt x="304" y="653"/>
                  </a:lnTo>
                  <a:lnTo>
                    <a:pt x="368" y="699"/>
                  </a:lnTo>
                  <a:lnTo>
                    <a:pt x="405" y="708"/>
                  </a:lnTo>
                  <a:lnTo>
                    <a:pt x="405" y="745"/>
                  </a:lnTo>
                  <a:lnTo>
                    <a:pt x="405" y="754"/>
                  </a:lnTo>
                  <a:lnTo>
                    <a:pt x="451" y="754"/>
                  </a:lnTo>
                  <a:lnTo>
                    <a:pt x="469" y="754"/>
                  </a:lnTo>
                  <a:lnTo>
                    <a:pt x="515" y="717"/>
                  </a:lnTo>
                  <a:lnTo>
                    <a:pt x="561" y="717"/>
                  </a:lnTo>
                  <a:lnTo>
                    <a:pt x="607" y="736"/>
                  </a:lnTo>
                  <a:lnTo>
                    <a:pt x="635" y="745"/>
                  </a:lnTo>
                  <a:lnTo>
                    <a:pt x="663" y="736"/>
                  </a:lnTo>
                  <a:lnTo>
                    <a:pt x="699" y="717"/>
                  </a:lnTo>
                  <a:lnTo>
                    <a:pt x="828" y="717"/>
                  </a:lnTo>
                  <a:lnTo>
                    <a:pt x="892" y="708"/>
                  </a:lnTo>
                  <a:lnTo>
                    <a:pt x="920" y="699"/>
                  </a:lnTo>
                  <a:lnTo>
                    <a:pt x="892" y="607"/>
                  </a:lnTo>
                  <a:lnTo>
                    <a:pt x="865" y="598"/>
                  </a:lnTo>
                  <a:lnTo>
                    <a:pt x="819" y="580"/>
                  </a:lnTo>
                  <a:lnTo>
                    <a:pt x="755" y="580"/>
                  </a:lnTo>
                  <a:lnTo>
                    <a:pt x="745" y="552"/>
                  </a:lnTo>
                  <a:lnTo>
                    <a:pt x="690" y="534"/>
                  </a:lnTo>
                  <a:lnTo>
                    <a:pt x="663" y="552"/>
                  </a:lnTo>
                  <a:lnTo>
                    <a:pt x="644" y="561"/>
                  </a:lnTo>
                  <a:lnTo>
                    <a:pt x="626" y="543"/>
                  </a:lnTo>
                  <a:lnTo>
                    <a:pt x="617" y="524"/>
                  </a:lnTo>
                  <a:lnTo>
                    <a:pt x="589" y="497"/>
                  </a:lnTo>
                  <a:lnTo>
                    <a:pt x="552" y="497"/>
                  </a:lnTo>
                  <a:lnTo>
                    <a:pt x="552" y="478"/>
                  </a:lnTo>
                  <a:lnTo>
                    <a:pt x="525" y="451"/>
                  </a:lnTo>
                  <a:lnTo>
                    <a:pt x="460" y="442"/>
                  </a:lnTo>
                  <a:lnTo>
                    <a:pt x="451" y="405"/>
                  </a:lnTo>
                  <a:lnTo>
                    <a:pt x="423" y="377"/>
                  </a:lnTo>
                  <a:lnTo>
                    <a:pt x="423" y="340"/>
                  </a:lnTo>
                  <a:lnTo>
                    <a:pt x="460" y="304"/>
                  </a:lnTo>
                  <a:lnTo>
                    <a:pt x="442" y="285"/>
                  </a:lnTo>
                  <a:lnTo>
                    <a:pt x="479" y="239"/>
                  </a:lnTo>
                  <a:lnTo>
                    <a:pt x="515" y="239"/>
                  </a:lnTo>
                  <a:lnTo>
                    <a:pt x="552" y="212"/>
                  </a:lnTo>
                  <a:lnTo>
                    <a:pt x="552" y="175"/>
                  </a:lnTo>
                  <a:lnTo>
                    <a:pt x="534" y="147"/>
                  </a:lnTo>
                  <a:lnTo>
                    <a:pt x="534" y="74"/>
                  </a:lnTo>
                  <a:lnTo>
                    <a:pt x="525" y="64"/>
                  </a:lnTo>
                  <a:lnTo>
                    <a:pt x="525" y="2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tr-TR" dirty="0"/>
                <a:t>         </a:t>
              </a:r>
            </a:p>
            <a:p>
              <a:pPr algn="ctr"/>
              <a:endParaRPr lang="tr-TR" dirty="0"/>
            </a:p>
            <a:p>
              <a:pPr algn="ctr"/>
              <a:endParaRPr lang="tr-TR" dirty="0"/>
            </a:p>
          </p:txBody>
        </p:sp>
        <p:sp>
          <p:nvSpPr>
            <p:cNvPr id="157" name="İstanbul Avrupa"/>
            <p:cNvSpPr>
              <a:spLocks/>
            </p:cNvSpPr>
            <p:nvPr/>
          </p:nvSpPr>
          <p:spPr bwMode="auto">
            <a:xfrm>
              <a:off x="1661839" y="1148025"/>
              <a:ext cx="231879" cy="155786"/>
            </a:xfrm>
            <a:custGeom>
              <a:avLst/>
              <a:gdLst/>
              <a:ahLst/>
              <a:cxnLst>
                <a:cxn ang="0">
                  <a:pos x="423" y="156"/>
                </a:cxn>
                <a:cxn ang="0">
                  <a:pos x="395" y="156"/>
                </a:cxn>
                <a:cxn ang="0">
                  <a:pos x="340" y="138"/>
                </a:cxn>
                <a:cxn ang="0">
                  <a:pos x="202" y="64"/>
                </a:cxn>
                <a:cxn ang="0">
                  <a:pos x="119" y="0"/>
                </a:cxn>
                <a:cxn ang="0">
                  <a:pos x="46" y="64"/>
                </a:cxn>
                <a:cxn ang="0">
                  <a:pos x="27" y="92"/>
                </a:cxn>
                <a:cxn ang="0">
                  <a:pos x="27" y="129"/>
                </a:cxn>
                <a:cxn ang="0">
                  <a:pos x="18" y="147"/>
                </a:cxn>
                <a:cxn ang="0">
                  <a:pos x="18" y="175"/>
                </a:cxn>
                <a:cxn ang="0">
                  <a:pos x="9" y="184"/>
                </a:cxn>
                <a:cxn ang="0">
                  <a:pos x="0" y="211"/>
                </a:cxn>
                <a:cxn ang="0">
                  <a:pos x="18" y="239"/>
                </a:cxn>
                <a:cxn ang="0">
                  <a:pos x="73" y="230"/>
                </a:cxn>
                <a:cxn ang="0">
                  <a:pos x="184" y="257"/>
                </a:cxn>
                <a:cxn ang="0">
                  <a:pos x="211" y="285"/>
                </a:cxn>
                <a:cxn ang="0">
                  <a:pos x="230" y="294"/>
                </a:cxn>
                <a:cxn ang="0">
                  <a:pos x="257" y="294"/>
                </a:cxn>
                <a:cxn ang="0">
                  <a:pos x="294" y="294"/>
                </a:cxn>
                <a:cxn ang="0">
                  <a:pos x="322" y="303"/>
                </a:cxn>
                <a:cxn ang="0">
                  <a:pos x="349" y="303"/>
                </a:cxn>
                <a:cxn ang="0">
                  <a:pos x="386" y="294"/>
                </a:cxn>
                <a:cxn ang="0">
                  <a:pos x="423" y="248"/>
                </a:cxn>
                <a:cxn ang="0">
                  <a:pos x="423" y="230"/>
                </a:cxn>
                <a:cxn ang="0">
                  <a:pos x="423" y="211"/>
                </a:cxn>
                <a:cxn ang="0">
                  <a:pos x="441" y="184"/>
                </a:cxn>
                <a:cxn ang="0">
                  <a:pos x="451" y="175"/>
                </a:cxn>
                <a:cxn ang="0">
                  <a:pos x="451" y="165"/>
                </a:cxn>
                <a:cxn ang="0">
                  <a:pos x="423" y="156"/>
                </a:cxn>
              </a:cxnLst>
              <a:rect l="0" t="0" r="r" b="b"/>
              <a:pathLst>
                <a:path w="451" h="303">
                  <a:moveTo>
                    <a:pt x="423" y="156"/>
                  </a:moveTo>
                  <a:lnTo>
                    <a:pt x="395" y="156"/>
                  </a:lnTo>
                  <a:lnTo>
                    <a:pt x="340" y="138"/>
                  </a:lnTo>
                  <a:lnTo>
                    <a:pt x="202" y="64"/>
                  </a:lnTo>
                  <a:lnTo>
                    <a:pt x="119" y="0"/>
                  </a:lnTo>
                  <a:lnTo>
                    <a:pt x="46" y="64"/>
                  </a:lnTo>
                  <a:lnTo>
                    <a:pt x="27" y="92"/>
                  </a:lnTo>
                  <a:lnTo>
                    <a:pt x="27" y="129"/>
                  </a:lnTo>
                  <a:lnTo>
                    <a:pt x="18" y="147"/>
                  </a:lnTo>
                  <a:lnTo>
                    <a:pt x="18" y="175"/>
                  </a:lnTo>
                  <a:lnTo>
                    <a:pt x="9" y="184"/>
                  </a:lnTo>
                  <a:lnTo>
                    <a:pt x="0" y="211"/>
                  </a:lnTo>
                  <a:lnTo>
                    <a:pt x="18" y="239"/>
                  </a:lnTo>
                  <a:lnTo>
                    <a:pt x="73" y="230"/>
                  </a:lnTo>
                  <a:lnTo>
                    <a:pt x="184" y="257"/>
                  </a:lnTo>
                  <a:lnTo>
                    <a:pt x="211" y="285"/>
                  </a:lnTo>
                  <a:lnTo>
                    <a:pt x="230" y="294"/>
                  </a:lnTo>
                  <a:lnTo>
                    <a:pt x="257" y="294"/>
                  </a:lnTo>
                  <a:lnTo>
                    <a:pt x="294" y="294"/>
                  </a:lnTo>
                  <a:lnTo>
                    <a:pt x="322" y="303"/>
                  </a:lnTo>
                  <a:lnTo>
                    <a:pt x="349" y="303"/>
                  </a:lnTo>
                  <a:lnTo>
                    <a:pt x="386" y="294"/>
                  </a:lnTo>
                  <a:lnTo>
                    <a:pt x="423" y="248"/>
                  </a:lnTo>
                  <a:lnTo>
                    <a:pt x="423" y="230"/>
                  </a:lnTo>
                  <a:lnTo>
                    <a:pt x="423" y="211"/>
                  </a:lnTo>
                  <a:lnTo>
                    <a:pt x="441" y="184"/>
                  </a:lnTo>
                  <a:lnTo>
                    <a:pt x="451" y="175"/>
                  </a:lnTo>
                  <a:lnTo>
                    <a:pt x="451" y="165"/>
                  </a:lnTo>
                  <a:lnTo>
                    <a:pt x="423" y="15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158" name="İstanbul Anadolu"/>
            <p:cNvSpPr>
              <a:spLocks/>
            </p:cNvSpPr>
            <p:nvPr/>
          </p:nvSpPr>
          <p:spPr bwMode="auto">
            <a:xfrm>
              <a:off x="1870069" y="1238000"/>
              <a:ext cx="165040" cy="108484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64" y="0"/>
                </a:cxn>
                <a:cxn ang="0">
                  <a:pos x="55" y="9"/>
                </a:cxn>
                <a:cxn ang="0">
                  <a:pos x="36" y="36"/>
                </a:cxn>
                <a:cxn ang="0">
                  <a:pos x="36" y="46"/>
                </a:cxn>
                <a:cxn ang="0">
                  <a:pos x="18" y="82"/>
                </a:cxn>
                <a:cxn ang="0">
                  <a:pos x="0" y="110"/>
                </a:cxn>
                <a:cxn ang="0">
                  <a:pos x="0" y="119"/>
                </a:cxn>
                <a:cxn ang="0">
                  <a:pos x="18" y="128"/>
                </a:cxn>
                <a:cxn ang="0">
                  <a:pos x="46" y="156"/>
                </a:cxn>
                <a:cxn ang="0">
                  <a:pos x="55" y="165"/>
                </a:cxn>
                <a:cxn ang="0">
                  <a:pos x="73" y="174"/>
                </a:cxn>
                <a:cxn ang="0">
                  <a:pos x="82" y="184"/>
                </a:cxn>
                <a:cxn ang="0">
                  <a:pos x="101" y="184"/>
                </a:cxn>
                <a:cxn ang="0">
                  <a:pos x="82" y="211"/>
                </a:cxn>
                <a:cxn ang="0">
                  <a:pos x="110" y="211"/>
                </a:cxn>
                <a:cxn ang="0">
                  <a:pos x="138" y="193"/>
                </a:cxn>
                <a:cxn ang="0">
                  <a:pos x="138" y="165"/>
                </a:cxn>
                <a:cxn ang="0">
                  <a:pos x="119" y="147"/>
                </a:cxn>
                <a:cxn ang="0">
                  <a:pos x="128" y="138"/>
                </a:cxn>
                <a:cxn ang="0">
                  <a:pos x="156" y="138"/>
                </a:cxn>
                <a:cxn ang="0">
                  <a:pos x="174" y="147"/>
                </a:cxn>
                <a:cxn ang="0">
                  <a:pos x="193" y="174"/>
                </a:cxn>
                <a:cxn ang="0">
                  <a:pos x="220" y="174"/>
                </a:cxn>
                <a:cxn ang="0">
                  <a:pos x="229" y="156"/>
                </a:cxn>
                <a:cxn ang="0">
                  <a:pos x="257" y="156"/>
                </a:cxn>
                <a:cxn ang="0">
                  <a:pos x="275" y="156"/>
                </a:cxn>
                <a:cxn ang="0">
                  <a:pos x="303" y="119"/>
                </a:cxn>
                <a:cxn ang="0">
                  <a:pos x="321" y="73"/>
                </a:cxn>
                <a:cxn ang="0">
                  <a:pos x="303" y="55"/>
                </a:cxn>
                <a:cxn ang="0">
                  <a:pos x="294" y="46"/>
                </a:cxn>
                <a:cxn ang="0">
                  <a:pos x="266" y="36"/>
                </a:cxn>
                <a:cxn ang="0">
                  <a:pos x="229" y="36"/>
                </a:cxn>
                <a:cxn ang="0">
                  <a:pos x="92" y="0"/>
                </a:cxn>
              </a:cxnLst>
              <a:rect l="0" t="0" r="r" b="b"/>
              <a:pathLst>
                <a:path w="321" h="211">
                  <a:moveTo>
                    <a:pt x="92" y="0"/>
                  </a:moveTo>
                  <a:lnTo>
                    <a:pt x="64" y="0"/>
                  </a:lnTo>
                  <a:lnTo>
                    <a:pt x="55" y="9"/>
                  </a:lnTo>
                  <a:lnTo>
                    <a:pt x="36" y="36"/>
                  </a:lnTo>
                  <a:lnTo>
                    <a:pt x="36" y="46"/>
                  </a:lnTo>
                  <a:lnTo>
                    <a:pt x="18" y="82"/>
                  </a:lnTo>
                  <a:lnTo>
                    <a:pt x="0" y="110"/>
                  </a:lnTo>
                  <a:lnTo>
                    <a:pt x="0" y="119"/>
                  </a:lnTo>
                  <a:lnTo>
                    <a:pt x="18" y="128"/>
                  </a:lnTo>
                  <a:lnTo>
                    <a:pt x="46" y="156"/>
                  </a:lnTo>
                  <a:lnTo>
                    <a:pt x="55" y="165"/>
                  </a:lnTo>
                  <a:lnTo>
                    <a:pt x="73" y="174"/>
                  </a:lnTo>
                  <a:lnTo>
                    <a:pt x="82" y="184"/>
                  </a:lnTo>
                  <a:lnTo>
                    <a:pt x="101" y="184"/>
                  </a:lnTo>
                  <a:lnTo>
                    <a:pt x="82" y="211"/>
                  </a:lnTo>
                  <a:lnTo>
                    <a:pt x="110" y="211"/>
                  </a:lnTo>
                  <a:lnTo>
                    <a:pt x="138" y="193"/>
                  </a:lnTo>
                  <a:lnTo>
                    <a:pt x="138" y="165"/>
                  </a:lnTo>
                  <a:lnTo>
                    <a:pt x="119" y="147"/>
                  </a:lnTo>
                  <a:lnTo>
                    <a:pt x="128" y="138"/>
                  </a:lnTo>
                  <a:lnTo>
                    <a:pt x="156" y="138"/>
                  </a:lnTo>
                  <a:lnTo>
                    <a:pt x="174" y="147"/>
                  </a:lnTo>
                  <a:lnTo>
                    <a:pt x="193" y="174"/>
                  </a:lnTo>
                  <a:lnTo>
                    <a:pt x="220" y="174"/>
                  </a:lnTo>
                  <a:lnTo>
                    <a:pt x="229" y="156"/>
                  </a:lnTo>
                  <a:lnTo>
                    <a:pt x="257" y="156"/>
                  </a:lnTo>
                  <a:lnTo>
                    <a:pt x="275" y="156"/>
                  </a:lnTo>
                  <a:lnTo>
                    <a:pt x="303" y="119"/>
                  </a:lnTo>
                  <a:lnTo>
                    <a:pt x="321" y="73"/>
                  </a:lnTo>
                  <a:lnTo>
                    <a:pt x="303" y="55"/>
                  </a:lnTo>
                  <a:lnTo>
                    <a:pt x="294" y="46"/>
                  </a:lnTo>
                  <a:lnTo>
                    <a:pt x="266" y="36"/>
                  </a:lnTo>
                  <a:lnTo>
                    <a:pt x="229" y="36"/>
                  </a:lnTo>
                  <a:lnTo>
                    <a:pt x="92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85" name="Isparta"/>
            <p:cNvSpPr>
              <a:spLocks/>
            </p:cNvSpPr>
            <p:nvPr/>
          </p:nvSpPr>
          <p:spPr bwMode="auto">
            <a:xfrm>
              <a:off x="2011458" y="1951633"/>
              <a:ext cx="369156" cy="302831"/>
            </a:xfrm>
            <a:custGeom>
              <a:avLst/>
              <a:gdLst/>
              <a:ahLst/>
              <a:cxnLst>
                <a:cxn ang="0">
                  <a:pos x="525" y="28"/>
                </a:cxn>
                <a:cxn ang="0">
                  <a:pos x="515" y="28"/>
                </a:cxn>
                <a:cxn ang="0">
                  <a:pos x="451" y="0"/>
                </a:cxn>
                <a:cxn ang="0">
                  <a:pos x="368" y="74"/>
                </a:cxn>
                <a:cxn ang="0">
                  <a:pos x="332" y="138"/>
                </a:cxn>
                <a:cxn ang="0">
                  <a:pos x="286" y="129"/>
                </a:cxn>
                <a:cxn ang="0">
                  <a:pos x="129" y="239"/>
                </a:cxn>
                <a:cxn ang="0">
                  <a:pos x="92" y="239"/>
                </a:cxn>
                <a:cxn ang="0">
                  <a:pos x="92" y="276"/>
                </a:cxn>
                <a:cxn ang="0">
                  <a:pos x="83" y="322"/>
                </a:cxn>
                <a:cxn ang="0">
                  <a:pos x="37" y="350"/>
                </a:cxn>
                <a:cxn ang="0">
                  <a:pos x="0" y="359"/>
                </a:cxn>
                <a:cxn ang="0">
                  <a:pos x="37" y="396"/>
                </a:cxn>
                <a:cxn ang="0">
                  <a:pos x="74" y="368"/>
                </a:cxn>
                <a:cxn ang="0">
                  <a:pos x="111" y="341"/>
                </a:cxn>
                <a:cxn ang="0">
                  <a:pos x="157" y="331"/>
                </a:cxn>
                <a:cxn ang="0">
                  <a:pos x="175" y="341"/>
                </a:cxn>
                <a:cxn ang="0">
                  <a:pos x="175" y="377"/>
                </a:cxn>
                <a:cxn ang="0">
                  <a:pos x="212" y="414"/>
                </a:cxn>
                <a:cxn ang="0">
                  <a:pos x="267" y="414"/>
                </a:cxn>
                <a:cxn ang="0">
                  <a:pos x="304" y="451"/>
                </a:cxn>
                <a:cxn ang="0">
                  <a:pos x="295" y="534"/>
                </a:cxn>
                <a:cxn ang="0">
                  <a:pos x="313" y="561"/>
                </a:cxn>
                <a:cxn ang="0">
                  <a:pos x="368" y="561"/>
                </a:cxn>
                <a:cxn ang="0">
                  <a:pos x="396" y="589"/>
                </a:cxn>
                <a:cxn ang="0">
                  <a:pos x="442" y="580"/>
                </a:cxn>
                <a:cxn ang="0">
                  <a:pos x="488" y="571"/>
                </a:cxn>
                <a:cxn ang="0">
                  <a:pos x="525" y="552"/>
                </a:cxn>
                <a:cxn ang="0">
                  <a:pos x="552" y="506"/>
                </a:cxn>
                <a:cxn ang="0">
                  <a:pos x="534" y="460"/>
                </a:cxn>
                <a:cxn ang="0">
                  <a:pos x="543" y="442"/>
                </a:cxn>
                <a:cxn ang="0">
                  <a:pos x="571" y="442"/>
                </a:cxn>
                <a:cxn ang="0">
                  <a:pos x="598" y="387"/>
                </a:cxn>
                <a:cxn ang="0">
                  <a:pos x="598" y="313"/>
                </a:cxn>
                <a:cxn ang="0">
                  <a:pos x="635" y="313"/>
                </a:cxn>
                <a:cxn ang="0">
                  <a:pos x="681" y="276"/>
                </a:cxn>
                <a:cxn ang="0">
                  <a:pos x="718" y="230"/>
                </a:cxn>
                <a:cxn ang="0">
                  <a:pos x="672" y="184"/>
                </a:cxn>
                <a:cxn ang="0">
                  <a:pos x="635" y="157"/>
                </a:cxn>
                <a:cxn ang="0">
                  <a:pos x="561" y="129"/>
                </a:cxn>
                <a:cxn ang="0">
                  <a:pos x="515" y="83"/>
                </a:cxn>
                <a:cxn ang="0">
                  <a:pos x="525" y="28"/>
                </a:cxn>
              </a:cxnLst>
              <a:rect l="0" t="0" r="r" b="b"/>
              <a:pathLst>
                <a:path w="718" h="589">
                  <a:moveTo>
                    <a:pt x="525" y="28"/>
                  </a:moveTo>
                  <a:lnTo>
                    <a:pt x="515" y="28"/>
                  </a:lnTo>
                  <a:lnTo>
                    <a:pt x="451" y="0"/>
                  </a:lnTo>
                  <a:lnTo>
                    <a:pt x="368" y="74"/>
                  </a:lnTo>
                  <a:lnTo>
                    <a:pt x="332" y="138"/>
                  </a:lnTo>
                  <a:lnTo>
                    <a:pt x="286" y="129"/>
                  </a:lnTo>
                  <a:lnTo>
                    <a:pt x="129" y="239"/>
                  </a:lnTo>
                  <a:lnTo>
                    <a:pt x="92" y="239"/>
                  </a:lnTo>
                  <a:lnTo>
                    <a:pt x="92" y="276"/>
                  </a:lnTo>
                  <a:lnTo>
                    <a:pt x="83" y="322"/>
                  </a:lnTo>
                  <a:lnTo>
                    <a:pt x="37" y="350"/>
                  </a:lnTo>
                  <a:lnTo>
                    <a:pt x="0" y="359"/>
                  </a:lnTo>
                  <a:lnTo>
                    <a:pt x="37" y="396"/>
                  </a:lnTo>
                  <a:lnTo>
                    <a:pt x="74" y="368"/>
                  </a:lnTo>
                  <a:lnTo>
                    <a:pt x="111" y="341"/>
                  </a:lnTo>
                  <a:lnTo>
                    <a:pt x="157" y="331"/>
                  </a:lnTo>
                  <a:lnTo>
                    <a:pt x="175" y="341"/>
                  </a:lnTo>
                  <a:lnTo>
                    <a:pt x="175" y="377"/>
                  </a:lnTo>
                  <a:lnTo>
                    <a:pt x="212" y="414"/>
                  </a:lnTo>
                  <a:lnTo>
                    <a:pt x="267" y="414"/>
                  </a:lnTo>
                  <a:lnTo>
                    <a:pt x="304" y="451"/>
                  </a:lnTo>
                  <a:lnTo>
                    <a:pt x="295" y="534"/>
                  </a:lnTo>
                  <a:lnTo>
                    <a:pt x="313" y="561"/>
                  </a:lnTo>
                  <a:lnTo>
                    <a:pt x="368" y="561"/>
                  </a:lnTo>
                  <a:lnTo>
                    <a:pt x="396" y="589"/>
                  </a:lnTo>
                  <a:lnTo>
                    <a:pt x="442" y="580"/>
                  </a:lnTo>
                  <a:lnTo>
                    <a:pt x="488" y="571"/>
                  </a:lnTo>
                  <a:lnTo>
                    <a:pt x="525" y="552"/>
                  </a:lnTo>
                  <a:lnTo>
                    <a:pt x="552" y="506"/>
                  </a:lnTo>
                  <a:lnTo>
                    <a:pt x="534" y="460"/>
                  </a:lnTo>
                  <a:lnTo>
                    <a:pt x="543" y="442"/>
                  </a:lnTo>
                  <a:lnTo>
                    <a:pt x="571" y="442"/>
                  </a:lnTo>
                  <a:lnTo>
                    <a:pt x="598" y="387"/>
                  </a:lnTo>
                  <a:lnTo>
                    <a:pt x="598" y="313"/>
                  </a:lnTo>
                  <a:lnTo>
                    <a:pt x="635" y="313"/>
                  </a:lnTo>
                  <a:lnTo>
                    <a:pt x="681" y="276"/>
                  </a:lnTo>
                  <a:lnTo>
                    <a:pt x="718" y="230"/>
                  </a:lnTo>
                  <a:lnTo>
                    <a:pt x="672" y="184"/>
                  </a:lnTo>
                  <a:lnTo>
                    <a:pt x="635" y="157"/>
                  </a:lnTo>
                  <a:lnTo>
                    <a:pt x="561" y="129"/>
                  </a:lnTo>
                  <a:lnTo>
                    <a:pt x="515" y="83"/>
                  </a:lnTo>
                  <a:lnTo>
                    <a:pt x="525" y="2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24" name="Iğdır"/>
            <p:cNvSpPr>
              <a:spLocks/>
            </p:cNvSpPr>
            <p:nvPr/>
          </p:nvSpPr>
          <p:spPr bwMode="auto">
            <a:xfrm>
              <a:off x="4659815" y="1493016"/>
              <a:ext cx="307458" cy="113626"/>
            </a:xfrm>
            <a:custGeom>
              <a:avLst/>
              <a:gdLst/>
              <a:ahLst/>
              <a:cxnLst>
                <a:cxn ang="0">
                  <a:pos x="423" y="28"/>
                </a:cxn>
                <a:cxn ang="0">
                  <a:pos x="349" y="0"/>
                </a:cxn>
                <a:cxn ang="0">
                  <a:pos x="331" y="28"/>
                </a:cxn>
                <a:cxn ang="0">
                  <a:pos x="285" y="28"/>
                </a:cxn>
                <a:cxn ang="0">
                  <a:pos x="230" y="46"/>
                </a:cxn>
                <a:cxn ang="0">
                  <a:pos x="184" y="28"/>
                </a:cxn>
                <a:cxn ang="0">
                  <a:pos x="147" y="28"/>
                </a:cxn>
                <a:cxn ang="0">
                  <a:pos x="119" y="0"/>
                </a:cxn>
                <a:cxn ang="0">
                  <a:pos x="73" y="9"/>
                </a:cxn>
                <a:cxn ang="0">
                  <a:pos x="37" y="0"/>
                </a:cxn>
                <a:cxn ang="0">
                  <a:pos x="9" y="19"/>
                </a:cxn>
                <a:cxn ang="0">
                  <a:pos x="0" y="65"/>
                </a:cxn>
                <a:cxn ang="0">
                  <a:pos x="27" y="83"/>
                </a:cxn>
                <a:cxn ang="0">
                  <a:pos x="46" y="120"/>
                </a:cxn>
                <a:cxn ang="0">
                  <a:pos x="46" y="157"/>
                </a:cxn>
                <a:cxn ang="0">
                  <a:pos x="64" y="175"/>
                </a:cxn>
                <a:cxn ang="0">
                  <a:pos x="83" y="175"/>
                </a:cxn>
                <a:cxn ang="0">
                  <a:pos x="92" y="138"/>
                </a:cxn>
                <a:cxn ang="0">
                  <a:pos x="138" y="138"/>
                </a:cxn>
                <a:cxn ang="0">
                  <a:pos x="202" y="175"/>
                </a:cxn>
                <a:cxn ang="0">
                  <a:pos x="248" y="157"/>
                </a:cxn>
                <a:cxn ang="0">
                  <a:pos x="266" y="193"/>
                </a:cxn>
                <a:cxn ang="0">
                  <a:pos x="294" y="184"/>
                </a:cxn>
                <a:cxn ang="0">
                  <a:pos x="423" y="184"/>
                </a:cxn>
                <a:cxn ang="0">
                  <a:pos x="469" y="166"/>
                </a:cxn>
                <a:cxn ang="0">
                  <a:pos x="496" y="166"/>
                </a:cxn>
                <a:cxn ang="0">
                  <a:pos x="515" y="147"/>
                </a:cxn>
                <a:cxn ang="0">
                  <a:pos x="533" y="184"/>
                </a:cxn>
                <a:cxn ang="0">
                  <a:pos x="598" y="221"/>
                </a:cxn>
                <a:cxn ang="0">
                  <a:pos x="598" y="184"/>
                </a:cxn>
                <a:cxn ang="0">
                  <a:pos x="542" y="120"/>
                </a:cxn>
                <a:cxn ang="0">
                  <a:pos x="524" y="120"/>
                </a:cxn>
                <a:cxn ang="0">
                  <a:pos x="423" y="28"/>
                </a:cxn>
              </a:cxnLst>
              <a:rect l="0" t="0" r="r" b="b"/>
              <a:pathLst>
                <a:path w="598" h="221">
                  <a:moveTo>
                    <a:pt x="423" y="28"/>
                  </a:moveTo>
                  <a:lnTo>
                    <a:pt x="349" y="0"/>
                  </a:lnTo>
                  <a:lnTo>
                    <a:pt x="331" y="28"/>
                  </a:lnTo>
                  <a:lnTo>
                    <a:pt x="285" y="28"/>
                  </a:lnTo>
                  <a:lnTo>
                    <a:pt x="230" y="46"/>
                  </a:lnTo>
                  <a:lnTo>
                    <a:pt x="184" y="28"/>
                  </a:lnTo>
                  <a:lnTo>
                    <a:pt x="147" y="28"/>
                  </a:lnTo>
                  <a:lnTo>
                    <a:pt x="119" y="0"/>
                  </a:lnTo>
                  <a:lnTo>
                    <a:pt x="73" y="9"/>
                  </a:lnTo>
                  <a:lnTo>
                    <a:pt x="37" y="0"/>
                  </a:lnTo>
                  <a:lnTo>
                    <a:pt x="9" y="19"/>
                  </a:lnTo>
                  <a:lnTo>
                    <a:pt x="0" y="65"/>
                  </a:lnTo>
                  <a:lnTo>
                    <a:pt x="27" y="83"/>
                  </a:lnTo>
                  <a:lnTo>
                    <a:pt x="46" y="120"/>
                  </a:lnTo>
                  <a:lnTo>
                    <a:pt x="46" y="157"/>
                  </a:lnTo>
                  <a:lnTo>
                    <a:pt x="64" y="175"/>
                  </a:lnTo>
                  <a:lnTo>
                    <a:pt x="83" y="175"/>
                  </a:lnTo>
                  <a:lnTo>
                    <a:pt x="92" y="138"/>
                  </a:lnTo>
                  <a:lnTo>
                    <a:pt x="138" y="138"/>
                  </a:lnTo>
                  <a:lnTo>
                    <a:pt x="202" y="175"/>
                  </a:lnTo>
                  <a:lnTo>
                    <a:pt x="248" y="157"/>
                  </a:lnTo>
                  <a:lnTo>
                    <a:pt x="266" y="193"/>
                  </a:lnTo>
                  <a:lnTo>
                    <a:pt x="294" y="184"/>
                  </a:lnTo>
                  <a:lnTo>
                    <a:pt x="423" y="184"/>
                  </a:lnTo>
                  <a:lnTo>
                    <a:pt x="469" y="166"/>
                  </a:lnTo>
                  <a:lnTo>
                    <a:pt x="496" y="166"/>
                  </a:lnTo>
                  <a:lnTo>
                    <a:pt x="515" y="147"/>
                  </a:lnTo>
                  <a:lnTo>
                    <a:pt x="533" y="184"/>
                  </a:lnTo>
                  <a:lnTo>
                    <a:pt x="598" y="221"/>
                  </a:lnTo>
                  <a:lnTo>
                    <a:pt x="598" y="184"/>
                  </a:lnTo>
                  <a:lnTo>
                    <a:pt x="542" y="120"/>
                  </a:lnTo>
                  <a:lnTo>
                    <a:pt x="524" y="120"/>
                  </a:lnTo>
                  <a:lnTo>
                    <a:pt x="423" y="2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98" name="Hatay"/>
            <p:cNvSpPr>
              <a:spLocks/>
            </p:cNvSpPr>
            <p:nvPr/>
          </p:nvSpPr>
          <p:spPr bwMode="auto">
            <a:xfrm>
              <a:off x="3170339" y="2372717"/>
              <a:ext cx="170182" cy="316713"/>
            </a:xfrm>
            <a:custGeom>
              <a:avLst/>
              <a:gdLst/>
              <a:ahLst/>
              <a:cxnLst>
                <a:cxn ang="0">
                  <a:pos x="257" y="9"/>
                </a:cxn>
                <a:cxn ang="0">
                  <a:pos x="184" y="37"/>
                </a:cxn>
                <a:cxn ang="0">
                  <a:pos x="119" y="27"/>
                </a:cxn>
                <a:cxn ang="0">
                  <a:pos x="82" y="0"/>
                </a:cxn>
                <a:cxn ang="0">
                  <a:pos x="18" y="92"/>
                </a:cxn>
                <a:cxn ang="0">
                  <a:pos x="9" y="129"/>
                </a:cxn>
                <a:cxn ang="0">
                  <a:pos x="37" y="110"/>
                </a:cxn>
                <a:cxn ang="0">
                  <a:pos x="46" y="83"/>
                </a:cxn>
                <a:cxn ang="0">
                  <a:pos x="73" y="73"/>
                </a:cxn>
                <a:cxn ang="0">
                  <a:pos x="128" y="138"/>
                </a:cxn>
                <a:cxn ang="0">
                  <a:pos x="128" y="221"/>
                </a:cxn>
                <a:cxn ang="0">
                  <a:pos x="55" y="294"/>
                </a:cxn>
                <a:cxn ang="0">
                  <a:pos x="9" y="349"/>
                </a:cxn>
                <a:cxn ang="0">
                  <a:pos x="0" y="377"/>
                </a:cxn>
                <a:cxn ang="0">
                  <a:pos x="27" y="432"/>
                </a:cxn>
                <a:cxn ang="0">
                  <a:pos x="55" y="496"/>
                </a:cxn>
                <a:cxn ang="0">
                  <a:pos x="55" y="533"/>
                </a:cxn>
                <a:cxn ang="0">
                  <a:pos x="37" y="570"/>
                </a:cxn>
                <a:cxn ang="0">
                  <a:pos x="92" y="598"/>
                </a:cxn>
                <a:cxn ang="0">
                  <a:pos x="119" y="607"/>
                </a:cxn>
                <a:cxn ang="0">
                  <a:pos x="119" y="616"/>
                </a:cxn>
                <a:cxn ang="0">
                  <a:pos x="138" y="616"/>
                </a:cxn>
                <a:cxn ang="0">
                  <a:pos x="138" y="552"/>
                </a:cxn>
                <a:cxn ang="0">
                  <a:pos x="174" y="552"/>
                </a:cxn>
                <a:cxn ang="0">
                  <a:pos x="184" y="533"/>
                </a:cxn>
                <a:cxn ang="0">
                  <a:pos x="211" y="533"/>
                </a:cxn>
                <a:cxn ang="0">
                  <a:pos x="211" y="460"/>
                </a:cxn>
                <a:cxn ang="0">
                  <a:pos x="202" y="441"/>
                </a:cxn>
                <a:cxn ang="0">
                  <a:pos x="211" y="423"/>
                </a:cxn>
                <a:cxn ang="0">
                  <a:pos x="239" y="423"/>
                </a:cxn>
                <a:cxn ang="0">
                  <a:pos x="257" y="414"/>
                </a:cxn>
                <a:cxn ang="0">
                  <a:pos x="294" y="423"/>
                </a:cxn>
                <a:cxn ang="0">
                  <a:pos x="331" y="395"/>
                </a:cxn>
                <a:cxn ang="0">
                  <a:pos x="331" y="377"/>
                </a:cxn>
                <a:cxn ang="0">
                  <a:pos x="312" y="359"/>
                </a:cxn>
                <a:cxn ang="0">
                  <a:pos x="285" y="331"/>
                </a:cxn>
                <a:cxn ang="0">
                  <a:pos x="266" y="294"/>
                </a:cxn>
                <a:cxn ang="0">
                  <a:pos x="266" y="257"/>
                </a:cxn>
                <a:cxn ang="0">
                  <a:pos x="285" y="248"/>
                </a:cxn>
                <a:cxn ang="0">
                  <a:pos x="285" y="211"/>
                </a:cxn>
                <a:cxn ang="0">
                  <a:pos x="276" y="202"/>
                </a:cxn>
                <a:cxn ang="0">
                  <a:pos x="285" y="175"/>
                </a:cxn>
                <a:cxn ang="0">
                  <a:pos x="294" y="129"/>
                </a:cxn>
                <a:cxn ang="0">
                  <a:pos x="322" y="110"/>
                </a:cxn>
                <a:cxn ang="0">
                  <a:pos x="322" y="83"/>
                </a:cxn>
                <a:cxn ang="0">
                  <a:pos x="312" y="73"/>
                </a:cxn>
                <a:cxn ang="0">
                  <a:pos x="312" y="55"/>
                </a:cxn>
                <a:cxn ang="0">
                  <a:pos x="257" y="9"/>
                </a:cxn>
              </a:cxnLst>
              <a:rect l="0" t="0" r="r" b="b"/>
              <a:pathLst>
                <a:path w="331" h="616">
                  <a:moveTo>
                    <a:pt x="257" y="9"/>
                  </a:moveTo>
                  <a:lnTo>
                    <a:pt x="184" y="37"/>
                  </a:lnTo>
                  <a:lnTo>
                    <a:pt x="119" y="27"/>
                  </a:lnTo>
                  <a:lnTo>
                    <a:pt x="82" y="0"/>
                  </a:lnTo>
                  <a:lnTo>
                    <a:pt x="18" y="92"/>
                  </a:lnTo>
                  <a:lnTo>
                    <a:pt x="9" y="129"/>
                  </a:lnTo>
                  <a:lnTo>
                    <a:pt x="37" y="110"/>
                  </a:lnTo>
                  <a:lnTo>
                    <a:pt x="46" y="83"/>
                  </a:lnTo>
                  <a:lnTo>
                    <a:pt x="73" y="73"/>
                  </a:lnTo>
                  <a:lnTo>
                    <a:pt x="128" y="138"/>
                  </a:lnTo>
                  <a:lnTo>
                    <a:pt x="128" y="221"/>
                  </a:lnTo>
                  <a:lnTo>
                    <a:pt x="55" y="294"/>
                  </a:lnTo>
                  <a:lnTo>
                    <a:pt x="9" y="349"/>
                  </a:lnTo>
                  <a:lnTo>
                    <a:pt x="0" y="377"/>
                  </a:lnTo>
                  <a:lnTo>
                    <a:pt x="27" y="432"/>
                  </a:lnTo>
                  <a:lnTo>
                    <a:pt x="55" y="496"/>
                  </a:lnTo>
                  <a:lnTo>
                    <a:pt x="55" y="533"/>
                  </a:lnTo>
                  <a:lnTo>
                    <a:pt x="37" y="570"/>
                  </a:lnTo>
                  <a:lnTo>
                    <a:pt x="92" y="598"/>
                  </a:lnTo>
                  <a:lnTo>
                    <a:pt x="119" y="607"/>
                  </a:lnTo>
                  <a:lnTo>
                    <a:pt x="119" y="616"/>
                  </a:lnTo>
                  <a:lnTo>
                    <a:pt x="138" y="616"/>
                  </a:lnTo>
                  <a:lnTo>
                    <a:pt x="138" y="552"/>
                  </a:lnTo>
                  <a:lnTo>
                    <a:pt x="174" y="552"/>
                  </a:lnTo>
                  <a:lnTo>
                    <a:pt x="184" y="533"/>
                  </a:lnTo>
                  <a:lnTo>
                    <a:pt x="211" y="533"/>
                  </a:lnTo>
                  <a:lnTo>
                    <a:pt x="211" y="460"/>
                  </a:lnTo>
                  <a:lnTo>
                    <a:pt x="202" y="441"/>
                  </a:lnTo>
                  <a:lnTo>
                    <a:pt x="211" y="423"/>
                  </a:lnTo>
                  <a:lnTo>
                    <a:pt x="239" y="423"/>
                  </a:lnTo>
                  <a:lnTo>
                    <a:pt x="257" y="414"/>
                  </a:lnTo>
                  <a:lnTo>
                    <a:pt x="294" y="423"/>
                  </a:lnTo>
                  <a:lnTo>
                    <a:pt x="331" y="395"/>
                  </a:lnTo>
                  <a:lnTo>
                    <a:pt x="331" y="377"/>
                  </a:lnTo>
                  <a:lnTo>
                    <a:pt x="312" y="359"/>
                  </a:lnTo>
                  <a:lnTo>
                    <a:pt x="285" y="331"/>
                  </a:lnTo>
                  <a:lnTo>
                    <a:pt x="266" y="294"/>
                  </a:lnTo>
                  <a:lnTo>
                    <a:pt x="266" y="257"/>
                  </a:lnTo>
                  <a:lnTo>
                    <a:pt x="285" y="248"/>
                  </a:lnTo>
                  <a:lnTo>
                    <a:pt x="285" y="211"/>
                  </a:lnTo>
                  <a:lnTo>
                    <a:pt x="276" y="202"/>
                  </a:lnTo>
                  <a:lnTo>
                    <a:pt x="285" y="175"/>
                  </a:lnTo>
                  <a:lnTo>
                    <a:pt x="294" y="129"/>
                  </a:lnTo>
                  <a:lnTo>
                    <a:pt x="322" y="110"/>
                  </a:lnTo>
                  <a:lnTo>
                    <a:pt x="322" y="83"/>
                  </a:lnTo>
                  <a:lnTo>
                    <a:pt x="312" y="73"/>
                  </a:lnTo>
                  <a:lnTo>
                    <a:pt x="312" y="55"/>
                  </a:lnTo>
                  <a:lnTo>
                    <a:pt x="257" y="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19" name="Hakkari"/>
            <p:cNvSpPr>
              <a:spLocks/>
            </p:cNvSpPr>
            <p:nvPr/>
          </p:nvSpPr>
          <p:spPr bwMode="auto">
            <a:xfrm>
              <a:off x="4683466" y="2041608"/>
              <a:ext cx="359386" cy="264784"/>
            </a:xfrm>
            <a:custGeom>
              <a:avLst/>
              <a:gdLst/>
              <a:ahLst/>
              <a:cxnLst>
                <a:cxn ang="0">
                  <a:pos x="368" y="0"/>
                </a:cxn>
                <a:cxn ang="0">
                  <a:pos x="331" y="37"/>
                </a:cxn>
                <a:cxn ang="0">
                  <a:pos x="303" y="92"/>
                </a:cxn>
                <a:cxn ang="0">
                  <a:pos x="156" y="120"/>
                </a:cxn>
                <a:cxn ang="0">
                  <a:pos x="55" y="129"/>
                </a:cxn>
                <a:cxn ang="0">
                  <a:pos x="0" y="120"/>
                </a:cxn>
                <a:cxn ang="0">
                  <a:pos x="18" y="184"/>
                </a:cxn>
                <a:cxn ang="0">
                  <a:pos x="27" y="221"/>
                </a:cxn>
                <a:cxn ang="0">
                  <a:pos x="46" y="304"/>
                </a:cxn>
                <a:cxn ang="0">
                  <a:pos x="55" y="377"/>
                </a:cxn>
                <a:cxn ang="0">
                  <a:pos x="92" y="368"/>
                </a:cxn>
                <a:cxn ang="0">
                  <a:pos x="165" y="405"/>
                </a:cxn>
                <a:cxn ang="0">
                  <a:pos x="193" y="396"/>
                </a:cxn>
                <a:cxn ang="0">
                  <a:pos x="230" y="414"/>
                </a:cxn>
                <a:cxn ang="0">
                  <a:pos x="276" y="396"/>
                </a:cxn>
                <a:cxn ang="0">
                  <a:pos x="312" y="396"/>
                </a:cxn>
                <a:cxn ang="0">
                  <a:pos x="358" y="340"/>
                </a:cxn>
                <a:cxn ang="0">
                  <a:pos x="460" y="359"/>
                </a:cxn>
                <a:cxn ang="0">
                  <a:pos x="441" y="405"/>
                </a:cxn>
                <a:cxn ang="0">
                  <a:pos x="460" y="469"/>
                </a:cxn>
                <a:cxn ang="0">
                  <a:pos x="487" y="515"/>
                </a:cxn>
                <a:cxn ang="0">
                  <a:pos x="552" y="442"/>
                </a:cxn>
                <a:cxn ang="0">
                  <a:pos x="653" y="377"/>
                </a:cxn>
                <a:cxn ang="0">
                  <a:pos x="680" y="405"/>
                </a:cxn>
                <a:cxn ang="0">
                  <a:pos x="699" y="368"/>
                </a:cxn>
                <a:cxn ang="0">
                  <a:pos x="699" y="340"/>
                </a:cxn>
                <a:cxn ang="0">
                  <a:pos x="653" y="276"/>
                </a:cxn>
                <a:cxn ang="0">
                  <a:pos x="598" y="239"/>
                </a:cxn>
                <a:cxn ang="0">
                  <a:pos x="607" y="202"/>
                </a:cxn>
                <a:cxn ang="0">
                  <a:pos x="588" y="166"/>
                </a:cxn>
                <a:cxn ang="0">
                  <a:pos x="598" y="138"/>
                </a:cxn>
                <a:cxn ang="0">
                  <a:pos x="598" y="101"/>
                </a:cxn>
                <a:cxn ang="0">
                  <a:pos x="515" y="83"/>
                </a:cxn>
                <a:cxn ang="0">
                  <a:pos x="496" y="46"/>
                </a:cxn>
                <a:cxn ang="0">
                  <a:pos x="423" y="18"/>
                </a:cxn>
              </a:cxnLst>
              <a:rect l="0" t="0" r="r" b="b"/>
              <a:pathLst>
                <a:path w="699" h="515">
                  <a:moveTo>
                    <a:pt x="423" y="0"/>
                  </a:moveTo>
                  <a:lnTo>
                    <a:pt x="368" y="0"/>
                  </a:lnTo>
                  <a:lnTo>
                    <a:pt x="331" y="18"/>
                  </a:lnTo>
                  <a:lnTo>
                    <a:pt x="331" y="37"/>
                  </a:lnTo>
                  <a:lnTo>
                    <a:pt x="322" y="64"/>
                  </a:lnTo>
                  <a:lnTo>
                    <a:pt x="303" y="92"/>
                  </a:lnTo>
                  <a:lnTo>
                    <a:pt x="211" y="92"/>
                  </a:lnTo>
                  <a:lnTo>
                    <a:pt x="156" y="120"/>
                  </a:lnTo>
                  <a:lnTo>
                    <a:pt x="119" y="129"/>
                  </a:lnTo>
                  <a:lnTo>
                    <a:pt x="55" y="129"/>
                  </a:lnTo>
                  <a:lnTo>
                    <a:pt x="27" y="129"/>
                  </a:lnTo>
                  <a:lnTo>
                    <a:pt x="0" y="120"/>
                  </a:lnTo>
                  <a:lnTo>
                    <a:pt x="18" y="166"/>
                  </a:lnTo>
                  <a:lnTo>
                    <a:pt x="18" y="184"/>
                  </a:lnTo>
                  <a:lnTo>
                    <a:pt x="18" y="212"/>
                  </a:lnTo>
                  <a:lnTo>
                    <a:pt x="27" y="221"/>
                  </a:lnTo>
                  <a:lnTo>
                    <a:pt x="46" y="248"/>
                  </a:lnTo>
                  <a:lnTo>
                    <a:pt x="46" y="304"/>
                  </a:lnTo>
                  <a:lnTo>
                    <a:pt x="27" y="359"/>
                  </a:lnTo>
                  <a:lnTo>
                    <a:pt x="55" y="377"/>
                  </a:lnTo>
                  <a:lnTo>
                    <a:pt x="83" y="377"/>
                  </a:lnTo>
                  <a:lnTo>
                    <a:pt x="92" y="368"/>
                  </a:lnTo>
                  <a:lnTo>
                    <a:pt x="147" y="405"/>
                  </a:lnTo>
                  <a:lnTo>
                    <a:pt x="165" y="405"/>
                  </a:lnTo>
                  <a:lnTo>
                    <a:pt x="184" y="386"/>
                  </a:lnTo>
                  <a:lnTo>
                    <a:pt x="193" y="396"/>
                  </a:lnTo>
                  <a:lnTo>
                    <a:pt x="202" y="414"/>
                  </a:lnTo>
                  <a:lnTo>
                    <a:pt x="230" y="414"/>
                  </a:lnTo>
                  <a:lnTo>
                    <a:pt x="239" y="396"/>
                  </a:lnTo>
                  <a:lnTo>
                    <a:pt x="276" y="396"/>
                  </a:lnTo>
                  <a:lnTo>
                    <a:pt x="294" y="414"/>
                  </a:lnTo>
                  <a:lnTo>
                    <a:pt x="312" y="396"/>
                  </a:lnTo>
                  <a:lnTo>
                    <a:pt x="340" y="368"/>
                  </a:lnTo>
                  <a:lnTo>
                    <a:pt x="358" y="340"/>
                  </a:lnTo>
                  <a:lnTo>
                    <a:pt x="414" y="340"/>
                  </a:lnTo>
                  <a:lnTo>
                    <a:pt x="460" y="359"/>
                  </a:lnTo>
                  <a:lnTo>
                    <a:pt x="469" y="396"/>
                  </a:lnTo>
                  <a:lnTo>
                    <a:pt x="441" y="405"/>
                  </a:lnTo>
                  <a:lnTo>
                    <a:pt x="441" y="451"/>
                  </a:lnTo>
                  <a:lnTo>
                    <a:pt x="460" y="469"/>
                  </a:lnTo>
                  <a:lnTo>
                    <a:pt x="478" y="497"/>
                  </a:lnTo>
                  <a:lnTo>
                    <a:pt x="487" y="515"/>
                  </a:lnTo>
                  <a:lnTo>
                    <a:pt x="515" y="460"/>
                  </a:lnTo>
                  <a:lnTo>
                    <a:pt x="552" y="442"/>
                  </a:lnTo>
                  <a:lnTo>
                    <a:pt x="598" y="386"/>
                  </a:lnTo>
                  <a:lnTo>
                    <a:pt x="653" y="377"/>
                  </a:lnTo>
                  <a:lnTo>
                    <a:pt x="662" y="396"/>
                  </a:lnTo>
                  <a:lnTo>
                    <a:pt x="680" y="405"/>
                  </a:lnTo>
                  <a:lnTo>
                    <a:pt x="699" y="405"/>
                  </a:lnTo>
                  <a:lnTo>
                    <a:pt x="699" y="368"/>
                  </a:lnTo>
                  <a:lnTo>
                    <a:pt x="680" y="350"/>
                  </a:lnTo>
                  <a:lnTo>
                    <a:pt x="699" y="340"/>
                  </a:lnTo>
                  <a:lnTo>
                    <a:pt x="699" y="313"/>
                  </a:lnTo>
                  <a:lnTo>
                    <a:pt x="653" y="276"/>
                  </a:lnTo>
                  <a:lnTo>
                    <a:pt x="634" y="267"/>
                  </a:lnTo>
                  <a:lnTo>
                    <a:pt x="598" y="239"/>
                  </a:lnTo>
                  <a:lnTo>
                    <a:pt x="598" y="212"/>
                  </a:lnTo>
                  <a:lnTo>
                    <a:pt x="607" y="202"/>
                  </a:lnTo>
                  <a:lnTo>
                    <a:pt x="607" y="184"/>
                  </a:lnTo>
                  <a:lnTo>
                    <a:pt x="588" y="166"/>
                  </a:lnTo>
                  <a:lnTo>
                    <a:pt x="579" y="138"/>
                  </a:lnTo>
                  <a:lnTo>
                    <a:pt x="598" y="138"/>
                  </a:lnTo>
                  <a:lnTo>
                    <a:pt x="598" y="129"/>
                  </a:lnTo>
                  <a:lnTo>
                    <a:pt x="598" y="101"/>
                  </a:lnTo>
                  <a:lnTo>
                    <a:pt x="561" y="74"/>
                  </a:lnTo>
                  <a:lnTo>
                    <a:pt x="515" y="83"/>
                  </a:lnTo>
                  <a:lnTo>
                    <a:pt x="496" y="64"/>
                  </a:lnTo>
                  <a:lnTo>
                    <a:pt x="496" y="46"/>
                  </a:lnTo>
                  <a:lnTo>
                    <a:pt x="423" y="46"/>
                  </a:lnTo>
                  <a:lnTo>
                    <a:pt x="423" y="18"/>
                  </a:lnTo>
                  <a:lnTo>
                    <a:pt x="423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tr-TR" dirty="0"/>
            </a:p>
          </p:txBody>
        </p:sp>
        <p:sp>
          <p:nvSpPr>
            <p:cNvPr id="210" name="Gümüşhane"/>
            <p:cNvSpPr>
              <a:spLocks/>
            </p:cNvSpPr>
            <p:nvPr/>
          </p:nvSpPr>
          <p:spPr bwMode="auto">
            <a:xfrm>
              <a:off x="3751836" y="1370135"/>
              <a:ext cx="241134" cy="245761"/>
            </a:xfrm>
            <a:custGeom>
              <a:avLst/>
              <a:gdLst/>
              <a:ahLst/>
              <a:cxnLst>
                <a:cxn ang="0">
                  <a:pos x="423" y="110"/>
                </a:cxn>
                <a:cxn ang="0">
                  <a:pos x="405" y="110"/>
                </a:cxn>
                <a:cxn ang="0">
                  <a:pos x="405" y="120"/>
                </a:cxn>
                <a:cxn ang="0">
                  <a:pos x="377" y="129"/>
                </a:cxn>
                <a:cxn ang="0">
                  <a:pos x="377" y="110"/>
                </a:cxn>
                <a:cxn ang="0">
                  <a:pos x="368" y="101"/>
                </a:cxn>
                <a:cxn ang="0">
                  <a:pos x="340" y="74"/>
                </a:cxn>
                <a:cxn ang="0">
                  <a:pos x="331" y="83"/>
                </a:cxn>
                <a:cxn ang="0">
                  <a:pos x="313" y="110"/>
                </a:cxn>
                <a:cxn ang="0">
                  <a:pos x="276" y="120"/>
                </a:cxn>
                <a:cxn ang="0">
                  <a:pos x="267" y="110"/>
                </a:cxn>
                <a:cxn ang="0">
                  <a:pos x="202" y="83"/>
                </a:cxn>
                <a:cxn ang="0">
                  <a:pos x="165" y="46"/>
                </a:cxn>
                <a:cxn ang="0">
                  <a:pos x="165" y="9"/>
                </a:cxn>
                <a:cxn ang="0">
                  <a:pos x="156" y="0"/>
                </a:cxn>
                <a:cxn ang="0">
                  <a:pos x="129" y="28"/>
                </a:cxn>
                <a:cxn ang="0">
                  <a:pos x="110" y="28"/>
                </a:cxn>
                <a:cxn ang="0">
                  <a:pos x="64" y="37"/>
                </a:cxn>
                <a:cxn ang="0">
                  <a:pos x="18" y="92"/>
                </a:cxn>
                <a:cxn ang="0">
                  <a:pos x="18" y="110"/>
                </a:cxn>
                <a:cxn ang="0">
                  <a:pos x="0" y="129"/>
                </a:cxn>
                <a:cxn ang="0">
                  <a:pos x="9" y="193"/>
                </a:cxn>
                <a:cxn ang="0">
                  <a:pos x="55" y="202"/>
                </a:cxn>
                <a:cxn ang="0">
                  <a:pos x="83" y="230"/>
                </a:cxn>
                <a:cxn ang="0">
                  <a:pos x="101" y="230"/>
                </a:cxn>
                <a:cxn ang="0">
                  <a:pos x="101" y="239"/>
                </a:cxn>
                <a:cxn ang="0">
                  <a:pos x="46" y="276"/>
                </a:cxn>
                <a:cxn ang="0">
                  <a:pos x="28" y="294"/>
                </a:cxn>
                <a:cxn ang="0">
                  <a:pos x="37" y="359"/>
                </a:cxn>
                <a:cxn ang="0">
                  <a:pos x="55" y="368"/>
                </a:cxn>
                <a:cxn ang="0">
                  <a:pos x="55" y="386"/>
                </a:cxn>
                <a:cxn ang="0">
                  <a:pos x="74" y="386"/>
                </a:cxn>
                <a:cxn ang="0">
                  <a:pos x="110" y="423"/>
                </a:cxn>
                <a:cxn ang="0">
                  <a:pos x="138" y="423"/>
                </a:cxn>
                <a:cxn ang="0">
                  <a:pos x="193" y="469"/>
                </a:cxn>
                <a:cxn ang="0">
                  <a:pos x="248" y="478"/>
                </a:cxn>
                <a:cxn ang="0">
                  <a:pos x="303" y="478"/>
                </a:cxn>
                <a:cxn ang="0">
                  <a:pos x="331" y="451"/>
                </a:cxn>
                <a:cxn ang="0">
                  <a:pos x="303" y="405"/>
                </a:cxn>
                <a:cxn ang="0">
                  <a:pos x="322" y="386"/>
                </a:cxn>
                <a:cxn ang="0">
                  <a:pos x="340" y="368"/>
                </a:cxn>
                <a:cxn ang="0">
                  <a:pos x="340" y="340"/>
                </a:cxn>
                <a:cxn ang="0">
                  <a:pos x="349" y="322"/>
                </a:cxn>
                <a:cxn ang="0">
                  <a:pos x="368" y="294"/>
                </a:cxn>
                <a:cxn ang="0">
                  <a:pos x="359" y="248"/>
                </a:cxn>
                <a:cxn ang="0">
                  <a:pos x="359" y="221"/>
                </a:cxn>
                <a:cxn ang="0">
                  <a:pos x="395" y="175"/>
                </a:cxn>
                <a:cxn ang="0">
                  <a:pos x="469" y="138"/>
                </a:cxn>
                <a:cxn ang="0">
                  <a:pos x="432" y="129"/>
                </a:cxn>
                <a:cxn ang="0">
                  <a:pos x="423" y="110"/>
                </a:cxn>
              </a:cxnLst>
              <a:rect l="0" t="0" r="r" b="b"/>
              <a:pathLst>
                <a:path w="469" h="478">
                  <a:moveTo>
                    <a:pt x="423" y="110"/>
                  </a:moveTo>
                  <a:lnTo>
                    <a:pt x="405" y="110"/>
                  </a:lnTo>
                  <a:lnTo>
                    <a:pt x="405" y="120"/>
                  </a:lnTo>
                  <a:lnTo>
                    <a:pt x="377" y="129"/>
                  </a:lnTo>
                  <a:lnTo>
                    <a:pt x="377" y="110"/>
                  </a:lnTo>
                  <a:lnTo>
                    <a:pt x="368" y="101"/>
                  </a:lnTo>
                  <a:lnTo>
                    <a:pt x="340" y="74"/>
                  </a:lnTo>
                  <a:lnTo>
                    <a:pt x="331" y="83"/>
                  </a:lnTo>
                  <a:lnTo>
                    <a:pt x="313" y="110"/>
                  </a:lnTo>
                  <a:lnTo>
                    <a:pt x="276" y="120"/>
                  </a:lnTo>
                  <a:lnTo>
                    <a:pt x="267" y="110"/>
                  </a:lnTo>
                  <a:lnTo>
                    <a:pt x="202" y="83"/>
                  </a:lnTo>
                  <a:lnTo>
                    <a:pt x="165" y="46"/>
                  </a:lnTo>
                  <a:lnTo>
                    <a:pt x="165" y="9"/>
                  </a:lnTo>
                  <a:lnTo>
                    <a:pt x="156" y="0"/>
                  </a:lnTo>
                  <a:lnTo>
                    <a:pt x="129" y="28"/>
                  </a:lnTo>
                  <a:lnTo>
                    <a:pt x="110" y="28"/>
                  </a:lnTo>
                  <a:lnTo>
                    <a:pt x="64" y="37"/>
                  </a:lnTo>
                  <a:lnTo>
                    <a:pt x="18" y="92"/>
                  </a:lnTo>
                  <a:lnTo>
                    <a:pt x="18" y="110"/>
                  </a:lnTo>
                  <a:lnTo>
                    <a:pt x="0" y="129"/>
                  </a:lnTo>
                  <a:lnTo>
                    <a:pt x="9" y="193"/>
                  </a:lnTo>
                  <a:lnTo>
                    <a:pt x="55" y="202"/>
                  </a:lnTo>
                  <a:lnTo>
                    <a:pt x="83" y="230"/>
                  </a:lnTo>
                  <a:lnTo>
                    <a:pt x="101" y="230"/>
                  </a:lnTo>
                  <a:lnTo>
                    <a:pt x="101" y="239"/>
                  </a:lnTo>
                  <a:lnTo>
                    <a:pt x="46" y="276"/>
                  </a:lnTo>
                  <a:lnTo>
                    <a:pt x="28" y="294"/>
                  </a:lnTo>
                  <a:lnTo>
                    <a:pt x="37" y="359"/>
                  </a:lnTo>
                  <a:lnTo>
                    <a:pt x="55" y="368"/>
                  </a:lnTo>
                  <a:lnTo>
                    <a:pt x="55" y="386"/>
                  </a:lnTo>
                  <a:lnTo>
                    <a:pt x="74" y="386"/>
                  </a:lnTo>
                  <a:lnTo>
                    <a:pt x="110" y="423"/>
                  </a:lnTo>
                  <a:lnTo>
                    <a:pt x="138" y="423"/>
                  </a:lnTo>
                  <a:lnTo>
                    <a:pt x="193" y="469"/>
                  </a:lnTo>
                  <a:lnTo>
                    <a:pt x="248" y="478"/>
                  </a:lnTo>
                  <a:lnTo>
                    <a:pt x="303" y="478"/>
                  </a:lnTo>
                  <a:lnTo>
                    <a:pt x="331" y="451"/>
                  </a:lnTo>
                  <a:lnTo>
                    <a:pt x="303" y="405"/>
                  </a:lnTo>
                  <a:lnTo>
                    <a:pt x="322" y="386"/>
                  </a:lnTo>
                  <a:lnTo>
                    <a:pt x="340" y="368"/>
                  </a:lnTo>
                  <a:lnTo>
                    <a:pt x="340" y="340"/>
                  </a:lnTo>
                  <a:lnTo>
                    <a:pt x="349" y="322"/>
                  </a:lnTo>
                  <a:lnTo>
                    <a:pt x="368" y="294"/>
                  </a:lnTo>
                  <a:lnTo>
                    <a:pt x="359" y="248"/>
                  </a:lnTo>
                  <a:lnTo>
                    <a:pt x="359" y="221"/>
                  </a:lnTo>
                  <a:lnTo>
                    <a:pt x="395" y="175"/>
                  </a:lnTo>
                  <a:lnTo>
                    <a:pt x="469" y="138"/>
                  </a:lnTo>
                  <a:lnTo>
                    <a:pt x="432" y="129"/>
                  </a:lnTo>
                  <a:lnTo>
                    <a:pt x="423" y="11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208" name="Giresun"/>
            <p:cNvSpPr>
              <a:spLocks/>
            </p:cNvSpPr>
            <p:nvPr/>
          </p:nvSpPr>
          <p:spPr bwMode="auto">
            <a:xfrm>
              <a:off x="3605305" y="1308952"/>
              <a:ext cx="217483" cy="259643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359" y="0"/>
                </a:cxn>
                <a:cxn ang="0">
                  <a:pos x="331" y="18"/>
                </a:cxn>
                <a:cxn ang="0">
                  <a:pos x="285" y="18"/>
                </a:cxn>
                <a:cxn ang="0">
                  <a:pos x="202" y="64"/>
                </a:cxn>
                <a:cxn ang="0">
                  <a:pos x="165" y="64"/>
                </a:cxn>
                <a:cxn ang="0">
                  <a:pos x="138" y="82"/>
                </a:cxn>
                <a:cxn ang="0">
                  <a:pos x="83" y="92"/>
                </a:cxn>
                <a:cxn ang="0">
                  <a:pos x="37" y="64"/>
                </a:cxn>
                <a:cxn ang="0">
                  <a:pos x="9" y="64"/>
                </a:cxn>
                <a:cxn ang="0">
                  <a:pos x="0" y="73"/>
                </a:cxn>
                <a:cxn ang="0">
                  <a:pos x="9" y="138"/>
                </a:cxn>
                <a:cxn ang="0">
                  <a:pos x="9" y="202"/>
                </a:cxn>
                <a:cxn ang="0">
                  <a:pos x="9" y="229"/>
                </a:cxn>
                <a:cxn ang="0">
                  <a:pos x="37" y="275"/>
                </a:cxn>
                <a:cxn ang="0">
                  <a:pos x="37" y="294"/>
                </a:cxn>
                <a:cxn ang="0">
                  <a:pos x="64" y="340"/>
                </a:cxn>
                <a:cxn ang="0">
                  <a:pos x="83" y="413"/>
                </a:cxn>
                <a:cxn ang="0">
                  <a:pos x="101" y="450"/>
                </a:cxn>
                <a:cxn ang="0">
                  <a:pos x="156" y="487"/>
                </a:cxn>
                <a:cxn ang="0">
                  <a:pos x="248" y="487"/>
                </a:cxn>
                <a:cxn ang="0">
                  <a:pos x="285" y="505"/>
                </a:cxn>
                <a:cxn ang="0">
                  <a:pos x="285" y="496"/>
                </a:cxn>
                <a:cxn ang="0">
                  <a:pos x="340" y="505"/>
                </a:cxn>
                <a:cxn ang="0">
                  <a:pos x="340" y="487"/>
                </a:cxn>
                <a:cxn ang="0">
                  <a:pos x="322" y="478"/>
                </a:cxn>
                <a:cxn ang="0">
                  <a:pos x="313" y="413"/>
                </a:cxn>
                <a:cxn ang="0">
                  <a:pos x="331" y="395"/>
                </a:cxn>
                <a:cxn ang="0">
                  <a:pos x="386" y="358"/>
                </a:cxn>
                <a:cxn ang="0">
                  <a:pos x="386" y="349"/>
                </a:cxn>
                <a:cxn ang="0">
                  <a:pos x="368" y="349"/>
                </a:cxn>
                <a:cxn ang="0">
                  <a:pos x="340" y="321"/>
                </a:cxn>
                <a:cxn ang="0">
                  <a:pos x="294" y="312"/>
                </a:cxn>
                <a:cxn ang="0">
                  <a:pos x="285" y="248"/>
                </a:cxn>
                <a:cxn ang="0">
                  <a:pos x="303" y="229"/>
                </a:cxn>
                <a:cxn ang="0">
                  <a:pos x="303" y="211"/>
                </a:cxn>
                <a:cxn ang="0">
                  <a:pos x="349" y="156"/>
                </a:cxn>
                <a:cxn ang="0">
                  <a:pos x="395" y="147"/>
                </a:cxn>
                <a:cxn ang="0">
                  <a:pos x="414" y="147"/>
                </a:cxn>
                <a:cxn ang="0">
                  <a:pos x="423" y="138"/>
                </a:cxn>
                <a:cxn ang="0">
                  <a:pos x="405" y="101"/>
                </a:cxn>
                <a:cxn ang="0">
                  <a:pos x="414" y="55"/>
                </a:cxn>
                <a:cxn ang="0">
                  <a:pos x="405" y="9"/>
                </a:cxn>
                <a:cxn ang="0">
                  <a:pos x="377" y="0"/>
                </a:cxn>
              </a:cxnLst>
              <a:rect l="0" t="0" r="r" b="b"/>
              <a:pathLst>
                <a:path w="423" h="505">
                  <a:moveTo>
                    <a:pt x="377" y="0"/>
                  </a:moveTo>
                  <a:lnTo>
                    <a:pt x="359" y="0"/>
                  </a:lnTo>
                  <a:lnTo>
                    <a:pt x="331" y="18"/>
                  </a:lnTo>
                  <a:lnTo>
                    <a:pt x="285" y="18"/>
                  </a:lnTo>
                  <a:lnTo>
                    <a:pt x="202" y="64"/>
                  </a:lnTo>
                  <a:lnTo>
                    <a:pt x="165" y="64"/>
                  </a:lnTo>
                  <a:lnTo>
                    <a:pt x="138" y="82"/>
                  </a:lnTo>
                  <a:lnTo>
                    <a:pt x="83" y="92"/>
                  </a:lnTo>
                  <a:lnTo>
                    <a:pt x="37" y="64"/>
                  </a:lnTo>
                  <a:lnTo>
                    <a:pt x="9" y="64"/>
                  </a:lnTo>
                  <a:lnTo>
                    <a:pt x="0" y="73"/>
                  </a:lnTo>
                  <a:lnTo>
                    <a:pt x="9" y="138"/>
                  </a:lnTo>
                  <a:lnTo>
                    <a:pt x="9" y="202"/>
                  </a:lnTo>
                  <a:lnTo>
                    <a:pt x="9" y="229"/>
                  </a:lnTo>
                  <a:lnTo>
                    <a:pt x="37" y="275"/>
                  </a:lnTo>
                  <a:lnTo>
                    <a:pt x="37" y="294"/>
                  </a:lnTo>
                  <a:lnTo>
                    <a:pt x="64" y="340"/>
                  </a:lnTo>
                  <a:lnTo>
                    <a:pt x="83" y="413"/>
                  </a:lnTo>
                  <a:lnTo>
                    <a:pt x="101" y="450"/>
                  </a:lnTo>
                  <a:lnTo>
                    <a:pt x="156" y="487"/>
                  </a:lnTo>
                  <a:lnTo>
                    <a:pt x="248" y="487"/>
                  </a:lnTo>
                  <a:lnTo>
                    <a:pt x="285" y="505"/>
                  </a:lnTo>
                  <a:lnTo>
                    <a:pt x="285" y="496"/>
                  </a:lnTo>
                  <a:lnTo>
                    <a:pt x="340" y="505"/>
                  </a:lnTo>
                  <a:lnTo>
                    <a:pt x="340" y="487"/>
                  </a:lnTo>
                  <a:lnTo>
                    <a:pt x="322" y="478"/>
                  </a:lnTo>
                  <a:lnTo>
                    <a:pt x="313" y="413"/>
                  </a:lnTo>
                  <a:lnTo>
                    <a:pt x="331" y="395"/>
                  </a:lnTo>
                  <a:lnTo>
                    <a:pt x="386" y="358"/>
                  </a:lnTo>
                  <a:lnTo>
                    <a:pt x="386" y="349"/>
                  </a:lnTo>
                  <a:lnTo>
                    <a:pt x="368" y="349"/>
                  </a:lnTo>
                  <a:lnTo>
                    <a:pt x="340" y="321"/>
                  </a:lnTo>
                  <a:lnTo>
                    <a:pt x="294" y="312"/>
                  </a:lnTo>
                  <a:lnTo>
                    <a:pt x="285" y="248"/>
                  </a:lnTo>
                  <a:lnTo>
                    <a:pt x="303" y="229"/>
                  </a:lnTo>
                  <a:lnTo>
                    <a:pt x="303" y="211"/>
                  </a:lnTo>
                  <a:lnTo>
                    <a:pt x="349" y="156"/>
                  </a:lnTo>
                  <a:lnTo>
                    <a:pt x="395" y="147"/>
                  </a:lnTo>
                  <a:lnTo>
                    <a:pt x="414" y="147"/>
                  </a:lnTo>
                  <a:lnTo>
                    <a:pt x="423" y="138"/>
                  </a:lnTo>
                  <a:lnTo>
                    <a:pt x="405" y="101"/>
                  </a:lnTo>
                  <a:lnTo>
                    <a:pt x="414" y="55"/>
                  </a:lnTo>
                  <a:lnTo>
                    <a:pt x="405" y="9"/>
                  </a:lnTo>
                  <a:lnTo>
                    <a:pt x="377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00" name="Gaziantep"/>
            <p:cNvSpPr>
              <a:spLocks/>
            </p:cNvSpPr>
            <p:nvPr/>
          </p:nvSpPr>
          <p:spPr bwMode="auto">
            <a:xfrm>
              <a:off x="3302474" y="2235440"/>
              <a:ext cx="316713" cy="222111"/>
            </a:xfrm>
            <a:custGeom>
              <a:avLst/>
              <a:gdLst/>
              <a:ahLst/>
              <a:cxnLst>
                <a:cxn ang="0">
                  <a:pos x="497" y="0"/>
                </a:cxn>
                <a:cxn ang="0">
                  <a:pos x="451" y="19"/>
                </a:cxn>
                <a:cxn ang="0">
                  <a:pos x="432" y="37"/>
                </a:cxn>
                <a:cxn ang="0">
                  <a:pos x="396" y="37"/>
                </a:cxn>
                <a:cxn ang="0">
                  <a:pos x="377" y="37"/>
                </a:cxn>
                <a:cxn ang="0">
                  <a:pos x="341" y="65"/>
                </a:cxn>
                <a:cxn ang="0">
                  <a:pos x="285" y="65"/>
                </a:cxn>
                <a:cxn ang="0">
                  <a:pos x="212" y="111"/>
                </a:cxn>
                <a:cxn ang="0">
                  <a:pos x="193" y="129"/>
                </a:cxn>
                <a:cxn ang="0">
                  <a:pos x="175" y="120"/>
                </a:cxn>
                <a:cxn ang="0">
                  <a:pos x="157" y="65"/>
                </a:cxn>
                <a:cxn ang="0">
                  <a:pos x="147" y="55"/>
                </a:cxn>
                <a:cxn ang="0">
                  <a:pos x="111" y="92"/>
                </a:cxn>
                <a:cxn ang="0">
                  <a:pos x="92" y="101"/>
                </a:cxn>
                <a:cxn ang="0">
                  <a:pos x="74" y="92"/>
                </a:cxn>
                <a:cxn ang="0">
                  <a:pos x="92" y="101"/>
                </a:cxn>
                <a:cxn ang="0">
                  <a:pos x="55" y="147"/>
                </a:cxn>
                <a:cxn ang="0">
                  <a:pos x="55" y="175"/>
                </a:cxn>
                <a:cxn ang="0">
                  <a:pos x="9" y="212"/>
                </a:cxn>
                <a:cxn ang="0">
                  <a:pos x="0" y="276"/>
                </a:cxn>
                <a:cxn ang="0">
                  <a:pos x="55" y="322"/>
                </a:cxn>
                <a:cxn ang="0">
                  <a:pos x="55" y="340"/>
                </a:cxn>
                <a:cxn ang="0">
                  <a:pos x="65" y="350"/>
                </a:cxn>
                <a:cxn ang="0">
                  <a:pos x="83" y="322"/>
                </a:cxn>
                <a:cxn ang="0">
                  <a:pos x="111" y="313"/>
                </a:cxn>
                <a:cxn ang="0">
                  <a:pos x="129" y="304"/>
                </a:cxn>
                <a:cxn ang="0">
                  <a:pos x="138" y="285"/>
                </a:cxn>
                <a:cxn ang="0">
                  <a:pos x="166" y="258"/>
                </a:cxn>
                <a:cxn ang="0">
                  <a:pos x="193" y="258"/>
                </a:cxn>
                <a:cxn ang="0">
                  <a:pos x="212" y="276"/>
                </a:cxn>
                <a:cxn ang="0">
                  <a:pos x="230" y="304"/>
                </a:cxn>
                <a:cxn ang="0">
                  <a:pos x="267" y="304"/>
                </a:cxn>
                <a:cxn ang="0">
                  <a:pos x="341" y="405"/>
                </a:cxn>
                <a:cxn ang="0">
                  <a:pos x="368" y="405"/>
                </a:cxn>
                <a:cxn ang="0">
                  <a:pos x="414" y="432"/>
                </a:cxn>
                <a:cxn ang="0">
                  <a:pos x="451" y="414"/>
                </a:cxn>
                <a:cxn ang="0">
                  <a:pos x="506" y="414"/>
                </a:cxn>
                <a:cxn ang="0">
                  <a:pos x="616" y="350"/>
                </a:cxn>
                <a:cxn ang="0">
                  <a:pos x="570" y="258"/>
                </a:cxn>
                <a:cxn ang="0">
                  <a:pos x="570" y="212"/>
                </a:cxn>
                <a:cxn ang="0">
                  <a:pos x="543" y="184"/>
                </a:cxn>
                <a:cxn ang="0">
                  <a:pos x="524" y="147"/>
                </a:cxn>
                <a:cxn ang="0">
                  <a:pos x="524" y="111"/>
                </a:cxn>
                <a:cxn ang="0">
                  <a:pos x="524" y="92"/>
                </a:cxn>
                <a:cxn ang="0">
                  <a:pos x="543" y="46"/>
                </a:cxn>
                <a:cxn ang="0">
                  <a:pos x="561" y="19"/>
                </a:cxn>
                <a:cxn ang="0">
                  <a:pos x="552" y="0"/>
                </a:cxn>
                <a:cxn ang="0">
                  <a:pos x="524" y="0"/>
                </a:cxn>
                <a:cxn ang="0">
                  <a:pos x="497" y="0"/>
                </a:cxn>
              </a:cxnLst>
              <a:rect l="0" t="0" r="r" b="b"/>
              <a:pathLst>
                <a:path w="616" h="432">
                  <a:moveTo>
                    <a:pt x="497" y="0"/>
                  </a:moveTo>
                  <a:lnTo>
                    <a:pt x="451" y="19"/>
                  </a:lnTo>
                  <a:lnTo>
                    <a:pt x="432" y="37"/>
                  </a:lnTo>
                  <a:lnTo>
                    <a:pt x="396" y="37"/>
                  </a:lnTo>
                  <a:lnTo>
                    <a:pt x="377" y="37"/>
                  </a:lnTo>
                  <a:lnTo>
                    <a:pt x="341" y="65"/>
                  </a:lnTo>
                  <a:lnTo>
                    <a:pt x="285" y="65"/>
                  </a:lnTo>
                  <a:lnTo>
                    <a:pt x="212" y="111"/>
                  </a:lnTo>
                  <a:lnTo>
                    <a:pt x="193" y="129"/>
                  </a:lnTo>
                  <a:lnTo>
                    <a:pt x="175" y="120"/>
                  </a:lnTo>
                  <a:lnTo>
                    <a:pt x="157" y="65"/>
                  </a:lnTo>
                  <a:lnTo>
                    <a:pt x="147" y="55"/>
                  </a:lnTo>
                  <a:lnTo>
                    <a:pt x="111" y="92"/>
                  </a:lnTo>
                  <a:lnTo>
                    <a:pt x="92" y="101"/>
                  </a:lnTo>
                  <a:lnTo>
                    <a:pt x="74" y="92"/>
                  </a:lnTo>
                  <a:lnTo>
                    <a:pt x="92" y="101"/>
                  </a:lnTo>
                  <a:lnTo>
                    <a:pt x="55" y="147"/>
                  </a:lnTo>
                  <a:lnTo>
                    <a:pt x="55" y="175"/>
                  </a:lnTo>
                  <a:lnTo>
                    <a:pt x="9" y="212"/>
                  </a:lnTo>
                  <a:lnTo>
                    <a:pt x="0" y="276"/>
                  </a:lnTo>
                  <a:lnTo>
                    <a:pt x="55" y="322"/>
                  </a:lnTo>
                  <a:lnTo>
                    <a:pt x="55" y="340"/>
                  </a:lnTo>
                  <a:lnTo>
                    <a:pt x="65" y="350"/>
                  </a:lnTo>
                  <a:lnTo>
                    <a:pt x="83" y="322"/>
                  </a:lnTo>
                  <a:lnTo>
                    <a:pt x="111" y="313"/>
                  </a:lnTo>
                  <a:lnTo>
                    <a:pt x="129" y="304"/>
                  </a:lnTo>
                  <a:lnTo>
                    <a:pt x="138" y="285"/>
                  </a:lnTo>
                  <a:lnTo>
                    <a:pt x="166" y="258"/>
                  </a:lnTo>
                  <a:lnTo>
                    <a:pt x="193" y="258"/>
                  </a:lnTo>
                  <a:lnTo>
                    <a:pt x="212" y="276"/>
                  </a:lnTo>
                  <a:lnTo>
                    <a:pt x="230" y="304"/>
                  </a:lnTo>
                  <a:lnTo>
                    <a:pt x="267" y="304"/>
                  </a:lnTo>
                  <a:lnTo>
                    <a:pt x="341" y="405"/>
                  </a:lnTo>
                  <a:lnTo>
                    <a:pt x="368" y="405"/>
                  </a:lnTo>
                  <a:lnTo>
                    <a:pt x="414" y="432"/>
                  </a:lnTo>
                  <a:lnTo>
                    <a:pt x="451" y="414"/>
                  </a:lnTo>
                  <a:lnTo>
                    <a:pt x="506" y="414"/>
                  </a:lnTo>
                  <a:lnTo>
                    <a:pt x="616" y="350"/>
                  </a:lnTo>
                  <a:lnTo>
                    <a:pt x="570" y="258"/>
                  </a:lnTo>
                  <a:lnTo>
                    <a:pt x="570" y="212"/>
                  </a:lnTo>
                  <a:lnTo>
                    <a:pt x="543" y="184"/>
                  </a:lnTo>
                  <a:lnTo>
                    <a:pt x="524" y="147"/>
                  </a:lnTo>
                  <a:lnTo>
                    <a:pt x="524" y="111"/>
                  </a:lnTo>
                  <a:lnTo>
                    <a:pt x="524" y="92"/>
                  </a:lnTo>
                  <a:lnTo>
                    <a:pt x="543" y="46"/>
                  </a:lnTo>
                  <a:lnTo>
                    <a:pt x="561" y="19"/>
                  </a:lnTo>
                  <a:lnTo>
                    <a:pt x="552" y="0"/>
                  </a:lnTo>
                  <a:lnTo>
                    <a:pt x="524" y="0"/>
                  </a:lnTo>
                  <a:lnTo>
                    <a:pt x="497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63" name="Eskişehir"/>
            <p:cNvSpPr>
              <a:spLocks/>
            </p:cNvSpPr>
            <p:nvPr/>
          </p:nvSpPr>
          <p:spPr bwMode="auto">
            <a:xfrm>
              <a:off x="2035109" y="1535690"/>
              <a:ext cx="411830" cy="288435"/>
            </a:xfrm>
            <a:custGeom>
              <a:avLst/>
              <a:gdLst/>
              <a:ahLst/>
              <a:cxnLst>
                <a:cxn ang="0">
                  <a:pos x="791" y="414"/>
                </a:cxn>
                <a:cxn ang="0">
                  <a:pos x="801" y="441"/>
                </a:cxn>
                <a:cxn ang="0">
                  <a:pos x="801" y="478"/>
                </a:cxn>
                <a:cxn ang="0">
                  <a:pos x="764" y="478"/>
                </a:cxn>
                <a:cxn ang="0">
                  <a:pos x="745" y="506"/>
                </a:cxn>
                <a:cxn ang="0">
                  <a:pos x="745" y="524"/>
                </a:cxn>
                <a:cxn ang="0">
                  <a:pos x="672" y="561"/>
                </a:cxn>
                <a:cxn ang="0">
                  <a:pos x="672" y="552"/>
                </a:cxn>
                <a:cxn ang="0">
                  <a:pos x="644" y="533"/>
                </a:cxn>
                <a:cxn ang="0">
                  <a:pos x="571" y="543"/>
                </a:cxn>
                <a:cxn ang="0">
                  <a:pos x="534" y="497"/>
                </a:cxn>
                <a:cxn ang="0">
                  <a:pos x="525" y="451"/>
                </a:cxn>
                <a:cxn ang="0">
                  <a:pos x="488" y="441"/>
                </a:cxn>
                <a:cxn ang="0">
                  <a:pos x="460" y="469"/>
                </a:cxn>
                <a:cxn ang="0">
                  <a:pos x="433" y="469"/>
                </a:cxn>
                <a:cxn ang="0">
                  <a:pos x="387" y="497"/>
                </a:cxn>
                <a:cxn ang="0">
                  <a:pos x="368" y="478"/>
                </a:cxn>
                <a:cxn ang="0">
                  <a:pos x="332" y="478"/>
                </a:cxn>
                <a:cxn ang="0">
                  <a:pos x="295" y="515"/>
                </a:cxn>
                <a:cxn ang="0">
                  <a:pos x="230" y="515"/>
                </a:cxn>
                <a:cxn ang="0">
                  <a:pos x="203" y="497"/>
                </a:cxn>
                <a:cxn ang="0">
                  <a:pos x="194" y="469"/>
                </a:cxn>
                <a:cxn ang="0">
                  <a:pos x="166" y="460"/>
                </a:cxn>
                <a:cxn ang="0">
                  <a:pos x="166" y="414"/>
                </a:cxn>
                <a:cxn ang="0">
                  <a:pos x="138" y="386"/>
                </a:cxn>
                <a:cxn ang="0">
                  <a:pos x="138" y="304"/>
                </a:cxn>
                <a:cxn ang="0">
                  <a:pos x="56" y="239"/>
                </a:cxn>
                <a:cxn ang="0">
                  <a:pos x="46" y="248"/>
                </a:cxn>
                <a:cxn ang="0">
                  <a:pos x="10" y="212"/>
                </a:cxn>
                <a:cxn ang="0">
                  <a:pos x="0" y="193"/>
                </a:cxn>
                <a:cxn ang="0">
                  <a:pos x="10" y="166"/>
                </a:cxn>
                <a:cxn ang="0">
                  <a:pos x="56" y="147"/>
                </a:cxn>
                <a:cxn ang="0">
                  <a:pos x="74" y="166"/>
                </a:cxn>
                <a:cxn ang="0">
                  <a:pos x="92" y="156"/>
                </a:cxn>
                <a:cxn ang="0">
                  <a:pos x="120" y="147"/>
                </a:cxn>
                <a:cxn ang="0">
                  <a:pos x="138" y="120"/>
                </a:cxn>
                <a:cxn ang="0">
                  <a:pos x="175" y="110"/>
                </a:cxn>
                <a:cxn ang="0">
                  <a:pos x="203" y="74"/>
                </a:cxn>
                <a:cxn ang="0">
                  <a:pos x="203" y="28"/>
                </a:cxn>
                <a:cxn ang="0">
                  <a:pos x="286" y="18"/>
                </a:cxn>
                <a:cxn ang="0">
                  <a:pos x="295" y="0"/>
                </a:cxn>
                <a:cxn ang="0">
                  <a:pos x="350" y="9"/>
                </a:cxn>
                <a:cxn ang="0">
                  <a:pos x="359" y="9"/>
                </a:cxn>
                <a:cxn ang="0">
                  <a:pos x="378" y="28"/>
                </a:cxn>
                <a:cxn ang="0">
                  <a:pos x="387" y="64"/>
                </a:cxn>
                <a:cxn ang="0">
                  <a:pos x="543" y="55"/>
                </a:cxn>
                <a:cxn ang="0">
                  <a:pos x="580" y="46"/>
                </a:cxn>
                <a:cxn ang="0">
                  <a:pos x="598" y="64"/>
                </a:cxn>
                <a:cxn ang="0">
                  <a:pos x="672" y="74"/>
                </a:cxn>
                <a:cxn ang="0">
                  <a:pos x="755" y="147"/>
                </a:cxn>
                <a:cxn ang="0">
                  <a:pos x="755" y="193"/>
                </a:cxn>
                <a:cxn ang="0">
                  <a:pos x="736" y="202"/>
                </a:cxn>
                <a:cxn ang="0">
                  <a:pos x="755" y="294"/>
                </a:cxn>
                <a:cxn ang="0">
                  <a:pos x="791" y="359"/>
                </a:cxn>
                <a:cxn ang="0">
                  <a:pos x="791" y="414"/>
                </a:cxn>
              </a:cxnLst>
              <a:rect l="0" t="0" r="r" b="b"/>
              <a:pathLst>
                <a:path w="801" h="561">
                  <a:moveTo>
                    <a:pt x="791" y="414"/>
                  </a:moveTo>
                  <a:lnTo>
                    <a:pt x="801" y="441"/>
                  </a:lnTo>
                  <a:lnTo>
                    <a:pt x="801" y="478"/>
                  </a:lnTo>
                  <a:lnTo>
                    <a:pt x="764" y="478"/>
                  </a:lnTo>
                  <a:lnTo>
                    <a:pt x="745" y="506"/>
                  </a:lnTo>
                  <a:lnTo>
                    <a:pt x="745" y="524"/>
                  </a:lnTo>
                  <a:lnTo>
                    <a:pt x="672" y="561"/>
                  </a:lnTo>
                  <a:lnTo>
                    <a:pt x="672" y="552"/>
                  </a:lnTo>
                  <a:lnTo>
                    <a:pt x="644" y="533"/>
                  </a:lnTo>
                  <a:lnTo>
                    <a:pt x="571" y="543"/>
                  </a:lnTo>
                  <a:lnTo>
                    <a:pt x="534" y="497"/>
                  </a:lnTo>
                  <a:lnTo>
                    <a:pt x="525" y="451"/>
                  </a:lnTo>
                  <a:lnTo>
                    <a:pt x="488" y="441"/>
                  </a:lnTo>
                  <a:lnTo>
                    <a:pt x="460" y="469"/>
                  </a:lnTo>
                  <a:lnTo>
                    <a:pt x="433" y="469"/>
                  </a:lnTo>
                  <a:lnTo>
                    <a:pt x="387" y="497"/>
                  </a:lnTo>
                  <a:lnTo>
                    <a:pt x="368" y="478"/>
                  </a:lnTo>
                  <a:lnTo>
                    <a:pt x="332" y="478"/>
                  </a:lnTo>
                  <a:lnTo>
                    <a:pt x="295" y="515"/>
                  </a:lnTo>
                  <a:lnTo>
                    <a:pt x="230" y="515"/>
                  </a:lnTo>
                  <a:lnTo>
                    <a:pt x="203" y="497"/>
                  </a:lnTo>
                  <a:lnTo>
                    <a:pt x="194" y="469"/>
                  </a:lnTo>
                  <a:lnTo>
                    <a:pt x="166" y="460"/>
                  </a:lnTo>
                  <a:lnTo>
                    <a:pt x="166" y="414"/>
                  </a:lnTo>
                  <a:lnTo>
                    <a:pt x="138" y="386"/>
                  </a:lnTo>
                  <a:lnTo>
                    <a:pt x="138" y="304"/>
                  </a:lnTo>
                  <a:lnTo>
                    <a:pt x="56" y="239"/>
                  </a:lnTo>
                  <a:lnTo>
                    <a:pt x="46" y="248"/>
                  </a:lnTo>
                  <a:lnTo>
                    <a:pt x="10" y="212"/>
                  </a:lnTo>
                  <a:lnTo>
                    <a:pt x="0" y="193"/>
                  </a:lnTo>
                  <a:lnTo>
                    <a:pt x="10" y="166"/>
                  </a:lnTo>
                  <a:lnTo>
                    <a:pt x="56" y="147"/>
                  </a:lnTo>
                  <a:lnTo>
                    <a:pt x="74" y="166"/>
                  </a:lnTo>
                  <a:lnTo>
                    <a:pt x="92" y="156"/>
                  </a:lnTo>
                  <a:lnTo>
                    <a:pt x="120" y="147"/>
                  </a:lnTo>
                  <a:lnTo>
                    <a:pt x="138" y="120"/>
                  </a:lnTo>
                  <a:lnTo>
                    <a:pt x="175" y="110"/>
                  </a:lnTo>
                  <a:lnTo>
                    <a:pt x="203" y="74"/>
                  </a:lnTo>
                  <a:lnTo>
                    <a:pt x="203" y="28"/>
                  </a:lnTo>
                  <a:lnTo>
                    <a:pt x="286" y="18"/>
                  </a:lnTo>
                  <a:lnTo>
                    <a:pt x="295" y="0"/>
                  </a:lnTo>
                  <a:lnTo>
                    <a:pt x="350" y="9"/>
                  </a:lnTo>
                  <a:lnTo>
                    <a:pt x="359" y="9"/>
                  </a:lnTo>
                  <a:lnTo>
                    <a:pt x="378" y="28"/>
                  </a:lnTo>
                  <a:lnTo>
                    <a:pt x="387" y="64"/>
                  </a:lnTo>
                  <a:lnTo>
                    <a:pt x="543" y="55"/>
                  </a:lnTo>
                  <a:lnTo>
                    <a:pt x="580" y="46"/>
                  </a:lnTo>
                  <a:lnTo>
                    <a:pt x="598" y="64"/>
                  </a:lnTo>
                  <a:lnTo>
                    <a:pt x="672" y="74"/>
                  </a:lnTo>
                  <a:lnTo>
                    <a:pt x="755" y="147"/>
                  </a:lnTo>
                  <a:lnTo>
                    <a:pt x="755" y="193"/>
                  </a:lnTo>
                  <a:lnTo>
                    <a:pt x="736" y="202"/>
                  </a:lnTo>
                  <a:lnTo>
                    <a:pt x="755" y="294"/>
                  </a:lnTo>
                  <a:lnTo>
                    <a:pt x="791" y="359"/>
                  </a:lnTo>
                  <a:lnTo>
                    <a:pt x="791" y="41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230" name="Erzurum"/>
            <p:cNvSpPr>
              <a:spLocks/>
            </p:cNvSpPr>
            <p:nvPr/>
          </p:nvSpPr>
          <p:spPr bwMode="auto">
            <a:xfrm>
              <a:off x="4049525" y="1294556"/>
              <a:ext cx="458617" cy="473013"/>
            </a:xfrm>
            <a:custGeom>
              <a:avLst/>
              <a:gdLst/>
              <a:ahLst/>
              <a:cxnLst>
                <a:cxn ang="0">
                  <a:pos x="718" y="18"/>
                </a:cxn>
                <a:cxn ang="0">
                  <a:pos x="663" y="9"/>
                </a:cxn>
                <a:cxn ang="0">
                  <a:pos x="644" y="46"/>
                </a:cxn>
                <a:cxn ang="0">
                  <a:pos x="653" y="83"/>
                </a:cxn>
                <a:cxn ang="0">
                  <a:pos x="607" y="147"/>
                </a:cxn>
                <a:cxn ang="0">
                  <a:pos x="617" y="193"/>
                </a:cxn>
                <a:cxn ang="0">
                  <a:pos x="589" y="202"/>
                </a:cxn>
                <a:cxn ang="0">
                  <a:pos x="534" y="166"/>
                </a:cxn>
                <a:cxn ang="0">
                  <a:pos x="433" y="221"/>
                </a:cxn>
                <a:cxn ang="0">
                  <a:pos x="396" y="212"/>
                </a:cxn>
                <a:cxn ang="0">
                  <a:pos x="414" y="147"/>
                </a:cxn>
                <a:cxn ang="0">
                  <a:pos x="341" y="129"/>
                </a:cxn>
                <a:cxn ang="0">
                  <a:pos x="249" y="175"/>
                </a:cxn>
                <a:cxn ang="0">
                  <a:pos x="203" y="212"/>
                </a:cxn>
                <a:cxn ang="0">
                  <a:pos x="138" y="230"/>
                </a:cxn>
                <a:cxn ang="0">
                  <a:pos x="83" y="368"/>
                </a:cxn>
                <a:cxn ang="0">
                  <a:pos x="74" y="432"/>
                </a:cxn>
                <a:cxn ang="0">
                  <a:pos x="111" y="506"/>
                </a:cxn>
                <a:cxn ang="0">
                  <a:pos x="0" y="561"/>
                </a:cxn>
                <a:cxn ang="0">
                  <a:pos x="37" y="589"/>
                </a:cxn>
                <a:cxn ang="0">
                  <a:pos x="111" y="579"/>
                </a:cxn>
                <a:cxn ang="0">
                  <a:pos x="120" y="653"/>
                </a:cxn>
                <a:cxn ang="0">
                  <a:pos x="175" y="671"/>
                </a:cxn>
                <a:cxn ang="0">
                  <a:pos x="148" y="763"/>
                </a:cxn>
                <a:cxn ang="0">
                  <a:pos x="230" y="745"/>
                </a:cxn>
                <a:cxn ang="0">
                  <a:pos x="313" y="791"/>
                </a:cxn>
                <a:cxn ang="0">
                  <a:pos x="396" y="828"/>
                </a:cxn>
                <a:cxn ang="0">
                  <a:pos x="469" y="809"/>
                </a:cxn>
                <a:cxn ang="0">
                  <a:pos x="561" y="901"/>
                </a:cxn>
                <a:cxn ang="0">
                  <a:pos x="653" y="920"/>
                </a:cxn>
                <a:cxn ang="0">
                  <a:pos x="709" y="901"/>
                </a:cxn>
                <a:cxn ang="0">
                  <a:pos x="791" y="837"/>
                </a:cxn>
                <a:cxn ang="0">
                  <a:pos x="782" y="791"/>
                </a:cxn>
                <a:cxn ang="0">
                  <a:pos x="883" y="745"/>
                </a:cxn>
                <a:cxn ang="0">
                  <a:pos x="892" y="681"/>
                </a:cxn>
                <a:cxn ang="0">
                  <a:pos x="846" y="607"/>
                </a:cxn>
                <a:cxn ang="0">
                  <a:pos x="791" y="598"/>
                </a:cxn>
                <a:cxn ang="0">
                  <a:pos x="773" y="552"/>
                </a:cxn>
                <a:cxn ang="0">
                  <a:pos x="846" y="543"/>
                </a:cxn>
                <a:cxn ang="0">
                  <a:pos x="892" y="506"/>
                </a:cxn>
                <a:cxn ang="0">
                  <a:pos x="856" y="451"/>
                </a:cxn>
                <a:cxn ang="0">
                  <a:pos x="810" y="432"/>
                </a:cxn>
                <a:cxn ang="0">
                  <a:pos x="745" y="395"/>
                </a:cxn>
                <a:cxn ang="0">
                  <a:pos x="718" y="359"/>
                </a:cxn>
                <a:cxn ang="0">
                  <a:pos x="865" y="267"/>
                </a:cxn>
                <a:cxn ang="0">
                  <a:pos x="874" y="193"/>
                </a:cxn>
                <a:cxn ang="0">
                  <a:pos x="819" y="101"/>
                </a:cxn>
                <a:cxn ang="0">
                  <a:pos x="782" y="55"/>
                </a:cxn>
              </a:cxnLst>
              <a:rect l="0" t="0" r="r" b="b"/>
              <a:pathLst>
                <a:path w="892" h="920">
                  <a:moveTo>
                    <a:pt x="764" y="0"/>
                  </a:moveTo>
                  <a:lnTo>
                    <a:pt x="718" y="18"/>
                  </a:lnTo>
                  <a:lnTo>
                    <a:pt x="699" y="9"/>
                  </a:lnTo>
                  <a:lnTo>
                    <a:pt x="663" y="9"/>
                  </a:lnTo>
                  <a:lnTo>
                    <a:pt x="653" y="18"/>
                  </a:lnTo>
                  <a:lnTo>
                    <a:pt x="644" y="46"/>
                  </a:lnTo>
                  <a:lnTo>
                    <a:pt x="653" y="64"/>
                  </a:lnTo>
                  <a:lnTo>
                    <a:pt x="653" y="83"/>
                  </a:lnTo>
                  <a:lnTo>
                    <a:pt x="617" y="120"/>
                  </a:lnTo>
                  <a:lnTo>
                    <a:pt x="607" y="147"/>
                  </a:lnTo>
                  <a:lnTo>
                    <a:pt x="626" y="166"/>
                  </a:lnTo>
                  <a:lnTo>
                    <a:pt x="617" y="193"/>
                  </a:lnTo>
                  <a:lnTo>
                    <a:pt x="617" y="202"/>
                  </a:lnTo>
                  <a:lnTo>
                    <a:pt x="589" y="202"/>
                  </a:lnTo>
                  <a:lnTo>
                    <a:pt x="561" y="166"/>
                  </a:lnTo>
                  <a:lnTo>
                    <a:pt x="534" y="166"/>
                  </a:lnTo>
                  <a:lnTo>
                    <a:pt x="469" y="212"/>
                  </a:lnTo>
                  <a:lnTo>
                    <a:pt x="433" y="221"/>
                  </a:lnTo>
                  <a:lnTo>
                    <a:pt x="405" y="221"/>
                  </a:lnTo>
                  <a:lnTo>
                    <a:pt x="396" y="212"/>
                  </a:lnTo>
                  <a:lnTo>
                    <a:pt x="396" y="184"/>
                  </a:lnTo>
                  <a:lnTo>
                    <a:pt x="414" y="147"/>
                  </a:lnTo>
                  <a:lnTo>
                    <a:pt x="405" y="129"/>
                  </a:lnTo>
                  <a:lnTo>
                    <a:pt x="341" y="129"/>
                  </a:lnTo>
                  <a:lnTo>
                    <a:pt x="313" y="120"/>
                  </a:lnTo>
                  <a:lnTo>
                    <a:pt x="249" y="175"/>
                  </a:lnTo>
                  <a:lnTo>
                    <a:pt x="212" y="184"/>
                  </a:lnTo>
                  <a:lnTo>
                    <a:pt x="203" y="212"/>
                  </a:lnTo>
                  <a:lnTo>
                    <a:pt x="184" y="230"/>
                  </a:lnTo>
                  <a:lnTo>
                    <a:pt x="138" y="230"/>
                  </a:lnTo>
                  <a:lnTo>
                    <a:pt x="92" y="257"/>
                  </a:lnTo>
                  <a:lnTo>
                    <a:pt x="83" y="368"/>
                  </a:lnTo>
                  <a:lnTo>
                    <a:pt x="65" y="405"/>
                  </a:lnTo>
                  <a:lnTo>
                    <a:pt x="74" y="432"/>
                  </a:lnTo>
                  <a:lnTo>
                    <a:pt x="111" y="451"/>
                  </a:lnTo>
                  <a:lnTo>
                    <a:pt x="111" y="506"/>
                  </a:lnTo>
                  <a:lnTo>
                    <a:pt x="28" y="533"/>
                  </a:lnTo>
                  <a:lnTo>
                    <a:pt x="0" y="561"/>
                  </a:lnTo>
                  <a:lnTo>
                    <a:pt x="10" y="579"/>
                  </a:lnTo>
                  <a:lnTo>
                    <a:pt x="37" y="589"/>
                  </a:lnTo>
                  <a:lnTo>
                    <a:pt x="74" y="579"/>
                  </a:lnTo>
                  <a:lnTo>
                    <a:pt x="111" y="579"/>
                  </a:lnTo>
                  <a:lnTo>
                    <a:pt x="120" y="616"/>
                  </a:lnTo>
                  <a:lnTo>
                    <a:pt x="120" y="653"/>
                  </a:lnTo>
                  <a:lnTo>
                    <a:pt x="157" y="671"/>
                  </a:lnTo>
                  <a:lnTo>
                    <a:pt x="175" y="671"/>
                  </a:lnTo>
                  <a:lnTo>
                    <a:pt x="175" y="690"/>
                  </a:lnTo>
                  <a:lnTo>
                    <a:pt x="148" y="763"/>
                  </a:lnTo>
                  <a:lnTo>
                    <a:pt x="193" y="763"/>
                  </a:lnTo>
                  <a:lnTo>
                    <a:pt x="230" y="745"/>
                  </a:lnTo>
                  <a:lnTo>
                    <a:pt x="258" y="745"/>
                  </a:lnTo>
                  <a:lnTo>
                    <a:pt x="313" y="791"/>
                  </a:lnTo>
                  <a:lnTo>
                    <a:pt x="368" y="791"/>
                  </a:lnTo>
                  <a:lnTo>
                    <a:pt x="396" y="828"/>
                  </a:lnTo>
                  <a:lnTo>
                    <a:pt x="433" y="828"/>
                  </a:lnTo>
                  <a:lnTo>
                    <a:pt x="469" y="809"/>
                  </a:lnTo>
                  <a:lnTo>
                    <a:pt x="543" y="864"/>
                  </a:lnTo>
                  <a:lnTo>
                    <a:pt x="561" y="901"/>
                  </a:lnTo>
                  <a:lnTo>
                    <a:pt x="589" y="920"/>
                  </a:lnTo>
                  <a:lnTo>
                    <a:pt x="653" y="920"/>
                  </a:lnTo>
                  <a:lnTo>
                    <a:pt x="681" y="901"/>
                  </a:lnTo>
                  <a:lnTo>
                    <a:pt x="709" y="901"/>
                  </a:lnTo>
                  <a:lnTo>
                    <a:pt x="745" y="874"/>
                  </a:lnTo>
                  <a:lnTo>
                    <a:pt x="791" y="837"/>
                  </a:lnTo>
                  <a:lnTo>
                    <a:pt x="782" y="809"/>
                  </a:lnTo>
                  <a:lnTo>
                    <a:pt x="782" y="791"/>
                  </a:lnTo>
                  <a:lnTo>
                    <a:pt x="791" y="773"/>
                  </a:lnTo>
                  <a:lnTo>
                    <a:pt x="883" y="745"/>
                  </a:lnTo>
                  <a:lnTo>
                    <a:pt x="892" y="727"/>
                  </a:lnTo>
                  <a:lnTo>
                    <a:pt x="892" y="681"/>
                  </a:lnTo>
                  <a:lnTo>
                    <a:pt x="883" y="635"/>
                  </a:lnTo>
                  <a:lnTo>
                    <a:pt x="846" y="607"/>
                  </a:lnTo>
                  <a:lnTo>
                    <a:pt x="819" y="598"/>
                  </a:lnTo>
                  <a:lnTo>
                    <a:pt x="791" y="598"/>
                  </a:lnTo>
                  <a:lnTo>
                    <a:pt x="782" y="579"/>
                  </a:lnTo>
                  <a:lnTo>
                    <a:pt x="773" y="552"/>
                  </a:lnTo>
                  <a:lnTo>
                    <a:pt x="828" y="552"/>
                  </a:lnTo>
                  <a:lnTo>
                    <a:pt x="846" y="543"/>
                  </a:lnTo>
                  <a:lnTo>
                    <a:pt x="865" y="533"/>
                  </a:lnTo>
                  <a:lnTo>
                    <a:pt x="892" y="506"/>
                  </a:lnTo>
                  <a:lnTo>
                    <a:pt x="892" y="497"/>
                  </a:lnTo>
                  <a:lnTo>
                    <a:pt x="856" y="451"/>
                  </a:lnTo>
                  <a:lnTo>
                    <a:pt x="828" y="451"/>
                  </a:lnTo>
                  <a:lnTo>
                    <a:pt x="810" y="432"/>
                  </a:lnTo>
                  <a:lnTo>
                    <a:pt x="764" y="414"/>
                  </a:lnTo>
                  <a:lnTo>
                    <a:pt x="745" y="395"/>
                  </a:lnTo>
                  <a:lnTo>
                    <a:pt x="718" y="377"/>
                  </a:lnTo>
                  <a:lnTo>
                    <a:pt x="718" y="359"/>
                  </a:lnTo>
                  <a:lnTo>
                    <a:pt x="800" y="322"/>
                  </a:lnTo>
                  <a:lnTo>
                    <a:pt x="865" y="267"/>
                  </a:lnTo>
                  <a:lnTo>
                    <a:pt x="856" y="230"/>
                  </a:lnTo>
                  <a:lnTo>
                    <a:pt x="874" y="193"/>
                  </a:lnTo>
                  <a:lnTo>
                    <a:pt x="874" y="166"/>
                  </a:lnTo>
                  <a:lnTo>
                    <a:pt x="819" y="101"/>
                  </a:lnTo>
                  <a:lnTo>
                    <a:pt x="810" y="74"/>
                  </a:lnTo>
                  <a:lnTo>
                    <a:pt x="782" y="55"/>
                  </a:lnTo>
                  <a:lnTo>
                    <a:pt x="764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203" name="Erzincan"/>
            <p:cNvSpPr>
              <a:spLocks/>
            </p:cNvSpPr>
            <p:nvPr/>
          </p:nvSpPr>
          <p:spPr bwMode="auto">
            <a:xfrm>
              <a:off x="3671629" y="1563968"/>
              <a:ext cx="472498" cy="274553"/>
            </a:xfrm>
            <a:custGeom>
              <a:avLst/>
              <a:gdLst/>
              <a:ahLst/>
              <a:cxnLst>
                <a:cxn ang="0">
                  <a:pos x="579" y="221"/>
                </a:cxn>
                <a:cxn ang="0">
                  <a:pos x="634" y="239"/>
                </a:cxn>
                <a:cxn ang="0">
                  <a:pos x="689" y="230"/>
                </a:cxn>
                <a:cxn ang="0">
                  <a:pos x="809" y="230"/>
                </a:cxn>
                <a:cxn ang="0">
                  <a:pos x="883" y="239"/>
                </a:cxn>
                <a:cxn ang="0">
                  <a:pos x="919" y="147"/>
                </a:cxn>
                <a:cxn ang="0">
                  <a:pos x="864" y="129"/>
                </a:cxn>
                <a:cxn ang="0">
                  <a:pos x="846" y="55"/>
                </a:cxn>
                <a:cxn ang="0">
                  <a:pos x="772" y="74"/>
                </a:cxn>
                <a:cxn ang="0">
                  <a:pos x="745" y="37"/>
                </a:cxn>
                <a:cxn ang="0">
                  <a:pos x="671" y="28"/>
                </a:cxn>
                <a:cxn ang="0">
                  <a:pos x="570" y="28"/>
                </a:cxn>
                <a:cxn ang="0">
                  <a:pos x="487" y="74"/>
                </a:cxn>
                <a:cxn ang="0">
                  <a:pos x="404" y="101"/>
                </a:cxn>
                <a:cxn ang="0">
                  <a:pos x="294" y="55"/>
                </a:cxn>
                <a:cxn ang="0">
                  <a:pos x="230" y="9"/>
                </a:cxn>
                <a:cxn ang="0">
                  <a:pos x="156" y="19"/>
                </a:cxn>
                <a:cxn ang="0">
                  <a:pos x="92" y="55"/>
                </a:cxn>
                <a:cxn ang="0">
                  <a:pos x="18" y="74"/>
                </a:cxn>
                <a:cxn ang="0">
                  <a:pos x="9" y="92"/>
                </a:cxn>
                <a:cxn ang="0">
                  <a:pos x="46" y="111"/>
                </a:cxn>
                <a:cxn ang="0">
                  <a:pos x="18" y="138"/>
                </a:cxn>
                <a:cxn ang="0">
                  <a:pos x="0" y="193"/>
                </a:cxn>
                <a:cxn ang="0">
                  <a:pos x="9" y="221"/>
                </a:cxn>
                <a:cxn ang="0">
                  <a:pos x="9" y="267"/>
                </a:cxn>
                <a:cxn ang="0">
                  <a:pos x="36" y="322"/>
                </a:cxn>
                <a:cxn ang="0">
                  <a:pos x="9" y="359"/>
                </a:cxn>
                <a:cxn ang="0">
                  <a:pos x="27" y="405"/>
                </a:cxn>
                <a:cxn ang="0">
                  <a:pos x="55" y="478"/>
                </a:cxn>
                <a:cxn ang="0">
                  <a:pos x="128" y="534"/>
                </a:cxn>
                <a:cxn ang="0">
                  <a:pos x="211" y="405"/>
                </a:cxn>
                <a:cxn ang="0">
                  <a:pos x="193" y="368"/>
                </a:cxn>
                <a:cxn ang="0">
                  <a:pos x="239" y="340"/>
                </a:cxn>
                <a:cxn ang="0">
                  <a:pos x="321" y="285"/>
                </a:cxn>
                <a:cxn ang="0">
                  <a:pos x="367" y="285"/>
                </a:cxn>
                <a:cxn ang="0">
                  <a:pos x="478" y="285"/>
                </a:cxn>
                <a:cxn ang="0">
                  <a:pos x="533" y="267"/>
                </a:cxn>
              </a:cxnLst>
              <a:rect l="0" t="0" r="r" b="b"/>
              <a:pathLst>
                <a:path w="919" h="534">
                  <a:moveTo>
                    <a:pt x="561" y="258"/>
                  </a:moveTo>
                  <a:lnTo>
                    <a:pt x="579" y="221"/>
                  </a:lnTo>
                  <a:lnTo>
                    <a:pt x="607" y="221"/>
                  </a:lnTo>
                  <a:lnTo>
                    <a:pt x="634" y="239"/>
                  </a:lnTo>
                  <a:lnTo>
                    <a:pt x="662" y="239"/>
                  </a:lnTo>
                  <a:lnTo>
                    <a:pt x="689" y="230"/>
                  </a:lnTo>
                  <a:lnTo>
                    <a:pt x="717" y="221"/>
                  </a:lnTo>
                  <a:lnTo>
                    <a:pt x="809" y="230"/>
                  </a:lnTo>
                  <a:lnTo>
                    <a:pt x="855" y="249"/>
                  </a:lnTo>
                  <a:lnTo>
                    <a:pt x="883" y="239"/>
                  </a:lnTo>
                  <a:lnTo>
                    <a:pt x="919" y="166"/>
                  </a:lnTo>
                  <a:lnTo>
                    <a:pt x="919" y="147"/>
                  </a:lnTo>
                  <a:lnTo>
                    <a:pt x="892" y="147"/>
                  </a:lnTo>
                  <a:lnTo>
                    <a:pt x="864" y="129"/>
                  </a:lnTo>
                  <a:lnTo>
                    <a:pt x="864" y="92"/>
                  </a:lnTo>
                  <a:lnTo>
                    <a:pt x="846" y="55"/>
                  </a:lnTo>
                  <a:lnTo>
                    <a:pt x="809" y="55"/>
                  </a:lnTo>
                  <a:lnTo>
                    <a:pt x="772" y="74"/>
                  </a:lnTo>
                  <a:lnTo>
                    <a:pt x="745" y="55"/>
                  </a:lnTo>
                  <a:lnTo>
                    <a:pt x="745" y="37"/>
                  </a:lnTo>
                  <a:lnTo>
                    <a:pt x="735" y="46"/>
                  </a:lnTo>
                  <a:lnTo>
                    <a:pt x="671" y="28"/>
                  </a:lnTo>
                  <a:lnTo>
                    <a:pt x="588" y="19"/>
                  </a:lnTo>
                  <a:lnTo>
                    <a:pt x="570" y="28"/>
                  </a:lnTo>
                  <a:lnTo>
                    <a:pt x="533" y="65"/>
                  </a:lnTo>
                  <a:lnTo>
                    <a:pt x="487" y="74"/>
                  </a:lnTo>
                  <a:lnTo>
                    <a:pt x="459" y="101"/>
                  </a:lnTo>
                  <a:lnTo>
                    <a:pt x="404" y="101"/>
                  </a:lnTo>
                  <a:lnTo>
                    <a:pt x="349" y="92"/>
                  </a:lnTo>
                  <a:lnTo>
                    <a:pt x="294" y="55"/>
                  </a:lnTo>
                  <a:lnTo>
                    <a:pt x="266" y="46"/>
                  </a:lnTo>
                  <a:lnTo>
                    <a:pt x="230" y="9"/>
                  </a:lnTo>
                  <a:lnTo>
                    <a:pt x="156" y="0"/>
                  </a:lnTo>
                  <a:lnTo>
                    <a:pt x="156" y="19"/>
                  </a:lnTo>
                  <a:lnTo>
                    <a:pt x="138" y="46"/>
                  </a:lnTo>
                  <a:lnTo>
                    <a:pt x="92" y="55"/>
                  </a:lnTo>
                  <a:lnTo>
                    <a:pt x="64" y="65"/>
                  </a:lnTo>
                  <a:lnTo>
                    <a:pt x="18" y="74"/>
                  </a:lnTo>
                  <a:lnTo>
                    <a:pt x="9" y="74"/>
                  </a:lnTo>
                  <a:lnTo>
                    <a:pt x="9" y="92"/>
                  </a:lnTo>
                  <a:lnTo>
                    <a:pt x="9" y="120"/>
                  </a:lnTo>
                  <a:lnTo>
                    <a:pt x="46" y="111"/>
                  </a:lnTo>
                  <a:lnTo>
                    <a:pt x="46" y="129"/>
                  </a:lnTo>
                  <a:lnTo>
                    <a:pt x="18" y="138"/>
                  </a:lnTo>
                  <a:lnTo>
                    <a:pt x="0" y="157"/>
                  </a:lnTo>
                  <a:lnTo>
                    <a:pt x="0" y="193"/>
                  </a:lnTo>
                  <a:lnTo>
                    <a:pt x="0" y="212"/>
                  </a:lnTo>
                  <a:lnTo>
                    <a:pt x="9" y="221"/>
                  </a:lnTo>
                  <a:lnTo>
                    <a:pt x="9" y="258"/>
                  </a:lnTo>
                  <a:lnTo>
                    <a:pt x="9" y="267"/>
                  </a:lnTo>
                  <a:lnTo>
                    <a:pt x="27" y="294"/>
                  </a:lnTo>
                  <a:lnTo>
                    <a:pt x="36" y="322"/>
                  </a:lnTo>
                  <a:lnTo>
                    <a:pt x="18" y="340"/>
                  </a:lnTo>
                  <a:lnTo>
                    <a:pt x="9" y="359"/>
                  </a:lnTo>
                  <a:lnTo>
                    <a:pt x="18" y="368"/>
                  </a:lnTo>
                  <a:lnTo>
                    <a:pt x="27" y="405"/>
                  </a:lnTo>
                  <a:lnTo>
                    <a:pt x="18" y="442"/>
                  </a:lnTo>
                  <a:lnTo>
                    <a:pt x="55" y="478"/>
                  </a:lnTo>
                  <a:lnTo>
                    <a:pt x="101" y="497"/>
                  </a:lnTo>
                  <a:lnTo>
                    <a:pt x="128" y="534"/>
                  </a:lnTo>
                  <a:lnTo>
                    <a:pt x="156" y="432"/>
                  </a:lnTo>
                  <a:lnTo>
                    <a:pt x="211" y="405"/>
                  </a:lnTo>
                  <a:lnTo>
                    <a:pt x="184" y="377"/>
                  </a:lnTo>
                  <a:lnTo>
                    <a:pt x="193" y="368"/>
                  </a:lnTo>
                  <a:lnTo>
                    <a:pt x="220" y="340"/>
                  </a:lnTo>
                  <a:lnTo>
                    <a:pt x="239" y="340"/>
                  </a:lnTo>
                  <a:lnTo>
                    <a:pt x="276" y="304"/>
                  </a:lnTo>
                  <a:lnTo>
                    <a:pt x="321" y="285"/>
                  </a:lnTo>
                  <a:lnTo>
                    <a:pt x="358" y="294"/>
                  </a:lnTo>
                  <a:lnTo>
                    <a:pt x="367" y="285"/>
                  </a:lnTo>
                  <a:lnTo>
                    <a:pt x="423" y="276"/>
                  </a:lnTo>
                  <a:lnTo>
                    <a:pt x="478" y="285"/>
                  </a:lnTo>
                  <a:lnTo>
                    <a:pt x="505" y="267"/>
                  </a:lnTo>
                  <a:lnTo>
                    <a:pt x="533" y="267"/>
                  </a:lnTo>
                  <a:lnTo>
                    <a:pt x="561" y="25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tr-TR" dirty="0"/>
                <a:t>   </a:t>
              </a:r>
            </a:p>
          </p:txBody>
        </p:sp>
        <p:sp>
          <p:nvSpPr>
            <p:cNvPr id="204" name="Elazığ"/>
            <p:cNvSpPr>
              <a:spLocks/>
            </p:cNvSpPr>
            <p:nvPr/>
          </p:nvSpPr>
          <p:spPr bwMode="auto">
            <a:xfrm>
              <a:off x="3671629" y="1762427"/>
              <a:ext cx="420570" cy="250903"/>
            </a:xfrm>
            <a:custGeom>
              <a:avLst/>
              <a:gdLst/>
              <a:ahLst/>
              <a:cxnLst>
                <a:cxn ang="0">
                  <a:pos x="524" y="230"/>
                </a:cxn>
                <a:cxn ang="0">
                  <a:pos x="487" y="230"/>
                </a:cxn>
                <a:cxn ang="0">
                  <a:pos x="459" y="249"/>
                </a:cxn>
                <a:cxn ang="0">
                  <a:pos x="432" y="267"/>
                </a:cxn>
                <a:cxn ang="0">
                  <a:pos x="349" y="230"/>
                </a:cxn>
                <a:cxn ang="0">
                  <a:pos x="211" y="212"/>
                </a:cxn>
                <a:cxn ang="0">
                  <a:pos x="174" y="203"/>
                </a:cxn>
                <a:cxn ang="0">
                  <a:pos x="138" y="148"/>
                </a:cxn>
                <a:cxn ang="0">
                  <a:pos x="92" y="148"/>
                </a:cxn>
                <a:cxn ang="0">
                  <a:pos x="73" y="157"/>
                </a:cxn>
                <a:cxn ang="0">
                  <a:pos x="82" y="194"/>
                </a:cxn>
                <a:cxn ang="0">
                  <a:pos x="82" y="240"/>
                </a:cxn>
                <a:cxn ang="0">
                  <a:pos x="55" y="286"/>
                </a:cxn>
                <a:cxn ang="0">
                  <a:pos x="27" y="322"/>
                </a:cxn>
                <a:cxn ang="0">
                  <a:pos x="0" y="359"/>
                </a:cxn>
                <a:cxn ang="0">
                  <a:pos x="0" y="387"/>
                </a:cxn>
                <a:cxn ang="0">
                  <a:pos x="36" y="424"/>
                </a:cxn>
                <a:cxn ang="0">
                  <a:pos x="82" y="442"/>
                </a:cxn>
                <a:cxn ang="0">
                  <a:pos x="128" y="451"/>
                </a:cxn>
                <a:cxn ang="0">
                  <a:pos x="174" y="451"/>
                </a:cxn>
                <a:cxn ang="0">
                  <a:pos x="211" y="469"/>
                </a:cxn>
                <a:cxn ang="0">
                  <a:pos x="239" y="488"/>
                </a:cxn>
                <a:cxn ang="0">
                  <a:pos x="294" y="479"/>
                </a:cxn>
                <a:cxn ang="0">
                  <a:pos x="303" y="488"/>
                </a:cxn>
                <a:cxn ang="0">
                  <a:pos x="377" y="451"/>
                </a:cxn>
                <a:cxn ang="0">
                  <a:pos x="404" y="451"/>
                </a:cxn>
                <a:cxn ang="0">
                  <a:pos x="413" y="469"/>
                </a:cxn>
                <a:cxn ang="0">
                  <a:pos x="441" y="469"/>
                </a:cxn>
                <a:cxn ang="0">
                  <a:pos x="478" y="460"/>
                </a:cxn>
                <a:cxn ang="0">
                  <a:pos x="524" y="460"/>
                </a:cxn>
                <a:cxn ang="0">
                  <a:pos x="597" y="414"/>
                </a:cxn>
                <a:cxn ang="0">
                  <a:pos x="616" y="387"/>
                </a:cxn>
                <a:cxn ang="0">
                  <a:pos x="634" y="368"/>
                </a:cxn>
                <a:cxn ang="0">
                  <a:pos x="662" y="387"/>
                </a:cxn>
                <a:cxn ang="0">
                  <a:pos x="699" y="396"/>
                </a:cxn>
                <a:cxn ang="0">
                  <a:pos x="745" y="387"/>
                </a:cxn>
                <a:cxn ang="0">
                  <a:pos x="763" y="396"/>
                </a:cxn>
                <a:cxn ang="0">
                  <a:pos x="800" y="387"/>
                </a:cxn>
                <a:cxn ang="0">
                  <a:pos x="791" y="350"/>
                </a:cxn>
                <a:cxn ang="0">
                  <a:pos x="763" y="322"/>
                </a:cxn>
                <a:cxn ang="0">
                  <a:pos x="763" y="295"/>
                </a:cxn>
                <a:cxn ang="0">
                  <a:pos x="763" y="258"/>
                </a:cxn>
                <a:cxn ang="0">
                  <a:pos x="800" y="258"/>
                </a:cxn>
                <a:cxn ang="0">
                  <a:pos x="809" y="249"/>
                </a:cxn>
                <a:cxn ang="0">
                  <a:pos x="818" y="212"/>
                </a:cxn>
                <a:cxn ang="0">
                  <a:pos x="809" y="194"/>
                </a:cxn>
                <a:cxn ang="0">
                  <a:pos x="772" y="157"/>
                </a:cxn>
                <a:cxn ang="0">
                  <a:pos x="763" y="120"/>
                </a:cxn>
                <a:cxn ang="0">
                  <a:pos x="763" y="92"/>
                </a:cxn>
                <a:cxn ang="0">
                  <a:pos x="818" y="37"/>
                </a:cxn>
                <a:cxn ang="0">
                  <a:pos x="809" y="19"/>
                </a:cxn>
                <a:cxn ang="0">
                  <a:pos x="772" y="0"/>
                </a:cxn>
                <a:cxn ang="0">
                  <a:pos x="671" y="56"/>
                </a:cxn>
                <a:cxn ang="0">
                  <a:pos x="653" y="65"/>
                </a:cxn>
                <a:cxn ang="0">
                  <a:pos x="625" y="74"/>
                </a:cxn>
                <a:cxn ang="0">
                  <a:pos x="607" y="92"/>
                </a:cxn>
                <a:cxn ang="0">
                  <a:pos x="607" y="111"/>
                </a:cxn>
                <a:cxn ang="0">
                  <a:pos x="625" y="120"/>
                </a:cxn>
                <a:cxn ang="0">
                  <a:pos x="616" y="194"/>
                </a:cxn>
                <a:cxn ang="0">
                  <a:pos x="579" y="212"/>
                </a:cxn>
                <a:cxn ang="0">
                  <a:pos x="524" y="230"/>
                </a:cxn>
              </a:cxnLst>
              <a:rect l="0" t="0" r="r" b="b"/>
              <a:pathLst>
                <a:path w="818" h="488">
                  <a:moveTo>
                    <a:pt x="524" y="230"/>
                  </a:moveTo>
                  <a:lnTo>
                    <a:pt x="487" y="230"/>
                  </a:lnTo>
                  <a:lnTo>
                    <a:pt x="459" y="249"/>
                  </a:lnTo>
                  <a:lnTo>
                    <a:pt x="432" y="267"/>
                  </a:lnTo>
                  <a:lnTo>
                    <a:pt x="349" y="230"/>
                  </a:lnTo>
                  <a:lnTo>
                    <a:pt x="211" y="212"/>
                  </a:lnTo>
                  <a:lnTo>
                    <a:pt x="174" y="203"/>
                  </a:lnTo>
                  <a:lnTo>
                    <a:pt x="138" y="148"/>
                  </a:lnTo>
                  <a:lnTo>
                    <a:pt x="92" y="148"/>
                  </a:lnTo>
                  <a:lnTo>
                    <a:pt x="73" y="157"/>
                  </a:lnTo>
                  <a:lnTo>
                    <a:pt x="82" y="194"/>
                  </a:lnTo>
                  <a:lnTo>
                    <a:pt x="82" y="240"/>
                  </a:lnTo>
                  <a:lnTo>
                    <a:pt x="55" y="286"/>
                  </a:lnTo>
                  <a:lnTo>
                    <a:pt x="27" y="322"/>
                  </a:lnTo>
                  <a:lnTo>
                    <a:pt x="0" y="359"/>
                  </a:lnTo>
                  <a:lnTo>
                    <a:pt x="0" y="387"/>
                  </a:lnTo>
                  <a:lnTo>
                    <a:pt x="36" y="424"/>
                  </a:lnTo>
                  <a:lnTo>
                    <a:pt x="82" y="442"/>
                  </a:lnTo>
                  <a:lnTo>
                    <a:pt x="128" y="451"/>
                  </a:lnTo>
                  <a:lnTo>
                    <a:pt x="174" y="451"/>
                  </a:lnTo>
                  <a:lnTo>
                    <a:pt x="211" y="469"/>
                  </a:lnTo>
                  <a:lnTo>
                    <a:pt x="239" y="488"/>
                  </a:lnTo>
                  <a:lnTo>
                    <a:pt x="294" y="479"/>
                  </a:lnTo>
                  <a:lnTo>
                    <a:pt x="303" y="488"/>
                  </a:lnTo>
                  <a:lnTo>
                    <a:pt x="377" y="451"/>
                  </a:lnTo>
                  <a:lnTo>
                    <a:pt x="404" y="451"/>
                  </a:lnTo>
                  <a:lnTo>
                    <a:pt x="413" y="469"/>
                  </a:lnTo>
                  <a:lnTo>
                    <a:pt x="441" y="469"/>
                  </a:lnTo>
                  <a:lnTo>
                    <a:pt x="478" y="460"/>
                  </a:lnTo>
                  <a:lnTo>
                    <a:pt x="524" y="460"/>
                  </a:lnTo>
                  <a:lnTo>
                    <a:pt x="597" y="414"/>
                  </a:lnTo>
                  <a:lnTo>
                    <a:pt x="616" y="387"/>
                  </a:lnTo>
                  <a:lnTo>
                    <a:pt x="634" y="368"/>
                  </a:lnTo>
                  <a:lnTo>
                    <a:pt x="662" y="387"/>
                  </a:lnTo>
                  <a:lnTo>
                    <a:pt x="699" y="396"/>
                  </a:lnTo>
                  <a:lnTo>
                    <a:pt x="745" y="387"/>
                  </a:lnTo>
                  <a:lnTo>
                    <a:pt x="763" y="396"/>
                  </a:lnTo>
                  <a:lnTo>
                    <a:pt x="800" y="387"/>
                  </a:lnTo>
                  <a:lnTo>
                    <a:pt x="791" y="350"/>
                  </a:lnTo>
                  <a:lnTo>
                    <a:pt x="763" y="322"/>
                  </a:lnTo>
                  <a:lnTo>
                    <a:pt x="763" y="295"/>
                  </a:lnTo>
                  <a:lnTo>
                    <a:pt x="763" y="258"/>
                  </a:lnTo>
                  <a:lnTo>
                    <a:pt x="800" y="258"/>
                  </a:lnTo>
                  <a:lnTo>
                    <a:pt x="809" y="249"/>
                  </a:lnTo>
                  <a:lnTo>
                    <a:pt x="818" y="212"/>
                  </a:lnTo>
                  <a:lnTo>
                    <a:pt x="809" y="194"/>
                  </a:lnTo>
                  <a:lnTo>
                    <a:pt x="772" y="157"/>
                  </a:lnTo>
                  <a:lnTo>
                    <a:pt x="763" y="120"/>
                  </a:lnTo>
                  <a:lnTo>
                    <a:pt x="763" y="92"/>
                  </a:lnTo>
                  <a:lnTo>
                    <a:pt x="818" y="37"/>
                  </a:lnTo>
                  <a:lnTo>
                    <a:pt x="809" y="19"/>
                  </a:lnTo>
                  <a:lnTo>
                    <a:pt x="772" y="0"/>
                  </a:lnTo>
                  <a:lnTo>
                    <a:pt x="671" y="56"/>
                  </a:lnTo>
                  <a:lnTo>
                    <a:pt x="653" y="65"/>
                  </a:lnTo>
                  <a:lnTo>
                    <a:pt x="625" y="74"/>
                  </a:lnTo>
                  <a:lnTo>
                    <a:pt x="607" y="92"/>
                  </a:lnTo>
                  <a:lnTo>
                    <a:pt x="607" y="111"/>
                  </a:lnTo>
                  <a:lnTo>
                    <a:pt x="625" y="120"/>
                  </a:lnTo>
                  <a:lnTo>
                    <a:pt x="616" y="194"/>
                  </a:lnTo>
                  <a:lnTo>
                    <a:pt x="579" y="212"/>
                  </a:lnTo>
                  <a:lnTo>
                    <a:pt x="524" y="23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155" name="Edirne"/>
            <p:cNvSpPr>
              <a:spLocks/>
            </p:cNvSpPr>
            <p:nvPr/>
          </p:nvSpPr>
          <p:spPr bwMode="auto">
            <a:xfrm>
              <a:off x="1269548" y="996867"/>
              <a:ext cx="212341" cy="364014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285" y="0"/>
                </a:cxn>
                <a:cxn ang="0">
                  <a:pos x="275" y="9"/>
                </a:cxn>
                <a:cxn ang="0">
                  <a:pos x="248" y="82"/>
                </a:cxn>
                <a:cxn ang="0">
                  <a:pos x="211" y="82"/>
                </a:cxn>
                <a:cxn ang="0">
                  <a:pos x="183" y="82"/>
                </a:cxn>
                <a:cxn ang="0">
                  <a:pos x="165" y="119"/>
                </a:cxn>
                <a:cxn ang="0">
                  <a:pos x="156" y="138"/>
                </a:cxn>
                <a:cxn ang="0">
                  <a:pos x="220" y="174"/>
                </a:cxn>
                <a:cxn ang="0">
                  <a:pos x="239" y="202"/>
                </a:cxn>
                <a:cxn ang="0">
                  <a:pos x="248" y="220"/>
                </a:cxn>
                <a:cxn ang="0">
                  <a:pos x="248" y="275"/>
                </a:cxn>
                <a:cxn ang="0">
                  <a:pos x="257" y="285"/>
                </a:cxn>
                <a:cxn ang="0">
                  <a:pos x="248" y="331"/>
                </a:cxn>
                <a:cxn ang="0">
                  <a:pos x="211" y="321"/>
                </a:cxn>
                <a:cxn ang="0">
                  <a:pos x="174" y="358"/>
                </a:cxn>
                <a:cxn ang="0">
                  <a:pos x="128" y="367"/>
                </a:cxn>
                <a:cxn ang="0">
                  <a:pos x="128" y="505"/>
                </a:cxn>
                <a:cxn ang="0">
                  <a:pos x="55" y="570"/>
                </a:cxn>
                <a:cxn ang="0">
                  <a:pos x="27" y="616"/>
                </a:cxn>
                <a:cxn ang="0">
                  <a:pos x="0" y="616"/>
                </a:cxn>
                <a:cxn ang="0">
                  <a:pos x="0" y="653"/>
                </a:cxn>
                <a:cxn ang="0">
                  <a:pos x="0" y="680"/>
                </a:cxn>
                <a:cxn ang="0">
                  <a:pos x="27" y="689"/>
                </a:cxn>
                <a:cxn ang="0">
                  <a:pos x="82" y="699"/>
                </a:cxn>
                <a:cxn ang="0">
                  <a:pos x="128" y="699"/>
                </a:cxn>
                <a:cxn ang="0">
                  <a:pos x="165" y="708"/>
                </a:cxn>
                <a:cxn ang="0">
                  <a:pos x="229" y="689"/>
                </a:cxn>
                <a:cxn ang="0">
                  <a:pos x="266" y="662"/>
                </a:cxn>
                <a:cxn ang="0">
                  <a:pos x="275" y="653"/>
                </a:cxn>
                <a:cxn ang="0">
                  <a:pos x="266" y="597"/>
                </a:cxn>
                <a:cxn ang="0">
                  <a:pos x="275" y="551"/>
                </a:cxn>
                <a:cxn ang="0">
                  <a:pos x="294" y="524"/>
                </a:cxn>
                <a:cxn ang="0">
                  <a:pos x="285" y="496"/>
                </a:cxn>
                <a:cxn ang="0">
                  <a:pos x="285" y="478"/>
                </a:cxn>
                <a:cxn ang="0">
                  <a:pos x="321" y="469"/>
                </a:cxn>
                <a:cxn ang="0">
                  <a:pos x="358" y="423"/>
                </a:cxn>
                <a:cxn ang="0">
                  <a:pos x="358" y="395"/>
                </a:cxn>
                <a:cxn ang="0">
                  <a:pos x="331" y="377"/>
                </a:cxn>
                <a:cxn ang="0">
                  <a:pos x="331" y="321"/>
                </a:cxn>
                <a:cxn ang="0">
                  <a:pos x="377" y="266"/>
                </a:cxn>
                <a:cxn ang="0">
                  <a:pos x="386" y="229"/>
                </a:cxn>
                <a:cxn ang="0">
                  <a:pos x="404" y="156"/>
                </a:cxn>
                <a:cxn ang="0">
                  <a:pos x="413" y="138"/>
                </a:cxn>
                <a:cxn ang="0">
                  <a:pos x="404" y="0"/>
                </a:cxn>
                <a:cxn ang="0">
                  <a:pos x="331" y="0"/>
                </a:cxn>
              </a:cxnLst>
              <a:rect l="0" t="0" r="r" b="b"/>
              <a:pathLst>
                <a:path w="413" h="708">
                  <a:moveTo>
                    <a:pt x="331" y="0"/>
                  </a:moveTo>
                  <a:lnTo>
                    <a:pt x="285" y="0"/>
                  </a:lnTo>
                  <a:lnTo>
                    <a:pt x="275" y="9"/>
                  </a:lnTo>
                  <a:lnTo>
                    <a:pt x="248" y="82"/>
                  </a:lnTo>
                  <a:lnTo>
                    <a:pt x="211" y="82"/>
                  </a:lnTo>
                  <a:lnTo>
                    <a:pt x="183" y="82"/>
                  </a:lnTo>
                  <a:lnTo>
                    <a:pt x="165" y="119"/>
                  </a:lnTo>
                  <a:lnTo>
                    <a:pt x="156" y="138"/>
                  </a:lnTo>
                  <a:lnTo>
                    <a:pt x="220" y="174"/>
                  </a:lnTo>
                  <a:lnTo>
                    <a:pt x="239" y="202"/>
                  </a:lnTo>
                  <a:lnTo>
                    <a:pt x="248" y="220"/>
                  </a:lnTo>
                  <a:lnTo>
                    <a:pt x="248" y="275"/>
                  </a:lnTo>
                  <a:lnTo>
                    <a:pt x="257" y="285"/>
                  </a:lnTo>
                  <a:lnTo>
                    <a:pt x="248" y="331"/>
                  </a:lnTo>
                  <a:lnTo>
                    <a:pt x="211" y="321"/>
                  </a:lnTo>
                  <a:lnTo>
                    <a:pt x="174" y="358"/>
                  </a:lnTo>
                  <a:lnTo>
                    <a:pt x="128" y="367"/>
                  </a:lnTo>
                  <a:lnTo>
                    <a:pt x="128" y="505"/>
                  </a:lnTo>
                  <a:lnTo>
                    <a:pt x="55" y="570"/>
                  </a:lnTo>
                  <a:lnTo>
                    <a:pt x="27" y="616"/>
                  </a:lnTo>
                  <a:lnTo>
                    <a:pt x="0" y="616"/>
                  </a:lnTo>
                  <a:lnTo>
                    <a:pt x="0" y="653"/>
                  </a:lnTo>
                  <a:lnTo>
                    <a:pt x="0" y="680"/>
                  </a:lnTo>
                  <a:lnTo>
                    <a:pt x="27" y="689"/>
                  </a:lnTo>
                  <a:lnTo>
                    <a:pt x="82" y="699"/>
                  </a:lnTo>
                  <a:lnTo>
                    <a:pt x="128" y="699"/>
                  </a:lnTo>
                  <a:lnTo>
                    <a:pt x="165" y="708"/>
                  </a:lnTo>
                  <a:lnTo>
                    <a:pt x="229" y="689"/>
                  </a:lnTo>
                  <a:lnTo>
                    <a:pt x="266" y="662"/>
                  </a:lnTo>
                  <a:lnTo>
                    <a:pt x="275" y="653"/>
                  </a:lnTo>
                  <a:lnTo>
                    <a:pt x="266" y="597"/>
                  </a:lnTo>
                  <a:lnTo>
                    <a:pt x="275" y="551"/>
                  </a:lnTo>
                  <a:lnTo>
                    <a:pt x="294" y="524"/>
                  </a:lnTo>
                  <a:lnTo>
                    <a:pt x="285" y="496"/>
                  </a:lnTo>
                  <a:lnTo>
                    <a:pt x="285" y="478"/>
                  </a:lnTo>
                  <a:lnTo>
                    <a:pt x="321" y="469"/>
                  </a:lnTo>
                  <a:lnTo>
                    <a:pt x="358" y="423"/>
                  </a:lnTo>
                  <a:lnTo>
                    <a:pt x="358" y="395"/>
                  </a:lnTo>
                  <a:lnTo>
                    <a:pt x="331" y="377"/>
                  </a:lnTo>
                  <a:lnTo>
                    <a:pt x="331" y="321"/>
                  </a:lnTo>
                  <a:lnTo>
                    <a:pt x="377" y="266"/>
                  </a:lnTo>
                  <a:lnTo>
                    <a:pt x="386" y="229"/>
                  </a:lnTo>
                  <a:lnTo>
                    <a:pt x="404" y="156"/>
                  </a:lnTo>
                  <a:lnTo>
                    <a:pt x="413" y="138"/>
                  </a:lnTo>
                  <a:lnTo>
                    <a:pt x="404" y="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28" name="Düzce"/>
            <p:cNvSpPr>
              <a:spLocks/>
            </p:cNvSpPr>
            <p:nvPr/>
          </p:nvSpPr>
          <p:spPr bwMode="auto">
            <a:xfrm>
              <a:off x="2215059" y="1289929"/>
              <a:ext cx="189205" cy="113626"/>
            </a:xfrm>
            <a:custGeom>
              <a:avLst/>
              <a:gdLst/>
              <a:ahLst/>
              <a:cxnLst>
                <a:cxn ang="0">
                  <a:pos x="211" y="0"/>
                </a:cxn>
                <a:cxn ang="0">
                  <a:pos x="202" y="0"/>
                </a:cxn>
                <a:cxn ang="0">
                  <a:pos x="64" y="18"/>
                </a:cxn>
                <a:cxn ang="0">
                  <a:pos x="55" y="46"/>
                </a:cxn>
                <a:cxn ang="0">
                  <a:pos x="9" y="92"/>
                </a:cxn>
                <a:cxn ang="0">
                  <a:pos x="0" y="119"/>
                </a:cxn>
                <a:cxn ang="0">
                  <a:pos x="9" y="138"/>
                </a:cxn>
                <a:cxn ang="0">
                  <a:pos x="28" y="184"/>
                </a:cxn>
                <a:cxn ang="0">
                  <a:pos x="37" y="211"/>
                </a:cxn>
                <a:cxn ang="0">
                  <a:pos x="83" y="221"/>
                </a:cxn>
                <a:cxn ang="0">
                  <a:pos x="156" y="221"/>
                </a:cxn>
                <a:cxn ang="0">
                  <a:pos x="276" y="184"/>
                </a:cxn>
                <a:cxn ang="0">
                  <a:pos x="331" y="147"/>
                </a:cxn>
                <a:cxn ang="0">
                  <a:pos x="368" y="64"/>
                </a:cxn>
                <a:cxn ang="0">
                  <a:pos x="285" y="64"/>
                </a:cxn>
                <a:cxn ang="0">
                  <a:pos x="257" y="46"/>
                </a:cxn>
                <a:cxn ang="0">
                  <a:pos x="211" y="0"/>
                </a:cxn>
              </a:cxnLst>
              <a:rect l="0" t="0" r="r" b="b"/>
              <a:pathLst>
                <a:path w="368" h="221">
                  <a:moveTo>
                    <a:pt x="211" y="0"/>
                  </a:moveTo>
                  <a:lnTo>
                    <a:pt x="202" y="0"/>
                  </a:lnTo>
                  <a:lnTo>
                    <a:pt x="64" y="18"/>
                  </a:lnTo>
                  <a:lnTo>
                    <a:pt x="55" y="46"/>
                  </a:lnTo>
                  <a:lnTo>
                    <a:pt x="9" y="92"/>
                  </a:lnTo>
                  <a:lnTo>
                    <a:pt x="0" y="119"/>
                  </a:lnTo>
                  <a:lnTo>
                    <a:pt x="9" y="138"/>
                  </a:lnTo>
                  <a:lnTo>
                    <a:pt x="28" y="184"/>
                  </a:lnTo>
                  <a:lnTo>
                    <a:pt x="37" y="211"/>
                  </a:lnTo>
                  <a:lnTo>
                    <a:pt x="83" y="221"/>
                  </a:lnTo>
                  <a:lnTo>
                    <a:pt x="156" y="221"/>
                  </a:lnTo>
                  <a:lnTo>
                    <a:pt x="276" y="184"/>
                  </a:lnTo>
                  <a:lnTo>
                    <a:pt x="331" y="147"/>
                  </a:lnTo>
                  <a:lnTo>
                    <a:pt x="368" y="64"/>
                  </a:lnTo>
                  <a:lnTo>
                    <a:pt x="285" y="64"/>
                  </a:lnTo>
                  <a:lnTo>
                    <a:pt x="257" y="46"/>
                  </a:lnTo>
                  <a:lnTo>
                    <a:pt x="211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212" name="Diyarbakır"/>
            <p:cNvSpPr>
              <a:spLocks/>
            </p:cNvSpPr>
            <p:nvPr/>
          </p:nvSpPr>
          <p:spPr bwMode="auto">
            <a:xfrm>
              <a:off x="3851066" y="1885822"/>
              <a:ext cx="449362" cy="316713"/>
            </a:xfrm>
            <a:custGeom>
              <a:avLst/>
              <a:gdLst/>
              <a:ahLst/>
              <a:cxnLst>
                <a:cxn ang="0">
                  <a:pos x="773" y="18"/>
                </a:cxn>
                <a:cxn ang="0">
                  <a:pos x="708" y="73"/>
                </a:cxn>
                <a:cxn ang="0">
                  <a:pos x="561" y="92"/>
                </a:cxn>
                <a:cxn ang="0">
                  <a:pos x="534" y="82"/>
                </a:cxn>
                <a:cxn ang="0">
                  <a:pos x="515" y="128"/>
                </a:cxn>
                <a:cxn ang="0">
                  <a:pos x="442" y="156"/>
                </a:cxn>
                <a:cxn ang="0">
                  <a:pos x="414" y="156"/>
                </a:cxn>
                <a:cxn ang="0">
                  <a:pos x="340" y="156"/>
                </a:cxn>
                <a:cxn ang="0">
                  <a:pos x="276" y="128"/>
                </a:cxn>
                <a:cxn ang="0">
                  <a:pos x="239" y="174"/>
                </a:cxn>
                <a:cxn ang="0">
                  <a:pos x="129" y="220"/>
                </a:cxn>
                <a:cxn ang="0">
                  <a:pos x="64" y="229"/>
                </a:cxn>
                <a:cxn ang="0">
                  <a:pos x="28" y="211"/>
                </a:cxn>
                <a:cxn ang="0">
                  <a:pos x="9" y="294"/>
                </a:cxn>
                <a:cxn ang="0">
                  <a:pos x="64" y="395"/>
                </a:cxn>
                <a:cxn ang="0">
                  <a:pos x="166" y="450"/>
                </a:cxn>
                <a:cxn ang="0">
                  <a:pos x="193" y="487"/>
                </a:cxn>
                <a:cxn ang="0">
                  <a:pos x="239" y="469"/>
                </a:cxn>
                <a:cxn ang="0">
                  <a:pos x="267" y="496"/>
                </a:cxn>
                <a:cxn ang="0">
                  <a:pos x="285" y="579"/>
                </a:cxn>
                <a:cxn ang="0">
                  <a:pos x="294" y="616"/>
                </a:cxn>
                <a:cxn ang="0">
                  <a:pos x="377" y="588"/>
                </a:cxn>
                <a:cxn ang="0">
                  <a:pos x="432" y="597"/>
                </a:cxn>
                <a:cxn ang="0">
                  <a:pos x="515" y="542"/>
                </a:cxn>
                <a:cxn ang="0">
                  <a:pos x="561" y="487"/>
                </a:cxn>
                <a:cxn ang="0">
                  <a:pos x="644" y="487"/>
                </a:cxn>
                <a:cxn ang="0">
                  <a:pos x="727" y="505"/>
                </a:cxn>
                <a:cxn ang="0">
                  <a:pos x="708" y="478"/>
                </a:cxn>
                <a:cxn ang="0">
                  <a:pos x="681" y="450"/>
                </a:cxn>
                <a:cxn ang="0">
                  <a:pos x="773" y="331"/>
                </a:cxn>
                <a:cxn ang="0">
                  <a:pos x="819" y="257"/>
                </a:cxn>
                <a:cxn ang="0">
                  <a:pos x="782" y="202"/>
                </a:cxn>
                <a:cxn ang="0">
                  <a:pos x="782" y="156"/>
                </a:cxn>
                <a:cxn ang="0">
                  <a:pos x="865" y="82"/>
                </a:cxn>
                <a:cxn ang="0">
                  <a:pos x="865" y="55"/>
                </a:cxn>
                <a:cxn ang="0">
                  <a:pos x="819" y="0"/>
                </a:cxn>
              </a:cxnLst>
              <a:rect l="0" t="0" r="r" b="b"/>
              <a:pathLst>
                <a:path w="874" h="616">
                  <a:moveTo>
                    <a:pt x="819" y="0"/>
                  </a:moveTo>
                  <a:lnTo>
                    <a:pt x="773" y="18"/>
                  </a:lnTo>
                  <a:lnTo>
                    <a:pt x="727" y="64"/>
                  </a:lnTo>
                  <a:lnTo>
                    <a:pt x="708" y="73"/>
                  </a:lnTo>
                  <a:lnTo>
                    <a:pt x="579" y="73"/>
                  </a:lnTo>
                  <a:lnTo>
                    <a:pt x="561" y="92"/>
                  </a:lnTo>
                  <a:lnTo>
                    <a:pt x="543" y="92"/>
                  </a:lnTo>
                  <a:lnTo>
                    <a:pt x="534" y="82"/>
                  </a:lnTo>
                  <a:lnTo>
                    <a:pt x="515" y="92"/>
                  </a:lnTo>
                  <a:lnTo>
                    <a:pt x="515" y="128"/>
                  </a:lnTo>
                  <a:lnTo>
                    <a:pt x="506" y="147"/>
                  </a:lnTo>
                  <a:lnTo>
                    <a:pt x="442" y="156"/>
                  </a:lnTo>
                  <a:lnTo>
                    <a:pt x="442" y="147"/>
                  </a:lnTo>
                  <a:lnTo>
                    <a:pt x="414" y="156"/>
                  </a:lnTo>
                  <a:lnTo>
                    <a:pt x="396" y="147"/>
                  </a:lnTo>
                  <a:lnTo>
                    <a:pt x="340" y="156"/>
                  </a:lnTo>
                  <a:lnTo>
                    <a:pt x="313" y="147"/>
                  </a:lnTo>
                  <a:lnTo>
                    <a:pt x="276" y="128"/>
                  </a:lnTo>
                  <a:lnTo>
                    <a:pt x="267" y="147"/>
                  </a:lnTo>
                  <a:lnTo>
                    <a:pt x="239" y="174"/>
                  </a:lnTo>
                  <a:lnTo>
                    <a:pt x="175" y="220"/>
                  </a:lnTo>
                  <a:lnTo>
                    <a:pt x="129" y="220"/>
                  </a:lnTo>
                  <a:lnTo>
                    <a:pt x="92" y="229"/>
                  </a:lnTo>
                  <a:lnTo>
                    <a:pt x="64" y="229"/>
                  </a:lnTo>
                  <a:lnTo>
                    <a:pt x="55" y="211"/>
                  </a:lnTo>
                  <a:lnTo>
                    <a:pt x="28" y="211"/>
                  </a:lnTo>
                  <a:lnTo>
                    <a:pt x="0" y="220"/>
                  </a:lnTo>
                  <a:lnTo>
                    <a:pt x="9" y="294"/>
                  </a:lnTo>
                  <a:lnTo>
                    <a:pt x="9" y="377"/>
                  </a:lnTo>
                  <a:lnTo>
                    <a:pt x="64" y="395"/>
                  </a:lnTo>
                  <a:lnTo>
                    <a:pt x="110" y="395"/>
                  </a:lnTo>
                  <a:lnTo>
                    <a:pt x="166" y="450"/>
                  </a:lnTo>
                  <a:lnTo>
                    <a:pt x="193" y="459"/>
                  </a:lnTo>
                  <a:lnTo>
                    <a:pt x="193" y="487"/>
                  </a:lnTo>
                  <a:lnTo>
                    <a:pt x="221" y="487"/>
                  </a:lnTo>
                  <a:lnTo>
                    <a:pt x="239" y="469"/>
                  </a:lnTo>
                  <a:lnTo>
                    <a:pt x="248" y="469"/>
                  </a:lnTo>
                  <a:lnTo>
                    <a:pt x="267" y="496"/>
                  </a:lnTo>
                  <a:lnTo>
                    <a:pt x="276" y="551"/>
                  </a:lnTo>
                  <a:lnTo>
                    <a:pt x="285" y="579"/>
                  </a:lnTo>
                  <a:lnTo>
                    <a:pt x="285" y="616"/>
                  </a:lnTo>
                  <a:lnTo>
                    <a:pt x="294" y="616"/>
                  </a:lnTo>
                  <a:lnTo>
                    <a:pt x="331" y="607"/>
                  </a:lnTo>
                  <a:lnTo>
                    <a:pt x="377" y="588"/>
                  </a:lnTo>
                  <a:lnTo>
                    <a:pt x="414" y="579"/>
                  </a:lnTo>
                  <a:lnTo>
                    <a:pt x="432" y="597"/>
                  </a:lnTo>
                  <a:lnTo>
                    <a:pt x="469" y="597"/>
                  </a:lnTo>
                  <a:lnTo>
                    <a:pt x="515" y="542"/>
                  </a:lnTo>
                  <a:lnTo>
                    <a:pt x="561" y="533"/>
                  </a:lnTo>
                  <a:lnTo>
                    <a:pt x="561" y="487"/>
                  </a:lnTo>
                  <a:lnTo>
                    <a:pt x="589" y="487"/>
                  </a:lnTo>
                  <a:lnTo>
                    <a:pt x="644" y="487"/>
                  </a:lnTo>
                  <a:lnTo>
                    <a:pt x="662" y="505"/>
                  </a:lnTo>
                  <a:lnTo>
                    <a:pt x="727" y="505"/>
                  </a:lnTo>
                  <a:lnTo>
                    <a:pt x="727" y="478"/>
                  </a:lnTo>
                  <a:lnTo>
                    <a:pt x="708" y="478"/>
                  </a:lnTo>
                  <a:lnTo>
                    <a:pt x="690" y="469"/>
                  </a:lnTo>
                  <a:lnTo>
                    <a:pt x="681" y="450"/>
                  </a:lnTo>
                  <a:lnTo>
                    <a:pt x="736" y="395"/>
                  </a:lnTo>
                  <a:lnTo>
                    <a:pt x="773" y="331"/>
                  </a:lnTo>
                  <a:lnTo>
                    <a:pt x="809" y="294"/>
                  </a:lnTo>
                  <a:lnTo>
                    <a:pt x="819" y="257"/>
                  </a:lnTo>
                  <a:lnTo>
                    <a:pt x="791" y="239"/>
                  </a:lnTo>
                  <a:lnTo>
                    <a:pt x="782" y="202"/>
                  </a:lnTo>
                  <a:lnTo>
                    <a:pt x="782" y="174"/>
                  </a:lnTo>
                  <a:lnTo>
                    <a:pt x="782" y="156"/>
                  </a:lnTo>
                  <a:lnTo>
                    <a:pt x="819" y="110"/>
                  </a:lnTo>
                  <a:lnTo>
                    <a:pt x="865" y="82"/>
                  </a:lnTo>
                  <a:lnTo>
                    <a:pt x="874" y="82"/>
                  </a:lnTo>
                  <a:lnTo>
                    <a:pt x="865" y="55"/>
                  </a:lnTo>
                  <a:lnTo>
                    <a:pt x="846" y="27"/>
                  </a:lnTo>
                  <a:lnTo>
                    <a:pt x="819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152" name="Denizli"/>
            <p:cNvSpPr>
              <a:spLocks/>
            </p:cNvSpPr>
            <p:nvPr/>
          </p:nvSpPr>
          <p:spPr bwMode="auto">
            <a:xfrm>
              <a:off x="1704514" y="1961402"/>
              <a:ext cx="321340" cy="396919"/>
            </a:xfrm>
            <a:custGeom>
              <a:avLst/>
              <a:gdLst/>
              <a:ahLst/>
              <a:cxnLst>
                <a:cxn ang="0">
                  <a:pos x="588" y="64"/>
                </a:cxn>
                <a:cxn ang="0">
                  <a:pos x="551" y="9"/>
                </a:cxn>
                <a:cxn ang="0">
                  <a:pos x="515" y="0"/>
                </a:cxn>
                <a:cxn ang="0">
                  <a:pos x="469" y="46"/>
                </a:cxn>
                <a:cxn ang="0">
                  <a:pos x="386" y="73"/>
                </a:cxn>
                <a:cxn ang="0">
                  <a:pos x="322" y="92"/>
                </a:cxn>
                <a:cxn ang="0">
                  <a:pos x="266" y="82"/>
                </a:cxn>
                <a:cxn ang="0">
                  <a:pos x="193" y="82"/>
                </a:cxn>
                <a:cxn ang="0">
                  <a:pos x="165" y="82"/>
                </a:cxn>
                <a:cxn ang="0">
                  <a:pos x="119" y="101"/>
                </a:cxn>
                <a:cxn ang="0">
                  <a:pos x="101" y="147"/>
                </a:cxn>
                <a:cxn ang="0">
                  <a:pos x="110" y="193"/>
                </a:cxn>
                <a:cxn ang="0">
                  <a:pos x="119" y="266"/>
                </a:cxn>
                <a:cxn ang="0">
                  <a:pos x="110" y="322"/>
                </a:cxn>
                <a:cxn ang="0">
                  <a:pos x="128" y="368"/>
                </a:cxn>
                <a:cxn ang="0">
                  <a:pos x="82" y="404"/>
                </a:cxn>
                <a:cxn ang="0">
                  <a:pos x="0" y="460"/>
                </a:cxn>
                <a:cxn ang="0">
                  <a:pos x="36" y="506"/>
                </a:cxn>
                <a:cxn ang="0">
                  <a:pos x="92" y="542"/>
                </a:cxn>
                <a:cxn ang="0">
                  <a:pos x="128" y="598"/>
                </a:cxn>
                <a:cxn ang="0">
                  <a:pos x="193" y="653"/>
                </a:cxn>
                <a:cxn ang="0">
                  <a:pos x="266" y="754"/>
                </a:cxn>
                <a:cxn ang="0">
                  <a:pos x="303" y="735"/>
                </a:cxn>
                <a:cxn ang="0">
                  <a:pos x="312" y="708"/>
                </a:cxn>
                <a:cxn ang="0">
                  <a:pos x="340" y="634"/>
                </a:cxn>
                <a:cxn ang="0">
                  <a:pos x="423" y="515"/>
                </a:cxn>
                <a:cxn ang="0">
                  <a:pos x="404" y="432"/>
                </a:cxn>
                <a:cxn ang="0">
                  <a:pos x="515" y="377"/>
                </a:cxn>
                <a:cxn ang="0">
                  <a:pos x="515" y="340"/>
                </a:cxn>
                <a:cxn ang="0">
                  <a:pos x="469" y="257"/>
                </a:cxn>
                <a:cxn ang="0">
                  <a:pos x="524" y="220"/>
                </a:cxn>
                <a:cxn ang="0">
                  <a:pos x="625" y="110"/>
                </a:cxn>
              </a:cxnLst>
              <a:rect l="0" t="0" r="r" b="b"/>
              <a:pathLst>
                <a:path w="625" h="772">
                  <a:moveTo>
                    <a:pt x="625" y="110"/>
                  </a:moveTo>
                  <a:lnTo>
                    <a:pt x="588" y="64"/>
                  </a:lnTo>
                  <a:lnTo>
                    <a:pt x="579" y="27"/>
                  </a:lnTo>
                  <a:lnTo>
                    <a:pt x="551" y="9"/>
                  </a:lnTo>
                  <a:lnTo>
                    <a:pt x="524" y="0"/>
                  </a:lnTo>
                  <a:lnTo>
                    <a:pt x="515" y="0"/>
                  </a:lnTo>
                  <a:lnTo>
                    <a:pt x="469" y="0"/>
                  </a:lnTo>
                  <a:lnTo>
                    <a:pt x="469" y="46"/>
                  </a:lnTo>
                  <a:lnTo>
                    <a:pt x="441" y="73"/>
                  </a:lnTo>
                  <a:lnTo>
                    <a:pt x="386" y="73"/>
                  </a:lnTo>
                  <a:lnTo>
                    <a:pt x="358" y="82"/>
                  </a:lnTo>
                  <a:lnTo>
                    <a:pt x="322" y="92"/>
                  </a:lnTo>
                  <a:lnTo>
                    <a:pt x="294" y="92"/>
                  </a:lnTo>
                  <a:lnTo>
                    <a:pt x="266" y="82"/>
                  </a:lnTo>
                  <a:lnTo>
                    <a:pt x="248" y="92"/>
                  </a:lnTo>
                  <a:lnTo>
                    <a:pt x="193" y="82"/>
                  </a:lnTo>
                  <a:lnTo>
                    <a:pt x="174" y="82"/>
                  </a:lnTo>
                  <a:lnTo>
                    <a:pt x="165" y="82"/>
                  </a:lnTo>
                  <a:lnTo>
                    <a:pt x="128" y="82"/>
                  </a:lnTo>
                  <a:lnTo>
                    <a:pt x="119" y="101"/>
                  </a:lnTo>
                  <a:lnTo>
                    <a:pt x="110" y="110"/>
                  </a:lnTo>
                  <a:lnTo>
                    <a:pt x="101" y="147"/>
                  </a:lnTo>
                  <a:lnTo>
                    <a:pt x="64" y="147"/>
                  </a:lnTo>
                  <a:lnTo>
                    <a:pt x="110" y="193"/>
                  </a:lnTo>
                  <a:lnTo>
                    <a:pt x="119" y="211"/>
                  </a:lnTo>
                  <a:lnTo>
                    <a:pt x="119" y="266"/>
                  </a:lnTo>
                  <a:lnTo>
                    <a:pt x="101" y="276"/>
                  </a:lnTo>
                  <a:lnTo>
                    <a:pt x="110" y="322"/>
                  </a:lnTo>
                  <a:lnTo>
                    <a:pt x="138" y="340"/>
                  </a:lnTo>
                  <a:lnTo>
                    <a:pt x="128" y="368"/>
                  </a:lnTo>
                  <a:lnTo>
                    <a:pt x="101" y="386"/>
                  </a:lnTo>
                  <a:lnTo>
                    <a:pt x="82" y="404"/>
                  </a:lnTo>
                  <a:lnTo>
                    <a:pt x="36" y="404"/>
                  </a:lnTo>
                  <a:lnTo>
                    <a:pt x="0" y="460"/>
                  </a:lnTo>
                  <a:lnTo>
                    <a:pt x="27" y="469"/>
                  </a:lnTo>
                  <a:lnTo>
                    <a:pt x="36" y="506"/>
                  </a:lnTo>
                  <a:lnTo>
                    <a:pt x="64" y="515"/>
                  </a:lnTo>
                  <a:lnTo>
                    <a:pt x="92" y="542"/>
                  </a:lnTo>
                  <a:lnTo>
                    <a:pt x="92" y="588"/>
                  </a:lnTo>
                  <a:lnTo>
                    <a:pt x="128" y="598"/>
                  </a:lnTo>
                  <a:lnTo>
                    <a:pt x="138" y="625"/>
                  </a:lnTo>
                  <a:lnTo>
                    <a:pt x="193" y="653"/>
                  </a:lnTo>
                  <a:lnTo>
                    <a:pt x="220" y="735"/>
                  </a:lnTo>
                  <a:lnTo>
                    <a:pt x="266" y="754"/>
                  </a:lnTo>
                  <a:lnTo>
                    <a:pt x="294" y="772"/>
                  </a:lnTo>
                  <a:lnTo>
                    <a:pt x="303" y="735"/>
                  </a:lnTo>
                  <a:lnTo>
                    <a:pt x="312" y="717"/>
                  </a:lnTo>
                  <a:lnTo>
                    <a:pt x="312" y="708"/>
                  </a:lnTo>
                  <a:lnTo>
                    <a:pt x="331" y="671"/>
                  </a:lnTo>
                  <a:lnTo>
                    <a:pt x="340" y="634"/>
                  </a:lnTo>
                  <a:lnTo>
                    <a:pt x="414" y="552"/>
                  </a:lnTo>
                  <a:lnTo>
                    <a:pt x="423" y="515"/>
                  </a:lnTo>
                  <a:lnTo>
                    <a:pt x="395" y="496"/>
                  </a:lnTo>
                  <a:lnTo>
                    <a:pt x="404" y="432"/>
                  </a:lnTo>
                  <a:lnTo>
                    <a:pt x="450" y="414"/>
                  </a:lnTo>
                  <a:lnTo>
                    <a:pt x="515" y="377"/>
                  </a:lnTo>
                  <a:lnTo>
                    <a:pt x="551" y="340"/>
                  </a:lnTo>
                  <a:lnTo>
                    <a:pt x="515" y="340"/>
                  </a:lnTo>
                  <a:lnTo>
                    <a:pt x="478" y="294"/>
                  </a:lnTo>
                  <a:lnTo>
                    <a:pt x="469" y="257"/>
                  </a:lnTo>
                  <a:lnTo>
                    <a:pt x="487" y="230"/>
                  </a:lnTo>
                  <a:lnTo>
                    <a:pt x="524" y="220"/>
                  </a:lnTo>
                  <a:lnTo>
                    <a:pt x="616" y="147"/>
                  </a:lnTo>
                  <a:lnTo>
                    <a:pt x="625" y="11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177" name="Çorum"/>
            <p:cNvSpPr>
              <a:spLocks/>
            </p:cNvSpPr>
            <p:nvPr/>
          </p:nvSpPr>
          <p:spPr bwMode="auto">
            <a:xfrm>
              <a:off x="2839230" y="1261651"/>
              <a:ext cx="260157" cy="349618"/>
            </a:xfrm>
            <a:custGeom>
              <a:avLst/>
              <a:gdLst/>
              <a:ahLst/>
              <a:cxnLst>
                <a:cxn ang="0">
                  <a:pos x="294" y="27"/>
                </a:cxn>
                <a:cxn ang="0">
                  <a:pos x="276" y="18"/>
                </a:cxn>
                <a:cxn ang="0">
                  <a:pos x="230" y="18"/>
                </a:cxn>
                <a:cxn ang="0">
                  <a:pos x="211" y="0"/>
                </a:cxn>
                <a:cxn ang="0">
                  <a:pos x="175" y="27"/>
                </a:cxn>
                <a:cxn ang="0">
                  <a:pos x="165" y="55"/>
                </a:cxn>
                <a:cxn ang="0">
                  <a:pos x="129" y="82"/>
                </a:cxn>
                <a:cxn ang="0">
                  <a:pos x="129" y="101"/>
                </a:cxn>
                <a:cxn ang="0">
                  <a:pos x="101" y="128"/>
                </a:cxn>
                <a:cxn ang="0">
                  <a:pos x="101" y="138"/>
                </a:cxn>
                <a:cxn ang="0">
                  <a:pos x="129" y="165"/>
                </a:cxn>
                <a:cxn ang="0">
                  <a:pos x="138" y="184"/>
                </a:cxn>
                <a:cxn ang="0">
                  <a:pos x="119" y="202"/>
                </a:cxn>
                <a:cxn ang="0">
                  <a:pos x="101" y="202"/>
                </a:cxn>
                <a:cxn ang="0">
                  <a:pos x="64" y="220"/>
                </a:cxn>
                <a:cxn ang="0">
                  <a:pos x="46" y="230"/>
                </a:cxn>
                <a:cxn ang="0">
                  <a:pos x="55" y="386"/>
                </a:cxn>
                <a:cxn ang="0">
                  <a:pos x="64" y="413"/>
                </a:cxn>
                <a:cxn ang="0">
                  <a:pos x="46" y="432"/>
                </a:cxn>
                <a:cxn ang="0">
                  <a:pos x="64" y="478"/>
                </a:cxn>
                <a:cxn ang="0">
                  <a:pos x="0" y="487"/>
                </a:cxn>
                <a:cxn ang="0">
                  <a:pos x="9" y="533"/>
                </a:cxn>
                <a:cxn ang="0">
                  <a:pos x="46" y="597"/>
                </a:cxn>
                <a:cxn ang="0">
                  <a:pos x="83" y="625"/>
                </a:cxn>
                <a:cxn ang="0">
                  <a:pos x="83" y="671"/>
                </a:cxn>
                <a:cxn ang="0">
                  <a:pos x="129" y="680"/>
                </a:cxn>
                <a:cxn ang="0">
                  <a:pos x="175" y="662"/>
                </a:cxn>
                <a:cxn ang="0">
                  <a:pos x="276" y="643"/>
                </a:cxn>
                <a:cxn ang="0">
                  <a:pos x="331" y="653"/>
                </a:cxn>
                <a:cxn ang="0">
                  <a:pos x="377" y="625"/>
                </a:cxn>
                <a:cxn ang="0">
                  <a:pos x="405" y="625"/>
                </a:cxn>
                <a:cxn ang="0">
                  <a:pos x="441" y="625"/>
                </a:cxn>
                <a:cxn ang="0">
                  <a:pos x="478" y="616"/>
                </a:cxn>
                <a:cxn ang="0">
                  <a:pos x="478" y="588"/>
                </a:cxn>
                <a:cxn ang="0">
                  <a:pos x="487" y="579"/>
                </a:cxn>
                <a:cxn ang="0">
                  <a:pos x="478" y="561"/>
                </a:cxn>
                <a:cxn ang="0">
                  <a:pos x="506" y="515"/>
                </a:cxn>
                <a:cxn ang="0">
                  <a:pos x="497" y="515"/>
                </a:cxn>
                <a:cxn ang="0">
                  <a:pos x="478" y="496"/>
                </a:cxn>
                <a:cxn ang="0">
                  <a:pos x="478" y="478"/>
                </a:cxn>
                <a:cxn ang="0">
                  <a:pos x="487" y="459"/>
                </a:cxn>
                <a:cxn ang="0">
                  <a:pos x="497" y="367"/>
                </a:cxn>
                <a:cxn ang="0">
                  <a:pos x="497" y="340"/>
                </a:cxn>
                <a:cxn ang="0">
                  <a:pos x="460" y="340"/>
                </a:cxn>
                <a:cxn ang="0">
                  <a:pos x="432" y="303"/>
                </a:cxn>
                <a:cxn ang="0">
                  <a:pos x="414" y="276"/>
                </a:cxn>
                <a:cxn ang="0">
                  <a:pos x="423" y="230"/>
                </a:cxn>
                <a:cxn ang="0">
                  <a:pos x="414" y="211"/>
                </a:cxn>
                <a:cxn ang="0">
                  <a:pos x="405" y="184"/>
                </a:cxn>
                <a:cxn ang="0">
                  <a:pos x="414" y="165"/>
                </a:cxn>
                <a:cxn ang="0">
                  <a:pos x="432" y="156"/>
                </a:cxn>
                <a:cxn ang="0">
                  <a:pos x="432" y="119"/>
                </a:cxn>
                <a:cxn ang="0">
                  <a:pos x="405" y="119"/>
                </a:cxn>
                <a:cxn ang="0">
                  <a:pos x="395" y="92"/>
                </a:cxn>
                <a:cxn ang="0">
                  <a:pos x="386" y="64"/>
                </a:cxn>
                <a:cxn ang="0">
                  <a:pos x="368" y="36"/>
                </a:cxn>
                <a:cxn ang="0">
                  <a:pos x="349" y="64"/>
                </a:cxn>
                <a:cxn ang="0">
                  <a:pos x="340" y="64"/>
                </a:cxn>
                <a:cxn ang="0">
                  <a:pos x="294" y="27"/>
                </a:cxn>
              </a:cxnLst>
              <a:rect l="0" t="0" r="r" b="b"/>
              <a:pathLst>
                <a:path w="506" h="680">
                  <a:moveTo>
                    <a:pt x="294" y="27"/>
                  </a:moveTo>
                  <a:lnTo>
                    <a:pt x="276" y="18"/>
                  </a:lnTo>
                  <a:lnTo>
                    <a:pt x="230" y="18"/>
                  </a:lnTo>
                  <a:lnTo>
                    <a:pt x="211" y="0"/>
                  </a:lnTo>
                  <a:lnTo>
                    <a:pt x="175" y="27"/>
                  </a:lnTo>
                  <a:lnTo>
                    <a:pt x="165" y="55"/>
                  </a:lnTo>
                  <a:lnTo>
                    <a:pt x="129" y="82"/>
                  </a:lnTo>
                  <a:lnTo>
                    <a:pt x="129" y="101"/>
                  </a:lnTo>
                  <a:lnTo>
                    <a:pt x="101" y="128"/>
                  </a:lnTo>
                  <a:lnTo>
                    <a:pt x="101" y="138"/>
                  </a:lnTo>
                  <a:lnTo>
                    <a:pt x="129" y="165"/>
                  </a:lnTo>
                  <a:lnTo>
                    <a:pt x="138" y="184"/>
                  </a:lnTo>
                  <a:lnTo>
                    <a:pt x="119" y="202"/>
                  </a:lnTo>
                  <a:lnTo>
                    <a:pt x="101" y="202"/>
                  </a:lnTo>
                  <a:lnTo>
                    <a:pt x="64" y="220"/>
                  </a:lnTo>
                  <a:lnTo>
                    <a:pt x="46" y="230"/>
                  </a:lnTo>
                  <a:lnTo>
                    <a:pt x="55" y="386"/>
                  </a:lnTo>
                  <a:lnTo>
                    <a:pt x="64" y="413"/>
                  </a:lnTo>
                  <a:lnTo>
                    <a:pt x="46" y="432"/>
                  </a:lnTo>
                  <a:lnTo>
                    <a:pt x="64" y="478"/>
                  </a:lnTo>
                  <a:lnTo>
                    <a:pt x="0" y="487"/>
                  </a:lnTo>
                  <a:lnTo>
                    <a:pt x="9" y="533"/>
                  </a:lnTo>
                  <a:lnTo>
                    <a:pt x="46" y="597"/>
                  </a:lnTo>
                  <a:lnTo>
                    <a:pt x="83" y="625"/>
                  </a:lnTo>
                  <a:lnTo>
                    <a:pt x="83" y="671"/>
                  </a:lnTo>
                  <a:lnTo>
                    <a:pt x="129" y="680"/>
                  </a:lnTo>
                  <a:lnTo>
                    <a:pt x="175" y="662"/>
                  </a:lnTo>
                  <a:lnTo>
                    <a:pt x="276" y="643"/>
                  </a:lnTo>
                  <a:lnTo>
                    <a:pt x="331" y="653"/>
                  </a:lnTo>
                  <a:lnTo>
                    <a:pt x="377" y="625"/>
                  </a:lnTo>
                  <a:lnTo>
                    <a:pt x="405" y="625"/>
                  </a:lnTo>
                  <a:lnTo>
                    <a:pt x="441" y="625"/>
                  </a:lnTo>
                  <a:lnTo>
                    <a:pt x="478" y="616"/>
                  </a:lnTo>
                  <a:lnTo>
                    <a:pt x="478" y="588"/>
                  </a:lnTo>
                  <a:lnTo>
                    <a:pt x="487" y="579"/>
                  </a:lnTo>
                  <a:lnTo>
                    <a:pt x="478" y="561"/>
                  </a:lnTo>
                  <a:lnTo>
                    <a:pt x="506" y="515"/>
                  </a:lnTo>
                  <a:lnTo>
                    <a:pt x="497" y="515"/>
                  </a:lnTo>
                  <a:lnTo>
                    <a:pt x="478" y="496"/>
                  </a:lnTo>
                  <a:lnTo>
                    <a:pt x="478" y="478"/>
                  </a:lnTo>
                  <a:lnTo>
                    <a:pt x="487" y="459"/>
                  </a:lnTo>
                  <a:lnTo>
                    <a:pt x="497" y="367"/>
                  </a:lnTo>
                  <a:lnTo>
                    <a:pt x="497" y="340"/>
                  </a:lnTo>
                  <a:lnTo>
                    <a:pt x="460" y="340"/>
                  </a:lnTo>
                  <a:lnTo>
                    <a:pt x="432" y="303"/>
                  </a:lnTo>
                  <a:lnTo>
                    <a:pt x="414" y="276"/>
                  </a:lnTo>
                  <a:lnTo>
                    <a:pt x="423" y="230"/>
                  </a:lnTo>
                  <a:lnTo>
                    <a:pt x="414" y="211"/>
                  </a:lnTo>
                  <a:lnTo>
                    <a:pt x="405" y="184"/>
                  </a:lnTo>
                  <a:lnTo>
                    <a:pt x="414" y="165"/>
                  </a:lnTo>
                  <a:lnTo>
                    <a:pt x="432" y="156"/>
                  </a:lnTo>
                  <a:lnTo>
                    <a:pt x="432" y="119"/>
                  </a:lnTo>
                  <a:lnTo>
                    <a:pt x="405" y="119"/>
                  </a:lnTo>
                  <a:lnTo>
                    <a:pt x="395" y="92"/>
                  </a:lnTo>
                  <a:lnTo>
                    <a:pt x="386" y="64"/>
                  </a:lnTo>
                  <a:lnTo>
                    <a:pt x="368" y="36"/>
                  </a:lnTo>
                  <a:lnTo>
                    <a:pt x="349" y="64"/>
                  </a:lnTo>
                  <a:lnTo>
                    <a:pt x="340" y="64"/>
                  </a:lnTo>
                  <a:lnTo>
                    <a:pt x="294" y="2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76" name="Çankırı"/>
            <p:cNvSpPr>
              <a:spLocks/>
            </p:cNvSpPr>
            <p:nvPr/>
          </p:nvSpPr>
          <p:spPr bwMode="auto">
            <a:xfrm>
              <a:off x="2621748" y="1313580"/>
              <a:ext cx="250388" cy="203087"/>
            </a:xfrm>
            <a:custGeom>
              <a:avLst/>
              <a:gdLst/>
              <a:ahLst/>
              <a:cxnLst>
                <a:cxn ang="0">
                  <a:pos x="395" y="37"/>
                </a:cxn>
                <a:cxn ang="0">
                  <a:pos x="395" y="9"/>
                </a:cxn>
                <a:cxn ang="0">
                  <a:pos x="368" y="9"/>
                </a:cxn>
                <a:cxn ang="0">
                  <a:pos x="340" y="37"/>
                </a:cxn>
                <a:cxn ang="0">
                  <a:pos x="313" y="37"/>
                </a:cxn>
                <a:cxn ang="0">
                  <a:pos x="257" y="64"/>
                </a:cxn>
                <a:cxn ang="0">
                  <a:pos x="221" y="64"/>
                </a:cxn>
                <a:cxn ang="0">
                  <a:pos x="184" y="27"/>
                </a:cxn>
                <a:cxn ang="0">
                  <a:pos x="138" y="18"/>
                </a:cxn>
                <a:cxn ang="0">
                  <a:pos x="92" y="0"/>
                </a:cxn>
                <a:cxn ang="0">
                  <a:pos x="73" y="73"/>
                </a:cxn>
                <a:cxn ang="0">
                  <a:pos x="46" y="110"/>
                </a:cxn>
                <a:cxn ang="0">
                  <a:pos x="37" y="119"/>
                </a:cxn>
                <a:cxn ang="0">
                  <a:pos x="83" y="156"/>
                </a:cxn>
                <a:cxn ang="0">
                  <a:pos x="92" y="175"/>
                </a:cxn>
                <a:cxn ang="0">
                  <a:pos x="73" y="202"/>
                </a:cxn>
                <a:cxn ang="0">
                  <a:pos x="18" y="211"/>
                </a:cxn>
                <a:cxn ang="0">
                  <a:pos x="0" y="230"/>
                </a:cxn>
                <a:cxn ang="0">
                  <a:pos x="37" y="257"/>
                </a:cxn>
                <a:cxn ang="0">
                  <a:pos x="73" y="303"/>
                </a:cxn>
                <a:cxn ang="0">
                  <a:pos x="119" y="340"/>
                </a:cxn>
                <a:cxn ang="0">
                  <a:pos x="129" y="377"/>
                </a:cxn>
                <a:cxn ang="0">
                  <a:pos x="165" y="395"/>
                </a:cxn>
                <a:cxn ang="0">
                  <a:pos x="184" y="395"/>
                </a:cxn>
                <a:cxn ang="0">
                  <a:pos x="193" y="358"/>
                </a:cxn>
                <a:cxn ang="0">
                  <a:pos x="221" y="358"/>
                </a:cxn>
                <a:cxn ang="0">
                  <a:pos x="285" y="386"/>
                </a:cxn>
                <a:cxn ang="0">
                  <a:pos x="303" y="377"/>
                </a:cxn>
                <a:cxn ang="0">
                  <a:pos x="331" y="377"/>
                </a:cxn>
                <a:cxn ang="0">
                  <a:pos x="359" y="395"/>
                </a:cxn>
                <a:cxn ang="0">
                  <a:pos x="368" y="386"/>
                </a:cxn>
                <a:cxn ang="0">
                  <a:pos x="395" y="377"/>
                </a:cxn>
                <a:cxn ang="0">
                  <a:pos x="414" y="386"/>
                </a:cxn>
                <a:cxn ang="0">
                  <a:pos x="487" y="377"/>
                </a:cxn>
                <a:cxn ang="0">
                  <a:pos x="469" y="331"/>
                </a:cxn>
                <a:cxn ang="0">
                  <a:pos x="487" y="312"/>
                </a:cxn>
                <a:cxn ang="0">
                  <a:pos x="478" y="285"/>
                </a:cxn>
                <a:cxn ang="0">
                  <a:pos x="469" y="129"/>
                </a:cxn>
                <a:cxn ang="0">
                  <a:pos x="469" y="119"/>
                </a:cxn>
                <a:cxn ang="0">
                  <a:pos x="441" y="119"/>
                </a:cxn>
                <a:cxn ang="0">
                  <a:pos x="414" y="101"/>
                </a:cxn>
                <a:cxn ang="0">
                  <a:pos x="377" y="92"/>
                </a:cxn>
                <a:cxn ang="0">
                  <a:pos x="359" y="73"/>
                </a:cxn>
                <a:cxn ang="0">
                  <a:pos x="368" y="46"/>
                </a:cxn>
                <a:cxn ang="0">
                  <a:pos x="395" y="37"/>
                </a:cxn>
              </a:cxnLst>
              <a:rect l="0" t="0" r="r" b="b"/>
              <a:pathLst>
                <a:path w="487" h="395">
                  <a:moveTo>
                    <a:pt x="395" y="37"/>
                  </a:moveTo>
                  <a:lnTo>
                    <a:pt x="395" y="9"/>
                  </a:lnTo>
                  <a:lnTo>
                    <a:pt x="368" y="9"/>
                  </a:lnTo>
                  <a:lnTo>
                    <a:pt x="340" y="37"/>
                  </a:lnTo>
                  <a:lnTo>
                    <a:pt x="313" y="37"/>
                  </a:lnTo>
                  <a:lnTo>
                    <a:pt x="257" y="64"/>
                  </a:lnTo>
                  <a:lnTo>
                    <a:pt x="221" y="64"/>
                  </a:lnTo>
                  <a:lnTo>
                    <a:pt x="184" y="27"/>
                  </a:lnTo>
                  <a:lnTo>
                    <a:pt x="138" y="18"/>
                  </a:lnTo>
                  <a:lnTo>
                    <a:pt x="92" y="0"/>
                  </a:lnTo>
                  <a:lnTo>
                    <a:pt x="73" y="73"/>
                  </a:lnTo>
                  <a:lnTo>
                    <a:pt x="46" y="110"/>
                  </a:lnTo>
                  <a:lnTo>
                    <a:pt x="37" y="119"/>
                  </a:lnTo>
                  <a:lnTo>
                    <a:pt x="83" y="156"/>
                  </a:lnTo>
                  <a:lnTo>
                    <a:pt x="92" y="175"/>
                  </a:lnTo>
                  <a:lnTo>
                    <a:pt x="73" y="202"/>
                  </a:lnTo>
                  <a:lnTo>
                    <a:pt x="18" y="211"/>
                  </a:lnTo>
                  <a:lnTo>
                    <a:pt x="0" y="230"/>
                  </a:lnTo>
                  <a:lnTo>
                    <a:pt x="37" y="257"/>
                  </a:lnTo>
                  <a:lnTo>
                    <a:pt x="73" y="303"/>
                  </a:lnTo>
                  <a:lnTo>
                    <a:pt x="119" y="340"/>
                  </a:lnTo>
                  <a:lnTo>
                    <a:pt x="129" y="377"/>
                  </a:lnTo>
                  <a:lnTo>
                    <a:pt x="165" y="395"/>
                  </a:lnTo>
                  <a:lnTo>
                    <a:pt x="184" y="395"/>
                  </a:lnTo>
                  <a:lnTo>
                    <a:pt x="193" y="358"/>
                  </a:lnTo>
                  <a:lnTo>
                    <a:pt x="221" y="358"/>
                  </a:lnTo>
                  <a:lnTo>
                    <a:pt x="285" y="386"/>
                  </a:lnTo>
                  <a:lnTo>
                    <a:pt x="303" y="377"/>
                  </a:lnTo>
                  <a:lnTo>
                    <a:pt x="331" y="377"/>
                  </a:lnTo>
                  <a:lnTo>
                    <a:pt x="359" y="395"/>
                  </a:lnTo>
                  <a:lnTo>
                    <a:pt x="368" y="386"/>
                  </a:lnTo>
                  <a:lnTo>
                    <a:pt x="395" y="377"/>
                  </a:lnTo>
                  <a:lnTo>
                    <a:pt x="414" y="386"/>
                  </a:lnTo>
                  <a:lnTo>
                    <a:pt x="487" y="377"/>
                  </a:lnTo>
                  <a:lnTo>
                    <a:pt x="469" y="331"/>
                  </a:lnTo>
                  <a:lnTo>
                    <a:pt x="487" y="312"/>
                  </a:lnTo>
                  <a:lnTo>
                    <a:pt x="478" y="285"/>
                  </a:lnTo>
                  <a:lnTo>
                    <a:pt x="469" y="129"/>
                  </a:lnTo>
                  <a:lnTo>
                    <a:pt x="469" y="119"/>
                  </a:lnTo>
                  <a:lnTo>
                    <a:pt x="441" y="119"/>
                  </a:lnTo>
                  <a:lnTo>
                    <a:pt x="414" y="101"/>
                  </a:lnTo>
                  <a:lnTo>
                    <a:pt x="377" y="92"/>
                  </a:lnTo>
                  <a:lnTo>
                    <a:pt x="359" y="73"/>
                  </a:lnTo>
                  <a:lnTo>
                    <a:pt x="368" y="46"/>
                  </a:lnTo>
                  <a:lnTo>
                    <a:pt x="395" y="3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60" name="Çanakkale Avrupa"/>
            <p:cNvSpPr>
              <a:spLocks/>
            </p:cNvSpPr>
            <p:nvPr/>
          </p:nvSpPr>
          <p:spPr bwMode="auto">
            <a:xfrm>
              <a:off x="1274175" y="1327462"/>
              <a:ext cx="189205" cy="165554"/>
            </a:xfrm>
            <a:custGeom>
              <a:avLst/>
              <a:gdLst/>
              <a:ahLst/>
              <a:cxnLst>
                <a:cxn ang="0">
                  <a:pos x="248" y="46"/>
                </a:cxn>
                <a:cxn ang="0">
                  <a:pos x="266" y="37"/>
                </a:cxn>
                <a:cxn ang="0">
                  <a:pos x="285" y="46"/>
                </a:cxn>
                <a:cxn ang="0">
                  <a:pos x="285" y="83"/>
                </a:cxn>
                <a:cxn ang="0">
                  <a:pos x="248" y="92"/>
                </a:cxn>
                <a:cxn ang="0">
                  <a:pos x="230" y="111"/>
                </a:cxn>
                <a:cxn ang="0">
                  <a:pos x="193" y="111"/>
                </a:cxn>
                <a:cxn ang="0">
                  <a:pos x="128" y="138"/>
                </a:cxn>
                <a:cxn ang="0">
                  <a:pos x="83" y="166"/>
                </a:cxn>
                <a:cxn ang="0">
                  <a:pos x="46" y="175"/>
                </a:cxn>
                <a:cxn ang="0">
                  <a:pos x="37" y="184"/>
                </a:cxn>
                <a:cxn ang="0">
                  <a:pos x="46" y="203"/>
                </a:cxn>
                <a:cxn ang="0">
                  <a:pos x="55" y="230"/>
                </a:cxn>
                <a:cxn ang="0">
                  <a:pos x="27" y="276"/>
                </a:cxn>
                <a:cxn ang="0">
                  <a:pos x="9" y="304"/>
                </a:cxn>
                <a:cxn ang="0">
                  <a:pos x="0" y="322"/>
                </a:cxn>
                <a:cxn ang="0">
                  <a:pos x="27" y="322"/>
                </a:cxn>
                <a:cxn ang="0">
                  <a:pos x="55" y="304"/>
                </a:cxn>
                <a:cxn ang="0">
                  <a:pos x="92" y="285"/>
                </a:cxn>
                <a:cxn ang="0">
                  <a:pos x="92" y="267"/>
                </a:cxn>
                <a:cxn ang="0">
                  <a:pos x="101" y="249"/>
                </a:cxn>
                <a:cxn ang="0">
                  <a:pos x="119" y="239"/>
                </a:cxn>
                <a:cxn ang="0">
                  <a:pos x="138" y="230"/>
                </a:cxn>
                <a:cxn ang="0">
                  <a:pos x="147" y="212"/>
                </a:cxn>
                <a:cxn ang="0">
                  <a:pos x="165" y="212"/>
                </a:cxn>
                <a:cxn ang="0">
                  <a:pos x="193" y="184"/>
                </a:cxn>
                <a:cxn ang="0">
                  <a:pos x="220" y="148"/>
                </a:cxn>
                <a:cxn ang="0">
                  <a:pos x="248" y="129"/>
                </a:cxn>
                <a:cxn ang="0">
                  <a:pos x="285" y="120"/>
                </a:cxn>
                <a:cxn ang="0">
                  <a:pos x="340" y="92"/>
                </a:cxn>
                <a:cxn ang="0">
                  <a:pos x="340" y="65"/>
                </a:cxn>
                <a:cxn ang="0">
                  <a:pos x="358" y="37"/>
                </a:cxn>
                <a:cxn ang="0">
                  <a:pos x="368" y="10"/>
                </a:cxn>
                <a:cxn ang="0">
                  <a:pos x="358" y="0"/>
                </a:cxn>
                <a:cxn ang="0">
                  <a:pos x="340" y="10"/>
                </a:cxn>
                <a:cxn ang="0">
                  <a:pos x="312" y="10"/>
                </a:cxn>
                <a:cxn ang="0">
                  <a:pos x="266" y="10"/>
                </a:cxn>
                <a:cxn ang="0">
                  <a:pos x="257" y="19"/>
                </a:cxn>
                <a:cxn ang="0">
                  <a:pos x="220" y="46"/>
                </a:cxn>
                <a:cxn ang="0">
                  <a:pos x="248" y="46"/>
                </a:cxn>
              </a:cxnLst>
              <a:rect l="0" t="0" r="r" b="b"/>
              <a:pathLst>
                <a:path w="368" h="322">
                  <a:moveTo>
                    <a:pt x="248" y="46"/>
                  </a:moveTo>
                  <a:lnTo>
                    <a:pt x="266" y="37"/>
                  </a:lnTo>
                  <a:lnTo>
                    <a:pt x="285" y="46"/>
                  </a:lnTo>
                  <a:lnTo>
                    <a:pt x="285" y="83"/>
                  </a:lnTo>
                  <a:lnTo>
                    <a:pt x="248" y="92"/>
                  </a:lnTo>
                  <a:lnTo>
                    <a:pt x="230" y="111"/>
                  </a:lnTo>
                  <a:lnTo>
                    <a:pt x="193" y="111"/>
                  </a:lnTo>
                  <a:lnTo>
                    <a:pt x="128" y="138"/>
                  </a:lnTo>
                  <a:lnTo>
                    <a:pt x="83" y="166"/>
                  </a:lnTo>
                  <a:lnTo>
                    <a:pt x="46" y="175"/>
                  </a:lnTo>
                  <a:lnTo>
                    <a:pt x="37" y="184"/>
                  </a:lnTo>
                  <a:lnTo>
                    <a:pt x="46" y="203"/>
                  </a:lnTo>
                  <a:lnTo>
                    <a:pt x="55" y="230"/>
                  </a:lnTo>
                  <a:lnTo>
                    <a:pt x="27" y="276"/>
                  </a:lnTo>
                  <a:lnTo>
                    <a:pt x="9" y="304"/>
                  </a:lnTo>
                  <a:lnTo>
                    <a:pt x="0" y="322"/>
                  </a:lnTo>
                  <a:lnTo>
                    <a:pt x="27" y="322"/>
                  </a:lnTo>
                  <a:lnTo>
                    <a:pt x="55" y="304"/>
                  </a:lnTo>
                  <a:lnTo>
                    <a:pt x="92" y="285"/>
                  </a:lnTo>
                  <a:lnTo>
                    <a:pt x="92" y="267"/>
                  </a:lnTo>
                  <a:lnTo>
                    <a:pt x="101" y="249"/>
                  </a:lnTo>
                  <a:lnTo>
                    <a:pt x="119" y="239"/>
                  </a:lnTo>
                  <a:lnTo>
                    <a:pt x="138" y="230"/>
                  </a:lnTo>
                  <a:lnTo>
                    <a:pt x="147" y="212"/>
                  </a:lnTo>
                  <a:lnTo>
                    <a:pt x="165" y="212"/>
                  </a:lnTo>
                  <a:lnTo>
                    <a:pt x="193" y="184"/>
                  </a:lnTo>
                  <a:lnTo>
                    <a:pt x="220" y="148"/>
                  </a:lnTo>
                  <a:lnTo>
                    <a:pt x="248" y="129"/>
                  </a:lnTo>
                  <a:lnTo>
                    <a:pt x="285" y="120"/>
                  </a:lnTo>
                  <a:lnTo>
                    <a:pt x="340" y="92"/>
                  </a:lnTo>
                  <a:lnTo>
                    <a:pt x="340" y="65"/>
                  </a:lnTo>
                  <a:lnTo>
                    <a:pt x="358" y="37"/>
                  </a:lnTo>
                  <a:lnTo>
                    <a:pt x="368" y="10"/>
                  </a:lnTo>
                  <a:lnTo>
                    <a:pt x="358" y="0"/>
                  </a:lnTo>
                  <a:lnTo>
                    <a:pt x="340" y="10"/>
                  </a:lnTo>
                  <a:lnTo>
                    <a:pt x="312" y="10"/>
                  </a:lnTo>
                  <a:lnTo>
                    <a:pt x="266" y="10"/>
                  </a:lnTo>
                  <a:lnTo>
                    <a:pt x="257" y="19"/>
                  </a:lnTo>
                  <a:lnTo>
                    <a:pt x="220" y="46"/>
                  </a:lnTo>
                  <a:lnTo>
                    <a:pt x="248" y="4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61" name="Çanakkale Anadolu"/>
            <p:cNvSpPr>
              <a:spLocks/>
            </p:cNvSpPr>
            <p:nvPr/>
          </p:nvSpPr>
          <p:spPr bwMode="auto">
            <a:xfrm>
              <a:off x="1240756" y="1403555"/>
              <a:ext cx="307458" cy="241134"/>
            </a:xfrm>
            <a:custGeom>
              <a:avLst/>
              <a:gdLst/>
              <a:ahLst/>
              <a:cxnLst>
                <a:cxn ang="0">
                  <a:pos x="433" y="18"/>
                </a:cxn>
                <a:cxn ang="0">
                  <a:pos x="414" y="9"/>
                </a:cxn>
                <a:cxn ang="0">
                  <a:pos x="387" y="0"/>
                </a:cxn>
                <a:cxn ang="0">
                  <a:pos x="359" y="9"/>
                </a:cxn>
                <a:cxn ang="0">
                  <a:pos x="313" y="9"/>
                </a:cxn>
                <a:cxn ang="0">
                  <a:pos x="276" y="45"/>
                </a:cxn>
                <a:cxn ang="0">
                  <a:pos x="175" y="110"/>
                </a:cxn>
                <a:cxn ang="0">
                  <a:pos x="166" y="137"/>
                </a:cxn>
                <a:cxn ang="0">
                  <a:pos x="120" y="174"/>
                </a:cxn>
                <a:cxn ang="0">
                  <a:pos x="92" y="193"/>
                </a:cxn>
                <a:cxn ang="0">
                  <a:pos x="74" y="193"/>
                </a:cxn>
                <a:cxn ang="0">
                  <a:pos x="56" y="248"/>
                </a:cxn>
                <a:cxn ang="0">
                  <a:pos x="37" y="367"/>
                </a:cxn>
                <a:cxn ang="0">
                  <a:pos x="10" y="413"/>
                </a:cxn>
                <a:cxn ang="0">
                  <a:pos x="0" y="459"/>
                </a:cxn>
                <a:cxn ang="0">
                  <a:pos x="0" y="469"/>
                </a:cxn>
                <a:cxn ang="0">
                  <a:pos x="74" y="469"/>
                </a:cxn>
                <a:cxn ang="0">
                  <a:pos x="221" y="441"/>
                </a:cxn>
                <a:cxn ang="0">
                  <a:pos x="221" y="423"/>
                </a:cxn>
                <a:cxn ang="0">
                  <a:pos x="230" y="395"/>
                </a:cxn>
                <a:cxn ang="0">
                  <a:pos x="239" y="377"/>
                </a:cxn>
                <a:cxn ang="0">
                  <a:pos x="304" y="386"/>
                </a:cxn>
                <a:cxn ang="0">
                  <a:pos x="331" y="377"/>
                </a:cxn>
                <a:cxn ang="0">
                  <a:pos x="368" y="349"/>
                </a:cxn>
                <a:cxn ang="0">
                  <a:pos x="405" y="358"/>
                </a:cxn>
                <a:cxn ang="0">
                  <a:pos x="414" y="367"/>
                </a:cxn>
                <a:cxn ang="0">
                  <a:pos x="433" y="358"/>
                </a:cxn>
                <a:cxn ang="0">
                  <a:pos x="451" y="367"/>
                </a:cxn>
                <a:cxn ang="0">
                  <a:pos x="479" y="367"/>
                </a:cxn>
                <a:cxn ang="0">
                  <a:pos x="506" y="358"/>
                </a:cxn>
                <a:cxn ang="0">
                  <a:pos x="543" y="331"/>
                </a:cxn>
                <a:cxn ang="0">
                  <a:pos x="543" y="275"/>
                </a:cxn>
                <a:cxn ang="0">
                  <a:pos x="543" y="257"/>
                </a:cxn>
                <a:cxn ang="0">
                  <a:pos x="561" y="220"/>
                </a:cxn>
                <a:cxn ang="0">
                  <a:pos x="561" y="211"/>
                </a:cxn>
                <a:cxn ang="0">
                  <a:pos x="534" y="202"/>
                </a:cxn>
                <a:cxn ang="0">
                  <a:pos x="525" y="183"/>
                </a:cxn>
                <a:cxn ang="0">
                  <a:pos x="552" y="174"/>
                </a:cxn>
                <a:cxn ang="0">
                  <a:pos x="598" y="137"/>
                </a:cxn>
                <a:cxn ang="0">
                  <a:pos x="598" y="91"/>
                </a:cxn>
                <a:cxn ang="0">
                  <a:pos x="571" y="73"/>
                </a:cxn>
                <a:cxn ang="0">
                  <a:pos x="543" y="64"/>
                </a:cxn>
                <a:cxn ang="0">
                  <a:pos x="534" y="27"/>
                </a:cxn>
                <a:cxn ang="0">
                  <a:pos x="543" y="9"/>
                </a:cxn>
                <a:cxn ang="0">
                  <a:pos x="525" y="0"/>
                </a:cxn>
                <a:cxn ang="0">
                  <a:pos x="497" y="9"/>
                </a:cxn>
                <a:cxn ang="0">
                  <a:pos x="469" y="0"/>
                </a:cxn>
                <a:cxn ang="0">
                  <a:pos x="433" y="18"/>
                </a:cxn>
              </a:cxnLst>
              <a:rect l="0" t="0" r="r" b="b"/>
              <a:pathLst>
                <a:path w="598" h="469">
                  <a:moveTo>
                    <a:pt x="433" y="18"/>
                  </a:moveTo>
                  <a:lnTo>
                    <a:pt x="414" y="9"/>
                  </a:lnTo>
                  <a:lnTo>
                    <a:pt x="387" y="0"/>
                  </a:lnTo>
                  <a:lnTo>
                    <a:pt x="359" y="9"/>
                  </a:lnTo>
                  <a:lnTo>
                    <a:pt x="313" y="9"/>
                  </a:lnTo>
                  <a:lnTo>
                    <a:pt x="276" y="45"/>
                  </a:lnTo>
                  <a:lnTo>
                    <a:pt x="175" y="110"/>
                  </a:lnTo>
                  <a:lnTo>
                    <a:pt x="166" y="137"/>
                  </a:lnTo>
                  <a:lnTo>
                    <a:pt x="120" y="174"/>
                  </a:lnTo>
                  <a:lnTo>
                    <a:pt x="92" y="193"/>
                  </a:lnTo>
                  <a:lnTo>
                    <a:pt x="74" y="193"/>
                  </a:lnTo>
                  <a:lnTo>
                    <a:pt x="56" y="248"/>
                  </a:lnTo>
                  <a:lnTo>
                    <a:pt x="37" y="367"/>
                  </a:lnTo>
                  <a:lnTo>
                    <a:pt x="10" y="413"/>
                  </a:lnTo>
                  <a:lnTo>
                    <a:pt x="0" y="459"/>
                  </a:lnTo>
                  <a:lnTo>
                    <a:pt x="0" y="469"/>
                  </a:lnTo>
                  <a:lnTo>
                    <a:pt x="74" y="469"/>
                  </a:lnTo>
                  <a:lnTo>
                    <a:pt x="221" y="441"/>
                  </a:lnTo>
                  <a:lnTo>
                    <a:pt x="221" y="423"/>
                  </a:lnTo>
                  <a:lnTo>
                    <a:pt x="230" y="395"/>
                  </a:lnTo>
                  <a:lnTo>
                    <a:pt x="239" y="377"/>
                  </a:lnTo>
                  <a:lnTo>
                    <a:pt x="304" y="386"/>
                  </a:lnTo>
                  <a:lnTo>
                    <a:pt x="331" y="377"/>
                  </a:lnTo>
                  <a:lnTo>
                    <a:pt x="368" y="349"/>
                  </a:lnTo>
                  <a:lnTo>
                    <a:pt x="405" y="358"/>
                  </a:lnTo>
                  <a:lnTo>
                    <a:pt x="414" y="367"/>
                  </a:lnTo>
                  <a:lnTo>
                    <a:pt x="433" y="358"/>
                  </a:lnTo>
                  <a:lnTo>
                    <a:pt x="451" y="367"/>
                  </a:lnTo>
                  <a:lnTo>
                    <a:pt x="479" y="367"/>
                  </a:lnTo>
                  <a:lnTo>
                    <a:pt x="506" y="358"/>
                  </a:lnTo>
                  <a:lnTo>
                    <a:pt x="543" y="331"/>
                  </a:lnTo>
                  <a:lnTo>
                    <a:pt x="543" y="275"/>
                  </a:lnTo>
                  <a:lnTo>
                    <a:pt x="543" y="257"/>
                  </a:lnTo>
                  <a:lnTo>
                    <a:pt x="561" y="220"/>
                  </a:lnTo>
                  <a:lnTo>
                    <a:pt x="561" y="211"/>
                  </a:lnTo>
                  <a:lnTo>
                    <a:pt x="534" y="202"/>
                  </a:lnTo>
                  <a:lnTo>
                    <a:pt x="525" y="183"/>
                  </a:lnTo>
                  <a:lnTo>
                    <a:pt x="552" y="174"/>
                  </a:lnTo>
                  <a:lnTo>
                    <a:pt x="598" y="137"/>
                  </a:lnTo>
                  <a:lnTo>
                    <a:pt x="598" y="91"/>
                  </a:lnTo>
                  <a:lnTo>
                    <a:pt x="571" y="73"/>
                  </a:lnTo>
                  <a:lnTo>
                    <a:pt x="543" y="64"/>
                  </a:lnTo>
                  <a:lnTo>
                    <a:pt x="534" y="27"/>
                  </a:lnTo>
                  <a:lnTo>
                    <a:pt x="543" y="9"/>
                  </a:lnTo>
                  <a:lnTo>
                    <a:pt x="525" y="0"/>
                  </a:lnTo>
                  <a:lnTo>
                    <a:pt x="497" y="9"/>
                  </a:lnTo>
                  <a:lnTo>
                    <a:pt x="469" y="0"/>
                  </a:lnTo>
                  <a:lnTo>
                    <a:pt x="433" y="1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65" name="Bursa"/>
            <p:cNvSpPr>
              <a:spLocks/>
            </p:cNvSpPr>
            <p:nvPr/>
          </p:nvSpPr>
          <p:spPr bwMode="auto">
            <a:xfrm>
              <a:off x="1661840" y="1412809"/>
              <a:ext cx="364014" cy="260157"/>
            </a:xfrm>
            <a:custGeom>
              <a:avLst/>
              <a:gdLst/>
              <a:ahLst/>
              <a:cxnLst>
                <a:cxn ang="0">
                  <a:pos x="708" y="55"/>
                </a:cxn>
                <a:cxn ang="0">
                  <a:pos x="671" y="83"/>
                </a:cxn>
                <a:cxn ang="0">
                  <a:pos x="662" y="138"/>
                </a:cxn>
                <a:cxn ang="0">
                  <a:pos x="671" y="175"/>
                </a:cxn>
                <a:cxn ang="0">
                  <a:pos x="634" y="211"/>
                </a:cxn>
                <a:cxn ang="0">
                  <a:pos x="607" y="294"/>
                </a:cxn>
                <a:cxn ang="0">
                  <a:pos x="634" y="349"/>
                </a:cxn>
                <a:cxn ang="0">
                  <a:pos x="570" y="359"/>
                </a:cxn>
                <a:cxn ang="0">
                  <a:pos x="497" y="322"/>
                </a:cxn>
                <a:cxn ang="0">
                  <a:pos x="497" y="340"/>
                </a:cxn>
                <a:cxn ang="0">
                  <a:pos x="451" y="423"/>
                </a:cxn>
                <a:cxn ang="0">
                  <a:pos x="423" y="497"/>
                </a:cxn>
                <a:cxn ang="0">
                  <a:pos x="340" y="497"/>
                </a:cxn>
                <a:cxn ang="0">
                  <a:pos x="313" y="487"/>
                </a:cxn>
                <a:cxn ang="0">
                  <a:pos x="239" y="469"/>
                </a:cxn>
                <a:cxn ang="0">
                  <a:pos x="211" y="441"/>
                </a:cxn>
                <a:cxn ang="0">
                  <a:pos x="147" y="405"/>
                </a:cxn>
                <a:cxn ang="0">
                  <a:pos x="110" y="349"/>
                </a:cxn>
                <a:cxn ang="0">
                  <a:pos x="46" y="331"/>
                </a:cxn>
                <a:cxn ang="0">
                  <a:pos x="37" y="239"/>
                </a:cxn>
                <a:cxn ang="0">
                  <a:pos x="0" y="110"/>
                </a:cxn>
                <a:cxn ang="0">
                  <a:pos x="46" y="73"/>
                </a:cxn>
                <a:cxn ang="0">
                  <a:pos x="55" y="46"/>
                </a:cxn>
                <a:cxn ang="0">
                  <a:pos x="193" y="64"/>
                </a:cxn>
                <a:cxn ang="0">
                  <a:pos x="313" y="64"/>
                </a:cxn>
                <a:cxn ang="0">
                  <a:pos x="386" y="83"/>
                </a:cxn>
                <a:cxn ang="0">
                  <a:pos x="441" y="55"/>
                </a:cxn>
                <a:cxn ang="0">
                  <a:pos x="405" y="37"/>
                </a:cxn>
                <a:cxn ang="0">
                  <a:pos x="487" y="18"/>
                </a:cxn>
                <a:cxn ang="0">
                  <a:pos x="543" y="0"/>
                </a:cxn>
                <a:cxn ang="0">
                  <a:pos x="644" y="18"/>
                </a:cxn>
                <a:cxn ang="0">
                  <a:pos x="708" y="27"/>
                </a:cxn>
              </a:cxnLst>
              <a:rect l="0" t="0" r="r" b="b"/>
              <a:pathLst>
                <a:path w="708" h="506">
                  <a:moveTo>
                    <a:pt x="708" y="37"/>
                  </a:moveTo>
                  <a:lnTo>
                    <a:pt x="708" y="55"/>
                  </a:lnTo>
                  <a:lnTo>
                    <a:pt x="690" y="64"/>
                  </a:lnTo>
                  <a:lnTo>
                    <a:pt x="671" y="83"/>
                  </a:lnTo>
                  <a:lnTo>
                    <a:pt x="680" y="110"/>
                  </a:lnTo>
                  <a:lnTo>
                    <a:pt x="662" y="138"/>
                  </a:lnTo>
                  <a:lnTo>
                    <a:pt x="671" y="147"/>
                  </a:lnTo>
                  <a:lnTo>
                    <a:pt x="671" y="175"/>
                  </a:lnTo>
                  <a:lnTo>
                    <a:pt x="644" y="184"/>
                  </a:lnTo>
                  <a:lnTo>
                    <a:pt x="634" y="211"/>
                  </a:lnTo>
                  <a:lnTo>
                    <a:pt x="607" y="248"/>
                  </a:lnTo>
                  <a:lnTo>
                    <a:pt x="607" y="294"/>
                  </a:lnTo>
                  <a:lnTo>
                    <a:pt x="634" y="322"/>
                  </a:lnTo>
                  <a:lnTo>
                    <a:pt x="634" y="349"/>
                  </a:lnTo>
                  <a:lnTo>
                    <a:pt x="616" y="368"/>
                  </a:lnTo>
                  <a:lnTo>
                    <a:pt x="570" y="359"/>
                  </a:lnTo>
                  <a:lnTo>
                    <a:pt x="533" y="340"/>
                  </a:lnTo>
                  <a:lnTo>
                    <a:pt x="497" y="322"/>
                  </a:lnTo>
                  <a:lnTo>
                    <a:pt x="497" y="331"/>
                  </a:lnTo>
                  <a:lnTo>
                    <a:pt x="497" y="340"/>
                  </a:lnTo>
                  <a:lnTo>
                    <a:pt x="469" y="414"/>
                  </a:lnTo>
                  <a:lnTo>
                    <a:pt x="451" y="423"/>
                  </a:lnTo>
                  <a:lnTo>
                    <a:pt x="432" y="451"/>
                  </a:lnTo>
                  <a:lnTo>
                    <a:pt x="423" y="497"/>
                  </a:lnTo>
                  <a:lnTo>
                    <a:pt x="395" y="506"/>
                  </a:lnTo>
                  <a:lnTo>
                    <a:pt x="340" y="497"/>
                  </a:lnTo>
                  <a:lnTo>
                    <a:pt x="331" y="497"/>
                  </a:lnTo>
                  <a:lnTo>
                    <a:pt x="313" y="487"/>
                  </a:lnTo>
                  <a:lnTo>
                    <a:pt x="303" y="478"/>
                  </a:lnTo>
                  <a:lnTo>
                    <a:pt x="239" y="469"/>
                  </a:lnTo>
                  <a:lnTo>
                    <a:pt x="230" y="441"/>
                  </a:lnTo>
                  <a:lnTo>
                    <a:pt x="211" y="441"/>
                  </a:lnTo>
                  <a:lnTo>
                    <a:pt x="211" y="405"/>
                  </a:lnTo>
                  <a:lnTo>
                    <a:pt x="147" y="405"/>
                  </a:lnTo>
                  <a:lnTo>
                    <a:pt x="119" y="386"/>
                  </a:lnTo>
                  <a:lnTo>
                    <a:pt x="110" y="349"/>
                  </a:lnTo>
                  <a:lnTo>
                    <a:pt x="92" y="340"/>
                  </a:lnTo>
                  <a:lnTo>
                    <a:pt x="46" y="331"/>
                  </a:lnTo>
                  <a:lnTo>
                    <a:pt x="46" y="276"/>
                  </a:lnTo>
                  <a:lnTo>
                    <a:pt x="37" y="239"/>
                  </a:lnTo>
                  <a:lnTo>
                    <a:pt x="9" y="138"/>
                  </a:lnTo>
                  <a:lnTo>
                    <a:pt x="0" y="110"/>
                  </a:lnTo>
                  <a:lnTo>
                    <a:pt x="18" y="101"/>
                  </a:lnTo>
                  <a:lnTo>
                    <a:pt x="46" y="73"/>
                  </a:lnTo>
                  <a:lnTo>
                    <a:pt x="46" y="46"/>
                  </a:lnTo>
                  <a:lnTo>
                    <a:pt x="55" y="46"/>
                  </a:lnTo>
                  <a:lnTo>
                    <a:pt x="92" y="46"/>
                  </a:lnTo>
                  <a:lnTo>
                    <a:pt x="193" y="64"/>
                  </a:lnTo>
                  <a:lnTo>
                    <a:pt x="257" y="73"/>
                  </a:lnTo>
                  <a:lnTo>
                    <a:pt x="313" y="64"/>
                  </a:lnTo>
                  <a:lnTo>
                    <a:pt x="340" y="73"/>
                  </a:lnTo>
                  <a:lnTo>
                    <a:pt x="386" y="83"/>
                  </a:lnTo>
                  <a:lnTo>
                    <a:pt x="405" y="73"/>
                  </a:lnTo>
                  <a:lnTo>
                    <a:pt x="441" y="55"/>
                  </a:lnTo>
                  <a:lnTo>
                    <a:pt x="414" y="37"/>
                  </a:lnTo>
                  <a:lnTo>
                    <a:pt x="405" y="37"/>
                  </a:lnTo>
                  <a:lnTo>
                    <a:pt x="423" y="9"/>
                  </a:lnTo>
                  <a:lnTo>
                    <a:pt x="487" y="18"/>
                  </a:lnTo>
                  <a:lnTo>
                    <a:pt x="506" y="9"/>
                  </a:lnTo>
                  <a:lnTo>
                    <a:pt x="543" y="0"/>
                  </a:lnTo>
                  <a:lnTo>
                    <a:pt x="588" y="9"/>
                  </a:lnTo>
                  <a:lnTo>
                    <a:pt x="644" y="18"/>
                  </a:lnTo>
                  <a:lnTo>
                    <a:pt x="680" y="9"/>
                  </a:lnTo>
                  <a:lnTo>
                    <a:pt x="708" y="27"/>
                  </a:lnTo>
                  <a:lnTo>
                    <a:pt x="708" y="3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186" name="Burdur"/>
            <p:cNvSpPr>
              <a:spLocks/>
            </p:cNvSpPr>
            <p:nvPr/>
          </p:nvSpPr>
          <p:spPr bwMode="auto">
            <a:xfrm>
              <a:off x="1864927" y="2121815"/>
              <a:ext cx="307458" cy="231879"/>
            </a:xfrm>
            <a:custGeom>
              <a:avLst/>
              <a:gdLst/>
              <a:ahLst/>
              <a:cxnLst>
                <a:cxn ang="0">
                  <a:pos x="497" y="83"/>
                </a:cxn>
                <a:cxn ang="0">
                  <a:pos x="460" y="46"/>
                </a:cxn>
                <a:cxn ang="0">
                  <a:pos x="460" y="10"/>
                </a:cxn>
                <a:cxn ang="0">
                  <a:pos x="442" y="0"/>
                </a:cxn>
                <a:cxn ang="0">
                  <a:pos x="396" y="10"/>
                </a:cxn>
                <a:cxn ang="0">
                  <a:pos x="359" y="37"/>
                </a:cxn>
                <a:cxn ang="0">
                  <a:pos x="322" y="65"/>
                </a:cxn>
                <a:cxn ang="0">
                  <a:pos x="285" y="28"/>
                </a:cxn>
                <a:cxn ang="0">
                  <a:pos x="239" y="28"/>
                </a:cxn>
                <a:cxn ang="0">
                  <a:pos x="193" y="65"/>
                </a:cxn>
                <a:cxn ang="0">
                  <a:pos x="138" y="102"/>
                </a:cxn>
                <a:cxn ang="0">
                  <a:pos x="92" y="111"/>
                </a:cxn>
                <a:cxn ang="0">
                  <a:pos x="83" y="184"/>
                </a:cxn>
                <a:cxn ang="0">
                  <a:pos x="111" y="203"/>
                </a:cxn>
                <a:cxn ang="0">
                  <a:pos x="92" y="240"/>
                </a:cxn>
                <a:cxn ang="0">
                  <a:pos x="28" y="322"/>
                </a:cxn>
                <a:cxn ang="0">
                  <a:pos x="19" y="359"/>
                </a:cxn>
                <a:cxn ang="0">
                  <a:pos x="0" y="396"/>
                </a:cxn>
                <a:cxn ang="0">
                  <a:pos x="0" y="405"/>
                </a:cxn>
                <a:cxn ang="0">
                  <a:pos x="10" y="433"/>
                </a:cxn>
                <a:cxn ang="0">
                  <a:pos x="74" y="433"/>
                </a:cxn>
                <a:cxn ang="0">
                  <a:pos x="111" y="433"/>
                </a:cxn>
                <a:cxn ang="0">
                  <a:pos x="129" y="451"/>
                </a:cxn>
                <a:cxn ang="0">
                  <a:pos x="157" y="451"/>
                </a:cxn>
                <a:cxn ang="0">
                  <a:pos x="193" y="414"/>
                </a:cxn>
                <a:cxn ang="0">
                  <a:pos x="212" y="341"/>
                </a:cxn>
                <a:cxn ang="0">
                  <a:pos x="239" y="322"/>
                </a:cxn>
                <a:cxn ang="0">
                  <a:pos x="350" y="286"/>
                </a:cxn>
                <a:cxn ang="0">
                  <a:pos x="368" y="276"/>
                </a:cxn>
                <a:cxn ang="0">
                  <a:pos x="414" y="276"/>
                </a:cxn>
                <a:cxn ang="0">
                  <a:pos x="442" y="313"/>
                </a:cxn>
                <a:cxn ang="0">
                  <a:pos x="580" y="322"/>
                </a:cxn>
                <a:cxn ang="0">
                  <a:pos x="598" y="295"/>
                </a:cxn>
                <a:cxn ang="0">
                  <a:pos x="598" y="240"/>
                </a:cxn>
                <a:cxn ang="0">
                  <a:pos x="598" y="230"/>
                </a:cxn>
                <a:cxn ang="0">
                  <a:pos x="580" y="203"/>
                </a:cxn>
                <a:cxn ang="0">
                  <a:pos x="589" y="120"/>
                </a:cxn>
                <a:cxn ang="0">
                  <a:pos x="552" y="83"/>
                </a:cxn>
                <a:cxn ang="0">
                  <a:pos x="497" y="83"/>
                </a:cxn>
              </a:cxnLst>
              <a:rect l="0" t="0" r="r" b="b"/>
              <a:pathLst>
                <a:path w="598" h="451">
                  <a:moveTo>
                    <a:pt x="497" y="83"/>
                  </a:moveTo>
                  <a:lnTo>
                    <a:pt x="460" y="46"/>
                  </a:lnTo>
                  <a:lnTo>
                    <a:pt x="460" y="10"/>
                  </a:lnTo>
                  <a:lnTo>
                    <a:pt x="442" y="0"/>
                  </a:lnTo>
                  <a:lnTo>
                    <a:pt x="396" y="10"/>
                  </a:lnTo>
                  <a:lnTo>
                    <a:pt x="359" y="37"/>
                  </a:lnTo>
                  <a:lnTo>
                    <a:pt x="322" y="65"/>
                  </a:lnTo>
                  <a:lnTo>
                    <a:pt x="285" y="28"/>
                  </a:lnTo>
                  <a:lnTo>
                    <a:pt x="239" y="28"/>
                  </a:lnTo>
                  <a:lnTo>
                    <a:pt x="193" y="65"/>
                  </a:lnTo>
                  <a:lnTo>
                    <a:pt x="138" y="102"/>
                  </a:lnTo>
                  <a:lnTo>
                    <a:pt x="92" y="111"/>
                  </a:lnTo>
                  <a:lnTo>
                    <a:pt x="83" y="184"/>
                  </a:lnTo>
                  <a:lnTo>
                    <a:pt x="111" y="203"/>
                  </a:lnTo>
                  <a:lnTo>
                    <a:pt x="92" y="240"/>
                  </a:lnTo>
                  <a:lnTo>
                    <a:pt x="28" y="322"/>
                  </a:lnTo>
                  <a:lnTo>
                    <a:pt x="19" y="359"/>
                  </a:lnTo>
                  <a:lnTo>
                    <a:pt x="0" y="396"/>
                  </a:lnTo>
                  <a:lnTo>
                    <a:pt x="0" y="405"/>
                  </a:lnTo>
                  <a:lnTo>
                    <a:pt x="10" y="433"/>
                  </a:lnTo>
                  <a:lnTo>
                    <a:pt x="74" y="433"/>
                  </a:lnTo>
                  <a:lnTo>
                    <a:pt x="111" y="433"/>
                  </a:lnTo>
                  <a:lnTo>
                    <a:pt x="129" y="451"/>
                  </a:lnTo>
                  <a:lnTo>
                    <a:pt x="157" y="451"/>
                  </a:lnTo>
                  <a:lnTo>
                    <a:pt x="193" y="414"/>
                  </a:lnTo>
                  <a:lnTo>
                    <a:pt x="212" y="341"/>
                  </a:lnTo>
                  <a:lnTo>
                    <a:pt x="239" y="322"/>
                  </a:lnTo>
                  <a:lnTo>
                    <a:pt x="350" y="286"/>
                  </a:lnTo>
                  <a:lnTo>
                    <a:pt x="368" y="276"/>
                  </a:lnTo>
                  <a:lnTo>
                    <a:pt x="414" y="276"/>
                  </a:lnTo>
                  <a:lnTo>
                    <a:pt x="442" y="313"/>
                  </a:lnTo>
                  <a:lnTo>
                    <a:pt x="580" y="322"/>
                  </a:lnTo>
                  <a:lnTo>
                    <a:pt x="598" y="295"/>
                  </a:lnTo>
                  <a:lnTo>
                    <a:pt x="598" y="240"/>
                  </a:lnTo>
                  <a:lnTo>
                    <a:pt x="598" y="230"/>
                  </a:lnTo>
                  <a:lnTo>
                    <a:pt x="580" y="203"/>
                  </a:lnTo>
                  <a:lnTo>
                    <a:pt x="589" y="120"/>
                  </a:lnTo>
                  <a:lnTo>
                    <a:pt x="552" y="83"/>
                  </a:lnTo>
                  <a:lnTo>
                    <a:pt x="497" y="8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71" name="Bolu"/>
            <p:cNvSpPr>
              <a:spLocks/>
            </p:cNvSpPr>
            <p:nvPr/>
          </p:nvSpPr>
          <p:spPr bwMode="auto">
            <a:xfrm>
              <a:off x="2153362" y="1322834"/>
              <a:ext cx="406688" cy="217483"/>
            </a:xfrm>
            <a:custGeom>
              <a:avLst/>
              <a:gdLst/>
              <a:ahLst/>
              <a:cxnLst>
                <a:cxn ang="0">
                  <a:pos x="764" y="83"/>
                </a:cxn>
                <a:cxn ang="0">
                  <a:pos x="709" y="55"/>
                </a:cxn>
                <a:cxn ang="0">
                  <a:pos x="709" y="19"/>
                </a:cxn>
                <a:cxn ang="0">
                  <a:pos x="681" y="9"/>
                </a:cxn>
                <a:cxn ang="0">
                  <a:pos x="617" y="0"/>
                </a:cxn>
                <a:cxn ang="0">
                  <a:pos x="506" y="0"/>
                </a:cxn>
                <a:cxn ang="0">
                  <a:pos x="479" y="55"/>
                </a:cxn>
                <a:cxn ang="0">
                  <a:pos x="460" y="74"/>
                </a:cxn>
                <a:cxn ang="0">
                  <a:pos x="433" y="92"/>
                </a:cxn>
                <a:cxn ang="0">
                  <a:pos x="405" y="111"/>
                </a:cxn>
                <a:cxn ang="0">
                  <a:pos x="377" y="129"/>
                </a:cxn>
                <a:cxn ang="0">
                  <a:pos x="331" y="147"/>
                </a:cxn>
                <a:cxn ang="0">
                  <a:pos x="276" y="157"/>
                </a:cxn>
                <a:cxn ang="0">
                  <a:pos x="203" y="166"/>
                </a:cxn>
                <a:cxn ang="0">
                  <a:pos x="138" y="101"/>
                </a:cxn>
                <a:cxn ang="0">
                  <a:pos x="148" y="120"/>
                </a:cxn>
                <a:cxn ang="0">
                  <a:pos x="138" y="147"/>
                </a:cxn>
                <a:cxn ang="0">
                  <a:pos x="120" y="157"/>
                </a:cxn>
                <a:cxn ang="0">
                  <a:pos x="111" y="157"/>
                </a:cxn>
                <a:cxn ang="0">
                  <a:pos x="102" y="184"/>
                </a:cxn>
                <a:cxn ang="0">
                  <a:pos x="102" y="212"/>
                </a:cxn>
                <a:cxn ang="0">
                  <a:pos x="74" y="212"/>
                </a:cxn>
                <a:cxn ang="0">
                  <a:pos x="46" y="212"/>
                </a:cxn>
                <a:cxn ang="0">
                  <a:pos x="28" y="267"/>
                </a:cxn>
                <a:cxn ang="0">
                  <a:pos x="0" y="285"/>
                </a:cxn>
                <a:cxn ang="0">
                  <a:pos x="28" y="294"/>
                </a:cxn>
                <a:cxn ang="0">
                  <a:pos x="19" y="340"/>
                </a:cxn>
                <a:cxn ang="0">
                  <a:pos x="65" y="414"/>
                </a:cxn>
                <a:cxn ang="0">
                  <a:pos x="120" y="423"/>
                </a:cxn>
                <a:cxn ang="0">
                  <a:pos x="148" y="396"/>
                </a:cxn>
                <a:cxn ang="0">
                  <a:pos x="166" y="386"/>
                </a:cxn>
                <a:cxn ang="0">
                  <a:pos x="203" y="377"/>
                </a:cxn>
                <a:cxn ang="0">
                  <a:pos x="212" y="359"/>
                </a:cxn>
                <a:cxn ang="0">
                  <a:pos x="203" y="340"/>
                </a:cxn>
                <a:cxn ang="0">
                  <a:pos x="203" y="304"/>
                </a:cxn>
                <a:cxn ang="0">
                  <a:pos x="212" y="294"/>
                </a:cxn>
                <a:cxn ang="0">
                  <a:pos x="221" y="294"/>
                </a:cxn>
                <a:cxn ang="0">
                  <a:pos x="276" y="331"/>
                </a:cxn>
                <a:cxn ang="0">
                  <a:pos x="322" y="331"/>
                </a:cxn>
                <a:cxn ang="0">
                  <a:pos x="341" y="322"/>
                </a:cxn>
                <a:cxn ang="0">
                  <a:pos x="405" y="359"/>
                </a:cxn>
                <a:cxn ang="0">
                  <a:pos x="442" y="350"/>
                </a:cxn>
                <a:cxn ang="0">
                  <a:pos x="451" y="350"/>
                </a:cxn>
                <a:cxn ang="0">
                  <a:pos x="534" y="340"/>
                </a:cxn>
                <a:cxn ang="0">
                  <a:pos x="580" y="322"/>
                </a:cxn>
                <a:cxn ang="0">
                  <a:pos x="598" y="285"/>
                </a:cxn>
                <a:cxn ang="0">
                  <a:pos x="598" y="267"/>
                </a:cxn>
                <a:cxn ang="0">
                  <a:pos x="644" y="267"/>
                </a:cxn>
                <a:cxn ang="0">
                  <a:pos x="681" y="248"/>
                </a:cxn>
                <a:cxn ang="0">
                  <a:pos x="699" y="202"/>
                </a:cxn>
                <a:cxn ang="0">
                  <a:pos x="709" y="193"/>
                </a:cxn>
                <a:cxn ang="0">
                  <a:pos x="791" y="166"/>
                </a:cxn>
                <a:cxn ang="0">
                  <a:pos x="791" y="147"/>
                </a:cxn>
                <a:cxn ang="0">
                  <a:pos x="791" y="92"/>
                </a:cxn>
                <a:cxn ang="0">
                  <a:pos x="764" y="83"/>
                </a:cxn>
              </a:cxnLst>
              <a:rect l="0" t="0" r="r" b="b"/>
              <a:pathLst>
                <a:path w="791" h="423">
                  <a:moveTo>
                    <a:pt x="764" y="83"/>
                  </a:moveTo>
                  <a:lnTo>
                    <a:pt x="709" y="55"/>
                  </a:lnTo>
                  <a:lnTo>
                    <a:pt x="709" y="19"/>
                  </a:lnTo>
                  <a:lnTo>
                    <a:pt x="681" y="9"/>
                  </a:lnTo>
                  <a:lnTo>
                    <a:pt x="617" y="0"/>
                  </a:lnTo>
                  <a:lnTo>
                    <a:pt x="506" y="0"/>
                  </a:lnTo>
                  <a:lnTo>
                    <a:pt x="479" y="55"/>
                  </a:lnTo>
                  <a:lnTo>
                    <a:pt x="460" y="74"/>
                  </a:lnTo>
                  <a:lnTo>
                    <a:pt x="433" y="92"/>
                  </a:lnTo>
                  <a:lnTo>
                    <a:pt x="405" y="111"/>
                  </a:lnTo>
                  <a:lnTo>
                    <a:pt x="377" y="129"/>
                  </a:lnTo>
                  <a:lnTo>
                    <a:pt x="331" y="147"/>
                  </a:lnTo>
                  <a:lnTo>
                    <a:pt x="276" y="157"/>
                  </a:lnTo>
                  <a:lnTo>
                    <a:pt x="203" y="166"/>
                  </a:lnTo>
                  <a:lnTo>
                    <a:pt x="138" y="101"/>
                  </a:lnTo>
                  <a:lnTo>
                    <a:pt x="148" y="120"/>
                  </a:lnTo>
                  <a:lnTo>
                    <a:pt x="138" y="147"/>
                  </a:lnTo>
                  <a:lnTo>
                    <a:pt x="120" y="157"/>
                  </a:lnTo>
                  <a:lnTo>
                    <a:pt x="111" y="157"/>
                  </a:lnTo>
                  <a:lnTo>
                    <a:pt x="102" y="184"/>
                  </a:lnTo>
                  <a:lnTo>
                    <a:pt x="102" y="212"/>
                  </a:lnTo>
                  <a:lnTo>
                    <a:pt x="74" y="212"/>
                  </a:lnTo>
                  <a:lnTo>
                    <a:pt x="46" y="212"/>
                  </a:lnTo>
                  <a:lnTo>
                    <a:pt x="28" y="267"/>
                  </a:lnTo>
                  <a:lnTo>
                    <a:pt x="0" y="285"/>
                  </a:lnTo>
                  <a:lnTo>
                    <a:pt x="28" y="294"/>
                  </a:lnTo>
                  <a:lnTo>
                    <a:pt x="19" y="340"/>
                  </a:lnTo>
                  <a:lnTo>
                    <a:pt x="65" y="414"/>
                  </a:lnTo>
                  <a:lnTo>
                    <a:pt x="120" y="423"/>
                  </a:lnTo>
                  <a:lnTo>
                    <a:pt x="148" y="396"/>
                  </a:lnTo>
                  <a:lnTo>
                    <a:pt x="166" y="386"/>
                  </a:lnTo>
                  <a:lnTo>
                    <a:pt x="203" y="377"/>
                  </a:lnTo>
                  <a:lnTo>
                    <a:pt x="212" y="359"/>
                  </a:lnTo>
                  <a:lnTo>
                    <a:pt x="203" y="340"/>
                  </a:lnTo>
                  <a:lnTo>
                    <a:pt x="203" y="304"/>
                  </a:lnTo>
                  <a:lnTo>
                    <a:pt x="212" y="294"/>
                  </a:lnTo>
                  <a:lnTo>
                    <a:pt x="221" y="294"/>
                  </a:lnTo>
                  <a:lnTo>
                    <a:pt x="276" y="331"/>
                  </a:lnTo>
                  <a:lnTo>
                    <a:pt x="322" y="331"/>
                  </a:lnTo>
                  <a:lnTo>
                    <a:pt x="341" y="322"/>
                  </a:lnTo>
                  <a:lnTo>
                    <a:pt x="405" y="359"/>
                  </a:lnTo>
                  <a:lnTo>
                    <a:pt x="442" y="350"/>
                  </a:lnTo>
                  <a:lnTo>
                    <a:pt x="451" y="350"/>
                  </a:lnTo>
                  <a:lnTo>
                    <a:pt x="534" y="340"/>
                  </a:lnTo>
                  <a:lnTo>
                    <a:pt x="580" y="322"/>
                  </a:lnTo>
                  <a:lnTo>
                    <a:pt x="598" y="285"/>
                  </a:lnTo>
                  <a:lnTo>
                    <a:pt x="598" y="267"/>
                  </a:lnTo>
                  <a:lnTo>
                    <a:pt x="644" y="267"/>
                  </a:lnTo>
                  <a:lnTo>
                    <a:pt x="681" y="248"/>
                  </a:lnTo>
                  <a:lnTo>
                    <a:pt x="699" y="202"/>
                  </a:lnTo>
                  <a:lnTo>
                    <a:pt x="709" y="193"/>
                  </a:lnTo>
                  <a:lnTo>
                    <a:pt x="791" y="166"/>
                  </a:lnTo>
                  <a:lnTo>
                    <a:pt x="791" y="147"/>
                  </a:lnTo>
                  <a:lnTo>
                    <a:pt x="791" y="92"/>
                  </a:lnTo>
                  <a:lnTo>
                    <a:pt x="764" y="8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33" name="Bitlis"/>
            <p:cNvSpPr>
              <a:spLocks/>
            </p:cNvSpPr>
            <p:nvPr/>
          </p:nvSpPr>
          <p:spPr bwMode="auto">
            <a:xfrm>
              <a:off x="4324078" y="1795847"/>
              <a:ext cx="316713" cy="274039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450" y="18"/>
                </a:cxn>
                <a:cxn ang="0">
                  <a:pos x="404" y="27"/>
                </a:cxn>
                <a:cxn ang="0">
                  <a:pos x="331" y="37"/>
                </a:cxn>
                <a:cxn ang="0">
                  <a:pos x="257" y="64"/>
                </a:cxn>
                <a:cxn ang="0">
                  <a:pos x="202" y="92"/>
                </a:cxn>
                <a:cxn ang="0">
                  <a:pos x="184" y="119"/>
                </a:cxn>
                <a:cxn ang="0">
                  <a:pos x="202" y="165"/>
                </a:cxn>
                <a:cxn ang="0">
                  <a:pos x="147" y="211"/>
                </a:cxn>
                <a:cxn ang="0">
                  <a:pos x="83" y="211"/>
                </a:cxn>
                <a:cxn ang="0">
                  <a:pos x="18" y="230"/>
                </a:cxn>
                <a:cxn ang="0">
                  <a:pos x="27" y="257"/>
                </a:cxn>
                <a:cxn ang="0">
                  <a:pos x="55" y="331"/>
                </a:cxn>
                <a:cxn ang="0">
                  <a:pos x="64" y="386"/>
                </a:cxn>
                <a:cxn ang="0">
                  <a:pos x="165" y="414"/>
                </a:cxn>
                <a:cxn ang="0">
                  <a:pos x="211" y="395"/>
                </a:cxn>
                <a:cxn ang="0">
                  <a:pos x="303" y="423"/>
                </a:cxn>
                <a:cxn ang="0">
                  <a:pos x="469" y="524"/>
                </a:cxn>
                <a:cxn ang="0">
                  <a:pos x="515" y="515"/>
                </a:cxn>
                <a:cxn ang="0">
                  <a:pos x="524" y="423"/>
                </a:cxn>
                <a:cxn ang="0">
                  <a:pos x="496" y="404"/>
                </a:cxn>
                <a:cxn ang="0">
                  <a:pos x="487" y="331"/>
                </a:cxn>
                <a:cxn ang="0">
                  <a:pos x="478" y="313"/>
                </a:cxn>
                <a:cxn ang="0">
                  <a:pos x="432" y="276"/>
                </a:cxn>
                <a:cxn ang="0">
                  <a:pos x="386" y="285"/>
                </a:cxn>
                <a:cxn ang="0">
                  <a:pos x="303" y="248"/>
                </a:cxn>
                <a:cxn ang="0">
                  <a:pos x="340" y="184"/>
                </a:cxn>
                <a:cxn ang="0">
                  <a:pos x="349" y="138"/>
                </a:cxn>
                <a:cxn ang="0">
                  <a:pos x="506" y="83"/>
                </a:cxn>
                <a:cxn ang="0">
                  <a:pos x="598" y="64"/>
                </a:cxn>
                <a:cxn ang="0">
                  <a:pos x="588" y="37"/>
                </a:cxn>
                <a:cxn ang="0">
                  <a:pos x="570" y="37"/>
                </a:cxn>
                <a:cxn ang="0">
                  <a:pos x="561" y="0"/>
                </a:cxn>
              </a:cxnLst>
              <a:rect l="0" t="0" r="r" b="b"/>
              <a:pathLst>
                <a:path w="616" h="533">
                  <a:moveTo>
                    <a:pt x="561" y="0"/>
                  </a:moveTo>
                  <a:lnTo>
                    <a:pt x="552" y="0"/>
                  </a:lnTo>
                  <a:lnTo>
                    <a:pt x="542" y="18"/>
                  </a:lnTo>
                  <a:lnTo>
                    <a:pt x="450" y="18"/>
                  </a:lnTo>
                  <a:lnTo>
                    <a:pt x="432" y="0"/>
                  </a:lnTo>
                  <a:lnTo>
                    <a:pt x="404" y="27"/>
                  </a:lnTo>
                  <a:lnTo>
                    <a:pt x="368" y="37"/>
                  </a:lnTo>
                  <a:lnTo>
                    <a:pt x="331" y="37"/>
                  </a:lnTo>
                  <a:lnTo>
                    <a:pt x="294" y="46"/>
                  </a:lnTo>
                  <a:lnTo>
                    <a:pt x="257" y="64"/>
                  </a:lnTo>
                  <a:lnTo>
                    <a:pt x="239" y="92"/>
                  </a:lnTo>
                  <a:lnTo>
                    <a:pt x="202" y="92"/>
                  </a:lnTo>
                  <a:lnTo>
                    <a:pt x="184" y="101"/>
                  </a:lnTo>
                  <a:lnTo>
                    <a:pt x="184" y="119"/>
                  </a:lnTo>
                  <a:lnTo>
                    <a:pt x="211" y="138"/>
                  </a:lnTo>
                  <a:lnTo>
                    <a:pt x="202" y="165"/>
                  </a:lnTo>
                  <a:lnTo>
                    <a:pt x="175" y="202"/>
                  </a:lnTo>
                  <a:lnTo>
                    <a:pt x="147" y="211"/>
                  </a:lnTo>
                  <a:lnTo>
                    <a:pt x="119" y="211"/>
                  </a:lnTo>
                  <a:lnTo>
                    <a:pt x="83" y="211"/>
                  </a:lnTo>
                  <a:lnTo>
                    <a:pt x="46" y="211"/>
                  </a:lnTo>
                  <a:lnTo>
                    <a:pt x="18" y="230"/>
                  </a:lnTo>
                  <a:lnTo>
                    <a:pt x="0" y="248"/>
                  </a:lnTo>
                  <a:lnTo>
                    <a:pt x="27" y="257"/>
                  </a:lnTo>
                  <a:lnTo>
                    <a:pt x="55" y="267"/>
                  </a:lnTo>
                  <a:lnTo>
                    <a:pt x="55" y="331"/>
                  </a:lnTo>
                  <a:lnTo>
                    <a:pt x="64" y="340"/>
                  </a:lnTo>
                  <a:lnTo>
                    <a:pt x="64" y="386"/>
                  </a:lnTo>
                  <a:lnTo>
                    <a:pt x="119" y="414"/>
                  </a:lnTo>
                  <a:lnTo>
                    <a:pt x="165" y="414"/>
                  </a:lnTo>
                  <a:lnTo>
                    <a:pt x="193" y="404"/>
                  </a:lnTo>
                  <a:lnTo>
                    <a:pt x="211" y="395"/>
                  </a:lnTo>
                  <a:lnTo>
                    <a:pt x="257" y="404"/>
                  </a:lnTo>
                  <a:lnTo>
                    <a:pt x="303" y="423"/>
                  </a:lnTo>
                  <a:lnTo>
                    <a:pt x="441" y="506"/>
                  </a:lnTo>
                  <a:lnTo>
                    <a:pt x="469" y="524"/>
                  </a:lnTo>
                  <a:lnTo>
                    <a:pt x="487" y="533"/>
                  </a:lnTo>
                  <a:lnTo>
                    <a:pt x="515" y="515"/>
                  </a:lnTo>
                  <a:lnTo>
                    <a:pt x="496" y="478"/>
                  </a:lnTo>
                  <a:lnTo>
                    <a:pt x="524" y="423"/>
                  </a:lnTo>
                  <a:lnTo>
                    <a:pt x="524" y="404"/>
                  </a:lnTo>
                  <a:lnTo>
                    <a:pt x="496" y="404"/>
                  </a:lnTo>
                  <a:lnTo>
                    <a:pt x="496" y="368"/>
                  </a:lnTo>
                  <a:lnTo>
                    <a:pt x="487" y="331"/>
                  </a:lnTo>
                  <a:lnTo>
                    <a:pt x="487" y="313"/>
                  </a:lnTo>
                  <a:lnTo>
                    <a:pt x="478" y="313"/>
                  </a:lnTo>
                  <a:lnTo>
                    <a:pt x="460" y="303"/>
                  </a:lnTo>
                  <a:lnTo>
                    <a:pt x="432" y="276"/>
                  </a:lnTo>
                  <a:lnTo>
                    <a:pt x="414" y="267"/>
                  </a:lnTo>
                  <a:lnTo>
                    <a:pt x="386" y="285"/>
                  </a:lnTo>
                  <a:lnTo>
                    <a:pt x="331" y="267"/>
                  </a:lnTo>
                  <a:lnTo>
                    <a:pt x="303" y="248"/>
                  </a:lnTo>
                  <a:lnTo>
                    <a:pt x="322" y="211"/>
                  </a:lnTo>
                  <a:lnTo>
                    <a:pt x="340" y="184"/>
                  </a:lnTo>
                  <a:lnTo>
                    <a:pt x="377" y="184"/>
                  </a:lnTo>
                  <a:lnTo>
                    <a:pt x="349" y="138"/>
                  </a:lnTo>
                  <a:lnTo>
                    <a:pt x="368" y="110"/>
                  </a:lnTo>
                  <a:lnTo>
                    <a:pt x="506" y="83"/>
                  </a:lnTo>
                  <a:lnTo>
                    <a:pt x="542" y="83"/>
                  </a:lnTo>
                  <a:lnTo>
                    <a:pt x="598" y="64"/>
                  </a:lnTo>
                  <a:lnTo>
                    <a:pt x="616" y="37"/>
                  </a:lnTo>
                  <a:lnTo>
                    <a:pt x="588" y="37"/>
                  </a:lnTo>
                  <a:lnTo>
                    <a:pt x="579" y="55"/>
                  </a:lnTo>
                  <a:lnTo>
                    <a:pt x="570" y="37"/>
                  </a:lnTo>
                  <a:lnTo>
                    <a:pt x="570" y="9"/>
                  </a:lnTo>
                  <a:lnTo>
                    <a:pt x="561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tr-TR" dirty="0"/>
                <a:t>   </a:t>
              </a:r>
            </a:p>
          </p:txBody>
        </p:sp>
        <p:sp>
          <p:nvSpPr>
            <p:cNvPr id="211" name="Bingöl"/>
            <p:cNvSpPr>
              <a:spLocks/>
            </p:cNvSpPr>
            <p:nvPr/>
          </p:nvSpPr>
          <p:spPr bwMode="auto">
            <a:xfrm>
              <a:off x="4016620" y="1677594"/>
              <a:ext cx="260157" cy="288435"/>
            </a:xfrm>
            <a:custGeom>
              <a:avLst/>
              <a:gdLst/>
              <a:ahLst/>
              <a:cxnLst>
                <a:cxn ang="0">
                  <a:pos x="294" y="0"/>
                </a:cxn>
                <a:cxn ang="0">
                  <a:pos x="257" y="18"/>
                </a:cxn>
                <a:cxn ang="0">
                  <a:pos x="212" y="18"/>
                </a:cxn>
                <a:cxn ang="0">
                  <a:pos x="184" y="18"/>
                </a:cxn>
                <a:cxn ang="0">
                  <a:pos x="156" y="37"/>
                </a:cxn>
                <a:cxn ang="0">
                  <a:pos x="120" y="46"/>
                </a:cxn>
                <a:cxn ang="0">
                  <a:pos x="120" y="73"/>
                </a:cxn>
                <a:cxn ang="0">
                  <a:pos x="64" y="83"/>
                </a:cxn>
                <a:cxn ang="0">
                  <a:pos x="9" y="110"/>
                </a:cxn>
                <a:cxn ang="0">
                  <a:pos x="0" y="129"/>
                </a:cxn>
                <a:cxn ang="0">
                  <a:pos x="0" y="175"/>
                </a:cxn>
                <a:cxn ang="0">
                  <a:pos x="0" y="211"/>
                </a:cxn>
                <a:cxn ang="0">
                  <a:pos x="0" y="221"/>
                </a:cxn>
                <a:cxn ang="0">
                  <a:pos x="101" y="165"/>
                </a:cxn>
                <a:cxn ang="0">
                  <a:pos x="138" y="175"/>
                </a:cxn>
                <a:cxn ang="0">
                  <a:pos x="147" y="202"/>
                </a:cxn>
                <a:cxn ang="0">
                  <a:pos x="92" y="257"/>
                </a:cxn>
                <a:cxn ang="0">
                  <a:pos x="92" y="285"/>
                </a:cxn>
                <a:cxn ang="0">
                  <a:pos x="101" y="322"/>
                </a:cxn>
                <a:cxn ang="0">
                  <a:pos x="138" y="359"/>
                </a:cxn>
                <a:cxn ang="0">
                  <a:pos x="147" y="368"/>
                </a:cxn>
                <a:cxn ang="0">
                  <a:pos x="138" y="414"/>
                </a:cxn>
                <a:cxn ang="0">
                  <a:pos x="129" y="423"/>
                </a:cxn>
                <a:cxn ang="0">
                  <a:pos x="92" y="423"/>
                </a:cxn>
                <a:cxn ang="0">
                  <a:pos x="92" y="451"/>
                </a:cxn>
                <a:cxn ang="0">
                  <a:pos x="92" y="487"/>
                </a:cxn>
                <a:cxn ang="0">
                  <a:pos x="120" y="515"/>
                </a:cxn>
                <a:cxn ang="0">
                  <a:pos x="120" y="561"/>
                </a:cxn>
                <a:cxn ang="0">
                  <a:pos x="184" y="552"/>
                </a:cxn>
                <a:cxn ang="0">
                  <a:pos x="193" y="533"/>
                </a:cxn>
                <a:cxn ang="0">
                  <a:pos x="193" y="497"/>
                </a:cxn>
                <a:cxn ang="0">
                  <a:pos x="212" y="487"/>
                </a:cxn>
                <a:cxn ang="0">
                  <a:pos x="221" y="497"/>
                </a:cxn>
                <a:cxn ang="0">
                  <a:pos x="239" y="497"/>
                </a:cxn>
                <a:cxn ang="0">
                  <a:pos x="257" y="478"/>
                </a:cxn>
                <a:cxn ang="0">
                  <a:pos x="386" y="478"/>
                </a:cxn>
                <a:cxn ang="0">
                  <a:pos x="405" y="469"/>
                </a:cxn>
                <a:cxn ang="0">
                  <a:pos x="451" y="423"/>
                </a:cxn>
                <a:cxn ang="0">
                  <a:pos x="497" y="405"/>
                </a:cxn>
                <a:cxn ang="0">
                  <a:pos x="469" y="359"/>
                </a:cxn>
                <a:cxn ang="0">
                  <a:pos x="451" y="313"/>
                </a:cxn>
                <a:cxn ang="0">
                  <a:pos x="506" y="248"/>
                </a:cxn>
                <a:cxn ang="0">
                  <a:pos x="506" y="230"/>
                </a:cxn>
                <a:cxn ang="0">
                  <a:pos x="478" y="193"/>
                </a:cxn>
                <a:cxn ang="0">
                  <a:pos x="460" y="175"/>
                </a:cxn>
                <a:cxn ang="0">
                  <a:pos x="469" y="147"/>
                </a:cxn>
                <a:cxn ang="0">
                  <a:pos x="451" y="129"/>
                </a:cxn>
                <a:cxn ang="0">
                  <a:pos x="451" y="110"/>
                </a:cxn>
                <a:cxn ang="0">
                  <a:pos x="451" y="83"/>
                </a:cxn>
                <a:cxn ang="0">
                  <a:pos x="460" y="83"/>
                </a:cxn>
                <a:cxn ang="0">
                  <a:pos x="432" y="46"/>
                </a:cxn>
                <a:cxn ang="0">
                  <a:pos x="377" y="46"/>
                </a:cxn>
                <a:cxn ang="0">
                  <a:pos x="322" y="0"/>
                </a:cxn>
                <a:cxn ang="0">
                  <a:pos x="294" y="0"/>
                </a:cxn>
              </a:cxnLst>
              <a:rect l="0" t="0" r="r" b="b"/>
              <a:pathLst>
                <a:path w="506" h="561">
                  <a:moveTo>
                    <a:pt x="294" y="0"/>
                  </a:moveTo>
                  <a:lnTo>
                    <a:pt x="257" y="18"/>
                  </a:lnTo>
                  <a:lnTo>
                    <a:pt x="212" y="18"/>
                  </a:lnTo>
                  <a:lnTo>
                    <a:pt x="184" y="18"/>
                  </a:lnTo>
                  <a:lnTo>
                    <a:pt x="156" y="37"/>
                  </a:lnTo>
                  <a:lnTo>
                    <a:pt x="120" y="46"/>
                  </a:lnTo>
                  <a:lnTo>
                    <a:pt x="120" y="73"/>
                  </a:lnTo>
                  <a:lnTo>
                    <a:pt x="64" y="83"/>
                  </a:lnTo>
                  <a:lnTo>
                    <a:pt x="9" y="110"/>
                  </a:lnTo>
                  <a:lnTo>
                    <a:pt x="0" y="129"/>
                  </a:lnTo>
                  <a:lnTo>
                    <a:pt x="0" y="175"/>
                  </a:lnTo>
                  <a:lnTo>
                    <a:pt x="0" y="211"/>
                  </a:lnTo>
                  <a:lnTo>
                    <a:pt x="0" y="221"/>
                  </a:lnTo>
                  <a:lnTo>
                    <a:pt x="101" y="165"/>
                  </a:lnTo>
                  <a:lnTo>
                    <a:pt x="138" y="175"/>
                  </a:lnTo>
                  <a:lnTo>
                    <a:pt x="147" y="202"/>
                  </a:lnTo>
                  <a:lnTo>
                    <a:pt x="92" y="257"/>
                  </a:lnTo>
                  <a:lnTo>
                    <a:pt x="92" y="285"/>
                  </a:lnTo>
                  <a:lnTo>
                    <a:pt x="101" y="322"/>
                  </a:lnTo>
                  <a:lnTo>
                    <a:pt x="138" y="359"/>
                  </a:lnTo>
                  <a:lnTo>
                    <a:pt x="147" y="368"/>
                  </a:lnTo>
                  <a:lnTo>
                    <a:pt x="138" y="414"/>
                  </a:lnTo>
                  <a:lnTo>
                    <a:pt x="129" y="423"/>
                  </a:lnTo>
                  <a:lnTo>
                    <a:pt x="92" y="423"/>
                  </a:lnTo>
                  <a:lnTo>
                    <a:pt x="92" y="451"/>
                  </a:lnTo>
                  <a:lnTo>
                    <a:pt x="92" y="487"/>
                  </a:lnTo>
                  <a:lnTo>
                    <a:pt x="120" y="515"/>
                  </a:lnTo>
                  <a:lnTo>
                    <a:pt x="120" y="561"/>
                  </a:lnTo>
                  <a:lnTo>
                    <a:pt x="184" y="552"/>
                  </a:lnTo>
                  <a:lnTo>
                    <a:pt x="193" y="533"/>
                  </a:lnTo>
                  <a:lnTo>
                    <a:pt x="193" y="497"/>
                  </a:lnTo>
                  <a:lnTo>
                    <a:pt x="212" y="487"/>
                  </a:lnTo>
                  <a:lnTo>
                    <a:pt x="221" y="497"/>
                  </a:lnTo>
                  <a:lnTo>
                    <a:pt x="239" y="497"/>
                  </a:lnTo>
                  <a:lnTo>
                    <a:pt x="257" y="478"/>
                  </a:lnTo>
                  <a:lnTo>
                    <a:pt x="386" y="478"/>
                  </a:lnTo>
                  <a:lnTo>
                    <a:pt x="405" y="469"/>
                  </a:lnTo>
                  <a:lnTo>
                    <a:pt x="451" y="423"/>
                  </a:lnTo>
                  <a:lnTo>
                    <a:pt x="497" y="405"/>
                  </a:lnTo>
                  <a:lnTo>
                    <a:pt x="469" y="359"/>
                  </a:lnTo>
                  <a:lnTo>
                    <a:pt x="451" y="313"/>
                  </a:lnTo>
                  <a:lnTo>
                    <a:pt x="506" y="248"/>
                  </a:lnTo>
                  <a:lnTo>
                    <a:pt x="506" y="230"/>
                  </a:lnTo>
                  <a:lnTo>
                    <a:pt x="478" y="193"/>
                  </a:lnTo>
                  <a:lnTo>
                    <a:pt x="460" y="175"/>
                  </a:lnTo>
                  <a:lnTo>
                    <a:pt x="469" y="147"/>
                  </a:lnTo>
                  <a:lnTo>
                    <a:pt x="451" y="129"/>
                  </a:lnTo>
                  <a:lnTo>
                    <a:pt x="451" y="110"/>
                  </a:lnTo>
                  <a:lnTo>
                    <a:pt x="451" y="83"/>
                  </a:lnTo>
                  <a:lnTo>
                    <a:pt x="460" y="83"/>
                  </a:lnTo>
                  <a:lnTo>
                    <a:pt x="432" y="46"/>
                  </a:lnTo>
                  <a:lnTo>
                    <a:pt x="377" y="46"/>
                  </a:lnTo>
                  <a:lnTo>
                    <a:pt x="322" y="0"/>
                  </a:lnTo>
                  <a:lnTo>
                    <a:pt x="294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162" name="Bilecik"/>
            <p:cNvSpPr>
              <a:spLocks/>
            </p:cNvSpPr>
            <p:nvPr/>
          </p:nvSpPr>
          <p:spPr bwMode="auto">
            <a:xfrm>
              <a:off x="1959530" y="1436460"/>
              <a:ext cx="227252" cy="226738"/>
            </a:xfrm>
            <a:custGeom>
              <a:avLst/>
              <a:gdLst/>
              <a:ahLst/>
              <a:cxnLst>
                <a:cxn ang="0">
                  <a:pos x="276" y="73"/>
                </a:cxn>
                <a:cxn ang="0">
                  <a:pos x="230" y="92"/>
                </a:cxn>
                <a:cxn ang="0">
                  <a:pos x="203" y="83"/>
                </a:cxn>
                <a:cxn ang="0">
                  <a:pos x="175" y="55"/>
                </a:cxn>
                <a:cxn ang="0">
                  <a:pos x="147" y="46"/>
                </a:cxn>
                <a:cxn ang="0">
                  <a:pos x="147" y="9"/>
                </a:cxn>
                <a:cxn ang="0">
                  <a:pos x="129" y="0"/>
                </a:cxn>
                <a:cxn ang="0">
                  <a:pos x="111" y="9"/>
                </a:cxn>
                <a:cxn ang="0">
                  <a:pos x="92" y="27"/>
                </a:cxn>
                <a:cxn ang="0">
                  <a:pos x="92" y="55"/>
                </a:cxn>
                <a:cxn ang="0">
                  <a:pos x="83" y="83"/>
                </a:cxn>
                <a:cxn ang="0">
                  <a:pos x="83" y="101"/>
                </a:cxn>
                <a:cxn ang="0">
                  <a:pos x="83" y="119"/>
                </a:cxn>
                <a:cxn ang="0">
                  <a:pos x="55" y="138"/>
                </a:cxn>
                <a:cxn ang="0">
                  <a:pos x="46" y="165"/>
                </a:cxn>
                <a:cxn ang="0">
                  <a:pos x="28" y="202"/>
                </a:cxn>
                <a:cxn ang="0">
                  <a:pos x="28" y="239"/>
                </a:cxn>
                <a:cxn ang="0">
                  <a:pos x="55" y="267"/>
                </a:cxn>
                <a:cxn ang="0">
                  <a:pos x="55" y="303"/>
                </a:cxn>
                <a:cxn ang="0">
                  <a:pos x="37" y="313"/>
                </a:cxn>
                <a:cxn ang="0">
                  <a:pos x="9" y="313"/>
                </a:cxn>
                <a:cxn ang="0">
                  <a:pos x="0" y="340"/>
                </a:cxn>
                <a:cxn ang="0">
                  <a:pos x="19" y="377"/>
                </a:cxn>
                <a:cxn ang="0">
                  <a:pos x="101" y="441"/>
                </a:cxn>
                <a:cxn ang="0">
                  <a:pos x="175" y="441"/>
                </a:cxn>
                <a:cxn ang="0">
                  <a:pos x="184" y="432"/>
                </a:cxn>
                <a:cxn ang="0">
                  <a:pos x="147" y="405"/>
                </a:cxn>
                <a:cxn ang="0">
                  <a:pos x="138" y="386"/>
                </a:cxn>
                <a:cxn ang="0">
                  <a:pos x="157" y="349"/>
                </a:cxn>
                <a:cxn ang="0">
                  <a:pos x="203" y="340"/>
                </a:cxn>
                <a:cxn ang="0">
                  <a:pos x="221" y="359"/>
                </a:cxn>
                <a:cxn ang="0">
                  <a:pos x="230" y="349"/>
                </a:cxn>
                <a:cxn ang="0">
                  <a:pos x="267" y="331"/>
                </a:cxn>
                <a:cxn ang="0">
                  <a:pos x="276" y="303"/>
                </a:cxn>
                <a:cxn ang="0">
                  <a:pos x="322" y="303"/>
                </a:cxn>
                <a:cxn ang="0">
                  <a:pos x="350" y="267"/>
                </a:cxn>
                <a:cxn ang="0">
                  <a:pos x="350" y="221"/>
                </a:cxn>
                <a:cxn ang="0">
                  <a:pos x="423" y="211"/>
                </a:cxn>
                <a:cxn ang="0">
                  <a:pos x="442" y="193"/>
                </a:cxn>
                <a:cxn ang="0">
                  <a:pos x="396" y="110"/>
                </a:cxn>
                <a:cxn ang="0">
                  <a:pos x="359" y="119"/>
                </a:cxn>
                <a:cxn ang="0">
                  <a:pos x="313" y="73"/>
                </a:cxn>
                <a:cxn ang="0">
                  <a:pos x="276" y="73"/>
                </a:cxn>
              </a:cxnLst>
              <a:rect l="0" t="0" r="r" b="b"/>
              <a:pathLst>
                <a:path w="442" h="441">
                  <a:moveTo>
                    <a:pt x="276" y="73"/>
                  </a:moveTo>
                  <a:lnTo>
                    <a:pt x="230" y="92"/>
                  </a:lnTo>
                  <a:lnTo>
                    <a:pt x="203" y="83"/>
                  </a:lnTo>
                  <a:lnTo>
                    <a:pt x="175" y="55"/>
                  </a:lnTo>
                  <a:lnTo>
                    <a:pt x="147" y="46"/>
                  </a:lnTo>
                  <a:lnTo>
                    <a:pt x="147" y="9"/>
                  </a:lnTo>
                  <a:lnTo>
                    <a:pt x="129" y="0"/>
                  </a:lnTo>
                  <a:lnTo>
                    <a:pt x="111" y="9"/>
                  </a:lnTo>
                  <a:lnTo>
                    <a:pt x="92" y="27"/>
                  </a:lnTo>
                  <a:lnTo>
                    <a:pt x="92" y="55"/>
                  </a:lnTo>
                  <a:lnTo>
                    <a:pt x="83" y="83"/>
                  </a:lnTo>
                  <a:lnTo>
                    <a:pt x="83" y="101"/>
                  </a:lnTo>
                  <a:lnTo>
                    <a:pt x="83" y="119"/>
                  </a:lnTo>
                  <a:lnTo>
                    <a:pt x="55" y="138"/>
                  </a:lnTo>
                  <a:lnTo>
                    <a:pt x="46" y="165"/>
                  </a:lnTo>
                  <a:lnTo>
                    <a:pt x="28" y="202"/>
                  </a:lnTo>
                  <a:lnTo>
                    <a:pt x="28" y="239"/>
                  </a:lnTo>
                  <a:lnTo>
                    <a:pt x="55" y="267"/>
                  </a:lnTo>
                  <a:lnTo>
                    <a:pt x="55" y="303"/>
                  </a:lnTo>
                  <a:lnTo>
                    <a:pt x="37" y="313"/>
                  </a:lnTo>
                  <a:lnTo>
                    <a:pt x="9" y="313"/>
                  </a:lnTo>
                  <a:lnTo>
                    <a:pt x="0" y="340"/>
                  </a:lnTo>
                  <a:lnTo>
                    <a:pt x="19" y="377"/>
                  </a:lnTo>
                  <a:lnTo>
                    <a:pt x="101" y="441"/>
                  </a:lnTo>
                  <a:lnTo>
                    <a:pt x="175" y="441"/>
                  </a:lnTo>
                  <a:lnTo>
                    <a:pt x="184" y="432"/>
                  </a:lnTo>
                  <a:lnTo>
                    <a:pt x="147" y="405"/>
                  </a:lnTo>
                  <a:lnTo>
                    <a:pt x="138" y="386"/>
                  </a:lnTo>
                  <a:lnTo>
                    <a:pt x="157" y="349"/>
                  </a:lnTo>
                  <a:lnTo>
                    <a:pt x="203" y="340"/>
                  </a:lnTo>
                  <a:lnTo>
                    <a:pt x="221" y="359"/>
                  </a:lnTo>
                  <a:lnTo>
                    <a:pt x="230" y="349"/>
                  </a:lnTo>
                  <a:lnTo>
                    <a:pt x="267" y="331"/>
                  </a:lnTo>
                  <a:lnTo>
                    <a:pt x="276" y="303"/>
                  </a:lnTo>
                  <a:lnTo>
                    <a:pt x="322" y="303"/>
                  </a:lnTo>
                  <a:lnTo>
                    <a:pt x="350" y="267"/>
                  </a:lnTo>
                  <a:lnTo>
                    <a:pt x="350" y="221"/>
                  </a:lnTo>
                  <a:lnTo>
                    <a:pt x="423" y="211"/>
                  </a:lnTo>
                  <a:lnTo>
                    <a:pt x="442" y="193"/>
                  </a:lnTo>
                  <a:lnTo>
                    <a:pt x="396" y="110"/>
                  </a:lnTo>
                  <a:lnTo>
                    <a:pt x="359" y="119"/>
                  </a:lnTo>
                  <a:lnTo>
                    <a:pt x="313" y="73"/>
                  </a:lnTo>
                  <a:lnTo>
                    <a:pt x="276" y="7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15" name="Bayburt"/>
            <p:cNvSpPr>
              <a:spLocks/>
            </p:cNvSpPr>
            <p:nvPr/>
          </p:nvSpPr>
          <p:spPr bwMode="auto">
            <a:xfrm>
              <a:off x="3907622" y="1426691"/>
              <a:ext cx="198974" cy="175323"/>
            </a:xfrm>
            <a:custGeom>
              <a:avLst/>
              <a:gdLst/>
              <a:ahLst/>
              <a:cxnLst>
                <a:cxn ang="0">
                  <a:pos x="332" y="0"/>
                </a:cxn>
                <a:cxn ang="0">
                  <a:pos x="286" y="28"/>
                </a:cxn>
                <a:cxn ang="0">
                  <a:pos x="166" y="28"/>
                </a:cxn>
                <a:cxn ang="0">
                  <a:pos x="92" y="65"/>
                </a:cxn>
                <a:cxn ang="0">
                  <a:pos x="56" y="111"/>
                </a:cxn>
                <a:cxn ang="0">
                  <a:pos x="56" y="138"/>
                </a:cxn>
                <a:cxn ang="0">
                  <a:pos x="65" y="184"/>
                </a:cxn>
                <a:cxn ang="0">
                  <a:pos x="46" y="212"/>
                </a:cxn>
                <a:cxn ang="0">
                  <a:pos x="37" y="230"/>
                </a:cxn>
                <a:cxn ang="0">
                  <a:pos x="37" y="258"/>
                </a:cxn>
                <a:cxn ang="0">
                  <a:pos x="19" y="276"/>
                </a:cxn>
                <a:cxn ang="0">
                  <a:pos x="0" y="295"/>
                </a:cxn>
                <a:cxn ang="0">
                  <a:pos x="28" y="341"/>
                </a:cxn>
                <a:cxn ang="0">
                  <a:pos x="65" y="332"/>
                </a:cxn>
                <a:cxn ang="0">
                  <a:pos x="111" y="286"/>
                </a:cxn>
                <a:cxn ang="0">
                  <a:pos x="129" y="286"/>
                </a:cxn>
                <a:cxn ang="0">
                  <a:pos x="212" y="286"/>
                </a:cxn>
                <a:cxn ang="0">
                  <a:pos x="276" y="304"/>
                </a:cxn>
                <a:cxn ang="0">
                  <a:pos x="304" y="276"/>
                </a:cxn>
                <a:cxn ang="0">
                  <a:pos x="387" y="249"/>
                </a:cxn>
                <a:cxn ang="0">
                  <a:pos x="387" y="194"/>
                </a:cxn>
                <a:cxn ang="0">
                  <a:pos x="350" y="175"/>
                </a:cxn>
                <a:cxn ang="0">
                  <a:pos x="341" y="148"/>
                </a:cxn>
                <a:cxn ang="0">
                  <a:pos x="359" y="111"/>
                </a:cxn>
                <a:cxn ang="0">
                  <a:pos x="368" y="0"/>
                </a:cxn>
                <a:cxn ang="0">
                  <a:pos x="332" y="0"/>
                </a:cxn>
              </a:cxnLst>
              <a:rect l="0" t="0" r="r" b="b"/>
              <a:pathLst>
                <a:path w="387" h="341">
                  <a:moveTo>
                    <a:pt x="332" y="0"/>
                  </a:moveTo>
                  <a:lnTo>
                    <a:pt x="286" y="28"/>
                  </a:lnTo>
                  <a:lnTo>
                    <a:pt x="166" y="28"/>
                  </a:lnTo>
                  <a:lnTo>
                    <a:pt x="92" y="65"/>
                  </a:lnTo>
                  <a:lnTo>
                    <a:pt x="56" y="111"/>
                  </a:lnTo>
                  <a:lnTo>
                    <a:pt x="56" y="138"/>
                  </a:lnTo>
                  <a:lnTo>
                    <a:pt x="65" y="184"/>
                  </a:lnTo>
                  <a:lnTo>
                    <a:pt x="46" y="212"/>
                  </a:lnTo>
                  <a:lnTo>
                    <a:pt x="37" y="230"/>
                  </a:lnTo>
                  <a:lnTo>
                    <a:pt x="37" y="258"/>
                  </a:lnTo>
                  <a:lnTo>
                    <a:pt x="19" y="276"/>
                  </a:lnTo>
                  <a:lnTo>
                    <a:pt x="0" y="295"/>
                  </a:lnTo>
                  <a:lnTo>
                    <a:pt x="28" y="341"/>
                  </a:lnTo>
                  <a:lnTo>
                    <a:pt x="65" y="332"/>
                  </a:lnTo>
                  <a:lnTo>
                    <a:pt x="111" y="286"/>
                  </a:lnTo>
                  <a:lnTo>
                    <a:pt x="129" y="286"/>
                  </a:lnTo>
                  <a:lnTo>
                    <a:pt x="212" y="286"/>
                  </a:lnTo>
                  <a:lnTo>
                    <a:pt x="276" y="304"/>
                  </a:lnTo>
                  <a:lnTo>
                    <a:pt x="304" y="276"/>
                  </a:lnTo>
                  <a:lnTo>
                    <a:pt x="387" y="249"/>
                  </a:lnTo>
                  <a:lnTo>
                    <a:pt x="387" y="194"/>
                  </a:lnTo>
                  <a:lnTo>
                    <a:pt x="350" y="175"/>
                  </a:lnTo>
                  <a:lnTo>
                    <a:pt x="341" y="148"/>
                  </a:lnTo>
                  <a:lnTo>
                    <a:pt x="359" y="111"/>
                  </a:lnTo>
                  <a:lnTo>
                    <a:pt x="368" y="0"/>
                  </a:lnTo>
                  <a:lnTo>
                    <a:pt x="332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13" name="Batman"/>
            <p:cNvSpPr>
              <a:spLocks/>
            </p:cNvSpPr>
            <p:nvPr/>
          </p:nvSpPr>
          <p:spPr bwMode="auto">
            <a:xfrm>
              <a:off x="4201198" y="1923355"/>
              <a:ext cx="184064" cy="283808"/>
            </a:xfrm>
            <a:custGeom>
              <a:avLst/>
              <a:gdLst/>
              <a:ahLst/>
              <a:cxnLst>
                <a:cxn ang="0">
                  <a:pos x="220" y="276"/>
                </a:cxn>
                <a:cxn ang="0">
                  <a:pos x="230" y="248"/>
                </a:cxn>
                <a:cxn ang="0">
                  <a:pos x="257" y="193"/>
                </a:cxn>
                <a:cxn ang="0">
                  <a:pos x="303" y="138"/>
                </a:cxn>
                <a:cxn ang="0">
                  <a:pos x="303" y="92"/>
                </a:cxn>
                <a:cxn ang="0">
                  <a:pos x="294" y="74"/>
                </a:cxn>
                <a:cxn ang="0">
                  <a:pos x="294" y="19"/>
                </a:cxn>
                <a:cxn ang="0">
                  <a:pos x="266" y="9"/>
                </a:cxn>
                <a:cxn ang="0">
                  <a:pos x="239" y="0"/>
                </a:cxn>
                <a:cxn ang="0">
                  <a:pos x="184" y="9"/>
                </a:cxn>
                <a:cxn ang="0">
                  <a:pos x="138" y="37"/>
                </a:cxn>
                <a:cxn ang="0">
                  <a:pos x="101" y="83"/>
                </a:cxn>
                <a:cxn ang="0">
                  <a:pos x="101" y="101"/>
                </a:cxn>
                <a:cxn ang="0">
                  <a:pos x="101" y="129"/>
                </a:cxn>
                <a:cxn ang="0">
                  <a:pos x="110" y="166"/>
                </a:cxn>
                <a:cxn ang="0">
                  <a:pos x="138" y="184"/>
                </a:cxn>
                <a:cxn ang="0">
                  <a:pos x="128" y="221"/>
                </a:cxn>
                <a:cxn ang="0">
                  <a:pos x="92" y="258"/>
                </a:cxn>
                <a:cxn ang="0">
                  <a:pos x="55" y="322"/>
                </a:cxn>
                <a:cxn ang="0">
                  <a:pos x="0" y="377"/>
                </a:cxn>
                <a:cxn ang="0">
                  <a:pos x="9" y="396"/>
                </a:cxn>
                <a:cxn ang="0">
                  <a:pos x="27" y="405"/>
                </a:cxn>
                <a:cxn ang="0">
                  <a:pos x="46" y="405"/>
                </a:cxn>
                <a:cxn ang="0">
                  <a:pos x="46" y="432"/>
                </a:cxn>
                <a:cxn ang="0">
                  <a:pos x="18" y="451"/>
                </a:cxn>
                <a:cxn ang="0">
                  <a:pos x="27" y="460"/>
                </a:cxn>
                <a:cxn ang="0">
                  <a:pos x="46" y="478"/>
                </a:cxn>
                <a:cxn ang="0">
                  <a:pos x="46" y="534"/>
                </a:cxn>
                <a:cxn ang="0">
                  <a:pos x="73" y="552"/>
                </a:cxn>
                <a:cxn ang="0">
                  <a:pos x="248" y="552"/>
                </a:cxn>
                <a:cxn ang="0">
                  <a:pos x="266" y="524"/>
                </a:cxn>
                <a:cxn ang="0">
                  <a:pos x="285" y="497"/>
                </a:cxn>
                <a:cxn ang="0">
                  <a:pos x="312" y="469"/>
                </a:cxn>
                <a:cxn ang="0">
                  <a:pos x="340" y="432"/>
                </a:cxn>
                <a:cxn ang="0">
                  <a:pos x="358" y="405"/>
                </a:cxn>
                <a:cxn ang="0">
                  <a:pos x="358" y="377"/>
                </a:cxn>
                <a:cxn ang="0">
                  <a:pos x="349" y="350"/>
                </a:cxn>
                <a:cxn ang="0">
                  <a:pos x="312" y="350"/>
                </a:cxn>
                <a:cxn ang="0">
                  <a:pos x="294" y="340"/>
                </a:cxn>
                <a:cxn ang="0">
                  <a:pos x="257" y="322"/>
                </a:cxn>
                <a:cxn ang="0">
                  <a:pos x="211" y="304"/>
                </a:cxn>
                <a:cxn ang="0">
                  <a:pos x="211" y="285"/>
                </a:cxn>
                <a:cxn ang="0">
                  <a:pos x="220" y="276"/>
                </a:cxn>
              </a:cxnLst>
              <a:rect l="0" t="0" r="r" b="b"/>
              <a:pathLst>
                <a:path w="358" h="552">
                  <a:moveTo>
                    <a:pt x="220" y="276"/>
                  </a:moveTo>
                  <a:lnTo>
                    <a:pt x="230" y="248"/>
                  </a:lnTo>
                  <a:lnTo>
                    <a:pt x="257" y="193"/>
                  </a:lnTo>
                  <a:lnTo>
                    <a:pt x="303" y="138"/>
                  </a:lnTo>
                  <a:lnTo>
                    <a:pt x="303" y="92"/>
                  </a:lnTo>
                  <a:lnTo>
                    <a:pt x="294" y="74"/>
                  </a:lnTo>
                  <a:lnTo>
                    <a:pt x="294" y="19"/>
                  </a:lnTo>
                  <a:lnTo>
                    <a:pt x="266" y="9"/>
                  </a:lnTo>
                  <a:lnTo>
                    <a:pt x="239" y="0"/>
                  </a:lnTo>
                  <a:lnTo>
                    <a:pt x="184" y="9"/>
                  </a:lnTo>
                  <a:lnTo>
                    <a:pt x="138" y="37"/>
                  </a:lnTo>
                  <a:lnTo>
                    <a:pt x="101" y="83"/>
                  </a:lnTo>
                  <a:lnTo>
                    <a:pt x="101" y="101"/>
                  </a:lnTo>
                  <a:lnTo>
                    <a:pt x="101" y="129"/>
                  </a:lnTo>
                  <a:lnTo>
                    <a:pt x="110" y="166"/>
                  </a:lnTo>
                  <a:lnTo>
                    <a:pt x="138" y="184"/>
                  </a:lnTo>
                  <a:lnTo>
                    <a:pt x="128" y="221"/>
                  </a:lnTo>
                  <a:lnTo>
                    <a:pt x="92" y="258"/>
                  </a:lnTo>
                  <a:lnTo>
                    <a:pt x="55" y="322"/>
                  </a:lnTo>
                  <a:lnTo>
                    <a:pt x="0" y="377"/>
                  </a:lnTo>
                  <a:lnTo>
                    <a:pt x="9" y="396"/>
                  </a:lnTo>
                  <a:lnTo>
                    <a:pt x="27" y="405"/>
                  </a:lnTo>
                  <a:lnTo>
                    <a:pt x="46" y="405"/>
                  </a:lnTo>
                  <a:lnTo>
                    <a:pt x="46" y="432"/>
                  </a:lnTo>
                  <a:lnTo>
                    <a:pt x="18" y="451"/>
                  </a:lnTo>
                  <a:lnTo>
                    <a:pt x="27" y="460"/>
                  </a:lnTo>
                  <a:lnTo>
                    <a:pt x="46" y="478"/>
                  </a:lnTo>
                  <a:lnTo>
                    <a:pt x="46" y="534"/>
                  </a:lnTo>
                  <a:lnTo>
                    <a:pt x="73" y="552"/>
                  </a:lnTo>
                  <a:lnTo>
                    <a:pt x="248" y="552"/>
                  </a:lnTo>
                  <a:lnTo>
                    <a:pt x="266" y="524"/>
                  </a:lnTo>
                  <a:lnTo>
                    <a:pt x="285" y="497"/>
                  </a:lnTo>
                  <a:lnTo>
                    <a:pt x="312" y="469"/>
                  </a:lnTo>
                  <a:lnTo>
                    <a:pt x="340" y="432"/>
                  </a:lnTo>
                  <a:lnTo>
                    <a:pt x="358" y="405"/>
                  </a:lnTo>
                  <a:lnTo>
                    <a:pt x="358" y="377"/>
                  </a:lnTo>
                  <a:lnTo>
                    <a:pt x="349" y="350"/>
                  </a:lnTo>
                  <a:lnTo>
                    <a:pt x="312" y="350"/>
                  </a:lnTo>
                  <a:lnTo>
                    <a:pt x="294" y="340"/>
                  </a:lnTo>
                  <a:lnTo>
                    <a:pt x="257" y="322"/>
                  </a:lnTo>
                  <a:lnTo>
                    <a:pt x="211" y="304"/>
                  </a:lnTo>
                  <a:lnTo>
                    <a:pt x="211" y="285"/>
                  </a:lnTo>
                  <a:lnTo>
                    <a:pt x="220" y="27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73" name="Bartın"/>
            <p:cNvSpPr>
              <a:spLocks/>
            </p:cNvSpPr>
            <p:nvPr/>
          </p:nvSpPr>
          <p:spPr bwMode="auto">
            <a:xfrm>
              <a:off x="2498867" y="1105351"/>
              <a:ext cx="127508" cy="118254"/>
            </a:xfrm>
            <a:custGeom>
              <a:avLst/>
              <a:gdLst/>
              <a:ahLst/>
              <a:cxnLst>
                <a:cxn ang="0">
                  <a:pos x="211" y="110"/>
                </a:cxn>
                <a:cxn ang="0">
                  <a:pos x="202" y="74"/>
                </a:cxn>
                <a:cxn ang="0">
                  <a:pos x="239" y="46"/>
                </a:cxn>
                <a:cxn ang="0">
                  <a:pos x="248" y="9"/>
                </a:cxn>
                <a:cxn ang="0">
                  <a:pos x="239" y="0"/>
                </a:cxn>
                <a:cxn ang="0">
                  <a:pos x="184" y="9"/>
                </a:cxn>
                <a:cxn ang="0">
                  <a:pos x="119" y="37"/>
                </a:cxn>
                <a:cxn ang="0">
                  <a:pos x="92" y="46"/>
                </a:cxn>
                <a:cxn ang="0">
                  <a:pos x="55" y="64"/>
                </a:cxn>
                <a:cxn ang="0">
                  <a:pos x="27" y="83"/>
                </a:cxn>
                <a:cxn ang="0">
                  <a:pos x="0" y="101"/>
                </a:cxn>
                <a:cxn ang="0">
                  <a:pos x="37" y="129"/>
                </a:cxn>
                <a:cxn ang="0">
                  <a:pos x="55" y="166"/>
                </a:cxn>
                <a:cxn ang="0">
                  <a:pos x="55" y="193"/>
                </a:cxn>
                <a:cxn ang="0">
                  <a:pos x="73" y="193"/>
                </a:cxn>
                <a:cxn ang="0">
                  <a:pos x="110" y="193"/>
                </a:cxn>
                <a:cxn ang="0">
                  <a:pos x="119" y="230"/>
                </a:cxn>
                <a:cxn ang="0">
                  <a:pos x="174" y="230"/>
                </a:cxn>
                <a:cxn ang="0">
                  <a:pos x="211" y="212"/>
                </a:cxn>
                <a:cxn ang="0">
                  <a:pos x="239" y="175"/>
                </a:cxn>
                <a:cxn ang="0">
                  <a:pos x="248" y="129"/>
                </a:cxn>
                <a:cxn ang="0">
                  <a:pos x="230" y="120"/>
                </a:cxn>
                <a:cxn ang="0">
                  <a:pos x="211" y="110"/>
                </a:cxn>
              </a:cxnLst>
              <a:rect l="0" t="0" r="r" b="b"/>
              <a:pathLst>
                <a:path w="248" h="230">
                  <a:moveTo>
                    <a:pt x="211" y="110"/>
                  </a:moveTo>
                  <a:lnTo>
                    <a:pt x="202" y="74"/>
                  </a:lnTo>
                  <a:lnTo>
                    <a:pt x="239" y="46"/>
                  </a:lnTo>
                  <a:lnTo>
                    <a:pt x="248" y="9"/>
                  </a:lnTo>
                  <a:lnTo>
                    <a:pt x="239" y="0"/>
                  </a:lnTo>
                  <a:lnTo>
                    <a:pt x="184" y="9"/>
                  </a:lnTo>
                  <a:lnTo>
                    <a:pt x="119" y="37"/>
                  </a:lnTo>
                  <a:lnTo>
                    <a:pt x="92" y="46"/>
                  </a:lnTo>
                  <a:lnTo>
                    <a:pt x="55" y="64"/>
                  </a:lnTo>
                  <a:lnTo>
                    <a:pt x="27" y="83"/>
                  </a:lnTo>
                  <a:lnTo>
                    <a:pt x="0" y="101"/>
                  </a:lnTo>
                  <a:lnTo>
                    <a:pt x="37" y="129"/>
                  </a:lnTo>
                  <a:lnTo>
                    <a:pt x="55" y="166"/>
                  </a:lnTo>
                  <a:lnTo>
                    <a:pt x="55" y="193"/>
                  </a:lnTo>
                  <a:lnTo>
                    <a:pt x="73" y="193"/>
                  </a:lnTo>
                  <a:lnTo>
                    <a:pt x="110" y="193"/>
                  </a:lnTo>
                  <a:lnTo>
                    <a:pt x="119" y="230"/>
                  </a:lnTo>
                  <a:lnTo>
                    <a:pt x="174" y="230"/>
                  </a:lnTo>
                  <a:lnTo>
                    <a:pt x="211" y="212"/>
                  </a:lnTo>
                  <a:lnTo>
                    <a:pt x="239" y="175"/>
                  </a:lnTo>
                  <a:lnTo>
                    <a:pt x="248" y="129"/>
                  </a:lnTo>
                  <a:lnTo>
                    <a:pt x="230" y="120"/>
                  </a:lnTo>
                  <a:lnTo>
                    <a:pt x="211" y="11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46" name="Balıkesir"/>
            <p:cNvSpPr>
              <a:spLocks/>
            </p:cNvSpPr>
            <p:nvPr/>
          </p:nvSpPr>
          <p:spPr bwMode="auto">
            <a:xfrm>
              <a:off x="1349755" y="1393786"/>
              <a:ext cx="477640" cy="402061"/>
            </a:xfrm>
            <a:custGeom>
              <a:avLst/>
              <a:gdLst/>
              <a:ahLst/>
              <a:cxnLst>
                <a:cxn ang="0">
                  <a:pos x="524" y="9"/>
                </a:cxn>
                <a:cxn ang="0">
                  <a:pos x="478" y="9"/>
                </a:cxn>
                <a:cxn ang="0">
                  <a:pos x="478" y="37"/>
                </a:cxn>
                <a:cxn ang="0">
                  <a:pos x="515" y="64"/>
                </a:cxn>
                <a:cxn ang="0">
                  <a:pos x="533" y="92"/>
                </a:cxn>
                <a:cxn ang="0">
                  <a:pos x="441" y="101"/>
                </a:cxn>
                <a:cxn ang="0">
                  <a:pos x="386" y="156"/>
                </a:cxn>
                <a:cxn ang="0">
                  <a:pos x="313" y="202"/>
                </a:cxn>
                <a:cxn ang="0">
                  <a:pos x="349" y="230"/>
                </a:cxn>
                <a:cxn ang="0">
                  <a:pos x="331" y="276"/>
                </a:cxn>
                <a:cxn ang="0">
                  <a:pos x="331" y="350"/>
                </a:cxn>
                <a:cxn ang="0">
                  <a:pos x="267" y="386"/>
                </a:cxn>
                <a:cxn ang="0">
                  <a:pos x="221" y="377"/>
                </a:cxn>
                <a:cxn ang="0">
                  <a:pos x="193" y="377"/>
                </a:cxn>
                <a:cxn ang="0">
                  <a:pos x="119" y="396"/>
                </a:cxn>
                <a:cxn ang="0">
                  <a:pos x="27" y="396"/>
                </a:cxn>
                <a:cxn ang="0">
                  <a:pos x="9" y="442"/>
                </a:cxn>
                <a:cxn ang="0">
                  <a:pos x="119" y="451"/>
                </a:cxn>
                <a:cxn ang="0">
                  <a:pos x="138" y="497"/>
                </a:cxn>
                <a:cxn ang="0">
                  <a:pos x="83" y="543"/>
                </a:cxn>
                <a:cxn ang="0">
                  <a:pos x="27" y="570"/>
                </a:cxn>
                <a:cxn ang="0">
                  <a:pos x="0" y="552"/>
                </a:cxn>
                <a:cxn ang="0">
                  <a:pos x="18" y="598"/>
                </a:cxn>
                <a:cxn ang="0">
                  <a:pos x="37" y="616"/>
                </a:cxn>
                <a:cxn ang="0">
                  <a:pos x="64" y="662"/>
                </a:cxn>
                <a:cxn ang="0">
                  <a:pos x="101" y="653"/>
                </a:cxn>
                <a:cxn ang="0">
                  <a:pos x="175" y="589"/>
                </a:cxn>
                <a:cxn ang="0">
                  <a:pos x="239" y="561"/>
                </a:cxn>
                <a:cxn ang="0">
                  <a:pos x="313" y="589"/>
                </a:cxn>
                <a:cxn ang="0">
                  <a:pos x="349" y="570"/>
                </a:cxn>
                <a:cxn ang="0">
                  <a:pos x="432" y="616"/>
                </a:cxn>
                <a:cxn ang="0">
                  <a:pos x="497" y="625"/>
                </a:cxn>
                <a:cxn ang="0">
                  <a:pos x="478" y="662"/>
                </a:cxn>
                <a:cxn ang="0">
                  <a:pos x="533" y="681"/>
                </a:cxn>
                <a:cxn ang="0">
                  <a:pos x="570" y="708"/>
                </a:cxn>
                <a:cxn ang="0">
                  <a:pos x="561" y="773"/>
                </a:cxn>
                <a:cxn ang="0">
                  <a:pos x="616" y="773"/>
                </a:cxn>
                <a:cxn ang="0">
                  <a:pos x="736" y="745"/>
                </a:cxn>
                <a:cxn ang="0">
                  <a:pos x="791" y="717"/>
                </a:cxn>
                <a:cxn ang="0">
                  <a:pos x="892" y="625"/>
                </a:cxn>
                <a:cxn ang="0">
                  <a:pos x="929" y="534"/>
                </a:cxn>
                <a:cxn ang="0">
                  <a:pos x="901" y="506"/>
                </a:cxn>
                <a:cxn ang="0">
                  <a:pos x="837" y="478"/>
                </a:cxn>
                <a:cxn ang="0">
                  <a:pos x="818" y="442"/>
                </a:cxn>
                <a:cxn ang="0">
                  <a:pos x="726" y="423"/>
                </a:cxn>
                <a:cxn ang="0">
                  <a:pos x="699" y="377"/>
                </a:cxn>
                <a:cxn ang="0">
                  <a:pos x="653" y="313"/>
                </a:cxn>
                <a:cxn ang="0">
                  <a:pos x="616" y="175"/>
                </a:cxn>
                <a:cxn ang="0">
                  <a:pos x="616" y="138"/>
                </a:cxn>
                <a:cxn ang="0">
                  <a:pos x="644" y="83"/>
                </a:cxn>
                <a:cxn ang="0">
                  <a:pos x="561" y="83"/>
                </a:cxn>
                <a:cxn ang="0">
                  <a:pos x="561" y="64"/>
                </a:cxn>
                <a:cxn ang="0">
                  <a:pos x="607" y="46"/>
                </a:cxn>
                <a:cxn ang="0">
                  <a:pos x="570" y="19"/>
                </a:cxn>
              </a:cxnLst>
              <a:rect l="0" t="0" r="r" b="b"/>
              <a:pathLst>
                <a:path w="929" h="782">
                  <a:moveTo>
                    <a:pt x="570" y="19"/>
                  </a:moveTo>
                  <a:lnTo>
                    <a:pt x="524" y="9"/>
                  </a:lnTo>
                  <a:lnTo>
                    <a:pt x="497" y="0"/>
                  </a:lnTo>
                  <a:lnTo>
                    <a:pt x="478" y="9"/>
                  </a:lnTo>
                  <a:lnTo>
                    <a:pt x="469" y="19"/>
                  </a:lnTo>
                  <a:lnTo>
                    <a:pt x="478" y="37"/>
                  </a:lnTo>
                  <a:lnTo>
                    <a:pt x="497" y="55"/>
                  </a:lnTo>
                  <a:lnTo>
                    <a:pt x="515" y="64"/>
                  </a:lnTo>
                  <a:lnTo>
                    <a:pt x="533" y="74"/>
                  </a:lnTo>
                  <a:lnTo>
                    <a:pt x="533" y="92"/>
                  </a:lnTo>
                  <a:lnTo>
                    <a:pt x="487" y="110"/>
                  </a:lnTo>
                  <a:lnTo>
                    <a:pt x="441" y="101"/>
                  </a:lnTo>
                  <a:lnTo>
                    <a:pt x="386" y="110"/>
                  </a:lnTo>
                  <a:lnTo>
                    <a:pt x="386" y="156"/>
                  </a:lnTo>
                  <a:lnTo>
                    <a:pt x="340" y="193"/>
                  </a:lnTo>
                  <a:lnTo>
                    <a:pt x="313" y="202"/>
                  </a:lnTo>
                  <a:lnTo>
                    <a:pt x="322" y="221"/>
                  </a:lnTo>
                  <a:lnTo>
                    <a:pt x="349" y="230"/>
                  </a:lnTo>
                  <a:lnTo>
                    <a:pt x="349" y="239"/>
                  </a:lnTo>
                  <a:lnTo>
                    <a:pt x="331" y="276"/>
                  </a:lnTo>
                  <a:lnTo>
                    <a:pt x="331" y="294"/>
                  </a:lnTo>
                  <a:lnTo>
                    <a:pt x="331" y="350"/>
                  </a:lnTo>
                  <a:lnTo>
                    <a:pt x="294" y="377"/>
                  </a:lnTo>
                  <a:lnTo>
                    <a:pt x="267" y="386"/>
                  </a:lnTo>
                  <a:lnTo>
                    <a:pt x="239" y="386"/>
                  </a:lnTo>
                  <a:lnTo>
                    <a:pt x="221" y="377"/>
                  </a:lnTo>
                  <a:lnTo>
                    <a:pt x="202" y="386"/>
                  </a:lnTo>
                  <a:lnTo>
                    <a:pt x="193" y="377"/>
                  </a:lnTo>
                  <a:lnTo>
                    <a:pt x="156" y="368"/>
                  </a:lnTo>
                  <a:lnTo>
                    <a:pt x="119" y="396"/>
                  </a:lnTo>
                  <a:lnTo>
                    <a:pt x="92" y="405"/>
                  </a:lnTo>
                  <a:lnTo>
                    <a:pt x="27" y="396"/>
                  </a:lnTo>
                  <a:lnTo>
                    <a:pt x="18" y="414"/>
                  </a:lnTo>
                  <a:lnTo>
                    <a:pt x="9" y="442"/>
                  </a:lnTo>
                  <a:lnTo>
                    <a:pt x="9" y="460"/>
                  </a:lnTo>
                  <a:lnTo>
                    <a:pt x="119" y="451"/>
                  </a:lnTo>
                  <a:lnTo>
                    <a:pt x="147" y="460"/>
                  </a:lnTo>
                  <a:lnTo>
                    <a:pt x="138" y="497"/>
                  </a:lnTo>
                  <a:lnTo>
                    <a:pt x="110" y="506"/>
                  </a:lnTo>
                  <a:lnTo>
                    <a:pt x="83" y="543"/>
                  </a:lnTo>
                  <a:lnTo>
                    <a:pt x="46" y="570"/>
                  </a:lnTo>
                  <a:lnTo>
                    <a:pt x="27" y="570"/>
                  </a:lnTo>
                  <a:lnTo>
                    <a:pt x="18" y="552"/>
                  </a:lnTo>
                  <a:lnTo>
                    <a:pt x="0" y="552"/>
                  </a:lnTo>
                  <a:lnTo>
                    <a:pt x="9" y="570"/>
                  </a:lnTo>
                  <a:lnTo>
                    <a:pt x="18" y="598"/>
                  </a:lnTo>
                  <a:lnTo>
                    <a:pt x="27" y="607"/>
                  </a:lnTo>
                  <a:lnTo>
                    <a:pt x="37" y="616"/>
                  </a:lnTo>
                  <a:lnTo>
                    <a:pt x="46" y="644"/>
                  </a:lnTo>
                  <a:lnTo>
                    <a:pt x="64" y="662"/>
                  </a:lnTo>
                  <a:lnTo>
                    <a:pt x="64" y="671"/>
                  </a:lnTo>
                  <a:lnTo>
                    <a:pt x="101" y="653"/>
                  </a:lnTo>
                  <a:lnTo>
                    <a:pt x="129" y="635"/>
                  </a:lnTo>
                  <a:lnTo>
                    <a:pt x="175" y="589"/>
                  </a:lnTo>
                  <a:lnTo>
                    <a:pt x="193" y="589"/>
                  </a:lnTo>
                  <a:lnTo>
                    <a:pt x="239" y="561"/>
                  </a:lnTo>
                  <a:lnTo>
                    <a:pt x="285" y="561"/>
                  </a:lnTo>
                  <a:lnTo>
                    <a:pt x="313" y="589"/>
                  </a:lnTo>
                  <a:lnTo>
                    <a:pt x="322" y="570"/>
                  </a:lnTo>
                  <a:lnTo>
                    <a:pt x="349" y="570"/>
                  </a:lnTo>
                  <a:lnTo>
                    <a:pt x="386" y="616"/>
                  </a:lnTo>
                  <a:lnTo>
                    <a:pt x="432" y="616"/>
                  </a:lnTo>
                  <a:lnTo>
                    <a:pt x="460" y="635"/>
                  </a:lnTo>
                  <a:lnTo>
                    <a:pt x="497" y="625"/>
                  </a:lnTo>
                  <a:lnTo>
                    <a:pt x="497" y="644"/>
                  </a:lnTo>
                  <a:lnTo>
                    <a:pt x="478" y="662"/>
                  </a:lnTo>
                  <a:lnTo>
                    <a:pt x="497" y="681"/>
                  </a:lnTo>
                  <a:lnTo>
                    <a:pt x="533" y="681"/>
                  </a:lnTo>
                  <a:lnTo>
                    <a:pt x="543" y="708"/>
                  </a:lnTo>
                  <a:lnTo>
                    <a:pt x="570" y="708"/>
                  </a:lnTo>
                  <a:lnTo>
                    <a:pt x="552" y="754"/>
                  </a:lnTo>
                  <a:lnTo>
                    <a:pt x="561" y="773"/>
                  </a:lnTo>
                  <a:lnTo>
                    <a:pt x="579" y="782"/>
                  </a:lnTo>
                  <a:lnTo>
                    <a:pt x="616" y="773"/>
                  </a:lnTo>
                  <a:lnTo>
                    <a:pt x="653" y="754"/>
                  </a:lnTo>
                  <a:lnTo>
                    <a:pt x="736" y="745"/>
                  </a:lnTo>
                  <a:lnTo>
                    <a:pt x="763" y="717"/>
                  </a:lnTo>
                  <a:lnTo>
                    <a:pt x="791" y="717"/>
                  </a:lnTo>
                  <a:lnTo>
                    <a:pt x="855" y="671"/>
                  </a:lnTo>
                  <a:lnTo>
                    <a:pt x="892" y="625"/>
                  </a:lnTo>
                  <a:lnTo>
                    <a:pt x="892" y="598"/>
                  </a:lnTo>
                  <a:lnTo>
                    <a:pt x="929" y="534"/>
                  </a:lnTo>
                  <a:lnTo>
                    <a:pt x="920" y="524"/>
                  </a:lnTo>
                  <a:lnTo>
                    <a:pt x="901" y="506"/>
                  </a:lnTo>
                  <a:lnTo>
                    <a:pt x="846" y="506"/>
                  </a:lnTo>
                  <a:lnTo>
                    <a:pt x="837" y="478"/>
                  </a:lnTo>
                  <a:lnTo>
                    <a:pt x="818" y="478"/>
                  </a:lnTo>
                  <a:lnTo>
                    <a:pt x="818" y="442"/>
                  </a:lnTo>
                  <a:lnTo>
                    <a:pt x="754" y="442"/>
                  </a:lnTo>
                  <a:lnTo>
                    <a:pt x="726" y="423"/>
                  </a:lnTo>
                  <a:lnTo>
                    <a:pt x="717" y="377"/>
                  </a:lnTo>
                  <a:lnTo>
                    <a:pt x="699" y="377"/>
                  </a:lnTo>
                  <a:lnTo>
                    <a:pt x="653" y="368"/>
                  </a:lnTo>
                  <a:lnTo>
                    <a:pt x="653" y="313"/>
                  </a:lnTo>
                  <a:lnTo>
                    <a:pt x="634" y="276"/>
                  </a:lnTo>
                  <a:lnTo>
                    <a:pt x="616" y="175"/>
                  </a:lnTo>
                  <a:lnTo>
                    <a:pt x="607" y="147"/>
                  </a:lnTo>
                  <a:lnTo>
                    <a:pt x="616" y="138"/>
                  </a:lnTo>
                  <a:lnTo>
                    <a:pt x="644" y="110"/>
                  </a:lnTo>
                  <a:lnTo>
                    <a:pt x="644" y="83"/>
                  </a:lnTo>
                  <a:lnTo>
                    <a:pt x="579" y="92"/>
                  </a:lnTo>
                  <a:lnTo>
                    <a:pt x="561" y="83"/>
                  </a:lnTo>
                  <a:lnTo>
                    <a:pt x="552" y="74"/>
                  </a:lnTo>
                  <a:lnTo>
                    <a:pt x="561" y="64"/>
                  </a:lnTo>
                  <a:lnTo>
                    <a:pt x="588" y="64"/>
                  </a:lnTo>
                  <a:lnTo>
                    <a:pt x="607" y="46"/>
                  </a:lnTo>
                  <a:lnTo>
                    <a:pt x="607" y="37"/>
                  </a:lnTo>
                  <a:lnTo>
                    <a:pt x="570" y="1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53" name="Aydın"/>
            <p:cNvSpPr>
              <a:spLocks/>
            </p:cNvSpPr>
            <p:nvPr/>
          </p:nvSpPr>
          <p:spPr bwMode="auto">
            <a:xfrm>
              <a:off x="1392428" y="2041608"/>
              <a:ext cx="383037" cy="165554"/>
            </a:xfrm>
            <a:custGeom>
              <a:avLst/>
              <a:gdLst/>
              <a:ahLst/>
              <a:cxnLst>
                <a:cxn ang="0">
                  <a:pos x="717" y="37"/>
                </a:cxn>
                <a:cxn ang="0">
                  <a:pos x="671" y="0"/>
                </a:cxn>
                <a:cxn ang="0">
                  <a:pos x="625" y="0"/>
                </a:cxn>
                <a:cxn ang="0">
                  <a:pos x="597" y="9"/>
                </a:cxn>
                <a:cxn ang="0">
                  <a:pos x="533" y="18"/>
                </a:cxn>
                <a:cxn ang="0">
                  <a:pos x="404" y="18"/>
                </a:cxn>
                <a:cxn ang="0">
                  <a:pos x="368" y="37"/>
                </a:cxn>
                <a:cxn ang="0">
                  <a:pos x="340" y="46"/>
                </a:cxn>
                <a:cxn ang="0">
                  <a:pos x="312" y="37"/>
                </a:cxn>
                <a:cxn ang="0">
                  <a:pos x="266" y="18"/>
                </a:cxn>
                <a:cxn ang="0">
                  <a:pos x="220" y="18"/>
                </a:cxn>
                <a:cxn ang="0">
                  <a:pos x="174" y="55"/>
                </a:cxn>
                <a:cxn ang="0">
                  <a:pos x="156" y="55"/>
                </a:cxn>
                <a:cxn ang="0">
                  <a:pos x="110" y="55"/>
                </a:cxn>
                <a:cxn ang="0">
                  <a:pos x="101" y="83"/>
                </a:cxn>
                <a:cxn ang="0">
                  <a:pos x="101" y="120"/>
                </a:cxn>
                <a:cxn ang="0">
                  <a:pos x="64" y="147"/>
                </a:cxn>
                <a:cxn ang="0">
                  <a:pos x="9" y="138"/>
                </a:cxn>
                <a:cxn ang="0">
                  <a:pos x="0" y="156"/>
                </a:cxn>
                <a:cxn ang="0">
                  <a:pos x="55" y="175"/>
                </a:cxn>
                <a:cxn ang="0">
                  <a:pos x="73" y="202"/>
                </a:cxn>
                <a:cxn ang="0">
                  <a:pos x="55" y="212"/>
                </a:cxn>
                <a:cxn ang="0">
                  <a:pos x="55" y="248"/>
                </a:cxn>
                <a:cxn ang="0">
                  <a:pos x="82" y="267"/>
                </a:cxn>
                <a:cxn ang="0">
                  <a:pos x="73" y="294"/>
                </a:cxn>
                <a:cxn ang="0">
                  <a:pos x="46" y="313"/>
                </a:cxn>
                <a:cxn ang="0">
                  <a:pos x="73" y="322"/>
                </a:cxn>
                <a:cxn ang="0">
                  <a:pos x="101" y="322"/>
                </a:cxn>
                <a:cxn ang="0">
                  <a:pos x="128" y="313"/>
                </a:cxn>
                <a:cxn ang="0">
                  <a:pos x="156" y="267"/>
                </a:cxn>
                <a:cxn ang="0">
                  <a:pos x="147" y="248"/>
                </a:cxn>
                <a:cxn ang="0">
                  <a:pos x="138" y="221"/>
                </a:cxn>
                <a:cxn ang="0">
                  <a:pos x="165" y="202"/>
                </a:cxn>
                <a:cxn ang="0">
                  <a:pos x="220" y="239"/>
                </a:cxn>
                <a:cxn ang="0">
                  <a:pos x="303" y="285"/>
                </a:cxn>
                <a:cxn ang="0">
                  <a:pos x="331" y="285"/>
                </a:cxn>
                <a:cxn ang="0">
                  <a:pos x="340" y="276"/>
                </a:cxn>
                <a:cxn ang="0">
                  <a:pos x="358" y="294"/>
                </a:cxn>
                <a:cxn ang="0">
                  <a:pos x="450" y="294"/>
                </a:cxn>
                <a:cxn ang="0">
                  <a:pos x="469" y="267"/>
                </a:cxn>
                <a:cxn ang="0">
                  <a:pos x="478" y="239"/>
                </a:cxn>
                <a:cxn ang="0">
                  <a:pos x="515" y="230"/>
                </a:cxn>
                <a:cxn ang="0">
                  <a:pos x="551" y="285"/>
                </a:cxn>
                <a:cxn ang="0">
                  <a:pos x="597" y="294"/>
                </a:cxn>
                <a:cxn ang="0">
                  <a:pos x="607" y="304"/>
                </a:cxn>
                <a:cxn ang="0">
                  <a:pos x="634" y="239"/>
                </a:cxn>
                <a:cxn ang="0">
                  <a:pos x="689" y="248"/>
                </a:cxn>
                <a:cxn ang="0">
                  <a:pos x="708" y="230"/>
                </a:cxn>
                <a:cxn ang="0">
                  <a:pos x="735" y="202"/>
                </a:cxn>
                <a:cxn ang="0">
                  <a:pos x="745" y="184"/>
                </a:cxn>
                <a:cxn ang="0">
                  <a:pos x="717" y="156"/>
                </a:cxn>
                <a:cxn ang="0">
                  <a:pos x="708" y="120"/>
                </a:cxn>
                <a:cxn ang="0">
                  <a:pos x="726" y="110"/>
                </a:cxn>
                <a:cxn ang="0">
                  <a:pos x="726" y="55"/>
                </a:cxn>
                <a:cxn ang="0">
                  <a:pos x="717" y="37"/>
                </a:cxn>
              </a:cxnLst>
              <a:rect l="0" t="0" r="r" b="b"/>
              <a:pathLst>
                <a:path w="745" h="322">
                  <a:moveTo>
                    <a:pt x="717" y="37"/>
                  </a:moveTo>
                  <a:lnTo>
                    <a:pt x="671" y="0"/>
                  </a:lnTo>
                  <a:lnTo>
                    <a:pt x="625" y="0"/>
                  </a:lnTo>
                  <a:lnTo>
                    <a:pt x="597" y="9"/>
                  </a:lnTo>
                  <a:lnTo>
                    <a:pt x="533" y="18"/>
                  </a:lnTo>
                  <a:lnTo>
                    <a:pt x="404" y="18"/>
                  </a:lnTo>
                  <a:lnTo>
                    <a:pt x="368" y="37"/>
                  </a:lnTo>
                  <a:lnTo>
                    <a:pt x="340" y="46"/>
                  </a:lnTo>
                  <a:lnTo>
                    <a:pt x="312" y="37"/>
                  </a:lnTo>
                  <a:lnTo>
                    <a:pt x="266" y="18"/>
                  </a:lnTo>
                  <a:lnTo>
                    <a:pt x="220" y="18"/>
                  </a:lnTo>
                  <a:lnTo>
                    <a:pt x="174" y="55"/>
                  </a:lnTo>
                  <a:lnTo>
                    <a:pt x="156" y="55"/>
                  </a:lnTo>
                  <a:lnTo>
                    <a:pt x="110" y="55"/>
                  </a:lnTo>
                  <a:lnTo>
                    <a:pt x="101" y="83"/>
                  </a:lnTo>
                  <a:lnTo>
                    <a:pt x="101" y="120"/>
                  </a:lnTo>
                  <a:lnTo>
                    <a:pt x="64" y="147"/>
                  </a:lnTo>
                  <a:lnTo>
                    <a:pt x="9" y="138"/>
                  </a:lnTo>
                  <a:lnTo>
                    <a:pt x="0" y="156"/>
                  </a:lnTo>
                  <a:lnTo>
                    <a:pt x="55" y="175"/>
                  </a:lnTo>
                  <a:lnTo>
                    <a:pt x="73" y="202"/>
                  </a:lnTo>
                  <a:lnTo>
                    <a:pt x="55" y="212"/>
                  </a:lnTo>
                  <a:lnTo>
                    <a:pt x="55" y="248"/>
                  </a:lnTo>
                  <a:lnTo>
                    <a:pt x="82" y="267"/>
                  </a:lnTo>
                  <a:lnTo>
                    <a:pt x="73" y="294"/>
                  </a:lnTo>
                  <a:lnTo>
                    <a:pt x="46" y="313"/>
                  </a:lnTo>
                  <a:lnTo>
                    <a:pt x="73" y="322"/>
                  </a:lnTo>
                  <a:lnTo>
                    <a:pt x="101" y="322"/>
                  </a:lnTo>
                  <a:lnTo>
                    <a:pt x="128" y="313"/>
                  </a:lnTo>
                  <a:lnTo>
                    <a:pt x="156" y="267"/>
                  </a:lnTo>
                  <a:lnTo>
                    <a:pt x="147" y="248"/>
                  </a:lnTo>
                  <a:lnTo>
                    <a:pt x="138" y="221"/>
                  </a:lnTo>
                  <a:lnTo>
                    <a:pt x="165" y="202"/>
                  </a:lnTo>
                  <a:lnTo>
                    <a:pt x="220" y="239"/>
                  </a:lnTo>
                  <a:lnTo>
                    <a:pt x="303" y="285"/>
                  </a:lnTo>
                  <a:lnTo>
                    <a:pt x="331" y="285"/>
                  </a:lnTo>
                  <a:lnTo>
                    <a:pt x="340" y="276"/>
                  </a:lnTo>
                  <a:lnTo>
                    <a:pt x="358" y="294"/>
                  </a:lnTo>
                  <a:lnTo>
                    <a:pt x="450" y="294"/>
                  </a:lnTo>
                  <a:lnTo>
                    <a:pt x="469" y="267"/>
                  </a:lnTo>
                  <a:lnTo>
                    <a:pt x="478" y="239"/>
                  </a:lnTo>
                  <a:lnTo>
                    <a:pt x="515" y="230"/>
                  </a:lnTo>
                  <a:lnTo>
                    <a:pt x="551" y="285"/>
                  </a:lnTo>
                  <a:lnTo>
                    <a:pt x="597" y="294"/>
                  </a:lnTo>
                  <a:lnTo>
                    <a:pt x="607" y="304"/>
                  </a:lnTo>
                  <a:lnTo>
                    <a:pt x="634" y="239"/>
                  </a:lnTo>
                  <a:lnTo>
                    <a:pt x="689" y="248"/>
                  </a:lnTo>
                  <a:lnTo>
                    <a:pt x="708" y="230"/>
                  </a:lnTo>
                  <a:lnTo>
                    <a:pt x="735" y="202"/>
                  </a:lnTo>
                  <a:lnTo>
                    <a:pt x="745" y="184"/>
                  </a:lnTo>
                  <a:lnTo>
                    <a:pt x="717" y="156"/>
                  </a:lnTo>
                  <a:lnTo>
                    <a:pt x="708" y="120"/>
                  </a:lnTo>
                  <a:lnTo>
                    <a:pt x="726" y="110"/>
                  </a:lnTo>
                  <a:lnTo>
                    <a:pt x="726" y="55"/>
                  </a:lnTo>
                  <a:lnTo>
                    <a:pt x="717" y="3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34" name="Artvin"/>
            <p:cNvSpPr>
              <a:spLocks/>
            </p:cNvSpPr>
            <p:nvPr/>
          </p:nvSpPr>
          <p:spPr bwMode="auto">
            <a:xfrm>
              <a:off x="4210453" y="1157280"/>
              <a:ext cx="279180" cy="250903"/>
            </a:xfrm>
            <a:custGeom>
              <a:avLst/>
              <a:gdLst/>
              <a:ahLst/>
              <a:cxnLst>
                <a:cxn ang="0">
                  <a:pos x="405" y="19"/>
                </a:cxn>
                <a:cxn ang="0">
                  <a:pos x="396" y="9"/>
                </a:cxn>
                <a:cxn ang="0">
                  <a:pos x="304" y="0"/>
                </a:cxn>
                <a:cxn ang="0">
                  <a:pos x="294" y="19"/>
                </a:cxn>
                <a:cxn ang="0">
                  <a:pos x="276" y="0"/>
                </a:cxn>
                <a:cxn ang="0">
                  <a:pos x="248" y="0"/>
                </a:cxn>
                <a:cxn ang="0">
                  <a:pos x="239" y="28"/>
                </a:cxn>
                <a:cxn ang="0">
                  <a:pos x="212" y="46"/>
                </a:cxn>
                <a:cxn ang="0">
                  <a:pos x="202" y="55"/>
                </a:cxn>
                <a:cxn ang="0">
                  <a:pos x="175" y="28"/>
                </a:cxn>
                <a:cxn ang="0">
                  <a:pos x="138" y="28"/>
                </a:cxn>
                <a:cxn ang="0">
                  <a:pos x="129" y="9"/>
                </a:cxn>
                <a:cxn ang="0">
                  <a:pos x="110" y="9"/>
                </a:cxn>
                <a:cxn ang="0">
                  <a:pos x="92" y="55"/>
                </a:cxn>
                <a:cxn ang="0">
                  <a:pos x="9" y="129"/>
                </a:cxn>
                <a:cxn ang="0">
                  <a:pos x="37" y="147"/>
                </a:cxn>
                <a:cxn ang="0">
                  <a:pos x="46" y="175"/>
                </a:cxn>
                <a:cxn ang="0">
                  <a:pos x="83" y="212"/>
                </a:cxn>
                <a:cxn ang="0">
                  <a:pos x="101" y="221"/>
                </a:cxn>
                <a:cxn ang="0">
                  <a:pos x="110" y="221"/>
                </a:cxn>
                <a:cxn ang="0">
                  <a:pos x="110" y="239"/>
                </a:cxn>
                <a:cxn ang="0">
                  <a:pos x="55" y="295"/>
                </a:cxn>
                <a:cxn ang="0">
                  <a:pos x="28" y="331"/>
                </a:cxn>
                <a:cxn ang="0">
                  <a:pos x="9" y="350"/>
                </a:cxn>
                <a:cxn ang="0">
                  <a:pos x="0" y="387"/>
                </a:cxn>
                <a:cxn ang="0">
                  <a:pos x="28" y="396"/>
                </a:cxn>
                <a:cxn ang="0">
                  <a:pos x="92" y="396"/>
                </a:cxn>
                <a:cxn ang="0">
                  <a:pos x="101" y="414"/>
                </a:cxn>
                <a:cxn ang="0">
                  <a:pos x="83" y="451"/>
                </a:cxn>
                <a:cxn ang="0">
                  <a:pos x="83" y="479"/>
                </a:cxn>
                <a:cxn ang="0">
                  <a:pos x="92" y="488"/>
                </a:cxn>
                <a:cxn ang="0">
                  <a:pos x="120" y="488"/>
                </a:cxn>
                <a:cxn ang="0">
                  <a:pos x="156" y="479"/>
                </a:cxn>
                <a:cxn ang="0">
                  <a:pos x="221" y="433"/>
                </a:cxn>
                <a:cxn ang="0">
                  <a:pos x="248" y="433"/>
                </a:cxn>
                <a:cxn ang="0">
                  <a:pos x="276" y="469"/>
                </a:cxn>
                <a:cxn ang="0">
                  <a:pos x="304" y="469"/>
                </a:cxn>
                <a:cxn ang="0">
                  <a:pos x="304" y="460"/>
                </a:cxn>
                <a:cxn ang="0">
                  <a:pos x="313" y="433"/>
                </a:cxn>
                <a:cxn ang="0">
                  <a:pos x="294" y="414"/>
                </a:cxn>
                <a:cxn ang="0">
                  <a:pos x="304" y="387"/>
                </a:cxn>
                <a:cxn ang="0">
                  <a:pos x="340" y="350"/>
                </a:cxn>
                <a:cxn ang="0">
                  <a:pos x="340" y="331"/>
                </a:cxn>
                <a:cxn ang="0">
                  <a:pos x="331" y="313"/>
                </a:cxn>
                <a:cxn ang="0">
                  <a:pos x="340" y="285"/>
                </a:cxn>
                <a:cxn ang="0">
                  <a:pos x="350" y="276"/>
                </a:cxn>
                <a:cxn ang="0">
                  <a:pos x="386" y="276"/>
                </a:cxn>
                <a:cxn ang="0">
                  <a:pos x="405" y="285"/>
                </a:cxn>
                <a:cxn ang="0">
                  <a:pos x="451" y="267"/>
                </a:cxn>
                <a:cxn ang="0">
                  <a:pos x="469" y="212"/>
                </a:cxn>
                <a:cxn ang="0">
                  <a:pos x="506" y="175"/>
                </a:cxn>
                <a:cxn ang="0">
                  <a:pos x="533" y="166"/>
                </a:cxn>
                <a:cxn ang="0">
                  <a:pos x="543" y="147"/>
                </a:cxn>
                <a:cxn ang="0">
                  <a:pos x="543" y="92"/>
                </a:cxn>
                <a:cxn ang="0">
                  <a:pos x="478" y="28"/>
                </a:cxn>
                <a:cxn ang="0">
                  <a:pos x="405" y="19"/>
                </a:cxn>
              </a:cxnLst>
              <a:rect l="0" t="0" r="r" b="b"/>
              <a:pathLst>
                <a:path w="543" h="488">
                  <a:moveTo>
                    <a:pt x="405" y="19"/>
                  </a:moveTo>
                  <a:lnTo>
                    <a:pt x="396" y="9"/>
                  </a:lnTo>
                  <a:lnTo>
                    <a:pt x="304" y="0"/>
                  </a:lnTo>
                  <a:lnTo>
                    <a:pt x="294" y="19"/>
                  </a:lnTo>
                  <a:lnTo>
                    <a:pt x="276" y="0"/>
                  </a:lnTo>
                  <a:lnTo>
                    <a:pt x="248" y="0"/>
                  </a:lnTo>
                  <a:lnTo>
                    <a:pt x="239" y="28"/>
                  </a:lnTo>
                  <a:lnTo>
                    <a:pt x="212" y="46"/>
                  </a:lnTo>
                  <a:lnTo>
                    <a:pt x="202" y="55"/>
                  </a:lnTo>
                  <a:lnTo>
                    <a:pt x="175" y="28"/>
                  </a:lnTo>
                  <a:lnTo>
                    <a:pt x="138" y="28"/>
                  </a:lnTo>
                  <a:lnTo>
                    <a:pt x="129" y="9"/>
                  </a:lnTo>
                  <a:lnTo>
                    <a:pt x="110" y="9"/>
                  </a:lnTo>
                  <a:lnTo>
                    <a:pt x="92" y="55"/>
                  </a:lnTo>
                  <a:lnTo>
                    <a:pt x="9" y="129"/>
                  </a:lnTo>
                  <a:lnTo>
                    <a:pt x="37" y="147"/>
                  </a:lnTo>
                  <a:lnTo>
                    <a:pt x="46" y="175"/>
                  </a:lnTo>
                  <a:lnTo>
                    <a:pt x="83" y="212"/>
                  </a:lnTo>
                  <a:lnTo>
                    <a:pt x="101" y="221"/>
                  </a:lnTo>
                  <a:lnTo>
                    <a:pt x="110" y="221"/>
                  </a:lnTo>
                  <a:lnTo>
                    <a:pt x="110" y="239"/>
                  </a:lnTo>
                  <a:lnTo>
                    <a:pt x="55" y="295"/>
                  </a:lnTo>
                  <a:lnTo>
                    <a:pt x="28" y="331"/>
                  </a:lnTo>
                  <a:lnTo>
                    <a:pt x="9" y="350"/>
                  </a:lnTo>
                  <a:lnTo>
                    <a:pt x="0" y="387"/>
                  </a:lnTo>
                  <a:lnTo>
                    <a:pt x="28" y="396"/>
                  </a:lnTo>
                  <a:lnTo>
                    <a:pt x="92" y="396"/>
                  </a:lnTo>
                  <a:lnTo>
                    <a:pt x="101" y="414"/>
                  </a:lnTo>
                  <a:lnTo>
                    <a:pt x="83" y="451"/>
                  </a:lnTo>
                  <a:lnTo>
                    <a:pt x="83" y="479"/>
                  </a:lnTo>
                  <a:lnTo>
                    <a:pt x="92" y="488"/>
                  </a:lnTo>
                  <a:lnTo>
                    <a:pt x="120" y="488"/>
                  </a:lnTo>
                  <a:lnTo>
                    <a:pt x="156" y="479"/>
                  </a:lnTo>
                  <a:lnTo>
                    <a:pt x="221" y="433"/>
                  </a:lnTo>
                  <a:lnTo>
                    <a:pt x="248" y="433"/>
                  </a:lnTo>
                  <a:lnTo>
                    <a:pt x="276" y="469"/>
                  </a:lnTo>
                  <a:lnTo>
                    <a:pt x="304" y="469"/>
                  </a:lnTo>
                  <a:lnTo>
                    <a:pt x="304" y="460"/>
                  </a:lnTo>
                  <a:lnTo>
                    <a:pt x="313" y="433"/>
                  </a:lnTo>
                  <a:lnTo>
                    <a:pt x="294" y="414"/>
                  </a:lnTo>
                  <a:lnTo>
                    <a:pt x="304" y="387"/>
                  </a:lnTo>
                  <a:lnTo>
                    <a:pt x="340" y="350"/>
                  </a:lnTo>
                  <a:lnTo>
                    <a:pt x="340" y="331"/>
                  </a:lnTo>
                  <a:lnTo>
                    <a:pt x="331" y="313"/>
                  </a:lnTo>
                  <a:lnTo>
                    <a:pt x="340" y="285"/>
                  </a:lnTo>
                  <a:lnTo>
                    <a:pt x="350" y="276"/>
                  </a:lnTo>
                  <a:lnTo>
                    <a:pt x="386" y="276"/>
                  </a:lnTo>
                  <a:lnTo>
                    <a:pt x="405" y="285"/>
                  </a:lnTo>
                  <a:lnTo>
                    <a:pt x="451" y="267"/>
                  </a:lnTo>
                  <a:lnTo>
                    <a:pt x="469" y="212"/>
                  </a:lnTo>
                  <a:lnTo>
                    <a:pt x="506" y="175"/>
                  </a:lnTo>
                  <a:lnTo>
                    <a:pt x="533" y="166"/>
                  </a:lnTo>
                  <a:lnTo>
                    <a:pt x="543" y="147"/>
                  </a:lnTo>
                  <a:lnTo>
                    <a:pt x="543" y="92"/>
                  </a:lnTo>
                  <a:lnTo>
                    <a:pt x="478" y="28"/>
                  </a:lnTo>
                  <a:lnTo>
                    <a:pt x="405" y="1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217" name="Ardahan"/>
            <p:cNvSpPr>
              <a:spLocks/>
            </p:cNvSpPr>
            <p:nvPr/>
          </p:nvSpPr>
          <p:spPr bwMode="auto">
            <a:xfrm>
              <a:off x="4442331" y="1124374"/>
              <a:ext cx="260157" cy="274039"/>
            </a:xfrm>
            <a:custGeom>
              <a:avLst/>
              <a:gdLst/>
              <a:ahLst/>
              <a:cxnLst>
                <a:cxn ang="0">
                  <a:pos x="312" y="129"/>
                </a:cxn>
                <a:cxn ang="0">
                  <a:pos x="276" y="119"/>
                </a:cxn>
                <a:cxn ang="0">
                  <a:pos x="248" y="110"/>
                </a:cxn>
                <a:cxn ang="0">
                  <a:pos x="220" y="92"/>
                </a:cxn>
                <a:cxn ang="0">
                  <a:pos x="193" y="64"/>
                </a:cxn>
                <a:cxn ang="0">
                  <a:pos x="174" y="55"/>
                </a:cxn>
                <a:cxn ang="0">
                  <a:pos x="156" y="64"/>
                </a:cxn>
                <a:cxn ang="0">
                  <a:pos x="147" y="46"/>
                </a:cxn>
                <a:cxn ang="0">
                  <a:pos x="156" y="9"/>
                </a:cxn>
                <a:cxn ang="0">
                  <a:pos x="128" y="0"/>
                </a:cxn>
                <a:cxn ang="0">
                  <a:pos x="110" y="9"/>
                </a:cxn>
                <a:cxn ang="0">
                  <a:pos x="92" y="0"/>
                </a:cxn>
                <a:cxn ang="0">
                  <a:pos x="46" y="27"/>
                </a:cxn>
                <a:cxn ang="0">
                  <a:pos x="36" y="55"/>
                </a:cxn>
                <a:cxn ang="0">
                  <a:pos x="27" y="83"/>
                </a:cxn>
                <a:cxn ang="0">
                  <a:pos x="27" y="92"/>
                </a:cxn>
                <a:cxn ang="0">
                  <a:pos x="92" y="156"/>
                </a:cxn>
                <a:cxn ang="0">
                  <a:pos x="92" y="211"/>
                </a:cxn>
                <a:cxn ang="0">
                  <a:pos x="82" y="230"/>
                </a:cxn>
                <a:cxn ang="0">
                  <a:pos x="55" y="239"/>
                </a:cxn>
                <a:cxn ang="0">
                  <a:pos x="18" y="276"/>
                </a:cxn>
                <a:cxn ang="0">
                  <a:pos x="0" y="331"/>
                </a:cxn>
                <a:cxn ang="0">
                  <a:pos x="18" y="386"/>
                </a:cxn>
                <a:cxn ang="0">
                  <a:pos x="46" y="405"/>
                </a:cxn>
                <a:cxn ang="0">
                  <a:pos x="55" y="432"/>
                </a:cxn>
                <a:cxn ang="0">
                  <a:pos x="110" y="497"/>
                </a:cxn>
                <a:cxn ang="0">
                  <a:pos x="110" y="524"/>
                </a:cxn>
                <a:cxn ang="0">
                  <a:pos x="110" y="533"/>
                </a:cxn>
                <a:cxn ang="0">
                  <a:pos x="138" y="515"/>
                </a:cxn>
                <a:cxn ang="0">
                  <a:pos x="165" y="487"/>
                </a:cxn>
                <a:cxn ang="0">
                  <a:pos x="174" y="460"/>
                </a:cxn>
                <a:cxn ang="0">
                  <a:pos x="239" y="460"/>
                </a:cxn>
                <a:cxn ang="0">
                  <a:pos x="266" y="432"/>
                </a:cxn>
                <a:cxn ang="0">
                  <a:pos x="266" y="414"/>
                </a:cxn>
                <a:cxn ang="0">
                  <a:pos x="276" y="377"/>
                </a:cxn>
                <a:cxn ang="0">
                  <a:pos x="303" y="331"/>
                </a:cxn>
                <a:cxn ang="0">
                  <a:pos x="340" y="340"/>
                </a:cxn>
                <a:cxn ang="0">
                  <a:pos x="358" y="331"/>
                </a:cxn>
                <a:cxn ang="0">
                  <a:pos x="395" y="340"/>
                </a:cxn>
                <a:cxn ang="0">
                  <a:pos x="423" y="368"/>
                </a:cxn>
                <a:cxn ang="0">
                  <a:pos x="460" y="349"/>
                </a:cxn>
                <a:cxn ang="0">
                  <a:pos x="506" y="303"/>
                </a:cxn>
                <a:cxn ang="0">
                  <a:pos x="496" y="303"/>
                </a:cxn>
                <a:cxn ang="0">
                  <a:pos x="432" y="267"/>
                </a:cxn>
                <a:cxn ang="0">
                  <a:pos x="423" y="239"/>
                </a:cxn>
                <a:cxn ang="0">
                  <a:pos x="423" y="221"/>
                </a:cxn>
                <a:cxn ang="0">
                  <a:pos x="404" y="193"/>
                </a:cxn>
                <a:cxn ang="0">
                  <a:pos x="377" y="184"/>
                </a:cxn>
                <a:cxn ang="0">
                  <a:pos x="340" y="184"/>
                </a:cxn>
                <a:cxn ang="0">
                  <a:pos x="312" y="175"/>
                </a:cxn>
                <a:cxn ang="0">
                  <a:pos x="294" y="165"/>
                </a:cxn>
                <a:cxn ang="0">
                  <a:pos x="312" y="147"/>
                </a:cxn>
                <a:cxn ang="0">
                  <a:pos x="312" y="129"/>
                </a:cxn>
              </a:cxnLst>
              <a:rect l="0" t="0" r="r" b="b"/>
              <a:pathLst>
                <a:path w="506" h="533">
                  <a:moveTo>
                    <a:pt x="312" y="129"/>
                  </a:moveTo>
                  <a:lnTo>
                    <a:pt x="276" y="119"/>
                  </a:lnTo>
                  <a:lnTo>
                    <a:pt x="248" y="110"/>
                  </a:lnTo>
                  <a:lnTo>
                    <a:pt x="220" y="92"/>
                  </a:lnTo>
                  <a:lnTo>
                    <a:pt x="193" y="64"/>
                  </a:lnTo>
                  <a:lnTo>
                    <a:pt x="174" y="55"/>
                  </a:lnTo>
                  <a:lnTo>
                    <a:pt x="156" y="64"/>
                  </a:lnTo>
                  <a:lnTo>
                    <a:pt x="147" y="46"/>
                  </a:lnTo>
                  <a:lnTo>
                    <a:pt x="156" y="9"/>
                  </a:lnTo>
                  <a:lnTo>
                    <a:pt x="128" y="0"/>
                  </a:lnTo>
                  <a:lnTo>
                    <a:pt x="110" y="9"/>
                  </a:lnTo>
                  <a:lnTo>
                    <a:pt x="92" y="0"/>
                  </a:lnTo>
                  <a:lnTo>
                    <a:pt x="46" y="27"/>
                  </a:lnTo>
                  <a:lnTo>
                    <a:pt x="36" y="55"/>
                  </a:lnTo>
                  <a:lnTo>
                    <a:pt x="27" y="83"/>
                  </a:lnTo>
                  <a:lnTo>
                    <a:pt x="27" y="92"/>
                  </a:lnTo>
                  <a:lnTo>
                    <a:pt x="92" y="156"/>
                  </a:lnTo>
                  <a:lnTo>
                    <a:pt x="92" y="211"/>
                  </a:lnTo>
                  <a:lnTo>
                    <a:pt x="82" y="230"/>
                  </a:lnTo>
                  <a:lnTo>
                    <a:pt x="55" y="239"/>
                  </a:lnTo>
                  <a:lnTo>
                    <a:pt x="18" y="276"/>
                  </a:lnTo>
                  <a:lnTo>
                    <a:pt x="0" y="331"/>
                  </a:lnTo>
                  <a:lnTo>
                    <a:pt x="18" y="386"/>
                  </a:lnTo>
                  <a:lnTo>
                    <a:pt x="46" y="405"/>
                  </a:lnTo>
                  <a:lnTo>
                    <a:pt x="55" y="432"/>
                  </a:lnTo>
                  <a:lnTo>
                    <a:pt x="110" y="497"/>
                  </a:lnTo>
                  <a:lnTo>
                    <a:pt x="110" y="524"/>
                  </a:lnTo>
                  <a:lnTo>
                    <a:pt x="110" y="533"/>
                  </a:lnTo>
                  <a:lnTo>
                    <a:pt x="138" y="515"/>
                  </a:lnTo>
                  <a:lnTo>
                    <a:pt x="165" y="487"/>
                  </a:lnTo>
                  <a:lnTo>
                    <a:pt x="174" y="460"/>
                  </a:lnTo>
                  <a:lnTo>
                    <a:pt x="239" y="460"/>
                  </a:lnTo>
                  <a:lnTo>
                    <a:pt x="266" y="432"/>
                  </a:lnTo>
                  <a:lnTo>
                    <a:pt x="266" y="414"/>
                  </a:lnTo>
                  <a:lnTo>
                    <a:pt x="276" y="377"/>
                  </a:lnTo>
                  <a:lnTo>
                    <a:pt x="303" y="331"/>
                  </a:lnTo>
                  <a:lnTo>
                    <a:pt x="340" y="340"/>
                  </a:lnTo>
                  <a:lnTo>
                    <a:pt x="358" y="331"/>
                  </a:lnTo>
                  <a:lnTo>
                    <a:pt x="395" y="340"/>
                  </a:lnTo>
                  <a:lnTo>
                    <a:pt x="423" y="368"/>
                  </a:lnTo>
                  <a:lnTo>
                    <a:pt x="460" y="349"/>
                  </a:lnTo>
                  <a:lnTo>
                    <a:pt x="506" y="303"/>
                  </a:lnTo>
                  <a:lnTo>
                    <a:pt x="496" y="303"/>
                  </a:lnTo>
                  <a:lnTo>
                    <a:pt x="432" y="267"/>
                  </a:lnTo>
                  <a:lnTo>
                    <a:pt x="423" y="239"/>
                  </a:lnTo>
                  <a:lnTo>
                    <a:pt x="423" y="221"/>
                  </a:lnTo>
                  <a:lnTo>
                    <a:pt x="404" y="193"/>
                  </a:lnTo>
                  <a:lnTo>
                    <a:pt x="377" y="184"/>
                  </a:lnTo>
                  <a:lnTo>
                    <a:pt x="340" y="184"/>
                  </a:lnTo>
                  <a:lnTo>
                    <a:pt x="312" y="175"/>
                  </a:lnTo>
                  <a:lnTo>
                    <a:pt x="294" y="165"/>
                  </a:lnTo>
                  <a:lnTo>
                    <a:pt x="312" y="147"/>
                  </a:lnTo>
                  <a:lnTo>
                    <a:pt x="312" y="12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87" name="Antalya"/>
            <p:cNvSpPr>
              <a:spLocks/>
            </p:cNvSpPr>
            <p:nvPr/>
          </p:nvSpPr>
          <p:spPr bwMode="auto">
            <a:xfrm>
              <a:off x="1832022" y="2235440"/>
              <a:ext cx="723401" cy="359387"/>
            </a:xfrm>
            <a:custGeom>
              <a:avLst/>
              <a:gdLst/>
              <a:ahLst/>
              <a:cxnLst>
                <a:cxn ang="0">
                  <a:pos x="920" y="46"/>
                </a:cxn>
                <a:cxn ang="0">
                  <a:pos x="837" y="19"/>
                </a:cxn>
                <a:cxn ang="0">
                  <a:pos x="745" y="37"/>
                </a:cxn>
                <a:cxn ang="0">
                  <a:pos x="671" y="19"/>
                </a:cxn>
                <a:cxn ang="0">
                  <a:pos x="662" y="83"/>
                </a:cxn>
                <a:cxn ang="0">
                  <a:pos x="506" y="92"/>
                </a:cxn>
                <a:cxn ang="0">
                  <a:pos x="432" y="55"/>
                </a:cxn>
                <a:cxn ang="0">
                  <a:pos x="303" y="101"/>
                </a:cxn>
                <a:cxn ang="0">
                  <a:pos x="257" y="193"/>
                </a:cxn>
                <a:cxn ang="0">
                  <a:pos x="193" y="230"/>
                </a:cxn>
                <a:cxn ang="0">
                  <a:pos x="147" y="304"/>
                </a:cxn>
                <a:cxn ang="0">
                  <a:pos x="147" y="386"/>
                </a:cxn>
                <a:cxn ang="0">
                  <a:pos x="110" y="432"/>
                </a:cxn>
                <a:cxn ang="0">
                  <a:pos x="83" y="451"/>
                </a:cxn>
                <a:cxn ang="0">
                  <a:pos x="28" y="469"/>
                </a:cxn>
                <a:cxn ang="0">
                  <a:pos x="0" y="524"/>
                </a:cxn>
                <a:cxn ang="0">
                  <a:pos x="46" y="570"/>
                </a:cxn>
                <a:cxn ang="0">
                  <a:pos x="147" y="589"/>
                </a:cxn>
                <a:cxn ang="0">
                  <a:pos x="221" y="626"/>
                </a:cxn>
                <a:cxn ang="0">
                  <a:pos x="313" y="580"/>
                </a:cxn>
                <a:cxn ang="0">
                  <a:pos x="395" y="552"/>
                </a:cxn>
                <a:cxn ang="0">
                  <a:pos x="478" y="580"/>
                </a:cxn>
                <a:cxn ang="0">
                  <a:pos x="543" y="543"/>
                </a:cxn>
                <a:cxn ang="0">
                  <a:pos x="561" y="423"/>
                </a:cxn>
                <a:cxn ang="0">
                  <a:pos x="570" y="322"/>
                </a:cxn>
                <a:cxn ang="0">
                  <a:pos x="635" y="294"/>
                </a:cxn>
                <a:cxn ang="0">
                  <a:pos x="791" y="313"/>
                </a:cxn>
                <a:cxn ang="0">
                  <a:pos x="901" y="340"/>
                </a:cxn>
                <a:cxn ang="0">
                  <a:pos x="1104" y="460"/>
                </a:cxn>
                <a:cxn ang="0">
                  <a:pos x="1177" y="488"/>
                </a:cxn>
                <a:cxn ang="0">
                  <a:pos x="1269" y="626"/>
                </a:cxn>
                <a:cxn ang="0">
                  <a:pos x="1370" y="699"/>
                </a:cxn>
                <a:cxn ang="0">
                  <a:pos x="1389" y="690"/>
                </a:cxn>
                <a:cxn ang="0">
                  <a:pos x="1398" y="598"/>
                </a:cxn>
                <a:cxn ang="0">
                  <a:pos x="1352" y="460"/>
                </a:cxn>
                <a:cxn ang="0">
                  <a:pos x="1324" y="322"/>
                </a:cxn>
                <a:cxn ang="0">
                  <a:pos x="1260" y="285"/>
                </a:cxn>
                <a:cxn ang="0">
                  <a:pos x="1232" y="239"/>
                </a:cxn>
                <a:cxn ang="0">
                  <a:pos x="1122" y="129"/>
                </a:cxn>
              </a:cxnLst>
              <a:rect l="0" t="0" r="r" b="b"/>
              <a:pathLst>
                <a:path w="1407" h="699">
                  <a:moveTo>
                    <a:pt x="1085" y="74"/>
                  </a:moveTo>
                  <a:lnTo>
                    <a:pt x="920" y="46"/>
                  </a:lnTo>
                  <a:lnTo>
                    <a:pt x="883" y="0"/>
                  </a:lnTo>
                  <a:lnTo>
                    <a:pt x="837" y="19"/>
                  </a:lnTo>
                  <a:lnTo>
                    <a:pt x="791" y="28"/>
                  </a:lnTo>
                  <a:lnTo>
                    <a:pt x="745" y="37"/>
                  </a:lnTo>
                  <a:lnTo>
                    <a:pt x="717" y="19"/>
                  </a:lnTo>
                  <a:lnTo>
                    <a:pt x="671" y="19"/>
                  </a:lnTo>
                  <a:lnTo>
                    <a:pt x="662" y="19"/>
                  </a:lnTo>
                  <a:lnTo>
                    <a:pt x="662" y="83"/>
                  </a:lnTo>
                  <a:lnTo>
                    <a:pt x="644" y="101"/>
                  </a:lnTo>
                  <a:lnTo>
                    <a:pt x="506" y="92"/>
                  </a:lnTo>
                  <a:lnTo>
                    <a:pt x="478" y="55"/>
                  </a:lnTo>
                  <a:lnTo>
                    <a:pt x="432" y="55"/>
                  </a:lnTo>
                  <a:lnTo>
                    <a:pt x="414" y="65"/>
                  </a:lnTo>
                  <a:lnTo>
                    <a:pt x="303" y="101"/>
                  </a:lnTo>
                  <a:lnTo>
                    <a:pt x="276" y="129"/>
                  </a:lnTo>
                  <a:lnTo>
                    <a:pt x="257" y="193"/>
                  </a:lnTo>
                  <a:lnTo>
                    <a:pt x="221" y="230"/>
                  </a:lnTo>
                  <a:lnTo>
                    <a:pt x="193" y="230"/>
                  </a:lnTo>
                  <a:lnTo>
                    <a:pt x="193" y="267"/>
                  </a:lnTo>
                  <a:lnTo>
                    <a:pt x="147" y="304"/>
                  </a:lnTo>
                  <a:lnTo>
                    <a:pt x="138" y="340"/>
                  </a:lnTo>
                  <a:lnTo>
                    <a:pt x="147" y="386"/>
                  </a:lnTo>
                  <a:lnTo>
                    <a:pt x="129" y="432"/>
                  </a:lnTo>
                  <a:lnTo>
                    <a:pt x="110" y="432"/>
                  </a:lnTo>
                  <a:lnTo>
                    <a:pt x="92" y="460"/>
                  </a:lnTo>
                  <a:lnTo>
                    <a:pt x="83" y="451"/>
                  </a:lnTo>
                  <a:lnTo>
                    <a:pt x="37" y="451"/>
                  </a:lnTo>
                  <a:lnTo>
                    <a:pt x="28" y="469"/>
                  </a:lnTo>
                  <a:lnTo>
                    <a:pt x="18" y="506"/>
                  </a:lnTo>
                  <a:lnTo>
                    <a:pt x="0" y="524"/>
                  </a:lnTo>
                  <a:lnTo>
                    <a:pt x="28" y="561"/>
                  </a:lnTo>
                  <a:lnTo>
                    <a:pt x="46" y="570"/>
                  </a:lnTo>
                  <a:lnTo>
                    <a:pt x="74" y="570"/>
                  </a:lnTo>
                  <a:lnTo>
                    <a:pt x="147" y="589"/>
                  </a:lnTo>
                  <a:lnTo>
                    <a:pt x="166" y="616"/>
                  </a:lnTo>
                  <a:lnTo>
                    <a:pt x="221" y="626"/>
                  </a:lnTo>
                  <a:lnTo>
                    <a:pt x="276" y="598"/>
                  </a:lnTo>
                  <a:lnTo>
                    <a:pt x="313" y="580"/>
                  </a:lnTo>
                  <a:lnTo>
                    <a:pt x="359" y="580"/>
                  </a:lnTo>
                  <a:lnTo>
                    <a:pt x="395" y="552"/>
                  </a:lnTo>
                  <a:lnTo>
                    <a:pt x="432" y="552"/>
                  </a:lnTo>
                  <a:lnTo>
                    <a:pt x="478" y="580"/>
                  </a:lnTo>
                  <a:lnTo>
                    <a:pt x="487" y="607"/>
                  </a:lnTo>
                  <a:lnTo>
                    <a:pt x="543" y="543"/>
                  </a:lnTo>
                  <a:lnTo>
                    <a:pt x="533" y="506"/>
                  </a:lnTo>
                  <a:lnTo>
                    <a:pt x="561" y="423"/>
                  </a:lnTo>
                  <a:lnTo>
                    <a:pt x="561" y="377"/>
                  </a:lnTo>
                  <a:lnTo>
                    <a:pt x="570" y="322"/>
                  </a:lnTo>
                  <a:lnTo>
                    <a:pt x="607" y="294"/>
                  </a:lnTo>
                  <a:lnTo>
                    <a:pt x="635" y="294"/>
                  </a:lnTo>
                  <a:lnTo>
                    <a:pt x="745" y="294"/>
                  </a:lnTo>
                  <a:lnTo>
                    <a:pt x="791" y="313"/>
                  </a:lnTo>
                  <a:lnTo>
                    <a:pt x="864" y="322"/>
                  </a:lnTo>
                  <a:lnTo>
                    <a:pt x="901" y="340"/>
                  </a:lnTo>
                  <a:lnTo>
                    <a:pt x="910" y="359"/>
                  </a:lnTo>
                  <a:lnTo>
                    <a:pt x="1104" y="460"/>
                  </a:lnTo>
                  <a:lnTo>
                    <a:pt x="1159" y="478"/>
                  </a:lnTo>
                  <a:lnTo>
                    <a:pt x="1177" y="488"/>
                  </a:lnTo>
                  <a:lnTo>
                    <a:pt x="1269" y="598"/>
                  </a:lnTo>
                  <a:lnTo>
                    <a:pt x="1269" y="626"/>
                  </a:lnTo>
                  <a:lnTo>
                    <a:pt x="1324" y="681"/>
                  </a:lnTo>
                  <a:lnTo>
                    <a:pt x="1370" y="699"/>
                  </a:lnTo>
                  <a:lnTo>
                    <a:pt x="1380" y="699"/>
                  </a:lnTo>
                  <a:lnTo>
                    <a:pt x="1389" y="690"/>
                  </a:lnTo>
                  <a:lnTo>
                    <a:pt x="1389" y="626"/>
                  </a:lnTo>
                  <a:lnTo>
                    <a:pt x="1398" y="598"/>
                  </a:lnTo>
                  <a:lnTo>
                    <a:pt x="1407" y="524"/>
                  </a:lnTo>
                  <a:lnTo>
                    <a:pt x="1352" y="460"/>
                  </a:lnTo>
                  <a:lnTo>
                    <a:pt x="1334" y="423"/>
                  </a:lnTo>
                  <a:lnTo>
                    <a:pt x="1324" y="322"/>
                  </a:lnTo>
                  <a:lnTo>
                    <a:pt x="1260" y="313"/>
                  </a:lnTo>
                  <a:lnTo>
                    <a:pt x="1260" y="285"/>
                  </a:lnTo>
                  <a:lnTo>
                    <a:pt x="1269" y="248"/>
                  </a:lnTo>
                  <a:lnTo>
                    <a:pt x="1232" y="239"/>
                  </a:lnTo>
                  <a:lnTo>
                    <a:pt x="1168" y="156"/>
                  </a:lnTo>
                  <a:lnTo>
                    <a:pt x="1122" y="129"/>
                  </a:lnTo>
                  <a:lnTo>
                    <a:pt x="1085" y="7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  <a:p>
              <a:pPr algn="ctr"/>
              <a:endParaRPr lang="tr-TR" dirty="0"/>
            </a:p>
          </p:txBody>
        </p:sp>
        <p:sp>
          <p:nvSpPr>
            <p:cNvPr id="180" name="Ankara"/>
            <p:cNvSpPr>
              <a:spLocks/>
            </p:cNvSpPr>
            <p:nvPr/>
          </p:nvSpPr>
          <p:spPr bwMode="auto">
            <a:xfrm>
              <a:off x="2219687" y="1408182"/>
              <a:ext cx="638567" cy="515173"/>
            </a:xfrm>
            <a:custGeom>
              <a:avLst/>
              <a:gdLst/>
              <a:ahLst/>
              <a:cxnLst>
                <a:cxn ang="0">
                  <a:pos x="975" y="174"/>
                </a:cxn>
                <a:cxn ang="0">
                  <a:pos x="947" y="220"/>
                </a:cxn>
                <a:cxn ang="0">
                  <a:pos x="901" y="156"/>
                </a:cxn>
                <a:cxn ang="0">
                  <a:pos x="828" y="73"/>
                </a:cxn>
                <a:cxn ang="0">
                  <a:pos x="763" y="36"/>
                </a:cxn>
                <a:cxn ang="0">
                  <a:pos x="699" y="0"/>
                </a:cxn>
                <a:cxn ang="0">
                  <a:pos x="580" y="27"/>
                </a:cxn>
                <a:cxn ang="0">
                  <a:pos x="552" y="82"/>
                </a:cxn>
                <a:cxn ang="0">
                  <a:pos x="469" y="101"/>
                </a:cxn>
                <a:cxn ang="0">
                  <a:pos x="451" y="156"/>
                </a:cxn>
                <a:cxn ang="0">
                  <a:pos x="322" y="184"/>
                </a:cxn>
                <a:cxn ang="0">
                  <a:pos x="276" y="193"/>
                </a:cxn>
                <a:cxn ang="0">
                  <a:pos x="193" y="165"/>
                </a:cxn>
                <a:cxn ang="0">
                  <a:pos x="92" y="128"/>
                </a:cxn>
                <a:cxn ang="0">
                  <a:pos x="74" y="174"/>
                </a:cxn>
                <a:cxn ang="0">
                  <a:pos x="74" y="211"/>
                </a:cxn>
                <a:cxn ang="0">
                  <a:pos x="19" y="230"/>
                </a:cxn>
                <a:cxn ang="0">
                  <a:pos x="19" y="276"/>
                </a:cxn>
                <a:cxn ang="0">
                  <a:pos x="184" y="303"/>
                </a:cxn>
                <a:cxn ang="0">
                  <a:pos x="239" y="312"/>
                </a:cxn>
                <a:cxn ang="0">
                  <a:pos x="396" y="395"/>
                </a:cxn>
                <a:cxn ang="0">
                  <a:pos x="377" y="450"/>
                </a:cxn>
                <a:cxn ang="0">
                  <a:pos x="432" y="607"/>
                </a:cxn>
                <a:cxn ang="0">
                  <a:pos x="451" y="689"/>
                </a:cxn>
                <a:cxn ang="0">
                  <a:pos x="405" y="726"/>
                </a:cxn>
                <a:cxn ang="0">
                  <a:pos x="386" y="772"/>
                </a:cxn>
                <a:cxn ang="0">
                  <a:pos x="469" y="818"/>
                </a:cxn>
                <a:cxn ang="0">
                  <a:pos x="543" y="818"/>
                </a:cxn>
                <a:cxn ang="0">
                  <a:pos x="607" y="864"/>
                </a:cxn>
                <a:cxn ang="0">
                  <a:pos x="662" y="827"/>
                </a:cxn>
                <a:cxn ang="0">
                  <a:pos x="754" y="791"/>
                </a:cxn>
                <a:cxn ang="0">
                  <a:pos x="800" y="791"/>
                </a:cxn>
                <a:cxn ang="0">
                  <a:pos x="837" y="800"/>
                </a:cxn>
                <a:cxn ang="0">
                  <a:pos x="865" y="745"/>
                </a:cxn>
                <a:cxn ang="0">
                  <a:pos x="966" y="809"/>
                </a:cxn>
                <a:cxn ang="0">
                  <a:pos x="1003" y="837"/>
                </a:cxn>
                <a:cxn ang="0">
                  <a:pos x="984" y="919"/>
                </a:cxn>
                <a:cxn ang="0">
                  <a:pos x="1039" y="910"/>
                </a:cxn>
                <a:cxn ang="0">
                  <a:pos x="1058" y="984"/>
                </a:cxn>
                <a:cxn ang="0">
                  <a:pos x="1104" y="993"/>
                </a:cxn>
                <a:cxn ang="0">
                  <a:pos x="1141" y="993"/>
                </a:cxn>
                <a:cxn ang="0">
                  <a:pos x="1223" y="947"/>
                </a:cxn>
                <a:cxn ang="0">
                  <a:pos x="1233" y="919"/>
                </a:cxn>
                <a:cxn ang="0">
                  <a:pos x="1242" y="910"/>
                </a:cxn>
                <a:cxn ang="0">
                  <a:pos x="1076" y="754"/>
                </a:cxn>
                <a:cxn ang="0">
                  <a:pos x="1021" y="717"/>
                </a:cxn>
                <a:cxn ang="0">
                  <a:pos x="966" y="689"/>
                </a:cxn>
                <a:cxn ang="0">
                  <a:pos x="929" y="634"/>
                </a:cxn>
                <a:cxn ang="0">
                  <a:pos x="938" y="579"/>
                </a:cxn>
                <a:cxn ang="0">
                  <a:pos x="911" y="496"/>
                </a:cxn>
                <a:cxn ang="0">
                  <a:pos x="957" y="423"/>
                </a:cxn>
                <a:cxn ang="0">
                  <a:pos x="1021" y="368"/>
                </a:cxn>
                <a:cxn ang="0">
                  <a:pos x="1076" y="349"/>
                </a:cxn>
                <a:cxn ang="0">
                  <a:pos x="1067" y="294"/>
                </a:cxn>
                <a:cxn ang="0">
                  <a:pos x="1095" y="239"/>
                </a:cxn>
                <a:cxn ang="0">
                  <a:pos x="1141" y="211"/>
                </a:cxn>
                <a:cxn ang="0">
                  <a:pos x="1095" y="193"/>
                </a:cxn>
                <a:cxn ang="0">
                  <a:pos x="1003" y="174"/>
                </a:cxn>
              </a:cxnLst>
              <a:rect l="0" t="0" r="r" b="b"/>
              <a:pathLst>
                <a:path w="1242" h="1002">
                  <a:moveTo>
                    <a:pt x="1003" y="174"/>
                  </a:moveTo>
                  <a:lnTo>
                    <a:pt x="975" y="174"/>
                  </a:lnTo>
                  <a:lnTo>
                    <a:pt x="966" y="211"/>
                  </a:lnTo>
                  <a:lnTo>
                    <a:pt x="947" y="220"/>
                  </a:lnTo>
                  <a:lnTo>
                    <a:pt x="920" y="193"/>
                  </a:lnTo>
                  <a:lnTo>
                    <a:pt x="901" y="156"/>
                  </a:lnTo>
                  <a:lnTo>
                    <a:pt x="855" y="119"/>
                  </a:lnTo>
                  <a:lnTo>
                    <a:pt x="828" y="73"/>
                  </a:lnTo>
                  <a:lnTo>
                    <a:pt x="782" y="46"/>
                  </a:lnTo>
                  <a:lnTo>
                    <a:pt x="763" y="36"/>
                  </a:lnTo>
                  <a:lnTo>
                    <a:pt x="717" y="18"/>
                  </a:lnTo>
                  <a:lnTo>
                    <a:pt x="699" y="0"/>
                  </a:lnTo>
                  <a:lnTo>
                    <a:pt x="653" y="0"/>
                  </a:lnTo>
                  <a:lnTo>
                    <a:pt x="580" y="27"/>
                  </a:lnTo>
                  <a:lnTo>
                    <a:pt x="570" y="36"/>
                  </a:lnTo>
                  <a:lnTo>
                    <a:pt x="552" y="82"/>
                  </a:lnTo>
                  <a:lnTo>
                    <a:pt x="515" y="101"/>
                  </a:lnTo>
                  <a:lnTo>
                    <a:pt x="469" y="101"/>
                  </a:lnTo>
                  <a:lnTo>
                    <a:pt x="469" y="119"/>
                  </a:lnTo>
                  <a:lnTo>
                    <a:pt x="451" y="156"/>
                  </a:lnTo>
                  <a:lnTo>
                    <a:pt x="405" y="174"/>
                  </a:lnTo>
                  <a:lnTo>
                    <a:pt x="322" y="184"/>
                  </a:lnTo>
                  <a:lnTo>
                    <a:pt x="313" y="184"/>
                  </a:lnTo>
                  <a:lnTo>
                    <a:pt x="276" y="193"/>
                  </a:lnTo>
                  <a:lnTo>
                    <a:pt x="212" y="156"/>
                  </a:lnTo>
                  <a:lnTo>
                    <a:pt x="193" y="165"/>
                  </a:lnTo>
                  <a:lnTo>
                    <a:pt x="147" y="165"/>
                  </a:lnTo>
                  <a:lnTo>
                    <a:pt x="92" y="128"/>
                  </a:lnTo>
                  <a:lnTo>
                    <a:pt x="74" y="138"/>
                  </a:lnTo>
                  <a:lnTo>
                    <a:pt x="74" y="174"/>
                  </a:lnTo>
                  <a:lnTo>
                    <a:pt x="92" y="193"/>
                  </a:lnTo>
                  <a:lnTo>
                    <a:pt x="74" y="211"/>
                  </a:lnTo>
                  <a:lnTo>
                    <a:pt x="37" y="220"/>
                  </a:lnTo>
                  <a:lnTo>
                    <a:pt x="19" y="230"/>
                  </a:lnTo>
                  <a:lnTo>
                    <a:pt x="0" y="257"/>
                  </a:lnTo>
                  <a:lnTo>
                    <a:pt x="19" y="276"/>
                  </a:lnTo>
                  <a:lnTo>
                    <a:pt x="28" y="312"/>
                  </a:lnTo>
                  <a:lnTo>
                    <a:pt x="184" y="303"/>
                  </a:lnTo>
                  <a:lnTo>
                    <a:pt x="221" y="294"/>
                  </a:lnTo>
                  <a:lnTo>
                    <a:pt x="239" y="312"/>
                  </a:lnTo>
                  <a:lnTo>
                    <a:pt x="313" y="331"/>
                  </a:lnTo>
                  <a:lnTo>
                    <a:pt x="396" y="395"/>
                  </a:lnTo>
                  <a:lnTo>
                    <a:pt x="405" y="441"/>
                  </a:lnTo>
                  <a:lnTo>
                    <a:pt x="377" y="450"/>
                  </a:lnTo>
                  <a:lnTo>
                    <a:pt x="396" y="542"/>
                  </a:lnTo>
                  <a:lnTo>
                    <a:pt x="432" y="607"/>
                  </a:lnTo>
                  <a:lnTo>
                    <a:pt x="432" y="662"/>
                  </a:lnTo>
                  <a:lnTo>
                    <a:pt x="451" y="689"/>
                  </a:lnTo>
                  <a:lnTo>
                    <a:pt x="442" y="726"/>
                  </a:lnTo>
                  <a:lnTo>
                    <a:pt x="405" y="726"/>
                  </a:lnTo>
                  <a:lnTo>
                    <a:pt x="386" y="754"/>
                  </a:lnTo>
                  <a:lnTo>
                    <a:pt x="386" y="772"/>
                  </a:lnTo>
                  <a:lnTo>
                    <a:pt x="396" y="772"/>
                  </a:lnTo>
                  <a:lnTo>
                    <a:pt x="469" y="818"/>
                  </a:lnTo>
                  <a:lnTo>
                    <a:pt x="506" y="827"/>
                  </a:lnTo>
                  <a:lnTo>
                    <a:pt x="543" y="818"/>
                  </a:lnTo>
                  <a:lnTo>
                    <a:pt x="570" y="827"/>
                  </a:lnTo>
                  <a:lnTo>
                    <a:pt x="607" y="864"/>
                  </a:lnTo>
                  <a:lnTo>
                    <a:pt x="626" y="855"/>
                  </a:lnTo>
                  <a:lnTo>
                    <a:pt x="662" y="827"/>
                  </a:lnTo>
                  <a:lnTo>
                    <a:pt x="717" y="827"/>
                  </a:lnTo>
                  <a:lnTo>
                    <a:pt x="754" y="791"/>
                  </a:lnTo>
                  <a:lnTo>
                    <a:pt x="782" y="772"/>
                  </a:lnTo>
                  <a:lnTo>
                    <a:pt x="800" y="791"/>
                  </a:lnTo>
                  <a:lnTo>
                    <a:pt x="809" y="809"/>
                  </a:lnTo>
                  <a:lnTo>
                    <a:pt x="837" y="800"/>
                  </a:lnTo>
                  <a:lnTo>
                    <a:pt x="837" y="781"/>
                  </a:lnTo>
                  <a:lnTo>
                    <a:pt x="865" y="745"/>
                  </a:lnTo>
                  <a:lnTo>
                    <a:pt x="911" y="781"/>
                  </a:lnTo>
                  <a:lnTo>
                    <a:pt x="966" y="809"/>
                  </a:lnTo>
                  <a:lnTo>
                    <a:pt x="966" y="800"/>
                  </a:lnTo>
                  <a:lnTo>
                    <a:pt x="1003" y="837"/>
                  </a:lnTo>
                  <a:lnTo>
                    <a:pt x="993" y="873"/>
                  </a:lnTo>
                  <a:lnTo>
                    <a:pt x="984" y="919"/>
                  </a:lnTo>
                  <a:lnTo>
                    <a:pt x="1021" y="956"/>
                  </a:lnTo>
                  <a:lnTo>
                    <a:pt x="1039" y="910"/>
                  </a:lnTo>
                  <a:lnTo>
                    <a:pt x="1058" y="938"/>
                  </a:lnTo>
                  <a:lnTo>
                    <a:pt x="1058" y="984"/>
                  </a:lnTo>
                  <a:lnTo>
                    <a:pt x="1067" y="1002"/>
                  </a:lnTo>
                  <a:lnTo>
                    <a:pt x="1104" y="993"/>
                  </a:lnTo>
                  <a:lnTo>
                    <a:pt x="1122" y="993"/>
                  </a:lnTo>
                  <a:lnTo>
                    <a:pt x="1141" y="993"/>
                  </a:lnTo>
                  <a:lnTo>
                    <a:pt x="1187" y="975"/>
                  </a:lnTo>
                  <a:lnTo>
                    <a:pt x="1223" y="947"/>
                  </a:lnTo>
                  <a:lnTo>
                    <a:pt x="1233" y="929"/>
                  </a:lnTo>
                  <a:lnTo>
                    <a:pt x="1233" y="919"/>
                  </a:lnTo>
                  <a:lnTo>
                    <a:pt x="1233" y="910"/>
                  </a:lnTo>
                  <a:lnTo>
                    <a:pt x="1242" y="910"/>
                  </a:lnTo>
                  <a:lnTo>
                    <a:pt x="1177" y="855"/>
                  </a:lnTo>
                  <a:lnTo>
                    <a:pt x="1076" y="754"/>
                  </a:lnTo>
                  <a:lnTo>
                    <a:pt x="1039" y="735"/>
                  </a:lnTo>
                  <a:lnTo>
                    <a:pt x="1021" y="717"/>
                  </a:lnTo>
                  <a:lnTo>
                    <a:pt x="975" y="689"/>
                  </a:lnTo>
                  <a:lnTo>
                    <a:pt x="966" y="689"/>
                  </a:lnTo>
                  <a:lnTo>
                    <a:pt x="957" y="662"/>
                  </a:lnTo>
                  <a:lnTo>
                    <a:pt x="929" y="634"/>
                  </a:lnTo>
                  <a:lnTo>
                    <a:pt x="929" y="607"/>
                  </a:lnTo>
                  <a:lnTo>
                    <a:pt x="938" y="579"/>
                  </a:lnTo>
                  <a:lnTo>
                    <a:pt x="938" y="533"/>
                  </a:lnTo>
                  <a:lnTo>
                    <a:pt x="911" y="496"/>
                  </a:lnTo>
                  <a:lnTo>
                    <a:pt x="920" y="423"/>
                  </a:lnTo>
                  <a:lnTo>
                    <a:pt x="957" y="423"/>
                  </a:lnTo>
                  <a:lnTo>
                    <a:pt x="984" y="395"/>
                  </a:lnTo>
                  <a:lnTo>
                    <a:pt x="1021" y="368"/>
                  </a:lnTo>
                  <a:lnTo>
                    <a:pt x="1058" y="377"/>
                  </a:lnTo>
                  <a:lnTo>
                    <a:pt x="1076" y="349"/>
                  </a:lnTo>
                  <a:lnTo>
                    <a:pt x="1067" y="331"/>
                  </a:lnTo>
                  <a:lnTo>
                    <a:pt x="1067" y="294"/>
                  </a:lnTo>
                  <a:lnTo>
                    <a:pt x="1085" y="285"/>
                  </a:lnTo>
                  <a:lnTo>
                    <a:pt x="1095" y="239"/>
                  </a:lnTo>
                  <a:lnTo>
                    <a:pt x="1122" y="239"/>
                  </a:lnTo>
                  <a:lnTo>
                    <a:pt x="1141" y="211"/>
                  </a:lnTo>
                  <a:lnTo>
                    <a:pt x="1113" y="193"/>
                  </a:lnTo>
                  <a:lnTo>
                    <a:pt x="1095" y="193"/>
                  </a:lnTo>
                  <a:lnTo>
                    <a:pt x="1076" y="202"/>
                  </a:lnTo>
                  <a:lnTo>
                    <a:pt x="1003" y="17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192" name="Amasya"/>
            <p:cNvSpPr>
              <a:spLocks/>
            </p:cNvSpPr>
            <p:nvPr/>
          </p:nvSpPr>
          <p:spPr bwMode="auto">
            <a:xfrm>
              <a:off x="3047459" y="1327462"/>
              <a:ext cx="241134" cy="203601"/>
            </a:xfrm>
            <a:custGeom>
              <a:avLst/>
              <a:gdLst/>
              <a:ahLst/>
              <a:cxnLst>
                <a:cxn ang="0">
                  <a:pos x="377" y="46"/>
                </a:cxn>
                <a:cxn ang="0">
                  <a:pos x="358" y="92"/>
                </a:cxn>
                <a:cxn ang="0">
                  <a:pos x="349" y="102"/>
                </a:cxn>
                <a:cxn ang="0">
                  <a:pos x="331" y="111"/>
                </a:cxn>
                <a:cxn ang="0">
                  <a:pos x="285" y="102"/>
                </a:cxn>
                <a:cxn ang="0">
                  <a:pos x="257" y="92"/>
                </a:cxn>
                <a:cxn ang="0">
                  <a:pos x="211" y="83"/>
                </a:cxn>
                <a:cxn ang="0">
                  <a:pos x="184" y="83"/>
                </a:cxn>
                <a:cxn ang="0">
                  <a:pos x="174" y="65"/>
                </a:cxn>
                <a:cxn ang="0">
                  <a:pos x="147" y="19"/>
                </a:cxn>
                <a:cxn ang="0">
                  <a:pos x="128" y="19"/>
                </a:cxn>
                <a:cxn ang="0">
                  <a:pos x="119" y="56"/>
                </a:cxn>
                <a:cxn ang="0">
                  <a:pos x="101" y="46"/>
                </a:cxn>
                <a:cxn ang="0">
                  <a:pos x="101" y="28"/>
                </a:cxn>
                <a:cxn ang="0">
                  <a:pos x="92" y="10"/>
                </a:cxn>
                <a:cxn ang="0">
                  <a:pos x="73" y="0"/>
                </a:cxn>
                <a:cxn ang="0">
                  <a:pos x="27" y="0"/>
                </a:cxn>
                <a:cxn ang="0">
                  <a:pos x="27" y="28"/>
                </a:cxn>
                <a:cxn ang="0">
                  <a:pos x="9" y="37"/>
                </a:cxn>
                <a:cxn ang="0">
                  <a:pos x="0" y="56"/>
                </a:cxn>
                <a:cxn ang="0">
                  <a:pos x="18" y="83"/>
                </a:cxn>
                <a:cxn ang="0">
                  <a:pos x="18" y="102"/>
                </a:cxn>
                <a:cxn ang="0">
                  <a:pos x="9" y="148"/>
                </a:cxn>
                <a:cxn ang="0">
                  <a:pos x="27" y="175"/>
                </a:cxn>
                <a:cxn ang="0">
                  <a:pos x="55" y="212"/>
                </a:cxn>
                <a:cxn ang="0">
                  <a:pos x="92" y="212"/>
                </a:cxn>
                <a:cxn ang="0">
                  <a:pos x="101" y="239"/>
                </a:cxn>
                <a:cxn ang="0">
                  <a:pos x="92" y="331"/>
                </a:cxn>
                <a:cxn ang="0">
                  <a:pos x="73" y="350"/>
                </a:cxn>
                <a:cxn ang="0">
                  <a:pos x="73" y="368"/>
                </a:cxn>
                <a:cxn ang="0">
                  <a:pos x="92" y="396"/>
                </a:cxn>
                <a:cxn ang="0">
                  <a:pos x="165" y="396"/>
                </a:cxn>
                <a:cxn ang="0">
                  <a:pos x="184" y="387"/>
                </a:cxn>
                <a:cxn ang="0">
                  <a:pos x="220" y="377"/>
                </a:cxn>
                <a:cxn ang="0">
                  <a:pos x="239" y="359"/>
                </a:cxn>
                <a:cxn ang="0">
                  <a:pos x="220" y="331"/>
                </a:cxn>
                <a:cxn ang="0">
                  <a:pos x="239" y="295"/>
                </a:cxn>
                <a:cxn ang="0">
                  <a:pos x="276" y="276"/>
                </a:cxn>
                <a:cxn ang="0">
                  <a:pos x="340" y="295"/>
                </a:cxn>
                <a:cxn ang="0">
                  <a:pos x="358" y="313"/>
                </a:cxn>
                <a:cxn ang="0">
                  <a:pos x="386" y="285"/>
                </a:cxn>
                <a:cxn ang="0">
                  <a:pos x="413" y="276"/>
                </a:cxn>
                <a:cxn ang="0">
                  <a:pos x="423" y="221"/>
                </a:cxn>
                <a:cxn ang="0">
                  <a:pos x="450" y="221"/>
                </a:cxn>
                <a:cxn ang="0">
                  <a:pos x="469" y="203"/>
                </a:cxn>
                <a:cxn ang="0">
                  <a:pos x="441" y="184"/>
                </a:cxn>
                <a:cxn ang="0">
                  <a:pos x="441" y="166"/>
                </a:cxn>
                <a:cxn ang="0">
                  <a:pos x="450" y="74"/>
                </a:cxn>
                <a:cxn ang="0">
                  <a:pos x="432" y="65"/>
                </a:cxn>
                <a:cxn ang="0">
                  <a:pos x="413" y="28"/>
                </a:cxn>
                <a:cxn ang="0">
                  <a:pos x="395" y="28"/>
                </a:cxn>
                <a:cxn ang="0">
                  <a:pos x="377" y="46"/>
                </a:cxn>
              </a:cxnLst>
              <a:rect l="0" t="0" r="r" b="b"/>
              <a:pathLst>
                <a:path w="469" h="396">
                  <a:moveTo>
                    <a:pt x="377" y="46"/>
                  </a:moveTo>
                  <a:lnTo>
                    <a:pt x="358" y="92"/>
                  </a:lnTo>
                  <a:lnTo>
                    <a:pt x="349" y="102"/>
                  </a:lnTo>
                  <a:lnTo>
                    <a:pt x="331" y="111"/>
                  </a:lnTo>
                  <a:lnTo>
                    <a:pt x="285" y="102"/>
                  </a:lnTo>
                  <a:lnTo>
                    <a:pt x="257" y="92"/>
                  </a:lnTo>
                  <a:lnTo>
                    <a:pt x="211" y="83"/>
                  </a:lnTo>
                  <a:lnTo>
                    <a:pt x="184" y="83"/>
                  </a:lnTo>
                  <a:lnTo>
                    <a:pt x="174" y="65"/>
                  </a:lnTo>
                  <a:lnTo>
                    <a:pt x="147" y="19"/>
                  </a:lnTo>
                  <a:lnTo>
                    <a:pt x="128" y="19"/>
                  </a:lnTo>
                  <a:lnTo>
                    <a:pt x="119" y="56"/>
                  </a:lnTo>
                  <a:lnTo>
                    <a:pt x="101" y="46"/>
                  </a:lnTo>
                  <a:lnTo>
                    <a:pt x="101" y="28"/>
                  </a:lnTo>
                  <a:lnTo>
                    <a:pt x="92" y="10"/>
                  </a:lnTo>
                  <a:lnTo>
                    <a:pt x="73" y="0"/>
                  </a:lnTo>
                  <a:lnTo>
                    <a:pt x="27" y="0"/>
                  </a:lnTo>
                  <a:lnTo>
                    <a:pt x="27" y="28"/>
                  </a:lnTo>
                  <a:lnTo>
                    <a:pt x="9" y="37"/>
                  </a:lnTo>
                  <a:lnTo>
                    <a:pt x="0" y="56"/>
                  </a:lnTo>
                  <a:lnTo>
                    <a:pt x="18" y="83"/>
                  </a:lnTo>
                  <a:lnTo>
                    <a:pt x="18" y="102"/>
                  </a:lnTo>
                  <a:lnTo>
                    <a:pt x="9" y="148"/>
                  </a:lnTo>
                  <a:lnTo>
                    <a:pt x="27" y="175"/>
                  </a:lnTo>
                  <a:lnTo>
                    <a:pt x="55" y="212"/>
                  </a:lnTo>
                  <a:lnTo>
                    <a:pt x="92" y="212"/>
                  </a:lnTo>
                  <a:lnTo>
                    <a:pt x="101" y="239"/>
                  </a:lnTo>
                  <a:lnTo>
                    <a:pt x="92" y="331"/>
                  </a:lnTo>
                  <a:lnTo>
                    <a:pt x="73" y="350"/>
                  </a:lnTo>
                  <a:lnTo>
                    <a:pt x="73" y="368"/>
                  </a:lnTo>
                  <a:lnTo>
                    <a:pt x="92" y="396"/>
                  </a:lnTo>
                  <a:lnTo>
                    <a:pt x="165" y="396"/>
                  </a:lnTo>
                  <a:lnTo>
                    <a:pt x="184" y="387"/>
                  </a:lnTo>
                  <a:lnTo>
                    <a:pt x="220" y="377"/>
                  </a:lnTo>
                  <a:lnTo>
                    <a:pt x="239" y="359"/>
                  </a:lnTo>
                  <a:lnTo>
                    <a:pt x="220" y="331"/>
                  </a:lnTo>
                  <a:lnTo>
                    <a:pt x="239" y="295"/>
                  </a:lnTo>
                  <a:lnTo>
                    <a:pt x="276" y="276"/>
                  </a:lnTo>
                  <a:lnTo>
                    <a:pt x="340" y="295"/>
                  </a:lnTo>
                  <a:lnTo>
                    <a:pt x="358" y="313"/>
                  </a:lnTo>
                  <a:lnTo>
                    <a:pt x="386" y="285"/>
                  </a:lnTo>
                  <a:lnTo>
                    <a:pt x="413" y="276"/>
                  </a:lnTo>
                  <a:lnTo>
                    <a:pt x="423" y="221"/>
                  </a:lnTo>
                  <a:lnTo>
                    <a:pt x="450" y="221"/>
                  </a:lnTo>
                  <a:lnTo>
                    <a:pt x="469" y="203"/>
                  </a:lnTo>
                  <a:lnTo>
                    <a:pt x="441" y="184"/>
                  </a:lnTo>
                  <a:lnTo>
                    <a:pt x="441" y="166"/>
                  </a:lnTo>
                  <a:lnTo>
                    <a:pt x="450" y="74"/>
                  </a:lnTo>
                  <a:lnTo>
                    <a:pt x="432" y="65"/>
                  </a:lnTo>
                  <a:lnTo>
                    <a:pt x="413" y="28"/>
                  </a:lnTo>
                  <a:lnTo>
                    <a:pt x="395" y="28"/>
                  </a:lnTo>
                  <a:lnTo>
                    <a:pt x="377" y="4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184" name="Aksaray"/>
            <p:cNvSpPr>
              <a:spLocks/>
            </p:cNvSpPr>
            <p:nvPr/>
          </p:nvSpPr>
          <p:spPr bwMode="auto">
            <a:xfrm>
              <a:off x="2664421" y="1880681"/>
              <a:ext cx="278666" cy="241134"/>
            </a:xfrm>
            <a:custGeom>
              <a:avLst/>
              <a:gdLst/>
              <a:ahLst/>
              <a:cxnLst>
                <a:cxn ang="0">
                  <a:pos x="368" y="0"/>
                </a:cxn>
                <a:cxn ang="0">
                  <a:pos x="368" y="10"/>
                </a:cxn>
                <a:cxn ang="0">
                  <a:pos x="358" y="28"/>
                </a:cxn>
                <a:cxn ang="0">
                  <a:pos x="349" y="37"/>
                </a:cxn>
                <a:cxn ang="0">
                  <a:pos x="322" y="56"/>
                </a:cxn>
                <a:cxn ang="0">
                  <a:pos x="276" y="74"/>
                </a:cxn>
                <a:cxn ang="0">
                  <a:pos x="257" y="74"/>
                </a:cxn>
                <a:cxn ang="0">
                  <a:pos x="239" y="74"/>
                </a:cxn>
                <a:cxn ang="0">
                  <a:pos x="202" y="83"/>
                </a:cxn>
                <a:cxn ang="0">
                  <a:pos x="202" y="102"/>
                </a:cxn>
                <a:cxn ang="0">
                  <a:pos x="184" y="129"/>
                </a:cxn>
                <a:cxn ang="0">
                  <a:pos x="156" y="157"/>
                </a:cxn>
                <a:cxn ang="0">
                  <a:pos x="119" y="120"/>
                </a:cxn>
                <a:cxn ang="0">
                  <a:pos x="92" y="129"/>
                </a:cxn>
                <a:cxn ang="0">
                  <a:pos x="92" y="138"/>
                </a:cxn>
                <a:cxn ang="0">
                  <a:pos x="55" y="157"/>
                </a:cxn>
                <a:cxn ang="0">
                  <a:pos x="9" y="203"/>
                </a:cxn>
                <a:cxn ang="0">
                  <a:pos x="0" y="267"/>
                </a:cxn>
                <a:cxn ang="0">
                  <a:pos x="9" y="304"/>
                </a:cxn>
                <a:cxn ang="0">
                  <a:pos x="55" y="331"/>
                </a:cxn>
                <a:cxn ang="0">
                  <a:pos x="46" y="387"/>
                </a:cxn>
                <a:cxn ang="0">
                  <a:pos x="64" y="423"/>
                </a:cxn>
                <a:cxn ang="0">
                  <a:pos x="110" y="423"/>
                </a:cxn>
                <a:cxn ang="0">
                  <a:pos x="156" y="469"/>
                </a:cxn>
                <a:cxn ang="0">
                  <a:pos x="193" y="460"/>
                </a:cxn>
                <a:cxn ang="0">
                  <a:pos x="248" y="460"/>
                </a:cxn>
                <a:cxn ang="0">
                  <a:pos x="285" y="469"/>
                </a:cxn>
                <a:cxn ang="0">
                  <a:pos x="358" y="405"/>
                </a:cxn>
                <a:cxn ang="0">
                  <a:pos x="386" y="368"/>
                </a:cxn>
                <a:cxn ang="0">
                  <a:pos x="469" y="341"/>
                </a:cxn>
                <a:cxn ang="0">
                  <a:pos x="515" y="313"/>
                </a:cxn>
                <a:cxn ang="0">
                  <a:pos x="515" y="285"/>
                </a:cxn>
                <a:cxn ang="0">
                  <a:pos x="542" y="276"/>
                </a:cxn>
                <a:cxn ang="0">
                  <a:pos x="496" y="194"/>
                </a:cxn>
                <a:cxn ang="0">
                  <a:pos x="487" y="138"/>
                </a:cxn>
                <a:cxn ang="0">
                  <a:pos x="423" y="83"/>
                </a:cxn>
                <a:cxn ang="0">
                  <a:pos x="414" y="46"/>
                </a:cxn>
                <a:cxn ang="0">
                  <a:pos x="386" y="28"/>
                </a:cxn>
                <a:cxn ang="0">
                  <a:pos x="368" y="0"/>
                </a:cxn>
              </a:cxnLst>
              <a:rect l="0" t="0" r="r" b="b"/>
              <a:pathLst>
                <a:path w="542" h="469">
                  <a:moveTo>
                    <a:pt x="368" y="0"/>
                  </a:moveTo>
                  <a:lnTo>
                    <a:pt x="368" y="10"/>
                  </a:lnTo>
                  <a:lnTo>
                    <a:pt x="358" y="28"/>
                  </a:lnTo>
                  <a:lnTo>
                    <a:pt x="349" y="37"/>
                  </a:lnTo>
                  <a:lnTo>
                    <a:pt x="322" y="56"/>
                  </a:lnTo>
                  <a:lnTo>
                    <a:pt x="276" y="74"/>
                  </a:lnTo>
                  <a:lnTo>
                    <a:pt x="257" y="74"/>
                  </a:lnTo>
                  <a:lnTo>
                    <a:pt x="239" y="74"/>
                  </a:lnTo>
                  <a:lnTo>
                    <a:pt x="202" y="83"/>
                  </a:lnTo>
                  <a:lnTo>
                    <a:pt x="202" y="102"/>
                  </a:lnTo>
                  <a:lnTo>
                    <a:pt x="184" y="129"/>
                  </a:lnTo>
                  <a:lnTo>
                    <a:pt x="156" y="157"/>
                  </a:lnTo>
                  <a:lnTo>
                    <a:pt x="119" y="120"/>
                  </a:lnTo>
                  <a:lnTo>
                    <a:pt x="92" y="129"/>
                  </a:lnTo>
                  <a:lnTo>
                    <a:pt x="92" y="138"/>
                  </a:lnTo>
                  <a:lnTo>
                    <a:pt x="55" y="157"/>
                  </a:lnTo>
                  <a:lnTo>
                    <a:pt x="9" y="203"/>
                  </a:lnTo>
                  <a:lnTo>
                    <a:pt x="0" y="267"/>
                  </a:lnTo>
                  <a:lnTo>
                    <a:pt x="9" y="304"/>
                  </a:lnTo>
                  <a:lnTo>
                    <a:pt x="55" y="331"/>
                  </a:lnTo>
                  <a:lnTo>
                    <a:pt x="46" y="387"/>
                  </a:lnTo>
                  <a:lnTo>
                    <a:pt x="64" y="423"/>
                  </a:lnTo>
                  <a:lnTo>
                    <a:pt x="110" y="423"/>
                  </a:lnTo>
                  <a:lnTo>
                    <a:pt x="156" y="469"/>
                  </a:lnTo>
                  <a:lnTo>
                    <a:pt x="193" y="460"/>
                  </a:lnTo>
                  <a:lnTo>
                    <a:pt x="248" y="460"/>
                  </a:lnTo>
                  <a:lnTo>
                    <a:pt x="285" y="469"/>
                  </a:lnTo>
                  <a:lnTo>
                    <a:pt x="358" y="405"/>
                  </a:lnTo>
                  <a:lnTo>
                    <a:pt x="386" y="368"/>
                  </a:lnTo>
                  <a:lnTo>
                    <a:pt x="469" y="341"/>
                  </a:lnTo>
                  <a:lnTo>
                    <a:pt x="515" y="313"/>
                  </a:lnTo>
                  <a:lnTo>
                    <a:pt x="515" y="285"/>
                  </a:lnTo>
                  <a:lnTo>
                    <a:pt x="542" y="276"/>
                  </a:lnTo>
                  <a:lnTo>
                    <a:pt x="496" y="194"/>
                  </a:lnTo>
                  <a:lnTo>
                    <a:pt x="487" y="138"/>
                  </a:lnTo>
                  <a:lnTo>
                    <a:pt x="423" y="83"/>
                  </a:lnTo>
                  <a:lnTo>
                    <a:pt x="414" y="46"/>
                  </a:lnTo>
                  <a:lnTo>
                    <a:pt x="386" y="28"/>
                  </a:lnTo>
                  <a:lnTo>
                    <a:pt x="368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223" name="Ağrı"/>
            <p:cNvSpPr>
              <a:spLocks/>
            </p:cNvSpPr>
            <p:nvPr/>
          </p:nvSpPr>
          <p:spPr bwMode="auto">
            <a:xfrm>
              <a:off x="4446959" y="1526436"/>
              <a:ext cx="467871" cy="278666"/>
            </a:xfrm>
            <a:custGeom>
              <a:avLst/>
              <a:gdLst/>
              <a:ahLst/>
              <a:cxnLst>
                <a:cxn ang="0">
                  <a:pos x="460" y="55"/>
                </a:cxn>
                <a:cxn ang="0">
                  <a:pos x="414" y="0"/>
                </a:cxn>
                <a:cxn ang="0">
                  <a:pos x="349" y="9"/>
                </a:cxn>
                <a:cxn ang="0">
                  <a:pos x="211" y="64"/>
                </a:cxn>
                <a:cxn ang="0">
                  <a:pos x="147" y="73"/>
                </a:cxn>
                <a:cxn ang="0">
                  <a:pos x="92" y="82"/>
                </a:cxn>
                <a:cxn ang="0">
                  <a:pos x="55" y="101"/>
                </a:cxn>
                <a:cxn ang="0">
                  <a:pos x="9" y="128"/>
                </a:cxn>
                <a:cxn ang="0">
                  <a:pos x="46" y="147"/>
                </a:cxn>
                <a:cxn ang="0">
                  <a:pos x="110" y="184"/>
                </a:cxn>
                <a:cxn ang="0">
                  <a:pos x="119" y="276"/>
                </a:cxn>
                <a:cxn ang="0">
                  <a:pos x="138" y="331"/>
                </a:cxn>
                <a:cxn ang="0">
                  <a:pos x="202" y="404"/>
                </a:cxn>
                <a:cxn ang="0">
                  <a:pos x="202" y="459"/>
                </a:cxn>
                <a:cxn ang="0">
                  <a:pos x="211" y="542"/>
                </a:cxn>
                <a:cxn ang="0">
                  <a:pos x="313" y="524"/>
                </a:cxn>
                <a:cxn ang="0">
                  <a:pos x="331" y="478"/>
                </a:cxn>
                <a:cxn ang="0">
                  <a:pos x="395" y="432"/>
                </a:cxn>
                <a:cxn ang="0">
                  <a:pos x="368" y="367"/>
                </a:cxn>
                <a:cxn ang="0">
                  <a:pos x="349" y="340"/>
                </a:cxn>
                <a:cxn ang="0">
                  <a:pos x="414" y="303"/>
                </a:cxn>
                <a:cxn ang="0">
                  <a:pos x="515" y="331"/>
                </a:cxn>
                <a:cxn ang="0">
                  <a:pos x="561" y="340"/>
                </a:cxn>
                <a:cxn ang="0">
                  <a:pos x="625" y="294"/>
                </a:cxn>
                <a:cxn ang="0">
                  <a:pos x="708" y="294"/>
                </a:cxn>
                <a:cxn ang="0">
                  <a:pos x="763" y="285"/>
                </a:cxn>
                <a:cxn ang="0">
                  <a:pos x="828" y="294"/>
                </a:cxn>
                <a:cxn ang="0">
                  <a:pos x="892" y="257"/>
                </a:cxn>
                <a:cxn ang="0">
                  <a:pos x="883" y="119"/>
                </a:cxn>
                <a:cxn ang="0">
                  <a:pos x="883" y="101"/>
                </a:cxn>
                <a:cxn ang="0">
                  <a:pos x="708" y="119"/>
                </a:cxn>
                <a:cxn ang="0">
                  <a:pos x="662" y="92"/>
                </a:cxn>
                <a:cxn ang="0">
                  <a:pos x="552" y="73"/>
                </a:cxn>
                <a:cxn ang="0">
                  <a:pos x="497" y="110"/>
                </a:cxn>
                <a:cxn ang="0">
                  <a:pos x="460" y="92"/>
                </a:cxn>
              </a:cxnLst>
              <a:rect l="0" t="0" r="r" b="b"/>
              <a:pathLst>
                <a:path w="910" h="542">
                  <a:moveTo>
                    <a:pt x="460" y="92"/>
                  </a:moveTo>
                  <a:lnTo>
                    <a:pt x="460" y="55"/>
                  </a:lnTo>
                  <a:lnTo>
                    <a:pt x="441" y="18"/>
                  </a:lnTo>
                  <a:lnTo>
                    <a:pt x="414" y="0"/>
                  </a:lnTo>
                  <a:lnTo>
                    <a:pt x="405" y="9"/>
                  </a:lnTo>
                  <a:lnTo>
                    <a:pt x="349" y="9"/>
                  </a:lnTo>
                  <a:lnTo>
                    <a:pt x="313" y="18"/>
                  </a:lnTo>
                  <a:lnTo>
                    <a:pt x="211" y="64"/>
                  </a:lnTo>
                  <a:lnTo>
                    <a:pt x="184" y="73"/>
                  </a:lnTo>
                  <a:lnTo>
                    <a:pt x="147" y="73"/>
                  </a:lnTo>
                  <a:lnTo>
                    <a:pt x="119" y="55"/>
                  </a:lnTo>
                  <a:lnTo>
                    <a:pt x="92" y="82"/>
                  </a:lnTo>
                  <a:lnTo>
                    <a:pt x="73" y="92"/>
                  </a:lnTo>
                  <a:lnTo>
                    <a:pt x="55" y="101"/>
                  </a:lnTo>
                  <a:lnTo>
                    <a:pt x="0" y="101"/>
                  </a:lnTo>
                  <a:lnTo>
                    <a:pt x="9" y="128"/>
                  </a:lnTo>
                  <a:lnTo>
                    <a:pt x="18" y="147"/>
                  </a:lnTo>
                  <a:lnTo>
                    <a:pt x="46" y="147"/>
                  </a:lnTo>
                  <a:lnTo>
                    <a:pt x="73" y="156"/>
                  </a:lnTo>
                  <a:lnTo>
                    <a:pt x="110" y="184"/>
                  </a:lnTo>
                  <a:lnTo>
                    <a:pt x="119" y="230"/>
                  </a:lnTo>
                  <a:lnTo>
                    <a:pt x="119" y="276"/>
                  </a:lnTo>
                  <a:lnTo>
                    <a:pt x="110" y="294"/>
                  </a:lnTo>
                  <a:lnTo>
                    <a:pt x="138" y="331"/>
                  </a:lnTo>
                  <a:lnTo>
                    <a:pt x="193" y="395"/>
                  </a:lnTo>
                  <a:lnTo>
                    <a:pt x="202" y="404"/>
                  </a:lnTo>
                  <a:lnTo>
                    <a:pt x="211" y="441"/>
                  </a:lnTo>
                  <a:lnTo>
                    <a:pt x="202" y="459"/>
                  </a:lnTo>
                  <a:lnTo>
                    <a:pt x="202" y="533"/>
                  </a:lnTo>
                  <a:lnTo>
                    <a:pt x="211" y="542"/>
                  </a:lnTo>
                  <a:lnTo>
                    <a:pt x="303" y="542"/>
                  </a:lnTo>
                  <a:lnTo>
                    <a:pt x="313" y="524"/>
                  </a:lnTo>
                  <a:lnTo>
                    <a:pt x="331" y="515"/>
                  </a:lnTo>
                  <a:lnTo>
                    <a:pt x="331" y="478"/>
                  </a:lnTo>
                  <a:lnTo>
                    <a:pt x="340" y="450"/>
                  </a:lnTo>
                  <a:lnTo>
                    <a:pt x="395" y="432"/>
                  </a:lnTo>
                  <a:lnTo>
                    <a:pt x="395" y="395"/>
                  </a:lnTo>
                  <a:lnTo>
                    <a:pt x="368" y="367"/>
                  </a:lnTo>
                  <a:lnTo>
                    <a:pt x="340" y="358"/>
                  </a:lnTo>
                  <a:lnTo>
                    <a:pt x="349" y="340"/>
                  </a:lnTo>
                  <a:lnTo>
                    <a:pt x="386" y="340"/>
                  </a:lnTo>
                  <a:lnTo>
                    <a:pt x="414" y="303"/>
                  </a:lnTo>
                  <a:lnTo>
                    <a:pt x="487" y="294"/>
                  </a:lnTo>
                  <a:lnTo>
                    <a:pt x="515" y="331"/>
                  </a:lnTo>
                  <a:lnTo>
                    <a:pt x="533" y="340"/>
                  </a:lnTo>
                  <a:lnTo>
                    <a:pt x="561" y="340"/>
                  </a:lnTo>
                  <a:lnTo>
                    <a:pt x="598" y="303"/>
                  </a:lnTo>
                  <a:lnTo>
                    <a:pt x="625" y="294"/>
                  </a:lnTo>
                  <a:lnTo>
                    <a:pt x="662" y="294"/>
                  </a:lnTo>
                  <a:lnTo>
                    <a:pt x="708" y="294"/>
                  </a:lnTo>
                  <a:lnTo>
                    <a:pt x="736" y="285"/>
                  </a:lnTo>
                  <a:lnTo>
                    <a:pt x="763" y="285"/>
                  </a:lnTo>
                  <a:lnTo>
                    <a:pt x="800" y="276"/>
                  </a:lnTo>
                  <a:lnTo>
                    <a:pt x="828" y="294"/>
                  </a:lnTo>
                  <a:lnTo>
                    <a:pt x="864" y="276"/>
                  </a:lnTo>
                  <a:lnTo>
                    <a:pt x="892" y="257"/>
                  </a:lnTo>
                  <a:lnTo>
                    <a:pt x="883" y="174"/>
                  </a:lnTo>
                  <a:lnTo>
                    <a:pt x="883" y="119"/>
                  </a:lnTo>
                  <a:lnTo>
                    <a:pt x="910" y="101"/>
                  </a:lnTo>
                  <a:lnTo>
                    <a:pt x="883" y="101"/>
                  </a:lnTo>
                  <a:lnTo>
                    <a:pt x="837" y="119"/>
                  </a:lnTo>
                  <a:lnTo>
                    <a:pt x="708" y="119"/>
                  </a:lnTo>
                  <a:lnTo>
                    <a:pt x="680" y="128"/>
                  </a:lnTo>
                  <a:lnTo>
                    <a:pt x="662" y="92"/>
                  </a:lnTo>
                  <a:lnTo>
                    <a:pt x="616" y="110"/>
                  </a:lnTo>
                  <a:lnTo>
                    <a:pt x="552" y="73"/>
                  </a:lnTo>
                  <a:lnTo>
                    <a:pt x="506" y="73"/>
                  </a:lnTo>
                  <a:lnTo>
                    <a:pt x="497" y="110"/>
                  </a:lnTo>
                  <a:lnTo>
                    <a:pt x="478" y="110"/>
                  </a:lnTo>
                  <a:lnTo>
                    <a:pt x="460" y="9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50" name="Afyon"/>
            <p:cNvSpPr>
              <a:spLocks/>
            </p:cNvSpPr>
            <p:nvPr/>
          </p:nvSpPr>
          <p:spPr bwMode="auto">
            <a:xfrm>
              <a:off x="1945648" y="1762427"/>
              <a:ext cx="439593" cy="373784"/>
            </a:xfrm>
            <a:custGeom>
              <a:avLst/>
              <a:gdLst/>
              <a:ahLst/>
              <a:cxnLst>
                <a:cxn ang="0">
                  <a:pos x="818" y="92"/>
                </a:cxn>
                <a:cxn ang="0">
                  <a:pos x="745" y="102"/>
                </a:cxn>
                <a:cxn ang="0">
                  <a:pos x="708" y="56"/>
                </a:cxn>
                <a:cxn ang="0">
                  <a:pos x="699" y="10"/>
                </a:cxn>
                <a:cxn ang="0">
                  <a:pos x="662" y="0"/>
                </a:cxn>
                <a:cxn ang="0">
                  <a:pos x="634" y="28"/>
                </a:cxn>
                <a:cxn ang="0">
                  <a:pos x="607" y="28"/>
                </a:cxn>
                <a:cxn ang="0">
                  <a:pos x="561" y="56"/>
                </a:cxn>
                <a:cxn ang="0">
                  <a:pos x="542" y="37"/>
                </a:cxn>
                <a:cxn ang="0">
                  <a:pos x="506" y="37"/>
                </a:cxn>
                <a:cxn ang="0">
                  <a:pos x="469" y="74"/>
                </a:cxn>
                <a:cxn ang="0">
                  <a:pos x="404" y="74"/>
                </a:cxn>
                <a:cxn ang="0">
                  <a:pos x="377" y="46"/>
                </a:cxn>
                <a:cxn ang="0">
                  <a:pos x="368" y="28"/>
                </a:cxn>
                <a:cxn ang="0">
                  <a:pos x="340" y="19"/>
                </a:cxn>
                <a:cxn ang="0">
                  <a:pos x="322" y="56"/>
                </a:cxn>
                <a:cxn ang="0">
                  <a:pos x="266" y="65"/>
                </a:cxn>
                <a:cxn ang="0">
                  <a:pos x="266" y="102"/>
                </a:cxn>
                <a:cxn ang="0">
                  <a:pos x="193" y="221"/>
                </a:cxn>
                <a:cxn ang="0">
                  <a:pos x="156" y="240"/>
                </a:cxn>
                <a:cxn ang="0">
                  <a:pos x="119" y="249"/>
                </a:cxn>
                <a:cxn ang="0">
                  <a:pos x="119" y="258"/>
                </a:cxn>
                <a:cxn ang="0">
                  <a:pos x="110" y="286"/>
                </a:cxn>
                <a:cxn ang="0">
                  <a:pos x="64" y="350"/>
                </a:cxn>
                <a:cxn ang="0">
                  <a:pos x="55" y="387"/>
                </a:cxn>
                <a:cxn ang="0">
                  <a:pos x="46" y="387"/>
                </a:cxn>
                <a:cxn ang="0">
                  <a:pos x="82" y="396"/>
                </a:cxn>
                <a:cxn ang="0">
                  <a:pos x="110" y="414"/>
                </a:cxn>
                <a:cxn ang="0">
                  <a:pos x="119" y="451"/>
                </a:cxn>
                <a:cxn ang="0">
                  <a:pos x="147" y="497"/>
                </a:cxn>
                <a:cxn ang="0">
                  <a:pos x="147" y="525"/>
                </a:cxn>
                <a:cxn ang="0">
                  <a:pos x="55" y="598"/>
                </a:cxn>
                <a:cxn ang="0">
                  <a:pos x="18" y="617"/>
                </a:cxn>
                <a:cxn ang="0">
                  <a:pos x="0" y="644"/>
                </a:cxn>
                <a:cxn ang="0">
                  <a:pos x="9" y="681"/>
                </a:cxn>
                <a:cxn ang="0">
                  <a:pos x="46" y="718"/>
                </a:cxn>
                <a:cxn ang="0">
                  <a:pos x="82" y="727"/>
                </a:cxn>
                <a:cxn ang="0">
                  <a:pos x="128" y="727"/>
                </a:cxn>
                <a:cxn ang="0">
                  <a:pos x="165" y="718"/>
                </a:cxn>
                <a:cxn ang="0">
                  <a:pos x="211" y="690"/>
                </a:cxn>
                <a:cxn ang="0">
                  <a:pos x="220" y="644"/>
                </a:cxn>
                <a:cxn ang="0">
                  <a:pos x="220" y="607"/>
                </a:cxn>
                <a:cxn ang="0">
                  <a:pos x="257" y="607"/>
                </a:cxn>
                <a:cxn ang="0">
                  <a:pos x="414" y="497"/>
                </a:cxn>
                <a:cxn ang="0">
                  <a:pos x="460" y="506"/>
                </a:cxn>
                <a:cxn ang="0">
                  <a:pos x="496" y="442"/>
                </a:cxn>
                <a:cxn ang="0">
                  <a:pos x="579" y="368"/>
                </a:cxn>
                <a:cxn ang="0">
                  <a:pos x="643" y="396"/>
                </a:cxn>
                <a:cxn ang="0">
                  <a:pos x="653" y="396"/>
                </a:cxn>
                <a:cxn ang="0">
                  <a:pos x="680" y="405"/>
                </a:cxn>
                <a:cxn ang="0">
                  <a:pos x="708" y="396"/>
                </a:cxn>
                <a:cxn ang="0">
                  <a:pos x="763" y="350"/>
                </a:cxn>
                <a:cxn ang="0">
                  <a:pos x="800" y="313"/>
                </a:cxn>
                <a:cxn ang="0">
                  <a:pos x="800" y="267"/>
                </a:cxn>
                <a:cxn ang="0">
                  <a:pos x="827" y="212"/>
                </a:cxn>
                <a:cxn ang="0">
                  <a:pos x="855" y="184"/>
                </a:cxn>
                <a:cxn ang="0">
                  <a:pos x="855" y="166"/>
                </a:cxn>
                <a:cxn ang="0">
                  <a:pos x="837" y="138"/>
                </a:cxn>
                <a:cxn ang="0">
                  <a:pos x="846" y="111"/>
                </a:cxn>
                <a:cxn ang="0">
                  <a:pos x="818" y="92"/>
                </a:cxn>
              </a:cxnLst>
              <a:rect l="0" t="0" r="r" b="b"/>
              <a:pathLst>
                <a:path w="855" h="727">
                  <a:moveTo>
                    <a:pt x="818" y="92"/>
                  </a:moveTo>
                  <a:lnTo>
                    <a:pt x="745" y="102"/>
                  </a:lnTo>
                  <a:lnTo>
                    <a:pt x="708" y="56"/>
                  </a:lnTo>
                  <a:lnTo>
                    <a:pt x="699" y="10"/>
                  </a:lnTo>
                  <a:lnTo>
                    <a:pt x="662" y="0"/>
                  </a:lnTo>
                  <a:lnTo>
                    <a:pt x="634" y="28"/>
                  </a:lnTo>
                  <a:lnTo>
                    <a:pt x="607" y="28"/>
                  </a:lnTo>
                  <a:lnTo>
                    <a:pt x="561" y="56"/>
                  </a:lnTo>
                  <a:lnTo>
                    <a:pt x="542" y="37"/>
                  </a:lnTo>
                  <a:lnTo>
                    <a:pt x="506" y="37"/>
                  </a:lnTo>
                  <a:lnTo>
                    <a:pt x="469" y="74"/>
                  </a:lnTo>
                  <a:lnTo>
                    <a:pt x="404" y="74"/>
                  </a:lnTo>
                  <a:lnTo>
                    <a:pt x="377" y="46"/>
                  </a:lnTo>
                  <a:lnTo>
                    <a:pt x="368" y="28"/>
                  </a:lnTo>
                  <a:lnTo>
                    <a:pt x="340" y="19"/>
                  </a:lnTo>
                  <a:lnTo>
                    <a:pt x="322" y="56"/>
                  </a:lnTo>
                  <a:lnTo>
                    <a:pt x="266" y="65"/>
                  </a:lnTo>
                  <a:lnTo>
                    <a:pt x="266" y="102"/>
                  </a:lnTo>
                  <a:lnTo>
                    <a:pt x="193" y="221"/>
                  </a:lnTo>
                  <a:lnTo>
                    <a:pt x="156" y="240"/>
                  </a:lnTo>
                  <a:lnTo>
                    <a:pt x="119" y="249"/>
                  </a:lnTo>
                  <a:lnTo>
                    <a:pt x="119" y="258"/>
                  </a:lnTo>
                  <a:lnTo>
                    <a:pt x="110" y="286"/>
                  </a:lnTo>
                  <a:lnTo>
                    <a:pt x="64" y="350"/>
                  </a:lnTo>
                  <a:lnTo>
                    <a:pt x="55" y="387"/>
                  </a:lnTo>
                  <a:lnTo>
                    <a:pt x="46" y="387"/>
                  </a:lnTo>
                  <a:lnTo>
                    <a:pt x="82" y="396"/>
                  </a:lnTo>
                  <a:lnTo>
                    <a:pt x="110" y="414"/>
                  </a:lnTo>
                  <a:lnTo>
                    <a:pt x="119" y="451"/>
                  </a:lnTo>
                  <a:lnTo>
                    <a:pt x="147" y="497"/>
                  </a:lnTo>
                  <a:lnTo>
                    <a:pt x="147" y="525"/>
                  </a:lnTo>
                  <a:lnTo>
                    <a:pt x="55" y="598"/>
                  </a:lnTo>
                  <a:lnTo>
                    <a:pt x="18" y="617"/>
                  </a:lnTo>
                  <a:lnTo>
                    <a:pt x="0" y="644"/>
                  </a:lnTo>
                  <a:lnTo>
                    <a:pt x="9" y="681"/>
                  </a:lnTo>
                  <a:lnTo>
                    <a:pt x="46" y="718"/>
                  </a:lnTo>
                  <a:lnTo>
                    <a:pt x="82" y="727"/>
                  </a:lnTo>
                  <a:lnTo>
                    <a:pt x="128" y="727"/>
                  </a:lnTo>
                  <a:lnTo>
                    <a:pt x="165" y="718"/>
                  </a:lnTo>
                  <a:lnTo>
                    <a:pt x="211" y="690"/>
                  </a:lnTo>
                  <a:lnTo>
                    <a:pt x="220" y="644"/>
                  </a:lnTo>
                  <a:lnTo>
                    <a:pt x="220" y="607"/>
                  </a:lnTo>
                  <a:lnTo>
                    <a:pt x="257" y="607"/>
                  </a:lnTo>
                  <a:lnTo>
                    <a:pt x="414" y="497"/>
                  </a:lnTo>
                  <a:lnTo>
                    <a:pt x="460" y="506"/>
                  </a:lnTo>
                  <a:lnTo>
                    <a:pt x="496" y="442"/>
                  </a:lnTo>
                  <a:lnTo>
                    <a:pt x="579" y="368"/>
                  </a:lnTo>
                  <a:lnTo>
                    <a:pt x="643" y="396"/>
                  </a:lnTo>
                  <a:lnTo>
                    <a:pt x="653" y="396"/>
                  </a:lnTo>
                  <a:lnTo>
                    <a:pt x="680" y="405"/>
                  </a:lnTo>
                  <a:lnTo>
                    <a:pt x="708" y="396"/>
                  </a:lnTo>
                  <a:lnTo>
                    <a:pt x="763" y="350"/>
                  </a:lnTo>
                  <a:lnTo>
                    <a:pt x="800" y="313"/>
                  </a:lnTo>
                  <a:lnTo>
                    <a:pt x="800" y="267"/>
                  </a:lnTo>
                  <a:lnTo>
                    <a:pt x="827" y="212"/>
                  </a:lnTo>
                  <a:lnTo>
                    <a:pt x="855" y="184"/>
                  </a:lnTo>
                  <a:lnTo>
                    <a:pt x="855" y="166"/>
                  </a:lnTo>
                  <a:lnTo>
                    <a:pt x="837" y="138"/>
                  </a:lnTo>
                  <a:lnTo>
                    <a:pt x="846" y="111"/>
                  </a:lnTo>
                  <a:lnTo>
                    <a:pt x="818" y="9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tr-TR" dirty="0"/>
                <a:t>                                </a:t>
              </a:r>
            </a:p>
          </p:txBody>
        </p:sp>
        <p:sp>
          <p:nvSpPr>
            <p:cNvPr id="205" name="Adıyaman"/>
            <p:cNvSpPr>
              <a:spLocks/>
            </p:cNvSpPr>
            <p:nvPr/>
          </p:nvSpPr>
          <p:spPr bwMode="auto">
            <a:xfrm>
              <a:off x="3482425" y="2027212"/>
              <a:ext cx="373269" cy="217998"/>
            </a:xfrm>
            <a:custGeom>
              <a:avLst/>
              <a:gdLst/>
              <a:ahLst/>
              <a:cxnLst>
                <a:cxn ang="0">
                  <a:pos x="469" y="46"/>
                </a:cxn>
                <a:cxn ang="0">
                  <a:pos x="478" y="19"/>
                </a:cxn>
                <a:cxn ang="0">
                  <a:pos x="469" y="0"/>
                </a:cxn>
                <a:cxn ang="0">
                  <a:pos x="441" y="10"/>
                </a:cxn>
                <a:cxn ang="0">
                  <a:pos x="395" y="19"/>
                </a:cxn>
                <a:cxn ang="0">
                  <a:pos x="386" y="37"/>
                </a:cxn>
                <a:cxn ang="0">
                  <a:pos x="368" y="83"/>
                </a:cxn>
                <a:cxn ang="0">
                  <a:pos x="322" y="111"/>
                </a:cxn>
                <a:cxn ang="0">
                  <a:pos x="312" y="129"/>
                </a:cxn>
                <a:cxn ang="0">
                  <a:pos x="294" y="166"/>
                </a:cxn>
                <a:cxn ang="0">
                  <a:pos x="266" y="184"/>
                </a:cxn>
                <a:cxn ang="0">
                  <a:pos x="248" y="184"/>
                </a:cxn>
                <a:cxn ang="0">
                  <a:pos x="220" y="157"/>
                </a:cxn>
                <a:cxn ang="0">
                  <a:pos x="202" y="157"/>
                </a:cxn>
                <a:cxn ang="0">
                  <a:pos x="156" y="184"/>
                </a:cxn>
                <a:cxn ang="0">
                  <a:pos x="110" y="203"/>
                </a:cxn>
                <a:cxn ang="0">
                  <a:pos x="92" y="194"/>
                </a:cxn>
                <a:cxn ang="0">
                  <a:pos x="73" y="230"/>
                </a:cxn>
                <a:cxn ang="0">
                  <a:pos x="0" y="295"/>
                </a:cxn>
                <a:cxn ang="0">
                  <a:pos x="0" y="341"/>
                </a:cxn>
                <a:cxn ang="0">
                  <a:pos x="101" y="424"/>
                </a:cxn>
                <a:cxn ang="0">
                  <a:pos x="147" y="405"/>
                </a:cxn>
                <a:cxn ang="0">
                  <a:pos x="174" y="405"/>
                </a:cxn>
                <a:cxn ang="0">
                  <a:pos x="202" y="405"/>
                </a:cxn>
                <a:cxn ang="0">
                  <a:pos x="211" y="424"/>
                </a:cxn>
                <a:cxn ang="0">
                  <a:pos x="276" y="414"/>
                </a:cxn>
                <a:cxn ang="0">
                  <a:pos x="377" y="424"/>
                </a:cxn>
                <a:cxn ang="0">
                  <a:pos x="506" y="359"/>
                </a:cxn>
                <a:cxn ang="0">
                  <a:pos x="552" y="313"/>
                </a:cxn>
                <a:cxn ang="0">
                  <a:pos x="588" y="258"/>
                </a:cxn>
                <a:cxn ang="0">
                  <a:pos x="653" y="148"/>
                </a:cxn>
                <a:cxn ang="0">
                  <a:pos x="689" y="111"/>
                </a:cxn>
                <a:cxn ang="0">
                  <a:pos x="726" y="102"/>
                </a:cxn>
                <a:cxn ang="0">
                  <a:pos x="726" y="19"/>
                </a:cxn>
                <a:cxn ang="0">
                  <a:pos x="680" y="19"/>
                </a:cxn>
                <a:cxn ang="0">
                  <a:pos x="662" y="46"/>
                </a:cxn>
                <a:cxn ang="0">
                  <a:pos x="634" y="46"/>
                </a:cxn>
                <a:cxn ang="0">
                  <a:pos x="616" y="74"/>
                </a:cxn>
                <a:cxn ang="0">
                  <a:pos x="570" y="74"/>
                </a:cxn>
                <a:cxn ang="0">
                  <a:pos x="552" y="83"/>
                </a:cxn>
                <a:cxn ang="0">
                  <a:pos x="515" y="65"/>
                </a:cxn>
                <a:cxn ang="0">
                  <a:pos x="487" y="74"/>
                </a:cxn>
                <a:cxn ang="0">
                  <a:pos x="469" y="46"/>
                </a:cxn>
              </a:cxnLst>
              <a:rect l="0" t="0" r="r" b="b"/>
              <a:pathLst>
                <a:path w="726" h="424">
                  <a:moveTo>
                    <a:pt x="469" y="46"/>
                  </a:moveTo>
                  <a:lnTo>
                    <a:pt x="478" y="19"/>
                  </a:lnTo>
                  <a:lnTo>
                    <a:pt x="469" y="0"/>
                  </a:lnTo>
                  <a:lnTo>
                    <a:pt x="441" y="10"/>
                  </a:lnTo>
                  <a:lnTo>
                    <a:pt x="395" y="19"/>
                  </a:lnTo>
                  <a:lnTo>
                    <a:pt x="386" y="37"/>
                  </a:lnTo>
                  <a:lnTo>
                    <a:pt x="368" y="83"/>
                  </a:lnTo>
                  <a:lnTo>
                    <a:pt x="322" y="111"/>
                  </a:lnTo>
                  <a:lnTo>
                    <a:pt x="312" y="129"/>
                  </a:lnTo>
                  <a:lnTo>
                    <a:pt x="294" y="166"/>
                  </a:lnTo>
                  <a:lnTo>
                    <a:pt x="266" y="184"/>
                  </a:lnTo>
                  <a:lnTo>
                    <a:pt x="248" y="184"/>
                  </a:lnTo>
                  <a:lnTo>
                    <a:pt x="220" y="157"/>
                  </a:lnTo>
                  <a:lnTo>
                    <a:pt x="202" y="157"/>
                  </a:lnTo>
                  <a:lnTo>
                    <a:pt x="156" y="184"/>
                  </a:lnTo>
                  <a:lnTo>
                    <a:pt x="110" y="203"/>
                  </a:lnTo>
                  <a:lnTo>
                    <a:pt x="92" y="194"/>
                  </a:lnTo>
                  <a:lnTo>
                    <a:pt x="73" y="230"/>
                  </a:lnTo>
                  <a:lnTo>
                    <a:pt x="0" y="295"/>
                  </a:lnTo>
                  <a:lnTo>
                    <a:pt x="0" y="341"/>
                  </a:lnTo>
                  <a:lnTo>
                    <a:pt x="101" y="424"/>
                  </a:lnTo>
                  <a:lnTo>
                    <a:pt x="147" y="405"/>
                  </a:lnTo>
                  <a:lnTo>
                    <a:pt x="174" y="405"/>
                  </a:lnTo>
                  <a:lnTo>
                    <a:pt x="202" y="405"/>
                  </a:lnTo>
                  <a:lnTo>
                    <a:pt x="211" y="424"/>
                  </a:lnTo>
                  <a:lnTo>
                    <a:pt x="276" y="414"/>
                  </a:lnTo>
                  <a:lnTo>
                    <a:pt x="377" y="424"/>
                  </a:lnTo>
                  <a:lnTo>
                    <a:pt x="506" y="359"/>
                  </a:lnTo>
                  <a:lnTo>
                    <a:pt x="552" y="313"/>
                  </a:lnTo>
                  <a:lnTo>
                    <a:pt x="588" y="258"/>
                  </a:lnTo>
                  <a:lnTo>
                    <a:pt x="653" y="148"/>
                  </a:lnTo>
                  <a:lnTo>
                    <a:pt x="689" y="111"/>
                  </a:lnTo>
                  <a:lnTo>
                    <a:pt x="726" y="102"/>
                  </a:lnTo>
                  <a:lnTo>
                    <a:pt x="726" y="19"/>
                  </a:lnTo>
                  <a:lnTo>
                    <a:pt x="680" y="19"/>
                  </a:lnTo>
                  <a:lnTo>
                    <a:pt x="662" y="46"/>
                  </a:lnTo>
                  <a:lnTo>
                    <a:pt x="634" y="46"/>
                  </a:lnTo>
                  <a:lnTo>
                    <a:pt x="616" y="74"/>
                  </a:lnTo>
                  <a:lnTo>
                    <a:pt x="570" y="74"/>
                  </a:lnTo>
                  <a:lnTo>
                    <a:pt x="552" y="83"/>
                  </a:lnTo>
                  <a:lnTo>
                    <a:pt x="515" y="65"/>
                  </a:lnTo>
                  <a:lnTo>
                    <a:pt x="487" y="74"/>
                  </a:lnTo>
                  <a:lnTo>
                    <a:pt x="469" y="4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196" name="Adana"/>
            <p:cNvSpPr>
              <a:spLocks/>
            </p:cNvSpPr>
            <p:nvPr/>
          </p:nvSpPr>
          <p:spPr bwMode="auto">
            <a:xfrm>
              <a:off x="3004785" y="1980425"/>
              <a:ext cx="297690" cy="519800"/>
            </a:xfrm>
            <a:custGeom>
              <a:avLst/>
              <a:gdLst/>
              <a:ahLst/>
              <a:cxnLst>
                <a:cxn ang="0">
                  <a:pos x="524" y="248"/>
                </a:cxn>
                <a:cxn ang="0">
                  <a:pos x="552" y="101"/>
                </a:cxn>
                <a:cxn ang="0">
                  <a:pos x="579" y="64"/>
                </a:cxn>
                <a:cxn ang="0">
                  <a:pos x="533" y="0"/>
                </a:cxn>
                <a:cxn ang="0">
                  <a:pos x="496" y="18"/>
                </a:cxn>
                <a:cxn ang="0">
                  <a:pos x="450" y="45"/>
                </a:cxn>
                <a:cxn ang="0">
                  <a:pos x="404" y="165"/>
                </a:cxn>
                <a:cxn ang="0">
                  <a:pos x="322" y="229"/>
                </a:cxn>
                <a:cxn ang="0">
                  <a:pos x="285" y="275"/>
                </a:cxn>
                <a:cxn ang="0">
                  <a:pos x="248" y="285"/>
                </a:cxn>
                <a:cxn ang="0">
                  <a:pos x="239" y="303"/>
                </a:cxn>
                <a:cxn ang="0">
                  <a:pos x="184" y="303"/>
                </a:cxn>
                <a:cxn ang="0">
                  <a:pos x="165" y="285"/>
                </a:cxn>
                <a:cxn ang="0">
                  <a:pos x="147" y="303"/>
                </a:cxn>
                <a:cxn ang="0">
                  <a:pos x="156" y="321"/>
                </a:cxn>
                <a:cxn ang="0">
                  <a:pos x="156" y="340"/>
                </a:cxn>
                <a:cxn ang="0">
                  <a:pos x="147" y="358"/>
                </a:cxn>
                <a:cxn ang="0">
                  <a:pos x="110" y="404"/>
                </a:cxn>
                <a:cxn ang="0">
                  <a:pos x="73" y="413"/>
                </a:cxn>
                <a:cxn ang="0">
                  <a:pos x="37" y="395"/>
                </a:cxn>
                <a:cxn ang="0">
                  <a:pos x="18" y="395"/>
                </a:cxn>
                <a:cxn ang="0">
                  <a:pos x="9" y="404"/>
                </a:cxn>
                <a:cxn ang="0">
                  <a:pos x="9" y="423"/>
                </a:cxn>
                <a:cxn ang="0">
                  <a:pos x="9" y="450"/>
                </a:cxn>
                <a:cxn ang="0">
                  <a:pos x="18" y="487"/>
                </a:cxn>
                <a:cxn ang="0">
                  <a:pos x="18" y="515"/>
                </a:cxn>
                <a:cxn ang="0">
                  <a:pos x="0" y="542"/>
                </a:cxn>
                <a:cxn ang="0">
                  <a:pos x="27" y="607"/>
                </a:cxn>
                <a:cxn ang="0">
                  <a:pos x="55" y="634"/>
                </a:cxn>
                <a:cxn ang="0">
                  <a:pos x="55" y="708"/>
                </a:cxn>
                <a:cxn ang="0">
                  <a:pos x="101" y="717"/>
                </a:cxn>
                <a:cxn ang="0">
                  <a:pos x="119" y="726"/>
                </a:cxn>
                <a:cxn ang="0">
                  <a:pos x="101" y="827"/>
                </a:cxn>
                <a:cxn ang="0">
                  <a:pos x="73" y="882"/>
                </a:cxn>
                <a:cxn ang="0">
                  <a:pos x="138" y="928"/>
                </a:cxn>
                <a:cxn ang="0">
                  <a:pos x="202" y="956"/>
                </a:cxn>
                <a:cxn ang="0">
                  <a:pos x="248" y="1011"/>
                </a:cxn>
                <a:cxn ang="0">
                  <a:pos x="276" y="974"/>
                </a:cxn>
                <a:cxn ang="0">
                  <a:pos x="303" y="938"/>
                </a:cxn>
                <a:cxn ang="0">
                  <a:pos x="276" y="928"/>
                </a:cxn>
                <a:cxn ang="0">
                  <a:pos x="276" y="910"/>
                </a:cxn>
                <a:cxn ang="0">
                  <a:pos x="331" y="901"/>
                </a:cxn>
                <a:cxn ang="0">
                  <a:pos x="331" y="892"/>
                </a:cxn>
                <a:cxn ang="0">
                  <a:pos x="340" y="855"/>
                </a:cxn>
                <a:cxn ang="0">
                  <a:pos x="404" y="763"/>
                </a:cxn>
                <a:cxn ang="0">
                  <a:pos x="386" y="735"/>
                </a:cxn>
                <a:cxn ang="0">
                  <a:pos x="404" y="689"/>
                </a:cxn>
                <a:cxn ang="0">
                  <a:pos x="404" y="662"/>
                </a:cxn>
                <a:cxn ang="0">
                  <a:pos x="368" y="662"/>
                </a:cxn>
                <a:cxn ang="0">
                  <a:pos x="386" y="570"/>
                </a:cxn>
                <a:cxn ang="0">
                  <a:pos x="368" y="551"/>
                </a:cxn>
                <a:cxn ang="0">
                  <a:pos x="368" y="515"/>
                </a:cxn>
                <a:cxn ang="0">
                  <a:pos x="414" y="450"/>
                </a:cxn>
                <a:cxn ang="0">
                  <a:pos x="469" y="386"/>
                </a:cxn>
                <a:cxn ang="0">
                  <a:pos x="496" y="377"/>
                </a:cxn>
                <a:cxn ang="0">
                  <a:pos x="496" y="331"/>
                </a:cxn>
                <a:cxn ang="0">
                  <a:pos x="524" y="248"/>
                </a:cxn>
              </a:cxnLst>
              <a:rect l="0" t="0" r="r" b="b"/>
              <a:pathLst>
                <a:path w="579" h="1011">
                  <a:moveTo>
                    <a:pt x="524" y="248"/>
                  </a:moveTo>
                  <a:lnTo>
                    <a:pt x="552" y="101"/>
                  </a:lnTo>
                  <a:lnTo>
                    <a:pt x="579" y="64"/>
                  </a:lnTo>
                  <a:lnTo>
                    <a:pt x="533" y="0"/>
                  </a:lnTo>
                  <a:lnTo>
                    <a:pt x="496" y="18"/>
                  </a:lnTo>
                  <a:lnTo>
                    <a:pt x="450" y="45"/>
                  </a:lnTo>
                  <a:lnTo>
                    <a:pt x="404" y="165"/>
                  </a:lnTo>
                  <a:lnTo>
                    <a:pt x="322" y="229"/>
                  </a:lnTo>
                  <a:lnTo>
                    <a:pt x="285" y="275"/>
                  </a:lnTo>
                  <a:lnTo>
                    <a:pt x="248" y="285"/>
                  </a:lnTo>
                  <a:lnTo>
                    <a:pt x="239" y="303"/>
                  </a:lnTo>
                  <a:lnTo>
                    <a:pt x="184" y="303"/>
                  </a:lnTo>
                  <a:lnTo>
                    <a:pt x="165" y="285"/>
                  </a:lnTo>
                  <a:lnTo>
                    <a:pt x="147" y="303"/>
                  </a:lnTo>
                  <a:lnTo>
                    <a:pt x="156" y="321"/>
                  </a:lnTo>
                  <a:lnTo>
                    <a:pt x="156" y="340"/>
                  </a:lnTo>
                  <a:lnTo>
                    <a:pt x="147" y="358"/>
                  </a:lnTo>
                  <a:lnTo>
                    <a:pt x="110" y="404"/>
                  </a:lnTo>
                  <a:lnTo>
                    <a:pt x="73" y="413"/>
                  </a:lnTo>
                  <a:lnTo>
                    <a:pt x="37" y="395"/>
                  </a:lnTo>
                  <a:lnTo>
                    <a:pt x="18" y="395"/>
                  </a:lnTo>
                  <a:lnTo>
                    <a:pt x="9" y="404"/>
                  </a:lnTo>
                  <a:lnTo>
                    <a:pt x="9" y="423"/>
                  </a:lnTo>
                  <a:lnTo>
                    <a:pt x="9" y="450"/>
                  </a:lnTo>
                  <a:lnTo>
                    <a:pt x="18" y="487"/>
                  </a:lnTo>
                  <a:lnTo>
                    <a:pt x="18" y="515"/>
                  </a:lnTo>
                  <a:lnTo>
                    <a:pt x="0" y="542"/>
                  </a:lnTo>
                  <a:lnTo>
                    <a:pt x="27" y="607"/>
                  </a:lnTo>
                  <a:lnTo>
                    <a:pt x="55" y="634"/>
                  </a:lnTo>
                  <a:lnTo>
                    <a:pt x="55" y="708"/>
                  </a:lnTo>
                  <a:lnTo>
                    <a:pt x="101" y="717"/>
                  </a:lnTo>
                  <a:lnTo>
                    <a:pt x="119" y="726"/>
                  </a:lnTo>
                  <a:lnTo>
                    <a:pt x="101" y="827"/>
                  </a:lnTo>
                  <a:lnTo>
                    <a:pt x="73" y="882"/>
                  </a:lnTo>
                  <a:lnTo>
                    <a:pt x="138" y="928"/>
                  </a:lnTo>
                  <a:lnTo>
                    <a:pt x="202" y="956"/>
                  </a:lnTo>
                  <a:lnTo>
                    <a:pt x="248" y="1011"/>
                  </a:lnTo>
                  <a:lnTo>
                    <a:pt x="276" y="974"/>
                  </a:lnTo>
                  <a:lnTo>
                    <a:pt x="303" y="938"/>
                  </a:lnTo>
                  <a:lnTo>
                    <a:pt x="276" y="928"/>
                  </a:lnTo>
                  <a:lnTo>
                    <a:pt x="276" y="910"/>
                  </a:lnTo>
                  <a:lnTo>
                    <a:pt x="331" y="901"/>
                  </a:lnTo>
                  <a:lnTo>
                    <a:pt x="331" y="892"/>
                  </a:lnTo>
                  <a:lnTo>
                    <a:pt x="340" y="855"/>
                  </a:lnTo>
                  <a:lnTo>
                    <a:pt x="404" y="763"/>
                  </a:lnTo>
                  <a:lnTo>
                    <a:pt x="386" y="735"/>
                  </a:lnTo>
                  <a:lnTo>
                    <a:pt x="404" y="689"/>
                  </a:lnTo>
                  <a:lnTo>
                    <a:pt x="404" y="662"/>
                  </a:lnTo>
                  <a:lnTo>
                    <a:pt x="368" y="662"/>
                  </a:lnTo>
                  <a:lnTo>
                    <a:pt x="386" y="570"/>
                  </a:lnTo>
                  <a:lnTo>
                    <a:pt x="368" y="551"/>
                  </a:lnTo>
                  <a:lnTo>
                    <a:pt x="368" y="515"/>
                  </a:lnTo>
                  <a:lnTo>
                    <a:pt x="414" y="450"/>
                  </a:lnTo>
                  <a:lnTo>
                    <a:pt x="469" y="386"/>
                  </a:lnTo>
                  <a:lnTo>
                    <a:pt x="496" y="377"/>
                  </a:lnTo>
                  <a:lnTo>
                    <a:pt x="496" y="331"/>
                  </a:lnTo>
                  <a:lnTo>
                    <a:pt x="524" y="24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</p:grpSp>
      <p:grpSp>
        <p:nvGrpSpPr>
          <p:cNvPr id="4" name="Avrupa"/>
          <p:cNvGrpSpPr/>
          <p:nvPr/>
        </p:nvGrpSpPr>
        <p:grpSpPr>
          <a:xfrm>
            <a:off x="7255457" y="459290"/>
            <a:ext cx="4031770" cy="2208042"/>
            <a:chOff x="5130800" y="1698774"/>
            <a:chExt cx="3597276" cy="1970087"/>
          </a:xfrm>
          <a:solidFill>
            <a:schemeClr val="bg1">
              <a:lumMod val="85000"/>
            </a:schemeClr>
          </a:solidFill>
          <a:effectLst/>
        </p:grpSpPr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7202488" y="3333899"/>
              <a:ext cx="20638" cy="25400"/>
            </a:xfrm>
            <a:custGeom>
              <a:avLst/>
              <a:gdLst>
                <a:gd name="T0" fmla="*/ 3 w 13"/>
                <a:gd name="T1" fmla="*/ 8 h 16"/>
                <a:gd name="T2" fmla="*/ 0 w 13"/>
                <a:gd name="T3" fmla="*/ 16 h 16"/>
                <a:gd name="T4" fmla="*/ 5 w 13"/>
                <a:gd name="T5" fmla="*/ 8 h 16"/>
                <a:gd name="T6" fmla="*/ 13 w 13"/>
                <a:gd name="T7" fmla="*/ 0 h 16"/>
                <a:gd name="T8" fmla="*/ 5 w 13"/>
                <a:gd name="T9" fmla="*/ 0 h 16"/>
                <a:gd name="T10" fmla="*/ 3 w 13"/>
                <a:gd name="T11" fmla="*/ 8 h 16"/>
                <a:gd name="T12" fmla="*/ 3 w 13"/>
                <a:gd name="T13" fmla="*/ 8 h 16"/>
                <a:gd name="T14" fmla="*/ 3 w 13"/>
                <a:gd name="T15" fmla="*/ 8 h 16"/>
                <a:gd name="T16" fmla="*/ 3 w 13"/>
                <a:gd name="T17" fmla="*/ 8 h 16"/>
                <a:gd name="T18" fmla="*/ 3 w 13"/>
                <a:gd name="T19" fmla="*/ 8 h 16"/>
                <a:gd name="T20" fmla="*/ 3 w 13"/>
                <a:gd name="T2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6">
                  <a:moveTo>
                    <a:pt x="3" y="8"/>
                  </a:moveTo>
                  <a:lnTo>
                    <a:pt x="0" y="16"/>
                  </a:lnTo>
                  <a:lnTo>
                    <a:pt x="5" y="8"/>
                  </a:lnTo>
                  <a:lnTo>
                    <a:pt x="13" y="0"/>
                  </a:lnTo>
                  <a:lnTo>
                    <a:pt x="5" y="0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7021513" y="2460774"/>
              <a:ext cx="403225" cy="265112"/>
            </a:xfrm>
            <a:custGeom>
              <a:avLst/>
              <a:gdLst>
                <a:gd name="T0" fmla="*/ 14 w 254"/>
                <a:gd name="T1" fmla="*/ 106 h 167"/>
                <a:gd name="T2" fmla="*/ 11 w 254"/>
                <a:gd name="T3" fmla="*/ 122 h 167"/>
                <a:gd name="T4" fmla="*/ 0 w 254"/>
                <a:gd name="T5" fmla="*/ 138 h 167"/>
                <a:gd name="T6" fmla="*/ 11 w 254"/>
                <a:gd name="T7" fmla="*/ 148 h 167"/>
                <a:gd name="T8" fmla="*/ 11 w 254"/>
                <a:gd name="T9" fmla="*/ 156 h 167"/>
                <a:gd name="T10" fmla="*/ 29 w 254"/>
                <a:gd name="T11" fmla="*/ 148 h 167"/>
                <a:gd name="T12" fmla="*/ 66 w 254"/>
                <a:gd name="T13" fmla="*/ 146 h 167"/>
                <a:gd name="T14" fmla="*/ 98 w 254"/>
                <a:gd name="T15" fmla="*/ 148 h 167"/>
                <a:gd name="T16" fmla="*/ 117 w 254"/>
                <a:gd name="T17" fmla="*/ 156 h 167"/>
                <a:gd name="T18" fmla="*/ 127 w 254"/>
                <a:gd name="T19" fmla="*/ 156 h 167"/>
                <a:gd name="T20" fmla="*/ 148 w 254"/>
                <a:gd name="T21" fmla="*/ 156 h 167"/>
                <a:gd name="T22" fmla="*/ 153 w 254"/>
                <a:gd name="T23" fmla="*/ 156 h 167"/>
                <a:gd name="T24" fmla="*/ 169 w 254"/>
                <a:gd name="T25" fmla="*/ 164 h 167"/>
                <a:gd name="T26" fmla="*/ 185 w 254"/>
                <a:gd name="T27" fmla="*/ 159 h 167"/>
                <a:gd name="T28" fmla="*/ 201 w 254"/>
                <a:gd name="T29" fmla="*/ 167 h 167"/>
                <a:gd name="T30" fmla="*/ 201 w 254"/>
                <a:gd name="T31" fmla="*/ 156 h 167"/>
                <a:gd name="T32" fmla="*/ 212 w 254"/>
                <a:gd name="T33" fmla="*/ 140 h 167"/>
                <a:gd name="T34" fmla="*/ 233 w 254"/>
                <a:gd name="T35" fmla="*/ 140 h 167"/>
                <a:gd name="T36" fmla="*/ 222 w 254"/>
                <a:gd name="T37" fmla="*/ 122 h 167"/>
                <a:gd name="T38" fmla="*/ 214 w 254"/>
                <a:gd name="T39" fmla="*/ 106 h 167"/>
                <a:gd name="T40" fmla="*/ 227 w 254"/>
                <a:gd name="T41" fmla="*/ 103 h 167"/>
                <a:gd name="T42" fmla="*/ 254 w 254"/>
                <a:gd name="T43" fmla="*/ 95 h 167"/>
                <a:gd name="T44" fmla="*/ 241 w 254"/>
                <a:gd name="T45" fmla="*/ 85 h 167"/>
                <a:gd name="T46" fmla="*/ 222 w 254"/>
                <a:gd name="T47" fmla="*/ 80 h 167"/>
                <a:gd name="T48" fmla="*/ 214 w 254"/>
                <a:gd name="T49" fmla="*/ 69 h 167"/>
                <a:gd name="T50" fmla="*/ 196 w 254"/>
                <a:gd name="T51" fmla="*/ 51 h 167"/>
                <a:gd name="T52" fmla="*/ 196 w 254"/>
                <a:gd name="T53" fmla="*/ 35 h 167"/>
                <a:gd name="T54" fmla="*/ 193 w 254"/>
                <a:gd name="T55" fmla="*/ 19 h 167"/>
                <a:gd name="T56" fmla="*/ 161 w 254"/>
                <a:gd name="T57" fmla="*/ 14 h 167"/>
                <a:gd name="T58" fmla="*/ 151 w 254"/>
                <a:gd name="T59" fmla="*/ 8 h 167"/>
                <a:gd name="T60" fmla="*/ 135 w 254"/>
                <a:gd name="T61" fmla="*/ 6 h 167"/>
                <a:gd name="T62" fmla="*/ 124 w 254"/>
                <a:gd name="T63" fmla="*/ 6 h 167"/>
                <a:gd name="T64" fmla="*/ 117 w 254"/>
                <a:gd name="T65" fmla="*/ 0 h 167"/>
                <a:gd name="T66" fmla="*/ 101 w 254"/>
                <a:gd name="T67" fmla="*/ 14 h 167"/>
                <a:gd name="T68" fmla="*/ 80 w 254"/>
                <a:gd name="T69" fmla="*/ 16 h 167"/>
                <a:gd name="T70" fmla="*/ 82 w 254"/>
                <a:gd name="T71" fmla="*/ 32 h 167"/>
                <a:gd name="T72" fmla="*/ 72 w 254"/>
                <a:gd name="T73" fmla="*/ 40 h 167"/>
                <a:gd name="T74" fmla="*/ 61 w 254"/>
                <a:gd name="T75" fmla="*/ 48 h 167"/>
                <a:gd name="T76" fmla="*/ 53 w 254"/>
                <a:gd name="T77" fmla="*/ 61 h 167"/>
                <a:gd name="T78" fmla="*/ 61 w 254"/>
                <a:gd name="T79" fmla="*/ 69 h 167"/>
                <a:gd name="T80" fmla="*/ 53 w 254"/>
                <a:gd name="T81" fmla="*/ 66 h 167"/>
                <a:gd name="T82" fmla="*/ 40 w 254"/>
                <a:gd name="T83" fmla="*/ 69 h 167"/>
                <a:gd name="T84" fmla="*/ 29 w 254"/>
                <a:gd name="T85" fmla="*/ 77 h 167"/>
                <a:gd name="T86" fmla="*/ 19 w 254"/>
                <a:gd name="T87" fmla="*/ 77 h 167"/>
                <a:gd name="T88" fmla="*/ 6 w 254"/>
                <a:gd name="T89" fmla="*/ 77 h 167"/>
                <a:gd name="T90" fmla="*/ 6 w 254"/>
                <a:gd name="T91" fmla="*/ 88 h 167"/>
                <a:gd name="T92" fmla="*/ 6 w 254"/>
                <a:gd name="T93" fmla="*/ 8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4" h="167">
                  <a:moveTo>
                    <a:pt x="6" y="88"/>
                  </a:moveTo>
                  <a:lnTo>
                    <a:pt x="11" y="98"/>
                  </a:lnTo>
                  <a:lnTo>
                    <a:pt x="14" y="106"/>
                  </a:lnTo>
                  <a:lnTo>
                    <a:pt x="14" y="119"/>
                  </a:lnTo>
                  <a:lnTo>
                    <a:pt x="14" y="122"/>
                  </a:lnTo>
                  <a:lnTo>
                    <a:pt x="11" y="122"/>
                  </a:lnTo>
                  <a:lnTo>
                    <a:pt x="3" y="127"/>
                  </a:lnTo>
                  <a:lnTo>
                    <a:pt x="0" y="132"/>
                  </a:lnTo>
                  <a:lnTo>
                    <a:pt x="0" y="138"/>
                  </a:lnTo>
                  <a:lnTo>
                    <a:pt x="3" y="138"/>
                  </a:lnTo>
                  <a:lnTo>
                    <a:pt x="11" y="140"/>
                  </a:lnTo>
                  <a:lnTo>
                    <a:pt x="11" y="148"/>
                  </a:lnTo>
                  <a:lnTo>
                    <a:pt x="11" y="151"/>
                  </a:lnTo>
                  <a:lnTo>
                    <a:pt x="11" y="154"/>
                  </a:lnTo>
                  <a:lnTo>
                    <a:pt x="11" y="156"/>
                  </a:lnTo>
                  <a:lnTo>
                    <a:pt x="14" y="156"/>
                  </a:lnTo>
                  <a:lnTo>
                    <a:pt x="21" y="156"/>
                  </a:lnTo>
                  <a:lnTo>
                    <a:pt x="29" y="148"/>
                  </a:lnTo>
                  <a:lnTo>
                    <a:pt x="37" y="146"/>
                  </a:lnTo>
                  <a:lnTo>
                    <a:pt x="45" y="146"/>
                  </a:lnTo>
                  <a:lnTo>
                    <a:pt x="66" y="146"/>
                  </a:lnTo>
                  <a:lnTo>
                    <a:pt x="80" y="146"/>
                  </a:lnTo>
                  <a:lnTo>
                    <a:pt x="90" y="148"/>
                  </a:lnTo>
                  <a:lnTo>
                    <a:pt x="98" y="148"/>
                  </a:lnTo>
                  <a:lnTo>
                    <a:pt x="106" y="154"/>
                  </a:lnTo>
                  <a:lnTo>
                    <a:pt x="109" y="156"/>
                  </a:lnTo>
                  <a:lnTo>
                    <a:pt x="117" y="156"/>
                  </a:lnTo>
                  <a:lnTo>
                    <a:pt x="119" y="156"/>
                  </a:lnTo>
                  <a:lnTo>
                    <a:pt x="124" y="159"/>
                  </a:lnTo>
                  <a:lnTo>
                    <a:pt x="127" y="156"/>
                  </a:lnTo>
                  <a:lnTo>
                    <a:pt x="132" y="156"/>
                  </a:lnTo>
                  <a:lnTo>
                    <a:pt x="140" y="159"/>
                  </a:lnTo>
                  <a:lnTo>
                    <a:pt x="148" y="156"/>
                  </a:lnTo>
                  <a:lnTo>
                    <a:pt x="151" y="164"/>
                  </a:lnTo>
                  <a:lnTo>
                    <a:pt x="151" y="159"/>
                  </a:lnTo>
                  <a:lnTo>
                    <a:pt x="153" y="156"/>
                  </a:lnTo>
                  <a:lnTo>
                    <a:pt x="161" y="156"/>
                  </a:lnTo>
                  <a:lnTo>
                    <a:pt x="167" y="164"/>
                  </a:lnTo>
                  <a:lnTo>
                    <a:pt x="169" y="164"/>
                  </a:lnTo>
                  <a:lnTo>
                    <a:pt x="175" y="164"/>
                  </a:lnTo>
                  <a:lnTo>
                    <a:pt x="180" y="159"/>
                  </a:lnTo>
                  <a:lnTo>
                    <a:pt x="185" y="159"/>
                  </a:lnTo>
                  <a:lnTo>
                    <a:pt x="188" y="159"/>
                  </a:lnTo>
                  <a:lnTo>
                    <a:pt x="196" y="167"/>
                  </a:lnTo>
                  <a:lnTo>
                    <a:pt x="201" y="167"/>
                  </a:lnTo>
                  <a:lnTo>
                    <a:pt x="204" y="167"/>
                  </a:lnTo>
                  <a:lnTo>
                    <a:pt x="201" y="159"/>
                  </a:lnTo>
                  <a:lnTo>
                    <a:pt x="201" y="156"/>
                  </a:lnTo>
                  <a:lnTo>
                    <a:pt x="204" y="148"/>
                  </a:lnTo>
                  <a:lnTo>
                    <a:pt x="206" y="140"/>
                  </a:lnTo>
                  <a:lnTo>
                    <a:pt x="212" y="140"/>
                  </a:lnTo>
                  <a:lnTo>
                    <a:pt x="214" y="140"/>
                  </a:lnTo>
                  <a:lnTo>
                    <a:pt x="222" y="140"/>
                  </a:lnTo>
                  <a:lnTo>
                    <a:pt x="233" y="140"/>
                  </a:lnTo>
                  <a:lnTo>
                    <a:pt x="230" y="138"/>
                  </a:lnTo>
                  <a:lnTo>
                    <a:pt x="227" y="132"/>
                  </a:lnTo>
                  <a:lnTo>
                    <a:pt x="222" y="122"/>
                  </a:lnTo>
                  <a:lnTo>
                    <a:pt x="222" y="119"/>
                  </a:lnTo>
                  <a:lnTo>
                    <a:pt x="219" y="114"/>
                  </a:lnTo>
                  <a:lnTo>
                    <a:pt x="214" y="106"/>
                  </a:lnTo>
                  <a:lnTo>
                    <a:pt x="214" y="103"/>
                  </a:lnTo>
                  <a:lnTo>
                    <a:pt x="219" y="103"/>
                  </a:lnTo>
                  <a:lnTo>
                    <a:pt x="227" y="103"/>
                  </a:lnTo>
                  <a:lnTo>
                    <a:pt x="238" y="103"/>
                  </a:lnTo>
                  <a:lnTo>
                    <a:pt x="246" y="98"/>
                  </a:lnTo>
                  <a:lnTo>
                    <a:pt x="254" y="95"/>
                  </a:lnTo>
                  <a:lnTo>
                    <a:pt x="249" y="93"/>
                  </a:lnTo>
                  <a:lnTo>
                    <a:pt x="241" y="88"/>
                  </a:lnTo>
                  <a:lnTo>
                    <a:pt x="241" y="85"/>
                  </a:lnTo>
                  <a:lnTo>
                    <a:pt x="238" y="80"/>
                  </a:lnTo>
                  <a:lnTo>
                    <a:pt x="227" y="80"/>
                  </a:lnTo>
                  <a:lnTo>
                    <a:pt x="222" y="80"/>
                  </a:lnTo>
                  <a:lnTo>
                    <a:pt x="222" y="72"/>
                  </a:lnTo>
                  <a:lnTo>
                    <a:pt x="219" y="69"/>
                  </a:lnTo>
                  <a:lnTo>
                    <a:pt x="214" y="69"/>
                  </a:lnTo>
                  <a:lnTo>
                    <a:pt x="206" y="66"/>
                  </a:lnTo>
                  <a:lnTo>
                    <a:pt x="204" y="58"/>
                  </a:lnTo>
                  <a:lnTo>
                    <a:pt x="196" y="51"/>
                  </a:lnTo>
                  <a:lnTo>
                    <a:pt x="193" y="45"/>
                  </a:lnTo>
                  <a:lnTo>
                    <a:pt x="193" y="43"/>
                  </a:lnTo>
                  <a:lnTo>
                    <a:pt x="196" y="35"/>
                  </a:lnTo>
                  <a:lnTo>
                    <a:pt x="193" y="32"/>
                  </a:lnTo>
                  <a:lnTo>
                    <a:pt x="193" y="27"/>
                  </a:lnTo>
                  <a:lnTo>
                    <a:pt x="193" y="19"/>
                  </a:lnTo>
                  <a:lnTo>
                    <a:pt x="185" y="16"/>
                  </a:lnTo>
                  <a:lnTo>
                    <a:pt x="175" y="14"/>
                  </a:lnTo>
                  <a:lnTo>
                    <a:pt x="161" y="14"/>
                  </a:lnTo>
                  <a:lnTo>
                    <a:pt x="153" y="16"/>
                  </a:lnTo>
                  <a:lnTo>
                    <a:pt x="151" y="14"/>
                  </a:lnTo>
                  <a:lnTo>
                    <a:pt x="151" y="8"/>
                  </a:lnTo>
                  <a:lnTo>
                    <a:pt x="148" y="6"/>
                  </a:lnTo>
                  <a:lnTo>
                    <a:pt x="140" y="6"/>
                  </a:lnTo>
                  <a:lnTo>
                    <a:pt x="135" y="6"/>
                  </a:lnTo>
                  <a:lnTo>
                    <a:pt x="127" y="6"/>
                  </a:lnTo>
                  <a:lnTo>
                    <a:pt x="127" y="6"/>
                  </a:lnTo>
                  <a:lnTo>
                    <a:pt x="124" y="6"/>
                  </a:lnTo>
                  <a:lnTo>
                    <a:pt x="119" y="6"/>
                  </a:lnTo>
                  <a:lnTo>
                    <a:pt x="119" y="3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06" y="8"/>
                  </a:lnTo>
                  <a:lnTo>
                    <a:pt x="101" y="14"/>
                  </a:lnTo>
                  <a:lnTo>
                    <a:pt x="98" y="14"/>
                  </a:lnTo>
                  <a:lnTo>
                    <a:pt x="87" y="14"/>
                  </a:lnTo>
                  <a:lnTo>
                    <a:pt x="80" y="16"/>
                  </a:lnTo>
                  <a:lnTo>
                    <a:pt x="77" y="24"/>
                  </a:lnTo>
                  <a:lnTo>
                    <a:pt x="74" y="27"/>
                  </a:lnTo>
                  <a:lnTo>
                    <a:pt x="82" y="32"/>
                  </a:lnTo>
                  <a:lnTo>
                    <a:pt x="80" y="35"/>
                  </a:lnTo>
                  <a:lnTo>
                    <a:pt x="74" y="35"/>
                  </a:lnTo>
                  <a:lnTo>
                    <a:pt x="72" y="40"/>
                  </a:lnTo>
                  <a:lnTo>
                    <a:pt x="66" y="43"/>
                  </a:lnTo>
                  <a:lnTo>
                    <a:pt x="61" y="45"/>
                  </a:lnTo>
                  <a:lnTo>
                    <a:pt x="61" y="48"/>
                  </a:lnTo>
                  <a:lnTo>
                    <a:pt x="61" y="51"/>
                  </a:lnTo>
                  <a:lnTo>
                    <a:pt x="56" y="58"/>
                  </a:lnTo>
                  <a:lnTo>
                    <a:pt x="53" y="61"/>
                  </a:lnTo>
                  <a:lnTo>
                    <a:pt x="56" y="61"/>
                  </a:lnTo>
                  <a:lnTo>
                    <a:pt x="61" y="66"/>
                  </a:lnTo>
                  <a:lnTo>
                    <a:pt x="61" y="69"/>
                  </a:lnTo>
                  <a:lnTo>
                    <a:pt x="56" y="69"/>
                  </a:lnTo>
                  <a:lnTo>
                    <a:pt x="56" y="66"/>
                  </a:lnTo>
                  <a:lnTo>
                    <a:pt x="53" y="66"/>
                  </a:lnTo>
                  <a:lnTo>
                    <a:pt x="48" y="66"/>
                  </a:lnTo>
                  <a:lnTo>
                    <a:pt x="45" y="69"/>
                  </a:lnTo>
                  <a:lnTo>
                    <a:pt x="40" y="69"/>
                  </a:lnTo>
                  <a:lnTo>
                    <a:pt x="37" y="69"/>
                  </a:lnTo>
                  <a:lnTo>
                    <a:pt x="32" y="72"/>
                  </a:lnTo>
                  <a:lnTo>
                    <a:pt x="29" y="77"/>
                  </a:lnTo>
                  <a:lnTo>
                    <a:pt x="27" y="77"/>
                  </a:lnTo>
                  <a:lnTo>
                    <a:pt x="21" y="77"/>
                  </a:lnTo>
                  <a:lnTo>
                    <a:pt x="19" y="77"/>
                  </a:lnTo>
                  <a:lnTo>
                    <a:pt x="11" y="77"/>
                  </a:lnTo>
                  <a:lnTo>
                    <a:pt x="8" y="77"/>
                  </a:lnTo>
                  <a:lnTo>
                    <a:pt x="6" y="77"/>
                  </a:lnTo>
                  <a:lnTo>
                    <a:pt x="0" y="77"/>
                  </a:lnTo>
                  <a:lnTo>
                    <a:pt x="3" y="80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6" y="8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7194550" y="3244999"/>
              <a:ext cx="138113" cy="88900"/>
            </a:xfrm>
            <a:custGeom>
              <a:avLst/>
              <a:gdLst>
                <a:gd name="T0" fmla="*/ 84 w 87"/>
                <a:gd name="T1" fmla="*/ 29 h 56"/>
                <a:gd name="T2" fmla="*/ 66 w 87"/>
                <a:gd name="T3" fmla="*/ 21 h 56"/>
                <a:gd name="T4" fmla="*/ 52 w 87"/>
                <a:gd name="T5" fmla="*/ 11 h 56"/>
                <a:gd name="T6" fmla="*/ 52 w 87"/>
                <a:gd name="T7" fmla="*/ 6 h 56"/>
                <a:gd name="T8" fmla="*/ 52 w 87"/>
                <a:gd name="T9" fmla="*/ 3 h 56"/>
                <a:gd name="T10" fmla="*/ 50 w 87"/>
                <a:gd name="T11" fmla="*/ 3 h 56"/>
                <a:gd name="T12" fmla="*/ 44 w 87"/>
                <a:gd name="T13" fmla="*/ 3 h 56"/>
                <a:gd name="T14" fmla="*/ 42 w 87"/>
                <a:gd name="T15" fmla="*/ 3 h 56"/>
                <a:gd name="T16" fmla="*/ 39 w 87"/>
                <a:gd name="T17" fmla="*/ 3 h 56"/>
                <a:gd name="T18" fmla="*/ 34 w 87"/>
                <a:gd name="T19" fmla="*/ 0 h 56"/>
                <a:gd name="T20" fmla="*/ 31 w 87"/>
                <a:gd name="T21" fmla="*/ 0 h 56"/>
                <a:gd name="T22" fmla="*/ 26 w 87"/>
                <a:gd name="T23" fmla="*/ 0 h 56"/>
                <a:gd name="T24" fmla="*/ 15 w 87"/>
                <a:gd name="T25" fmla="*/ 3 h 56"/>
                <a:gd name="T26" fmla="*/ 10 w 87"/>
                <a:gd name="T27" fmla="*/ 6 h 56"/>
                <a:gd name="T28" fmla="*/ 8 w 87"/>
                <a:gd name="T29" fmla="*/ 11 h 56"/>
                <a:gd name="T30" fmla="*/ 5 w 87"/>
                <a:gd name="T31" fmla="*/ 11 h 56"/>
                <a:gd name="T32" fmla="*/ 8 w 87"/>
                <a:gd name="T33" fmla="*/ 13 h 56"/>
                <a:gd name="T34" fmla="*/ 10 w 87"/>
                <a:gd name="T35" fmla="*/ 13 h 56"/>
                <a:gd name="T36" fmla="*/ 10 w 87"/>
                <a:gd name="T37" fmla="*/ 19 h 56"/>
                <a:gd name="T38" fmla="*/ 15 w 87"/>
                <a:gd name="T39" fmla="*/ 21 h 56"/>
                <a:gd name="T40" fmla="*/ 10 w 87"/>
                <a:gd name="T41" fmla="*/ 27 h 56"/>
                <a:gd name="T42" fmla="*/ 8 w 87"/>
                <a:gd name="T43" fmla="*/ 27 h 56"/>
                <a:gd name="T44" fmla="*/ 8 w 87"/>
                <a:gd name="T45" fmla="*/ 29 h 56"/>
                <a:gd name="T46" fmla="*/ 8 w 87"/>
                <a:gd name="T47" fmla="*/ 37 h 56"/>
                <a:gd name="T48" fmla="*/ 8 w 87"/>
                <a:gd name="T49" fmla="*/ 37 h 56"/>
                <a:gd name="T50" fmla="*/ 5 w 87"/>
                <a:gd name="T51" fmla="*/ 40 h 56"/>
                <a:gd name="T52" fmla="*/ 0 w 87"/>
                <a:gd name="T53" fmla="*/ 48 h 56"/>
                <a:gd name="T54" fmla="*/ 5 w 87"/>
                <a:gd name="T55" fmla="*/ 53 h 56"/>
                <a:gd name="T56" fmla="*/ 8 w 87"/>
                <a:gd name="T57" fmla="*/ 53 h 56"/>
                <a:gd name="T58" fmla="*/ 15 w 87"/>
                <a:gd name="T59" fmla="*/ 48 h 56"/>
                <a:gd name="T60" fmla="*/ 18 w 87"/>
                <a:gd name="T61" fmla="*/ 48 h 56"/>
                <a:gd name="T62" fmla="*/ 18 w 87"/>
                <a:gd name="T63" fmla="*/ 53 h 56"/>
                <a:gd name="T64" fmla="*/ 18 w 87"/>
                <a:gd name="T65" fmla="*/ 56 h 56"/>
                <a:gd name="T66" fmla="*/ 26 w 87"/>
                <a:gd name="T67" fmla="*/ 53 h 56"/>
                <a:gd name="T68" fmla="*/ 34 w 87"/>
                <a:gd name="T69" fmla="*/ 45 h 56"/>
                <a:gd name="T70" fmla="*/ 39 w 87"/>
                <a:gd name="T71" fmla="*/ 40 h 56"/>
                <a:gd name="T72" fmla="*/ 44 w 87"/>
                <a:gd name="T73" fmla="*/ 37 h 56"/>
                <a:gd name="T74" fmla="*/ 50 w 87"/>
                <a:gd name="T75" fmla="*/ 37 h 56"/>
                <a:gd name="T76" fmla="*/ 52 w 87"/>
                <a:gd name="T77" fmla="*/ 37 h 56"/>
                <a:gd name="T78" fmla="*/ 60 w 87"/>
                <a:gd name="T79" fmla="*/ 32 h 56"/>
                <a:gd name="T80" fmla="*/ 71 w 87"/>
                <a:gd name="T81" fmla="*/ 37 h 56"/>
                <a:gd name="T82" fmla="*/ 79 w 87"/>
                <a:gd name="T83" fmla="*/ 37 h 56"/>
                <a:gd name="T84" fmla="*/ 84 w 87"/>
                <a:gd name="T85" fmla="*/ 32 h 56"/>
                <a:gd name="T86" fmla="*/ 87 w 87"/>
                <a:gd name="T87" fmla="*/ 29 h 56"/>
                <a:gd name="T88" fmla="*/ 84 w 87"/>
                <a:gd name="T89" fmla="*/ 29 h 56"/>
                <a:gd name="T90" fmla="*/ 84 w 87"/>
                <a:gd name="T91" fmla="*/ 29 h 56"/>
                <a:gd name="T92" fmla="*/ 84 w 87"/>
                <a:gd name="T93" fmla="*/ 29 h 56"/>
                <a:gd name="T94" fmla="*/ 84 w 87"/>
                <a:gd name="T95" fmla="*/ 29 h 56"/>
                <a:gd name="T96" fmla="*/ 84 w 87"/>
                <a:gd name="T97" fmla="*/ 29 h 56"/>
                <a:gd name="T98" fmla="*/ 84 w 87"/>
                <a:gd name="T99" fmla="*/ 2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7" h="56">
                  <a:moveTo>
                    <a:pt x="84" y="29"/>
                  </a:moveTo>
                  <a:lnTo>
                    <a:pt x="66" y="21"/>
                  </a:lnTo>
                  <a:lnTo>
                    <a:pt x="52" y="11"/>
                  </a:lnTo>
                  <a:lnTo>
                    <a:pt x="52" y="6"/>
                  </a:lnTo>
                  <a:lnTo>
                    <a:pt x="52" y="3"/>
                  </a:lnTo>
                  <a:lnTo>
                    <a:pt x="50" y="3"/>
                  </a:lnTo>
                  <a:lnTo>
                    <a:pt x="44" y="3"/>
                  </a:lnTo>
                  <a:lnTo>
                    <a:pt x="42" y="3"/>
                  </a:lnTo>
                  <a:lnTo>
                    <a:pt x="39" y="3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15" y="3"/>
                  </a:lnTo>
                  <a:lnTo>
                    <a:pt x="10" y="6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9"/>
                  </a:lnTo>
                  <a:lnTo>
                    <a:pt x="15" y="21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5" y="40"/>
                  </a:lnTo>
                  <a:lnTo>
                    <a:pt x="0" y="48"/>
                  </a:lnTo>
                  <a:lnTo>
                    <a:pt x="5" y="53"/>
                  </a:lnTo>
                  <a:lnTo>
                    <a:pt x="8" y="53"/>
                  </a:lnTo>
                  <a:lnTo>
                    <a:pt x="15" y="48"/>
                  </a:lnTo>
                  <a:lnTo>
                    <a:pt x="18" y="48"/>
                  </a:lnTo>
                  <a:lnTo>
                    <a:pt x="18" y="53"/>
                  </a:lnTo>
                  <a:lnTo>
                    <a:pt x="18" y="56"/>
                  </a:lnTo>
                  <a:lnTo>
                    <a:pt x="26" y="53"/>
                  </a:lnTo>
                  <a:lnTo>
                    <a:pt x="34" y="45"/>
                  </a:lnTo>
                  <a:lnTo>
                    <a:pt x="39" y="40"/>
                  </a:lnTo>
                  <a:lnTo>
                    <a:pt x="44" y="37"/>
                  </a:lnTo>
                  <a:lnTo>
                    <a:pt x="50" y="37"/>
                  </a:lnTo>
                  <a:lnTo>
                    <a:pt x="52" y="37"/>
                  </a:lnTo>
                  <a:lnTo>
                    <a:pt x="60" y="32"/>
                  </a:lnTo>
                  <a:lnTo>
                    <a:pt x="71" y="37"/>
                  </a:lnTo>
                  <a:lnTo>
                    <a:pt x="79" y="37"/>
                  </a:lnTo>
                  <a:lnTo>
                    <a:pt x="84" y="32"/>
                  </a:lnTo>
                  <a:lnTo>
                    <a:pt x="87" y="29"/>
                  </a:lnTo>
                  <a:lnTo>
                    <a:pt x="84" y="29"/>
                  </a:lnTo>
                  <a:lnTo>
                    <a:pt x="84" y="29"/>
                  </a:lnTo>
                  <a:lnTo>
                    <a:pt x="84" y="29"/>
                  </a:lnTo>
                  <a:lnTo>
                    <a:pt x="84" y="29"/>
                  </a:lnTo>
                  <a:lnTo>
                    <a:pt x="84" y="29"/>
                  </a:lnTo>
                  <a:lnTo>
                    <a:pt x="84" y="2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6929438" y="3224362"/>
              <a:ext cx="114300" cy="84137"/>
            </a:xfrm>
            <a:custGeom>
              <a:avLst/>
              <a:gdLst>
                <a:gd name="T0" fmla="*/ 6 w 72"/>
                <a:gd name="T1" fmla="*/ 26 h 53"/>
                <a:gd name="T2" fmla="*/ 6 w 72"/>
                <a:gd name="T3" fmla="*/ 26 h 53"/>
                <a:gd name="T4" fmla="*/ 0 w 72"/>
                <a:gd name="T5" fmla="*/ 32 h 53"/>
                <a:gd name="T6" fmla="*/ 6 w 72"/>
                <a:gd name="T7" fmla="*/ 34 h 53"/>
                <a:gd name="T8" fmla="*/ 6 w 72"/>
                <a:gd name="T9" fmla="*/ 40 h 53"/>
                <a:gd name="T10" fmla="*/ 6 w 72"/>
                <a:gd name="T11" fmla="*/ 42 h 53"/>
                <a:gd name="T12" fmla="*/ 8 w 72"/>
                <a:gd name="T13" fmla="*/ 45 h 53"/>
                <a:gd name="T14" fmla="*/ 8 w 72"/>
                <a:gd name="T15" fmla="*/ 50 h 53"/>
                <a:gd name="T16" fmla="*/ 11 w 72"/>
                <a:gd name="T17" fmla="*/ 53 h 53"/>
                <a:gd name="T18" fmla="*/ 16 w 72"/>
                <a:gd name="T19" fmla="*/ 53 h 53"/>
                <a:gd name="T20" fmla="*/ 24 w 72"/>
                <a:gd name="T21" fmla="*/ 53 h 53"/>
                <a:gd name="T22" fmla="*/ 27 w 72"/>
                <a:gd name="T23" fmla="*/ 53 h 53"/>
                <a:gd name="T24" fmla="*/ 37 w 72"/>
                <a:gd name="T25" fmla="*/ 50 h 53"/>
                <a:gd name="T26" fmla="*/ 50 w 72"/>
                <a:gd name="T27" fmla="*/ 45 h 53"/>
                <a:gd name="T28" fmla="*/ 58 w 72"/>
                <a:gd name="T29" fmla="*/ 42 h 53"/>
                <a:gd name="T30" fmla="*/ 64 w 72"/>
                <a:gd name="T31" fmla="*/ 42 h 53"/>
                <a:gd name="T32" fmla="*/ 69 w 72"/>
                <a:gd name="T33" fmla="*/ 40 h 53"/>
                <a:gd name="T34" fmla="*/ 72 w 72"/>
                <a:gd name="T35" fmla="*/ 40 h 53"/>
                <a:gd name="T36" fmla="*/ 72 w 72"/>
                <a:gd name="T37" fmla="*/ 32 h 53"/>
                <a:gd name="T38" fmla="*/ 72 w 72"/>
                <a:gd name="T39" fmla="*/ 26 h 53"/>
                <a:gd name="T40" fmla="*/ 72 w 72"/>
                <a:gd name="T41" fmla="*/ 24 h 53"/>
                <a:gd name="T42" fmla="*/ 69 w 72"/>
                <a:gd name="T43" fmla="*/ 16 h 53"/>
                <a:gd name="T44" fmla="*/ 64 w 72"/>
                <a:gd name="T45" fmla="*/ 13 h 53"/>
                <a:gd name="T46" fmla="*/ 61 w 72"/>
                <a:gd name="T47" fmla="*/ 8 h 53"/>
                <a:gd name="T48" fmla="*/ 58 w 72"/>
                <a:gd name="T49" fmla="*/ 5 h 53"/>
                <a:gd name="T50" fmla="*/ 56 w 72"/>
                <a:gd name="T51" fmla="*/ 3 h 53"/>
                <a:gd name="T52" fmla="*/ 53 w 72"/>
                <a:gd name="T53" fmla="*/ 0 h 53"/>
                <a:gd name="T54" fmla="*/ 50 w 72"/>
                <a:gd name="T55" fmla="*/ 0 h 53"/>
                <a:gd name="T56" fmla="*/ 45 w 72"/>
                <a:gd name="T57" fmla="*/ 5 h 53"/>
                <a:gd name="T58" fmla="*/ 37 w 72"/>
                <a:gd name="T59" fmla="*/ 5 h 53"/>
                <a:gd name="T60" fmla="*/ 35 w 72"/>
                <a:gd name="T61" fmla="*/ 5 h 53"/>
                <a:gd name="T62" fmla="*/ 32 w 72"/>
                <a:gd name="T63" fmla="*/ 5 h 53"/>
                <a:gd name="T64" fmla="*/ 27 w 72"/>
                <a:gd name="T65" fmla="*/ 8 h 53"/>
                <a:gd name="T66" fmla="*/ 27 w 72"/>
                <a:gd name="T67" fmla="*/ 13 h 53"/>
                <a:gd name="T68" fmla="*/ 19 w 72"/>
                <a:gd name="T69" fmla="*/ 8 h 53"/>
                <a:gd name="T70" fmla="*/ 16 w 72"/>
                <a:gd name="T71" fmla="*/ 8 h 53"/>
                <a:gd name="T72" fmla="*/ 11 w 72"/>
                <a:gd name="T73" fmla="*/ 13 h 53"/>
                <a:gd name="T74" fmla="*/ 8 w 72"/>
                <a:gd name="T75" fmla="*/ 16 h 53"/>
                <a:gd name="T76" fmla="*/ 6 w 72"/>
                <a:gd name="T77" fmla="*/ 19 h 53"/>
                <a:gd name="T78" fmla="*/ 6 w 72"/>
                <a:gd name="T79" fmla="*/ 24 h 53"/>
                <a:gd name="T80" fmla="*/ 6 w 72"/>
                <a:gd name="T81" fmla="*/ 26 h 53"/>
                <a:gd name="T82" fmla="*/ 6 w 72"/>
                <a:gd name="T83" fmla="*/ 26 h 53"/>
                <a:gd name="T84" fmla="*/ 6 w 72"/>
                <a:gd name="T85" fmla="*/ 26 h 53"/>
                <a:gd name="T86" fmla="*/ 6 w 72"/>
                <a:gd name="T87" fmla="*/ 26 h 53"/>
                <a:gd name="T88" fmla="*/ 6 w 72"/>
                <a:gd name="T89" fmla="*/ 26 h 53"/>
                <a:gd name="T90" fmla="*/ 6 w 72"/>
                <a:gd name="T91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2" h="53">
                  <a:moveTo>
                    <a:pt x="6" y="26"/>
                  </a:moveTo>
                  <a:lnTo>
                    <a:pt x="6" y="26"/>
                  </a:lnTo>
                  <a:lnTo>
                    <a:pt x="0" y="32"/>
                  </a:lnTo>
                  <a:lnTo>
                    <a:pt x="6" y="34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8" y="45"/>
                  </a:lnTo>
                  <a:lnTo>
                    <a:pt x="8" y="50"/>
                  </a:lnTo>
                  <a:lnTo>
                    <a:pt x="11" y="53"/>
                  </a:lnTo>
                  <a:lnTo>
                    <a:pt x="16" y="53"/>
                  </a:lnTo>
                  <a:lnTo>
                    <a:pt x="24" y="53"/>
                  </a:lnTo>
                  <a:lnTo>
                    <a:pt x="27" y="53"/>
                  </a:lnTo>
                  <a:lnTo>
                    <a:pt x="37" y="50"/>
                  </a:lnTo>
                  <a:lnTo>
                    <a:pt x="50" y="45"/>
                  </a:lnTo>
                  <a:lnTo>
                    <a:pt x="58" y="42"/>
                  </a:lnTo>
                  <a:lnTo>
                    <a:pt x="64" y="42"/>
                  </a:lnTo>
                  <a:lnTo>
                    <a:pt x="69" y="40"/>
                  </a:lnTo>
                  <a:lnTo>
                    <a:pt x="72" y="40"/>
                  </a:lnTo>
                  <a:lnTo>
                    <a:pt x="72" y="32"/>
                  </a:lnTo>
                  <a:lnTo>
                    <a:pt x="72" y="26"/>
                  </a:lnTo>
                  <a:lnTo>
                    <a:pt x="72" y="24"/>
                  </a:lnTo>
                  <a:lnTo>
                    <a:pt x="69" y="16"/>
                  </a:lnTo>
                  <a:lnTo>
                    <a:pt x="64" y="13"/>
                  </a:lnTo>
                  <a:lnTo>
                    <a:pt x="61" y="8"/>
                  </a:lnTo>
                  <a:lnTo>
                    <a:pt x="58" y="5"/>
                  </a:lnTo>
                  <a:lnTo>
                    <a:pt x="56" y="3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5" y="5"/>
                  </a:lnTo>
                  <a:lnTo>
                    <a:pt x="37" y="5"/>
                  </a:lnTo>
                  <a:lnTo>
                    <a:pt x="35" y="5"/>
                  </a:lnTo>
                  <a:lnTo>
                    <a:pt x="32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19" y="8"/>
                  </a:lnTo>
                  <a:lnTo>
                    <a:pt x="16" y="8"/>
                  </a:lnTo>
                  <a:lnTo>
                    <a:pt x="11" y="13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6" y="24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6875463" y="3211662"/>
              <a:ext cx="84138" cy="171450"/>
            </a:xfrm>
            <a:custGeom>
              <a:avLst/>
              <a:gdLst>
                <a:gd name="T0" fmla="*/ 13 w 20"/>
                <a:gd name="T1" fmla="*/ 39 h 41"/>
                <a:gd name="T2" fmla="*/ 13 w 20"/>
                <a:gd name="T3" fmla="*/ 38 h 41"/>
                <a:gd name="T4" fmla="*/ 13 w 20"/>
                <a:gd name="T5" fmla="*/ 37 h 41"/>
                <a:gd name="T6" fmla="*/ 13 w 20"/>
                <a:gd name="T7" fmla="*/ 36 h 41"/>
                <a:gd name="T8" fmla="*/ 15 w 20"/>
                <a:gd name="T9" fmla="*/ 35 h 41"/>
                <a:gd name="T10" fmla="*/ 17 w 20"/>
                <a:gd name="T11" fmla="*/ 30 h 41"/>
                <a:gd name="T12" fmla="*/ 19 w 20"/>
                <a:gd name="T13" fmla="*/ 29 h 41"/>
                <a:gd name="T14" fmla="*/ 20 w 20"/>
                <a:gd name="T15" fmla="*/ 28 h 41"/>
                <a:gd name="T16" fmla="*/ 20 w 20"/>
                <a:gd name="T17" fmla="*/ 26 h 41"/>
                <a:gd name="T18" fmla="*/ 20 w 20"/>
                <a:gd name="T19" fmla="*/ 25 h 41"/>
                <a:gd name="T20" fmla="*/ 19 w 20"/>
                <a:gd name="T21" fmla="*/ 23 h 41"/>
                <a:gd name="T22" fmla="*/ 17 w 20"/>
                <a:gd name="T23" fmla="*/ 23 h 41"/>
                <a:gd name="T24" fmla="*/ 16 w 20"/>
                <a:gd name="T25" fmla="*/ 22 h 41"/>
                <a:gd name="T26" fmla="*/ 16 w 20"/>
                <a:gd name="T27" fmla="*/ 20 h 41"/>
                <a:gd name="T28" fmla="*/ 15 w 20"/>
                <a:gd name="T29" fmla="*/ 19 h 41"/>
                <a:gd name="T30" fmla="*/ 15 w 20"/>
                <a:gd name="T31" fmla="*/ 18 h 41"/>
                <a:gd name="T32" fmla="*/ 15 w 20"/>
                <a:gd name="T33" fmla="*/ 16 h 41"/>
                <a:gd name="T34" fmla="*/ 13 w 20"/>
                <a:gd name="T35" fmla="*/ 15 h 41"/>
                <a:gd name="T36" fmla="*/ 15 w 20"/>
                <a:gd name="T37" fmla="*/ 13 h 41"/>
                <a:gd name="T38" fmla="*/ 15 w 20"/>
                <a:gd name="T39" fmla="*/ 13 h 41"/>
                <a:gd name="T40" fmla="*/ 15 w 20"/>
                <a:gd name="T41" fmla="*/ 12 h 41"/>
                <a:gd name="T42" fmla="*/ 15 w 20"/>
                <a:gd name="T43" fmla="*/ 10 h 41"/>
                <a:gd name="T44" fmla="*/ 15 w 20"/>
                <a:gd name="T45" fmla="*/ 9 h 41"/>
                <a:gd name="T46" fmla="*/ 15 w 20"/>
                <a:gd name="T47" fmla="*/ 8 h 41"/>
                <a:gd name="T48" fmla="*/ 15 w 20"/>
                <a:gd name="T49" fmla="*/ 6 h 41"/>
                <a:gd name="T50" fmla="*/ 13 w 20"/>
                <a:gd name="T51" fmla="*/ 5 h 41"/>
                <a:gd name="T52" fmla="*/ 13 w 20"/>
                <a:gd name="T53" fmla="*/ 5 h 41"/>
                <a:gd name="T54" fmla="*/ 10 w 20"/>
                <a:gd name="T55" fmla="*/ 3 h 41"/>
                <a:gd name="T56" fmla="*/ 10 w 20"/>
                <a:gd name="T57" fmla="*/ 2 h 41"/>
                <a:gd name="T58" fmla="*/ 10 w 20"/>
                <a:gd name="T59" fmla="*/ 1 h 41"/>
                <a:gd name="T60" fmla="*/ 9 w 20"/>
                <a:gd name="T61" fmla="*/ 0 h 41"/>
                <a:gd name="T62" fmla="*/ 7 w 20"/>
                <a:gd name="T63" fmla="*/ 2 h 41"/>
                <a:gd name="T64" fmla="*/ 6 w 20"/>
                <a:gd name="T65" fmla="*/ 2 h 41"/>
                <a:gd name="T66" fmla="*/ 4 w 20"/>
                <a:gd name="T67" fmla="*/ 2 h 41"/>
                <a:gd name="T68" fmla="*/ 4 w 20"/>
                <a:gd name="T69" fmla="*/ 0 h 41"/>
                <a:gd name="T70" fmla="*/ 3 w 20"/>
                <a:gd name="T71" fmla="*/ 0 h 41"/>
                <a:gd name="T72" fmla="*/ 1 w 20"/>
                <a:gd name="T73" fmla="*/ 3 h 41"/>
                <a:gd name="T74" fmla="*/ 0 w 20"/>
                <a:gd name="T75" fmla="*/ 6 h 41"/>
                <a:gd name="T76" fmla="*/ 2 w 20"/>
                <a:gd name="T77" fmla="*/ 10 h 41"/>
                <a:gd name="T78" fmla="*/ 3 w 20"/>
                <a:gd name="T79" fmla="*/ 10 h 41"/>
                <a:gd name="T80" fmla="*/ 3 w 20"/>
                <a:gd name="T81" fmla="*/ 13 h 41"/>
                <a:gd name="T82" fmla="*/ 2 w 20"/>
                <a:gd name="T83" fmla="*/ 16 h 41"/>
                <a:gd name="T84" fmla="*/ 3 w 20"/>
                <a:gd name="T85" fmla="*/ 18 h 41"/>
                <a:gd name="T86" fmla="*/ 3 w 20"/>
                <a:gd name="T87" fmla="*/ 19 h 41"/>
                <a:gd name="T88" fmla="*/ 3 w 20"/>
                <a:gd name="T89" fmla="*/ 22 h 41"/>
                <a:gd name="T90" fmla="*/ 3 w 20"/>
                <a:gd name="T91" fmla="*/ 23 h 41"/>
                <a:gd name="T92" fmla="*/ 2 w 20"/>
                <a:gd name="T93" fmla="*/ 23 h 41"/>
                <a:gd name="T94" fmla="*/ 2 w 20"/>
                <a:gd name="T95" fmla="*/ 25 h 41"/>
                <a:gd name="T96" fmla="*/ 2 w 20"/>
                <a:gd name="T97" fmla="*/ 26 h 41"/>
                <a:gd name="T98" fmla="*/ 3 w 20"/>
                <a:gd name="T99" fmla="*/ 29 h 41"/>
                <a:gd name="T100" fmla="*/ 3 w 20"/>
                <a:gd name="T101" fmla="*/ 30 h 41"/>
                <a:gd name="T102" fmla="*/ 2 w 20"/>
                <a:gd name="T103" fmla="*/ 30 h 41"/>
                <a:gd name="T104" fmla="*/ 6 w 20"/>
                <a:gd name="T105" fmla="*/ 33 h 41"/>
                <a:gd name="T106" fmla="*/ 7 w 20"/>
                <a:gd name="T107" fmla="*/ 35 h 41"/>
                <a:gd name="T108" fmla="*/ 9 w 20"/>
                <a:gd name="T109" fmla="*/ 38 h 41"/>
                <a:gd name="T110" fmla="*/ 9 w 20"/>
                <a:gd name="T111" fmla="*/ 39 h 41"/>
                <a:gd name="T112" fmla="*/ 10 w 20"/>
                <a:gd name="T113" fmla="*/ 40 h 41"/>
                <a:gd name="T114" fmla="*/ 12 w 20"/>
                <a:gd name="T115" fmla="*/ 41 h 41"/>
                <a:gd name="T116" fmla="*/ 13 w 20"/>
                <a:gd name="T117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" h="41">
                  <a:moveTo>
                    <a:pt x="13" y="39"/>
                  </a:moveTo>
                  <a:cubicBezTo>
                    <a:pt x="13" y="38"/>
                    <a:pt x="13" y="38"/>
                    <a:pt x="13" y="38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2" y="41"/>
                    <a:pt x="12" y="41"/>
                    <a:pt x="12" y="41"/>
                  </a:cubicBezTo>
                  <a:lnTo>
                    <a:pt x="13" y="3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7013575" y="3124349"/>
              <a:ext cx="285750" cy="163512"/>
            </a:xfrm>
            <a:custGeom>
              <a:avLst/>
              <a:gdLst>
                <a:gd name="T0" fmla="*/ 8 w 180"/>
                <a:gd name="T1" fmla="*/ 71 h 103"/>
                <a:gd name="T2" fmla="*/ 16 w 180"/>
                <a:gd name="T3" fmla="*/ 79 h 103"/>
                <a:gd name="T4" fmla="*/ 19 w 180"/>
                <a:gd name="T5" fmla="*/ 89 h 103"/>
                <a:gd name="T6" fmla="*/ 19 w 180"/>
                <a:gd name="T7" fmla="*/ 103 h 103"/>
                <a:gd name="T8" fmla="*/ 26 w 180"/>
                <a:gd name="T9" fmla="*/ 103 h 103"/>
                <a:gd name="T10" fmla="*/ 42 w 180"/>
                <a:gd name="T11" fmla="*/ 103 h 103"/>
                <a:gd name="T12" fmla="*/ 58 w 180"/>
                <a:gd name="T13" fmla="*/ 95 h 103"/>
                <a:gd name="T14" fmla="*/ 66 w 180"/>
                <a:gd name="T15" fmla="*/ 95 h 103"/>
                <a:gd name="T16" fmla="*/ 71 w 180"/>
                <a:gd name="T17" fmla="*/ 103 h 103"/>
                <a:gd name="T18" fmla="*/ 79 w 180"/>
                <a:gd name="T19" fmla="*/ 97 h 103"/>
                <a:gd name="T20" fmla="*/ 87 w 180"/>
                <a:gd name="T21" fmla="*/ 103 h 103"/>
                <a:gd name="T22" fmla="*/ 103 w 180"/>
                <a:gd name="T23" fmla="*/ 103 h 103"/>
                <a:gd name="T24" fmla="*/ 111 w 180"/>
                <a:gd name="T25" fmla="*/ 103 h 103"/>
                <a:gd name="T26" fmla="*/ 114 w 180"/>
                <a:gd name="T27" fmla="*/ 95 h 103"/>
                <a:gd name="T28" fmla="*/ 111 w 180"/>
                <a:gd name="T29" fmla="*/ 89 h 103"/>
                <a:gd name="T30" fmla="*/ 114 w 180"/>
                <a:gd name="T31" fmla="*/ 87 h 103"/>
                <a:gd name="T32" fmla="*/ 122 w 180"/>
                <a:gd name="T33" fmla="*/ 87 h 103"/>
                <a:gd name="T34" fmla="*/ 129 w 180"/>
                <a:gd name="T35" fmla="*/ 79 h 103"/>
                <a:gd name="T36" fmla="*/ 145 w 180"/>
                <a:gd name="T37" fmla="*/ 76 h 103"/>
                <a:gd name="T38" fmla="*/ 153 w 180"/>
                <a:gd name="T39" fmla="*/ 79 h 103"/>
                <a:gd name="T40" fmla="*/ 158 w 180"/>
                <a:gd name="T41" fmla="*/ 79 h 103"/>
                <a:gd name="T42" fmla="*/ 164 w 180"/>
                <a:gd name="T43" fmla="*/ 76 h 103"/>
                <a:gd name="T44" fmla="*/ 148 w 180"/>
                <a:gd name="T45" fmla="*/ 60 h 103"/>
                <a:gd name="T46" fmla="*/ 156 w 180"/>
                <a:gd name="T47" fmla="*/ 55 h 103"/>
                <a:gd name="T48" fmla="*/ 158 w 180"/>
                <a:gd name="T49" fmla="*/ 45 h 103"/>
                <a:gd name="T50" fmla="*/ 164 w 180"/>
                <a:gd name="T51" fmla="*/ 29 h 103"/>
                <a:gd name="T52" fmla="*/ 174 w 180"/>
                <a:gd name="T53" fmla="*/ 26 h 103"/>
                <a:gd name="T54" fmla="*/ 180 w 180"/>
                <a:gd name="T55" fmla="*/ 18 h 103"/>
                <a:gd name="T56" fmla="*/ 174 w 180"/>
                <a:gd name="T57" fmla="*/ 15 h 103"/>
                <a:gd name="T58" fmla="*/ 156 w 180"/>
                <a:gd name="T59" fmla="*/ 8 h 103"/>
                <a:gd name="T60" fmla="*/ 140 w 180"/>
                <a:gd name="T61" fmla="*/ 2 h 103"/>
                <a:gd name="T62" fmla="*/ 129 w 180"/>
                <a:gd name="T63" fmla="*/ 2 h 103"/>
                <a:gd name="T64" fmla="*/ 106 w 180"/>
                <a:gd name="T65" fmla="*/ 8 h 103"/>
                <a:gd name="T66" fmla="*/ 92 w 180"/>
                <a:gd name="T67" fmla="*/ 18 h 103"/>
                <a:gd name="T68" fmla="*/ 77 w 180"/>
                <a:gd name="T69" fmla="*/ 15 h 103"/>
                <a:gd name="T70" fmla="*/ 58 w 180"/>
                <a:gd name="T71" fmla="*/ 15 h 103"/>
                <a:gd name="T72" fmla="*/ 34 w 180"/>
                <a:gd name="T73" fmla="*/ 10 h 103"/>
                <a:gd name="T74" fmla="*/ 16 w 180"/>
                <a:gd name="T75" fmla="*/ 15 h 103"/>
                <a:gd name="T76" fmla="*/ 16 w 180"/>
                <a:gd name="T77" fmla="*/ 8 h 103"/>
                <a:gd name="T78" fmla="*/ 8 w 180"/>
                <a:gd name="T79" fmla="*/ 0 h 103"/>
                <a:gd name="T80" fmla="*/ 0 w 180"/>
                <a:gd name="T81" fmla="*/ 8 h 103"/>
                <a:gd name="T82" fmla="*/ 0 w 180"/>
                <a:gd name="T83" fmla="*/ 15 h 103"/>
                <a:gd name="T84" fmla="*/ 8 w 180"/>
                <a:gd name="T85" fmla="*/ 26 h 103"/>
                <a:gd name="T86" fmla="*/ 11 w 180"/>
                <a:gd name="T87" fmla="*/ 45 h 103"/>
                <a:gd name="T88" fmla="*/ 5 w 180"/>
                <a:gd name="T89" fmla="*/ 50 h 103"/>
                <a:gd name="T90" fmla="*/ 5 w 180"/>
                <a:gd name="T91" fmla="*/ 60 h 103"/>
                <a:gd name="T92" fmla="*/ 0 w 180"/>
                <a:gd name="T93" fmla="*/ 63 h 103"/>
                <a:gd name="T94" fmla="*/ 5 w 180"/>
                <a:gd name="T95" fmla="*/ 68 h 103"/>
                <a:gd name="T96" fmla="*/ 5 w 180"/>
                <a:gd name="T97" fmla="*/ 68 h 103"/>
                <a:gd name="T98" fmla="*/ 5 w 180"/>
                <a:gd name="T99" fmla="*/ 6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0" h="103">
                  <a:moveTo>
                    <a:pt x="5" y="68"/>
                  </a:moveTo>
                  <a:lnTo>
                    <a:pt x="8" y="71"/>
                  </a:lnTo>
                  <a:lnTo>
                    <a:pt x="11" y="76"/>
                  </a:lnTo>
                  <a:lnTo>
                    <a:pt x="16" y="79"/>
                  </a:lnTo>
                  <a:lnTo>
                    <a:pt x="19" y="87"/>
                  </a:lnTo>
                  <a:lnTo>
                    <a:pt x="19" y="89"/>
                  </a:lnTo>
                  <a:lnTo>
                    <a:pt x="19" y="95"/>
                  </a:lnTo>
                  <a:lnTo>
                    <a:pt x="19" y="103"/>
                  </a:lnTo>
                  <a:lnTo>
                    <a:pt x="24" y="103"/>
                  </a:lnTo>
                  <a:lnTo>
                    <a:pt x="26" y="103"/>
                  </a:lnTo>
                  <a:lnTo>
                    <a:pt x="34" y="103"/>
                  </a:lnTo>
                  <a:lnTo>
                    <a:pt x="42" y="103"/>
                  </a:lnTo>
                  <a:lnTo>
                    <a:pt x="50" y="97"/>
                  </a:lnTo>
                  <a:lnTo>
                    <a:pt x="58" y="95"/>
                  </a:lnTo>
                  <a:lnTo>
                    <a:pt x="61" y="95"/>
                  </a:lnTo>
                  <a:lnTo>
                    <a:pt x="66" y="95"/>
                  </a:lnTo>
                  <a:lnTo>
                    <a:pt x="69" y="95"/>
                  </a:lnTo>
                  <a:lnTo>
                    <a:pt x="71" y="103"/>
                  </a:lnTo>
                  <a:lnTo>
                    <a:pt x="74" y="100"/>
                  </a:lnTo>
                  <a:lnTo>
                    <a:pt x="79" y="97"/>
                  </a:lnTo>
                  <a:lnTo>
                    <a:pt x="85" y="103"/>
                  </a:lnTo>
                  <a:lnTo>
                    <a:pt x="87" y="103"/>
                  </a:lnTo>
                  <a:lnTo>
                    <a:pt x="92" y="103"/>
                  </a:lnTo>
                  <a:lnTo>
                    <a:pt x="103" y="103"/>
                  </a:lnTo>
                  <a:lnTo>
                    <a:pt x="106" y="103"/>
                  </a:lnTo>
                  <a:lnTo>
                    <a:pt x="111" y="103"/>
                  </a:lnTo>
                  <a:lnTo>
                    <a:pt x="114" y="97"/>
                  </a:lnTo>
                  <a:lnTo>
                    <a:pt x="114" y="95"/>
                  </a:lnTo>
                  <a:lnTo>
                    <a:pt x="114" y="89"/>
                  </a:lnTo>
                  <a:lnTo>
                    <a:pt x="111" y="89"/>
                  </a:lnTo>
                  <a:lnTo>
                    <a:pt x="111" y="87"/>
                  </a:lnTo>
                  <a:lnTo>
                    <a:pt x="114" y="87"/>
                  </a:lnTo>
                  <a:lnTo>
                    <a:pt x="119" y="87"/>
                  </a:lnTo>
                  <a:lnTo>
                    <a:pt x="122" y="87"/>
                  </a:lnTo>
                  <a:lnTo>
                    <a:pt x="124" y="82"/>
                  </a:lnTo>
                  <a:lnTo>
                    <a:pt x="129" y="79"/>
                  </a:lnTo>
                  <a:lnTo>
                    <a:pt x="140" y="76"/>
                  </a:lnTo>
                  <a:lnTo>
                    <a:pt x="145" y="76"/>
                  </a:lnTo>
                  <a:lnTo>
                    <a:pt x="148" y="76"/>
                  </a:lnTo>
                  <a:lnTo>
                    <a:pt x="153" y="79"/>
                  </a:lnTo>
                  <a:lnTo>
                    <a:pt x="156" y="79"/>
                  </a:lnTo>
                  <a:lnTo>
                    <a:pt x="158" y="79"/>
                  </a:lnTo>
                  <a:lnTo>
                    <a:pt x="164" y="79"/>
                  </a:lnTo>
                  <a:lnTo>
                    <a:pt x="164" y="76"/>
                  </a:lnTo>
                  <a:lnTo>
                    <a:pt x="156" y="63"/>
                  </a:lnTo>
                  <a:lnTo>
                    <a:pt x="148" y="60"/>
                  </a:lnTo>
                  <a:lnTo>
                    <a:pt x="153" y="60"/>
                  </a:lnTo>
                  <a:lnTo>
                    <a:pt x="156" y="55"/>
                  </a:lnTo>
                  <a:lnTo>
                    <a:pt x="158" y="52"/>
                  </a:lnTo>
                  <a:lnTo>
                    <a:pt x="158" y="45"/>
                  </a:lnTo>
                  <a:lnTo>
                    <a:pt x="158" y="37"/>
                  </a:lnTo>
                  <a:lnTo>
                    <a:pt x="164" y="29"/>
                  </a:lnTo>
                  <a:lnTo>
                    <a:pt x="172" y="26"/>
                  </a:lnTo>
                  <a:lnTo>
                    <a:pt x="174" y="26"/>
                  </a:lnTo>
                  <a:lnTo>
                    <a:pt x="180" y="26"/>
                  </a:lnTo>
                  <a:lnTo>
                    <a:pt x="180" y="18"/>
                  </a:lnTo>
                  <a:lnTo>
                    <a:pt x="180" y="15"/>
                  </a:lnTo>
                  <a:lnTo>
                    <a:pt x="174" y="15"/>
                  </a:lnTo>
                  <a:lnTo>
                    <a:pt x="166" y="15"/>
                  </a:lnTo>
                  <a:lnTo>
                    <a:pt x="156" y="8"/>
                  </a:lnTo>
                  <a:lnTo>
                    <a:pt x="148" y="8"/>
                  </a:lnTo>
                  <a:lnTo>
                    <a:pt x="140" y="2"/>
                  </a:lnTo>
                  <a:lnTo>
                    <a:pt x="132" y="0"/>
                  </a:lnTo>
                  <a:lnTo>
                    <a:pt x="129" y="2"/>
                  </a:lnTo>
                  <a:lnTo>
                    <a:pt x="119" y="2"/>
                  </a:lnTo>
                  <a:lnTo>
                    <a:pt x="106" y="8"/>
                  </a:lnTo>
                  <a:lnTo>
                    <a:pt x="98" y="15"/>
                  </a:lnTo>
                  <a:lnTo>
                    <a:pt x="92" y="18"/>
                  </a:lnTo>
                  <a:lnTo>
                    <a:pt x="87" y="18"/>
                  </a:lnTo>
                  <a:lnTo>
                    <a:pt x="77" y="15"/>
                  </a:lnTo>
                  <a:lnTo>
                    <a:pt x="66" y="15"/>
                  </a:lnTo>
                  <a:lnTo>
                    <a:pt x="58" y="15"/>
                  </a:lnTo>
                  <a:lnTo>
                    <a:pt x="45" y="15"/>
                  </a:lnTo>
                  <a:lnTo>
                    <a:pt x="34" y="10"/>
                  </a:lnTo>
                  <a:lnTo>
                    <a:pt x="24" y="15"/>
                  </a:lnTo>
                  <a:lnTo>
                    <a:pt x="16" y="15"/>
                  </a:lnTo>
                  <a:lnTo>
                    <a:pt x="11" y="10"/>
                  </a:lnTo>
                  <a:lnTo>
                    <a:pt x="16" y="8"/>
                  </a:lnTo>
                  <a:lnTo>
                    <a:pt x="16" y="2"/>
                  </a:lnTo>
                  <a:lnTo>
                    <a:pt x="8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8" y="26"/>
                  </a:lnTo>
                  <a:lnTo>
                    <a:pt x="19" y="34"/>
                  </a:lnTo>
                  <a:lnTo>
                    <a:pt x="11" y="45"/>
                  </a:lnTo>
                  <a:lnTo>
                    <a:pt x="8" y="45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5" y="6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6908800" y="2892574"/>
              <a:ext cx="431800" cy="260350"/>
            </a:xfrm>
            <a:custGeom>
              <a:avLst/>
              <a:gdLst>
                <a:gd name="T0" fmla="*/ 256 w 272"/>
                <a:gd name="T1" fmla="*/ 101 h 164"/>
                <a:gd name="T2" fmla="*/ 251 w 272"/>
                <a:gd name="T3" fmla="*/ 103 h 164"/>
                <a:gd name="T4" fmla="*/ 240 w 272"/>
                <a:gd name="T5" fmla="*/ 109 h 164"/>
                <a:gd name="T6" fmla="*/ 230 w 272"/>
                <a:gd name="T7" fmla="*/ 101 h 164"/>
                <a:gd name="T8" fmla="*/ 224 w 272"/>
                <a:gd name="T9" fmla="*/ 95 h 164"/>
                <a:gd name="T10" fmla="*/ 222 w 272"/>
                <a:gd name="T11" fmla="*/ 82 h 164"/>
                <a:gd name="T12" fmla="*/ 224 w 272"/>
                <a:gd name="T13" fmla="*/ 61 h 164"/>
                <a:gd name="T14" fmla="*/ 214 w 272"/>
                <a:gd name="T15" fmla="*/ 43 h 164"/>
                <a:gd name="T16" fmla="*/ 195 w 272"/>
                <a:gd name="T17" fmla="*/ 22 h 164"/>
                <a:gd name="T18" fmla="*/ 180 w 272"/>
                <a:gd name="T19" fmla="*/ 6 h 164"/>
                <a:gd name="T20" fmla="*/ 172 w 272"/>
                <a:gd name="T21" fmla="*/ 0 h 164"/>
                <a:gd name="T22" fmla="*/ 164 w 272"/>
                <a:gd name="T23" fmla="*/ 8 h 164"/>
                <a:gd name="T24" fmla="*/ 145 w 272"/>
                <a:gd name="T25" fmla="*/ 14 h 164"/>
                <a:gd name="T26" fmla="*/ 137 w 272"/>
                <a:gd name="T27" fmla="*/ 16 h 164"/>
                <a:gd name="T28" fmla="*/ 127 w 272"/>
                <a:gd name="T29" fmla="*/ 22 h 164"/>
                <a:gd name="T30" fmla="*/ 111 w 272"/>
                <a:gd name="T31" fmla="*/ 14 h 164"/>
                <a:gd name="T32" fmla="*/ 90 w 272"/>
                <a:gd name="T33" fmla="*/ 8 h 164"/>
                <a:gd name="T34" fmla="*/ 74 w 272"/>
                <a:gd name="T35" fmla="*/ 8 h 164"/>
                <a:gd name="T36" fmla="*/ 69 w 272"/>
                <a:gd name="T37" fmla="*/ 14 h 164"/>
                <a:gd name="T38" fmla="*/ 58 w 272"/>
                <a:gd name="T39" fmla="*/ 22 h 164"/>
                <a:gd name="T40" fmla="*/ 48 w 272"/>
                <a:gd name="T41" fmla="*/ 24 h 164"/>
                <a:gd name="T42" fmla="*/ 48 w 272"/>
                <a:gd name="T43" fmla="*/ 32 h 164"/>
                <a:gd name="T44" fmla="*/ 37 w 272"/>
                <a:gd name="T45" fmla="*/ 53 h 164"/>
                <a:gd name="T46" fmla="*/ 29 w 272"/>
                <a:gd name="T47" fmla="*/ 66 h 164"/>
                <a:gd name="T48" fmla="*/ 21 w 272"/>
                <a:gd name="T49" fmla="*/ 69 h 164"/>
                <a:gd name="T50" fmla="*/ 13 w 272"/>
                <a:gd name="T51" fmla="*/ 74 h 164"/>
                <a:gd name="T52" fmla="*/ 5 w 272"/>
                <a:gd name="T53" fmla="*/ 74 h 164"/>
                <a:gd name="T54" fmla="*/ 3 w 272"/>
                <a:gd name="T55" fmla="*/ 77 h 164"/>
                <a:gd name="T56" fmla="*/ 11 w 272"/>
                <a:gd name="T57" fmla="*/ 85 h 164"/>
                <a:gd name="T58" fmla="*/ 19 w 272"/>
                <a:gd name="T59" fmla="*/ 93 h 164"/>
                <a:gd name="T60" fmla="*/ 29 w 272"/>
                <a:gd name="T61" fmla="*/ 109 h 164"/>
                <a:gd name="T62" fmla="*/ 37 w 272"/>
                <a:gd name="T63" fmla="*/ 114 h 164"/>
                <a:gd name="T64" fmla="*/ 37 w 272"/>
                <a:gd name="T65" fmla="*/ 119 h 164"/>
                <a:gd name="T66" fmla="*/ 40 w 272"/>
                <a:gd name="T67" fmla="*/ 127 h 164"/>
                <a:gd name="T68" fmla="*/ 58 w 272"/>
                <a:gd name="T69" fmla="*/ 135 h 164"/>
                <a:gd name="T70" fmla="*/ 71 w 272"/>
                <a:gd name="T71" fmla="*/ 127 h 164"/>
                <a:gd name="T72" fmla="*/ 66 w 272"/>
                <a:gd name="T73" fmla="*/ 135 h 164"/>
                <a:gd name="T74" fmla="*/ 74 w 272"/>
                <a:gd name="T75" fmla="*/ 146 h 164"/>
                <a:gd name="T76" fmla="*/ 82 w 272"/>
                <a:gd name="T77" fmla="*/ 154 h 164"/>
                <a:gd name="T78" fmla="*/ 82 w 272"/>
                <a:gd name="T79" fmla="*/ 161 h 164"/>
                <a:gd name="T80" fmla="*/ 100 w 272"/>
                <a:gd name="T81" fmla="*/ 156 h 164"/>
                <a:gd name="T82" fmla="*/ 124 w 272"/>
                <a:gd name="T83" fmla="*/ 161 h 164"/>
                <a:gd name="T84" fmla="*/ 143 w 272"/>
                <a:gd name="T85" fmla="*/ 161 h 164"/>
                <a:gd name="T86" fmla="*/ 158 w 272"/>
                <a:gd name="T87" fmla="*/ 164 h 164"/>
                <a:gd name="T88" fmla="*/ 172 w 272"/>
                <a:gd name="T89" fmla="*/ 154 h 164"/>
                <a:gd name="T90" fmla="*/ 195 w 272"/>
                <a:gd name="T91" fmla="*/ 148 h 164"/>
                <a:gd name="T92" fmla="*/ 206 w 272"/>
                <a:gd name="T93" fmla="*/ 148 h 164"/>
                <a:gd name="T94" fmla="*/ 222 w 272"/>
                <a:gd name="T95" fmla="*/ 154 h 164"/>
                <a:gd name="T96" fmla="*/ 240 w 272"/>
                <a:gd name="T97" fmla="*/ 161 h 164"/>
                <a:gd name="T98" fmla="*/ 246 w 272"/>
                <a:gd name="T99" fmla="*/ 154 h 164"/>
                <a:gd name="T100" fmla="*/ 246 w 272"/>
                <a:gd name="T101" fmla="*/ 140 h 164"/>
                <a:gd name="T102" fmla="*/ 251 w 272"/>
                <a:gd name="T103" fmla="*/ 130 h 164"/>
                <a:gd name="T104" fmla="*/ 248 w 272"/>
                <a:gd name="T105" fmla="*/ 130 h 164"/>
                <a:gd name="T106" fmla="*/ 248 w 272"/>
                <a:gd name="T107" fmla="*/ 119 h 164"/>
                <a:gd name="T108" fmla="*/ 251 w 272"/>
                <a:gd name="T109" fmla="*/ 119 h 164"/>
                <a:gd name="T110" fmla="*/ 259 w 272"/>
                <a:gd name="T111" fmla="*/ 127 h 164"/>
                <a:gd name="T112" fmla="*/ 272 w 272"/>
                <a:gd name="T113" fmla="*/ 114 h 164"/>
                <a:gd name="T114" fmla="*/ 267 w 272"/>
                <a:gd name="T115" fmla="*/ 103 h 164"/>
                <a:gd name="T116" fmla="*/ 264 w 272"/>
                <a:gd name="T117" fmla="*/ 101 h 164"/>
                <a:gd name="T118" fmla="*/ 264 w 272"/>
                <a:gd name="T119" fmla="*/ 101 h 164"/>
                <a:gd name="T120" fmla="*/ 264 w 272"/>
                <a:gd name="T121" fmla="*/ 10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2" h="164">
                  <a:moveTo>
                    <a:pt x="264" y="101"/>
                  </a:moveTo>
                  <a:lnTo>
                    <a:pt x="256" y="101"/>
                  </a:lnTo>
                  <a:lnTo>
                    <a:pt x="251" y="103"/>
                  </a:lnTo>
                  <a:lnTo>
                    <a:pt x="251" y="103"/>
                  </a:lnTo>
                  <a:lnTo>
                    <a:pt x="246" y="109"/>
                  </a:lnTo>
                  <a:lnTo>
                    <a:pt x="240" y="109"/>
                  </a:lnTo>
                  <a:lnTo>
                    <a:pt x="232" y="103"/>
                  </a:lnTo>
                  <a:lnTo>
                    <a:pt x="230" y="101"/>
                  </a:lnTo>
                  <a:lnTo>
                    <a:pt x="227" y="98"/>
                  </a:lnTo>
                  <a:lnTo>
                    <a:pt x="224" y="95"/>
                  </a:lnTo>
                  <a:lnTo>
                    <a:pt x="224" y="93"/>
                  </a:lnTo>
                  <a:lnTo>
                    <a:pt x="222" y="82"/>
                  </a:lnTo>
                  <a:lnTo>
                    <a:pt x="222" y="74"/>
                  </a:lnTo>
                  <a:lnTo>
                    <a:pt x="224" y="61"/>
                  </a:lnTo>
                  <a:lnTo>
                    <a:pt x="219" y="51"/>
                  </a:lnTo>
                  <a:lnTo>
                    <a:pt x="214" y="43"/>
                  </a:lnTo>
                  <a:lnTo>
                    <a:pt x="203" y="32"/>
                  </a:lnTo>
                  <a:lnTo>
                    <a:pt x="195" y="22"/>
                  </a:lnTo>
                  <a:lnTo>
                    <a:pt x="188" y="8"/>
                  </a:lnTo>
                  <a:lnTo>
                    <a:pt x="180" y="6"/>
                  </a:lnTo>
                  <a:lnTo>
                    <a:pt x="177" y="0"/>
                  </a:lnTo>
                  <a:lnTo>
                    <a:pt x="172" y="0"/>
                  </a:lnTo>
                  <a:lnTo>
                    <a:pt x="164" y="6"/>
                  </a:lnTo>
                  <a:lnTo>
                    <a:pt x="164" y="8"/>
                  </a:lnTo>
                  <a:lnTo>
                    <a:pt x="161" y="14"/>
                  </a:lnTo>
                  <a:lnTo>
                    <a:pt x="145" y="14"/>
                  </a:lnTo>
                  <a:lnTo>
                    <a:pt x="143" y="14"/>
                  </a:lnTo>
                  <a:lnTo>
                    <a:pt x="137" y="16"/>
                  </a:lnTo>
                  <a:lnTo>
                    <a:pt x="132" y="22"/>
                  </a:lnTo>
                  <a:lnTo>
                    <a:pt x="127" y="22"/>
                  </a:lnTo>
                  <a:lnTo>
                    <a:pt x="119" y="14"/>
                  </a:lnTo>
                  <a:lnTo>
                    <a:pt x="111" y="14"/>
                  </a:lnTo>
                  <a:lnTo>
                    <a:pt x="100" y="14"/>
                  </a:lnTo>
                  <a:lnTo>
                    <a:pt x="90" y="8"/>
                  </a:lnTo>
                  <a:lnTo>
                    <a:pt x="82" y="8"/>
                  </a:lnTo>
                  <a:lnTo>
                    <a:pt x="74" y="8"/>
                  </a:lnTo>
                  <a:lnTo>
                    <a:pt x="71" y="14"/>
                  </a:lnTo>
                  <a:lnTo>
                    <a:pt x="69" y="14"/>
                  </a:lnTo>
                  <a:lnTo>
                    <a:pt x="66" y="16"/>
                  </a:lnTo>
                  <a:lnTo>
                    <a:pt x="58" y="22"/>
                  </a:lnTo>
                  <a:lnTo>
                    <a:pt x="55" y="22"/>
                  </a:lnTo>
                  <a:lnTo>
                    <a:pt x="48" y="24"/>
                  </a:lnTo>
                  <a:lnTo>
                    <a:pt x="48" y="27"/>
                  </a:lnTo>
                  <a:lnTo>
                    <a:pt x="48" y="32"/>
                  </a:lnTo>
                  <a:lnTo>
                    <a:pt x="40" y="43"/>
                  </a:lnTo>
                  <a:lnTo>
                    <a:pt x="37" y="53"/>
                  </a:lnTo>
                  <a:lnTo>
                    <a:pt x="29" y="61"/>
                  </a:lnTo>
                  <a:lnTo>
                    <a:pt x="29" y="66"/>
                  </a:lnTo>
                  <a:lnTo>
                    <a:pt x="24" y="69"/>
                  </a:lnTo>
                  <a:lnTo>
                    <a:pt x="21" y="69"/>
                  </a:lnTo>
                  <a:lnTo>
                    <a:pt x="13" y="69"/>
                  </a:lnTo>
                  <a:lnTo>
                    <a:pt x="13" y="74"/>
                  </a:lnTo>
                  <a:lnTo>
                    <a:pt x="11" y="77"/>
                  </a:lnTo>
                  <a:lnTo>
                    <a:pt x="5" y="74"/>
                  </a:lnTo>
                  <a:lnTo>
                    <a:pt x="0" y="77"/>
                  </a:lnTo>
                  <a:lnTo>
                    <a:pt x="3" y="77"/>
                  </a:lnTo>
                  <a:lnTo>
                    <a:pt x="5" y="82"/>
                  </a:lnTo>
                  <a:lnTo>
                    <a:pt x="11" y="85"/>
                  </a:lnTo>
                  <a:lnTo>
                    <a:pt x="13" y="88"/>
                  </a:lnTo>
                  <a:lnTo>
                    <a:pt x="19" y="93"/>
                  </a:lnTo>
                  <a:lnTo>
                    <a:pt x="13" y="101"/>
                  </a:lnTo>
                  <a:lnTo>
                    <a:pt x="29" y="109"/>
                  </a:lnTo>
                  <a:lnTo>
                    <a:pt x="37" y="111"/>
                  </a:lnTo>
                  <a:lnTo>
                    <a:pt x="37" y="114"/>
                  </a:lnTo>
                  <a:lnTo>
                    <a:pt x="32" y="114"/>
                  </a:lnTo>
                  <a:lnTo>
                    <a:pt x="37" y="119"/>
                  </a:lnTo>
                  <a:lnTo>
                    <a:pt x="32" y="122"/>
                  </a:lnTo>
                  <a:lnTo>
                    <a:pt x="40" y="127"/>
                  </a:lnTo>
                  <a:lnTo>
                    <a:pt x="50" y="130"/>
                  </a:lnTo>
                  <a:lnTo>
                    <a:pt x="58" y="135"/>
                  </a:lnTo>
                  <a:lnTo>
                    <a:pt x="63" y="130"/>
                  </a:lnTo>
                  <a:lnTo>
                    <a:pt x="71" y="127"/>
                  </a:lnTo>
                  <a:lnTo>
                    <a:pt x="74" y="135"/>
                  </a:lnTo>
                  <a:lnTo>
                    <a:pt x="66" y="135"/>
                  </a:lnTo>
                  <a:lnTo>
                    <a:pt x="66" y="138"/>
                  </a:lnTo>
                  <a:lnTo>
                    <a:pt x="74" y="146"/>
                  </a:lnTo>
                  <a:lnTo>
                    <a:pt x="82" y="148"/>
                  </a:lnTo>
                  <a:lnTo>
                    <a:pt x="82" y="154"/>
                  </a:lnTo>
                  <a:lnTo>
                    <a:pt x="77" y="156"/>
                  </a:lnTo>
                  <a:lnTo>
                    <a:pt x="82" y="161"/>
                  </a:lnTo>
                  <a:lnTo>
                    <a:pt x="90" y="161"/>
                  </a:lnTo>
                  <a:lnTo>
                    <a:pt x="100" y="156"/>
                  </a:lnTo>
                  <a:lnTo>
                    <a:pt x="111" y="161"/>
                  </a:lnTo>
                  <a:lnTo>
                    <a:pt x="124" y="161"/>
                  </a:lnTo>
                  <a:lnTo>
                    <a:pt x="132" y="161"/>
                  </a:lnTo>
                  <a:lnTo>
                    <a:pt x="143" y="161"/>
                  </a:lnTo>
                  <a:lnTo>
                    <a:pt x="153" y="164"/>
                  </a:lnTo>
                  <a:lnTo>
                    <a:pt x="158" y="164"/>
                  </a:lnTo>
                  <a:lnTo>
                    <a:pt x="164" y="161"/>
                  </a:lnTo>
                  <a:lnTo>
                    <a:pt x="172" y="154"/>
                  </a:lnTo>
                  <a:lnTo>
                    <a:pt x="185" y="148"/>
                  </a:lnTo>
                  <a:lnTo>
                    <a:pt x="195" y="148"/>
                  </a:lnTo>
                  <a:lnTo>
                    <a:pt x="198" y="146"/>
                  </a:lnTo>
                  <a:lnTo>
                    <a:pt x="206" y="148"/>
                  </a:lnTo>
                  <a:lnTo>
                    <a:pt x="214" y="154"/>
                  </a:lnTo>
                  <a:lnTo>
                    <a:pt x="222" y="154"/>
                  </a:lnTo>
                  <a:lnTo>
                    <a:pt x="232" y="161"/>
                  </a:lnTo>
                  <a:lnTo>
                    <a:pt x="240" y="161"/>
                  </a:lnTo>
                  <a:lnTo>
                    <a:pt x="246" y="161"/>
                  </a:lnTo>
                  <a:lnTo>
                    <a:pt x="246" y="154"/>
                  </a:lnTo>
                  <a:lnTo>
                    <a:pt x="246" y="154"/>
                  </a:lnTo>
                  <a:lnTo>
                    <a:pt x="246" y="140"/>
                  </a:lnTo>
                  <a:lnTo>
                    <a:pt x="248" y="138"/>
                  </a:lnTo>
                  <a:lnTo>
                    <a:pt x="251" y="130"/>
                  </a:lnTo>
                  <a:lnTo>
                    <a:pt x="248" y="135"/>
                  </a:lnTo>
                  <a:lnTo>
                    <a:pt x="248" y="130"/>
                  </a:lnTo>
                  <a:lnTo>
                    <a:pt x="248" y="122"/>
                  </a:lnTo>
                  <a:lnTo>
                    <a:pt x="248" y="119"/>
                  </a:lnTo>
                  <a:lnTo>
                    <a:pt x="251" y="114"/>
                  </a:lnTo>
                  <a:lnTo>
                    <a:pt x="251" y="119"/>
                  </a:lnTo>
                  <a:lnTo>
                    <a:pt x="251" y="127"/>
                  </a:lnTo>
                  <a:lnTo>
                    <a:pt x="259" y="127"/>
                  </a:lnTo>
                  <a:lnTo>
                    <a:pt x="267" y="122"/>
                  </a:lnTo>
                  <a:lnTo>
                    <a:pt x="272" y="114"/>
                  </a:lnTo>
                  <a:lnTo>
                    <a:pt x="272" y="109"/>
                  </a:lnTo>
                  <a:lnTo>
                    <a:pt x="267" y="103"/>
                  </a:lnTo>
                  <a:lnTo>
                    <a:pt x="264" y="101"/>
                  </a:lnTo>
                  <a:lnTo>
                    <a:pt x="264" y="101"/>
                  </a:lnTo>
                  <a:lnTo>
                    <a:pt x="264" y="101"/>
                  </a:lnTo>
                  <a:lnTo>
                    <a:pt x="264" y="101"/>
                  </a:lnTo>
                  <a:lnTo>
                    <a:pt x="264" y="101"/>
                  </a:lnTo>
                  <a:lnTo>
                    <a:pt x="264" y="10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7189788" y="2884637"/>
              <a:ext cx="158750" cy="168275"/>
            </a:xfrm>
            <a:custGeom>
              <a:avLst/>
              <a:gdLst>
                <a:gd name="T0" fmla="*/ 11 w 100"/>
                <a:gd name="T1" fmla="*/ 13 h 106"/>
                <a:gd name="T2" fmla="*/ 18 w 100"/>
                <a:gd name="T3" fmla="*/ 27 h 106"/>
                <a:gd name="T4" fmla="*/ 26 w 100"/>
                <a:gd name="T5" fmla="*/ 37 h 106"/>
                <a:gd name="T6" fmla="*/ 37 w 100"/>
                <a:gd name="T7" fmla="*/ 48 h 106"/>
                <a:gd name="T8" fmla="*/ 42 w 100"/>
                <a:gd name="T9" fmla="*/ 56 h 106"/>
                <a:gd name="T10" fmla="*/ 47 w 100"/>
                <a:gd name="T11" fmla="*/ 66 h 106"/>
                <a:gd name="T12" fmla="*/ 45 w 100"/>
                <a:gd name="T13" fmla="*/ 79 h 106"/>
                <a:gd name="T14" fmla="*/ 45 w 100"/>
                <a:gd name="T15" fmla="*/ 87 h 106"/>
                <a:gd name="T16" fmla="*/ 47 w 100"/>
                <a:gd name="T17" fmla="*/ 98 h 106"/>
                <a:gd name="T18" fmla="*/ 47 w 100"/>
                <a:gd name="T19" fmla="*/ 100 h 106"/>
                <a:gd name="T20" fmla="*/ 50 w 100"/>
                <a:gd name="T21" fmla="*/ 103 h 106"/>
                <a:gd name="T22" fmla="*/ 53 w 100"/>
                <a:gd name="T23" fmla="*/ 106 h 106"/>
                <a:gd name="T24" fmla="*/ 55 w 100"/>
                <a:gd name="T25" fmla="*/ 106 h 106"/>
                <a:gd name="T26" fmla="*/ 61 w 100"/>
                <a:gd name="T27" fmla="*/ 100 h 106"/>
                <a:gd name="T28" fmla="*/ 63 w 100"/>
                <a:gd name="T29" fmla="*/ 93 h 106"/>
                <a:gd name="T30" fmla="*/ 69 w 100"/>
                <a:gd name="T31" fmla="*/ 87 h 106"/>
                <a:gd name="T32" fmla="*/ 71 w 100"/>
                <a:gd name="T33" fmla="*/ 82 h 106"/>
                <a:gd name="T34" fmla="*/ 71 w 100"/>
                <a:gd name="T35" fmla="*/ 74 h 106"/>
                <a:gd name="T36" fmla="*/ 71 w 100"/>
                <a:gd name="T37" fmla="*/ 71 h 106"/>
                <a:gd name="T38" fmla="*/ 74 w 100"/>
                <a:gd name="T39" fmla="*/ 66 h 106"/>
                <a:gd name="T40" fmla="*/ 79 w 100"/>
                <a:gd name="T41" fmla="*/ 71 h 106"/>
                <a:gd name="T42" fmla="*/ 82 w 100"/>
                <a:gd name="T43" fmla="*/ 71 h 106"/>
                <a:gd name="T44" fmla="*/ 90 w 100"/>
                <a:gd name="T45" fmla="*/ 71 h 106"/>
                <a:gd name="T46" fmla="*/ 95 w 100"/>
                <a:gd name="T47" fmla="*/ 74 h 106"/>
                <a:gd name="T48" fmla="*/ 100 w 100"/>
                <a:gd name="T49" fmla="*/ 71 h 106"/>
                <a:gd name="T50" fmla="*/ 95 w 100"/>
                <a:gd name="T51" fmla="*/ 66 h 106"/>
                <a:gd name="T52" fmla="*/ 98 w 100"/>
                <a:gd name="T53" fmla="*/ 63 h 106"/>
                <a:gd name="T54" fmla="*/ 90 w 100"/>
                <a:gd name="T55" fmla="*/ 56 h 106"/>
                <a:gd name="T56" fmla="*/ 87 w 100"/>
                <a:gd name="T57" fmla="*/ 48 h 106"/>
                <a:gd name="T58" fmla="*/ 82 w 100"/>
                <a:gd name="T59" fmla="*/ 48 h 106"/>
                <a:gd name="T60" fmla="*/ 82 w 100"/>
                <a:gd name="T61" fmla="*/ 45 h 106"/>
                <a:gd name="T62" fmla="*/ 82 w 100"/>
                <a:gd name="T63" fmla="*/ 40 h 106"/>
                <a:gd name="T64" fmla="*/ 79 w 100"/>
                <a:gd name="T65" fmla="*/ 40 h 106"/>
                <a:gd name="T66" fmla="*/ 74 w 100"/>
                <a:gd name="T67" fmla="*/ 32 h 106"/>
                <a:gd name="T68" fmla="*/ 69 w 100"/>
                <a:gd name="T69" fmla="*/ 21 h 106"/>
                <a:gd name="T70" fmla="*/ 69 w 100"/>
                <a:gd name="T71" fmla="*/ 19 h 106"/>
                <a:gd name="T72" fmla="*/ 63 w 100"/>
                <a:gd name="T73" fmla="*/ 19 h 106"/>
                <a:gd name="T74" fmla="*/ 61 w 100"/>
                <a:gd name="T75" fmla="*/ 19 h 106"/>
                <a:gd name="T76" fmla="*/ 61 w 100"/>
                <a:gd name="T77" fmla="*/ 13 h 106"/>
                <a:gd name="T78" fmla="*/ 53 w 100"/>
                <a:gd name="T79" fmla="*/ 11 h 106"/>
                <a:gd name="T80" fmla="*/ 47 w 100"/>
                <a:gd name="T81" fmla="*/ 13 h 106"/>
                <a:gd name="T82" fmla="*/ 47 w 100"/>
                <a:gd name="T83" fmla="*/ 11 h 106"/>
                <a:gd name="T84" fmla="*/ 45 w 100"/>
                <a:gd name="T85" fmla="*/ 11 h 106"/>
                <a:gd name="T86" fmla="*/ 37 w 100"/>
                <a:gd name="T87" fmla="*/ 11 h 106"/>
                <a:gd name="T88" fmla="*/ 34 w 100"/>
                <a:gd name="T89" fmla="*/ 3 h 106"/>
                <a:gd name="T90" fmla="*/ 26 w 100"/>
                <a:gd name="T91" fmla="*/ 0 h 106"/>
                <a:gd name="T92" fmla="*/ 21 w 100"/>
                <a:gd name="T93" fmla="*/ 0 h 106"/>
                <a:gd name="T94" fmla="*/ 13 w 100"/>
                <a:gd name="T95" fmla="*/ 3 h 106"/>
                <a:gd name="T96" fmla="*/ 8 w 100"/>
                <a:gd name="T97" fmla="*/ 3 h 106"/>
                <a:gd name="T98" fmla="*/ 3 w 100"/>
                <a:gd name="T99" fmla="*/ 3 h 106"/>
                <a:gd name="T100" fmla="*/ 0 w 100"/>
                <a:gd name="T101" fmla="*/ 5 h 106"/>
                <a:gd name="T102" fmla="*/ 3 w 100"/>
                <a:gd name="T103" fmla="*/ 11 h 106"/>
                <a:gd name="T104" fmla="*/ 11 w 100"/>
                <a:gd name="T105" fmla="*/ 13 h 106"/>
                <a:gd name="T106" fmla="*/ 11 w 100"/>
                <a:gd name="T107" fmla="*/ 13 h 106"/>
                <a:gd name="T108" fmla="*/ 11 w 100"/>
                <a:gd name="T109" fmla="*/ 13 h 106"/>
                <a:gd name="T110" fmla="*/ 11 w 100"/>
                <a:gd name="T111" fmla="*/ 13 h 106"/>
                <a:gd name="T112" fmla="*/ 11 w 100"/>
                <a:gd name="T113" fmla="*/ 13 h 106"/>
                <a:gd name="T114" fmla="*/ 11 w 100"/>
                <a:gd name="T115" fmla="*/ 1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" h="106">
                  <a:moveTo>
                    <a:pt x="11" y="13"/>
                  </a:moveTo>
                  <a:lnTo>
                    <a:pt x="18" y="27"/>
                  </a:lnTo>
                  <a:lnTo>
                    <a:pt x="26" y="37"/>
                  </a:lnTo>
                  <a:lnTo>
                    <a:pt x="37" y="48"/>
                  </a:lnTo>
                  <a:lnTo>
                    <a:pt x="42" y="56"/>
                  </a:lnTo>
                  <a:lnTo>
                    <a:pt x="47" y="66"/>
                  </a:lnTo>
                  <a:lnTo>
                    <a:pt x="45" y="79"/>
                  </a:lnTo>
                  <a:lnTo>
                    <a:pt x="45" y="87"/>
                  </a:lnTo>
                  <a:lnTo>
                    <a:pt x="47" y="98"/>
                  </a:lnTo>
                  <a:lnTo>
                    <a:pt x="47" y="100"/>
                  </a:lnTo>
                  <a:lnTo>
                    <a:pt x="50" y="103"/>
                  </a:lnTo>
                  <a:lnTo>
                    <a:pt x="53" y="106"/>
                  </a:lnTo>
                  <a:lnTo>
                    <a:pt x="55" y="106"/>
                  </a:lnTo>
                  <a:lnTo>
                    <a:pt x="61" y="100"/>
                  </a:lnTo>
                  <a:lnTo>
                    <a:pt x="63" y="93"/>
                  </a:lnTo>
                  <a:lnTo>
                    <a:pt x="69" y="87"/>
                  </a:lnTo>
                  <a:lnTo>
                    <a:pt x="71" y="82"/>
                  </a:lnTo>
                  <a:lnTo>
                    <a:pt x="71" y="74"/>
                  </a:lnTo>
                  <a:lnTo>
                    <a:pt x="71" y="71"/>
                  </a:lnTo>
                  <a:lnTo>
                    <a:pt x="74" y="66"/>
                  </a:lnTo>
                  <a:lnTo>
                    <a:pt x="79" y="71"/>
                  </a:lnTo>
                  <a:lnTo>
                    <a:pt x="82" y="71"/>
                  </a:lnTo>
                  <a:lnTo>
                    <a:pt x="90" y="71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95" y="66"/>
                  </a:lnTo>
                  <a:lnTo>
                    <a:pt x="98" y="63"/>
                  </a:lnTo>
                  <a:lnTo>
                    <a:pt x="90" y="56"/>
                  </a:lnTo>
                  <a:lnTo>
                    <a:pt x="87" y="48"/>
                  </a:lnTo>
                  <a:lnTo>
                    <a:pt x="82" y="48"/>
                  </a:lnTo>
                  <a:lnTo>
                    <a:pt x="82" y="45"/>
                  </a:lnTo>
                  <a:lnTo>
                    <a:pt x="82" y="40"/>
                  </a:lnTo>
                  <a:lnTo>
                    <a:pt x="79" y="40"/>
                  </a:lnTo>
                  <a:lnTo>
                    <a:pt x="74" y="32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63" y="19"/>
                  </a:lnTo>
                  <a:lnTo>
                    <a:pt x="61" y="19"/>
                  </a:lnTo>
                  <a:lnTo>
                    <a:pt x="61" y="13"/>
                  </a:lnTo>
                  <a:lnTo>
                    <a:pt x="53" y="11"/>
                  </a:lnTo>
                  <a:lnTo>
                    <a:pt x="47" y="13"/>
                  </a:lnTo>
                  <a:lnTo>
                    <a:pt x="47" y="11"/>
                  </a:lnTo>
                  <a:lnTo>
                    <a:pt x="45" y="11"/>
                  </a:lnTo>
                  <a:lnTo>
                    <a:pt x="37" y="11"/>
                  </a:lnTo>
                  <a:lnTo>
                    <a:pt x="34" y="3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3" y="3"/>
                  </a:lnTo>
                  <a:lnTo>
                    <a:pt x="8" y="3"/>
                  </a:lnTo>
                  <a:lnTo>
                    <a:pt x="3" y="3"/>
                  </a:lnTo>
                  <a:lnTo>
                    <a:pt x="0" y="5"/>
                  </a:lnTo>
                  <a:lnTo>
                    <a:pt x="3" y="11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5529263" y="3237062"/>
              <a:ext cx="168275" cy="293687"/>
            </a:xfrm>
            <a:custGeom>
              <a:avLst/>
              <a:gdLst>
                <a:gd name="T0" fmla="*/ 61 w 106"/>
                <a:gd name="T1" fmla="*/ 158 h 185"/>
                <a:gd name="T2" fmla="*/ 69 w 106"/>
                <a:gd name="T3" fmla="*/ 150 h 185"/>
                <a:gd name="T4" fmla="*/ 77 w 106"/>
                <a:gd name="T5" fmla="*/ 140 h 185"/>
                <a:gd name="T6" fmla="*/ 69 w 106"/>
                <a:gd name="T7" fmla="*/ 140 h 185"/>
                <a:gd name="T8" fmla="*/ 66 w 106"/>
                <a:gd name="T9" fmla="*/ 132 h 185"/>
                <a:gd name="T10" fmla="*/ 69 w 106"/>
                <a:gd name="T11" fmla="*/ 124 h 185"/>
                <a:gd name="T12" fmla="*/ 77 w 106"/>
                <a:gd name="T13" fmla="*/ 114 h 185"/>
                <a:gd name="T14" fmla="*/ 69 w 106"/>
                <a:gd name="T15" fmla="*/ 103 h 185"/>
                <a:gd name="T16" fmla="*/ 69 w 106"/>
                <a:gd name="T17" fmla="*/ 95 h 185"/>
                <a:gd name="T18" fmla="*/ 69 w 106"/>
                <a:gd name="T19" fmla="*/ 92 h 185"/>
                <a:gd name="T20" fmla="*/ 77 w 106"/>
                <a:gd name="T21" fmla="*/ 87 h 185"/>
                <a:gd name="T22" fmla="*/ 80 w 106"/>
                <a:gd name="T23" fmla="*/ 79 h 185"/>
                <a:gd name="T24" fmla="*/ 80 w 106"/>
                <a:gd name="T25" fmla="*/ 71 h 185"/>
                <a:gd name="T26" fmla="*/ 85 w 106"/>
                <a:gd name="T27" fmla="*/ 69 h 185"/>
                <a:gd name="T28" fmla="*/ 85 w 106"/>
                <a:gd name="T29" fmla="*/ 58 h 185"/>
                <a:gd name="T30" fmla="*/ 85 w 106"/>
                <a:gd name="T31" fmla="*/ 42 h 185"/>
                <a:gd name="T32" fmla="*/ 90 w 106"/>
                <a:gd name="T33" fmla="*/ 37 h 185"/>
                <a:gd name="T34" fmla="*/ 103 w 106"/>
                <a:gd name="T35" fmla="*/ 24 h 185"/>
                <a:gd name="T36" fmla="*/ 98 w 106"/>
                <a:gd name="T37" fmla="*/ 18 h 185"/>
                <a:gd name="T38" fmla="*/ 95 w 106"/>
                <a:gd name="T39" fmla="*/ 11 h 185"/>
                <a:gd name="T40" fmla="*/ 87 w 106"/>
                <a:gd name="T41" fmla="*/ 8 h 185"/>
                <a:gd name="T42" fmla="*/ 80 w 106"/>
                <a:gd name="T43" fmla="*/ 8 h 185"/>
                <a:gd name="T44" fmla="*/ 72 w 106"/>
                <a:gd name="T45" fmla="*/ 11 h 185"/>
                <a:gd name="T46" fmla="*/ 61 w 106"/>
                <a:gd name="T47" fmla="*/ 11 h 185"/>
                <a:gd name="T48" fmla="*/ 53 w 106"/>
                <a:gd name="T49" fmla="*/ 11 h 185"/>
                <a:gd name="T50" fmla="*/ 50 w 106"/>
                <a:gd name="T51" fmla="*/ 8 h 185"/>
                <a:gd name="T52" fmla="*/ 50 w 106"/>
                <a:gd name="T53" fmla="*/ 5 h 185"/>
                <a:gd name="T54" fmla="*/ 45 w 106"/>
                <a:gd name="T55" fmla="*/ 5 h 185"/>
                <a:gd name="T56" fmla="*/ 35 w 106"/>
                <a:gd name="T57" fmla="*/ 8 h 185"/>
                <a:gd name="T58" fmla="*/ 32 w 106"/>
                <a:gd name="T59" fmla="*/ 11 h 185"/>
                <a:gd name="T60" fmla="*/ 32 w 106"/>
                <a:gd name="T61" fmla="*/ 18 h 185"/>
                <a:gd name="T62" fmla="*/ 32 w 106"/>
                <a:gd name="T63" fmla="*/ 34 h 185"/>
                <a:gd name="T64" fmla="*/ 32 w 106"/>
                <a:gd name="T65" fmla="*/ 50 h 185"/>
                <a:gd name="T66" fmla="*/ 27 w 106"/>
                <a:gd name="T67" fmla="*/ 58 h 185"/>
                <a:gd name="T68" fmla="*/ 19 w 106"/>
                <a:gd name="T69" fmla="*/ 92 h 185"/>
                <a:gd name="T70" fmla="*/ 8 w 106"/>
                <a:gd name="T71" fmla="*/ 98 h 185"/>
                <a:gd name="T72" fmla="*/ 6 w 106"/>
                <a:gd name="T73" fmla="*/ 114 h 185"/>
                <a:gd name="T74" fmla="*/ 6 w 106"/>
                <a:gd name="T75" fmla="*/ 124 h 185"/>
                <a:gd name="T76" fmla="*/ 11 w 106"/>
                <a:gd name="T77" fmla="*/ 121 h 185"/>
                <a:gd name="T78" fmla="*/ 19 w 106"/>
                <a:gd name="T79" fmla="*/ 119 h 185"/>
                <a:gd name="T80" fmla="*/ 16 w 106"/>
                <a:gd name="T81" fmla="*/ 124 h 185"/>
                <a:gd name="T82" fmla="*/ 8 w 106"/>
                <a:gd name="T83" fmla="*/ 132 h 185"/>
                <a:gd name="T84" fmla="*/ 24 w 106"/>
                <a:gd name="T85" fmla="*/ 129 h 185"/>
                <a:gd name="T86" fmla="*/ 24 w 106"/>
                <a:gd name="T87" fmla="*/ 137 h 185"/>
                <a:gd name="T88" fmla="*/ 24 w 106"/>
                <a:gd name="T89" fmla="*/ 140 h 185"/>
                <a:gd name="T90" fmla="*/ 19 w 106"/>
                <a:gd name="T91" fmla="*/ 156 h 185"/>
                <a:gd name="T92" fmla="*/ 16 w 106"/>
                <a:gd name="T93" fmla="*/ 174 h 185"/>
                <a:gd name="T94" fmla="*/ 16 w 106"/>
                <a:gd name="T95" fmla="*/ 185 h 185"/>
                <a:gd name="T96" fmla="*/ 37 w 106"/>
                <a:gd name="T97" fmla="*/ 182 h 185"/>
                <a:gd name="T98" fmla="*/ 53 w 106"/>
                <a:gd name="T99" fmla="*/ 182 h 185"/>
                <a:gd name="T100" fmla="*/ 58 w 106"/>
                <a:gd name="T101" fmla="*/ 172 h 185"/>
                <a:gd name="T102" fmla="*/ 58 w 106"/>
                <a:gd name="T103" fmla="*/ 164 h 185"/>
                <a:gd name="T104" fmla="*/ 58 w 106"/>
                <a:gd name="T105" fmla="*/ 164 h 185"/>
                <a:gd name="T106" fmla="*/ 58 w 106"/>
                <a:gd name="T107" fmla="*/ 164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6" h="185">
                  <a:moveTo>
                    <a:pt x="58" y="164"/>
                  </a:moveTo>
                  <a:lnTo>
                    <a:pt x="61" y="158"/>
                  </a:lnTo>
                  <a:lnTo>
                    <a:pt x="64" y="156"/>
                  </a:lnTo>
                  <a:lnTo>
                    <a:pt x="69" y="150"/>
                  </a:lnTo>
                  <a:lnTo>
                    <a:pt x="72" y="148"/>
                  </a:lnTo>
                  <a:lnTo>
                    <a:pt x="77" y="140"/>
                  </a:lnTo>
                  <a:lnTo>
                    <a:pt x="72" y="140"/>
                  </a:lnTo>
                  <a:lnTo>
                    <a:pt x="69" y="140"/>
                  </a:lnTo>
                  <a:lnTo>
                    <a:pt x="64" y="132"/>
                  </a:lnTo>
                  <a:lnTo>
                    <a:pt x="66" y="132"/>
                  </a:lnTo>
                  <a:lnTo>
                    <a:pt x="64" y="129"/>
                  </a:lnTo>
                  <a:lnTo>
                    <a:pt x="69" y="124"/>
                  </a:lnTo>
                  <a:lnTo>
                    <a:pt x="69" y="121"/>
                  </a:lnTo>
                  <a:lnTo>
                    <a:pt x="77" y="114"/>
                  </a:lnTo>
                  <a:lnTo>
                    <a:pt x="72" y="106"/>
                  </a:lnTo>
                  <a:lnTo>
                    <a:pt x="69" y="103"/>
                  </a:lnTo>
                  <a:lnTo>
                    <a:pt x="69" y="98"/>
                  </a:lnTo>
                  <a:lnTo>
                    <a:pt x="69" y="95"/>
                  </a:lnTo>
                  <a:lnTo>
                    <a:pt x="61" y="92"/>
                  </a:lnTo>
                  <a:lnTo>
                    <a:pt x="69" y="92"/>
                  </a:lnTo>
                  <a:lnTo>
                    <a:pt x="72" y="92"/>
                  </a:lnTo>
                  <a:lnTo>
                    <a:pt x="77" y="87"/>
                  </a:lnTo>
                  <a:lnTo>
                    <a:pt x="80" y="84"/>
                  </a:lnTo>
                  <a:lnTo>
                    <a:pt x="80" y="79"/>
                  </a:lnTo>
                  <a:lnTo>
                    <a:pt x="80" y="77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5" y="69"/>
                  </a:lnTo>
                  <a:lnTo>
                    <a:pt x="85" y="63"/>
                  </a:lnTo>
                  <a:lnTo>
                    <a:pt x="85" y="58"/>
                  </a:lnTo>
                  <a:lnTo>
                    <a:pt x="87" y="50"/>
                  </a:lnTo>
                  <a:lnTo>
                    <a:pt x="85" y="42"/>
                  </a:lnTo>
                  <a:lnTo>
                    <a:pt x="87" y="37"/>
                  </a:lnTo>
                  <a:lnTo>
                    <a:pt x="90" y="37"/>
                  </a:lnTo>
                  <a:lnTo>
                    <a:pt x="98" y="32"/>
                  </a:lnTo>
                  <a:lnTo>
                    <a:pt x="103" y="24"/>
                  </a:lnTo>
                  <a:lnTo>
                    <a:pt x="106" y="18"/>
                  </a:lnTo>
                  <a:lnTo>
                    <a:pt x="98" y="18"/>
                  </a:lnTo>
                  <a:lnTo>
                    <a:pt x="95" y="16"/>
                  </a:lnTo>
                  <a:lnTo>
                    <a:pt x="95" y="11"/>
                  </a:lnTo>
                  <a:lnTo>
                    <a:pt x="95" y="8"/>
                  </a:lnTo>
                  <a:lnTo>
                    <a:pt x="87" y="8"/>
                  </a:lnTo>
                  <a:lnTo>
                    <a:pt x="85" y="8"/>
                  </a:lnTo>
                  <a:lnTo>
                    <a:pt x="80" y="8"/>
                  </a:lnTo>
                  <a:lnTo>
                    <a:pt x="77" y="11"/>
                  </a:lnTo>
                  <a:lnTo>
                    <a:pt x="72" y="11"/>
                  </a:lnTo>
                  <a:lnTo>
                    <a:pt x="64" y="11"/>
                  </a:lnTo>
                  <a:lnTo>
                    <a:pt x="61" y="11"/>
                  </a:lnTo>
                  <a:lnTo>
                    <a:pt x="58" y="11"/>
                  </a:lnTo>
                  <a:lnTo>
                    <a:pt x="53" y="11"/>
                  </a:lnTo>
                  <a:lnTo>
                    <a:pt x="50" y="11"/>
                  </a:lnTo>
                  <a:lnTo>
                    <a:pt x="50" y="8"/>
                  </a:lnTo>
                  <a:lnTo>
                    <a:pt x="53" y="5"/>
                  </a:lnTo>
                  <a:lnTo>
                    <a:pt x="50" y="5"/>
                  </a:lnTo>
                  <a:lnTo>
                    <a:pt x="50" y="0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2" y="11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2" y="24"/>
                  </a:lnTo>
                  <a:lnTo>
                    <a:pt x="32" y="34"/>
                  </a:lnTo>
                  <a:lnTo>
                    <a:pt x="32" y="42"/>
                  </a:lnTo>
                  <a:lnTo>
                    <a:pt x="32" y="50"/>
                  </a:lnTo>
                  <a:lnTo>
                    <a:pt x="32" y="53"/>
                  </a:lnTo>
                  <a:lnTo>
                    <a:pt x="27" y="58"/>
                  </a:lnTo>
                  <a:lnTo>
                    <a:pt x="24" y="77"/>
                  </a:lnTo>
                  <a:lnTo>
                    <a:pt x="19" y="92"/>
                  </a:lnTo>
                  <a:lnTo>
                    <a:pt x="11" y="98"/>
                  </a:lnTo>
                  <a:lnTo>
                    <a:pt x="8" y="98"/>
                  </a:lnTo>
                  <a:lnTo>
                    <a:pt x="8" y="103"/>
                  </a:lnTo>
                  <a:lnTo>
                    <a:pt x="6" y="114"/>
                  </a:lnTo>
                  <a:lnTo>
                    <a:pt x="0" y="121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1" y="121"/>
                  </a:lnTo>
                  <a:lnTo>
                    <a:pt x="19" y="114"/>
                  </a:lnTo>
                  <a:lnTo>
                    <a:pt x="19" y="119"/>
                  </a:lnTo>
                  <a:lnTo>
                    <a:pt x="19" y="121"/>
                  </a:lnTo>
                  <a:lnTo>
                    <a:pt x="16" y="124"/>
                  </a:lnTo>
                  <a:lnTo>
                    <a:pt x="11" y="124"/>
                  </a:lnTo>
                  <a:lnTo>
                    <a:pt x="8" y="132"/>
                  </a:lnTo>
                  <a:lnTo>
                    <a:pt x="19" y="132"/>
                  </a:lnTo>
                  <a:lnTo>
                    <a:pt x="24" y="129"/>
                  </a:lnTo>
                  <a:lnTo>
                    <a:pt x="24" y="132"/>
                  </a:lnTo>
                  <a:lnTo>
                    <a:pt x="24" y="137"/>
                  </a:lnTo>
                  <a:lnTo>
                    <a:pt x="19" y="132"/>
                  </a:lnTo>
                  <a:lnTo>
                    <a:pt x="24" y="140"/>
                  </a:lnTo>
                  <a:lnTo>
                    <a:pt x="19" y="150"/>
                  </a:lnTo>
                  <a:lnTo>
                    <a:pt x="19" y="156"/>
                  </a:lnTo>
                  <a:lnTo>
                    <a:pt x="19" y="164"/>
                  </a:lnTo>
                  <a:lnTo>
                    <a:pt x="16" y="174"/>
                  </a:lnTo>
                  <a:lnTo>
                    <a:pt x="16" y="182"/>
                  </a:lnTo>
                  <a:lnTo>
                    <a:pt x="16" y="185"/>
                  </a:lnTo>
                  <a:lnTo>
                    <a:pt x="27" y="182"/>
                  </a:lnTo>
                  <a:lnTo>
                    <a:pt x="37" y="182"/>
                  </a:lnTo>
                  <a:lnTo>
                    <a:pt x="50" y="185"/>
                  </a:lnTo>
                  <a:lnTo>
                    <a:pt x="53" y="182"/>
                  </a:lnTo>
                  <a:lnTo>
                    <a:pt x="58" y="177"/>
                  </a:lnTo>
                  <a:lnTo>
                    <a:pt x="58" y="172"/>
                  </a:lnTo>
                  <a:lnTo>
                    <a:pt x="58" y="164"/>
                  </a:lnTo>
                  <a:lnTo>
                    <a:pt x="58" y="164"/>
                  </a:lnTo>
                  <a:lnTo>
                    <a:pt x="58" y="164"/>
                  </a:lnTo>
                  <a:lnTo>
                    <a:pt x="58" y="164"/>
                  </a:lnTo>
                  <a:lnTo>
                    <a:pt x="58" y="164"/>
                  </a:lnTo>
                  <a:lnTo>
                    <a:pt x="58" y="164"/>
                  </a:lnTo>
                  <a:lnTo>
                    <a:pt x="58" y="16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6262688" y="2927499"/>
              <a:ext cx="222250" cy="100012"/>
            </a:xfrm>
            <a:custGeom>
              <a:avLst/>
              <a:gdLst>
                <a:gd name="T0" fmla="*/ 124 w 140"/>
                <a:gd name="T1" fmla="*/ 26 h 63"/>
                <a:gd name="T2" fmla="*/ 117 w 140"/>
                <a:gd name="T3" fmla="*/ 29 h 63"/>
                <a:gd name="T4" fmla="*/ 103 w 140"/>
                <a:gd name="T5" fmla="*/ 21 h 63"/>
                <a:gd name="T6" fmla="*/ 103 w 140"/>
                <a:gd name="T7" fmla="*/ 13 h 63"/>
                <a:gd name="T8" fmla="*/ 103 w 140"/>
                <a:gd name="T9" fmla="*/ 5 h 63"/>
                <a:gd name="T10" fmla="*/ 98 w 140"/>
                <a:gd name="T11" fmla="*/ 2 h 63"/>
                <a:gd name="T12" fmla="*/ 80 w 140"/>
                <a:gd name="T13" fmla="*/ 0 h 63"/>
                <a:gd name="T14" fmla="*/ 72 w 140"/>
                <a:gd name="T15" fmla="*/ 0 h 63"/>
                <a:gd name="T16" fmla="*/ 72 w 140"/>
                <a:gd name="T17" fmla="*/ 2 h 63"/>
                <a:gd name="T18" fmla="*/ 56 w 140"/>
                <a:gd name="T19" fmla="*/ 5 h 63"/>
                <a:gd name="T20" fmla="*/ 45 w 140"/>
                <a:gd name="T21" fmla="*/ 5 h 63"/>
                <a:gd name="T22" fmla="*/ 37 w 140"/>
                <a:gd name="T23" fmla="*/ 10 h 63"/>
                <a:gd name="T24" fmla="*/ 29 w 140"/>
                <a:gd name="T25" fmla="*/ 5 h 63"/>
                <a:gd name="T26" fmla="*/ 35 w 140"/>
                <a:gd name="T27" fmla="*/ 10 h 63"/>
                <a:gd name="T28" fmla="*/ 16 w 140"/>
                <a:gd name="T29" fmla="*/ 29 h 63"/>
                <a:gd name="T30" fmla="*/ 8 w 140"/>
                <a:gd name="T31" fmla="*/ 36 h 63"/>
                <a:gd name="T32" fmla="*/ 3 w 140"/>
                <a:gd name="T33" fmla="*/ 47 h 63"/>
                <a:gd name="T34" fmla="*/ 8 w 140"/>
                <a:gd name="T35" fmla="*/ 52 h 63"/>
                <a:gd name="T36" fmla="*/ 11 w 140"/>
                <a:gd name="T37" fmla="*/ 44 h 63"/>
                <a:gd name="T38" fmla="*/ 19 w 140"/>
                <a:gd name="T39" fmla="*/ 44 h 63"/>
                <a:gd name="T40" fmla="*/ 27 w 140"/>
                <a:gd name="T41" fmla="*/ 47 h 63"/>
                <a:gd name="T42" fmla="*/ 29 w 140"/>
                <a:gd name="T43" fmla="*/ 60 h 63"/>
                <a:gd name="T44" fmla="*/ 43 w 140"/>
                <a:gd name="T45" fmla="*/ 63 h 63"/>
                <a:gd name="T46" fmla="*/ 56 w 140"/>
                <a:gd name="T47" fmla="*/ 60 h 63"/>
                <a:gd name="T48" fmla="*/ 64 w 140"/>
                <a:gd name="T49" fmla="*/ 52 h 63"/>
                <a:gd name="T50" fmla="*/ 69 w 140"/>
                <a:gd name="T51" fmla="*/ 44 h 63"/>
                <a:gd name="T52" fmla="*/ 77 w 140"/>
                <a:gd name="T53" fmla="*/ 55 h 63"/>
                <a:gd name="T54" fmla="*/ 88 w 140"/>
                <a:gd name="T55" fmla="*/ 63 h 63"/>
                <a:gd name="T56" fmla="*/ 90 w 140"/>
                <a:gd name="T57" fmla="*/ 55 h 63"/>
                <a:gd name="T58" fmla="*/ 95 w 140"/>
                <a:gd name="T59" fmla="*/ 47 h 63"/>
                <a:gd name="T60" fmla="*/ 95 w 140"/>
                <a:gd name="T61" fmla="*/ 39 h 63"/>
                <a:gd name="T62" fmla="*/ 103 w 140"/>
                <a:gd name="T63" fmla="*/ 44 h 63"/>
                <a:gd name="T64" fmla="*/ 106 w 140"/>
                <a:gd name="T65" fmla="*/ 47 h 63"/>
                <a:gd name="T66" fmla="*/ 114 w 140"/>
                <a:gd name="T67" fmla="*/ 47 h 63"/>
                <a:gd name="T68" fmla="*/ 122 w 140"/>
                <a:gd name="T69" fmla="*/ 47 h 63"/>
                <a:gd name="T70" fmla="*/ 117 w 140"/>
                <a:gd name="T71" fmla="*/ 39 h 63"/>
                <a:gd name="T72" fmla="*/ 130 w 140"/>
                <a:gd name="T73" fmla="*/ 39 h 63"/>
                <a:gd name="T74" fmla="*/ 130 w 140"/>
                <a:gd name="T75" fmla="*/ 31 h 63"/>
                <a:gd name="T76" fmla="*/ 140 w 140"/>
                <a:gd name="T77" fmla="*/ 31 h 63"/>
                <a:gd name="T78" fmla="*/ 130 w 140"/>
                <a:gd name="T79" fmla="*/ 26 h 63"/>
                <a:gd name="T80" fmla="*/ 130 w 140"/>
                <a:gd name="T81" fmla="*/ 26 h 63"/>
                <a:gd name="T82" fmla="*/ 130 w 140"/>
                <a:gd name="T83" fmla="*/ 2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0" h="63">
                  <a:moveTo>
                    <a:pt x="130" y="26"/>
                  </a:moveTo>
                  <a:lnTo>
                    <a:pt x="124" y="26"/>
                  </a:lnTo>
                  <a:lnTo>
                    <a:pt x="122" y="29"/>
                  </a:lnTo>
                  <a:lnTo>
                    <a:pt x="117" y="29"/>
                  </a:lnTo>
                  <a:lnTo>
                    <a:pt x="111" y="26"/>
                  </a:lnTo>
                  <a:lnTo>
                    <a:pt x="103" y="21"/>
                  </a:lnTo>
                  <a:lnTo>
                    <a:pt x="106" y="18"/>
                  </a:lnTo>
                  <a:lnTo>
                    <a:pt x="103" y="13"/>
                  </a:lnTo>
                  <a:lnTo>
                    <a:pt x="106" y="10"/>
                  </a:lnTo>
                  <a:lnTo>
                    <a:pt x="103" y="5"/>
                  </a:lnTo>
                  <a:lnTo>
                    <a:pt x="106" y="5"/>
                  </a:lnTo>
                  <a:lnTo>
                    <a:pt x="98" y="2"/>
                  </a:lnTo>
                  <a:lnTo>
                    <a:pt x="90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2" y="2"/>
                  </a:lnTo>
                  <a:lnTo>
                    <a:pt x="64" y="2"/>
                  </a:lnTo>
                  <a:lnTo>
                    <a:pt x="56" y="5"/>
                  </a:lnTo>
                  <a:lnTo>
                    <a:pt x="51" y="2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37" y="10"/>
                  </a:lnTo>
                  <a:lnTo>
                    <a:pt x="35" y="5"/>
                  </a:lnTo>
                  <a:lnTo>
                    <a:pt x="29" y="5"/>
                  </a:lnTo>
                  <a:lnTo>
                    <a:pt x="29" y="10"/>
                  </a:lnTo>
                  <a:lnTo>
                    <a:pt x="35" y="10"/>
                  </a:lnTo>
                  <a:lnTo>
                    <a:pt x="24" y="21"/>
                  </a:lnTo>
                  <a:lnTo>
                    <a:pt x="16" y="29"/>
                  </a:lnTo>
                  <a:lnTo>
                    <a:pt x="11" y="31"/>
                  </a:lnTo>
                  <a:lnTo>
                    <a:pt x="8" y="36"/>
                  </a:lnTo>
                  <a:lnTo>
                    <a:pt x="3" y="39"/>
                  </a:lnTo>
                  <a:lnTo>
                    <a:pt x="3" y="47"/>
                  </a:lnTo>
                  <a:lnTo>
                    <a:pt x="0" y="55"/>
                  </a:lnTo>
                  <a:lnTo>
                    <a:pt x="8" y="52"/>
                  </a:lnTo>
                  <a:lnTo>
                    <a:pt x="11" y="47"/>
                  </a:lnTo>
                  <a:lnTo>
                    <a:pt x="11" y="44"/>
                  </a:lnTo>
                  <a:lnTo>
                    <a:pt x="16" y="44"/>
                  </a:lnTo>
                  <a:lnTo>
                    <a:pt x="19" y="44"/>
                  </a:lnTo>
                  <a:lnTo>
                    <a:pt x="24" y="44"/>
                  </a:lnTo>
                  <a:lnTo>
                    <a:pt x="27" y="47"/>
                  </a:lnTo>
                  <a:lnTo>
                    <a:pt x="27" y="55"/>
                  </a:lnTo>
                  <a:lnTo>
                    <a:pt x="29" y="60"/>
                  </a:lnTo>
                  <a:lnTo>
                    <a:pt x="35" y="63"/>
                  </a:lnTo>
                  <a:lnTo>
                    <a:pt x="43" y="63"/>
                  </a:lnTo>
                  <a:lnTo>
                    <a:pt x="53" y="60"/>
                  </a:lnTo>
                  <a:lnTo>
                    <a:pt x="56" y="60"/>
                  </a:lnTo>
                  <a:lnTo>
                    <a:pt x="61" y="55"/>
                  </a:lnTo>
                  <a:lnTo>
                    <a:pt x="64" y="52"/>
                  </a:lnTo>
                  <a:lnTo>
                    <a:pt x="61" y="47"/>
                  </a:lnTo>
                  <a:lnTo>
                    <a:pt x="69" y="44"/>
                  </a:lnTo>
                  <a:lnTo>
                    <a:pt x="72" y="47"/>
                  </a:lnTo>
                  <a:lnTo>
                    <a:pt x="77" y="55"/>
                  </a:lnTo>
                  <a:lnTo>
                    <a:pt x="85" y="60"/>
                  </a:lnTo>
                  <a:lnTo>
                    <a:pt x="88" y="63"/>
                  </a:lnTo>
                  <a:lnTo>
                    <a:pt x="88" y="60"/>
                  </a:lnTo>
                  <a:lnTo>
                    <a:pt x="90" y="55"/>
                  </a:lnTo>
                  <a:lnTo>
                    <a:pt x="95" y="52"/>
                  </a:lnTo>
                  <a:lnTo>
                    <a:pt x="95" y="47"/>
                  </a:lnTo>
                  <a:lnTo>
                    <a:pt x="95" y="44"/>
                  </a:lnTo>
                  <a:lnTo>
                    <a:pt x="95" y="39"/>
                  </a:lnTo>
                  <a:lnTo>
                    <a:pt x="98" y="39"/>
                  </a:lnTo>
                  <a:lnTo>
                    <a:pt x="103" y="44"/>
                  </a:lnTo>
                  <a:lnTo>
                    <a:pt x="103" y="47"/>
                  </a:lnTo>
                  <a:lnTo>
                    <a:pt x="106" y="47"/>
                  </a:lnTo>
                  <a:lnTo>
                    <a:pt x="111" y="47"/>
                  </a:lnTo>
                  <a:lnTo>
                    <a:pt x="114" y="47"/>
                  </a:lnTo>
                  <a:lnTo>
                    <a:pt x="117" y="52"/>
                  </a:lnTo>
                  <a:lnTo>
                    <a:pt x="122" y="47"/>
                  </a:lnTo>
                  <a:lnTo>
                    <a:pt x="117" y="44"/>
                  </a:lnTo>
                  <a:lnTo>
                    <a:pt x="117" y="39"/>
                  </a:lnTo>
                  <a:lnTo>
                    <a:pt x="122" y="36"/>
                  </a:lnTo>
                  <a:lnTo>
                    <a:pt x="130" y="39"/>
                  </a:lnTo>
                  <a:lnTo>
                    <a:pt x="130" y="36"/>
                  </a:lnTo>
                  <a:lnTo>
                    <a:pt x="130" y="31"/>
                  </a:lnTo>
                  <a:lnTo>
                    <a:pt x="130" y="29"/>
                  </a:lnTo>
                  <a:lnTo>
                    <a:pt x="140" y="31"/>
                  </a:lnTo>
                  <a:lnTo>
                    <a:pt x="132" y="29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0" y="2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6599238" y="2973537"/>
              <a:ext cx="146050" cy="79375"/>
            </a:xfrm>
            <a:custGeom>
              <a:avLst/>
              <a:gdLst>
                <a:gd name="T0" fmla="*/ 5 w 35"/>
                <a:gd name="T1" fmla="*/ 19 h 19"/>
                <a:gd name="T2" fmla="*/ 6 w 35"/>
                <a:gd name="T3" fmla="*/ 19 h 19"/>
                <a:gd name="T4" fmla="*/ 7 w 35"/>
                <a:gd name="T5" fmla="*/ 19 h 19"/>
                <a:gd name="T6" fmla="*/ 9 w 35"/>
                <a:gd name="T7" fmla="*/ 19 h 19"/>
                <a:gd name="T8" fmla="*/ 10 w 35"/>
                <a:gd name="T9" fmla="*/ 19 h 19"/>
                <a:gd name="T10" fmla="*/ 13 w 35"/>
                <a:gd name="T11" fmla="*/ 16 h 19"/>
                <a:gd name="T12" fmla="*/ 16 w 35"/>
                <a:gd name="T13" fmla="*/ 17 h 19"/>
                <a:gd name="T14" fmla="*/ 17 w 35"/>
                <a:gd name="T15" fmla="*/ 18 h 19"/>
                <a:gd name="T16" fmla="*/ 19 w 35"/>
                <a:gd name="T17" fmla="*/ 19 h 19"/>
                <a:gd name="T18" fmla="*/ 19 w 35"/>
                <a:gd name="T19" fmla="*/ 19 h 19"/>
                <a:gd name="T20" fmla="*/ 20 w 35"/>
                <a:gd name="T21" fmla="*/ 19 h 19"/>
                <a:gd name="T22" fmla="*/ 20 w 35"/>
                <a:gd name="T23" fmla="*/ 19 h 19"/>
                <a:gd name="T24" fmla="*/ 22 w 35"/>
                <a:gd name="T25" fmla="*/ 19 h 19"/>
                <a:gd name="T26" fmla="*/ 22 w 35"/>
                <a:gd name="T27" fmla="*/ 18 h 19"/>
                <a:gd name="T28" fmla="*/ 22 w 35"/>
                <a:gd name="T29" fmla="*/ 16 h 19"/>
                <a:gd name="T30" fmla="*/ 20 w 35"/>
                <a:gd name="T31" fmla="*/ 16 h 19"/>
                <a:gd name="T32" fmla="*/ 23 w 35"/>
                <a:gd name="T33" fmla="*/ 15 h 19"/>
                <a:gd name="T34" fmla="*/ 23 w 35"/>
                <a:gd name="T35" fmla="*/ 14 h 19"/>
                <a:gd name="T36" fmla="*/ 25 w 35"/>
                <a:gd name="T37" fmla="*/ 13 h 19"/>
                <a:gd name="T38" fmla="*/ 25 w 35"/>
                <a:gd name="T39" fmla="*/ 10 h 19"/>
                <a:gd name="T40" fmla="*/ 26 w 35"/>
                <a:gd name="T41" fmla="*/ 9 h 19"/>
                <a:gd name="T42" fmla="*/ 27 w 35"/>
                <a:gd name="T43" fmla="*/ 9 h 19"/>
                <a:gd name="T44" fmla="*/ 29 w 35"/>
                <a:gd name="T45" fmla="*/ 7 h 19"/>
                <a:gd name="T46" fmla="*/ 30 w 35"/>
                <a:gd name="T47" fmla="*/ 6 h 19"/>
                <a:gd name="T48" fmla="*/ 32 w 35"/>
                <a:gd name="T49" fmla="*/ 6 h 19"/>
                <a:gd name="T50" fmla="*/ 31 w 35"/>
                <a:gd name="T51" fmla="*/ 5 h 19"/>
                <a:gd name="T52" fmla="*/ 32 w 35"/>
                <a:gd name="T53" fmla="*/ 4 h 19"/>
                <a:gd name="T54" fmla="*/ 35 w 35"/>
                <a:gd name="T55" fmla="*/ 6 h 19"/>
                <a:gd name="T56" fmla="*/ 30 w 35"/>
                <a:gd name="T57" fmla="*/ 0 h 19"/>
                <a:gd name="T58" fmla="*/ 29 w 35"/>
                <a:gd name="T59" fmla="*/ 0 h 19"/>
                <a:gd name="T60" fmla="*/ 27 w 35"/>
                <a:gd name="T61" fmla="*/ 1 h 19"/>
                <a:gd name="T62" fmla="*/ 27 w 35"/>
                <a:gd name="T63" fmla="*/ 2 h 19"/>
                <a:gd name="T64" fmla="*/ 26 w 35"/>
                <a:gd name="T65" fmla="*/ 1 h 19"/>
                <a:gd name="T66" fmla="*/ 25 w 35"/>
                <a:gd name="T67" fmla="*/ 3 h 19"/>
                <a:gd name="T68" fmla="*/ 23 w 35"/>
                <a:gd name="T69" fmla="*/ 3 h 19"/>
                <a:gd name="T70" fmla="*/ 22 w 35"/>
                <a:gd name="T71" fmla="*/ 3 h 19"/>
                <a:gd name="T72" fmla="*/ 19 w 35"/>
                <a:gd name="T73" fmla="*/ 3 h 19"/>
                <a:gd name="T74" fmla="*/ 17 w 35"/>
                <a:gd name="T75" fmla="*/ 3 h 19"/>
                <a:gd name="T76" fmla="*/ 13 w 35"/>
                <a:gd name="T77" fmla="*/ 6 h 19"/>
                <a:gd name="T78" fmla="*/ 9 w 35"/>
                <a:gd name="T79" fmla="*/ 6 h 19"/>
                <a:gd name="T80" fmla="*/ 5 w 35"/>
                <a:gd name="T81" fmla="*/ 4 h 19"/>
                <a:gd name="T82" fmla="*/ 3 w 35"/>
                <a:gd name="T83" fmla="*/ 4 h 19"/>
                <a:gd name="T84" fmla="*/ 2 w 35"/>
                <a:gd name="T85" fmla="*/ 6 h 19"/>
                <a:gd name="T86" fmla="*/ 0 w 35"/>
                <a:gd name="T87" fmla="*/ 7 h 19"/>
                <a:gd name="T88" fmla="*/ 3 w 35"/>
                <a:gd name="T89" fmla="*/ 9 h 19"/>
                <a:gd name="T90" fmla="*/ 2 w 35"/>
                <a:gd name="T91" fmla="*/ 12 h 19"/>
                <a:gd name="T92" fmla="*/ 3 w 35"/>
                <a:gd name="T93" fmla="*/ 13 h 19"/>
                <a:gd name="T94" fmla="*/ 3 w 35"/>
                <a:gd name="T95" fmla="*/ 14 h 19"/>
                <a:gd name="T96" fmla="*/ 1 w 35"/>
                <a:gd name="T97" fmla="*/ 15 h 19"/>
                <a:gd name="T98" fmla="*/ 4 w 35"/>
                <a:gd name="T99" fmla="*/ 18 h 19"/>
                <a:gd name="T100" fmla="*/ 3 w 35"/>
                <a:gd name="T101" fmla="*/ 19 h 19"/>
                <a:gd name="T102" fmla="*/ 5 w 35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" h="19">
                  <a:moveTo>
                    <a:pt x="5" y="19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19"/>
                    <a:pt x="5" y="19"/>
                    <a:pt x="5" y="19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6426200" y="2851299"/>
              <a:ext cx="339725" cy="146050"/>
            </a:xfrm>
            <a:custGeom>
              <a:avLst/>
              <a:gdLst>
                <a:gd name="T0" fmla="*/ 53 w 214"/>
                <a:gd name="T1" fmla="*/ 74 h 92"/>
                <a:gd name="T2" fmla="*/ 64 w 214"/>
                <a:gd name="T3" fmla="*/ 74 h 92"/>
                <a:gd name="T4" fmla="*/ 74 w 214"/>
                <a:gd name="T5" fmla="*/ 69 h 92"/>
                <a:gd name="T6" fmla="*/ 80 w 214"/>
                <a:gd name="T7" fmla="*/ 77 h 92"/>
                <a:gd name="T8" fmla="*/ 106 w 214"/>
                <a:gd name="T9" fmla="*/ 87 h 92"/>
                <a:gd name="T10" fmla="*/ 117 w 214"/>
                <a:gd name="T11" fmla="*/ 87 h 92"/>
                <a:gd name="T12" fmla="*/ 132 w 214"/>
                <a:gd name="T13" fmla="*/ 92 h 92"/>
                <a:gd name="T14" fmla="*/ 154 w 214"/>
                <a:gd name="T15" fmla="*/ 84 h 92"/>
                <a:gd name="T16" fmla="*/ 167 w 214"/>
                <a:gd name="T17" fmla="*/ 84 h 92"/>
                <a:gd name="T18" fmla="*/ 175 w 214"/>
                <a:gd name="T19" fmla="*/ 84 h 92"/>
                <a:gd name="T20" fmla="*/ 180 w 214"/>
                <a:gd name="T21" fmla="*/ 82 h 92"/>
                <a:gd name="T22" fmla="*/ 185 w 214"/>
                <a:gd name="T23" fmla="*/ 77 h 92"/>
                <a:gd name="T24" fmla="*/ 196 w 214"/>
                <a:gd name="T25" fmla="*/ 74 h 92"/>
                <a:gd name="T26" fmla="*/ 196 w 214"/>
                <a:gd name="T27" fmla="*/ 58 h 92"/>
                <a:gd name="T28" fmla="*/ 201 w 214"/>
                <a:gd name="T29" fmla="*/ 50 h 92"/>
                <a:gd name="T30" fmla="*/ 201 w 214"/>
                <a:gd name="T31" fmla="*/ 48 h 92"/>
                <a:gd name="T32" fmla="*/ 209 w 214"/>
                <a:gd name="T33" fmla="*/ 50 h 92"/>
                <a:gd name="T34" fmla="*/ 212 w 214"/>
                <a:gd name="T35" fmla="*/ 40 h 92"/>
                <a:gd name="T36" fmla="*/ 209 w 214"/>
                <a:gd name="T37" fmla="*/ 32 h 92"/>
                <a:gd name="T38" fmla="*/ 209 w 214"/>
                <a:gd name="T39" fmla="*/ 21 h 92"/>
                <a:gd name="T40" fmla="*/ 204 w 214"/>
                <a:gd name="T41" fmla="*/ 13 h 92"/>
                <a:gd name="T42" fmla="*/ 201 w 214"/>
                <a:gd name="T43" fmla="*/ 8 h 92"/>
                <a:gd name="T44" fmla="*/ 188 w 214"/>
                <a:gd name="T45" fmla="*/ 8 h 92"/>
                <a:gd name="T46" fmla="*/ 177 w 214"/>
                <a:gd name="T47" fmla="*/ 8 h 92"/>
                <a:gd name="T48" fmla="*/ 161 w 214"/>
                <a:gd name="T49" fmla="*/ 0 h 92"/>
                <a:gd name="T50" fmla="*/ 151 w 214"/>
                <a:gd name="T51" fmla="*/ 5 h 92"/>
                <a:gd name="T52" fmla="*/ 148 w 214"/>
                <a:gd name="T53" fmla="*/ 13 h 92"/>
                <a:gd name="T54" fmla="*/ 140 w 214"/>
                <a:gd name="T55" fmla="*/ 16 h 92"/>
                <a:gd name="T56" fmla="*/ 124 w 214"/>
                <a:gd name="T57" fmla="*/ 13 h 92"/>
                <a:gd name="T58" fmla="*/ 117 w 214"/>
                <a:gd name="T59" fmla="*/ 5 h 92"/>
                <a:gd name="T60" fmla="*/ 117 w 214"/>
                <a:gd name="T61" fmla="*/ 8 h 92"/>
                <a:gd name="T62" fmla="*/ 117 w 214"/>
                <a:gd name="T63" fmla="*/ 16 h 92"/>
                <a:gd name="T64" fmla="*/ 114 w 214"/>
                <a:gd name="T65" fmla="*/ 16 h 92"/>
                <a:gd name="T66" fmla="*/ 109 w 214"/>
                <a:gd name="T67" fmla="*/ 21 h 92"/>
                <a:gd name="T68" fmla="*/ 101 w 214"/>
                <a:gd name="T69" fmla="*/ 26 h 92"/>
                <a:gd name="T70" fmla="*/ 93 w 214"/>
                <a:gd name="T71" fmla="*/ 34 h 92"/>
                <a:gd name="T72" fmla="*/ 95 w 214"/>
                <a:gd name="T73" fmla="*/ 40 h 92"/>
                <a:gd name="T74" fmla="*/ 98 w 214"/>
                <a:gd name="T75" fmla="*/ 48 h 92"/>
                <a:gd name="T76" fmla="*/ 98 w 214"/>
                <a:gd name="T77" fmla="*/ 53 h 92"/>
                <a:gd name="T78" fmla="*/ 90 w 214"/>
                <a:gd name="T79" fmla="*/ 50 h 92"/>
                <a:gd name="T80" fmla="*/ 88 w 214"/>
                <a:gd name="T81" fmla="*/ 50 h 92"/>
                <a:gd name="T82" fmla="*/ 82 w 214"/>
                <a:gd name="T83" fmla="*/ 50 h 92"/>
                <a:gd name="T84" fmla="*/ 74 w 214"/>
                <a:gd name="T85" fmla="*/ 50 h 92"/>
                <a:gd name="T86" fmla="*/ 56 w 214"/>
                <a:gd name="T87" fmla="*/ 53 h 92"/>
                <a:gd name="T88" fmla="*/ 48 w 214"/>
                <a:gd name="T89" fmla="*/ 58 h 92"/>
                <a:gd name="T90" fmla="*/ 40 w 214"/>
                <a:gd name="T91" fmla="*/ 53 h 92"/>
                <a:gd name="T92" fmla="*/ 35 w 214"/>
                <a:gd name="T93" fmla="*/ 53 h 92"/>
                <a:gd name="T94" fmla="*/ 21 w 214"/>
                <a:gd name="T95" fmla="*/ 58 h 92"/>
                <a:gd name="T96" fmla="*/ 19 w 214"/>
                <a:gd name="T97" fmla="*/ 61 h 92"/>
                <a:gd name="T98" fmla="*/ 11 w 214"/>
                <a:gd name="T99" fmla="*/ 53 h 92"/>
                <a:gd name="T100" fmla="*/ 3 w 214"/>
                <a:gd name="T101" fmla="*/ 53 h 92"/>
                <a:gd name="T102" fmla="*/ 3 w 214"/>
                <a:gd name="T103" fmla="*/ 58 h 92"/>
                <a:gd name="T104" fmla="*/ 3 w 214"/>
                <a:gd name="T105" fmla="*/ 66 h 92"/>
                <a:gd name="T106" fmla="*/ 8 w 214"/>
                <a:gd name="T107" fmla="*/ 74 h 92"/>
                <a:gd name="T108" fmla="*/ 19 w 214"/>
                <a:gd name="T109" fmla="*/ 77 h 92"/>
                <a:gd name="T110" fmla="*/ 27 w 214"/>
                <a:gd name="T111" fmla="*/ 74 h 92"/>
                <a:gd name="T112" fmla="*/ 37 w 214"/>
                <a:gd name="T113" fmla="*/ 79 h 92"/>
                <a:gd name="T114" fmla="*/ 48 w 214"/>
                <a:gd name="T115" fmla="*/ 74 h 92"/>
                <a:gd name="T116" fmla="*/ 48 w 214"/>
                <a:gd name="T117" fmla="*/ 74 h 92"/>
                <a:gd name="T118" fmla="*/ 48 w 214"/>
                <a:gd name="T119" fmla="*/ 7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4" h="92">
                  <a:moveTo>
                    <a:pt x="48" y="74"/>
                  </a:moveTo>
                  <a:lnTo>
                    <a:pt x="53" y="74"/>
                  </a:lnTo>
                  <a:lnTo>
                    <a:pt x="56" y="74"/>
                  </a:lnTo>
                  <a:lnTo>
                    <a:pt x="64" y="74"/>
                  </a:lnTo>
                  <a:lnTo>
                    <a:pt x="72" y="69"/>
                  </a:lnTo>
                  <a:lnTo>
                    <a:pt x="74" y="69"/>
                  </a:lnTo>
                  <a:lnTo>
                    <a:pt x="74" y="74"/>
                  </a:lnTo>
                  <a:lnTo>
                    <a:pt x="80" y="77"/>
                  </a:lnTo>
                  <a:lnTo>
                    <a:pt x="88" y="84"/>
                  </a:lnTo>
                  <a:lnTo>
                    <a:pt x="106" y="87"/>
                  </a:lnTo>
                  <a:lnTo>
                    <a:pt x="114" y="87"/>
                  </a:lnTo>
                  <a:lnTo>
                    <a:pt x="117" y="87"/>
                  </a:lnTo>
                  <a:lnTo>
                    <a:pt x="122" y="87"/>
                  </a:lnTo>
                  <a:lnTo>
                    <a:pt x="132" y="92"/>
                  </a:lnTo>
                  <a:lnTo>
                    <a:pt x="143" y="92"/>
                  </a:lnTo>
                  <a:lnTo>
                    <a:pt x="154" y="84"/>
                  </a:lnTo>
                  <a:lnTo>
                    <a:pt x="159" y="84"/>
                  </a:lnTo>
                  <a:lnTo>
                    <a:pt x="167" y="84"/>
                  </a:lnTo>
                  <a:lnTo>
                    <a:pt x="169" y="84"/>
                  </a:lnTo>
                  <a:lnTo>
                    <a:pt x="175" y="84"/>
                  </a:lnTo>
                  <a:lnTo>
                    <a:pt x="177" y="79"/>
                  </a:lnTo>
                  <a:lnTo>
                    <a:pt x="180" y="82"/>
                  </a:lnTo>
                  <a:lnTo>
                    <a:pt x="180" y="79"/>
                  </a:lnTo>
                  <a:lnTo>
                    <a:pt x="185" y="77"/>
                  </a:lnTo>
                  <a:lnTo>
                    <a:pt x="188" y="77"/>
                  </a:lnTo>
                  <a:lnTo>
                    <a:pt x="196" y="74"/>
                  </a:lnTo>
                  <a:lnTo>
                    <a:pt x="196" y="61"/>
                  </a:lnTo>
                  <a:lnTo>
                    <a:pt x="196" y="58"/>
                  </a:lnTo>
                  <a:lnTo>
                    <a:pt x="201" y="53"/>
                  </a:lnTo>
                  <a:lnTo>
                    <a:pt x="201" y="50"/>
                  </a:lnTo>
                  <a:lnTo>
                    <a:pt x="196" y="48"/>
                  </a:lnTo>
                  <a:lnTo>
                    <a:pt x="201" y="48"/>
                  </a:lnTo>
                  <a:lnTo>
                    <a:pt x="204" y="48"/>
                  </a:lnTo>
                  <a:lnTo>
                    <a:pt x="209" y="50"/>
                  </a:lnTo>
                  <a:lnTo>
                    <a:pt x="209" y="48"/>
                  </a:lnTo>
                  <a:lnTo>
                    <a:pt x="212" y="40"/>
                  </a:lnTo>
                  <a:lnTo>
                    <a:pt x="214" y="34"/>
                  </a:lnTo>
                  <a:lnTo>
                    <a:pt x="209" y="32"/>
                  </a:lnTo>
                  <a:lnTo>
                    <a:pt x="209" y="24"/>
                  </a:lnTo>
                  <a:lnTo>
                    <a:pt x="209" y="21"/>
                  </a:lnTo>
                  <a:lnTo>
                    <a:pt x="209" y="16"/>
                  </a:lnTo>
                  <a:lnTo>
                    <a:pt x="204" y="13"/>
                  </a:lnTo>
                  <a:lnTo>
                    <a:pt x="201" y="11"/>
                  </a:lnTo>
                  <a:lnTo>
                    <a:pt x="201" y="8"/>
                  </a:lnTo>
                  <a:lnTo>
                    <a:pt x="196" y="8"/>
                  </a:lnTo>
                  <a:lnTo>
                    <a:pt x="188" y="8"/>
                  </a:lnTo>
                  <a:lnTo>
                    <a:pt x="185" y="8"/>
                  </a:lnTo>
                  <a:lnTo>
                    <a:pt x="177" y="8"/>
                  </a:lnTo>
                  <a:lnTo>
                    <a:pt x="169" y="5"/>
                  </a:lnTo>
                  <a:lnTo>
                    <a:pt x="161" y="0"/>
                  </a:lnTo>
                  <a:lnTo>
                    <a:pt x="151" y="0"/>
                  </a:lnTo>
                  <a:lnTo>
                    <a:pt x="151" y="5"/>
                  </a:lnTo>
                  <a:lnTo>
                    <a:pt x="148" y="8"/>
                  </a:lnTo>
                  <a:lnTo>
                    <a:pt x="148" y="13"/>
                  </a:lnTo>
                  <a:lnTo>
                    <a:pt x="143" y="16"/>
                  </a:lnTo>
                  <a:lnTo>
                    <a:pt x="140" y="16"/>
                  </a:lnTo>
                  <a:lnTo>
                    <a:pt x="132" y="16"/>
                  </a:lnTo>
                  <a:lnTo>
                    <a:pt x="124" y="13"/>
                  </a:lnTo>
                  <a:lnTo>
                    <a:pt x="122" y="8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17" y="8"/>
                  </a:lnTo>
                  <a:lnTo>
                    <a:pt x="122" y="13"/>
                  </a:lnTo>
                  <a:lnTo>
                    <a:pt x="117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09" y="16"/>
                  </a:lnTo>
                  <a:lnTo>
                    <a:pt x="109" y="21"/>
                  </a:lnTo>
                  <a:lnTo>
                    <a:pt x="106" y="24"/>
                  </a:lnTo>
                  <a:lnTo>
                    <a:pt x="101" y="26"/>
                  </a:lnTo>
                  <a:lnTo>
                    <a:pt x="95" y="32"/>
                  </a:lnTo>
                  <a:lnTo>
                    <a:pt x="93" y="34"/>
                  </a:lnTo>
                  <a:lnTo>
                    <a:pt x="95" y="34"/>
                  </a:lnTo>
                  <a:lnTo>
                    <a:pt x="95" y="40"/>
                  </a:lnTo>
                  <a:lnTo>
                    <a:pt x="95" y="42"/>
                  </a:lnTo>
                  <a:lnTo>
                    <a:pt x="98" y="48"/>
                  </a:lnTo>
                  <a:lnTo>
                    <a:pt x="98" y="50"/>
                  </a:lnTo>
                  <a:lnTo>
                    <a:pt x="98" y="53"/>
                  </a:lnTo>
                  <a:lnTo>
                    <a:pt x="95" y="53"/>
                  </a:lnTo>
                  <a:lnTo>
                    <a:pt x="90" y="50"/>
                  </a:lnTo>
                  <a:lnTo>
                    <a:pt x="90" y="48"/>
                  </a:lnTo>
                  <a:lnTo>
                    <a:pt x="88" y="50"/>
                  </a:lnTo>
                  <a:lnTo>
                    <a:pt x="85" y="50"/>
                  </a:lnTo>
                  <a:lnTo>
                    <a:pt x="82" y="50"/>
                  </a:lnTo>
                  <a:lnTo>
                    <a:pt x="74" y="48"/>
                  </a:lnTo>
                  <a:lnTo>
                    <a:pt x="74" y="50"/>
                  </a:lnTo>
                  <a:lnTo>
                    <a:pt x="64" y="50"/>
                  </a:lnTo>
                  <a:lnTo>
                    <a:pt x="56" y="53"/>
                  </a:lnTo>
                  <a:lnTo>
                    <a:pt x="51" y="55"/>
                  </a:lnTo>
                  <a:lnTo>
                    <a:pt x="48" y="58"/>
                  </a:lnTo>
                  <a:lnTo>
                    <a:pt x="45" y="58"/>
                  </a:lnTo>
                  <a:lnTo>
                    <a:pt x="40" y="53"/>
                  </a:lnTo>
                  <a:lnTo>
                    <a:pt x="37" y="53"/>
                  </a:lnTo>
                  <a:lnTo>
                    <a:pt x="35" y="53"/>
                  </a:lnTo>
                  <a:lnTo>
                    <a:pt x="27" y="50"/>
                  </a:lnTo>
                  <a:lnTo>
                    <a:pt x="21" y="58"/>
                  </a:lnTo>
                  <a:lnTo>
                    <a:pt x="21" y="61"/>
                  </a:lnTo>
                  <a:lnTo>
                    <a:pt x="19" y="61"/>
                  </a:lnTo>
                  <a:lnTo>
                    <a:pt x="19" y="58"/>
                  </a:lnTo>
                  <a:lnTo>
                    <a:pt x="11" y="53"/>
                  </a:lnTo>
                  <a:lnTo>
                    <a:pt x="8" y="53"/>
                  </a:lnTo>
                  <a:lnTo>
                    <a:pt x="3" y="53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0" y="69"/>
                  </a:lnTo>
                  <a:lnTo>
                    <a:pt x="8" y="74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1" y="74"/>
                  </a:lnTo>
                  <a:lnTo>
                    <a:pt x="27" y="74"/>
                  </a:lnTo>
                  <a:lnTo>
                    <a:pt x="29" y="77"/>
                  </a:lnTo>
                  <a:lnTo>
                    <a:pt x="37" y="79"/>
                  </a:lnTo>
                  <a:lnTo>
                    <a:pt x="45" y="77"/>
                  </a:lnTo>
                  <a:lnTo>
                    <a:pt x="48" y="74"/>
                  </a:lnTo>
                  <a:lnTo>
                    <a:pt x="48" y="74"/>
                  </a:lnTo>
                  <a:lnTo>
                    <a:pt x="48" y="74"/>
                  </a:lnTo>
                  <a:lnTo>
                    <a:pt x="48" y="74"/>
                  </a:lnTo>
                  <a:lnTo>
                    <a:pt x="48" y="74"/>
                  </a:lnTo>
                  <a:lnTo>
                    <a:pt x="48" y="7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6543675" y="2738587"/>
              <a:ext cx="298450" cy="138112"/>
            </a:xfrm>
            <a:custGeom>
              <a:avLst/>
              <a:gdLst>
                <a:gd name="T0" fmla="*/ 175 w 188"/>
                <a:gd name="T1" fmla="*/ 42 h 87"/>
                <a:gd name="T2" fmla="*/ 164 w 188"/>
                <a:gd name="T3" fmla="*/ 37 h 87"/>
                <a:gd name="T4" fmla="*/ 153 w 188"/>
                <a:gd name="T5" fmla="*/ 37 h 87"/>
                <a:gd name="T6" fmla="*/ 153 w 188"/>
                <a:gd name="T7" fmla="*/ 26 h 87"/>
                <a:gd name="T8" fmla="*/ 140 w 188"/>
                <a:gd name="T9" fmla="*/ 26 h 87"/>
                <a:gd name="T10" fmla="*/ 135 w 188"/>
                <a:gd name="T11" fmla="*/ 26 h 87"/>
                <a:gd name="T12" fmla="*/ 122 w 188"/>
                <a:gd name="T13" fmla="*/ 34 h 87"/>
                <a:gd name="T14" fmla="*/ 114 w 188"/>
                <a:gd name="T15" fmla="*/ 26 h 87"/>
                <a:gd name="T16" fmla="*/ 114 w 188"/>
                <a:gd name="T17" fmla="*/ 18 h 87"/>
                <a:gd name="T18" fmla="*/ 111 w 188"/>
                <a:gd name="T19" fmla="*/ 16 h 87"/>
                <a:gd name="T20" fmla="*/ 103 w 188"/>
                <a:gd name="T21" fmla="*/ 10 h 87"/>
                <a:gd name="T22" fmla="*/ 87 w 188"/>
                <a:gd name="T23" fmla="*/ 10 h 87"/>
                <a:gd name="T24" fmla="*/ 85 w 188"/>
                <a:gd name="T25" fmla="*/ 5 h 87"/>
                <a:gd name="T26" fmla="*/ 77 w 188"/>
                <a:gd name="T27" fmla="*/ 5 h 87"/>
                <a:gd name="T28" fmla="*/ 69 w 188"/>
                <a:gd name="T29" fmla="*/ 8 h 87"/>
                <a:gd name="T30" fmla="*/ 66 w 188"/>
                <a:gd name="T31" fmla="*/ 5 h 87"/>
                <a:gd name="T32" fmla="*/ 61 w 188"/>
                <a:gd name="T33" fmla="*/ 0 h 87"/>
                <a:gd name="T34" fmla="*/ 56 w 188"/>
                <a:gd name="T35" fmla="*/ 5 h 87"/>
                <a:gd name="T36" fmla="*/ 35 w 188"/>
                <a:gd name="T37" fmla="*/ 16 h 87"/>
                <a:gd name="T38" fmla="*/ 14 w 188"/>
                <a:gd name="T39" fmla="*/ 23 h 87"/>
                <a:gd name="T40" fmla="*/ 3 w 188"/>
                <a:gd name="T41" fmla="*/ 29 h 87"/>
                <a:gd name="T42" fmla="*/ 3 w 188"/>
                <a:gd name="T43" fmla="*/ 31 h 87"/>
                <a:gd name="T44" fmla="*/ 8 w 188"/>
                <a:gd name="T45" fmla="*/ 42 h 87"/>
                <a:gd name="T46" fmla="*/ 14 w 188"/>
                <a:gd name="T47" fmla="*/ 52 h 87"/>
                <a:gd name="T48" fmla="*/ 35 w 188"/>
                <a:gd name="T49" fmla="*/ 71 h 87"/>
                <a:gd name="T50" fmla="*/ 43 w 188"/>
                <a:gd name="T51" fmla="*/ 76 h 87"/>
                <a:gd name="T52" fmla="*/ 48 w 188"/>
                <a:gd name="T53" fmla="*/ 79 h 87"/>
                <a:gd name="T54" fmla="*/ 58 w 188"/>
                <a:gd name="T55" fmla="*/ 87 h 87"/>
                <a:gd name="T56" fmla="*/ 69 w 188"/>
                <a:gd name="T57" fmla="*/ 87 h 87"/>
                <a:gd name="T58" fmla="*/ 74 w 188"/>
                <a:gd name="T59" fmla="*/ 79 h 87"/>
                <a:gd name="T60" fmla="*/ 77 w 188"/>
                <a:gd name="T61" fmla="*/ 71 h 87"/>
                <a:gd name="T62" fmla="*/ 95 w 188"/>
                <a:gd name="T63" fmla="*/ 76 h 87"/>
                <a:gd name="T64" fmla="*/ 111 w 188"/>
                <a:gd name="T65" fmla="*/ 79 h 87"/>
                <a:gd name="T66" fmla="*/ 122 w 188"/>
                <a:gd name="T67" fmla="*/ 79 h 87"/>
                <a:gd name="T68" fmla="*/ 127 w 188"/>
                <a:gd name="T69" fmla="*/ 82 h 87"/>
                <a:gd name="T70" fmla="*/ 135 w 188"/>
                <a:gd name="T71" fmla="*/ 87 h 87"/>
                <a:gd name="T72" fmla="*/ 146 w 188"/>
                <a:gd name="T73" fmla="*/ 79 h 87"/>
                <a:gd name="T74" fmla="*/ 161 w 188"/>
                <a:gd name="T75" fmla="*/ 71 h 87"/>
                <a:gd name="T76" fmla="*/ 167 w 188"/>
                <a:gd name="T77" fmla="*/ 63 h 87"/>
                <a:gd name="T78" fmla="*/ 180 w 188"/>
                <a:gd name="T79" fmla="*/ 58 h 87"/>
                <a:gd name="T80" fmla="*/ 180 w 188"/>
                <a:gd name="T81" fmla="*/ 45 h 87"/>
                <a:gd name="T82" fmla="*/ 180 w 188"/>
                <a:gd name="T83" fmla="*/ 45 h 87"/>
                <a:gd name="T84" fmla="*/ 180 w 188"/>
                <a:gd name="T85" fmla="*/ 4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8" h="87">
                  <a:moveTo>
                    <a:pt x="180" y="45"/>
                  </a:moveTo>
                  <a:lnTo>
                    <a:pt x="175" y="42"/>
                  </a:lnTo>
                  <a:lnTo>
                    <a:pt x="167" y="37"/>
                  </a:lnTo>
                  <a:lnTo>
                    <a:pt x="164" y="37"/>
                  </a:lnTo>
                  <a:lnTo>
                    <a:pt x="156" y="37"/>
                  </a:lnTo>
                  <a:lnTo>
                    <a:pt x="153" y="37"/>
                  </a:lnTo>
                  <a:lnTo>
                    <a:pt x="153" y="34"/>
                  </a:lnTo>
                  <a:lnTo>
                    <a:pt x="153" y="26"/>
                  </a:lnTo>
                  <a:lnTo>
                    <a:pt x="146" y="26"/>
                  </a:lnTo>
                  <a:lnTo>
                    <a:pt x="140" y="26"/>
                  </a:lnTo>
                  <a:lnTo>
                    <a:pt x="130" y="23"/>
                  </a:lnTo>
                  <a:lnTo>
                    <a:pt x="135" y="26"/>
                  </a:lnTo>
                  <a:lnTo>
                    <a:pt x="127" y="34"/>
                  </a:lnTo>
                  <a:lnTo>
                    <a:pt x="122" y="34"/>
                  </a:lnTo>
                  <a:lnTo>
                    <a:pt x="119" y="31"/>
                  </a:lnTo>
                  <a:lnTo>
                    <a:pt x="114" y="26"/>
                  </a:lnTo>
                  <a:lnTo>
                    <a:pt x="111" y="23"/>
                  </a:lnTo>
                  <a:lnTo>
                    <a:pt x="114" y="18"/>
                  </a:lnTo>
                  <a:lnTo>
                    <a:pt x="114" y="16"/>
                  </a:lnTo>
                  <a:lnTo>
                    <a:pt x="111" y="16"/>
                  </a:lnTo>
                  <a:lnTo>
                    <a:pt x="103" y="16"/>
                  </a:lnTo>
                  <a:lnTo>
                    <a:pt x="103" y="10"/>
                  </a:lnTo>
                  <a:lnTo>
                    <a:pt x="95" y="10"/>
                  </a:lnTo>
                  <a:lnTo>
                    <a:pt x="87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0" y="5"/>
                  </a:lnTo>
                  <a:lnTo>
                    <a:pt x="77" y="5"/>
                  </a:lnTo>
                  <a:lnTo>
                    <a:pt x="74" y="8"/>
                  </a:lnTo>
                  <a:lnTo>
                    <a:pt x="69" y="8"/>
                  </a:lnTo>
                  <a:lnTo>
                    <a:pt x="66" y="8"/>
                  </a:lnTo>
                  <a:lnTo>
                    <a:pt x="66" y="5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43" y="10"/>
                  </a:lnTo>
                  <a:lnTo>
                    <a:pt x="35" y="16"/>
                  </a:lnTo>
                  <a:lnTo>
                    <a:pt x="24" y="18"/>
                  </a:lnTo>
                  <a:lnTo>
                    <a:pt x="14" y="23"/>
                  </a:lnTo>
                  <a:lnTo>
                    <a:pt x="6" y="26"/>
                  </a:lnTo>
                  <a:lnTo>
                    <a:pt x="3" y="29"/>
                  </a:lnTo>
                  <a:lnTo>
                    <a:pt x="0" y="31"/>
                  </a:lnTo>
                  <a:lnTo>
                    <a:pt x="3" y="31"/>
                  </a:lnTo>
                  <a:lnTo>
                    <a:pt x="6" y="34"/>
                  </a:lnTo>
                  <a:lnTo>
                    <a:pt x="8" y="42"/>
                  </a:lnTo>
                  <a:lnTo>
                    <a:pt x="6" y="45"/>
                  </a:lnTo>
                  <a:lnTo>
                    <a:pt x="14" y="52"/>
                  </a:lnTo>
                  <a:lnTo>
                    <a:pt x="21" y="60"/>
                  </a:lnTo>
                  <a:lnTo>
                    <a:pt x="35" y="71"/>
                  </a:lnTo>
                  <a:lnTo>
                    <a:pt x="43" y="79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8" y="79"/>
                  </a:lnTo>
                  <a:lnTo>
                    <a:pt x="50" y="84"/>
                  </a:lnTo>
                  <a:lnTo>
                    <a:pt x="58" y="87"/>
                  </a:lnTo>
                  <a:lnTo>
                    <a:pt x="66" y="87"/>
                  </a:lnTo>
                  <a:lnTo>
                    <a:pt x="69" y="87"/>
                  </a:lnTo>
                  <a:lnTo>
                    <a:pt x="74" y="84"/>
                  </a:lnTo>
                  <a:lnTo>
                    <a:pt x="74" y="79"/>
                  </a:lnTo>
                  <a:lnTo>
                    <a:pt x="77" y="76"/>
                  </a:lnTo>
                  <a:lnTo>
                    <a:pt x="77" y="71"/>
                  </a:lnTo>
                  <a:lnTo>
                    <a:pt x="87" y="71"/>
                  </a:lnTo>
                  <a:lnTo>
                    <a:pt x="95" y="76"/>
                  </a:lnTo>
                  <a:lnTo>
                    <a:pt x="103" y="79"/>
                  </a:lnTo>
                  <a:lnTo>
                    <a:pt x="111" y="79"/>
                  </a:lnTo>
                  <a:lnTo>
                    <a:pt x="114" y="79"/>
                  </a:lnTo>
                  <a:lnTo>
                    <a:pt x="122" y="79"/>
                  </a:lnTo>
                  <a:lnTo>
                    <a:pt x="127" y="79"/>
                  </a:lnTo>
                  <a:lnTo>
                    <a:pt x="127" y="82"/>
                  </a:lnTo>
                  <a:lnTo>
                    <a:pt x="130" y="84"/>
                  </a:lnTo>
                  <a:lnTo>
                    <a:pt x="135" y="87"/>
                  </a:lnTo>
                  <a:lnTo>
                    <a:pt x="138" y="79"/>
                  </a:lnTo>
                  <a:lnTo>
                    <a:pt x="146" y="79"/>
                  </a:lnTo>
                  <a:lnTo>
                    <a:pt x="156" y="76"/>
                  </a:lnTo>
                  <a:lnTo>
                    <a:pt x="161" y="71"/>
                  </a:lnTo>
                  <a:lnTo>
                    <a:pt x="164" y="68"/>
                  </a:lnTo>
                  <a:lnTo>
                    <a:pt x="167" y="63"/>
                  </a:lnTo>
                  <a:lnTo>
                    <a:pt x="167" y="60"/>
                  </a:lnTo>
                  <a:lnTo>
                    <a:pt x="180" y="58"/>
                  </a:lnTo>
                  <a:lnTo>
                    <a:pt x="188" y="58"/>
                  </a:lnTo>
                  <a:lnTo>
                    <a:pt x="180" y="45"/>
                  </a:lnTo>
                  <a:lnTo>
                    <a:pt x="180" y="45"/>
                  </a:lnTo>
                  <a:lnTo>
                    <a:pt x="180" y="45"/>
                  </a:lnTo>
                  <a:lnTo>
                    <a:pt x="180" y="45"/>
                  </a:lnTo>
                  <a:lnTo>
                    <a:pt x="180" y="45"/>
                  </a:lnTo>
                  <a:lnTo>
                    <a:pt x="180" y="4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Freeform 19"/>
            <p:cNvSpPr>
              <a:spLocks noEditPoints="1"/>
            </p:cNvSpPr>
            <p:nvPr/>
          </p:nvSpPr>
          <p:spPr bwMode="auto">
            <a:xfrm>
              <a:off x="6938963" y="2276624"/>
              <a:ext cx="250825" cy="125412"/>
            </a:xfrm>
            <a:custGeom>
              <a:avLst/>
              <a:gdLst>
                <a:gd name="T0" fmla="*/ 10 w 158"/>
                <a:gd name="T1" fmla="*/ 34 h 79"/>
                <a:gd name="T2" fmla="*/ 2 w 158"/>
                <a:gd name="T3" fmla="*/ 37 h 79"/>
                <a:gd name="T4" fmla="*/ 0 w 158"/>
                <a:gd name="T5" fmla="*/ 42 h 79"/>
                <a:gd name="T6" fmla="*/ 2 w 158"/>
                <a:gd name="T7" fmla="*/ 53 h 79"/>
                <a:gd name="T8" fmla="*/ 5 w 158"/>
                <a:gd name="T9" fmla="*/ 53 h 79"/>
                <a:gd name="T10" fmla="*/ 13 w 158"/>
                <a:gd name="T11" fmla="*/ 48 h 79"/>
                <a:gd name="T12" fmla="*/ 21 w 158"/>
                <a:gd name="T13" fmla="*/ 48 h 79"/>
                <a:gd name="T14" fmla="*/ 29 w 158"/>
                <a:gd name="T15" fmla="*/ 42 h 79"/>
                <a:gd name="T16" fmla="*/ 26 w 158"/>
                <a:gd name="T17" fmla="*/ 37 h 79"/>
                <a:gd name="T18" fmla="*/ 18 w 158"/>
                <a:gd name="T19" fmla="*/ 34 h 79"/>
                <a:gd name="T20" fmla="*/ 18 w 158"/>
                <a:gd name="T21" fmla="*/ 34 h 79"/>
                <a:gd name="T22" fmla="*/ 18 w 158"/>
                <a:gd name="T23" fmla="*/ 34 h 79"/>
                <a:gd name="T24" fmla="*/ 13 w 158"/>
                <a:gd name="T25" fmla="*/ 29 h 79"/>
                <a:gd name="T26" fmla="*/ 21 w 158"/>
                <a:gd name="T27" fmla="*/ 27 h 79"/>
                <a:gd name="T28" fmla="*/ 21 w 158"/>
                <a:gd name="T29" fmla="*/ 21 h 79"/>
                <a:gd name="T30" fmla="*/ 5 w 158"/>
                <a:gd name="T31" fmla="*/ 21 h 79"/>
                <a:gd name="T32" fmla="*/ 5 w 158"/>
                <a:gd name="T33" fmla="*/ 27 h 79"/>
                <a:gd name="T34" fmla="*/ 10 w 158"/>
                <a:gd name="T35" fmla="*/ 29 h 79"/>
                <a:gd name="T36" fmla="*/ 10 w 158"/>
                <a:gd name="T37" fmla="*/ 29 h 79"/>
                <a:gd name="T38" fmla="*/ 10 w 158"/>
                <a:gd name="T39" fmla="*/ 29 h 79"/>
                <a:gd name="T40" fmla="*/ 150 w 158"/>
                <a:gd name="T41" fmla="*/ 11 h 79"/>
                <a:gd name="T42" fmla="*/ 158 w 158"/>
                <a:gd name="T43" fmla="*/ 11 h 79"/>
                <a:gd name="T44" fmla="*/ 142 w 158"/>
                <a:gd name="T45" fmla="*/ 8 h 79"/>
                <a:gd name="T46" fmla="*/ 108 w 158"/>
                <a:gd name="T47" fmla="*/ 3 h 79"/>
                <a:gd name="T48" fmla="*/ 84 w 158"/>
                <a:gd name="T49" fmla="*/ 0 h 79"/>
                <a:gd name="T50" fmla="*/ 79 w 158"/>
                <a:gd name="T51" fmla="*/ 3 h 79"/>
                <a:gd name="T52" fmla="*/ 66 w 158"/>
                <a:gd name="T53" fmla="*/ 8 h 79"/>
                <a:gd name="T54" fmla="*/ 55 w 158"/>
                <a:gd name="T55" fmla="*/ 8 h 79"/>
                <a:gd name="T56" fmla="*/ 52 w 158"/>
                <a:gd name="T57" fmla="*/ 11 h 79"/>
                <a:gd name="T58" fmla="*/ 36 w 158"/>
                <a:gd name="T59" fmla="*/ 13 h 79"/>
                <a:gd name="T60" fmla="*/ 39 w 158"/>
                <a:gd name="T61" fmla="*/ 19 h 79"/>
                <a:gd name="T62" fmla="*/ 36 w 158"/>
                <a:gd name="T63" fmla="*/ 29 h 79"/>
                <a:gd name="T64" fmla="*/ 39 w 158"/>
                <a:gd name="T65" fmla="*/ 34 h 79"/>
                <a:gd name="T66" fmla="*/ 47 w 158"/>
                <a:gd name="T67" fmla="*/ 45 h 79"/>
                <a:gd name="T68" fmla="*/ 58 w 158"/>
                <a:gd name="T69" fmla="*/ 45 h 79"/>
                <a:gd name="T70" fmla="*/ 66 w 158"/>
                <a:gd name="T71" fmla="*/ 45 h 79"/>
                <a:gd name="T72" fmla="*/ 66 w 158"/>
                <a:gd name="T73" fmla="*/ 48 h 79"/>
                <a:gd name="T74" fmla="*/ 63 w 158"/>
                <a:gd name="T75" fmla="*/ 61 h 79"/>
                <a:gd name="T76" fmla="*/ 79 w 158"/>
                <a:gd name="T77" fmla="*/ 53 h 79"/>
                <a:gd name="T78" fmla="*/ 97 w 158"/>
                <a:gd name="T79" fmla="*/ 56 h 79"/>
                <a:gd name="T80" fmla="*/ 118 w 158"/>
                <a:gd name="T81" fmla="*/ 69 h 79"/>
                <a:gd name="T82" fmla="*/ 134 w 158"/>
                <a:gd name="T83" fmla="*/ 69 h 79"/>
                <a:gd name="T84" fmla="*/ 150 w 158"/>
                <a:gd name="T85" fmla="*/ 74 h 79"/>
                <a:gd name="T86" fmla="*/ 153 w 158"/>
                <a:gd name="T87" fmla="*/ 74 h 79"/>
                <a:gd name="T88" fmla="*/ 142 w 158"/>
                <a:gd name="T89" fmla="*/ 69 h 79"/>
                <a:gd name="T90" fmla="*/ 145 w 158"/>
                <a:gd name="T91" fmla="*/ 53 h 79"/>
                <a:gd name="T92" fmla="*/ 142 w 158"/>
                <a:gd name="T93" fmla="*/ 45 h 79"/>
                <a:gd name="T94" fmla="*/ 142 w 158"/>
                <a:gd name="T95" fmla="*/ 34 h 79"/>
                <a:gd name="T96" fmla="*/ 142 w 158"/>
                <a:gd name="T97" fmla="*/ 21 h 79"/>
                <a:gd name="T98" fmla="*/ 145 w 158"/>
                <a:gd name="T99" fmla="*/ 19 h 79"/>
                <a:gd name="T100" fmla="*/ 145 w 158"/>
                <a:gd name="T101" fmla="*/ 19 h 79"/>
                <a:gd name="T102" fmla="*/ 145 w 158"/>
                <a:gd name="T103" fmla="*/ 1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8" h="79">
                  <a:moveTo>
                    <a:pt x="18" y="34"/>
                  </a:moveTo>
                  <a:lnTo>
                    <a:pt x="10" y="34"/>
                  </a:lnTo>
                  <a:lnTo>
                    <a:pt x="5" y="37"/>
                  </a:lnTo>
                  <a:lnTo>
                    <a:pt x="2" y="37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5" y="53"/>
                  </a:lnTo>
                  <a:lnTo>
                    <a:pt x="10" y="48"/>
                  </a:lnTo>
                  <a:lnTo>
                    <a:pt x="13" y="48"/>
                  </a:lnTo>
                  <a:lnTo>
                    <a:pt x="18" y="45"/>
                  </a:lnTo>
                  <a:lnTo>
                    <a:pt x="21" y="48"/>
                  </a:lnTo>
                  <a:lnTo>
                    <a:pt x="26" y="45"/>
                  </a:lnTo>
                  <a:lnTo>
                    <a:pt x="29" y="42"/>
                  </a:lnTo>
                  <a:lnTo>
                    <a:pt x="31" y="42"/>
                  </a:lnTo>
                  <a:lnTo>
                    <a:pt x="26" y="3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close/>
                  <a:moveTo>
                    <a:pt x="10" y="29"/>
                  </a:moveTo>
                  <a:lnTo>
                    <a:pt x="13" y="29"/>
                  </a:lnTo>
                  <a:lnTo>
                    <a:pt x="18" y="29"/>
                  </a:lnTo>
                  <a:lnTo>
                    <a:pt x="21" y="27"/>
                  </a:lnTo>
                  <a:lnTo>
                    <a:pt x="26" y="21"/>
                  </a:lnTo>
                  <a:lnTo>
                    <a:pt x="21" y="21"/>
                  </a:lnTo>
                  <a:lnTo>
                    <a:pt x="13" y="19"/>
                  </a:lnTo>
                  <a:lnTo>
                    <a:pt x="5" y="21"/>
                  </a:lnTo>
                  <a:lnTo>
                    <a:pt x="0" y="21"/>
                  </a:lnTo>
                  <a:lnTo>
                    <a:pt x="5" y="27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close/>
                  <a:moveTo>
                    <a:pt x="145" y="19"/>
                  </a:moveTo>
                  <a:lnTo>
                    <a:pt x="150" y="11"/>
                  </a:lnTo>
                  <a:lnTo>
                    <a:pt x="153" y="11"/>
                  </a:lnTo>
                  <a:lnTo>
                    <a:pt x="158" y="11"/>
                  </a:lnTo>
                  <a:lnTo>
                    <a:pt x="150" y="8"/>
                  </a:lnTo>
                  <a:lnTo>
                    <a:pt x="142" y="8"/>
                  </a:lnTo>
                  <a:lnTo>
                    <a:pt x="126" y="8"/>
                  </a:lnTo>
                  <a:lnTo>
                    <a:pt x="108" y="3"/>
                  </a:lnTo>
                  <a:lnTo>
                    <a:pt x="97" y="3"/>
                  </a:lnTo>
                  <a:lnTo>
                    <a:pt x="84" y="0"/>
                  </a:lnTo>
                  <a:lnTo>
                    <a:pt x="84" y="3"/>
                  </a:lnTo>
                  <a:lnTo>
                    <a:pt x="79" y="3"/>
                  </a:lnTo>
                  <a:lnTo>
                    <a:pt x="66" y="3"/>
                  </a:lnTo>
                  <a:lnTo>
                    <a:pt x="66" y="8"/>
                  </a:lnTo>
                  <a:lnTo>
                    <a:pt x="58" y="8"/>
                  </a:lnTo>
                  <a:lnTo>
                    <a:pt x="55" y="8"/>
                  </a:lnTo>
                  <a:lnTo>
                    <a:pt x="47" y="8"/>
                  </a:lnTo>
                  <a:lnTo>
                    <a:pt x="52" y="11"/>
                  </a:lnTo>
                  <a:lnTo>
                    <a:pt x="44" y="11"/>
                  </a:lnTo>
                  <a:lnTo>
                    <a:pt x="36" y="13"/>
                  </a:lnTo>
                  <a:lnTo>
                    <a:pt x="36" y="21"/>
                  </a:lnTo>
                  <a:lnTo>
                    <a:pt x="39" y="19"/>
                  </a:lnTo>
                  <a:lnTo>
                    <a:pt x="36" y="27"/>
                  </a:lnTo>
                  <a:lnTo>
                    <a:pt x="36" y="29"/>
                  </a:lnTo>
                  <a:lnTo>
                    <a:pt x="39" y="29"/>
                  </a:lnTo>
                  <a:lnTo>
                    <a:pt x="39" y="34"/>
                  </a:lnTo>
                  <a:lnTo>
                    <a:pt x="39" y="37"/>
                  </a:lnTo>
                  <a:lnTo>
                    <a:pt x="47" y="45"/>
                  </a:lnTo>
                  <a:lnTo>
                    <a:pt x="55" y="45"/>
                  </a:lnTo>
                  <a:lnTo>
                    <a:pt x="58" y="45"/>
                  </a:lnTo>
                  <a:lnTo>
                    <a:pt x="63" y="42"/>
                  </a:lnTo>
                  <a:lnTo>
                    <a:pt x="66" y="45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3" y="61"/>
                  </a:lnTo>
                  <a:lnTo>
                    <a:pt x="71" y="56"/>
                  </a:lnTo>
                  <a:lnTo>
                    <a:pt x="79" y="53"/>
                  </a:lnTo>
                  <a:lnTo>
                    <a:pt x="84" y="53"/>
                  </a:lnTo>
                  <a:lnTo>
                    <a:pt x="97" y="56"/>
                  </a:lnTo>
                  <a:lnTo>
                    <a:pt x="113" y="64"/>
                  </a:lnTo>
                  <a:lnTo>
                    <a:pt x="118" y="69"/>
                  </a:lnTo>
                  <a:lnTo>
                    <a:pt x="124" y="69"/>
                  </a:lnTo>
                  <a:lnTo>
                    <a:pt x="134" y="69"/>
                  </a:lnTo>
                  <a:lnTo>
                    <a:pt x="142" y="71"/>
                  </a:lnTo>
                  <a:lnTo>
                    <a:pt x="150" y="74"/>
                  </a:lnTo>
                  <a:lnTo>
                    <a:pt x="153" y="79"/>
                  </a:lnTo>
                  <a:lnTo>
                    <a:pt x="153" y="74"/>
                  </a:lnTo>
                  <a:lnTo>
                    <a:pt x="145" y="71"/>
                  </a:lnTo>
                  <a:lnTo>
                    <a:pt x="142" y="69"/>
                  </a:lnTo>
                  <a:lnTo>
                    <a:pt x="153" y="61"/>
                  </a:lnTo>
                  <a:lnTo>
                    <a:pt x="145" y="53"/>
                  </a:lnTo>
                  <a:lnTo>
                    <a:pt x="142" y="48"/>
                  </a:lnTo>
                  <a:lnTo>
                    <a:pt x="142" y="45"/>
                  </a:lnTo>
                  <a:lnTo>
                    <a:pt x="142" y="42"/>
                  </a:lnTo>
                  <a:lnTo>
                    <a:pt x="142" y="34"/>
                  </a:lnTo>
                  <a:lnTo>
                    <a:pt x="139" y="29"/>
                  </a:lnTo>
                  <a:lnTo>
                    <a:pt x="142" y="21"/>
                  </a:lnTo>
                  <a:lnTo>
                    <a:pt x="145" y="19"/>
                  </a:lnTo>
                  <a:lnTo>
                    <a:pt x="145" y="19"/>
                  </a:lnTo>
                  <a:lnTo>
                    <a:pt x="145" y="19"/>
                  </a:lnTo>
                  <a:lnTo>
                    <a:pt x="145" y="19"/>
                  </a:lnTo>
                  <a:lnTo>
                    <a:pt x="145" y="19"/>
                  </a:lnTo>
                  <a:lnTo>
                    <a:pt x="145" y="1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Freeform 20"/>
            <p:cNvSpPr>
              <a:spLocks noEditPoints="1"/>
            </p:cNvSpPr>
            <p:nvPr/>
          </p:nvSpPr>
          <p:spPr bwMode="auto">
            <a:xfrm>
              <a:off x="6364288" y="2378224"/>
              <a:ext cx="192088" cy="166687"/>
            </a:xfrm>
            <a:custGeom>
              <a:avLst/>
              <a:gdLst>
                <a:gd name="T0" fmla="*/ 60 w 121"/>
                <a:gd name="T1" fmla="*/ 37 h 105"/>
                <a:gd name="T2" fmla="*/ 60 w 121"/>
                <a:gd name="T3" fmla="*/ 34 h 105"/>
                <a:gd name="T4" fmla="*/ 66 w 121"/>
                <a:gd name="T5" fmla="*/ 15 h 105"/>
                <a:gd name="T6" fmla="*/ 66 w 121"/>
                <a:gd name="T7" fmla="*/ 5 h 105"/>
                <a:gd name="T8" fmla="*/ 47 w 121"/>
                <a:gd name="T9" fmla="*/ 7 h 105"/>
                <a:gd name="T10" fmla="*/ 24 w 121"/>
                <a:gd name="T11" fmla="*/ 18 h 105"/>
                <a:gd name="T12" fmla="*/ 8 w 121"/>
                <a:gd name="T13" fmla="*/ 31 h 105"/>
                <a:gd name="T14" fmla="*/ 16 w 121"/>
                <a:gd name="T15" fmla="*/ 26 h 105"/>
                <a:gd name="T16" fmla="*/ 39 w 121"/>
                <a:gd name="T17" fmla="*/ 23 h 105"/>
                <a:gd name="T18" fmla="*/ 31 w 121"/>
                <a:gd name="T19" fmla="*/ 34 h 105"/>
                <a:gd name="T20" fmla="*/ 31 w 121"/>
                <a:gd name="T21" fmla="*/ 37 h 105"/>
                <a:gd name="T22" fmla="*/ 26 w 121"/>
                <a:gd name="T23" fmla="*/ 34 h 105"/>
                <a:gd name="T24" fmla="*/ 16 w 121"/>
                <a:gd name="T25" fmla="*/ 42 h 105"/>
                <a:gd name="T26" fmla="*/ 5 w 121"/>
                <a:gd name="T27" fmla="*/ 34 h 105"/>
                <a:gd name="T28" fmla="*/ 5 w 121"/>
                <a:gd name="T29" fmla="*/ 58 h 105"/>
                <a:gd name="T30" fmla="*/ 5 w 121"/>
                <a:gd name="T31" fmla="*/ 66 h 105"/>
                <a:gd name="T32" fmla="*/ 8 w 121"/>
                <a:gd name="T33" fmla="*/ 76 h 105"/>
                <a:gd name="T34" fmla="*/ 16 w 121"/>
                <a:gd name="T35" fmla="*/ 84 h 105"/>
                <a:gd name="T36" fmla="*/ 16 w 121"/>
                <a:gd name="T37" fmla="*/ 95 h 105"/>
                <a:gd name="T38" fmla="*/ 34 w 121"/>
                <a:gd name="T39" fmla="*/ 97 h 105"/>
                <a:gd name="T40" fmla="*/ 47 w 121"/>
                <a:gd name="T41" fmla="*/ 97 h 105"/>
                <a:gd name="T42" fmla="*/ 39 w 121"/>
                <a:gd name="T43" fmla="*/ 87 h 105"/>
                <a:gd name="T44" fmla="*/ 42 w 121"/>
                <a:gd name="T45" fmla="*/ 79 h 105"/>
                <a:gd name="T46" fmla="*/ 42 w 121"/>
                <a:gd name="T47" fmla="*/ 68 h 105"/>
                <a:gd name="T48" fmla="*/ 53 w 121"/>
                <a:gd name="T49" fmla="*/ 66 h 105"/>
                <a:gd name="T50" fmla="*/ 58 w 121"/>
                <a:gd name="T51" fmla="*/ 58 h 105"/>
                <a:gd name="T52" fmla="*/ 66 w 121"/>
                <a:gd name="T53" fmla="*/ 52 h 105"/>
                <a:gd name="T54" fmla="*/ 76 w 121"/>
                <a:gd name="T55" fmla="*/ 50 h 105"/>
                <a:gd name="T56" fmla="*/ 76 w 121"/>
                <a:gd name="T57" fmla="*/ 42 h 105"/>
                <a:gd name="T58" fmla="*/ 76 w 121"/>
                <a:gd name="T59" fmla="*/ 42 h 105"/>
                <a:gd name="T60" fmla="*/ 60 w 121"/>
                <a:gd name="T61" fmla="*/ 76 h 105"/>
                <a:gd name="T62" fmla="*/ 47 w 121"/>
                <a:gd name="T63" fmla="*/ 76 h 105"/>
                <a:gd name="T64" fmla="*/ 58 w 121"/>
                <a:gd name="T65" fmla="*/ 87 h 105"/>
                <a:gd name="T66" fmla="*/ 74 w 121"/>
                <a:gd name="T67" fmla="*/ 87 h 105"/>
                <a:gd name="T68" fmla="*/ 68 w 121"/>
                <a:gd name="T69" fmla="*/ 76 h 105"/>
                <a:gd name="T70" fmla="*/ 68 w 121"/>
                <a:gd name="T71" fmla="*/ 71 h 105"/>
                <a:gd name="T72" fmla="*/ 68 w 121"/>
                <a:gd name="T73" fmla="*/ 71 h 105"/>
                <a:gd name="T74" fmla="*/ 121 w 121"/>
                <a:gd name="T75" fmla="*/ 58 h 105"/>
                <a:gd name="T76" fmla="*/ 103 w 121"/>
                <a:gd name="T77" fmla="*/ 58 h 105"/>
                <a:gd name="T78" fmla="*/ 103 w 121"/>
                <a:gd name="T79" fmla="*/ 68 h 105"/>
                <a:gd name="T80" fmla="*/ 103 w 121"/>
                <a:gd name="T81" fmla="*/ 66 h 105"/>
                <a:gd name="T82" fmla="*/ 100 w 121"/>
                <a:gd name="T83" fmla="*/ 60 h 105"/>
                <a:gd name="T84" fmla="*/ 87 w 121"/>
                <a:gd name="T85" fmla="*/ 66 h 105"/>
                <a:gd name="T86" fmla="*/ 84 w 121"/>
                <a:gd name="T87" fmla="*/ 76 h 105"/>
                <a:gd name="T88" fmla="*/ 87 w 121"/>
                <a:gd name="T89" fmla="*/ 84 h 105"/>
                <a:gd name="T90" fmla="*/ 100 w 121"/>
                <a:gd name="T91" fmla="*/ 87 h 105"/>
                <a:gd name="T92" fmla="*/ 111 w 121"/>
                <a:gd name="T93" fmla="*/ 92 h 105"/>
                <a:gd name="T94" fmla="*/ 113 w 121"/>
                <a:gd name="T95" fmla="*/ 84 h 105"/>
                <a:gd name="T96" fmla="*/ 111 w 121"/>
                <a:gd name="T97" fmla="*/ 76 h 105"/>
                <a:gd name="T98" fmla="*/ 121 w 121"/>
                <a:gd name="T99" fmla="*/ 68 h 105"/>
                <a:gd name="T100" fmla="*/ 119 w 121"/>
                <a:gd name="T101" fmla="*/ 60 h 105"/>
                <a:gd name="T102" fmla="*/ 119 w 121"/>
                <a:gd name="T103" fmla="*/ 60 h 105"/>
                <a:gd name="T104" fmla="*/ 100 w 121"/>
                <a:gd name="T105" fmla="*/ 97 h 105"/>
                <a:gd name="T106" fmla="*/ 84 w 121"/>
                <a:gd name="T107" fmla="*/ 95 h 105"/>
                <a:gd name="T108" fmla="*/ 87 w 121"/>
                <a:gd name="T109" fmla="*/ 103 h 105"/>
                <a:gd name="T110" fmla="*/ 100 w 121"/>
                <a:gd name="T111" fmla="*/ 100 h 105"/>
                <a:gd name="T112" fmla="*/ 105 w 121"/>
                <a:gd name="T113" fmla="*/ 95 h 105"/>
                <a:gd name="T114" fmla="*/ 100 w 121"/>
                <a:gd name="T115" fmla="*/ 97 h 105"/>
                <a:gd name="T116" fmla="*/ 100 w 121"/>
                <a:gd name="T117" fmla="*/ 97 h 105"/>
                <a:gd name="T118" fmla="*/ 8 w 121"/>
                <a:gd name="T119" fmla="*/ 97 h 105"/>
                <a:gd name="T120" fmla="*/ 8 w 121"/>
                <a:gd name="T121" fmla="*/ 97 h 105"/>
                <a:gd name="T122" fmla="*/ 8 w 121"/>
                <a:gd name="T123" fmla="*/ 9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1" h="105">
                  <a:moveTo>
                    <a:pt x="76" y="42"/>
                  </a:moveTo>
                  <a:lnTo>
                    <a:pt x="66" y="37"/>
                  </a:lnTo>
                  <a:lnTo>
                    <a:pt x="60" y="37"/>
                  </a:lnTo>
                  <a:lnTo>
                    <a:pt x="58" y="42"/>
                  </a:lnTo>
                  <a:lnTo>
                    <a:pt x="58" y="37"/>
                  </a:lnTo>
                  <a:lnTo>
                    <a:pt x="60" y="34"/>
                  </a:lnTo>
                  <a:lnTo>
                    <a:pt x="58" y="26"/>
                  </a:lnTo>
                  <a:lnTo>
                    <a:pt x="58" y="23"/>
                  </a:lnTo>
                  <a:lnTo>
                    <a:pt x="66" y="15"/>
                  </a:lnTo>
                  <a:lnTo>
                    <a:pt x="66" y="10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0"/>
                  </a:lnTo>
                  <a:lnTo>
                    <a:pt x="58" y="5"/>
                  </a:lnTo>
                  <a:lnTo>
                    <a:pt x="47" y="7"/>
                  </a:lnTo>
                  <a:lnTo>
                    <a:pt x="42" y="15"/>
                  </a:lnTo>
                  <a:lnTo>
                    <a:pt x="34" y="18"/>
                  </a:lnTo>
                  <a:lnTo>
                    <a:pt x="24" y="18"/>
                  </a:lnTo>
                  <a:lnTo>
                    <a:pt x="13" y="23"/>
                  </a:lnTo>
                  <a:lnTo>
                    <a:pt x="8" y="26"/>
                  </a:lnTo>
                  <a:lnTo>
                    <a:pt x="8" y="31"/>
                  </a:lnTo>
                  <a:lnTo>
                    <a:pt x="13" y="34"/>
                  </a:lnTo>
                  <a:lnTo>
                    <a:pt x="16" y="31"/>
                  </a:lnTo>
                  <a:lnTo>
                    <a:pt x="16" y="26"/>
                  </a:lnTo>
                  <a:lnTo>
                    <a:pt x="24" y="23"/>
                  </a:lnTo>
                  <a:lnTo>
                    <a:pt x="26" y="23"/>
                  </a:lnTo>
                  <a:lnTo>
                    <a:pt x="39" y="23"/>
                  </a:lnTo>
                  <a:lnTo>
                    <a:pt x="31" y="26"/>
                  </a:lnTo>
                  <a:lnTo>
                    <a:pt x="31" y="31"/>
                  </a:lnTo>
                  <a:lnTo>
                    <a:pt x="31" y="34"/>
                  </a:lnTo>
                  <a:lnTo>
                    <a:pt x="34" y="37"/>
                  </a:lnTo>
                  <a:lnTo>
                    <a:pt x="34" y="42"/>
                  </a:lnTo>
                  <a:lnTo>
                    <a:pt x="31" y="37"/>
                  </a:lnTo>
                  <a:lnTo>
                    <a:pt x="26" y="37"/>
                  </a:lnTo>
                  <a:lnTo>
                    <a:pt x="31" y="34"/>
                  </a:lnTo>
                  <a:lnTo>
                    <a:pt x="26" y="34"/>
                  </a:lnTo>
                  <a:lnTo>
                    <a:pt x="24" y="34"/>
                  </a:lnTo>
                  <a:lnTo>
                    <a:pt x="21" y="37"/>
                  </a:lnTo>
                  <a:lnTo>
                    <a:pt x="16" y="42"/>
                  </a:lnTo>
                  <a:lnTo>
                    <a:pt x="16" y="37"/>
                  </a:lnTo>
                  <a:lnTo>
                    <a:pt x="8" y="37"/>
                  </a:lnTo>
                  <a:lnTo>
                    <a:pt x="5" y="34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5" y="58"/>
                  </a:lnTo>
                  <a:lnTo>
                    <a:pt x="8" y="60"/>
                  </a:lnTo>
                  <a:lnTo>
                    <a:pt x="8" y="66"/>
                  </a:lnTo>
                  <a:lnTo>
                    <a:pt x="5" y="66"/>
                  </a:lnTo>
                  <a:lnTo>
                    <a:pt x="5" y="68"/>
                  </a:lnTo>
                  <a:lnTo>
                    <a:pt x="5" y="76"/>
                  </a:lnTo>
                  <a:lnTo>
                    <a:pt x="8" y="76"/>
                  </a:lnTo>
                  <a:lnTo>
                    <a:pt x="8" y="71"/>
                  </a:lnTo>
                  <a:lnTo>
                    <a:pt x="16" y="79"/>
                  </a:lnTo>
                  <a:lnTo>
                    <a:pt x="16" y="84"/>
                  </a:lnTo>
                  <a:lnTo>
                    <a:pt x="13" y="87"/>
                  </a:lnTo>
                  <a:lnTo>
                    <a:pt x="16" y="87"/>
                  </a:lnTo>
                  <a:lnTo>
                    <a:pt x="16" y="95"/>
                  </a:lnTo>
                  <a:lnTo>
                    <a:pt x="21" y="95"/>
                  </a:lnTo>
                  <a:lnTo>
                    <a:pt x="31" y="97"/>
                  </a:lnTo>
                  <a:lnTo>
                    <a:pt x="34" y="97"/>
                  </a:lnTo>
                  <a:lnTo>
                    <a:pt x="39" y="95"/>
                  </a:lnTo>
                  <a:lnTo>
                    <a:pt x="42" y="95"/>
                  </a:lnTo>
                  <a:lnTo>
                    <a:pt x="47" y="97"/>
                  </a:lnTo>
                  <a:lnTo>
                    <a:pt x="42" y="92"/>
                  </a:lnTo>
                  <a:lnTo>
                    <a:pt x="39" y="92"/>
                  </a:lnTo>
                  <a:lnTo>
                    <a:pt x="39" y="87"/>
                  </a:lnTo>
                  <a:lnTo>
                    <a:pt x="42" y="87"/>
                  </a:lnTo>
                  <a:lnTo>
                    <a:pt x="42" y="84"/>
                  </a:lnTo>
                  <a:lnTo>
                    <a:pt x="42" y="79"/>
                  </a:lnTo>
                  <a:lnTo>
                    <a:pt x="42" y="76"/>
                  </a:lnTo>
                  <a:lnTo>
                    <a:pt x="47" y="71"/>
                  </a:lnTo>
                  <a:lnTo>
                    <a:pt x="42" y="68"/>
                  </a:lnTo>
                  <a:lnTo>
                    <a:pt x="47" y="68"/>
                  </a:lnTo>
                  <a:lnTo>
                    <a:pt x="53" y="68"/>
                  </a:lnTo>
                  <a:lnTo>
                    <a:pt x="53" y="66"/>
                  </a:lnTo>
                  <a:lnTo>
                    <a:pt x="50" y="66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60" y="50"/>
                  </a:lnTo>
                  <a:lnTo>
                    <a:pt x="66" y="50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74" y="52"/>
                  </a:lnTo>
                  <a:lnTo>
                    <a:pt x="76" y="50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76" y="42"/>
                  </a:lnTo>
                  <a:close/>
                  <a:moveTo>
                    <a:pt x="68" y="71"/>
                  </a:moveTo>
                  <a:lnTo>
                    <a:pt x="66" y="76"/>
                  </a:lnTo>
                  <a:lnTo>
                    <a:pt x="60" y="76"/>
                  </a:lnTo>
                  <a:lnTo>
                    <a:pt x="60" y="71"/>
                  </a:lnTo>
                  <a:lnTo>
                    <a:pt x="58" y="71"/>
                  </a:lnTo>
                  <a:lnTo>
                    <a:pt x="47" y="76"/>
                  </a:lnTo>
                  <a:lnTo>
                    <a:pt x="50" y="79"/>
                  </a:lnTo>
                  <a:lnTo>
                    <a:pt x="53" y="87"/>
                  </a:lnTo>
                  <a:lnTo>
                    <a:pt x="58" y="87"/>
                  </a:lnTo>
                  <a:lnTo>
                    <a:pt x="60" y="92"/>
                  </a:lnTo>
                  <a:lnTo>
                    <a:pt x="68" y="92"/>
                  </a:lnTo>
                  <a:lnTo>
                    <a:pt x="74" y="87"/>
                  </a:lnTo>
                  <a:lnTo>
                    <a:pt x="74" y="84"/>
                  </a:lnTo>
                  <a:lnTo>
                    <a:pt x="74" y="79"/>
                  </a:lnTo>
                  <a:lnTo>
                    <a:pt x="68" y="76"/>
                  </a:lnTo>
                  <a:lnTo>
                    <a:pt x="74" y="76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68" y="71"/>
                  </a:lnTo>
                  <a:close/>
                  <a:moveTo>
                    <a:pt x="119" y="60"/>
                  </a:moveTo>
                  <a:lnTo>
                    <a:pt x="121" y="58"/>
                  </a:lnTo>
                  <a:lnTo>
                    <a:pt x="119" y="52"/>
                  </a:lnTo>
                  <a:lnTo>
                    <a:pt x="111" y="52"/>
                  </a:lnTo>
                  <a:lnTo>
                    <a:pt x="103" y="58"/>
                  </a:lnTo>
                  <a:lnTo>
                    <a:pt x="105" y="66"/>
                  </a:lnTo>
                  <a:lnTo>
                    <a:pt x="105" y="68"/>
                  </a:lnTo>
                  <a:lnTo>
                    <a:pt x="103" y="68"/>
                  </a:lnTo>
                  <a:lnTo>
                    <a:pt x="105" y="66"/>
                  </a:lnTo>
                  <a:lnTo>
                    <a:pt x="103" y="60"/>
                  </a:lnTo>
                  <a:lnTo>
                    <a:pt x="103" y="66"/>
                  </a:lnTo>
                  <a:lnTo>
                    <a:pt x="100" y="68"/>
                  </a:lnTo>
                  <a:lnTo>
                    <a:pt x="95" y="66"/>
                  </a:lnTo>
                  <a:lnTo>
                    <a:pt x="100" y="60"/>
                  </a:lnTo>
                  <a:lnTo>
                    <a:pt x="95" y="60"/>
                  </a:lnTo>
                  <a:lnTo>
                    <a:pt x="92" y="60"/>
                  </a:lnTo>
                  <a:lnTo>
                    <a:pt x="87" y="66"/>
                  </a:lnTo>
                  <a:lnTo>
                    <a:pt x="84" y="66"/>
                  </a:lnTo>
                  <a:lnTo>
                    <a:pt x="76" y="68"/>
                  </a:lnTo>
                  <a:lnTo>
                    <a:pt x="84" y="76"/>
                  </a:lnTo>
                  <a:lnTo>
                    <a:pt x="84" y="79"/>
                  </a:lnTo>
                  <a:lnTo>
                    <a:pt x="79" y="79"/>
                  </a:lnTo>
                  <a:lnTo>
                    <a:pt x="87" y="84"/>
                  </a:lnTo>
                  <a:lnTo>
                    <a:pt x="95" y="84"/>
                  </a:lnTo>
                  <a:lnTo>
                    <a:pt x="95" y="87"/>
                  </a:lnTo>
                  <a:lnTo>
                    <a:pt x="100" y="87"/>
                  </a:lnTo>
                  <a:lnTo>
                    <a:pt x="100" y="92"/>
                  </a:lnTo>
                  <a:lnTo>
                    <a:pt x="103" y="92"/>
                  </a:lnTo>
                  <a:lnTo>
                    <a:pt x="111" y="92"/>
                  </a:lnTo>
                  <a:lnTo>
                    <a:pt x="105" y="87"/>
                  </a:lnTo>
                  <a:lnTo>
                    <a:pt x="111" y="87"/>
                  </a:lnTo>
                  <a:lnTo>
                    <a:pt x="113" y="84"/>
                  </a:lnTo>
                  <a:lnTo>
                    <a:pt x="119" y="84"/>
                  </a:lnTo>
                  <a:lnTo>
                    <a:pt x="113" y="79"/>
                  </a:lnTo>
                  <a:lnTo>
                    <a:pt x="111" y="76"/>
                  </a:lnTo>
                  <a:lnTo>
                    <a:pt x="113" y="71"/>
                  </a:lnTo>
                  <a:lnTo>
                    <a:pt x="119" y="68"/>
                  </a:lnTo>
                  <a:lnTo>
                    <a:pt x="121" y="68"/>
                  </a:lnTo>
                  <a:lnTo>
                    <a:pt x="119" y="66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60"/>
                  </a:lnTo>
                  <a:close/>
                  <a:moveTo>
                    <a:pt x="100" y="97"/>
                  </a:moveTo>
                  <a:lnTo>
                    <a:pt x="100" y="97"/>
                  </a:lnTo>
                  <a:lnTo>
                    <a:pt x="95" y="97"/>
                  </a:lnTo>
                  <a:lnTo>
                    <a:pt x="87" y="95"/>
                  </a:lnTo>
                  <a:lnTo>
                    <a:pt x="84" y="95"/>
                  </a:lnTo>
                  <a:lnTo>
                    <a:pt x="79" y="95"/>
                  </a:lnTo>
                  <a:lnTo>
                    <a:pt x="79" y="97"/>
                  </a:lnTo>
                  <a:lnTo>
                    <a:pt x="87" y="103"/>
                  </a:lnTo>
                  <a:lnTo>
                    <a:pt x="95" y="105"/>
                  </a:lnTo>
                  <a:lnTo>
                    <a:pt x="100" y="103"/>
                  </a:lnTo>
                  <a:lnTo>
                    <a:pt x="100" y="100"/>
                  </a:lnTo>
                  <a:lnTo>
                    <a:pt x="103" y="105"/>
                  </a:lnTo>
                  <a:lnTo>
                    <a:pt x="105" y="97"/>
                  </a:lnTo>
                  <a:lnTo>
                    <a:pt x="105" y="95"/>
                  </a:lnTo>
                  <a:lnTo>
                    <a:pt x="103" y="92"/>
                  </a:lnTo>
                  <a:lnTo>
                    <a:pt x="100" y="95"/>
                  </a:lnTo>
                  <a:lnTo>
                    <a:pt x="100" y="97"/>
                  </a:lnTo>
                  <a:lnTo>
                    <a:pt x="100" y="97"/>
                  </a:lnTo>
                  <a:lnTo>
                    <a:pt x="100" y="97"/>
                  </a:lnTo>
                  <a:lnTo>
                    <a:pt x="100" y="97"/>
                  </a:lnTo>
                  <a:lnTo>
                    <a:pt x="100" y="97"/>
                  </a:lnTo>
                  <a:lnTo>
                    <a:pt x="100" y="97"/>
                  </a:lnTo>
                  <a:close/>
                  <a:moveTo>
                    <a:pt x="8" y="97"/>
                  </a:moveTo>
                  <a:lnTo>
                    <a:pt x="13" y="95"/>
                  </a:lnTo>
                  <a:lnTo>
                    <a:pt x="8" y="95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8" y="9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6845300" y="3010049"/>
              <a:ext cx="198438" cy="244475"/>
            </a:xfrm>
            <a:custGeom>
              <a:avLst/>
              <a:gdLst>
                <a:gd name="T0" fmla="*/ 41 w 47"/>
                <a:gd name="T1" fmla="*/ 34 h 58"/>
                <a:gd name="T2" fmla="*/ 40 w 47"/>
                <a:gd name="T3" fmla="*/ 31 h 58"/>
                <a:gd name="T4" fmla="*/ 40 w 47"/>
                <a:gd name="T5" fmla="*/ 30 h 58"/>
                <a:gd name="T6" fmla="*/ 40 w 47"/>
                <a:gd name="T7" fmla="*/ 24 h 58"/>
                <a:gd name="T8" fmla="*/ 43 w 47"/>
                <a:gd name="T9" fmla="*/ 23 h 58"/>
                <a:gd name="T10" fmla="*/ 39 w 47"/>
                <a:gd name="T11" fmla="*/ 21 h 58"/>
                <a:gd name="T12" fmla="*/ 34 w 47"/>
                <a:gd name="T13" fmla="*/ 21 h 58"/>
                <a:gd name="T14" fmla="*/ 27 w 47"/>
                <a:gd name="T15" fmla="*/ 18 h 58"/>
                <a:gd name="T16" fmla="*/ 27 w 47"/>
                <a:gd name="T17" fmla="*/ 15 h 58"/>
                <a:gd name="T18" fmla="*/ 29 w 47"/>
                <a:gd name="T19" fmla="*/ 14 h 58"/>
                <a:gd name="T20" fmla="*/ 20 w 47"/>
                <a:gd name="T21" fmla="*/ 10 h 58"/>
                <a:gd name="T22" fmla="*/ 20 w 47"/>
                <a:gd name="T23" fmla="*/ 5 h 58"/>
                <a:gd name="T24" fmla="*/ 17 w 47"/>
                <a:gd name="T25" fmla="*/ 3 h 58"/>
                <a:gd name="T26" fmla="*/ 15 w 47"/>
                <a:gd name="T27" fmla="*/ 1 h 58"/>
                <a:gd name="T28" fmla="*/ 11 w 47"/>
                <a:gd name="T29" fmla="*/ 1 h 58"/>
                <a:gd name="T30" fmla="*/ 7 w 47"/>
                <a:gd name="T31" fmla="*/ 1 h 58"/>
                <a:gd name="T32" fmla="*/ 4 w 47"/>
                <a:gd name="T33" fmla="*/ 3 h 58"/>
                <a:gd name="T34" fmla="*/ 0 w 47"/>
                <a:gd name="T35" fmla="*/ 4 h 58"/>
                <a:gd name="T36" fmla="*/ 1 w 47"/>
                <a:gd name="T37" fmla="*/ 8 h 58"/>
                <a:gd name="T38" fmla="*/ 1 w 47"/>
                <a:gd name="T39" fmla="*/ 10 h 58"/>
                <a:gd name="T40" fmla="*/ 3 w 47"/>
                <a:gd name="T41" fmla="*/ 11 h 58"/>
                <a:gd name="T42" fmla="*/ 3 w 47"/>
                <a:gd name="T43" fmla="*/ 14 h 58"/>
                <a:gd name="T44" fmla="*/ 3 w 47"/>
                <a:gd name="T45" fmla="*/ 17 h 58"/>
                <a:gd name="T46" fmla="*/ 6 w 47"/>
                <a:gd name="T47" fmla="*/ 17 h 58"/>
                <a:gd name="T48" fmla="*/ 6 w 47"/>
                <a:gd name="T49" fmla="*/ 18 h 58"/>
                <a:gd name="T50" fmla="*/ 4 w 47"/>
                <a:gd name="T51" fmla="*/ 23 h 58"/>
                <a:gd name="T52" fmla="*/ 4 w 47"/>
                <a:gd name="T53" fmla="*/ 25 h 58"/>
                <a:gd name="T54" fmla="*/ 9 w 47"/>
                <a:gd name="T55" fmla="*/ 30 h 58"/>
                <a:gd name="T56" fmla="*/ 7 w 47"/>
                <a:gd name="T57" fmla="*/ 33 h 58"/>
                <a:gd name="T58" fmla="*/ 4 w 47"/>
                <a:gd name="T59" fmla="*/ 35 h 58"/>
                <a:gd name="T60" fmla="*/ 4 w 47"/>
                <a:gd name="T61" fmla="*/ 37 h 58"/>
                <a:gd name="T62" fmla="*/ 9 w 47"/>
                <a:gd name="T63" fmla="*/ 41 h 58"/>
                <a:gd name="T64" fmla="*/ 14 w 47"/>
                <a:gd name="T65" fmla="*/ 44 h 58"/>
                <a:gd name="T66" fmla="*/ 16 w 47"/>
                <a:gd name="T67" fmla="*/ 46 h 58"/>
                <a:gd name="T68" fmla="*/ 16 w 47"/>
                <a:gd name="T69" fmla="*/ 48 h 58"/>
                <a:gd name="T70" fmla="*/ 17 w 47"/>
                <a:gd name="T71" fmla="*/ 49 h 58"/>
                <a:gd name="T72" fmla="*/ 17 w 47"/>
                <a:gd name="T73" fmla="*/ 51 h 58"/>
                <a:gd name="T74" fmla="*/ 20 w 47"/>
                <a:gd name="T75" fmla="*/ 53 h 58"/>
                <a:gd name="T76" fmla="*/ 22 w 47"/>
                <a:gd name="T77" fmla="*/ 56 h 58"/>
                <a:gd name="T78" fmla="*/ 22 w 47"/>
                <a:gd name="T79" fmla="*/ 58 h 58"/>
                <a:gd name="T80" fmla="*/ 24 w 47"/>
                <a:gd name="T81" fmla="*/ 56 h 58"/>
                <a:gd name="T82" fmla="*/ 27 w 47"/>
                <a:gd name="T83" fmla="*/ 54 h 58"/>
                <a:gd name="T84" fmla="*/ 30 w 47"/>
                <a:gd name="T85" fmla="*/ 54 h 58"/>
                <a:gd name="T86" fmla="*/ 33 w 47"/>
                <a:gd name="T87" fmla="*/ 53 h 58"/>
                <a:gd name="T88" fmla="*/ 37 w 47"/>
                <a:gd name="T89" fmla="*/ 53 h 58"/>
                <a:gd name="T90" fmla="*/ 40 w 47"/>
                <a:gd name="T91" fmla="*/ 51 h 58"/>
                <a:gd name="T92" fmla="*/ 42 w 47"/>
                <a:gd name="T93" fmla="*/ 50 h 58"/>
                <a:gd name="T94" fmla="*/ 42 w 47"/>
                <a:gd name="T95" fmla="*/ 46 h 58"/>
                <a:gd name="T96" fmla="*/ 44 w 47"/>
                <a:gd name="T97" fmla="*/ 44 h 58"/>
                <a:gd name="T98" fmla="*/ 43 w 47"/>
                <a:gd name="T99" fmla="*/ 3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7" h="58">
                  <a:moveTo>
                    <a:pt x="43" y="37"/>
                  </a:moveTo>
                  <a:cubicBezTo>
                    <a:pt x="41" y="34"/>
                    <a:pt x="41" y="34"/>
                    <a:pt x="41" y="34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7" y="40"/>
                    <a:pt x="47" y="40"/>
                    <a:pt x="47" y="40"/>
                  </a:cubicBezTo>
                  <a:lnTo>
                    <a:pt x="43" y="3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6707188" y="3065612"/>
              <a:ext cx="206375" cy="192087"/>
            </a:xfrm>
            <a:custGeom>
              <a:avLst/>
              <a:gdLst>
                <a:gd name="T0" fmla="*/ 43 w 49"/>
                <a:gd name="T1" fmla="*/ 35 h 46"/>
                <a:gd name="T2" fmla="*/ 44 w 49"/>
                <a:gd name="T3" fmla="*/ 37 h 46"/>
                <a:gd name="T4" fmla="*/ 47 w 49"/>
                <a:gd name="T5" fmla="*/ 37 h 46"/>
                <a:gd name="T6" fmla="*/ 49 w 49"/>
                <a:gd name="T7" fmla="*/ 35 h 46"/>
                <a:gd name="T8" fmla="*/ 49 w 49"/>
                <a:gd name="T9" fmla="*/ 33 h 46"/>
                <a:gd name="T10" fmla="*/ 47 w 49"/>
                <a:gd name="T11" fmla="*/ 31 h 46"/>
                <a:gd name="T12" fmla="*/ 42 w 49"/>
                <a:gd name="T13" fmla="*/ 28 h 46"/>
                <a:gd name="T14" fmla="*/ 37 w 49"/>
                <a:gd name="T15" fmla="*/ 24 h 46"/>
                <a:gd name="T16" fmla="*/ 37 w 49"/>
                <a:gd name="T17" fmla="*/ 22 h 46"/>
                <a:gd name="T18" fmla="*/ 40 w 49"/>
                <a:gd name="T19" fmla="*/ 20 h 46"/>
                <a:gd name="T20" fmla="*/ 42 w 49"/>
                <a:gd name="T21" fmla="*/ 17 h 46"/>
                <a:gd name="T22" fmla="*/ 37 w 49"/>
                <a:gd name="T23" fmla="*/ 12 h 46"/>
                <a:gd name="T24" fmla="*/ 37 w 49"/>
                <a:gd name="T25" fmla="*/ 10 h 46"/>
                <a:gd name="T26" fmla="*/ 39 w 49"/>
                <a:gd name="T27" fmla="*/ 5 h 46"/>
                <a:gd name="T28" fmla="*/ 39 w 49"/>
                <a:gd name="T29" fmla="*/ 4 h 46"/>
                <a:gd name="T30" fmla="*/ 36 w 49"/>
                <a:gd name="T31" fmla="*/ 4 h 46"/>
                <a:gd name="T32" fmla="*/ 33 w 49"/>
                <a:gd name="T33" fmla="*/ 4 h 46"/>
                <a:gd name="T34" fmla="*/ 29 w 49"/>
                <a:gd name="T35" fmla="*/ 1 h 46"/>
                <a:gd name="T36" fmla="*/ 24 w 49"/>
                <a:gd name="T37" fmla="*/ 1 h 46"/>
                <a:gd name="T38" fmla="*/ 22 w 49"/>
                <a:gd name="T39" fmla="*/ 2 h 46"/>
                <a:gd name="T40" fmla="*/ 16 w 49"/>
                <a:gd name="T41" fmla="*/ 1 h 46"/>
                <a:gd name="T42" fmla="*/ 12 w 49"/>
                <a:gd name="T43" fmla="*/ 1 h 46"/>
                <a:gd name="T44" fmla="*/ 9 w 49"/>
                <a:gd name="T45" fmla="*/ 0 h 46"/>
                <a:gd name="T46" fmla="*/ 7 w 49"/>
                <a:gd name="T47" fmla="*/ 2 h 46"/>
                <a:gd name="T48" fmla="*/ 1 w 49"/>
                <a:gd name="T49" fmla="*/ 0 h 46"/>
                <a:gd name="T50" fmla="*/ 0 w 49"/>
                <a:gd name="T51" fmla="*/ 2 h 46"/>
                <a:gd name="T52" fmla="*/ 0 w 49"/>
                <a:gd name="T53" fmla="*/ 7 h 46"/>
                <a:gd name="T54" fmla="*/ 6 w 49"/>
                <a:gd name="T55" fmla="*/ 12 h 46"/>
                <a:gd name="T56" fmla="*/ 10 w 49"/>
                <a:gd name="T57" fmla="*/ 18 h 46"/>
                <a:gd name="T58" fmla="*/ 20 w 49"/>
                <a:gd name="T59" fmla="*/ 28 h 46"/>
                <a:gd name="T60" fmla="*/ 22 w 49"/>
                <a:gd name="T61" fmla="*/ 30 h 46"/>
                <a:gd name="T62" fmla="*/ 22 w 49"/>
                <a:gd name="T63" fmla="*/ 31 h 46"/>
                <a:gd name="T64" fmla="*/ 24 w 49"/>
                <a:gd name="T65" fmla="*/ 33 h 46"/>
                <a:gd name="T66" fmla="*/ 28 w 49"/>
                <a:gd name="T67" fmla="*/ 34 h 46"/>
                <a:gd name="T68" fmla="*/ 33 w 49"/>
                <a:gd name="T69" fmla="*/ 45 h 46"/>
                <a:gd name="T70" fmla="*/ 40 w 49"/>
                <a:gd name="T71" fmla="*/ 4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" h="46">
                  <a:moveTo>
                    <a:pt x="41" y="38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6"/>
                    <a:pt x="30" y="37"/>
                    <a:pt x="30" y="37"/>
                  </a:cubicBezTo>
                  <a:cubicBezTo>
                    <a:pt x="31" y="38"/>
                    <a:pt x="32" y="45"/>
                    <a:pt x="33" y="45"/>
                  </a:cubicBezTo>
                  <a:cubicBezTo>
                    <a:pt x="34" y="46"/>
                    <a:pt x="42" y="45"/>
                    <a:pt x="42" y="45"/>
                  </a:cubicBezTo>
                  <a:cubicBezTo>
                    <a:pt x="40" y="41"/>
                    <a:pt x="40" y="41"/>
                    <a:pt x="40" y="41"/>
                  </a:cubicBezTo>
                  <a:lnTo>
                    <a:pt x="41" y="3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6607175" y="2989412"/>
              <a:ext cx="263525" cy="206375"/>
            </a:xfrm>
            <a:custGeom>
              <a:avLst/>
              <a:gdLst>
                <a:gd name="T0" fmla="*/ 44 w 63"/>
                <a:gd name="T1" fmla="*/ 46 h 49"/>
                <a:gd name="T2" fmla="*/ 34 w 63"/>
                <a:gd name="T3" fmla="*/ 36 h 49"/>
                <a:gd name="T4" fmla="*/ 30 w 63"/>
                <a:gd name="T5" fmla="*/ 30 h 49"/>
                <a:gd name="T6" fmla="*/ 24 w 63"/>
                <a:gd name="T7" fmla="*/ 25 h 49"/>
                <a:gd name="T8" fmla="*/ 24 w 63"/>
                <a:gd name="T9" fmla="*/ 20 h 49"/>
                <a:gd name="T10" fmla="*/ 25 w 63"/>
                <a:gd name="T11" fmla="*/ 18 h 49"/>
                <a:gd name="T12" fmla="*/ 31 w 63"/>
                <a:gd name="T13" fmla="*/ 20 h 49"/>
                <a:gd name="T14" fmla="*/ 33 w 63"/>
                <a:gd name="T15" fmla="*/ 18 h 49"/>
                <a:gd name="T16" fmla="*/ 36 w 63"/>
                <a:gd name="T17" fmla="*/ 19 h 49"/>
                <a:gd name="T18" fmla="*/ 40 w 63"/>
                <a:gd name="T19" fmla="*/ 19 h 49"/>
                <a:gd name="T20" fmla="*/ 46 w 63"/>
                <a:gd name="T21" fmla="*/ 20 h 49"/>
                <a:gd name="T22" fmla="*/ 48 w 63"/>
                <a:gd name="T23" fmla="*/ 19 h 49"/>
                <a:gd name="T24" fmla="*/ 53 w 63"/>
                <a:gd name="T25" fmla="*/ 19 h 49"/>
                <a:gd name="T26" fmla="*/ 57 w 63"/>
                <a:gd name="T27" fmla="*/ 22 h 49"/>
                <a:gd name="T28" fmla="*/ 60 w 63"/>
                <a:gd name="T29" fmla="*/ 22 h 49"/>
                <a:gd name="T30" fmla="*/ 60 w 63"/>
                <a:gd name="T31" fmla="*/ 19 h 49"/>
                <a:gd name="T32" fmla="*/ 60 w 63"/>
                <a:gd name="T33" fmla="*/ 16 h 49"/>
                <a:gd name="T34" fmla="*/ 58 w 63"/>
                <a:gd name="T35" fmla="*/ 15 h 49"/>
                <a:gd name="T36" fmla="*/ 58 w 63"/>
                <a:gd name="T37" fmla="*/ 13 h 49"/>
                <a:gd name="T38" fmla="*/ 57 w 63"/>
                <a:gd name="T39" fmla="*/ 9 h 49"/>
                <a:gd name="T40" fmla="*/ 54 w 63"/>
                <a:gd name="T41" fmla="*/ 10 h 49"/>
                <a:gd name="T42" fmla="*/ 48 w 63"/>
                <a:gd name="T43" fmla="*/ 10 h 49"/>
                <a:gd name="T44" fmla="*/ 43 w 63"/>
                <a:gd name="T45" fmla="*/ 9 h 49"/>
                <a:gd name="T46" fmla="*/ 33 w 63"/>
                <a:gd name="T47" fmla="*/ 2 h 49"/>
                <a:gd name="T48" fmla="*/ 29 w 63"/>
                <a:gd name="T49" fmla="*/ 1 h 49"/>
                <a:gd name="T50" fmla="*/ 28 w 63"/>
                <a:gd name="T51" fmla="*/ 2 h 49"/>
                <a:gd name="T52" fmla="*/ 25 w 63"/>
                <a:gd name="T53" fmla="*/ 5 h 49"/>
                <a:gd name="T54" fmla="*/ 23 w 63"/>
                <a:gd name="T55" fmla="*/ 6 h 49"/>
                <a:gd name="T56" fmla="*/ 21 w 63"/>
                <a:gd name="T57" fmla="*/ 10 h 49"/>
                <a:gd name="T58" fmla="*/ 21 w 63"/>
                <a:gd name="T59" fmla="*/ 11 h 49"/>
                <a:gd name="T60" fmla="*/ 20 w 63"/>
                <a:gd name="T61" fmla="*/ 12 h 49"/>
                <a:gd name="T62" fmla="*/ 20 w 63"/>
                <a:gd name="T63" fmla="*/ 15 h 49"/>
                <a:gd name="T64" fmla="*/ 18 w 63"/>
                <a:gd name="T65" fmla="*/ 15 h 49"/>
                <a:gd name="T66" fmla="*/ 17 w 63"/>
                <a:gd name="T67" fmla="*/ 15 h 49"/>
                <a:gd name="T68" fmla="*/ 14 w 63"/>
                <a:gd name="T69" fmla="*/ 13 h 49"/>
                <a:gd name="T70" fmla="*/ 8 w 63"/>
                <a:gd name="T71" fmla="*/ 15 h 49"/>
                <a:gd name="T72" fmla="*/ 5 w 63"/>
                <a:gd name="T73" fmla="*/ 15 h 49"/>
                <a:gd name="T74" fmla="*/ 3 w 63"/>
                <a:gd name="T75" fmla="*/ 15 h 49"/>
                <a:gd name="T76" fmla="*/ 1 w 63"/>
                <a:gd name="T77" fmla="*/ 15 h 49"/>
                <a:gd name="T78" fmla="*/ 0 w 63"/>
                <a:gd name="T79" fmla="*/ 18 h 49"/>
                <a:gd name="T80" fmla="*/ 3 w 63"/>
                <a:gd name="T81" fmla="*/ 19 h 49"/>
                <a:gd name="T82" fmla="*/ 3 w 63"/>
                <a:gd name="T83" fmla="*/ 22 h 49"/>
                <a:gd name="T84" fmla="*/ 5 w 63"/>
                <a:gd name="T85" fmla="*/ 20 h 49"/>
                <a:gd name="T86" fmla="*/ 7 w 63"/>
                <a:gd name="T87" fmla="*/ 18 h 49"/>
                <a:gd name="T88" fmla="*/ 10 w 63"/>
                <a:gd name="T89" fmla="*/ 16 h 49"/>
                <a:gd name="T90" fmla="*/ 14 w 63"/>
                <a:gd name="T91" fmla="*/ 20 h 49"/>
                <a:gd name="T92" fmla="*/ 15 w 63"/>
                <a:gd name="T93" fmla="*/ 26 h 49"/>
                <a:gd name="T94" fmla="*/ 21 w 63"/>
                <a:gd name="T95" fmla="*/ 30 h 49"/>
                <a:gd name="T96" fmla="*/ 20 w 63"/>
                <a:gd name="T97" fmla="*/ 35 h 49"/>
                <a:gd name="T98" fmla="*/ 25 w 63"/>
                <a:gd name="T99" fmla="*/ 39 h 49"/>
                <a:gd name="T100" fmla="*/ 28 w 63"/>
                <a:gd name="T101" fmla="*/ 40 h 49"/>
                <a:gd name="T102" fmla="*/ 37 w 63"/>
                <a:gd name="T103" fmla="*/ 42 h 49"/>
                <a:gd name="T104" fmla="*/ 44 w 63"/>
                <a:gd name="T105" fmla="*/ 49 h 49"/>
                <a:gd name="T106" fmla="*/ 45 w 63"/>
                <a:gd name="T107" fmla="*/ 4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49">
                  <a:moveTo>
                    <a:pt x="45" y="47"/>
                  </a:moveTo>
                  <a:cubicBezTo>
                    <a:pt x="44" y="46"/>
                    <a:pt x="44" y="46"/>
                    <a:pt x="44" y="46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6" y="48"/>
                    <a:pt x="46" y="48"/>
                    <a:pt x="46" y="48"/>
                  </a:cubicBezTo>
                  <a:lnTo>
                    <a:pt x="45" y="4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6913563" y="2448074"/>
              <a:ext cx="238125" cy="134937"/>
            </a:xfrm>
            <a:custGeom>
              <a:avLst/>
              <a:gdLst>
                <a:gd name="T0" fmla="*/ 145 w 150"/>
                <a:gd name="T1" fmla="*/ 32 h 85"/>
                <a:gd name="T2" fmla="*/ 134 w 150"/>
                <a:gd name="T3" fmla="*/ 22 h 85"/>
                <a:gd name="T4" fmla="*/ 121 w 150"/>
                <a:gd name="T5" fmla="*/ 14 h 85"/>
                <a:gd name="T6" fmla="*/ 108 w 150"/>
                <a:gd name="T7" fmla="*/ 8 h 85"/>
                <a:gd name="T8" fmla="*/ 97 w 150"/>
                <a:gd name="T9" fmla="*/ 0 h 85"/>
                <a:gd name="T10" fmla="*/ 89 w 150"/>
                <a:gd name="T11" fmla="*/ 0 h 85"/>
                <a:gd name="T12" fmla="*/ 63 w 150"/>
                <a:gd name="T13" fmla="*/ 0 h 85"/>
                <a:gd name="T14" fmla="*/ 47 w 150"/>
                <a:gd name="T15" fmla="*/ 0 h 85"/>
                <a:gd name="T16" fmla="*/ 18 w 150"/>
                <a:gd name="T17" fmla="*/ 0 h 85"/>
                <a:gd name="T18" fmla="*/ 2 w 150"/>
                <a:gd name="T19" fmla="*/ 8 h 85"/>
                <a:gd name="T20" fmla="*/ 0 w 150"/>
                <a:gd name="T21" fmla="*/ 14 h 85"/>
                <a:gd name="T22" fmla="*/ 8 w 150"/>
                <a:gd name="T23" fmla="*/ 32 h 85"/>
                <a:gd name="T24" fmla="*/ 16 w 150"/>
                <a:gd name="T25" fmla="*/ 40 h 85"/>
                <a:gd name="T26" fmla="*/ 26 w 150"/>
                <a:gd name="T27" fmla="*/ 43 h 85"/>
                <a:gd name="T28" fmla="*/ 52 w 150"/>
                <a:gd name="T29" fmla="*/ 48 h 85"/>
                <a:gd name="T30" fmla="*/ 55 w 150"/>
                <a:gd name="T31" fmla="*/ 59 h 85"/>
                <a:gd name="T32" fmla="*/ 63 w 150"/>
                <a:gd name="T33" fmla="*/ 77 h 85"/>
                <a:gd name="T34" fmla="*/ 68 w 150"/>
                <a:gd name="T35" fmla="*/ 85 h 85"/>
                <a:gd name="T36" fmla="*/ 74 w 150"/>
                <a:gd name="T37" fmla="*/ 85 h 85"/>
                <a:gd name="T38" fmla="*/ 79 w 150"/>
                <a:gd name="T39" fmla="*/ 85 h 85"/>
                <a:gd name="T40" fmla="*/ 89 w 150"/>
                <a:gd name="T41" fmla="*/ 85 h 85"/>
                <a:gd name="T42" fmla="*/ 97 w 150"/>
                <a:gd name="T43" fmla="*/ 85 h 85"/>
                <a:gd name="T44" fmla="*/ 105 w 150"/>
                <a:gd name="T45" fmla="*/ 77 h 85"/>
                <a:gd name="T46" fmla="*/ 113 w 150"/>
                <a:gd name="T47" fmla="*/ 77 h 85"/>
                <a:gd name="T48" fmla="*/ 121 w 150"/>
                <a:gd name="T49" fmla="*/ 74 h 85"/>
                <a:gd name="T50" fmla="*/ 124 w 150"/>
                <a:gd name="T51" fmla="*/ 77 h 85"/>
                <a:gd name="T52" fmla="*/ 129 w 150"/>
                <a:gd name="T53" fmla="*/ 74 h 85"/>
                <a:gd name="T54" fmla="*/ 121 w 150"/>
                <a:gd name="T55" fmla="*/ 69 h 85"/>
                <a:gd name="T56" fmla="*/ 129 w 150"/>
                <a:gd name="T57" fmla="*/ 59 h 85"/>
                <a:gd name="T58" fmla="*/ 129 w 150"/>
                <a:gd name="T59" fmla="*/ 53 h 85"/>
                <a:gd name="T60" fmla="*/ 140 w 150"/>
                <a:gd name="T61" fmla="*/ 48 h 85"/>
                <a:gd name="T62" fmla="*/ 148 w 150"/>
                <a:gd name="T63" fmla="*/ 43 h 85"/>
                <a:gd name="T64" fmla="*/ 142 w 150"/>
                <a:gd name="T65" fmla="*/ 35 h 85"/>
                <a:gd name="T66" fmla="*/ 142 w 150"/>
                <a:gd name="T67" fmla="*/ 35 h 85"/>
                <a:gd name="T68" fmla="*/ 142 w 150"/>
                <a:gd name="T69" fmla="*/ 3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0" h="85">
                  <a:moveTo>
                    <a:pt x="142" y="35"/>
                  </a:moveTo>
                  <a:lnTo>
                    <a:pt x="145" y="32"/>
                  </a:lnTo>
                  <a:lnTo>
                    <a:pt x="148" y="24"/>
                  </a:lnTo>
                  <a:lnTo>
                    <a:pt x="134" y="22"/>
                  </a:lnTo>
                  <a:lnTo>
                    <a:pt x="129" y="16"/>
                  </a:lnTo>
                  <a:lnTo>
                    <a:pt x="121" y="14"/>
                  </a:lnTo>
                  <a:lnTo>
                    <a:pt x="116" y="8"/>
                  </a:lnTo>
                  <a:lnTo>
                    <a:pt x="108" y="8"/>
                  </a:lnTo>
                  <a:lnTo>
                    <a:pt x="105" y="6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89" y="0"/>
                  </a:lnTo>
                  <a:lnTo>
                    <a:pt x="79" y="6"/>
                  </a:lnTo>
                  <a:lnTo>
                    <a:pt x="63" y="0"/>
                  </a:lnTo>
                  <a:lnTo>
                    <a:pt x="55" y="0"/>
                  </a:lnTo>
                  <a:lnTo>
                    <a:pt x="47" y="0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8" y="6"/>
                  </a:lnTo>
                  <a:lnTo>
                    <a:pt x="2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27"/>
                  </a:lnTo>
                  <a:lnTo>
                    <a:pt x="8" y="32"/>
                  </a:lnTo>
                  <a:lnTo>
                    <a:pt x="10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6" y="43"/>
                  </a:lnTo>
                  <a:lnTo>
                    <a:pt x="42" y="48"/>
                  </a:lnTo>
                  <a:lnTo>
                    <a:pt x="52" y="48"/>
                  </a:lnTo>
                  <a:lnTo>
                    <a:pt x="60" y="53"/>
                  </a:lnTo>
                  <a:lnTo>
                    <a:pt x="55" y="59"/>
                  </a:lnTo>
                  <a:lnTo>
                    <a:pt x="60" y="74"/>
                  </a:lnTo>
                  <a:lnTo>
                    <a:pt x="63" y="77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71" y="85"/>
                  </a:lnTo>
                  <a:lnTo>
                    <a:pt x="74" y="85"/>
                  </a:lnTo>
                  <a:lnTo>
                    <a:pt x="76" y="85"/>
                  </a:lnTo>
                  <a:lnTo>
                    <a:pt x="79" y="85"/>
                  </a:lnTo>
                  <a:lnTo>
                    <a:pt x="87" y="85"/>
                  </a:lnTo>
                  <a:lnTo>
                    <a:pt x="89" y="85"/>
                  </a:lnTo>
                  <a:lnTo>
                    <a:pt x="95" y="85"/>
                  </a:lnTo>
                  <a:lnTo>
                    <a:pt x="97" y="85"/>
                  </a:lnTo>
                  <a:lnTo>
                    <a:pt x="100" y="80"/>
                  </a:lnTo>
                  <a:lnTo>
                    <a:pt x="105" y="77"/>
                  </a:lnTo>
                  <a:lnTo>
                    <a:pt x="108" y="77"/>
                  </a:lnTo>
                  <a:lnTo>
                    <a:pt x="113" y="77"/>
                  </a:lnTo>
                  <a:lnTo>
                    <a:pt x="116" y="74"/>
                  </a:lnTo>
                  <a:lnTo>
                    <a:pt x="121" y="74"/>
                  </a:lnTo>
                  <a:lnTo>
                    <a:pt x="124" y="74"/>
                  </a:lnTo>
                  <a:lnTo>
                    <a:pt x="124" y="77"/>
                  </a:lnTo>
                  <a:lnTo>
                    <a:pt x="129" y="77"/>
                  </a:lnTo>
                  <a:lnTo>
                    <a:pt x="129" y="74"/>
                  </a:lnTo>
                  <a:lnTo>
                    <a:pt x="124" y="69"/>
                  </a:lnTo>
                  <a:lnTo>
                    <a:pt x="121" y="69"/>
                  </a:lnTo>
                  <a:lnTo>
                    <a:pt x="124" y="66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34" y="51"/>
                  </a:lnTo>
                  <a:lnTo>
                    <a:pt x="140" y="48"/>
                  </a:lnTo>
                  <a:lnTo>
                    <a:pt x="142" y="43"/>
                  </a:lnTo>
                  <a:lnTo>
                    <a:pt x="148" y="43"/>
                  </a:lnTo>
                  <a:lnTo>
                    <a:pt x="150" y="40"/>
                  </a:lnTo>
                  <a:lnTo>
                    <a:pt x="142" y="35"/>
                  </a:lnTo>
                  <a:lnTo>
                    <a:pt x="142" y="35"/>
                  </a:lnTo>
                  <a:lnTo>
                    <a:pt x="142" y="35"/>
                  </a:lnTo>
                  <a:lnTo>
                    <a:pt x="142" y="35"/>
                  </a:lnTo>
                  <a:lnTo>
                    <a:pt x="142" y="35"/>
                  </a:lnTo>
                  <a:lnTo>
                    <a:pt x="142" y="3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6904038" y="2360762"/>
              <a:ext cx="306388" cy="125412"/>
            </a:xfrm>
            <a:custGeom>
              <a:avLst/>
              <a:gdLst>
                <a:gd name="T0" fmla="*/ 14 w 193"/>
                <a:gd name="T1" fmla="*/ 61 h 79"/>
                <a:gd name="T2" fmla="*/ 40 w 193"/>
                <a:gd name="T3" fmla="*/ 55 h 79"/>
                <a:gd name="T4" fmla="*/ 61 w 193"/>
                <a:gd name="T5" fmla="*/ 55 h 79"/>
                <a:gd name="T6" fmla="*/ 85 w 193"/>
                <a:gd name="T7" fmla="*/ 61 h 79"/>
                <a:gd name="T8" fmla="*/ 101 w 193"/>
                <a:gd name="T9" fmla="*/ 55 h 79"/>
                <a:gd name="T10" fmla="*/ 111 w 193"/>
                <a:gd name="T11" fmla="*/ 61 h 79"/>
                <a:gd name="T12" fmla="*/ 122 w 193"/>
                <a:gd name="T13" fmla="*/ 63 h 79"/>
                <a:gd name="T14" fmla="*/ 135 w 193"/>
                <a:gd name="T15" fmla="*/ 71 h 79"/>
                <a:gd name="T16" fmla="*/ 154 w 193"/>
                <a:gd name="T17" fmla="*/ 79 h 79"/>
                <a:gd name="T18" fmla="*/ 172 w 193"/>
                <a:gd name="T19" fmla="*/ 77 h 79"/>
                <a:gd name="T20" fmla="*/ 180 w 193"/>
                <a:gd name="T21" fmla="*/ 71 h 79"/>
                <a:gd name="T22" fmla="*/ 191 w 193"/>
                <a:gd name="T23" fmla="*/ 63 h 79"/>
                <a:gd name="T24" fmla="*/ 193 w 193"/>
                <a:gd name="T25" fmla="*/ 63 h 79"/>
                <a:gd name="T26" fmla="*/ 191 w 193"/>
                <a:gd name="T27" fmla="*/ 53 h 79"/>
                <a:gd name="T28" fmla="*/ 180 w 193"/>
                <a:gd name="T29" fmla="*/ 42 h 79"/>
                <a:gd name="T30" fmla="*/ 175 w 193"/>
                <a:gd name="T31" fmla="*/ 37 h 79"/>
                <a:gd name="T32" fmla="*/ 175 w 193"/>
                <a:gd name="T33" fmla="*/ 26 h 79"/>
                <a:gd name="T34" fmla="*/ 164 w 193"/>
                <a:gd name="T35" fmla="*/ 18 h 79"/>
                <a:gd name="T36" fmla="*/ 146 w 193"/>
                <a:gd name="T37" fmla="*/ 16 h 79"/>
                <a:gd name="T38" fmla="*/ 135 w 193"/>
                <a:gd name="T39" fmla="*/ 11 h 79"/>
                <a:gd name="T40" fmla="*/ 106 w 193"/>
                <a:gd name="T41" fmla="*/ 0 h 79"/>
                <a:gd name="T42" fmla="*/ 93 w 193"/>
                <a:gd name="T43" fmla="*/ 3 h 79"/>
                <a:gd name="T44" fmla="*/ 85 w 193"/>
                <a:gd name="T45" fmla="*/ 16 h 79"/>
                <a:gd name="T46" fmla="*/ 85 w 193"/>
                <a:gd name="T47" fmla="*/ 26 h 79"/>
                <a:gd name="T48" fmla="*/ 74 w 193"/>
                <a:gd name="T49" fmla="*/ 34 h 79"/>
                <a:gd name="T50" fmla="*/ 58 w 193"/>
                <a:gd name="T51" fmla="*/ 29 h 79"/>
                <a:gd name="T52" fmla="*/ 40 w 193"/>
                <a:gd name="T53" fmla="*/ 11 h 79"/>
                <a:gd name="T54" fmla="*/ 32 w 193"/>
                <a:gd name="T55" fmla="*/ 11 h 79"/>
                <a:gd name="T56" fmla="*/ 16 w 193"/>
                <a:gd name="T57" fmla="*/ 18 h 79"/>
                <a:gd name="T58" fmla="*/ 8 w 193"/>
                <a:gd name="T59" fmla="*/ 34 h 79"/>
                <a:gd name="T60" fmla="*/ 0 w 193"/>
                <a:gd name="T61" fmla="*/ 45 h 79"/>
                <a:gd name="T62" fmla="*/ 0 w 193"/>
                <a:gd name="T63" fmla="*/ 55 h 79"/>
                <a:gd name="T64" fmla="*/ 0 w 193"/>
                <a:gd name="T65" fmla="*/ 63 h 79"/>
                <a:gd name="T66" fmla="*/ 6 w 193"/>
                <a:gd name="T67" fmla="*/ 66 h 79"/>
                <a:gd name="T68" fmla="*/ 8 w 193"/>
                <a:gd name="T69" fmla="*/ 63 h 79"/>
                <a:gd name="T70" fmla="*/ 8 w 193"/>
                <a:gd name="T71" fmla="*/ 63 h 79"/>
                <a:gd name="T72" fmla="*/ 8 w 193"/>
                <a:gd name="T73" fmla="*/ 6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3" h="79">
                  <a:moveTo>
                    <a:pt x="8" y="63"/>
                  </a:moveTo>
                  <a:lnTo>
                    <a:pt x="14" y="61"/>
                  </a:lnTo>
                  <a:lnTo>
                    <a:pt x="24" y="55"/>
                  </a:lnTo>
                  <a:lnTo>
                    <a:pt x="40" y="55"/>
                  </a:lnTo>
                  <a:lnTo>
                    <a:pt x="53" y="55"/>
                  </a:lnTo>
                  <a:lnTo>
                    <a:pt x="61" y="55"/>
                  </a:lnTo>
                  <a:lnTo>
                    <a:pt x="69" y="55"/>
                  </a:lnTo>
                  <a:lnTo>
                    <a:pt x="85" y="61"/>
                  </a:lnTo>
                  <a:lnTo>
                    <a:pt x="95" y="55"/>
                  </a:lnTo>
                  <a:lnTo>
                    <a:pt x="101" y="55"/>
                  </a:lnTo>
                  <a:lnTo>
                    <a:pt x="103" y="55"/>
                  </a:lnTo>
                  <a:lnTo>
                    <a:pt x="111" y="61"/>
                  </a:lnTo>
                  <a:lnTo>
                    <a:pt x="114" y="63"/>
                  </a:lnTo>
                  <a:lnTo>
                    <a:pt x="122" y="63"/>
                  </a:lnTo>
                  <a:lnTo>
                    <a:pt x="127" y="69"/>
                  </a:lnTo>
                  <a:lnTo>
                    <a:pt x="135" y="71"/>
                  </a:lnTo>
                  <a:lnTo>
                    <a:pt x="140" y="77"/>
                  </a:lnTo>
                  <a:lnTo>
                    <a:pt x="154" y="79"/>
                  </a:lnTo>
                  <a:lnTo>
                    <a:pt x="161" y="77"/>
                  </a:lnTo>
                  <a:lnTo>
                    <a:pt x="172" y="77"/>
                  </a:lnTo>
                  <a:lnTo>
                    <a:pt x="175" y="77"/>
                  </a:lnTo>
                  <a:lnTo>
                    <a:pt x="180" y="71"/>
                  </a:lnTo>
                  <a:lnTo>
                    <a:pt x="188" y="63"/>
                  </a:lnTo>
                  <a:lnTo>
                    <a:pt x="191" y="63"/>
                  </a:lnTo>
                  <a:lnTo>
                    <a:pt x="193" y="66"/>
                  </a:lnTo>
                  <a:lnTo>
                    <a:pt x="193" y="63"/>
                  </a:lnTo>
                  <a:lnTo>
                    <a:pt x="191" y="61"/>
                  </a:lnTo>
                  <a:lnTo>
                    <a:pt x="191" y="53"/>
                  </a:lnTo>
                  <a:lnTo>
                    <a:pt x="183" y="45"/>
                  </a:lnTo>
                  <a:lnTo>
                    <a:pt x="180" y="42"/>
                  </a:lnTo>
                  <a:lnTo>
                    <a:pt x="175" y="42"/>
                  </a:lnTo>
                  <a:lnTo>
                    <a:pt x="175" y="37"/>
                  </a:lnTo>
                  <a:lnTo>
                    <a:pt x="175" y="29"/>
                  </a:lnTo>
                  <a:lnTo>
                    <a:pt x="175" y="26"/>
                  </a:lnTo>
                  <a:lnTo>
                    <a:pt x="172" y="21"/>
                  </a:lnTo>
                  <a:lnTo>
                    <a:pt x="164" y="18"/>
                  </a:lnTo>
                  <a:lnTo>
                    <a:pt x="156" y="16"/>
                  </a:lnTo>
                  <a:lnTo>
                    <a:pt x="146" y="16"/>
                  </a:lnTo>
                  <a:lnTo>
                    <a:pt x="140" y="16"/>
                  </a:lnTo>
                  <a:lnTo>
                    <a:pt x="135" y="11"/>
                  </a:lnTo>
                  <a:lnTo>
                    <a:pt x="119" y="3"/>
                  </a:lnTo>
                  <a:lnTo>
                    <a:pt x="106" y="0"/>
                  </a:lnTo>
                  <a:lnTo>
                    <a:pt x="101" y="0"/>
                  </a:lnTo>
                  <a:lnTo>
                    <a:pt x="93" y="3"/>
                  </a:lnTo>
                  <a:lnTo>
                    <a:pt x="85" y="8"/>
                  </a:lnTo>
                  <a:lnTo>
                    <a:pt x="85" y="16"/>
                  </a:lnTo>
                  <a:lnTo>
                    <a:pt x="88" y="21"/>
                  </a:lnTo>
                  <a:lnTo>
                    <a:pt x="85" y="26"/>
                  </a:lnTo>
                  <a:lnTo>
                    <a:pt x="80" y="29"/>
                  </a:lnTo>
                  <a:lnTo>
                    <a:pt x="74" y="34"/>
                  </a:lnTo>
                  <a:lnTo>
                    <a:pt x="66" y="34"/>
                  </a:lnTo>
                  <a:lnTo>
                    <a:pt x="58" y="29"/>
                  </a:lnTo>
                  <a:lnTo>
                    <a:pt x="51" y="21"/>
                  </a:lnTo>
                  <a:lnTo>
                    <a:pt x="40" y="11"/>
                  </a:lnTo>
                  <a:lnTo>
                    <a:pt x="35" y="11"/>
                  </a:lnTo>
                  <a:lnTo>
                    <a:pt x="32" y="11"/>
                  </a:lnTo>
                  <a:lnTo>
                    <a:pt x="24" y="16"/>
                  </a:lnTo>
                  <a:lnTo>
                    <a:pt x="16" y="18"/>
                  </a:lnTo>
                  <a:lnTo>
                    <a:pt x="14" y="26"/>
                  </a:lnTo>
                  <a:lnTo>
                    <a:pt x="8" y="34"/>
                  </a:lnTo>
                  <a:lnTo>
                    <a:pt x="6" y="42"/>
                  </a:lnTo>
                  <a:lnTo>
                    <a:pt x="0" y="45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6" y="69"/>
                  </a:lnTo>
                  <a:lnTo>
                    <a:pt x="6" y="66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Freeform 26"/>
            <p:cNvSpPr>
              <a:spLocks noEditPoints="1"/>
            </p:cNvSpPr>
            <p:nvPr/>
          </p:nvSpPr>
          <p:spPr bwMode="auto">
            <a:xfrm>
              <a:off x="6870700" y="2503637"/>
              <a:ext cx="138113" cy="61912"/>
            </a:xfrm>
            <a:custGeom>
              <a:avLst/>
              <a:gdLst>
                <a:gd name="T0" fmla="*/ 27 w 87"/>
                <a:gd name="T1" fmla="*/ 5 h 39"/>
                <a:gd name="T2" fmla="*/ 21 w 87"/>
                <a:gd name="T3" fmla="*/ 13 h 39"/>
                <a:gd name="T4" fmla="*/ 35 w 87"/>
                <a:gd name="T5" fmla="*/ 0 h 39"/>
                <a:gd name="T6" fmla="*/ 27 w 87"/>
                <a:gd name="T7" fmla="*/ 5 h 39"/>
                <a:gd name="T8" fmla="*/ 27 w 87"/>
                <a:gd name="T9" fmla="*/ 5 h 39"/>
                <a:gd name="T10" fmla="*/ 27 w 87"/>
                <a:gd name="T11" fmla="*/ 5 h 39"/>
                <a:gd name="T12" fmla="*/ 27 w 87"/>
                <a:gd name="T13" fmla="*/ 5 h 39"/>
                <a:gd name="T14" fmla="*/ 27 w 87"/>
                <a:gd name="T15" fmla="*/ 5 h 39"/>
                <a:gd name="T16" fmla="*/ 27 w 87"/>
                <a:gd name="T17" fmla="*/ 5 h 39"/>
                <a:gd name="T18" fmla="*/ 87 w 87"/>
                <a:gd name="T19" fmla="*/ 18 h 39"/>
                <a:gd name="T20" fmla="*/ 79 w 87"/>
                <a:gd name="T21" fmla="*/ 13 h 39"/>
                <a:gd name="T22" fmla="*/ 69 w 87"/>
                <a:gd name="T23" fmla="*/ 13 h 39"/>
                <a:gd name="T24" fmla="*/ 53 w 87"/>
                <a:gd name="T25" fmla="*/ 8 h 39"/>
                <a:gd name="T26" fmla="*/ 45 w 87"/>
                <a:gd name="T27" fmla="*/ 5 h 39"/>
                <a:gd name="T28" fmla="*/ 43 w 87"/>
                <a:gd name="T29" fmla="*/ 5 h 39"/>
                <a:gd name="T30" fmla="*/ 37 w 87"/>
                <a:gd name="T31" fmla="*/ 8 h 39"/>
                <a:gd name="T32" fmla="*/ 37 w 87"/>
                <a:gd name="T33" fmla="*/ 16 h 39"/>
                <a:gd name="T34" fmla="*/ 35 w 87"/>
                <a:gd name="T35" fmla="*/ 16 h 39"/>
                <a:gd name="T36" fmla="*/ 19 w 87"/>
                <a:gd name="T37" fmla="*/ 16 h 39"/>
                <a:gd name="T38" fmla="*/ 21 w 87"/>
                <a:gd name="T39" fmla="*/ 13 h 39"/>
                <a:gd name="T40" fmla="*/ 13 w 87"/>
                <a:gd name="T41" fmla="*/ 16 h 39"/>
                <a:gd name="T42" fmla="*/ 8 w 87"/>
                <a:gd name="T43" fmla="*/ 16 h 39"/>
                <a:gd name="T44" fmla="*/ 3 w 87"/>
                <a:gd name="T45" fmla="*/ 16 h 39"/>
                <a:gd name="T46" fmla="*/ 3 w 87"/>
                <a:gd name="T47" fmla="*/ 18 h 39"/>
                <a:gd name="T48" fmla="*/ 0 w 87"/>
                <a:gd name="T49" fmla="*/ 26 h 39"/>
                <a:gd name="T50" fmla="*/ 3 w 87"/>
                <a:gd name="T51" fmla="*/ 24 h 39"/>
                <a:gd name="T52" fmla="*/ 13 w 87"/>
                <a:gd name="T53" fmla="*/ 24 h 39"/>
                <a:gd name="T54" fmla="*/ 11 w 87"/>
                <a:gd name="T55" fmla="*/ 26 h 39"/>
                <a:gd name="T56" fmla="*/ 8 w 87"/>
                <a:gd name="T57" fmla="*/ 26 h 39"/>
                <a:gd name="T58" fmla="*/ 0 w 87"/>
                <a:gd name="T59" fmla="*/ 34 h 39"/>
                <a:gd name="T60" fmla="*/ 3 w 87"/>
                <a:gd name="T61" fmla="*/ 34 h 39"/>
                <a:gd name="T62" fmla="*/ 21 w 87"/>
                <a:gd name="T63" fmla="*/ 34 h 39"/>
                <a:gd name="T64" fmla="*/ 48 w 87"/>
                <a:gd name="T65" fmla="*/ 39 h 39"/>
                <a:gd name="T66" fmla="*/ 79 w 87"/>
                <a:gd name="T67" fmla="*/ 39 h 39"/>
                <a:gd name="T68" fmla="*/ 87 w 87"/>
                <a:gd name="T69" fmla="*/ 39 h 39"/>
                <a:gd name="T70" fmla="*/ 82 w 87"/>
                <a:gd name="T71" fmla="*/ 24 h 39"/>
                <a:gd name="T72" fmla="*/ 87 w 87"/>
                <a:gd name="T73" fmla="*/ 18 h 39"/>
                <a:gd name="T74" fmla="*/ 87 w 87"/>
                <a:gd name="T75" fmla="*/ 18 h 39"/>
                <a:gd name="T76" fmla="*/ 87 w 87"/>
                <a:gd name="T77" fmla="*/ 18 h 39"/>
                <a:gd name="T78" fmla="*/ 87 w 87"/>
                <a:gd name="T79" fmla="*/ 18 h 39"/>
                <a:gd name="T80" fmla="*/ 87 w 87"/>
                <a:gd name="T81" fmla="*/ 18 h 39"/>
                <a:gd name="T82" fmla="*/ 87 w 87"/>
                <a:gd name="T83" fmla="*/ 1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39">
                  <a:moveTo>
                    <a:pt x="27" y="5"/>
                  </a:moveTo>
                  <a:lnTo>
                    <a:pt x="21" y="13"/>
                  </a:lnTo>
                  <a:lnTo>
                    <a:pt x="35" y="0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close/>
                  <a:moveTo>
                    <a:pt x="87" y="18"/>
                  </a:moveTo>
                  <a:lnTo>
                    <a:pt x="79" y="13"/>
                  </a:lnTo>
                  <a:lnTo>
                    <a:pt x="69" y="13"/>
                  </a:lnTo>
                  <a:lnTo>
                    <a:pt x="53" y="8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37" y="8"/>
                  </a:lnTo>
                  <a:lnTo>
                    <a:pt x="37" y="16"/>
                  </a:lnTo>
                  <a:lnTo>
                    <a:pt x="35" y="16"/>
                  </a:lnTo>
                  <a:lnTo>
                    <a:pt x="19" y="16"/>
                  </a:lnTo>
                  <a:lnTo>
                    <a:pt x="21" y="13"/>
                  </a:lnTo>
                  <a:lnTo>
                    <a:pt x="13" y="16"/>
                  </a:lnTo>
                  <a:lnTo>
                    <a:pt x="8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0" y="26"/>
                  </a:lnTo>
                  <a:lnTo>
                    <a:pt x="3" y="24"/>
                  </a:lnTo>
                  <a:lnTo>
                    <a:pt x="13" y="24"/>
                  </a:lnTo>
                  <a:lnTo>
                    <a:pt x="11" y="26"/>
                  </a:lnTo>
                  <a:lnTo>
                    <a:pt x="8" y="26"/>
                  </a:lnTo>
                  <a:lnTo>
                    <a:pt x="0" y="34"/>
                  </a:lnTo>
                  <a:lnTo>
                    <a:pt x="3" y="34"/>
                  </a:lnTo>
                  <a:lnTo>
                    <a:pt x="21" y="34"/>
                  </a:lnTo>
                  <a:lnTo>
                    <a:pt x="48" y="39"/>
                  </a:lnTo>
                  <a:lnTo>
                    <a:pt x="79" y="39"/>
                  </a:lnTo>
                  <a:lnTo>
                    <a:pt x="87" y="39"/>
                  </a:lnTo>
                  <a:lnTo>
                    <a:pt x="82" y="24"/>
                  </a:lnTo>
                  <a:lnTo>
                    <a:pt x="87" y="18"/>
                  </a:lnTo>
                  <a:lnTo>
                    <a:pt x="87" y="18"/>
                  </a:lnTo>
                  <a:lnTo>
                    <a:pt x="87" y="18"/>
                  </a:lnTo>
                  <a:lnTo>
                    <a:pt x="87" y="18"/>
                  </a:lnTo>
                  <a:lnTo>
                    <a:pt x="87" y="18"/>
                  </a:lnTo>
                  <a:lnTo>
                    <a:pt x="87" y="1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6623050" y="2532212"/>
              <a:ext cx="441325" cy="319087"/>
            </a:xfrm>
            <a:custGeom>
              <a:avLst/>
              <a:gdLst>
                <a:gd name="T0" fmla="*/ 272 w 278"/>
                <a:gd name="T1" fmla="*/ 132 h 201"/>
                <a:gd name="T2" fmla="*/ 262 w 278"/>
                <a:gd name="T3" fmla="*/ 114 h 201"/>
                <a:gd name="T4" fmla="*/ 262 w 278"/>
                <a:gd name="T5" fmla="*/ 106 h 201"/>
                <a:gd name="T6" fmla="*/ 254 w 278"/>
                <a:gd name="T7" fmla="*/ 93 h 201"/>
                <a:gd name="T8" fmla="*/ 254 w 278"/>
                <a:gd name="T9" fmla="*/ 82 h 201"/>
                <a:gd name="T10" fmla="*/ 265 w 278"/>
                <a:gd name="T11" fmla="*/ 74 h 201"/>
                <a:gd name="T12" fmla="*/ 257 w 278"/>
                <a:gd name="T13" fmla="*/ 43 h 201"/>
                <a:gd name="T14" fmla="*/ 251 w 278"/>
                <a:gd name="T15" fmla="*/ 32 h 201"/>
                <a:gd name="T16" fmla="*/ 243 w 278"/>
                <a:gd name="T17" fmla="*/ 21 h 201"/>
                <a:gd name="T18" fmla="*/ 177 w 278"/>
                <a:gd name="T19" fmla="*/ 16 h 201"/>
                <a:gd name="T20" fmla="*/ 151 w 278"/>
                <a:gd name="T21" fmla="*/ 16 h 201"/>
                <a:gd name="T22" fmla="*/ 138 w 278"/>
                <a:gd name="T23" fmla="*/ 21 h 201"/>
                <a:gd name="T24" fmla="*/ 117 w 278"/>
                <a:gd name="T25" fmla="*/ 13 h 201"/>
                <a:gd name="T26" fmla="*/ 122 w 278"/>
                <a:gd name="T27" fmla="*/ 6 h 201"/>
                <a:gd name="T28" fmla="*/ 88 w 278"/>
                <a:gd name="T29" fmla="*/ 6 h 201"/>
                <a:gd name="T30" fmla="*/ 56 w 278"/>
                <a:gd name="T31" fmla="*/ 16 h 201"/>
                <a:gd name="T32" fmla="*/ 27 w 278"/>
                <a:gd name="T33" fmla="*/ 24 h 201"/>
                <a:gd name="T34" fmla="*/ 11 w 278"/>
                <a:gd name="T35" fmla="*/ 35 h 201"/>
                <a:gd name="T36" fmla="*/ 3 w 278"/>
                <a:gd name="T37" fmla="*/ 40 h 201"/>
                <a:gd name="T38" fmla="*/ 8 w 278"/>
                <a:gd name="T39" fmla="*/ 53 h 201"/>
                <a:gd name="T40" fmla="*/ 3 w 278"/>
                <a:gd name="T41" fmla="*/ 69 h 201"/>
                <a:gd name="T42" fmla="*/ 16 w 278"/>
                <a:gd name="T43" fmla="*/ 82 h 201"/>
                <a:gd name="T44" fmla="*/ 19 w 278"/>
                <a:gd name="T45" fmla="*/ 93 h 201"/>
                <a:gd name="T46" fmla="*/ 16 w 278"/>
                <a:gd name="T47" fmla="*/ 109 h 201"/>
                <a:gd name="T48" fmla="*/ 24 w 278"/>
                <a:gd name="T49" fmla="*/ 114 h 201"/>
                <a:gd name="T50" fmla="*/ 27 w 278"/>
                <a:gd name="T51" fmla="*/ 135 h 201"/>
                <a:gd name="T52" fmla="*/ 35 w 278"/>
                <a:gd name="T53" fmla="*/ 138 h 201"/>
                <a:gd name="T54" fmla="*/ 53 w 278"/>
                <a:gd name="T55" fmla="*/ 140 h 201"/>
                <a:gd name="T56" fmla="*/ 64 w 278"/>
                <a:gd name="T57" fmla="*/ 146 h 201"/>
                <a:gd name="T58" fmla="*/ 64 w 278"/>
                <a:gd name="T59" fmla="*/ 156 h 201"/>
                <a:gd name="T60" fmla="*/ 77 w 278"/>
                <a:gd name="T61" fmla="*/ 164 h 201"/>
                <a:gd name="T62" fmla="*/ 90 w 278"/>
                <a:gd name="T63" fmla="*/ 156 h 201"/>
                <a:gd name="T64" fmla="*/ 103 w 278"/>
                <a:gd name="T65" fmla="*/ 164 h 201"/>
                <a:gd name="T66" fmla="*/ 114 w 278"/>
                <a:gd name="T67" fmla="*/ 167 h 201"/>
                <a:gd name="T68" fmla="*/ 130 w 278"/>
                <a:gd name="T69" fmla="*/ 175 h 201"/>
                <a:gd name="T70" fmla="*/ 151 w 278"/>
                <a:gd name="T71" fmla="*/ 182 h 201"/>
                <a:gd name="T72" fmla="*/ 167 w 278"/>
                <a:gd name="T73" fmla="*/ 196 h 201"/>
                <a:gd name="T74" fmla="*/ 183 w 278"/>
                <a:gd name="T75" fmla="*/ 188 h 201"/>
                <a:gd name="T76" fmla="*/ 217 w 278"/>
                <a:gd name="T77" fmla="*/ 188 h 201"/>
                <a:gd name="T78" fmla="*/ 230 w 278"/>
                <a:gd name="T79" fmla="*/ 198 h 201"/>
                <a:gd name="T80" fmla="*/ 246 w 278"/>
                <a:gd name="T81" fmla="*/ 201 h 201"/>
                <a:gd name="T82" fmla="*/ 243 w 278"/>
                <a:gd name="T83" fmla="*/ 196 h 201"/>
                <a:gd name="T84" fmla="*/ 243 w 278"/>
                <a:gd name="T85" fmla="*/ 185 h 201"/>
                <a:gd name="T86" fmla="*/ 251 w 278"/>
                <a:gd name="T87" fmla="*/ 167 h 201"/>
                <a:gd name="T88" fmla="*/ 278 w 278"/>
                <a:gd name="T89" fmla="*/ 146 h 201"/>
                <a:gd name="T90" fmla="*/ 278 w 278"/>
                <a:gd name="T91" fmla="*/ 138 h 201"/>
                <a:gd name="T92" fmla="*/ 278 w 278"/>
                <a:gd name="T93" fmla="*/ 13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8" h="201">
                  <a:moveTo>
                    <a:pt x="278" y="138"/>
                  </a:moveTo>
                  <a:lnTo>
                    <a:pt x="272" y="135"/>
                  </a:lnTo>
                  <a:lnTo>
                    <a:pt x="272" y="132"/>
                  </a:lnTo>
                  <a:lnTo>
                    <a:pt x="265" y="127"/>
                  </a:lnTo>
                  <a:lnTo>
                    <a:pt x="262" y="119"/>
                  </a:lnTo>
                  <a:lnTo>
                    <a:pt x="262" y="114"/>
                  </a:lnTo>
                  <a:lnTo>
                    <a:pt x="262" y="111"/>
                  </a:lnTo>
                  <a:lnTo>
                    <a:pt x="262" y="109"/>
                  </a:lnTo>
                  <a:lnTo>
                    <a:pt x="262" y="106"/>
                  </a:lnTo>
                  <a:lnTo>
                    <a:pt x="262" y="103"/>
                  </a:lnTo>
                  <a:lnTo>
                    <a:pt x="262" y="95"/>
                  </a:lnTo>
                  <a:lnTo>
                    <a:pt x="254" y="93"/>
                  </a:lnTo>
                  <a:lnTo>
                    <a:pt x="251" y="93"/>
                  </a:lnTo>
                  <a:lnTo>
                    <a:pt x="251" y="87"/>
                  </a:lnTo>
                  <a:lnTo>
                    <a:pt x="254" y="82"/>
                  </a:lnTo>
                  <a:lnTo>
                    <a:pt x="262" y="77"/>
                  </a:lnTo>
                  <a:lnTo>
                    <a:pt x="265" y="77"/>
                  </a:lnTo>
                  <a:lnTo>
                    <a:pt x="265" y="74"/>
                  </a:lnTo>
                  <a:lnTo>
                    <a:pt x="265" y="61"/>
                  </a:lnTo>
                  <a:lnTo>
                    <a:pt x="262" y="53"/>
                  </a:lnTo>
                  <a:lnTo>
                    <a:pt x="257" y="43"/>
                  </a:lnTo>
                  <a:lnTo>
                    <a:pt x="257" y="43"/>
                  </a:lnTo>
                  <a:lnTo>
                    <a:pt x="254" y="35"/>
                  </a:lnTo>
                  <a:lnTo>
                    <a:pt x="251" y="32"/>
                  </a:lnTo>
                  <a:lnTo>
                    <a:pt x="251" y="32"/>
                  </a:lnTo>
                  <a:lnTo>
                    <a:pt x="246" y="24"/>
                  </a:lnTo>
                  <a:lnTo>
                    <a:pt x="243" y="21"/>
                  </a:lnTo>
                  <a:lnTo>
                    <a:pt x="235" y="21"/>
                  </a:lnTo>
                  <a:lnTo>
                    <a:pt x="204" y="21"/>
                  </a:lnTo>
                  <a:lnTo>
                    <a:pt x="177" y="16"/>
                  </a:lnTo>
                  <a:lnTo>
                    <a:pt x="159" y="16"/>
                  </a:lnTo>
                  <a:lnTo>
                    <a:pt x="156" y="16"/>
                  </a:lnTo>
                  <a:lnTo>
                    <a:pt x="151" y="16"/>
                  </a:lnTo>
                  <a:lnTo>
                    <a:pt x="143" y="16"/>
                  </a:lnTo>
                  <a:lnTo>
                    <a:pt x="140" y="21"/>
                  </a:lnTo>
                  <a:lnTo>
                    <a:pt x="138" y="21"/>
                  </a:lnTo>
                  <a:lnTo>
                    <a:pt x="138" y="16"/>
                  </a:lnTo>
                  <a:lnTo>
                    <a:pt x="125" y="16"/>
                  </a:lnTo>
                  <a:lnTo>
                    <a:pt x="117" y="13"/>
                  </a:lnTo>
                  <a:lnTo>
                    <a:pt x="114" y="6"/>
                  </a:lnTo>
                  <a:lnTo>
                    <a:pt x="117" y="6"/>
                  </a:lnTo>
                  <a:lnTo>
                    <a:pt x="122" y="6"/>
                  </a:lnTo>
                  <a:lnTo>
                    <a:pt x="114" y="0"/>
                  </a:lnTo>
                  <a:lnTo>
                    <a:pt x="106" y="0"/>
                  </a:lnTo>
                  <a:lnTo>
                    <a:pt x="88" y="6"/>
                  </a:lnTo>
                  <a:lnTo>
                    <a:pt x="69" y="8"/>
                  </a:lnTo>
                  <a:lnTo>
                    <a:pt x="61" y="13"/>
                  </a:lnTo>
                  <a:lnTo>
                    <a:pt x="56" y="16"/>
                  </a:lnTo>
                  <a:lnTo>
                    <a:pt x="51" y="21"/>
                  </a:lnTo>
                  <a:lnTo>
                    <a:pt x="43" y="24"/>
                  </a:lnTo>
                  <a:lnTo>
                    <a:pt x="27" y="24"/>
                  </a:lnTo>
                  <a:lnTo>
                    <a:pt x="16" y="32"/>
                  </a:lnTo>
                  <a:lnTo>
                    <a:pt x="8" y="32"/>
                  </a:lnTo>
                  <a:lnTo>
                    <a:pt x="11" y="35"/>
                  </a:lnTo>
                  <a:lnTo>
                    <a:pt x="11" y="40"/>
                  </a:lnTo>
                  <a:lnTo>
                    <a:pt x="8" y="40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8" y="50"/>
                  </a:lnTo>
                  <a:lnTo>
                    <a:pt x="8" y="53"/>
                  </a:lnTo>
                  <a:lnTo>
                    <a:pt x="8" y="58"/>
                  </a:lnTo>
                  <a:lnTo>
                    <a:pt x="0" y="66"/>
                  </a:lnTo>
                  <a:lnTo>
                    <a:pt x="3" y="69"/>
                  </a:lnTo>
                  <a:lnTo>
                    <a:pt x="11" y="74"/>
                  </a:lnTo>
                  <a:lnTo>
                    <a:pt x="16" y="77"/>
                  </a:lnTo>
                  <a:lnTo>
                    <a:pt x="16" y="82"/>
                  </a:lnTo>
                  <a:lnTo>
                    <a:pt x="16" y="85"/>
                  </a:lnTo>
                  <a:lnTo>
                    <a:pt x="16" y="87"/>
                  </a:lnTo>
                  <a:lnTo>
                    <a:pt x="19" y="93"/>
                  </a:lnTo>
                  <a:lnTo>
                    <a:pt x="19" y="101"/>
                  </a:lnTo>
                  <a:lnTo>
                    <a:pt x="16" y="103"/>
                  </a:lnTo>
                  <a:lnTo>
                    <a:pt x="16" y="109"/>
                  </a:lnTo>
                  <a:lnTo>
                    <a:pt x="19" y="109"/>
                  </a:lnTo>
                  <a:lnTo>
                    <a:pt x="19" y="114"/>
                  </a:lnTo>
                  <a:lnTo>
                    <a:pt x="24" y="114"/>
                  </a:lnTo>
                  <a:lnTo>
                    <a:pt x="27" y="119"/>
                  </a:lnTo>
                  <a:lnTo>
                    <a:pt x="27" y="127"/>
                  </a:lnTo>
                  <a:lnTo>
                    <a:pt x="27" y="135"/>
                  </a:lnTo>
                  <a:lnTo>
                    <a:pt x="30" y="135"/>
                  </a:lnTo>
                  <a:lnTo>
                    <a:pt x="35" y="135"/>
                  </a:lnTo>
                  <a:lnTo>
                    <a:pt x="35" y="138"/>
                  </a:lnTo>
                  <a:lnTo>
                    <a:pt x="37" y="140"/>
                  </a:lnTo>
                  <a:lnTo>
                    <a:pt x="45" y="140"/>
                  </a:lnTo>
                  <a:lnTo>
                    <a:pt x="53" y="140"/>
                  </a:lnTo>
                  <a:lnTo>
                    <a:pt x="53" y="146"/>
                  </a:lnTo>
                  <a:lnTo>
                    <a:pt x="61" y="146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1" y="153"/>
                  </a:lnTo>
                  <a:lnTo>
                    <a:pt x="64" y="156"/>
                  </a:lnTo>
                  <a:lnTo>
                    <a:pt x="69" y="161"/>
                  </a:lnTo>
                  <a:lnTo>
                    <a:pt x="72" y="164"/>
                  </a:lnTo>
                  <a:lnTo>
                    <a:pt x="77" y="164"/>
                  </a:lnTo>
                  <a:lnTo>
                    <a:pt x="85" y="156"/>
                  </a:lnTo>
                  <a:lnTo>
                    <a:pt x="80" y="153"/>
                  </a:lnTo>
                  <a:lnTo>
                    <a:pt x="90" y="156"/>
                  </a:lnTo>
                  <a:lnTo>
                    <a:pt x="96" y="156"/>
                  </a:lnTo>
                  <a:lnTo>
                    <a:pt x="103" y="156"/>
                  </a:lnTo>
                  <a:lnTo>
                    <a:pt x="103" y="164"/>
                  </a:lnTo>
                  <a:lnTo>
                    <a:pt x="103" y="167"/>
                  </a:lnTo>
                  <a:lnTo>
                    <a:pt x="106" y="167"/>
                  </a:lnTo>
                  <a:lnTo>
                    <a:pt x="114" y="167"/>
                  </a:lnTo>
                  <a:lnTo>
                    <a:pt x="117" y="167"/>
                  </a:lnTo>
                  <a:lnTo>
                    <a:pt x="125" y="172"/>
                  </a:lnTo>
                  <a:lnTo>
                    <a:pt x="130" y="175"/>
                  </a:lnTo>
                  <a:lnTo>
                    <a:pt x="138" y="188"/>
                  </a:lnTo>
                  <a:lnTo>
                    <a:pt x="143" y="182"/>
                  </a:lnTo>
                  <a:lnTo>
                    <a:pt x="151" y="182"/>
                  </a:lnTo>
                  <a:lnTo>
                    <a:pt x="159" y="188"/>
                  </a:lnTo>
                  <a:lnTo>
                    <a:pt x="164" y="196"/>
                  </a:lnTo>
                  <a:lnTo>
                    <a:pt x="167" y="196"/>
                  </a:lnTo>
                  <a:lnTo>
                    <a:pt x="175" y="190"/>
                  </a:lnTo>
                  <a:lnTo>
                    <a:pt x="177" y="188"/>
                  </a:lnTo>
                  <a:lnTo>
                    <a:pt x="183" y="188"/>
                  </a:lnTo>
                  <a:lnTo>
                    <a:pt x="193" y="190"/>
                  </a:lnTo>
                  <a:lnTo>
                    <a:pt x="204" y="188"/>
                  </a:lnTo>
                  <a:lnTo>
                    <a:pt x="217" y="188"/>
                  </a:lnTo>
                  <a:lnTo>
                    <a:pt x="222" y="193"/>
                  </a:lnTo>
                  <a:lnTo>
                    <a:pt x="225" y="196"/>
                  </a:lnTo>
                  <a:lnTo>
                    <a:pt x="230" y="198"/>
                  </a:lnTo>
                  <a:lnTo>
                    <a:pt x="238" y="198"/>
                  </a:lnTo>
                  <a:lnTo>
                    <a:pt x="243" y="198"/>
                  </a:lnTo>
                  <a:lnTo>
                    <a:pt x="246" y="201"/>
                  </a:lnTo>
                  <a:lnTo>
                    <a:pt x="246" y="201"/>
                  </a:lnTo>
                  <a:lnTo>
                    <a:pt x="246" y="198"/>
                  </a:lnTo>
                  <a:lnTo>
                    <a:pt x="243" y="196"/>
                  </a:lnTo>
                  <a:lnTo>
                    <a:pt x="243" y="190"/>
                  </a:lnTo>
                  <a:lnTo>
                    <a:pt x="243" y="188"/>
                  </a:lnTo>
                  <a:lnTo>
                    <a:pt x="243" y="185"/>
                  </a:lnTo>
                  <a:lnTo>
                    <a:pt x="243" y="182"/>
                  </a:lnTo>
                  <a:lnTo>
                    <a:pt x="243" y="180"/>
                  </a:lnTo>
                  <a:lnTo>
                    <a:pt x="251" y="167"/>
                  </a:lnTo>
                  <a:lnTo>
                    <a:pt x="265" y="153"/>
                  </a:lnTo>
                  <a:lnTo>
                    <a:pt x="278" y="148"/>
                  </a:lnTo>
                  <a:lnTo>
                    <a:pt x="278" y="146"/>
                  </a:lnTo>
                  <a:lnTo>
                    <a:pt x="272" y="140"/>
                  </a:lnTo>
                  <a:lnTo>
                    <a:pt x="278" y="138"/>
                  </a:lnTo>
                  <a:lnTo>
                    <a:pt x="278" y="138"/>
                  </a:lnTo>
                  <a:lnTo>
                    <a:pt x="278" y="138"/>
                  </a:lnTo>
                  <a:lnTo>
                    <a:pt x="278" y="138"/>
                  </a:lnTo>
                  <a:lnTo>
                    <a:pt x="278" y="138"/>
                  </a:lnTo>
                  <a:lnTo>
                    <a:pt x="278" y="13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6757988" y="2821137"/>
              <a:ext cx="242888" cy="106362"/>
            </a:xfrm>
            <a:custGeom>
              <a:avLst/>
              <a:gdLst>
                <a:gd name="T0" fmla="*/ 137 w 153"/>
                <a:gd name="T1" fmla="*/ 11 h 67"/>
                <a:gd name="T2" fmla="*/ 119 w 153"/>
                <a:gd name="T3" fmla="*/ 6 h 67"/>
                <a:gd name="T4" fmla="*/ 98 w 153"/>
                <a:gd name="T5" fmla="*/ 6 h 67"/>
                <a:gd name="T6" fmla="*/ 90 w 153"/>
                <a:gd name="T7" fmla="*/ 8 h 67"/>
                <a:gd name="T8" fmla="*/ 79 w 153"/>
                <a:gd name="T9" fmla="*/ 14 h 67"/>
                <a:gd name="T10" fmla="*/ 66 w 153"/>
                <a:gd name="T11" fmla="*/ 0 h 67"/>
                <a:gd name="T12" fmla="*/ 53 w 153"/>
                <a:gd name="T13" fmla="*/ 6 h 67"/>
                <a:gd name="T14" fmla="*/ 32 w 153"/>
                <a:gd name="T15" fmla="*/ 8 h 67"/>
                <a:gd name="T16" fmla="*/ 29 w 153"/>
                <a:gd name="T17" fmla="*/ 16 h 67"/>
                <a:gd name="T18" fmla="*/ 21 w 153"/>
                <a:gd name="T19" fmla="*/ 24 h 67"/>
                <a:gd name="T20" fmla="*/ 3 w 153"/>
                <a:gd name="T21" fmla="*/ 27 h 67"/>
                <a:gd name="T22" fmla="*/ 0 w 153"/>
                <a:gd name="T23" fmla="*/ 40 h 67"/>
                <a:gd name="T24" fmla="*/ 0 w 153"/>
                <a:gd name="T25" fmla="*/ 51 h 67"/>
                <a:gd name="T26" fmla="*/ 13 w 153"/>
                <a:gd name="T27" fmla="*/ 59 h 67"/>
                <a:gd name="T28" fmla="*/ 21 w 153"/>
                <a:gd name="T29" fmla="*/ 67 h 67"/>
                <a:gd name="T30" fmla="*/ 53 w 153"/>
                <a:gd name="T31" fmla="*/ 61 h 67"/>
                <a:gd name="T32" fmla="*/ 55 w 153"/>
                <a:gd name="T33" fmla="*/ 53 h 67"/>
                <a:gd name="T34" fmla="*/ 66 w 153"/>
                <a:gd name="T35" fmla="*/ 53 h 67"/>
                <a:gd name="T36" fmla="*/ 79 w 153"/>
                <a:gd name="T37" fmla="*/ 51 h 67"/>
                <a:gd name="T38" fmla="*/ 90 w 153"/>
                <a:gd name="T39" fmla="*/ 51 h 67"/>
                <a:gd name="T40" fmla="*/ 98 w 153"/>
                <a:gd name="T41" fmla="*/ 43 h 67"/>
                <a:gd name="T42" fmla="*/ 108 w 153"/>
                <a:gd name="T43" fmla="*/ 35 h 67"/>
                <a:gd name="T44" fmla="*/ 119 w 153"/>
                <a:gd name="T45" fmla="*/ 37 h 67"/>
                <a:gd name="T46" fmla="*/ 127 w 153"/>
                <a:gd name="T47" fmla="*/ 40 h 67"/>
                <a:gd name="T48" fmla="*/ 135 w 153"/>
                <a:gd name="T49" fmla="*/ 43 h 67"/>
                <a:gd name="T50" fmla="*/ 143 w 153"/>
                <a:gd name="T51" fmla="*/ 43 h 67"/>
                <a:gd name="T52" fmla="*/ 143 w 153"/>
                <a:gd name="T53" fmla="*/ 40 h 67"/>
                <a:gd name="T54" fmla="*/ 150 w 153"/>
                <a:gd name="T55" fmla="*/ 24 h 67"/>
                <a:gd name="T56" fmla="*/ 145 w 153"/>
                <a:gd name="T57" fmla="*/ 16 h 67"/>
                <a:gd name="T58" fmla="*/ 140 w 153"/>
                <a:gd name="T59" fmla="*/ 14 h 67"/>
                <a:gd name="T60" fmla="*/ 140 w 153"/>
                <a:gd name="T61" fmla="*/ 14 h 67"/>
                <a:gd name="T62" fmla="*/ 140 w 153"/>
                <a:gd name="T63" fmla="*/ 1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" h="67">
                  <a:moveTo>
                    <a:pt x="140" y="14"/>
                  </a:moveTo>
                  <a:lnTo>
                    <a:pt x="137" y="11"/>
                  </a:lnTo>
                  <a:lnTo>
                    <a:pt x="132" y="6"/>
                  </a:lnTo>
                  <a:lnTo>
                    <a:pt x="119" y="6"/>
                  </a:lnTo>
                  <a:lnTo>
                    <a:pt x="108" y="8"/>
                  </a:lnTo>
                  <a:lnTo>
                    <a:pt x="98" y="6"/>
                  </a:lnTo>
                  <a:lnTo>
                    <a:pt x="92" y="6"/>
                  </a:lnTo>
                  <a:lnTo>
                    <a:pt x="90" y="8"/>
                  </a:lnTo>
                  <a:lnTo>
                    <a:pt x="82" y="14"/>
                  </a:lnTo>
                  <a:lnTo>
                    <a:pt x="79" y="14"/>
                  </a:lnTo>
                  <a:lnTo>
                    <a:pt x="74" y="6"/>
                  </a:lnTo>
                  <a:lnTo>
                    <a:pt x="66" y="0"/>
                  </a:lnTo>
                  <a:lnTo>
                    <a:pt x="58" y="0"/>
                  </a:lnTo>
                  <a:lnTo>
                    <a:pt x="53" y="6"/>
                  </a:lnTo>
                  <a:lnTo>
                    <a:pt x="45" y="6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29" y="16"/>
                  </a:lnTo>
                  <a:lnTo>
                    <a:pt x="26" y="19"/>
                  </a:lnTo>
                  <a:lnTo>
                    <a:pt x="21" y="24"/>
                  </a:lnTo>
                  <a:lnTo>
                    <a:pt x="11" y="27"/>
                  </a:lnTo>
                  <a:lnTo>
                    <a:pt x="3" y="27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51"/>
                  </a:lnTo>
                  <a:lnTo>
                    <a:pt x="5" y="53"/>
                  </a:lnTo>
                  <a:lnTo>
                    <a:pt x="13" y="59"/>
                  </a:lnTo>
                  <a:lnTo>
                    <a:pt x="16" y="59"/>
                  </a:lnTo>
                  <a:lnTo>
                    <a:pt x="21" y="67"/>
                  </a:lnTo>
                  <a:lnTo>
                    <a:pt x="32" y="67"/>
                  </a:lnTo>
                  <a:lnTo>
                    <a:pt x="53" y="61"/>
                  </a:lnTo>
                  <a:lnTo>
                    <a:pt x="53" y="59"/>
                  </a:lnTo>
                  <a:lnTo>
                    <a:pt x="55" y="53"/>
                  </a:lnTo>
                  <a:lnTo>
                    <a:pt x="58" y="53"/>
                  </a:lnTo>
                  <a:lnTo>
                    <a:pt x="66" y="53"/>
                  </a:lnTo>
                  <a:lnTo>
                    <a:pt x="71" y="45"/>
                  </a:lnTo>
                  <a:lnTo>
                    <a:pt x="79" y="51"/>
                  </a:lnTo>
                  <a:lnTo>
                    <a:pt x="84" y="51"/>
                  </a:lnTo>
                  <a:lnTo>
                    <a:pt x="90" y="51"/>
                  </a:lnTo>
                  <a:lnTo>
                    <a:pt x="92" y="45"/>
                  </a:lnTo>
                  <a:lnTo>
                    <a:pt x="98" y="43"/>
                  </a:lnTo>
                  <a:lnTo>
                    <a:pt x="98" y="35"/>
                  </a:lnTo>
                  <a:lnTo>
                    <a:pt x="108" y="35"/>
                  </a:lnTo>
                  <a:lnTo>
                    <a:pt x="116" y="40"/>
                  </a:lnTo>
                  <a:lnTo>
                    <a:pt x="119" y="37"/>
                  </a:lnTo>
                  <a:lnTo>
                    <a:pt x="124" y="35"/>
                  </a:lnTo>
                  <a:lnTo>
                    <a:pt x="127" y="40"/>
                  </a:lnTo>
                  <a:lnTo>
                    <a:pt x="132" y="43"/>
                  </a:lnTo>
                  <a:lnTo>
                    <a:pt x="135" y="43"/>
                  </a:lnTo>
                  <a:lnTo>
                    <a:pt x="140" y="43"/>
                  </a:lnTo>
                  <a:lnTo>
                    <a:pt x="143" y="43"/>
                  </a:lnTo>
                  <a:lnTo>
                    <a:pt x="143" y="43"/>
                  </a:lnTo>
                  <a:lnTo>
                    <a:pt x="143" y="40"/>
                  </a:lnTo>
                  <a:lnTo>
                    <a:pt x="145" y="32"/>
                  </a:lnTo>
                  <a:lnTo>
                    <a:pt x="150" y="24"/>
                  </a:lnTo>
                  <a:lnTo>
                    <a:pt x="153" y="16"/>
                  </a:lnTo>
                  <a:lnTo>
                    <a:pt x="145" y="16"/>
                  </a:lnTo>
                  <a:lnTo>
                    <a:pt x="140" y="14"/>
                  </a:lnTo>
                  <a:lnTo>
                    <a:pt x="140" y="14"/>
                  </a:lnTo>
                  <a:lnTo>
                    <a:pt x="140" y="14"/>
                  </a:lnTo>
                  <a:lnTo>
                    <a:pt x="140" y="14"/>
                  </a:lnTo>
                  <a:lnTo>
                    <a:pt x="140" y="14"/>
                  </a:lnTo>
                  <a:lnTo>
                    <a:pt x="140" y="1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6724650" y="2876699"/>
              <a:ext cx="296863" cy="155575"/>
            </a:xfrm>
            <a:custGeom>
              <a:avLst/>
              <a:gdLst>
                <a:gd name="T0" fmla="*/ 171 w 187"/>
                <a:gd name="T1" fmla="*/ 8 h 98"/>
                <a:gd name="T2" fmla="*/ 164 w 187"/>
                <a:gd name="T3" fmla="*/ 8 h 98"/>
                <a:gd name="T4" fmla="*/ 161 w 187"/>
                <a:gd name="T5" fmla="*/ 8 h 98"/>
                <a:gd name="T6" fmla="*/ 153 w 187"/>
                <a:gd name="T7" fmla="*/ 8 h 98"/>
                <a:gd name="T8" fmla="*/ 145 w 187"/>
                <a:gd name="T9" fmla="*/ 0 h 98"/>
                <a:gd name="T10" fmla="*/ 137 w 187"/>
                <a:gd name="T11" fmla="*/ 5 h 98"/>
                <a:gd name="T12" fmla="*/ 119 w 187"/>
                <a:gd name="T13" fmla="*/ 0 h 98"/>
                <a:gd name="T14" fmla="*/ 113 w 187"/>
                <a:gd name="T15" fmla="*/ 10 h 98"/>
                <a:gd name="T16" fmla="*/ 105 w 187"/>
                <a:gd name="T17" fmla="*/ 16 h 98"/>
                <a:gd name="T18" fmla="*/ 92 w 187"/>
                <a:gd name="T19" fmla="*/ 10 h 98"/>
                <a:gd name="T20" fmla="*/ 79 w 187"/>
                <a:gd name="T21" fmla="*/ 18 h 98"/>
                <a:gd name="T22" fmla="*/ 74 w 187"/>
                <a:gd name="T23" fmla="*/ 24 h 98"/>
                <a:gd name="T24" fmla="*/ 53 w 187"/>
                <a:gd name="T25" fmla="*/ 32 h 98"/>
                <a:gd name="T26" fmla="*/ 37 w 187"/>
                <a:gd name="T27" fmla="*/ 24 h 98"/>
                <a:gd name="T28" fmla="*/ 26 w 187"/>
                <a:gd name="T29" fmla="*/ 18 h 98"/>
                <a:gd name="T30" fmla="*/ 21 w 187"/>
                <a:gd name="T31" fmla="*/ 32 h 98"/>
                <a:gd name="T32" fmla="*/ 16 w 187"/>
                <a:gd name="T33" fmla="*/ 32 h 98"/>
                <a:gd name="T34" fmla="*/ 8 w 187"/>
                <a:gd name="T35" fmla="*/ 32 h 98"/>
                <a:gd name="T36" fmla="*/ 13 w 187"/>
                <a:gd name="T37" fmla="*/ 37 h 98"/>
                <a:gd name="T38" fmla="*/ 8 w 187"/>
                <a:gd name="T39" fmla="*/ 45 h 98"/>
                <a:gd name="T40" fmla="*/ 0 w 187"/>
                <a:gd name="T41" fmla="*/ 61 h 98"/>
                <a:gd name="T42" fmla="*/ 26 w 187"/>
                <a:gd name="T43" fmla="*/ 87 h 98"/>
                <a:gd name="T44" fmla="*/ 47 w 187"/>
                <a:gd name="T45" fmla="*/ 98 h 98"/>
                <a:gd name="T46" fmla="*/ 66 w 187"/>
                <a:gd name="T47" fmla="*/ 98 h 98"/>
                <a:gd name="T48" fmla="*/ 69 w 187"/>
                <a:gd name="T49" fmla="*/ 95 h 98"/>
                <a:gd name="T50" fmla="*/ 82 w 187"/>
                <a:gd name="T51" fmla="*/ 92 h 98"/>
                <a:gd name="T52" fmla="*/ 92 w 187"/>
                <a:gd name="T53" fmla="*/ 92 h 98"/>
                <a:gd name="T54" fmla="*/ 100 w 187"/>
                <a:gd name="T55" fmla="*/ 84 h 98"/>
                <a:gd name="T56" fmla="*/ 113 w 187"/>
                <a:gd name="T57" fmla="*/ 87 h 98"/>
                <a:gd name="T58" fmla="*/ 121 w 187"/>
                <a:gd name="T59" fmla="*/ 84 h 98"/>
                <a:gd name="T60" fmla="*/ 129 w 187"/>
                <a:gd name="T61" fmla="*/ 84 h 98"/>
                <a:gd name="T62" fmla="*/ 137 w 187"/>
                <a:gd name="T63" fmla="*/ 79 h 98"/>
                <a:gd name="T64" fmla="*/ 145 w 187"/>
                <a:gd name="T65" fmla="*/ 76 h 98"/>
                <a:gd name="T66" fmla="*/ 153 w 187"/>
                <a:gd name="T67" fmla="*/ 63 h 98"/>
                <a:gd name="T68" fmla="*/ 164 w 187"/>
                <a:gd name="T69" fmla="*/ 42 h 98"/>
                <a:gd name="T70" fmla="*/ 164 w 187"/>
                <a:gd name="T71" fmla="*/ 34 h 98"/>
                <a:gd name="T72" fmla="*/ 174 w 187"/>
                <a:gd name="T73" fmla="*/ 32 h 98"/>
                <a:gd name="T74" fmla="*/ 185 w 187"/>
                <a:gd name="T75" fmla="*/ 24 h 98"/>
                <a:gd name="T76" fmla="*/ 187 w 187"/>
                <a:gd name="T77" fmla="*/ 18 h 98"/>
                <a:gd name="T78" fmla="*/ 182 w 187"/>
                <a:gd name="T79" fmla="*/ 16 h 98"/>
                <a:gd name="T80" fmla="*/ 182 w 187"/>
                <a:gd name="T81" fmla="*/ 16 h 98"/>
                <a:gd name="T82" fmla="*/ 182 w 187"/>
                <a:gd name="T83" fmla="*/ 1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7" h="98">
                  <a:moveTo>
                    <a:pt x="182" y="16"/>
                  </a:moveTo>
                  <a:lnTo>
                    <a:pt x="171" y="8"/>
                  </a:lnTo>
                  <a:lnTo>
                    <a:pt x="166" y="8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1" y="8"/>
                  </a:lnTo>
                  <a:lnTo>
                    <a:pt x="156" y="8"/>
                  </a:lnTo>
                  <a:lnTo>
                    <a:pt x="153" y="8"/>
                  </a:lnTo>
                  <a:lnTo>
                    <a:pt x="148" y="5"/>
                  </a:lnTo>
                  <a:lnTo>
                    <a:pt x="145" y="0"/>
                  </a:lnTo>
                  <a:lnTo>
                    <a:pt x="140" y="2"/>
                  </a:lnTo>
                  <a:lnTo>
                    <a:pt x="137" y="5"/>
                  </a:lnTo>
                  <a:lnTo>
                    <a:pt x="129" y="0"/>
                  </a:lnTo>
                  <a:lnTo>
                    <a:pt x="119" y="0"/>
                  </a:lnTo>
                  <a:lnTo>
                    <a:pt x="119" y="8"/>
                  </a:lnTo>
                  <a:lnTo>
                    <a:pt x="113" y="10"/>
                  </a:lnTo>
                  <a:lnTo>
                    <a:pt x="111" y="16"/>
                  </a:lnTo>
                  <a:lnTo>
                    <a:pt x="105" y="16"/>
                  </a:lnTo>
                  <a:lnTo>
                    <a:pt x="100" y="16"/>
                  </a:lnTo>
                  <a:lnTo>
                    <a:pt x="92" y="10"/>
                  </a:lnTo>
                  <a:lnTo>
                    <a:pt x="87" y="18"/>
                  </a:lnTo>
                  <a:lnTo>
                    <a:pt x="79" y="18"/>
                  </a:lnTo>
                  <a:lnTo>
                    <a:pt x="76" y="18"/>
                  </a:lnTo>
                  <a:lnTo>
                    <a:pt x="74" y="24"/>
                  </a:lnTo>
                  <a:lnTo>
                    <a:pt x="74" y="26"/>
                  </a:lnTo>
                  <a:lnTo>
                    <a:pt x="53" y="32"/>
                  </a:lnTo>
                  <a:lnTo>
                    <a:pt x="42" y="32"/>
                  </a:lnTo>
                  <a:lnTo>
                    <a:pt x="37" y="24"/>
                  </a:lnTo>
                  <a:lnTo>
                    <a:pt x="34" y="24"/>
                  </a:lnTo>
                  <a:lnTo>
                    <a:pt x="26" y="18"/>
                  </a:lnTo>
                  <a:lnTo>
                    <a:pt x="24" y="24"/>
                  </a:lnTo>
                  <a:lnTo>
                    <a:pt x="21" y="32"/>
                  </a:lnTo>
                  <a:lnTo>
                    <a:pt x="21" y="34"/>
                  </a:lnTo>
                  <a:lnTo>
                    <a:pt x="16" y="32"/>
                  </a:lnTo>
                  <a:lnTo>
                    <a:pt x="13" y="32"/>
                  </a:lnTo>
                  <a:lnTo>
                    <a:pt x="8" y="32"/>
                  </a:lnTo>
                  <a:lnTo>
                    <a:pt x="13" y="34"/>
                  </a:lnTo>
                  <a:lnTo>
                    <a:pt x="13" y="37"/>
                  </a:lnTo>
                  <a:lnTo>
                    <a:pt x="8" y="42"/>
                  </a:lnTo>
                  <a:lnTo>
                    <a:pt x="8" y="45"/>
                  </a:lnTo>
                  <a:lnTo>
                    <a:pt x="8" y="58"/>
                  </a:lnTo>
                  <a:lnTo>
                    <a:pt x="0" y="61"/>
                  </a:lnTo>
                  <a:lnTo>
                    <a:pt x="13" y="76"/>
                  </a:lnTo>
                  <a:lnTo>
                    <a:pt x="26" y="87"/>
                  </a:lnTo>
                  <a:lnTo>
                    <a:pt x="39" y="95"/>
                  </a:lnTo>
                  <a:lnTo>
                    <a:pt x="47" y="98"/>
                  </a:lnTo>
                  <a:lnTo>
                    <a:pt x="53" y="98"/>
                  </a:lnTo>
                  <a:lnTo>
                    <a:pt x="66" y="98"/>
                  </a:lnTo>
                  <a:lnTo>
                    <a:pt x="69" y="98"/>
                  </a:lnTo>
                  <a:lnTo>
                    <a:pt x="69" y="95"/>
                  </a:lnTo>
                  <a:lnTo>
                    <a:pt x="76" y="95"/>
                  </a:lnTo>
                  <a:lnTo>
                    <a:pt x="82" y="92"/>
                  </a:lnTo>
                  <a:lnTo>
                    <a:pt x="87" y="92"/>
                  </a:lnTo>
                  <a:lnTo>
                    <a:pt x="92" y="92"/>
                  </a:lnTo>
                  <a:lnTo>
                    <a:pt x="95" y="87"/>
                  </a:lnTo>
                  <a:lnTo>
                    <a:pt x="100" y="84"/>
                  </a:lnTo>
                  <a:lnTo>
                    <a:pt x="105" y="87"/>
                  </a:lnTo>
                  <a:lnTo>
                    <a:pt x="113" y="87"/>
                  </a:lnTo>
                  <a:lnTo>
                    <a:pt x="116" y="87"/>
                  </a:lnTo>
                  <a:lnTo>
                    <a:pt x="121" y="84"/>
                  </a:lnTo>
                  <a:lnTo>
                    <a:pt x="127" y="87"/>
                  </a:lnTo>
                  <a:lnTo>
                    <a:pt x="129" y="84"/>
                  </a:lnTo>
                  <a:lnTo>
                    <a:pt x="129" y="79"/>
                  </a:lnTo>
                  <a:lnTo>
                    <a:pt x="137" y="79"/>
                  </a:lnTo>
                  <a:lnTo>
                    <a:pt x="140" y="79"/>
                  </a:lnTo>
                  <a:lnTo>
                    <a:pt x="145" y="76"/>
                  </a:lnTo>
                  <a:lnTo>
                    <a:pt x="145" y="71"/>
                  </a:lnTo>
                  <a:lnTo>
                    <a:pt x="153" y="63"/>
                  </a:lnTo>
                  <a:lnTo>
                    <a:pt x="156" y="53"/>
                  </a:lnTo>
                  <a:lnTo>
                    <a:pt x="164" y="42"/>
                  </a:lnTo>
                  <a:lnTo>
                    <a:pt x="164" y="37"/>
                  </a:lnTo>
                  <a:lnTo>
                    <a:pt x="164" y="34"/>
                  </a:lnTo>
                  <a:lnTo>
                    <a:pt x="171" y="32"/>
                  </a:lnTo>
                  <a:lnTo>
                    <a:pt x="174" y="32"/>
                  </a:lnTo>
                  <a:lnTo>
                    <a:pt x="182" y="26"/>
                  </a:lnTo>
                  <a:lnTo>
                    <a:pt x="185" y="24"/>
                  </a:lnTo>
                  <a:lnTo>
                    <a:pt x="187" y="24"/>
                  </a:lnTo>
                  <a:lnTo>
                    <a:pt x="187" y="18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2" y="1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9" name="Freeform 30"/>
            <p:cNvSpPr>
              <a:spLocks noEditPoints="1"/>
            </p:cNvSpPr>
            <p:nvPr/>
          </p:nvSpPr>
          <p:spPr bwMode="auto">
            <a:xfrm>
              <a:off x="6292850" y="2960837"/>
              <a:ext cx="549275" cy="590550"/>
            </a:xfrm>
            <a:custGeom>
              <a:avLst/>
              <a:gdLst>
                <a:gd name="T0" fmla="*/ 227 w 346"/>
                <a:gd name="T1" fmla="*/ 322 h 372"/>
                <a:gd name="T2" fmla="*/ 190 w 346"/>
                <a:gd name="T3" fmla="*/ 319 h 372"/>
                <a:gd name="T4" fmla="*/ 172 w 346"/>
                <a:gd name="T5" fmla="*/ 332 h 372"/>
                <a:gd name="T6" fmla="*/ 224 w 346"/>
                <a:gd name="T7" fmla="*/ 356 h 372"/>
                <a:gd name="T8" fmla="*/ 253 w 346"/>
                <a:gd name="T9" fmla="*/ 359 h 372"/>
                <a:gd name="T10" fmla="*/ 264 w 346"/>
                <a:gd name="T11" fmla="*/ 314 h 372"/>
                <a:gd name="T12" fmla="*/ 251 w 346"/>
                <a:gd name="T13" fmla="*/ 319 h 372"/>
                <a:gd name="T14" fmla="*/ 322 w 346"/>
                <a:gd name="T15" fmla="*/ 227 h 372"/>
                <a:gd name="T16" fmla="*/ 269 w 346"/>
                <a:gd name="T17" fmla="*/ 198 h 372"/>
                <a:gd name="T18" fmla="*/ 261 w 346"/>
                <a:gd name="T19" fmla="*/ 182 h 372"/>
                <a:gd name="T20" fmla="*/ 211 w 346"/>
                <a:gd name="T21" fmla="*/ 153 h 372"/>
                <a:gd name="T22" fmla="*/ 174 w 346"/>
                <a:gd name="T23" fmla="*/ 111 h 372"/>
                <a:gd name="T24" fmla="*/ 166 w 346"/>
                <a:gd name="T25" fmla="*/ 79 h 372"/>
                <a:gd name="T26" fmla="*/ 164 w 346"/>
                <a:gd name="T27" fmla="*/ 58 h 372"/>
                <a:gd name="T28" fmla="*/ 182 w 346"/>
                <a:gd name="T29" fmla="*/ 50 h 372"/>
                <a:gd name="T30" fmla="*/ 201 w 346"/>
                <a:gd name="T31" fmla="*/ 45 h 372"/>
                <a:gd name="T32" fmla="*/ 198 w 346"/>
                <a:gd name="T33" fmla="*/ 23 h 372"/>
                <a:gd name="T34" fmla="*/ 164 w 346"/>
                <a:gd name="T35" fmla="*/ 8 h 372"/>
                <a:gd name="T36" fmla="*/ 140 w 346"/>
                <a:gd name="T37" fmla="*/ 5 h 372"/>
                <a:gd name="T38" fmla="*/ 111 w 346"/>
                <a:gd name="T39" fmla="*/ 8 h 372"/>
                <a:gd name="T40" fmla="*/ 98 w 346"/>
                <a:gd name="T41" fmla="*/ 18 h 372"/>
                <a:gd name="T42" fmla="*/ 92 w 346"/>
                <a:gd name="T43" fmla="*/ 26 h 372"/>
                <a:gd name="T44" fmla="*/ 76 w 346"/>
                <a:gd name="T45" fmla="*/ 18 h 372"/>
                <a:gd name="T46" fmla="*/ 69 w 346"/>
                <a:gd name="T47" fmla="*/ 39 h 372"/>
                <a:gd name="T48" fmla="*/ 50 w 346"/>
                <a:gd name="T49" fmla="*/ 23 h 372"/>
                <a:gd name="T50" fmla="*/ 34 w 346"/>
                <a:gd name="T51" fmla="*/ 39 h 372"/>
                <a:gd name="T52" fmla="*/ 8 w 346"/>
                <a:gd name="T53" fmla="*/ 45 h 372"/>
                <a:gd name="T54" fmla="*/ 0 w 346"/>
                <a:gd name="T55" fmla="*/ 71 h 372"/>
                <a:gd name="T56" fmla="*/ 8 w 346"/>
                <a:gd name="T57" fmla="*/ 95 h 372"/>
                <a:gd name="T58" fmla="*/ 32 w 346"/>
                <a:gd name="T59" fmla="*/ 103 h 372"/>
                <a:gd name="T60" fmla="*/ 26 w 346"/>
                <a:gd name="T61" fmla="*/ 118 h 372"/>
                <a:gd name="T62" fmla="*/ 58 w 346"/>
                <a:gd name="T63" fmla="*/ 95 h 372"/>
                <a:gd name="T64" fmla="*/ 103 w 346"/>
                <a:gd name="T65" fmla="*/ 113 h 372"/>
                <a:gd name="T66" fmla="*/ 129 w 346"/>
                <a:gd name="T67" fmla="*/ 158 h 372"/>
                <a:gd name="T68" fmla="*/ 150 w 346"/>
                <a:gd name="T69" fmla="*/ 179 h 372"/>
                <a:gd name="T70" fmla="*/ 190 w 346"/>
                <a:gd name="T71" fmla="*/ 208 h 372"/>
                <a:gd name="T72" fmla="*/ 211 w 346"/>
                <a:gd name="T73" fmla="*/ 219 h 372"/>
                <a:gd name="T74" fmla="*/ 235 w 346"/>
                <a:gd name="T75" fmla="*/ 227 h 372"/>
                <a:gd name="T76" fmla="*/ 251 w 346"/>
                <a:gd name="T77" fmla="*/ 245 h 372"/>
                <a:gd name="T78" fmla="*/ 269 w 346"/>
                <a:gd name="T79" fmla="*/ 261 h 372"/>
                <a:gd name="T80" fmla="*/ 277 w 346"/>
                <a:gd name="T81" fmla="*/ 298 h 372"/>
                <a:gd name="T82" fmla="*/ 264 w 346"/>
                <a:gd name="T83" fmla="*/ 322 h 372"/>
                <a:gd name="T84" fmla="*/ 293 w 346"/>
                <a:gd name="T85" fmla="*/ 303 h 372"/>
                <a:gd name="T86" fmla="*/ 306 w 346"/>
                <a:gd name="T87" fmla="*/ 272 h 372"/>
                <a:gd name="T88" fmla="*/ 296 w 346"/>
                <a:gd name="T89" fmla="*/ 243 h 372"/>
                <a:gd name="T90" fmla="*/ 325 w 346"/>
                <a:gd name="T91" fmla="*/ 243 h 372"/>
                <a:gd name="T92" fmla="*/ 346 w 346"/>
                <a:gd name="T93" fmla="*/ 253 h 372"/>
                <a:gd name="T94" fmla="*/ 341 w 346"/>
                <a:gd name="T95" fmla="*/ 237 h 372"/>
                <a:gd name="T96" fmla="*/ 53 w 346"/>
                <a:gd name="T97" fmla="*/ 285 h 372"/>
                <a:gd name="T98" fmla="*/ 50 w 346"/>
                <a:gd name="T99" fmla="*/ 288 h 372"/>
                <a:gd name="T100" fmla="*/ 84 w 346"/>
                <a:gd name="T101" fmla="*/ 216 h 372"/>
                <a:gd name="T102" fmla="*/ 69 w 346"/>
                <a:gd name="T103" fmla="*/ 211 h 372"/>
                <a:gd name="T104" fmla="*/ 45 w 346"/>
                <a:gd name="T105" fmla="*/ 232 h 372"/>
                <a:gd name="T106" fmla="*/ 53 w 346"/>
                <a:gd name="T107" fmla="*/ 253 h 372"/>
                <a:gd name="T108" fmla="*/ 53 w 346"/>
                <a:gd name="T109" fmla="*/ 285 h 372"/>
                <a:gd name="T110" fmla="*/ 69 w 346"/>
                <a:gd name="T111" fmla="*/ 280 h 372"/>
                <a:gd name="T112" fmla="*/ 87 w 346"/>
                <a:gd name="T113" fmla="*/ 258 h 372"/>
                <a:gd name="T114" fmla="*/ 87 w 346"/>
                <a:gd name="T115" fmla="*/ 219 h 372"/>
                <a:gd name="T116" fmla="*/ 84 w 346"/>
                <a:gd name="T117" fmla="*/ 219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6" h="372">
                  <a:moveTo>
                    <a:pt x="251" y="319"/>
                  </a:moveTo>
                  <a:lnTo>
                    <a:pt x="245" y="319"/>
                  </a:lnTo>
                  <a:lnTo>
                    <a:pt x="243" y="319"/>
                  </a:lnTo>
                  <a:lnTo>
                    <a:pt x="235" y="319"/>
                  </a:lnTo>
                  <a:lnTo>
                    <a:pt x="227" y="322"/>
                  </a:lnTo>
                  <a:lnTo>
                    <a:pt x="211" y="322"/>
                  </a:lnTo>
                  <a:lnTo>
                    <a:pt x="208" y="322"/>
                  </a:lnTo>
                  <a:lnTo>
                    <a:pt x="201" y="319"/>
                  </a:lnTo>
                  <a:lnTo>
                    <a:pt x="198" y="319"/>
                  </a:lnTo>
                  <a:lnTo>
                    <a:pt x="190" y="319"/>
                  </a:lnTo>
                  <a:lnTo>
                    <a:pt x="182" y="322"/>
                  </a:lnTo>
                  <a:lnTo>
                    <a:pt x="179" y="319"/>
                  </a:lnTo>
                  <a:lnTo>
                    <a:pt x="172" y="324"/>
                  </a:lnTo>
                  <a:lnTo>
                    <a:pt x="172" y="330"/>
                  </a:lnTo>
                  <a:lnTo>
                    <a:pt x="172" y="332"/>
                  </a:lnTo>
                  <a:lnTo>
                    <a:pt x="174" y="338"/>
                  </a:lnTo>
                  <a:lnTo>
                    <a:pt x="182" y="338"/>
                  </a:lnTo>
                  <a:lnTo>
                    <a:pt x="193" y="346"/>
                  </a:lnTo>
                  <a:lnTo>
                    <a:pt x="201" y="351"/>
                  </a:lnTo>
                  <a:lnTo>
                    <a:pt x="224" y="356"/>
                  </a:lnTo>
                  <a:lnTo>
                    <a:pt x="227" y="364"/>
                  </a:lnTo>
                  <a:lnTo>
                    <a:pt x="235" y="372"/>
                  </a:lnTo>
                  <a:lnTo>
                    <a:pt x="251" y="372"/>
                  </a:lnTo>
                  <a:lnTo>
                    <a:pt x="251" y="364"/>
                  </a:lnTo>
                  <a:lnTo>
                    <a:pt x="253" y="359"/>
                  </a:lnTo>
                  <a:lnTo>
                    <a:pt x="253" y="351"/>
                  </a:lnTo>
                  <a:lnTo>
                    <a:pt x="251" y="346"/>
                  </a:lnTo>
                  <a:lnTo>
                    <a:pt x="251" y="338"/>
                  </a:lnTo>
                  <a:lnTo>
                    <a:pt x="253" y="330"/>
                  </a:lnTo>
                  <a:lnTo>
                    <a:pt x="264" y="314"/>
                  </a:lnTo>
                  <a:lnTo>
                    <a:pt x="259" y="314"/>
                  </a:lnTo>
                  <a:lnTo>
                    <a:pt x="251" y="319"/>
                  </a:lnTo>
                  <a:lnTo>
                    <a:pt x="251" y="319"/>
                  </a:lnTo>
                  <a:lnTo>
                    <a:pt x="251" y="319"/>
                  </a:lnTo>
                  <a:lnTo>
                    <a:pt x="251" y="319"/>
                  </a:lnTo>
                  <a:lnTo>
                    <a:pt x="251" y="319"/>
                  </a:lnTo>
                  <a:lnTo>
                    <a:pt x="251" y="319"/>
                  </a:lnTo>
                  <a:close/>
                  <a:moveTo>
                    <a:pt x="341" y="237"/>
                  </a:moveTo>
                  <a:lnTo>
                    <a:pt x="338" y="235"/>
                  </a:lnTo>
                  <a:lnTo>
                    <a:pt x="322" y="227"/>
                  </a:lnTo>
                  <a:lnTo>
                    <a:pt x="311" y="219"/>
                  </a:lnTo>
                  <a:lnTo>
                    <a:pt x="298" y="211"/>
                  </a:lnTo>
                  <a:lnTo>
                    <a:pt x="288" y="208"/>
                  </a:lnTo>
                  <a:lnTo>
                    <a:pt x="280" y="206"/>
                  </a:lnTo>
                  <a:lnTo>
                    <a:pt x="269" y="198"/>
                  </a:lnTo>
                  <a:lnTo>
                    <a:pt x="272" y="192"/>
                  </a:lnTo>
                  <a:lnTo>
                    <a:pt x="277" y="185"/>
                  </a:lnTo>
                  <a:lnTo>
                    <a:pt x="277" y="182"/>
                  </a:lnTo>
                  <a:lnTo>
                    <a:pt x="269" y="182"/>
                  </a:lnTo>
                  <a:lnTo>
                    <a:pt x="261" y="182"/>
                  </a:lnTo>
                  <a:lnTo>
                    <a:pt x="251" y="182"/>
                  </a:lnTo>
                  <a:lnTo>
                    <a:pt x="243" y="179"/>
                  </a:lnTo>
                  <a:lnTo>
                    <a:pt x="224" y="166"/>
                  </a:lnTo>
                  <a:lnTo>
                    <a:pt x="216" y="158"/>
                  </a:lnTo>
                  <a:lnTo>
                    <a:pt x="211" y="153"/>
                  </a:lnTo>
                  <a:lnTo>
                    <a:pt x="208" y="140"/>
                  </a:lnTo>
                  <a:lnTo>
                    <a:pt x="201" y="124"/>
                  </a:lnTo>
                  <a:lnTo>
                    <a:pt x="193" y="121"/>
                  </a:lnTo>
                  <a:lnTo>
                    <a:pt x="185" y="118"/>
                  </a:lnTo>
                  <a:lnTo>
                    <a:pt x="174" y="111"/>
                  </a:lnTo>
                  <a:lnTo>
                    <a:pt x="166" y="103"/>
                  </a:lnTo>
                  <a:lnTo>
                    <a:pt x="158" y="92"/>
                  </a:lnTo>
                  <a:lnTo>
                    <a:pt x="158" y="84"/>
                  </a:lnTo>
                  <a:lnTo>
                    <a:pt x="164" y="79"/>
                  </a:lnTo>
                  <a:lnTo>
                    <a:pt x="166" y="79"/>
                  </a:lnTo>
                  <a:lnTo>
                    <a:pt x="166" y="76"/>
                  </a:lnTo>
                  <a:lnTo>
                    <a:pt x="166" y="71"/>
                  </a:lnTo>
                  <a:lnTo>
                    <a:pt x="164" y="71"/>
                  </a:lnTo>
                  <a:lnTo>
                    <a:pt x="158" y="60"/>
                  </a:lnTo>
                  <a:lnTo>
                    <a:pt x="164" y="58"/>
                  </a:lnTo>
                  <a:lnTo>
                    <a:pt x="172" y="52"/>
                  </a:lnTo>
                  <a:lnTo>
                    <a:pt x="166" y="58"/>
                  </a:lnTo>
                  <a:lnTo>
                    <a:pt x="172" y="58"/>
                  </a:lnTo>
                  <a:lnTo>
                    <a:pt x="174" y="52"/>
                  </a:lnTo>
                  <a:lnTo>
                    <a:pt x="182" y="50"/>
                  </a:lnTo>
                  <a:lnTo>
                    <a:pt x="190" y="45"/>
                  </a:lnTo>
                  <a:lnTo>
                    <a:pt x="193" y="45"/>
                  </a:lnTo>
                  <a:lnTo>
                    <a:pt x="193" y="50"/>
                  </a:lnTo>
                  <a:lnTo>
                    <a:pt x="195" y="47"/>
                  </a:lnTo>
                  <a:lnTo>
                    <a:pt x="201" y="45"/>
                  </a:lnTo>
                  <a:lnTo>
                    <a:pt x="201" y="42"/>
                  </a:lnTo>
                  <a:lnTo>
                    <a:pt x="198" y="39"/>
                  </a:lnTo>
                  <a:lnTo>
                    <a:pt x="201" y="31"/>
                  </a:lnTo>
                  <a:lnTo>
                    <a:pt x="193" y="26"/>
                  </a:lnTo>
                  <a:lnTo>
                    <a:pt x="198" y="23"/>
                  </a:lnTo>
                  <a:lnTo>
                    <a:pt x="201" y="18"/>
                  </a:lnTo>
                  <a:lnTo>
                    <a:pt x="198" y="18"/>
                  </a:lnTo>
                  <a:lnTo>
                    <a:pt x="190" y="18"/>
                  </a:lnTo>
                  <a:lnTo>
                    <a:pt x="172" y="15"/>
                  </a:lnTo>
                  <a:lnTo>
                    <a:pt x="164" y="8"/>
                  </a:lnTo>
                  <a:lnTo>
                    <a:pt x="158" y="5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48" y="5"/>
                  </a:lnTo>
                  <a:lnTo>
                    <a:pt x="140" y="5"/>
                  </a:lnTo>
                  <a:lnTo>
                    <a:pt x="137" y="5"/>
                  </a:lnTo>
                  <a:lnTo>
                    <a:pt x="132" y="5"/>
                  </a:lnTo>
                  <a:lnTo>
                    <a:pt x="129" y="8"/>
                  </a:lnTo>
                  <a:lnTo>
                    <a:pt x="121" y="10"/>
                  </a:lnTo>
                  <a:lnTo>
                    <a:pt x="111" y="8"/>
                  </a:lnTo>
                  <a:lnTo>
                    <a:pt x="111" y="10"/>
                  </a:lnTo>
                  <a:lnTo>
                    <a:pt x="111" y="15"/>
                  </a:lnTo>
                  <a:lnTo>
                    <a:pt x="111" y="18"/>
                  </a:lnTo>
                  <a:lnTo>
                    <a:pt x="103" y="15"/>
                  </a:lnTo>
                  <a:lnTo>
                    <a:pt x="98" y="18"/>
                  </a:lnTo>
                  <a:lnTo>
                    <a:pt x="98" y="23"/>
                  </a:lnTo>
                  <a:lnTo>
                    <a:pt x="103" y="26"/>
                  </a:lnTo>
                  <a:lnTo>
                    <a:pt x="98" y="31"/>
                  </a:lnTo>
                  <a:lnTo>
                    <a:pt x="95" y="26"/>
                  </a:lnTo>
                  <a:lnTo>
                    <a:pt x="92" y="26"/>
                  </a:lnTo>
                  <a:lnTo>
                    <a:pt x="87" y="26"/>
                  </a:lnTo>
                  <a:lnTo>
                    <a:pt x="84" y="26"/>
                  </a:lnTo>
                  <a:lnTo>
                    <a:pt x="84" y="23"/>
                  </a:lnTo>
                  <a:lnTo>
                    <a:pt x="79" y="18"/>
                  </a:lnTo>
                  <a:lnTo>
                    <a:pt x="76" y="18"/>
                  </a:lnTo>
                  <a:lnTo>
                    <a:pt x="76" y="23"/>
                  </a:lnTo>
                  <a:lnTo>
                    <a:pt x="76" y="26"/>
                  </a:lnTo>
                  <a:lnTo>
                    <a:pt x="76" y="31"/>
                  </a:lnTo>
                  <a:lnTo>
                    <a:pt x="71" y="34"/>
                  </a:lnTo>
                  <a:lnTo>
                    <a:pt x="69" y="39"/>
                  </a:lnTo>
                  <a:lnTo>
                    <a:pt x="69" y="42"/>
                  </a:lnTo>
                  <a:lnTo>
                    <a:pt x="66" y="39"/>
                  </a:lnTo>
                  <a:lnTo>
                    <a:pt x="58" y="34"/>
                  </a:lnTo>
                  <a:lnTo>
                    <a:pt x="53" y="26"/>
                  </a:lnTo>
                  <a:lnTo>
                    <a:pt x="50" y="23"/>
                  </a:lnTo>
                  <a:lnTo>
                    <a:pt x="42" y="26"/>
                  </a:lnTo>
                  <a:lnTo>
                    <a:pt x="45" y="31"/>
                  </a:lnTo>
                  <a:lnTo>
                    <a:pt x="42" y="34"/>
                  </a:lnTo>
                  <a:lnTo>
                    <a:pt x="37" y="39"/>
                  </a:lnTo>
                  <a:lnTo>
                    <a:pt x="34" y="39"/>
                  </a:lnTo>
                  <a:lnTo>
                    <a:pt x="24" y="42"/>
                  </a:lnTo>
                  <a:lnTo>
                    <a:pt x="16" y="42"/>
                  </a:lnTo>
                  <a:lnTo>
                    <a:pt x="10" y="39"/>
                  </a:lnTo>
                  <a:lnTo>
                    <a:pt x="10" y="42"/>
                  </a:lnTo>
                  <a:lnTo>
                    <a:pt x="8" y="45"/>
                  </a:lnTo>
                  <a:lnTo>
                    <a:pt x="10" y="52"/>
                  </a:lnTo>
                  <a:lnTo>
                    <a:pt x="16" y="58"/>
                  </a:lnTo>
                  <a:lnTo>
                    <a:pt x="16" y="60"/>
                  </a:lnTo>
                  <a:lnTo>
                    <a:pt x="8" y="68"/>
                  </a:lnTo>
                  <a:lnTo>
                    <a:pt x="0" y="71"/>
                  </a:lnTo>
                  <a:lnTo>
                    <a:pt x="5" y="76"/>
                  </a:lnTo>
                  <a:lnTo>
                    <a:pt x="10" y="79"/>
                  </a:lnTo>
                  <a:lnTo>
                    <a:pt x="10" y="84"/>
                  </a:lnTo>
                  <a:lnTo>
                    <a:pt x="10" y="87"/>
                  </a:lnTo>
                  <a:lnTo>
                    <a:pt x="8" y="95"/>
                  </a:lnTo>
                  <a:lnTo>
                    <a:pt x="10" y="97"/>
                  </a:lnTo>
                  <a:lnTo>
                    <a:pt x="16" y="103"/>
                  </a:lnTo>
                  <a:lnTo>
                    <a:pt x="18" y="103"/>
                  </a:lnTo>
                  <a:lnTo>
                    <a:pt x="26" y="103"/>
                  </a:lnTo>
                  <a:lnTo>
                    <a:pt x="32" y="103"/>
                  </a:lnTo>
                  <a:lnTo>
                    <a:pt x="32" y="105"/>
                  </a:lnTo>
                  <a:lnTo>
                    <a:pt x="26" y="111"/>
                  </a:lnTo>
                  <a:lnTo>
                    <a:pt x="26" y="113"/>
                  </a:lnTo>
                  <a:lnTo>
                    <a:pt x="24" y="116"/>
                  </a:lnTo>
                  <a:lnTo>
                    <a:pt x="26" y="118"/>
                  </a:lnTo>
                  <a:lnTo>
                    <a:pt x="32" y="118"/>
                  </a:lnTo>
                  <a:lnTo>
                    <a:pt x="42" y="113"/>
                  </a:lnTo>
                  <a:lnTo>
                    <a:pt x="45" y="111"/>
                  </a:lnTo>
                  <a:lnTo>
                    <a:pt x="50" y="103"/>
                  </a:lnTo>
                  <a:lnTo>
                    <a:pt x="58" y="95"/>
                  </a:lnTo>
                  <a:lnTo>
                    <a:pt x="66" y="95"/>
                  </a:lnTo>
                  <a:lnTo>
                    <a:pt x="76" y="97"/>
                  </a:lnTo>
                  <a:lnTo>
                    <a:pt x="84" y="103"/>
                  </a:lnTo>
                  <a:lnTo>
                    <a:pt x="98" y="111"/>
                  </a:lnTo>
                  <a:lnTo>
                    <a:pt x="103" y="113"/>
                  </a:lnTo>
                  <a:lnTo>
                    <a:pt x="105" y="121"/>
                  </a:lnTo>
                  <a:lnTo>
                    <a:pt x="113" y="148"/>
                  </a:lnTo>
                  <a:lnTo>
                    <a:pt x="119" y="148"/>
                  </a:lnTo>
                  <a:lnTo>
                    <a:pt x="124" y="155"/>
                  </a:lnTo>
                  <a:lnTo>
                    <a:pt x="129" y="158"/>
                  </a:lnTo>
                  <a:lnTo>
                    <a:pt x="129" y="166"/>
                  </a:lnTo>
                  <a:lnTo>
                    <a:pt x="137" y="166"/>
                  </a:lnTo>
                  <a:lnTo>
                    <a:pt x="140" y="166"/>
                  </a:lnTo>
                  <a:lnTo>
                    <a:pt x="148" y="174"/>
                  </a:lnTo>
                  <a:lnTo>
                    <a:pt x="150" y="179"/>
                  </a:lnTo>
                  <a:lnTo>
                    <a:pt x="156" y="182"/>
                  </a:lnTo>
                  <a:lnTo>
                    <a:pt x="172" y="198"/>
                  </a:lnTo>
                  <a:lnTo>
                    <a:pt x="182" y="206"/>
                  </a:lnTo>
                  <a:lnTo>
                    <a:pt x="185" y="208"/>
                  </a:lnTo>
                  <a:lnTo>
                    <a:pt x="190" y="208"/>
                  </a:lnTo>
                  <a:lnTo>
                    <a:pt x="198" y="208"/>
                  </a:lnTo>
                  <a:lnTo>
                    <a:pt x="206" y="208"/>
                  </a:lnTo>
                  <a:lnTo>
                    <a:pt x="208" y="208"/>
                  </a:lnTo>
                  <a:lnTo>
                    <a:pt x="208" y="211"/>
                  </a:lnTo>
                  <a:lnTo>
                    <a:pt x="211" y="219"/>
                  </a:lnTo>
                  <a:lnTo>
                    <a:pt x="219" y="224"/>
                  </a:lnTo>
                  <a:lnTo>
                    <a:pt x="224" y="224"/>
                  </a:lnTo>
                  <a:lnTo>
                    <a:pt x="227" y="224"/>
                  </a:lnTo>
                  <a:lnTo>
                    <a:pt x="224" y="232"/>
                  </a:lnTo>
                  <a:lnTo>
                    <a:pt x="235" y="227"/>
                  </a:lnTo>
                  <a:lnTo>
                    <a:pt x="238" y="232"/>
                  </a:lnTo>
                  <a:lnTo>
                    <a:pt x="243" y="235"/>
                  </a:lnTo>
                  <a:lnTo>
                    <a:pt x="243" y="243"/>
                  </a:lnTo>
                  <a:lnTo>
                    <a:pt x="245" y="245"/>
                  </a:lnTo>
                  <a:lnTo>
                    <a:pt x="251" y="245"/>
                  </a:lnTo>
                  <a:lnTo>
                    <a:pt x="253" y="251"/>
                  </a:lnTo>
                  <a:lnTo>
                    <a:pt x="259" y="251"/>
                  </a:lnTo>
                  <a:lnTo>
                    <a:pt x="261" y="251"/>
                  </a:lnTo>
                  <a:lnTo>
                    <a:pt x="264" y="251"/>
                  </a:lnTo>
                  <a:lnTo>
                    <a:pt x="269" y="261"/>
                  </a:lnTo>
                  <a:lnTo>
                    <a:pt x="272" y="269"/>
                  </a:lnTo>
                  <a:lnTo>
                    <a:pt x="277" y="285"/>
                  </a:lnTo>
                  <a:lnTo>
                    <a:pt x="280" y="288"/>
                  </a:lnTo>
                  <a:lnTo>
                    <a:pt x="280" y="295"/>
                  </a:lnTo>
                  <a:lnTo>
                    <a:pt x="277" y="298"/>
                  </a:lnTo>
                  <a:lnTo>
                    <a:pt x="272" y="298"/>
                  </a:lnTo>
                  <a:lnTo>
                    <a:pt x="272" y="306"/>
                  </a:lnTo>
                  <a:lnTo>
                    <a:pt x="264" y="314"/>
                  </a:lnTo>
                  <a:lnTo>
                    <a:pt x="264" y="319"/>
                  </a:lnTo>
                  <a:lnTo>
                    <a:pt x="264" y="322"/>
                  </a:lnTo>
                  <a:lnTo>
                    <a:pt x="269" y="324"/>
                  </a:lnTo>
                  <a:lnTo>
                    <a:pt x="272" y="324"/>
                  </a:lnTo>
                  <a:lnTo>
                    <a:pt x="285" y="314"/>
                  </a:lnTo>
                  <a:lnTo>
                    <a:pt x="293" y="306"/>
                  </a:lnTo>
                  <a:lnTo>
                    <a:pt x="293" y="303"/>
                  </a:lnTo>
                  <a:lnTo>
                    <a:pt x="293" y="295"/>
                  </a:lnTo>
                  <a:lnTo>
                    <a:pt x="298" y="293"/>
                  </a:lnTo>
                  <a:lnTo>
                    <a:pt x="306" y="288"/>
                  </a:lnTo>
                  <a:lnTo>
                    <a:pt x="306" y="285"/>
                  </a:lnTo>
                  <a:lnTo>
                    <a:pt x="306" y="272"/>
                  </a:lnTo>
                  <a:lnTo>
                    <a:pt x="298" y="269"/>
                  </a:lnTo>
                  <a:lnTo>
                    <a:pt x="293" y="266"/>
                  </a:lnTo>
                  <a:lnTo>
                    <a:pt x="288" y="261"/>
                  </a:lnTo>
                  <a:lnTo>
                    <a:pt x="288" y="258"/>
                  </a:lnTo>
                  <a:lnTo>
                    <a:pt x="296" y="243"/>
                  </a:lnTo>
                  <a:lnTo>
                    <a:pt x="298" y="235"/>
                  </a:lnTo>
                  <a:lnTo>
                    <a:pt x="311" y="235"/>
                  </a:lnTo>
                  <a:lnTo>
                    <a:pt x="311" y="237"/>
                  </a:lnTo>
                  <a:lnTo>
                    <a:pt x="319" y="243"/>
                  </a:lnTo>
                  <a:lnTo>
                    <a:pt x="325" y="243"/>
                  </a:lnTo>
                  <a:lnTo>
                    <a:pt x="330" y="245"/>
                  </a:lnTo>
                  <a:lnTo>
                    <a:pt x="333" y="253"/>
                  </a:lnTo>
                  <a:lnTo>
                    <a:pt x="338" y="258"/>
                  </a:lnTo>
                  <a:lnTo>
                    <a:pt x="341" y="258"/>
                  </a:lnTo>
                  <a:lnTo>
                    <a:pt x="346" y="253"/>
                  </a:lnTo>
                  <a:lnTo>
                    <a:pt x="346" y="251"/>
                  </a:lnTo>
                  <a:lnTo>
                    <a:pt x="346" y="243"/>
                  </a:lnTo>
                  <a:lnTo>
                    <a:pt x="341" y="237"/>
                  </a:lnTo>
                  <a:lnTo>
                    <a:pt x="341" y="237"/>
                  </a:lnTo>
                  <a:lnTo>
                    <a:pt x="341" y="237"/>
                  </a:lnTo>
                  <a:lnTo>
                    <a:pt x="341" y="237"/>
                  </a:lnTo>
                  <a:lnTo>
                    <a:pt x="341" y="237"/>
                  </a:lnTo>
                  <a:lnTo>
                    <a:pt x="341" y="237"/>
                  </a:lnTo>
                  <a:close/>
                  <a:moveTo>
                    <a:pt x="50" y="288"/>
                  </a:moveTo>
                  <a:lnTo>
                    <a:pt x="53" y="285"/>
                  </a:lnTo>
                  <a:lnTo>
                    <a:pt x="50" y="285"/>
                  </a:lnTo>
                  <a:lnTo>
                    <a:pt x="50" y="288"/>
                  </a:lnTo>
                  <a:lnTo>
                    <a:pt x="50" y="288"/>
                  </a:lnTo>
                  <a:lnTo>
                    <a:pt x="50" y="288"/>
                  </a:lnTo>
                  <a:lnTo>
                    <a:pt x="50" y="288"/>
                  </a:lnTo>
                  <a:lnTo>
                    <a:pt x="50" y="288"/>
                  </a:lnTo>
                  <a:lnTo>
                    <a:pt x="50" y="288"/>
                  </a:lnTo>
                  <a:close/>
                  <a:moveTo>
                    <a:pt x="84" y="219"/>
                  </a:moveTo>
                  <a:lnTo>
                    <a:pt x="87" y="216"/>
                  </a:lnTo>
                  <a:lnTo>
                    <a:pt x="84" y="216"/>
                  </a:lnTo>
                  <a:lnTo>
                    <a:pt x="84" y="211"/>
                  </a:lnTo>
                  <a:lnTo>
                    <a:pt x="79" y="211"/>
                  </a:lnTo>
                  <a:lnTo>
                    <a:pt x="76" y="208"/>
                  </a:lnTo>
                  <a:lnTo>
                    <a:pt x="71" y="208"/>
                  </a:lnTo>
                  <a:lnTo>
                    <a:pt x="69" y="211"/>
                  </a:lnTo>
                  <a:lnTo>
                    <a:pt x="58" y="219"/>
                  </a:lnTo>
                  <a:lnTo>
                    <a:pt x="50" y="224"/>
                  </a:lnTo>
                  <a:lnTo>
                    <a:pt x="45" y="219"/>
                  </a:lnTo>
                  <a:lnTo>
                    <a:pt x="45" y="224"/>
                  </a:lnTo>
                  <a:lnTo>
                    <a:pt x="45" y="232"/>
                  </a:lnTo>
                  <a:lnTo>
                    <a:pt x="50" y="235"/>
                  </a:lnTo>
                  <a:lnTo>
                    <a:pt x="50" y="243"/>
                  </a:lnTo>
                  <a:lnTo>
                    <a:pt x="53" y="245"/>
                  </a:lnTo>
                  <a:lnTo>
                    <a:pt x="50" y="253"/>
                  </a:lnTo>
                  <a:lnTo>
                    <a:pt x="53" y="253"/>
                  </a:lnTo>
                  <a:lnTo>
                    <a:pt x="53" y="258"/>
                  </a:lnTo>
                  <a:lnTo>
                    <a:pt x="53" y="261"/>
                  </a:lnTo>
                  <a:lnTo>
                    <a:pt x="50" y="261"/>
                  </a:lnTo>
                  <a:lnTo>
                    <a:pt x="50" y="277"/>
                  </a:lnTo>
                  <a:lnTo>
                    <a:pt x="53" y="285"/>
                  </a:lnTo>
                  <a:lnTo>
                    <a:pt x="58" y="293"/>
                  </a:lnTo>
                  <a:lnTo>
                    <a:pt x="61" y="293"/>
                  </a:lnTo>
                  <a:lnTo>
                    <a:pt x="66" y="293"/>
                  </a:lnTo>
                  <a:lnTo>
                    <a:pt x="69" y="288"/>
                  </a:lnTo>
                  <a:lnTo>
                    <a:pt x="69" y="280"/>
                  </a:lnTo>
                  <a:lnTo>
                    <a:pt x="76" y="280"/>
                  </a:lnTo>
                  <a:lnTo>
                    <a:pt x="84" y="280"/>
                  </a:lnTo>
                  <a:lnTo>
                    <a:pt x="87" y="277"/>
                  </a:lnTo>
                  <a:lnTo>
                    <a:pt x="87" y="269"/>
                  </a:lnTo>
                  <a:lnTo>
                    <a:pt x="87" y="258"/>
                  </a:lnTo>
                  <a:lnTo>
                    <a:pt x="87" y="245"/>
                  </a:lnTo>
                  <a:lnTo>
                    <a:pt x="87" y="243"/>
                  </a:lnTo>
                  <a:lnTo>
                    <a:pt x="92" y="235"/>
                  </a:lnTo>
                  <a:lnTo>
                    <a:pt x="92" y="227"/>
                  </a:lnTo>
                  <a:lnTo>
                    <a:pt x="87" y="219"/>
                  </a:lnTo>
                  <a:lnTo>
                    <a:pt x="84" y="219"/>
                  </a:lnTo>
                  <a:lnTo>
                    <a:pt x="84" y="219"/>
                  </a:lnTo>
                  <a:lnTo>
                    <a:pt x="84" y="219"/>
                  </a:lnTo>
                  <a:lnTo>
                    <a:pt x="84" y="219"/>
                  </a:lnTo>
                  <a:lnTo>
                    <a:pt x="84" y="219"/>
                  </a:lnTo>
                  <a:lnTo>
                    <a:pt x="84" y="21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0" name="Freeform 31"/>
            <p:cNvSpPr>
              <a:spLocks noEditPoints="1"/>
            </p:cNvSpPr>
            <p:nvPr/>
          </p:nvSpPr>
          <p:spPr bwMode="auto">
            <a:xfrm>
              <a:off x="5680075" y="2214712"/>
              <a:ext cx="406400" cy="582612"/>
            </a:xfrm>
            <a:custGeom>
              <a:avLst/>
              <a:gdLst>
                <a:gd name="T0" fmla="*/ 64 w 256"/>
                <a:gd name="T1" fmla="*/ 208 h 367"/>
                <a:gd name="T2" fmla="*/ 51 w 256"/>
                <a:gd name="T3" fmla="*/ 187 h 367"/>
                <a:gd name="T4" fmla="*/ 16 w 256"/>
                <a:gd name="T5" fmla="*/ 206 h 367"/>
                <a:gd name="T6" fmla="*/ 24 w 256"/>
                <a:gd name="T7" fmla="*/ 221 h 367"/>
                <a:gd name="T8" fmla="*/ 43 w 256"/>
                <a:gd name="T9" fmla="*/ 227 h 367"/>
                <a:gd name="T10" fmla="*/ 43 w 256"/>
                <a:gd name="T11" fmla="*/ 103 h 367"/>
                <a:gd name="T12" fmla="*/ 64 w 256"/>
                <a:gd name="T13" fmla="*/ 87 h 367"/>
                <a:gd name="T14" fmla="*/ 37 w 256"/>
                <a:gd name="T15" fmla="*/ 87 h 367"/>
                <a:gd name="T16" fmla="*/ 43 w 256"/>
                <a:gd name="T17" fmla="*/ 103 h 367"/>
                <a:gd name="T18" fmla="*/ 196 w 256"/>
                <a:gd name="T19" fmla="*/ 0 h 367"/>
                <a:gd name="T20" fmla="*/ 151 w 256"/>
                <a:gd name="T21" fmla="*/ 60 h 367"/>
                <a:gd name="T22" fmla="*/ 151 w 256"/>
                <a:gd name="T23" fmla="*/ 66 h 367"/>
                <a:gd name="T24" fmla="*/ 196 w 256"/>
                <a:gd name="T25" fmla="*/ 26 h 367"/>
                <a:gd name="T26" fmla="*/ 201 w 256"/>
                <a:gd name="T27" fmla="*/ 13 h 367"/>
                <a:gd name="T28" fmla="*/ 251 w 256"/>
                <a:gd name="T29" fmla="*/ 266 h 367"/>
                <a:gd name="T30" fmla="*/ 225 w 256"/>
                <a:gd name="T31" fmla="*/ 253 h 367"/>
                <a:gd name="T32" fmla="*/ 209 w 256"/>
                <a:gd name="T33" fmla="*/ 227 h 367"/>
                <a:gd name="T34" fmla="*/ 175 w 256"/>
                <a:gd name="T35" fmla="*/ 182 h 367"/>
                <a:gd name="T36" fmla="*/ 132 w 256"/>
                <a:gd name="T37" fmla="*/ 161 h 367"/>
                <a:gd name="T38" fmla="*/ 169 w 256"/>
                <a:gd name="T39" fmla="*/ 118 h 367"/>
                <a:gd name="T40" fmla="*/ 114 w 256"/>
                <a:gd name="T41" fmla="*/ 110 h 367"/>
                <a:gd name="T42" fmla="*/ 148 w 256"/>
                <a:gd name="T43" fmla="*/ 76 h 367"/>
                <a:gd name="T44" fmla="*/ 103 w 256"/>
                <a:gd name="T45" fmla="*/ 76 h 367"/>
                <a:gd name="T46" fmla="*/ 80 w 256"/>
                <a:gd name="T47" fmla="*/ 100 h 367"/>
                <a:gd name="T48" fmla="*/ 80 w 256"/>
                <a:gd name="T49" fmla="*/ 113 h 367"/>
                <a:gd name="T50" fmla="*/ 69 w 256"/>
                <a:gd name="T51" fmla="*/ 134 h 367"/>
                <a:gd name="T52" fmla="*/ 87 w 256"/>
                <a:gd name="T53" fmla="*/ 137 h 367"/>
                <a:gd name="T54" fmla="*/ 72 w 256"/>
                <a:gd name="T55" fmla="*/ 161 h 367"/>
                <a:gd name="T56" fmla="*/ 82 w 256"/>
                <a:gd name="T57" fmla="*/ 163 h 367"/>
                <a:gd name="T58" fmla="*/ 98 w 256"/>
                <a:gd name="T59" fmla="*/ 163 h 367"/>
                <a:gd name="T60" fmla="*/ 82 w 256"/>
                <a:gd name="T61" fmla="*/ 198 h 367"/>
                <a:gd name="T62" fmla="*/ 109 w 256"/>
                <a:gd name="T63" fmla="*/ 200 h 367"/>
                <a:gd name="T64" fmla="*/ 124 w 256"/>
                <a:gd name="T65" fmla="*/ 221 h 367"/>
                <a:gd name="T66" fmla="*/ 132 w 256"/>
                <a:gd name="T67" fmla="*/ 240 h 367"/>
                <a:gd name="T68" fmla="*/ 124 w 256"/>
                <a:gd name="T69" fmla="*/ 253 h 367"/>
                <a:gd name="T70" fmla="*/ 98 w 256"/>
                <a:gd name="T71" fmla="*/ 258 h 367"/>
                <a:gd name="T72" fmla="*/ 106 w 256"/>
                <a:gd name="T73" fmla="*/ 282 h 367"/>
                <a:gd name="T74" fmla="*/ 69 w 256"/>
                <a:gd name="T75" fmla="*/ 309 h 367"/>
                <a:gd name="T76" fmla="*/ 103 w 256"/>
                <a:gd name="T77" fmla="*/ 311 h 367"/>
                <a:gd name="T78" fmla="*/ 143 w 256"/>
                <a:gd name="T79" fmla="*/ 309 h 367"/>
                <a:gd name="T80" fmla="*/ 82 w 256"/>
                <a:gd name="T81" fmla="*/ 338 h 367"/>
                <a:gd name="T82" fmla="*/ 56 w 256"/>
                <a:gd name="T83" fmla="*/ 364 h 367"/>
                <a:gd name="T84" fmla="*/ 95 w 256"/>
                <a:gd name="T85" fmla="*/ 356 h 367"/>
                <a:gd name="T86" fmla="*/ 140 w 256"/>
                <a:gd name="T87" fmla="*/ 348 h 367"/>
                <a:gd name="T88" fmla="*/ 169 w 256"/>
                <a:gd name="T89" fmla="*/ 338 h 367"/>
                <a:gd name="T90" fmla="*/ 220 w 256"/>
                <a:gd name="T91" fmla="*/ 340 h 367"/>
                <a:gd name="T92" fmla="*/ 230 w 256"/>
                <a:gd name="T93" fmla="*/ 314 h 367"/>
                <a:gd name="T94" fmla="*/ 238 w 256"/>
                <a:gd name="T95" fmla="*/ 301 h 367"/>
                <a:gd name="T96" fmla="*/ 251 w 256"/>
                <a:gd name="T97" fmla="*/ 266 h 367"/>
                <a:gd name="T98" fmla="*/ 143 w 256"/>
                <a:gd name="T99" fmla="*/ 145 h 367"/>
                <a:gd name="T100" fmla="*/ 56 w 256"/>
                <a:gd name="T101" fmla="*/ 103 h 367"/>
                <a:gd name="T102" fmla="*/ 64 w 256"/>
                <a:gd name="T103" fmla="*/ 121 h 367"/>
                <a:gd name="T104" fmla="*/ 64 w 256"/>
                <a:gd name="T105" fmla="*/ 113 h 367"/>
                <a:gd name="T106" fmla="*/ 69 w 256"/>
                <a:gd name="T107" fmla="*/ 174 h 367"/>
                <a:gd name="T108" fmla="*/ 87 w 256"/>
                <a:gd name="T109" fmla="*/ 169 h 367"/>
                <a:gd name="T110" fmla="*/ 56 w 256"/>
                <a:gd name="T111" fmla="*/ 140 h 367"/>
                <a:gd name="T112" fmla="*/ 64 w 256"/>
                <a:gd name="T113" fmla="*/ 14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367">
                  <a:moveTo>
                    <a:pt x="53" y="227"/>
                  </a:moveTo>
                  <a:lnTo>
                    <a:pt x="56" y="224"/>
                  </a:lnTo>
                  <a:lnTo>
                    <a:pt x="61" y="221"/>
                  </a:lnTo>
                  <a:lnTo>
                    <a:pt x="64" y="221"/>
                  </a:lnTo>
                  <a:lnTo>
                    <a:pt x="69" y="216"/>
                  </a:lnTo>
                  <a:lnTo>
                    <a:pt x="64" y="216"/>
                  </a:lnTo>
                  <a:lnTo>
                    <a:pt x="64" y="213"/>
                  </a:lnTo>
                  <a:lnTo>
                    <a:pt x="64" y="208"/>
                  </a:lnTo>
                  <a:lnTo>
                    <a:pt x="69" y="213"/>
                  </a:lnTo>
                  <a:lnTo>
                    <a:pt x="69" y="206"/>
                  </a:lnTo>
                  <a:lnTo>
                    <a:pt x="64" y="206"/>
                  </a:lnTo>
                  <a:lnTo>
                    <a:pt x="56" y="206"/>
                  </a:lnTo>
                  <a:lnTo>
                    <a:pt x="64" y="200"/>
                  </a:lnTo>
                  <a:lnTo>
                    <a:pt x="61" y="198"/>
                  </a:lnTo>
                  <a:lnTo>
                    <a:pt x="53" y="190"/>
                  </a:lnTo>
                  <a:lnTo>
                    <a:pt x="51" y="187"/>
                  </a:lnTo>
                  <a:lnTo>
                    <a:pt x="43" y="187"/>
                  </a:lnTo>
                  <a:lnTo>
                    <a:pt x="37" y="190"/>
                  </a:lnTo>
                  <a:lnTo>
                    <a:pt x="35" y="190"/>
                  </a:lnTo>
                  <a:lnTo>
                    <a:pt x="29" y="195"/>
                  </a:lnTo>
                  <a:lnTo>
                    <a:pt x="27" y="195"/>
                  </a:lnTo>
                  <a:lnTo>
                    <a:pt x="24" y="195"/>
                  </a:lnTo>
                  <a:lnTo>
                    <a:pt x="19" y="198"/>
                  </a:lnTo>
                  <a:lnTo>
                    <a:pt x="16" y="206"/>
                  </a:lnTo>
                  <a:lnTo>
                    <a:pt x="11" y="206"/>
                  </a:lnTo>
                  <a:lnTo>
                    <a:pt x="8" y="206"/>
                  </a:lnTo>
                  <a:lnTo>
                    <a:pt x="11" y="208"/>
                  </a:lnTo>
                  <a:lnTo>
                    <a:pt x="0" y="213"/>
                  </a:lnTo>
                  <a:lnTo>
                    <a:pt x="3" y="216"/>
                  </a:lnTo>
                  <a:lnTo>
                    <a:pt x="16" y="224"/>
                  </a:lnTo>
                  <a:lnTo>
                    <a:pt x="19" y="224"/>
                  </a:lnTo>
                  <a:lnTo>
                    <a:pt x="24" y="221"/>
                  </a:lnTo>
                  <a:lnTo>
                    <a:pt x="24" y="216"/>
                  </a:lnTo>
                  <a:lnTo>
                    <a:pt x="27" y="216"/>
                  </a:lnTo>
                  <a:lnTo>
                    <a:pt x="29" y="216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7" y="224"/>
                  </a:lnTo>
                  <a:lnTo>
                    <a:pt x="37" y="227"/>
                  </a:lnTo>
                  <a:lnTo>
                    <a:pt x="43" y="227"/>
                  </a:lnTo>
                  <a:lnTo>
                    <a:pt x="51" y="224"/>
                  </a:lnTo>
                  <a:lnTo>
                    <a:pt x="53" y="227"/>
                  </a:lnTo>
                  <a:lnTo>
                    <a:pt x="53" y="227"/>
                  </a:lnTo>
                  <a:lnTo>
                    <a:pt x="53" y="227"/>
                  </a:lnTo>
                  <a:lnTo>
                    <a:pt x="53" y="227"/>
                  </a:lnTo>
                  <a:lnTo>
                    <a:pt x="53" y="227"/>
                  </a:lnTo>
                  <a:lnTo>
                    <a:pt x="53" y="227"/>
                  </a:lnTo>
                  <a:close/>
                  <a:moveTo>
                    <a:pt x="43" y="103"/>
                  </a:moveTo>
                  <a:lnTo>
                    <a:pt x="45" y="100"/>
                  </a:lnTo>
                  <a:lnTo>
                    <a:pt x="51" y="95"/>
                  </a:lnTo>
                  <a:lnTo>
                    <a:pt x="53" y="95"/>
                  </a:lnTo>
                  <a:lnTo>
                    <a:pt x="56" y="95"/>
                  </a:lnTo>
                  <a:lnTo>
                    <a:pt x="56" y="92"/>
                  </a:lnTo>
                  <a:lnTo>
                    <a:pt x="53" y="92"/>
                  </a:lnTo>
                  <a:lnTo>
                    <a:pt x="61" y="87"/>
                  </a:lnTo>
                  <a:lnTo>
                    <a:pt x="64" y="87"/>
                  </a:lnTo>
                  <a:lnTo>
                    <a:pt x="61" y="84"/>
                  </a:lnTo>
                  <a:lnTo>
                    <a:pt x="64" y="81"/>
                  </a:lnTo>
                  <a:lnTo>
                    <a:pt x="64" y="76"/>
                  </a:lnTo>
                  <a:lnTo>
                    <a:pt x="61" y="81"/>
                  </a:lnTo>
                  <a:lnTo>
                    <a:pt x="51" y="84"/>
                  </a:lnTo>
                  <a:lnTo>
                    <a:pt x="51" y="87"/>
                  </a:lnTo>
                  <a:lnTo>
                    <a:pt x="45" y="87"/>
                  </a:lnTo>
                  <a:lnTo>
                    <a:pt x="37" y="87"/>
                  </a:lnTo>
                  <a:lnTo>
                    <a:pt x="43" y="92"/>
                  </a:lnTo>
                  <a:lnTo>
                    <a:pt x="37" y="95"/>
                  </a:lnTo>
                  <a:lnTo>
                    <a:pt x="45" y="95"/>
                  </a:lnTo>
                  <a:lnTo>
                    <a:pt x="37" y="100"/>
                  </a:lnTo>
                  <a:lnTo>
                    <a:pt x="43" y="103"/>
                  </a:lnTo>
                  <a:lnTo>
                    <a:pt x="43" y="103"/>
                  </a:lnTo>
                  <a:lnTo>
                    <a:pt x="43" y="103"/>
                  </a:lnTo>
                  <a:lnTo>
                    <a:pt x="43" y="103"/>
                  </a:lnTo>
                  <a:lnTo>
                    <a:pt x="43" y="103"/>
                  </a:lnTo>
                  <a:lnTo>
                    <a:pt x="43" y="103"/>
                  </a:lnTo>
                  <a:close/>
                  <a:moveTo>
                    <a:pt x="196" y="0"/>
                  </a:moveTo>
                  <a:lnTo>
                    <a:pt x="193" y="5"/>
                  </a:lnTo>
                  <a:lnTo>
                    <a:pt x="196" y="7"/>
                  </a:lnTo>
                  <a:lnTo>
                    <a:pt x="201" y="0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96" y="0"/>
                  </a:lnTo>
                  <a:close/>
                  <a:moveTo>
                    <a:pt x="151" y="66"/>
                  </a:moveTo>
                  <a:lnTo>
                    <a:pt x="156" y="66"/>
                  </a:lnTo>
                  <a:lnTo>
                    <a:pt x="159" y="60"/>
                  </a:lnTo>
                  <a:lnTo>
                    <a:pt x="151" y="60"/>
                  </a:lnTo>
                  <a:lnTo>
                    <a:pt x="148" y="58"/>
                  </a:lnTo>
                  <a:lnTo>
                    <a:pt x="143" y="58"/>
                  </a:lnTo>
                  <a:lnTo>
                    <a:pt x="143" y="52"/>
                  </a:lnTo>
                  <a:lnTo>
                    <a:pt x="140" y="52"/>
                  </a:lnTo>
                  <a:lnTo>
                    <a:pt x="138" y="58"/>
                  </a:lnTo>
                  <a:lnTo>
                    <a:pt x="140" y="60"/>
                  </a:lnTo>
                  <a:lnTo>
                    <a:pt x="151" y="66"/>
                  </a:lnTo>
                  <a:lnTo>
                    <a:pt x="151" y="66"/>
                  </a:lnTo>
                  <a:lnTo>
                    <a:pt x="151" y="66"/>
                  </a:lnTo>
                  <a:lnTo>
                    <a:pt x="151" y="66"/>
                  </a:lnTo>
                  <a:lnTo>
                    <a:pt x="151" y="66"/>
                  </a:lnTo>
                  <a:lnTo>
                    <a:pt x="151" y="66"/>
                  </a:lnTo>
                  <a:close/>
                  <a:moveTo>
                    <a:pt x="190" y="15"/>
                  </a:moveTo>
                  <a:lnTo>
                    <a:pt x="193" y="15"/>
                  </a:lnTo>
                  <a:lnTo>
                    <a:pt x="196" y="21"/>
                  </a:lnTo>
                  <a:lnTo>
                    <a:pt x="196" y="26"/>
                  </a:lnTo>
                  <a:lnTo>
                    <a:pt x="193" y="31"/>
                  </a:lnTo>
                  <a:lnTo>
                    <a:pt x="201" y="26"/>
                  </a:lnTo>
                  <a:lnTo>
                    <a:pt x="204" y="23"/>
                  </a:lnTo>
                  <a:lnTo>
                    <a:pt x="209" y="13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196" y="7"/>
                  </a:lnTo>
                  <a:lnTo>
                    <a:pt x="201" y="13"/>
                  </a:lnTo>
                  <a:lnTo>
                    <a:pt x="185" y="13"/>
                  </a:lnTo>
                  <a:lnTo>
                    <a:pt x="190" y="15"/>
                  </a:lnTo>
                  <a:lnTo>
                    <a:pt x="190" y="15"/>
                  </a:lnTo>
                  <a:lnTo>
                    <a:pt x="190" y="15"/>
                  </a:lnTo>
                  <a:lnTo>
                    <a:pt x="190" y="15"/>
                  </a:lnTo>
                  <a:lnTo>
                    <a:pt x="190" y="15"/>
                  </a:lnTo>
                  <a:lnTo>
                    <a:pt x="190" y="15"/>
                  </a:lnTo>
                  <a:close/>
                  <a:moveTo>
                    <a:pt x="251" y="266"/>
                  </a:moveTo>
                  <a:lnTo>
                    <a:pt x="238" y="266"/>
                  </a:lnTo>
                  <a:lnTo>
                    <a:pt x="230" y="261"/>
                  </a:lnTo>
                  <a:lnTo>
                    <a:pt x="227" y="266"/>
                  </a:lnTo>
                  <a:lnTo>
                    <a:pt x="225" y="274"/>
                  </a:lnTo>
                  <a:lnTo>
                    <a:pt x="217" y="269"/>
                  </a:lnTo>
                  <a:lnTo>
                    <a:pt x="212" y="269"/>
                  </a:lnTo>
                  <a:lnTo>
                    <a:pt x="220" y="258"/>
                  </a:lnTo>
                  <a:lnTo>
                    <a:pt x="225" y="253"/>
                  </a:lnTo>
                  <a:lnTo>
                    <a:pt x="220" y="250"/>
                  </a:lnTo>
                  <a:lnTo>
                    <a:pt x="212" y="243"/>
                  </a:lnTo>
                  <a:lnTo>
                    <a:pt x="209" y="243"/>
                  </a:lnTo>
                  <a:lnTo>
                    <a:pt x="193" y="240"/>
                  </a:lnTo>
                  <a:lnTo>
                    <a:pt x="209" y="240"/>
                  </a:lnTo>
                  <a:lnTo>
                    <a:pt x="220" y="243"/>
                  </a:lnTo>
                  <a:lnTo>
                    <a:pt x="212" y="235"/>
                  </a:lnTo>
                  <a:lnTo>
                    <a:pt x="209" y="227"/>
                  </a:lnTo>
                  <a:lnTo>
                    <a:pt x="212" y="224"/>
                  </a:lnTo>
                  <a:lnTo>
                    <a:pt x="204" y="221"/>
                  </a:lnTo>
                  <a:lnTo>
                    <a:pt x="201" y="213"/>
                  </a:lnTo>
                  <a:lnTo>
                    <a:pt x="193" y="208"/>
                  </a:lnTo>
                  <a:lnTo>
                    <a:pt x="185" y="208"/>
                  </a:lnTo>
                  <a:lnTo>
                    <a:pt x="183" y="206"/>
                  </a:lnTo>
                  <a:lnTo>
                    <a:pt x="177" y="198"/>
                  </a:lnTo>
                  <a:lnTo>
                    <a:pt x="175" y="182"/>
                  </a:lnTo>
                  <a:lnTo>
                    <a:pt x="175" y="174"/>
                  </a:lnTo>
                  <a:lnTo>
                    <a:pt x="167" y="169"/>
                  </a:lnTo>
                  <a:lnTo>
                    <a:pt x="151" y="161"/>
                  </a:lnTo>
                  <a:lnTo>
                    <a:pt x="148" y="161"/>
                  </a:lnTo>
                  <a:lnTo>
                    <a:pt x="143" y="161"/>
                  </a:lnTo>
                  <a:lnTo>
                    <a:pt x="140" y="163"/>
                  </a:lnTo>
                  <a:lnTo>
                    <a:pt x="130" y="161"/>
                  </a:lnTo>
                  <a:lnTo>
                    <a:pt x="132" y="161"/>
                  </a:lnTo>
                  <a:lnTo>
                    <a:pt x="140" y="155"/>
                  </a:lnTo>
                  <a:lnTo>
                    <a:pt x="143" y="155"/>
                  </a:lnTo>
                  <a:lnTo>
                    <a:pt x="148" y="153"/>
                  </a:lnTo>
                  <a:lnTo>
                    <a:pt x="148" y="147"/>
                  </a:lnTo>
                  <a:lnTo>
                    <a:pt x="146" y="145"/>
                  </a:lnTo>
                  <a:lnTo>
                    <a:pt x="148" y="145"/>
                  </a:lnTo>
                  <a:lnTo>
                    <a:pt x="164" y="134"/>
                  </a:lnTo>
                  <a:lnTo>
                    <a:pt x="169" y="118"/>
                  </a:lnTo>
                  <a:lnTo>
                    <a:pt x="175" y="113"/>
                  </a:lnTo>
                  <a:lnTo>
                    <a:pt x="175" y="110"/>
                  </a:lnTo>
                  <a:lnTo>
                    <a:pt x="169" y="103"/>
                  </a:lnTo>
                  <a:lnTo>
                    <a:pt x="164" y="103"/>
                  </a:lnTo>
                  <a:lnTo>
                    <a:pt x="151" y="103"/>
                  </a:lnTo>
                  <a:lnTo>
                    <a:pt x="140" y="103"/>
                  </a:lnTo>
                  <a:lnTo>
                    <a:pt x="130" y="103"/>
                  </a:lnTo>
                  <a:lnTo>
                    <a:pt x="114" y="110"/>
                  </a:lnTo>
                  <a:lnTo>
                    <a:pt x="117" y="103"/>
                  </a:lnTo>
                  <a:lnTo>
                    <a:pt x="122" y="103"/>
                  </a:lnTo>
                  <a:lnTo>
                    <a:pt x="122" y="100"/>
                  </a:lnTo>
                  <a:lnTo>
                    <a:pt x="117" y="100"/>
                  </a:lnTo>
                  <a:lnTo>
                    <a:pt x="122" y="95"/>
                  </a:lnTo>
                  <a:lnTo>
                    <a:pt x="132" y="87"/>
                  </a:lnTo>
                  <a:lnTo>
                    <a:pt x="143" y="81"/>
                  </a:lnTo>
                  <a:lnTo>
                    <a:pt x="148" y="76"/>
                  </a:lnTo>
                  <a:lnTo>
                    <a:pt x="148" y="73"/>
                  </a:lnTo>
                  <a:lnTo>
                    <a:pt x="143" y="73"/>
                  </a:lnTo>
                  <a:lnTo>
                    <a:pt x="132" y="73"/>
                  </a:lnTo>
                  <a:lnTo>
                    <a:pt x="122" y="76"/>
                  </a:lnTo>
                  <a:lnTo>
                    <a:pt x="114" y="76"/>
                  </a:lnTo>
                  <a:lnTo>
                    <a:pt x="109" y="76"/>
                  </a:lnTo>
                  <a:lnTo>
                    <a:pt x="106" y="76"/>
                  </a:lnTo>
                  <a:lnTo>
                    <a:pt x="103" y="76"/>
                  </a:lnTo>
                  <a:lnTo>
                    <a:pt x="98" y="73"/>
                  </a:lnTo>
                  <a:lnTo>
                    <a:pt x="95" y="76"/>
                  </a:lnTo>
                  <a:lnTo>
                    <a:pt x="90" y="84"/>
                  </a:lnTo>
                  <a:lnTo>
                    <a:pt x="87" y="87"/>
                  </a:lnTo>
                  <a:lnTo>
                    <a:pt x="82" y="92"/>
                  </a:lnTo>
                  <a:lnTo>
                    <a:pt x="90" y="100"/>
                  </a:lnTo>
                  <a:lnTo>
                    <a:pt x="82" y="100"/>
                  </a:lnTo>
                  <a:lnTo>
                    <a:pt x="80" y="100"/>
                  </a:lnTo>
                  <a:lnTo>
                    <a:pt x="77" y="103"/>
                  </a:lnTo>
                  <a:lnTo>
                    <a:pt x="77" y="100"/>
                  </a:lnTo>
                  <a:lnTo>
                    <a:pt x="72" y="103"/>
                  </a:lnTo>
                  <a:lnTo>
                    <a:pt x="72" y="108"/>
                  </a:lnTo>
                  <a:lnTo>
                    <a:pt x="77" y="110"/>
                  </a:lnTo>
                  <a:lnTo>
                    <a:pt x="72" y="110"/>
                  </a:lnTo>
                  <a:lnTo>
                    <a:pt x="72" y="113"/>
                  </a:lnTo>
                  <a:lnTo>
                    <a:pt x="80" y="113"/>
                  </a:lnTo>
                  <a:lnTo>
                    <a:pt x="72" y="118"/>
                  </a:lnTo>
                  <a:lnTo>
                    <a:pt x="77" y="118"/>
                  </a:lnTo>
                  <a:lnTo>
                    <a:pt x="77" y="121"/>
                  </a:lnTo>
                  <a:lnTo>
                    <a:pt x="80" y="121"/>
                  </a:lnTo>
                  <a:lnTo>
                    <a:pt x="72" y="126"/>
                  </a:lnTo>
                  <a:lnTo>
                    <a:pt x="69" y="129"/>
                  </a:lnTo>
                  <a:lnTo>
                    <a:pt x="72" y="134"/>
                  </a:lnTo>
                  <a:lnTo>
                    <a:pt x="69" y="134"/>
                  </a:lnTo>
                  <a:lnTo>
                    <a:pt x="69" y="137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64" y="137"/>
                  </a:lnTo>
                  <a:lnTo>
                    <a:pt x="69" y="145"/>
                  </a:lnTo>
                  <a:lnTo>
                    <a:pt x="77" y="140"/>
                  </a:lnTo>
                  <a:lnTo>
                    <a:pt x="87" y="134"/>
                  </a:lnTo>
                  <a:lnTo>
                    <a:pt x="87" y="137"/>
                  </a:lnTo>
                  <a:lnTo>
                    <a:pt x="80" y="140"/>
                  </a:lnTo>
                  <a:lnTo>
                    <a:pt x="82" y="140"/>
                  </a:lnTo>
                  <a:lnTo>
                    <a:pt x="80" y="145"/>
                  </a:lnTo>
                  <a:lnTo>
                    <a:pt x="77" y="147"/>
                  </a:lnTo>
                  <a:lnTo>
                    <a:pt x="72" y="155"/>
                  </a:lnTo>
                  <a:lnTo>
                    <a:pt x="69" y="161"/>
                  </a:lnTo>
                  <a:lnTo>
                    <a:pt x="69" y="163"/>
                  </a:lnTo>
                  <a:lnTo>
                    <a:pt x="72" y="161"/>
                  </a:lnTo>
                  <a:lnTo>
                    <a:pt x="69" y="169"/>
                  </a:lnTo>
                  <a:lnTo>
                    <a:pt x="72" y="169"/>
                  </a:lnTo>
                  <a:lnTo>
                    <a:pt x="77" y="169"/>
                  </a:lnTo>
                  <a:lnTo>
                    <a:pt x="77" y="163"/>
                  </a:lnTo>
                  <a:lnTo>
                    <a:pt x="80" y="161"/>
                  </a:lnTo>
                  <a:lnTo>
                    <a:pt x="80" y="163"/>
                  </a:lnTo>
                  <a:lnTo>
                    <a:pt x="80" y="169"/>
                  </a:lnTo>
                  <a:lnTo>
                    <a:pt x="82" y="163"/>
                  </a:lnTo>
                  <a:lnTo>
                    <a:pt x="87" y="163"/>
                  </a:lnTo>
                  <a:lnTo>
                    <a:pt x="87" y="169"/>
                  </a:lnTo>
                  <a:lnTo>
                    <a:pt x="90" y="161"/>
                  </a:lnTo>
                  <a:lnTo>
                    <a:pt x="90" y="155"/>
                  </a:lnTo>
                  <a:lnTo>
                    <a:pt x="95" y="155"/>
                  </a:lnTo>
                  <a:lnTo>
                    <a:pt x="90" y="161"/>
                  </a:lnTo>
                  <a:lnTo>
                    <a:pt x="95" y="161"/>
                  </a:lnTo>
                  <a:lnTo>
                    <a:pt x="98" y="163"/>
                  </a:lnTo>
                  <a:lnTo>
                    <a:pt x="95" y="163"/>
                  </a:lnTo>
                  <a:lnTo>
                    <a:pt x="90" y="163"/>
                  </a:lnTo>
                  <a:lnTo>
                    <a:pt x="90" y="171"/>
                  </a:lnTo>
                  <a:lnTo>
                    <a:pt x="95" y="174"/>
                  </a:lnTo>
                  <a:lnTo>
                    <a:pt x="95" y="182"/>
                  </a:lnTo>
                  <a:lnTo>
                    <a:pt x="90" y="187"/>
                  </a:lnTo>
                  <a:lnTo>
                    <a:pt x="82" y="190"/>
                  </a:lnTo>
                  <a:lnTo>
                    <a:pt x="82" y="198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7" y="208"/>
                  </a:lnTo>
                  <a:lnTo>
                    <a:pt x="87" y="200"/>
                  </a:lnTo>
                  <a:lnTo>
                    <a:pt x="95" y="200"/>
                  </a:lnTo>
                  <a:lnTo>
                    <a:pt x="98" y="206"/>
                  </a:lnTo>
                  <a:lnTo>
                    <a:pt x="98" y="198"/>
                  </a:lnTo>
                  <a:lnTo>
                    <a:pt x="109" y="200"/>
                  </a:lnTo>
                  <a:lnTo>
                    <a:pt x="117" y="200"/>
                  </a:lnTo>
                  <a:lnTo>
                    <a:pt x="122" y="198"/>
                  </a:lnTo>
                  <a:lnTo>
                    <a:pt x="122" y="195"/>
                  </a:lnTo>
                  <a:lnTo>
                    <a:pt x="138" y="198"/>
                  </a:lnTo>
                  <a:lnTo>
                    <a:pt x="130" y="200"/>
                  </a:lnTo>
                  <a:lnTo>
                    <a:pt x="122" y="206"/>
                  </a:lnTo>
                  <a:lnTo>
                    <a:pt x="122" y="216"/>
                  </a:lnTo>
                  <a:lnTo>
                    <a:pt x="124" y="221"/>
                  </a:lnTo>
                  <a:lnTo>
                    <a:pt x="130" y="221"/>
                  </a:lnTo>
                  <a:lnTo>
                    <a:pt x="130" y="227"/>
                  </a:lnTo>
                  <a:lnTo>
                    <a:pt x="132" y="221"/>
                  </a:lnTo>
                  <a:lnTo>
                    <a:pt x="138" y="224"/>
                  </a:lnTo>
                  <a:lnTo>
                    <a:pt x="140" y="221"/>
                  </a:lnTo>
                  <a:lnTo>
                    <a:pt x="138" y="232"/>
                  </a:lnTo>
                  <a:lnTo>
                    <a:pt x="132" y="235"/>
                  </a:lnTo>
                  <a:lnTo>
                    <a:pt x="132" y="240"/>
                  </a:lnTo>
                  <a:lnTo>
                    <a:pt x="138" y="240"/>
                  </a:lnTo>
                  <a:lnTo>
                    <a:pt x="132" y="243"/>
                  </a:lnTo>
                  <a:lnTo>
                    <a:pt x="132" y="248"/>
                  </a:lnTo>
                  <a:lnTo>
                    <a:pt x="138" y="250"/>
                  </a:lnTo>
                  <a:lnTo>
                    <a:pt x="132" y="250"/>
                  </a:lnTo>
                  <a:lnTo>
                    <a:pt x="130" y="250"/>
                  </a:lnTo>
                  <a:lnTo>
                    <a:pt x="130" y="253"/>
                  </a:lnTo>
                  <a:lnTo>
                    <a:pt x="124" y="253"/>
                  </a:lnTo>
                  <a:lnTo>
                    <a:pt x="117" y="253"/>
                  </a:lnTo>
                  <a:lnTo>
                    <a:pt x="103" y="253"/>
                  </a:lnTo>
                  <a:lnTo>
                    <a:pt x="98" y="250"/>
                  </a:lnTo>
                  <a:lnTo>
                    <a:pt x="90" y="250"/>
                  </a:lnTo>
                  <a:lnTo>
                    <a:pt x="90" y="253"/>
                  </a:lnTo>
                  <a:lnTo>
                    <a:pt x="90" y="258"/>
                  </a:lnTo>
                  <a:lnTo>
                    <a:pt x="95" y="258"/>
                  </a:lnTo>
                  <a:lnTo>
                    <a:pt x="98" y="258"/>
                  </a:lnTo>
                  <a:lnTo>
                    <a:pt x="82" y="269"/>
                  </a:lnTo>
                  <a:lnTo>
                    <a:pt x="90" y="269"/>
                  </a:lnTo>
                  <a:lnTo>
                    <a:pt x="95" y="266"/>
                  </a:lnTo>
                  <a:lnTo>
                    <a:pt x="103" y="266"/>
                  </a:lnTo>
                  <a:lnTo>
                    <a:pt x="103" y="269"/>
                  </a:lnTo>
                  <a:lnTo>
                    <a:pt x="103" y="274"/>
                  </a:lnTo>
                  <a:lnTo>
                    <a:pt x="103" y="277"/>
                  </a:lnTo>
                  <a:lnTo>
                    <a:pt x="106" y="282"/>
                  </a:lnTo>
                  <a:lnTo>
                    <a:pt x="103" y="282"/>
                  </a:lnTo>
                  <a:lnTo>
                    <a:pt x="98" y="285"/>
                  </a:lnTo>
                  <a:lnTo>
                    <a:pt x="95" y="287"/>
                  </a:lnTo>
                  <a:lnTo>
                    <a:pt x="90" y="293"/>
                  </a:lnTo>
                  <a:lnTo>
                    <a:pt x="80" y="295"/>
                  </a:lnTo>
                  <a:lnTo>
                    <a:pt x="69" y="303"/>
                  </a:lnTo>
                  <a:lnTo>
                    <a:pt x="72" y="303"/>
                  </a:lnTo>
                  <a:lnTo>
                    <a:pt x="69" y="309"/>
                  </a:lnTo>
                  <a:lnTo>
                    <a:pt x="72" y="309"/>
                  </a:lnTo>
                  <a:lnTo>
                    <a:pt x="77" y="311"/>
                  </a:lnTo>
                  <a:lnTo>
                    <a:pt x="80" y="311"/>
                  </a:lnTo>
                  <a:lnTo>
                    <a:pt x="90" y="309"/>
                  </a:lnTo>
                  <a:lnTo>
                    <a:pt x="95" y="311"/>
                  </a:lnTo>
                  <a:lnTo>
                    <a:pt x="95" y="314"/>
                  </a:lnTo>
                  <a:lnTo>
                    <a:pt x="98" y="314"/>
                  </a:lnTo>
                  <a:lnTo>
                    <a:pt x="103" y="311"/>
                  </a:lnTo>
                  <a:lnTo>
                    <a:pt x="106" y="311"/>
                  </a:lnTo>
                  <a:lnTo>
                    <a:pt x="106" y="314"/>
                  </a:lnTo>
                  <a:lnTo>
                    <a:pt x="114" y="319"/>
                  </a:lnTo>
                  <a:lnTo>
                    <a:pt x="117" y="319"/>
                  </a:lnTo>
                  <a:lnTo>
                    <a:pt x="122" y="319"/>
                  </a:lnTo>
                  <a:lnTo>
                    <a:pt x="130" y="314"/>
                  </a:lnTo>
                  <a:lnTo>
                    <a:pt x="138" y="311"/>
                  </a:lnTo>
                  <a:lnTo>
                    <a:pt x="143" y="309"/>
                  </a:lnTo>
                  <a:lnTo>
                    <a:pt x="124" y="322"/>
                  </a:lnTo>
                  <a:lnTo>
                    <a:pt x="124" y="327"/>
                  </a:lnTo>
                  <a:lnTo>
                    <a:pt x="114" y="327"/>
                  </a:lnTo>
                  <a:lnTo>
                    <a:pt x="106" y="322"/>
                  </a:lnTo>
                  <a:lnTo>
                    <a:pt x="95" y="327"/>
                  </a:lnTo>
                  <a:lnTo>
                    <a:pt x="90" y="335"/>
                  </a:lnTo>
                  <a:lnTo>
                    <a:pt x="87" y="335"/>
                  </a:lnTo>
                  <a:lnTo>
                    <a:pt x="82" y="338"/>
                  </a:lnTo>
                  <a:lnTo>
                    <a:pt x="80" y="346"/>
                  </a:lnTo>
                  <a:lnTo>
                    <a:pt x="72" y="348"/>
                  </a:lnTo>
                  <a:lnTo>
                    <a:pt x="69" y="348"/>
                  </a:lnTo>
                  <a:lnTo>
                    <a:pt x="69" y="353"/>
                  </a:lnTo>
                  <a:lnTo>
                    <a:pt x="64" y="356"/>
                  </a:lnTo>
                  <a:lnTo>
                    <a:pt x="56" y="356"/>
                  </a:lnTo>
                  <a:lnTo>
                    <a:pt x="51" y="364"/>
                  </a:lnTo>
                  <a:lnTo>
                    <a:pt x="56" y="364"/>
                  </a:lnTo>
                  <a:lnTo>
                    <a:pt x="61" y="364"/>
                  </a:lnTo>
                  <a:lnTo>
                    <a:pt x="61" y="367"/>
                  </a:lnTo>
                  <a:lnTo>
                    <a:pt x="69" y="364"/>
                  </a:lnTo>
                  <a:lnTo>
                    <a:pt x="72" y="361"/>
                  </a:lnTo>
                  <a:lnTo>
                    <a:pt x="82" y="356"/>
                  </a:lnTo>
                  <a:lnTo>
                    <a:pt x="87" y="356"/>
                  </a:lnTo>
                  <a:lnTo>
                    <a:pt x="90" y="353"/>
                  </a:lnTo>
                  <a:lnTo>
                    <a:pt x="95" y="356"/>
                  </a:lnTo>
                  <a:lnTo>
                    <a:pt x="103" y="361"/>
                  </a:lnTo>
                  <a:lnTo>
                    <a:pt x="106" y="356"/>
                  </a:lnTo>
                  <a:lnTo>
                    <a:pt x="109" y="353"/>
                  </a:lnTo>
                  <a:lnTo>
                    <a:pt x="114" y="346"/>
                  </a:lnTo>
                  <a:lnTo>
                    <a:pt x="117" y="346"/>
                  </a:lnTo>
                  <a:lnTo>
                    <a:pt x="124" y="340"/>
                  </a:lnTo>
                  <a:lnTo>
                    <a:pt x="132" y="340"/>
                  </a:lnTo>
                  <a:lnTo>
                    <a:pt x="140" y="348"/>
                  </a:lnTo>
                  <a:lnTo>
                    <a:pt x="143" y="346"/>
                  </a:lnTo>
                  <a:lnTo>
                    <a:pt x="148" y="346"/>
                  </a:lnTo>
                  <a:lnTo>
                    <a:pt x="151" y="346"/>
                  </a:lnTo>
                  <a:lnTo>
                    <a:pt x="156" y="346"/>
                  </a:lnTo>
                  <a:lnTo>
                    <a:pt x="151" y="340"/>
                  </a:lnTo>
                  <a:lnTo>
                    <a:pt x="164" y="340"/>
                  </a:lnTo>
                  <a:lnTo>
                    <a:pt x="169" y="340"/>
                  </a:lnTo>
                  <a:lnTo>
                    <a:pt x="169" y="338"/>
                  </a:lnTo>
                  <a:lnTo>
                    <a:pt x="177" y="338"/>
                  </a:lnTo>
                  <a:lnTo>
                    <a:pt x="183" y="338"/>
                  </a:lnTo>
                  <a:lnTo>
                    <a:pt x="185" y="340"/>
                  </a:lnTo>
                  <a:lnTo>
                    <a:pt x="190" y="340"/>
                  </a:lnTo>
                  <a:lnTo>
                    <a:pt x="193" y="340"/>
                  </a:lnTo>
                  <a:lnTo>
                    <a:pt x="201" y="338"/>
                  </a:lnTo>
                  <a:lnTo>
                    <a:pt x="209" y="340"/>
                  </a:lnTo>
                  <a:lnTo>
                    <a:pt x="220" y="340"/>
                  </a:lnTo>
                  <a:lnTo>
                    <a:pt x="227" y="338"/>
                  </a:lnTo>
                  <a:lnTo>
                    <a:pt x="235" y="330"/>
                  </a:lnTo>
                  <a:lnTo>
                    <a:pt x="243" y="330"/>
                  </a:lnTo>
                  <a:lnTo>
                    <a:pt x="251" y="327"/>
                  </a:lnTo>
                  <a:lnTo>
                    <a:pt x="246" y="322"/>
                  </a:lnTo>
                  <a:lnTo>
                    <a:pt x="238" y="319"/>
                  </a:lnTo>
                  <a:lnTo>
                    <a:pt x="225" y="319"/>
                  </a:lnTo>
                  <a:lnTo>
                    <a:pt x="230" y="314"/>
                  </a:lnTo>
                  <a:lnTo>
                    <a:pt x="235" y="314"/>
                  </a:lnTo>
                  <a:lnTo>
                    <a:pt x="235" y="311"/>
                  </a:lnTo>
                  <a:lnTo>
                    <a:pt x="235" y="309"/>
                  </a:lnTo>
                  <a:lnTo>
                    <a:pt x="230" y="309"/>
                  </a:lnTo>
                  <a:lnTo>
                    <a:pt x="235" y="303"/>
                  </a:lnTo>
                  <a:lnTo>
                    <a:pt x="238" y="303"/>
                  </a:lnTo>
                  <a:lnTo>
                    <a:pt x="246" y="303"/>
                  </a:lnTo>
                  <a:lnTo>
                    <a:pt x="238" y="301"/>
                  </a:lnTo>
                  <a:lnTo>
                    <a:pt x="246" y="301"/>
                  </a:lnTo>
                  <a:lnTo>
                    <a:pt x="251" y="295"/>
                  </a:lnTo>
                  <a:lnTo>
                    <a:pt x="256" y="287"/>
                  </a:lnTo>
                  <a:lnTo>
                    <a:pt x="256" y="282"/>
                  </a:lnTo>
                  <a:lnTo>
                    <a:pt x="256" y="277"/>
                  </a:lnTo>
                  <a:lnTo>
                    <a:pt x="256" y="274"/>
                  </a:lnTo>
                  <a:lnTo>
                    <a:pt x="251" y="266"/>
                  </a:lnTo>
                  <a:lnTo>
                    <a:pt x="251" y="266"/>
                  </a:lnTo>
                  <a:lnTo>
                    <a:pt x="251" y="266"/>
                  </a:lnTo>
                  <a:lnTo>
                    <a:pt x="251" y="266"/>
                  </a:lnTo>
                  <a:lnTo>
                    <a:pt x="251" y="266"/>
                  </a:lnTo>
                  <a:lnTo>
                    <a:pt x="251" y="266"/>
                  </a:lnTo>
                  <a:close/>
                  <a:moveTo>
                    <a:pt x="143" y="145"/>
                  </a:moveTo>
                  <a:lnTo>
                    <a:pt x="140" y="147"/>
                  </a:lnTo>
                  <a:lnTo>
                    <a:pt x="132" y="147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43" y="145"/>
                  </a:lnTo>
                  <a:close/>
                  <a:moveTo>
                    <a:pt x="64" y="113"/>
                  </a:moveTo>
                  <a:lnTo>
                    <a:pt x="61" y="108"/>
                  </a:lnTo>
                  <a:lnTo>
                    <a:pt x="56" y="103"/>
                  </a:lnTo>
                  <a:lnTo>
                    <a:pt x="56" y="110"/>
                  </a:lnTo>
                  <a:lnTo>
                    <a:pt x="53" y="110"/>
                  </a:lnTo>
                  <a:lnTo>
                    <a:pt x="45" y="110"/>
                  </a:lnTo>
                  <a:lnTo>
                    <a:pt x="51" y="113"/>
                  </a:lnTo>
                  <a:lnTo>
                    <a:pt x="56" y="118"/>
                  </a:lnTo>
                  <a:lnTo>
                    <a:pt x="53" y="118"/>
                  </a:lnTo>
                  <a:lnTo>
                    <a:pt x="61" y="121"/>
                  </a:lnTo>
                  <a:lnTo>
                    <a:pt x="64" y="121"/>
                  </a:lnTo>
                  <a:lnTo>
                    <a:pt x="64" y="126"/>
                  </a:lnTo>
                  <a:lnTo>
                    <a:pt x="72" y="121"/>
                  </a:lnTo>
                  <a:lnTo>
                    <a:pt x="72" y="118"/>
                  </a:lnTo>
                  <a:lnTo>
                    <a:pt x="64" y="118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64" y="113"/>
                  </a:lnTo>
                  <a:close/>
                  <a:moveTo>
                    <a:pt x="64" y="182"/>
                  </a:moveTo>
                  <a:lnTo>
                    <a:pt x="69" y="182"/>
                  </a:lnTo>
                  <a:lnTo>
                    <a:pt x="72" y="179"/>
                  </a:lnTo>
                  <a:lnTo>
                    <a:pt x="77" y="174"/>
                  </a:lnTo>
                  <a:lnTo>
                    <a:pt x="77" y="169"/>
                  </a:lnTo>
                  <a:lnTo>
                    <a:pt x="69" y="174"/>
                  </a:lnTo>
                  <a:lnTo>
                    <a:pt x="64" y="182"/>
                  </a:lnTo>
                  <a:lnTo>
                    <a:pt x="64" y="182"/>
                  </a:lnTo>
                  <a:lnTo>
                    <a:pt x="64" y="182"/>
                  </a:lnTo>
                  <a:lnTo>
                    <a:pt x="64" y="182"/>
                  </a:lnTo>
                  <a:lnTo>
                    <a:pt x="64" y="182"/>
                  </a:lnTo>
                  <a:lnTo>
                    <a:pt x="64" y="182"/>
                  </a:lnTo>
                  <a:close/>
                  <a:moveTo>
                    <a:pt x="87" y="171"/>
                  </a:moveTo>
                  <a:lnTo>
                    <a:pt x="87" y="169"/>
                  </a:lnTo>
                  <a:lnTo>
                    <a:pt x="82" y="163"/>
                  </a:lnTo>
                  <a:lnTo>
                    <a:pt x="87" y="171"/>
                  </a:lnTo>
                  <a:lnTo>
                    <a:pt x="87" y="171"/>
                  </a:lnTo>
                  <a:lnTo>
                    <a:pt x="87" y="171"/>
                  </a:lnTo>
                  <a:lnTo>
                    <a:pt x="87" y="171"/>
                  </a:lnTo>
                  <a:lnTo>
                    <a:pt x="87" y="171"/>
                  </a:lnTo>
                  <a:lnTo>
                    <a:pt x="87" y="171"/>
                  </a:lnTo>
                  <a:close/>
                  <a:moveTo>
                    <a:pt x="56" y="140"/>
                  </a:moveTo>
                  <a:lnTo>
                    <a:pt x="53" y="145"/>
                  </a:lnTo>
                  <a:lnTo>
                    <a:pt x="61" y="145"/>
                  </a:lnTo>
                  <a:lnTo>
                    <a:pt x="56" y="147"/>
                  </a:lnTo>
                  <a:lnTo>
                    <a:pt x="61" y="147"/>
                  </a:lnTo>
                  <a:lnTo>
                    <a:pt x="56" y="153"/>
                  </a:lnTo>
                  <a:lnTo>
                    <a:pt x="72" y="147"/>
                  </a:lnTo>
                  <a:lnTo>
                    <a:pt x="69" y="145"/>
                  </a:lnTo>
                  <a:lnTo>
                    <a:pt x="64" y="140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56" y="14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5130800" y="1928962"/>
              <a:ext cx="411163" cy="155575"/>
            </a:xfrm>
            <a:custGeom>
              <a:avLst/>
              <a:gdLst>
                <a:gd name="T0" fmla="*/ 32 w 259"/>
                <a:gd name="T1" fmla="*/ 29 h 98"/>
                <a:gd name="T2" fmla="*/ 40 w 259"/>
                <a:gd name="T3" fmla="*/ 29 h 98"/>
                <a:gd name="T4" fmla="*/ 56 w 259"/>
                <a:gd name="T5" fmla="*/ 26 h 98"/>
                <a:gd name="T6" fmla="*/ 66 w 259"/>
                <a:gd name="T7" fmla="*/ 29 h 98"/>
                <a:gd name="T8" fmla="*/ 51 w 259"/>
                <a:gd name="T9" fmla="*/ 40 h 98"/>
                <a:gd name="T10" fmla="*/ 29 w 259"/>
                <a:gd name="T11" fmla="*/ 47 h 98"/>
                <a:gd name="T12" fmla="*/ 8 w 259"/>
                <a:gd name="T13" fmla="*/ 47 h 98"/>
                <a:gd name="T14" fmla="*/ 29 w 259"/>
                <a:gd name="T15" fmla="*/ 53 h 98"/>
                <a:gd name="T16" fmla="*/ 48 w 259"/>
                <a:gd name="T17" fmla="*/ 53 h 98"/>
                <a:gd name="T18" fmla="*/ 61 w 259"/>
                <a:gd name="T19" fmla="*/ 55 h 98"/>
                <a:gd name="T20" fmla="*/ 51 w 259"/>
                <a:gd name="T21" fmla="*/ 63 h 98"/>
                <a:gd name="T22" fmla="*/ 61 w 259"/>
                <a:gd name="T23" fmla="*/ 63 h 98"/>
                <a:gd name="T24" fmla="*/ 48 w 259"/>
                <a:gd name="T25" fmla="*/ 71 h 98"/>
                <a:gd name="T26" fmla="*/ 32 w 259"/>
                <a:gd name="T27" fmla="*/ 74 h 98"/>
                <a:gd name="T28" fmla="*/ 51 w 259"/>
                <a:gd name="T29" fmla="*/ 82 h 98"/>
                <a:gd name="T30" fmla="*/ 66 w 259"/>
                <a:gd name="T31" fmla="*/ 82 h 98"/>
                <a:gd name="T32" fmla="*/ 74 w 259"/>
                <a:gd name="T33" fmla="*/ 87 h 98"/>
                <a:gd name="T34" fmla="*/ 82 w 259"/>
                <a:gd name="T35" fmla="*/ 87 h 98"/>
                <a:gd name="T36" fmla="*/ 119 w 259"/>
                <a:gd name="T37" fmla="*/ 98 h 98"/>
                <a:gd name="T38" fmla="*/ 146 w 259"/>
                <a:gd name="T39" fmla="*/ 87 h 98"/>
                <a:gd name="T40" fmla="*/ 164 w 259"/>
                <a:gd name="T41" fmla="*/ 82 h 98"/>
                <a:gd name="T42" fmla="*/ 188 w 259"/>
                <a:gd name="T43" fmla="*/ 79 h 98"/>
                <a:gd name="T44" fmla="*/ 228 w 259"/>
                <a:gd name="T45" fmla="*/ 63 h 98"/>
                <a:gd name="T46" fmla="*/ 235 w 259"/>
                <a:gd name="T47" fmla="*/ 53 h 98"/>
                <a:gd name="T48" fmla="*/ 249 w 259"/>
                <a:gd name="T49" fmla="*/ 47 h 98"/>
                <a:gd name="T50" fmla="*/ 243 w 259"/>
                <a:gd name="T51" fmla="*/ 45 h 98"/>
                <a:gd name="T52" fmla="*/ 259 w 259"/>
                <a:gd name="T53" fmla="*/ 45 h 98"/>
                <a:gd name="T54" fmla="*/ 259 w 259"/>
                <a:gd name="T55" fmla="*/ 37 h 98"/>
                <a:gd name="T56" fmla="*/ 259 w 259"/>
                <a:gd name="T57" fmla="*/ 29 h 98"/>
                <a:gd name="T58" fmla="*/ 235 w 259"/>
                <a:gd name="T59" fmla="*/ 29 h 98"/>
                <a:gd name="T60" fmla="*/ 235 w 259"/>
                <a:gd name="T61" fmla="*/ 18 h 98"/>
                <a:gd name="T62" fmla="*/ 233 w 259"/>
                <a:gd name="T63" fmla="*/ 5 h 98"/>
                <a:gd name="T64" fmla="*/ 228 w 259"/>
                <a:gd name="T65" fmla="*/ 3 h 98"/>
                <a:gd name="T66" fmla="*/ 214 w 259"/>
                <a:gd name="T67" fmla="*/ 3 h 98"/>
                <a:gd name="T68" fmla="*/ 198 w 259"/>
                <a:gd name="T69" fmla="*/ 0 h 98"/>
                <a:gd name="T70" fmla="*/ 180 w 259"/>
                <a:gd name="T71" fmla="*/ 5 h 98"/>
                <a:gd name="T72" fmla="*/ 156 w 259"/>
                <a:gd name="T73" fmla="*/ 5 h 98"/>
                <a:gd name="T74" fmla="*/ 154 w 259"/>
                <a:gd name="T75" fmla="*/ 26 h 98"/>
                <a:gd name="T76" fmla="*/ 135 w 259"/>
                <a:gd name="T77" fmla="*/ 11 h 98"/>
                <a:gd name="T78" fmla="*/ 122 w 259"/>
                <a:gd name="T79" fmla="*/ 21 h 98"/>
                <a:gd name="T80" fmla="*/ 103 w 259"/>
                <a:gd name="T81" fmla="*/ 11 h 98"/>
                <a:gd name="T82" fmla="*/ 95 w 259"/>
                <a:gd name="T83" fmla="*/ 26 h 98"/>
                <a:gd name="T84" fmla="*/ 85 w 259"/>
                <a:gd name="T85" fmla="*/ 29 h 98"/>
                <a:gd name="T86" fmla="*/ 77 w 259"/>
                <a:gd name="T87" fmla="*/ 34 h 98"/>
                <a:gd name="T88" fmla="*/ 66 w 259"/>
                <a:gd name="T89" fmla="*/ 21 h 98"/>
                <a:gd name="T90" fmla="*/ 74 w 259"/>
                <a:gd name="T91" fmla="*/ 13 h 98"/>
                <a:gd name="T92" fmla="*/ 66 w 259"/>
                <a:gd name="T93" fmla="*/ 5 h 98"/>
                <a:gd name="T94" fmla="*/ 43 w 259"/>
                <a:gd name="T95" fmla="*/ 0 h 98"/>
                <a:gd name="T96" fmla="*/ 48 w 259"/>
                <a:gd name="T97" fmla="*/ 5 h 98"/>
                <a:gd name="T98" fmla="*/ 51 w 259"/>
                <a:gd name="T99" fmla="*/ 18 h 98"/>
                <a:gd name="T100" fmla="*/ 40 w 259"/>
                <a:gd name="T101" fmla="*/ 13 h 98"/>
                <a:gd name="T102" fmla="*/ 32 w 259"/>
                <a:gd name="T103" fmla="*/ 5 h 98"/>
                <a:gd name="T104" fmla="*/ 29 w 259"/>
                <a:gd name="T105" fmla="*/ 13 h 98"/>
                <a:gd name="T106" fmla="*/ 29 w 259"/>
                <a:gd name="T107" fmla="*/ 18 h 98"/>
                <a:gd name="T108" fmla="*/ 29 w 259"/>
                <a:gd name="T109" fmla="*/ 21 h 98"/>
                <a:gd name="T110" fmla="*/ 22 w 259"/>
                <a:gd name="T111" fmla="*/ 21 h 98"/>
                <a:gd name="T112" fmla="*/ 14 w 259"/>
                <a:gd name="T113" fmla="*/ 26 h 98"/>
                <a:gd name="T114" fmla="*/ 0 w 259"/>
                <a:gd name="T115" fmla="*/ 29 h 98"/>
                <a:gd name="T116" fmla="*/ 14 w 259"/>
                <a:gd name="T117" fmla="*/ 3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9" h="98">
                  <a:moveTo>
                    <a:pt x="14" y="34"/>
                  </a:moveTo>
                  <a:lnTo>
                    <a:pt x="14" y="34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5" y="29"/>
                  </a:lnTo>
                  <a:lnTo>
                    <a:pt x="35" y="26"/>
                  </a:lnTo>
                  <a:lnTo>
                    <a:pt x="40" y="26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9"/>
                  </a:lnTo>
                  <a:lnTo>
                    <a:pt x="51" y="29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66" y="29"/>
                  </a:lnTo>
                  <a:lnTo>
                    <a:pt x="66" y="29"/>
                  </a:lnTo>
                  <a:lnTo>
                    <a:pt x="56" y="34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35" y="45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24" y="45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6" y="47"/>
                  </a:lnTo>
                  <a:lnTo>
                    <a:pt x="6" y="53"/>
                  </a:lnTo>
                  <a:lnTo>
                    <a:pt x="8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35" y="53"/>
                  </a:lnTo>
                  <a:lnTo>
                    <a:pt x="35" y="53"/>
                  </a:lnTo>
                  <a:lnTo>
                    <a:pt x="43" y="53"/>
                  </a:lnTo>
                  <a:lnTo>
                    <a:pt x="48" y="53"/>
                  </a:lnTo>
                  <a:lnTo>
                    <a:pt x="48" y="53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56" y="61"/>
                  </a:lnTo>
                  <a:lnTo>
                    <a:pt x="61" y="55"/>
                  </a:lnTo>
                  <a:lnTo>
                    <a:pt x="61" y="55"/>
                  </a:lnTo>
                  <a:lnTo>
                    <a:pt x="59" y="61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6" y="66"/>
                  </a:lnTo>
                  <a:lnTo>
                    <a:pt x="61" y="63"/>
                  </a:lnTo>
                  <a:lnTo>
                    <a:pt x="61" y="63"/>
                  </a:lnTo>
                  <a:lnTo>
                    <a:pt x="56" y="66"/>
                  </a:lnTo>
                  <a:lnTo>
                    <a:pt x="51" y="71"/>
                  </a:lnTo>
                  <a:lnTo>
                    <a:pt x="56" y="71"/>
                  </a:lnTo>
                  <a:lnTo>
                    <a:pt x="56" y="71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3" y="74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32" y="79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29" y="79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66" y="79"/>
                  </a:lnTo>
                  <a:lnTo>
                    <a:pt x="69" y="79"/>
                  </a:lnTo>
                  <a:lnTo>
                    <a:pt x="66" y="82"/>
                  </a:lnTo>
                  <a:lnTo>
                    <a:pt x="66" y="82"/>
                  </a:lnTo>
                  <a:lnTo>
                    <a:pt x="69" y="82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77" y="82"/>
                  </a:lnTo>
                  <a:lnTo>
                    <a:pt x="74" y="87"/>
                  </a:lnTo>
                  <a:lnTo>
                    <a:pt x="74" y="87"/>
                  </a:lnTo>
                  <a:lnTo>
                    <a:pt x="82" y="87"/>
                  </a:lnTo>
                  <a:lnTo>
                    <a:pt x="85" y="82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2" y="87"/>
                  </a:lnTo>
                  <a:lnTo>
                    <a:pt x="82" y="87"/>
                  </a:lnTo>
                  <a:lnTo>
                    <a:pt x="85" y="90"/>
                  </a:lnTo>
                  <a:lnTo>
                    <a:pt x="88" y="90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119" y="98"/>
                  </a:lnTo>
                  <a:lnTo>
                    <a:pt x="119" y="98"/>
                  </a:lnTo>
                  <a:lnTo>
                    <a:pt x="135" y="92"/>
                  </a:lnTo>
                  <a:lnTo>
                    <a:pt x="135" y="92"/>
                  </a:lnTo>
                  <a:lnTo>
                    <a:pt x="143" y="92"/>
                  </a:lnTo>
                  <a:lnTo>
                    <a:pt x="143" y="92"/>
                  </a:lnTo>
                  <a:lnTo>
                    <a:pt x="146" y="90"/>
                  </a:lnTo>
                  <a:lnTo>
                    <a:pt x="146" y="87"/>
                  </a:lnTo>
                  <a:lnTo>
                    <a:pt x="146" y="87"/>
                  </a:lnTo>
                  <a:lnTo>
                    <a:pt x="146" y="87"/>
                  </a:lnTo>
                  <a:lnTo>
                    <a:pt x="146" y="87"/>
                  </a:lnTo>
                  <a:lnTo>
                    <a:pt x="156" y="87"/>
                  </a:lnTo>
                  <a:lnTo>
                    <a:pt x="156" y="87"/>
                  </a:lnTo>
                  <a:lnTo>
                    <a:pt x="164" y="82"/>
                  </a:lnTo>
                  <a:lnTo>
                    <a:pt x="169" y="79"/>
                  </a:lnTo>
                  <a:lnTo>
                    <a:pt x="169" y="79"/>
                  </a:lnTo>
                  <a:lnTo>
                    <a:pt x="172" y="82"/>
                  </a:lnTo>
                  <a:lnTo>
                    <a:pt x="175" y="82"/>
                  </a:lnTo>
                  <a:lnTo>
                    <a:pt x="188" y="79"/>
                  </a:lnTo>
                  <a:lnTo>
                    <a:pt x="188" y="79"/>
                  </a:lnTo>
                  <a:lnTo>
                    <a:pt x="209" y="66"/>
                  </a:lnTo>
                  <a:lnTo>
                    <a:pt x="209" y="66"/>
                  </a:lnTo>
                  <a:lnTo>
                    <a:pt x="214" y="66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228" y="63"/>
                  </a:lnTo>
                  <a:lnTo>
                    <a:pt x="233" y="61"/>
                  </a:lnTo>
                  <a:lnTo>
                    <a:pt x="233" y="61"/>
                  </a:lnTo>
                  <a:lnTo>
                    <a:pt x="233" y="61"/>
                  </a:lnTo>
                  <a:lnTo>
                    <a:pt x="235" y="55"/>
                  </a:lnTo>
                  <a:lnTo>
                    <a:pt x="235" y="55"/>
                  </a:lnTo>
                  <a:lnTo>
                    <a:pt x="235" y="53"/>
                  </a:lnTo>
                  <a:lnTo>
                    <a:pt x="235" y="53"/>
                  </a:lnTo>
                  <a:lnTo>
                    <a:pt x="241" y="55"/>
                  </a:lnTo>
                  <a:lnTo>
                    <a:pt x="243" y="53"/>
                  </a:lnTo>
                  <a:lnTo>
                    <a:pt x="251" y="53"/>
                  </a:lnTo>
                  <a:lnTo>
                    <a:pt x="251" y="53"/>
                  </a:lnTo>
                  <a:lnTo>
                    <a:pt x="249" y="47"/>
                  </a:lnTo>
                  <a:lnTo>
                    <a:pt x="251" y="47"/>
                  </a:lnTo>
                  <a:lnTo>
                    <a:pt x="249" y="47"/>
                  </a:lnTo>
                  <a:lnTo>
                    <a:pt x="249" y="47"/>
                  </a:lnTo>
                  <a:lnTo>
                    <a:pt x="257" y="47"/>
                  </a:lnTo>
                  <a:lnTo>
                    <a:pt x="257" y="47"/>
                  </a:lnTo>
                  <a:lnTo>
                    <a:pt x="243" y="45"/>
                  </a:lnTo>
                  <a:lnTo>
                    <a:pt x="243" y="45"/>
                  </a:lnTo>
                  <a:lnTo>
                    <a:pt x="249" y="45"/>
                  </a:lnTo>
                  <a:lnTo>
                    <a:pt x="251" y="45"/>
                  </a:lnTo>
                  <a:lnTo>
                    <a:pt x="257" y="45"/>
                  </a:lnTo>
                  <a:lnTo>
                    <a:pt x="259" y="45"/>
                  </a:lnTo>
                  <a:lnTo>
                    <a:pt x="259" y="45"/>
                  </a:lnTo>
                  <a:lnTo>
                    <a:pt x="259" y="40"/>
                  </a:lnTo>
                  <a:lnTo>
                    <a:pt x="259" y="40"/>
                  </a:lnTo>
                  <a:lnTo>
                    <a:pt x="251" y="40"/>
                  </a:lnTo>
                  <a:lnTo>
                    <a:pt x="251" y="40"/>
                  </a:lnTo>
                  <a:lnTo>
                    <a:pt x="259" y="37"/>
                  </a:lnTo>
                  <a:lnTo>
                    <a:pt x="259" y="37"/>
                  </a:lnTo>
                  <a:lnTo>
                    <a:pt x="251" y="37"/>
                  </a:lnTo>
                  <a:lnTo>
                    <a:pt x="251" y="37"/>
                  </a:lnTo>
                  <a:lnTo>
                    <a:pt x="257" y="34"/>
                  </a:lnTo>
                  <a:lnTo>
                    <a:pt x="259" y="34"/>
                  </a:lnTo>
                  <a:lnTo>
                    <a:pt x="259" y="29"/>
                  </a:lnTo>
                  <a:lnTo>
                    <a:pt x="259" y="29"/>
                  </a:lnTo>
                  <a:lnTo>
                    <a:pt x="257" y="29"/>
                  </a:lnTo>
                  <a:lnTo>
                    <a:pt x="249" y="26"/>
                  </a:lnTo>
                  <a:lnTo>
                    <a:pt x="249" y="26"/>
                  </a:lnTo>
                  <a:lnTo>
                    <a:pt x="243" y="26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43" y="26"/>
                  </a:lnTo>
                  <a:lnTo>
                    <a:pt x="243" y="21"/>
                  </a:lnTo>
                  <a:lnTo>
                    <a:pt x="243" y="21"/>
                  </a:lnTo>
                  <a:lnTo>
                    <a:pt x="233" y="21"/>
                  </a:lnTo>
                  <a:lnTo>
                    <a:pt x="233" y="21"/>
                  </a:lnTo>
                  <a:lnTo>
                    <a:pt x="235" y="18"/>
                  </a:lnTo>
                  <a:lnTo>
                    <a:pt x="241" y="13"/>
                  </a:lnTo>
                  <a:lnTo>
                    <a:pt x="241" y="13"/>
                  </a:lnTo>
                  <a:lnTo>
                    <a:pt x="233" y="11"/>
                  </a:lnTo>
                  <a:lnTo>
                    <a:pt x="228" y="11"/>
                  </a:lnTo>
                  <a:lnTo>
                    <a:pt x="228" y="11"/>
                  </a:lnTo>
                  <a:lnTo>
                    <a:pt x="233" y="5"/>
                  </a:lnTo>
                  <a:lnTo>
                    <a:pt x="233" y="5"/>
                  </a:lnTo>
                  <a:lnTo>
                    <a:pt x="233" y="5"/>
                  </a:lnTo>
                  <a:lnTo>
                    <a:pt x="235" y="3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28" y="3"/>
                  </a:lnTo>
                  <a:lnTo>
                    <a:pt x="225" y="5"/>
                  </a:lnTo>
                  <a:lnTo>
                    <a:pt x="222" y="11"/>
                  </a:lnTo>
                  <a:lnTo>
                    <a:pt x="222" y="11"/>
                  </a:lnTo>
                  <a:lnTo>
                    <a:pt x="217" y="5"/>
                  </a:lnTo>
                  <a:lnTo>
                    <a:pt x="214" y="3"/>
                  </a:lnTo>
                  <a:lnTo>
                    <a:pt x="214" y="3"/>
                  </a:lnTo>
                  <a:lnTo>
                    <a:pt x="214" y="0"/>
                  </a:lnTo>
                  <a:lnTo>
                    <a:pt x="209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6" y="5"/>
                  </a:lnTo>
                  <a:lnTo>
                    <a:pt x="196" y="11"/>
                  </a:lnTo>
                  <a:lnTo>
                    <a:pt x="196" y="11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75" y="11"/>
                  </a:lnTo>
                  <a:lnTo>
                    <a:pt x="169" y="18"/>
                  </a:lnTo>
                  <a:lnTo>
                    <a:pt x="169" y="18"/>
                  </a:lnTo>
                  <a:lnTo>
                    <a:pt x="162" y="11"/>
                  </a:lnTo>
                  <a:lnTo>
                    <a:pt x="156" y="5"/>
                  </a:lnTo>
                  <a:lnTo>
                    <a:pt x="154" y="11"/>
                  </a:lnTo>
                  <a:lnTo>
                    <a:pt x="154" y="11"/>
                  </a:lnTo>
                  <a:lnTo>
                    <a:pt x="154" y="13"/>
                  </a:lnTo>
                  <a:lnTo>
                    <a:pt x="154" y="13"/>
                  </a:lnTo>
                  <a:lnTo>
                    <a:pt x="156" y="18"/>
                  </a:lnTo>
                  <a:lnTo>
                    <a:pt x="154" y="26"/>
                  </a:lnTo>
                  <a:lnTo>
                    <a:pt x="154" y="26"/>
                  </a:lnTo>
                  <a:lnTo>
                    <a:pt x="148" y="13"/>
                  </a:lnTo>
                  <a:lnTo>
                    <a:pt x="146" y="11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5" y="11"/>
                  </a:lnTo>
                  <a:lnTo>
                    <a:pt x="135" y="11"/>
                  </a:lnTo>
                  <a:lnTo>
                    <a:pt x="127" y="11"/>
                  </a:lnTo>
                  <a:lnTo>
                    <a:pt x="127" y="11"/>
                  </a:lnTo>
                  <a:lnTo>
                    <a:pt x="122" y="13"/>
                  </a:lnTo>
                  <a:lnTo>
                    <a:pt x="122" y="21"/>
                  </a:lnTo>
                  <a:lnTo>
                    <a:pt x="122" y="21"/>
                  </a:lnTo>
                  <a:lnTo>
                    <a:pt x="119" y="21"/>
                  </a:lnTo>
                  <a:lnTo>
                    <a:pt x="114" y="18"/>
                  </a:lnTo>
                  <a:lnTo>
                    <a:pt x="109" y="11"/>
                  </a:lnTo>
                  <a:lnTo>
                    <a:pt x="109" y="11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95" y="26"/>
                  </a:lnTo>
                  <a:lnTo>
                    <a:pt x="95" y="26"/>
                  </a:lnTo>
                  <a:lnTo>
                    <a:pt x="95" y="29"/>
                  </a:lnTo>
                  <a:lnTo>
                    <a:pt x="93" y="29"/>
                  </a:lnTo>
                  <a:lnTo>
                    <a:pt x="88" y="26"/>
                  </a:lnTo>
                  <a:lnTo>
                    <a:pt x="88" y="26"/>
                  </a:lnTo>
                  <a:lnTo>
                    <a:pt x="85" y="26"/>
                  </a:lnTo>
                  <a:lnTo>
                    <a:pt x="85" y="29"/>
                  </a:lnTo>
                  <a:lnTo>
                    <a:pt x="82" y="34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34"/>
                  </a:lnTo>
                  <a:lnTo>
                    <a:pt x="74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4" y="29"/>
                  </a:lnTo>
                  <a:lnTo>
                    <a:pt x="74" y="26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74" y="21"/>
                  </a:lnTo>
                  <a:lnTo>
                    <a:pt x="77" y="21"/>
                  </a:lnTo>
                  <a:lnTo>
                    <a:pt x="77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7" y="13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69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1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8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48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8" y="11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29" y="5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4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4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4" y="26"/>
                  </a:lnTo>
                  <a:lnTo>
                    <a:pt x="22" y="21"/>
                  </a:lnTo>
                  <a:lnTo>
                    <a:pt x="14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26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29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5567363" y="2511574"/>
              <a:ext cx="193675" cy="201612"/>
            </a:xfrm>
            <a:custGeom>
              <a:avLst/>
              <a:gdLst>
                <a:gd name="T0" fmla="*/ 114 w 122"/>
                <a:gd name="T1" fmla="*/ 40 h 127"/>
                <a:gd name="T2" fmla="*/ 108 w 122"/>
                <a:gd name="T3" fmla="*/ 37 h 127"/>
                <a:gd name="T4" fmla="*/ 106 w 122"/>
                <a:gd name="T5" fmla="*/ 34 h 127"/>
                <a:gd name="T6" fmla="*/ 98 w 122"/>
                <a:gd name="T7" fmla="*/ 29 h 127"/>
                <a:gd name="T8" fmla="*/ 95 w 122"/>
                <a:gd name="T9" fmla="*/ 34 h 127"/>
                <a:gd name="T10" fmla="*/ 87 w 122"/>
                <a:gd name="T11" fmla="*/ 37 h 127"/>
                <a:gd name="T12" fmla="*/ 71 w 122"/>
                <a:gd name="T13" fmla="*/ 26 h 127"/>
                <a:gd name="T14" fmla="*/ 79 w 122"/>
                <a:gd name="T15" fmla="*/ 19 h 127"/>
                <a:gd name="T16" fmla="*/ 87 w 122"/>
                <a:gd name="T17" fmla="*/ 19 h 127"/>
                <a:gd name="T18" fmla="*/ 95 w 122"/>
                <a:gd name="T19" fmla="*/ 8 h 127"/>
                <a:gd name="T20" fmla="*/ 106 w 122"/>
                <a:gd name="T21" fmla="*/ 0 h 127"/>
                <a:gd name="T22" fmla="*/ 87 w 122"/>
                <a:gd name="T23" fmla="*/ 0 h 127"/>
                <a:gd name="T24" fmla="*/ 82 w 122"/>
                <a:gd name="T25" fmla="*/ 3 h 127"/>
                <a:gd name="T26" fmla="*/ 66 w 122"/>
                <a:gd name="T27" fmla="*/ 3 h 127"/>
                <a:gd name="T28" fmla="*/ 63 w 122"/>
                <a:gd name="T29" fmla="*/ 13 h 127"/>
                <a:gd name="T30" fmla="*/ 61 w 122"/>
                <a:gd name="T31" fmla="*/ 19 h 127"/>
                <a:gd name="T32" fmla="*/ 53 w 122"/>
                <a:gd name="T33" fmla="*/ 19 h 127"/>
                <a:gd name="T34" fmla="*/ 66 w 122"/>
                <a:gd name="T35" fmla="*/ 21 h 127"/>
                <a:gd name="T36" fmla="*/ 63 w 122"/>
                <a:gd name="T37" fmla="*/ 26 h 127"/>
                <a:gd name="T38" fmla="*/ 61 w 122"/>
                <a:gd name="T39" fmla="*/ 34 h 127"/>
                <a:gd name="T40" fmla="*/ 48 w 122"/>
                <a:gd name="T41" fmla="*/ 34 h 127"/>
                <a:gd name="T42" fmla="*/ 40 w 122"/>
                <a:gd name="T43" fmla="*/ 37 h 127"/>
                <a:gd name="T44" fmla="*/ 29 w 122"/>
                <a:gd name="T45" fmla="*/ 29 h 127"/>
                <a:gd name="T46" fmla="*/ 19 w 122"/>
                <a:gd name="T47" fmla="*/ 34 h 127"/>
                <a:gd name="T48" fmla="*/ 19 w 122"/>
                <a:gd name="T49" fmla="*/ 40 h 127"/>
                <a:gd name="T50" fmla="*/ 21 w 122"/>
                <a:gd name="T51" fmla="*/ 45 h 127"/>
                <a:gd name="T52" fmla="*/ 29 w 122"/>
                <a:gd name="T53" fmla="*/ 48 h 127"/>
                <a:gd name="T54" fmla="*/ 21 w 122"/>
                <a:gd name="T55" fmla="*/ 53 h 127"/>
                <a:gd name="T56" fmla="*/ 11 w 122"/>
                <a:gd name="T57" fmla="*/ 61 h 127"/>
                <a:gd name="T58" fmla="*/ 11 w 122"/>
                <a:gd name="T59" fmla="*/ 63 h 127"/>
                <a:gd name="T60" fmla="*/ 19 w 122"/>
                <a:gd name="T61" fmla="*/ 63 h 127"/>
                <a:gd name="T62" fmla="*/ 45 w 122"/>
                <a:gd name="T63" fmla="*/ 66 h 127"/>
                <a:gd name="T64" fmla="*/ 29 w 122"/>
                <a:gd name="T65" fmla="*/ 74 h 127"/>
                <a:gd name="T66" fmla="*/ 29 w 122"/>
                <a:gd name="T67" fmla="*/ 82 h 127"/>
                <a:gd name="T68" fmla="*/ 13 w 122"/>
                <a:gd name="T69" fmla="*/ 90 h 127"/>
                <a:gd name="T70" fmla="*/ 19 w 122"/>
                <a:gd name="T71" fmla="*/ 95 h 127"/>
                <a:gd name="T72" fmla="*/ 13 w 122"/>
                <a:gd name="T73" fmla="*/ 100 h 127"/>
                <a:gd name="T74" fmla="*/ 3 w 122"/>
                <a:gd name="T75" fmla="*/ 100 h 127"/>
                <a:gd name="T76" fmla="*/ 0 w 122"/>
                <a:gd name="T77" fmla="*/ 108 h 127"/>
                <a:gd name="T78" fmla="*/ 13 w 122"/>
                <a:gd name="T79" fmla="*/ 106 h 127"/>
                <a:gd name="T80" fmla="*/ 0 w 122"/>
                <a:gd name="T81" fmla="*/ 116 h 127"/>
                <a:gd name="T82" fmla="*/ 3 w 122"/>
                <a:gd name="T83" fmla="*/ 122 h 127"/>
                <a:gd name="T84" fmla="*/ 19 w 122"/>
                <a:gd name="T85" fmla="*/ 116 h 127"/>
                <a:gd name="T86" fmla="*/ 3 w 122"/>
                <a:gd name="T87" fmla="*/ 124 h 127"/>
                <a:gd name="T88" fmla="*/ 13 w 122"/>
                <a:gd name="T89" fmla="*/ 122 h 127"/>
                <a:gd name="T90" fmla="*/ 13 w 122"/>
                <a:gd name="T91" fmla="*/ 127 h 127"/>
                <a:gd name="T92" fmla="*/ 29 w 122"/>
                <a:gd name="T93" fmla="*/ 127 h 127"/>
                <a:gd name="T94" fmla="*/ 48 w 122"/>
                <a:gd name="T95" fmla="*/ 124 h 127"/>
                <a:gd name="T96" fmla="*/ 56 w 122"/>
                <a:gd name="T97" fmla="*/ 116 h 127"/>
                <a:gd name="T98" fmla="*/ 71 w 122"/>
                <a:gd name="T99" fmla="*/ 114 h 127"/>
                <a:gd name="T100" fmla="*/ 87 w 122"/>
                <a:gd name="T101" fmla="*/ 106 h 127"/>
                <a:gd name="T102" fmla="*/ 95 w 122"/>
                <a:gd name="T103" fmla="*/ 100 h 127"/>
                <a:gd name="T104" fmla="*/ 98 w 122"/>
                <a:gd name="T105" fmla="*/ 106 h 127"/>
                <a:gd name="T106" fmla="*/ 108 w 122"/>
                <a:gd name="T107" fmla="*/ 100 h 127"/>
                <a:gd name="T108" fmla="*/ 108 w 122"/>
                <a:gd name="T109" fmla="*/ 98 h 127"/>
                <a:gd name="T110" fmla="*/ 116 w 122"/>
                <a:gd name="T111" fmla="*/ 87 h 127"/>
                <a:gd name="T112" fmla="*/ 116 w 122"/>
                <a:gd name="T113" fmla="*/ 63 h 127"/>
                <a:gd name="T114" fmla="*/ 122 w 122"/>
                <a:gd name="T115" fmla="*/ 61 h 127"/>
                <a:gd name="T116" fmla="*/ 114 w 122"/>
                <a:gd name="T117" fmla="*/ 45 h 127"/>
                <a:gd name="T118" fmla="*/ 116 w 122"/>
                <a:gd name="T119" fmla="*/ 40 h 127"/>
                <a:gd name="T120" fmla="*/ 116 w 122"/>
                <a:gd name="T121" fmla="*/ 40 h 127"/>
                <a:gd name="T122" fmla="*/ 116 w 122"/>
                <a:gd name="T123" fmla="*/ 4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2" h="127">
                  <a:moveTo>
                    <a:pt x="116" y="40"/>
                  </a:moveTo>
                  <a:lnTo>
                    <a:pt x="114" y="40"/>
                  </a:lnTo>
                  <a:lnTo>
                    <a:pt x="108" y="40"/>
                  </a:lnTo>
                  <a:lnTo>
                    <a:pt x="108" y="37"/>
                  </a:lnTo>
                  <a:lnTo>
                    <a:pt x="106" y="34"/>
                  </a:lnTo>
                  <a:lnTo>
                    <a:pt x="106" y="34"/>
                  </a:lnTo>
                  <a:lnTo>
                    <a:pt x="100" y="29"/>
                  </a:lnTo>
                  <a:lnTo>
                    <a:pt x="98" y="29"/>
                  </a:lnTo>
                  <a:lnTo>
                    <a:pt x="95" y="29"/>
                  </a:lnTo>
                  <a:lnTo>
                    <a:pt x="95" y="34"/>
                  </a:lnTo>
                  <a:lnTo>
                    <a:pt x="90" y="37"/>
                  </a:lnTo>
                  <a:lnTo>
                    <a:pt x="87" y="37"/>
                  </a:lnTo>
                  <a:lnTo>
                    <a:pt x="74" y="29"/>
                  </a:lnTo>
                  <a:lnTo>
                    <a:pt x="71" y="26"/>
                  </a:lnTo>
                  <a:lnTo>
                    <a:pt x="82" y="21"/>
                  </a:lnTo>
                  <a:lnTo>
                    <a:pt x="79" y="19"/>
                  </a:lnTo>
                  <a:lnTo>
                    <a:pt x="82" y="19"/>
                  </a:lnTo>
                  <a:lnTo>
                    <a:pt x="87" y="19"/>
                  </a:lnTo>
                  <a:lnTo>
                    <a:pt x="90" y="11"/>
                  </a:lnTo>
                  <a:lnTo>
                    <a:pt x="95" y="8"/>
                  </a:lnTo>
                  <a:lnTo>
                    <a:pt x="98" y="3"/>
                  </a:lnTo>
                  <a:lnTo>
                    <a:pt x="106" y="0"/>
                  </a:lnTo>
                  <a:lnTo>
                    <a:pt x="98" y="0"/>
                  </a:lnTo>
                  <a:lnTo>
                    <a:pt x="87" y="0"/>
                  </a:lnTo>
                  <a:lnTo>
                    <a:pt x="82" y="0"/>
                  </a:lnTo>
                  <a:lnTo>
                    <a:pt x="82" y="3"/>
                  </a:lnTo>
                  <a:lnTo>
                    <a:pt x="74" y="3"/>
                  </a:lnTo>
                  <a:lnTo>
                    <a:pt x="66" y="3"/>
                  </a:lnTo>
                  <a:lnTo>
                    <a:pt x="63" y="8"/>
                  </a:lnTo>
                  <a:lnTo>
                    <a:pt x="63" y="13"/>
                  </a:lnTo>
                  <a:lnTo>
                    <a:pt x="61" y="13"/>
                  </a:lnTo>
                  <a:lnTo>
                    <a:pt x="61" y="19"/>
                  </a:lnTo>
                  <a:lnTo>
                    <a:pt x="56" y="19"/>
                  </a:lnTo>
                  <a:lnTo>
                    <a:pt x="53" y="19"/>
                  </a:lnTo>
                  <a:lnTo>
                    <a:pt x="61" y="21"/>
                  </a:lnTo>
                  <a:lnTo>
                    <a:pt x="66" y="21"/>
                  </a:lnTo>
                  <a:lnTo>
                    <a:pt x="66" y="26"/>
                  </a:lnTo>
                  <a:lnTo>
                    <a:pt x="63" y="26"/>
                  </a:lnTo>
                  <a:lnTo>
                    <a:pt x="56" y="29"/>
                  </a:lnTo>
                  <a:lnTo>
                    <a:pt x="61" y="34"/>
                  </a:lnTo>
                  <a:lnTo>
                    <a:pt x="56" y="34"/>
                  </a:lnTo>
                  <a:lnTo>
                    <a:pt x="48" y="34"/>
                  </a:lnTo>
                  <a:lnTo>
                    <a:pt x="45" y="34"/>
                  </a:lnTo>
                  <a:lnTo>
                    <a:pt x="40" y="37"/>
                  </a:lnTo>
                  <a:lnTo>
                    <a:pt x="37" y="34"/>
                  </a:lnTo>
                  <a:lnTo>
                    <a:pt x="29" y="29"/>
                  </a:lnTo>
                  <a:lnTo>
                    <a:pt x="21" y="34"/>
                  </a:lnTo>
                  <a:lnTo>
                    <a:pt x="19" y="34"/>
                  </a:lnTo>
                  <a:lnTo>
                    <a:pt x="19" y="37"/>
                  </a:lnTo>
                  <a:lnTo>
                    <a:pt x="19" y="40"/>
                  </a:lnTo>
                  <a:lnTo>
                    <a:pt x="21" y="40"/>
                  </a:lnTo>
                  <a:lnTo>
                    <a:pt x="21" y="45"/>
                  </a:lnTo>
                  <a:lnTo>
                    <a:pt x="26" y="45"/>
                  </a:lnTo>
                  <a:lnTo>
                    <a:pt x="29" y="48"/>
                  </a:lnTo>
                  <a:lnTo>
                    <a:pt x="26" y="48"/>
                  </a:lnTo>
                  <a:lnTo>
                    <a:pt x="21" y="53"/>
                  </a:lnTo>
                  <a:lnTo>
                    <a:pt x="19" y="56"/>
                  </a:lnTo>
                  <a:lnTo>
                    <a:pt x="11" y="61"/>
                  </a:lnTo>
                  <a:lnTo>
                    <a:pt x="13" y="61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9" y="63"/>
                  </a:lnTo>
                  <a:lnTo>
                    <a:pt x="29" y="66"/>
                  </a:lnTo>
                  <a:lnTo>
                    <a:pt x="45" y="66"/>
                  </a:lnTo>
                  <a:lnTo>
                    <a:pt x="34" y="71"/>
                  </a:lnTo>
                  <a:lnTo>
                    <a:pt x="29" y="74"/>
                  </a:lnTo>
                  <a:lnTo>
                    <a:pt x="29" y="79"/>
                  </a:lnTo>
                  <a:lnTo>
                    <a:pt x="29" y="82"/>
                  </a:lnTo>
                  <a:lnTo>
                    <a:pt x="26" y="87"/>
                  </a:lnTo>
                  <a:lnTo>
                    <a:pt x="13" y="90"/>
                  </a:lnTo>
                  <a:lnTo>
                    <a:pt x="26" y="90"/>
                  </a:lnTo>
                  <a:lnTo>
                    <a:pt x="19" y="95"/>
                  </a:lnTo>
                  <a:lnTo>
                    <a:pt x="13" y="98"/>
                  </a:lnTo>
                  <a:lnTo>
                    <a:pt x="13" y="100"/>
                  </a:lnTo>
                  <a:lnTo>
                    <a:pt x="8" y="100"/>
                  </a:lnTo>
                  <a:lnTo>
                    <a:pt x="3" y="100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8" y="106"/>
                  </a:lnTo>
                  <a:lnTo>
                    <a:pt x="13" y="106"/>
                  </a:lnTo>
                  <a:lnTo>
                    <a:pt x="3" y="108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3" y="122"/>
                  </a:lnTo>
                  <a:lnTo>
                    <a:pt x="8" y="122"/>
                  </a:lnTo>
                  <a:lnTo>
                    <a:pt x="19" y="116"/>
                  </a:lnTo>
                  <a:lnTo>
                    <a:pt x="11" y="122"/>
                  </a:lnTo>
                  <a:lnTo>
                    <a:pt x="3" y="124"/>
                  </a:lnTo>
                  <a:lnTo>
                    <a:pt x="8" y="124"/>
                  </a:lnTo>
                  <a:lnTo>
                    <a:pt x="13" y="122"/>
                  </a:lnTo>
                  <a:lnTo>
                    <a:pt x="21" y="122"/>
                  </a:lnTo>
                  <a:lnTo>
                    <a:pt x="13" y="127"/>
                  </a:lnTo>
                  <a:lnTo>
                    <a:pt x="21" y="127"/>
                  </a:lnTo>
                  <a:lnTo>
                    <a:pt x="29" y="127"/>
                  </a:lnTo>
                  <a:lnTo>
                    <a:pt x="45" y="124"/>
                  </a:lnTo>
                  <a:lnTo>
                    <a:pt x="48" y="124"/>
                  </a:lnTo>
                  <a:lnTo>
                    <a:pt x="53" y="122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4" y="108"/>
                  </a:lnTo>
                  <a:lnTo>
                    <a:pt x="87" y="106"/>
                  </a:lnTo>
                  <a:lnTo>
                    <a:pt x="90" y="106"/>
                  </a:lnTo>
                  <a:lnTo>
                    <a:pt x="95" y="100"/>
                  </a:lnTo>
                  <a:lnTo>
                    <a:pt x="95" y="106"/>
                  </a:lnTo>
                  <a:lnTo>
                    <a:pt x="98" y="106"/>
                  </a:lnTo>
                  <a:lnTo>
                    <a:pt x="100" y="106"/>
                  </a:lnTo>
                  <a:lnTo>
                    <a:pt x="108" y="100"/>
                  </a:lnTo>
                  <a:lnTo>
                    <a:pt x="106" y="98"/>
                  </a:lnTo>
                  <a:lnTo>
                    <a:pt x="108" y="98"/>
                  </a:lnTo>
                  <a:lnTo>
                    <a:pt x="114" y="95"/>
                  </a:lnTo>
                  <a:lnTo>
                    <a:pt x="116" y="87"/>
                  </a:lnTo>
                  <a:lnTo>
                    <a:pt x="122" y="74"/>
                  </a:lnTo>
                  <a:lnTo>
                    <a:pt x="116" y="63"/>
                  </a:lnTo>
                  <a:lnTo>
                    <a:pt x="122" y="63"/>
                  </a:lnTo>
                  <a:lnTo>
                    <a:pt x="122" y="61"/>
                  </a:lnTo>
                  <a:lnTo>
                    <a:pt x="116" y="53"/>
                  </a:lnTo>
                  <a:lnTo>
                    <a:pt x="114" y="45"/>
                  </a:lnTo>
                  <a:lnTo>
                    <a:pt x="122" y="40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6" y="4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6985000" y="2667149"/>
              <a:ext cx="792163" cy="444500"/>
            </a:xfrm>
            <a:custGeom>
              <a:avLst/>
              <a:gdLst>
                <a:gd name="T0" fmla="*/ 186 w 189"/>
                <a:gd name="T1" fmla="*/ 43 h 106"/>
                <a:gd name="T2" fmla="*/ 185 w 189"/>
                <a:gd name="T3" fmla="*/ 37 h 106"/>
                <a:gd name="T4" fmla="*/ 173 w 189"/>
                <a:gd name="T5" fmla="*/ 33 h 106"/>
                <a:gd name="T6" fmla="*/ 162 w 189"/>
                <a:gd name="T7" fmla="*/ 29 h 106"/>
                <a:gd name="T8" fmla="*/ 149 w 189"/>
                <a:gd name="T9" fmla="*/ 29 h 106"/>
                <a:gd name="T10" fmla="*/ 139 w 189"/>
                <a:gd name="T11" fmla="*/ 26 h 106"/>
                <a:gd name="T12" fmla="*/ 130 w 189"/>
                <a:gd name="T13" fmla="*/ 16 h 106"/>
                <a:gd name="T14" fmla="*/ 123 w 189"/>
                <a:gd name="T15" fmla="*/ 9 h 106"/>
                <a:gd name="T16" fmla="*/ 118 w 189"/>
                <a:gd name="T17" fmla="*/ 0 h 106"/>
                <a:gd name="T18" fmla="*/ 102 w 189"/>
                <a:gd name="T19" fmla="*/ 0 h 106"/>
                <a:gd name="T20" fmla="*/ 89 w 189"/>
                <a:gd name="T21" fmla="*/ 4 h 106"/>
                <a:gd name="T22" fmla="*/ 85 w 189"/>
                <a:gd name="T23" fmla="*/ 14 h 106"/>
                <a:gd name="T24" fmla="*/ 73 w 189"/>
                <a:gd name="T25" fmla="*/ 13 h 106"/>
                <a:gd name="T26" fmla="*/ 65 w 189"/>
                <a:gd name="T27" fmla="*/ 10 h 106"/>
                <a:gd name="T28" fmla="*/ 53 w 189"/>
                <a:gd name="T29" fmla="*/ 10 h 106"/>
                <a:gd name="T30" fmla="*/ 34 w 189"/>
                <a:gd name="T31" fmla="*/ 6 h 106"/>
                <a:gd name="T32" fmla="*/ 13 w 189"/>
                <a:gd name="T33" fmla="*/ 10 h 106"/>
                <a:gd name="T34" fmla="*/ 19 w 189"/>
                <a:gd name="T35" fmla="*/ 20 h 106"/>
                <a:gd name="T36" fmla="*/ 6 w 189"/>
                <a:gd name="T37" fmla="*/ 36 h 106"/>
                <a:gd name="T38" fmla="*/ 7 w 189"/>
                <a:gd name="T39" fmla="*/ 43 h 106"/>
                <a:gd name="T40" fmla="*/ 1 w 189"/>
                <a:gd name="T41" fmla="*/ 49 h 106"/>
                <a:gd name="T42" fmla="*/ 9 w 189"/>
                <a:gd name="T43" fmla="*/ 57 h 106"/>
                <a:gd name="T44" fmla="*/ 24 w 189"/>
                <a:gd name="T45" fmla="*/ 59 h 106"/>
                <a:gd name="T46" fmla="*/ 37 w 189"/>
                <a:gd name="T47" fmla="*/ 59 h 106"/>
                <a:gd name="T48" fmla="*/ 50 w 189"/>
                <a:gd name="T49" fmla="*/ 53 h 106"/>
                <a:gd name="T50" fmla="*/ 63 w 189"/>
                <a:gd name="T51" fmla="*/ 56 h 106"/>
                <a:gd name="T52" fmla="*/ 72 w 189"/>
                <a:gd name="T53" fmla="*/ 59 h 106"/>
                <a:gd name="T54" fmla="*/ 80 w 189"/>
                <a:gd name="T55" fmla="*/ 67 h 106"/>
                <a:gd name="T56" fmla="*/ 85 w 189"/>
                <a:gd name="T57" fmla="*/ 77 h 106"/>
                <a:gd name="T58" fmla="*/ 77 w 189"/>
                <a:gd name="T59" fmla="*/ 77 h 106"/>
                <a:gd name="T60" fmla="*/ 72 w 189"/>
                <a:gd name="T61" fmla="*/ 90 h 106"/>
                <a:gd name="T62" fmla="*/ 77 w 189"/>
                <a:gd name="T63" fmla="*/ 93 h 106"/>
                <a:gd name="T64" fmla="*/ 83 w 189"/>
                <a:gd name="T65" fmla="*/ 92 h 106"/>
                <a:gd name="T66" fmla="*/ 89 w 189"/>
                <a:gd name="T67" fmla="*/ 86 h 106"/>
                <a:gd name="T68" fmla="*/ 102 w 189"/>
                <a:gd name="T69" fmla="*/ 76 h 106"/>
                <a:gd name="T70" fmla="*/ 106 w 189"/>
                <a:gd name="T71" fmla="*/ 73 h 106"/>
                <a:gd name="T72" fmla="*/ 105 w 189"/>
                <a:gd name="T73" fmla="*/ 77 h 106"/>
                <a:gd name="T74" fmla="*/ 113 w 189"/>
                <a:gd name="T75" fmla="*/ 83 h 106"/>
                <a:gd name="T76" fmla="*/ 126 w 189"/>
                <a:gd name="T77" fmla="*/ 85 h 106"/>
                <a:gd name="T78" fmla="*/ 115 w 189"/>
                <a:gd name="T79" fmla="*/ 93 h 106"/>
                <a:gd name="T80" fmla="*/ 128 w 189"/>
                <a:gd name="T81" fmla="*/ 100 h 106"/>
                <a:gd name="T82" fmla="*/ 136 w 189"/>
                <a:gd name="T83" fmla="*/ 102 h 106"/>
                <a:gd name="T84" fmla="*/ 148 w 189"/>
                <a:gd name="T85" fmla="*/ 96 h 106"/>
                <a:gd name="T86" fmla="*/ 158 w 189"/>
                <a:gd name="T87" fmla="*/ 95 h 106"/>
                <a:gd name="T88" fmla="*/ 149 w 189"/>
                <a:gd name="T89" fmla="*/ 93 h 106"/>
                <a:gd name="T90" fmla="*/ 142 w 189"/>
                <a:gd name="T91" fmla="*/ 93 h 106"/>
                <a:gd name="T92" fmla="*/ 135 w 189"/>
                <a:gd name="T93" fmla="*/ 87 h 106"/>
                <a:gd name="T94" fmla="*/ 130 w 189"/>
                <a:gd name="T95" fmla="*/ 83 h 106"/>
                <a:gd name="T96" fmla="*/ 133 w 189"/>
                <a:gd name="T97" fmla="*/ 82 h 106"/>
                <a:gd name="T98" fmla="*/ 138 w 189"/>
                <a:gd name="T99" fmla="*/ 85 h 106"/>
                <a:gd name="T100" fmla="*/ 143 w 189"/>
                <a:gd name="T101" fmla="*/ 80 h 106"/>
                <a:gd name="T102" fmla="*/ 152 w 189"/>
                <a:gd name="T103" fmla="*/ 76 h 106"/>
                <a:gd name="T104" fmla="*/ 165 w 189"/>
                <a:gd name="T105" fmla="*/ 72 h 106"/>
                <a:gd name="T106" fmla="*/ 172 w 189"/>
                <a:gd name="T107" fmla="*/ 66 h 106"/>
                <a:gd name="T108" fmla="*/ 182 w 189"/>
                <a:gd name="T109" fmla="*/ 60 h 106"/>
                <a:gd name="T110" fmla="*/ 188 w 189"/>
                <a:gd name="T111" fmla="*/ 5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9" h="106">
                  <a:moveTo>
                    <a:pt x="186" y="47"/>
                  </a:moveTo>
                  <a:cubicBezTo>
                    <a:pt x="189" y="47"/>
                    <a:pt x="189" y="47"/>
                    <a:pt x="189" y="47"/>
                  </a:cubicBezTo>
                  <a:cubicBezTo>
                    <a:pt x="188" y="46"/>
                    <a:pt x="188" y="46"/>
                    <a:pt x="188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5" y="44"/>
                    <a:pt x="185" y="44"/>
                    <a:pt x="185" y="44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9" y="42"/>
                    <a:pt x="189" y="42"/>
                    <a:pt x="189" y="42"/>
                  </a:cubicBezTo>
                  <a:cubicBezTo>
                    <a:pt x="188" y="40"/>
                    <a:pt x="188" y="40"/>
                    <a:pt x="188" y="40"/>
                  </a:cubicBezTo>
                  <a:cubicBezTo>
                    <a:pt x="188" y="39"/>
                    <a:pt x="188" y="39"/>
                    <a:pt x="188" y="39"/>
                  </a:cubicBezTo>
                  <a:cubicBezTo>
                    <a:pt x="188" y="37"/>
                    <a:pt x="188" y="37"/>
                    <a:pt x="188" y="37"/>
                  </a:cubicBezTo>
                  <a:cubicBezTo>
                    <a:pt x="186" y="37"/>
                    <a:pt x="186" y="37"/>
                    <a:pt x="186" y="37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2" y="36"/>
                    <a:pt x="182" y="36"/>
                    <a:pt x="182" y="36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8" y="33"/>
                    <a:pt x="178" y="33"/>
                    <a:pt x="178" y="33"/>
                  </a:cubicBezTo>
                  <a:cubicBezTo>
                    <a:pt x="176" y="33"/>
                    <a:pt x="176" y="33"/>
                    <a:pt x="176" y="33"/>
                  </a:cubicBezTo>
                  <a:cubicBezTo>
                    <a:pt x="173" y="33"/>
                    <a:pt x="173" y="33"/>
                    <a:pt x="173" y="33"/>
                  </a:cubicBezTo>
                  <a:cubicBezTo>
                    <a:pt x="171" y="31"/>
                    <a:pt x="171" y="31"/>
                    <a:pt x="171" y="31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2" y="30"/>
                    <a:pt x="162" y="30"/>
                    <a:pt x="162" y="30"/>
                  </a:cubicBezTo>
                  <a:cubicBezTo>
                    <a:pt x="162" y="29"/>
                    <a:pt x="162" y="29"/>
                    <a:pt x="162" y="29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58" y="26"/>
                    <a:pt x="158" y="26"/>
                    <a:pt x="158" y="26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53" y="27"/>
                    <a:pt x="153" y="27"/>
                    <a:pt x="153" y="27"/>
                  </a:cubicBezTo>
                  <a:cubicBezTo>
                    <a:pt x="149" y="29"/>
                    <a:pt x="149" y="29"/>
                    <a:pt x="149" y="29"/>
                  </a:cubicBezTo>
                  <a:cubicBezTo>
                    <a:pt x="146" y="27"/>
                    <a:pt x="146" y="27"/>
                    <a:pt x="146" y="27"/>
                  </a:cubicBezTo>
                  <a:cubicBezTo>
                    <a:pt x="145" y="26"/>
                    <a:pt x="145" y="26"/>
                    <a:pt x="145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0" y="26"/>
                    <a:pt x="140" y="26"/>
                    <a:pt x="140" y="26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38" y="24"/>
                    <a:pt x="138" y="24"/>
                    <a:pt x="138" y="24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35" y="17"/>
                    <a:pt x="135" y="17"/>
                    <a:pt x="135" y="17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6" y="16"/>
                    <a:pt x="126" y="16"/>
                    <a:pt x="126" y="16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3" y="11"/>
                    <a:pt x="123" y="11"/>
                    <a:pt x="123" y="11"/>
                  </a:cubicBezTo>
                  <a:cubicBezTo>
                    <a:pt x="122" y="10"/>
                    <a:pt x="122" y="10"/>
                    <a:pt x="122" y="1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5" y="9"/>
                    <a:pt x="125" y="9"/>
                    <a:pt x="125" y="9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19" y="1"/>
                    <a:pt x="119" y="1"/>
                    <a:pt x="119" y="1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6" y="1"/>
                    <a:pt x="106" y="1"/>
                    <a:pt x="106" y="1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6" y="76"/>
                    <a:pt x="86" y="76"/>
                    <a:pt x="86" y="7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87" y="79"/>
                    <a:pt x="87" y="79"/>
                    <a:pt x="87" y="79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7" y="93"/>
                    <a:pt x="77" y="93"/>
                    <a:pt x="77" y="93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5" y="93"/>
                    <a:pt x="85" y="93"/>
                    <a:pt x="85" y="93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5" y="90"/>
                    <a:pt x="85" y="90"/>
                    <a:pt x="85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9" y="86"/>
                    <a:pt x="89" y="86"/>
                    <a:pt x="89" y="86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9" y="87"/>
                    <a:pt x="89" y="87"/>
                    <a:pt x="89" y="87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94" y="85"/>
                    <a:pt x="100" y="84"/>
                    <a:pt x="101" y="83"/>
                  </a:cubicBezTo>
                  <a:cubicBezTo>
                    <a:pt x="101" y="82"/>
                    <a:pt x="101" y="80"/>
                    <a:pt x="101" y="76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2" y="74"/>
                    <a:pt x="102" y="74"/>
                    <a:pt x="102" y="74"/>
                  </a:cubicBezTo>
                  <a:cubicBezTo>
                    <a:pt x="103" y="74"/>
                    <a:pt x="103" y="74"/>
                    <a:pt x="103" y="74"/>
                  </a:cubicBezTo>
                  <a:cubicBezTo>
                    <a:pt x="103" y="76"/>
                    <a:pt x="103" y="76"/>
                    <a:pt x="103" y="76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6" y="76"/>
                    <a:pt x="106" y="76"/>
                    <a:pt x="106" y="76"/>
                  </a:cubicBezTo>
                  <a:cubicBezTo>
                    <a:pt x="106" y="73"/>
                    <a:pt x="106" y="73"/>
                    <a:pt x="106" y="73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09" y="76"/>
                    <a:pt x="109" y="76"/>
                    <a:pt x="109" y="76"/>
                  </a:cubicBezTo>
                  <a:cubicBezTo>
                    <a:pt x="110" y="77"/>
                    <a:pt x="110" y="77"/>
                    <a:pt x="110" y="77"/>
                  </a:cubicBezTo>
                  <a:cubicBezTo>
                    <a:pt x="109" y="77"/>
                    <a:pt x="109" y="77"/>
                    <a:pt x="109" y="77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105" y="77"/>
                    <a:pt x="105" y="77"/>
                    <a:pt x="105" y="77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9" y="80"/>
                    <a:pt x="109" y="80"/>
                    <a:pt x="109" y="80"/>
                  </a:cubicBezTo>
                  <a:cubicBezTo>
                    <a:pt x="110" y="82"/>
                    <a:pt x="110" y="82"/>
                    <a:pt x="110" y="82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9" y="83"/>
                    <a:pt x="119" y="83"/>
                    <a:pt x="119" y="83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25" y="83"/>
                    <a:pt x="125" y="83"/>
                    <a:pt x="125" y="83"/>
                  </a:cubicBezTo>
                  <a:cubicBezTo>
                    <a:pt x="126" y="83"/>
                    <a:pt x="126" y="83"/>
                    <a:pt x="126" y="83"/>
                  </a:cubicBezTo>
                  <a:cubicBezTo>
                    <a:pt x="126" y="85"/>
                    <a:pt x="126" y="85"/>
                    <a:pt x="126" y="85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6" y="87"/>
                    <a:pt x="126" y="87"/>
                    <a:pt x="126" y="87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19" y="89"/>
                    <a:pt x="119" y="89"/>
                    <a:pt x="119" y="89"/>
                  </a:cubicBezTo>
                  <a:cubicBezTo>
                    <a:pt x="116" y="92"/>
                    <a:pt x="116" y="92"/>
                    <a:pt x="116" y="92"/>
                  </a:cubicBezTo>
                  <a:cubicBezTo>
                    <a:pt x="115" y="93"/>
                    <a:pt x="115" y="93"/>
                    <a:pt x="115" y="93"/>
                  </a:cubicBezTo>
                  <a:cubicBezTo>
                    <a:pt x="116" y="93"/>
                    <a:pt x="116" y="93"/>
                    <a:pt x="116" y="93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20" y="93"/>
                    <a:pt x="120" y="93"/>
                    <a:pt x="120" y="93"/>
                  </a:cubicBezTo>
                  <a:cubicBezTo>
                    <a:pt x="125" y="96"/>
                    <a:pt x="125" y="96"/>
                    <a:pt x="125" y="96"/>
                  </a:cubicBezTo>
                  <a:cubicBezTo>
                    <a:pt x="126" y="97"/>
                    <a:pt x="126" y="97"/>
                    <a:pt x="126" y="97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6" y="103"/>
                    <a:pt x="126" y="103"/>
                    <a:pt x="126" y="103"/>
                  </a:cubicBezTo>
                  <a:cubicBezTo>
                    <a:pt x="125" y="103"/>
                    <a:pt x="125" y="103"/>
                    <a:pt x="125" y="103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30" y="106"/>
                    <a:pt x="130" y="106"/>
                    <a:pt x="130" y="106"/>
                  </a:cubicBezTo>
                  <a:cubicBezTo>
                    <a:pt x="135" y="105"/>
                    <a:pt x="135" y="105"/>
                    <a:pt x="135" y="105"/>
                  </a:cubicBezTo>
                  <a:cubicBezTo>
                    <a:pt x="136" y="102"/>
                    <a:pt x="136" y="102"/>
                    <a:pt x="136" y="102"/>
                  </a:cubicBezTo>
                  <a:cubicBezTo>
                    <a:pt x="139" y="100"/>
                    <a:pt x="139" y="100"/>
                    <a:pt x="139" y="100"/>
                  </a:cubicBezTo>
                  <a:cubicBezTo>
                    <a:pt x="142" y="100"/>
                    <a:pt x="142" y="100"/>
                    <a:pt x="142" y="100"/>
                  </a:cubicBezTo>
                  <a:cubicBezTo>
                    <a:pt x="145" y="99"/>
                    <a:pt x="145" y="99"/>
                    <a:pt x="145" y="99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51" y="97"/>
                    <a:pt x="151" y="97"/>
                    <a:pt x="151" y="97"/>
                  </a:cubicBezTo>
                  <a:cubicBezTo>
                    <a:pt x="155" y="97"/>
                    <a:pt x="155" y="97"/>
                    <a:pt x="155" y="97"/>
                  </a:cubicBezTo>
                  <a:cubicBezTo>
                    <a:pt x="156" y="97"/>
                    <a:pt x="156" y="97"/>
                    <a:pt x="156" y="97"/>
                  </a:cubicBezTo>
                  <a:cubicBezTo>
                    <a:pt x="158" y="96"/>
                    <a:pt x="158" y="96"/>
                    <a:pt x="158" y="96"/>
                  </a:cubicBezTo>
                  <a:cubicBezTo>
                    <a:pt x="158" y="95"/>
                    <a:pt x="158" y="95"/>
                    <a:pt x="158" y="95"/>
                  </a:cubicBezTo>
                  <a:cubicBezTo>
                    <a:pt x="159" y="93"/>
                    <a:pt x="159" y="93"/>
                    <a:pt x="159" y="93"/>
                  </a:cubicBezTo>
                  <a:cubicBezTo>
                    <a:pt x="156" y="92"/>
                    <a:pt x="156" y="92"/>
                    <a:pt x="156" y="92"/>
                  </a:cubicBezTo>
                  <a:cubicBezTo>
                    <a:pt x="153" y="92"/>
                    <a:pt x="153" y="92"/>
                    <a:pt x="153" y="92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49" y="93"/>
                    <a:pt x="149" y="93"/>
                    <a:pt x="149" y="93"/>
                  </a:cubicBezTo>
                  <a:cubicBezTo>
                    <a:pt x="148" y="93"/>
                    <a:pt x="148" y="93"/>
                    <a:pt x="148" y="93"/>
                  </a:cubicBezTo>
                  <a:cubicBezTo>
                    <a:pt x="145" y="92"/>
                    <a:pt x="145" y="92"/>
                    <a:pt x="145" y="92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6" y="95"/>
                    <a:pt x="146" y="95"/>
                    <a:pt x="146" y="95"/>
                  </a:cubicBezTo>
                  <a:cubicBezTo>
                    <a:pt x="143" y="93"/>
                    <a:pt x="143" y="93"/>
                    <a:pt x="143" y="93"/>
                  </a:cubicBezTo>
                  <a:cubicBezTo>
                    <a:pt x="142" y="93"/>
                    <a:pt x="142" y="93"/>
                    <a:pt x="142" y="93"/>
                  </a:cubicBezTo>
                  <a:cubicBezTo>
                    <a:pt x="142" y="92"/>
                    <a:pt x="142" y="92"/>
                    <a:pt x="142" y="92"/>
                  </a:cubicBezTo>
                  <a:cubicBezTo>
                    <a:pt x="142" y="90"/>
                    <a:pt x="142" y="90"/>
                    <a:pt x="142" y="90"/>
                  </a:cubicBezTo>
                  <a:cubicBezTo>
                    <a:pt x="139" y="89"/>
                    <a:pt x="139" y="89"/>
                    <a:pt x="139" y="89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6"/>
                    <a:pt x="138" y="86"/>
                    <a:pt x="138" y="86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2" y="85"/>
                    <a:pt x="132" y="85"/>
                    <a:pt x="132" y="85"/>
                  </a:cubicBezTo>
                  <a:cubicBezTo>
                    <a:pt x="130" y="83"/>
                    <a:pt x="130" y="83"/>
                    <a:pt x="130" y="83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6" y="82"/>
                    <a:pt x="126" y="82"/>
                    <a:pt x="126" y="82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3" y="83"/>
                    <a:pt x="133" y="83"/>
                    <a:pt x="133" y="83"/>
                  </a:cubicBezTo>
                  <a:cubicBezTo>
                    <a:pt x="133" y="82"/>
                    <a:pt x="133" y="82"/>
                    <a:pt x="133" y="82"/>
                  </a:cubicBezTo>
                  <a:cubicBezTo>
                    <a:pt x="135" y="83"/>
                    <a:pt x="135" y="83"/>
                    <a:pt x="135" y="83"/>
                  </a:cubicBezTo>
                  <a:cubicBezTo>
                    <a:pt x="135" y="85"/>
                    <a:pt x="135" y="85"/>
                    <a:pt x="135" y="85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6" y="82"/>
                    <a:pt x="136" y="82"/>
                    <a:pt x="136" y="82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8" y="85"/>
                    <a:pt x="138" y="85"/>
                    <a:pt x="138" y="85"/>
                  </a:cubicBezTo>
                  <a:cubicBezTo>
                    <a:pt x="139" y="85"/>
                    <a:pt x="139" y="85"/>
                    <a:pt x="139" y="85"/>
                  </a:cubicBezTo>
                  <a:cubicBezTo>
                    <a:pt x="139" y="82"/>
                    <a:pt x="139" y="82"/>
                    <a:pt x="139" y="82"/>
                  </a:cubicBezTo>
                  <a:cubicBezTo>
                    <a:pt x="142" y="80"/>
                    <a:pt x="142" y="80"/>
                    <a:pt x="142" y="80"/>
                  </a:cubicBezTo>
                  <a:cubicBezTo>
                    <a:pt x="142" y="79"/>
                    <a:pt x="142" y="79"/>
                    <a:pt x="142" y="79"/>
                  </a:cubicBezTo>
                  <a:cubicBezTo>
                    <a:pt x="143" y="79"/>
                    <a:pt x="143" y="79"/>
                    <a:pt x="143" y="79"/>
                  </a:cubicBezTo>
                  <a:cubicBezTo>
                    <a:pt x="143" y="80"/>
                    <a:pt x="143" y="80"/>
                    <a:pt x="143" y="80"/>
                  </a:cubicBezTo>
                  <a:cubicBezTo>
                    <a:pt x="140" y="83"/>
                    <a:pt x="140" y="83"/>
                    <a:pt x="140" y="83"/>
                  </a:cubicBezTo>
                  <a:cubicBezTo>
                    <a:pt x="143" y="82"/>
                    <a:pt x="143" y="82"/>
                    <a:pt x="143" y="82"/>
                  </a:cubicBezTo>
                  <a:cubicBezTo>
                    <a:pt x="145" y="80"/>
                    <a:pt x="145" y="80"/>
                    <a:pt x="145" y="80"/>
                  </a:cubicBezTo>
                  <a:cubicBezTo>
                    <a:pt x="146" y="77"/>
                    <a:pt x="146" y="77"/>
                    <a:pt x="146" y="77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5" y="74"/>
                    <a:pt x="155" y="74"/>
                    <a:pt x="155" y="74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59" y="76"/>
                    <a:pt x="159" y="76"/>
                    <a:pt x="159" y="76"/>
                  </a:cubicBezTo>
                  <a:cubicBezTo>
                    <a:pt x="161" y="73"/>
                    <a:pt x="161" y="73"/>
                    <a:pt x="161" y="73"/>
                  </a:cubicBezTo>
                  <a:cubicBezTo>
                    <a:pt x="163" y="72"/>
                    <a:pt x="163" y="72"/>
                    <a:pt x="163" y="72"/>
                  </a:cubicBezTo>
                  <a:cubicBezTo>
                    <a:pt x="165" y="72"/>
                    <a:pt x="165" y="72"/>
                    <a:pt x="165" y="72"/>
                  </a:cubicBezTo>
                  <a:cubicBezTo>
                    <a:pt x="166" y="70"/>
                    <a:pt x="166" y="70"/>
                    <a:pt x="166" y="70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72" y="70"/>
                    <a:pt x="172" y="70"/>
                    <a:pt x="172" y="70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73" y="67"/>
                    <a:pt x="173" y="67"/>
                    <a:pt x="173" y="67"/>
                  </a:cubicBezTo>
                  <a:cubicBezTo>
                    <a:pt x="172" y="66"/>
                    <a:pt x="172" y="66"/>
                    <a:pt x="172" y="66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5" y="63"/>
                    <a:pt x="175" y="63"/>
                    <a:pt x="175" y="63"/>
                  </a:cubicBezTo>
                  <a:cubicBezTo>
                    <a:pt x="178" y="60"/>
                    <a:pt x="178" y="60"/>
                    <a:pt x="178" y="60"/>
                  </a:cubicBezTo>
                  <a:cubicBezTo>
                    <a:pt x="179" y="60"/>
                    <a:pt x="179" y="60"/>
                    <a:pt x="179" y="60"/>
                  </a:cubicBezTo>
                  <a:cubicBezTo>
                    <a:pt x="181" y="60"/>
                    <a:pt x="181" y="60"/>
                    <a:pt x="181" y="60"/>
                  </a:cubicBezTo>
                  <a:cubicBezTo>
                    <a:pt x="182" y="60"/>
                    <a:pt x="182" y="60"/>
                    <a:pt x="182" y="60"/>
                  </a:cubicBezTo>
                  <a:cubicBezTo>
                    <a:pt x="185" y="60"/>
                    <a:pt x="185" y="60"/>
                    <a:pt x="185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8" y="59"/>
                    <a:pt x="188" y="59"/>
                    <a:pt x="188" y="59"/>
                  </a:cubicBezTo>
                  <a:cubicBezTo>
                    <a:pt x="189" y="57"/>
                    <a:pt x="189" y="57"/>
                    <a:pt x="189" y="57"/>
                  </a:cubicBezTo>
                  <a:cubicBezTo>
                    <a:pt x="189" y="54"/>
                    <a:pt x="189" y="54"/>
                    <a:pt x="189" y="54"/>
                  </a:cubicBezTo>
                  <a:cubicBezTo>
                    <a:pt x="188" y="53"/>
                    <a:pt x="188" y="53"/>
                    <a:pt x="188" y="53"/>
                  </a:cubicBezTo>
                  <a:cubicBezTo>
                    <a:pt x="189" y="53"/>
                    <a:pt x="189" y="53"/>
                    <a:pt x="189" y="53"/>
                  </a:cubicBezTo>
                  <a:cubicBezTo>
                    <a:pt x="188" y="52"/>
                    <a:pt x="188" y="52"/>
                    <a:pt x="188" y="52"/>
                  </a:cubicBezTo>
                  <a:cubicBezTo>
                    <a:pt x="185" y="50"/>
                    <a:pt x="185" y="50"/>
                    <a:pt x="185" y="50"/>
                  </a:cubicBezTo>
                  <a:cubicBezTo>
                    <a:pt x="185" y="49"/>
                    <a:pt x="185" y="49"/>
                    <a:pt x="185" y="49"/>
                  </a:cubicBezTo>
                  <a:lnTo>
                    <a:pt x="186" y="4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6845300" y="1752749"/>
              <a:ext cx="444500" cy="515937"/>
            </a:xfrm>
            <a:custGeom>
              <a:avLst/>
              <a:gdLst>
                <a:gd name="T0" fmla="*/ 272 w 280"/>
                <a:gd name="T1" fmla="*/ 238 h 325"/>
                <a:gd name="T2" fmla="*/ 280 w 280"/>
                <a:gd name="T3" fmla="*/ 225 h 325"/>
                <a:gd name="T4" fmla="*/ 238 w 280"/>
                <a:gd name="T5" fmla="*/ 198 h 325"/>
                <a:gd name="T6" fmla="*/ 251 w 280"/>
                <a:gd name="T7" fmla="*/ 177 h 325"/>
                <a:gd name="T8" fmla="*/ 238 w 280"/>
                <a:gd name="T9" fmla="*/ 166 h 325"/>
                <a:gd name="T10" fmla="*/ 228 w 280"/>
                <a:gd name="T11" fmla="*/ 158 h 325"/>
                <a:gd name="T12" fmla="*/ 225 w 280"/>
                <a:gd name="T13" fmla="*/ 148 h 325"/>
                <a:gd name="T14" fmla="*/ 225 w 280"/>
                <a:gd name="T15" fmla="*/ 137 h 325"/>
                <a:gd name="T16" fmla="*/ 220 w 280"/>
                <a:gd name="T17" fmla="*/ 114 h 325"/>
                <a:gd name="T18" fmla="*/ 204 w 280"/>
                <a:gd name="T19" fmla="*/ 90 h 325"/>
                <a:gd name="T20" fmla="*/ 220 w 280"/>
                <a:gd name="T21" fmla="*/ 77 h 325"/>
                <a:gd name="T22" fmla="*/ 193 w 280"/>
                <a:gd name="T23" fmla="*/ 58 h 325"/>
                <a:gd name="T24" fmla="*/ 177 w 280"/>
                <a:gd name="T25" fmla="*/ 50 h 325"/>
                <a:gd name="T26" fmla="*/ 183 w 280"/>
                <a:gd name="T27" fmla="*/ 42 h 325"/>
                <a:gd name="T28" fmla="*/ 177 w 280"/>
                <a:gd name="T29" fmla="*/ 34 h 325"/>
                <a:gd name="T30" fmla="*/ 191 w 280"/>
                <a:gd name="T31" fmla="*/ 26 h 325"/>
                <a:gd name="T32" fmla="*/ 185 w 280"/>
                <a:gd name="T33" fmla="*/ 11 h 325"/>
                <a:gd name="T34" fmla="*/ 156 w 280"/>
                <a:gd name="T35" fmla="*/ 0 h 325"/>
                <a:gd name="T36" fmla="*/ 143 w 280"/>
                <a:gd name="T37" fmla="*/ 3 h 325"/>
                <a:gd name="T38" fmla="*/ 117 w 280"/>
                <a:gd name="T39" fmla="*/ 11 h 325"/>
                <a:gd name="T40" fmla="*/ 114 w 280"/>
                <a:gd name="T41" fmla="*/ 34 h 325"/>
                <a:gd name="T42" fmla="*/ 103 w 280"/>
                <a:gd name="T43" fmla="*/ 37 h 325"/>
                <a:gd name="T44" fmla="*/ 88 w 280"/>
                <a:gd name="T45" fmla="*/ 42 h 325"/>
                <a:gd name="T46" fmla="*/ 61 w 280"/>
                <a:gd name="T47" fmla="*/ 42 h 325"/>
                <a:gd name="T48" fmla="*/ 19 w 280"/>
                <a:gd name="T49" fmla="*/ 26 h 325"/>
                <a:gd name="T50" fmla="*/ 8 w 280"/>
                <a:gd name="T51" fmla="*/ 26 h 325"/>
                <a:gd name="T52" fmla="*/ 37 w 280"/>
                <a:gd name="T53" fmla="*/ 45 h 325"/>
                <a:gd name="T54" fmla="*/ 64 w 280"/>
                <a:gd name="T55" fmla="*/ 61 h 325"/>
                <a:gd name="T56" fmla="*/ 64 w 280"/>
                <a:gd name="T57" fmla="*/ 71 h 325"/>
                <a:gd name="T58" fmla="*/ 72 w 280"/>
                <a:gd name="T59" fmla="*/ 85 h 325"/>
                <a:gd name="T60" fmla="*/ 77 w 280"/>
                <a:gd name="T61" fmla="*/ 95 h 325"/>
                <a:gd name="T62" fmla="*/ 77 w 280"/>
                <a:gd name="T63" fmla="*/ 106 h 325"/>
                <a:gd name="T64" fmla="*/ 88 w 280"/>
                <a:gd name="T65" fmla="*/ 129 h 325"/>
                <a:gd name="T66" fmla="*/ 98 w 280"/>
                <a:gd name="T67" fmla="*/ 132 h 325"/>
                <a:gd name="T68" fmla="*/ 117 w 280"/>
                <a:gd name="T69" fmla="*/ 140 h 325"/>
                <a:gd name="T70" fmla="*/ 122 w 280"/>
                <a:gd name="T71" fmla="*/ 151 h 325"/>
                <a:gd name="T72" fmla="*/ 122 w 280"/>
                <a:gd name="T73" fmla="*/ 164 h 325"/>
                <a:gd name="T74" fmla="*/ 98 w 280"/>
                <a:gd name="T75" fmla="*/ 172 h 325"/>
                <a:gd name="T76" fmla="*/ 77 w 280"/>
                <a:gd name="T77" fmla="*/ 185 h 325"/>
                <a:gd name="T78" fmla="*/ 64 w 280"/>
                <a:gd name="T79" fmla="*/ 198 h 325"/>
                <a:gd name="T80" fmla="*/ 59 w 280"/>
                <a:gd name="T81" fmla="*/ 201 h 325"/>
                <a:gd name="T82" fmla="*/ 45 w 280"/>
                <a:gd name="T83" fmla="*/ 211 h 325"/>
                <a:gd name="T84" fmla="*/ 35 w 280"/>
                <a:gd name="T85" fmla="*/ 217 h 325"/>
                <a:gd name="T86" fmla="*/ 29 w 280"/>
                <a:gd name="T87" fmla="*/ 225 h 325"/>
                <a:gd name="T88" fmla="*/ 29 w 280"/>
                <a:gd name="T89" fmla="*/ 246 h 325"/>
                <a:gd name="T90" fmla="*/ 43 w 280"/>
                <a:gd name="T91" fmla="*/ 269 h 325"/>
                <a:gd name="T92" fmla="*/ 37 w 280"/>
                <a:gd name="T93" fmla="*/ 280 h 325"/>
                <a:gd name="T94" fmla="*/ 37 w 280"/>
                <a:gd name="T95" fmla="*/ 296 h 325"/>
                <a:gd name="T96" fmla="*/ 51 w 280"/>
                <a:gd name="T97" fmla="*/ 298 h 325"/>
                <a:gd name="T98" fmla="*/ 72 w 280"/>
                <a:gd name="T99" fmla="*/ 312 h 325"/>
                <a:gd name="T100" fmla="*/ 80 w 280"/>
                <a:gd name="T101" fmla="*/ 314 h 325"/>
                <a:gd name="T102" fmla="*/ 80 w 280"/>
                <a:gd name="T103" fmla="*/ 325 h 325"/>
                <a:gd name="T104" fmla="*/ 111 w 280"/>
                <a:gd name="T105" fmla="*/ 317 h 325"/>
                <a:gd name="T106" fmla="*/ 122 w 280"/>
                <a:gd name="T107" fmla="*/ 314 h 325"/>
                <a:gd name="T108" fmla="*/ 148 w 280"/>
                <a:gd name="T109" fmla="*/ 306 h 325"/>
                <a:gd name="T110" fmla="*/ 151 w 280"/>
                <a:gd name="T111" fmla="*/ 306 h 325"/>
                <a:gd name="T112" fmla="*/ 159 w 280"/>
                <a:gd name="T113" fmla="*/ 304 h 325"/>
                <a:gd name="T114" fmla="*/ 172 w 280"/>
                <a:gd name="T115" fmla="*/ 304 h 325"/>
                <a:gd name="T116" fmla="*/ 191 w 280"/>
                <a:gd name="T117" fmla="*/ 304 h 325"/>
                <a:gd name="T118" fmla="*/ 217 w 280"/>
                <a:gd name="T119" fmla="*/ 288 h 325"/>
                <a:gd name="T120" fmla="*/ 235 w 280"/>
                <a:gd name="T121" fmla="*/ 272 h 325"/>
                <a:gd name="T122" fmla="*/ 235 w 280"/>
                <a:gd name="T123" fmla="*/ 27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0" h="325">
                  <a:moveTo>
                    <a:pt x="235" y="272"/>
                  </a:moveTo>
                  <a:lnTo>
                    <a:pt x="270" y="243"/>
                  </a:lnTo>
                  <a:lnTo>
                    <a:pt x="272" y="238"/>
                  </a:lnTo>
                  <a:lnTo>
                    <a:pt x="278" y="235"/>
                  </a:lnTo>
                  <a:lnTo>
                    <a:pt x="280" y="227"/>
                  </a:lnTo>
                  <a:lnTo>
                    <a:pt x="280" y="225"/>
                  </a:lnTo>
                  <a:lnTo>
                    <a:pt x="280" y="219"/>
                  </a:lnTo>
                  <a:lnTo>
                    <a:pt x="278" y="217"/>
                  </a:lnTo>
                  <a:lnTo>
                    <a:pt x="238" y="198"/>
                  </a:lnTo>
                  <a:lnTo>
                    <a:pt x="251" y="190"/>
                  </a:lnTo>
                  <a:lnTo>
                    <a:pt x="254" y="182"/>
                  </a:lnTo>
                  <a:lnTo>
                    <a:pt x="251" y="177"/>
                  </a:lnTo>
                  <a:lnTo>
                    <a:pt x="238" y="174"/>
                  </a:lnTo>
                  <a:lnTo>
                    <a:pt x="235" y="172"/>
                  </a:lnTo>
                  <a:lnTo>
                    <a:pt x="238" y="166"/>
                  </a:lnTo>
                  <a:lnTo>
                    <a:pt x="235" y="164"/>
                  </a:lnTo>
                  <a:lnTo>
                    <a:pt x="230" y="164"/>
                  </a:lnTo>
                  <a:lnTo>
                    <a:pt x="228" y="158"/>
                  </a:lnTo>
                  <a:lnTo>
                    <a:pt x="225" y="156"/>
                  </a:lnTo>
                  <a:lnTo>
                    <a:pt x="228" y="151"/>
                  </a:lnTo>
                  <a:lnTo>
                    <a:pt x="225" y="148"/>
                  </a:lnTo>
                  <a:lnTo>
                    <a:pt x="225" y="145"/>
                  </a:lnTo>
                  <a:lnTo>
                    <a:pt x="228" y="140"/>
                  </a:lnTo>
                  <a:lnTo>
                    <a:pt x="225" y="137"/>
                  </a:lnTo>
                  <a:lnTo>
                    <a:pt x="230" y="132"/>
                  </a:lnTo>
                  <a:lnTo>
                    <a:pt x="228" y="124"/>
                  </a:lnTo>
                  <a:lnTo>
                    <a:pt x="220" y="114"/>
                  </a:lnTo>
                  <a:lnTo>
                    <a:pt x="204" y="98"/>
                  </a:lnTo>
                  <a:lnTo>
                    <a:pt x="201" y="95"/>
                  </a:lnTo>
                  <a:lnTo>
                    <a:pt x="204" y="90"/>
                  </a:lnTo>
                  <a:lnTo>
                    <a:pt x="209" y="85"/>
                  </a:lnTo>
                  <a:lnTo>
                    <a:pt x="217" y="79"/>
                  </a:lnTo>
                  <a:lnTo>
                    <a:pt x="220" y="77"/>
                  </a:lnTo>
                  <a:lnTo>
                    <a:pt x="220" y="71"/>
                  </a:lnTo>
                  <a:lnTo>
                    <a:pt x="201" y="61"/>
                  </a:lnTo>
                  <a:lnTo>
                    <a:pt x="193" y="58"/>
                  </a:lnTo>
                  <a:lnTo>
                    <a:pt x="185" y="53"/>
                  </a:lnTo>
                  <a:lnTo>
                    <a:pt x="180" y="50"/>
                  </a:lnTo>
                  <a:lnTo>
                    <a:pt x="177" y="50"/>
                  </a:lnTo>
                  <a:lnTo>
                    <a:pt x="180" y="48"/>
                  </a:lnTo>
                  <a:lnTo>
                    <a:pt x="180" y="45"/>
                  </a:lnTo>
                  <a:lnTo>
                    <a:pt x="183" y="42"/>
                  </a:lnTo>
                  <a:lnTo>
                    <a:pt x="185" y="37"/>
                  </a:lnTo>
                  <a:lnTo>
                    <a:pt x="183" y="37"/>
                  </a:lnTo>
                  <a:lnTo>
                    <a:pt x="177" y="34"/>
                  </a:lnTo>
                  <a:lnTo>
                    <a:pt x="185" y="34"/>
                  </a:lnTo>
                  <a:lnTo>
                    <a:pt x="193" y="32"/>
                  </a:lnTo>
                  <a:lnTo>
                    <a:pt x="191" y="26"/>
                  </a:lnTo>
                  <a:lnTo>
                    <a:pt x="193" y="19"/>
                  </a:lnTo>
                  <a:lnTo>
                    <a:pt x="193" y="16"/>
                  </a:lnTo>
                  <a:lnTo>
                    <a:pt x="185" y="11"/>
                  </a:lnTo>
                  <a:lnTo>
                    <a:pt x="167" y="3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1" y="0"/>
                  </a:lnTo>
                  <a:lnTo>
                    <a:pt x="143" y="3"/>
                  </a:lnTo>
                  <a:lnTo>
                    <a:pt x="132" y="3"/>
                  </a:lnTo>
                  <a:lnTo>
                    <a:pt x="125" y="3"/>
                  </a:lnTo>
                  <a:lnTo>
                    <a:pt x="117" y="11"/>
                  </a:lnTo>
                  <a:lnTo>
                    <a:pt x="114" y="19"/>
                  </a:lnTo>
                  <a:lnTo>
                    <a:pt x="114" y="32"/>
                  </a:lnTo>
                  <a:lnTo>
                    <a:pt x="114" y="34"/>
                  </a:lnTo>
                  <a:lnTo>
                    <a:pt x="111" y="34"/>
                  </a:lnTo>
                  <a:lnTo>
                    <a:pt x="106" y="34"/>
                  </a:lnTo>
                  <a:lnTo>
                    <a:pt x="103" y="37"/>
                  </a:lnTo>
                  <a:lnTo>
                    <a:pt x="98" y="42"/>
                  </a:lnTo>
                  <a:lnTo>
                    <a:pt x="90" y="42"/>
                  </a:lnTo>
                  <a:lnTo>
                    <a:pt x="88" y="42"/>
                  </a:lnTo>
                  <a:lnTo>
                    <a:pt x="80" y="37"/>
                  </a:lnTo>
                  <a:lnTo>
                    <a:pt x="72" y="37"/>
                  </a:lnTo>
                  <a:lnTo>
                    <a:pt x="61" y="42"/>
                  </a:lnTo>
                  <a:lnTo>
                    <a:pt x="45" y="42"/>
                  </a:lnTo>
                  <a:lnTo>
                    <a:pt x="35" y="34"/>
                  </a:lnTo>
                  <a:lnTo>
                    <a:pt x="19" y="26"/>
                  </a:lnTo>
                  <a:lnTo>
                    <a:pt x="11" y="24"/>
                  </a:lnTo>
                  <a:lnTo>
                    <a:pt x="3" y="26"/>
                  </a:lnTo>
                  <a:lnTo>
                    <a:pt x="8" y="26"/>
                  </a:lnTo>
                  <a:lnTo>
                    <a:pt x="0" y="32"/>
                  </a:lnTo>
                  <a:lnTo>
                    <a:pt x="11" y="32"/>
                  </a:lnTo>
                  <a:lnTo>
                    <a:pt x="37" y="45"/>
                  </a:lnTo>
                  <a:lnTo>
                    <a:pt x="53" y="53"/>
                  </a:lnTo>
                  <a:lnTo>
                    <a:pt x="59" y="58"/>
                  </a:lnTo>
                  <a:lnTo>
                    <a:pt x="64" y="61"/>
                  </a:lnTo>
                  <a:lnTo>
                    <a:pt x="69" y="63"/>
                  </a:lnTo>
                  <a:lnTo>
                    <a:pt x="64" y="69"/>
                  </a:lnTo>
                  <a:lnTo>
                    <a:pt x="64" y="71"/>
                  </a:lnTo>
                  <a:lnTo>
                    <a:pt x="69" y="79"/>
                  </a:lnTo>
                  <a:lnTo>
                    <a:pt x="72" y="79"/>
                  </a:lnTo>
                  <a:lnTo>
                    <a:pt x="72" y="85"/>
                  </a:lnTo>
                  <a:lnTo>
                    <a:pt x="72" y="87"/>
                  </a:lnTo>
                  <a:lnTo>
                    <a:pt x="72" y="90"/>
                  </a:lnTo>
                  <a:lnTo>
                    <a:pt x="77" y="95"/>
                  </a:lnTo>
                  <a:lnTo>
                    <a:pt x="80" y="98"/>
                  </a:lnTo>
                  <a:lnTo>
                    <a:pt x="77" y="103"/>
                  </a:lnTo>
                  <a:lnTo>
                    <a:pt x="77" y="106"/>
                  </a:lnTo>
                  <a:lnTo>
                    <a:pt x="77" y="114"/>
                  </a:lnTo>
                  <a:lnTo>
                    <a:pt x="77" y="116"/>
                  </a:lnTo>
                  <a:lnTo>
                    <a:pt x="88" y="129"/>
                  </a:lnTo>
                  <a:lnTo>
                    <a:pt x="88" y="129"/>
                  </a:lnTo>
                  <a:lnTo>
                    <a:pt x="90" y="132"/>
                  </a:lnTo>
                  <a:lnTo>
                    <a:pt x="98" y="132"/>
                  </a:lnTo>
                  <a:lnTo>
                    <a:pt x="103" y="137"/>
                  </a:lnTo>
                  <a:lnTo>
                    <a:pt x="106" y="137"/>
                  </a:lnTo>
                  <a:lnTo>
                    <a:pt x="117" y="140"/>
                  </a:lnTo>
                  <a:lnTo>
                    <a:pt x="117" y="145"/>
                  </a:lnTo>
                  <a:lnTo>
                    <a:pt x="117" y="151"/>
                  </a:lnTo>
                  <a:lnTo>
                    <a:pt x="122" y="151"/>
                  </a:lnTo>
                  <a:lnTo>
                    <a:pt x="125" y="156"/>
                  </a:lnTo>
                  <a:lnTo>
                    <a:pt x="117" y="158"/>
                  </a:lnTo>
                  <a:lnTo>
                    <a:pt x="122" y="164"/>
                  </a:lnTo>
                  <a:lnTo>
                    <a:pt x="114" y="158"/>
                  </a:lnTo>
                  <a:lnTo>
                    <a:pt x="106" y="164"/>
                  </a:lnTo>
                  <a:lnTo>
                    <a:pt x="98" y="172"/>
                  </a:lnTo>
                  <a:lnTo>
                    <a:pt x="85" y="182"/>
                  </a:lnTo>
                  <a:lnTo>
                    <a:pt x="80" y="185"/>
                  </a:lnTo>
                  <a:lnTo>
                    <a:pt x="77" y="185"/>
                  </a:lnTo>
                  <a:lnTo>
                    <a:pt x="77" y="190"/>
                  </a:lnTo>
                  <a:lnTo>
                    <a:pt x="69" y="193"/>
                  </a:lnTo>
                  <a:lnTo>
                    <a:pt x="64" y="198"/>
                  </a:lnTo>
                  <a:lnTo>
                    <a:pt x="64" y="201"/>
                  </a:lnTo>
                  <a:lnTo>
                    <a:pt x="61" y="201"/>
                  </a:lnTo>
                  <a:lnTo>
                    <a:pt x="59" y="201"/>
                  </a:lnTo>
                  <a:lnTo>
                    <a:pt x="53" y="203"/>
                  </a:lnTo>
                  <a:lnTo>
                    <a:pt x="53" y="209"/>
                  </a:lnTo>
                  <a:lnTo>
                    <a:pt x="45" y="211"/>
                  </a:lnTo>
                  <a:lnTo>
                    <a:pt x="37" y="211"/>
                  </a:lnTo>
                  <a:lnTo>
                    <a:pt x="35" y="211"/>
                  </a:lnTo>
                  <a:lnTo>
                    <a:pt x="35" y="217"/>
                  </a:lnTo>
                  <a:lnTo>
                    <a:pt x="37" y="219"/>
                  </a:lnTo>
                  <a:lnTo>
                    <a:pt x="35" y="219"/>
                  </a:lnTo>
                  <a:lnTo>
                    <a:pt x="29" y="225"/>
                  </a:lnTo>
                  <a:lnTo>
                    <a:pt x="24" y="230"/>
                  </a:lnTo>
                  <a:lnTo>
                    <a:pt x="29" y="238"/>
                  </a:lnTo>
                  <a:lnTo>
                    <a:pt x="29" y="246"/>
                  </a:lnTo>
                  <a:lnTo>
                    <a:pt x="29" y="251"/>
                  </a:lnTo>
                  <a:lnTo>
                    <a:pt x="35" y="261"/>
                  </a:lnTo>
                  <a:lnTo>
                    <a:pt x="43" y="269"/>
                  </a:lnTo>
                  <a:lnTo>
                    <a:pt x="37" y="269"/>
                  </a:lnTo>
                  <a:lnTo>
                    <a:pt x="37" y="272"/>
                  </a:lnTo>
                  <a:lnTo>
                    <a:pt x="37" y="280"/>
                  </a:lnTo>
                  <a:lnTo>
                    <a:pt x="35" y="285"/>
                  </a:lnTo>
                  <a:lnTo>
                    <a:pt x="37" y="288"/>
                  </a:lnTo>
                  <a:lnTo>
                    <a:pt x="37" y="296"/>
                  </a:lnTo>
                  <a:lnTo>
                    <a:pt x="43" y="298"/>
                  </a:lnTo>
                  <a:lnTo>
                    <a:pt x="45" y="298"/>
                  </a:lnTo>
                  <a:lnTo>
                    <a:pt x="51" y="298"/>
                  </a:lnTo>
                  <a:lnTo>
                    <a:pt x="61" y="304"/>
                  </a:lnTo>
                  <a:lnTo>
                    <a:pt x="69" y="306"/>
                  </a:lnTo>
                  <a:lnTo>
                    <a:pt x="72" y="312"/>
                  </a:lnTo>
                  <a:lnTo>
                    <a:pt x="80" y="306"/>
                  </a:lnTo>
                  <a:lnTo>
                    <a:pt x="77" y="312"/>
                  </a:lnTo>
                  <a:lnTo>
                    <a:pt x="80" y="314"/>
                  </a:lnTo>
                  <a:lnTo>
                    <a:pt x="88" y="317"/>
                  </a:lnTo>
                  <a:lnTo>
                    <a:pt x="85" y="317"/>
                  </a:lnTo>
                  <a:lnTo>
                    <a:pt x="80" y="325"/>
                  </a:lnTo>
                  <a:lnTo>
                    <a:pt x="88" y="322"/>
                  </a:lnTo>
                  <a:lnTo>
                    <a:pt x="98" y="317"/>
                  </a:lnTo>
                  <a:lnTo>
                    <a:pt x="111" y="317"/>
                  </a:lnTo>
                  <a:lnTo>
                    <a:pt x="114" y="317"/>
                  </a:lnTo>
                  <a:lnTo>
                    <a:pt x="117" y="317"/>
                  </a:lnTo>
                  <a:lnTo>
                    <a:pt x="122" y="314"/>
                  </a:lnTo>
                  <a:lnTo>
                    <a:pt x="130" y="312"/>
                  </a:lnTo>
                  <a:lnTo>
                    <a:pt x="140" y="312"/>
                  </a:lnTo>
                  <a:lnTo>
                    <a:pt x="148" y="306"/>
                  </a:lnTo>
                  <a:lnTo>
                    <a:pt x="148" y="312"/>
                  </a:lnTo>
                  <a:lnTo>
                    <a:pt x="151" y="312"/>
                  </a:lnTo>
                  <a:lnTo>
                    <a:pt x="151" y="306"/>
                  </a:lnTo>
                  <a:lnTo>
                    <a:pt x="156" y="306"/>
                  </a:lnTo>
                  <a:lnTo>
                    <a:pt x="156" y="304"/>
                  </a:lnTo>
                  <a:lnTo>
                    <a:pt x="159" y="304"/>
                  </a:lnTo>
                  <a:lnTo>
                    <a:pt x="164" y="306"/>
                  </a:lnTo>
                  <a:lnTo>
                    <a:pt x="167" y="304"/>
                  </a:lnTo>
                  <a:lnTo>
                    <a:pt x="172" y="304"/>
                  </a:lnTo>
                  <a:lnTo>
                    <a:pt x="183" y="298"/>
                  </a:lnTo>
                  <a:lnTo>
                    <a:pt x="185" y="298"/>
                  </a:lnTo>
                  <a:lnTo>
                    <a:pt x="191" y="304"/>
                  </a:lnTo>
                  <a:lnTo>
                    <a:pt x="193" y="304"/>
                  </a:lnTo>
                  <a:lnTo>
                    <a:pt x="201" y="298"/>
                  </a:lnTo>
                  <a:lnTo>
                    <a:pt x="217" y="288"/>
                  </a:lnTo>
                  <a:lnTo>
                    <a:pt x="235" y="272"/>
                  </a:lnTo>
                  <a:lnTo>
                    <a:pt x="235" y="272"/>
                  </a:lnTo>
                  <a:lnTo>
                    <a:pt x="235" y="272"/>
                  </a:lnTo>
                  <a:lnTo>
                    <a:pt x="235" y="272"/>
                  </a:lnTo>
                  <a:lnTo>
                    <a:pt x="235" y="272"/>
                  </a:lnTo>
                  <a:lnTo>
                    <a:pt x="235" y="27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" name="Freeform 36"/>
            <p:cNvSpPr>
              <a:spLocks noEditPoints="1"/>
            </p:cNvSpPr>
            <p:nvPr/>
          </p:nvSpPr>
          <p:spPr bwMode="auto">
            <a:xfrm>
              <a:off x="6246813" y="1698774"/>
              <a:ext cx="960438" cy="661987"/>
            </a:xfrm>
            <a:custGeom>
              <a:avLst/>
              <a:gdLst>
                <a:gd name="T0" fmla="*/ 180 w 229"/>
                <a:gd name="T1" fmla="*/ 29 h 158"/>
                <a:gd name="T2" fmla="*/ 200 w 229"/>
                <a:gd name="T3" fmla="*/ 13 h 158"/>
                <a:gd name="T4" fmla="*/ 219 w 229"/>
                <a:gd name="T5" fmla="*/ 22 h 158"/>
                <a:gd name="T6" fmla="*/ 215 w 229"/>
                <a:gd name="T7" fmla="*/ 13 h 158"/>
                <a:gd name="T8" fmla="*/ 222 w 229"/>
                <a:gd name="T9" fmla="*/ 6 h 158"/>
                <a:gd name="T10" fmla="*/ 206 w 229"/>
                <a:gd name="T11" fmla="*/ 9 h 158"/>
                <a:gd name="T12" fmla="*/ 195 w 229"/>
                <a:gd name="T13" fmla="*/ 3 h 158"/>
                <a:gd name="T14" fmla="*/ 190 w 229"/>
                <a:gd name="T15" fmla="*/ 7 h 158"/>
                <a:gd name="T16" fmla="*/ 180 w 229"/>
                <a:gd name="T17" fmla="*/ 9 h 158"/>
                <a:gd name="T18" fmla="*/ 175 w 229"/>
                <a:gd name="T19" fmla="*/ 3 h 158"/>
                <a:gd name="T20" fmla="*/ 165 w 229"/>
                <a:gd name="T21" fmla="*/ 13 h 158"/>
                <a:gd name="T22" fmla="*/ 152 w 229"/>
                <a:gd name="T23" fmla="*/ 10 h 158"/>
                <a:gd name="T24" fmla="*/ 144 w 229"/>
                <a:gd name="T25" fmla="*/ 14 h 158"/>
                <a:gd name="T26" fmla="*/ 134 w 229"/>
                <a:gd name="T27" fmla="*/ 22 h 158"/>
                <a:gd name="T28" fmla="*/ 127 w 229"/>
                <a:gd name="T29" fmla="*/ 17 h 158"/>
                <a:gd name="T30" fmla="*/ 119 w 229"/>
                <a:gd name="T31" fmla="*/ 22 h 158"/>
                <a:gd name="T32" fmla="*/ 106 w 229"/>
                <a:gd name="T33" fmla="*/ 30 h 158"/>
                <a:gd name="T34" fmla="*/ 106 w 229"/>
                <a:gd name="T35" fmla="*/ 37 h 158"/>
                <a:gd name="T36" fmla="*/ 100 w 229"/>
                <a:gd name="T37" fmla="*/ 37 h 158"/>
                <a:gd name="T38" fmla="*/ 94 w 229"/>
                <a:gd name="T39" fmla="*/ 40 h 158"/>
                <a:gd name="T40" fmla="*/ 87 w 229"/>
                <a:gd name="T41" fmla="*/ 45 h 158"/>
                <a:gd name="T42" fmla="*/ 87 w 229"/>
                <a:gd name="T43" fmla="*/ 47 h 158"/>
                <a:gd name="T44" fmla="*/ 79 w 229"/>
                <a:gd name="T45" fmla="*/ 55 h 158"/>
                <a:gd name="T46" fmla="*/ 79 w 229"/>
                <a:gd name="T47" fmla="*/ 57 h 158"/>
                <a:gd name="T48" fmla="*/ 70 w 229"/>
                <a:gd name="T49" fmla="*/ 68 h 158"/>
                <a:gd name="T50" fmla="*/ 61 w 229"/>
                <a:gd name="T51" fmla="*/ 75 h 158"/>
                <a:gd name="T52" fmla="*/ 57 w 229"/>
                <a:gd name="T53" fmla="*/ 76 h 158"/>
                <a:gd name="T54" fmla="*/ 48 w 229"/>
                <a:gd name="T55" fmla="*/ 86 h 158"/>
                <a:gd name="T56" fmla="*/ 58 w 229"/>
                <a:gd name="T57" fmla="*/ 86 h 158"/>
                <a:gd name="T58" fmla="*/ 47 w 229"/>
                <a:gd name="T59" fmla="*/ 90 h 158"/>
                <a:gd name="T60" fmla="*/ 36 w 229"/>
                <a:gd name="T61" fmla="*/ 93 h 158"/>
                <a:gd name="T62" fmla="*/ 31 w 229"/>
                <a:gd name="T63" fmla="*/ 98 h 158"/>
                <a:gd name="T64" fmla="*/ 25 w 229"/>
                <a:gd name="T65" fmla="*/ 100 h 158"/>
                <a:gd name="T66" fmla="*/ 14 w 229"/>
                <a:gd name="T67" fmla="*/ 105 h 158"/>
                <a:gd name="T68" fmla="*/ 3 w 229"/>
                <a:gd name="T69" fmla="*/ 109 h 158"/>
                <a:gd name="T70" fmla="*/ 4 w 229"/>
                <a:gd name="T71" fmla="*/ 116 h 158"/>
                <a:gd name="T72" fmla="*/ 1 w 229"/>
                <a:gd name="T73" fmla="*/ 123 h 158"/>
                <a:gd name="T74" fmla="*/ 3 w 229"/>
                <a:gd name="T75" fmla="*/ 129 h 158"/>
                <a:gd name="T76" fmla="*/ 15 w 229"/>
                <a:gd name="T77" fmla="*/ 132 h 158"/>
                <a:gd name="T78" fmla="*/ 5 w 229"/>
                <a:gd name="T79" fmla="*/ 138 h 158"/>
                <a:gd name="T80" fmla="*/ 11 w 229"/>
                <a:gd name="T81" fmla="*/ 139 h 158"/>
                <a:gd name="T82" fmla="*/ 11 w 229"/>
                <a:gd name="T83" fmla="*/ 148 h 158"/>
                <a:gd name="T84" fmla="*/ 21 w 229"/>
                <a:gd name="T85" fmla="*/ 158 h 158"/>
                <a:gd name="T86" fmla="*/ 47 w 229"/>
                <a:gd name="T87" fmla="*/ 146 h 158"/>
                <a:gd name="T88" fmla="*/ 54 w 229"/>
                <a:gd name="T89" fmla="*/ 135 h 158"/>
                <a:gd name="T90" fmla="*/ 61 w 229"/>
                <a:gd name="T91" fmla="*/ 146 h 158"/>
                <a:gd name="T92" fmla="*/ 71 w 229"/>
                <a:gd name="T93" fmla="*/ 132 h 158"/>
                <a:gd name="T94" fmla="*/ 68 w 229"/>
                <a:gd name="T95" fmla="*/ 112 h 158"/>
                <a:gd name="T96" fmla="*/ 70 w 229"/>
                <a:gd name="T97" fmla="*/ 86 h 158"/>
                <a:gd name="T98" fmla="*/ 89 w 229"/>
                <a:gd name="T99" fmla="*/ 69 h 158"/>
                <a:gd name="T100" fmla="*/ 106 w 229"/>
                <a:gd name="T101" fmla="*/ 46 h 158"/>
                <a:gd name="T102" fmla="*/ 122 w 229"/>
                <a:gd name="T103" fmla="*/ 30 h 158"/>
                <a:gd name="T104" fmla="*/ 143 w 229"/>
                <a:gd name="T105" fmla="*/ 25 h 158"/>
                <a:gd name="T106" fmla="*/ 5 w 229"/>
                <a:gd name="T107" fmla="*/ 141 h 158"/>
                <a:gd name="T108" fmla="*/ 18 w 229"/>
                <a:gd name="T109" fmla="*/ 122 h 158"/>
                <a:gd name="T110" fmla="*/ 21 w 229"/>
                <a:gd name="T111" fmla="*/ 106 h 158"/>
                <a:gd name="T112" fmla="*/ 23 w 229"/>
                <a:gd name="T113" fmla="*/ 116 h 158"/>
                <a:gd name="T114" fmla="*/ 73 w 229"/>
                <a:gd name="T115" fmla="*/ 6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9" h="158">
                  <a:moveTo>
                    <a:pt x="144" y="23"/>
                  </a:moveTo>
                  <a:cubicBezTo>
                    <a:pt x="147" y="22"/>
                    <a:pt x="147" y="22"/>
                    <a:pt x="147" y="22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60" y="29"/>
                    <a:pt x="160" y="29"/>
                    <a:pt x="160" y="29"/>
                  </a:cubicBezTo>
                  <a:cubicBezTo>
                    <a:pt x="166" y="29"/>
                    <a:pt x="166" y="29"/>
                    <a:pt x="166" y="29"/>
                  </a:cubicBezTo>
                  <a:cubicBezTo>
                    <a:pt x="170" y="27"/>
                    <a:pt x="170" y="27"/>
                    <a:pt x="170" y="27"/>
                  </a:cubicBezTo>
                  <a:cubicBezTo>
                    <a:pt x="173" y="27"/>
                    <a:pt x="173" y="27"/>
                    <a:pt x="173" y="27"/>
                  </a:cubicBezTo>
                  <a:cubicBezTo>
                    <a:pt x="176" y="29"/>
                    <a:pt x="176" y="29"/>
                    <a:pt x="176" y="29"/>
                  </a:cubicBezTo>
                  <a:cubicBezTo>
                    <a:pt x="177" y="29"/>
                    <a:pt x="177" y="29"/>
                    <a:pt x="177" y="29"/>
                  </a:cubicBezTo>
                  <a:cubicBezTo>
                    <a:pt x="180" y="29"/>
                    <a:pt x="180" y="29"/>
                    <a:pt x="180" y="29"/>
                  </a:cubicBezTo>
                  <a:cubicBezTo>
                    <a:pt x="182" y="27"/>
                    <a:pt x="182" y="27"/>
                    <a:pt x="182" y="27"/>
                  </a:cubicBezTo>
                  <a:cubicBezTo>
                    <a:pt x="183" y="26"/>
                    <a:pt x="183" y="26"/>
                    <a:pt x="183" y="26"/>
                  </a:cubicBezTo>
                  <a:cubicBezTo>
                    <a:pt x="185" y="26"/>
                    <a:pt x="185" y="26"/>
                    <a:pt x="185" y="26"/>
                  </a:cubicBezTo>
                  <a:cubicBezTo>
                    <a:pt x="186" y="26"/>
                    <a:pt x="186" y="26"/>
                    <a:pt x="186" y="26"/>
                  </a:cubicBezTo>
                  <a:cubicBezTo>
                    <a:pt x="186" y="25"/>
                    <a:pt x="186" y="25"/>
                    <a:pt x="186" y="25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187" y="17"/>
                    <a:pt x="187" y="17"/>
                    <a:pt x="187" y="17"/>
                  </a:cubicBezTo>
                  <a:cubicBezTo>
                    <a:pt x="190" y="14"/>
                    <a:pt x="190" y="14"/>
                    <a:pt x="190" y="14"/>
                  </a:cubicBezTo>
                  <a:cubicBezTo>
                    <a:pt x="193" y="14"/>
                    <a:pt x="193" y="14"/>
                    <a:pt x="193" y="14"/>
                  </a:cubicBezTo>
                  <a:cubicBezTo>
                    <a:pt x="197" y="14"/>
                    <a:pt x="197" y="14"/>
                    <a:pt x="197" y="14"/>
                  </a:cubicBezTo>
                  <a:cubicBezTo>
                    <a:pt x="200" y="13"/>
                    <a:pt x="200" y="13"/>
                    <a:pt x="200" y="13"/>
                  </a:cubicBezTo>
                  <a:cubicBezTo>
                    <a:pt x="202" y="13"/>
                    <a:pt x="202" y="13"/>
                    <a:pt x="202" y="13"/>
                  </a:cubicBezTo>
                  <a:cubicBezTo>
                    <a:pt x="202" y="13"/>
                    <a:pt x="202" y="13"/>
                    <a:pt x="202" y="13"/>
                  </a:cubicBezTo>
                  <a:cubicBezTo>
                    <a:pt x="203" y="13"/>
                    <a:pt x="203" y="13"/>
                    <a:pt x="203" y="13"/>
                  </a:cubicBezTo>
                  <a:cubicBezTo>
                    <a:pt x="206" y="14"/>
                    <a:pt x="206" y="14"/>
                    <a:pt x="206" y="14"/>
                  </a:cubicBezTo>
                  <a:cubicBezTo>
                    <a:pt x="213" y="17"/>
                    <a:pt x="213" y="17"/>
                    <a:pt x="213" y="17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6" y="20"/>
                    <a:pt x="216" y="20"/>
                    <a:pt x="216" y="20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6" y="25"/>
                    <a:pt x="216" y="25"/>
                    <a:pt x="216" y="25"/>
                  </a:cubicBezTo>
                  <a:cubicBezTo>
                    <a:pt x="218" y="22"/>
                    <a:pt x="218" y="22"/>
                    <a:pt x="218" y="22"/>
                  </a:cubicBezTo>
                  <a:cubicBezTo>
                    <a:pt x="219" y="22"/>
                    <a:pt x="219" y="22"/>
                    <a:pt x="219" y="22"/>
                  </a:cubicBezTo>
                  <a:cubicBezTo>
                    <a:pt x="221" y="21"/>
                    <a:pt x="221" y="21"/>
                    <a:pt x="221" y="21"/>
                  </a:cubicBezTo>
                  <a:cubicBezTo>
                    <a:pt x="222" y="20"/>
                    <a:pt x="222" y="20"/>
                    <a:pt x="222" y="20"/>
                  </a:cubicBezTo>
                  <a:cubicBezTo>
                    <a:pt x="223" y="19"/>
                    <a:pt x="223" y="19"/>
                    <a:pt x="223" y="19"/>
                  </a:cubicBezTo>
                  <a:cubicBezTo>
                    <a:pt x="223" y="17"/>
                    <a:pt x="223" y="17"/>
                    <a:pt x="223" y="17"/>
                  </a:cubicBezTo>
                  <a:cubicBezTo>
                    <a:pt x="222" y="17"/>
                    <a:pt x="222" y="17"/>
                    <a:pt x="222" y="17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0" y="16"/>
                    <a:pt x="220" y="16"/>
                    <a:pt x="220" y="16"/>
                  </a:cubicBezTo>
                  <a:cubicBezTo>
                    <a:pt x="219" y="14"/>
                    <a:pt x="219" y="14"/>
                    <a:pt x="219" y="14"/>
                  </a:cubicBezTo>
                  <a:cubicBezTo>
                    <a:pt x="218" y="14"/>
                    <a:pt x="218" y="14"/>
                    <a:pt x="218" y="14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10" y="12"/>
                    <a:pt x="210" y="12"/>
                    <a:pt x="210" y="12"/>
                  </a:cubicBezTo>
                  <a:cubicBezTo>
                    <a:pt x="212" y="12"/>
                    <a:pt x="212" y="12"/>
                    <a:pt x="212" y="12"/>
                  </a:cubicBezTo>
                  <a:cubicBezTo>
                    <a:pt x="215" y="12"/>
                    <a:pt x="215" y="12"/>
                    <a:pt x="215" y="12"/>
                  </a:cubicBezTo>
                  <a:cubicBezTo>
                    <a:pt x="219" y="13"/>
                    <a:pt x="219" y="13"/>
                    <a:pt x="219" y="13"/>
                  </a:cubicBezTo>
                  <a:cubicBezTo>
                    <a:pt x="222" y="12"/>
                    <a:pt x="222" y="12"/>
                    <a:pt x="222" y="12"/>
                  </a:cubicBezTo>
                  <a:cubicBezTo>
                    <a:pt x="226" y="10"/>
                    <a:pt x="226" y="10"/>
                    <a:pt x="226" y="10"/>
                  </a:cubicBezTo>
                  <a:cubicBezTo>
                    <a:pt x="229" y="10"/>
                    <a:pt x="229" y="10"/>
                    <a:pt x="229" y="10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6" y="7"/>
                    <a:pt x="226" y="7"/>
                    <a:pt x="226" y="7"/>
                  </a:cubicBezTo>
                  <a:cubicBezTo>
                    <a:pt x="222" y="7"/>
                    <a:pt x="222" y="7"/>
                    <a:pt x="222" y="7"/>
                  </a:cubicBezTo>
                  <a:cubicBezTo>
                    <a:pt x="222" y="6"/>
                    <a:pt x="222" y="6"/>
                    <a:pt x="222" y="6"/>
                  </a:cubicBezTo>
                  <a:cubicBezTo>
                    <a:pt x="220" y="6"/>
                    <a:pt x="220" y="6"/>
                    <a:pt x="220" y="6"/>
                  </a:cubicBezTo>
                  <a:cubicBezTo>
                    <a:pt x="219" y="6"/>
                    <a:pt x="219" y="6"/>
                    <a:pt x="219" y="6"/>
                  </a:cubicBezTo>
                  <a:cubicBezTo>
                    <a:pt x="218" y="6"/>
                    <a:pt x="218" y="6"/>
                    <a:pt x="218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215" y="6"/>
                    <a:pt x="215" y="6"/>
                    <a:pt x="215" y="6"/>
                  </a:cubicBezTo>
                  <a:cubicBezTo>
                    <a:pt x="215" y="4"/>
                    <a:pt x="215" y="4"/>
                    <a:pt x="215" y="4"/>
                  </a:cubicBezTo>
                  <a:cubicBezTo>
                    <a:pt x="213" y="3"/>
                    <a:pt x="213" y="3"/>
                    <a:pt x="213" y="3"/>
                  </a:cubicBezTo>
                  <a:cubicBezTo>
                    <a:pt x="209" y="3"/>
                    <a:pt x="209" y="3"/>
                    <a:pt x="209" y="3"/>
                  </a:cubicBezTo>
                  <a:cubicBezTo>
                    <a:pt x="208" y="6"/>
                    <a:pt x="208" y="6"/>
                    <a:pt x="208" y="6"/>
                  </a:cubicBezTo>
                  <a:cubicBezTo>
                    <a:pt x="208" y="7"/>
                    <a:pt x="208" y="7"/>
                    <a:pt x="208" y="7"/>
                  </a:cubicBezTo>
                  <a:cubicBezTo>
                    <a:pt x="206" y="9"/>
                    <a:pt x="206" y="9"/>
                    <a:pt x="206" y="9"/>
                  </a:cubicBezTo>
                  <a:cubicBezTo>
                    <a:pt x="206" y="7"/>
                    <a:pt x="206" y="7"/>
                    <a:pt x="206" y="7"/>
                  </a:cubicBezTo>
                  <a:cubicBezTo>
                    <a:pt x="202" y="7"/>
                    <a:pt x="202" y="7"/>
                    <a:pt x="202" y="7"/>
                  </a:cubicBezTo>
                  <a:cubicBezTo>
                    <a:pt x="206" y="6"/>
                    <a:pt x="206" y="6"/>
                    <a:pt x="206" y="6"/>
                  </a:cubicBezTo>
                  <a:cubicBezTo>
                    <a:pt x="205" y="6"/>
                    <a:pt x="205" y="6"/>
                    <a:pt x="205" y="6"/>
                  </a:cubicBezTo>
                  <a:cubicBezTo>
                    <a:pt x="202" y="4"/>
                    <a:pt x="202" y="4"/>
                    <a:pt x="202" y="4"/>
                  </a:cubicBezTo>
                  <a:cubicBezTo>
                    <a:pt x="205" y="4"/>
                    <a:pt x="205" y="4"/>
                    <a:pt x="205" y="4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3" y="2"/>
                    <a:pt x="203" y="2"/>
                    <a:pt x="203" y="2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195" y="3"/>
                    <a:pt x="195" y="3"/>
                    <a:pt x="195" y="3"/>
                  </a:cubicBezTo>
                  <a:cubicBezTo>
                    <a:pt x="197" y="3"/>
                    <a:pt x="197" y="3"/>
                    <a:pt x="197" y="3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7" y="4"/>
                    <a:pt x="197" y="4"/>
                    <a:pt x="197" y="4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6" y="6"/>
                    <a:pt x="196" y="6"/>
                    <a:pt x="196" y="6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3" y="7"/>
                    <a:pt x="193" y="7"/>
                    <a:pt x="193" y="7"/>
                  </a:cubicBezTo>
                  <a:cubicBezTo>
                    <a:pt x="192" y="9"/>
                    <a:pt x="192" y="9"/>
                    <a:pt x="192" y="9"/>
                  </a:cubicBezTo>
                  <a:cubicBezTo>
                    <a:pt x="190" y="9"/>
                    <a:pt x="190" y="9"/>
                    <a:pt x="190" y="9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90" y="6"/>
                    <a:pt x="190" y="6"/>
                    <a:pt x="190" y="6"/>
                  </a:cubicBezTo>
                  <a:cubicBezTo>
                    <a:pt x="189" y="6"/>
                    <a:pt x="189" y="6"/>
                    <a:pt x="189" y="6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86" y="6"/>
                    <a:pt x="186" y="6"/>
                    <a:pt x="186" y="6"/>
                  </a:cubicBezTo>
                  <a:cubicBezTo>
                    <a:pt x="182" y="9"/>
                    <a:pt x="182" y="9"/>
                    <a:pt x="182" y="9"/>
                  </a:cubicBezTo>
                  <a:cubicBezTo>
                    <a:pt x="182" y="10"/>
                    <a:pt x="182" y="10"/>
                    <a:pt x="182" y="10"/>
                  </a:cubicBezTo>
                  <a:cubicBezTo>
                    <a:pt x="180" y="12"/>
                    <a:pt x="180" y="12"/>
                    <a:pt x="180" y="12"/>
                  </a:cubicBezTo>
                  <a:cubicBezTo>
                    <a:pt x="177" y="12"/>
                    <a:pt x="177" y="12"/>
                    <a:pt x="177" y="12"/>
                  </a:cubicBezTo>
                  <a:cubicBezTo>
                    <a:pt x="179" y="10"/>
                    <a:pt x="179" y="10"/>
                    <a:pt x="179" y="10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79" y="7"/>
                    <a:pt x="179" y="7"/>
                    <a:pt x="179" y="7"/>
                  </a:cubicBezTo>
                  <a:cubicBezTo>
                    <a:pt x="177" y="7"/>
                    <a:pt x="177" y="7"/>
                    <a:pt x="177" y="7"/>
                  </a:cubicBezTo>
                  <a:cubicBezTo>
                    <a:pt x="182" y="6"/>
                    <a:pt x="182" y="6"/>
                    <a:pt x="182" y="6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0" y="3"/>
                    <a:pt x="180" y="3"/>
                    <a:pt x="180" y="3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77" y="3"/>
                    <a:pt x="177" y="3"/>
                    <a:pt x="177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3" y="4"/>
                    <a:pt x="173" y="4"/>
                    <a:pt x="173" y="4"/>
                  </a:cubicBezTo>
                  <a:cubicBezTo>
                    <a:pt x="170" y="4"/>
                    <a:pt x="170" y="4"/>
                    <a:pt x="170" y="4"/>
                  </a:cubicBezTo>
                  <a:cubicBezTo>
                    <a:pt x="175" y="6"/>
                    <a:pt x="175" y="6"/>
                    <a:pt x="175" y="6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0" y="7"/>
                    <a:pt x="170" y="7"/>
                    <a:pt x="170" y="7"/>
                  </a:cubicBezTo>
                  <a:cubicBezTo>
                    <a:pt x="169" y="7"/>
                    <a:pt x="169" y="7"/>
                    <a:pt x="169" y="7"/>
                  </a:cubicBezTo>
                  <a:cubicBezTo>
                    <a:pt x="166" y="9"/>
                    <a:pt x="166" y="9"/>
                    <a:pt x="166" y="9"/>
                  </a:cubicBezTo>
                  <a:cubicBezTo>
                    <a:pt x="165" y="10"/>
                    <a:pt x="165" y="10"/>
                    <a:pt x="165" y="10"/>
                  </a:cubicBezTo>
                  <a:cubicBezTo>
                    <a:pt x="163" y="10"/>
                    <a:pt x="163" y="10"/>
                    <a:pt x="163" y="10"/>
                  </a:cubicBezTo>
                  <a:cubicBezTo>
                    <a:pt x="163" y="12"/>
                    <a:pt x="163" y="12"/>
                    <a:pt x="163" y="12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2" y="13"/>
                    <a:pt x="162" y="13"/>
                    <a:pt x="162" y="13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2"/>
                    <a:pt x="160" y="12"/>
                    <a:pt x="160" y="12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9" y="12"/>
                    <a:pt x="159" y="12"/>
                    <a:pt x="159" y="12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6" y="12"/>
                    <a:pt x="156" y="12"/>
                    <a:pt x="156" y="12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50" y="10"/>
                    <a:pt x="150" y="10"/>
                    <a:pt x="150" y="10"/>
                  </a:cubicBezTo>
                  <a:cubicBezTo>
                    <a:pt x="150" y="12"/>
                    <a:pt x="150" y="12"/>
                    <a:pt x="150" y="12"/>
                  </a:cubicBezTo>
                  <a:cubicBezTo>
                    <a:pt x="152" y="12"/>
                    <a:pt x="152" y="12"/>
                    <a:pt x="152" y="12"/>
                  </a:cubicBezTo>
                  <a:cubicBezTo>
                    <a:pt x="150" y="13"/>
                    <a:pt x="150" y="13"/>
                    <a:pt x="150" y="13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3" y="14"/>
                    <a:pt x="153" y="14"/>
                    <a:pt x="153" y="14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49" y="14"/>
                    <a:pt x="149" y="14"/>
                    <a:pt x="149" y="14"/>
                  </a:cubicBezTo>
                  <a:cubicBezTo>
                    <a:pt x="146" y="14"/>
                    <a:pt x="146" y="14"/>
                    <a:pt x="146" y="14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4" y="16"/>
                    <a:pt x="144" y="16"/>
                    <a:pt x="144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0" y="16"/>
                    <a:pt x="140" y="16"/>
                    <a:pt x="140" y="16"/>
                  </a:cubicBezTo>
                  <a:cubicBezTo>
                    <a:pt x="140" y="17"/>
                    <a:pt x="140" y="17"/>
                    <a:pt x="140" y="17"/>
                  </a:cubicBezTo>
                  <a:cubicBezTo>
                    <a:pt x="143" y="19"/>
                    <a:pt x="143" y="19"/>
                    <a:pt x="143" y="19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7" y="20"/>
                    <a:pt x="137" y="20"/>
                    <a:pt x="137" y="20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7" y="17"/>
                    <a:pt x="137" y="17"/>
                    <a:pt x="137" y="17"/>
                  </a:cubicBezTo>
                  <a:cubicBezTo>
                    <a:pt x="139" y="16"/>
                    <a:pt x="139" y="16"/>
                    <a:pt x="139" y="16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14"/>
                    <a:pt x="136" y="14"/>
                    <a:pt x="136" y="14"/>
                  </a:cubicBezTo>
                  <a:cubicBezTo>
                    <a:pt x="134" y="16"/>
                    <a:pt x="134" y="16"/>
                    <a:pt x="134" y="16"/>
                  </a:cubicBezTo>
                  <a:cubicBezTo>
                    <a:pt x="134" y="17"/>
                    <a:pt x="134" y="17"/>
                    <a:pt x="134" y="17"/>
                  </a:cubicBezTo>
                  <a:cubicBezTo>
                    <a:pt x="133" y="19"/>
                    <a:pt x="133" y="19"/>
                    <a:pt x="133" y="19"/>
                  </a:cubicBezTo>
                  <a:cubicBezTo>
                    <a:pt x="132" y="20"/>
                    <a:pt x="132" y="20"/>
                    <a:pt x="132" y="20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6" y="19"/>
                    <a:pt x="126" y="19"/>
                    <a:pt x="126" y="19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4" y="19"/>
                    <a:pt x="124" y="19"/>
                    <a:pt x="124" y="19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23" y="22"/>
                    <a:pt x="123" y="22"/>
                    <a:pt x="123" y="22"/>
                  </a:cubicBezTo>
                  <a:cubicBezTo>
                    <a:pt x="123" y="23"/>
                    <a:pt x="123" y="23"/>
                    <a:pt x="123" y="23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7" y="23"/>
                    <a:pt x="117" y="23"/>
                    <a:pt x="117" y="23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07" y="30"/>
                    <a:pt x="107" y="30"/>
                    <a:pt x="107" y="30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9" y="36"/>
                    <a:pt x="99" y="36"/>
                    <a:pt x="99" y="3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97" y="37"/>
                    <a:pt x="97" y="37"/>
                    <a:pt x="97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3" y="43"/>
                    <a:pt x="93" y="43"/>
                    <a:pt x="93" y="43"/>
                  </a:cubicBezTo>
                  <a:cubicBezTo>
                    <a:pt x="94" y="42"/>
                    <a:pt x="94" y="42"/>
                    <a:pt x="9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1" y="52"/>
                    <a:pt x="81" y="52"/>
                    <a:pt x="81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3" y="57"/>
                    <a:pt x="83" y="57"/>
                    <a:pt x="83" y="57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3" y="59"/>
                    <a:pt x="83" y="59"/>
                    <a:pt x="83" y="59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0" y="57"/>
                    <a:pt x="80" y="57"/>
                    <a:pt x="80" y="57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7" y="76"/>
                    <a:pt x="57" y="76"/>
                    <a:pt x="57" y="76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51" y="82"/>
                    <a:pt x="51" y="82"/>
                    <a:pt x="51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7" y="85"/>
                    <a:pt x="47" y="85"/>
                    <a:pt x="47" y="85"/>
                  </a:cubicBezTo>
                  <a:cubicBezTo>
                    <a:pt x="44" y="86"/>
                    <a:pt x="44" y="86"/>
                    <a:pt x="44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60" y="85"/>
                    <a:pt x="60" y="85"/>
                    <a:pt x="60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1" y="86"/>
                    <a:pt x="61" y="86"/>
                    <a:pt x="61" y="86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0" y="93"/>
                    <a:pt x="40" y="93"/>
                    <a:pt x="40" y="93"/>
                  </a:cubicBezTo>
                  <a:cubicBezTo>
                    <a:pt x="40" y="92"/>
                    <a:pt x="40" y="92"/>
                    <a:pt x="40" y="92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6" y="96"/>
                    <a:pt x="36" y="96"/>
                    <a:pt x="36" y="96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6"/>
                    <a:pt x="33" y="96"/>
                    <a:pt x="33" y="96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30" y="98"/>
                    <a:pt x="30" y="98"/>
                    <a:pt x="30" y="98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27" y="96"/>
                    <a:pt x="27" y="96"/>
                    <a:pt x="27" y="96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5" y="100"/>
                    <a:pt x="25" y="100"/>
                    <a:pt x="25" y="100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5" y="102"/>
                    <a:pt x="15" y="102"/>
                    <a:pt x="15" y="102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0" y="106"/>
                    <a:pt x="10" y="106"/>
                    <a:pt x="10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7" y="106"/>
                    <a:pt x="7" y="106"/>
                    <a:pt x="7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1" y="125"/>
                    <a:pt x="1" y="125"/>
                    <a:pt x="1" y="125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7" y="132"/>
                    <a:pt x="7" y="132"/>
                    <a:pt x="7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21" y="128"/>
                    <a:pt x="21" y="128"/>
                    <a:pt x="21" y="128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8"/>
                    <a:pt x="8" y="138"/>
                    <a:pt x="8" y="138"/>
                  </a:cubicBezTo>
                  <a:cubicBezTo>
                    <a:pt x="7" y="138"/>
                    <a:pt x="7" y="138"/>
                    <a:pt x="7" y="138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4" y="139"/>
                    <a:pt x="4" y="139"/>
                    <a:pt x="4" y="139"/>
                  </a:cubicBezTo>
                  <a:cubicBezTo>
                    <a:pt x="5" y="136"/>
                    <a:pt x="5" y="136"/>
                    <a:pt x="5" y="136"/>
                  </a:cubicBezTo>
                  <a:cubicBezTo>
                    <a:pt x="3" y="138"/>
                    <a:pt x="3" y="138"/>
                    <a:pt x="3" y="138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3" y="142"/>
                    <a:pt x="3" y="142"/>
                    <a:pt x="3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5" y="142"/>
                    <a:pt x="5" y="142"/>
                    <a:pt x="5" y="142"/>
                  </a:cubicBezTo>
                  <a:cubicBezTo>
                    <a:pt x="8" y="142"/>
                    <a:pt x="8" y="142"/>
                    <a:pt x="8" y="142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3" y="139"/>
                    <a:pt x="13" y="139"/>
                    <a:pt x="13" y="139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0" y="142"/>
                    <a:pt x="10" y="142"/>
                    <a:pt x="10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1" y="143"/>
                    <a:pt x="11" y="143"/>
                    <a:pt x="11" y="143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0" y="145"/>
                    <a:pt x="10" y="145"/>
                    <a:pt x="10" y="145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5" y="149"/>
                    <a:pt x="5" y="149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5" y="155"/>
                    <a:pt x="15" y="155"/>
                    <a:pt x="15" y="155"/>
                  </a:cubicBezTo>
                  <a:cubicBezTo>
                    <a:pt x="17" y="155"/>
                    <a:pt x="17" y="155"/>
                    <a:pt x="17" y="155"/>
                  </a:cubicBezTo>
                  <a:cubicBezTo>
                    <a:pt x="15" y="156"/>
                    <a:pt x="15" y="156"/>
                    <a:pt x="15" y="156"/>
                  </a:cubicBezTo>
                  <a:cubicBezTo>
                    <a:pt x="18" y="158"/>
                    <a:pt x="18" y="158"/>
                    <a:pt x="18" y="158"/>
                  </a:cubicBezTo>
                  <a:cubicBezTo>
                    <a:pt x="21" y="158"/>
                    <a:pt x="21" y="158"/>
                    <a:pt x="21" y="158"/>
                  </a:cubicBezTo>
                  <a:cubicBezTo>
                    <a:pt x="24" y="158"/>
                    <a:pt x="24" y="158"/>
                    <a:pt x="24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40" y="151"/>
                    <a:pt x="40" y="151"/>
                    <a:pt x="40" y="151"/>
                  </a:cubicBezTo>
                  <a:cubicBezTo>
                    <a:pt x="40" y="149"/>
                    <a:pt x="40" y="149"/>
                    <a:pt x="40" y="149"/>
                  </a:cubicBezTo>
                  <a:cubicBezTo>
                    <a:pt x="43" y="149"/>
                    <a:pt x="43" y="149"/>
                    <a:pt x="43" y="149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47" y="146"/>
                    <a:pt x="47" y="146"/>
                    <a:pt x="47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5"/>
                    <a:pt x="48" y="145"/>
                    <a:pt x="48" y="145"/>
                  </a:cubicBezTo>
                  <a:cubicBezTo>
                    <a:pt x="51" y="143"/>
                    <a:pt x="51" y="143"/>
                    <a:pt x="51" y="143"/>
                  </a:cubicBezTo>
                  <a:cubicBezTo>
                    <a:pt x="53" y="141"/>
                    <a:pt x="53" y="141"/>
                    <a:pt x="53" y="141"/>
                  </a:cubicBezTo>
                  <a:cubicBezTo>
                    <a:pt x="50" y="139"/>
                    <a:pt x="50" y="139"/>
                    <a:pt x="50" y="139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4" y="135"/>
                    <a:pt x="54" y="135"/>
                    <a:pt x="54" y="135"/>
                  </a:cubicBezTo>
                  <a:cubicBezTo>
                    <a:pt x="56" y="135"/>
                    <a:pt x="56" y="135"/>
                    <a:pt x="56" y="135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4" y="141"/>
                    <a:pt x="54" y="141"/>
                    <a:pt x="54" y="141"/>
                  </a:cubicBezTo>
                  <a:cubicBezTo>
                    <a:pt x="56" y="143"/>
                    <a:pt x="56" y="143"/>
                    <a:pt x="56" y="143"/>
                  </a:cubicBezTo>
                  <a:cubicBezTo>
                    <a:pt x="58" y="145"/>
                    <a:pt x="58" y="145"/>
                    <a:pt x="58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3" y="148"/>
                    <a:pt x="63" y="148"/>
                    <a:pt x="63" y="148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66" y="138"/>
                    <a:pt x="66" y="138"/>
                    <a:pt x="66" y="138"/>
                  </a:cubicBezTo>
                  <a:cubicBezTo>
                    <a:pt x="66" y="136"/>
                    <a:pt x="66" y="136"/>
                    <a:pt x="66" y="136"/>
                  </a:cubicBezTo>
                  <a:cubicBezTo>
                    <a:pt x="67" y="135"/>
                    <a:pt x="67" y="135"/>
                    <a:pt x="67" y="135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70" y="133"/>
                    <a:pt x="70" y="133"/>
                    <a:pt x="70" y="133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1" y="125"/>
                    <a:pt x="71" y="125"/>
                    <a:pt x="71" y="125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70" y="122"/>
                    <a:pt x="70" y="122"/>
                    <a:pt x="70" y="122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74" y="119"/>
                    <a:pt x="74" y="119"/>
                    <a:pt x="74" y="119"/>
                  </a:cubicBezTo>
                  <a:cubicBezTo>
                    <a:pt x="76" y="118"/>
                    <a:pt x="76" y="118"/>
                    <a:pt x="76" y="118"/>
                  </a:cubicBezTo>
                  <a:cubicBezTo>
                    <a:pt x="74" y="116"/>
                    <a:pt x="74" y="116"/>
                    <a:pt x="74" y="116"/>
                  </a:cubicBezTo>
                  <a:cubicBezTo>
                    <a:pt x="74" y="115"/>
                    <a:pt x="74" y="115"/>
                    <a:pt x="74" y="115"/>
                  </a:cubicBezTo>
                  <a:cubicBezTo>
                    <a:pt x="71" y="113"/>
                    <a:pt x="71" y="113"/>
                    <a:pt x="71" y="113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05"/>
                    <a:pt x="68" y="105"/>
                    <a:pt x="68" y="105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88"/>
                    <a:pt x="68" y="88"/>
                    <a:pt x="68" y="88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6" y="82"/>
                    <a:pt x="86" y="82"/>
                    <a:pt x="86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9" y="69"/>
                    <a:pt x="89" y="69"/>
                    <a:pt x="89" y="69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7" y="57"/>
                    <a:pt x="97" y="57"/>
                    <a:pt x="97" y="57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3"/>
                    <a:pt x="97" y="53"/>
                    <a:pt x="97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106" y="47"/>
                    <a:pt x="106" y="47"/>
                    <a:pt x="106" y="47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4" y="45"/>
                    <a:pt x="104" y="45"/>
                    <a:pt x="104" y="45"/>
                  </a:cubicBezTo>
                  <a:cubicBezTo>
                    <a:pt x="103" y="43"/>
                    <a:pt x="103" y="43"/>
                    <a:pt x="103" y="43"/>
                  </a:cubicBezTo>
                  <a:cubicBezTo>
                    <a:pt x="107" y="40"/>
                    <a:pt x="107" y="40"/>
                    <a:pt x="107" y="40"/>
                  </a:cubicBezTo>
                  <a:cubicBezTo>
                    <a:pt x="111" y="36"/>
                    <a:pt x="111" y="36"/>
                    <a:pt x="111" y="36"/>
                  </a:cubicBezTo>
                  <a:cubicBezTo>
                    <a:pt x="114" y="36"/>
                    <a:pt x="114" y="36"/>
                    <a:pt x="114" y="36"/>
                  </a:cubicBezTo>
                  <a:cubicBezTo>
                    <a:pt x="117" y="36"/>
                    <a:pt x="117" y="36"/>
                    <a:pt x="117" y="36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20" y="35"/>
                    <a:pt x="120" y="35"/>
                    <a:pt x="120" y="35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0" y="30"/>
                    <a:pt x="120" y="30"/>
                    <a:pt x="120" y="30"/>
                  </a:cubicBezTo>
                  <a:cubicBezTo>
                    <a:pt x="122" y="30"/>
                    <a:pt x="122" y="30"/>
                    <a:pt x="122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6" y="30"/>
                    <a:pt x="136" y="30"/>
                    <a:pt x="136" y="30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37" y="25"/>
                    <a:pt x="137" y="25"/>
                    <a:pt x="137" y="25"/>
                  </a:cubicBezTo>
                  <a:cubicBezTo>
                    <a:pt x="142" y="25"/>
                    <a:pt x="142" y="25"/>
                    <a:pt x="142" y="25"/>
                  </a:cubicBezTo>
                  <a:cubicBezTo>
                    <a:pt x="143" y="25"/>
                    <a:pt x="143" y="25"/>
                    <a:pt x="143" y="25"/>
                  </a:cubicBezTo>
                  <a:cubicBezTo>
                    <a:pt x="146" y="23"/>
                    <a:pt x="146" y="23"/>
                    <a:pt x="146" y="23"/>
                  </a:cubicBezTo>
                  <a:lnTo>
                    <a:pt x="144" y="23"/>
                  </a:lnTo>
                  <a:close/>
                  <a:moveTo>
                    <a:pt x="4" y="123"/>
                  </a:moveTo>
                  <a:cubicBezTo>
                    <a:pt x="4" y="125"/>
                    <a:pt x="4" y="125"/>
                    <a:pt x="4" y="125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5" y="122"/>
                    <a:pt x="5" y="122"/>
                    <a:pt x="5" y="122"/>
                  </a:cubicBezTo>
                  <a:lnTo>
                    <a:pt x="4" y="123"/>
                  </a:lnTo>
                  <a:close/>
                  <a:moveTo>
                    <a:pt x="5" y="141"/>
                  </a:moveTo>
                  <a:cubicBezTo>
                    <a:pt x="4" y="141"/>
                    <a:pt x="4" y="141"/>
                    <a:pt x="4" y="141"/>
                  </a:cubicBezTo>
                  <a:cubicBezTo>
                    <a:pt x="5" y="139"/>
                    <a:pt x="5" y="139"/>
                    <a:pt x="5" y="139"/>
                  </a:cubicBezTo>
                  <a:lnTo>
                    <a:pt x="5" y="141"/>
                  </a:lnTo>
                  <a:close/>
                  <a:moveTo>
                    <a:pt x="10" y="112"/>
                  </a:moveTo>
                  <a:cubicBezTo>
                    <a:pt x="10" y="111"/>
                    <a:pt x="10" y="111"/>
                    <a:pt x="10" y="111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3" y="111"/>
                    <a:pt x="13" y="111"/>
                    <a:pt x="13" y="111"/>
                  </a:cubicBezTo>
                  <a:lnTo>
                    <a:pt x="10" y="112"/>
                  </a:lnTo>
                  <a:close/>
                  <a:moveTo>
                    <a:pt x="21" y="119"/>
                  </a:move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1" y="122"/>
                    <a:pt x="21" y="122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17" y="119"/>
                    <a:pt x="17" y="119"/>
                    <a:pt x="17" y="119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20" y="119"/>
                    <a:pt x="20" y="119"/>
                    <a:pt x="20" y="119"/>
                  </a:cubicBezTo>
                  <a:lnTo>
                    <a:pt x="21" y="119"/>
                  </a:lnTo>
                  <a:close/>
                  <a:moveTo>
                    <a:pt x="21" y="106"/>
                  </a:moveTo>
                  <a:cubicBezTo>
                    <a:pt x="18" y="108"/>
                    <a:pt x="18" y="108"/>
                    <a:pt x="18" y="108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6"/>
                    <a:pt x="20" y="106"/>
                    <a:pt x="20" y="106"/>
                  </a:cubicBezTo>
                  <a:lnTo>
                    <a:pt x="21" y="106"/>
                  </a:lnTo>
                  <a:close/>
                  <a:moveTo>
                    <a:pt x="25" y="118"/>
                  </a:moveTo>
                  <a:cubicBezTo>
                    <a:pt x="23" y="119"/>
                    <a:pt x="23" y="119"/>
                    <a:pt x="23" y="119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4" y="118"/>
                    <a:pt x="24" y="118"/>
                    <a:pt x="24" y="118"/>
                  </a:cubicBezTo>
                  <a:lnTo>
                    <a:pt x="25" y="118"/>
                  </a:lnTo>
                  <a:close/>
                  <a:moveTo>
                    <a:pt x="27" y="99"/>
                  </a:moveTo>
                  <a:cubicBezTo>
                    <a:pt x="30" y="99"/>
                    <a:pt x="30" y="99"/>
                    <a:pt x="30" y="99"/>
                  </a:cubicBezTo>
                  <a:cubicBezTo>
                    <a:pt x="31" y="100"/>
                    <a:pt x="31" y="100"/>
                    <a:pt x="31" y="100"/>
                  </a:cubicBezTo>
                  <a:lnTo>
                    <a:pt x="27" y="99"/>
                  </a:lnTo>
                  <a:close/>
                  <a:moveTo>
                    <a:pt x="73" y="68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4" y="66"/>
                    <a:pt x="74" y="66"/>
                    <a:pt x="74" y="66"/>
                  </a:cubicBezTo>
                  <a:lnTo>
                    <a:pt x="73" y="68"/>
                  </a:lnTo>
                  <a:close/>
                  <a:moveTo>
                    <a:pt x="113" y="33"/>
                  </a:moveTo>
                  <a:cubicBezTo>
                    <a:pt x="111" y="32"/>
                    <a:pt x="111" y="32"/>
                    <a:pt x="111" y="32"/>
                  </a:cubicBezTo>
                  <a:cubicBezTo>
                    <a:pt x="114" y="32"/>
                    <a:pt x="114" y="32"/>
                    <a:pt x="114" y="32"/>
                  </a:cubicBezTo>
                  <a:lnTo>
                    <a:pt x="113" y="33"/>
                  </a:lnTo>
                  <a:close/>
                  <a:moveTo>
                    <a:pt x="130" y="22"/>
                  </a:moveTo>
                  <a:cubicBezTo>
                    <a:pt x="129" y="20"/>
                    <a:pt x="129" y="20"/>
                    <a:pt x="129" y="20"/>
                  </a:cubicBezTo>
                  <a:cubicBezTo>
                    <a:pt x="130" y="20"/>
                    <a:pt x="130" y="20"/>
                    <a:pt x="130" y="20"/>
                  </a:cubicBezTo>
                  <a:lnTo>
                    <a:pt x="130" y="2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Freeform 37"/>
            <p:cNvSpPr>
              <a:spLocks noEditPoints="1"/>
            </p:cNvSpPr>
            <p:nvPr/>
          </p:nvSpPr>
          <p:spPr bwMode="auto">
            <a:xfrm>
              <a:off x="5567363" y="3148162"/>
              <a:ext cx="603250" cy="436562"/>
            </a:xfrm>
            <a:custGeom>
              <a:avLst/>
              <a:gdLst>
                <a:gd name="T0" fmla="*/ 134 w 144"/>
                <a:gd name="T1" fmla="*/ 23 h 104"/>
                <a:gd name="T2" fmla="*/ 136 w 144"/>
                <a:gd name="T3" fmla="*/ 20 h 104"/>
                <a:gd name="T4" fmla="*/ 130 w 144"/>
                <a:gd name="T5" fmla="*/ 18 h 104"/>
                <a:gd name="T6" fmla="*/ 124 w 144"/>
                <a:gd name="T7" fmla="*/ 18 h 104"/>
                <a:gd name="T8" fmla="*/ 116 w 144"/>
                <a:gd name="T9" fmla="*/ 15 h 104"/>
                <a:gd name="T10" fmla="*/ 110 w 144"/>
                <a:gd name="T11" fmla="*/ 13 h 104"/>
                <a:gd name="T12" fmla="*/ 103 w 144"/>
                <a:gd name="T13" fmla="*/ 14 h 104"/>
                <a:gd name="T14" fmla="*/ 97 w 144"/>
                <a:gd name="T15" fmla="*/ 13 h 104"/>
                <a:gd name="T16" fmla="*/ 87 w 144"/>
                <a:gd name="T17" fmla="*/ 10 h 104"/>
                <a:gd name="T18" fmla="*/ 83 w 144"/>
                <a:gd name="T19" fmla="*/ 5 h 104"/>
                <a:gd name="T20" fmla="*/ 70 w 144"/>
                <a:gd name="T21" fmla="*/ 4 h 104"/>
                <a:gd name="T22" fmla="*/ 58 w 144"/>
                <a:gd name="T23" fmla="*/ 4 h 104"/>
                <a:gd name="T24" fmla="*/ 34 w 144"/>
                <a:gd name="T25" fmla="*/ 2 h 104"/>
                <a:gd name="T26" fmla="*/ 23 w 144"/>
                <a:gd name="T27" fmla="*/ 1 h 104"/>
                <a:gd name="T28" fmla="*/ 14 w 144"/>
                <a:gd name="T29" fmla="*/ 1 h 104"/>
                <a:gd name="T30" fmla="*/ 10 w 144"/>
                <a:gd name="T31" fmla="*/ 4 h 104"/>
                <a:gd name="T32" fmla="*/ 3 w 144"/>
                <a:gd name="T33" fmla="*/ 7 h 104"/>
                <a:gd name="T34" fmla="*/ 1 w 144"/>
                <a:gd name="T35" fmla="*/ 13 h 104"/>
                <a:gd name="T36" fmla="*/ 1 w 144"/>
                <a:gd name="T37" fmla="*/ 17 h 104"/>
                <a:gd name="T38" fmla="*/ 3 w 144"/>
                <a:gd name="T39" fmla="*/ 17 h 104"/>
                <a:gd name="T40" fmla="*/ 3 w 144"/>
                <a:gd name="T41" fmla="*/ 21 h 104"/>
                <a:gd name="T42" fmla="*/ 4 w 144"/>
                <a:gd name="T43" fmla="*/ 24 h 104"/>
                <a:gd name="T44" fmla="*/ 8 w 144"/>
                <a:gd name="T45" fmla="*/ 23 h 104"/>
                <a:gd name="T46" fmla="*/ 10 w 144"/>
                <a:gd name="T47" fmla="*/ 24 h 104"/>
                <a:gd name="T48" fmla="*/ 14 w 144"/>
                <a:gd name="T49" fmla="*/ 25 h 104"/>
                <a:gd name="T50" fmla="*/ 21 w 144"/>
                <a:gd name="T51" fmla="*/ 24 h 104"/>
                <a:gd name="T52" fmla="*/ 27 w 144"/>
                <a:gd name="T53" fmla="*/ 25 h 104"/>
                <a:gd name="T54" fmla="*/ 30 w 144"/>
                <a:gd name="T55" fmla="*/ 30 h 104"/>
                <a:gd name="T56" fmla="*/ 23 w 144"/>
                <a:gd name="T57" fmla="*/ 37 h 104"/>
                <a:gd name="T58" fmla="*/ 23 w 144"/>
                <a:gd name="T59" fmla="*/ 47 h 104"/>
                <a:gd name="T60" fmla="*/ 21 w 144"/>
                <a:gd name="T61" fmla="*/ 51 h 104"/>
                <a:gd name="T62" fmla="*/ 17 w 144"/>
                <a:gd name="T63" fmla="*/ 56 h 104"/>
                <a:gd name="T64" fmla="*/ 17 w 144"/>
                <a:gd name="T65" fmla="*/ 60 h 104"/>
                <a:gd name="T66" fmla="*/ 17 w 144"/>
                <a:gd name="T67" fmla="*/ 68 h 104"/>
                <a:gd name="T68" fmla="*/ 17 w 144"/>
                <a:gd name="T69" fmla="*/ 74 h 104"/>
                <a:gd name="T70" fmla="*/ 17 w 144"/>
                <a:gd name="T71" fmla="*/ 78 h 104"/>
                <a:gd name="T72" fmla="*/ 13 w 144"/>
                <a:gd name="T73" fmla="*/ 83 h 104"/>
                <a:gd name="T74" fmla="*/ 18 w 144"/>
                <a:gd name="T75" fmla="*/ 88 h 104"/>
                <a:gd name="T76" fmla="*/ 25 w 144"/>
                <a:gd name="T77" fmla="*/ 94 h 104"/>
                <a:gd name="T78" fmla="*/ 27 w 144"/>
                <a:gd name="T79" fmla="*/ 97 h 104"/>
                <a:gd name="T80" fmla="*/ 28 w 144"/>
                <a:gd name="T81" fmla="*/ 103 h 104"/>
                <a:gd name="T82" fmla="*/ 36 w 144"/>
                <a:gd name="T83" fmla="*/ 103 h 104"/>
                <a:gd name="T84" fmla="*/ 46 w 144"/>
                <a:gd name="T85" fmla="*/ 97 h 104"/>
                <a:gd name="T86" fmla="*/ 64 w 144"/>
                <a:gd name="T87" fmla="*/ 96 h 104"/>
                <a:gd name="T88" fmla="*/ 73 w 144"/>
                <a:gd name="T89" fmla="*/ 94 h 104"/>
                <a:gd name="T90" fmla="*/ 83 w 144"/>
                <a:gd name="T91" fmla="*/ 84 h 104"/>
                <a:gd name="T92" fmla="*/ 90 w 144"/>
                <a:gd name="T93" fmla="*/ 78 h 104"/>
                <a:gd name="T94" fmla="*/ 100 w 144"/>
                <a:gd name="T95" fmla="*/ 67 h 104"/>
                <a:gd name="T96" fmla="*/ 97 w 144"/>
                <a:gd name="T97" fmla="*/ 53 h 104"/>
                <a:gd name="T98" fmla="*/ 107 w 144"/>
                <a:gd name="T99" fmla="*/ 41 h 104"/>
                <a:gd name="T100" fmla="*/ 117 w 144"/>
                <a:gd name="T101" fmla="*/ 34 h 104"/>
                <a:gd name="T102" fmla="*/ 25 w 144"/>
                <a:gd name="T103" fmla="*/ 94 h 104"/>
                <a:gd name="T104" fmla="*/ 133 w 144"/>
                <a:gd name="T105" fmla="*/ 53 h 104"/>
                <a:gd name="T106" fmla="*/ 126 w 144"/>
                <a:gd name="T107" fmla="*/ 57 h 104"/>
                <a:gd name="T108" fmla="*/ 133 w 144"/>
                <a:gd name="T109" fmla="*/ 60 h 104"/>
                <a:gd name="T110" fmla="*/ 137 w 144"/>
                <a:gd name="T111" fmla="*/ 54 h 104"/>
                <a:gd name="T112" fmla="*/ 115 w 144"/>
                <a:gd name="T113" fmla="*/ 66 h 104"/>
                <a:gd name="T114" fmla="*/ 117 w 144"/>
                <a:gd name="T115" fmla="*/ 64 h 104"/>
                <a:gd name="T116" fmla="*/ 140 w 144"/>
                <a:gd name="T117" fmla="*/ 52 h 104"/>
                <a:gd name="T118" fmla="*/ 144 w 144"/>
                <a:gd name="T119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4" h="104">
                  <a:moveTo>
                    <a:pt x="132" y="28"/>
                  </a:moveTo>
                  <a:cubicBezTo>
                    <a:pt x="133" y="27"/>
                    <a:pt x="133" y="27"/>
                    <a:pt x="133" y="27"/>
                  </a:cubicBezTo>
                  <a:cubicBezTo>
                    <a:pt x="134" y="24"/>
                    <a:pt x="134" y="24"/>
                    <a:pt x="134" y="24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4" y="20"/>
                    <a:pt x="134" y="20"/>
                    <a:pt x="134" y="20"/>
                  </a:cubicBezTo>
                  <a:cubicBezTo>
                    <a:pt x="134" y="20"/>
                    <a:pt x="134" y="20"/>
                    <a:pt x="134" y="20"/>
                  </a:cubicBezTo>
                  <a:cubicBezTo>
                    <a:pt x="135" y="20"/>
                    <a:pt x="135" y="20"/>
                    <a:pt x="135" y="20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36" y="18"/>
                    <a:pt x="136" y="18"/>
                    <a:pt x="136" y="18"/>
                  </a:cubicBezTo>
                  <a:cubicBezTo>
                    <a:pt x="134" y="17"/>
                    <a:pt x="134" y="17"/>
                    <a:pt x="134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0" y="18"/>
                    <a:pt x="130" y="18"/>
                    <a:pt x="130" y="18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27" y="18"/>
                    <a:pt x="127" y="18"/>
                    <a:pt x="127" y="18"/>
                  </a:cubicBezTo>
                  <a:cubicBezTo>
                    <a:pt x="126" y="18"/>
                    <a:pt x="126" y="18"/>
                    <a:pt x="126" y="18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1" y="11"/>
                    <a:pt x="91" y="11"/>
                    <a:pt x="91" y="11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7" y="97"/>
                    <a:pt x="27" y="97"/>
                    <a:pt x="27" y="97"/>
                  </a:cubicBezTo>
                  <a:cubicBezTo>
                    <a:pt x="27" y="99"/>
                    <a:pt x="27" y="99"/>
                    <a:pt x="27" y="99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7" y="101"/>
                    <a:pt x="37" y="101"/>
                    <a:pt x="37" y="101"/>
                  </a:cubicBezTo>
                  <a:cubicBezTo>
                    <a:pt x="38" y="99"/>
                    <a:pt x="38" y="99"/>
                    <a:pt x="38" y="99"/>
                  </a:cubicBezTo>
                  <a:cubicBezTo>
                    <a:pt x="43" y="99"/>
                    <a:pt x="43" y="99"/>
                    <a:pt x="43" y="99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71" y="94"/>
                    <a:pt x="71" y="94"/>
                    <a:pt x="71" y="94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6" y="90"/>
                    <a:pt x="76" y="90"/>
                    <a:pt x="76" y="90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4"/>
                    <a:pt x="83" y="84"/>
                    <a:pt x="83" y="84"/>
                  </a:cubicBezTo>
                  <a:cubicBezTo>
                    <a:pt x="87" y="84"/>
                    <a:pt x="87" y="84"/>
                    <a:pt x="87" y="84"/>
                  </a:cubicBezTo>
                  <a:cubicBezTo>
                    <a:pt x="89" y="83"/>
                    <a:pt x="89" y="83"/>
                    <a:pt x="89" y="83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00" y="67"/>
                    <a:pt x="100" y="67"/>
                    <a:pt x="100" y="67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7" y="53"/>
                    <a:pt x="97" y="53"/>
                    <a:pt x="97" y="53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6" y="43"/>
                    <a:pt x="106" y="43"/>
                    <a:pt x="106" y="43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7" y="40"/>
                    <a:pt x="107" y="40"/>
                    <a:pt x="107" y="40"/>
                  </a:cubicBezTo>
                  <a:cubicBezTo>
                    <a:pt x="112" y="37"/>
                    <a:pt x="112" y="37"/>
                    <a:pt x="112" y="37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126" y="30"/>
                    <a:pt x="126" y="30"/>
                    <a:pt x="126" y="30"/>
                  </a:cubicBezTo>
                  <a:lnTo>
                    <a:pt x="132" y="28"/>
                  </a:lnTo>
                  <a:close/>
                  <a:moveTo>
                    <a:pt x="25" y="94"/>
                  </a:moveTo>
                  <a:cubicBezTo>
                    <a:pt x="25" y="93"/>
                    <a:pt x="25" y="93"/>
                    <a:pt x="25" y="93"/>
                  </a:cubicBezTo>
                  <a:cubicBezTo>
                    <a:pt x="27" y="93"/>
                    <a:pt x="27" y="93"/>
                    <a:pt x="27" y="93"/>
                  </a:cubicBezTo>
                  <a:lnTo>
                    <a:pt x="25" y="94"/>
                  </a:lnTo>
                  <a:close/>
                  <a:moveTo>
                    <a:pt x="133" y="53"/>
                  </a:moveTo>
                  <a:cubicBezTo>
                    <a:pt x="134" y="51"/>
                    <a:pt x="134" y="51"/>
                    <a:pt x="134" y="51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27" y="54"/>
                    <a:pt x="127" y="54"/>
                    <a:pt x="127" y="54"/>
                  </a:cubicBezTo>
                  <a:cubicBezTo>
                    <a:pt x="126" y="57"/>
                    <a:pt x="126" y="57"/>
                    <a:pt x="126" y="57"/>
                  </a:cubicBezTo>
                  <a:cubicBezTo>
                    <a:pt x="129" y="57"/>
                    <a:pt x="129" y="57"/>
                    <a:pt x="129" y="57"/>
                  </a:cubicBezTo>
                  <a:cubicBezTo>
                    <a:pt x="129" y="58"/>
                    <a:pt x="129" y="58"/>
                    <a:pt x="129" y="58"/>
                  </a:cubicBezTo>
                  <a:cubicBezTo>
                    <a:pt x="130" y="60"/>
                    <a:pt x="130" y="60"/>
                    <a:pt x="130" y="60"/>
                  </a:cubicBezTo>
                  <a:cubicBezTo>
                    <a:pt x="133" y="60"/>
                    <a:pt x="133" y="60"/>
                    <a:pt x="133" y="60"/>
                  </a:cubicBezTo>
                  <a:cubicBezTo>
                    <a:pt x="134" y="58"/>
                    <a:pt x="134" y="58"/>
                    <a:pt x="134" y="58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37" y="54"/>
                    <a:pt x="137" y="54"/>
                    <a:pt x="137" y="54"/>
                  </a:cubicBezTo>
                  <a:cubicBezTo>
                    <a:pt x="134" y="54"/>
                    <a:pt x="134" y="54"/>
                    <a:pt x="134" y="54"/>
                  </a:cubicBezTo>
                  <a:lnTo>
                    <a:pt x="133" y="53"/>
                  </a:lnTo>
                  <a:close/>
                  <a:moveTo>
                    <a:pt x="115" y="64"/>
                  </a:moveTo>
                  <a:cubicBezTo>
                    <a:pt x="115" y="66"/>
                    <a:pt x="115" y="66"/>
                    <a:pt x="115" y="66"/>
                  </a:cubicBezTo>
                  <a:cubicBezTo>
                    <a:pt x="116" y="66"/>
                    <a:pt x="116" y="66"/>
                    <a:pt x="116" y="66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8" y="63"/>
                    <a:pt x="118" y="63"/>
                    <a:pt x="118" y="63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5" y="64"/>
                    <a:pt x="115" y="64"/>
                    <a:pt x="115" y="64"/>
                  </a:cubicBezTo>
                  <a:close/>
                  <a:moveTo>
                    <a:pt x="143" y="51"/>
                  </a:moveTo>
                  <a:cubicBezTo>
                    <a:pt x="141" y="51"/>
                    <a:pt x="141" y="51"/>
                    <a:pt x="141" y="51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3" y="54"/>
                    <a:pt x="143" y="54"/>
                    <a:pt x="143" y="54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2"/>
                    <a:pt x="144" y="52"/>
                    <a:pt x="144" y="52"/>
                  </a:cubicBezTo>
                  <a:cubicBezTo>
                    <a:pt x="143" y="51"/>
                    <a:pt x="143" y="51"/>
                    <a:pt x="143" y="5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7" name="Freeform 38"/>
            <p:cNvSpPr>
              <a:spLocks noEditPoints="1"/>
            </p:cNvSpPr>
            <p:nvPr/>
          </p:nvSpPr>
          <p:spPr bwMode="auto">
            <a:xfrm>
              <a:off x="6908800" y="3262462"/>
              <a:ext cx="360363" cy="388937"/>
            </a:xfrm>
            <a:custGeom>
              <a:avLst/>
              <a:gdLst>
                <a:gd name="T0" fmla="*/ 127 w 227"/>
                <a:gd name="T1" fmla="*/ 124 h 245"/>
                <a:gd name="T2" fmla="*/ 132 w 227"/>
                <a:gd name="T3" fmla="*/ 116 h 245"/>
                <a:gd name="T4" fmla="*/ 100 w 227"/>
                <a:gd name="T5" fmla="*/ 98 h 245"/>
                <a:gd name="T6" fmla="*/ 103 w 227"/>
                <a:gd name="T7" fmla="*/ 105 h 245"/>
                <a:gd name="T8" fmla="*/ 108 w 227"/>
                <a:gd name="T9" fmla="*/ 61 h 245"/>
                <a:gd name="T10" fmla="*/ 108 w 227"/>
                <a:gd name="T11" fmla="*/ 63 h 245"/>
                <a:gd name="T12" fmla="*/ 127 w 227"/>
                <a:gd name="T13" fmla="*/ 148 h 245"/>
                <a:gd name="T14" fmla="*/ 100 w 227"/>
                <a:gd name="T15" fmla="*/ 113 h 245"/>
                <a:gd name="T16" fmla="*/ 92 w 227"/>
                <a:gd name="T17" fmla="*/ 98 h 245"/>
                <a:gd name="T18" fmla="*/ 98 w 227"/>
                <a:gd name="T19" fmla="*/ 90 h 245"/>
                <a:gd name="T20" fmla="*/ 82 w 227"/>
                <a:gd name="T21" fmla="*/ 61 h 245"/>
                <a:gd name="T22" fmla="*/ 92 w 227"/>
                <a:gd name="T23" fmla="*/ 47 h 245"/>
                <a:gd name="T24" fmla="*/ 119 w 227"/>
                <a:gd name="T25" fmla="*/ 61 h 245"/>
                <a:gd name="T26" fmla="*/ 132 w 227"/>
                <a:gd name="T27" fmla="*/ 55 h 245"/>
                <a:gd name="T28" fmla="*/ 111 w 227"/>
                <a:gd name="T29" fmla="*/ 34 h 245"/>
                <a:gd name="T30" fmla="*/ 137 w 227"/>
                <a:gd name="T31" fmla="*/ 29 h 245"/>
                <a:gd name="T32" fmla="*/ 180 w 227"/>
                <a:gd name="T33" fmla="*/ 37 h 245"/>
                <a:gd name="T34" fmla="*/ 190 w 227"/>
                <a:gd name="T35" fmla="*/ 16 h 245"/>
                <a:gd name="T36" fmla="*/ 180 w 227"/>
                <a:gd name="T37" fmla="*/ 0 h 245"/>
                <a:gd name="T38" fmla="*/ 177 w 227"/>
                <a:gd name="T39" fmla="*/ 16 h 245"/>
                <a:gd name="T40" fmla="*/ 145 w 227"/>
                <a:gd name="T41" fmla="*/ 10 h 245"/>
                <a:gd name="T42" fmla="*/ 124 w 227"/>
                <a:gd name="T43" fmla="*/ 8 h 245"/>
                <a:gd name="T44" fmla="*/ 85 w 227"/>
                <a:gd name="T45" fmla="*/ 16 h 245"/>
                <a:gd name="T46" fmla="*/ 40 w 227"/>
                <a:gd name="T47" fmla="*/ 29 h 245"/>
                <a:gd name="T48" fmla="*/ 29 w 227"/>
                <a:gd name="T49" fmla="*/ 45 h 245"/>
                <a:gd name="T50" fmla="*/ 13 w 227"/>
                <a:gd name="T51" fmla="*/ 71 h 245"/>
                <a:gd name="T52" fmla="*/ 13 w 227"/>
                <a:gd name="T53" fmla="*/ 87 h 245"/>
                <a:gd name="T54" fmla="*/ 40 w 227"/>
                <a:gd name="T55" fmla="*/ 98 h 245"/>
                <a:gd name="T56" fmla="*/ 37 w 227"/>
                <a:gd name="T57" fmla="*/ 116 h 245"/>
                <a:gd name="T58" fmla="*/ 71 w 227"/>
                <a:gd name="T59" fmla="*/ 121 h 245"/>
                <a:gd name="T60" fmla="*/ 98 w 227"/>
                <a:gd name="T61" fmla="*/ 129 h 245"/>
                <a:gd name="T62" fmla="*/ 77 w 227"/>
                <a:gd name="T63" fmla="*/ 129 h 245"/>
                <a:gd name="T64" fmla="*/ 48 w 227"/>
                <a:gd name="T65" fmla="*/ 129 h 245"/>
                <a:gd name="T66" fmla="*/ 55 w 227"/>
                <a:gd name="T67" fmla="*/ 166 h 245"/>
                <a:gd name="T68" fmla="*/ 71 w 227"/>
                <a:gd name="T69" fmla="*/ 169 h 245"/>
                <a:gd name="T70" fmla="*/ 90 w 227"/>
                <a:gd name="T71" fmla="*/ 177 h 245"/>
                <a:gd name="T72" fmla="*/ 90 w 227"/>
                <a:gd name="T73" fmla="*/ 158 h 245"/>
                <a:gd name="T74" fmla="*/ 108 w 227"/>
                <a:gd name="T75" fmla="*/ 150 h 245"/>
                <a:gd name="T76" fmla="*/ 98 w 227"/>
                <a:gd name="T77" fmla="*/ 134 h 245"/>
                <a:gd name="T78" fmla="*/ 100 w 227"/>
                <a:gd name="T79" fmla="*/ 134 h 245"/>
                <a:gd name="T80" fmla="*/ 161 w 227"/>
                <a:gd name="T81" fmla="*/ 227 h 245"/>
                <a:gd name="T82" fmla="*/ 127 w 227"/>
                <a:gd name="T83" fmla="*/ 222 h 245"/>
                <a:gd name="T84" fmla="*/ 116 w 227"/>
                <a:gd name="T85" fmla="*/ 235 h 245"/>
                <a:gd name="T86" fmla="*/ 190 w 227"/>
                <a:gd name="T87" fmla="*/ 243 h 245"/>
                <a:gd name="T88" fmla="*/ 188 w 227"/>
                <a:gd name="T89" fmla="*/ 235 h 245"/>
                <a:gd name="T90" fmla="*/ 190 w 227"/>
                <a:gd name="T91" fmla="*/ 113 h 245"/>
                <a:gd name="T92" fmla="*/ 198 w 227"/>
                <a:gd name="T93" fmla="*/ 116 h 245"/>
                <a:gd name="T94" fmla="*/ 198 w 227"/>
                <a:gd name="T95" fmla="*/ 113 h 245"/>
                <a:gd name="T96" fmla="*/ 164 w 227"/>
                <a:gd name="T97" fmla="*/ 119 h 245"/>
                <a:gd name="T98" fmla="*/ 166 w 227"/>
                <a:gd name="T99" fmla="*/ 127 h 245"/>
                <a:gd name="T100" fmla="*/ 214 w 227"/>
                <a:gd name="T101" fmla="*/ 203 h 245"/>
                <a:gd name="T102" fmla="*/ 219 w 227"/>
                <a:gd name="T103" fmla="*/ 190 h 245"/>
                <a:gd name="T104" fmla="*/ 3 w 227"/>
                <a:gd name="T105" fmla="*/ 76 h 245"/>
                <a:gd name="T106" fmla="*/ 5 w 227"/>
                <a:gd name="T107" fmla="*/ 79 h 245"/>
                <a:gd name="T108" fmla="*/ 3 w 227"/>
                <a:gd name="T109" fmla="*/ 76 h 245"/>
                <a:gd name="T110" fmla="*/ 26 w 227"/>
                <a:gd name="T111" fmla="*/ 127 h 245"/>
                <a:gd name="T112" fmla="*/ 19 w 227"/>
                <a:gd name="T113" fmla="*/ 127 h 245"/>
                <a:gd name="T114" fmla="*/ 148 w 227"/>
                <a:gd name="T115" fmla="*/ 171 h 245"/>
                <a:gd name="T116" fmla="*/ 153 w 227"/>
                <a:gd name="T117" fmla="*/ 171 h 245"/>
                <a:gd name="T118" fmla="*/ 140 w 227"/>
                <a:gd name="T119" fmla="*/ 74 h 245"/>
                <a:gd name="T120" fmla="*/ 148 w 227"/>
                <a:gd name="T121" fmla="*/ 7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7" h="245">
                  <a:moveTo>
                    <a:pt x="103" y="105"/>
                  </a:moveTo>
                  <a:lnTo>
                    <a:pt x="108" y="113"/>
                  </a:lnTo>
                  <a:lnTo>
                    <a:pt x="111" y="116"/>
                  </a:lnTo>
                  <a:lnTo>
                    <a:pt x="116" y="121"/>
                  </a:lnTo>
                  <a:lnTo>
                    <a:pt x="124" y="121"/>
                  </a:lnTo>
                  <a:lnTo>
                    <a:pt x="127" y="124"/>
                  </a:lnTo>
                  <a:lnTo>
                    <a:pt x="135" y="132"/>
                  </a:lnTo>
                  <a:lnTo>
                    <a:pt x="137" y="132"/>
                  </a:lnTo>
                  <a:lnTo>
                    <a:pt x="143" y="132"/>
                  </a:lnTo>
                  <a:lnTo>
                    <a:pt x="135" y="129"/>
                  </a:lnTo>
                  <a:lnTo>
                    <a:pt x="132" y="124"/>
                  </a:lnTo>
                  <a:lnTo>
                    <a:pt x="132" y="116"/>
                  </a:lnTo>
                  <a:lnTo>
                    <a:pt x="127" y="113"/>
                  </a:lnTo>
                  <a:lnTo>
                    <a:pt x="124" y="108"/>
                  </a:lnTo>
                  <a:lnTo>
                    <a:pt x="116" y="108"/>
                  </a:lnTo>
                  <a:lnTo>
                    <a:pt x="108" y="105"/>
                  </a:lnTo>
                  <a:lnTo>
                    <a:pt x="103" y="98"/>
                  </a:lnTo>
                  <a:lnTo>
                    <a:pt x="100" y="98"/>
                  </a:lnTo>
                  <a:lnTo>
                    <a:pt x="98" y="98"/>
                  </a:lnTo>
                  <a:lnTo>
                    <a:pt x="90" y="105"/>
                  </a:lnTo>
                  <a:lnTo>
                    <a:pt x="98" y="103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3" y="105"/>
                  </a:lnTo>
                  <a:close/>
                  <a:moveTo>
                    <a:pt x="108" y="63"/>
                  </a:moveTo>
                  <a:lnTo>
                    <a:pt x="111" y="63"/>
                  </a:lnTo>
                  <a:lnTo>
                    <a:pt x="108" y="61"/>
                  </a:lnTo>
                  <a:lnTo>
                    <a:pt x="100" y="55"/>
                  </a:lnTo>
                  <a:lnTo>
                    <a:pt x="103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close/>
                  <a:moveTo>
                    <a:pt x="100" y="134"/>
                  </a:moveTo>
                  <a:lnTo>
                    <a:pt x="108" y="134"/>
                  </a:lnTo>
                  <a:lnTo>
                    <a:pt x="119" y="140"/>
                  </a:lnTo>
                  <a:lnTo>
                    <a:pt x="127" y="148"/>
                  </a:lnTo>
                  <a:lnTo>
                    <a:pt x="127" y="140"/>
                  </a:lnTo>
                  <a:lnTo>
                    <a:pt x="124" y="132"/>
                  </a:lnTo>
                  <a:lnTo>
                    <a:pt x="124" y="129"/>
                  </a:lnTo>
                  <a:lnTo>
                    <a:pt x="119" y="124"/>
                  </a:lnTo>
                  <a:lnTo>
                    <a:pt x="103" y="113"/>
                  </a:lnTo>
                  <a:lnTo>
                    <a:pt x="100" y="113"/>
                  </a:lnTo>
                  <a:lnTo>
                    <a:pt x="100" y="108"/>
                  </a:lnTo>
                  <a:lnTo>
                    <a:pt x="98" y="108"/>
                  </a:lnTo>
                  <a:lnTo>
                    <a:pt x="90" y="105"/>
                  </a:lnTo>
                  <a:lnTo>
                    <a:pt x="82" y="103"/>
                  </a:lnTo>
                  <a:lnTo>
                    <a:pt x="90" y="103"/>
                  </a:lnTo>
                  <a:lnTo>
                    <a:pt x="92" y="98"/>
                  </a:lnTo>
                  <a:lnTo>
                    <a:pt x="90" y="95"/>
                  </a:lnTo>
                  <a:lnTo>
                    <a:pt x="90" y="90"/>
                  </a:lnTo>
                  <a:lnTo>
                    <a:pt x="90" y="87"/>
                  </a:lnTo>
                  <a:lnTo>
                    <a:pt x="92" y="87"/>
                  </a:lnTo>
                  <a:lnTo>
                    <a:pt x="98" y="87"/>
                  </a:lnTo>
                  <a:lnTo>
                    <a:pt x="98" y="90"/>
                  </a:lnTo>
                  <a:lnTo>
                    <a:pt x="98" y="95"/>
                  </a:lnTo>
                  <a:lnTo>
                    <a:pt x="100" y="95"/>
                  </a:lnTo>
                  <a:lnTo>
                    <a:pt x="100" y="90"/>
                  </a:lnTo>
                  <a:lnTo>
                    <a:pt x="98" y="82"/>
                  </a:lnTo>
                  <a:lnTo>
                    <a:pt x="85" y="68"/>
                  </a:lnTo>
                  <a:lnTo>
                    <a:pt x="82" y="61"/>
                  </a:lnTo>
                  <a:lnTo>
                    <a:pt x="77" y="53"/>
                  </a:lnTo>
                  <a:lnTo>
                    <a:pt x="82" y="45"/>
                  </a:lnTo>
                  <a:lnTo>
                    <a:pt x="90" y="42"/>
                  </a:lnTo>
                  <a:lnTo>
                    <a:pt x="90" y="45"/>
                  </a:lnTo>
                  <a:lnTo>
                    <a:pt x="85" y="45"/>
                  </a:lnTo>
                  <a:lnTo>
                    <a:pt x="92" y="47"/>
                  </a:lnTo>
                  <a:lnTo>
                    <a:pt x="100" y="55"/>
                  </a:lnTo>
                  <a:lnTo>
                    <a:pt x="100" y="53"/>
                  </a:lnTo>
                  <a:lnTo>
                    <a:pt x="103" y="53"/>
                  </a:lnTo>
                  <a:lnTo>
                    <a:pt x="111" y="61"/>
                  </a:lnTo>
                  <a:lnTo>
                    <a:pt x="116" y="61"/>
                  </a:lnTo>
                  <a:lnTo>
                    <a:pt x="119" y="61"/>
                  </a:lnTo>
                  <a:lnTo>
                    <a:pt x="111" y="53"/>
                  </a:lnTo>
                  <a:lnTo>
                    <a:pt x="111" y="47"/>
                  </a:lnTo>
                  <a:lnTo>
                    <a:pt x="116" y="47"/>
                  </a:lnTo>
                  <a:lnTo>
                    <a:pt x="124" y="53"/>
                  </a:lnTo>
                  <a:lnTo>
                    <a:pt x="127" y="55"/>
                  </a:lnTo>
                  <a:lnTo>
                    <a:pt x="132" y="55"/>
                  </a:lnTo>
                  <a:lnTo>
                    <a:pt x="127" y="47"/>
                  </a:lnTo>
                  <a:lnTo>
                    <a:pt x="119" y="45"/>
                  </a:lnTo>
                  <a:lnTo>
                    <a:pt x="116" y="45"/>
                  </a:lnTo>
                  <a:lnTo>
                    <a:pt x="116" y="42"/>
                  </a:lnTo>
                  <a:lnTo>
                    <a:pt x="111" y="42"/>
                  </a:lnTo>
                  <a:lnTo>
                    <a:pt x="111" y="34"/>
                  </a:lnTo>
                  <a:lnTo>
                    <a:pt x="116" y="34"/>
                  </a:lnTo>
                  <a:lnTo>
                    <a:pt x="124" y="37"/>
                  </a:lnTo>
                  <a:lnTo>
                    <a:pt x="124" y="34"/>
                  </a:lnTo>
                  <a:lnTo>
                    <a:pt x="132" y="29"/>
                  </a:lnTo>
                  <a:lnTo>
                    <a:pt x="135" y="29"/>
                  </a:lnTo>
                  <a:lnTo>
                    <a:pt x="137" y="29"/>
                  </a:lnTo>
                  <a:lnTo>
                    <a:pt x="143" y="29"/>
                  </a:lnTo>
                  <a:lnTo>
                    <a:pt x="151" y="26"/>
                  </a:lnTo>
                  <a:lnTo>
                    <a:pt x="153" y="29"/>
                  </a:lnTo>
                  <a:lnTo>
                    <a:pt x="169" y="29"/>
                  </a:lnTo>
                  <a:lnTo>
                    <a:pt x="177" y="34"/>
                  </a:lnTo>
                  <a:lnTo>
                    <a:pt x="180" y="37"/>
                  </a:lnTo>
                  <a:lnTo>
                    <a:pt x="185" y="29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8" y="18"/>
                  </a:lnTo>
                  <a:lnTo>
                    <a:pt x="188" y="16"/>
                  </a:lnTo>
                  <a:lnTo>
                    <a:pt x="190" y="16"/>
                  </a:lnTo>
                  <a:lnTo>
                    <a:pt x="195" y="10"/>
                  </a:lnTo>
                  <a:lnTo>
                    <a:pt x="190" y="8"/>
                  </a:lnTo>
                  <a:lnTo>
                    <a:pt x="190" y="2"/>
                  </a:lnTo>
                  <a:lnTo>
                    <a:pt x="188" y="2"/>
                  </a:lnTo>
                  <a:lnTo>
                    <a:pt x="185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7" y="2"/>
                  </a:lnTo>
                  <a:lnTo>
                    <a:pt x="180" y="2"/>
                  </a:lnTo>
                  <a:lnTo>
                    <a:pt x="180" y="8"/>
                  </a:lnTo>
                  <a:lnTo>
                    <a:pt x="180" y="10"/>
                  </a:lnTo>
                  <a:lnTo>
                    <a:pt x="177" y="16"/>
                  </a:lnTo>
                  <a:lnTo>
                    <a:pt x="172" y="16"/>
                  </a:lnTo>
                  <a:lnTo>
                    <a:pt x="169" y="16"/>
                  </a:lnTo>
                  <a:lnTo>
                    <a:pt x="158" y="16"/>
                  </a:lnTo>
                  <a:lnTo>
                    <a:pt x="153" y="16"/>
                  </a:lnTo>
                  <a:lnTo>
                    <a:pt x="151" y="16"/>
                  </a:lnTo>
                  <a:lnTo>
                    <a:pt x="145" y="10"/>
                  </a:lnTo>
                  <a:lnTo>
                    <a:pt x="140" y="13"/>
                  </a:lnTo>
                  <a:lnTo>
                    <a:pt x="137" y="16"/>
                  </a:lnTo>
                  <a:lnTo>
                    <a:pt x="135" y="8"/>
                  </a:lnTo>
                  <a:lnTo>
                    <a:pt x="132" y="8"/>
                  </a:lnTo>
                  <a:lnTo>
                    <a:pt x="127" y="8"/>
                  </a:lnTo>
                  <a:lnTo>
                    <a:pt x="124" y="8"/>
                  </a:lnTo>
                  <a:lnTo>
                    <a:pt x="116" y="10"/>
                  </a:lnTo>
                  <a:lnTo>
                    <a:pt x="108" y="16"/>
                  </a:lnTo>
                  <a:lnTo>
                    <a:pt x="100" y="16"/>
                  </a:lnTo>
                  <a:lnTo>
                    <a:pt x="92" y="16"/>
                  </a:lnTo>
                  <a:lnTo>
                    <a:pt x="90" y="16"/>
                  </a:lnTo>
                  <a:lnTo>
                    <a:pt x="85" y="16"/>
                  </a:lnTo>
                  <a:lnTo>
                    <a:pt x="82" y="16"/>
                  </a:lnTo>
                  <a:lnTo>
                    <a:pt x="77" y="18"/>
                  </a:lnTo>
                  <a:lnTo>
                    <a:pt x="71" y="18"/>
                  </a:lnTo>
                  <a:lnTo>
                    <a:pt x="63" y="21"/>
                  </a:lnTo>
                  <a:lnTo>
                    <a:pt x="50" y="26"/>
                  </a:lnTo>
                  <a:lnTo>
                    <a:pt x="40" y="29"/>
                  </a:lnTo>
                  <a:lnTo>
                    <a:pt x="37" y="29"/>
                  </a:lnTo>
                  <a:lnTo>
                    <a:pt x="29" y="29"/>
                  </a:lnTo>
                  <a:lnTo>
                    <a:pt x="32" y="34"/>
                  </a:lnTo>
                  <a:lnTo>
                    <a:pt x="32" y="37"/>
                  </a:lnTo>
                  <a:lnTo>
                    <a:pt x="32" y="42"/>
                  </a:lnTo>
                  <a:lnTo>
                    <a:pt x="29" y="45"/>
                  </a:lnTo>
                  <a:lnTo>
                    <a:pt x="24" y="47"/>
                  </a:lnTo>
                  <a:lnTo>
                    <a:pt x="19" y="61"/>
                  </a:lnTo>
                  <a:lnTo>
                    <a:pt x="13" y="63"/>
                  </a:lnTo>
                  <a:lnTo>
                    <a:pt x="13" y="66"/>
                  </a:lnTo>
                  <a:lnTo>
                    <a:pt x="13" y="68"/>
                  </a:lnTo>
                  <a:lnTo>
                    <a:pt x="13" y="71"/>
                  </a:lnTo>
                  <a:lnTo>
                    <a:pt x="11" y="76"/>
                  </a:lnTo>
                  <a:lnTo>
                    <a:pt x="5" y="74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11" y="79"/>
                  </a:lnTo>
                  <a:lnTo>
                    <a:pt x="13" y="87"/>
                  </a:lnTo>
                  <a:lnTo>
                    <a:pt x="21" y="90"/>
                  </a:lnTo>
                  <a:lnTo>
                    <a:pt x="24" y="98"/>
                  </a:lnTo>
                  <a:lnTo>
                    <a:pt x="29" y="98"/>
                  </a:lnTo>
                  <a:lnTo>
                    <a:pt x="32" y="95"/>
                  </a:lnTo>
                  <a:lnTo>
                    <a:pt x="37" y="98"/>
                  </a:lnTo>
                  <a:lnTo>
                    <a:pt x="40" y="98"/>
                  </a:lnTo>
                  <a:lnTo>
                    <a:pt x="37" y="103"/>
                  </a:lnTo>
                  <a:lnTo>
                    <a:pt x="29" y="98"/>
                  </a:lnTo>
                  <a:lnTo>
                    <a:pt x="24" y="103"/>
                  </a:lnTo>
                  <a:lnTo>
                    <a:pt x="29" y="105"/>
                  </a:lnTo>
                  <a:lnTo>
                    <a:pt x="32" y="108"/>
                  </a:lnTo>
                  <a:lnTo>
                    <a:pt x="37" y="116"/>
                  </a:lnTo>
                  <a:lnTo>
                    <a:pt x="40" y="124"/>
                  </a:lnTo>
                  <a:lnTo>
                    <a:pt x="45" y="116"/>
                  </a:lnTo>
                  <a:lnTo>
                    <a:pt x="48" y="121"/>
                  </a:lnTo>
                  <a:lnTo>
                    <a:pt x="50" y="121"/>
                  </a:lnTo>
                  <a:lnTo>
                    <a:pt x="63" y="121"/>
                  </a:lnTo>
                  <a:lnTo>
                    <a:pt x="71" y="121"/>
                  </a:lnTo>
                  <a:lnTo>
                    <a:pt x="74" y="121"/>
                  </a:lnTo>
                  <a:lnTo>
                    <a:pt x="77" y="116"/>
                  </a:lnTo>
                  <a:lnTo>
                    <a:pt x="82" y="124"/>
                  </a:lnTo>
                  <a:lnTo>
                    <a:pt x="85" y="121"/>
                  </a:lnTo>
                  <a:lnTo>
                    <a:pt x="90" y="124"/>
                  </a:lnTo>
                  <a:lnTo>
                    <a:pt x="98" y="129"/>
                  </a:lnTo>
                  <a:lnTo>
                    <a:pt x="100" y="129"/>
                  </a:lnTo>
                  <a:lnTo>
                    <a:pt x="98" y="132"/>
                  </a:lnTo>
                  <a:lnTo>
                    <a:pt x="92" y="134"/>
                  </a:lnTo>
                  <a:lnTo>
                    <a:pt x="90" y="134"/>
                  </a:lnTo>
                  <a:lnTo>
                    <a:pt x="82" y="132"/>
                  </a:lnTo>
                  <a:lnTo>
                    <a:pt x="77" y="129"/>
                  </a:lnTo>
                  <a:lnTo>
                    <a:pt x="71" y="124"/>
                  </a:lnTo>
                  <a:lnTo>
                    <a:pt x="63" y="121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50" y="129"/>
                  </a:lnTo>
                  <a:lnTo>
                    <a:pt x="48" y="129"/>
                  </a:lnTo>
                  <a:lnTo>
                    <a:pt x="45" y="132"/>
                  </a:lnTo>
                  <a:lnTo>
                    <a:pt x="40" y="134"/>
                  </a:lnTo>
                  <a:lnTo>
                    <a:pt x="50" y="148"/>
                  </a:lnTo>
                  <a:lnTo>
                    <a:pt x="55" y="156"/>
                  </a:lnTo>
                  <a:lnTo>
                    <a:pt x="55" y="158"/>
                  </a:lnTo>
                  <a:lnTo>
                    <a:pt x="55" y="166"/>
                  </a:lnTo>
                  <a:lnTo>
                    <a:pt x="55" y="169"/>
                  </a:lnTo>
                  <a:lnTo>
                    <a:pt x="58" y="174"/>
                  </a:lnTo>
                  <a:lnTo>
                    <a:pt x="66" y="177"/>
                  </a:lnTo>
                  <a:lnTo>
                    <a:pt x="66" y="174"/>
                  </a:lnTo>
                  <a:lnTo>
                    <a:pt x="66" y="169"/>
                  </a:lnTo>
                  <a:lnTo>
                    <a:pt x="71" y="169"/>
                  </a:lnTo>
                  <a:lnTo>
                    <a:pt x="74" y="174"/>
                  </a:lnTo>
                  <a:lnTo>
                    <a:pt x="77" y="182"/>
                  </a:lnTo>
                  <a:lnTo>
                    <a:pt x="77" y="190"/>
                  </a:lnTo>
                  <a:lnTo>
                    <a:pt x="82" y="190"/>
                  </a:lnTo>
                  <a:lnTo>
                    <a:pt x="85" y="177"/>
                  </a:lnTo>
                  <a:lnTo>
                    <a:pt x="90" y="177"/>
                  </a:lnTo>
                  <a:lnTo>
                    <a:pt x="103" y="190"/>
                  </a:lnTo>
                  <a:lnTo>
                    <a:pt x="100" y="185"/>
                  </a:lnTo>
                  <a:lnTo>
                    <a:pt x="98" y="182"/>
                  </a:lnTo>
                  <a:lnTo>
                    <a:pt x="98" y="174"/>
                  </a:lnTo>
                  <a:lnTo>
                    <a:pt x="98" y="169"/>
                  </a:lnTo>
                  <a:lnTo>
                    <a:pt x="90" y="158"/>
                  </a:lnTo>
                  <a:lnTo>
                    <a:pt x="90" y="148"/>
                  </a:lnTo>
                  <a:lnTo>
                    <a:pt x="98" y="156"/>
                  </a:lnTo>
                  <a:lnTo>
                    <a:pt x="100" y="156"/>
                  </a:lnTo>
                  <a:lnTo>
                    <a:pt x="100" y="158"/>
                  </a:lnTo>
                  <a:lnTo>
                    <a:pt x="108" y="156"/>
                  </a:lnTo>
                  <a:lnTo>
                    <a:pt x="108" y="150"/>
                  </a:lnTo>
                  <a:lnTo>
                    <a:pt x="103" y="148"/>
                  </a:lnTo>
                  <a:lnTo>
                    <a:pt x="103" y="150"/>
                  </a:lnTo>
                  <a:lnTo>
                    <a:pt x="100" y="148"/>
                  </a:lnTo>
                  <a:lnTo>
                    <a:pt x="100" y="142"/>
                  </a:lnTo>
                  <a:lnTo>
                    <a:pt x="98" y="140"/>
                  </a:lnTo>
                  <a:lnTo>
                    <a:pt x="98" y="134"/>
                  </a:lnTo>
                  <a:lnTo>
                    <a:pt x="100" y="134"/>
                  </a:lnTo>
                  <a:lnTo>
                    <a:pt x="100" y="134"/>
                  </a:lnTo>
                  <a:lnTo>
                    <a:pt x="100" y="134"/>
                  </a:lnTo>
                  <a:lnTo>
                    <a:pt x="100" y="134"/>
                  </a:lnTo>
                  <a:lnTo>
                    <a:pt x="100" y="134"/>
                  </a:lnTo>
                  <a:lnTo>
                    <a:pt x="100" y="134"/>
                  </a:lnTo>
                  <a:close/>
                  <a:moveTo>
                    <a:pt x="188" y="235"/>
                  </a:moveTo>
                  <a:lnTo>
                    <a:pt x="185" y="237"/>
                  </a:lnTo>
                  <a:lnTo>
                    <a:pt x="180" y="235"/>
                  </a:lnTo>
                  <a:lnTo>
                    <a:pt x="180" y="230"/>
                  </a:lnTo>
                  <a:lnTo>
                    <a:pt x="172" y="230"/>
                  </a:lnTo>
                  <a:lnTo>
                    <a:pt x="161" y="227"/>
                  </a:lnTo>
                  <a:lnTo>
                    <a:pt x="153" y="227"/>
                  </a:lnTo>
                  <a:lnTo>
                    <a:pt x="145" y="227"/>
                  </a:lnTo>
                  <a:lnTo>
                    <a:pt x="143" y="230"/>
                  </a:lnTo>
                  <a:lnTo>
                    <a:pt x="135" y="227"/>
                  </a:lnTo>
                  <a:lnTo>
                    <a:pt x="132" y="222"/>
                  </a:lnTo>
                  <a:lnTo>
                    <a:pt x="127" y="222"/>
                  </a:lnTo>
                  <a:lnTo>
                    <a:pt x="124" y="222"/>
                  </a:lnTo>
                  <a:lnTo>
                    <a:pt x="119" y="219"/>
                  </a:lnTo>
                  <a:lnTo>
                    <a:pt x="119" y="222"/>
                  </a:lnTo>
                  <a:lnTo>
                    <a:pt x="116" y="222"/>
                  </a:lnTo>
                  <a:lnTo>
                    <a:pt x="116" y="227"/>
                  </a:lnTo>
                  <a:lnTo>
                    <a:pt x="116" y="235"/>
                  </a:lnTo>
                  <a:lnTo>
                    <a:pt x="135" y="235"/>
                  </a:lnTo>
                  <a:lnTo>
                    <a:pt x="151" y="237"/>
                  </a:lnTo>
                  <a:lnTo>
                    <a:pt x="153" y="243"/>
                  </a:lnTo>
                  <a:lnTo>
                    <a:pt x="161" y="245"/>
                  </a:lnTo>
                  <a:lnTo>
                    <a:pt x="164" y="243"/>
                  </a:lnTo>
                  <a:lnTo>
                    <a:pt x="190" y="243"/>
                  </a:lnTo>
                  <a:lnTo>
                    <a:pt x="198" y="237"/>
                  </a:lnTo>
                  <a:lnTo>
                    <a:pt x="198" y="235"/>
                  </a:lnTo>
                  <a:lnTo>
                    <a:pt x="195" y="235"/>
                  </a:lnTo>
                  <a:lnTo>
                    <a:pt x="188" y="235"/>
                  </a:lnTo>
                  <a:lnTo>
                    <a:pt x="188" y="235"/>
                  </a:lnTo>
                  <a:lnTo>
                    <a:pt x="188" y="235"/>
                  </a:lnTo>
                  <a:lnTo>
                    <a:pt x="188" y="235"/>
                  </a:lnTo>
                  <a:lnTo>
                    <a:pt x="188" y="235"/>
                  </a:lnTo>
                  <a:lnTo>
                    <a:pt x="188" y="235"/>
                  </a:lnTo>
                  <a:close/>
                  <a:moveTo>
                    <a:pt x="198" y="113"/>
                  </a:moveTo>
                  <a:lnTo>
                    <a:pt x="195" y="108"/>
                  </a:lnTo>
                  <a:lnTo>
                    <a:pt x="190" y="113"/>
                  </a:lnTo>
                  <a:lnTo>
                    <a:pt x="195" y="121"/>
                  </a:lnTo>
                  <a:lnTo>
                    <a:pt x="190" y="121"/>
                  </a:lnTo>
                  <a:lnTo>
                    <a:pt x="195" y="129"/>
                  </a:lnTo>
                  <a:lnTo>
                    <a:pt x="203" y="129"/>
                  </a:lnTo>
                  <a:lnTo>
                    <a:pt x="203" y="124"/>
                  </a:lnTo>
                  <a:lnTo>
                    <a:pt x="198" y="116"/>
                  </a:lnTo>
                  <a:lnTo>
                    <a:pt x="198" y="113"/>
                  </a:lnTo>
                  <a:lnTo>
                    <a:pt x="198" y="113"/>
                  </a:lnTo>
                  <a:lnTo>
                    <a:pt x="198" y="113"/>
                  </a:lnTo>
                  <a:lnTo>
                    <a:pt x="198" y="113"/>
                  </a:lnTo>
                  <a:lnTo>
                    <a:pt x="198" y="113"/>
                  </a:lnTo>
                  <a:lnTo>
                    <a:pt x="198" y="113"/>
                  </a:lnTo>
                  <a:close/>
                  <a:moveTo>
                    <a:pt x="166" y="127"/>
                  </a:moveTo>
                  <a:lnTo>
                    <a:pt x="169" y="124"/>
                  </a:lnTo>
                  <a:lnTo>
                    <a:pt x="169" y="116"/>
                  </a:lnTo>
                  <a:lnTo>
                    <a:pt x="169" y="113"/>
                  </a:lnTo>
                  <a:lnTo>
                    <a:pt x="164" y="113"/>
                  </a:lnTo>
                  <a:lnTo>
                    <a:pt x="164" y="119"/>
                  </a:lnTo>
                  <a:lnTo>
                    <a:pt x="166" y="121"/>
                  </a:lnTo>
                  <a:lnTo>
                    <a:pt x="166" y="124"/>
                  </a:lnTo>
                  <a:lnTo>
                    <a:pt x="166" y="127"/>
                  </a:lnTo>
                  <a:lnTo>
                    <a:pt x="166" y="127"/>
                  </a:lnTo>
                  <a:lnTo>
                    <a:pt x="166" y="127"/>
                  </a:lnTo>
                  <a:lnTo>
                    <a:pt x="166" y="127"/>
                  </a:lnTo>
                  <a:lnTo>
                    <a:pt x="166" y="127"/>
                  </a:lnTo>
                  <a:lnTo>
                    <a:pt x="166" y="127"/>
                  </a:lnTo>
                  <a:close/>
                  <a:moveTo>
                    <a:pt x="219" y="190"/>
                  </a:moveTo>
                  <a:lnTo>
                    <a:pt x="214" y="195"/>
                  </a:lnTo>
                  <a:lnTo>
                    <a:pt x="214" y="198"/>
                  </a:lnTo>
                  <a:lnTo>
                    <a:pt x="214" y="203"/>
                  </a:lnTo>
                  <a:lnTo>
                    <a:pt x="222" y="201"/>
                  </a:lnTo>
                  <a:lnTo>
                    <a:pt x="224" y="198"/>
                  </a:lnTo>
                  <a:lnTo>
                    <a:pt x="224" y="195"/>
                  </a:lnTo>
                  <a:lnTo>
                    <a:pt x="227" y="193"/>
                  </a:lnTo>
                  <a:lnTo>
                    <a:pt x="227" y="187"/>
                  </a:lnTo>
                  <a:lnTo>
                    <a:pt x="219" y="190"/>
                  </a:lnTo>
                  <a:lnTo>
                    <a:pt x="219" y="190"/>
                  </a:lnTo>
                  <a:lnTo>
                    <a:pt x="219" y="190"/>
                  </a:lnTo>
                  <a:lnTo>
                    <a:pt x="219" y="190"/>
                  </a:lnTo>
                  <a:lnTo>
                    <a:pt x="219" y="190"/>
                  </a:lnTo>
                  <a:lnTo>
                    <a:pt x="219" y="190"/>
                  </a:lnTo>
                  <a:close/>
                  <a:moveTo>
                    <a:pt x="3" y="76"/>
                  </a:moveTo>
                  <a:lnTo>
                    <a:pt x="0" y="76"/>
                  </a:lnTo>
                  <a:lnTo>
                    <a:pt x="3" y="87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11" y="87"/>
                  </a:lnTo>
                  <a:lnTo>
                    <a:pt x="5" y="79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3" y="76"/>
                  </a:lnTo>
                  <a:close/>
                  <a:moveTo>
                    <a:pt x="19" y="127"/>
                  </a:moveTo>
                  <a:lnTo>
                    <a:pt x="21" y="132"/>
                  </a:lnTo>
                  <a:lnTo>
                    <a:pt x="24" y="132"/>
                  </a:lnTo>
                  <a:lnTo>
                    <a:pt x="26" y="134"/>
                  </a:lnTo>
                  <a:lnTo>
                    <a:pt x="26" y="129"/>
                  </a:lnTo>
                  <a:lnTo>
                    <a:pt x="26" y="127"/>
                  </a:lnTo>
                  <a:lnTo>
                    <a:pt x="24" y="121"/>
                  </a:lnTo>
                  <a:lnTo>
                    <a:pt x="19" y="127"/>
                  </a:lnTo>
                  <a:lnTo>
                    <a:pt x="19" y="127"/>
                  </a:lnTo>
                  <a:lnTo>
                    <a:pt x="19" y="127"/>
                  </a:lnTo>
                  <a:lnTo>
                    <a:pt x="19" y="127"/>
                  </a:lnTo>
                  <a:lnTo>
                    <a:pt x="19" y="127"/>
                  </a:lnTo>
                  <a:lnTo>
                    <a:pt x="19" y="127"/>
                  </a:lnTo>
                  <a:close/>
                  <a:moveTo>
                    <a:pt x="153" y="171"/>
                  </a:moveTo>
                  <a:lnTo>
                    <a:pt x="156" y="164"/>
                  </a:lnTo>
                  <a:lnTo>
                    <a:pt x="153" y="164"/>
                  </a:lnTo>
                  <a:lnTo>
                    <a:pt x="148" y="169"/>
                  </a:lnTo>
                  <a:lnTo>
                    <a:pt x="148" y="171"/>
                  </a:lnTo>
                  <a:lnTo>
                    <a:pt x="151" y="171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53" y="171"/>
                  </a:lnTo>
                  <a:close/>
                  <a:moveTo>
                    <a:pt x="148" y="71"/>
                  </a:moveTo>
                  <a:lnTo>
                    <a:pt x="148" y="68"/>
                  </a:lnTo>
                  <a:lnTo>
                    <a:pt x="145" y="68"/>
                  </a:lnTo>
                  <a:lnTo>
                    <a:pt x="140" y="71"/>
                  </a:lnTo>
                  <a:lnTo>
                    <a:pt x="140" y="74"/>
                  </a:lnTo>
                  <a:lnTo>
                    <a:pt x="143" y="76"/>
                  </a:lnTo>
                  <a:lnTo>
                    <a:pt x="143" y="74"/>
                  </a:lnTo>
                  <a:lnTo>
                    <a:pt x="148" y="76"/>
                  </a:lnTo>
                  <a:lnTo>
                    <a:pt x="148" y="71"/>
                  </a:lnTo>
                  <a:lnTo>
                    <a:pt x="148" y="71"/>
                  </a:lnTo>
                  <a:lnTo>
                    <a:pt x="148" y="71"/>
                  </a:lnTo>
                  <a:lnTo>
                    <a:pt x="148" y="71"/>
                  </a:lnTo>
                  <a:lnTo>
                    <a:pt x="148" y="71"/>
                  </a:lnTo>
                  <a:lnTo>
                    <a:pt x="148" y="7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8" name="Freeform 39"/>
            <p:cNvSpPr>
              <a:spLocks noEditPoints="1"/>
            </p:cNvSpPr>
            <p:nvPr/>
          </p:nvSpPr>
          <p:spPr bwMode="auto">
            <a:xfrm>
              <a:off x="6497638" y="1803549"/>
              <a:ext cx="487363" cy="720725"/>
            </a:xfrm>
            <a:custGeom>
              <a:avLst/>
              <a:gdLst>
                <a:gd name="T0" fmla="*/ 193 w 307"/>
                <a:gd name="T1" fmla="*/ 377 h 454"/>
                <a:gd name="T2" fmla="*/ 190 w 307"/>
                <a:gd name="T3" fmla="*/ 359 h 454"/>
                <a:gd name="T4" fmla="*/ 185 w 307"/>
                <a:gd name="T5" fmla="*/ 388 h 454"/>
                <a:gd name="T6" fmla="*/ 185 w 307"/>
                <a:gd name="T7" fmla="*/ 388 h 454"/>
                <a:gd name="T8" fmla="*/ 103 w 307"/>
                <a:gd name="T9" fmla="*/ 454 h 454"/>
                <a:gd name="T10" fmla="*/ 95 w 307"/>
                <a:gd name="T11" fmla="*/ 449 h 454"/>
                <a:gd name="T12" fmla="*/ 185 w 307"/>
                <a:gd name="T13" fmla="*/ 306 h 454"/>
                <a:gd name="T14" fmla="*/ 307 w 307"/>
                <a:gd name="T15" fmla="*/ 97 h 454"/>
                <a:gd name="T16" fmla="*/ 296 w 307"/>
                <a:gd name="T17" fmla="*/ 63 h 454"/>
                <a:gd name="T18" fmla="*/ 283 w 307"/>
                <a:gd name="T19" fmla="*/ 39 h 454"/>
                <a:gd name="T20" fmla="*/ 256 w 307"/>
                <a:gd name="T21" fmla="*/ 13 h 454"/>
                <a:gd name="T22" fmla="*/ 204 w 307"/>
                <a:gd name="T23" fmla="*/ 0 h 454"/>
                <a:gd name="T24" fmla="*/ 190 w 307"/>
                <a:gd name="T25" fmla="*/ 18 h 454"/>
                <a:gd name="T26" fmla="*/ 159 w 307"/>
                <a:gd name="T27" fmla="*/ 26 h 454"/>
                <a:gd name="T28" fmla="*/ 114 w 307"/>
                <a:gd name="T29" fmla="*/ 47 h 454"/>
                <a:gd name="T30" fmla="*/ 98 w 307"/>
                <a:gd name="T31" fmla="*/ 79 h 454"/>
                <a:gd name="T32" fmla="*/ 79 w 307"/>
                <a:gd name="T33" fmla="*/ 108 h 454"/>
                <a:gd name="T34" fmla="*/ 69 w 307"/>
                <a:gd name="T35" fmla="*/ 145 h 454"/>
                <a:gd name="T36" fmla="*/ 27 w 307"/>
                <a:gd name="T37" fmla="*/ 161 h 454"/>
                <a:gd name="T38" fmla="*/ 19 w 307"/>
                <a:gd name="T39" fmla="*/ 193 h 454"/>
                <a:gd name="T40" fmla="*/ 29 w 307"/>
                <a:gd name="T41" fmla="*/ 232 h 454"/>
                <a:gd name="T42" fmla="*/ 27 w 307"/>
                <a:gd name="T43" fmla="*/ 256 h 454"/>
                <a:gd name="T44" fmla="*/ 21 w 307"/>
                <a:gd name="T45" fmla="*/ 285 h 454"/>
                <a:gd name="T46" fmla="*/ 16 w 307"/>
                <a:gd name="T47" fmla="*/ 317 h 454"/>
                <a:gd name="T48" fmla="*/ 0 w 307"/>
                <a:gd name="T49" fmla="*/ 317 h 454"/>
                <a:gd name="T50" fmla="*/ 8 w 307"/>
                <a:gd name="T51" fmla="*/ 343 h 454"/>
                <a:gd name="T52" fmla="*/ 16 w 307"/>
                <a:gd name="T53" fmla="*/ 351 h 454"/>
                <a:gd name="T54" fmla="*/ 27 w 307"/>
                <a:gd name="T55" fmla="*/ 380 h 454"/>
                <a:gd name="T56" fmla="*/ 35 w 307"/>
                <a:gd name="T57" fmla="*/ 412 h 454"/>
                <a:gd name="T58" fmla="*/ 79 w 307"/>
                <a:gd name="T59" fmla="*/ 441 h 454"/>
                <a:gd name="T60" fmla="*/ 87 w 307"/>
                <a:gd name="T61" fmla="*/ 420 h 454"/>
                <a:gd name="T62" fmla="*/ 124 w 307"/>
                <a:gd name="T63" fmla="*/ 414 h 454"/>
                <a:gd name="T64" fmla="*/ 143 w 307"/>
                <a:gd name="T65" fmla="*/ 372 h 454"/>
                <a:gd name="T66" fmla="*/ 143 w 307"/>
                <a:gd name="T67" fmla="*/ 359 h 454"/>
                <a:gd name="T68" fmla="*/ 140 w 307"/>
                <a:gd name="T69" fmla="*/ 340 h 454"/>
                <a:gd name="T70" fmla="*/ 151 w 307"/>
                <a:gd name="T71" fmla="*/ 327 h 454"/>
                <a:gd name="T72" fmla="*/ 167 w 307"/>
                <a:gd name="T73" fmla="*/ 325 h 454"/>
                <a:gd name="T74" fmla="*/ 185 w 307"/>
                <a:gd name="T75" fmla="*/ 311 h 454"/>
                <a:gd name="T76" fmla="*/ 190 w 307"/>
                <a:gd name="T77" fmla="*/ 301 h 454"/>
                <a:gd name="T78" fmla="*/ 193 w 307"/>
                <a:gd name="T79" fmla="*/ 282 h 454"/>
                <a:gd name="T80" fmla="*/ 164 w 307"/>
                <a:gd name="T81" fmla="*/ 266 h 454"/>
                <a:gd name="T82" fmla="*/ 148 w 307"/>
                <a:gd name="T83" fmla="*/ 245 h 454"/>
                <a:gd name="T84" fmla="*/ 156 w 307"/>
                <a:gd name="T85" fmla="*/ 229 h 454"/>
                <a:gd name="T86" fmla="*/ 156 w 307"/>
                <a:gd name="T87" fmla="*/ 206 h 454"/>
                <a:gd name="T88" fmla="*/ 164 w 307"/>
                <a:gd name="T89" fmla="*/ 187 h 454"/>
                <a:gd name="T90" fmla="*/ 175 w 307"/>
                <a:gd name="T91" fmla="*/ 187 h 454"/>
                <a:gd name="T92" fmla="*/ 212 w 307"/>
                <a:gd name="T93" fmla="*/ 169 h 454"/>
                <a:gd name="T94" fmla="*/ 243 w 307"/>
                <a:gd name="T95" fmla="*/ 145 h 454"/>
                <a:gd name="T96" fmla="*/ 248 w 307"/>
                <a:gd name="T97" fmla="*/ 124 h 454"/>
                <a:gd name="T98" fmla="*/ 254 w 307"/>
                <a:gd name="T99" fmla="*/ 108 h 454"/>
                <a:gd name="T100" fmla="*/ 270 w 307"/>
                <a:gd name="T101" fmla="*/ 97 h 454"/>
                <a:gd name="T102" fmla="*/ 296 w 307"/>
                <a:gd name="T103" fmla="*/ 100 h 454"/>
                <a:gd name="T104" fmla="*/ 307 w 307"/>
                <a:gd name="T105" fmla="*/ 97 h 454"/>
                <a:gd name="T106" fmla="*/ 217 w 307"/>
                <a:gd name="T107" fmla="*/ 261 h 454"/>
                <a:gd name="T108" fmla="*/ 219 w 307"/>
                <a:gd name="T109" fmla="*/ 264 h 454"/>
                <a:gd name="T110" fmla="*/ 217 w 307"/>
                <a:gd name="T111" fmla="*/ 259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7" h="454">
                  <a:moveTo>
                    <a:pt x="190" y="359"/>
                  </a:moveTo>
                  <a:lnTo>
                    <a:pt x="182" y="367"/>
                  </a:lnTo>
                  <a:lnTo>
                    <a:pt x="182" y="377"/>
                  </a:lnTo>
                  <a:lnTo>
                    <a:pt x="182" y="380"/>
                  </a:lnTo>
                  <a:lnTo>
                    <a:pt x="185" y="385"/>
                  </a:lnTo>
                  <a:lnTo>
                    <a:pt x="193" y="377"/>
                  </a:lnTo>
                  <a:lnTo>
                    <a:pt x="201" y="369"/>
                  </a:lnTo>
                  <a:lnTo>
                    <a:pt x="196" y="369"/>
                  </a:lnTo>
                  <a:lnTo>
                    <a:pt x="201" y="362"/>
                  </a:lnTo>
                  <a:lnTo>
                    <a:pt x="201" y="359"/>
                  </a:lnTo>
                  <a:lnTo>
                    <a:pt x="196" y="354"/>
                  </a:lnTo>
                  <a:lnTo>
                    <a:pt x="190" y="359"/>
                  </a:lnTo>
                  <a:lnTo>
                    <a:pt x="190" y="359"/>
                  </a:lnTo>
                  <a:lnTo>
                    <a:pt x="190" y="359"/>
                  </a:lnTo>
                  <a:lnTo>
                    <a:pt x="190" y="359"/>
                  </a:lnTo>
                  <a:lnTo>
                    <a:pt x="190" y="359"/>
                  </a:lnTo>
                  <a:lnTo>
                    <a:pt x="190" y="359"/>
                  </a:lnTo>
                  <a:close/>
                  <a:moveTo>
                    <a:pt x="185" y="388"/>
                  </a:moveTo>
                  <a:lnTo>
                    <a:pt x="185" y="385"/>
                  </a:lnTo>
                  <a:lnTo>
                    <a:pt x="182" y="388"/>
                  </a:lnTo>
                  <a:lnTo>
                    <a:pt x="185" y="388"/>
                  </a:lnTo>
                  <a:lnTo>
                    <a:pt x="185" y="388"/>
                  </a:lnTo>
                  <a:lnTo>
                    <a:pt x="185" y="388"/>
                  </a:lnTo>
                  <a:lnTo>
                    <a:pt x="185" y="388"/>
                  </a:lnTo>
                  <a:lnTo>
                    <a:pt x="185" y="388"/>
                  </a:lnTo>
                  <a:lnTo>
                    <a:pt x="185" y="388"/>
                  </a:lnTo>
                  <a:close/>
                  <a:moveTo>
                    <a:pt x="95" y="449"/>
                  </a:moveTo>
                  <a:lnTo>
                    <a:pt x="95" y="454"/>
                  </a:lnTo>
                  <a:lnTo>
                    <a:pt x="98" y="454"/>
                  </a:lnTo>
                  <a:lnTo>
                    <a:pt x="103" y="454"/>
                  </a:lnTo>
                  <a:lnTo>
                    <a:pt x="103" y="449"/>
                  </a:lnTo>
                  <a:lnTo>
                    <a:pt x="95" y="446"/>
                  </a:lnTo>
                  <a:lnTo>
                    <a:pt x="95" y="449"/>
                  </a:lnTo>
                  <a:lnTo>
                    <a:pt x="95" y="449"/>
                  </a:lnTo>
                  <a:lnTo>
                    <a:pt x="95" y="449"/>
                  </a:lnTo>
                  <a:lnTo>
                    <a:pt x="95" y="449"/>
                  </a:lnTo>
                  <a:lnTo>
                    <a:pt x="95" y="449"/>
                  </a:lnTo>
                  <a:lnTo>
                    <a:pt x="95" y="449"/>
                  </a:lnTo>
                  <a:close/>
                  <a:moveTo>
                    <a:pt x="185" y="306"/>
                  </a:moveTo>
                  <a:lnTo>
                    <a:pt x="185" y="309"/>
                  </a:lnTo>
                  <a:lnTo>
                    <a:pt x="190" y="309"/>
                  </a:lnTo>
                  <a:lnTo>
                    <a:pt x="185" y="306"/>
                  </a:lnTo>
                  <a:lnTo>
                    <a:pt x="185" y="306"/>
                  </a:lnTo>
                  <a:lnTo>
                    <a:pt x="185" y="306"/>
                  </a:lnTo>
                  <a:lnTo>
                    <a:pt x="185" y="306"/>
                  </a:lnTo>
                  <a:lnTo>
                    <a:pt x="185" y="306"/>
                  </a:lnTo>
                  <a:lnTo>
                    <a:pt x="185" y="306"/>
                  </a:lnTo>
                  <a:close/>
                  <a:moveTo>
                    <a:pt x="307" y="97"/>
                  </a:moveTo>
                  <a:lnTo>
                    <a:pt x="296" y="84"/>
                  </a:lnTo>
                  <a:lnTo>
                    <a:pt x="296" y="82"/>
                  </a:lnTo>
                  <a:lnTo>
                    <a:pt x="296" y="74"/>
                  </a:lnTo>
                  <a:lnTo>
                    <a:pt x="296" y="71"/>
                  </a:lnTo>
                  <a:lnTo>
                    <a:pt x="299" y="66"/>
                  </a:lnTo>
                  <a:lnTo>
                    <a:pt x="296" y="63"/>
                  </a:lnTo>
                  <a:lnTo>
                    <a:pt x="291" y="58"/>
                  </a:lnTo>
                  <a:lnTo>
                    <a:pt x="291" y="55"/>
                  </a:lnTo>
                  <a:lnTo>
                    <a:pt x="291" y="53"/>
                  </a:lnTo>
                  <a:lnTo>
                    <a:pt x="291" y="47"/>
                  </a:lnTo>
                  <a:lnTo>
                    <a:pt x="288" y="47"/>
                  </a:lnTo>
                  <a:lnTo>
                    <a:pt x="283" y="39"/>
                  </a:lnTo>
                  <a:lnTo>
                    <a:pt x="283" y="37"/>
                  </a:lnTo>
                  <a:lnTo>
                    <a:pt x="288" y="31"/>
                  </a:lnTo>
                  <a:lnTo>
                    <a:pt x="283" y="29"/>
                  </a:lnTo>
                  <a:lnTo>
                    <a:pt x="278" y="26"/>
                  </a:lnTo>
                  <a:lnTo>
                    <a:pt x="272" y="21"/>
                  </a:lnTo>
                  <a:lnTo>
                    <a:pt x="256" y="13"/>
                  </a:lnTo>
                  <a:lnTo>
                    <a:pt x="230" y="0"/>
                  </a:lnTo>
                  <a:lnTo>
                    <a:pt x="219" y="0"/>
                  </a:lnTo>
                  <a:lnTo>
                    <a:pt x="219" y="0"/>
                  </a:lnTo>
                  <a:lnTo>
                    <a:pt x="219" y="0"/>
                  </a:lnTo>
                  <a:lnTo>
                    <a:pt x="217" y="0"/>
                  </a:lnTo>
                  <a:lnTo>
                    <a:pt x="204" y="0"/>
                  </a:lnTo>
                  <a:lnTo>
                    <a:pt x="209" y="2"/>
                  </a:lnTo>
                  <a:lnTo>
                    <a:pt x="209" y="5"/>
                  </a:lnTo>
                  <a:lnTo>
                    <a:pt x="201" y="13"/>
                  </a:lnTo>
                  <a:lnTo>
                    <a:pt x="209" y="13"/>
                  </a:lnTo>
                  <a:lnTo>
                    <a:pt x="201" y="18"/>
                  </a:lnTo>
                  <a:lnTo>
                    <a:pt x="190" y="18"/>
                  </a:lnTo>
                  <a:lnTo>
                    <a:pt x="175" y="13"/>
                  </a:lnTo>
                  <a:lnTo>
                    <a:pt x="167" y="13"/>
                  </a:lnTo>
                  <a:lnTo>
                    <a:pt x="164" y="13"/>
                  </a:lnTo>
                  <a:lnTo>
                    <a:pt x="159" y="13"/>
                  </a:lnTo>
                  <a:lnTo>
                    <a:pt x="159" y="18"/>
                  </a:lnTo>
                  <a:lnTo>
                    <a:pt x="159" y="26"/>
                  </a:lnTo>
                  <a:lnTo>
                    <a:pt x="156" y="29"/>
                  </a:lnTo>
                  <a:lnTo>
                    <a:pt x="151" y="29"/>
                  </a:lnTo>
                  <a:lnTo>
                    <a:pt x="143" y="29"/>
                  </a:lnTo>
                  <a:lnTo>
                    <a:pt x="135" y="29"/>
                  </a:lnTo>
                  <a:lnTo>
                    <a:pt x="124" y="39"/>
                  </a:lnTo>
                  <a:lnTo>
                    <a:pt x="114" y="47"/>
                  </a:lnTo>
                  <a:lnTo>
                    <a:pt x="116" y="53"/>
                  </a:lnTo>
                  <a:lnTo>
                    <a:pt x="122" y="55"/>
                  </a:lnTo>
                  <a:lnTo>
                    <a:pt x="122" y="58"/>
                  </a:lnTo>
                  <a:lnTo>
                    <a:pt x="103" y="74"/>
                  </a:lnTo>
                  <a:lnTo>
                    <a:pt x="98" y="74"/>
                  </a:lnTo>
                  <a:lnTo>
                    <a:pt x="98" y="79"/>
                  </a:lnTo>
                  <a:lnTo>
                    <a:pt x="98" y="82"/>
                  </a:lnTo>
                  <a:lnTo>
                    <a:pt x="98" y="84"/>
                  </a:lnTo>
                  <a:lnTo>
                    <a:pt x="87" y="90"/>
                  </a:lnTo>
                  <a:lnTo>
                    <a:pt x="77" y="90"/>
                  </a:lnTo>
                  <a:lnTo>
                    <a:pt x="79" y="100"/>
                  </a:lnTo>
                  <a:lnTo>
                    <a:pt x="79" y="108"/>
                  </a:lnTo>
                  <a:lnTo>
                    <a:pt x="77" y="116"/>
                  </a:lnTo>
                  <a:lnTo>
                    <a:pt x="69" y="126"/>
                  </a:lnTo>
                  <a:lnTo>
                    <a:pt x="56" y="140"/>
                  </a:lnTo>
                  <a:lnTo>
                    <a:pt x="64" y="140"/>
                  </a:lnTo>
                  <a:lnTo>
                    <a:pt x="69" y="142"/>
                  </a:lnTo>
                  <a:lnTo>
                    <a:pt x="69" y="145"/>
                  </a:lnTo>
                  <a:lnTo>
                    <a:pt x="69" y="150"/>
                  </a:lnTo>
                  <a:lnTo>
                    <a:pt x="64" y="153"/>
                  </a:lnTo>
                  <a:lnTo>
                    <a:pt x="56" y="153"/>
                  </a:lnTo>
                  <a:lnTo>
                    <a:pt x="45" y="153"/>
                  </a:lnTo>
                  <a:lnTo>
                    <a:pt x="35" y="158"/>
                  </a:lnTo>
                  <a:lnTo>
                    <a:pt x="27" y="161"/>
                  </a:lnTo>
                  <a:lnTo>
                    <a:pt x="21" y="166"/>
                  </a:lnTo>
                  <a:lnTo>
                    <a:pt x="21" y="169"/>
                  </a:lnTo>
                  <a:lnTo>
                    <a:pt x="19" y="171"/>
                  </a:lnTo>
                  <a:lnTo>
                    <a:pt x="19" y="179"/>
                  </a:lnTo>
                  <a:lnTo>
                    <a:pt x="21" y="187"/>
                  </a:lnTo>
                  <a:lnTo>
                    <a:pt x="19" y="193"/>
                  </a:lnTo>
                  <a:lnTo>
                    <a:pt x="19" y="195"/>
                  </a:lnTo>
                  <a:lnTo>
                    <a:pt x="21" y="203"/>
                  </a:lnTo>
                  <a:lnTo>
                    <a:pt x="21" y="211"/>
                  </a:lnTo>
                  <a:lnTo>
                    <a:pt x="21" y="222"/>
                  </a:lnTo>
                  <a:lnTo>
                    <a:pt x="21" y="229"/>
                  </a:lnTo>
                  <a:lnTo>
                    <a:pt x="29" y="232"/>
                  </a:lnTo>
                  <a:lnTo>
                    <a:pt x="37" y="237"/>
                  </a:lnTo>
                  <a:lnTo>
                    <a:pt x="37" y="240"/>
                  </a:lnTo>
                  <a:lnTo>
                    <a:pt x="43" y="245"/>
                  </a:lnTo>
                  <a:lnTo>
                    <a:pt x="37" y="248"/>
                  </a:lnTo>
                  <a:lnTo>
                    <a:pt x="29" y="253"/>
                  </a:lnTo>
                  <a:lnTo>
                    <a:pt x="27" y="256"/>
                  </a:lnTo>
                  <a:lnTo>
                    <a:pt x="27" y="259"/>
                  </a:lnTo>
                  <a:lnTo>
                    <a:pt x="29" y="264"/>
                  </a:lnTo>
                  <a:lnTo>
                    <a:pt x="35" y="272"/>
                  </a:lnTo>
                  <a:lnTo>
                    <a:pt x="29" y="282"/>
                  </a:lnTo>
                  <a:lnTo>
                    <a:pt x="27" y="285"/>
                  </a:lnTo>
                  <a:lnTo>
                    <a:pt x="21" y="285"/>
                  </a:lnTo>
                  <a:lnTo>
                    <a:pt x="19" y="290"/>
                  </a:lnTo>
                  <a:lnTo>
                    <a:pt x="16" y="293"/>
                  </a:lnTo>
                  <a:lnTo>
                    <a:pt x="16" y="298"/>
                  </a:lnTo>
                  <a:lnTo>
                    <a:pt x="11" y="301"/>
                  </a:lnTo>
                  <a:lnTo>
                    <a:pt x="16" y="306"/>
                  </a:lnTo>
                  <a:lnTo>
                    <a:pt x="16" y="317"/>
                  </a:lnTo>
                  <a:lnTo>
                    <a:pt x="11" y="319"/>
                  </a:lnTo>
                  <a:lnTo>
                    <a:pt x="8" y="325"/>
                  </a:lnTo>
                  <a:lnTo>
                    <a:pt x="3" y="319"/>
                  </a:lnTo>
                  <a:lnTo>
                    <a:pt x="3" y="31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0" y="319"/>
                  </a:lnTo>
                  <a:lnTo>
                    <a:pt x="0" y="327"/>
                  </a:lnTo>
                  <a:lnTo>
                    <a:pt x="0" y="335"/>
                  </a:lnTo>
                  <a:lnTo>
                    <a:pt x="0" y="340"/>
                  </a:lnTo>
                  <a:lnTo>
                    <a:pt x="3" y="340"/>
                  </a:lnTo>
                  <a:lnTo>
                    <a:pt x="8" y="343"/>
                  </a:lnTo>
                  <a:lnTo>
                    <a:pt x="8" y="340"/>
                  </a:lnTo>
                  <a:lnTo>
                    <a:pt x="11" y="340"/>
                  </a:lnTo>
                  <a:lnTo>
                    <a:pt x="8" y="343"/>
                  </a:lnTo>
                  <a:lnTo>
                    <a:pt x="11" y="343"/>
                  </a:lnTo>
                  <a:lnTo>
                    <a:pt x="19" y="343"/>
                  </a:lnTo>
                  <a:lnTo>
                    <a:pt x="16" y="351"/>
                  </a:lnTo>
                  <a:lnTo>
                    <a:pt x="16" y="359"/>
                  </a:lnTo>
                  <a:lnTo>
                    <a:pt x="16" y="362"/>
                  </a:lnTo>
                  <a:lnTo>
                    <a:pt x="19" y="367"/>
                  </a:lnTo>
                  <a:lnTo>
                    <a:pt x="19" y="372"/>
                  </a:lnTo>
                  <a:lnTo>
                    <a:pt x="21" y="372"/>
                  </a:lnTo>
                  <a:lnTo>
                    <a:pt x="27" y="380"/>
                  </a:lnTo>
                  <a:lnTo>
                    <a:pt x="37" y="393"/>
                  </a:lnTo>
                  <a:lnTo>
                    <a:pt x="45" y="399"/>
                  </a:lnTo>
                  <a:lnTo>
                    <a:pt x="45" y="404"/>
                  </a:lnTo>
                  <a:lnTo>
                    <a:pt x="37" y="404"/>
                  </a:lnTo>
                  <a:lnTo>
                    <a:pt x="43" y="412"/>
                  </a:lnTo>
                  <a:lnTo>
                    <a:pt x="35" y="412"/>
                  </a:lnTo>
                  <a:lnTo>
                    <a:pt x="37" y="420"/>
                  </a:lnTo>
                  <a:lnTo>
                    <a:pt x="45" y="428"/>
                  </a:lnTo>
                  <a:lnTo>
                    <a:pt x="50" y="433"/>
                  </a:lnTo>
                  <a:lnTo>
                    <a:pt x="45" y="441"/>
                  </a:lnTo>
                  <a:lnTo>
                    <a:pt x="72" y="438"/>
                  </a:lnTo>
                  <a:lnTo>
                    <a:pt x="79" y="441"/>
                  </a:lnTo>
                  <a:lnTo>
                    <a:pt x="82" y="441"/>
                  </a:lnTo>
                  <a:lnTo>
                    <a:pt x="82" y="438"/>
                  </a:lnTo>
                  <a:lnTo>
                    <a:pt x="79" y="430"/>
                  </a:lnTo>
                  <a:lnTo>
                    <a:pt x="79" y="428"/>
                  </a:lnTo>
                  <a:lnTo>
                    <a:pt x="82" y="422"/>
                  </a:lnTo>
                  <a:lnTo>
                    <a:pt x="87" y="420"/>
                  </a:lnTo>
                  <a:lnTo>
                    <a:pt x="95" y="420"/>
                  </a:lnTo>
                  <a:lnTo>
                    <a:pt x="95" y="414"/>
                  </a:lnTo>
                  <a:lnTo>
                    <a:pt x="103" y="414"/>
                  </a:lnTo>
                  <a:lnTo>
                    <a:pt x="109" y="414"/>
                  </a:lnTo>
                  <a:lnTo>
                    <a:pt x="116" y="414"/>
                  </a:lnTo>
                  <a:lnTo>
                    <a:pt x="124" y="414"/>
                  </a:lnTo>
                  <a:lnTo>
                    <a:pt x="130" y="406"/>
                  </a:lnTo>
                  <a:lnTo>
                    <a:pt x="135" y="396"/>
                  </a:lnTo>
                  <a:lnTo>
                    <a:pt x="135" y="388"/>
                  </a:lnTo>
                  <a:lnTo>
                    <a:pt x="140" y="385"/>
                  </a:lnTo>
                  <a:lnTo>
                    <a:pt x="140" y="377"/>
                  </a:lnTo>
                  <a:lnTo>
                    <a:pt x="143" y="372"/>
                  </a:lnTo>
                  <a:lnTo>
                    <a:pt x="143" y="369"/>
                  </a:lnTo>
                  <a:lnTo>
                    <a:pt x="140" y="367"/>
                  </a:lnTo>
                  <a:lnTo>
                    <a:pt x="143" y="362"/>
                  </a:lnTo>
                  <a:lnTo>
                    <a:pt x="140" y="359"/>
                  </a:lnTo>
                  <a:lnTo>
                    <a:pt x="135" y="354"/>
                  </a:lnTo>
                  <a:lnTo>
                    <a:pt x="143" y="359"/>
                  </a:lnTo>
                  <a:lnTo>
                    <a:pt x="143" y="354"/>
                  </a:lnTo>
                  <a:lnTo>
                    <a:pt x="140" y="354"/>
                  </a:lnTo>
                  <a:lnTo>
                    <a:pt x="143" y="351"/>
                  </a:lnTo>
                  <a:lnTo>
                    <a:pt x="143" y="343"/>
                  </a:lnTo>
                  <a:lnTo>
                    <a:pt x="132" y="335"/>
                  </a:lnTo>
                  <a:lnTo>
                    <a:pt x="140" y="340"/>
                  </a:lnTo>
                  <a:lnTo>
                    <a:pt x="148" y="335"/>
                  </a:lnTo>
                  <a:lnTo>
                    <a:pt x="140" y="332"/>
                  </a:lnTo>
                  <a:lnTo>
                    <a:pt x="143" y="332"/>
                  </a:lnTo>
                  <a:lnTo>
                    <a:pt x="148" y="332"/>
                  </a:lnTo>
                  <a:lnTo>
                    <a:pt x="151" y="332"/>
                  </a:lnTo>
                  <a:lnTo>
                    <a:pt x="151" y="327"/>
                  </a:lnTo>
                  <a:lnTo>
                    <a:pt x="156" y="327"/>
                  </a:lnTo>
                  <a:lnTo>
                    <a:pt x="164" y="327"/>
                  </a:lnTo>
                  <a:lnTo>
                    <a:pt x="159" y="325"/>
                  </a:lnTo>
                  <a:lnTo>
                    <a:pt x="164" y="325"/>
                  </a:lnTo>
                  <a:lnTo>
                    <a:pt x="164" y="319"/>
                  </a:lnTo>
                  <a:lnTo>
                    <a:pt x="167" y="325"/>
                  </a:lnTo>
                  <a:lnTo>
                    <a:pt x="164" y="317"/>
                  </a:lnTo>
                  <a:lnTo>
                    <a:pt x="167" y="319"/>
                  </a:lnTo>
                  <a:lnTo>
                    <a:pt x="169" y="325"/>
                  </a:lnTo>
                  <a:lnTo>
                    <a:pt x="175" y="319"/>
                  </a:lnTo>
                  <a:lnTo>
                    <a:pt x="177" y="317"/>
                  </a:lnTo>
                  <a:lnTo>
                    <a:pt x="185" y="311"/>
                  </a:lnTo>
                  <a:lnTo>
                    <a:pt x="185" y="309"/>
                  </a:lnTo>
                  <a:lnTo>
                    <a:pt x="182" y="309"/>
                  </a:lnTo>
                  <a:lnTo>
                    <a:pt x="177" y="309"/>
                  </a:lnTo>
                  <a:lnTo>
                    <a:pt x="175" y="306"/>
                  </a:lnTo>
                  <a:lnTo>
                    <a:pt x="182" y="306"/>
                  </a:lnTo>
                  <a:lnTo>
                    <a:pt x="190" y="301"/>
                  </a:lnTo>
                  <a:lnTo>
                    <a:pt x="193" y="298"/>
                  </a:lnTo>
                  <a:lnTo>
                    <a:pt x="201" y="293"/>
                  </a:lnTo>
                  <a:lnTo>
                    <a:pt x="193" y="290"/>
                  </a:lnTo>
                  <a:lnTo>
                    <a:pt x="196" y="290"/>
                  </a:lnTo>
                  <a:lnTo>
                    <a:pt x="196" y="285"/>
                  </a:lnTo>
                  <a:lnTo>
                    <a:pt x="193" y="282"/>
                  </a:lnTo>
                  <a:lnTo>
                    <a:pt x="185" y="280"/>
                  </a:lnTo>
                  <a:lnTo>
                    <a:pt x="177" y="274"/>
                  </a:lnTo>
                  <a:lnTo>
                    <a:pt x="169" y="272"/>
                  </a:lnTo>
                  <a:lnTo>
                    <a:pt x="169" y="266"/>
                  </a:lnTo>
                  <a:lnTo>
                    <a:pt x="167" y="266"/>
                  </a:lnTo>
                  <a:lnTo>
                    <a:pt x="164" y="266"/>
                  </a:lnTo>
                  <a:lnTo>
                    <a:pt x="159" y="264"/>
                  </a:lnTo>
                  <a:lnTo>
                    <a:pt x="151" y="264"/>
                  </a:lnTo>
                  <a:lnTo>
                    <a:pt x="156" y="259"/>
                  </a:lnTo>
                  <a:lnTo>
                    <a:pt x="151" y="256"/>
                  </a:lnTo>
                  <a:lnTo>
                    <a:pt x="148" y="248"/>
                  </a:lnTo>
                  <a:lnTo>
                    <a:pt x="148" y="245"/>
                  </a:lnTo>
                  <a:lnTo>
                    <a:pt x="148" y="240"/>
                  </a:lnTo>
                  <a:lnTo>
                    <a:pt x="148" y="237"/>
                  </a:lnTo>
                  <a:lnTo>
                    <a:pt x="148" y="232"/>
                  </a:lnTo>
                  <a:lnTo>
                    <a:pt x="151" y="229"/>
                  </a:lnTo>
                  <a:lnTo>
                    <a:pt x="156" y="232"/>
                  </a:lnTo>
                  <a:lnTo>
                    <a:pt x="156" y="229"/>
                  </a:lnTo>
                  <a:lnTo>
                    <a:pt x="151" y="222"/>
                  </a:lnTo>
                  <a:lnTo>
                    <a:pt x="156" y="219"/>
                  </a:lnTo>
                  <a:lnTo>
                    <a:pt x="159" y="214"/>
                  </a:lnTo>
                  <a:lnTo>
                    <a:pt x="151" y="211"/>
                  </a:lnTo>
                  <a:lnTo>
                    <a:pt x="151" y="203"/>
                  </a:lnTo>
                  <a:lnTo>
                    <a:pt x="156" y="206"/>
                  </a:lnTo>
                  <a:lnTo>
                    <a:pt x="164" y="203"/>
                  </a:lnTo>
                  <a:lnTo>
                    <a:pt x="167" y="203"/>
                  </a:lnTo>
                  <a:lnTo>
                    <a:pt x="167" y="195"/>
                  </a:lnTo>
                  <a:lnTo>
                    <a:pt x="164" y="193"/>
                  </a:lnTo>
                  <a:lnTo>
                    <a:pt x="159" y="185"/>
                  </a:lnTo>
                  <a:lnTo>
                    <a:pt x="164" y="187"/>
                  </a:lnTo>
                  <a:lnTo>
                    <a:pt x="164" y="193"/>
                  </a:lnTo>
                  <a:lnTo>
                    <a:pt x="169" y="193"/>
                  </a:lnTo>
                  <a:lnTo>
                    <a:pt x="175" y="193"/>
                  </a:lnTo>
                  <a:lnTo>
                    <a:pt x="177" y="193"/>
                  </a:lnTo>
                  <a:lnTo>
                    <a:pt x="177" y="187"/>
                  </a:lnTo>
                  <a:lnTo>
                    <a:pt x="175" y="187"/>
                  </a:lnTo>
                  <a:lnTo>
                    <a:pt x="182" y="185"/>
                  </a:lnTo>
                  <a:lnTo>
                    <a:pt x="193" y="179"/>
                  </a:lnTo>
                  <a:lnTo>
                    <a:pt x="201" y="171"/>
                  </a:lnTo>
                  <a:lnTo>
                    <a:pt x="204" y="171"/>
                  </a:lnTo>
                  <a:lnTo>
                    <a:pt x="209" y="171"/>
                  </a:lnTo>
                  <a:lnTo>
                    <a:pt x="212" y="169"/>
                  </a:lnTo>
                  <a:lnTo>
                    <a:pt x="217" y="169"/>
                  </a:lnTo>
                  <a:lnTo>
                    <a:pt x="222" y="161"/>
                  </a:lnTo>
                  <a:lnTo>
                    <a:pt x="222" y="166"/>
                  </a:lnTo>
                  <a:lnTo>
                    <a:pt x="227" y="161"/>
                  </a:lnTo>
                  <a:lnTo>
                    <a:pt x="235" y="153"/>
                  </a:lnTo>
                  <a:lnTo>
                    <a:pt x="243" y="145"/>
                  </a:lnTo>
                  <a:lnTo>
                    <a:pt x="248" y="142"/>
                  </a:lnTo>
                  <a:lnTo>
                    <a:pt x="243" y="134"/>
                  </a:lnTo>
                  <a:lnTo>
                    <a:pt x="243" y="132"/>
                  </a:lnTo>
                  <a:lnTo>
                    <a:pt x="238" y="126"/>
                  </a:lnTo>
                  <a:lnTo>
                    <a:pt x="243" y="126"/>
                  </a:lnTo>
                  <a:lnTo>
                    <a:pt x="248" y="124"/>
                  </a:lnTo>
                  <a:lnTo>
                    <a:pt x="248" y="119"/>
                  </a:lnTo>
                  <a:lnTo>
                    <a:pt x="248" y="116"/>
                  </a:lnTo>
                  <a:lnTo>
                    <a:pt x="246" y="113"/>
                  </a:lnTo>
                  <a:lnTo>
                    <a:pt x="254" y="113"/>
                  </a:lnTo>
                  <a:lnTo>
                    <a:pt x="256" y="108"/>
                  </a:lnTo>
                  <a:lnTo>
                    <a:pt x="254" y="108"/>
                  </a:lnTo>
                  <a:lnTo>
                    <a:pt x="259" y="105"/>
                  </a:lnTo>
                  <a:lnTo>
                    <a:pt x="270" y="108"/>
                  </a:lnTo>
                  <a:lnTo>
                    <a:pt x="264" y="105"/>
                  </a:lnTo>
                  <a:lnTo>
                    <a:pt x="264" y="100"/>
                  </a:lnTo>
                  <a:lnTo>
                    <a:pt x="264" y="97"/>
                  </a:lnTo>
                  <a:lnTo>
                    <a:pt x="270" y="97"/>
                  </a:lnTo>
                  <a:lnTo>
                    <a:pt x="272" y="100"/>
                  </a:lnTo>
                  <a:lnTo>
                    <a:pt x="278" y="97"/>
                  </a:lnTo>
                  <a:lnTo>
                    <a:pt x="288" y="100"/>
                  </a:lnTo>
                  <a:lnTo>
                    <a:pt x="283" y="97"/>
                  </a:lnTo>
                  <a:lnTo>
                    <a:pt x="291" y="100"/>
                  </a:lnTo>
                  <a:lnTo>
                    <a:pt x="296" y="100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close/>
                  <a:moveTo>
                    <a:pt x="217" y="259"/>
                  </a:moveTo>
                  <a:lnTo>
                    <a:pt x="217" y="256"/>
                  </a:lnTo>
                  <a:lnTo>
                    <a:pt x="214" y="259"/>
                  </a:lnTo>
                  <a:lnTo>
                    <a:pt x="217" y="259"/>
                  </a:lnTo>
                  <a:lnTo>
                    <a:pt x="217" y="261"/>
                  </a:lnTo>
                  <a:lnTo>
                    <a:pt x="214" y="259"/>
                  </a:lnTo>
                  <a:lnTo>
                    <a:pt x="214" y="264"/>
                  </a:lnTo>
                  <a:lnTo>
                    <a:pt x="217" y="264"/>
                  </a:lnTo>
                  <a:lnTo>
                    <a:pt x="219" y="266"/>
                  </a:lnTo>
                  <a:lnTo>
                    <a:pt x="222" y="264"/>
                  </a:lnTo>
                  <a:lnTo>
                    <a:pt x="219" y="264"/>
                  </a:lnTo>
                  <a:lnTo>
                    <a:pt x="219" y="261"/>
                  </a:lnTo>
                  <a:lnTo>
                    <a:pt x="219" y="261"/>
                  </a:lnTo>
                  <a:lnTo>
                    <a:pt x="222" y="261"/>
                  </a:lnTo>
                  <a:lnTo>
                    <a:pt x="222" y="259"/>
                  </a:lnTo>
                  <a:lnTo>
                    <a:pt x="219" y="259"/>
                  </a:lnTo>
                  <a:lnTo>
                    <a:pt x="217" y="259"/>
                  </a:lnTo>
                  <a:lnTo>
                    <a:pt x="217" y="259"/>
                  </a:lnTo>
                  <a:lnTo>
                    <a:pt x="217" y="259"/>
                  </a:lnTo>
                  <a:lnTo>
                    <a:pt x="217" y="259"/>
                  </a:lnTo>
                  <a:lnTo>
                    <a:pt x="217" y="259"/>
                  </a:lnTo>
                  <a:lnTo>
                    <a:pt x="217" y="25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6262688" y="2792562"/>
              <a:ext cx="30163" cy="38100"/>
            </a:xfrm>
            <a:custGeom>
              <a:avLst/>
              <a:gdLst>
                <a:gd name="T0" fmla="*/ 0 w 19"/>
                <a:gd name="T1" fmla="*/ 0 h 24"/>
                <a:gd name="T2" fmla="*/ 0 w 19"/>
                <a:gd name="T3" fmla="*/ 3 h 24"/>
                <a:gd name="T4" fmla="*/ 0 w 19"/>
                <a:gd name="T5" fmla="*/ 8 h 24"/>
                <a:gd name="T6" fmla="*/ 0 w 19"/>
                <a:gd name="T7" fmla="*/ 11 h 24"/>
                <a:gd name="T8" fmla="*/ 0 w 19"/>
                <a:gd name="T9" fmla="*/ 16 h 24"/>
                <a:gd name="T10" fmla="*/ 0 w 19"/>
                <a:gd name="T11" fmla="*/ 18 h 24"/>
                <a:gd name="T12" fmla="*/ 16 w 19"/>
                <a:gd name="T13" fmla="*/ 24 h 24"/>
                <a:gd name="T14" fmla="*/ 19 w 19"/>
                <a:gd name="T15" fmla="*/ 16 h 24"/>
                <a:gd name="T16" fmla="*/ 19 w 19"/>
                <a:gd name="T17" fmla="*/ 11 h 24"/>
                <a:gd name="T18" fmla="*/ 16 w 19"/>
                <a:gd name="T19" fmla="*/ 8 h 24"/>
                <a:gd name="T20" fmla="*/ 8 w 19"/>
                <a:gd name="T21" fmla="*/ 3 h 24"/>
                <a:gd name="T22" fmla="*/ 8 w 19"/>
                <a:gd name="T23" fmla="*/ 0 h 24"/>
                <a:gd name="T24" fmla="*/ 3 w 19"/>
                <a:gd name="T25" fmla="*/ 0 h 24"/>
                <a:gd name="T26" fmla="*/ 0 w 19"/>
                <a:gd name="T27" fmla="*/ 0 h 24"/>
                <a:gd name="T28" fmla="*/ 0 w 19"/>
                <a:gd name="T29" fmla="*/ 0 h 24"/>
                <a:gd name="T30" fmla="*/ 0 w 19"/>
                <a:gd name="T31" fmla="*/ 0 h 24"/>
                <a:gd name="T32" fmla="*/ 0 w 19"/>
                <a:gd name="T33" fmla="*/ 0 h 24"/>
                <a:gd name="T34" fmla="*/ 0 w 19"/>
                <a:gd name="T35" fmla="*/ 0 h 24"/>
                <a:gd name="T36" fmla="*/ 0 w 19"/>
                <a:gd name="T3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24">
                  <a:moveTo>
                    <a:pt x="0" y="0"/>
                  </a:moveTo>
                  <a:lnTo>
                    <a:pt x="0" y="3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6" y="24"/>
                  </a:lnTo>
                  <a:lnTo>
                    <a:pt x="19" y="16"/>
                  </a:lnTo>
                  <a:lnTo>
                    <a:pt x="19" y="11"/>
                  </a:lnTo>
                  <a:lnTo>
                    <a:pt x="16" y="8"/>
                  </a:lnTo>
                  <a:lnTo>
                    <a:pt x="8" y="3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0" name="Freeform 41"/>
            <p:cNvSpPr>
              <a:spLocks noEditPoints="1"/>
            </p:cNvSpPr>
            <p:nvPr/>
          </p:nvSpPr>
          <p:spPr bwMode="auto">
            <a:xfrm>
              <a:off x="5789613" y="2738587"/>
              <a:ext cx="636588" cy="549275"/>
            </a:xfrm>
            <a:custGeom>
              <a:avLst/>
              <a:gdLst>
                <a:gd name="T0" fmla="*/ 375 w 401"/>
                <a:gd name="T1" fmla="*/ 306 h 346"/>
                <a:gd name="T2" fmla="*/ 378 w 401"/>
                <a:gd name="T3" fmla="*/ 322 h 346"/>
                <a:gd name="T4" fmla="*/ 388 w 401"/>
                <a:gd name="T5" fmla="*/ 346 h 346"/>
                <a:gd name="T6" fmla="*/ 396 w 401"/>
                <a:gd name="T7" fmla="*/ 285 h 346"/>
                <a:gd name="T8" fmla="*/ 349 w 401"/>
                <a:gd name="T9" fmla="*/ 68 h 346"/>
                <a:gd name="T10" fmla="*/ 333 w 401"/>
                <a:gd name="T11" fmla="*/ 66 h 346"/>
                <a:gd name="T12" fmla="*/ 298 w 401"/>
                <a:gd name="T13" fmla="*/ 52 h 346"/>
                <a:gd name="T14" fmla="*/ 272 w 401"/>
                <a:gd name="T15" fmla="*/ 31 h 346"/>
                <a:gd name="T16" fmla="*/ 253 w 401"/>
                <a:gd name="T17" fmla="*/ 31 h 346"/>
                <a:gd name="T18" fmla="*/ 238 w 401"/>
                <a:gd name="T19" fmla="*/ 23 h 346"/>
                <a:gd name="T20" fmla="*/ 211 w 401"/>
                <a:gd name="T21" fmla="*/ 8 h 346"/>
                <a:gd name="T22" fmla="*/ 195 w 401"/>
                <a:gd name="T23" fmla="*/ 0 h 346"/>
                <a:gd name="T24" fmla="*/ 182 w 401"/>
                <a:gd name="T25" fmla="*/ 31 h 346"/>
                <a:gd name="T26" fmla="*/ 140 w 401"/>
                <a:gd name="T27" fmla="*/ 52 h 346"/>
                <a:gd name="T28" fmla="*/ 132 w 401"/>
                <a:gd name="T29" fmla="*/ 60 h 346"/>
                <a:gd name="T30" fmla="*/ 100 w 401"/>
                <a:gd name="T31" fmla="*/ 52 h 346"/>
                <a:gd name="T32" fmla="*/ 87 w 401"/>
                <a:gd name="T33" fmla="*/ 52 h 346"/>
                <a:gd name="T34" fmla="*/ 95 w 401"/>
                <a:gd name="T35" fmla="*/ 84 h 346"/>
                <a:gd name="T36" fmla="*/ 79 w 401"/>
                <a:gd name="T37" fmla="*/ 87 h 346"/>
                <a:gd name="T38" fmla="*/ 53 w 401"/>
                <a:gd name="T39" fmla="*/ 84 h 346"/>
                <a:gd name="T40" fmla="*/ 11 w 401"/>
                <a:gd name="T41" fmla="*/ 84 h 346"/>
                <a:gd name="T42" fmla="*/ 8 w 401"/>
                <a:gd name="T43" fmla="*/ 95 h 346"/>
                <a:gd name="T44" fmla="*/ 3 w 401"/>
                <a:gd name="T45" fmla="*/ 105 h 346"/>
                <a:gd name="T46" fmla="*/ 34 w 401"/>
                <a:gd name="T47" fmla="*/ 119 h 346"/>
                <a:gd name="T48" fmla="*/ 45 w 401"/>
                <a:gd name="T49" fmla="*/ 124 h 346"/>
                <a:gd name="T50" fmla="*/ 61 w 401"/>
                <a:gd name="T51" fmla="*/ 124 h 346"/>
                <a:gd name="T52" fmla="*/ 71 w 401"/>
                <a:gd name="T53" fmla="*/ 132 h 346"/>
                <a:gd name="T54" fmla="*/ 79 w 401"/>
                <a:gd name="T55" fmla="*/ 158 h 346"/>
                <a:gd name="T56" fmla="*/ 98 w 401"/>
                <a:gd name="T57" fmla="*/ 185 h 346"/>
                <a:gd name="T58" fmla="*/ 98 w 401"/>
                <a:gd name="T59" fmla="*/ 192 h 346"/>
                <a:gd name="T60" fmla="*/ 90 w 401"/>
                <a:gd name="T61" fmla="*/ 235 h 346"/>
                <a:gd name="T62" fmla="*/ 74 w 401"/>
                <a:gd name="T63" fmla="*/ 272 h 346"/>
                <a:gd name="T64" fmla="*/ 90 w 401"/>
                <a:gd name="T65" fmla="*/ 285 h 346"/>
                <a:gd name="T66" fmla="*/ 121 w 401"/>
                <a:gd name="T67" fmla="*/ 295 h 346"/>
                <a:gd name="T68" fmla="*/ 143 w 401"/>
                <a:gd name="T69" fmla="*/ 293 h 346"/>
                <a:gd name="T70" fmla="*/ 166 w 401"/>
                <a:gd name="T71" fmla="*/ 295 h 346"/>
                <a:gd name="T72" fmla="*/ 187 w 401"/>
                <a:gd name="T73" fmla="*/ 306 h 346"/>
                <a:gd name="T74" fmla="*/ 209 w 401"/>
                <a:gd name="T75" fmla="*/ 303 h 346"/>
                <a:gd name="T76" fmla="*/ 214 w 401"/>
                <a:gd name="T77" fmla="*/ 280 h 346"/>
                <a:gd name="T78" fmla="*/ 253 w 401"/>
                <a:gd name="T79" fmla="*/ 269 h 346"/>
                <a:gd name="T80" fmla="*/ 272 w 401"/>
                <a:gd name="T81" fmla="*/ 269 h 346"/>
                <a:gd name="T82" fmla="*/ 275 w 401"/>
                <a:gd name="T83" fmla="*/ 272 h 346"/>
                <a:gd name="T84" fmla="*/ 301 w 401"/>
                <a:gd name="T85" fmla="*/ 280 h 346"/>
                <a:gd name="T86" fmla="*/ 341 w 401"/>
                <a:gd name="T87" fmla="*/ 258 h 346"/>
                <a:gd name="T88" fmla="*/ 349 w 401"/>
                <a:gd name="T89" fmla="*/ 243 h 346"/>
                <a:gd name="T90" fmla="*/ 325 w 401"/>
                <a:gd name="T91" fmla="*/ 235 h 346"/>
                <a:gd name="T92" fmla="*/ 317 w 401"/>
                <a:gd name="T93" fmla="*/ 211 h 346"/>
                <a:gd name="T94" fmla="*/ 325 w 401"/>
                <a:gd name="T95" fmla="*/ 185 h 346"/>
                <a:gd name="T96" fmla="*/ 322 w 401"/>
                <a:gd name="T97" fmla="*/ 163 h 346"/>
                <a:gd name="T98" fmla="*/ 306 w 401"/>
                <a:gd name="T99" fmla="*/ 171 h 346"/>
                <a:gd name="T100" fmla="*/ 309 w 401"/>
                <a:gd name="T101" fmla="*/ 150 h 346"/>
                <a:gd name="T102" fmla="*/ 327 w 401"/>
                <a:gd name="T103" fmla="*/ 124 h 346"/>
                <a:gd name="T104" fmla="*/ 349 w 401"/>
                <a:gd name="T105" fmla="*/ 121 h 346"/>
                <a:gd name="T106" fmla="*/ 351 w 401"/>
                <a:gd name="T107" fmla="*/ 95 h 346"/>
                <a:gd name="T108" fmla="*/ 354 w 401"/>
                <a:gd name="T109" fmla="*/ 71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1" h="346">
                  <a:moveTo>
                    <a:pt x="396" y="285"/>
                  </a:moveTo>
                  <a:lnTo>
                    <a:pt x="393" y="288"/>
                  </a:lnTo>
                  <a:lnTo>
                    <a:pt x="393" y="295"/>
                  </a:lnTo>
                  <a:lnTo>
                    <a:pt x="378" y="298"/>
                  </a:lnTo>
                  <a:lnTo>
                    <a:pt x="375" y="306"/>
                  </a:lnTo>
                  <a:lnTo>
                    <a:pt x="375" y="311"/>
                  </a:lnTo>
                  <a:lnTo>
                    <a:pt x="375" y="314"/>
                  </a:lnTo>
                  <a:lnTo>
                    <a:pt x="378" y="319"/>
                  </a:lnTo>
                  <a:lnTo>
                    <a:pt x="375" y="322"/>
                  </a:lnTo>
                  <a:lnTo>
                    <a:pt x="378" y="322"/>
                  </a:lnTo>
                  <a:lnTo>
                    <a:pt x="375" y="330"/>
                  </a:lnTo>
                  <a:lnTo>
                    <a:pt x="383" y="332"/>
                  </a:lnTo>
                  <a:lnTo>
                    <a:pt x="378" y="332"/>
                  </a:lnTo>
                  <a:lnTo>
                    <a:pt x="383" y="338"/>
                  </a:lnTo>
                  <a:lnTo>
                    <a:pt x="388" y="346"/>
                  </a:lnTo>
                  <a:lnTo>
                    <a:pt x="401" y="314"/>
                  </a:lnTo>
                  <a:lnTo>
                    <a:pt x="401" y="298"/>
                  </a:lnTo>
                  <a:lnTo>
                    <a:pt x="396" y="285"/>
                  </a:lnTo>
                  <a:lnTo>
                    <a:pt x="396" y="285"/>
                  </a:lnTo>
                  <a:lnTo>
                    <a:pt x="396" y="285"/>
                  </a:lnTo>
                  <a:lnTo>
                    <a:pt x="396" y="285"/>
                  </a:lnTo>
                  <a:lnTo>
                    <a:pt x="396" y="285"/>
                  </a:lnTo>
                  <a:lnTo>
                    <a:pt x="396" y="285"/>
                  </a:lnTo>
                  <a:close/>
                  <a:moveTo>
                    <a:pt x="354" y="71"/>
                  </a:moveTo>
                  <a:lnTo>
                    <a:pt x="349" y="68"/>
                  </a:lnTo>
                  <a:lnTo>
                    <a:pt x="343" y="68"/>
                  </a:lnTo>
                  <a:lnTo>
                    <a:pt x="341" y="68"/>
                  </a:lnTo>
                  <a:lnTo>
                    <a:pt x="335" y="68"/>
                  </a:lnTo>
                  <a:lnTo>
                    <a:pt x="333" y="68"/>
                  </a:lnTo>
                  <a:lnTo>
                    <a:pt x="333" y="66"/>
                  </a:lnTo>
                  <a:lnTo>
                    <a:pt x="327" y="66"/>
                  </a:lnTo>
                  <a:lnTo>
                    <a:pt x="325" y="68"/>
                  </a:lnTo>
                  <a:lnTo>
                    <a:pt x="322" y="60"/>
                  </a:lnTo>
                  <a:lnTo>
                    <a:pt x="314" y="58"/>
                  </a:lnTo>
                  <a:lnTo>
                    <a:pt x="298" y="52"/>
                  </a:lnTo>
                  <a:lnTo>
                    <a:pt x="288" y="52"/>
                  </a:lnTo>
                  <a:lnTo>
                    <a:pt x="283" y="50"/>
                  </a:lnTo>
                  <a:lnTo>
                    <a:pt x="272" y="45"/>
                  </a:lnTo>
                  <a:lnTo>
                    <a:pt x="272" y="37"/>
                  </a:lnTo>
                  <a:lnTo>
                    <a:pt x="272" y="31"/>
                  </a:lnTo>
                  <a:lnTo>
                    <a:pt x="264" y="37"/>
                  </a:lnTo>
                  <a:lnTo>
                    <a:pt x="261" y="37"/>
                  </a:lnTo>
                  <a:lnTo>
                    <a:pt x="256" y="37"/>
                  </a:lnTo>
                  <a:lnTo>
                    <a:pt x="253" y="37"/>
                  </a:lnTo>
                  <a:lnTo>
                    <a:pt x="253" y="31"/>
                  </a:lnTo>
                  <a:lnTo>
                    <a:pt x="253" y="26"/>
                  </a:lnTo>
                  <a:lnTo>
                    <a:pt x="248" y="26"/>
                  </a:lnTo>
                  <a:lnTo>
                    <a:pt x="246" y="26"/>
                  </a:lnTo>
                  <a:lnTo>
                    <a:pt x="240" y="26"/>
                  </a:lnTo>
                  <a:lnTo>
                    <a:pt x="238" y="23"/>
                  </a:lnTo>
                  <a:lnTo>
                    <a:pt x="235" y="18"/>
                  </a:lnTo>
                  <a:lnTo>
                    <a:pt x="230" y="18"/>
                  </a:lnTo>
                  <a:lnTo>
                    <a:pt x="227" y="16"/>
                  </a:lnTo>
                  <a:lnTo>
                    <a:pt x="214" y="10"/>
                  </a:lnTo>
                  <a:lnTo>
                    <a:pt x="211" y="8"/>
                  </a:lnTo>
                  <a:lnTo>
                    <a:pt x="211" y="5"/>
                  </a:lnTo>
                  <a:lnTo>
                    <a:pt x="211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195" y="0"/>
                  </a:lnTo>
                  <a:lnTo>
                    <a:pt x="185" y="8"/>
                  </a:lnTo>
                  <a:lnTo>
                    <a:pt x="182" y="18"/>
                  </a:lnTo>
                  <a:lnTo>
                    <a:pt x="182" y="26"/>
                  </a:lnTo>
                  <a:lnTo>
                    <a:pt x="185" y="31"/>
                  </a:lnTo>
                  <a:lnTo>
                    <a:pt x="182" y="31"/>
                  </a:lnTo>
                  <a:lnTo>
                    <a:pt x="177" y="34"/>
                  </a:lnTo>
                  <a:lnTo>
                    <a:pt x="169" y="37"/>
                  </a:lnTo>
                  <a:lnTo>
                    <a:pt x="151" y="45"/>
                  </a:lnTo>
                  <a:lnTo>
                    <a:pt x="143" y="50"/>
                  </a:lnTo>
                  <a:lnTo>
                    <a:pt x="140" y="52"/>
                  </a:lnTo>
                  <a:lnTo>
                    <a:pt x="140" y="58"/>
                  </a:lnTo>
                  <a:lnTo>
                    <a:pt x="148" y="58"/>
                  </a:lnTo>
                  <a:lnTo>
                    <a:pt x="151" y="58"/>
                  </a:lnTo>
                  <a:lnTo>
                    <a:pt x="140" y="60"/>
                  </a:lnTo>
                  <a:lnTo>
                    <a:pt x="132" y="60"/>
                  </a:lnTo>
                  <a:lnTo>
                    <a:pt x="124" y="60"/>
                  </a:lnTo>
                  <a:lnTo>
                    <a:pt x="114" y="60"/>
                  </a:lnTo>
                  <a:lnTo>
                    <a:pt x="106" y="60"/>
                  </a:lnTo>
                  <a:lnTo>
                    <a:pt x="100" y="58"/>
                  </a:lnTo>
                  <a:lnTo>
                    <a:pt x="100" y="52"/>
                  </a:lnTo>
                  <a:lnTo>
                    <a:pt x="100" y="50"/>
                  </a:lnTo>
                  <a:lnTo>
                    <a:pt x="95" y="50"/>
                  </a:lnTo>
                  <a:lnTo>
                    <a:pt x="90" y="50"/>
                  </a:lnTo>
                  <a:lnTo>
                    <a:pt x="82" y="45"/>
                  </a:lnTo>
                  <a:lnTo>
                    <a:pt x="87" y="52"/>
                  </a:lnTo>
                  <a:lnTo>
                    <a:pt x="87" y="58"/>
                  </a:lnTo>
                  <a:lnTo>
                    <a:pt x="90" y="60"/>
                  </a:lnTo>
                  <a:lnTo>
                    <a:pt x="95" y="66"/>
                  </a:lnTo>
                  <a:lnTo>
                    <a:pt x="90" y="76"/>
                  </a:lnTo>
                  <a:lnTo>
                    <a:pt x="95" y="84"/>
                  </a:lnTo>
                  <a:lnTo>
                    <a:pt x="98" y="84"/>
                  </a:lnTo>
                  <a:lnTo>
                    <a:pt x="87" y="87"/>
                  </a:lnTo>
                  <a:lnTo>
                    <a:pt x="82" y="84"/>
                  </a:lnTo>
                  <a:lnTo>
                    <a:pt x="79" y="84"/>
                  </a:lnTo>
                  <a:lnTo>
                    <a:pt x="79" y="87"/>
                  </a:lnTo>
                  <a:lnTo>
                    <a:pt x="74" y="87"/>
                  </a:lnTo>
                  <a:lnTo>
                    <a:pt x="71" y="84"/>
                  </a:lnTo>
                  <a:lnTo>
                    <a:pt x="69" y="84"/>
                  </a:lnTo>
                  <a:lnTo>
                    <a:pt x="61" y="87"/>
                  </a:lnTo>
                  <a:lnTo>
                    <a:pt x="53" y="84"/>
                  </a:lnTo>
                  <a:lnTo>
                    <a:pt x="48" y="76"/>
                  </a:lnTo>
                  <a:lnTo>
                    <a:pt x="45" y="76"/>
                  </a:lnTo>
                  <a:lnTo>
                    <a:pt x="37" y="79"/>
                  </a:lnTo>
                  <a:lnTo>
                    <a:pt x="29" y="84"/>
                  </a:lnTo>
                  <a:lnTo>
                    <a:pt x="11" y="84"/>
                  </a:lnTo>
                  <a:lnTo>
                    <a:pt x="3" y="87"/>
                  </a:lnTo>
                  <a:lnTo>
                    <a:pt x="3" y="92"/>
                  </a:lnTo>
                  <a:lnTo>
                    <a:pt x="0" y="95"/>
                  </a:lnTo>
                  <a:lnTo>
                    <a:pt x="3" y="95"/>
                  </a:lnTo>
                  <a:lnTo>
                    <a:pt x="8" y="95"/>
                  </a:lnTo>
                  <a:lnTo>
                    <a:pt x="11" y="95"/>
                  </a:lnTo>
                  <a:lnTo>
                    <a:pt x="13" y="97"/>
                  </a:lnTo>
                  <a:lnTo>
                    <a:pt x="11" y="97"/>
                  </a:lnTo>
                  <a:lnTo>
                    <a:pt x="13" y="103"/>
                  </a:lnTo>
                  <a:lnTo>
                    <a:pt x="3" y="105"/>
                  </a:lnTo>
                  <a:lnTo>
                    <a:pt x="8" y="111"/>
                  </a:lnTo>
                  <a:lnTo>
                    <a:pt x="13" y="113"/>
                  </a:lnTo>
                  <a:lnTo>
                    <a:pt x="21" y="113"/>
                  </a:lnTo>
                  <a:lnTo>
                    <a:pt x="26" y="113"/>
                  </a:lnTo>
                  <a:lnTo>
                    <a:pt x="34" y="119"/>
                  </a:lnTo>
                  <a:lnTo>
                    <a:pt x="40" y="113"/>
                  </a:lnTo>
                  <a:lnTo>
                    <a:pt x="40" y="119"/>
                  </a:lnTo>
                  <a:lnTo>
                    <a:pt x="45" y="119"/>
                  </a:lnTo>
                  <a:lnTo>
                    <a:pt x="45" y="121"/>
                  </a:lnTo>
                  <a:lnTo>
                    <a:pt x="45" y="124"/>
                  </a:lnTo>
                  <a:lnTo>
                    <a:pt x="53" y="121"/>
                  </a:lnTo>
                  <a:lnTo>
                    <a:pt x="55" y="121"/>
                  </a:lnTo>
                  <a:lnTo>
                    <a:pt x="53" y="124"/>
                  </a:lnTo>
                  <a:lnTo>
                    <a:pt x="55" y="124"/>
                  </a:lnTo>
                  <a:lnTo>
                    <a:pt x="61" y="124"/>
                  </a:lnTo>
                  <a:lnTo>
                    <a:pt x="63" y="124"/>
                  </a:lnTo>
                  <a:lnTo>
                    <a:pt x="63" y="129"/>
                  </a:lnTo>
                  <a:lnTo>
                    <a:pt x="63" y="132"/>
                  </a:lnTo>
                  <a:lnTo>
                    <a:pt x="69" y="132"/>
                  </a:lnTo>
                  <a:lnTo>
                    <a:pt x="71" y="132"/>
                  </a:lnTo>
                  <a:lnTo>
                    <a:pt x="71" y="137"/>
                  </a:lnTo>
                  <a:lnTo>
                    <a:pt x="74" y="140"/>
                  </a:lnTo>
                  <a:lnTo>
                    <a:pt x="71" y="148"/>
                  </a:lnTo>
                  <a:lnTo>
                    <a:pt x="74" y="155"/>
                  </a:lnTo>
                  <a:lnTo>
                    <a:pt x="79" y="158"/>
                  </a:lnTo>
                  <a:lnTo>
                    <a:pt x="90" y="166"/>
                  </a:lnTo>
                  <a:lnTo>
                    <a:pt x="95" y="166"/>
                  </a:lnTo>
                  <a:lnTo>
                    <a:pt x="98" y="166"/>
                  </a:lnTo>
                  <a:lnTo>
                    <a:pt x="98" y="179"/>
                  </a:lnTo>
                  <a:lnTo>
                    <a:pt x="98" y="185"/>
                  </a:lnTo>
                  <a:lnTo>
                    <a:pt x="95" y="185"/>
                  </a:lnTo>
                  <a:lnTo>
                    <a:pt x="95" y="190"/>
                  </a:lnTo>
                  <a:lnTo>
                    <a:pt x="100" y="192"/>
                  </a:lnTo>
                  <a:lnTo>
                    <a:pt x="106" y="198"/>
                  </a:lnTo>
                  <a:lnTo>
                    <a:pt x="98" y="192"/>
                  </a:lnTo>
                  <a:lnTo>
                    <a:pt x="95" y="211"/>
                  </a:lnTo>
                  <a:lnTo>
                    <a:pt x="95" y="224"/>
                  </a:lnTo>
                  <a:lnTo>
                    <a:pt x="98" y="224"/>
                  </a:lnTo>
                  <a:lnTo>
                    <a:pt x="95" y="227"/>
                  </a:lnTo>
                  <a:lnTo>
                    <a:pt x="90" y="235"/>
                  </a:lnTo>
                  <a:lnTo>
                    <a:pt x="90" y="237"/>
                  </a:lnTo>
                  <a:lnTo>
                    <a:pt x="87" y="258"/>
                  </a:lnTo>
                  <a:lnTo>
                    <a:pt x="82" y="264"/>
                  </a:lnTo>
                  <a:lnTo>
                    <a:pt x="79" y="269"/>
                  </a:lnTo>
                  <a:lnTo>
                    <a:pt x="74" y="272"/>
                  </a:lnTo>
                  <a:lnTo>
                    <a:pt x="79" y="272"/>
                  </a:lnTo>
                  <a:lnTo>
                    <a:pt x="87" y="277"/>
                  </a:lnTo>
                  <a:lnTo>
                    <a:pt x="82" y="280"/>
                  </a:lnTo>
                  <a:lnTo>
                    <a:pt x="87" y="285"/>
                  </a:lnTo>
                  <a:lnTo>
                    <a:pt x="90" y="285"/>
                  </a:lnTo>
                  <a:lnTo>
                    <a:pt x="95" y="285"/>
                  </a:lnTo>
                  <a:lnTo>
                    <a:pt x="100" y="288"/>
                  </a:lnTo>
                  <a:lnTo>
                    <a:pt x="114" y="293"/>
                  </a:lnTo>
                  <a:lnTo>
                    <a:pt x="116" y="293"/>
                  </a:lnTo>
                  <a:lnTo>
                    <a:pt x="121" y="295"/>
                  </a:lnTo>
                  <a:lnTo>
                    <a:pt x="124" y="295"/>
                  </a:lnTo>
                  <a:lnTo>
                    <a:pt x="127" y="295"/>
                  </a:lnTo>
                  <a:lnTo>
                    <a:pt x="132" y="295"/>
                  </a:lnTo>
                  <a:lnTo>
                    <a:pt x="143" y="295"/>
                  </a:lnTo>
                  <a:lnTo>
                    <a:pt x="143" y="293"/>
                  </a:lnTo>
                  <a:lnTo>
                    <a:pt x="148" y="293"/>
                  </a:lnTo>
                  <a:lnTo>
                    <a:pt x="151" y="293"/>
                  </a:lnTo>
                  <a:lnTo>
                    <a:pt x="158" y="295"/>
                  </a:lnTo>
                  <a:lnTo>
                    <a:pt x="161" y="295"/>
                  </a:lnTo>
                  <a:lnTo>
                    <a:pt x="166" y="295"/>
                  </a:lnTo>
                  <a:lnTo>
                    <a:pt x="166" y="298"/>
                  </a:lnTo>
                  <a:lnTo>
                    <a:pt x="166" y="303"/>
                  </a:lnTo>
                  <a:lnTo>
                    <a:pt x="174" y="303"/>
                  </a:lnTo>
                  <a:lnTo>
                    <a:pt x="185" y="306"/>
                  </a:lnTo>
                  <a:lnTo>
                    <a:pt x="187" y="306"/>
                  </a:lnTo>
                  <a:lnTo>
                    <a:pt x="193" y="306"/>
                  </a:lnTo>
                  <a:lnTo>
                    <a:pt x="195" y="306"/>
                  </a:lnTo>
                  <a:lnTo>
                    <a:pt x="201" y="306"/>
                  </a:lnTo>
                  <a:lnTo>
                    <a:pt x="203" y="306"/>
                  </a:lnTo>
                  <a:lnTo>
                    <a:pt x="209" y="303"/>
                  </a:lnTo>
                  <a:lnTo>
                    <a:pt x="214" y="303"/>
                  </a:lnTo>
                  <a:lnTo>
                    <a:pt x="219" y="306"/>
                  </a:lnTo>
                  <a:lnTo>
                    <a:pt x="211" y="288"/>
                  </a:lnTo>
                  <a:lnTo>
                    <a:pt x="214" y="285"/>
                  </a:lnTo>
                  <a:lnTo>
                    <a:pt x="214" y="280"/>
                  </a:lnTo>
                  <a:lnTo>
                    <a:pt x="219" y="277"/>
                  </a:lnTo>
                  <a:lnTo>
                    <a:pt x="227" y="272"/>
                  </a:lnTo>
                  <a:lnTo>
                    <a:pt x="235" y="269"/>
                  </a:lnTo>
                  <a:lnTo>
                    <a:pt x="240" y="264"/>
                  </a:lnTo>
                  <a:lnTo>
                    <a:pt x="253" y="269"/>
                  </a:lnTo>
                  <a:lnTo>
                    <a:pt x="261" y="269"/>
                  </a:lnTo>
                  <a:lnTo>
                    <a:pt x="261" y="264"/>
                  </a:lnTo>
                  <a:lnTo>
                    <a:pt x="264" y="269"/>
                  </a:lnTo>
                  <a:lnTo>
                    <a:pt x="269" y="269"/>
                  </a:lnTo>
                  <a:lnTo>
                    <a:pt x="272" y="269"/>
                  </a:lnTo>
                  <a:lnTo>
                    <a:pt x="272" y="264"/>
                  </a:lnTo>
                  <a:lnTo>
                    <a:pt x="275" y="269"/>
                  </a:lnTo>
                  <a:lnTo>
                    <a:pt x="272" y="269"/>
                  </a:lnTo>
                  <a:lnTo>
                    <a:pt x="272" y="272"/>
                  </a:lnTo>
                  <a:lnTo>
                    <a:pt x="275" y="272"/>
                  </a:lnTo>
                  <a:lnTo>
                    <a:pt x="280" y="272"/>
                  </a:lnTo>
                  <a:lnTo>
                    <a:pt x="280" y="277"/>
                  </a:lnTo>
                  <a:lnTo>
                    <a:pt x="288" y="280"/>
                  </a:lnTo>
                  <a:lnTo>
                    <a:pt x="298" y="280"/>
                  </a:lnTo>
                  <a:lnTo>
                    <a:pt x="301" y="280"/>
                  </a:lnTo>
                  <a:lnTo>
                    <a:pt x="306" y="280"/>
                  </a:lnTo>
                  <a:lnTo>
                    <a:pt x="317" y="277"/>
                  </a:lnTo>
                  <a:lnTo>
                    <a:pt x="317" y="272"/>
                  </a:lnTo>
                  <a:lnTo>
                    <a:pt x="333" y="264"/>
                  </a:lnTo>
                  <a:lnTo>
                    <a:pt x="341" y="258"/>
                  </a:lnTo>
                  <a:lnTo>
                    <a:pt x="341" y="256"/>
                  </a:lnTo>
                  <a:lnTo>
                    <a:pt x="343" y="253"/>
                  </a:lnTo>
                  <a:lnTo>
                    <a:pt x="343" y="251"/>
                  </a:lnTo>
                  <a:lnTo>
                    <a:pt x="349" y="245"/>
                  </a:lnTo>
                  <a:lnTo>
                    <a:pt x="349" y="243"/>
                  </a:lnTo>
                  <a:lnTo>
                    <a:pt x="343" y="243"/>
                  </a:lnTo>
                  <a:lnTo>
                    <a:pt x="335" y="243"/>
                  </a:lnTo>
                  <a:lnTo>
                    <a:pt x="333" y="243"/>
                  </a:lnTo>
                  <a:lnTo>
                    <a:pt x="327" y="237"/>
                  </a:lnTo>
                  <a:lnTo>
                    <a:pt x="325" y="235"/>
                  </a:lnTo>
                  <a:lnTo>
                    <a:pt x="327" y="227"/>
                  </a:lnTo>
                  <a:lnTo>
                    <a:pt x="327" y="224"/>
                  </a:lnTo>
                  <a:lnTo>
                    <a:pt x="327" y="219"/>
                  </a:lnTo>
                  <a:lnTo>
                    <a:pt x="322" y="216"/>
                  </a:lnTo>
                  <a:lnTo>
                    <a:pt x="317" y="211"/>
                  </a:lnTo>
                  <a:lnTo>
                    <a:pt x="325" y="208"/>
                  </a:lnTo>
                  <a:lnTo>
                    <a:pt x="333" y="200"/>
                  </a:lnTo>
                  <a:lnTo>
                    <a:pt x="333" y="198"/>
                  </a:lnTo>
                  <a:lnTo>
                    <a:pt x="327" y="192"/>
                  </a:lnTo>
                  <a:lnTo>
                    <a:pt x="325" y="185"/>
                  </a:lnTo>
                  <a:lnTo>
                    <a:pt x="327" y="182"/>
                  </a:lnTo>
                  <a:lnTo>
                    <a:pt x="327" y="179"/>
                  </a:lnTo>
                  <a:lnTo>
                    <a:pt x="325" y="174"/>
                  </a:lnTo>
                  <a:lnTo>
                    <a:pt x="325" y="166"/>
                  </a:lnTo>
                  <a:lnTo>
                    <a:pt x="322" y="163"/>
                  </a:lnTo>
                  <a:lnTo>
                    <a:pt x="317" y="163"/>
                  </a:lnTo>
                  <a:lnTo>
                    <a:pt x="314" y="163"/>
                  </a:lnTo>
                  <a:lnTo>
                    <a:pt x="309" y="163"/>
                  </a:lnTo>
                  <a:lnTo>
                    <a:pt x="309" y="166"/>
                  </a:lnTo>
                  <a:lnTo>
                    <a:pt x="306" y="171"/>
                  </a:lnTo>
                  <a:lnTo>
                    <a:pt x="298" y="174"/>
                  </a:lnTo>
                  <a:lnTo>
                    <a:pt x="301" y="166"/>
                  </a:lnTo>
                  <a:lnTo>
                    <a:pt x="301" y="158"/>
                  </a:lnTo>
                  <a:lnTo>
                    <a:pt x="306" y="155"/>
                  </a:lnTo>
                  <a:lnTo>
                    <a:pt x="309" y="150"/>
                  </a:lnTo>
                  <a:lnTo>
                    <a:pt x="314" y="148"/>
                  </a:lnTo>
                  <a:lnTo>
                    <a:pt x="322" y="140"/>
                  </a:lnTo>
                  <a:lnTo>
                    <a:pt x="333" y="129"/>
                  </a:lnTo>
                  <a:lnTo>
                    <a:pt x="327" y="129"/>
                  </a:lnTo>
                  <a:lnTo>
                    <a:pt x="327" y="124"/>
                  </a:lnTo>
                  <a:lnTo>
                    <a:pt x="333" y="124"/>
                  </a:lnTo>
                  <a:lnTo>
                    <a:pt x="335" y="129"/>
                  </a:lnTo>
                  <a:lnTo>
                    <a:pt x="341" y="124"/>
                  </a:lnTo>
                  <a:lnTo>
                    <a:pt x="343" y="124"/>
                  </a:lnTo>
                  <a:lnTo>
                    <a:pt x="349" y="121"/>
                  </a:lnTo>
                  <a:lnTo>
                    <a:pt x="343" y="121"/>
                  </a:lnTo>
                  <a:lnTo>
                    <a:pt x="343" y="119"/>
                  </a:lnTo>
                  <a:lnTo>
                    <a:pt x="343" y="113"/>
                  </a:lnTo>
                  <a:lnTo>
                    <a:pt x="349" y="105"/>
                  </a:lnTo>
                  <a:lnTo>
                    <a:pt x="351" y="95"/>
                  </a:lnTo>
                  <a:lnTo>
                    <a:pt x="354" y="84"/>
                  </a:lnTo>
                  <a:lnTo>
                    <a:pt x="367" y="71"/>
                  </a:lnTo>
                  <a:lnTo>
                    <a:pt x="362" y="71"/>
                  </a:lnTo>
                  <a:lnTo>
                    <a:pt x="354" y="71"/>
                  </a:lnTo>
                  <a:lnTo>
                    <a:pt x="354" y="71"/>
                  </a:lnTo>
                  <a:lnTo>
                    <a:pt x="354" y="71"/>
                  </a:lnTo>
                  <a:lnTo>
                    <a:pt x="354" y="71"/>
                  </a:lnTo>
                  <a:lnTo>
                    <a:pt x="354" y="71"/>
                  </a:lnTo>
                  <a:lnTo>
                    <a:pt x="354" y="7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1" name="Freeform 42"/>
            <p:cNvSpPr>
              <a:spLocks noEditPoints="1"/>
            </p:cNvSpPr>
            <p:nvPr/>
          </p:nvSpPr>
          <p:spPr bwMode="auto">
            <a:xfrm>
              <a:off x="6267450" y="2529037"/>
              <a:ext cx="403225" cy="419100"/>
            </a:xfrm>
            <a:custGeom>
              <a:avLst/>
              <a:gdLst>
                <a:gd name="T0" fmla="*/ 94 w 96"/>
                <a:gd name="T1" fmla="*/ 44 h 100"/>
                <a:gd name="T2" fmla="*/ 91 w 96"/>
                <a:gd name="T3" fmla="*/ 40 h 100"/>
                <a:gd name="T4" fmla="*/ 91 w 96"/>
                <a:gd name="T5" fmla="*/ 33 h 100"/>
                <a:gd name="T6" fmla="*/ 86 w 96"/>
                <a:gd name="T7" fmla="*/ 27 h 100"/>
                <a:gd name="T8" fmla="*/ 88 w 96"/>
                <a:gd name="T9" fmla="*/ 20 h 100"/>
                <a:gd name="T10" fmla="*/ 82 w 96"/>
                <a:gd name="T11" fmla="*/ 13 h 100"/>
                <a:gd name="T12" fmla="*/ 78 w 96"/>
                <a:gd name="T13" fmla="*/ 11 h 100"/>
                <a:gd name="T14" fmla="*/ 69 w 96"/>
                <a:gd name="T15" fmla="*/ 6 h 100"/>
                <a:gd name="T16" fmla="*/ 63 w 96"/>
                <a:gd name="T17" fmla="*/ 10 h 100"/>
                <a:gd name="T18" fmla="*/ 58 w 96"/>
                <a:gd name="T19" fmla="*/ 13 h 100"/>
                <a:gd name="T20" fmla="*/ 51 w 96"/>
                <a:gd name="T21" fmla="*/ 11 h 100"/>
                <a:gd name="T22" fmla="*/ 49 w 96"/>
                <a:gd name="T23" fmla="*/ 7 h 100"/>
                <a:gd name="T24" fmla="*/ 42 w 96"/>
                <a:gd name="T25" fmla="*/ 6 h 100"/>
                <a:gd name="T26" fmla="*/ 35 w 96"/>
                <a:gd name="T27" fmla="*/ 1 h 100"/>
                <a:gd name="T28" fmla="*/ 32 w 96"/>
                <a:gd name="T29" fmla="*/ 4 h 100"/>
                <a:gd name="T30" fmla="*/ 31 w 96"/>
                <a:gd name="T31" fmla="*/ 9 h 100"/>
                <a:gd name="T32" fmla="*/ 32 w 96"/>
                <a:gd name="T33" fmla="*/ 13 h 100"/>
                <a:gd name="T34" fmla="*/ 31 w 96"/>
                <a:gd name="T35" fmla="*/ 14 h 100"/>
                <a:gd name="T36" fmla="*/ 28 w 96"/>
                <a:gd name="T37" fmla="*/ 19 h 100"/>
                <a:gd name="T38" fmla="*/ 23 w 96"/>
                <a:gd name="T39" fmla="*/ 19 h 100"/>
                <a:gd name="T40" fmla="*/ 13 w 96"/>
                <a:gd name="T41" fmla="*/ 17 h 100"/>
                <a:gd name="T42" fmla="*/ 13 w 96"/>
                <a:gd name="T43" fmla="*/ 24 h 100"/>
                <a:gd name="T44" fmla="*/ 12 w 96"/>
                <a:gd name="T45" fmla="*/ 30 h 100"/>
                <a:gd name="T46" fmla="*/ 12 w 96"/>
                <a:gd name="T47" fmla="*/ 33 h 100"/>
                <a:gd name="T48" fmla="*/ 9 w 96"/>
                <a:gd name="T49" fmla="*/ 39 h 100"/>
                <a:gd name="T50" fmla="*/ 0 w 96"/>
                <a:gd name="T51" fmla="*/ 40 h 100"/>
                <a:gd name="T52" fmla="*/ 3 w 96"/>
                <a:gd name="T53" fmla="*/ 47 h 100"/>
                <a:gd name="T54" fmla="*/ 2 w 96"/>
                <a:gd name="T55" fmla="*/ 53 h 100"/>
                <a:gd name="T56" fmla="*/ 5 w 96"/>
                <a:gd name="T57" fmla="*/ 59 h 100"/>
                <a:gd name="T58" fmla="*/ 2 w 96"/>
                <a:gd name="T59" fmla="*/ 63 h 100"/>
                <a:gd name="T60" fmla="*/ 6 w 96"/>
                <a:gd name="T61" fmla="*/ 69 h 100"/>
                <a:gd name="T62" fmla="*/ 10 w 96"/>
                <a:gd name="T63" fmla="*/ 75 h 100"/>
                <a:gd name="T64" fmla="*/ 15 w 96"/>
                <a:gd name="T65" fmla="*/ 76 h 100"/>
                <a:gd name="T66" fmla="*/ 23 w 96"/>
                <a:gd name="T67" fmla="*/ 77 h 100"/>
                <a:gd name="T68" fmla="*/ 18 w 96"/>
                <a:gd name="T69" fmla="*/ 90 h 100"/>
                <a:gd name="T70" fmla="*/ 18 w 96"/>
                <a:gd name="T71" fmla="*/ 96 h 100"/>
                <a:gd name="T72" fmla="*/ 27 w 96"/>
                <a:gd name="T73" fmla="*/ 95 h 100"/>
                <a:gd name="T74" fmla="*/ 33 w 96"/>
                <a:gd name="T75" fmla="*/ 95 h 100"/>
                <a:gd name="T76" fmla="*/ 42 w 96"/>
                <a:gd name="T77" fmla="*/ 97 h 100"/>
                <a:gd name="T78" fmla="*/ 46 w 96"/>
                <a:gd name="T79" fmla="*/ 99 h 100"/>
                <a:gd name="T80" fmla="*/ 53 w 96"/>
                <a:gd name="T81" fmla="*/ 97 h 100"/>
                <a:gd name="T82" fmla="*/ 59 w 96"/>
                <a:gd name="T83" fmla="*/ 97 h 100"/>
                <a:gd name="T84" fmla="*/ 69 w 96"/>
                <a:gd name="T85" fmla="*/ 96 h 100"/>
                <a:gd name="T86" fmla="*/ 72 w 96"/>
                <a:gd name="T87" fmla="*/ 96 h 100"/>
                <a:gd name="T88" fmla="*/ 75 w 96"/>
                <a:gd name="T89" fmla="*/ 95 h 100"/>
                <a:gd name="T90" fmla="*/ 73 w 96"/>
                <a:gd name="T91" fmla="*/ 90 h 100"/>
                <a:gd name="T92" fmla="*/ 79 w 96"/>
                <a:gd name="T93" fmla="*/ 85 h 100"/>
                <a:gd name="T94" fmla="*/ 82 w 96"/>
                <a:gd name="T95" fmla="*/ 83 h 100"/>
                <a:gd name="T96" fmla="*/ 74 w 96"/>
                <a:gd name="T97" fmla="*/ 73 h 100"/>
                <a:gd name="T98" fmla="*/ 68 w 96"/>
                <a:gd name="T99" fmla="*/ 63 h 100"/>
                <a:gd name="T100" fmla="*/ 68 w 96"/>
                <a:gd name="T101" fmla="*/ 60 h 100"/>
                <a:gd name="T102" fmla="*/ 82 w 96"/>
                <a:gd name="T103" fmla="*/ 54 h 100"/>
                <a:gd name="T104" fmla="*/ 89 w 96"/>
                <a:gd name="T105" fmla="*/ 50 h 100"/>
                <a:gd name="T106" fmla="*/ 94 w 96"/>
                <a:gd name="T107" fmla="*/ 53 h 100"/>
                <a:gd name="T108" fmla="*/ 66 w 96"/>
                <a:gd name="T109" fmla="*/ 9 h 100"/>
                <a:gd name="T110" fmla="*/ 78 w 96"/>
                <a:gd name="T111" fmla="*/ 7 h 100"/>
                <a:gd name="T112" fmla="*/ 80 w 96"/>
                <a:gd name="T113" fmla="*/ 4 h 100"/>
                <a:gd name="T114" fmla="*/ 78 w 96"/>
                <a:gd name="T115" fmla="*/ 1 h 100"/>
                <a:gd name="T116" fmla="*/ 78 w 96"/>
                <a:gd name="T117" fmla="*/ 3 h 100"/>
                <a:gd name="T118" fmla="*/ 76 w 96"/>
                <a:gd name="T119" fmla="*/ 5 h 100"/>
                <a:gd name="T120" fmla="*/ 78 w 96"/>
                <a:gd name="T121" fmla="*/ 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6" h="100">
                  <a:moveTo>
                    <a:pt x="95" y="51"/>
                  </a:moveTo>
                  <a:cubicBezTo>
                    <a:pt x="95" y="49"/>
                    <a:pt x="95" y="49"/>
                    <a:pt x="95" y="49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4" y="44"/>
                    <a:pt x="94" y="44"/>
                    <a:pt x="94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2" y="39"/>
                    <a:pt x="92" y="39"/>
                    <a:pt x="92" y="39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1" y="34"/>
                    <a:pt x="91" y="34"/>
                    <a:pt x="91" y="34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86" y="27"/>
                    <a:pt x="86" y="27"/>
                    <a:pt x="86" y="27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0" y="75"/>
                    <a:pt x="10" y="75"/>
                    <a:pt x="10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3" y="96"/>
                    <a:pt x="23" y="96"/>
                    <a:pt x="23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6" y="96"/>
                    <a:pt x="36" y="96"/>
                    <a:pt x="36" y="96"/>
                  </a:cubicBezTo>
                  <a:cubicBezTo>
                    <a:pt x="39" y="97"/>
                    <a:pt x="39" y="97"/>
                    <a:pt x="39" y="97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42" y="97"/>
                    <a:pt x="42" y="97"/>
                    <a:pt x="42" y="97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100"/>
                    <a:pt x="45" y="100"/>
                    <a:pt x="45" y="100"/>
                  </a:cubicBezTo>
                  <a:cubicBezTo>
                    <a:pt x="46" y="100"/>
                    <a:pt x="46" y="100"/>
                    <a:pt x="46" y="100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56" y="99"/>
                    <a:pt x="56" y="99"/>
                    <a:pt x="56" y="99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9" y="97"/>
                    <a:pt x="59" y="97"/>
                    <a:pt x="59" y="97"/>
                  </a:cubicBezTo>
                  <a:cubicBezTo>
                    <a:pt x="62" y="96"/>
                    <a:pt x="62" y="96"/>
                    <a:pt x="62" y="96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2" y="95"/>
                    <a:pt x="72" y="95"/>
                    <a:pt x="72" y="95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5" y="97"/>
                    <a:pt x="75" y="97"/>
                    <a:pt x="75" y="97"/>
                  </a:cubicBezTo>
                  <a:cubicBezTo>
                    <a:pt x="75" y="96"/>
                    <a:pt x="75" y="96"/>
                    <a:pt x="75" y="96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74" y="89"/>
                    <a:pt x="74" y="89"/>
                    <a:pt x="74" y="89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2" y="83"/>
                    <a:pt x="82" y="83"/>
                    <a:pt x="82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2" y="80"/>
                    <a:pt x="82" y="80"/>
                    <a:pt x="82" y="80"/>
                  </a:cubicBezTo>
                  <a:cubicBezTo>
                    <a:pt x="79" y="77"/>
                    <a:pt x="79" y="77"/>
                    <a:pt x="79" y="77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9" y="50"/>
                    <a:pt x="89" y="50"/>
                    <a:pt x="89" y="50"/>
                  </a:cubicBezTo>
                  <a:cubicBezTo>
                    <a:pt x="89" y="50"/>
                    <a:pt x="89" y="50"/>
                    <a:pt x="89" y="50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92" y="53"/>
                    <a:pt x="92" y="53"/>
                    <a:pt x="92" y="53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6" y="52"/>
                    <a:pt x="96" y="52"/>
                    <a:pt x="96" y="52"/>
                  </a:cubicBezTo>
                  <a:lnTo>
                    <a:pt x="95" y="51"/>
                  </a:lnTo>
                  <a:close/>
                  <a:moveTo>
                    <a:pt x="66" y="9"/>
                  </a:moveTo>
                  <a:cubicBezTo>
                    <a:pt x="68" y="7"/>
                    <a:pt x="68" y="7"/>
                    <a:pt x="68" y="7"/>
                  </a:cubicBezTo>
                  <a:cubicBezTo>
                    <a:pt x="69" y="7"/>
                    <a:pt x="69" y="7"/>
                    <a:pt x="69" y="7"/>
                  </a:cubicBezTo>
                  <a:lnTo>
                    <a:pt x="66" y="9"/>
                  </a:lnTo>
                  <a:close/>
                  <a:moveTo>
                    <a:pt x="78" y="7"/>
                  </a:moveTo>
                  <a:cubicBezTo>
                    <a:pt x="79" y="7"/>
                    <a:pt x="79" y="7"/>
                    <a:pt x="79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8" y="7"/>
                    <a:pt x="78" y="7"/>
                    <a:pt x="78" y="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6121400" y="2713187"/>
              <a:ext cx="166688" cy="107950"/>
            </a:xfrm>
            <a:custGeom>
              <a:avLst/>
              <a:gdLst>
                <a:gd name="T0" fmla="*/ 1 w 40"/>
                <a:gd name="T1" fmla="*/ 8 h 26"/>
                <a:gd name="T2" fmla="*/ 1 w 40"/>
                <a:gd name="T3" fmla="*/ 9 h 26"/>
                <a:gd name="T4" fmla="*/ 2 w 40"/>
                <a:gd name="T5" fmla="*/ 10 h 26"/>
                <a:gd name="T6" fmla="*/ 7 w 40"/>
                <a:gd name="T7" fmla="*/ 12 h 26"/>
                <a:gd name="T8" fmla="*/ 8 w 40"/>
                <a:gd name="T9" fmla="*/ 13 h 26"/>
                <a:gd name="T10" fmla="*/ 10 w 40"/>
                <a:gd name="T11" fmla="*/ 13 h 26"/>
                <a:gd name="T12" fmla="*/ 11 w 40"/>
                <a:gd name="T13" fmla="*/ 15 h 26"/>
                <a:gd name="T14" fmla="*/ 12 w 40"/>
                <a:gd name="T15" fmla="*/ 16 h 26"/>
                <a:gd name="T16" fmla="*/ 14 w 40"/>
                <a:gd name="T17" fmla="*/ 16 h 26"/>
                <a:gd name="T18" fmla="*/ 15 w 40"/>
                <a:gd name="T19" fmla="*/ 16 h 26"/>
                <a:gd name="T20" fmla="*/ 17 w 40"/>
                <a:gd name="T21" fmla="*/ 16 h 26"/>
                <a:gd name="T22" fmla="*/ 17 w 40"/>
                <a:gd name="T23" fmla="*/ 18 h 26"/>
                <a:gd name="T24" fmla="*/ 17 w 40"/>
                <a:gd name="T25" fmla="*/ 20 h 26"/>
                <a:gd name="T26" fmla="*/ 18 w 40"/>
                <a:gd name="T27" fmla="*/ 20 h 26"/>
                <a:gd name="T28" fmla="*/ 20 w 40"/>
                <a:gd name="T29" fmla="*/ 20 h 26"/>
                <a:gd name="T30" fmla="*/ 21 w 40"/>
                <a:gd name="T31" fmla="*/ 20 h 26"/>
                <a:gd name="T32" fmla="*/ 24 w 40"/>
                <a:gd name="T33" fmla="*/ 18 h 26"/>
                <a:gd name="T34" fmla="*/ 24 w 40"/>
                <a:gd name="T35" fmla="*/ 20 h 26"/>
                <a:gd name="T36" fmla="*/ 24 w 40"/>
                <a:gd name="T37" fmla="*/ 23 h 26"/>
                <a:gd name="T38" fmla="*/ 28 w 40"/>
                <a:gd name="T39" fmla="*/ 25 h 26"/>
                <a:gd name="T40" fmla="*/ 30 w 40"/>
                <a:gd name="T41" fmla="*/ 26 h 26"/>
                <a:gd name="T42" fmla="*/ 34 w 40"/>
                <a:gd name="T43" fmla="*/ 26 h 26"/>
                <a:gd name="T44" fmla="*/ 34 w 40"/>
                <a:gd name="T45" fmla="*/ 25 h 26"/>
                <a:gd name="T46" fmla="*/ 34 w 40"/>
                <a:gd name="T47" fmla="*/ 23 h 26"/>
                <a:gd name="T48" fmla="*/ 34 w 40"/>
                <a:gd name="T49" fmla="*/ 22 h 26"/>
                <a:gd name="T50" fmla="*/ 34 w 40"/>
                <a:gd name="T51" fmla="*/ 20 h 26"/>
                <a:gd name="T52" fmla="*/ 34 w 40"/>
                <a:gd name="T53" fmla="*/ 19 h 26"/>
                <a:gd name="T54" fmla="*/ 35 w 40"/>
                <a:gd name="T55" fmla="*/ 19 h 26"/>
                <a:gd name="T56" fmla="*/ 37 w 40"/>
                <a:gd name="T57" fmla="*/ 19 h 26"/>
                <a:gd name="T58" fmla="*/ 37 w 40"/>
                <a:gd name="T59" fmla="*/ 18 h 26"/>
                <a:gd name="T60" fmla="*/ 38 w 40"/>
                <a:gd name="T61" fmla="*/ 18 h 26"/>
                <a:gd name="T62" fmla="*/ 40 w 40"/>
                <a:gd name="T63" fmla="*/ 16 h 26"/>
                <a:gd name="T64" fmla="*/ 40 w 40"/>
                <a:gd name="T65" fmla="*/ 15 h 26"/>
                <a:gd name="T66" fmla="*/ 38 w 40"/>
                <a:gd name="T67" fmla="*/ 13 h 26"/>
                <a:gd name="T68" fmla="*/ 38 w 40"/>
                <a:gd name="T69" fmla="*/ 12 h 26"/>
                <a:gd name="T70" fmla="*/ 37 w 40"/>
                <a:gd name="T71" fmla="*/ 10 h 26"/>
                <a:gd name="T72" fmla="*/ 35 w 40"/>
                <a:gd name="T73" fmla="*/ 10 h 26"/>
                <a:gd name="T74" fmla="*/ 34 w 40"/>
                <a:gd name="T75" fmla="*/ 10 h 26"/>
                <a:gd name="T76" fmla="*/ 33 w 40"/>
                <a:gd name="T77" fmla="*/ 9 h 26"/>
                <a:gd name="T78" fmla="*/ 33 w 40"/>
                <a:gd name="T79" fmla="*/ 8 h 26"/>
                <a:gd name="T80" fmla="*/ 34 w 40"/>
                <a:gd name="T81" fmla="*/ 6 h 26"/>
                <a:gd name="T82" fmla="*/ 33 w 40"/>
                <a:gd name="T83" fmla="*/ 4 h 26"/>
                <a:gd name="T84" fmla="*/ 30 w 40"/>
                <a:gd name="T85" fmla="*/ 3 h 26"/>
                <a:gd name="T86" fmla="*/ 28 w 40"/>
                <a:gd name="T87" fmla="*/ 3 h 26"/>
                <a:gd name="T88" fmla="*/ 27 w 40"/>
                <a:gd name="T89" fmla="*/ 0 h 26"/>
                <a:gd name="T90" fmla="*/ 25 w 40"/>
                <a:gd name="T91" fmla="*/ 2 h 26"/>
                <a:gd name="T92" fmla="*/ 23 w 40"/>
                <a:gd name="T93" fmla="*/ 0 h 26"/>
                <a:gd name="T94" fmla="*/ 23 w 40"/>
                <a:gd name="T95" fmla="*/ 2 h 26"/>
                <a:gd name="T96" fmla="*/ 20 w 40"/>
                <a:gd name="T97" fmla="*/ 0 h 26"/>
                <a:gd name="T98" fmla="*/ 20 w 40"/>
                <a:gd name="T99" fmla="*/ 2 h 26"/>
                <a:gd name="T100" fmla="*/ 19 w 40"/>
                <a:gd name="T101" fmla="*/ 2 h 26"/>
                <a:gd name="T102" fmla="*/ 18 w 40"/>
                <a:gd name="T103" fmla="*/ 2 h 26"/>
                <a:gd name="T104" fmla="*/ 18 w 40"/>
                <a:gd name="T105" fmla="*/ 3 h 26"/>
                <a:gd name="T106" fmla="*/ 17 w 40"/>
                <a:gd name="T107" fmla="*/ 3 h 26"/>
                <a:gd name="T108" fmla="*/ 15 w 40"/>
                <a:gd name="T109" fmla="*/ 5 h 26"/>
                <a:gd name="T110" fmla="*/ 12 w 40"/>
                <a:gd name="T111" fmla="*/ 3 h 26"/>
                <a:gd name="T112" fmla="*/ 10 w 40"/>
                <a:gd name="T113" fmla="*/ 3 h 26"/>
                <a:gd name="T114" fmla="*/ 10 w 40"/>
                <a:gd name="T115" fmla="*/ 2 h 26"/>
                <a:gd name="T116" fmla="*/ 0 w 40"/>
                <a:gd name="T117" fmla="*/ 6 h 26"/>
                <a:gd name="T118" fmla="*/ 1 w 40"/>
                <a:gd name="T119" fmla="*/ 6 h 26"/>
                <a:gd name="T120" fmla="*/ 1 w 40"/>
                <a:gd name="T121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" h="26">
                  <a:moveTo>
                    <a:pt x="1" y="8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3" y="5"/>
                    <a:pt x="33" y="4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lnTo>
                    <a:pt x="1" y="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6162675" y="2608412"/>
              <a:ext cx="168275" cy="146050"/>
            </a:xfrm>
            <a:custGeom>
              <a:avLst/>
              <a:gdLst>
                <a:gd name="T0" fmla="*/ 35 w 40"/>
                <a:gd name="T1" fmla="*/ 0 h 35"/>
                <a:gd name="T2" fmla="*/ 27 w 40"/>
                <a:gd name="T3" fmla="*/ 1 h 35"/>
                <a:gd name="T4" fmla="*/ 21 w 40"/>
                <a:gd name="T5" fmla="*/ 4 h 35"/>
                <a:gd name="T6" fmla="*/ 17 w 40"/>
                <a:gd name="T7" fmla="*/ 7 h 35"/>
                <a:gd name="T8" fmla="*/ 13 w 40"/>
                <a:gd name="T9" fmla="*/ 8 h 35"/>
                <a:gd name="T10" fmla="*/ 7 w 40"/>
                <a:gd name="T11" fmla="*/ 20 h 35"/>
                <a:gd name="T12" fmla="*/ 10 w 40"/>
                <a:gd name="T13" fmla="*/ 23 h 35"/>
                <a:gd name="T14" fmla="*/ 10 w 40"/>
                <a:gd name="T15" fmla="*/ 24 h 35"/>
                <a:gd name="T16" fmla="*/ 7 w 40"/>
                <a:gd name="T17" fmla="*/ 24 h 35"/>
                <a:gd name="T18" fmla="*/ 7 w 40"/>
                <a:gd name="T19" fmla="*/ 25 h 35"/>
                <a:gd name="T20" fmla="*/ 2 w 40"/>
                <a:gd name="T21" fmla="*/ 24 h 35"/>
                <a:gd name="T22" fmla="*/ 2 w 40"/>
                <a:gd name="T23" fmla="*/ 27 h 35"/>
                <a:gd name="T24" fmla="*/ 8 w 40"/>
                <a:gd name="T25" fmla="*/ 27 h 35"/>
                <a:gd name="T26" fmla="*/ 10 w 40"/>
                <a:gd name="T27" fmla="*/ 27 h 35"/>
                <a:gd name="T28" fmla="*/ 13 w 40"/>
                <a:gd name="T29" fmla="*/ 27 h 35"/>
                <a:gd name="T30" fmla="*/ 15 w 40"/>
                <a:gd name="T31" fmla="*/ 27 h 35"/>
                <a:gd name="T32" fmla="*/ 18 w 40"/>
                <a:gd name="T33" fmla="*/ 28 h 35"/>
                <a:gd name="T34" fmla="*/ 23 w 40"/>
                <a:gd name="T35" fmla="*/ 29 h 35"/>
                <a:gd name="T36" fmla="*/ 23 w 40"/>
                <a:gd name="T37" fmla="*/ 33 h 35"/>
                <a:gd name="T38" fmla="*/ 24 w 40"/>
                <a:gd name="T39" fmla="*/ 35 h 35"/>
                <a:gd name="T40" fmla="*/ 27 w 40"/>
                <a:gd name="T41" fmla="*/ 35 h 35"/>
                <a:gd name="T42" fmla="*/ 27 w 40"/>
                <a:gd name="T43" fmla="*/ 33 h 35"/>
                <a:gd name="T44" fmla="*/ 27 w 40"/>
                <a:gd name="T45" fmla="*/ 30 h 35"/>
                <a:gd name="T46" fmla="*/ 28 w 40"/>
                <a:gd name="T47" fmla="*/ 25 h 35"/>
                <a:gd name="T48" fmla="*/ 25 w 40"/>
                <a:gd name="T49" fmla="*/ 23 h 35"/>
                <a:gd name="T50" fmla="*/ 27 w 40"/>
                <a:gd name="T51" fmla="*/ 21 h 35"/>
                <a:gd name="T52" fmla="*/ 33 w 40"/>
                <a:gd name="T53" fmla="*/ 21 h 35"/>
                <a:gd name="T54" fmla="*/ 34 w 40"/>
                <a:gd name="T55" fmla="*/ 18 h 35"/>
                <a:gd name="T56" fmla="*/ 37 w 40"/>
                <a:gd name="T57" fmla="*/ 15 h 35"/>
                <a:gd name="T58" fmla="*/ 34 w 40"/>
                <a:gd name="T59" fmla="*/ 13 h 35"/>
                <a:gd name="T60" fmla="*/ 35 w 40"/>
                <a:gd name="T61" fmla="*/ 11 h 35"/>
                <a:gd name="T62" fmla="*/ 37 w 40"/>
                <a:gd name="T63" fmla="*/ 10 h 35"/>
                <a:gd name="T64" fmla="*/ 38 w 40"/>
                <a:gd name="T65" fmla="*/ 7 h 35"/>
                <a:gd name="T66" fmla="*/ 39 w 40"/>
                <a:gd name="T67" fmla="*/ 4 h 35"/>
                <a:gd name="T68" fmla="*/ 37 w 40"/>
                <a:gd name="T69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35">
                  <a:moveTo>
                    <a:pt x="37" y="1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4" y="31"/>
                    <a:pt x="24" y="31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2"/>
                    <a:pt x="40" y="2"/>
                    <a:pt x="40" y="2"/>
                  </a:cubicBezTo>
                  <a:lnTo>
                    <a:pt x="37" y="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7126288" y="1757512"/>
              <a:ext cx="1601788" cy="1533525"/>
            </a:xfrm>
            <a:custGeom>
              <a:avLst/>
              <a:gdLst>
                <a:gd name="T0" fmla="*/ 235 w 382"/>
                <a:gd name="T1" fmla="*/ 279 h 366"/>
                <a:gd name="T2" fmla="*/ 226 w 382"/>
                <a:gd name="T3" fmla="*/ 258 h 366"/>
                <a:gd name="T4" fmla="*/ 244 w 382"/>
                <a:gd name="T5" fmla="*/ 248 h 366"/>
                <a:gd name="T6" fmla="*/ 257 w 382"/>
                <a:gd name="T7" fmla="*/ 230 h 366"/>
                <a:gd name="T8" fmla="*/ 280 w 382"/>
                <a:gd name="T9" fmla="*/ 228 h 366"/>
                <a:gd name="T10" fmla="*/ 303 w 382"/>
                <a:gd name="T11" fmla="*/ 234 h 366"/>
                <a:gd name="T12" fmla="*/ 333 w 382"/>
                <a:gd name="T13" fmla="*/ 237 h 366"/>
                <a:gd name="T14" fmla="*/ 356 w 382"/>
                <a:gd name="T15" fmla="*/ 241 h 366"/>
                <a:gd name="T16" fmla="*/ 367 w 382"/>
                <a:gd name="T17" fmla="*/ 230 h 366"/>
                <a:gd name="T18" fmla="*/ 360 w 382"/>
                <a:gd name="T19" fmla="*/ 208 h 366"/>
                <a:gd name="T20" fmla="*/ 359 w 382"/>
                <a:gd name="T21" fmla="*/ 200 h 366"/>
                <a:gd name="T22" fmla="*/ 373 w 382"/>
                <a:gd name="T23" fmla="*/ 194 h 366"/>
                <a:gd name="T24" fmla="*/ 377 w 382"/>
                <a:gd name="T25" fmla="*/ 189 h 366"/>
                <a:gd name="T26" fmla="*/ 371 w 382"/>
                <a:gd name="T27" fmla="*/ 172 h 366"/>
                <a:gd name="T28" fmla="*/ 372 w 382"/>
                <a:gd name="T29" fmla="*/ 146 h 366"/>
                <a:gd name="T30" fmla="*/ 359 w 382"/>
                <a:gd name="T31" fmla="*/ 92 h 366"/>
                <a:gd name="T32" fmla="*/ 354 w 382"/>
                <a:gd name="T33" fmla="*/ 21 h 366"/>
                <a:gd name="T34" fmla="*/ 304 w 382"/>
                <a:gd name="T35" fmla="*/ 3 h 366"/>
                <a:gd name="T36" fmla="*/ 281 w 382"/>
                <a:gd name="T37" fmla="*/ 13 h 366"/>
                <a:gd name="T38" fmla="*/ 261 w 382"/>
                <a:gd name="T39" fmla="*/ 12 h 366"/>
                <a:gd name="T40" fmla="*/ 233 w 382"/>
                <a:gd name="T41" fmla="*/ 19 h 366"/>
                <a:gd name="T42" fmla="*/ 220 w 382"/>
                <a:gd name="T43" fmla="*/ 12 h 366"/>
                <a:gd name="T44" fmla="*/ 187 w 382"/>
                <a:gd name="T45" fmla="*/ 23 h 366"/>
                <a:gd name="T46" fmla="*/ 167 w 382"/>
                <a:gd name="T47" fmla="*/ 36 h 366"/>
                <a:gd name="T48" fmla="*/ 149 w 382"/>
                <a:gd name="T49" fmla="*/ 16 h 366"/>
                <a:gd name="T50" fmla="*/ 139 w 382"/>
                <a:gd name="T51" fmla="*/ 31 h 366"/>
                <a:gd name="T52" fmla="*/ 141 w 382"/>
                <a:gd name="T53" fmla="*/ 42 h 366"/>
                <a:gd name="T54" fmla="*/ 119 w 382"/>
                <a:gd name="T55" fmla="*/ 64 h 366"/>
                <a:gd name="T56" fmla="*/ 85 w 382"/>
                <a:gd name="T57" fmla="*/ 56 h 366"/>
                <a:gd name="T58" fmla="*/ 91 w 382"/>
                <a:gd name="T59" fmla="*/ 72 h 366"/>
                <a:gd name="T60" fmla="*/ 65 w 382"/>
                <a:gd name="T61" fmla="*/ 56 h 366"/>
                <a:gd name="T62" fmla="*/ 43 w 382"/>
                <a:gd name="T63" fmla="*/ 38 h 366"/>
                <a:gd name="T64" fmla="*/ 55 w 382"/>
                <a:gd name="T65" fmla="*/ 38 h 366"/>
                <a:gd name="T66" fmla="*/ 115 w 382"/>
                <a:gd name="T67" fmla="*/ 31 h 366"/>
                <a:gd name="T68" fmla="*/ 55 w 382"/>
                <a:gd name="T69" fmla="*/ 8 h 366"/>
                <a:gd name="T70" fmla="*/ 38 w 382"/>
                <a:gd name="T71" fmla="*/ 5 h 366"/>
                <a:gd name="T72" fmla="*/ 13 w 382"/>
                <a:gd name="T73" fmla="*/ 5 h 366"/>
                <a:gd name="T74" fmla="*/ 3 w 382"/>
                <a:gd name="T75" fmla="*/ 19 h 366"/>
                <a:gd name="T76" fmla="*/ 18 w 382"/>
                <a:gd name="T77" fmla="*/ 54 h 366"/>
                <a:gd name="T78" fmla="*/ 39 w 382"/>
                <a:gd name="T79" fmla="*/ 82 h 366"/>
                <a:gd name="T80" fmla="*/ 19 w 382"/>
                <a:gd name="T81" fmla="*/ 115 h 366"/>
                <a:gd name="T82" fmla="*/ 15 w 382"/>
                <a:gd name="T83" fmla="*/ 124 h 366"/>
                <a:gd name="T84" fmla="*/ 10 w 382"/>
                <a:gd name="T85" fmla="*/ 144 h 366"/>
                <a:gd name="T86" fmla="*/ 20 w 382"/>
                <a:gd name="T87" fmla="*/ 170 h 366"/>
                <a:gd name="T88" fmla="*/ 49 w 382"/>
                <a:gd name="T89" fmla="*/ 181 h 366"/>
                <a:gd name="T90" fmla="*/ 71 w 382"/>
                <a:gd name="T91" fmla="*/ 204 h 366"/>
                <a:gd name="T92" fmla="*/ 68 w 382"/>
                <a:gd name="T93" fmla="*/ 217 h 366"/>
                <a:gd name="T94" fmla="*/ 89 w 382"/>
                <a:gd name="T95" fmla="*/ 230 h 366"/>
                <a:gd name="T96" fmla="*/ 115 w 382"/>
                <a:gd name="T97" fmla="*/ 246 h 366"/>
                <a:gd name="T98" fmla="*/ 145 w 382"/>
                <a:gd name="T99" fmla="*/ 251 h 366"/>
                <a:gd name="T100" fmla="*/ 151 w 382"/>
                <a:gd name="T101" fmla="*/ 266 h 366"/>
                <a:gd name="T102" fmla="*/ 139 w 382"/>
                <a:gd name="T103" fmla="*/ 281 h 366"/>
                <a:gd name="T104" fmla="*/ 139 w 382"/>
                <a:gd name="T105" fmla="*/ 293 h 366"/>
                <a:gd name="T106" fmla="*/ 137 w 382"/>
                <a:gd name="T107" fmla="*/ 307 h 366"/>
                <a:gd name="T108" fmla="*/ 134 w 382"/>
                <a:gd name="T109" fmla="*/ 317 h 366"/>
                <a:gd name="T110" fmla="*/ 191 w 382"/>
                <a:gd name="T111" fmla="*/ 339 h 366"/>
                <a:gd name="T112" fmla="*/ 230 w 382"/>
                <a:gd name="T113" fmla="*/ 349 h 366"/>
                <a:gd name="T114" fmla="*/ 260 w 382"/>
                <a:gd name="T115" fmla="*/ 360 h 366"/>
                <a:gd name="T116" fmla="*/ 246 w 382"/>
                <a:gd name="T117" fmla="*/ 330 h 366"/>
                <a:gd name="T118" fmla="*/ 248 w 382"/>
                <a:gd name="T119" fmla="*/ 304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2" h="366">
                  <a:moveTo>
                    <a:pt x="254" y="294"/>
                  </a:moveTo>
                  <a:cubicBezTo>
                    <a:pt x="250" y="293"/>
                    <a:pt x="250" y="293"/>
                    <a:pt x="250" y="293"/>
                  </a:cubicBezTo>
                  <a:cubicBezTo>
                    <a:pt x="251" y="292"/>
                    <a:pt x="251" y="292"/>
                    <a:pt x="251" y="292"/>
                  </a:cubicBezTo>
                  <a:cubicBezTo>
                    <a:pt x="250" y="291"/>
                    <a:pt x="250" y="291"/>
                    <a:pt x="250" y="291"/>
                  </a:cubicBezTo>
                  <a:cubicBezTo>
                    <a:pt x="251" y="291"/>
                    <a:pt x="251" y="291"/>
                    <a:pt x="251" y="291"/>
                  </a:cubicBezTo>
                  <a:cubicBezTo>
                    <a:pt x="253" y="291"/>
                    <a:pt x="253" y="291"/>
                    <a:pt x="253" y="291"/>
                  </a:cubicBezTo>
                  <a:cubicBezTo>
                    <a:pt x="254" y="291"/>
                    <a:pt x="254" y="291"/>
                    <a:pt x="254" y="291"/>
                  </a:cubicBezTo>
                  <a:cubicBezTo>
                    <a:pt x="253" y="289"/>
                    <a:pt x="253" y="289"/>
                    <a:pt x="253" y="289"/>
                  </a:cubicBezTo>
                  <a:cubicBezTo>
                    <a:pt x="251" y="287"/>
                    <a:pt x="251" y="287"/>
                    <a:pt x="251" y="287"/>
                  </a:cubicBezTo>
                  <a:cubicBezTo>
                    <a:pt x="247" y="283"/>
                    <a:pt x="247" y="283"/>
                    <a:pt x="247" y="283"/>
                  </a:cubicBezTo>
                  <a:cubicBezTo>
                    <a:pt x="246" y="280"/>
                    <a:pt x="246" y="280"/>
                    <a:pt x="246" y="280"/>
                  </a:cubicBezTo>
                  <a:cubicBezTo>
                    <a:pt x="241" y="279"/>
                    <a:pt x="241" y="279"/>
                    <a:pt x="241" y="279"/>
                  </a:cubicBezTo>
                  <a:cubicBezTo>
                    <a:pt x="238" y="277"/>
                    <a:pt x="238" y="277"/>
                    <a:pt x="238" y="277"/>
                  </a:cubicBezTo>
                  <a:cubicBezTo>
                    <a:pt x="237" y="277"/>
                    <a:pt x="237" y="277"/>
                    <a:pt x="237" y="277"/>
                  </a:cubicBezTo>
                  <a:cubicBezTo>
                    <a:pt x="235" y="279"/>
                    <a:pt x="235" y="279"/>
                    <a:pt x="235" y="279"/>
                  </a:cubicBezTo>
                  <a:cubicBezTo>
                    <a:pt x="234" y="279"/>
                    <a:pt x="234" y="279"/>
                    <a:pt x="234" y="279"/>
                  </a:cubicBezTo>
                  <a:cubicBezTo>
                    <a:pt x="233" y="277"/>
                    <a:pt x="233" y="277"/>
                    <a:pt x="233" y="277"/>
                  </a:cubicBezTo>
                  <a:cubicBezTo>
                    <a:pt x="231" y="274"/>
                    <a:pt x="231" y="274"/>
                    <a:pt x="231" y="274"/>
                  </a:cubicBezTo>
                  <a:cubicBezTo>
                    <a:pt x="233" y="274"/>
                    <a:pt x="233" y="274"/>
                    <a:pt x="233" y="274"/>
                  </a:cubicBezTo>
                  <a:cubicBezTo>
                    <a:pt x="230" y="271"/>
                    <a:pt x="230" y="271"/>
                    <a:pt x="230" y="271"/>
                  </a:cubicBezTo>
                  <a:cubicBezTo>
                    <a:pt x="228" y="270"/>
                    <a:pt x="228" y="270"/>
                    <a:pt x="228" y="270"/>
                  </a:cubicBezTo>
                  <a:cubicBezTo>
                    <a:pt x="227" y="270"/>
                    <a:pt x="227" y="270"/>
                    <a:pt x="227" y="270"/>
                  </a:cubicBezTo>
                  <a:cubicBezTo>
                    <a:pt x="225" y="269"/>
                    <a:pt x="225" y="269"/>
                    <a:pt x="225" y="269"/>
                  </a:cubicBezTo>
                  <a:cubicBezTo>
                    <a:pt x="224" y="267"/>
                    <a:pt x="224" y="267"/>
                    <a:pt x="224" y="267"/>
                  </a:cubicBezTo>
                  <a:cubicBezTo>
                    <a:pt x="224" y="266"/>
                    <a:pt x="224" y="266"/>
                    <a:pt x="224" y="266"/>
                  </a:cubicBezTo>
                  <a:cubicBezTo>
                    <a:pt x="225" y="263"/>
                    <a:pt x="225" y="263"/>
                    <a:pt x="225" y="263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28" y="260"/>
                    <a:pt x="228" y="260"/>
                    <a:pt x="228" y="260"/>
                  </a:cubicBezTo>
                  <a:cubicBezTo>
                    <a:pt x="227" y="259"/>
                    <a:pt x="227" y="259"/>
                    <a:pt x="227" y="259"/>
                  </a:cubicBezTo>
                  <a:cubicBezTo>
                    <a:pt x="226" y="258"/>
                    <a:pt x="226" y="258"/>
                    <a:pt x="226" y="258"/>
                  </a:cubicBezTo>
                  <a:cubicBezTo>
                    <a:pt x="225" y="257"/>
                    <a:pt x="225" y="257"/>
                    <a:pt x="225" y="257"/>
                  </a:cubicBezTo>
                  <a:cubicBezTo>
                    <a:pt x="224" y="254"/>
                    <a:pt x="224" y="254"/>
                    <a:pt x="224" y="254"/>
                  </a:cubicBezTo>
                  <a:cubicBezTo>
                    <a:pt x="225" y="251"/>
                    <a:pt x="225" y="251"/>
                    <a:pt x="225" y="251"/>
                  </a:cubicBezTo>
                  <a:cubicBezTo>
                    <a:pt x="228" y="248"/>
                    <a:pt x="228" y="248"/>
                    <a:pt x="228" y="248"/>
                  </a:cubicBezTo>
                  <a:cubicBezTo>
                    <a:pt x="228" y="247"/>
                    <a:pt x="228" y="247"/>
                    <a:pt x="228" y="247"/>
                  </a:cubicBezTo>
                  <a:cubicBezTo>
                    <a:pt x="228" y="246"/>
                    <a:pt x="228" y="246"/>
                    <a:pt x="228" y="246"/>
                  </a:cubicBezTo>
                  <a:cubicBezTo>
                    <a:pt x="228" y="244"/>
                    <a:pt x="228" y="244"/>
                    <a:pt x="228" y="244"/>
                  </a:cubicBezTo>
                  <a:cubicBezTo>
                    <a:pt x="228" y="243"/>
                    <a:pt x="228" y="243"/>
                    <a:pt x="228" y="243"/>
                  </a:cubicBezTo>
                  <a:cubicBezTo>
                    <a:pt x="230" y="243"/>
                    <a:pt x="230" y="243"/>
                    <a:pt x="230" y="243"/>
                  </a:cubicBezTo>
                  <a:cubicBezTo>
                    <a:pt x="231" y="243"/>
                    <a:pt x="231" y="243"/>
                    <a:pt x="231" y="243"/>
                  </a:cubicBezTo>
                  <a:cubicBezTo>
                    <a:pt x="233" y="244"/>
                    <a:pt x="233" y="244"/>
                    <a:pt x="233" y="244"/>
                  </a:cubicBezTo>
                  <a:cubicBezTo>
                    <a:pt x="235" y="246"/>
                    <a:pt x="235" y="246"/>
                    <a:pt x="235" y="246"/>
                  </a:cubicBezTo>
                  <a:cubicBezTo>
                    <a:pt x="240" y="250"/>
                    <a:pt x="240" y="250"/>
                    <a:pt x="240" y="250"/>
                  </a:cubicBezTo>
                  <a:cubicBezTo>
                    <a:pt x="243" y="250"/>
                    <a:pt x="243" y="250"/>
                    <a:pt x="243" y="250"/>
                  </a:cubicBezTo>
                  <a:cubicBezTo>
                    <a:pt x="244" y="248"/>
                    <a:pt x="244" y="248"/>
                    <a:pt x="244" y="248"/>
                  </a:cubicBezTo>
                  <a:cubicBezTo>
                    <a:pt x="244" y="247"/>
                    <a:pt x="244" y="247"/>
                    <a:pt x="244" y="247"/>
                  </a:cubicBezTo>
                  <a:cubicBezTo>
                    <a:pt x="243" y="243"/>
                    <a:pt x="243" y="243"/>
                    <a:pt x="243" y="243"/>
                  </a:cubicBezTo>
                  <a:cubicBezTo>
                    <a:pt x="241" y="241"/>
                    <a:pt x="241" y="241"/>
                    <a:pt x="241" y="241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4" y="240"/>
                    <a:pt x="244" y="240"/>
                    <a:pt x="244" y="240"/>
                  </a:cubicBezTo>
                  <a:cubicBezTo>
                    <a:pt x="247" y="237"/>
                    <a:pt x="247" y="237"/>
                    <a:pt x="247" y="237"/>
                  </a:cubicBezTo>
                  <a:cubicBezTo>
                    <a:pt x="248" y="236"/>
                    <a:pt x="248" y="236"/>
                    <a:pt x="248" y="236"/>
                  </a:cubicBezTo>
                  <a:cubicBezTo>
                    <a:pt x="247" y="236"/>
                    <a:pt x="247" y="236"/>
                    <a:pt x="247" y="236"/>
                  </a:cubicBezTo>
                  <a:cubicBezTo>
                    <a:pt x="247" y="234"/>
                    <a:pt x="247" y="234"/>
                    <a:pt x="247" y="234"/>
                  </a:cubicBezTo>
                  <a:cubicBezTo>
                    <a:pt x="248" y="234"/>
                    <a:pt x="248" y="234"/>
                    <a:pt x="248" y="234"/>
                  </a:cubicBezTo>
                  <a:cubicBezTo>
                    <a:pt x="251" y="233"/>
                    <a:pt x="251" y="233"/>
                    <a:pt x="251" y="233"/>
                  </a:cubicBezTo>
                  <a:cubicBezTo>
                    <a:pt x="253" y="231"/>
                    <a:pt x="253" y="231"/>
                    <a:pt x="253" y="231"/>
                  </a:cubicBezTo>
                  <a:cubicBezTo>
                    <a:pt x="254" y="231"/>
                    <a:pt x="254" y="231"/>
                    <a:pt x="254" y="231"/>
                  </a:cubicBezTo>
                  <a:cubicBezTo>
                    <a:pt x="256" y="231"/>
                    <a:pt x="256" y="231"/>
                    <a:pt x="256" y="231"/>
                  </a:cubicBezTo>
                  <a:cubicBezTo>
                    <a:pt x="257" y="230"/>
                    <a:pt x="257" y="230"/>
                    <a:pt x="257" y="230"/>
                  </a:cubicBezTo>
                  <a:cubicBezTo>
                    <a:pt x="257" y="228"/>
                    <a:pt x="257" y="228"/>
                    <a:pt x="257" y="228"/>
                  </a:cubicBezTo>
                  <a:cubicBezTo>
                    <a:pt x="258" y="227"/>
                    <a:pt x="258" y="227"/>
                    <a:pt x="258" y="227"/>
                  </a:cubicBezTo>
                  <a:cubicBezTo>
                    <a:pt x="260" y="227"/>
                    <a:pt x="260" y="227"/>
                    <a:pt x="260" y="227"/>
                  </a:cubicBezTo>
                  <a:cubicBezTo>
                    <a:pt x="260" y="226"/>
                    <a:pt x="260" y="226"/>
                    <a:pt x="260" y="226"/>
                  </a:cubicBezTo>
                  <a:cubicBezTo>
                    <a:pt x="263" y="226"/>
                    <a:pt x="263" y="226"/>
                    <a:pt x="263" y="226"/>
                  </a:cubicBezTo>
                  <a:cubicBezTo>
                    <a:pt x="266" y="227"/>
                    <a:pt x="266" y="227"/>
                    <a:pt x="266" y="227"/>
                  </a:cubicBezTo>
                  <a:cubicBezTo>
                    <a:pt x="267" y="228"/>
                    <a:pt x="267" y="228"/>
                    <a:pt x="267" y="228"/>
                  </a:cubicBezTo>
                  <a:cubicBezTo>
                    <a:pt x="268" y="228"/>
                    <a:pt x="268" y="228"/>
                    <a:pt x="268" y="228"/>
                  </a:cubicBezTo>
                  <a:cubicBezTo>
                    <a:pt x="270" y="228"/>
                    <a:pt x="270" y="228"/>
                    <a:pt x="270" y="228"/>
                  </a:cubicBezTo>
                  <a:cubicBezTo>
                    <a:pt x="270" y="227"/>
                    <a:pt x="270" y="227"/>
                    <a:pt x="270" y="227"/>
                  </a:cubicBezTo>
                  <a:cubicBezTo>
                    <a:pt x="271" y="226"/>
                    <a:pt x="271" y="226"/>
                    <a:pt x="271" y="226"/>
                  </a:cubicBezTo>
                  <a:cubicBezTo>
                    <a:pt x="276" y="224"/>
                    <a:pt x="276" y="224"/>
                    <a:pt x="276" y="224"/>
                  </a:cubicBezTo>
                  <a:cubicBezTo>
                    <a:pt x="277" y="227"/>
                    <a:pt x="277" y="227"/>
                    <a:pt x="277" y="227"/>
                  </a:cubicBezTo>
                  <a:cubicBezTo>
                    <a:pt x="278" y="228"/>
                    <a:pt x="278" y="228"/>
                    <a:pt x="278" y="228"/>
                  </a:cubicBezTo>
                  <a:cubicBezTo>
                    <a:pt x="280" y="228"/>
                    <a:pt x="280" y="228"/>
                    <a:pt x="280" y="228"/>
                  </a:cubicBezTo>
                  <a:cubicBezTo>
                    <a:pt x="281" y="228"/>
                    <a:pt x="281" y="228"/>
                    <a:pt x="281" y="228"/>
                  </a:cubicBezTo>
                  <a:cubicBezTo>
                    <a:pt x="286" y="228"/>
                    <a:pt x="286" y="228"/>
                    <a:pt x="286" y="228"/>
                  </a:cubicBezTo>
                  <a:cubicBezTo>
                    <a:pt x="287" y="228"/>
                    <a:pt x="287" y="228"/>
                    <a:pt x="287" y="228"/>
                  </a:cubicBezTo>
                  <a:cubicBezTo>
                    <a:pt x="290" y="230"/>
                    <a:pt x="290" y="230"/>
                    <a:pt x="290" y="230"/>
                  </a:cubicBezTo>
                  <a:cubicBezTo>
                    <a:pt x="291" y="231"/>
                    <a:pt x="291" y="231"/>
                    <a:pt x="291" y="231"/>
                  </a:cubicBezTo>
                  <a:cubicBezTo>
                    <a:pt x="296" y="233"/>
                    <a:pt x="296" y="233"/>
                    <a:pt x="296" y="233"/>
                  </a:cubicBezTo>
                  <a:cubicBezTo>
                    <a:pt x="301" y="237"/>
                    <a:pt x="301" y="237"/>
                    <a:pt x="301" y="237"/>
                  </a:cubicBezTo>
                  <a:cubicBezTo>
                    <a:pt x="301" y="240"/>
                    <a:pt x="301" y="240"/>
                    <a:pt x="301" y="240"/>
                  </a:cubicBezTo>
                  <a:cubicBezTo>
                    <a:pt x="301" y="241"/>
                    <a:pt x="301" y="241"/>
                    <a:pt x="301" y="241"/>
                  </a:cubicBezTo>
                  <a:cubicBezTo>
                    <a:pt x="303" y="241"/>
                    <a:pt x="303" y="241"/>
                    <a:pt x="303" y="241"/>
                  </a:cubicBezTo>
                  <a:cubicBezTo>
                    <a:pt x="303" y="240"/>
                    <a:pt x="303" y="240"/>
                    <a:pt x="303" y="240"/>
                  </a:cubicBezTo>
                  <a:cubicBezTo>
                    <a:pt x="303" y="238"/>
                    <a:pt x="303" y="238"/>
                    <a:pt x="303" y="238"/>
                  </a:cubicBezTo>
                  <a:cubicBezTo>
                    <a:pt x="301" y="236"/>
                    <a:pt x="301" y="236"/>
                    <a:pt x="301" y="236"/>
                  </a:cubicBezTo>
                  <a:cubicBezTo>
                    <a:pt x="301" y="236"/>
                    <a:pt x="301" y="236"/>
                    <a:pt x="301" y="236"/>
                  </a:cubicBezTo>
                  <a:cubicBezTo>
                    <a:pt x="303" y="234"/>
                    <a:pt x="303" y="234"/>
                    <a:pt x="303" y="234"/>
                  </a:cubicBezTo>
                  <a:cubicBezTo>
                    <a:pt x="304" y="236"/>
                    <a:pt x="304" y="236"/>
                    <a:pt x="304" y="236"/>
                  </a:cubicBezTo>
                  <a:cubicBezTo>
                    <a:pt x="307" y="237"/>
                    <a:pt x="307" y="237"/>
                    <a:pt x="307" y="237"/>
                  </a:cubicBezTo>
                  <a:cubicBezTo>
                    <a:pt x="310" y="238"/>
                    <a:pt x="310" y="238"/>
                    <a:pt x="310" y="238"/>
                  </a:cubicBezTo>
                  <a:cubicBezTo>
                    <a:pt x="313" y="240"/>
                    <a:pt x="313" y="240"/>
                    <a:pt x="313" y="240"/>
                  </a:cubicBezTo>
                  <a:cubicBezTo>
                    <a:pt x="316" y="240"/>
                    <a:pt x="316" y="240"/>
                    <a:pt x="316" y="240"/>
                  </a:cubicBezTo>
                  <a:cubicBezTo>
                    <a:pt x="317" y="238"/>
                    <a:pt x="317" y="238"/>
                    <a:pt x="317" y="238"/>
                  </a:cubicBezTo>
                  <a:cubicBezTo>
                    <a:pt x="319" y="237"/>
                    <a:pt x="319" y="237"/>
                    <a:pt x="319" y="237"/>
                  </a:cubicBezTo>
                  <a:cubicBezTo>
                    <a:pt x="320" y="236"/>
                    <a:pt x="320" y="236"/>
                    <a:pt x="320" y="236"/>
                  </a:cubicBezTo>
                  <a:cubicBezTo>
                    <a:pt x="320" y="234"/>
                    <a:pt x="320" y="234"/>
                    <a:pt x="320" y="234"/>
                  </a:cubicBezTo>
                  <a:cubicBezTo>
                    <a:pt x="323" y="236"/>
                    <a:pt x="323" y="236"/>
                    <a:pt x="323" y="236"/>
                  </a:cubicBezTo>
                  <a:cubicBezTo>
                    <a:pt x="324" y="234"/>
                    <a:pt x="324" y="234"/>
                    <a:pt x="324" y="234"/>
                  </a:cubicBezTo>
                  <a:cubicBezTo>
                    <a:pt x="326" y="234"/>
                    <a:pt x="326" y="234"/>
                    <a:pt x="326" y="234"/>
                  </a:cubicBezTo>
                  <a:cubicBezTo>
                    <a:pt x="329" y="234"/>
                    <a:pt x="329" y="234"/>
                    <a:pt x="329" y="234"/>
                  </a:cubicBezTo>
                  <a:cubicBezTo>
                    <a:pt x="332" y="237"/>
                    <a:pt x="332" y="237"/>
                    <a:pt x="332" y="237"/>
                  </a:cubicBezTo>
                  <a:cubicBezTo>
                    <a:pt x="333" y="237"/>
                    <a:pt x="333" y="237"/>
                    <a:pt x="333" y="237"/>
                  </a:cubicBezTo>
                  <a:cubicBezTo>
                    <a:pt x="334" y="236"/>
                    <a:pt x="334" y="236"/>
                    <a:pt x="334" y="236"/>
                  </a:cubicBezTo>
                  <a:cubicBezTo>
                    <a:pt x="334" y="234"/>
                    <a:pt x="334" y="234"/>
                    <a:pt x="334" y="234"/>
                  </a:cubicBezTo>
                  <a:cubicBezTo>
                    <a:pt x="336" y="234"/>
                    <a:pt x="336" y="234"/>
                    <a:pt x="336" y="234"/>
                  </a:cubicBezTo>
                  <a:cubicBezTo>
                    <a:pt x="337" y="234"/>
                    <a:pt x="337" y="234"/>
                    <a:pt x="337" y="234"/>
                  </a:cubicBezTo>
                  <a:cubicBezTo>
                    <a:pt x="337" y="234"/>
                    <a:pt x="337" y="234"/>
                    <a:pt x="337" y="234"/>
                  </a:cubicBezTo>
                  <a:cubicBezTo>
                    <a:pt x="339" y="233"/>
                    <a:pt x="339" y="233"/>
                    <a:pt x="339" y="233"/>
                  </a:cubicBezTo>
                  <a:cubicBezTo>
                    <a:pt x="340" y="233"/>
                    <a:pt x="340" y="233"/>
                    <a:pt x="340" y="233"/>
                  </a:cubicBezTo>
                  <a:cubicBezTo>
                    <a:pt x="342" y="233"/>
                    <a:pt x="342" y="233"/>
                    <a:pt x="342" y="233"/>
                  </a:cubicBezTo>
                  <a:cubicBezTo>
                    <a:pt x="344" y="237"/>
                    <a:pt x="344" y="237"/>
                    <a:pt x="344" y="237"/>
                  </a:cubicBezTo>
                  <a:cubicBezTo>
                    <a:pt x="347" y="238"/>
                    <a:pt x="347" y="238"/>
                    <a:pt x="347" y="238"/>
                  </a:cubicBezTo>
                  <a:cubicBezTo>
                    <a:pt x="350" y="240"/>
                    <a:pt x="350" y="240"/>
                    <a:pt x="350" y="240"/>
                  </a:cubicBezTo>
                  <a:cubicBezTo>
                    <a:pt x="353" y="240"/>
                    <a:pt x="353" y="240"/>
                    <a:pt x="353" y="240"/>
                  </a:cubicBezTo>
                  <a:cubicBezTo>
                    <a:pt x="354" y="240"/>
                    <a:pt x="354" y="240"/>
                    <a:pt x="354" y="240"/>
                  </a:cubicBezTo>
                  <a:cubicBezTo>
                    <a:pt x="354" y="241"/>
                    <a:pt x="354" y="241"/>
                    <a:pt x="354" y="241"/>
                  </a:cubicBezTo>
                  <a:cubicBezTo>
                    <a:pt x="356" y="241"/>
                    <a:pt x="356" y="241"/>
                    <a:pt x="356" y="241"/>
                  </a:cubicBezTo>
                  <a:cubicBezTo>
                    <a:pt x="357" y="240"/>
                    <a:pt x="357" y="240"/>
                    <a:pt x="357" y="240"/>
                  </a:cubicBezTo>
                  <a:cubicBezTo>
                    <a:pt x="357" y="238"/>
                    <a:pt x="357" y="238"/>
                    <a:pt x="357" y="238"/>
                  </a:cubicBezTo>
                  <a:cubicBezTo>
                    <a:pt x="359" y="237"/>
                    <a:pt x="359" y="237"/>
                    <a:pt x="359" y="237"/>
                  </a:cubicBezTo>
                  <a:cubicBezTo>
                    <a:pt x="360" y="237"/>
                    <a:pt x="360" y="237"/>
                    <a:pt x="360" y="237"/>
                  </a:cubicBezTo>
                  <a:cubicBezTo>
                    <a:pt x="362" y="238"/>
                    <a:pt x="362" y="238"/>
                    <a:pt x="362" y="238"/>
                  </a:cubicBezTo>
                  <a:cubicBezTo>
                    <a:pt x="366" y="240"/>
                    <a:pt x="366" y="240"/>
                    <a:pt x="366" y="240"/>
                  </a:cubicBezTo>
                  <a:cubicBezTo>
                    <a:pt x="370" y="238"/>
                    <a:pt x="370" y="238"/>
                    <a:pt x="370" y="238"/>
                  </a:cubicBezTo>
                  <a:cubicBezTo>
                    <a:pt x="372" y="238"/>
                    <a:pt x="372" y="238"/>
                    <a:pt x="372" y="238"/>
                  </a:cubicBezTo>
                  <a:cubicBezTo>
                    <a:pt x="373" y="237"/>
                    <a:pt x="373" y="237"/>
                    <a:pt x="373" y="237"/>
                  </a:cubicBezTo>
                  <a:cubicBezTo>
                    <a:pt x="373" y="234"/>
                    <a:pt x="373" y="234"/>
                    <a:pt x="373" y="234"/>
                  </a:cubicBezTo>
                  <a:cubicBezTo>
                    <a:pt x="373" y="233"/>
                    <a:pt x="373" y="233"/>
                    <a:pt x="373" y="233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69" y="230"/>
                    <a:pt x="369" y="230"/>
                    <a:pt x="369" y="230"/>
                  </a:cubicBezTo>
                  <a:cubicBezTo>
                    <a:pt x="367" y="230"/>
                    <a:pt x="367" y="230"/>
                    <a:pt x="367" y="230"/>
                  </a:cubicBezTo>
                  <a:cubicBezTo>
                    <a:pt x="366" y="228"/>
                    <a:pt x="366" y="228"/>
                    <a:pt x="366" y="228"/>
                  </a:cubicBezTo>
                  <a:cubicBezTo>
                    <a:pt x="365" y="227"/>
                    <a:pt x="365" y="227"/>
                    <a:pt x="365" y="227"/>
                  </a:cubicBezTo>
                  <a:cubicBezTo>
                    <a:pt x="363" y="227"/>
                    <a:pt x="363" y="227"/>
                    <a:pt x="363" y="227"/>
                  </a:cubicBezTo>
                  <a:cubicBezTo>
                    <a:pt x="362" y="227"/>
                    <a:pt x="362" y="227"/>
                    <a:pt x="362" y="227"/>
                  </a:cubicBezTo>
                  <a:cubicBezTo>
                    <a:pt x="359" y="226"/>
                    <a:pt x="359" y="226"/>
                    <a:pt x="359" y="226"/>
                  </a:cubicBezTo>
                  <a:cubicBezTo>
                    <a:pt x="356" y="224"/>
                    <a:pt x="356" y="224"/>
                    <a:pt x="356" y="224"/>
                  </a:cubicBezTo>
                  <a:cubicBezTo>
                    <a:pt x="354" y="224"/>
                    <a:pt x="354" y="224"/>
                    <a:pt x="354" y="224"/>
                  </a:cubicBezTo>
                  <a:cubicBezTo>
                    <a:pt x="354" y="223"/>
                    <a:pt x="354" y="223"/>
                    <a:pt x="354" y="223"/>
                  </a:cubicBezTo>
                  <a:cubicBezTo>
                    <a:pt x="359" y="220"/>
                    <a:pt x="359" y="220"/>
                    <a:pt x="359" y="220"/>
                  </a:cubicBezTo>
                  <a:cubicBezTo>
                    <a:pt x="360" y="220"/>
                    <a:pt x="360" y="220"/>
                    <a:pt x="360" y="220"/>
                  </a:cubicBezTo>
                  <a:cubicBezTo>
                    <a:pt x="363" y="217"/>
                    <a:pt x="363" y="217"/>
                    <a:pt x="363" y="217"/>
                  </a:cubicBezTo>
                  <a:cubicBezTo>
                    <a:pt x="359" y="213"/>
                    <a:pt x="359" y="213"/>
                    <a:pt x="359" y="213"/>
                  </a:cubicBezTo>
                  <a:cubicBezTo>
                    <a:pt x="360" y="211"/>
                    <a:pt x="360" y="211"/>
                    <a:pt x="360" y="211"/>
                  </a:cubicBezTo>
                  <a:cubicBezTo>
                    <a:pt x="360" y="210"/>
                    <a:pt x="360" y="210"/>
                    <a:pt x="360" y="210"/>
                  </a:cubicBezTo>
                  <a:cubicBezTo>
                    <a:pt x="360" y="208"/>
                    <a:pt x="360" y="208"/>
                    <a:pt x="360" y="208"/>
                  </a:cubicBezTo>
                  <a:cubicBezTo>
                    <a:pt x="365" y="208"/>
                    <a:pt x="365" y="208"/>
                    <a:pt x="365" y="208"/>
                  </a:cubicBezTo>
                  <a:cubicBezTo>
                    <a:pt x="367" y="210"/>
                    <a:pt x="367" y="210"/>
                    <a:pt x="367" y="210"/>
                  </a:cubicBezTo>
                  <a:cubicBezTo>
                    <a:pt x="372" y="208"/>
                    <a:pt x="372" y="208"/>
                    <a:pt x="372" y="208"/>
                  </a:cubicBezTo>
                  <a:cubicBezTo>
                    <a:pt x="370" y="207"/>
                    <a:pt x="370" y="207"/>
                    <a:pt x="370" y="207"/>
                  </a:cubicBezTo>
                  <a:cubicBezTo>
                    <a:pt x="369" y="207"/>
                    <a:pt x="369" y="207"/>
                    <a:pt x="369" y="207"/>
                  </a:cubicBezTo>
                  <a:cubicBezTo>
                    <a:pt x="360" y="205"/>
                    <a:pt x="360" y="205"/>
                    <a:pt x="360" y="205"/>
                  </a:cubicBezTo>
                  <a:cubicBezTo>
                    <a:pt x="360" y="204"/>
                    <a:pt x="360" y="204"/>
                    <a:pt x="360" y="204"/>
                  </a:cubicBezTo>
                  <a:cubicBezTo>
                    <a:pt x="362" y="203"/>
                    <a:pt x="362" y="203"/>
                    <a:pt x="362" y="203"/>
                  </a:cubicBezTo>
                  <a:cubicBezTo>
                    <a:pt x="365" y="203"/>
                    <a:pt x="365" y="203"/>
                    <a:pt x="365" y="203"/>
                  </a:cubicBezTo>
                  <a:cubicBezTo>
                    <a:pt x="364" y="202"/>
                    <a:pt x="364" y="202"/>
                    <a:pt x="364" y="202"/>
                  </a:cubicBezTo>
                  <a:cubicBezTo>
                    <a:pt x="360" y="201"/>
                    <a:pt x="360" y="201"/>
                    <a:pt x="360" y="201"/>
                  </a:cubicBezTo>
                  <a:cubicBezTo>
                    <a:pt x="359" y="201"/>
                    <a:pt x="359" y="201"/>
                    <a:pt x="359" y="201"/>
                  </a:cubicBezTo>
                  <a:cubicBezTo>
                    <a:pt x="358" y="200"/>
                    <a:pt x="358" y="200"/>
                    <a:pt x="358" y="200"/>
                  </a:cubicBezTo>
                  <a:cubicBezTo>
                    <a:pt x="357" y="200"/>
                    <a:pt x="357" y="200"/>
                    <a:pt x="357" y="200"/>
                  </a:cubicBezTo>
                  <a:cubicBezTo>
                    <a:pt x="359" y="200"/>
                    <a:pt x="359" y="200"/>
                    <a:pt x="359" y="200"/>
                  </a:cubicBezTo>
                  <a:cubicBezTo>
                    <a:pt x="359" y="198"/>
                    <a:pt x="359" y="198"/>
                    <a:pt x="359" y="198"/>
                  </a:cubicBezTo>
                  <a:cubicBezTo>
                    <a:pt x="356" y="197"/>
                    <a:pt x="356" y="197"/>
                    <a:pt x="356" y="197"/>
                  </a:cubicBezTo>
                  <a:cubicBezTo>
                    <a:pt x="359" y="197"/>
                    <a:pt x="359" y="197"/>
                    <a:pt x="359" y="197"/>
                  </a:cubicBezTo>
                  <a:cubicBezTo>
                    <a:pt x="359" y="195"/>
                    <a:pt x="359" y="195"/>
                    <a:pt x="359" y="195"/>
                  </a:cubicBezTo>
                  <a:cubicBezTo>
                    <a:pt x="359" y="192"/>
                    <a:pt x="359" y="192"/>
                    <a:pt x="359" y="192"/>
                  </a:cubicBezTo>
                  <a:cubicBezTo>
                    <a:pt x="359" y="192"/>
                    <a:pt x="359" y="192"/>
                    <a:pt x="359" y="192"/>
                  </a:cubicBezTo>
                  <a:cubicBezTo>
                    <a:pt x="361" y="195"/>
                    <a:pt x="361" y="195"/>
                    <a:pt x="361" y="195"/>
                  </a:cubicBezTo>
                  <a:cubicBezTo>
                    <a:pt x="362" y="195"/>
                    <a:pt x="362" y="195"/>
                    <a:pt x="362" y="195"/>
                  </a:cubicBezTo>
                  <a:cubicBezTo>
                    <a:pt x="365" y="197"/>
                    <a:pt x="365" y="197"/>
                    <a:pt x="365" y="197"/>
                  </a:cubicBezTo>
                  <a:cubicBezTo>
                    <a:pt x="367" y="195"/>
                    <a:pt x="367" y="195"/>
                    <a:pt x="367" y="195"/>
                  </a:cubicBezTo>
                  <a:cubicBezTo>
                    <a:pt x="369" y="195"/>
                    <a:pt x="369" y="195"/>
                    <a:pt x="369" y="195"/>
                  </a:cubicBezTo>
                  <a:cubicBezTo>
                    <a:pt x="370" y="195"/>
                    <a:pt x="370" y="195"/>
                    <a:pt x="370" y="195"/>
                  </a:cubicBezTo>
                  <a:cubicBezTo>
                    <a:pt x="372" y="197"/>
                    <a:pt x="372" y="197"/>
                    <a:pt x="372" y="197"/>
                  </a:cubicBezTo>
                  <a:cubicBezTo>
                    <a:pt x="373" y="195"/>
                    <a:pt x="373" y="195"/>
                    <a:pt x="373" y="195"/>
                  </a:cubicBezTo>
                  <a:cubicBezTo>
                    <a:pt x="373" y="194"/>
                    <a:pt x="373" y="194"/>
                    <a:pt x="373" y="194"/>
                  </a:cubicBezTo>
                  <a:cubicBezTo>
                    <a:pt x="377" y="194"/>
                    <a:pt x="377" y="194"/>
                    <a:pt x="377" y="194"/>
                  </a:cubicBezTo>
                  <a:cubicBezTo>
                    <a:pt x="377" y="194"/>
                    <a:pt x="377" y="194"/>
                    <a:pt x="377" y="194"/>
                  </a:cubicBezTo>
                  <a:cubicBezTo>
                    <a:pt x="377" y="193"/>
                    <a:pt x="377" y="193"/>
                    <a:pt x="377" y="193"/>
                  </a:cubicBezTo>
                  <a:cubicBezTo>
                    <a:pt x="378" y="193"/>
                    <a:pt x="378" y="193"/>
                    <a:pt x="379" y="193"/>
                  </a:cubicBezTo>
                  <a:cubicBezTo>
                    <a:pt x="379" y="193"/>
                    <a:pt x="379" y="193"/>
                    <a:pt x="379" y="193"/>
                  </a:cubicBezTo>
                  <a:cubicBezTo>
                    <a:pt x="380" y="193"/>
                    <a:pt x="380" y="193"/>
                    <a:pt x="380" y="193"/>
                  </a:cubicBezTo>
                  <a:cubicBezTo>
                    <a:pt x="381" y="193"/>
                    <a:pt x="381" y="193"/>
                    <a:pt x="381" y="193"/>
                  </a:cubicBezTo>
                  <a:cubicBezTo>
                    <a:pt x="382" y="192"/>
                    <a:pt x="382" y="192"/>
                    <a:pt x="382" y="192"/>
                  </a:cubicBezTo>
                  <a:cubicBezTo>
                    <a:pt x="382" y="191"/>
                    <a:pt x="382" y="191"/>
                    <a:pt x="382" y="191"/>
                  </a:cubicBezTo>
                  <a:cubicBezTo>
                    <a:pt x="381" y="190"/>
                    <a:pt x="381" y="190"/>
                    <a:pt x="381" y="190"/>
                  </a:cubicBezTo>
                  <a:cubicBezTo>
                    <a:pt x="380" y="190"/>
                    <a:pt x="380" y="190"/>
                    <a:pt x="380" y="190"/>
                  </a:cubicBezTo>
                  <a:cubicBezTo>
                    <a:pt x="377" y="191"/>
                    <a:pt x="377" y="191"/>
                    <a:pt x="377" y="191"/>
                  </a:cubicBezTo>
                  <a:cubicBezTo>
                    <a:pt x="376" y="190"/>
                    <a:pt x="376" y="190"/>
                    <a:pt x="376" y="190"/>
                  </a:cubicBezTo>
                  <a:cubicBezTo>
                    <a:pt x="377" y="190"/>
                    <a:pt x="377" y="190"/>
                    <a:pt x="377" y="190"/>
                  </a:cubicBezTo>
                  <a:cubicBezTo>
                    <a:pt x="377" y="189"/>
                    <a:pt x="377" y="189"/>
                    <a:pt x="377" y="189"/>
                  </a:cubicBezTo>
                  <a:cubicBezTo>
                    <a:pt x="378" y="189"/>
                    <a:pt x="378" y="189"/>
                    <a:pt x="378" y="189"/>
                  </a:cubicBezTo>
                  <a:cubicBezTo>
                    <a:pt x="378" y="188"/>
                    <a:pt x="378" y="188"/>
                    <a:pt x="378" y="188"/>
                  </a:cubicBezTo>
                  <a:cubicBezTo>
                    <a:pt x="377" y="188"/>
                    <a:pt x="377" y="188"/>
                    <a:pt x="377" y="188"/>
                  </a:cubicBezTo>
                  <a:cubicBezTo>
                    <a:pt x="377" y="188"/>
                    <a:pt x="377" y="188"/>
                    <a:pt x="377" y="188"/>
                  </a:cubicBezTo>
                  <a:cubicBezTo>
                    <a:pt x="376" y="189"/>
                    <a:pt x="376" y="189"/>
                    <a:pt x="376" y="189"/>
                  </a:cubicBezTo>
                  <a:cubicBezTo>
                    <a:pt x="375" y="188"/>
                    <a:pt x="375" y="188"/>
                    <a:pt x="375" y="188"/>
                  </a:cubicBezTo>
                  <a:cubicBezTo>
                    <a:pt x="375" y="187"/>
                    <a:pt x="375" y="187"/>
                    <a:pt x="375" y="187"/>
                  </a:cubicBezTo>
                  <a:cubicBezTo>
                    <a:pt x="375" y="187"/>
                    <a:pt x="375" y="187"/>
                    <a:pt x="375" y="187"/>
                  </a:cubicBezTo>
                  <a:cubicBezTo>
                    <a:pt x="374" y="185"/>
                    <a:pt x="374" y="185"/>
                    <a:pt x="374" y="185"/>
                  </a:cubicBezTo>
                  <a:cubicBezTo>
                    <a:pt x="374" y="185"/>
                    <a:pt x="374" y="185"/>
                    <a:pt x="374" y="185"/>
                  </a:cubicBezTo>
                  <a:cubicBezTo>
                    <a:pt x="375" y="185"/>
                    <a:pt x="375" y="184"/>
                    <a:pt x="375" y="184"/>
                  </a:cubicBezTo>
                  <a:cubicBezTo>
                    <a:pt x="375" y="184"/>
                    <a:pt x="375" y="184"/>
                    <a:pt x="371" y="182"/>
                  </a:cubicBezTo>
                  <a:cubicBezTo>
                    <a:pt x="371" y="182"/>
                    <a:pt x="371" y="182"/>
                    <a:pt x="369" y="178"/>
                  </a:cubicBezTo>
                  <a:cubicBezTo>
                    <a:pt x="369" y="178"/>
                    <a:pt x="369" y="178"/>
                    <a:pt x="369" y="178"/>
                  </a:cubicBezTo>
                  <a:cubicBezTo>
                    <a:pt x="369" y="178"/>
                    <a:pt x="369" y="178"/>
                    <a:pt x="371" y="172"/>
                  </a:cubicBezTo>
                  <a:cubicBezTo>
                    <a:pt x="371" y="172"/>
                    <a:pt x="371" y="172"/>
                    <a:pt x="378" y="165"/>
                  </a:cubicBezTo>
                  <a:cubicBezTo>
                    <a:pt x="378" y="165"/>
                    <a:pt x="378" y="165"/>
                    <a:pt x="376" y="160"/>
                  </a:cubicBezTo>
                  <a:cubicBezTo>
                    <a:pt x="376" y="160"/>
                    <a:pt x="373" y="162"/>
                    <a:pt x="370" y="163"/>
                  </a:cubicBezTo>
                  <a:cubicBezTo>
                    <a:pt x="370" y="163"/>
                    <a:pt x="370" y="163"/>
                    <a:pt x="366" y="164"/>
                  </a:cubicBezTo>
                  <a:cubicBezTo>
                    <a:pt x="366" y="164"/>
                    <a:pt x="366" y="164"/>
                    <a:pt x="361" y="166"/>
                  </a:cubicBezTo>
                  <a:cubicBezTo>
                    <a:pt x="361" y="166"/>
                    <a:pt x="361" y="166"/>
                    <a:pt x="357" y="166"/>
                  </a:cubicBezTo>
                  <a:cubicBezTo>
                    <a:pt x="356" y="166"/>
                    <a:pt x="354" y="166"/>
                    <a:pt x="353" y="166"/>
                  </a:cubicBezTo>
                  <a:cubicBezTo>
                    <a:pt x="353" y="166"/>
                    <a:pt x="353" y="166"/>
                    <a:pt x="351" y="160"/>
                  </a:cubicBezTo>
                  <a:cubicBezTo>
                    <a:pt x="351" y="160"/>
                    <a:pt x="352" y="158"/>
                    <a:pt x="354" y="155"/>
                  </a:cubicBezTo>
                  <a:cubicBezTo>
                    <a:pt x="354" y="155"/>
                    <a:pt x="354" y="155"/>
                    <a:pt x="355" y="153"/>
                  </a:cubicBezTo>
                  <a:cubicBezTo>
                    <a:pt x="355" y="152"/>
                    <a:pt x="356" y="151"/>
                    <a:pt x="356" y="150"/>
                  </a:cubicBezTo>
                  <a:cubicBezTo>
                    <a:pt x="356" y="150"/>
                    <a:pt x="356" y="150"/>
                    <a:pt x="361" y="149"/>
                  </a:cubicBezTo>
                  <a:cubicBezTo>
                    <a:pt x="361" y="148"/>
                    <a:pt x="362" y="149"/>
                    <a:pt x="364" y="149"/>
                  </a:cubicBezTo>
                  <a:cubicBezTo>
                    <a:pt x="365" y="149"/>
                    <a:pt x="366" y="150"/>
                    <a:pt x="367" y="150"/>
                  </a:cubicBezTo>
                  <a:cubicBezTo>
                    <a:pt x="367" y="150"/>
                    <a:pt x="367" y="150"/>
                    <a:pt x="372" y="146"/>
                  </a:cubicBezTo>
                  <a:cubicBezTo>
                    <a:pt x="372" y="146"/>
                    <a:pt x="372" y="146"/>
                    <a:pt x="374" y="146"/>
                  </a:cubicBezTo>
                  <a:cubicBezTo>
                    <a:pt x="374" y="146"/>
                    <a:pt x="374" y="146"/>
                    <a:pt x="371" y="144"/>
                  </a:cubicBezTo>
                  <a:cubicBezTo>
                    <a:pt x="371" y="144"/>
                    <a:pt x="371" y="144"/>
                    <a:pt x="365" y="143"/>
                  </a:cubicBezTo>
                  <a:cubicBezTo>
                    <a:pt x="364" y="143"/>
                    <a:pt x="363" y="142"/>
                    <a:pt x="362" y="141"/>
                  </a:cubicBezTo>
                  <a:cubicBezTo>
                    <a:pt x="364" y="142"/>
                    <a:pt x="366" y="142"/>
                    <a:pt x="364" y="139"/>
                  </a:cubicBezTo>
                  <a:cubicBezTo>
                    <a:pt x="361" y="134"/>
                    <a:pt x="362" y="127"/>
                    <a:pt x="362" y="127"/>
                  </a:cubicBezTo>
                  <a:cubicBezTo>
                    <a:pt x="362" y="127"/>
                    <a:pt x="362" y="127"/>
                    <a:pt x="366" y="128"/>
                  </a:cubicBezTo>
                  <a:cubicBezTo>
                    <a:pt x="366" y="128"/>
                    <a:pt x="366" y="128"/>
                    <a:pt x="365" y="126"/>
                  </a:cubicBezTo>
                  <a:cubicBezTo>
                    <a:pt x="365" y="126"/>
                    <a:pt x="365" y="126"/>
                    <a:pt x="362" y="118"/>
                  </a:cubicBezTo>
                  <a:cubicBezTo>
                    <a:pt x="362" y="118"/>
                    <a:pt x="362" y="118"/>
                    <a:pt x="361" y="114"/>
                  </a:cubicBezTo>
                  <a:cubicBezTo>
                    <a:pt x="361" y="114"/>
                    <a:pt x="357" y="116"/>
                    <a:pt x="358" y="108"/>
                  </a:cubicBezTo>
                  <a:cubicBezTo>
                    <a:pt x="358" y="108"/>
                    <a:pt x="358" y="108"/>
                    <a:pt x="358" y="106"/>
                  </a:cubicBezTo>
                  <a:cubicBezTo>
                    <a:pt x="359" y="104"/>
                    <a:pt x="359" y="102"/>
                    <a:pt x="359" y="101"/>
                  </a:cubicBezTo>
                  <a:cubicBezTo>
                    <a:pt x="359" y="99"/>
                    <a:pt x="359" y="97"/>
                    <a:pt x="360" y="96"/>
                  </a:cubicBezTo>
                  <a:cubicBezTo>
                    <a:pt x="360" y="96"/>
                    <a:pt x="360" y="96"/>
                    <a:pt x="359" y="92"/>
                  </a:cubicBezTo>
                  <a:cubicBezTo>
                    <a:pt x="359" y="92"/>
                    <a:pt x="359" y="92"/>
                    <a:pt x="357" y="88"/>
                  </a:cubicBezTo>
                  <a:cubicBezTo>
                    <a:pt x="357" y="88"/>
                    <a:pt x="357" y="88"/>
                    <a:pt x="355" y="81"/>
                  </a:cubicBezTo>
                  <a:cubicBezTo>
                    <a:pt x="355" y="81"/>
                    <a:pt x="355" y="81"/>
                    <a:pt x="355" y="81"/>
                  </a:cubicBezTo>
                  <a:cubicBezTo>
                    <a:pt x="355" y="81"/>
                    <a:pt x="355" y="80"/>
                    <a:pt x="355" y="79"/>
                  </a:cubicBezTo>
                  <a:cubicBezTo>
                    <a:pt x="355" y="79"/>
                    <a:pt x="355" y="79"/>
                    <a:pt x="354" y="74"/>
                  </a:cubicBezTo>
                  <a:cubicBezTo>
                    <a:pt x="354" y="74"/>
                    <a:pt x="350" y="69"/>
                    <a:pt x="351" y="65"/>
                  </a:cubicBezTo>
                  <a:cubicBezTo>
                    <a:pt x="351" y="61"/>
                    <a:pt x="350" y="60"/>
                    <a:pt x="354" y="55"/>
                  </a:cubicBezTo>
                  <a:cubicBezTo>
                    <a:pt x="356" y="52"/>
                    <a:pt x="357" y="50"/>
                    <a:pt x="357" y="48"/>
                  </a:cubicBezTo>
                  <a:cubicBezTo>
                    <a:pt x="358" y="46"/>
                    <a:pt x="358" y="46"/>
                    <a:pt x="358" y="46"/>
                  </a:cubicBezTo>
                  <a:cubicBezTo>
                    <a:pt x="358" y="46"/>
                    <a:pt x="358" y="46"/>
                    <a:pt x="360" y="37"/>
                  </a:cubicBezTo>
                  <a:cubicBezTo>
                    <a:pt x="360" y="37"/>
                    <a:pt x="360" y="37"/>
                    <a:pt x="357" y="26"/>
                  </a:cubicBezTo>
                  <a:cubicBezTo>
                    <a:pt x="357" y="26"/>
                    <a:pt x="357" y="26"/>
                    <a:pt x="356" y="23"/>
                  </a:cubicBezTo>
                  <a:cubicBezTo>
                    <a:pt x="354" y="23"/>
                    <a:pt x="354" y="23"/>
                    <a:pt x="354" y="23"/>
                  </a:cubicBezTo>
                  <a:cubicBezTo>
                    <a:pt x="354" y="23"/>
                    <a:pt x="354" y="23"/>
                    <a:pt x="354" y="23"/>
                  </a:cubicBezTo>
                  <a:cubicBezTo>
                    <a:pt x="354" y="22"/>
                    <a:pt x="354" y="22"/>
                    <a:pt x="354" y="21"/>
                  </a:cubicBezTo>
                  <a:cubicBezTo>
                    <a:pt x="354" y="21"/>
                    <a:pt x="354" y="21"/>
                    <a:pt x="354" y="21"/>
                  </a:cubicBezTo>
                  <a:cubicBezTo>
                    <a:pt x="353" y="20"/>
                    <a:pt x="353" y="19"/>
                    <a:pt x="353" y="19"/>
                  </a:cubicBezTo>
                  <a:cubicBezTo>
                    <a:pt x="350" y="18"/>
                    <a:pt x="350" y="18"/>
                    <a:pt x="350" y="18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0" y="11"/>
                    <a:pt x="330" y="11"/>
                    <a:pt x="330" y="11"/>
                  </a:cubicBezTo>
                  <a:cubicBezTo>
                    <a:pt x="327" y="11"/>
                    <a:pt x="327" y="11"/>
                    <a:pt x="327" y="11"/>
                  </a:cubicBezTo>
                  <a:cubicBezTo>
                    <a:pt x="326" y="9"/>
                    <a:pt x="326" y="9"/>
                    <a:pt x="326" y="9"/>
                  </a:cubicBezTo>
                  <a:cubicBezTo>
                    <a:pt x="323" y="8"/>
                    <a:pt x="323" y="8"/>
                    <a:pt x="323" y="8"/>
                  </a:cubicBezTo>
                  <a:cubicBezTo>
                    <a:pt x="320" y="8"/>
                    <a:pt x="320" y="8"/>
                    <a:pt x="320" y="8"/>
                  </a:cubicBezTo>
                  <a:cubicBezTo>
                    <a:pt x="319" y="9"/>
                    <a:pt x="319" y="9"/>
                    <a:pt x="319" y="9"/>
                  </a:cubicBezTo>
                  <a:cubicBezTo>
                    <a:pt x="317" y="9"/>
                    <a:pt x="317" y="9"/>
                    <a:pt x="317" y="9"/>
                  </a:cubicBezTo>
                  <a:cubicBezTo>
                    <a:pt x="317" y="8"/>
                    <a:pt x="317" y="8"/>
                    <a:pt x="317" y="8"/>
                  </a:cubicBezTo>
                  <a:cubicBezTo>
                    <a:pt x="319" y="8"/>
                    <a:pt x="319" y="8"/>
                    <a:pt x="319" y="8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291" y="2"/>
                    <a:pt x="291" y="2"/>
                    <a:pt x="291" y="2"/>
                  </a:cubicBezTo>
                  <a:cubicBezTo>
                    <a:pt x="283" y="2"/>
                    <a:pt x="283" y="2"/>
                    <a:pt x="283" y="2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78" y="2"/>
                    <a:pt x="278" y="2"/>
                    <a:pt x="278" y="2"/>
                  </a:cubicBezTo>
                  <a:cubicBezTo>
                    <a:pt x="278" y="3"/>
                    <a:pt x="278" y="3"/>
                    <a:pt x="278" y="3"/>
                  </a:cubicBezTo>
                  <a:cubicBezTo>
                    <a:pt x="277" y="3"/>
                    <a:pt x="277" y="3"/>
                    <a:pt x="277" y="3"/>
                  </a:cubicBezTo>
                  <a:cubicBezTo>
                    <a:pt x="276" y="3"/>
                    <a:pt x="276" y="3"/>
                    <a:pt x="276" y="3"/>
                  </a:cubicBezTo>
                  <a:cubicBezTo>
                    <a:pt x="274" y="5"/>
                    <a:pt x="274" y="5"/>
                    <a:pt x="274" y="5"/>
                  </a:cubicBezTo>
                  <a:cubicBezTo>
                    <a:pt x="277" y="6"/>
                    <a:pt x="277" y="6"/>
                    <a:pt x="277" y="6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4" y="12"/>
                    <a:pt x="284" y="12"/>
                    <a:pt x="284" y="12"/>
                  </a:cubicBezTo>
                  <a:cubicBezTo>
                    <a:pt x="284" y="13"/>
                    <a:pt x="284" y="13"/>
                    <a:pt x="284" y="13"/>
                  </a:cubicBezTo>
                  <a:cubicBezTo>
                    <a:pt x="281" y="13"/>
                    <a:pt x="281" y="13"/>
                    <a:pt x="281" y="13"/>
                  </a:cubicBezTo>
                  <a:cubicBezTo>
                    <a:pt x="278" y="15"/>
                    <a:pt x="278" y="15"/>
                    <a:pt x="278" y="15"/>
                  </a:cubicBezTo>
                  <a:cubicBezTo>
                    <a:pt x="276" y="15"/>
                    <a:pt x="276" y="15"/>
                    <a:pt x="276" y="15"/>
                  </a:cubicBezTo>
                  <a:cubicBezTo>
                    <a:pt x="278" y="16"/>
                    <a:pt x="278" y="16"/>
                    <a:pt x="278" y="16"/>
                  </a:cubicBezTo>
                  <a:cubicBezTo>
                    <a:pt x="278" y="18"/>
                    <a:pt x="278" y="18"/>
                    <a:pt x="278" y="18"/>
                  </a:cubicBezTo>
                  <a:cubicBezTo>
                    <a:pt x="277" y="19"/>
                    <a:pt x="277" y="19"/>
                    <a:pt x="277" y="19"/>
                  </a:cubicBezTo>
                  <a:cubicBezTo>
                    <a:pt x="274" y="18"/>
                    <a:pt x="274" y="18"/>
                    <a:pt x="274" y="18"/>
                  </a:cubicBezTo>
                  <a:cubicBezTo>
                    <a:pt x="273" y="18"/>
                    <a:pt x="273" y="18"/>
                    <a:pt x="273" y="18"/>
                  </a:cubicBezTo>
                  <a:cubicBezTo>
                    <a:pt x="271" y="16"/>
                    <a:pt x="271" y="16"/>
                    <a:pt x="271" y="16"/>
                  </a:cubicBezTo>
                  <a:cubicBezTo>
                    <a:pt x="271" y="15"/>
                    <a:pt x="271" y="15"/>
                    <a:pt x="271" y="15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8" y="12"/>
                    <a:pt x="268" y="12"/>
                    <a:pt x="268" y="12"/>
                  </a:cubicBezTo>
                  <a:cubicBezTo>
                    <a:pt x="270" y="11"/>
                    <a:pt x="270" y="11"/>
                    <a:pt x="270" y="11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1" y="12"/>
                    <a:pt x="261" y="12"/>
                    <a:pt x="261" y="12"/>
                  </a:cubicBezTo>
                  <a:cubicBezTo>
                    <a:pt x="263" y="13"/>
                    <a:pt x="263" y="13"/>
                    <a:pt x="263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0" y="12"/>
                    <a:pt x="260" y="12"/>
                    <a:pt x="260" y="12"/>
                  </a:cubicBezTo>
                  <a:cubicBezTo>
                    <a:pt x="260" y="13"/>
                    <a:pt x="260" y="13"/>
                    <a:pt x="260" y="13"/>
                  </a:cubicBezTo>
                  <a:cubicBezTo>
                    <a:pt x="258" y="13"/>
                    <a:pt x="258" y="13"/>
                    <a:pt x="258" y="13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4" y="16"/>
                    <a:pt x="254" y="16"/>
                    <a:pt x="254" y="16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1" y="15"/>
                    <a:pt x="241" y="15"/>
                    <a:pt x="241" y="15"/>
                  </a:cubicBezTo>
                  <a:cubicBezTo>
                    <a:pt x="237" y="16"/>
                    <a:pt x="237" y="16"/>
                    <a:pt x="237" y="16"/>
                  </a:cubicBezTo>
                  <a:cubicBezTo>
                    <a:pt x="235" y="18"/>
                    <a:pt x="235" y="18"/>
                    <a:pt x="235" y="18"/>
                  </a:cubicBezTo>
                  <a:cubicBezTo>
                    <a:pt x="235" y="21"/>
                    <a:pt x="235" y="21"/>
                    <a:pt x="235" y="21"/>
                  </a:cubicBezTo>
                  <a:cubicBezTo>
                    <a:pt x="233" y="19"/>
                    <a:pt x="233" y="19"/>
                    <a:pt x="233" y="19"/>
                  </a:cubicBezTo>
                  <a:cubicBezTo>
                    <a:pt x="231" y="19"/>
                    <a:pt x="231" y="19"/>
                    <a:pt x="231" y="19"/>
                  </a:cubicBezTo>
                  <a:cubicBezTo>
                    <a:pt x="230" y="21"/>
                    <a:pt x="230" y="21"/>
                    <a:pt x="230" y="21"/>
                  </a:cubicBezTo>
                  <a:cubicBezTo>
                    <a:pt x="228" y="19"/>
                    <a:pt x="228" y="19"/>
                    <a:pt x="228" y="19"/>
                  </a:cubicBezTo>
                  <a:cubicBezTo>
                    <a:pt x="227" y="21"/>
                    <a:pt x="227" y="21"/>
                    <a:pt x="227" y="21"/>
                  </a:cubicBezTo>
                  <a:cubicBezTo>
                    <a:pt x="225" y="21"/>
                    <a:pt x="225" y="21"/>
                    <a:pt x="225" y="21"/>
                  </a:cubicBezTo>
                  <a:cubicBezTo>
                    <a:pt x="220" y="19"/>
                    <a:pt x="220" y="19"/>
                    <a:pt x="220" y="19"/>
                  </a:cubicBezTo>
                  <a:cubicBezTo>
                    <a:pt x="221" y="18"/>
                    <a:pt x="221" y="18"/>
                    <a:pt x="221" y="18"/>
                  </a:cubicBezTo>
                  <a:cubicBezTo>
                    <a:pt x="223" y="18"/>
                    <a:pt x="223" y="18"/>
                    <a:pt x="223" y="18"/>
                  </a:cubicBezTo>
                  <a:cubicBezTo>
                    <a:pt x="225" y="18"/>
                    <a:pt x="225" y="18"/>
                    <a:pt x="225" y="18"/>
                  </a:cubicBezTo>
                  <a:cubicBezTo>
                    <a:pt x="224" y="15"/>
                    <a:pt x="224" y="15"/>
                    <a:pt x="224" y="15"/>
                  </a:cubicBezTo>
                  <a:cubicBezTo>
                    <a:pt x="224" y="13"/>
                    <a:pt x="224" y="13"/>
                    <a:pt x="224" y="13"/>
                  </a:cubicBezTo>
                  <a:cubicBezTo>
                    <a:pt x="221" y="12"/>
                    <a:pt x="221" y="12"/>
                    <a:pt x="221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8" y="11"/>
                    <a:pt x="228" y="11"/>
                    <a:pt x="228" y="11"/>
                  </a:cubicBezTo>
                  <a:cubicBezTo>
                    <a:pt x="220" y="12"/>
                    <a:pt x="220" y="12"/>
                    <a:pt x="220" y="12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1" y="16"/>
                    <a:pt x="211" y="16"/>
                    <a:pt x="211" y="16"/>
                  </a:cubicBezTo>
                  <a:cubicBezTo>
                    <a:pt x="213" y="16"/>
                    <a:pt x="213" y="16"/>
                    <a:pt x="213" y="16"/>
                  </a:cubicBezTo>
                  <a:cubicBezTo>
                    <a:pt x="215" y="18"/>
                    <a:pt x="215" y="18"/>
                    <a:pt x="215" y="18"/>
                  </a:cubicBezTo>
                  <a:cubicBezTo>
                    <a:pt x="213" y="19"/>
                    <a:pt x="213" y="19"/>
                    <a:pt x="213" y="19"/>
                  </a:cubicBezTo>
                  <a:cubicBezTo>
                    <a:pt x="211" y="19"/>
                    <a:pt x="211" y="19"/>
                    <a:pt x="211" y="19"/>
                  </a:cubicBezTo>
                  <a:cubicBezTo>
                    <a:pt x="211" y="18"/>
                    <a:pt x="211" y="18"/>
                    <a:pt x="211" y="18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7" y="16"/>
                    <a:pt x="207" y="16"/>
                    <a:pt x="207" y="16"/>
                  </a:cubicBezTo>
                  <a:cubicBezTo>
                    <a:pt x="205" y="18"/>
                    <a:pt x="205" y="18"/>
                    <a:pt x="205" y="18"/>
                  </a:cubicBezTo>
                  <a:cubicBezTo>
                    <a:pt x="203" y="18"/>
                    <a:pt x="203" y="18"/>
                    <a:pt x="203" y="18"/>
                  </a:cubicBezTo>
                  <a:cubicBezTo>
                    <a:pt x="200" y="18"/>
                    <a:pt x="200" y="18"/>
                    <a:pt x="200" y="18"/>
                  </a:cubicBezTo>
                  <a:cubicBezTo>
                    <a:pt x="195" y="19"/>
                    <a:pt x="195" y="19"/>
                    <a:pt x="195" y="19"/>
                  </a:cubicBezTo>
                  <a:cubicBezTo>
                    <a:pt x="191" y="22"/>
                    <a:pt x="191" y="22"/>
                    <a:pt x="191" y="22"/>
                  </a:cubicBezTo>
                  <a:cubicBezTo>
                    <a:pt x="187" y="23"/>
                    <a:pt x="187" y="23"/>
                    <a:pt x="187" y="23"/>
                  </a:cubicBezTo>
                  <a:cubicBezTo>
                    <a:pt x="181" y="23"/>
                    <a:pt x="181" y="23"/>
                    <a:pt x="181" y="23"/>
                  </a:cubicBezTo>
                  <a:cubicBezTo>
                    <a:pt x="187" y="26"/>
                    <a:pt x="187" y="26"/>
                    <a:pt x="187" y="26"/>
                  </a:cubicBezTo>
                  <a:cubicBezTo>
                    <a:pt x="182" y="26"/>
                    <a:pt x="182" y="26"/>
                    <a:pt x="182" y="26"/>
                  </a:cubicBezTo>
                  <a:cubicBezTo>
                    <a:pt x="178" y="26"/>
                    <a:pt x="178" y="26"/>
                    <a:pt x="178" y="26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5" y="28"/>
                    <a:pt x="175" y="28"/>
                    <a:pt x="175" y="28"/>
                  </a:cubicBezTo>
                  <a:cubicBezTo>
                    <a:pt x="177" y="29"/>
                    <a:pt x="177" y="29"/>
                    <a:pt x="177" y="29"/>
                  </a:cubicBezTo>
                  <a:cubicBezTo>
                    <a:pt x="175" y="32"/>
                    <a:pt x="175" y="32"/>
                    <a:pt x="175" y="32"/>
                  </a:cubicBezTo>
                  <a:cubicBezTo>
                    <a:pt x="175" y="33"/>
                    <a:pt x="175" y="33"/>
                    <a:pt x="175" y="33"/>
                  </a:cubicBezTo>
                  <a:cubicBezTo>
                    <a:pt x="177" y="35"/>
                    <a:pt x="177" y="35"/>
                    <a:pt x="177" y="35"/>
                  </a:cubicBezTo>
                  <a:cubicBezTo>
                    <a:pt x="175" y="35"/>
                    <a:pt x="175" y="35"/>
                    <a:pt x="175" y="35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7" y="36"/>
                    <a:pt x="167" y="36"/>
                    <a:pt x="167" y="36"/>
                  </a:cubicBezTo>
                  <a:cubicBezTo>
                    <a:pt x="162" y="36"/>
                    <a:pt x="162" y="36"/>
                    <a:pt x="162" y="36"/>
                  </a:cubicBezTo>
                  <a:cubicBezTo>
                    <a:pt x="160" y="35"/>
                    <a:pt x="160" y="35"/>
                    <a:pt x="160" y="35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49" y="29"/>
                    <a:pt x="149" y="29"/>
                    <a:pt x="149" y="29"/>
                  </a:cubicBezTo>
                  <a:cubicBezTo>
                    <a:pt x="151" y="28"/>
                    <a:pt x="151" y="28"/>
                    <a:pt x="151" y="2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52" y="26"/>
                    <a:pt x="152" y="26"/>
                    <a:pt x="152" y="26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64" y="25"/>
                    <a:pt x="164" y="25"/>
                    <a:pt x="164" y="25"/>
                  </a:cubicBezTo>
                  <a:cubicBezTo>
                    <a:pt x="161" y="22"/>
                    <a:pt x="161" y="22"/>
                    <a:pt x="161" y="22"/>
                  </a:cubicBezTo>
                  <a:cubicBezTo>
                    <a:pt x="157" y="19"/>
                    <a:pt x="157" y="19"/>
                    <a:pt x="157" y="19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4" y="16"/>
                    <a:pt x="144" y="16"/>
                    <a:pt x="144" y="16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2" y="15"/>
                    <a:pt x="132" y="15"/>
                    <a:pt x="132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1" y="22"/>
                    <a:pt x="141" y="22"/>
                    <a:pt x="141" y="22"/>
                  </a:cubicBezTo>
                  <a:cubicBezTo>
                    <a:pt x="142" y="22"/>
                    <a:pt x="142" y="22"/>
                    <a:pt x="142" y="22"/>
                  </a:cubicBezTo>
                  <a:cubicBezTo>
                    <a:pt x="141" y="23"/>
                    <a:pt x="141" y="23"/>
                    <a:pt x="141" y="23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1" y="25"/>
                    <a:pt x="141" y="25"/>
                    <a:pt x="141" y="25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39" y="31"/>
                    <a:pt x="139" y="31"/>
                    <a:pt x="139" y="31"/>
                  </a:cubicBezTo>
                  <a:cubicBezTo>
                    <a:pt x="141" y="32"/>
                    <a:pt x="141" y="32"/>
                    <a:pt x="141" y="32"/>
                  </a:cubicBezTo>
                  <a:cubicBezTo>
                    <a:pt x="144" y="33"/>
                    <a:pt x="144" y="33"/>
                    <a:pt x="144" y="33"/>
                  </a:cubicBezTo>
                  <a:cubicBezTo>
                    <a:pt x="147" y="35"/>
                    <a:pt x="147" y="35"/>
                    <a:pt x="147" y="35"/>
                  </a:cubicBezTo>
                  <a:cubicBezTo>
                    <a:pt x="148" y="36"/>
                    <a:pt x="148" y="36"/>
                    <a:pt x="148" y="36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47" y="45"/>
                    <a:pt x="147" y="45"/>
                    <a:pt x="147" y="45"/>
                  </a:cubicBezTo>
                  <a:cubicBezTo>
                    <a:pt x="144" y="43"/>
                    <a:pt x="144" y="43"/>
                    <a:pt x="144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41" y="46"/>
                    <a:pt x="141" y="46"/>
                    <a:pt x="141" y="46"/>
                  </a:cubicBezTo>
                  <a:cubicBezTo>
                    <a:pt x="139" y="45"/>
                    <a:pt x="139" y="45"/>
                    <a:pt x="139" y="45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39" y="42"/>
                    <a:pt x="139" y="42"/>
                    <a:pt x="139" y="42"/>
                  </a:cubicBezTo>
                  <a:cubicBezTo>
                    <a:pt x="137" y="41"/>
                    <a:pt x="137" y="41"/>
                    <a:pt x="137" y="41"/>
                  </a:cubicBezTo>
                  <a:cubicBezTo>
                    <a:pt x="131" y="41"/>
                    <a:pt x="131" y="41"/>
                    <a:pt x="131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19" y="46"/>
                    <a:pt x="119" y="46"/>
                    <a:pt x="119" y="46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9"/>
                    <a:pt x="114" y="49"/>
                    <a:pt x="114" y="49"/>
                  </a:cubicBezTo>
                  <a:cubicBezTo>
                    <a:pt x="111" y="51"/>
                    <a:pt x="111" y="51"/>
                    <a:pt x="111" y="51"/>
                  </a:cubicBezTo>
                  <a:cubicBezTo>
                    <a:pt x="109" y="52"/>
                    <a:pt x="109" y="52"/>
                    <a:pt x="109" y="52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5" y="58"/>
                    <a:pt x="115" y="58"/>
                    <a:pt x="115" y="58"/>
                  </a:cubicBezTo>
                  <a:cubicBezTo>
                    <a:pt x="117" y="61"/>
                    <a:pt x="117" y="61"/>
                    <a:pt x="117" y="61"/>
                  </a:cubicBezTo>
                  <a:cubicBezTo>
                    <a:pt x="119" y="64"/>
                    <a:pt x="119" y="64"/>
                    <a:pt x="119" y="64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2" y="62"/>
                    <a:pt x="112" y="62"/>
                    <a:pt x="112" y="62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6" y="62"/>
                    <a:pt x="96" y="62"/>
                    <a:pt x="96" y="62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5" y="59"/>
                    <a:pt x="95" y="59"/>
                    <a:pt x="95" y="59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5" y="56"/>
                    <a:pt x="85" y="56"/>
                    <a:pt x="85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2" y="58"/>
                    <a:pt x="82" y="58"/>
                    <a:pt x="82" y="58"/>
                  </a:cubicBezTo>
                  <a:cubicBezTo>
                    <a:pt x="81" y="59"/>
                    <a:pt x="81" y="59"/>
                    <a:pt x="81" y="59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91" y="66"/>
                    <a:pt x="91" y="66"/>
                    <a:pt x="91" y="66"/>
                  </a:cubicBezTo>
                  <a:cubicBezTo>
                    <a:pt x="92" y="65"/>
                    <a:pt x="92" y="65"/>
                    <a:pt x="92" y="65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8" y="69"/>
                    <a:pt x="98" y="69"/>
                    <a:pt x="98" y="69"/>
                  </a:cubicBezTo>
                  <a:cubicBezTo>
                    <a:pt x="96" y="71"/>
                    <a:pt x="96" y="71"/>
                    <a:pt x="96" y="71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5" y="56"/>
                    <a:pt x="65" y="56"/>
                    <a:pt x="65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106" y="43"/>
                    <a:pt x="106" y="43"/>
                    <a:pt x="106" y="43"/>
                  </a:cubicBezTo>
                  <a:cubicBezTo>
                    <a:pt x="111" y="42"/>
                    <a:pt x="111" y="42"/>
                    <a:pt x="111" y="42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8" y="33"/>
                    <a:pt x="118" y="33"/>
                    <a:pt x="118" y="33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5" y="28"/>
                    <a:pt x="115" y="28"/>
                    <a:pt x="115" y="28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2" y="26"/>
                    <a:pt x="112" y="26"/>
                    <a:pt x="112" y="26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22" y="102"/>
                    <a:pt x="22" y="102"/>
                    <a:pt x="22" y="102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8" y="111"/>
                    <a:pt x="18" y="111"/>
                    <a:pt x="18" y="111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25" y="117"/>
                    <a:pt x="25" y="117"/>
                    <a:pt x="25" y="117"/>
                  </a:cubicBezTo>
                  <a:cubicBezTo>
                    <a:pt x="28" y="117"/>
                    <a:pt x="28" y="117"/>
                    <a:pt x="28" y="117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21"/>
                    <a:pt x="32" y="121"/>
                    <a:pt x="32" y="121"/>
                  </a:cubicBezTo>
                  <a:cubicBezTo>
                    <a:pt x="28" y="119"/>
                    <a:pt x="28" y="119"/>
                    <a:pt x="28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2"/>
                    <a:pt x="16" y="122"/>
                    <a:pt x="16" y="122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12" y="122"/>
                    <a:pt x="12" y="122"/>
                    <a:pt x="12" y="122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9" y="137"/>
                    <a:pt x="9" y="137"/>
                    <a:pt x="9" y="137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10" y="144"/>
                    <a:pt x="10" y="144"/>
                    <a:pt x="10" y="144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10" y="151"/>
                    <a:pt x="10" y="151"/>
                    <a:pt x="10" y="151"/>
                  </a:cubicBezTo>
                  <a:cubicBezTo>
                    <a:pt x="13" y="152"/>
                    <a:pt x="13" y="152"/>
                    <a:pt x="13" y="152"/>
                  </a:cubicBezTo>
                  <a:cubicBezTo>
                    <a:pt x="13" y="154"/>
                    <a:pt x="13" y="154"/>
                    <a:pt x="13" y="154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8"/>
                    <a:pt x="13" y="158"/>
                    <a:pt x="13" y="158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1"/>
                    <a:pt x="16" y="161"/>
                    <a:pt x="16" y="161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20" y="168"/>
                    <a:pt x="20" y="168"/>
                    <a:pt x="20" y="168"/>
                  </a:cubicBezTo>
                  <a:cubicBezTo>
                    <a:pt x="20" y="169"/>
                    <a:pt x="20" y="169"/>
                    <a:pt x="20" y="169"/>
                  </a:cubicBezTo>
                  <a:cubicBezTo>
                    <a:pt x="20" y="170"/>
                    <a:pt x="20" y="170"/>
                    <a:pt x="20" y="170"/>
                  </a:cubicBezTo>
                  <a:cubicBezTo>
                    <a:pt x="22" y="170"/>
                    <a:pt x="22" y="170"/>
                    <a:pt x="22" y="170"/>
                  </a:cubicBezTo>
                  <a:cubicBezTo>
                    <a:pt x="23" y="170"/>
                    <a:pt x="23" y="170"/>
                    <a:pt x="23" y="170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1" y="170"/>
                    <a:pt x="31" y="170"/>
                    <a:pt x="31" y="170"/>
                  </a:cubicBezTo>
                  <a:cubicBezTo>
                    <a:pt x="32" y="171"/>
                    <a:pt x="32" y="171"/>
                    <a:pt x="32" y="171"/>
                  </a:cubicBezTo>
                  <a:cubicBezTo>
                    <a:pt x="32" y="173"/>
                    <a:pt x="32" y="173"/>
                    <a:pt x="32" y="173"/>
                  </a:cubicBezTo>
                  <a:cubicBezTo>
                    <a:pt x="33" y="174"/>
                    <a:pt x="33" y="174"/>
                    <a:pt x="33" y="174"/>
                  </a:cubicBezTo>
                  <a:cubicBezTo>
                    <a:pt x="36" y="173"/>
                    <a:pt x="36" y="173"/>
                    <a:pt x="36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5" y="174"/>
                    <a:pt x="45" y="174"/>
                    <a:pt x="45" y="174"/>
                  </a:cubicBezTo>
                  <a:cubicBezTo>
                    <a:pt x="48" y="175"/>
                    <a:pt x="48" y="175"/>
                    <a:pt x="48" y="175"/>
                  </a:cubicBezTo>
                  <a:cubicBezTo>
                    <a:pt x="48" y="178"/>
                    <a:pt x="48" y="178"/>
                    <a:pt x="48" y="178"/>
                  </a:cubicBezTo>
                  <a:cubicBezTo>
                    <a:pt x="48" y="180"/>
                    <a:pt x="48" y="180"/>
                    <a:pt x="48" y="180"/>
                  </a:cubicBezTo>
                  <a:cubicBezTo>
                    <a:pt x="49" y="181"/>
                    <a:pt x="49" y="181"/>
                    <a:pt x="49" y="181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48" y="185"/>
                    <a:pt x="48" y="185"/>
                    <a:pt x="48" y="185"/>
                  </a:cubicBezTo>
                  <a:cubicBezTo>
                    <a:pt x="49" y="187"/>
                    <a:pt x="49" y="187"/>
                    <a:pt x="49" y="187"/>
                  </a:cubicBezTo>
                  <a:cubicBezTo>
                    <a:pt x="52" y="190"/>
                    <a:pt x="52" y="190"/>
                    <a:pt x="52" y="190"/>
                  </a:cubicBezTo>
                  <a:cubicBezTo>
                    <a:pt x="53" y="193"/>
                    <a:pt x="53" y="193"/>
                    <a:pt x="53" y="193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8" y="194"/>
                    <a:pt x="58" y="194"/>
                    <a:pt x="58" y="194"/>
                  </a:cubicBezTo>
                  <a:cubicBezTo>
                    <a:pt x="59" y="195"/>
                    <a:pt x="59" y="195"/>
                    <a:pt x="59" y="195"/>
                  </a:cubicBezTo>
                  <a:cubicBezTo>
                    <a:pt x="59" y="198"/>
                    <a:pt x="59" y="198"/>
                    <a:pt x="59" y="198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5" y="198"/>
                    <a:pt x="65" y="198"/>
                    <a:pt x="65" y="198"/>
                  </a:cubicBezTo>
                  <a:cubicBezTo>
                    <a:pt x="66" y="200"/>
                    <a:pt x="66" y="200"/>
                    <a:pt x="66" y="200"/>
                  </a:cubicBezTo>
                  <a:cubicBezTo>
                    <a:pt x="66" y="201"/>
                    <a:pt x="66" y="201"/>
                    <a:pt x="66" y="201"/>
                  </a:cubicBezTo>
                  <a:cubicBezTo>
                    <a:pt x="69" y="203"/>
                    <a:pt x="69" y="203"/>
                    <a:pt x="69" y="203"/>
                  </a:cubicBezTo>
                  <a:cubicBezTo>
                    <a:pt x="71" y="204"/>
                    <a:pt x="71" y="204"/>
                    <a:pt x="71" y="204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5" y="207"/>
                    <a:pt x="65" y="207"/>
                    <a:pt x="65" y="207"/>
                  </a:cubicBezTo>
                  <a:cubicBezTo>
                    <a:pt x="61" y="207"/>
                    <a:pt x="61" y="207"/>
                    <a:pt x="61" y="207"/>
                  </a:cubicBezTo>
                  <a:cubicBezTo>
                    <a:pt x="58" y="207"/>
                    <a:pt x="58" y="207"/>
                    <a:pt x="58" y="207"/>
                  </a:cubicBezTo>
                  <a:cubicBezTo>
                    <a:pt x="56" y="207"/>
                    <a:pt x="56" y="207"/>
                    <a:pt x="56" y="207"/>
                  </a:cubicBezTo>
                  <a:cubicBezTo>
                    <a:pt x="56" y="208"/>
                    <a:pt x="56" y="208"/>
                    <a:pt x="56" y="208"/>
                  </a:cubicBezTo>
                  <a:cubicBezTo>
                    <a:pt x="58" y="211"/>
                    <a:pt x="58" y="211"/>
                    <a:pt x="58" y="211"/>
                  </a:cubicBezTo>
                  <a:cubicBezTo>
                    <a:pt x="59" y="213"/>
                    <a:pt x="59" y="213"/>
                    <a:pt x="59" y="213"/>
                  </a:cubicBezTo>
                  <a:cubicBezTo>
                    <a:pt x="59" y="214"/>
                    <a:pt x="59" y="214"/>
                    <a:pt x="59" y="214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6" y="221"/>
                    <a:pt x="66" y="221"/>
                    <a:pt x="66" y="221"/>
                  </a:cubicBezTo>
                  <a:cubicBezTo>
                    <a:pt x="68" y="220"/>
                    <a:pt x="68" y="220"/>
                    <a:pt x="68" y="220"/>
                  </a:cubicBezTo>
                  <a:cubicBezTo>
                    <a:pt x="68" y="217"/>
                    <a:pt x="68" y="217"/>
                    <a:pt x="68" y="217"/>
                  </a:cubicBezTo>
                  <a:cubicBezTo>
                    <a:pt x="69" y="217"/>
                    <a:pt x="69" y="217"/>
                    <a:pt x="69" y="217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9" y="218"/>
                    <a:pt x="79" y="218"/>
                    <a:pt x="79" y="218"/>
                  </a:cubicBezTo>
                  <a:cubicBezTo>
                    <a:pt x="82" y="217"/>
                    <a:pt x="82" y="217"/>
                    <a:pt x="82" y="21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5" y="218"/>
                    <a:pt x="85" y="218"/>
                    <a:pt x="85" y="218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7" y="222"/>
                    <a:pt x="87" y="222"/>
                    <a:pt x="87" y="222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8" y="227"/>
                    <a:pt x="88" y="227"/>
                    <a:pt x="88" y="227"/>
                  </a:cubicBezTo>
                  <a:cubicBezTo>
                    <a:pt x="89" y="228"/>
                    <a:pt x="89" y="228"/>
                    <a:pt x="89" y="228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89" y="231"/>
                    <a:pt x="89" y="231"/>
                    <a:pt x="89" y="231"/>
                  </a:cubicBezTo>
                  <a:cubicBezTo>
                    <a:pt x="92" y="233"/>
                    <a:pt x="92" y="233"/>
                    <a:pt x="92" y="233"/>
                  </a:cubicBezTo>
                  <a:cubicBezTo>
                    <a:pt x="96" y="233"/>
                    <a:pt x="96" y="233"/>
                    <a:pt x="96" y="233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99" y="233"/>
                    <a:pt x="99" y="233"/>
                    <a:pt x="99" y="233"/>
                  </a:cubicBezTo>
                  <a:cubicBezTo>
                    <a:pt x="101" y="234"/>
                    <a:pt x="101" y="234"/>
                    <a:pt x="101" y="234"/>
                  </a:cubicBezTo>
                  <a:cubicBezTo>
                    <a:pt x="102" y="237"/>
                    <a:pt x="102" y="237"/>
                    <a:pt x="102" y="237"/>
                  </a:cubicBezTo>
                  <a:cubicBezTo>
                    <a:pt x="104" y="241"/>
                    <a:pt x="104" y="241"/>
                    <a:pt x="104" y="241"/>
                  </a:cubicBezTo>
                  <a:cubicBezTo>
                    <a:pt x="105" y="243"/>
                    <a:pt x="105" y="243"/>
                    <a:pt x="105" y="243"/>
                  </a:cubicBezTo>
                  <a:cubicBezTo>
                    <a:pt x="106" y="243"/>
                    <a:pt x="106" y="243"/>
                    <a:pt x="106" y="243"/>
                  </a:cubicBezTo>
                  <a:cubicBezTo>
                    <a:pt x="108" y="243"/>
                    <a:pt x="108" y="243"/>
                    <a:pt x="108" y="243"/>
                  </a:cubicBezTo>
                  <a:cubicBezTo>
                    <a:pt x="109" y="243"/>
                    <a:pt x="109" y="243"/>
                    <a:pt x="109" y="243"/>
                  </a:cubicBezTo>
                  <a:cubicBezTo>
                    <a:pt x="111" y="243"/>
                    <a:pt x="111" y="243"/>
                    <a:pt x="111" y="243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5" y="246"/>
                    <a:pt x="115" y="246"/>
                    <a:pt x="115" y="246"/>
                  </a:cubicBezTo>
                  <a:cubicBezTo>
                    <a:pt x="119" y="244"/>
                    <a:pt x="119" y="244"/>
                    <a:pt x="119" y="244"/>
                  </a:cubicBezTo>
                  <a:cubicBezTo>
                    <a:pt x="122" y="243"/>
                    <a:pt x="122" y="243"/>
                    <a:pt x="122" y="243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7" y="244"/>
                    <a:pt x="127" y="244"/>
                    <a:pt x="127" y="244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8" y="247"/>
                    <a:pt x="128" y="247"/>
                    <a:pt x="128" y="247"/>
                  </a:cubicBezTo>
                  <a:cubicBezTo>
                    <a:pt x="129" y="248"/>
                    <a:pt x="129" y="248"/>
                    <a:pt x="129" y="248"/>
                  </a:cubicBezTo>
                  <a:cubicBezTo>
                    <a:pt x="131" y="250"/>
                    <a:pt x="131" y="250"/>
                    <a:pt x="131" y="250"/>
                  </a:cubicBezTo>
                  <a:cubicBezTo>
                    <a:pt x="134" y="248"/>
                    <a:pt x="134" y="248"/>
                    <a:pt x="134" y="248"/>
                  </a:cubicBezTo>
                  <a:cubicBezTo>
                    <a:pt x="137" y="248"/>
                    <a:pt x="137" y="248"/>
                    <a:pt x="137" y="248"/>
                  </a:cubicBezTo>
                  <a:cubicBezTo>
                    <a:pt x="139" y="250"/>
                    <a:pt x="139" y="250"/>
                    <a:pt x="139" y="250"/>
                  </a:cubicBezTo>
                  <a:cubicBezTo>
                    <a:pt x="142" y="250"/>
                    <a:pt x="142" y="250"/>
                    <a:pt x="142" y="250"/>
                  </a:cubicBezTo>
                  <a:cubicBezTo>
                    <a:pt x="144" y="250"/>
                    <a:pt x="144" y="250"/>
                    <a:pt x="144" y="250"/>
                  </a:cubicBezTo>
                  <a:cubicBezTo>
                    <a:pt x="145" y="251"/>
                    <a:pt x="145" y="251"/>
                    <a:pt x="145" y="251"/>
                  </a:cubicBezTo>
                  <a:cubicBezTo>
                    <a:pt x="148" y="253"/>
                    <a:pt x="148" y="253"/>
                    <a:pt x="148" y="253"/>
                  </a:cubicBezTo>
                  <a:cubicBezTo>
                    <a:pt x="149" y="254"/>
                    <a:pt x="149" y="254"/>
                    <a:pt x="149" y="254"/>
                  </a:cubicBezTo>
                  <a:cubicBezTo>
                    <a:pt x="151" y="254"/>
                    <a:pt x="151" y="254"/>
                    <a:pt x="151" y="254"/>
                  </a:cubicBezTo>
                  <a:cubicBezTo>
                    <a:pt x="152" y="254"/>
                    <a:pt x="152" y="254"/>
                    <a:pt x="152" y="254"/>
                  </a:cubicBezTo>
                  <a:cubicBezTo>
                    <a:pt x="154" y="254"/>
                    <a:pt x="154" y="254"/>
                    <a:pt x="154" y="254"/>
                  </a:cubicBezTo>
                  <a:cubicBezTo>
                    <a:pt x="154" y="256"/>
                    <a:pt x="154" y="256"/>
                    <a:pt x="154" y="256"/>
                  </a:cubicBezTo>
                  <a:cubicBezTo>
                    <a:pt x="154" y="257"/>
                    <a:pt x="154" y="257"/>
                    <a:pt x="154" y="257"/>
                  </a:cubicBezTo>
                  <a:cubicBezTo>
                    <a:pt x="155" y="259"/>
                    <a:pt x="155" y="259"/>
                    <a:pt x="155" y="259"/>
                  </a:cubicBezTo>
                  <a:cubicBezTo>
                    <a:pt x="152" y="260"/>
                    <a:pt x="152" y="260"/>
                    <a:pt x="152" y="260"/>
                  </a:cubicBezTo>
                  <a:cubicBezTo>
                    <a:pt x="151" y="261"/>
                    <a:pt x="151" y="261"/>
                    <a:pt x="151" y="261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54" y="263"/>
                    <a:pt x="154" y="263"/>
                    <a:pt x="154" y="263"/>
                  </a:cubicBezTo>
                  <a:cubicBezTo>
                    <a:pt x="155" y="264"/>
                    <a:pt x="155" y="264"/>
                    <a:pt x="155" y="264"/>
                  </a:cubicBezTo>
                  <a:cubicBezTo>
                    <a:pt x="152" y="264"/>
                    <a:pt x="152" y="264"/>
                    <a:pt x="152" y="264"/>
                  </a:cubicBezTo>
                  <a:cubicBezTo>
                    <a:pt x="151" y="266"/>
                    <a:pt x="151" y="266"/>
                    <a:pt x="151" y="266"/>
                  </a:cubicBezTo>
                  <a:cubicBezTo>
                    <a:pt x="151" y="267"/>
                    <a:pt x="151" y="267"/>
                    <a:pt x="151" y="267"/>
                  </a:cubicBezTo>
                  <a:cubicBezTo>
                    <a:pt x="154" y="269"/>
                    <a:pt x="154" y="269"/>
                    <a:pt x="154" y="269"/>
                  </a:cubicBezTo>
                  <a:cubicBezTo>
                    <a:pt x="155" y="270"/>
                    <a:pt x="155" y="270"/>
                    <a:pt x="155" y="270"/>
                  </a:cubicBezTo>
                  <a:cubicBezTo>
                    <a:pt x="154" y="270"/>
                    <a:pt x="154" y="270"/>
                    <a:pt x="154" y="270"/>
                  </a:cubicBezTo>
                  <a:cubicBezTo>
                    <a:pt x="155" y="271"/>
                    <a:pt x="155" y="271"/>
                    <a:pt x="155" y="271"/>
                  </a:cubicBezTo>
                  <a:cubicBezTo>
                    <a:pt x="155" y="274"/>
                    <a:pt x="155" y="274"/>
                    <a:pt x="155" y="274"/>
                  </a:cubicBezTo>
                  <a:cubicBezTo>
                    <a:pt x="154" y="276"/>
                    <a:pt x="154" y="276"/>
                    <a:pt x="154" y="276"/>
                  </a:cubicBezTo>
                  <a:cubicBezTo>
                    <a:pt x="152" y="277"/>
                    <a:pt x="152" y="277"/>
                    <a:pt x="152" y="277"/>
                  </a:cubicBezTo>
                  <a:cubicBezTo>
                    <a:pt x="151" y="277"/>
                    <a:pt x="151" y="277"/>
                    <a:pt x="151" y="277"/>
                  </a:cubicBezTo>
                  <a:cubicBezTo>
                    <a:pt x="148" y="277"/>
                    <a:pt x="148" y="277"/>
                    <a:pt x="148" y="277"/>
                  </a:cubicBezTo>
                  <a:cubicBezTo>
                    <a:pt x="147" y="277"/>
                    <a:pt x="147" y="277"/>
                    <a:pt x="147" y="277"/>
                  </a:cubicBezTo>
                  <a:cubicBezTo>
                    <a:pt x="145" y="277"/>
                    <a:pt x="145" y="277"/>
                    <a:pt x="145" y="277"/>
                  </a:cubicBezTo>
                  <a:cubicBezTo>
                    <a:pt x="144" y="277"/>
                    <a:pt x="144" y="277"/>
                    <a:pt x="144" y="277"/>
                  </a:cubicBezTo>
                  <a:cubicBezTo>
                    <a:pt x="141" y="280"/>
                    <a:pt x="141" y="280"/>
                    <a:pt x="141" y="280"/>
                  </a:cubicBezTo>
                  <a:cubicBezTo>
                    <a:pt x="139" y="281"/>
                    <a:pt x="139" y="281"/>
                    <a:pt x="139" y="281"/>
                  </a:cubicBezTo>
                  <a:cubicBezTo>
                    <a:pt x="138" y="283"/>
                    <a:pt x="138" y="283"/>
                    <a:pt x="138" y="283"/>
                  </a:cubicBezTo>
                  <a:cubicBezTo>
                    <a:pt x="139" y="284"/>
                    <a:pt x="139" y="284"/>
                    <a:pt x="139" y="284"/>
                  </a:cubicBezTo>
                  <a:cubicBezTo>
                    <a:pt x="139" y="286"/>
                    <a:pt x="139" y="286"/>
                    <a:pt x="139" y="286"/>
                  </a:cubicBezTo>
                  <a:cubicBezTo>
                    <a:pt x="141" y="286"/>
                    <a:pt x="141" y="286"/>
                    <a:pt x="141" y="286"/>
                  </a:cubicBezTo>
                  <a:cubicBezTo>
                    <a:pt x="142" y="286"/>
                    <a:pt x="142" y="286"/>
                    <a:pt x="142" y="286"/>
                  </a:cubicBezTo>
                  <a:cubicBezTo>
                    <a:pt x="145" y="286"/>
                    <a:pt x="145" y="286"/>
                    <a:pt x="145" y="286"/>
                  </a:cubicBezTo>
                  <a:cubicBezTo>
                    <a:pt x="148" y="284"/>
                    <a:pt x="148" y="284"/>
                    <a:pt x="148" y="284"/>
                  </a:cubicBezTo>
                  <a:cubicBezTo>
                    <a:pt x="149" y="284"/>
                    <a:pt x="149" y="284"/>
                    <a:pt x="149" y="284"/>
                  </a:cubicBezTo>
                  <a:cubicBezTo>
                    <a:pt x="149" y="286"/>
                    <a:pt x="149" y="286"/>
                    <a:pt x="149" y="286"/>
                  </a:cubicBezTo>
                  <a:cubicBezTo>
                    <a:pt x="151" y="287"/>
                    <a:pt x="151" y="287"/>
                    <a:pt x="151" y="287"/>
                  </a:cubicBezTo>
                  <a:cubicBezTo>
                    <a:pt x="148" y="289"/>
                    <a:pt x="148" y="289"/>
                    <a:pt x="148" y="289"/>
                  </a:cubicBezTo>
                  <a:cubicBezTo>
                    <a:pt x="145" y="290"/>
                    <a:pt x="145" y="290"/>
                    <a:pt x="145" y="290"/>
                  </a:cubicBezTo>
                  <a:cubicBezTo>
                    <a:pt x="142" y="291"/>
                    <a:pt x="142" y="291"/>
                    <a:pt x="142" y="291"/>
                  </a:cubicBezTo>
                  <a:cubicBezTo>
                    <a:pt x="142" y="293"/>
                    <a:pt x="142" y="293"/>
                    <a:pt x="142" y="293"/>
                  </a:cubicBezTo>
                  <a:cubicBezTo>
                    <a:pt x="139" y="293"/>
                    <a:pt x="139" y="293"/>
                    <a:pt x="139" y="293"/>
                  </a:cubicBezTo>
                  <a:cubicBezTo>
                    <a:pt x="137" y="293"/>
                    <a:pt x="137" y="293"/>
                    <a:pt x="137" y="293"/>
                  </a:cubicBezTo>
                  <a:cubicBezTo>
                    <a:pt x="135" y="293"/>
                    <a:pt x="135" y="293"/>
                    <a:pt x="135" y="293"/>
                  </a:cubicBezTo>
                  <a:cubicBezTo>
                    <a:pt x="137" y="294"/>
                    <a:pt x="137" y="294"/>
                    <a:pt x="137" y="294"/>
                  </a:cubicBezTo>
                  <a:cubicBezTo>
                    <a:pt x="137" y="296"/>
                    <a:pt x="137" y="296"/>
                    <a:pt x="137" y="296"/>
                  </a:cubicBezTo>
                  <a:cubicBezTo>
                    <a:pt x="141" y="297"/>
                    <a:pt x="141" y="297"/>
                    <a:pt x="141" y="297"/>
                  </a:cubicBezTo>
                  <a:cubicBezTo>
                    <a:pt x="142" y="299"/>
                    <a:pt x="142" y="299"/>
                    <a:pt x="142" y="299"/>
                  </a:cubicBezTo>
                  <a:cubicBezTo>
                    <a:pt x="144" y="302"/>
                    <a:pt x="144" y="302"/>
                    <a:pt x="144" y="302"/>
                  </a:cubicBezTo>
                  <a:cubicBezTo>
                    <a:pt x="142" y="300"/>
                    <a:pt x="142" y="300"/>
                    <a:pt x="142" y="300"/>
                  </a:cubicBezTo>
                  <a:cubicBezTo>
                    <a:pt x="141" y="300"/>
                    <a:pt x="141" y="300"/>
                    <a:pt x="141" y="300"/>
                  </a:cubicBezTo>
                  <a:cubicBezTo>
                    <a:pt x="139" y="302"/>
                    <a:pt x="139" y="302"/>
                    <a:pt x="139" y="302"/>
                  </a:cubicBezTo>
                  <a:cubicBezTo>
                    <a:pt x="138" y="304"/>
                    <a:pt x="138" y="304"/>
                    <a:pt x="138" y="304"/>
                  </a:cubicBezTo>
                  <a:cubicBezTo>
                    <a:pt x="137" y="306"/>
                    <a:pt x="137" y="306"/>
                    <a:pt x="137" y="306"/>
                  </a:cubicBezTo>
                  <a:cubicBezTo>
                    <a:pt x="135" y="306"/>
                    <a:pt x="135" y="306"/>
                    <a:pt x="135" y="306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37" y="307"/>
                    <a:pt x="137" y="307"/>
                    <a:pt x="137" y="307"/>
                  </a:cubicBezTo>
                  <a:cubicBezTo>
                    <a:pt x="137" y="309"/>
                    <a:pt x="137" y="309"/>
                    <a:pt x="137" y="309"/>
                  </a:cubicBezTo>
                  <a:cubicBezTo>
                    <a:pt x="137" y="312"/>
                    <a:pt x="137" y="312"/>
                    <a:pt x="137" y="312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31" y="310"/>
                    <a:pt x="131" y="310"/>
                    <a:pt x="131" y="310"/>
                  </a:cubicBezTo>
                  <a:cubicBezTo>
                    <a:pt x="132" y="312"/>
                    <a:pt x="132" y="312"/>
                    <a:pt x="132" y="312"/>
                  </a:cubicBezTo>
                  <a:cubicBezTo>
                    <a:pt x="128" y="310"/>
                    <a:pt x="128" y="310"/>
                    <a:pt x="128" y="310"/>
                  </a:cubicBezTo>
                  <a:cubicBezTo>
                    <a:pt x="127" y="309"/>
                    <a:pt x="127" y="309"/>
                    <a:pt x="127" y="309"/>
                  </a:cubicBezTo>
                  <a:cubicBezTo>
                    <a:pt x="125" y="310"/>
                    <a:pt x="125" y="310"/>
                    <a:pt x="125" y="310"/>
                  </a:cubicBezTo>
                  <a:cubicBezTo>
                    <a:pt x="127" y="310"/>
                    <a:pt x="127" y="310"/>
                    <a:pt x="127" y="310"/>
                  </a:cubicBezTo>
                  <a:cubicBezTo>
                    <a:pt x="128" y="312"/>
                    <a:pt x="128" y="312"/>
                    <a:pt x="128" y="312"/>
                  </a:cubicBezTo>
                  <a:cubicBezTo>
                    <a:pt x="127" y="312"/>
                    <a:pt x="127" y="312"/>
                    <a:pt x="127" y="312"/>
                  </a:cubicBezTo>
                  <a:cubicBezTo>
                    <a:pt x="125" y="313"/>
                    <a:pt x="125" y="313"/>
                    <a:pt x="125" y="313"/>
                  </a:cubicBezTo>
                  <a:cubicBezTo>
                    <a:pt x="131" y="314"/>
                    <a:pt x="131" y="314"/>
                    <a:pt x="131" y="314"/>
                  </a:cubicBezTo>
                  <a:cubicBezTo>
                    <a:pt x="132" y="316"/>
                    <a:pt x="132" y="316"/>
                    <a:pt x="132" y="316"/>
                  </a:cubicBezTo>
                  <a:cubicBezTo>
                    <a:pt x="134" y="317"/>
                    <a:pt x="134" y="317"/>
                    <a:pt x="134" y="317"/>
                  </a:cubicBezTo>
                  <a:cubicBezTo>
                    <a:pt x="138" y="320"/>
                    <a:pt x="138" y="320"/>
                    <a:pt x="138" y="320"/>
                  </a:cubicBezTo>
                  <a:cubicBezTo>
                    <a:pt x="139" y="320"/>
                    <a:pt x="139" y="320"/>
                    <a:pt x="139" y="320"/>
                  </a:cubicBezTo>
                  <a:cubicBezTo>
                    <a:pt x="139" y="319"/>
                    <a:pt x="139" y="319"/>
                    <a:pt x="139" y="319"/>
                  </a:cubicBezTo>
                  <a:cubicBezTo>
                    <a:pt x="142" y="320"/>
                    <a:pt x="142" y="320"/>
                    <a:pt x="142" y="320"/>
                  </a:cubicBezTo>
                  <a:cubicBezTo>
                    <a:pt x="144" y="323"/>
                    <a:pt x="144" y="323"/>
                    <a:pt x="144" y="323"/>
                  </a:cubicBezTo>
                  <a:cubicBezTo>
                    <a:pt x="151" y="326"/>
                    <a:pt x="151" y="326"/>
                    <a:pt x="151" y="326"/>
                  </a:cubicBezTo>
                  <a:cubicBezTo>
                    <a:pt x="158" y="332"/>
                    <a:pt x="158" y="332"/>
                    <a:pt x="158" y="332"/>
                  </a:cubicBezTo>
                  <a:cubicBezTo>
                    <a:pt x="164" y="337"/>
                    <a:pt x="164" y="337"/>
                    <a:pt x="164" y="337"/>
                  </a:cubicBezTo>
                  <a:cubicBezTo>
                    <a:pt x="165" y="337"/>
                    <a:pt x="165" y="337"/>
                    <a:pt x="165" y="337"/>
                  </a:cubicBezTo>
                  <a:cubicBezTo>
                    <a:pt x="165" y="334"/>
                    <a:pt x="165" y="334"/>
                    <a:pt x="165" y="334"/>
                  </a:cubicBezTo>
                  <a:cubicBezTo>
                    <a:pt x="167" y="334"/>
                    <a:pt x="167" y="334"/>
                    <a:pt x="167" y="334"/>
                  </a:cubicBezTo>
                  <a:cubicBezTo>
                    <a:pt x="171" y="334"/>
                    <a:pt x="171" y="334"/>
                    <a:pt x="171" y="334"/>
                  </a:cubicBezTo>
                  <a:cubicBezTo>
                    <a:pt x="180" y="337"/>
                    <a:pt x="180" y="337"/>
                    <a:pt x="180" y="337"/>
                  </a:cubicBezTo>
                  <a:cubicBezTo>
                    <a:pt x="185" y="339"/>
                    <a:pt x="185" y="339"/>
                    <a:pt x="185" y="339"/>
                  </a:cubicBezTo>
                  <a:cubicBezTo>
                    <a:pt x="191" y="339"/>
                    <a:pt x="191" y="339"/>
                    <a:pt x="191" y="339"/>
                  </a:cubicBezTo>
                  <a:cubicBezTo>
                    <a:pt x="195" y="340"/>
                    <a:pt x="195" y="340"/>
                    <a:pt x="195" y="340"/>
                  </a:cubicBezTo>
                  <a:cubicBezTo>
                    <a:pt x="198" y="340"/>
                    <a:pt x="198" y="340"/>
                    <a:pt x="198" y="340"/>
                  </a:cubicBezTo>
                  <a:cubicBezTo>
                    <a:pt x="204" y="343"/>
                    <a:pt x="204" y="343"/>
                    <a:pt x="204" y="343"/>
                  </a:cubicBezTo>
                  <a:cubicBezTo>
                    <a:pt x="207" y="345"/>
                    <a:pt x="207" y="345"/>
                    <a:pt x="207" y="345"/>
                  </a:cubicBezTo>
                  <a:cubicBezTo>
                    <a:pt x="208" y="346"/>
                    <a:pt x="208" y="346"/>
                    <a:pt x="208" y="346"/>
                  </a:cubicBezTo>
                  <a:cubicBezTo>
                    <a:pt x="211" y="347"/>
                    <a:pt x="211" y="347"/>
                    <a:pt x="211" y="347"/>
                  </a:cubicBezTo>
                  <a:cubicBezTo>
                    <a:pt x="214" y="346"/>
                    <a:pt x="214" y="346"/>
                    <a:pt x="214" y="346"/>
                  </a:cubicBezTo>
                  <a:cubicBezTo>
                    <a:pt x="217" y="346"/>
                    <a:pt x="217" y="346"/>
                    <a:pt x="217" y="346"/>
                  </a:cubicBezTo>
                  <a:cubicBezTo>
                    <a:pt x="218" y="346"/>
                    <a:pt x="218" y="346"/>
                    <a:pt x="218" y="346"/>
                  </a:cubicBezTo>
                  <a:cubicBezTo>
                    <a:pt x="220" y="347"/>
                    <a:pt x="220" y="347"/>
                    <a:pt x="220" y="347"/>
                  </a:cubicBezTo>
                  <a:cubicBezTo>
                    <a:pt x="220" y="346"/>
                    <a:pt x="220" y="346"/>
                    <a:pt x="220" y="346"/>
                  </a:cubicBezTo>
                  <a:cubicBezTo>
                    <a:pt x="221" y="346"/>
                    <a:pt x="221" y="346"/>
                    <a:pt x="221" y="346"/>
                  </a:cubicBezTo>
                  <a:cubicBezTo>
                    <a:pt x="224" y="346"/>
                    <a:pt x="224" y="346"/>
                    <a:pt x="224" y="346"/>
                  </a:cubicBezTo>
                  <a:cubicBezTo>
                    <a:pt x="227" y="347"/>
                    <a:pt x="227" y="347"/>
                    <a:pt x="227" y="347"/>
                  </a:cubicBezTo>
                  <a:cubicBezTo>
                    <a:pt x="230" y="349"/>
                    <a:pt x="230" y="349"/>
                    <a:pt x="230" y="349"/>
                  </a:cubicBezTo>
                  <a:cubicBezTo>
                    <a:pt x="230" y="350"/>
                    <a:pt x="230" y="350"/>
                    <a:pt x="230" y="350"/>
                  </a:cubicBezTo>
                  <a:cubicBezTo>
                    <a:pt x="230" y="352"/>
                    <a:pt x="230" y="352"/>
                    <a:pt x="230" y="352"/>
                  </a:cubicBezTo>
                  <a:cubicBezTo>
                    <a:pt x="231" y="353"/>
                    <a:pt x="231" y="353"/>
                    <a:pt x="231" y="353"/>
                  </a:cubicBezTo>
                  <a:cubicBezTo>
                    <a:pt x="234" y="355"/>
                    <a:pt x="234" y="355"/>
                    <a:pt x="234" y="355"/>
                  </a:cubicBezTo>
                  <a:cubicBezTo>
                    <a:pt x="238" y="356"/>
                    <a:pt x="238" y="356"/>
                    <a:pt x="238" y="356"/>
                  </a:cubicBezTo>
                  <a:cubicBezTo>
                    <a:pt x="241" y="357"/>
                    <a:pt x="241" y="357"/>
                    <a:pt x="241" y="357"/>
                  </a:cubicBezTo>
                  <a:cubicBezTo>
                    <a:pt x="246" y="360"/>
                    <a:pt x="246" y="360"/>
                    <a:pt x="246" y="360"/>
                  </a:cubicBezTo>
                  <a:cubicBezTo>
                    <a:pt x="248" y="362"/>
                    <a:pt x="248" y="362"/>
                    <a:pt x="248" y="362"/>
                  </a:cubicBezTo>
                  <a:cubicBezTo>
                    <a:pt x="249" y="364"/>
                    <a:pt x="249" y="364"/>
                    <a:pt x="249" y="364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5"/>
                    <a:pt x="251" y="365"/>
                    <a:pt x="251" y="365"/>
                  </a:cubicBezTo>
                  <a:cubicBezTo>
                    <a:pt x="256" y="366"/>
                    <a:pt x="256" y="366"/>
                    <a:pt x="256" y="366"/>
                  </a:cubicBezTo>
                  <a:cubicBezTo>
                    <a:pt x="257" y="365"/>
                    <a:pt x="257" y="365"/>
                    <a:pt x="257" y="365"/>
                  </a:cubicBezTo>
                  <a:cubicBezTo>
                    <a:pt x="258" y="363"/>
                    <a:pt x="258" y="363"/>
                    <a:pt x="258" y="363"/>
                  </a:cubicBezTo>
                  <a:cubicBezTo>
                    <a:pt x="260" y="360"/>
                    <a:pt x="260" y="360"/>
                    <a:pt x="260" y="360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60" y="356"/>
                    <a:pt x="260" y="356"/>
                    <a:pt x="260" y="356"/>
                  </a:cubicBezTo>
                  <a:cubicBezTo>
                    <a:pt x="256" y="350"/>
                    <a:pt x="256" y="350"/>
                    <a:pt x="256" y="350"/>
                  </a:cubicBezTo>
                  <a:cubicBezTo>
                    <a:pt x="251" y="346"/>
                    <a:pt x="251" y="346"/>
                    <a:pt x="251" y="346"/>
                  </a:cubicBezTo>
                  <a:cubicBezTo>
                    <a:pt x="250" y="345"/>
                    <a:pt x="250" y="345"/>
                    <a:pt x="250" y="345"/>
                  </a:cubicBezTo>
                  <a:cubicBezTo>
                    <a:pt x="248" y="342"/>
                    <a:pt x="248" y="342"/>
                    <a:pt x="248" y="342"/>
                  </a:cubicBezTo>
                  <a:cubicBezTo>
                    <a:pt x="247" y="340"/>
                    <a:pt x="247" y="340"/>
                    <a:pt x="247" y="340"/>
                  </a:cubicBezTo>
                  <a:cubicBezTo>
                    <a:pt x="248" y="337"/>
                    <a:pt x="248" y="337"/>
                    <a:pt x="248" y="337"/>
                  </a:cubicBezTo>
                  <a:cubicBezTo>
                    <a:pt x="247" y="336"/>
                    <a:pt x="247" y="336"/>
                    <a:pt x="247" y="336"/>
                  </a:cubicBezTo>
                  <a:cubicBezTo>
                    <a:pt x="247" y="334"/>
                    <a:pt x="247" y="334"/>
                    <a:pt x="247" y="334"/>
                  </a:cubicBezTo>
                  <a:cubicBezTo>
                    <a:pt x="246" y="334"/>
                    <a:pt x="246" y="334"/>
                    <a:pt x="246" y="334"/>
                  </a:cubicBezTo>
                  <a:cubicBezTo>
                    <a:pt x="246" y="333"/>
                    <a:pt x="246" y="333"/>
                    <a:pt x="246" y="333"/>
                  </a:cubicBezTo>
                  <a:cubicBezTo>
                    <a:pt x="246" y="332"/>
                    <a:pt x="246" y="332"/>
                    <a:pt x="246" y="332"/>
                  </a:cubicBezTo>
                  <a:cubicBezTo>
                    <a:pt x="246" y="330"/>
                    <a:pt x="246" y="330"/>
                    <a:pt x="246" y="330"/>
                  </a:cubicBezTo>
                  <a:cubicBezTo>
                    <a:pt x="244" y="327"/>
                    <a:pt x="244" y="327"/>
                    <a:pt x="244" y="327"/>
                  </a:cubicBezTo>
                  <a:cubicBezTo>
                    <a:pt x="240" y="324"/>
                    <a:pt x="240" y="324"/>
                    <a:pt x="240" y="324"/>
                  </a:cubicBezTo>
                  <a:cubicBezTo>
                    <a:pt x="237" y="323"/>
                    <a:pt x="237" y="323"/>
                    <a:pt x="237" y="323"/>
                  </a:cubicBezTo>
                  <a:cubicBezTo>
                    <a:pt x="235" y="322"/>
                    <a:pt x="235" y="322"/>
                    <a:pt x="235" y="322"/>
                  </a:cubicBezTo>
                  <a:cubicBezTo>
                    <a:pt x="235" y="320"/>
                    <a:pt x="235" y="320"/>
                    <a:pt x="235" y="320"/>
                  </a:cubicBezTo>
                  <a:cubicBezTo>
                    <a:pt x="237" y="319"/>
                    <a:pt x="237" y="319"/>
                    <a:pt x="237" y="319"/>
                  </a:cubicBezTo>
                  <a:cubicBezTo>
                    <a:pt x="238" y="317"/>
                    <a:pt x="238" y="317"/>
                    <a:pt x="238" y="317"/>
                  </a:cubicBezTo>
                  <a:cubicBezTo>
                    <a:pt x="241" y="312"/>
                    <a:pt x="241" y="312"/>
                    <a:pt x="241" y="312"/>
                  </a:cubicBezTo>
                  <a:cubicBezTo>
                    <a:pt x="241" y="309"/>
                    <a:pt x="241" y="309"/>
                    <a:pt x="241" y="309"/>
                  </a:cubicBezTo>
                  <a:cubicBezTo>
                    <a:pt x="240" y="304"/>
                    <a:pt x="240" y="304"/>
                    <a:pt x="240" y="304"/>
                  </a:cubicBezTo>
                  <a:cubicBezTo>
                    <a:pt x="243" y="306"/>
                    <a:pt x="243" y="306"/>
                    <a:pt x="243" y="306"/>
                  </a:cubicBezTo>
                  <a:cubicBezTo>
                    <a:pt x="243" y="304"/>
                    <a:pt x="243" y="304"/>
                    <a:pt x="243" y="304"/>
                  </a:cubicBezTo>
                  <a:cubicBezTo>
                    <a:pt x="246" y="306"/>
                    <a:pt x="246" y="306"/>
                    <a:pt x="246" y="306"/>
                  </a:cubicBezTo>
                  <a:cubicBezTo>
                    <a:pt x="247" y="304"/>
                    <a:pt x="247" y="304"/>
                    <a:pt x="247" y="304"/>
                  </a:cubicBezTo>
                  <a:cubicBezTo>
                    <a:pt x="248" y="304"/>
                    <a:pt x="248" y="304"/>
                    <a:pt x="248" y="304"/>
                  </a:cubicBezTo>
                  <a:cubicBezTo>
                    <a:pt x="251" y="304"/>
                    <a:pt x="251" y="304"/>
                    <a:pt x="251" y="304"/>
                  </a:cubicBezTo>
                  <a:cubicBezTo>
                    <a:pt x="251" y="303"/>
                    <a:pt x="251" y="303"/>
                    <a:pt x="251" y="303"/>
                  </a:cubicBezTo>
                  <a:cubicBezTo>
                    <a:pt x="254" y="303"/>
                    <a:pt x="254" y="303"/>
                    <a:pt x="254" y="303"/>
                  </a:cubicBezTo>
                  <a:cubicBezTo>
                    <a:pt x="253" y="302"/>
                    <a:pt x="253" y="302"/>
                    <a:pt x="253" y="302"/>
                  </a:cubicBezTo>
                  <a:cubicBezTo>
                    <a:pt x="254" y="302"/>
                    <a:pt x="254" y="302"/>
                    <a:pt x="254" y="302"/>
                  </a:cubicBezTo>
                  <a:cubicBezTo>
                    <a:pt x="253" y="300"/>
                    <a:pt x="253" y="300"/>
                    <a:pt x="253" y="300"/>
                  </a:cubicBezTo>
                  <a:cubicBezTo>
                    <a:pt x="256" y="300"/>
                    <a:pt x="256" y="300"/>
                    <a:pt x="256" y="300"/>
                  </a:cubicBezTo>
                  <a:cubicBezTo>
                    <a:pt x="256" y="299"/>
                    <a:pt x="256" y="299"/>
                    <a:pt x="256" y="299"/>
                  </a:cubicBezTo>
                  <a:cubicBezTo>
                    <a:pt x="258" y="300"/>
                    <a:pt x="258" y="300"/>
                    <a:pt x="258" y="300"/>
                  </a:cubicBezTo>
                  <a:cubicBezTo>
                    <a:pt x="257" y="297"/>
                    <a:pt x="257" y="297"/>
                    <a:pt x="257" y="297"/>
                  </a:cubicBezTo>
                  <a:cubicBezTo>
                    <a:pt x="258" y="297"/>
                    <a:pt x="258" y="297"/>
                    <a:pt x="258" y="297"/>
                  </a:cubicBezTo>
                  <a:cubicBezTo>
                    <a:pt x="256" y="296"/>
                    <a:pt x="256" y="296"/>
                    <a:pt x="256" y="296"/>
                  </a:cubicBezTo>
                  <a:lnTo>
                    <a:pt x="254" y="29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7508875" y="3610124"/>
              <a:ext cx="107950" cy="58737"/>
            </a:xfrm>
            <a:custGeom>
              <a:avLst/>
              <a:gdLst>
                <a:gd name="T0" fmla="*/ 2 w 68"/>
                <a:gd name="T1" fmla="*/ 24 h 37"/>
                <a:gd name="T2" fmla="*/ 0 w 68"/>
                <a:gd name="T3" fmla="*/ 18 h 37"/>
                <a:gd name="T4" fmla="*/ 0 w 68"/>
                <a:gd name="T5" fmla="*/ 18 h 37"/>
                <a:gd name="T6" fmla="*/ 2 w 68"/>
                <a:gd name="T7" fmla="*/ 18 h 37"/>
                <a:gd name="T8" fmla="*/ 8 w 68"/>
                <a:gd name="T9" fmla="*/ 18 h 37"/>
                <a:gd name="T10" fmla="*/ 13 w 68"/>
                <a:gd name="T11" fmla="*/ 16 h 37"/>
                <a:gd name="T12" fmla="*/ 13 w 68"/>
                <a:gd name="T13" fmla="*/ 16 h 37"/>
                <a:gd name="T14" fmla="*/ 18 w 68"/>
                <a:gd name="T15" fmla="*/ 16 h 37"/>
                <a:gd name="T16" fmla="*/ 18 w 68"/>
                <a:gd name="T17" fmla="*/ 11 h 37"/>
                <a:gd name="T18" fmla="*/ 21 w 68"/>
                <a:gd name="T19" fmla="*/ 11 h 37"/>
                <a:gd name="T20" fmla="*/ 21 w 68"/>
                <a:gd name="T21" fmla="*/ 8 h 37"/>
                <a:gd name="T22" fmla="*/ 21 w 68"/>
                <a:gd name="T23" fmla="*/ 8 h 37"/>
                <a:gd name="T24" fmla="*/ 34 w 68"/>
                <a:gd name="T25" fmla="*/ 11 h 37"/>
                <a:gd name="T26" fmla="*/ 45 w 68"/>
                <a:gd name="T27" fmla="*/ 8 h 37"/>
                <a:gd name="T28" fmla="*/ 45 w 68"/>
                <a:gd name="T29" fmla="*/ 8 h 37"/>
                <a:gd name="T30" fmla="*/ 55 w 68"/>
                <a:gd name="T31" fmla="*/ 3 h 37"/>
                <a:gd name="T32" fmla="*/ 68 w 68"/>
                <a:gd name="T33" fmla="*/ 0 h 37"/>
                <a:gd name="T34" fmla="*/ 68 w 68"/>
                <a:gd name="T35" fmla="*/ 0 h 37"/>
                <a:gd name="T36" fmla="*/ 60 w 68"/>
                <a:gd name="T37" fmla="*/ 3 h 37"/>
                <a:gd name="T38" fmla="*/ 52 w 68"/>
                <a:gd name="T39" fmla="*/ 11 h 37"/>
                <a:gd name="T40" fmla="*/ 52 w 68"/>
                <a:gd name="T41" fmla="*/ 11 h 37"/>
                <a:gd name="T42" fmla="*/ 47 w 68"/>
                <a:gd name="T43" fmla="*/ 16 h 37"/>
                <a:gd name="T44" fmla="*/ 47 w 68"/>
                <a:gd name="T45" fmla="*/ 16 h 37"/>
                <a:gd name="T46" fmla="*/ 55 w 68"/>
                <a:gd name="T47" fmla="*/ 24 h 37"/>
                <a:gd name="T48" fmla="*/ 55 w 68"/>
                <a:gd name="T49" fmla="*/ 24 h 37"/>
                <a:gd name="T50" fmla="*/ 47 w 68"/>
                <a:gd name="T51" fmla="*/ 24 h 37"/>
                <a:gd name="T52" fmla="*/ 45 w 68"/>
                <a:gd name="T53" fmla="*/ 24 h 37"/>
                <a:gd name="T54" fmla="*/ 45 w 68"/>
                <a:gd name="T55" fmla="*/ 24 h 37"/>
                <a:gd name="T56" fmla="*/ 37 w 68"/>
                <a:gd name="T57" fmla="*/ 29 h 37"/>
                <a:gd name="T58" fmla="*/ 37 w 68"/>
                <a:gd name="T59" fmla="*/ 29 h 37"/>
                <a:gd name="T60" fmla="*/ 29 w 68"/>
                <a:gd name="T61" fmla="*/ 34 h 37"/>
                <a:gd name="T62" fmla="*/ 26 w 68"/>
                <a:gd name="T63" fmla="*/ 34 h 37"/>
                <a:gd name="T64" fmla="*/ 26 w 68"/>
                <a:gd name="T65" fmla="*/ 37 h 37"/>
                <a:gd name="T66" fmla="*/ 26 w 68"/>
                <a:gd name="T67" fmla="*/ 37 h 37"/>
                <a:gd name="T68" fmla="*/ 10 w 68"/>
                <a:gd name="T69" fmla="*/ 34 h 37"/>
                <a:gd name="T70" fmla="*/ 8 w 68"/>
                <a:gd name="T71" fmla="*/ 29 h 37"/>
                <a:gd name="T72" fmla="*/ 2 w 68"/>
                <a:gd name="T73" fmla="*/ 24 h 37"/>
                <a:gd name="T74" fmla="*/ 2 w 68"/>
                <a:gd name="T75" fmla="*/ 24 h 37"/>
                <a:gd name="T76" fmla="*/ 2 w 68"/>
                <a:gd name="T77" fmla="*/ 24 h 37"/>
                <a:gd name="T78" fmla="*/ 2 w 68"/>
                <a:gd name="T79" fmla="*/ 24 h 37"/>
                <a:gd name="T80" fmla="*/ 2 w 68"/>
                <a:gd name="T81" fmla="*/ 24 h 37"/>
                <a:gd name="T82" fmla="*/ 2 w 68"/>
                <a:gd name="T83" fmla="*/ 24 h 37"/>
                <a:gd name="T84" fmla="*/ 2 w 68"/>
                <a:gd name="T85" fmla="*/ 24 h 37"/>
                <a:gd name="T86" fmla="*/ 2 w 68"/>
                <a:gd name="T87" fmla="*/ 24 h 37"/>
                <a:gd name="T88" fmla="*/ 2 w 68"/>
                <a:gd name="T89" fmla="*/ 24 h 37"/>
                <a:gd name="T90" fmla="*/ 2 w 68"/>
                <a:gd name="T91" fmla="*/ 24 h 37"/>
                <a:gd name="T92" fmla="*/ 2 w 68"/>
                <a:gd name="T93" fmla="*/ 24 h 37"/>
                <a:gd name="T94" fmla="*/ 2 w 68"/>
                <a:gd name="T95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8" h="37">
                  <a:moveTo>
                    <a:pt x="2" y="24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8" y="18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8" y="16"/>
                  </a:lnTo>
                  <a:lnTo>
                    <a:pt x="18" y="11"/>
                  </a:lnTo>
                  <a:lnTo>
                    <a:pt x="21" y="11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34" y="11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0" y="3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47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29" y="34"/>
                  </a:lnTo>
                  <a:lnTo>
                    <a:pt x="26" y="34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10" y="34"/>
                  </a:lnTo>
                  <a:lnTo>
                    <a:pt x="8" y="29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7202488" y="3244999"/>
              <a:ext cx="892175" cy="352425"/>
            </a:xfrm>
            <a:custGeom>
              <a:avLst/>
              <a:gdLst>
                <a:gd name="T0" fmla="*/ 209 w 213"/>
                <a:gd name="T1" fmla="*/ 60 h 84"/>
                <a:gd name="T2" fmla="*/ 205 w 213"/>
                <a:gd name="T3" fmla="*/ 53 h 84"/>
                <a:gd name="T4" fmla="*/ 203 w 213"/>
                <a:gd name="T5" fmla="*/ 44 h 84"/>
                <a:gd name="T6" fmla="*/ 203 w 213"/>
                <a:gd name="T7" fmla="*/ 33 h 84"/>
                <a:gd name="T8" fmla="*/ 205 w 213"/>
                <a:gd name="T9" fmla="*/ 28 h 84"/>
                <a:gd name="T10" fmla="*/ 193 w 213"/>
                <a:gd name="T11" fmla="*/ 25 h 84"/>
                <a:gd name="T12" fmla="*/ 193 w 213"/>
                <a:gd name="T13" fmla="*/ 20 h 84"/>
                <a:gd name="T14" fmla="*/ 189 w 213"/>
                <a:gd name="T15" fmla="*/ 11 h 84"/>
                <a:gd name="T16" fmla="*/ 181 w 213"/>
                <a:gd name="T17" fmla="*/ 14 h 84"/>
                <a:gd name="T18" fmla="*/ 167 w 213"/>
                <a:gd name="T19" fmla="*/ 7 h 84"/>
                <a:gd name="T20" fmla="*/ 144 w 213"/>
                <a:gd name="T21" fmla="*/ 12 h 84"/>
                <a:gd name="T22" fmla="*/ 130 w 213"/>
                <a:gd name="T23" fmla="*/ 15 h 84"/>
                <a:gd name="T24" fmla="*/ 124 w 213"/>
                <a:gd name="T25" fmla="*/ 14 h 84"/>
                <a:gd name="T26" fmla="*/ 113 w 213"/>
                <a:gd name="T27" fmla="*/ 10 h 84"/>
                <a:gd name="T28" fmla="*/ 107 w 213"/>
                <a:gd name="T29" fmla="*/ 4 h 84"/>
                <a:gd name="T30" fmla="*/ 100 w 213"/>
                <a:gd name="T31" fmla="*/ 4 h 84"/>
                <a:gd name="T32" fmla="*/ 94 w 213"/>
                <a:gd name="T33" fmla="*/ 0 h 84"/>
                <a:gd name="T34" fmla="*/ 80 w 213"/>
                <a:gd name="T35" fmla="*/ 1 h 84"/>
                <a:gd name="T36" fmla="*/ 58 w 213"/>
                <a:gd name="T37" fmla="*/ 8 h 84"/>
                <a:gd name="T38" fmla="*/ 48 w 213"/>
                <a:gd name="T39" fmla="*/ 12 h 84"/>
                <a:gd name="T40" fmla="*/ 31 w 213"/>
                <a:gd name="T41" fmla="*/ 12 h 84"/>
                <a:gd name="T42" fmla="*/ 35 w 213"/>
                <a:gd name="T43" fmla="*/ 17 h 84"/>
                <a:gd name="T44" fmla="*/ 28 w 213"/>
                <a:gd name="T45" fmla="*/ 21 h 84"/>
                <a:gd name="T46" fmla="*/ 28 w 213"/>
                <a:gd name="T47" fmla="*/ 22 h 84"/>
                <a:gd name="T48" fmla="*/ 20 w 213"/>
                <a:gd name="T49" fmla="*/ 21 h 84"/>
                <a:gd name="T50" fmla="*/ 11 w 213"/>
                <a:gd name="T51" fmla="*/ 21 h 84"/>
                <a:gd name="T52" fmla="*/ 2 w 213"/>
                <a:gd name="T53" fmla="*/ 25 h 84"/>
                <a:gd name="T54" fmla="*/ 1 w 213"/>
                <a:gd name="T55" fmla="*/ 35 h 84"/>
                <a:gd name="T56" fmla="*/ 5 w 213"/>
                <a:gd name="T57" fmla="*/ 37 h 84"/>
                <a:gd name="T58" fmla="*/ 10 w 213"/>
                <a:gd name="T59" fmla="*/ 43 h 84"/>
                <a:gd name="T60" fmla="*/ 11 w 213"/>
                <a:gd name="T61" fmla="*/ 48 h 84"/>
                <a:gd name="T62" fmla="*/ 7 w 213"/>
                <a:gd name="T63" fmla="*/ 51 h 84"/>
                <a:gd name="T64" fmla="*/ 14 w 213"/>
                <a:gd name="T65" fmla="*/ 55 h 84"/>
                <a:gd name="T66" fmla="*/ 13 w 213"/>
                <a:gd name="T67" fmla="*/ 60 h 84"/>
                <a:gd name="T68" fmla="*/ 17 w 213"/>
                <a:gd name="T69" fmla="*/ 64 h 84"/>
                <a:gd name="T70" fmla="*/ 15 w 213"/>
                <a:gd name="T71" fmla="*/ 68 h 84"/>
                <a:gd name="T72" fmla="*/ 24 w 213"/>
                <a:gd name="T73" fmla="*/ 70 h 84"/>
                <a:gd name="T74" fmla="*/ 17 w 213"/>
                <a:gd name="T75" fmla="*/ 73 h 84"/>
                <a:gd name="T76" fmla="*/ 24 w 213"/>
                <a:gd name="T77" fmla="*/ 73 h 84"/>
                <a:gd name="T78" fmla="*/ 30 w 213"/>
                <a:gd name="T79" fmla="*/ 71 h 84"/>
                <a:gd name="T80" fmla="*/ 35 w 213"/>
                <a:gd name="T81" fmla="*/ 74 h 84"/>
                <a:gd name="T82" fmla="*/ 44 w 213"/>
                <a:gd name="T83" fmla="*/ 80 h 84"/>
                <a:gd name="T84" fmla="*/ 51 w 213"/>
                <a:gd name="T85" fmla="*/ 78 h 84"/>
                <a:gd name="T86" fmla="*/ 54 w 213"/>
                <a:gd name="T87" fmla="*/ 70 h 84"/>
                <a:gd name="T88" fmla="*/ 71 w 213"/>
                <a:gd name="T89" fmla="*/ 77 h 84"/>
                <a:gd name="T90" fmla="*/ 84 w 213"/>
                <a:gd name="T91" fmla="*/ 80 h 84"/>
                <a:gd name="T92" fmla="*/ 91 w 213"/>
                <a:gd name="T93" fmla="*/ 78 h 84"/>
                <a:gd name="T94" fmla="*/ 107 w 213"/>
                <a:gd name="T95" fmla="*/ 74 h 84"/>
                <a:gd name="T96" fmla="*/ 114 w 213"/>
                <a:gd name="T97" fmla="*/ 70 h 84"/>
                <a:gd name="T98" fmla="*/ 113 w 213"/>
                <a:gd name="T99" fmla="*/ 77 h 84"/>
                <a:gd name="T100" fmla="*/ 114 w 213"/>
                <a:gd name="T101" fmla="*/ 83 h 84"/>
                <a:gd name="T102" fmla="*/ 119 w 213"/>
                <a:gd name="T103" fmla="*/ 81 h 84"/>
                <a:gd name="T104" fmla="*/ 120 w 213"/>
                <a:gd name="T105" fmla="*/ 73 h 84"/>
                <a:gd name="T106" fmla="*/ 127 w 213"/>
                <a:gd name="T107" fmla="*/ 73 h 84"/>
                <a:gd name="T108" fmla="*/ 143 w 213"/>
                <a:gd name="T109" fmla="*/ 71 h 84"/>
                <a:gd name="T110" fmla="*/ 159 w 213"/>
                <a:gd name="T111" fmla="*/ 70 h 84"/>
                <a:gd name="T112" fmla="*/ 174 w 213"/>
                <a:gd name="T113" fmla="*/ 67 h 84"/>
                <a:gd name="T114" fmla="*/ 185 w 213"/>
                <a:gd name="T115" fmla="*/ 66 h 84"/>
                <a:gd name="T116" fmla="*/ 187 w 213"/>
                <a:gd name="T117" fmla="*/ 65 h 84"/>
                <a:gd name="T118" fmla="*/ 199 w 213"/>
                <a:gd name="T119" fmla="*/ 65 h 84"/>
                <a:gd name="T120" fmla="*/ 206 w 213"/>
                <a:gd name="T121" fmla="*/ 65 h 84"/>
                <a:gd name="T122" fmla="*/ 210 w 213"/>
                <a:gd name="T123" fmla="*/ 6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3" h="84">
                  <a:moveTo>
                    <a:pt x="212" y="65"/>
                  </a:moveTo>
                  <a:cubicBezTo>
                    <a:pt x="212" y="64"/>
                    <a:pt x="212" y="64"/>
                    <a:pt x="212" y="64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9" y="60"/>
                    <a:pt x="209" y="60"/>
                    <a:pt x="209" y="60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206" y="57"/>
                    <a:pt x="206" y="57"/>
                    <a:pt x="206" y="57"/>
                  </a:cubicBezTo>
                  <a:cubicBezTo>
                    <a:pt x="205" y="55"/>
                    <a:pt x="205" y="55"/>
                    <a:pt x="205" y="55"/>
                  </a:cubicBezTo>
                  <a:cubicBezTo>
                    <a:pt x="205" y="53"/>
                    <a:pt x="205" y="53"/>
                    <a:pt x="205" y="53"/>
                  </a:cubicBezTo>
                  <a:cubicBezTo>
                    <a:pt x="206" y="50"/>
                    <a:pt x="206" y="50"/>
                    <a:pt x="206" y="50"/>
                  </a:cubicBezTo>
                  <a:cubicBezTo>
                    <a:pt x="205" y="50"/>
                    <a:pt x="205" y="50"/>
                    <a:pt x="205" y="50"/>
                  </a:cubicBezTo>
                  <a:cubicBezTo>
                    <a:pt x="205" y="47"/>
                    <a:pt x="205" y="47"/>
                    <a:pt x="205" y="47"/>
                  </a:cubicBezTo>
                  <a:cubicBezTo>
                    <a:pt x="203" y="44"/>
                    <a:pt x="203" y="44"/>
                    <a:pt x="203" y="44"/>
                  </a:cubicBezTo>
                  <a:cubicBezTo>
                    <a:pt x="202" y="40"/>
                    <a:pt x="202" y="40"/>
                    <a:pt x="202" y="40"/>
                  </a:cubicBezTo>
                  <a:cubicBezTo>
                    <a:pt x="199" y="35"/>
                    <a:pt x="199" y="35"/>
                    <a:pt x="199" y="35"/>
                  </a:cubicBezTo>
                  <a:cubicBezTo>
                    <a:pt x="203" y="35"/>
                    <a:pt x="203" y="35"/>
                    <a:pt x="203" y="35"/>
                  </a:cubicBezTo>
                  <a:cubicBezTo>
                    <a:pt x="203" y="33"/>
                    <a:pt x="203" y="33"/>
                    <a:pt x="203" y="33"/>
                  </a:cubicBezTo>
                  <a:cubicBezTo>
                    <a:pt x="205" y="31"/>
                    <a:pt x="205" y="31"/>
                    <a:pt x="205" y="31"/>
                  </a:cubicBezTo>
                  <a:cubicBezTo>
                    <a:pt x="206" y="32"/>
                    <a:pt x="206" y="32"/>
                    <a:pt x="206" y="32"/>
                  </a:cubicBezTo>
                  <a:cubicBezTo>
                    <a:pt x="206" y="30"/>
                    <a:pt x="206" y="30"/>
                    <a:pt x="206" y="3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0" y="27"/>
                    <a:pt x="200" y="27"/>
                    <a:pt x="200" y="27"/>
                  </a:cubicBezTo>
                  <a:cubicBezTo>
                    <a:pt x="197" y="27"/>
                    <a:pt x="197" y="27"/>
                    <a:pt x="197" y="27"/>
                  </a:cubicBezTo>
                  <a:cubicBezTo>
                    <a:pt x="193" y="25"/>
                    <a:pt x="193" y="25"/>
                    <a:pt x="193" y="25"/>
                  </a:cubicBezTo>
                  <a:cubicBezTo>
                    <a:pt x="195" y="24"/>
                    <a:pt x="195" y="24"/>
                    <a:pt x="195" y="24"/>
                  </a:cubicBezTo>
                  <a:cubicBezTo>
                    <a:pt x="193" y="22"/>
                    <a:pt x="193" y="22"/>
                    <a:pt x="193" y="22"/>
                  </a:cubicBezTo>
                  <a:cubicBezTo>
                    <a:pt x="193" y="21"/>
                    <a:pt x="193" y="21"/>
                    <a:pt x="193" y="21"/>
                  </a:cubicBezTo>
                  <a:cubicBezTo>
                    <a:pt x="193" y="20"/>
                    <a:pt x="193" y="20"/>
                    <a:pt x="193" y="20"/>
                  </a:cubicBezTo>
                  <a:cubicBezTo>
                    <a:pt x="193" y="18"/>
                    <a:pt x="193" y="18"/>
                    <a:pt x="193" y="18"/>
                  </a:cubicBezTo>
                  <a:cubicBezTo>
                    <a:pt x="192" y="17"/>
                    <a:pt x="192" y="17"/>
                    <a:pt x="192" y="17"/>
                  </a:cubicBezTo>
                  <a:cubicBezTo>
                    <a:pt x="190" y="14"/>
                    <a:pt x="190" y="14"/>
                    <a:pt x="190" y="14"/>
                  </a:cubicBezTo>
                  <a:cubicBezTo>
                    <a:pt x="189" y="11"/>
                    <a:pt x="189" y="11"/>
                    <a:pt x="189" y="11"/>
                  </a:cubicBezTo>
                  <a:cubicBezTo>
                    <a:pt x="187" y="11"/>
                    <a:pt x="187" y="11"/>
                    <a:pt x="187" y="11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6" y="10"/>
                    <a:pt x="186" y="10"/>
                    <a:pt x="186" y="10"/>
                  </a:cubicBezTo>
                  <a:cubicBezTo>
                    <a:pt x="184" y="12"/>
                    <a:pt x="181" y="14"/>
                    <a:pt x="181" y="14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67" y="7"/>
                    <a:pt x="167" y="7"/>
                    <a:pt x="167" y="7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2" y="15"/>
                    <a:pt x="152" y="15"/>
                    <a:pt x="152" y="15"/>
                  </a:cubicBezTo>
                  <a:cubicBezTo>
                    <a:pt x="147" y="14"/>
                    <a:pt x="147" y="14"/>
                    <a:pt x="147" y="14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2" y="12"/>
                    <a:pt x="142" y="12"/>
                    <a:pt x="142" y="12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4" y="15"/>
                    <a:pt x="134" y="15"/>
                    <a:pt x="134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26" y="12"/>
                    <a:pt x="126" y="12"/>
                    <a:pt x="126" y="12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1" y="11"/>
                    <a:pt x="111" y="11"/>
                    <a:pt x="111" y="11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71" y="77"/>
                    <a:pt x="71" y="77"/>
                    <a:pt x="71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7" y="80"/>
                    <a:pt x="87" y="80"/>
                    <a:pt x="87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1" y="78"/>
                    <a:pt x="91" y="78"/>
                    <a:pt x="91" y="78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100" y="71"/>
                    <a:pt x="100" y="71"/>
                    <a:pt x="100" y="71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0" y="71"/>
                    <a:pt x="110" y="71"/>
                    <a:pt x="110" y="71"/>
                  </a:cubicBezTo>
                  <a:cubicBezTo>
                    <a:pt x="113" y="70"/>
                    <a:pt x="113" y="70"/>
                    <a:pt x="113" y="70"/>
                  </a:cubicBezTo>
                  <a:cubicBezTo>
                    <a:pt x="114" y="70"/>
                    <a:pt x="114" y="70"/>
                    <a:pt x="114" y="70"/>
                  </a:cubicBezTo>
                  <a:cubicBezTo>
                    <a:pt x="116" y="71"/>
                    <a:pt x="116" y="71"/>
                    <a:pt x="116" y="71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111" y="78"/>
                    <a:pt x="111" y="78"/>
                    <a:pt x="111" y="78"/>
                  </a:cubicBezTo>
                  <a:cubicBezTo>
                    <a:pt x="113" y="78"/>
                    <a:pt x="113" y="78"/>
                    <a:pt x="113" y="78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16" y="84"/>
                    <a:pt x="116" y="84"/>
                    <a:pt x="116" y="84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9" y="81"/>
                    <a:pt x="119" y="81"/>
                    <a:pt x="119" y="81"/>
                  </a:cubicBezTo>
                  <a:cubicBezTo>
                    <a:pt x="119" y="78"/>
                    <a:pt x="119" y="78"/>
                    <a:pt x="119" y="78"/>
                  </a:cubicBezTo>
                  <a:cubicBezTo>
                    <a:pt x="121" y="78"/>
                    <a:pt x="121" y="78"/>
                    <a:pt x="121" y="78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1" y="71"/>
                    <a:pt x="121" y="71"/>
                    <a:pt x="121" y="71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6" y="73"/>
                    <a:pt x="126" y="73"/>
                    <a:pt x="126" y="73"/>
                  </a:cubicBezTo>
                  <a:cubicBezTo>
                    <a:pt x="127" y="73"/>
                    <a:pt x="127" y="73"/>
                    <a:pt x="127" y="73"/>
                  </a:cubicBezTo>
                  <a:cubicBezTo>
                    <a:pt x="133" y="71"/>
                    <a:pt x="133" y="71"/>
                    <a:pt x="133" y="71"/>
                  </a:cubicBezTo>
                  <a:cubicBezTo>
                    <a:pt x="137" y="70"/>
                    <a:pt x="137" y="70"/>
                    <a:pt x="137" y="70"/>
                  </a:cubicBezTo>
                  <a:cubicBezTo>
                    <a:pt x="140" y="70"/>
                    <a:pt x="140" y="70"/>
                    <a:pt x="140" y="70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4" y="73"/>
                    <a:pt x="144" y="73"/>
                    <a:pt x="144" y="73"/>
                  </a:cubicBezTo>
                  <a:cubicBezTo>
                    <a:pt x="149" y="73"/>
                    <a:pt x="149" y="73"/>
                    <a:pt x="149" y="73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72" y="67"/>
                    <a:pt x="172" y="67"/>
                    <a:pt x="172" y="67"/>
                  </a:cubicBezTo>
                  <a:cubicBezTo>
                    <a:pt x="174" y="67"/>
                    <a:pt x="174" y="67"/>
                    <a:pt x="174" y="67"/>
                  </a:cubicBezTo>
                  <a:cubicBezTo>
                    <a:pt x="179" y="67"/>
                    <a:pt x="179" y="67"/>
                    <a:pt x="179" y="67"/>
                  </a:cubicBezTo>
                  <a:cubicBezTo>
                    <a:pt x="183" y="64"/>
                    <a:pt x="183" y="64"/>
                    <a:pt x="183" y="64"/>
                  </a:cubicBezTo>
                  <a:cubicBezTo>
                    <a:pt x="185" y="64"/>
                    <a:pt x="185" y="64"/>
                    <a:pt x="185" y="64"/>
                  </a:cubicBezTo>
                  <a:cubicBezTo>
                    <a:pt x="185" y="66"/>
                    <a:pt x="185" y="66"/>
                    <a:pt x="185" y="66"/>
                  </a:cubicBezTo>
                  <a:cubicBezTo>
                    <a:pt x="185" y="67"/>
                    <a:pt x="185" y="67"/>
                    <a:pt x="185" y="67"/>
                  </a:cubicBezTo>
                  <a:cubicBezTo>
                    <a:pt x="186" y="67"/>
                    <a:pt x="186" y="67"/>
                    <a:pt x="186" y="67"/>
                  </a:cubicBezTo>
                  <a:cubicBezTo>
                    <a:pt x="186" y="67"/>
                    <a:pt x="186" y="67"/>
                    <a:pt x="186" y="67"/>
                  </a:cubicBezTo>
                  <a:cubicBezTo>
                    <a:pt x="187" y="65"/>
                    <a:pt x="187" y="65"/>
                    <a:pt x="187" y="65"/>
                  </a:cubicBezTo>
                  <a:cubicBezTo>
                    <a:pt x="189" y="64"/>
                    <a:pt x="189" y="64"/>
                    <a:pt x="189" y="64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196" y="64"/>
                    <a:pt x="196" y="64"/>
                    <a:pt x="196" y="64"/>
                  </a:cubicBezTo>
                  <a:cubicBezTo>
                    <a:pt x="199" y="65"/>
                    <a:pt x="199" y="65"/>
                    <a:pt x="199" y="65"/>
                  </a:cubicBezTo>
                  <a:cubicBezTo>
                    <a:pt x="202" y="65"/>
                    <a:pt x="202" y="65"/>
                    <a:pt x="202" y="65"/>
                  </a:cubicBezTo>
                  <a:cubicBezTo>
                    <a:pt x="203" y="64"/>
                    <a:pt x="203" y="64"/>
                    <a:pt x="203" y="64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6" y="65"/>
                    <a:pt x="206" y="65"/>
                    <a:pt x="206" y="65"/>
                  </a:cubicBezTo>
                  <a:cubicBezTo>
                    <a:pt x="206" y="67"/>
                    <a:pt x="206" y="67"/>
                    <a:pt x="206" y="67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209" y="67"/>
                    <a:pt x="209" y="67"/>
                    <a:pt x="209" y="67"/>
                  </a:cubicBezTo>
                  <a:cubicBezTo>
                    <a:pt x="210" y="65"/>
                    <a:pt x="210" y="65"/>
                    <a:pt x="210" y="65"/>
                  </a:cubicBezTo>
                  <a:cubicBezTo>
                    <a:pt x="212" y="67"/>
                    <a:pt x="212" y="67"/>
                    <a:pt x="212" y="67"/>
                  </a:cubicBezTo>
                  <a:cubicBezTo>
                    <a:pt x="213" y="68"/>
                    <a:pt x="213" y="68"/>
                    <a:pt x="213" y="68"/>
                  </a:cubicBezTo>
                  <a:lnTo>
                    <a:pt x="212" y="6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79" name="Dünya"/>
          <p:cNvGrpSpPr/>
          <p:nvPr/>
        </p:nvGrpSpPr>
        <p:grpSpPr>
          <a:xfrm>
            <a:off x="2443430" y="3174062"/>
            <a:ext cx="7305058" cy="3491208"/>
            <a:chOff x="563563" y="1628775"/>
            <a:chExt cx="8015288" cy="3830638"/>
          </a:xfrm>
          <a:solidFill>
            <a:schemeClr val="bg1">
              <a:lumMod val="85000"/>
            </a:schemeClr>
          </a:solidFill>
          <a:effectLst/>
        </p:grpSpPr>
        <p:sp>
          <p:nvSpPr>
            <p:cNvPr id="280" name="Freeform 5"/>
            <p:cNvSpPr>
              <a:spLocks/>
            </p:cNvSpPr>
            <p:nvPr/>
          </p:nvSpPr>
          <p:spPr bwMode="auto">
            <a:xfrm>
              <a:off x="1817688" y="3355975"/>
              <a:ext cx="104775" cy="122238"/>
            </a:xfrm>
            <a:custGeom>
              <a:avLst/>
              <a:gdLst>
                <a:gd name="T0" fmla="*/ 33 w 66"/>
                <a:gd name="T1" fmla="*/ 0 h 77"/>
                <a:gd name="T2" fmla="*/ 28 w 66"/>
                <a:gd name="T3" fmla="*/ 3 h 77"/>
                <a:gd name="T4" fmla="*/ 26 w 66"/>
                <a:gd name="T5" fmla="*/ 10 h 77"/>
                <a:gd name="T6" fmla="*/ 22 w 66"/>
                <a:gd name="T7" fmla="*/ 12 h 77"/>
                <a:gd name="T8" fmla="*/ 22 w 66"/>
                <a:gd name="T9" fmla="*/ 16 h 77"/>
                <a:gd name="T10" fmla="*/ 28 w 66"/>
                <a:gd name="T11" fmla="*/ 22 h 77"/>
                <a:gd name="T12" fmla="*/ 32 w 66"/>
                <a:gd name="T13" fmla="*/ 27 h 77"/>
                <a:gd name="T14" fmla="*/ 26 w 66"/>
                <a:gd name="T15" fmla="*/ 34 h 77"/>
                <a:gd name="T16" fmla="*/ 14 w 66"/>
                <a:gd name="T17" fmla="*/ 34 h 77"/>
                <a:gd name="T18" fmla="*/ 9 w 66"/>
                <a:gd name="T19" fmla="*/ 35 h 77"/>
                <a:gd name="T20" fmla="*/ 3 w 66"/>
                <a:gd name="T21" fmla="*/ 48 h 77"/>
                <a:gd name="T22" fmla="*/ 1 w 66"/>
                <a:gd name="T23" fmla="*/ 54 h 77"/>
                <a:gd name="T24" fmla="*/ 0 w 66"/>
                <a:gd name="T25" fmla="*/ 60 h 77"/>
                <a:gd name="T26" fmla="*/ 7 w 66"/>
                <a:gd name="T27" fmla="*/ 69 h 77"/>
                <a:gd name="T28" fmla="*/ 17 w 66"/>
                <a:gd name="T29" fmla="*/ 73 h 77"/>
                <a:gd name="T30" fmla="*/ 32 w 66"/>
                <a:gd name="T31" fmla="*/ 77 h 77"/>
                <a:gd name="T32" fmla="*/ 33 w 66"/>
                <a:gd name="T33" fmla="*/ 73 h 77"/>
                <a:gd name="T34" fmla="*/ 37 w 66"/>
                <a:gd name="T35" fmla="*/ 71 h 77"/>
                <a:gd name="T36" fmla="*/ 41 w 66"/>
                <a:gd name="T37" fmla="*/ 65 h 77"/>
                <a:gd name="T38" fmla="*/ 45 w 66"/>
                <a:gd name="T39" fmla="*/ 64 h 77"/>
                <a:gd name="T40" fmla="*/ 49 w 66"/>
                <a:gd name="T41" fmla="*/ 58 h 77"/>
                <a:gd name="T42" fmla="*/ 49 w 66"/>
                <a:gd name="T43" fmla="*/ 52 h 77"/>
                <a:gd name="T44" fmla="*/ 57 w 66"/>
                <a:gd name="T45" fmla="*/ 48 h 77"/>
                <a:gd name="T46" fmla="*/ 64 w 66"/>
                <a:gd name="T47" fmla="*/ 40 h 77"/>
                <a:gd name="T48" fmla="*/ 60 w 66"/>
                <a:gd name="T49" fmla="*/ 38 h 77"/>
                <a:gd name="T50" fmla="*/ 60 w 66"/>
                <a:gd name="T51" fmla="*/ 40 h 77"/>
                <a:gd name="T52" fmla="*/ 57 w 66"/>
                <a:gd name="T53" fmla="*/ 38 h 77"/>
                <a:gd name="T54" fmla="*/ 50 w 66"/>
                <a:gd name="T55" fmla="*/ 38 h 77"/>
                <a:gd name="T56" fmla="*/ 56 w 66"/>
                <a:gd name="T57" fmla="*/ 7 h 77"/>
                <a:gd name="T58" fmla="*/ 41 w 66"/>
                <a:gd name="T59" fmla="*/ 3 h 77"/>
                <a:gd name="T60" fmla="*/ 41 w 66"/>
                <a:gd name="T61" fmla="*/ 3 h 77"/>
                <a:gd name="T62" fmla="*/ 41 w 66"/>
                <a:gd name="T63" fmla="*/ 3 h 77"/>
                <a:gd name="T64" fmla="*/ 41 w 66"/>
                <a:gd name="T65" fmla="*/ 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77">
                  <a:moveTo>
                    <a:pt x="41" y="3"/>
                  </a:moveTo>
                  <a:lnTo>
                    <a:pt x="33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6" y="7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18" y="12"/>
                  </a:lnTo>
                  <a:lnTo>
                    <a:pt x="22" y="16"/>
                  </a:lnTo>
                  <a:lnTo>
                    <a:pt x="26" y="20"/>
                  </a:lnTo>
                  <a:lnTo>
                    <a:pt x="28" y="22"/>
                  </a:lnTo>
                  <a:lnTo>
                    <a:pt x="30" y="26"/>
                  </a:lnTo>
                  <a:lnTo>
                    <a:pt x="32" y="27"/>
                  </a:lnTo>
                  <a:lnTo>
                    <a:pt x="32" y="34"/>
                  </a:lnTo>
                  <a:lnTo>
                    <a:pt x="26" y="34"/>
                  </a:lnTo>
                  <a:lnTo>
                    <a:pt x="20" y="34"/>
                  </a:lnTo>
                  <a:lnTo>
                    <a:pt x="14" y="34"/>
                  </a:lnTo>
                  <a:lnTo>
                    <a:pt x="10" y="34"/>
                  </a:lnTo>
                  <a:lnTo>
                    <a:pt x="9" y="35"/>
                  </a:lnTo>
                  <a:lnTo>
                    <a:pt x="3" y="47"/>
                  </a:lnTo>
                  <a:lnTo>
                    <a:pt x="3" y="48"/>
                  </a:lnTo>
                  <a:lnTo>
                    <a:pt x="3" y="52"/>
                  </a:lnTo>
                  <a:lnTo>
                    <a:pt x="1" y="54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7" y="69"/>
                  </a:lnTo>
                  <a:lnTo>
                    <a:pt x="10" y="71"/>
                  </a:lnTo>
                  <a:lnTo>
                    <a:pt x="17" y="73"/>
                  </a:lnTo>
                  <a:lnTo>
                    <a:pt x="24" y="73"/>
                  </a:lnTo>
                  <a:lnTo>
                    <a:pt x="32" y="77"/>
                  </a:lnTo>
                  <a:lnTo>
                    <a:pt x="32" y="73"/>
                  </a:lnTo>
                  <a:lnTo>
                    <a:pt x="33" y="73"/>
                  </a:lnTo>
                  <a:lnTo>
                    <a:pt x="36" y="71"/>
                  </a:lnTo>
                  <a:lnTo>
                    <a:pt x="37" y="71"/>
                  </a:lnTo>
                  <a:lnTo>
                    <a:pt x="41" y="67"/>
                  </a:lnTo>
                  <a:lnTo>
                    <a:pt x="41" y="65"/>
                  </a:lnTo>
                  <a:lnTo>
                    <a:pt x="44" y="64"/>
                  </a:lnTo>
                  <a:lnTo>
                    <a:pt x="45" y="64"/>
                  </a:lnTo>
                  <a:lnTo>
                    <a:pt x="46" y="60"/>
                  </a:lnTo>
                  <a:lnTo>
                    <a:pt x="49" y="58"/>
                  </a:lnTo>
                  <a:lnTo>
                    <a:pt x="49" y="56"/>
                  </a:lnTo>
                  <a:lnTo>
                    <a:pt x="49" y="52"/>
                  </a:lnTo>
                  <a:lnTo>
                    <a:pt x="50" y="51"/>
                  </a:lnTo>
                  <a:lnTo>
                    <a:pt x="57" y="48"/>
                  </a:lnTo>
                  <a:lnTo>
                    <a:pt x="60" y="43"/>
                  </a:lnTo>
                  <a:lnTo>
                    <a:pt x="64" y="40"/>
                  </a:lnTo>
                  <a:lnTo>
                    <a:pt x="66" y="40"/>
                  </a:lnTo>
                  <a:lnTo>
                    <a:pt x="60" y="38"/>
                  </a:lnTo>
                  <a:lnTo>
                    <a:pt x="62" y="39"/>
                  </a:lnTo>
                  <a:lnTo>
                    <a:pt x="60" y="40"/>
                  </a:lnTo>
                  <a:lnTo>
                    <a:pt x="58" y="39"/>
                  </a:lnTo>
                  <a:lnTo>
                    <a:pt x="57" y="38"/>
                  </a:lnTo>
                  <a:lnTo>
                    <a:pt x="54" y="38"/>
                  </a:lnTo>
                  <a:lnTo>
                    <a:pt x="50" y="38"/>
                  </a:lnTo>
                  <a:lnTo>
                    <a:pt x="54" y="14"/>
                  </a:lnTo>
                  <a:lnTo>
                    <a:pt x="56" y="7"/>
                  </a:lnTo>
                  <a:lnTo>
                    <a:pt x="57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81" name="Freeform 6"/>
            <p:cNvSpPr>
              <a:spLocks/>
            </p:cNvSpPr>
            <p:nvPr/>
          </p:nvSpPr>
          <p:spPr bwMode="auto">
            <a:xfrm>
              <a:off x="2339975" y="3300413"/>
              <a:ext cx="90488" cy="66675"/>
            </a:xfrm>
            <a:custGeom>
              <a:avLst/>
              <a:gdLst>
                <a:gd name="T0" fmla="*/ 2 w 57"/>
                <a:gd name="T1" fmla="*/ 34 h 42"/>
                <a:gd name="T2" fmla="*/ 3 w 57"/>
                <a:gd name="T3" fmla="*/ 29 h 42"/>
                <a:gd name="T4" fmla="*/ 0 w 57"/>
                <a:gd name="T5" fmla="*/ 22 h 42"/>
                <a:gd name="T6" fmla="*/ 3 w 57"/>
                <a:gd name="T7" fmla="*/ 21 h 42"/>
                <a:gd name="T8" fmla="*/ 3 w 57"/>
                <a:gd name="T9" fmla="*/ 17 h 42"/>
                <a:gd name="T10" fmla="*/ 3 w 57"/>
                <a:gd name="T11" fmla="*/ 17 h 42"/>
                <a:gd name="T12" fmla="*/ 6 w 57"/>
                <a:gd name="T13" fmla="*/ 13 h 42"/>
                <a:gd name="T14" fmla="*/ 6 w 57"/>
                <a:gd name="T15" fmla="*/ 12 h 42"/>
                <a:gd name="T16" fmla="*/ 6 w 57"/>
                <a:gd name="T17" fmla="*/ 8 h 42"/>
                <a:gd name="T18" fmla="*/ 6 w 57"/>
                <a:gd name="T19" fmla="*/ 4 h 42"/>
                <a:gd name="T20" fmla="*/ 6 w 57"/>
                <a:gd name="T21" fmla="*/ 1 h 42"/>
                <a:gd name="T22" fmla="*/ 11 w 57"/>
                <a:gd name="T23" fmla="*/ 0 h 42"/>
                <a:gd name="T24" fmla="*/ 15 w 57"/>
                <a:gd name="T25" fmla="*/ 0 h 42"/>
                <a:gd name="T26" fmla="*/ 20 w 57"/>
                <a:gd name="T27" fmla="*/ 0 h 42"/>
                <a:gd name="T28" fmla="*/ 27 w 57"/>
                <a:gd name="T29" fmla="*/ 1 h 42"/>
                <a:gd name="T30" fmla="*/ 32 w 57"/>
                <a:gd name="T31" fmla="*/ 4 h 42"/>
                <a:gd name="T32" fmla="*/ 33 w 57"/>
                <a:gd name="T33" fmla="*/ 4 h 42"/>
                <a:gd name="T34" fmla="*/ 33 w 57"/>
                <a:gd name="T35" fmla="*/ 5 h 42"/>
                <a:gd name="T36" fmla="*/ 41 w 57"/>
                <a:gd name="T37" fmla="*/ 9 h 42"/>
                <a:gd name="T38" fmla="*/ 44 w 57"/>
                <a:gd name="T39" fmla="*/ 9 h 42"/>
                <a:gd name="T40" fmla="*/ 45 w 57"/>
                <a:gd name="T41" fmla="*/ 12 h 42"/>
                <a:gd name="T42" fmla="*/ 41 w 57"/>
                <a:gd name="T43" fmla="*/ 12 h 42"/>
                <a:gd name="T44" fmla="*/ 40 w 57"/>
                <a:gd name="T45" fmla="*/ 13 h 42"/>
                <a:gd name="T46" fmla="*/ 40 w 57"/>
                <a:gd name="T47" fmla="*/ 13 h 42"/>
                <a:gd name="T48" fmla="*/ 44 w 57"/>
                <a:gd name="T49" fmla="*/ 14 h 42"/>
                <a:gd name="T50" fmla="*/ 47 w 57"/>
                <a:gd name="T51" fmla="*/ 14 h 42"/>
                <a:gd name="T52" fmla="*/ 53 w 57"/>
                <a:gd name="T53" fmla="*/ 17 h 42"/>
                <a:gd name="T54" fmla="*/ 55 w 57"/>
                <a:gd name="T55" fmla="*/ 21 h 42"/>
                <a:gd name="T56" fmla="*/ 57 w 57"/>
                <a:gd name="T57" fmla="*/ 26 h 42"/>
                <a:gd name="T58" fmla="*/ 53 w 57"/>
                <a:gd name="T59" fmla="*/ 29 h 42"/>
                <a:gd name="T60" fmla="*/ 51 w 57"/>
                <a:gd name="T61" fmla="*/ 30 h 42"/>
                <a:gd name="T62" fmla="*/ 49 w 57"/>
                <a:gd name="T63" fmla="*/ 26 h 42"/>
                <a:gd name="T64" fmla="*/ 45 w 57"/>
                <a:gd name="T65" fmla="*/ 26 h 42"/>
                <a:gd name="T66" fmla="*/ 41 w 57"/>
                <a:gd name="T67" fmla="*/ 26 h 42"/>
                <a:gd name="T68" fmla="*/ 40 w 57"/>
                <a:gd name="T69" fmla="*/ 26 h 42"/>
                <a:gd name="T70" fmla="*/ 37 w 57"/>
                <a:gd name="T71" fmla="*/ 26 h 42"/>
                <a:gd name="T72" fmla="*/ 32 w 57"/>
                <a:gd name="T73" fmla="*/ 26 h 42"/>
                <a:gd name="T74" fmla="*/ 27 w 57"/>
                <a:gd name="T75" fmla="*/ 30 h 42"/>
                <a:gd name="T76" fmla="*/ 23 w 57"/>
                <a:gd name="T77" fmla="*/ 30 h 42"/>
                <a:gd name="T78" fmla="*/ 20 w 57"/>
                <a:gd name="T79" fmla="*/ 29 h 42"/>
                <a:gd name="T80" fmla="*/ 20 w 57"/>
                <a:gd name="T81" fmla="*/ 26 h 42"/>
                <a:gd name="T82" fmla="*/ 17 w 57"/>
                <a:gd name="T83" fmla="*/ 29 h 42"/>
                <a:gd name="T84" fmla="*/ 15 w 57"/>
                <a:gd name="T85" fmla="*/ 29 h 42"/>
                <a:gd name="T86" fmla="*/ 14 w 57"/>
                <a:gd name="T87" fmla="*/ 30 h 42"/>
                <a:gd name="T88" fmla="*/ 7 w 57"/>
                <a:gd name="T89" fmla="*/ 42 h 42"/>
                <a:gd name="T90" fmla="*/ 3 w 57"/>
                <a:gd name="T91" fmla="*/ 38 h 42"/>
                <a:gd name="T92" fmla="*/ 3 w 57"/>
                <a:gd name="T93" fmla="*/ 35 h 42"/>
                <a:gd name="T94" fmla="*/ 2 w 57"/>
                <a:gd name="T95" fmla="*/ 34 h 42"/>
                <a:gd name="T96" fmla="*/ 2 w 57"/>
                <a:gd name="T97" fmla="*/ 34 h 42"/>
                <a:gd name="T98" fmla="*/ 2 w 57"/>
                <a:gd name="T99" fmla="*/ 34 h 42"/>
                <a:gd name="T100" fmla="*/ 2 w 57"/>
                <a:gd name="T101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" h="42">
                  <a:moveTo>
                    <a:pt x="2" y="34"/>
                  </a:moveTo>
                  <a:lnTo>
                    <a:pt x="2" y="34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3" y="21"/>
                  </a:lnTo>
                  <a:lnTo>
                    <a:pt x="6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4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6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4" y="9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4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0" y="13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4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9" y="14"/>
                  </a:lnTo>
                  <a:lnTo>
                    <a:pt x="53" y="17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7" y="22"/>
                  </a:lnTo>
                  <a:lnTo>
                    <a:pt x="57" y="26"/>
                  </a:lnTo>
                  <a:lnTo>
                    <a:pt x="53" y="29"/>
                  </a:lnTo>
                  <a:lnTo>
                    <a:pt x="53" y="29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47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3" y="25"/>
                  </a:lnTo>
                  <a:lnTo>
                    <a:pt x="32" y="26"/>
                  </a:lnTo>
                  <a:lnTo>
                    <a:pt x="31" y="29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0" y="29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19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5" y="29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1" y="35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82" name="Freeform 7"/>
            <p:cNvSpPr>
              <a:spLocks noEditPoints="1"/>
            </p:cNvSpPr>
            <p:nvPr/>
          </p:nvSpPr>
          <p:spPr bwMode="auto">
            <a:xfrm>
              <a:off x="2030413" y="3203575"/>
              <a:ext cx="261938" cy="96838"/>
            </a:xfrm>
            <a:custGeom>
              <a:avLst/>
              <a:gdLst>
                <a:gd name="T0" fmla="*/ 155 w 165"/>
                <a:gd name="T1" fmla="*/ 47 h 61"/>
                <a:gd name="T2" fmla="*/ 139 w 165"/>
                <a:gd name="T3" fmla="*/ 46 h 61"/>
                <a:gd name="T4" fmla="*/ 143 w 165"/>
                <a:gd name="T5" fmla="*/ 42 h 61"/>
                <a:gd name="T6" fmla="*/ 141 w 165"/>
                <a:gd name="T7" fmla="*/ 38 h 61"/>
                <a:gd name="T8" fmla="*/ 131 w 165"/>
                <a:gd name="T9" fmla="*/ 35 h 61"/>
                <a:gd name="T10" fmla="*/ 126 w 165"/>
                <a:gd name="T11" fmla="*/ 35 h 61"/>
                <a:gd name="T12" fmla="*/ 125 w 165"/>
                <a:gd name="T13" fmla="*/ 33 h 61"/>
                <a:gd name="T14" fmla="*/ 118 w 165"/>
                <a:gd name="T15" fmla="*/ 33 h 61"/>
                <a:gd name="T16" fmla="*/ 121 w 165"/>
                <a:gd name="T17" fmla="*/ 29 h 61"/>
                <a:gd name="T18" fmla="*/ 117 w 165"/>
                <a:gd name="T19" fmla="*/ 26 h 61"/>
                <a:gd name="T20" fmla="*/ 112 w 165"/>
                <a:gd name="T21" fmla="*/ 22 h 61"/>
                <a:gd name="T22" fmla="*/ 108 w 165"/>
                <a:gd name="T23" fmla="*/ 21 h 61"/>
                <a:gd name="T24" fmla="*/ 100 w 165"/>
                <a:gd name="T25" fmla="*/ 17 h 61"/>
                <a:gd name="T26" fmla="*/ 86 w 165"/>
                <a:gd name="T27" fmla="*/ 13 h 61"/>
                <a:gd name="T28" fmla="*/ 82 w 165"/>
                <a:gd name="T29" fmla="*/ 5 h 61"/>
                <a:gd name="T30" fmla="*/ 73 w 165"/>
                <a:gd name="T31" fmla="*/ 5 h 61"/>
                <a:gd name="T32" fmla="*/ 64 w 165"/>
                <a:gd name="T33" fmla="*/ 2 h 61"/>
                <a:gd name="T34" fmla="*/ 56 w 165"/>
                <a:gd name="T35" fmla="*/ 4 h 61"/>
                <a:gd name="T36" fmla="*/ 46 w 165"/>
                <a:gd name="T37" fmla="*/ 2 h 61"/>
                <a:gd name="T38" fmla="*/ 27 w 165"/>
                <a:gd name="T39" fmla="*/ 5 h 61"/>
                <a:gd name="T40" fmla="*/ 11 w 165"/>
                <a:gd name="T41" fmla="*/ 15 h 61"/>
                <a:gd name="T42" fmla="*/ 11 w 165"/>
                <a:gd name="T43" fmla="*/ 22 h 61"/>
                <a:gd name="T44" fmla="*/ 0 w 165"/>
                <a:gd name="T45" fmla="*/ 25 h 61"/>
                <a:gd name="T46" fmla="*/ 7 w 165"/>
                <a:gd name="T47" fmla="*/ 26 h 61"/>
                <a:gd name="T48" fmla="*/ 16 w 165"/>
                <a:gd name="T49" fmla="*/ 18 h 61"/>
                <a:gd name="T50" fmla="*/ 25 w 165"/>
                <a:gd name="T51" fmla="*/ 17 h 61"/>
                <a:gd name="T52" fmla="*/ 42 w 165"/>
                <a:gd name="T53" fmla="*/ 9 h 61"/>
                <a:gd name="T54" fmla="*/ 50 w 165"/>
                <a:gd name="T55" fmla="*/ 15 h 61"/>
                <a:gd name="T56" fmla="*/ 48 w 165"/>
                <a:gd name="T57" fmla="*/ 17 h 61"/>
                <a:gd name="T58" fmla="*/ 56 w 165"/>
                <a:gd name="T59" fmla="*/ 18 h 61"/>
                <a:gd name="T60" fmla="*/ 61 w 165"/>
                <a:gd name="T61" fmla="*/ 21 h 61"/>
                <a:gd name="T62" fmla="*/ 70 w 165"/>
                <a:gd name="T63" fmla="*/ 18 h 61"/>
                <a:gd name="T64" fmla="*/ 74 w 165"/>
                <a:gd name="T65" fmla="*/ 26 h 61"/>
                <a:gd name="T66" fmla="*/ 84 w 165"/>
                <a:gd name="T67" fmla="*/ 30 h 61"/>
                <a:gd name="T68" fmla="*/ 96 w 165"/>
                <a:gd name="T69" fmla="*/ 30 h 61"/>
                <a:gd name="T70" fmla="*/ 100 w 165"/>
                <a:gd name="T71" fmla="*/ 38 h 61"/>
                <a:gd name="T72" fmla="*/ 108 w 165"/>
                <a:gd name="T73" fmla="*/ 46 h 61"/>
                <a:gd name="T74" fmla="*/ 117 w 165"/>
                <a:gd name="T75" fmla="*/ 46 h 61"/>
                <a:gd name="T76" fmla="*/ 118 w 165"/>
                <a:gd name="T77" fmla="*/ 51 h 61"/>
                <a:gd name="T78" fmla="*/ 109 w 165"/>
                <a:gd name="T79" fmla="*/ 59 h 61"/>
                <a:gd name="T80" fmla="*/ 134 w 165"/>
                <a:gd name="T81" fmla="*/ 59 h 61"/>
                <a:gd name="T82" fmla="*/ 149 w 165"/>
                <a:gd name="T83" fmla="*/ 59 h 61"/>
                <a:gd name="T84" fmla="*/ 165 w 165"/>
                <a:gd name="T85" fmla="*/ 55 h 61"/>
                <a:gd name="T86" fmla="*/ 162 w 165"/>
                <a:gd name="T87" fmla="*/ 53 h 61"/>
                <a:gd name="T88" fmla="*/ 162 w 165"/>
                <a:gd name="T89" fmla="*/ 53 h 61"/>
                <a:gd name="T90" fmla="*/ 29 w 165"/>
                <a:gd name="T91" fmla="*/ 25 h 61"/>
                <a:gd name="T92" fmla="*/ 27 w 165"/>
                <a:gd name="T93" fmla="*/ 30 h 61"/>
                <a:gd name="T94" fmla="*/ 29 w 165"/>
                <a:gd name="T95" fmla="*/ 33 h 61"/>
                <a:gd name="T96" fmla="*/ 37 w 165"/>
                <a:gd name="T97" fmla="*/ 30 h 61"/>
                <a:gd name="T98" fmla="*/ 33 w 165"/>
                <a:gd name="T99" fmla="*/ 25 h 61"/>
                <a:gd name="T100" fmla="*/ 33 w 165"/>
                <a:gd name="T101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5" h="61">
                  <a:moveTo>
                    <a:pt x="162" y="53"/>
                  </a:moveTo>
                  <a:lnTo>
                    <a:pt x="158" y="51"/>
                  </a:lnTo>
                  <a:lnTo>
                    <a:pt x="155" y="47"/>
                  </a:lnTo>
                  <a:lnTo>
                    <a:pt x="153" y="46"/>
                  </a:lnTo>
                  <a:lnTo>
                    <a:pt x="147" y="46"/>
                  </a:lnTo>
                  <a:lnTo>
                    <a:pt x="139" y="46"/>
                  </a:lnTo>
                  <a:lnTo>
                    <a:pt x="143" y="43"/>
                  </a:lnTo>
                  <a:lnTo>
                    <a:pt x="141" y="42"/>
                  </a:lnTo>
                  <a:lnTo>
                    <a:pt x="143" y="42"/>
                  </a:lnTo>
                  <a:lnTo>
                    <a:pt x="143" y="39"/>
                  </a:lnTo>
                  <a:lnTo>
                    <a:pt x="143" y="38"/>
                  </a:lnTo>
                  <a:lnTo>
                    <a:pt x="141" y="38"/>
                  </a:lnTo>
                  <a:lnTo>
                    <a:pt x="138" y="38"/>
                  </a:lnTo>
                  <a:lnTo>
                    <a:pt x="135" y="38"/>
                  </a:lnTo>
                  <a:lnTo>
                    <a:pt x="131" y="35"/>
                  </a:lnTo>
                  <a:lnTo>
                    <a:pt x="130" y="35"/>
                  </a:lnTo>
                  <a:lnTo>
                    <a:pt x="130" y="38"/>
                  </a:lnTo>
                  <a:lnTo>
                    <a:pt x="126" y="35"/>
                  </a:lnTo>
                  <a:lnTo>
                    <a:pt x="126" y="34"/>
                  </a:lnTo>
                  <a:lnTo>
                    <a:pt x="125" y="34"/>
                  </a:lnTo>
                  <a:lnTo>
                    <a:pt x="125" y="33"/>
                  </a:lnTo>
                  <a:lnTo>
                    <a:pt x="122" y="30"/>
                  </a:lnTo>
                  <a:lnTo>
                    <a:pt x="121" y="30"/>
                  </a:lnTo>
                  <a:lnTo>
                    <a:pt x="118" y="33"/>
                  </a:lnTo>
                  <a:lnTo>
                    <a:pt x="118" y="29"/>
                  </a:lnTo>
                  <a:lnTo>
                    <a:pt x="121" y="30"/>
                  </a:lnTo>
                  <a:lnTo>
                    <a:pt x="121" y="29"/>
                  </a:lnTo>
                  <a:lnTo>
                    <a:pt x="118" y="26"/>
                  </a:lnTo>
                  <a:lnTo>
                    <a:pt x="114" y="25"/>
                  </a:lnTo>
                  <a:lnTo>
                    <a:pt x="117" y="26"/>
                  </a:lnTo>
                  <a:lnTo>
                    <a:pt x="113" y="26"/>
                  </a:lnTo>
                  <a:lnTo>
                    <a:pt x="112" y="25"/>
                  </a:lnTo>
                  <a:lnTo>
                    <a:pt x="112" y="22"/>
                  </a:lnTo>
                  <a:lnTo>
                    <a:pt x="109" y="25"/>
                  </a:lnTo>
                  <a:lnTo>
                    <a:pt x="109" y="22"/>
                  </a:lnTo>
                  <a:lnTo>
                    <a:pt x="108" y="21"/>
                  </a:lnTo>
                  <a:lnTo>
                    <a:pt x="105" y="21"/>
                  </a:lnTo>
                  <a:lnTo>
                    <a:pt x="104" y="18"/>
                  </a:lnTo>
                  <a:lnTo>
                    <a:pt x="100" y="17"/>
                  </a:lnTo>
                  <a:lnTo>
                    <a:pt x="96" y="15"/>
                  </a:lnTo>
                  <a:lnTo>
                    <a:pt x="90" y="15"/>
                  </a:lnTo>
                  <a:lnTo>
                    <a:pt x="86" y="13"/>
                  </a:lnTo>
                  <a:lnTo>
                    <a:pt x="84" y="9"/>
                  </a:lnTo>
                  <a:lnTo>
                    <a:pt x="81" y="8"/>
                  </a:lnTo>
                  <a:lnTo>
                    <a:pt x="82" y="5"/>
                  </a:lnTo>
                  <a:lnTo>
                    <a:pt x="78" y="5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0" y="4"/>
                  </a:lnTo>
                  <a:lnTo>
                    <a:pt x="68" y="2"/>
                  </a:lnTo>
                  <a:lnTo>
                    <a:pt x="64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56" y="4"/>
                  </a:lnTo>
                  <a:lnTo>
                    <a:pt x="54" y="2"/>
                  </a:lnTo>
                  <a:lnTo>
                    <a:pt x="50" y="2"/>
                  </a:lnTo>
                  <a:lnTo>
                    <a:pt x="46" y="2"/>
                  </a:lnTo>
                  <a:lnTo>
                    <a:pt x="39" y="2"/>
                  </a:lnTo>
                  <a:lnTo>
                    <a:pt x="31" y="4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16" y="9"/>
                  </a:lnTo>
                  <a:lnTo>
                    <a:pt x="11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11" y="22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11" y="25"/>
                  </a:lnTo>
                  <a:lnTo>
                    <a:pt x="13" y="22"/>
                  </a:lnTo>
                  <a:lnTo>
                    <a:pt x="16" y="18"/>
                  </a:lnTo>
                  <a:lnTo>
                    <a:pt x="20" y="18"/>
                  </a:lnTo>
                  <a:lnTo>
                    <a:pt x="24" y="18"/>
                  </a:lnTo>
                  <a:lnTo>
                    <a:pt x="25" y="17"/>
                  </a:lnTo>
                  <a:lnTo>
                    <a:pt x="33" y="11"/>
                  </a:lnTo>
                  <a:lnTo>
                    <a:pt x="37" y="9"/>
                  </a:lnTo>
                  <a:lnTo>
                    <a:pt x="42" y="9"/>
                  </a:lnTo>
                  <a:lnTo>
                    <a:pt x="50" y="11"/>
                  </a:lnTo>
                  <a:lnTo>
                    <a:pt x="52" y="13"/>
                  </a:lnTo>
                  <a:lnTo>
                    <a:pt x="50" y="15"/>
                  </a:lnTo>
                  <a:lnTo>
                    <a:pt x="48" y="15"/>
                  </a:lnTo>
                  <a:lnTo>
                    <a:pt x="44" y="15"/>
                  </a:lnTo>
                  <a:lnTo>
                    <a:pt x="48" y="17"/>
                  </a:lnTo>
                  <a:lnTo>
                    <a:pt x="52" y="18"/>
                  </a:lnTo>
                  <a:lnTo>
                    <a:pt x="54" y="18"/>
                  </a:lnTo>
                  <a:lnTo>
                    <a:pt x="56" y="18"/>
                  </a:lnTo>
                  <a:lnTo>
                    <a:pt x="57" y="21"/>
                  </a:lnTo>
                  <a:lnTo>
                    <a:pt x="60" y="17"/>
                  </a:lnTo>
                  <a:lnTo>
                    <a:pt x="61" y="21"/>
                  </a:lnTo>
                  <a:lnTo>
                    <a:pt x="65" y="21"/>
                  </a:lnTo>
                  <a:lnTo>
                    <a:pt x="69" y="21"/>
                  </a:lnTo>
                  <a:lnTo>
                    <a:pt x="70" y="18"/>
                  </a:lnTo>
                  <a:lnTo>
                    <a:pt x="70" y="22"/>
                  </a:lnTo>
                  <a:lnTo>
                    <a:pt x="73" y="22"/>
                  </a:lnTo>
                  <a:lnTo>
                    <a:pt x="74" y="26"/>
                  </a:lnTo>
                  <a:lnTo>
                    <a:pt x="78" y="29"/>
                  </a:lnTo>
                  <a:lnTo>
                    <a:pt x="81" y="29"/>
                  </a:lnTo>
                  <a:lnTo>
                    <a:pt x="84" y="30"/>
                  </a:lnTo>
                  <a:lnTo>
                    <a:pt x="88" y="30"/>
                  </a:lnTo>
                  <a:lnTo>
                    <a:pt x="92" y="30"/>
                  </a:lnTo>
                  <a:lnTo>
                    <a:pt x="96" y="30"/>
                  </a:lnTo>
                  <a:lnTo>
                    <a:pt x="98" y="30"/>
                  </a:lnTo>
                  <a:lnTo>
                    <a:pt x="98" y="34"/>
                  </a:lnTo>
                  <a:lnTo>
                    <a:pt x="100" y="38"/>
                  </a:lnTo>
                  <a:lnTo>
                    <a:pt x="100" y="39"/>
                  </a:lnTo>
                  <a:lnTo>
                    <a:pt x="104" y="43"/>
                  </a:lnTo>
                  <a:lnTo>
                    <a:pt x="108" y="46"/>
                  </a:lnTo>
                  <a:lnTo>
                    <a:pt x="112" y="46"/>
                  </a:lnTo>
                  <a:lnTo>
                    <a:pt x="114" y="46"/>
                  </a:lnTo>
                  <a:lnTo>
                    <a:pt x="117" y="46"/>
                  </a:lnTo>
                  <a:lnTo>
                    <a:pt x="117" y="47"/>
                  </a:lnTo>
                  <a:lnTo>
                    <a:pt x="117" y="49"/>
                  </a:lnTo>
                  <a:lnTo>
                    <a:pt x="118" y="51"/>
                  </a:lnTo>
                  <a:lnTo>
                    <a:pt x="117" y="53"/>
                  </a:lnTo>
                  <a:lnTo>
                    <a:pt x="112" y="57"/>
                  </a:lnTo>
                  <a:lnTo>
                    <a:pt x="109" y="59"/>
                  </a:lnTo>
                  <a:lnTo>
                    <a:pt x="108" y="61"/>
                  </a:lnTo>
                  <a:lnTo>
                    <a:pt x="121" y="61"/>
                  </a:lnTo>
                  <a:lnTo>
                    <a:pt x="134" y="59"/>
                  </a:lnTo>
                  <a:lnTo>
                    <a:pt x="143" y="61"/>
                  </a:lnTo>
                  <a:lnTo>
                    <a:pt x="147" y="59"/>
                  </a:lnTo>
                  <a:lnTo>
                    <a:pt x="149" y="59"/>
                  </a:lnTo>
                  <a:lnTo>
                    <a:pt x="149" y="61"/>
                  </a:lnTo>
                  <a:lnTo>
                    <a:pt x="158" y="57"/>
                  </a:lnTo>
                  <a:lnTo>
                    <a:pt x="165" y="55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62" y="53"/>
                  </a:lnTo>
                  <a:close/>
                  <a:moveTo>
                    <a:pt x="33" y="25"/>
                  </a:moveTo>
                  <a:lnTo>
                    <a:pt x="29" y="25"/>
                  </a:lnTo>
                  <a:lnTo>
                    <a:pt x="27" y="26"/>
                  </a:lnTo>
                  <a:lnTo>
                    <a:pt x="29" y="30"/>
                  </a:lnTo>
                  <a:lnTo>
                    <a:pt x="27" y="30"/>
                  </a:lnTo>
                  <a:lnTo>
                    <a:pt x="25" y="30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3" y="33"/>
                  </a:lnTo>
                  <a:lnTo>
                    <a:pt x="35" y="30"/>
                  </a:lnTo>
                  <a:lnTo>
                    <a:pt x="37" y="30"/>
                  </a:lnTo>
                  <a:lnTo>
                    <a:pt x="35" y="26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83" name="Freeform 8"/>
            <p:cNvSpPr>
              <a:spLocks/>
            </p:cNvSpPr>
            <p:nvPr/>
          </p:nvSpPr>
          <p:spPr bwMode="auto">
            <a:xfrm>
              <a:off x="2276475" y="3300413"/>
              <a:ext cx="74613" cy="53975"/>
            </a:xfrm>
            <a:custGeom>
              <a:avLst/>
              <a:gdLst>
                <a:gd name="T0" fmla="*/ 7 w 47"/>
                <a:gd name="T1" fmla="*/ 22 h 34"/>
                <a:gd name="T2" fmla="*/ 15 w 47"/>
                <a:gd name="T3" fmla="*/ 22 h 34"/>
                <a:gd name="T4" fmla="*/ 14 w 47"/>
                <a:gd name="T5" fmla="*/ 25 h 34"/>
                <a:gd name="T6" fmla="*/ 16 w 47"/>
                <a:gd name="T7" fmla="*/ 25 h 34"/>
                <a:gd name="T8" fmla="*/ 24 w 47"/>
                <a:gd name="T9" fmla="*/ 26 h 34"/>
                <a:gd name="T10" fmla="*/ 28 w 47"/>
                <a:gd name="T11" fmla="*/ 26 h 34"/>
                <a:gd name="T12" fmla="*/ 30 w 47"/>
                <a:gd name="T13" fmla="*/ 25 h 34"/>
                <a:gd name="T14" fmla="*/ 34 w 47"/>
                <a:gd name="T15" fmla="*/ 22 h 34"/>
                <a:gd name="T16" fmla="*/ 34 w 47"/>
                <a:gd name="T17" fmla="*/ 21 h 34"/>
                <a:gd name="T18" fmla="*/ 30 w 47"/>
                <a:gd name="T19" fmla="*/ 17 h 34"/>
                <a:gd name="T20" fmla="*/ 28 w 47"/>
                <a:gd name="T21" fmla="*/ 13 h 34"/>
                <a:gd name="T22" fmla="*/ 28 w 47"/>
                <a:gd name="T23" fmla="*/ 5 h 34"/>
                <a:gd name="T24" fmla="*/ 24 w 47"/>
                <a:gd name="T25" fmla="*/ 4 h 34"/>
                <a:gd name="T26" fmla="*/ 19 w 47"/>
                <a:gd name="T27" fmla="*/ 4 h 34"/>
                <a:gd name="T28" fmla="*/ 20 w 47"/>
                <a:gd name="T29" fmla="*/ 1 h 34"/>
                <a:gd name="T30" fmla="*/ 28 w 47"/>
                <a:gd name="T31" fmla="*/ 0 h 34"/>
                <a:gd name="T32" fmla="*/ 36 w 47"/>
                <a:gd name="T33" fmla="*/ 1 h 34"/>
                <a:gd name="T34" fmla="*/ 46 w 47"/>
                <a:gd name="T35" fmla="*/ 4 h 34"/>
                <a:gd name="T36" fmla="*/ 47 w 47"/>
                <a:gd name="T37" fmla="*/ 5 h 34"/>
                <a:gd name="T38" fmla="*/ 46 w 47"/>
                <a:gd name="T39" fmla="*/ 12 h 34"/>
                <a:gd name="T40" fmla="*/ 46 w 47"/>
                <a:gd name="T41" fmla="*/ 13 h 34"/>
                <a:gd name="T42" fmla="*/ 43 w 47"/>
                <a:gd name="T43" fmla="*/ 17 h 34"/>
                <a:gd name="T44" fmla="*/ 43 w 47"/>
                <a:gd name="T45" fmla="*/ 17 h 34"/>
                <a:gd name="T46" fmla="*/ 46 w 47"/>
                <a:gd name="T47" fmla="*/ 18 h 34"/>
                <a:gd name="T48" fmla="*/ 40 w 47"/>
                <a:gd name="T49" fmla="*/ 22 h 34"/>
                <a:gd name="T50" fmla="*/ 43 w 47"/>
                <a:gd name="T51" fmla="*/ 29 h 34"/>
                <a:gd name="T52" fmla="*/ 42 w 47"/>
                <a:gd name="T53" fmla="*/ 34 h 34"/>
                <a:gd name="T54" fmla="*/ 40 w 47"/>
                <a:gd name="T55" fmla="*/ 30 h 34"/>
                <a:gd name="T56" fmla="*/ 28 w 47"/>
                <a:gd name="T57" fmla="*/ 30 h 34"/>
                <a:gd name="T58" fmla="*/ 24 w 47"/>
                <a:gd name="T59" fmla="*/ 30 h 34"/>
                <a:gd name="T60" fmla="*/ 14 w 47"/>
                <a:gd name="T61" fmla="*/ 29 h 34"/>
                <a:gd name="T62" fmla="*/ 11 w 47"/>
                <a:gd name="T63" fmla="*/ 31 h 34"/>
                <a:gd name="T64" fmla="*/ 7 w 47"/>
                <a:gd name="T65" fmla="*/ 31 h 34"/>
                <a:gd name="T66" fmla="*/ 2 w 47"/>
                <a:gd name="T67" fmla="*/ 29 h 34"/>
                <a:gd name="T68" fmla="*/ 2 w 47"/>
                <a:gd name="T69" fmla="*/ 25 h 34"/>
                <a:gd name="T70" fmla="*/ 7 w 47"/>
                <a:gd name="T71" fmla="*/ 22 h 34"/>
                <a:gd name="T72" fmla="*/ 7 w 47"/>
                <a:gd name="T73" fmla="*/ 22 h 34"/>
                <a:gd name="T74" fmla="*/ 7 w 47"/>
                <a:gd name="T75" fmla="*/ 22 h 34"/>
                <a:gd name="T76" fmla="*/ 7 w 47"/>
                <a:gd name="T77" fmla="*/ 2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" h="34">
                  <a:moveTo>
                    <a:pt x="7" y="22"/>
                  </a:moveTo>
                  <a:lnTo>
                    <a:pt x="7" y="22"/>
                  </a:lnTo>
                  <a:lnTo>
                    <a:pt x="11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4" y="25"/>
                  </a:lnTo>
                  <a:lnTo>
                    <a:pt x="15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8" y="26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2" y="25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1"/>
                  </a:lnTo>
                  <a:lnTo>
                    <a:pt x="32" y="18"/>
                  </a:lnTo>
                  <a:lnTo>
                    <a:pt x="30" y="17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8"/>
                  </a:lnTo>
                  <a:lnTo>
                    <a:pt x="28" y="5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42" y="1"/>
                  </a:lnTo>
                  <a:lnTo>
                    <a:pt x="46" y="4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6" y="9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3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3" y="29"/>
                  </a:lnTo>
                  <a:lnTo>
                    <a:pt x="43" y="30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0" y="30"/>
                  </a:lnTo>
                  <a:lnTo>
                    <a:pt x="36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4" y="30"/>
                  </a:lnTo>
                  <a:lnTo>
                    <a:pt x="19" y="30"/>
                  </a:lnTo>
                  <a:lnTo>
                    <a:pt x="14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0" y="31"/>
                  </a:lnTo>
                  <a:lnTo>
                    <a:pt x="7" y="31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26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84" name="Freeform 9"/>
            <p:cNvSpPr>
              <a:spLocks noEditPoints="1"/>
            </p:cNvSpPr>
            <p:nvPr/>
          </p:nvSpPr>
          <p:spPr bwMode="auto">
            <a:xfrm>
              <a:off x="2201863" y="3097213"/>
              <a:ext cx="131763" cy="173038"/>
            </a:xfrm>
            <a:custGeom>
              <a:avLst/>
              <a:gdLst>
                <a:gd name="T0" fmla="*/ 10 w 83"/>
                <a:gd name="T1" fmla="*/ 39 h 109"/>
                <a:gd name="T2" fmla="*/ 5 w 83"/>
                <a:gd name="T3" fmla="*/ 35 h 109"/>
                <a:gd name="T4" fmla="*/ 1 w 83"/>
                <a:gd name="T5" fmla="*/ 43 h 109"/>
                <a:gd name="T6" fmla="*/ 6 w 83"/>
                <a:gd name="T7" fmla="*/ 45 h 109"/>
                <a:gd name="T8" fmla="*/ 6 w 83"/>
                <a:gd name="T9" fmla="*/ 45 h 109"/>
                <a:gd name="T10" fmla="*/ 5 w 83"/>
                <a:gd name="T11" fmla="*/ 4 h 109"/>
                <a:gd name="T12" fmla="*/ 4 w 83"/>
                <a:gd name="T13" fmla="*/ 8 h 109"/>
                <a:gd name="T14" fmla="*/ 13 w 83"/>
                <a:gd name="T15" fmla="*/ 4 h 109"/>
                <a:gd name="T16" fmla="*/ 10 w 83"/>
                <a:gd name="T17" fmla="*/ 4 h 109"/>
                <a:gd name="T18" fmla="*/ 10 w 83"/>
                <a:gd name="T19" fmla="*/ 49 h 109"/>
                <a:gd name="T20" fmla="*/ 9 w 83"/>
                <a:gd name="T21" fmla="*/ 56 h 109"/>
                <a:gd name="T22" fmla="*/ 13 w 83"/>
                <a:gd name="T23" fmla="*/ 56 h 109"/>
                <a:gd name="T24" fmla="*/ 13 w 83"/>
                <a:gd name="T25" fmla="*/ 49 h 109"/>
                <a:gd name="T26" fmla="*/ 10 w 83"/>
                <a:gd name="T27" fmla="*/ 49 h 109"/>
                <a:gd name="T28" fmla="*/ 10 w 83"/>
                <a:gd name="T29" fmla="*/ 49 h 109"/>
                <a:gd name="T30" fmla="*/ 26 w 83"/>
                <a:gd name="T31" fmla="*/ 5 h 109"/>
                <a:gd name="T32" fmla="*/ 18 w 83"/>
                <a:gd name="T33" fmla="*/ 0 h 109"/>
                <a:gd name="T34" fmla="*/ 18 w 83"/>
                <a:gd name="T35" fmla="*/ 0 h 109"/>
                <a:gd name="T36" fmla="*/ 23 w 83"/>
                <a:gd name="T37" fmla="*/ 19 h 109"/>
                <a:gd name="T38" fmla="*/ 26 w 83"/>
                <a:gd name="T39" fmla="*/ 5 h 109"/>
                <a:gd name="T40" fmla="*/ 26 w 83"/>
                <a:gd name="T41" fmla="*/ 8 h 109"/>
                <a:gd name="T42" fmla="*/ 35 w 83"/>
                <a:gd name="T43" fmla="*/ 39 h 109"/>
                <a:gd name="T44" fmla="*/ 37 w 83"/>
                <a:gd name="T45" fmla="*/ 32 h 109"/>
                <a:gd name="T46" fmla="*/ 35 w 83"/>
                <a:gd name="T47" fmla="*/ 39 h 109"/>
                <a:gd name="T48" fmla="*/ 35 w 83"/>
                <a:gd name="T49" fmla="*/ 39 h 109"/>
                <a:gd name="T50" fmla="*/ 30 w 83"/>
                <a:gd name="T51" fmla="*/ 27 h 109"/>
                <a:gd name="T52" fmla="*/ 30 w 83"/>
                <a:gd name="T53" fmla="*/ 27 h 109"/>
                <a:gd name="T54" fmla="*/ 37 w 83"/>
                <a:gd name="T55" fmla="*/ 31 h 109"/>
                <a:gd name="T56" fmla="*/ 35 w 83"/>
                <a:gd name="T57" fmla="*/ 31 h 109"/>
                <a:gd name="T58" fmla="*/ 35 w 83"/>
                <a:gd name="T59" fmla="*/ 31 h 109"/>
                <a:gd name="T60" fmla="*/ 47 w 83"/>
                <a:gd name="T61" fmla="*/ 45 h 109"/>
                <a:gd name="T62" fmla="*/ 47 w 83"/>
                <a:gd name="T63" fmla="*/ 45 h 109"/>
                <a:gd name="T64" fmla="*/ 49 w 83"/>
                <a:gd name="T65" fmla="*/ 63 h 109"/>
                <a:gd name="T66" fmla="*/ 49 w 83"/>
                <a:gd name="T67" fmla="*/ 65 h 109"/>
                <a:gd name="T68" fmla="*/ 49 w 83"/>
                <a:gd name="T69" fmla="*/ 65 h 109"/>
                <a:gd name="T70" fmla="*/ 49 w 83"/>
                <a:gd name="T71" fmla="*/ 71 h 109"/>
                <a:gd name="T72" fmla="*/ 49 w 83"/>
                <a:gd name="T73" fmla="*/ 69 h 109"/>
                <a:gd name="T74" fmla="*/ 49 w 83"/>
                <a:gd name="T75" fmla="*/ 69 h 109"/>
                <a:gd name="T76" fmla="*/ 54 w 83"/>
                <a:gd name="T77" fmla="*/ 57 h 109"/>
                <a:gd name="T78" fmla="*/ 54 w 83"/>
                <a:gd name="T79" fmla="*/ 59 h 109"/>
                <a:gd name="T80" fmla="*/ 54 w 83"/>
                <a:gd name="T81" fmla="*/ 59 h 109"/>
                <a:gd name="T82" fmla="*/ 66 w 83"/>
                <a:gd name="T83" fmla="*/ 78 h 109"/>
                <a:gd name="T84" fmla="*/ 67 w 83"/>
                <a:gd name="T85" fmla="*/ 80 h 109"/>
                <a:gd name="T86" fmla="*/ 67 w 83"/>
                <a:gd name="T87" fmla="*/ 80 h 109"/>
                <a:gd name="T88" fmla="*/ 61 w 83"/>
                <a:gd name="T89" fmla="*/ 53 h 109"/>
                <a:gd name="T90" fmla="*/ 61 w 83"/>
                <a:gd name="T91" fmla="*/ 52 h 109"/>
                <a:gd name="T92" fmla="*/ 61 w 83"/>
                <a:gd name="T93" fmla="*/ 52 h 109"/>
                <a:gd name="T94" fmla="*/ 66 w 83"/>
                <a:gd name="T95" fmla="*/ 106 h 109"/>
                <a:gd name="T96" fmla="*/ 75 w 83"/>
                <a:gd name="T97" fmla="*/ 105 h 109"/>
                <a:gd name="T98" fmla="*/ 74 w 83"/>
                <a:gd name="T99" fmla="*/ 105 h 109"/>
                <a:gd name="T100" fmla="*/ 74 w 83"/>
                <a:gd name="T101" fmla="*/ 105 h 109"/>
                <a:gd name="T102" fmla="*/ 79 w 83"/>
                <a:gd name="T103" fmla="*/ 84 h 109"/>
                <a:gd name="T104" fmla="*/ 81 w 83"/>
                <a:gd name="T105" fmla="*/ 82 h 109"/>
                <a:gd name="T106" fmla="*/ 81 w 83"/>
                <a:gd name="T107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" h="109">
                  <a:moveTo>
                    <a:pt x="6" y="45"/>
                  </a:moveTo>
                  <a:lnTo>
                    <a:pt x="10" y="44"/>
                  </a:lnTo>
                  <a:lnTo>
                    <a:pt x="10" y="43"/>
                  </a:lnTo>
                  <a:lnTo>
                    <a:pt x="10" y="39"/>
                  </a:lnTo>
                  <a:lnTo>
                    <a:pt x="9" y="35"/>
                  </a:lnTo>
                  <a:lnTo>
                    <a:pt x="9" y="32"/>
                  </a:lnTo>
                  <a:lnTo>
                    <a:pt x="5" y="31"/>
                  </a:lnTo>
                  <a:lnTo>
                    <a:pt x="5" y="35"/>
                  </a:lnTo>
                  <a:lnTo>
                    <a:pt x="5" y="39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1" y="43"/>
                  </a:lnTo>
                  <a:lnTo>
                    <a:pt x="4" y="44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6" y="45"/>
                  </a:lnTo>
                  <a:close/>
                  <a:moveTo>
                    <a:pt x="10" y="4"/>
                  </a:moveTo>
                  <a:lnTo>
                    <a:pt x="5" y="4"/>
                  </a:lnTo>
                  <a:lnTo>
                    <a:pt x="4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4" y="8"/>
                  </a:lnTo>
                  <a:lnTo>
                    <a:pt x="10" y="5"/>
                  </a:lnTo>
                  <a:lnTo>
                    <a:pt x="14" y="4"/>
                  </a:lnTo>
                  <a:lnTo>
                    <a:pt x="17" y="1"/>
                  </a:lnTo>
                  <a:lnTo>
                    <a:pt x="13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  <a:moveTo>
                    <a:pt x="10" y="49"/>
                  </a:moveTo>
                  <a:lnTo>
                    <a:pt x="10" y="48"/>
                  </a:lnTo>
                  <a:lnTo>
                    <a:pt x="6" y="52"/>
                  </a:lnTo>
                  <a:lnTo>
                    <a:pt x="9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3" y="56"/>
                  </a:lnTo>
                  <a:lnTo>
                    <a:pt x="12" y="56"/>
                  </a:lnTo>
                  <a:lnTo>
                    <a:pt x="13" y="53"/>
                  </a:lnTo>
                  <a:lnTo>
                    <a:pt x="13" y="52"/>
                  </a:lnTo>
                  <a:lnTo>
                    <a:pt x="13" y="49"/>
                  </a:lnTo>
                  <a:lnTo>
                    <a:pt x="10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close/>
                  <a:moveTo>
                    <a:pt x="18" y="0"/>
                  </a:moveTo>
                  <a:lnTo>
                    <a:pt x="19" y="1"/>
                  </a:lnTo>
                  <a:lnTo>
                    <a:pt x="23" y="5"/>
                  </a:lnTo>
                  <a:lnTo>
                    <a:pt x="26" y="5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26" y="8"/>
                  </a:moveTo>
                  <a:lnTo>
                    <a:pt x="23" y="12"/>
                  </a:lnTo>
                  <a:lnTo>
                    <a:pt x="19" y="17"/>
                  </a:lnTo>
                  <a:lnTo>
                    <a:pt x="23" y="19"/>
                  </a:lnTo>
                  <a:lnTo>
                    <a:pt x="23" y="15"/>
                  </a:lnTo>
                  <a:lnTo>
                    <a:pt x="26" y="12"/>
                  </a:lnTo>
                  <a:lnTo>
                    <a:pt x="27" y="9"/>
                  </a:lnTo>
                  <a:lnTo>
                    <a:pt x="26" y="5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close/>
                  <a:moveTo>
                    <a:pt x="35" y="39"/>
                  </a:moveTo>
                  <a:lnTo>
                    <a:pt x="35" y="40"/>
                  </a:lnTo>
                  <a:lnTo>
                    <a:pt x="37" y="36"/>
                  </a:lnTo>
                  <a:lnTo>
                    <a:pt x="37" y="35"/>
                  </a:lnTo>
                  <a:lnTo>
                    <a:pt x="37" y="32"/>
                  </a:lnTo>
                  <a:lnTo>
                    <a:pt x="35" y="36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5" y="39"/>
                  </a:lnTo>
                  <a:close/>
                  <a:moveTo>
                    <a:pt x="30" y="27"/>
                  </a:moveTo>
                  <a:lnTo>
                    <a:pt x="31" y="27"/>
                  </a:lnTo>
                  <a:lnTo>
                    <a:pt x="30" y="25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30" y="27"/>
                  </a:lnTo>
                  <a:close/>
                  <a:moveTo>
                    <a:pt x="35" y="31"/>
                  </a:moveTo>
                  <a:lnTo>
                    <a:pt x="37" y="31"/>
                  </a:lnTo>
                  <a:lnTo>
                    <a:pt x="33" y="28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5" y="31"/>
                  </a:lnTo>
                  <a:close/>
                  <a:moveTo>
                    <a:pt x="47" y="45"/>
                  </a:moveTo>
                  <a:lnTo>
                    <a:pt x="43" y="40"/>
                  </a:lnTo>
                  <a:lnTo>
                    <a:pt x="47" y="48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5"/>
                  </a:lnTo>
                  <a:close/>
                  <a:moveTo>
                    <a:pt x="49" y="65"/>
                  </a:moveTo>
                  <a:lnTo>
                    <a:pt x="49" y="63"/>
                  </a:lnTo>
                  <a:lnTo>
                    <a:pt x="47" y="59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49" y="65"/>
                  </a:lnTo>
                  <a:close/>
                  <a:moveTo>
                    <a:pt x="49" y="69"/>
                  </a:moveTo>
                  <a:lnTo>
                    <a:pt x="49" y="67"/>
                  </a:lnTo>
                  <a:lnTo>
                    <a:pt x="47" y="67"/>
                  </a:lnTo>
                  <a:lnTo>
                    <a:pt x="49" y="71"/>
                  </a:lnTo>
                  <a:lnTo>
                    <a:pt x="53" y="72"/>
                  </a:lnTo>
                  <a:lnTo>
                    <a:pt x="53" y="71"/>
                  </a:lnTo>
                  <a:lnTo>
                    <a:pt x="50" y="71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close/>
                  <a:moveTo>
                    <a:pt x="54" y="59"/>
                  </a:moveTo>
                  <a:lnTo>
                    <a:pt x="54" y="57"/>
                  </a:lnTo>
                  <a:lnTo>
                    <a:pt x="53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close/>
                  <a:moveTo>
                    <a:pt x="67" y="80"/>
                  </a:moveTo>
                  <a:lnTo>
                    <a:pt x="67" y="78"/>
                  </a:lnTo>
                  <a:lnTo>
                    <a:pt x="66" y="76"/>
                  </a:lnTo>
                  <a:lnTo>
                    <a:pt x="66" y="78"/>
                  </a:lnTo>
                  <a:lnTo>
                    <a:pt x="66" y="80"/>
                  </a:lnTo>
                  <a:lnTo>
                    <a:pt x="61" y="85"/>
                  </a:lnTo>
                  <a:lnTo>
                    <a:pt x="66" y="82"/>
                  </a:lnTo>
                  <a:lnTo>
                    <a:pt x="67" y="80"/>
                  </a:lnTo>
                  <a:lnTo>
                    <a:pt x="67" y="80"/>
                  </a:lnTo>
                  <a:lnTo>
                    <a:pt x="67" y="80"/>
                  </a:lnTo>
                  <a:lnTo>
                    <a:pt x="67" y="80"/>
                  </a:lnTo>
                  <a:lnTo>
                    <a:pt x="67" y="80"/>
                  </a:lnTo>
                  <a:lnTo>
                    <a:pt x="67" y="80"/>
                  </a:lnTo>
                  <a:lnTo>
                    <a:pt x="67" y="80"/>
                  </a:lnTo>
                  <a:close/>
                  <a:moveTo>
                    <a:pt x="61" y="52"/>
                  </a:moveTo>
                  <a:lnTo>
                    <a:pt x="61" y="53"/>
                  </a:lnTo>
                  <a:lnTo>
                    <a:pt x="62" y="52"/>
                  </a:lnTo>
                  <a:lnTo>
                    <a:pt x="61" y="52"/>
                  </a:lnTo>
                  <a:lnTo>
                    <a:pt x="61" y="52"/>
                  </a:lnTo>
                  <a:lnTo>
                    <a:pt x="61" y="52"/>
                  </a:lnTo>
                  <a:lnTo>
                    <a:pt x="61" y="52"/>
                  </a:lnTo>
                  <a:lnTo>
                    <a:pt x="61" y="52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74" y="105"/>
                  </a:moveTo>
                  <a:lnTo>
                    <a:pt x="70" y="102"/>
                  </a:lnTo>
                  <a:lnTo>
                    <a:pt x="66" y="105"/>
                  </a:lnTo>
                  <a:lnTo>
                    <a:pt x="66" y="106"/>
                  </a:lnTo>
                  <a:lnTo>
                    <a:pt x="66" y="109"/>
                  </a:lnTo>
                  <a:lnTo>
                    <a:pt x="70" y="109"/>
                  </a:lnTo>
                  <a:lnTo>
                    <a:pt x="75" y="106"/>
                  </a:lnTo>
                  <a:lnTo>
                    <a:pt x="75" y="105"/>
                  </a:lnTo>
                  <a:lnTo>
                    <a:pt x="77" y="101"/>
                  </a:lnTo>
                  <a:lnTo>
                    <a:pt x="75" y="102"/>
                  </a:lnTo>
                  <a:lnTo>
                    <a:pt x="74" y="105"/>
                  </a:lnTo>
                  <a:lnTo>
                    <a:pt x="74" y="105"/>
                  </a:lnTo>
                  <a:lnTo>
                    <a:pt x="74" y="105"/>
                  </a:lnTo>
                  <a:lnTo>
                    <a:pt x="74" y="105"/>
                  </a:lnTo>
                  <a:lnTo>
                    <a:pt x="74" y="105"/>
                  </a:lnTo>
                  <a:lnTo>
                    <a:pt x="74" y="105"/>
                  </a:lnTo>
                  <a:lnTo>
                    <a:pt x="74" y="105"/>
                  </a:lnTo>
                  <a:close/>
                  <a:moveTo>
                    <a:pt x="81" y="82"/>
                  </a:moveTo>
                  <a:lnTo>
                    <a:pt x="79" y="82"/>
                  </a:lnTo>
                  <a:lnTo>
                    <a:pt x="79" y="84"/>
                  </a:lnTo>
                  <a:lnTo>
                    <a:pt x="83" y="84"/>
                  </a:lnTo>
                  <a:lnTo>
                    <a:pt x="83" y="82"/>
                  </a:lnTo>
                  <a:lnTo>
                    <a:pt x="81" y="82"/>
                  </a:lnTo>
                  <a:lnTo>
                    <a:pt x="81" y="82"/>
                  </a:lnTo>
                  <a:lnTo>
                    <a:pt x="81" y="82"/>
                  </a:lnTo>
                  <a:lnTo>
                    <a:pt x="81" y="82"/>
                  </a:lnTo>
                  <a:lnTo>
                    <a:pt x="81" y="82"/>
                  </a:lnTo>
                  <a:lnTo>
                    <a:pt x="81" y="82"/>
                  </a:lnTo>
                  <a:lnTo>
                    <a:pt x="81" y="8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85" name="Freeform 10"/>
            <p:cNvSpPr>
              <a:spLocks/>
            </p:cNvSpPr>
            <p:nvPr/>
          </p:nvSpPr>
          <p:spPr bwMode="auto">
            <a:xfrm>
              <a:off x="2179638" y="3340100"/>
              <a:ext cx="50800" cy="22225"/>
            </a:xfrm>
            <a:custGeom>
              <a:avLst/>
              <a:gdLst>
                <a:gd name="T0" fmla="*/ 0 w 32"/>
                <a:gd name="T1" fmla="*/ 4 h 14"/>
                <a:gd name="T2" fmla="*/ 0 w 32"/>
                <a:gd name="T3" fmla="*/ 4 h 14"/>
                <a:gd name="T4" fmla="*/ 4 w 32"/>
                <a:gd name="T5" fmla="*/ 1 h 14"/>
                <a:gd name="T6" fmla="*/ 7 w 32"/>
                <a:gd name="T7" fmla="*/ 0 h 14"/>
                <a:gd name="T8" fmla="*/ 18 w 32"/>
                <a:gd name="T9" fmla="*/ 1 h 14"/>
                <a:gd name="T10" fmla="*/ 18 w 32"/>
                <a:gd name="T11" fmla="*/ 1 h 14"/>
                <a:gd name="T12" fmla="*/ 27 w 32"/>
                <a:gd name="T13" fmla="*/ 5 h 14"/>
                <a:gd name="T14" fmla="*/ 27 w 32"/>
                <a:gd name="T15" fmla="*/ 5 h 14"/>
                <a:gd name="T16" fmla="*/ 31 w 32"/>
                <a:gd name="T17" fmla="*/ 6 h 14"/>
                <a:gd name="T18" fmla="*/ 32 w 32"/>
                <a:gd name="T19" fmla="*/ 10 h 14"/>
                <a:gd name="T20" fmla="*/ 32 w 32"/>
                <a:gd name="T21" fmla="*/ 10 h 14"/>
                <a:gd name="T22" fmla="*/ 28 w 32"/>
                <a:gd name="T23" fmla="*/ 10 h 14"/>
                <a:gd name="T24" fmla="*/ 28 w 32"/>
                <a:gd name="T25" fmla="*/ 10 h 14"/>
                <a:gd name="T26" fmla="*/ 27 w 32"/>
                <a:gd name="T27" fmla="*/ 10 h 14"/>
                <a:gd name="T28" fmla="*/ 24 w 32"/>
                <a:gd name="T29" fmla="*/ 10 h 14"/>
                <a:gd name="T30" fmla="*/ 24 w 32"/>
                <a:gd name="T31" fmla="*/ 10 h 14"/>
                <a:gd name="T32" fmla="*/ 24 w 32"/>
                <a:gd name="T33" fmla="*/ 9 h 14"/>
                <a:gd name="T34" fmla="*/ 23 w 32"/>
                <a:gd name="T35" fmla="*/ 9 h 14"/>
                <a:gd name="T36" fmla="*/ 23 w 32"/>
                <a:gd name="T37" fmla="*/ 9 h 14"/>
                <a:gd name="T38" fmla="*/ 20 w 32"/>
                <a:gd name="T39" fmla="*/ 10 h 14"/>
                <a:gd name="T40" fmla="*/ 20 w 32"/>
                <a:gd name="T41" fmla="*/ 10 h 14"/>
                <a:gd name="T42" fmla="*/ 18 w 32"/>
                <a:gd name="T43" fmla="*/ 10 h 14"/>
                <a:gd name="T44" fmla="*/ 18 w 32"/>
                <a:gd name="T45" fmla="*/ 13 h 14"/>
                <a:gd name="T46" fmla="*/ 18 w 32"/>
                <a:gd name="T47" fmla="*/ 14 h 14"/>
                <a:gd name="T48" fmla="*/ 18 w 32"/>
                <a:gd name="T49" fmla="*/ 14 h 14"/>
                <a:gd name="T50" fmla="*/ 15 w 32"/>
                <a:gd name="T51" fmla="*/ 13 h 14"/>
                <a:gd name="T52" fmla="*/ 14 w 32"/>
                <a:gd name="T53" fmla="*/ 13 h 14"/>
                <a:gd name="T54" fmla="*/ 14 w 32"/>
                <a:gd name="T55" fmla="*/ 13 h 14"/>
                <a:gd name="T56" fmla="*/ 10 w 32"/>
                <a:gd name="T57" fmla="*/ 10 h 14"/>
                <a:gd name="T58" fmla="*/ 7 w 32"/>
                <a:gd name="T59" fmla="*/ 10 h 14"/>
                <a:gd name="T60" fmla="*/ 7 w 32"/>
                <a:gd name="T61" fmla="*/ 10 h 14"/>
                <a:gd name="T62" fmla="*/ 6 w 32"/>
                <a:gd name="T63" fmla="*/ 6 h 14"/>
                <a:gd name="T64" fmla="*/ 6 w 32"/>
                <a:gd name="T65" fmla="*/ 6 h 14"/>
                <a:gd name="T66" fmla="*/ 2 w 32"/>
                <a:gd name="T67" fmla="*/ 5 h 14"/>
                <a:gd name="T68" fmla="*/ 0 w 32"/>
                <a:gd name="T69" fmla="*/ 4 h 14"/>
                <a:gd name="T70" fmla="*/ 0 w 32"/>
                <a:gd name="T71" fmla="*/ 4 h 14"/>
                <a:gd name="T72" fmla="*/ 0 w 32"/>
                <a:gd name="T73" fmla="*/ 4 h 14"/>
                <a:gd name="T74" fmla="*/ 0 w 32"/>
                <a:gd name="T75" fmla="*/ 4 h 14"/>
                <a:gd name="T76" fmla="*/ 0 w 32"/>
                <a:gd name="T77" fmla="*/ 4 h 14"/>
                <a:gd name="T78" fmla="*/ 0 w 32"/>
                <a:gd name="T79" fmla="*/ 4 h 14"/>
                <a:gd name="T80" fmla="*/ 0 w 32"/>
                <a:gd name="T81" fmla="*/ 4 h 14"/>
                <a:gd name="T82" fmla="*/ 0 w 32"/>
                <a:gd name="T8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14">
                  <a:moveTo>
                    <a:pt x="0" y="4"/>
                  </a:moveTo>
                  <a:lnTo>
                    <a:pt x="0" y="4"/>
                  </a:lnTo>
                  <a:lnTo>
                    <a:pt x="4" y="1"/>
                  </a:lnTo>
                  <a:lnTo>
                    <a:pt x="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31" y="6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8" y="13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6" y="6"/>
                  </a:lnTo>
                  <a:lnTo>
                    <a:pt x="6" y="6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86" name="Freeform 11"/>
            <p:cNvSpPr>
              <a:spLocks/>
            </p:cNvSpPr>
            <p:nvPr/>
          </p:nvSpPr>
          <p:spPr bwMode="auto">
            <a:xfrm>
              <a:off x="2459038" y="3340100"/>
              <a:ext cx="38100" cy="15875"/>
            </a:xfrm>
            <a:custGeom>
              <a:avLst/>
              <a:gdLst>
                <a:gd name="T0" fmla="*/ 18 w 24"/>
                <a:gd name="T1" fmla="*/ 9 h 10"/>
                <a:gd name="T2" fmla="*/ 18 w 24"/>
                <a:gd name="T3" fmla="*/ 9 h 10"/>
                <a:gd name="T4" fmla="*/ 10 w 24"/>
                <a:gd name="T5" fmla="*/ 10 h 10"/>
                <a:gd name="T6" fmla="*/ 2 w 24"/>
                <a:gd name="T7" fmla="*/ 9 h 10"/>
                <a:gd name="T8" fmla="*/ 2 w 24"/>
                <a:gd name="T9" fmla="*/ 9 h 10"/>
                <a:gd name="T10" fmla="*/ 1 w 24"/>
                <a:gd name="T11" fmla="*/ 9 h 10"/>
                <a:gd name="T12" fmla="*/ 0 w 24"/>
                <a:gd name="T13" fmla="*/ 9 h 10"/>
                <a:gd name="T14" fmla="*/ 0 w 24"/>
                <a:gd name="T15" fmla="*/ 6 h 10"/>
                <a:gd name="T16" fmla="*/ 0 w 24"/>
                <a:gd name="T17" fmla="*/ 6 h 10"/>
                <a:gd name="T18" fmla="*/ 1 w 24"/>
                <a:gd name="T19" fmla="*/ 5 h 10"/>
                <a:gd name="T20" fmla="*/ 1 w 24"/>
                <a:gd name="T21" fmla="*/ 5 h 10"/>
                <a:gd name="T22" fmla="*/ 0 w 24"/>
                <a:gd name="T23" fmla="*/ 4 h 10"/>
                <a:gd name="T24" fmla="*/ 0 w 24"/>
                <a:gd name="T25" fmla="*/ 1 h 10"/>
                <a:gd name="T26" fmla="*/ 0 w 24"/>
                <a:gd name="T27" fmla="*/ 1 h 10"/>
                <a:gd name="T28" fmla="*/ 0 w 24"/>
                <a:gd name="T29" fmla="*/ 1 h 10"/>
                <a:gd name="T30" fmla="*/ 1 w 24"/>
                <a:gd name="T31" fmla="*/ 0 h 10"/>
                <a:gd name="T32" fmla="*/ 9 w 24"/>
                <a:gd name="T33" fmla="*/ 0 h 10"/>
                <a:gd name="T34" fmla="*/ 18 w 24"/>
                <a:gd name="T35" fmla="*/ 1 h 10"/>
                <a:gd name="T36" fmla="*/ 18 w 24"/>
                <a:gd name="T37" fmla="*/ 1 h 10"/>
                <a:gd name="T38" fmla="*/ 22 w 24"/>
                <a:gd name="T39" fmla="*/ 1 h 10"/>
                <a:gd name="T40" fmla="*/ 24 w 24"/>
                <a:gd name="T41" fmla="*/ 1 h 10"/>
                <a:gd name="T42" fmla="*/ 24 w 24"/>
                <a:gd name="T43" fmla="*/ 4 h 10"/>
                <a:gd name="T44" fmla="*/ 24 w 24"/>
                <a:gd name="T45" fmla="*/ 4 h 10"/>
                <a:gd name="T46" fmla="*/ 22 w 24"/>
                <a:gd name="T47" fmla="*/ 6 h 10"/>
                <a:gd name="T48" fmla="*/ 18 w 24"/>
                <a:gd name="T49" fmla="*/ 9 h 10"/>
                <a:gd name="T50" fmla="*/ 18 w 24"/>
                <a:gd name="T51" fmla="*/ 9 h 10"/>
                <a:gd name="T52" fmla="*/ 18 w 24"/>
                <a:gd name="T53" fmla="*/ 9 h 10"/>
                <a:gd name="T54" fmla="*/ 18 w 24"/>
                <a:gd name="T55" fmla="*/ 9 h 10"/>
                <a:gd name="T56" fmla="*/ 18 w 24"/>
                <a:gd name="T57" fmla="*/ 9 h 10"/>
                <a:gd name="T58" fmla="*/ 18 w 24"/>
                <a:gd name="T59" fmla="*/ 9 h 10"/>
                <a:gd name="T60" fmla="*/ 18 w 24"/>
                <a:gd name="T61" fmla="*/ 9 h 10"/>
                <a:gd name="T62" fmla="*/ 18 w 24"/>
                <a:gd name="T6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" h="10">
                  <a:moveTo>
                    <a:pt x="18" y="9"/>
                  </a:moveTo>
                  <a:lnTo>
                    <a:pt x="18" y="9"/>
                  </a:lnTo>
                  <a:lnTo>
                    <a:pt x="10" y="10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9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87" name="Freeform 12"/>
            <p:cNvSpPr>
              <a:spLocks/>
            </p:cNvSpPr>
            <p:nvPr/>
          </p:nvSpPr>
          <p:spPr bwMode="auto">
            <a:xfrm>
              <a:off x="1897063" y="3340100"/>
              <a:ext cx="38100" cy="76200"/>
            </a:xfrm>
            <a:custGeom>
              <a:avLst/>
              <a:gdLst>
                <a:gd name="T0" fmla="*/ 14 w 24"/>
                <a:gd name="T1" fmla="*/ 4 h 48"/>
                <a:gd name="T2" fmla="*/ 10 w 24"/>
                <a:gd name="T3" fmla="*/ 10 h 48"/>
                <a:gd name="T4" fmla="*/ 8 w 24"/>
                <a:gd name="T5" fmla="*/ 9 h 48"/>
                <a:gd name="T6" fmla="*/ 8 w 24"/>
                <a:gd name="T7" fmla="*/ 10 h 48"/>
                <a:gd name="T8" fmla="*/ 7 w 24"/>
                <a:gd name="T9" fmla="*/ 14 h 48"/>
                <a:gd name="T10" fmla="*/ 6 w 24"/>
                <a:gd name="T11" fmla="*/ 17 h 48"/>
                <a:gd name="T12" fmla="*/ 4 w 24"/>
                <a:gd name="T13" fmla="*/ 24 h 48"/>
                <a:gd name="T14" fmla="*/ 0 w 24"/>
                <a:gd name="T15" fmla="*/ 48 h 48"/>
                <a:gd name="T16" fmla="*/ 4 w 24"/>
                <a:gd name="T17" fmla="*/ 48 h 48"/>
                <a:gd name="T18" fmla="*/ 7 w 24"/>
                <a:gd name="T19" fmla="*/ 45 h 48"/>
                <a:gd name="T20" fmla="*/ 10 w 24"/>
                <a:gd name="T21" fmla="*/ 41 h 48"/>
                <a:gd name="T22" fmla="*/ 14 w 24"/>
                <a:gd name="T23" fmla="*/ 37 h 48"/>
                <a:gd name="T24" fmla="*/ 16 w 24"/>
                <a:gd name="T25" fmla="*/ 33 h 48"/>
                <a:gd name="T26" fmla="*/ 16 w 24"/>
                <a:gd name="T27" fmla="*/ 36 h 48"/>
                <a:gd name="T28" fmla="*/ 18 w 24"/>
                <a:gd name="T29" fmla="*/ 30 h 48"/>
                <a:gd name="T30" fmla="*/ 18 w 24"/>
                <a:gd name="T31" fmla="*/ 24 h 48"/>
                <a:gd name="T32" fmla="*/ 20 w 24"/>
                <a:gd name="T33" fmla="*/ 14 h 48"/>
                <a:gd name="T34" fmla="*/ 22 w 24"/>
                <a:gd name="T35" fmla="*/ 6 h 48"/>
                <a:gd name="T36" fmla="*/ 24 w 24"/>
                <a:gd name="T37" fmla="*/ 4 h 48"/>
                <a:gd name="T38" fmla="*/ 22 w 24"/>
                <a:gd name="T39" fmla="*/ 4 h 48"/>
                <a:gd name="T40" fmla="*/ 20 w 24"/>
                <a:gd name="T41" fmla="*/ 4 h 48"/>
                <a:gd name="T42" fmla="*/ 22 w 24"/>
                <a:gd name="T43" fmla="*/ 0 h 48"/>
                <a:gd name="T44" fmla="*/ 18 w 24"/>
                <a:gd name="T45" fmla="*/ 1 h 48"/>
                <a:gd name="T46" fmla="*/ 14 w 24"/>
                <a:gd name="T47" fmla="*/ 4 h 48"/>
                <a:gd name="T48" fmla="*/ 14 w 24"/>
                <a:gd name="T49" fmla="*/ 4 h 48"/>
                <a:gd name="T50" fmla="*/ 14 w 24"/>
                <a:gd name="T51" fmla="*/ 4 h 48"/>
                <a:gd name="T52" fmla="*/ 14 w 24"/>
                <a:gd name="T53" fmla="*/ 4 h 48"/>
                <a:gd name="T54" fmla="*/ 14 w 24"/>
                <a:gd name="T55" fmla="*/ 4 h 48"/>
                <a:gd name="T56" fmla="*/ 14 w 24"/>
                <a:gd name="T57" fmla="*/ 4 h 48"/>
                <a:gd name="T58" fmla="*/ 14 w 24"/>
                <a:gd name="T5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48">
                  <a:moveTo>
                    <a:pt x="14" y="4"/>
                  </a:moveTo>
                  <a:lnTo>
                    <a:pt x="10" y="10"/>
                  </a:lnTo>
                  <a:lnTo>
                    <a:pt x="8" y="9"/>
                  </a:lnTo>
                  <a:lnTo>
                    <a:pt x="8" y="10"/>
                  </a:lnTo>
                  <a:lnTo>
                    <a:pt x="7" y="14"/>
                  </a:lnTo>
                  <a:lnTo>
                    <a:pt x="6" y="17"/>
                  </a:lnTo>
                  <a:lnTo>
                    <a:pt x="4" y="24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7" y="45"/>
                  </a:lnTo>
                  <a:lnTo>
                    <a:pt x="10" y="41"/>
                  </a:lnTo>
                  <a:lnTo>
                    <a:pt x="14" y="37"/>
                  </a:lnTo>
                  <a:lnTo>
                    <a:pt x="16" y="33"/>
                  </a:lnTo>
                  <a:lnTo>
                    <a:pt x="16" y="36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20" y="14"/>
                  </a:lnTo>
                  <a:lnTo>
                    <a:pt x="22" y="6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88" name="Freeform 13"/>
            <p:cNvSpPr>
              <a:spLocks/>
            </p:cNvSpPr>
            <p:nvPr/>
          </p:nvSpPr>
          <p:spPr bwMode="auto">
            <a:xfrm>
              <a:off x="1868488" y="3457575"/>
              <a:ext cx="60325" cy="36513"/>
            </a:xfrm>
            <a:custGeom>
              <a:avLst/>
              <a:gdLst>
                <a:gd name="T0" fmla="*/ 38 w 38"/>
                <a:gd name="T1" fmla="*/ 9 h 23"/>
                <a:gd name="T2" fmla="*/ 36 w 38"/>
                <a:gd name="T3" fmla="*/ 9 h 23"/>
                <a:gd name="T4" fmla="*/ 34 w 38"/>
                <a:gd name="T5" fmla="*/ 9 h 23"/>
                <a:gd name="T6" fmla="*/ 32 w 38"/>
                <a:gd name="T7" fmla="*/ 9 h 23"/>
                <a:gd name="T8" fmla="*/ 32 w 38"/>
                <a:gd name="T9" fmla="*/ 7 h 23"/>
                <a:gd name="T10" fmla="*/ 26 w 38"/>
                <a:gd name="T11" fmla="*/ 9 h 23"/>
                <a:gd name="T12" fmla="*/ 25 w 38"/>
                <a:gd name="T13" fmla="*/ 7 h 23"/>
                <a:gd name="T14" fmla="*/ 22 w 38"/>
                <a:gd name="T15" fmla="*/ 4 h 23"/>
                <a:gd name="T16" fmla="*/ 21 w 38"/>
                <a:gd name="T17" fmla="*/ 3 h 23"/>
                <a:gd name="T18" fmla="*/ 13 w 38"/>
                <a:gd name="T19" fmla="*/ 0 h 23"/>
                <a:gd name="T20" fmla="*/ 12 w 38"/>
                <a:gd name="T21" fmla="*/ 0 h 23"/>
                <a:gd name="T22" fmla="*/ 9 w 38"/>
                <a:gd name="T23" fmla="*/ 1 h 23"/>
                <a:gd name="T24" fmla="*/ 9 w 38"/>
                <a:gd name="T25" fmla="*/ 3 h 23"/>
                <a:gd name="T26" fmla="*/ 5 w 38"/>
                <a:gd name="T27" fmla="*/ 7 h 23"/>
                <a:gd name="T28" fmla="*/ 4 w 38"/>
                <a:gd name="T29" fmla="*/ 7 h 23"/>
                <a:gd name="T30" fmla="*/ 1 w 38"/>
                <a:gd name="T31" fmla="*/ 9 h 23"/>
                <a:gd name="T32" fmla="*/ 0 w 38"/>
                <a:gd name="T33" fmla="*/ 9 h 23"/>
                <a:gd name="T34" fmla="*/ 0 w 38"/>
                <a:gd name="T35" fmla="*/ 13 h 23"/>
                <a:gd name="T36" fmla="*/ 4 w 38"/>
                <a:gd name="T37" fmla="*/ 16 h 23"/>
                <a:gd name="T38" fmla="*/ 8 w 38"/>
                <a:gd name="T39" fmla="*/ 16 h 23"/>
                <a:gd name="T40" fmla="*/ 12 w 38"/>
                <a:gd name="T41" fmla="*/ 16 h 23"/>
                <a:gd name="T42" fmla="*/ 18 w 38"/>
                <a:gd name="T43" fmla="*/ 20 h 23"/>
                <a:gd name="T44" fmla="*/ 22 w 38"/>
                <a:gd name="T45" fmla="*/ 20 h 23"/>
                <a:gd name="T46" fmla="*/ 25 w 38"/>
                <a:gd name="T47" fmla="*/ 20 h 23"/>
                <a:gd name="T48" fmla="*/ 26 w 38"/>
                <a:gd name="T49" fmla="*/ 23 h 23"/>
                <a:gd name="T50" fmla="*/ 30 w 38"/>
                <a:gd name="T51" fmla="*/ 23 h 23"/>
                <a:gd name="T52" fmla="*/ 32 w 38"/>
                <a:gd name="T53" fmla="*/ 23 h 23"/>
                <a:gd name="T54" fmla="*/ 34 w 38"/>
                <a:gd name="T55" fmla="*/ 23 h 23"/>
                <a:gd name="T56" fmla="*/ 36 w 38"/>
                <a:gd name="T57" fmla="*/ 20 h 23"/>
                <a:gd name="T58" fmla="*/ 36 w 38"/>
                <a:gd name="T59" fmla="*/ 19 h 23"/>
                <a:gd name="T60" fmla="*/ 36 w 38"/>
                <a:gd name="T61" fmla="*/ 16 h 23"/>
                <a:gd name="T62" fmla="*/ 36 w 38"/>
                <a:gd name="T63" fmla="*/ 16 h 23"/>
                <a:gd name="T64" fmla="*/ 38 w 38"/>
                <a:gd name="T65" fmla="*/ 15 h 23"/>
                <a:gd name="T66" fmla="*/ 38 w 38"/>
                <a:gd name="T67" fmla="*/ 11 h 23"/>
                <a:gd name="T68" fmla="*/ 38 w 38"/>
                <a:gd name="T69" fmla="*/ 9 h 23"/>
                <a:gd name="T70" fmla="*/ 38 w 38"/>
                <a:gd name="T71" fmla="*/ 9 h 23"/>
                <a:gd name="T72" fmla="*/ 38 w 38"/>
                <a:gd name="T73" fmla="*/ 9 h 23"/>
                <a:gd name="T74" fmla="*/ 38 w 38"/>
                <a:gd name="T75" fmla="*/ 9 h 23"/>
                <a:gd name="T76" fmla="*/ 38 w 38"/>
                <a:gd name="T77" fmla="*/ 9 h 23"/>
                <a:gd name="T78" fmla="*/ 38 w 38"/>
                <a:gd name="T79" fmla="*/ 9 h 23"/>
                <a:gd name="T80" fmla="*/ 38 w 38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8" h="23">
                  <a:moveTo>
                    <a:pt x="38" y="9"/>
                  </a:moveTo>
                  <a:lnTo>
                    <a:pt x="36" y="9"/>
                  </a:lnTo>
                  <a:lnTo>
                    <a:pt x="34" y="9"/>
                  </a:lnTo>
                  <a:lnTo>
                    <a:pt x="32" y="9"/>
                  </a:lnTo>
                  <a:lnTo>
                    <a:pt x="32" y="7"/>
                  </a:lnTo>
                  <a:lnTo>
                    <a:pt x="26" y="9"/>
                  </a:lnTo>
                  <a:lnTo>
                    <a:pt x="25" y="7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9" y="3"/>
                  </a:lnTo>
                  <a:lnTo>
                    <a:pt x="5" y="7"/>
                  </a:lnTo>
                  <a:lnTo>
                    <a:pt x="4" y="7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13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8" y="20"/>
                  </a:lnTo>
                  <a:lnTo>
                    <a:pt x="22" y="20"/>
                  </a:lnTo>
                  <a:lnTo>
                    <a:pt x="25" y="20"/>
                  </a:lnTo>
                  <a:lnTo>
                    <a:pt x="26" y="23"/>
                  </a:lnTo>
                  <a:lnTo>
                    <a:pt x="30" y="23"/>
                  </a:lnTo>
                  <a:lnTo>
                    <a:pt x="32" y="23"/>
                  </a:lnTo>
                  <a:lnTo>
                    <a:pt x="34" y="23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5"/>
                  </a:lnTo>
                  <a:lnTo>
                    <a:pt x="38" y="11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89" name="Freeform 14"/>
            <p:cNvSpPr>
              <a:spLocks noEditPoints="1"/>
            </p:cNvSpPr>
            <p:nvPr/>
          </p:nvSpPr>
          <p:spPr bwMode="auto">
            <a:xfrm>
              <a:off x="1889125" y="3398838"/>
              <a:ext cx="158750" cy="101600"/>
            </a:xfrm>
            <a:custGeom>
              <a:avLst/>
              <a:gdLst>
                <a:gd name="T0" fmla="*/ 48 w 100"/>
                <a:gd name="T1" fmla="*/ 3 h 64"/>
                <a:gd name="T2" fmla="*/ 49 w 100"/>
                <a:gd name="T3" fmla="*/ 0 h 64"/>
                <a:gd name="T4" fmla="*/ 49 w 100"/>
                <a:gd name="T5" fmla="*/ 0 h 64"/>
                <a:gd name="T6" fmla="*/ 49 w 100"/>
                <a:gd name="T7" fmla="*/ 0 h 64"/>
                <a:gd name="T8" fmla="*/ 49 w 100"/>
                <a:gd name="T9" fmla="*/ 0 h 64"/>
                <a:gd name="T10" fmla="*/ 97 w 100"/>
                <a:gd name="T11" fmla="*/ 24 h 64"/>
                <a:gd name="T12" fmla="*/ 96 w 100"/>
                <a:gd name="T13" fmla="*/ 24 h 64"/>
                <a:gd name="T14" fmla="*/ 93 w 100"/>
                <a:gd name="T15" fmla="*/ 21 h 64"/>
                <a:gd name="T16" fmla="*/ 89 w 100"/>
                <a:gd name="T17" fmla="*/ 20 h 64"/>
                <a:gd name="T18" fmla="*/ 88 w 100"/>
                <a:gd name="T19" fmla="*/ 21 h 64"/>
                <a:gd name="T20" fmla="*/ 84 w 100"/>
                <a:gd name="T21" fmla="*/ 16 h 64"/>
                <a:gd name="T22" fmla="*/ 92 w 100"/>
                <a:gd name="T23" fmla="*/ 20 h 64"/>
                <a:gd name="T24" fmla="*/ 84 w 100"/>
                <a:gd name="T25" fmla="*/ 12 h 64"/>
                <a:gd name="T26" fmla="*/ 76 w 100"/>
                <a:gd name="T27" fmla="*/ 11 h 64"/>
                <a:gd name="T28" fmla="*/ 73 w 100"/>
                <a:gd name="T29" fmla="*/ 11 h 64"/>
                <a:gd name="T30" fmla="*/ 61 w 100"/>
                <a:gd name="T31" fmla="*/ 8 h 64"/>
                <a:gd name="T32" fmla="*/ 57 w 100"/>
                <a:gd name="T33" fmla="*/ 11 h 64"/>
                <a:gd name="T34" fmla="*/ 48 w 100"/>
                <a:gd name="T35" fmla="*/ 12 h 64"/>
                <a:gd name="T36" fmla="*/ 36 w 100"/>
                <a:gd name="T37" fmla="*/ 12 h 64"/>
                <a:gd name="T38" fmla="*/ 29 w 100"/>
                <a:gd name="T39" fmla="*/ 11 h 64"/>
                <a:gd name="T40" fmla="*/ 23 w 100"/>
                <a:gd name="T41" fmla="*/ 12 h 64"/>
                <a:gd name="T42" fmla="*/ 19 w 100"/>
                <a:gd name="T43" fmla="*/ 13 h 64"/>
                <a:gd name="T44" fmla="*/ 12 w 100"/>
                <a:gd name="T45" fmla="*/ 21 h 64"/>
                <a:gd name="T46" fmla="*/ 4 w 100"/>
                <a:gd name="T47" fmla="*/ 25 h 64"/>
                <a:gd name="T48" fmla="*/ 4 w 100"/>
                <a:gd name="T49" fmla="*/ 31 h 64"/>
                <a:gd name="T50" fmla="*/ 0 w 100"/>
                <a:gd name="T51" fmla="*/ 37 h 64"/>
                <a:gd name="T52" fmla="*/ 9 w 100"/>
                <a:gd name="T53" fmla="*/ 41 h 64"/>
                <a:gd name="T54" fmla="*/ 13 w 100"/>
                <a:gd name="T55" fmla="*/ 46 h 64"/>
                <a:gd name="T56" fmla="*/ 19 w 100"/>
                <a:gd name="T57" fmla="*/ 46 h 64"/>
                <a:gd name="T58" fmla="*/ 23 w 100"/>
                <a:gd name="T59" fmla="*/ 46 h 64"/>
                <a:gd name="T60" fmla="*/ 25 w 100"/>
                <a:gd name="T61" fmla="*/ 48 h 64"/>
                <a:gd name="T62" fmla="*/ 25 w 100"/>
                <a:gd name="T63" fmla="*/ 53 h 64"/>
                <a:gd name="T64" fmla="*/ 29 w 100"/>
                <a:gd name="T65" fmla="*/ 56 h 64"/>
                <a:gd name="T66" fmla="*/ 29 w 100"/>
                <a:gd name="T67" fmla="*/ 60 h 64"/>
                <a:gd name="T68" fmla="*/ 31 w 100"/>
                <a:gd name="T69" fmla="*/ 64 h 64"/>
                <a:gd name="T70" fmla="*/ 36 w 100"/>
                <a:gd name="T71" fmla="*/ 60 h 64"/>
                <a:gd name="T72" fmla="*/ 39 w 100"/>
                <a:gd name="T73" fmla="*/ 57 h 64"/>
                <a:gd name="T74" fmla="*/ 40 w 100"/>
                <a:gd name="T75" fmla="*/ 52 h 64"/>
                <a:gd name="T76" fmla="*/ 43 w 100"/>
                <a:gd name="T77" fmla="*/ 48 h 64"/>
                <a:gd name="T78" fmla="*/ 48 w 100"/>
                <a:gd name="T79" fmla="*/ 48 h 64"/>
                <a:gd name="T80" fmla="*/ 52 w 100"/>
                <a:gd name="T81" fmla="*/ 44 h 64"/>
                <a:gd name="T82" fmla="*/ 57 w 100"/>
                <a:gd name="T83" fmla="*/ 44 h 64"/>
                <a:gd name="T84" fmla="*/ 65 w 100"/>
                <a:gd name="T85" fmla="*/ 38 h 64"/>
                <a:gd name="T86" fmla="*/ 66 w 100"/>
                <a:gd name="T87" fmla="*/ 34 h 64"/>
                <a:gd name="T88" fmla="*/ 70 w 100"/>
                <a:gd name="T89" fmla="*/ 29 h 64"/>
                <a:gd name="T90" fmla="*/ 74 w 100"/>
                <a:gd name="T91" fmla="*/ 29 h 64"/>
                <a:gd name="T92" fmla="*/ 78 w 100"/>
                <a:gd name="T93" fmla="*/ 33 h 64"/>
                <a:gd name="T94" fmla="*/ 92 w 100"/>
                <a:gd name="T95" fmla="*/ 29 h 64"/>
                <a:gd name="T96" fmla="*/ 97 w 100"/>
                <a:gd name="T97" fmla="*/ 27 h 64"/>
                <a:gd name="T98" fmla="*/ 97 w 100"/>
                <a:gd name="T99" fmla="*/ 25 h 64"/>
                <a:gd name="T100" fmla="*/ 97 w 100"/>
                <a:gd name="T101" fmla="*/ 25 h 64"/>
                <a:gd name="T102" fmla="*/ 97 w 100"/>
                <a:gd name="T103" fmla="*/ 25 h 64"/>
                <a:gd name="T104" fmla="*/ 97 w 100"/>
                <a:gd name="T105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0" h="64">
                  <a:moveTo>
                    <a:pt x="49" y="0"/>
                  </a:moveTo>
                  <a:lnTo>
                    <a:pt x="48" y="3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97" y="25"/>
                  </a:moveTo>
                  <a:lnTo>
                    <a:pt x="97" y="24"/>
                  </a:lnTo>
                  <a:lnTo>
                    <a:pt x="96" y="21"/>
                  </a:lnTo>
                  <a:lnTo>
                    <a:pt x="96" y="24"/>
                  </a:lnTo>
                  <a:lnTo>
                    <a:pt x="93" y="24"/>
                  </a:lnTo>
                  <a:lnTo>
                    <a:pt x="93" y="21"/>
                  </a:lnTo>
                  <a:lnTo>
                    <a:pt x="92" y="21"/>
                  </a:lnTo>
                  <a:lnTo>
                    <a:pt x="89" y="20"/>
                  </a:lnTo>
                  <a:lnTo>
                    <a:pt x="88" y="20"/>
                  </a:lnTo>
                  <a:lnTo>
                    <a:pt x="88" y="21"/>
                  </a:lnTo>
                  <a:lnTo>
                    <a:pt x="86" y="20"/>
                  </a:lnTo>
                  <a:lnTo>
                    <a:pt x="84" y="16"/>
                  </a:lnTo>
                  <a:lnTo>
                    <a:pt x="88" y="17"/>
                  </a:lnTo>
                  <a:lnTo>
                    <a:pt x="92" y="20"/>
                  </a:lnTo>
                  <a:lnTo>
                    <a:pt x="88" y="16"/>
                  </a:lnTo>
                  <a:lnTo>
                    <a:pt x="84" y="12"/>
                  </a:lnTo>
                  <a:lnTo>
                    <a:pt x="80" y="12"/>
                  </a:lnTo>
                  <a:lnTo>
                    <a:pt x="76" y="11"/>
                  </a:lnTo>
                  <a:lnTo>
                    <a:pt x="74" y="8"/>
                  </a:lnTo>
                  <a:lnTo>
                    <a:pt x="73" y="11"/>
                  </a:lnTo>
                  <a:lnTo>
                    <a:pt x="66" y="11"/>
                  </a:lnTo>
                  <a:lnTo>
                    <a:pt x="61" y="8"/>
                  </a:lnTo>
                  <a:lnTo>
                    <a:pt x="57" y="8"/>
                  </a:lnTo>
                  <a:lnTo>
                    <a:pt x="57" y="11"/>
                  </a:lnTo>
                  <a:lnTo>
                    <a:pt x="52" y="12"/>
                  </a:lnTo>
                  <a:lnTo>
                    <a:pt x="48" y="12"/>
                  </a:lnTo>
                  <a:lnTo>
                    <a:pt x="43" y="12"/>
                  </a:lnTo>
                  <a:lnTo>
                    <a:pt x="36" y="12"/>
                  </a:lnTo>
                  <a:lnTo>
                    <a:pt x="31" y="11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19" y="13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5" y="24"/>
                  </a:lnTo>
                  <a:lnTo>
                    <a:pt x="4" y="25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8" y="40"/>
                  </a:lnTo>
                  <a:lnTo>
                    <a:pt x="9" y="41"/>
                  </a:lnTo>
                  <a:lnTo>
                    <a:pt x="12" y="44"/>
                  </a:lnTo>
                  <a:lnTo>
                    <a:pt x="13" y="46"/>
                  </a:lnTo>
                  <a:lnTo>
                    <a:pt x="19" y="44"/>
                  </a:lnTo>
                  <a:lnTo>
                    <a:pt x="19" y="46"/>
                  </a:lnTo>
                  <a:lnTo>
                    <a:pt x="21" y="46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5" y="48"/>
                  </a:lnTo>
                  <a:lnTo>
                    <a:pt x="25" y="52"/>
                  </a:lnTo>
                  <a:lnTo>
                    <a:pt x="25" y="53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29" y="60"/>
                  </a:lnTo>
                  <a:lnTo>
                    <a:pt x="31" y="61"/>
                  </a:lnTo>
                  <a:lnTo>
                    <a:pt x="31" y="64"/>
                  </a:lnTo>
                  <a:lnTo>
                    <a:pt x="35" y="61"/>
                  </a:lnTo>
                  <a:lnTo>
                    <a:pt x="36" y="60"/>
                  </a:lnTo>
                  <a:lnTo>
                    <a:pt x="36" y="57"/>
                  </a:lnTo>
                  <a:lnTo>
                    <a:pt x="39" y="57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48"/>
                  </a:lnTo>
                  <a:lnTo>
                    <a:pt x="43" y="48"/>
                  </a:lnTo>
                  <a:lnTo>
                    <a:pt x="45" y="48"/>
                  </a:lnTo>
                  <a:lnTo>
                    <a:pt x="48" y="48"/>
                  </a:lnTo>
                  <a:lnTo>
                    <a:pt x="48" y="46"/>
                  </a:lnTo>
                  <a:lnTo>
                    <a:pt x="52" y="44"/>
                  </a:lnTo>
                  <a:lnTo>
                    <a:pt x="57" y="48"/>
                  </a:lnTo>
                  <a:lnTo>
                    <a:pt x="57" y="44"/>
                  </a:lnTo>
                  <a:lnTo>
                    <a:pt x="58" y="42"/>
                  </a:lnTo>
                  <a:lnTo>
                    <a:pt x="65" y="38"/>
                  </a:lnTo>
                  <a:lnTo>
                    <a:pt x="66" y="38"/>
                  </a:lnTo>
                  <a:lnTo>
                    <a:pt x="66" y="34"/>
                  </a:lnTo>
                  <a:lnTo>
                    <a:pt x="69" y="33"/>
                  </a:lnTo>
                  <a:lnTo>
                    <a:pt x="70" y="29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6" y="31"/>
                  </a:lnTo>
                  <a:lnTo>
                    <a:pt x="78" y="33"/>
                  </a:lnTo>
                  <a:lnTo>
                    <a:pt x="82" y="31"/>
                  </a:lnTo>
                  <a:lnTo>
                    <a:pt x="92" y="29"/>
                  </a:lnTo>
                  <a:lnTo>
                    <a:pt x="96" y="27"/>
                  </a:lnTo>
                  <a:lnTo>
                    <a:pt x="97" y="27"/>
                  </a:lnTo>
                  <a:lnTo>
                    <a:pt x="100" y="27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7" y="2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90" name="Freeform 15"/>
            <p:cNvSpPr>
              <a:spLocks/>
            </p:cNvSpPr>
            <p:nvPr/>
          </p:nvSpPr>
          <p:spPr bwMode="auto">
            <a:xfrm>
              <a:off x="1928813" y="3441700"/>
              <a:ext cx="119063" cy="122238"/>
            </a:xfrm>
            <a:custGeom>
              <a:avLst/>
              <a:gdLst>
                <a:gd name="T0" fmla="*/ 31 w 75"/>
                <a:gd name="T1" fmla="*/ 69 h 77"/>
                <a:gd name="T2" fmla="*/ 24 w 75"/>
                <a:gd name="T3" fmla="*/ 59 h 77"/>
                <a:gd name="T4" fmla="*/ 27 w 75"/>
                <a:gd name="T5" fmla="*/ 54 h 77"/>
                <a:gd name="T6" fmla="*/ 28 w 75"/>
                <a:gd name="T7" fmla="*/ 51 h 77"/>
                <a:gd name="T8" fmla="*/ 36 w 75"/>
                <a:gd name="T9" fmla="*/ 59 h 77"/>
                <a:gd name="T10" fmla="*/ 41 w 75"/>
                <a:gd name="T11" fmla="*/ 69 h 77"/>
                <a:gd name="T12" fmla="*/ 37 w 75"/>
                <a:gd name="T13" fmla="*/ 70 h 77"/>
                <a:gd name="T14" fmla="*/ 36 w 75"/>
                <a:gd name="T15" fmla="*/ 70 h 77"/>
                <a:gd name="T16" fmla="*/ 44 w 75"/>
                <a:gd name="T17" fmla="*/ 70 h 77"/>
                <a:gd name="T18" fmla="*/ 48 w 75"/>
                <a:gd name="T19" fmla="*/ 73 h 77"/>
                <a:gd name="T20" fmla="*/ 49 w 75"/>
                <a:gd name="T21" fmla="*/ 74 h 77"/>
                <a:gd name="T22" fmla="*/ 53 w 75"/>
                <a:gd name="T23" fmla="*/ 77 h 77"/>
                <a:gd name="T24" fmla="*/ 57 w 75"/>
                <a:gd name="T25" fmla="*/ 77 h 77"/>
                <a:gd name="T26" fmla="*/ 59 w 75"/>
                <a:gd name="T27" fmla="*/ 74 h 77"/>
                <a:gd name="T28" fmla="*/ 57 w 75"/>
                <a:gd name="T29" fmla="*/ 69 h 77"/>
                <a:gd name="T30" fmla="*/ 59 w 75"/>
                <a:gd name="T31" fmla="*/ 61 h 77"/>
                <a:gd name="T32" fmla="*/ 61 w 75"/>
                <a:gd name="T33" fmla="*/ 57 h 77"/>
                <a:gd name="T34" fmla="*/ 61 w 75"/>
                <a:gd name="T35" fmla="*/ 51 h 77"/>
                <a:gd name="T36" fmla="*/ 61 w 75"/>
                <a:gd name="T37" fmla="*/ 46 h 77"/>
                <a:gd name="T38" fmla="*/ 63 w 75"/>
                <a:gd name="T39" fmla="*/ 42 h 77"/>
                <a:gd name="T40" fmla="*/ 67 w 75"/>
                <a:gd name="T41" fmla="*/ 30 h 77"/>
                <a:gd name="T42" fmla="*/ 71 w 75"/>
                <a:gd name="T43" fmla="*/ 17 h 77"/>
                <a:gd name="T44" fmla="*/ 72 w 75"/>
                <a:gd name="T45" fmla="*/ 10 h 77"/>
                <a:gd name="T46" fmla="*/ 71 w 75"/>
                <a:gd name="T47" fmla="*/ 4 h 77"/>
                <a:gd name="T48" fmla="*/ 72 w 75"/>
                <a:gd name="T49" fmla="*/ 2 h 77"/>
                <a:gd name="T50" fmla="*/ 75 w 75"/>
                <a:gd name="T51" fmla="*/ 0 h 77"/>
                <a:gd name="T52" fmla="*/ 71 w 75"/>
                <a:gd name="T53" fmla="*/ 0 h 77"/>
                <a:gd name="T54" fmla="*/ 57 w 75"/>
                <a:gd name="T55" fmla="*/ 4 h 77"/>
                <a:gd name="T56" fmla="*/ 51 w 75"/>
                <a:gd name="T57" fmla="*/ 4 h 77"/>
                <a:gd name="T58" fmla="*/ 48 w 75"/>
                <a:gd name="T59" fmla="*/ 2 h 77"/>
                <a:gd name="T60" fmla="*/ 44 w 75"/>
                <a:gd name="T61" fmla="*/ 6 h 77"/>
                <a:gd name="T62" fmla="*/ 41 w 75"/>
                <a:gd name="T63" fmla="*/ 11 h 77"/>
                <a:gd name="T64" fmla="*/ 33 w 75"/>
                <a:gd name="T65" fmla="*/ 15 h 77"/>
                <a:gd name="T66" fmla="*/ 32 w 75"/>
                <a:gd name="T67" fmla="*/ 21 h 77"/>
                <a:gd name="T68" fmla="*/ 23 w 75"/>
                <a:gd name="T69" fmla="*/ 19 h 77"/>
                <a:gd name="T70" fmla="*/ 20 w 75"/>
                <a:gd name="T71" fmla="*/ 21 h 77"/>
                <a:gd name="T72" fmla="*/ 15 w 75"/>
                <a:gd name="T73" fmla="*/ 21 h 77"/>
                <a:gd name="T74" fmla="*/ 15 w 75"/>
                <a:gd name="T75" fmla="*/ 29 h 77"/>
                <a:gd name="T76" fmla="*/ 11 w 75"/>
                <a:gd name="T77" fmla="*/ 30 h 77"/>
                <a:gd name="T78" fmla="*/ 10 w 75"/>
                <a:gd name="T79" fmla="*/ 34 h 77"/>
                <a:gd name="T80" fmla="*/ 4 w 75"/>
                <a:gd name="T81" fmla="*/ 37 h 77"/>
                <a:gd name="T82" fmla="*/ 0 w 75"/>
                <a:gd name="T83" fmla="*/ 38 h 77"/>
                <a:gd name="T84" fmla="*/ 7 w 75"/>
                <a:gd name="T85" fmla="*/ 46 h 77"/>
                <a:gd name="T86" fmla="*/ 19 w 75"/>
                <a:gd name="T87" fmla="*/ 61 h 77"/>
                <a:gd name="T88" fmla="*/ 27 w 75"/>
                <a:gd name="T89" fmla="*/ 69 h 77"/>
                <a:gd name="T90" fmla="*/ 28 w 75"/>
                <a:gd name="T91" fmla="*/ 70 h 77"/>
                <a:gd name="T92" fmla="*/ 28 w 75"/>
                <a:gd name="T93" fmla="*/ 69 h 77"/>
                <a:gd name="T94" fmla="*/ 28 w 75"/>
                <a:gd name="T95" fmla="*/ 69 h 77"/>
                <a:gd name="T96" fmla="*/ 28 w 75"/>
                <a:gd name="T97" fmla="*/ 6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5" h="77">
                  <a:moveTo>
                    <a:pt x="28" y="69"/>
                  </a:moveTo>
                  <a:lnTo>
                    <a:pt x="31" y="69"/>
                  </a:lnTo>
                  <a:lnTo>
                    <a:pt x="27" y="63"/>
                  </a:lnTo>
                  <a:lnTo>
                    <a:pt x="24" y="59"/>
                  </a:lnTo>
                  <a:lnTo>
                    <a:pt x="24" y="55"/>
                  </a:lnTo>
                  <a:lnTo>
                    <a:pt x="27" y="54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32" y="54"/>
                  </a:lnTo>
                  <a:lnTo>
                    <a:pt x="36" y="59"/>
                  </a:lnTo>
                  <a:lnTo>
                    <a:pt x="41" y="67"/>
                  </a:lnTo>
                  <a:lnTo>
                    <a:pt x="41" y="69"/>
                  </a:lnTo>
                  <a:lnTo>
                    <a:pt x="41" y="70"/>
                  </a:lnTo>
                  <a:lnTo>
                    <a:pt x="37" y="70"/>
                  </a:lnTo>
                  <a:lnTo>
                    <a:pt x="31" y="69"/>
                  </a:lnTo>
                  <a:lnTo>
                    <a:pt x="36" y="70"/>
                  </a:lnTo>
                  <a:lnTo>
                    <a:pt x="40" y="73"/>
                  </a:lnTo>
                  <a:lnTo>
                    <a:pt x="44" y="70"/>
                  </a:lnTo>
                  <a:lnTo>
                    <a:pt x="45" y="70"/>
                  </a:lnTo>
                  <a:lnTo>
                    <a:pt x="48" y="73"/>
                  </a:lnTo>
                  <a:lnTo>
                    <a:pt x="49" y="73"/>
                  </a:lnTo>
                  <a:lnTo>
                    <a:pt x="49" y="74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5" y="77"/>
                  </a:lnTo>
                  <a:lnTo>
                    <a:pt x="57" y="77"/>
                  </a:lnTo>
                  <a:lnTo>
                    <a:pt x="59" y="77"/>
                  </a:lnTo>
                  <a:lnTo>
                    <a:pt x="59" y="74"/>
                  </a:lnTo>
                  <a:lnTo>
                    <a:pt x="59" y="73"/>
                  </a:lnTo>
                  <a:lnTo>
                    <a:pt x="57" y="69"/>
                  </a:lnTo>
                  <a:lnTo>
                    <a:pt x="57" y="67"/>
                  </a:lnTo>
                  <a:lnTo>
                    <a:pt x="59" y="61"/>
                  </a:lnTo>
                  <a:lnTo>
                    <a:pt x="61" y="59"/>
                  </a:lnTo>
                  <a:lnTo>
                    <a:pt x="61" y="57"/>
                  </a:lnTo>
                  <a:lnTo>
                    <a:pt x="59" y="57"/>
                  </a:lnTo>
                  <a:lnTo>
                    <a:pt x="61" y="51"/>
                  </a:lnTo>
                  <a:lnTo>
                    <a:pt x="61" y="50"/>
                  </a:lnTo>
                  <a:lnTo>
                    <a:pt x="61" y="46"/>
                  </a:lnTo>
                  <a:lnTo>
                    <a:pt x="61" y="43"/>
                  </a:lnTo>
                  <a:lnTo>
                    <a:pt x="63" y="42"/>
                  </a:lnTo>
                  <a:lnTo>
                    <a:pt x="64" y="38"/>
                  </a:lnTo>
                  <a:lnTo>
                    <a:pt x="67" y="30"/>
                  </a:lnTo>
                  <a:lnTo>
                    <a:pt x="67" y="23"/>
                  </a:lnTo>
                  <a:lnTo>
                    <a:pt x="71" y="17"/>
                  </a:lnTo>
                  <a:lnTo>
                    <a:pt x="72" y="13"/>
                  </a:lnTo>
                  <a:lnTo>
                    <a:pt x="72" y="10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2" y="2"/>
                  </a:lnTo>
                  <a:lnTo>
                    <a:pt x="75" y="2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7" y="2"/>
                  </a:lnTo>
                  <a:lnTo>
                    <a:pt x="57" y="4"/>
                  </a:lnTo>
                  <a:lnTo>
                    <a:pt x="53" y="6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4" y="6"/>
                  </a:lnTo>
                  <a:lnTo>
                    <a:pt x="41" y="7"/>
                  </a:lnTo>
                  <a:lnTo>
                    <a:pt x="41" y="11"/>
                  </a:lnTo>
                  <a:lnTo>
                    <a:pt x="40" y="11"/>
                  </a:lnTo>
                  <a:lnTo>
                    <a:pt x="33" y="15"/>
                  </a:lnTo>
                  <a:lnTo>
                    <a:pt x="32" y="17"/>
                  </a:lnTo>
                  <a:lnTo>
                    <a:pt x="32" y="21"/>
                  </a:lnTo>
                  <a:lnTo>
                    <a:pt x="27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0" y="21"/>
                  </a:lnTo>
                  <a:lnTo>
                    <a:pt x="18" y="21"/>
                  </a:lnTo>
                  <a:lnTo>
                    <a:pt x="15" y="21"/>
                  </a:lnTo>
                  <a:lnTo>
                    <a:pt x="15" y="25"/>
                  </a:lnTo>
                  <a:lnTo>
                    <a:pt x="15" y="29"/>
                  </a:lnTo>
                  <a:lnTo>
                    <a:pt x="14" y="30"/>
                  </a:lnTo>
                  <a:lnTo>
                    <a:pt x="11" y="30"/>
                  </a:lnTo>
                  <a:lnTo>
                    <a:pt x="11" y="33"/>
                  </a:lnTo>
                  <a:lnTo>
                    <a:pt x="10" y="34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7" y="46"/>
                  </a:lnTo>
                  <a:lnTo>
                    <a:pt x="14" y="54"/>
                  </a:lnTo>
                  <a:lnTo>
                    <a:pt x="19" y="61"/>
                  </a:lnTo>
                  <a:lnTo>
                    <a:pt x="23" y="65"/>
                  </a:lnTo>
                  <a:lnTo>
                    <a:pt x="27" y="69"/>
                  </a:lnTo>
                  <a:lnTo>
                    <a:pt x="27" y="70"/>
                  </a:lnTo>
                  <a:lnTo>
                    <a:pt x="28" y="70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28" y="6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91" name="Freeform 16"/>
            <p:cNvSpPr>
              <a:spLocks/>
            </p:cNvSpPr>
            <p:nvPr/>
          </p:nvSpPr>
          <p:spPr bwMode="auto">
            <a:xfrm>
              <a:off x="1966913" y="3551238"/>
              <a:ext cx="80963" cy="87313"/>
            </a:xfrm>
            <a:custGeom>
              <a:avLst/>
              <a:gdLst>
                <a:gd name="T0" fmla="*/ 43 w 51"/>
                <a:gd name="T1" fmla="*/ 51 h 55"/>
                <a:gd name="T2" fmla="*/ 47 w 51"/>
                <a:gd name="T3" fmla="*/ 47 h 55"/>
                <a:gd name="T4" fmla="*/ 47 w 51"/>
                <a:gd name="T5" fmla="*/ 42 h 55"/>
                <a:gd name="T6" fmla="*/ 48 w 51"/>
                <a:gd name="T7" fmla="*/ 39 h 55"/>
                <a:gd name="T8" fmla="*/ 47 w 51"/>
                <a:gd name="T9" fmla="*/ 29 h 55"/>
                <a:gd name="T10" fmla="*/ 49 w 51"/>
                <a:gd name="T11" fmla="*/ 29 h 55"/>
                <a:gd name="T12" fmla="*/ 51 w 51"/>
                <a:gd name="T13" fmla="*/ 29 h 55"/>
                <a:gd name="T14" fmla="*/ 47 w 51"/>
                <a:gd name="T15" fmla="*/ 25 h 55"/>
                <a:gd name="T16" fmla="*/ 40 w 51"/>
                <a:gd name="T17" fmla="*/ 18 h 55"/>
                <a:gd name="T18" fmla="*/ 37 w 51"/>
                <a:gd name="T19" fmla="*/ 10 h 55"/>
                <a:gd name="T20" fmla="*/ 35 w 51"/>
                <a:gd name="T21" fmla="*/ 5 h 55"/>
                <a:gd name="T22" fmla="*/ 33 w 51"/>
                <a:gd name="T23" fmla="*/ 8 h 55"/>
                <a:gd name="T24" fmla="*/ 29 w 51"/>
                <a:gd name="T25" fmla="*/ 8 h 55"/>
                <a:gd name="T26" fmla="*/ 25 w 51"/>
                <a:gd name="T27" fmla="*/ 5 h 55"/>
                <a:gd name="T28" fmla="*/ 24 w 51"/>
                <a:gd name="T29" fmla="*/ 4 h 55"/>
                <a:gd name="T30" fmla="*/ 20 w 51"/>
                <a:gd name="T31" fmla="*/ 1 h 55"/>
                <a:gd name="T32" fmla="*/ 12 w 51"/>
                <a:gd name="T33" fmla="*/ 1 h 55"/>
                <a:gd name="T34" fmla="*/ 4 w 51"/>
                <a:gd name="T35" fmla="*/ 0 h 55"/>
                <a:gd name="T36" fmla="*/ 3 w 51"/>
                <a:gd name="T37" fmla="*/ 1 h 55"/>
                <a:gd name="T38" fmla="*/ 0 w 51"/>
                <a:gd name="T39" fmla="*/ 5 h 55"/>
                <a:gd name="T40" fmla="*/ 4 w 51"/>
                <a:gd name="T41" fmla="*/ 9 h 55"/>
                <a:gd name="T42" fmla="*/ 0 w 51"/>
                <a:gd name="T43" fmla="*/ 17 h 55"/>
                <a:gd name="T44" fmla="*/ 3 w 51"/>
                <a:gd name="T45" fmla="*/ 22 h 55"/>
                <a:gd name="T46" fmla="*/ 8 w 51"/>
                <a:gd name="T47" fmla="*/ 26 h 55"/>
                <a:gd name="T48" fmla="*/ 12 w 51"/>
                <a:gd name="T49" fmla="*/ 29 h 55"/>
                <a:gd name="T50" fmla="*/ 13 w 51"/>
                <a:gd name="T51" fmla="*/ 22 h 55"/>
                <a:gd name="T52" fmla="*/ 9 w 51"/>
                <a:gd name="T53" fmla="*/ 18 h 55"/>
                <a:gd name="T54" fmla="*/ 12 w 51"/>
                <a:gd name="T55" fmla="*/ 18 h 55"/>
                <a:gd name="T56" fmla="*/ 17 w 51"/>
                <a:gd name="T57" fmla="*/ 22 h 55"/>
                <a:gd name="T58" fmla="*/ 20 w 51"/>
                <a:gd name="T59" fmla="*/ 29 h 55"/>
                <a:gd name="T60" fmla="*/ 25 w 51"/>
                <a:gd name="T61" fmla="*/ 30 h 55"/>
                <a:gd name="T62" fmla="*/ 33 w 51"/>
                <a:gd name="T63" fmla="*/ 35 h 55"/>
                <a:gd name="T64" fmla="*/ 35 w 51"/>
                <a:gd name="T65" fmla="*/ 42 h 55"/>
                <a:gd name="T66" fmla="*/ 33 w 51"/>
                <a:gd name="T67" fmla="*/ 45 h 55"/>
                <a:gd name="T68" fmla="*/ 39 w 51"/>
                <a:gd name="T69" fmla="*/ 51 h 55"/>
                <a:gd name="T70" fmla="*/ 39 w 51"/>
                <a:gd name="T71" fmla="*/ 47 h 55"/>
                <a:gd name="T72" fmla="*/ 39 w 51"/>
                <a:gd name="T73" fmla="*/ 43 h 55"/>
                <a:gd name="T74" fmla="*/ 43 w 51"/>
                <a:gd name="T75" fmla="*/ 49 h 55"/>
                <a:gd name="T76" fmla="*/ 43 w 51"/>
                <a:gd name="T77" fmla="*/ 53 h 55"/>
                <a:gd name="T78" fmla="*/ 44 w 51"/>
                <a:gd name="T79" fmla="*/ 54 h 55"/>
                <a:gd name="T80" fmla="*/ 44 w 51"/>
                <a:gd name="T81" fmla="*/ 53 h 55"/>
                <a:gd name="T82" fmla="*/ 44 w 51"/>
                <a:gd name="T83" fmla="*/ 53 h 55"/>
                <a:gd name="T84" fmla="*/ 44 w 51"/>
                <a:gd name="T85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1" h="55">
                  <a:moveTo>
                    <a:pt x="44" y="53"/>
                  </a:moveTo>
                  <a:lnTo>
                    <a:pt x="43" y="51"/>
                  </a:lnTo>
                  <a:lnTo>
                    <a:pt x="44" y="49"/>
                  </a:lnTo>
                  <a:lnTo>
                    <a:pt x="47" y="47"/>
                  </a:lnTo>
                  <a:lnTo>
                    <a:pt x="47" y="43"/>
                  </a:lnTo>
                  <a:lnTo>
                    <a:pt x="47" y="42"/>
                  </a:lnTo>
                  <a:lnTo>
                    <a:pt x="48" y="42"/>
                  </a:lnTo>
                  <a:lnTo>
                    <a:pt x="48" y="39"/>
                  </a:lnTo>
                  <a:lnTo>
                    <a:pt x="44" y="38"/>
                  </a:lnTo>
                  <a:lnTo>
                    <a:pt x="47" y="29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47" y="25"/>
                  </a:lnTo>
                  <a:lnTo>
                    <a:pt x="44" y="21"/>
                  </a:lnTo>
                  <a:lnTo>
                    <a:pt x="40" y="18"/>
                  </a:lnTo>
                  <a:lnTo>
                    <a:pt x="39" y="14"/>
                  </a:lnTo>
                  <a:lnTo>
                    <a:pt x="37" y="10"/>
                  </a:lnTo>
                  <a:lnTo>
                    <a:pt x="37" y="9"/>
                  </a:lnTo>
                  <a:lnTo>
                    <a:pt x="35" y="5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1" y="8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6" y="4"/>
                  </a:lnTo>
                  <a:lnTo>
                    <a:pt x="12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5"/>
                  </a:lnTo>
                  <a:lnTo>
                    <a:pt x="4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8" y="26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3" y="25"/>
                  </a:lnTo>
                  <a:lnTo>
                    <a:pt x="13" y="22"/>
                  </a:lnTo>
                  <a:lnTo>
                    <a:pt x="12" y="21"/>
                  </a:lnTo>
                  <a:lnTo>
                    <a:pt x="9" y="18"/>
                  </a:lnTo>
                  <a:lnTo>
                    <a:pt x="8" y="14"/>
                  </a:lnTo>
                  <a:lnTo>
                    <a:pt x="12" y="18"/>
                  </a:lnTo>
                  <a:lnTo>
                    <a:pt x="13" y="21"/>
                  </a:lnTo>
                  <a:lnTo>
                    <a:pt x="17" y="22"/>
                  </a:lnTo>
                  <a:lnTo>
                    <a:pt x="17" y="26"/>
                  </a:lnTo>
                  <a:lnTo>
                    <a:pt x="20" y="29"/>
                  </a:lnTo>
                  <a:lnTo>
                    <a:pt x="21" y="30"/>
                  </a:lnTo>
                  <a:lnTo>
                    <a:pt x="25" y="30"/>
                  </a:lnTo>
                  <a:lnTo>
                    <a:pt x="27" y="31"/>
                  </a:lnTo>
                  <a:lnTo>
                    <a:pt x="33" y="35"/>
                  </a:lnTo>
                  <a:lnTo>
                    <a:pt x="35" y="38"/>
                  </a:lnTo>
                  <a:lnTo>
                    <a:pt x="35" y="42"/>
                  </a:lnTo>
                  <a:lnTo>
                    <a:pt x="33" y="43"/>
                  </a:lnTo>
                  <a:lnTo>
                    <a:pt x="33" y="45"/>
                  </a:lnTo>
                  <a:lnTo>
                    <a:pt x="35" y="49"/>
                  </a:lnTo>
                  <a:lnTo>
                    <a:pt x="39" y="51"/>
                  </a:lnTo>
                  <a:lnTo>
                    <a:pt x="39" y="49"/>
                  </a:lnTo>
                  <a:lnTo>
                    <a:pt x="39" y="47"/>
                  </a:lnTo>
                  <a:lnTo>
                    <a:pt x="37" y="43"/>
                  </a:lnTo>
                  <a:lnTo>
                    <a:pt x="39" y="43"/>
                  </a:lnTo>
                  <a:lnTo>
                    <a:pt x="39" y="45"/>
                  </a:lnTo>
                  <a:lnTo>
                    <a:pt x="43" y="49"/>
                  </a:lnTo>
                  <a:lnTo>
                    <a:pt x="40" y="51"/>
                  </a:lnTo>
                  <a:lnTo>
                    <a:pt x="43" y="53"/>
                  </a:lnTo>
                  <a:lnTo>
                    <a:pt x="44" y="55"/>
                  </a:lnTo>
                  <a:lnTo>
                    <a:pt x="44" y="54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44" y="5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92" name="Freeform 17"/>
            <p:cNvSpPr>
              <a:spLocks noEditPoints="1"/>
            </p:cNvSpPr>
            <p:nvPr/>
          </p:nvSpPr>
          <p:spPr bwMode="auto">
            <a:xfrm>
              <a:off x="2035175" y="3597275"/>
              <a:ext cx="147638" cy="66675"/>
            </a:xfrm>
            <a:custGeom>
              <a:avLst/>
              <a:gdLst>
                <a:gd name="T0" fmla="*/ 21 w 93"/>
                <a:gd name="T1" fmla="*/ 40 h 42"/>
                <a:gd name="T2" fmla="*/ 18 w 93"/>
                <a:gd name="T3" fmla="*/ 37 h 42"/>
                <a:gd name="T4" fmla="*/ 18 w 93"/>
                <a:gd name="T5" fmla="*/ 37 h 42"/>
                <a:gd name="T6" fmla="*/ 18 w 93"/>
                <a:gd name="T7" fmla="*/ 37 h 42"/>
                <a:gd name="T8" fmla="*/ 66 w 93"/>
                <a:gd name="T9" fmla="*/ 20 h 42"/>
                <a:gd name="T10" fmla="*/ 65 w 93"/>
                <a:gd name="T11" fmla="*/ 24 h 42"/>
                <a:gd name="T12" fmla="*/ 65 w 93"/>
                <a:gd name="T13" fmla="*/ 24 h 42"/>
                <a:gd name="T14" fmla="*/ 89 w 93"/>
                <a:gd name="T15" fmla="*/ 20 h 42"/>
                <a:gd name="T16" fmla="*/ 91 w 93"/>
                <a:gd name="T17" fmla="*/ 16 h 42"/>
                <a:gd name="T18" fmla="*/ 81 w 93"/>
                <a:gd name="T19" fmla="*/ 6 h 42"/>
                <a:gd name="T20" fmla="*/ 65 w 93"/>
                <a:gd name="T21" fmla="*/ 1 h 42"/>
                <a:gd name="T22" fmla="*/ 54 w 93"/>
                <a:gd name="T23" fmla="*/ 1 h 42"/>
                <a:gd name="T24" fmla="*/ 41 w 93"/>
                <a:gd name="T25" fmla="*/ 9 h 42"/>
                <a:gd name="T26" fmla="*/ 26 w 93"/>
                <a:gd name="T27" fmla="*/ 14 h 42"/>
                <a:gd name="T28" fmla="*/ 21 w 93"/>
                <a:gd name="T29" fmla="*/ 9 h 42"/>
                <a:gd name="T30" fmla="*/ 14 w 93"/>
                <a:gd name="T31" fmla="*/ 10 h 42"/>
                <a:gd name="T32" fmla="*/ 10 w 93"/>
                <a:gd name="T33" fmla="*/ 6 h 42"/>
                <a:gd name="T34" fmla="*/ 8 w 93"/>
                <a:gd name="T35" fmla="*/ 0 h 42"/>
                <a:gd name="T36" fmla="*/ 5 w 93"/>
                <a:gd name="T37" fmla="*/ 0 h 42"/>
                <a:gd name="T38" fmla="*/ 5 w 93"/>
                <a:gd name="T39" fmla="*/ 10 h 42"/>
                <a:gd name="T40" fmla="*/ 4 w 93"/>
                <a:gd name="T41" fmla="*/ 14 h 42"/>
                <a:gd name="T42" fmla="*/ 0 w 93"/>
                <a:gd name="T43" fmla="*/ 22 h 42"/>
                <a:gd name="T44" fmla="*/ 1 w 93"/>
                <a:gd name="T45" fmla="*/ 26 h 42"/>
                <a:gd name="T46" fmla="*/ 4 w 93"/>
                <a:gd name="T47" fmla="*/ 22 h 42"/>
                <a:gd name="T48" fmla="*/ 10 w 93"/>
                <a:gd name="T49" fmla="*/ 22 h 42"/>
                <a:gd name="T50" fmla="*/ 17 w 93"/>
                <a:gd name="T51" fmla="*/ 24 h 42"/>
                <a:gd name="T52" fmla="*/ 24 w 93"/>
                <a:gd name="T53" fmla="*/ 33 h 42"/>
                <a:gd name="T54" fmla="*/ 28 w 93"/>
                <a:gd name="T55" fmla="*/ 29 h 42"/>
                <a:gd name="T56" fmla="*/ 32 w 93"/>
                <a:gd name="T57" fmla="*/ 33 h 42"/>
                <a:gd name="T58" fmla="*/ 36 w 93"/>
                <a:gd name="T59" fmla="*/ 42 h 42"/>
                <a:gd name="T60" fmla="*/ 45 w 93"/>
                <a:gd name="T61" fmla="*/ 40 h 42"/>
                <a:gd name="T62" fmla="*/ 45 w 93"/>
                <a:gd name="T63" fmla="*/ 32 h 42"/>
                <a:gd name="T64" fmla="*/ 43 w 93"/>
                <a:gd name="T65" fmla="*/ 22 h 42"/>
                <a:gd name="T66" fmla="*/ 53 w 93"/>
                <a:gd name="T67" fmla="*/ 14 h 42"/>
                <a:gd name="T68" fmla="*/ 62 w 93"/>
                <a:gd name="T69" fmla="*/ 10 h 42"/>
                <a:gd name="T70" fmla="*/ 70 w 93"/>
                <a:gd name="T71" fmla="*/ 14 h 42"/>
                <a:gd name="T72" fmla="*/ 74 w 93"/>
                <a:gd name="T73" fmla="*/ 18 h 42"/>
                <a:gd name="T74" fmla="*/ 78 w 93"/>
                <a:gd name="T75" fmla="*/ 18 h 42"/>
                <a:gd name="T76" fmla="*/ 83 w 93"/>
                <a:gd name="T77" fmla="*/ 26 h 42"/>
                <a:gd name="T78" fmla="*/ 75 w 93"/>
                <a:gd name="T79" fmla="*/ 26 h 42"/>
                <a:gd name="T80" fmla="*/ 75 w 93"/>
                <a:gd name="T81" fmla="*/ 36 h 42"/>
                <a:gd name="T82" fmla="*/ 79 w 93"/>
                <a:gd name="T83" fmla="*/ 41 h 42"/>
                <a:gd name="T84" fmla="*/ 83 w 93"/>
                <a:gd name="T85" fmla="*/ 40 h 42"/>
                <a:gd name="T86" fmla="*/ 85 w 93"/>
                <a:gd name="T87" fmla="*/ 37 h 42"/>
                <a:gd name="T88" fmla="*/ 93 w 93"/>
                <a:gd name="T89" fmla="*/ 26 h 42"/>
                <a:gd name="T90" fmla="*/ 89 w 93"/>
                <a:gd name="T91" fmla="*/ 20 h 42"/>
                <a:gd name="T92" fmla="*/ 89 w 93"/>
                <a:gd name="T9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3" h="42">
                  <a:moveTo>
                    <a:pt x="18" y="37"/>
                  </a:moveTo>
                  <a:lnTo>
                    <a:pt x="18" y="40"/>
                  </a:lnTo>
                  <a:lnTo>
                    <a:pt x="21" y="40"/>
                  </a:lnTo>
                  <a:lnTo>
                    <a:pt x="21" y="36"/>
                  </a:lnTo>
                  <a:lnTo>
                    <a:pt x="18" y="36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close/>
                  <a:moveTo>
                    <a:pt x="65" y="24"/>
                  </a:moveTo>
                  <a:lnTo>
                    <a:pt x="66" y="22"/>
                  </a:lnTo>
                  <a:lnTo>
                    <a:pt x="66" y="20"/>
                  </a:lnTo>
                  <a:lnTo>
                    <a:pt x="65" y="22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4"/>
                  </a:lnTo>
                  <a:close/>
                  <a:moveTo>
                    <a:pt x="89" y="20"/>
                  </a:moveTo>
                  <a:lnTo>
                    <a:pt x="89" y="18"/>
                  </a:lnTo>
                  <a:lnTo>
                    <a:pt x="90" y="17"/>
                  </a:lnTo>
                  <a:lnTo>
                    <a:pt x="91" y="16"/>
                  </a:lnTo>
                  <a:lnTo>
                    <a:pt x="87" y="14"/>
                  </a:lnTo>
                  <a:lnTo>
                    <a:pt x="85" y="13"/>
                  </a:lnTo>
                  <a:lnTo>
                    <a:pt x="81" y="6"/>
                  </a:lnTo>
                  <a:lnTo>
                    <a:pt x="78" y="5"/>
                  </a:lnTo>
                  <a:lnTo>
                    <a:pt x="74" y="2"/>
                  </a:lnTo>
                  <a:lnTo>
                    <a:pt x="65" y="1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2"/>
                  </a:lnTo>
                  <a:lnTo>
                    <a:pt x="47" y="6"/>
                  </a:lnTo>
                  <a:lnTo>
                    <a:pt x="41" y="9"/>
                  </a:lnTo>
                  <a:lnTo>
                    <a:pt x="34" y="13"/>
                  </a:lnTo>
                  <a:lnTo>
                    <a:pt x="32" y="14"/>
                  </a:lnTo>
                  <a:lnTo>
                    <a:pt x="26" y="14"/>
                  </a:lnTo>
                  <a:lnTo>
                    <a:pt x="24" y="13"/>
                  </a:lnTo>
                  <a:lnTo>
                    <a:pt x="22" y="10"/>
                  </a:lnTo>
                  <a:lnTo>
                    <a:pt x="21" y="9"/>
                  </a:lnTo>
                  <a:lnTo>
                    <a:pt x="18" y="9"/>
                  </a:lnTo>
                  <a:lnTo>
                    <a:pt x="21" y="10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3" y="6"/>
                  </a:lnTo>
                  <a:lnTo>
                    <a:pt x="10" y="6"/>
                  </a:lnTo>
                  <a:lnTo>
                    <a:pt x="10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4" y="18"/>
                  </a:lnTo>
                  <a:lnTo>
                    <a:pt x="1" y="20"/>
                  </a:lnTo>
                  <a:lnTo>
                    <a:pt x="0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4" y="26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21" y="28"/>
                  </a:lnTo>
                  <a:lnTo>
                    <a:pt x="22" y="32"/>
                  </a:lnTo>
                  <a:lnTo>
                    <a:pt x="24" y="33"/>
                  </a:lnTo>
                  <a:lnTo>
                    <a:pt x="28" y="36"/>
                  </a:lnTo>
                  <a:lnTo>
                    <a:pt x="28" y="33"/>
                  </a:lnTo>
                  <a:lnTo>
                    <a:pt x="28" y="29"/>
                  </a:lnTo>
                  <a:lnTo>
                    <a:pt x="30" y="32"/>
                  </a:lnTo>
                  <a:lnTo>
                    <a:pt x="30" y="29"/>
                  </a:lnTo>
                  <a:lnTo>
                    <a:pt x="32" y="33"/>
                  </a:lnTo>
                  <a:lnTo>
                    <a:pt x="32" y="37"/>
                  </a:lnTo>
                  <a:lnTo>
                    <a:pt x="34" y="42"/>
                  </a:lnTo>
                  <a:lnTo>
                    <a:pt x="36" y="42"/>
                  </a:lnTo>
                  <a:lnTo>
                    <a:pt x="38" y="41"/>
                  </a:lnTo>
                  <a:lnTo>
                    <a:pt x="41" y="40"/>
                  </a:lnTo>
                  <a:lnTo>
                    <a:pt x="45" y="40"/>
                  </a:lnTo>
                  <a:lnTo>
                    <a:pt x="47" y="37"/>
                  </a:lnTo>
                  <a:lnTo>
                    <a:pt x="47" y="36"/>
                  </a:lnTo>
                  <a:lnTo>
                    <a:pt x="45" y="32"/>
                  </a:lnTo>
                  <a:lnTo>
                    <a:pt x="41" y="26"/>
                  </a:lnTo>
                  <a:lnTo>
                    <a:pt x="41" y="24"/>
                  </a:lnTo>
                  <a:lnTo>
                    <a:pt x="43" y="22"/>
                  </a:lnTo>
                  <a:lnTo>
                    <a:pt x="45" y="22"/>
                  </a:lnTo>
                  <a:lnTo>
                    <a:pt x="49" y="20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7" y="10"/>
                  </a:lnTo>
                  <a:lnTo>
                    <a:pt x="62" y="10"/>
                  </a:lnTo>
                  <a:lnTo>
                    <a:pt x="65" y="10"/>
                  </a:lnTo>
                  <a:lnTo>
                    <a:pt x="66" y="10"/>
                  </a:lnTo>
                  <a:lnTo>
                    <a:pt x="70" y="14"/>
                  </a:lnTo>
                  <a:lnTo>
                    <a:pt x="71" y="18"/>
                  </a:lnTo>
                  <a:lnTo>
                    <a:pt x="74" y="22"/>
                  </a:lnTo>
                  <a:lnTo>
                    <a:pt x="74" y="18"/>
                  </a:lnTo>
                  <a:lnTo>
                    <a:pt x="75" y="20"/>
                  </a:lnTo>
                  <a:lnTo>
                    <a:pt x="78" y="20"/>
                  </a:lnTo>
                  <a:lnTo>
                    <a:pt x="78" y="18"/>
                  </a:lnTo>
                  <a:lnTo>
                    <a:pt x="79" y="20"/>
                  </a:lnTo>
                  <a:lnTo>
                    <a:pt x="81" y="24"/>
                  </a:lnTo>
                  <a:lnTo>
                    <a:pt x="83" y="26"/>
                  </a:lnTo>
                  <a:lnTo>
                    <a:pt x="79" y="24"/>
                  </a:lnTo>
                  <a:lnTo>
                    <a:pt x="78" y="22"/>
                  </a:lnTo>
                  <a:lnTo>
                    <a:pt x="75" y="26"/>
                  </a:lnTo>
                  <a:lnTo>
                    <a:pt x="75" y="28"/>
                  </a:lnTo>
                  <a:lnTo>
                    <a:pt x="74" y="28"/>
                  </a:lnTo>
                  <a:lnTo>
                    <a:pt x="75" y="36"/>
                  </a:lnTo>
                  <a:lnTo>
                    <a:pt x="77" y="37"/>
                  </a:lnTo>
                  <a:lnTo>
                    <a:pt x="79" y="41"/>
                  </a:lnTo>
                  <a:lnTo>
                    <a:pt x="79" y="41"/>
                  </a:lnTo>
                  <a:lnTo>
                    <a:pt x="81" y="42"/>
                  </a:lnTo>
                  <a:lnTo>
                    <a:pt x="81" y="41"/>
                  </a:lnTo>
                  <a:lnTo>
                    <a:pt x="83" y="40"/>
                  </a:lnTo>
                  <a:lnTo>
                    <a:pt x="83" y="36"/>
                  </a:lnTo>
                  <a:lnTo>
                    <a:pt x="83" y="33"/>
                  </a:lnTo>
                  <a:lnTo>
                    <a:pt x="85" y="37"/>
                  </a:lnTo>
                  <a:lnTo>
                    <a:pt x="91" y="32"/>
                  </a:lnTo>
                  <a:lnTo>
                    <a:pt x="93" y="29"/>
                  </a:lnTo>
                  <a:lnTo>
                    <a:pt x="93" y="26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89" y="2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93" name="Freeform 18"/>
            <p:cNvSpPr>
              <a:spLocks noEditPoints="1"/>
            </p:cNvSpPr>
            <p:nvPr/>
          </p:nvSpPr>
          <p:spPr bwMode="auto">
            <a:xfrm>
              <a:off x="2281238" y="3521075"/>
              <a:ext cx="341313" cy="330200"/>
            </a:xfrm>
            <a:custGeom>
              <a:avLst/>
              <a:gdLst>
                <a:gd name="T0" fmla="*/ 211 w 215"/>
                <a:gd name="T1" fmla="*/ 65 h 208"/>
                <a:gd name="T2" fmla="*/ 198 w 215"/>
                <a:gd name="T3" fmla="*/ 66 h 208"/>
                <a:gd name="T4" fmla="*/ 189 w 215"/>
                <a:gd name="T5" fmla="*/ 64 h 208"/>
                <a:gd name="T6" fmla="*/ 197 w 215"/>
                <a:gd name="T7" fmla="*/ 54 h 208"/>
                <a:gd name="T8" fmla="*/ 191 w 215"/>
                <a:gd name="T9" fmla="*/ 45 h 208"/>
                <a:gd name="T10" fmla="*/ 183 w 215"/>
                <a:gd name="T11" fmla="*/ 48 h 208"/>
                <a:gd name="T12" fmla="*/ 179 w 215"/>
                <a:gd name="T13" fmla="*/ 41 h 208"/>
                <a:gd name="T14" fmla="*/ 175 w 215"/>
                <a:gd name="T15" fmla="*/ 40 h 208"/>
                <a:gd name="T16" fmla="*/ 169 w 215"/>
                <a:gd name="T17" fmla="*/ 33 h 208"/>
                <a:gd name="T18" fmla="*/ 170 w 215"/>
                <a:gd name="T19" fmla="*/ 30 h 208"/>
                <a:gd name="T20" fmla="*/ 174 w 215"/>
                <a:gd name="T21" fmla="*/ 28 h 208"/>
                <a:gd name="T22" fmla="*/ 145 w 215"/>
                <a:gd name="T23" fmla="*/ 28 h 208"/>
                <a:gd name="T24" fmla="*/ 151 w 215"/>
                <a:gd name="T25" fmla="*/ 32 h 208"/>
                <a:gd name="T26" fmla="*/ 134 w 215"/>
                <a:gd name="T27" fmla="*/ 40 h 208"/>
                <a:gd name="T28" fmla="*/ 118 w 215"/>
                <a:gd name="T29" fmla="*/ 32 h 208"/>
                <a:gd name="T30" fmla="*/ 84 w 215"/>
                <a:gd name="T31" fmla="*/ 32 h 208"/>
                <a:gd name="T32" fmla="*/ 77 w 215"/>
                <a:gd name="T33" fmla="*/ 15 h 208"/>
                <a:gd name="T34" fmla="*/ 60 w 215"/>
                <a:gd name="T35" fmla="*/ 11 h 208"/>
                <a:gd name="T36" fmla="*/ 52 w 215"/>
                <a:gd name="T37" fmla="*/ 15 h 208"/>
                <a:gd name="T38" fmla="*/ 33 w 215"/>
                <a:gd name="T39" fmla="*/ 24 h 208"/>
                <a:gd name="T40" fmla="*/ 37 w 215"/>
                <a:gd name="T41" fmla="*/ 41 h 208"/>
                <a:gd name="T42" fmla="*/ 25 w 215"/>
                <a:gd name="T43" fmla="*/ 54 h 208"/>
                <a:gd name="T44" fmla="*/ 25 w 215"/>
                <a:gd name="T45" fmla="*/ 36 h 208"/>
                <a:gd name="T46" fmla="*/ 27 w 215"/>
                <a:gd name="T47" fmla="*/ 23 h 208"/>
                <a:gd name="T48" fmla="*/ 25 w 215"/>
                <a:gd name="T49" fmla="*/ 15 h 208"/>
                <a:gd name="T50" fmla="*/ 33 w 215"/>
                <a:gd name="T51" fmla="*/ 7 h 208"/>
                <a:gd name="T52" fmla="*/ 17 w 215"/>
                <a:gd name="T53" fmla="*/ 17 h 208"/>
                <a:gd name="T54" fmla="*/ 0 w 215"/>
                <a:gd name="T55" fmla="*/ 54 h 208"/>
                <a:gd name="T56" fmla="*/ 11 w 215"/>
                <a:gd name="T57" fmla="*/ 58 h 208"/>
                <a:gd name="T58" fmla="*/ 12 w 215"/>
                <a:gd name="T59" fmla="*/ 81 h 208"/>
                <a:gd name="T60" fmla="*/ 20 w 215"/>
                <a:gd name="T61" fmla="*/ 94 h 208"/>
                <a:gd name="T62" fmla="*/ 35 w 215"/>
                <a:gd name="T63" fmla="*/ 94 h 208"/>
                <a:gd name="T64" fmla="*/ 51 w 215"/>
                <a:gd name="T65" fmla="*/ 94 h 208"/>
                <a:gd name="T66" fmla="*/ 64 w 215"/>
                <a:gd name="T67" fmla="*/ 110 h 208"/>
                <a:gd name="T68" fmla="*/ 82 w 215"/>
                <a:gd name="T69" fmla="*/ 107 h 208"/>
                <a:gd name="T70" fmla="*/ 88 w 215"/>
                <a:gd name="T71" fmla="*/ 115 h 208"/>
                <a:gd name="T72" fmla="*/ 86 w 215"/>
                <a:gd name="T73" fmla="*/ 147 h 208"/>
                <a:gd name="T74" fmla="*/ 86 w 215"/>
                <a:gd name="T75" fmla="*/ 167 h 208"/>
                <a:gd name="T76" fmla="*/ 94 w 215"/>
                <a:gd name="T77" fmla="*/ 180 h 208"/>
                <a:gd name="T78" fmla="*/ 104 w 215"/>
                <a:gd name="T79" fmla="*/ 203 h 208"/>
                <a:gd name="T80" fmla="*/ 112 w 215"/>
                <a:gd name="T81" fmla="*/ 207 h 208"/>
                <a:gd name="T82" fmla="*/ 122 w 215"/>
                <a:gd name="T83" fmla="*/ 207 h 208"/>
                <a:gd name="T84" fmla="*/ 138 w 215"/>
                <a:gd name="T85" fmla="*/ 195 h 208"/>
                <a:gd name="T86" fmla="*/ 149 w 215"/>
                <a:gd name="T87" fmla="*/ 184 h 208"/>
                <a:gd name="T88" fmla="*/ 145 w 215"/>
                <a:gd name="T89" fmla="*/ 176 h 208"/>
                <a:gd name="T90" fmla="*/ 138 w 215"/>
                <a:gd name="T91" fmla="*/ 151 h 208"/>
                <a:gd name="T92" fmla="*/ 138 w 215"/>
                <a:gd name="T93" fmla="*/ 146 h 208"/>
                <a:gd name="T94" fmla="*/ 147 w 215"/>
                <a:gd name="T95" fmla="*/ 150 h 208"/>
                <a:gd name="T96" fmla="*/ 161 w 215"/>
                <a:gd name="T97" fmla="*/ 155 h 208"/>
                <a:gd name="T98" fmla="*/ 169 w 215"/>
                <a:gd name="T99" fmla="*/ 147 h 208"/>
                <a:gd name="T100" fmla="*/ 185 w 215"/>
                <a:gd name="T101" fmla="*/ 141 h 208"/>
                <a:gd name="T102" fmla="*/ 199 w 215"/>
                <a:gd name="T103" fmla="*/ 133 h 208"/>
                <a:gd name="T104" fmla="*/ 189 w 215"/>
                <a:gd name="T105" fmla="*/ 114 h 208"/>
                <a:gd name="T106" fmla="*/ 197 w 215"/>
                <a:gd name="T107" fmla="*/ 98 h 208"/>
                <a:gd name="T108" fmla="*/ 206 w 215"/>
                <a:gd name="T109" fmla="*/ 93 h 208"/>
                <a:gd name="T110" fmla="*/ 202 w 215"/>
                <a:gd name="T111" fmla="*/ 81 h 208"/>
                <a:gd name="T112" fmla="*/ 215 w 215"/>
                <a:gd name="T113" fmla="*/ 70 h 208"/>
                <a:gd name="T114" fmla="*/ 214 w 215"/>
                <a:gd name="T115" fmla="*/ 69 h 208"/>
                <a:gd name="T116" fmla="*/ 170 w 215"/>
                <a:gd name="T117" fmla="*/ 40 h 208"/>
                <a:gd name="T118" fmla="*/ 169 w 215"/>
                <a:gd name="T119" fmla="*/ 40 h 208"/>
                <a:gd name="T120" fmla="*/ 56 w 215"/>
                <a:gd name="T121" fmla="*/ 0 h 208"/>
                <a:gd name="T122" fmla="*/ 60 w 215"/>
                <a:gd name="T123" fmla="*/ 9 h 208"/>
                <a:gd name="T124" fmla="*/ 60 w 215"/>
                <a:gd name="T125" fmla="*/ 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5" h="208">
                  <a:moveTo>
                    <a:pt x="214" y="69"/>
                  </a:moveTo>
                  <a:lnTo>
                    <a:pt x="213" y="66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0" y="64"/>
                  </a:lnTo>
                  <a:lnTo>
                    <a:pt x="206" y="66"/>
                  </a:lnTo>
                  <a:lnTo>
                    <a:pt x="205" y="66"/>
                  </a:lnTo>
                  <a:lnTo>
                    <a:pt x="201" y="66"/>
                  </a:lnTo>
                  <a:lnTo>
                    <a:pt x="198" y="66"/>
                  </a:lnTo>
                  <a:lnTo>
                    <a:pt x="195" y="68"/>
                  </a:lnTo>
                  <a:lnTo>
                    <a:pt x="193" y="68"/>
                  </a:lnTo>
                  <a:lnTo>
                    <a:pt x="189" y="66"/>
                  </a:lnTo>
                  <a:lnTo>
                    <a:pt x="185" y="66"/>
                  </a:lnTo>
                  <a:lnTo>
                    <a:pt x="189" y="64"/>
                  </a:lnTo>
                  <a:lnTo>
                    <a:pt x="193" y="66"/>
                  </a:lnTo>
                  <a:lnTo>
                    <a:pt x="193" y="64"/>
                  </a:lnTo>
                  <a:lnTo>
                    <a:pt x="195" y="64"/>
                  </a:lnTo>
                  <a:lnTo>
                    <a:pt x="197" y="61"/>
                  </a:lnTo>
                  <a:lnTo>
                    <a:pt x="197" y="54"/>
                  </a:lnTo>
                  <a:lnTo>
                    <a:pt x="201" y="53"/>
                  </a:lnTo>
                  <a:lnTo>
                    <a:pt x="201" y="50"/>
                  </a:lnTo>
                  <a:lnTo>
                    <a:pt x="198" y="49"/>
                  </a:lnTo>
                  <a:lnTo>
                    <a:pt x="195" y="48"/>
                  </a:lnTo>
                  <a:lnTo>
                    <a:pt x="191" y="45"/>
                  </a:lnTo>
                  <a:lnTo>
                    <a:pt x="189" y="44"/>
                  </a:lnTo>
                  <a:lnTo>
                    <a:pt x="187" y="44"/>
                  </a:lnTo>
                  <a:lnTo>
                    <a:pt x="185" y="44"/>
                  </a:lnTo>
                  <a:lnTo>
                    <a:pt x="185" y="45"/>
                  </a:lnTo>
                  <a:lnTo>
                    <a:pt x="183" y="48"/>
                  </a:lnTo>
                  <a:lnTo>
                    <a:pt x="185" y="44"/>
                  </a:lnTo>
                  <a:lnTo>
                    <a:pt x="183" y="41"/>
                  </a:lnTo>
                  <a:lnTo>
                    <a:pt x="179" y="40"/>
                  </a:lnTo>
                  <a:lnTo>
                    <a:pt x="178" y="40"/>
                  </a:lnTo>
                  <a:lnTo>
                    <a:pt x="179" y="41"/>
                  </a:lnTo>
                  <a:lnTo>
                    <a:pt x="179" y="44"/>
                  </a:lnTo>
                  <a:lnTo>
                    <a:pt x="178" y="41"/>
                  </a:lnTo>
                  <a:lnTo>
                    <a:pt x="178" y="44"/>
                  </a:lnTo>
                  <a:lnTo>
                    <a:pt x="175" y="45"/>
                  </a:lnTo>
                  <a:lnTo>
                    <a:pt x="175" y="40"/>
                  </a:lnTo>
                  <a:lnTo>
                    <a:pt x="174" y="37"/>
                  </a:lnTo>
                  <a:lnTo>
                    <a:pt x="171" y="36"/>
                  </a:lnTo>
                  <a:lnTo>
                    <a:pt x="171" y="37"/>
                  </a:lnTo>
                  <a:lnTo>
                    <a:pt x="170" y="33"/>
                  </a:lnTo>
                  <a:lnTo>
                    <a:pt x="169" y="33"/>
                  </a:lnTo>
                  <a:lnTo>
                    <a:pt x="166" y="33"/>
                  </a:lnTo>
                  <a:lnTo>
                    <a:pt x="169" y="32"/>
                  </a:lnTo>
                  <a:lnTo>
                    <a:pt x="170" y="32"/>
                  </a:lnTo>
                  <a:lnTo>
                    <a:pt x="169" y="30"/>
                  </a:lnTo>
                  <a:lnTo>
                    <a:pt x="170" y="30"/>
                  </a:lnTo>
                  <a:lnTo>
                    <a:pt x="171" y="30"/>
                  </a:lnTo>
                  <a:lnTo>
                    <a:pt x="178" y="30"/>
                  </a:lnTo>
                  <a:lnTo>
                    <a:pt x="182" y="28"/>
                  </a:lnTo>
                  <a:lnTo>
                    <a:pt x="185" y="27"/>
                  </a:lnTo>
                  <a:lnTo>
                    <a:pt x="174" y="28"/>
                  </a:lnTo>
                  <a:lnTo>
                    <a:pt x="161" y="28"/>
                  </a:lnTo>
                  <a:lnTo>
                    <a:pt x="155" y="28"/>
                  </a:lnTo>
                  <a:lnTo>
                    <a:pt x="153" y="28"/>
                  </a:lnTo>
                  <a:lnTo>
                    <a:pt x="149" y="28"/>
                  </a:lnTo>
                  <a:lnTo>
                    <a:pt x="145" y="28"/>
                  </a:lnTo>
                  <a:lnTo>
                    <a:pt x="147" y="30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55" y="32"/>
                  </a:lnTo>
                  <a:lnTo>
                    <a:pt x="151" y="32"/>
                  </a:lnTo>
                  <a:lnTo>
                    <a:pt x="147" y="32"/>
                  </a:lnTo>
                  <a:lnTo>
                    <a:pt x="145" y="33"/>
                  </a:lnTo>
                  <a:lnTo>
                    <a:pt x="141" y="36"/>
                  </a:lnTo>
                  <a:lnTo>
                    <a:pt x="138" y="37"/>
                  </a:lnTo>
                  <a:lnTo>
                    <a:pt x="134" y="40"/>
                  </a:lnTo>
                  <a:lnTo>
                    <a:pt x="132" y="37"/>
                  </a:lnTo>
                  <a:lnTo>
                    <a:pt x="130" y="37"/>
                  </a:lnTo>
                  <a:lnTo>
                    <a:pt x="128" y="37"/>
                  </a:lnTo>
                  <a:lnTo>
                    <a:pt x="122" y="36"/>
                  </a:lnTo>
                  <a:lnTo>
                    <a:pt x="118" y="32"/>
                  </a:lnTo>
                  <a:lnTo>
                    <a:pt x="114" y="30"/>
                  </a:lnTo>
                  <a:lnTo>
                    <a:pt x="113" y="28"/>
                  </a:lnTo>
                  <a:lnTo>
                    <a:pt x="105" y="28"/>
                  </a:lnTo>
                  <a:lnTo>
                    <a:pt x="96" y="30"/>
                  </a:lnTo>
                  <a:lnTo>
                    <a:pt x="84" y="32"/>
                  </a:lnTo>
                  <a:lnTo>
                    <a:pt x="82" y="30"/>
                  </a:lnTo>
                  <a:lnTo>
                    <a:pt x="82" y="27"/>
                  </a:lnTo>
                  <a:lnTo>
                    <a:pt x="82" y="20"/>
                  </a:lnTo>
                  <a:lnTo>
                    <a:pt x="81" y="17"/>
                  </a:lnTo>
                  <a:lnTo>
                    <a:pt x="77" y="15"/>
                  </a:lnTo>
                  <a:lnTo>
                    <a:pt x="70" y="13"/>
                  </a:lnTo>
                  <a:lnTo>
                    <a:pt x="65" y="13"/>
                  </a:lnTo>
                  <a:lnTo>
                    <a:pt x="61" y="13"/>
                  </a:lnTo>
                  <a:lnTo>
                    <a:pt x="60" y="9"/>
                  </a:lnTo>
                  <a:lnTo>
                    <a:pt x="60" y="11"/>
                  </a:lnTo>
                  <a:lnTo>
                    <a:pt x="60" y="13"/>
                  </a:lnTo>
                  <a:lnTo>
                    <a:pt x="57" y="13"/>
                  </a:lnTo>
                  <a:lnTo>
                    <a:pt x="54" y="11"/>
                  </a:lnTo>
                  <a:lnTo>
                    <a:pt x="56" y="13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44" y="19"/>
                  </a:lnTo>
                  <a:lnTo>
                    <a:pt x="39" y="19"/>
                  </a:lnTo>
                  <a:lnTo>
                    <a:pt x="35" y="23"/>
                  </a:lnTo>
                  <a:lnTo>
                    <a:pt x="33" y="24"/>
                  </a:lnTo>
                  <a:lnTo>
                    <a:pt x="31" y="27"/>
                  </a:lnTo>
                  <a:lnTo>
                    <a:pt x="31" y="28"/>
                  </a:lnTo>
                  <a:lnTo>
                    <a:pt x="31" y="30"/>
                  </a:lnTo>
                  <a:lnTo>
                    <a:pt x="33" y="36"/>
                  </a:lnTo>
                  <a:lnTo>
                    <a:pt x="37" y="41"/>
                  </a:lnTo>
                  <a:lnTo>
                    <a:pt x="37" y="48"/>
                  </a:lnTo>
                  <a:lnTo>
                    <a:pt x="35" y="53"/>
                  </a:lnTo>
                  <a:lnTo>
                    <a:pt x="31" y="57"/>
                  </a:lnTo>
                  <a:lnTo>
                    <a:pt x="27" y="57"/>
                  </a:lnTo>
                  <a:lnTo>
                    <a:pt x="25" y="54"/>
                  </a:lnTo>
                  <a:lnTo>
                    <a:pt x="25" y="53"/>
                  </a:lnTo>
                  <a:lnTo>
                    <a:pt x="25" y="50"/>
                  </a:lnTo>
                  <a:lnTo>
                    <a:pt x="21" y="48"/>
                  </a:lnTo>
                  <a:lnTo>
                    <a:pt x="21" y="41"/>
                  </a:lnTo>
                  <a:lnTo>
                    <a:pt x="25" y="36"/>
                  </a:lnTo>
                  <a:lnTo>
                    <a:pt x="27" y="32"/>
                  </a:lnTo>
                  <a:lnTo>
                    <a:pt x="29" y="30"/>
                  </a:lnTo>
                  <a:lnTo>
                    <a:pt x="29" y="28"/>
                  </a:lnTo>
                  <a:lnTo>
                    <a:pt x="29" y="24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7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9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3" y="7"/>
                  </a:lnTo>
                  <a:lnTo>
                    <a:pt x="35" y="5"/>
                  </a:lnTo>
                  <a:lnTo>
                    <a:pt x="29" y="7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17" y="17"/>
                  </a:lnTo>
                  <a:lnTo>
                    <a:pt x="12" y="23"/>
                  </a:lnTo>
                  <a:lnTo>
                    <a:pt x="11" y="30"/>
                  </a:lnTo>
                  <a:lnTo>
                    <a:pt x="8" y="40"/>
                  </a:lnTo>
                  <a:lnTo>
                    <a:pt x="4" y="48"/>
                  </a:lnTo>
                  <a:lnTo>
                    <a:pt x="0" y="54"/>
                  </a:lnTo>
                  <a:lnTo>
                    <a:pt x="3" y="54"/>
                  </a:lnTo>
                  <a:lnTo>
                    <a:pt x="7" y="53"/>
                  </a:lnTo>
                  <a:lnTo>
                    <a:pt x="7" y="54"/>
                  </a:lnTo>
                  <a:lnTo>
                    <a:pt x="8" y="57"/>
                  </a:lnTo>
                  <a:lnTo>
                    <a:pt x="11" y="58"/>
                  </a:lnTo>
                  <a:lnTo>
                    <a:pt x="11" y="64"/>
                  </a:lnTo>
                  <a:lnTo>
                    <a:pt x="13" y="70"/>
                  </a:lnTo>
                  <a:lnTo>
                    <a:pt x="16" y="72"/>
                  </a:lnTo>
                  <a:lnTo>
                    <a:pt x="13" y="76"/>
                  </a:lnTo>
                  <a:lnTo>
                    <a:pt x="12" y="81"/>
                  </a:lnTo>
                  <a:lnTo>
                    <a:pt x="12" y="85"/>
                  </a:lnTo>
                  <a:lnTo>
                    <a:pt x="16" y="88"/>
                  </a:lnTo>
                  <a:lnTo>
                    <a:pt x="17" y="89"/>
                  </a:lnTo>
                  <a:lnTo>
                    <a:pt x="17" y="93"/>
                  </a:lnTo>
                  <a:lnTo>
                    <a:pt x="20" y="94"/>
                  </a:lnTo>
                  <a:lnTo>
                    <a:pt x="24" y="94"/>
                  </a:lnTo>
                  <a:lnTo>
                    <a:pt x="25" y="93"/>
                  </a:lnTo>
                  <a:lnTo>
                    <a:pt x="27" y="94"/>
                  </a:lnTo>
                  <a:lnTo>
                    <a:pt x="31" y="94"/>
                  </a:lnTo>
                  <a:lnTo>
                    <a:pt x="35" y="94"/>
                  </a:lnTo>
                  <a:lnTo>
                    <a:pt x="39" y="93"/>
                  </a:lnTo>
                  <a:lnTo>
                    <a:pt x="40" y="93"/>
                  </a:lnTo>
                  <a:lnTo>
                    <a:pt x="44" y="94"/>
                  </a:lnTo>
                  <a:lnTo>
                    <a:pt x="48" y="94"/>
                  </a:lnTo>
                  <a:lnTo>
                    <a:pt x="51" y="94"/>
                  </a:lnTo>
                  <a:lnTo>
                    <a:pt x="52" y="97"/>
                  </a:lnTo>
                  <a:lnTo>
                    <a:pt x="56" y="105"/>
                  </a:lnTo>
                  <a:lnTo>
                    <a:pt x="57" y="106"/>
                  </a:lnTo>
                  <a:lnTo>
                    <a:pt x="60" y="110"/>
                  </a:lnTo>
                  <a:lnTo>
                    <a:pt x="64" y="110"/>
                  </a:lnTo>
                  <a:lnTo>
                    <a:pt x="68" y="110"/>
                  </a:lnTo>
                  <a:lnTo>
                    <a:pt x="69" y="110"/>
                  </a:lnTo>
                  <a:lnTo>
                    <a:pt x="74" y="110"/>
                  </a:lnTo>
                  <a:lnTo>
                    <a:pt x="77" y="107"/>
                  </a:lnTo>
                  <a:lnTo>
                    <a:pt x="82" y="107"/>
                  </a:lnTo>
                  <a:lnTo>
                    <a:pt x="88" y="106"/>
                  </a:lnTo>
                  <a:lnTo>
                    <a:pt x="90" y="107"/>
                  </a:lnTo>
                  <a:lnTo>
                    <a:pt x="92" y="110"/>
                  </a:lnTo>
                  <a:lnTo>
                    <a:pt x="92" y="111"/>
                  </a:lnTo>
                  <a:lnTo>
                    <a:pt x="88" y="115"/>
                  </a:lnTo>
                  <a:lnTo>
                    <a:pt x="88" y="121"/>
                  </a:lnTo>
                  <a:lnTo>
                    <a:pt x="86" y="125"/>
                  </a:lnTo>
                  <a:lnTo>
                    <a:pt x="84" y="127"/>
                  </a:lnTo>
                  <a:lnTo>
                    <a:pt x="84" y="141"/>
                  </a:lnTo>
                  <a:lnTo>
                    <a:pt x="86" y="147"/>
                  </a:lnTo>
                  <a:lnTo>
                    <a:pt x="88" y="154"/>
                  </a:lnTo>
                  <a:lnTo>
                    <a:pt x="92" y="158"/>
                  </a:lnTo>
                  <a:lnTo>
                    <a:pt x="92" y="162"/>
                  </a:lnTo>
                  <a:lnTo>
                    <a:pt x="90" y="163"/>
                  </a:lnTo>
                  <a:lnTo>
                    <a:pt x="86" y="167"/>
                  </a:lnTo>
                  <a:lnTo>
                    <a:pt x="84" y="169"/>
                  </a:lnTo>
                  <a:lnTo>
                    <a:pt x="82" y="171"/>
                  </a:lnTo>
                  <a:lnTo>
                    <a:pt x="86" y="171"/>
                  </a:lnTo>
                  <a:lnTo>
                    <a:pt x="90" y="173"/>
                  </a:lnTo>
                  <a:lnTo>
                    <a:pt x="94" y="180"/>
                  </a:lnTo>
                  <a:lnTo>
                    <a:pt x="96" y="186"/>
                  </a:lnTo>
                  <a:lnTo>
                    <a:pt x="97" y="191"/>
                  </a:lnTo>
                  <a:lnTo>
                    <a:pt x="97" y="195"/>
                  </a:lnTo>
                  <a:lnTo>
                    <a:pt x="100" y="199"/>
                  </a:lnTo>
                  <a:lnTo>
                    <a:pt x="104" y="203"/>
                  </a:lnTo>
                  <a:lnTo>
                    <a:pt x="104" y="203"/>
                  </a:lnTo>
                  <a:lnTo>
                    <a:pt x="104" y="203"/>
                  </a:lnTo>
                  <a:lnTo>
                    <a:pt x="108" y="207"/>
                  </a:lnTo>
                  <a:lnTo>
                    <a:pt x="109" y="207"/>
                  </a:lnTo>
                  <a:lnTo>
                    <a:pt x="112" y="207"/>
                  </a:lnTo>
                  <a:lnTo>
                    <a:pt x="117" y="203"/>
                  </a:lnTo>
                  <a:lnTo>
                    <a:pt x="118" y="203"/>
                  </a:lnTo>
                  <a:lnTo>
                    <a:pt x="121" y="204"/>
                  </a:lnTo>
                  <a:lnTo>
                    <a:pt x="121" y="208"/>
                  </a:lnTo>
                  <a:lnTo>
                    <a:pt x="122" y="207"/>
                  </a:lnTo>
                  <a:lnTo>
                    <a:pt x="125" y="203"/>
                  </a:lnTo>
                  <a:lnTo>
                    <a:pt x="126" y="202"/>
                  </a:lnTo>
                  <a:lnTo>
                    <a:pt x="130" y="199"/>
                  </a:lnTo>
                  <a:lnTo>
                    <a:pt x="136" y="195"/>
                  </a:lnTo>
                  <a:lnTo>
                    <a:pt x="138" y="195"/>
                  </a:lnTo>
                  <a:lnTo>
                    <a:pt x="139" y="195"/>
                  </a:lnTo>
                  <a:lnTo>
                    <a:pt x="141" y="191"/>
                  </a:lnTo>
                  <a:lnTo>
                    <a:pt x="143" y="188"/>
                  </a:lnTo>
                  <a:lnTo>
                    <a:pt x="145" y="186"/>
                  </a:lnTo>
                  <a:lnTo>
                    <a:pt x="149" y="184"/>
                  </a:lnTo>
                  <a:lnTo>
                    <a:pt x="153" y="182"/>
                  </a:lnTo>
                  <a:lnTo>
                    <a:pt x="155" y="178"/>
                  </a:lnTo>
                  <a:lnTo>
                    <a:pt x="151" y="176"/>
                  </a:lnTo>
                  <a:lnTo>
                    <a:pt x="147" y="176"/>
                  </a:lnTo>
                  <a:lnTo>
                    <a:pt x="145" y="176"/>
                  </a:lnTo>
                  <a:lnTo>
                    <a:pt x="145" y="171"/>
                  </a:lnTo>
                  <a:lnTo>
                    <a:pt x="143" y="167"/>
                  </a:lnTo>
                  <a:lnTo>
                    <a:pt x="141" y="159"/>
                  </a:lnTo>
                  <a:lnTo>
                    <a:pt x="141" y="155"/>
                  </a:lnTo>
                  <a:lnTo>
                    <a:pt x="138" y="151"/>
                  </a:lnTo>
                  <a:lnTo>
                    <a:pt x="134" y="147"/>
                  </a:lnTo>
                  <a:lnTo>
                    <a:pt x="134" y="146"/>
                  </a:lnTo>
                  <a:lnTo>
                    <a:pt x="134" y="145"/>
                  </a:lnTo>
                  <a:lnTo>
                    <a:pt x="136" y="145"/>
                  </a:lnTo>
                  <a:lnTo>
                    <a:pt x="138" y="146"/>
                  </a:lnTo>
                  <a:lnTo>
                    <a:pt x="141" y="146"/>
                  </a:lnTo>
                  <a:lnTo>
                    <a:pt x="143" y="146"/>
                  </a:lnTo>
                  <a:lnTo>
                    <a:pt x="145" y="147"/>
                  </a:lnTo>
                  <a:lnTo>
                    <a:pt x="145" y="150"/>
                  </a:lnTo>
                  <a:lnTo>
                    <a:pt x="147" y="150"/>
                  </a:lnTo>
                  <a:lnTo>
                    <a:pt x="153" y="150"/>
                  </a:lnTo>
                  <a:lnTo>
                    <a:pt x="155" y="150"/>
                  </a:lnTo>
                  <a:lnTo>
                    <a:pt x="157" y="150"/>
                  </a:lnTo>
                  <a:lnTo>
                    <a:pt x="158" y="151"/>
                  </a:lnTo>
                  <a:lnTo>
                    <a:pt x="161" y="155"/>
                  </a:lnTo>
                  <a:lnTo>
                    <a:pt x="165" y="155"/>
                  </a:lnTo>
                  <a:lnTo>
                    <a:pt x="166" y="155"/>
                  </a:lnTo>
                  <a:lnTo>
                    <a:pt x="166" y="154"/>
                  </a:lnTo>
                  <a:lnTo>
                    <a:pt x="166" y="147"/>
                  </a:lnTo>
                  <a:lnTo>
                    <a:pt x="169" y="147"/>
                  </a:lnTo>
                  <a:lnTo>
                    <a:pt x="170" y="146"/>
                  </a:lnTo>
                  <a:lnTo>
                    <a:pt x="171" y="146"/>
                  </a:lnTo>
                  <a:lnTo>
                    <a:pt x="175" y="146"/>
                  </a:lnTo>
                  <a:lnTo>
                    <a:pt x="182" y="145"/>
                  </a:lnTo>
                  <a:lnTo>
                    <a:pt x="185" y="141"/>
                  </a:lnTo>
                  <a:lnTo>
                    <a:pt x="191" y="138"/>
                  </a:lnTo>
                  <a:lnTo>
                    <a:pt x="193" y="141"/>
                  </a:lnTo>
                  <a:lnTo>
                    <a:pt x="195" y="138"/>
                  </a:lnTo>
                  <a:lnTo>
                    <a:pt x="198" y="133"/>
                  </a:lnTo>
                  <a:lnTo>
                    <a:pt x="199" y="133"/>
                  </a:lnTo>
                  <a:lnTo>
                    <a:pt x="199" y="133"/>
                  </a:lnTo>
                  <a:lnTo>
                    <a:pt x="199" y="129"/>
                  </a:lnTo>
                  <a:lnTo>
                    <a:pt x="198" y="126"/>
                  </a:lnTo>
                  <a:lnTo>
                    <a:pt x="193" y="121"/>
                  </a:lnTo>
                  <a:lnTo>
                    <a:pt x="189" y="114"/>
                  </a:lnTo>
                  <a:lnTo>
                    <a:pt x="191" y="110"/>
                  </a:lnTo>
                  <a:lnTo>
                    <a:pt x="193" y="105"/>
                  </a:lnTo>
                  <a:lnTo>
                    <a:pt x="193" y="101"/>
                  </a:lnTo>
                  <a:lnTo>
                    <a:pt x="195" y="98"/>
                  </a:lnTo>
                  <a:lnTo>
                    <a:pt x="197" y="98"/>
                  </a:lnTo>
                  <a:lnTo>
                    <a:pt x="198" y="98"/>
                  </a:lnTo>
                  <a:lnTo>
                    <a:pt x="201" y="98"/>
                  </a:lnTo>
                  <a:lnTo>
                    <a:pt x="202" y="97"/>
                  </a:lnTo>
                  <a:lnTo>
                    <a:pt x="205" y="94"/>
                  </a:lnTo>
                  <a:lnTo>
                    <a:pt x="206" y="93"/>
                  </a:lnTo>
                  <a:lnTo>
                    <a:pt x="205" y="90"/>
                  </a:lnTo>
                  <a:lnTo>
                    <a:pt x="202" y="90"/>
                  </a:lnTo>
                  <a:lnTo>
                    <a:pt x="201" y="88"/>
                  </a:lnTo>
                  <a:lnTo>
                    <a:pt x="201" y="84"/>
                  </a:lnTo>
                  <a:lnTo>
                    <a:pt x="202" y="81"/>
                  </a:lnTo>
                  <a:lnTo>
                    <a:pt x="206" y="77"/>
                  </a:lnTo>
                  <a:lnTo>
                    <a:pt x="214" y="72"/>
                  </a:lnTo>
                  <a:lnTo>
                    <a:pt x="215" y="72"/>
                  </a:lnTo>
                  <a:lnTo>
                    <a:pt x="215" y="70"/>
                  </a:lnTo>
                  <a:lnTo>
                    <a:pt x="215" y="70"/>
                  </a:lnTo>
                  <a:lnTo>
                    <a:pt x="214" y="69"/>
                  </a:lnTo>
                  <a:lnTo>
                    <a:pt x="214" y="69"/>
                  </a:lnTo>
                  <a:lnTo>
                    <a:pt x="214" y="69"/>
                  </a:lnTo>
                  <a:lnTo>
                    <a:pt x="214" y="69"/>
                  </a:lnTo>
                  <a:lnTo>
                    <a:pt x="214" y="69"/>
                  </a:lnTo>
                  <a:lnTo>
                    <a:pt x="214" y="69"/>
                  </a:lnTo>
                  <a:lnTo>
                    <a:pt x="214" y="69"/>
                  </a:lnTo>
                  <a:close/>
                  <a:moveTo>
                    <a:pt x="169" y="40"/>
                  </a:moveTo>
                  <a:lnTo>
                    <a:pt x="166" y="37"/>
                  </a:lnTo>
                  <a:lnTo>
                    <a:pt x="170" y="40"/>
                  </a:lnTo>
                  <a:lnTo>
                    <a:pt x="169" y="40"/>
                  </a:lnTo>
                  <a:lnTo>
                    <a:pt x="169" y="40"/>
                  </a:lnTo>
                  <a:lnTo>
                    <a:pt x="169" y="40"/>
                  </a:lnTo>
                  <a:lnTo>
                    <a:pt x="169" y="40"/>
                  </a:lnTo>
                  <a:lnTo>
                    <a:pt x="169" y="40"/>
                  </a:lnTo>
                  <a:lnTo>
                    <a:pt x="169" y="40"/>
                  </a:lnTo>
                  <a:lnTo>
                    <a:pt x="169" y="40"/>
                  </a:lnTo>
                  <a:close/>
                  <a:moveTo>
                    <a:pt x="60" y="1"/>
                  </a:move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2" y="11"/>
                  </a:lnTo>
                  <a:lnTo>
                    <a:pt x="56" y="9"/>
                  </a:lnTo>
                  <a:lnTo>
                    <a:pt x="60" y="9"/>
                  </a:lnTo>
                  <a:lnTo>
                    <a:pt x="60" y="5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94" name="Freeform 19"/>
            <p:cNvSpPr>
              <a:spLocks/>
            </p:cNvSpPr>
            <p:nvPr/>
          </p:nvSpPr>
          <p:spPr bwMode="auto">
            <a:xfrm>
              <a:off x="2665413" y="3697288"/>
              <a:ext cx="103188" cy="122238"/>
            </a:xfrm>
            <a:custGeom>
              <a:avLst/>
              <a:gdLst>
                <a:gd name="T0" fmla="*/ 33 w 65"/>
                <a:gd name="T1" fmla="*/ 75 h 77"/>
                <a:gd name="T2" fmla="*/ 30 w 65"/>
                <a:gd name="T3" fmla="*/ 71 h 77"/>
                <a:gd name="T4" fmla="*/ 30 w 65"/>
                <a:gd name="T5" fmla="*/ 67 h 77"/>
                <a:gd name="T6" fmla="*/ 34 w 65"/>
                <a:gd name="T7" fmla="*/ 65 h 77"/>
                <a:gd name="T8" fmla="*/ 42 w 65"/>
                <a:gd name="T9" fmla="*/ 64 h 77"/>
                <a:gd name="T10" fmla="*/ 48 w 65"/>
                <a:gd name="T11" fmla="*/ 64 h 77"/>
                <a:gd name="T12" fmla="*/ 52 w 65"/>
                <a:gd name="T13" fmla="*/ 65 h 77"/>
                <a:gd name="T14" fmla="*/ 58 w 65"/>
                <a:gd name="T15" fmla="*/ 63 h 77"/>
                <a:gd name="T16" fmla="*/ 61 w 65"/>
                <a:gd name="T17" fmla="*/ 56 h 77"/>
                <a:gd name="T18" fmla="*/ 63 w 65"/>
                <a:gd name="T19" fmla="*/ 47 h 77"/>
                <a:gd name="T20" fmla="*/ 60 w 65"/>
                <a:gd name="T21" fmla="*/ 39 h 77"/>
                <a:gd name="T22" fmla="*/ 57 w 65"/>
                <a:gd name="T23" fmla="*/ 26 h 77"/>
                <a:gd name="T24" fmla="*/ 61 w 65"/>
                <a:gd name="T25" fmla="*/ 14 h 77"/>
                <a:gd name="T26" fmla="*/ 63 w 65"/>
                <a:gd name="T27" fmla="*/ 10 h 77"/>
                <a:gd name="T28" fmla="*/ 63 w 65"/>
                <a:gd name="T29" fmla="*/ 4 h 77"/>
                <a:gd name="T30" fmla="*/ 54 w 65"/>
                <a:gd name="T31" fmla="*/ 0 h 77"/>
                <a:gd name="T32" fmla="*/ 48 w 65"/>
                <a:gd name="T33" fmla="*/ 3 h 77"/>
                <a:gd name="T34" fmla="*/ 48 w 65"/>
                <a:gd name="T35" fmla="*/ 4 h 77"/>
                <a:gd name="T36" fmla="*/ 46 w 65"/>
                <a:gd name="T37" fmla="*/ 3 h 77"/>
                <a:gd name="T38" fmla="*/ 38 w 65"/>
                <a:gd name="T39" fmla="*/ 3 h 77"/>
                <a:gd name="T40" fmla="*/ 34 w 65"/>
                <a:gd name="T41" fmla="*/ 3 h 77"/>
                <a:gd name="T42" fmla="*/ 33 w 65"/>
                <a:gd name="T43" fmla="*/ 4 h 77"/>
                <a:gd name="T44" fmla="*/ 21 w 65"/>
                <a:gd name="T45" fmla="*/ 3 h 77"/>
                <a:gd name="T46" fmla="*/ 13 w 65"/>
                <a:gd name="T47" fmla="*/ 7 h 77"/>
                <a:gd name="T48" fmla="*/ 13 w 65"/>
                <a:gd name="T49" fmla="*/ 10 h 77"/>
                <a:gd name="T50" fmla="*/ 12 w 65"/>
                <a:gd name="T51" fmla="*/ 16 h 77"/>
                <a:gd name="T52" fmla="*/ 4 w 65"/>
                <a:gd name="T53" fmla="*/ 20 h 77"/>
                <a:gd name="T54" fmla="*/ 0 w 65"/>
                <a:gd name="T55" fmla="*/ 23 h 77"/>
                <a:gd name="T56" fmla="*/ 0 w 65"/>
                <a:gd name="T57" fmla="*/ 40 h 77"/>
                <a:gd name="T58" fmla="*/ 6 w 65"/>
                <a:gd name="T59" fmla="*/ 48 h 77"/>
                <a:gd name="T60" fmla="*/ 10 w 65"/>
                <a:gd name="T61" fmla="*/ 48 h 77"/>
                <a:gd name="T62" fmla="*/ 12 w 65"/>
                <a:gd name="T63" fmla="*/ 58 h 77"/>
                <a:gd name="T64" fmla="*/ 17 w 65"/>
                <a:gd name="T65" fmla="*/ 67 h 77"/>
                <a:gd name="T66" fmla="*/ 20 w 65"/>
                <a:gd name="T67" fmla="*/ 71 h 77"/>
                <a:gd name="T68" fmla="*/ 29 w 65"/>
                <a:gd name="T69" fmla="*/ 77 h 77"/>
                <a:gd name="T70" fmla="*/ 30 w 65"/>
                <a:gd name="T71" fmla="*/ 77 h 77"/>
                <a:gd name="T72" fmla="*/ 30 w 65"/>
                <a:gd name="T73" fmla="*/ 77 h 77"/>
                <a:gd name="T74" fmla="*/ 30 w 65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5" h="77">
                  <a:moveTo>
                    <a:pt x="30" y="77"/>
                  </a:moveTo>
                  <a:lnTo>
                    <a:pt x="33" y="75"/>
                  </a:lnTo>
                  <a:lnTo>
                    <a:pt x="33" y="73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30" y="67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7" y="65"/>
                  </a:lnTo>
                  <a:lnTo>
                    <a:pt x="42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50" y="65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8" y="63"/>
                  </a:lnTo>
                  <a:lnTo>
                    <a:pt x="60" y="62"/>
                  </a:lnTo>
                  <a:lnTo>
                    <a:pt x="61" y="56"/>
                  </a:lnTo>
                  <a:lnTo>
                    <a:pt x="61" y="51"/>
                  </a:lnTo>
                  <a:lnTo>
                    <a:pt x="63" y="47"/>
                  </a:lnTo>
                  <a:lnTo>
                    <a:pt x="63" y="44"/>
                  </a:lnTo>
                  <a:lnTo>
                    <a:pt x="60" y="39"/>
                  </a:lnTo>
                  <a:lnTo>
                    <a:pt x="57" y="34"/>
                  </a:lnTo>
                  <a:lnTo>
                    <a:pt x="57" y="26"/>
                  </a:lnTo>
                  <a:lnTo>
                    <a:pt x="57" y="20"/>
                  </a:lnTo>
                  <a:lnTo>
                    <a:pt x="61" y="14"/>
                  </a:lnTo>
                  <a:lnTo>
                    <a:pt x="63" y="12"/>
                  </a:lnTo>
                  <a:lnTo>
                    <a:pt x="63" y="10"/>
                  </a:lnTo>
                  <a:lnTo>
                    <a:pt x="65" y="7"/>
                  </a:lnTo>
                  <a:lnTo>
                    <a:pt x="63" y="4"/>
                  </a:lnTo>
                  <a:lnTo>
                    <a:pt x="60" y="3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3"/>
                  </a:lnTo>
                  <a:lnTo>
                    <a:pt x="52" y="4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4" y="3"/>
                  </a:lnTo>
                  <a:lnTo>
                    <a:pt x="38" y="3"/>
                  </a:lnTo>
                  <a:lnTo>
                    <a:pt x="37" y="3"/>
                  </a:lnTo>
                  <a:lnTo>
                    <a:pt x="34" y="3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29" y="3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4" y="44"/>
                  </a:lnTo>
                  <a:lnTo>
                    <a:pt x="6" y="48"/>
                  </a:lnTo>
                  <a:lnTo>
                    <a:pt x="8" y="51"/>
                  </a:lnTo>
                  <a:lnTo>
                    <a:pt x="10" y="48"/>
                  </a:lnTo>
                  <a:lnTo>
                    <a:pt x="12" y="52"/>
                  </a:lnTo>
                  <a:lnTo>
                    <a:pt x="12" y="58"/>
                  </a:lnTo>
                  <a:lnTo>
                    <a:pt x="13" y="62"/>
                  </a:lnTo>
                  <a:lnTo>
                    <a:pt x="17" y="67"/>
                  </a:lnTo>
                  <a:lnTo>
                    <a:pt x="17" y="69"/>
                  </a:lnTo>
                  <a:lnTo>
                    <a:pt x="20" y="71"/>
                  </a:lnTo>
                  <a:lnTo>
                    <a:pt x="24" y="75"/>
                  </a:lnTo>
                  <a:lnTo>
                    <a:pt x="29" y="77"/>
                  </a:lnTo>
                  <a:lnTo>
                    <a:pt x="30" y="77"/>
                  </a:lnTo>
                  <a:lnTo>
                    <a:pt x="30" y="77"/>
                  </a:lnTo>
                  <a:lnTo>
                    <a:pt x="30" y="77"/>
                  </a:lnTo>
                  <a:lnTo>
                    <a:pt x="30" y="77"/>
                  </a:lnTo>
                  <a:lnTo>
                    <a:pt x="30" y="77"/>
                  </a:lnTo>
                  <a:lnTo>
                    <a:pt x="30" y="77"/>
                  </a:lnTo>
                  <a:lnTo>
                    <a:pt x="30" y="7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95" name="Freeform 20"/>
            <p:cNvSpPr>
              <a:spLocks/>
            </p:cNvSpPr>
            <p:nvPr/>
          </p:nvSpPr>
          <p:spPr bwMode="auto">
            <a:xfrm>
              <a:off x="2751138" y="3708400"/>
              <a:ext cx="74613" cy="101600"/>
            </a:xfrm>
            <a:custGeom>
              <a:avLst/>
              <a:gdLst>
                <a:gd name="T0" fmla="*/ 9 w 47"/>
                <a:gd name="T1" fmla="*/ 5 h 64"/>
                <a:gd name="T2" fmla="*/ 7 w 47"/>
                <a:gd name="T3" fmla="*/ 7 h 64"/>
                <a:gd name="T4" fmla="*/ 3 w 47"/>
                <a:gd name="T5" fmla="*/ 13 h 64"/>
                <a:gd name="T6" fmla="*/ 3 w 47"/>
                <a:gd name="T7" fmla="*/ 19 h 64"/>
                <a:gd name="T8" fmla="*/ 3 w 47"/>
                <a:gd name="T9" fmla="*/ 27 h 64"/>
                <a:gd name="T10" fmla="*/ 6 w 47"/>
                <a:gd name="T11" fmla="*/ 32 h 64"/>
                <a:gd name="T12" fmla="*/ 9 w 47"/>
                <a:gd name="T13" fmla="*/ 37 h 64"/>
                <a:gd name="T14" fmla="*/ 9 w 47"/>
                <a:gd name="T15" fmla="*/ 40 h 64"/>
                <a:gd name="T16" fmla="*/ 7 w 47"/>
                <a:gd name="T17" fmla="*/ 44 h 64"/>
                <a:gd name="T18" fmla="*/ 7 w 47"/>
                <a:gd name="T19" fmla="*/ 49 h 64"/>
                <a:gd name="T20" fmla="*/ 6 w 47"/>
                <a:gd name="T21" fmla="*/ 55 h 64"/>
                <a:gd name="T22" fmla="*/ 4 w 47"/>
                <a:gd name="T23" fmla="*/ 56 h 64"/>
                <a:gd name="T24" fmla="*/ 0 w 47"/>
                <a:gd name="T25" fmla="*/ 60 h 64"/>
                <a:gd name="T26" fmla="*/ 2 w 47"/>
                <a:gd name="T27" fmla="*/ 62 h 64"/>
                <a:gd name="T28" fmla="*/ 6 w 47"/>
                <a:gd name="T29" fmla="*/ 64 h 64"/>
                <a:gd name="T30" fmla="*/ 7 w 47"/>
                <a:gd name="T31" fmla="*/ 64 h 64"/>
                <a:gd name="T32" fmla="*/ 13 w 47"/>
                <a:gd name="T33" fmla="*/ 60 h 64"/>
                <a:gd name="T34" fmla="*/ 15 w 47"/>
                <a:gd name="T35" fmla="*/ 62 h 64"/>
                <a:gd name="T36" fmla="*/ 19 w 47"/>
                <a:gd name="T37" fmla="*/ 62 h 64"/>
                <a:gd name="T38" fmla="*/ 20 w 47"/>
                <a:gd name="T39" fmla="*/ 62 h 64"/>
                <a:gd name="T40" fmla="*/ 24 w 47"/>
                <a:gd name="T41" fmla="*/ 62 h 64"/>
                <a:gd name="T42" fmla="*/ 27 w 47"/>
                <a:gd name="T43" fmla="*/ 62 h 64"/>
                <a:gd name="T44" fmla="*/ 31 w 47"/>
                <a:gd name="T45" fmla="*/ 58 h 64"/>
                <a:gd name="T46" fmla="*/ 37 w 47"/>
                <a:gd name="T47" fmla="*/ 44 h 64"/>
                <a:gd name="T48" fmla="*/ 45 w 47"/>
                <a:gd name="T49" fmla="*/ 32 h 64"/>
                <a:gd name="T50" fmla="*/ 47 w 47"/>
                <a:gd name="T51" fmla="*/ 27 h 64"/>
                <a:gd name="T52" fmla="*/ 47 w 47"/>
                <a:gd name="T53" fmla="*/ 24 h 64"/>
                <a:gd name="T54" fmla="*/ 45 w 47"/>
                <a:gd name="T55" fmla="*/ 20 h 64"/>
                <a:gd name="T56" fmla="*/ 45 w 47"/>
                <a:gd name="T57" fmla="*/ 19 h 64"/>
                <a:gd name="T58" fmla="*/ 44 w 47"/>
                <a:gd name="T59" fmla="*/ 20 h 64"/>
                <a:gd name="T60" fmla="*/ 41 w 47"/>
                <a:gd name="T61" fmla="*/ 19 h 64"/>
                <a:gd name="T62" fmla="*/ 37 w 47"/>
                <a:gd name="T63" fmla="*/ 16 h 64"/>
                <a:gd name="T64" fmla="*/ 36 w 47"/>
                <a:gd name="T65" fmla="*/ 16 h 64"/>
                <a:gd name="T66" fmla="*/ 37 w 47"/>
                <a:gd name="T67" fmla="*/ 15 h 64"/>
                <a:gd name="T68" fmla="*/ 36 w 47"/>
                <a:gd name="T69" fmla="*/ 13 h 64"/>
                <a:gd name="T70" fmla="*/ 32 w 47"/>
                <a:gd name="T71" fmla="*/ 11 h 64"/>
                <a:gd name="T72" fmla="*/ 28 w 47"/>
                <a:gd name="T73" fmla="*/ 5 h 64"/>
                <a:gd name="T74" fmla="*/ 24 w 47"/>
                <a:gd name="T75" fmla="*/ 3 h 64"/>
                <a:gd name="T76" fmla="*/ 20 w 47"/>
                <a:gd name="T77" fmla="*/ 3 h 64"/>
                <a:gd name="T78" fmla="*/ 15 w 47"/>
                <a:gd name="T79" fmla="*/ 0 h 64"/>
                <a:gd name="T80" fmla="*/ 13 w 47"/>
                <a:gd name="T81" fmla="*/ 0 h 64"/>
                <a:gd name="T82" fmla="*/ 11 w 47"/>
                <a:gd name="T83" fmla="*/ 0 h 64"/>
                <a:gd name="T84" fmla="*/ 9 w 47"/>
                <a:gd name="T85" fmla="*/ 3 h 64"/>
                <a:gd name="T86" fmla="*/ 9 w 47"/>
                <a:gd name="T87" fmla="*/ 5 h 64"/>
                <a:gd name="T88" fmla="*/ 9 w 47"/>
                <a:gd name="T89" fmla="*/ 5 h 64"/>
                <a:gd name="T90" fmla="*/ 9 w 47"/>
                <a:gd name="T91" fmla="*/ 5 h 64"/>
                <a:gd name="T92" fmla="*/ 9 w 47"/>
                <a:gd name="T93" fmla="*/ 5 h 64"/>
                <a:gd name="T94" fmla="*/ 9 w 47"/>
                <a:gd name="T95" fmla="*/ 5 h 64"/>
                <a:gd name="T96" fmla="*/ 9 w 47"/>
                <a:gd name="T97" fmla="*/ 5 h 64"/>
                <a:gd name="T98" fmla="*/ 9 w 47"/>
                <a:gd name="T99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7" h="64">
                  <a:moveTo>
                    <a:pt x="9" y="5"/>
                  </a:moveTo>
                  <a:lnTo>
                    <a:pt x="7" y="7"/>
                  </a:lnTo>
                  <a:lnTo>
                    <a:pt x="3" y="13"/>
                  </a:lnTo>
                  <a:lnTo>
                    <a:pt x="3" y="19"/>
                  </a:lnTo>
                  <a:lnTo>
                    <a:pt x="3" y="27"/>
                  </a:lnTo>
                  <a:lnTo>
                    <a:pt x="6" y="32"/>
                  </a:lnTo>
                  <a:lnTo>
                    <a:pt x="9" y="37"/>
                  </a:lnTo>
                  <a:lnTo>
                    <a:pt x="9" y="40"/>
                  </a:lnTo>
                  <a:lnTo>
                    <a:pt x="7" y="44"/>
                  </a:lnTo>
                  <a:lnTo>
                    <a:pt x="7" y="49"/>
                  </a:lnTo>
                  <a:lnTo>
                    <a:pt x="6" y="55"/>
                  </a:lnTo>
                  <a:lnTo>
                    <a:pt x="4" y="56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7" y="64"/>
                  </a:lnTo>
                  <a:lnTo>
                    <a:pt x="13" y="60"/>
                  </a:lnTo>
                  <a:lnTo>
                    <a:pt x="15" y="62"/>
                  </a:lnTo>
                  <a:lnTo>
                    <a:pt x="19" y="62"/>
                  </a:lnTo>
                  <a:lnTo>
                    <a:pt x="20" y="62"/>
                  </a:lnTo>
                  <a:lnTo>
                    <a:pt x="24" y="62"/>
                  </a:lnTo>
                  <a:lnTo>
                    <a:pt x="27" y="62"/>
                  </a:lnTo>
                  <a:lnTo>
                    <a:pt x="31" y="58"/>
                  </a:lnTo>
                  <a:lnTo>
                    <a:pt x="37" y="44"/>
                  </a:lnTo>
                  <a:lnTo>
                    <a:pt x="45" y="32"/>
                  </a:lnTo>
                  <a:lnTo>
                    <a:pt x="47" y="27"/>
                  </a:lnTo>
                  <a:lnTo>
                    <a:pt x="47" y="24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4" y="20"/>
                  </a:lnTo>
                  <a:lnTo>
                    <a:pt x="41" y="19"/>
                  </a:lnTo>
                  <a:lnTo>
                    <a:pt x="37" y="16"/>
                  </a:lnTo>
                  <a:lnTo>
                    <a:pt x="36" y="16"/>
                  </a:lnTo>
                  <a:lnTo>
                    <a:pt x="37" y="15"/>
                  </a:lnTo>
                  <a:lnTo>
                    <a:pt x="36" y="13"/>
                  </a:lnTo>
                  <a:lnTo>
                    <a:pt x="32" y="11"/>
                  </a:lnTo>
                  <a:lnTo>
                    <a:pt x="28" y="5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96" name="Freeform 21"/>
            <p:cNvSpPr>
              <a:spLocks/>
            </p:cNvSpPr>
            <p:nvPr/>
          </p:nvSpPr>
          <p:spPr bwMode="auto">
            <a:xfrm>
              <a:off x="2581275" y="3625850"/>
              <a:ext cx="122238" cy="211138"/>
            </a:xfrm>
            <a:custGeom>
              <a:avLst/>
              <a:gdLst>
                <a:gd name="T0" fmla="*/ 20 w 77"/>
                <a:gd name="T1" fmla="*/ 59 h 133"/>
                <a:gd name="T2" fmla="*/ 21 w 77"/>
                <a:gd name="T3" fmla="*/ 65 h 133"/>
                <a:gd name="T4" fmla="*/ 20 w 77"/>
                <a:gd name="T5" fmla="*/ 72 h 133"/>
                <a:gd name="T6" fmla="*/ 26 w 77"/>
                <a:gd name="T7" fmla="*/ 76 h 133"/>
                <a:gd name="T8" fmla="*/ 29 w 77"/>
                <a:gd name="T9" fmla="*/ 84 h 133"/>
                <a:gd name="T10" fmla="*/ 26 w 77"/>
                <a:gd name="T11" fmla="*/ 88 h 133"/>
                <a:gd name="T12" fmla="*/ 24 w 77"/>
                <a:gd name="T13" fmla="*/ 96 h 133"/>
                <a:gd name="T14" fmla="*/ 21 w 77"/>
                <a:gd name="T15" fmla="*/ 109 h 133"/>
                <a:gd name="T16" fmla="*/ 25 w 77"/>
                <a:gd name="T17" fmla="*/ 116 h 133"/>
                <a:gd name="T18" fmla="*/ 25 w 77"/>
                <a:gd name="T19" fmla="*/ 120 h 133"/>
                <a:gd name="T20" fmla="*/ 25 w 77"/>
                <a:gd name="T21" fmla="*/ 124 h 133"/>
                <a:gd name="T22" fmla="*/ 33 w 77"/>
                <a:gd name="T23" fmla="*/ 129 h 133"/>
                <a:gd name="T24" fmla="*/ 37 w 77"/>
                <a:gd name="T25" fmla="*/ 132 h 133"/>
                <a:gd name="T26" fmla="*/ 39 w 77"/>
                <a:gd name="T27" fmla="*/ 133 h 133"/>
                <a:gd name="T28" fmla="*/ 43 w 77"/>
                <a:gd name="T29" fmla="*/ 129 h 133"/>
                <a:gd name="T30" fmla="*/ 55 w 77"/>
                <a:gd name="T31" fmla="*/ 124 h 133"/>
                <a:gd name="T32" fmla="*/ 59 w 77"/>
                <a:gd name="T33" fmla="*/ 122 h 133"/>
                <a:gd name="T34" fmla="*/ 69 w 77"/>
                <a:gd name="T35" fmla="*/ 120 h 133"/>
                <a:gd name="T36" fmla="*/ 77 w 77"/>
                <a:gd name="T37" fmla="*/ 120 h 133"/>
                <a:gd name="T38" fmla="*/ 70 w 77"/>
                <a:gd name="T39" fmla="*/ 114 h 133"/>
                <a:gd name="T40" fmla="*/ 66 w 77"/>
                <a:gd name="T41" fmla="*/ 107 h 133"/>
                <a:gd name="T42" fmla="*/ 65 w 77"/>
                <a:gd name="T43" fmla="*/ 97 h 133"/>
                <a:gd name="T44" fmla="*/ 61 w 77"/>
                <a:gd name="T45" fmla="*/ 96 h 133"/>
                <a:gd name="T46" fmla="*/ 57 w 77"/>
                <a:gd name="T47" fmla="*/ 89 h 133"/>
                <a:gd name="T48" fmla="*/ 53 w 77"/>
                <a:gd name="T49" fmla="*/ 81 h 133"/>
                <a:gd name="T50" fmla="*/ 53 w 77"/>
                <a:gd name="T51" fmla="*/ 65 h 133"/>
                <a:gd name="T52" fmla="*/ 63 w 77"/>
                <a:gd name="T53" fmla="*/ 65 h 133"/>
                <a:gd name="T54" fmla="*/ 65 w 77"/>
                <a:gd name="T55" fmla="*/ 59 h 133"/>
                <a:gd name="T56" fmla="*/ 66 w 77"/>
                <a:gd name="T57" fmla="*/ 53 h 133"/>
                <a:gd name="T58" fmla="*/ 66 w 77"/>
                <a:gd name="T59" fmla="*/ 45 h 133"/>
                <a:gd name="T60" fmla="*/ 65 w 77"/>
                <a:gd name="T61" fmla="*/ 40 h 133"/>
                <a:gd name="T62" fmla="*/ 61 w 77"/>
                <a:gd name="T63" fmla="*/ 39 h 133"/>
                <a:gd name="T64" fmla="*/ 50 w 77"/>
                <a:gd name="T65" fmla="*/ 31 h 133"/>
                <a:gd name="T66" fmla="*/ 46 w 77"/>
                <a:gd name="T67" fmla="*/ 35 h 133"/>
                <a:gd name="T68" fmla="*/ 43 w 77"/>
                <a:gd name="T69" fmla="*/ 40 h 133"/>
                <a:gd name="T70" fmla="*/ 47 w 77"/>
                <a:gd name="T71" fmla="*/ 27 h 133"/>
                <a:gd name="T72" fmla="*/ 46 w 77"/>
                <a:gd name="T73" fmla="*/ 19 h 133"/>
                <a:gd name="T74" fmla="*/ 39 w 77"/>
                <a:gd name="T75" fmla="*/ 14 h 133"/>
                <a:gd name="T76" fmla="*/ 33 w 77"/>
                <a:gd name="T77" fmla="*/ 6 h 133"/>
                <a:gd name="T78" fmla="*/ 30 w 77"/>
                <a:gd name="T79" fmla="*/ 6 h 133"/>
                <a:gd name="T80" fmla="*/ 24 w 77"/>
                <a:gd name="T81" fmla="*/ 0 h 133"/>
                <a:gd name="T82" fmla="*/ 26 w 77"/>
                <a:gd name="T83" fmla="*/ 4 h 133"/>
                <a:gd name="T84" fmla="*/ 26 w 77"/>
                <a:gd name="T85" fmla="*/ 6 h 133"/>
                <a:gd name="T86" fmla="*/ 17 w 77"/>
                <a:gd name="T87" fmla="*/ 11 h 133"/>
                <a:gd name="T88" fmla="*/ 12 w 77"/>
                <a:gd name="T89" fmla="*/ 18 h 133"/>
                <a:gd name="T90" fmla="*/ 13 w 77"/>
                <a:gd name="T91" fmla="*/ 24 h 133"/>
                <a:gd name="T92" fmla="*/ 17 w 77"/>
                <a:gd name="T93" fmla="*/ 27 h 133"/>
                <a:gd name="T94" fmla="*/ 13 w 77"/>
                <a:gd name="T95" fmla="*/ 31 h 133"/>
                <a:gd name="T96" fmla="*/ 9 w 77"/>
                <a:gd name="T97" fmla="*/ 32 h 133"/>
                <a:gd name="T98" fmla="*/ 6 w 77"/>
                <a:gd name="T99" fmla="*/ 32 h 133"/>
                <a:gd name="T100" fmla="*/ 4 w 77"/>
                <a:gd name="T101" fmla="*/ 39 h 133"/>
                <a:gd name="T102" fmla="*/ 0 w 77"/>
                <a:gd name="T103" fmla="*/ 48 h 133"/>
                <a:gd name="T104" fmla="*/ 9 w 77"/>
                <a:gd name="T105" fmla="*/ 60 h 133"/>
                <a:gd name="T106" fmla="*/ 17 w 77"/>
                <a:gd name="T107" fmla="*/ 59 h 133"/>
                <a:gd name="T108" fmla="*/ 17 w 77"/>
                <a:gd name="T109" fmla="*/ 59 h 133"/>
                <a:gd name="T110" fmla="*/ 17 w 77"/>
                <a:gd name="T111" fmla="*/ 59 h 133"/>
                <a:gd name="T112" fmla="*/ 17 w 77"/>
                <a:gd name="T113" fmla="*/ 59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3">
                  <a:moveTo>
                    <a:pt x="17" y="59"/>
                  </a:moveTo>
                  <a:lnTo>
                    <a:pt x="20" y="59"/>
                  </a:lnTo>
                  <a:lnTo>
                    <a:pt x="21" y="61"/>
                  </a:lnTo>
                  <a:lnTo>
                    <a:pt x="21" y="65"/>
                  </a:lnTo>
                  <a:lnTo>
                    <a:pt x="21" y="67"/>
                  </a:lnTo>
                  <a:lnTo>
                    <a:pt x="20" y="72"/>
                  </a:lnTo>
                  <a:lnTo>
                    <a:pt x="21" y="75"/>
                  </a:lnTo>
                  <a:lnTo>
                    <a:pt x="26" y="76"/>
                  </a:lnTo>
                  <a:lnTo>
                    <a:pt x="25" y="79"/>
                  </a:lnTo>
                  <a:lnTo>
                    <a:pt x="29" y="84"/>
                  </a:lnTo>
                  <a:lnTo>
                    <a:pt x="29" y="85"/>
                  </a:lnTo>
                  <a:lnTo>
                    <a:pt x="26" y="88"/>
                  </a:lnTo>
                  <a:lnTo>
                    <a:pt x="25" y="92"/>
                  </a:lnTo>
                  <a:lnTo>
                    <a:pt x="24" y="96"/>
                  </a:lnTo>
                  <a:lnTo>
                    <a:pt x="21" y="103"/>
                  </a:lnTo>
                  <a:lnTo>
                    <a:pt x="21" y="109"/>
                  </a:lnTo>
                  <a:lnTo>
                    <a:pt x="24" y="114"/>
                  </a:lnTo>
                  <a:lnTo>
                    <a:pt x="25" y="116"/>
                  </a:lnTo>
                  <a:lnTo>
                    <a:pt x="25" y="118"/>
                  </a:lnTo>
                  <a:lnTo>
                    <a:pt x="25" y="120"/>
                  </a:lnTo>
                  <a:lnTo>
                    <a:pt x="26" y="122"/>
                  </a:lnTo>
                  <a:lnTo>
                    <a:pt x="25" y="124"/>
                  </a:lnTo>
                  <a:lnTo>
                    <a:pt x="29" y="125"/>
                  </a:lnTo>
                  <a:lnTo>
                    <a:pt x="33" y="129"/>
                  </a:lnTo>
                  <a:lnTo>
                    <a:pt x="34" y="132"/>
                  </a:lnTo>
                  <a:lnTo>
                    <a:pt x="37" y="132"/>
                  </a:lnTo>
                  <a:lnTo>
                    <a:pt x="38" y="133"/>
                  </a:lnTo>
                  <a:lnTo>
                    <a:pt x="39" y="133"/>
                  </a:lnTo>
                  <a:lnTo>
                    <a:pt x="42" y="132"/>
                  </a:lnTo>
                  <a:lnTo>
                    <a:pt x="43" y="129"/>
                  </a:lnTo>
                  <a:lnTo>
                    <a:pt x="50" y="125"/>
                  </a:lnTo>
                  <a:lnTo>
                    <a:pt x="55" y="124"/>
                  </a:lnTo>
                  <a:lnTo>
                    <a:pt x="57" y="124"/>
                  </a:lnTo>
                  <a:lnTo>
                    <a:pt x="59" y="122"/>
                  </a:lnTo>
                  <a:lnTo>
                    <a:pt x="63" y="120"/>
                  </a:lnTo>
                  <a:lnTo>
                    <a:pt x="69" y="120"/>
                  </a:lnTo>
                  <a:lnTo>
                    <a:pt x="73" y="120"/>
                  </a:lnTo>
                  <a:lnTo>
                    <a:pt x="77" y="120"/>
                  </a:lnTo>
                  <a:lnTo>
                    <a:pt x="73" y="116"/>
                  </a:lnTo>
                  <a:lnTo>
                    <a:pt x="70" y="114"/>
                  </a:lnTo>
                  <a:lnTo>
                    <a:pt x="70" y="112"/>
                  </a:lnTo>
                  <a:lnTo>
                    <a:pt x="66" y="107"/>
                  </a:lnTo>
                  <a:lnTo>
                    <a:pt x="65" y="103"/>
                  </a:lnTo>
                  <a:lnTo>
                    <a:pt x="65" y="97"/>
                  </a:lnTo>
                  <a:lnTo>
                    <a:pt x="63" y="93"/>
                  </a:lnTo>
                  <a:lnTo>
                    <a:pt x="61" y="96"/>
                  </a:lnTo>
                  <a:lnTo>
                    <a:pt x="59" y="93"/>
                  </a:lnTo>
                  <a:lnTo>
                    <a:pt x="57" y="89"/>
                  </a:lnTo>
                  <a:lnTo>
                    <a:pt x="53" y="85"/>
                  </a:lnTo>
                  <a:lnTo>
                    <a:pt x="53" y="81"/>
                  </a:lnTo>
                  <a:lnTo>
                    <a:pt x="53" y="68"/>
                  </a:lnTo>
                  <a:lnTo>
                    <a:pt x="53" y="65"/>
                  </a:lnTo>
                  <a:lnTo>
                    <a:pt x="57" y="65"/>
                  </a:lnTo>
                  <a:lnTo>
                    <a:pt x="63" y="65"/>
                  </a:lnTo>
                  <a:lnTo>
                    <a:pt x="65" y="61"/>
                  </a:lnTo>
                  <a:lnTo>
                    <a:pt x="65" y="59"/>
                  </a:lnTo>
                  <a:lnTo>
                    <a:pt x="66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6" y="45"/>
                  </a:lnTo>
                  <a:lnTo>
                    <a:pt x="65" y="41"/>
                  </a:lnTo>
                  <a:lnTo>
                    <a:pt x="65" y="40"/>
                  </a:lnTo>
                  <a:lnTo>
                    <a:pt x="61" y="41"/>
                  </a:lnTo>
                  <a:lnTo>
                    <a:pt x="61" y="39"/>
                  </a:lnTo>
                  <a:lnTo>
                    <a:pt x="57" y="35"/>
                  </a:lnTo>
                  <a:lnTo>
                    <a:pt x="50" y="31"/>
                  </a:lnTo>
                  <a:lnTo>
                    <a:pt x="47" y="31"/>
                  </a:lnTo>
                  <a:lnTo>
                    <a:pt x="46" y="35"/>
                  </a:lnTo>
                  <a:lnTo>
                    <a:pt x="46" y="39"/>
                  </a:lnTo>
                  <a:lnTo>
                    <a:pt x="43" y="40"/>
                  </a:lnTo>
                  <a:lnTo>
                    <a:pt x="43" y="35"/>
                  </a:lnTo>
                  <a:lnTo>
                    <a:pt x="47" y="27"/>
                  </a:lnTo>
                  <a:lnTo>
                    <a:pt x="47" y="23"/>
                  </a:lnTo>
                  <a:lnTo>
                    <a:pt x="46" y="19"/>
                  </a:lnTo>
                  <a:lnTo>
                    <a:pt x="43" y="18"/>
                  </a:lnTo>
                  <a:lnTo>
                    <a:pt x="39" y="14"/>
                  </a:lnTo>
                  <a:lnTo>
                    <a:pt x="37" y="10"/>
                  </a:lnTo>
                  <a:lnTo>
                    <a:pt x="33" y="6"/>
                  </a:lnTo>
                  <a:lnTo>
                    <a:pt x="26" y="2"/>
                  </a:lnTo>
                  <a:lnTo>
                    <a:pt x="30" y="6"/>
                  </a:lnTo>
                  <a:lnTo>
                    <a:pt x="33" y="8"/>
                  </a:lnTo>
                  <a:lnTo>
                    <a:pt x="24" y="0"/>
                  </a:lnTo>
                  <a:lnTo>
                    <a:pt x="25" y="3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17" y="11"/>
                  </a:lnTo>
                  <a:lnTo>
                    <a:pt x="13" y="15"/>
                  </a:lnTo>
                  <a:lnTo>
                    <a:pt x="12" y="18"/>
                  </a:lnTo>
                  <a:lnTo>
                    <a:pt x="12" y="22"/>
                  </a:lnTo>
                  <a:lnTo>
                    <a:pt x="13" y="24"/>
                  </a:lnTo>
                  <a:lnTo>
                    <a:pt x="16" y="24"/>
                  </a:lnTo>
                  <a:lnTo>
                    <a:pt x="17" y="27"/>
                  </a:lnTo>
                  <a:lnTo>
                    <a:pt x="16" y="28"/>
                  </a:lnTo>
                  <a:lnTo>
                    <a:pt x="13" y="31"/>
                  </a:lnTo>
                  <a:lnTo>
                    <a:pt x="12" y="32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6" y="32"/>
                  </a:lnTo>
                  <a:lnTo>
                    <a:pt x="4" y="35"/>
                  </a:lnTo>
                  <a:lnTo>
                    <a:pt x="4" y="39"/>
                  </a:lnTo>
                  <a:lnTo>
                    <a:pt x="2" y="44"/>
                  </a:lnTo>
                  <a:lnTo>
                    <a:pt x="0" y="48"/>
                  </a:lnTo>
                  <a:lnTo>
                    <a:pt x="4" y="55"/>
                  </a:lnTo>
                  <a:lnTo>
                    <a:pt x="9" y="60"/>
                  </a:lnTo>
                  <a:lnTo>
                    <a:pt x="10" y="60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97" name="Freeform 22"/>
            <p:cNvSpPr>
              <a:spLocks/>
            </p:cNvSpPr>
            <p:nvPr/>
          </p:nvSpPr>
          <p:spPr bwMode="auto">
            <a:xfrm>
              <a:off x="2127250" y="3514725"/>
              <a:ext cx="312738" cy="481013"/>
            </a:xfrm>
            <a:custGeom>
              <a:avLst/>
              <a:gdLst>
                <a:gd name="T0" fmla="*/ 187 w 197"/>
                <a:gd name="T1" fmla="*/ 177 h 303"/>
                <a:gd name="T2" fmla="*/ 187 w 197"/>
                <a:gd name="T3" fmla="*/ 167 h 303"/>
                <a:gd name="T4" fmla="*/ 181 w 197"/>
                <a:gd name="T5" fmla="*/ 145 h 303"/>
                <a:gd name="T6" fmla="*/ 189 w 197"/>
                <a:gd name="T7" fmla="*/ 115 h 303"/>
                <a:gd name="T8" fmla="*/ 174 w 197"/>
                <a:gd name="T9" fmla="*/ 111 h 303"/>
                <a:gd name="T10" fmla="*/ 157 w 197"/>
                <a:gd name="T11" fmla="*/ 114 h 303"/>
                <a:gd name="T12" fmla="*/ 145 w 197"/>
                <a:gd name="T13" fmla="*/ 98 h 303"/>
                <a:gd name="T14" fmla="*/ 128 w 197"/>
                <a:gd name="T15" fmla="*/ 98 h 303"/>
                <a:gd name="T16" fmla="*/ 114 w 197"/>
                <a:gd name="T17" fmla="*/ 97 h 303"/>
                <a:gd name="T18" fmla="*/ 110 w 197"/>
                <a:gd name="T19" fmla="*/ 80 h 303"/>
                <a:gd name="T20" fmla="*/ 105 w 197"/>
                <a:gd name="T21" fmla="*/ 61 h 303"/>
                <a:gd name="T22" fmla="*/ 101 w 197"/>
                <a:gd name="T23" fmla="*/ 52 h 303"/>
                <a:gd name="T24" fmla="*/ 121 w 197"/>
                <a:gd name="T25" fmla="*/ 17 h 303"/>
                <a:gd name="T26" fmla="*/ 136 w 197"/>
                <a:gd name="T27" fmla="*/ 4 h 303"/>
                <a:gd name="T28" fmla="*/ 122 w 197"/>
                <a:gd name="T29" fmla="*/ 5 h 303"/>
                <a:gd name="T30" fmla="*/ 109 w 197"/>
                <a:gd name="T31" fmla="*/ 13 h 303"/>
                <a:gd name="T32" fmla="*/ 86 w 197"/>
                <a:gd name="T33" fmla="*/ 21 h 303"/>
                <a:gd name="T34" fmla="*/ 80 w 197"/>
                <a:gd name="T35" fmla="*/ 27 h 303"/>
                <a:gd name="T36" fmla="*/ 69 w 197"/>
                <a:gd name="T37" fmla="*/ 31 h 303"/>
                <a:gd name="T38" fmla="*/ 64 w 197"/>
                <a:gd name="T39" fmla="*/ 40 h 303"/>
                <a:gd name="T40" fmla="*/ 61 w 197"/>
                <a:gd name="T41" fmla="*/ 53 h 303"/>
                <a:gd name="T42" fmla="*/ 44 w 197"/>
                <a:gd name="T43" fmla="*/ 66 h 303"/>
                <a:gd name="T44" fmla="*/ 37 w 197"/>
                <a:gd name="T45" fmla="*/ 74 h 303"/>
                <a:gd name="T46" fmla="*/ 31 w 197"/>
                <a:gd name="T47" fmla="*/ 72 h 303"/>
                <a:gd name="T48" fmla="*/ 25 w 197"/>
                <a:gd name="T49" fmla="*/ 85 h 303"/>
                <a:gd name="T50" fmla="*/ 27 w 197"/>
                <a:gd name="T51" fmla="*/ 98 h 303"/>
                <a:gd name="T52" fmla="*/ 29 w 197"/>
                <a:gd name="T53" fmla="*/ 114 h 303"/>
                <a:gd name="T54" fmla="*/ 29 w 197"/>
                <a:gd name="T55" fmla="*/ 131 h 303"/>
                <a:gd name="T56" fmla="*/ 31 w 197"/>
                <a:gd name="T57" fmla="*/ 149 h 303"/>
                <a:gd name="T58" fmla="*/ 31 w 197"/>
                <a:gd name="T59" fmla="*/ 154 h 303"/>
                <a:gd name="T60" fmla="*/ 31 w 197"/>
                <a:gd name="T61" fmla="*/ 158 h 303"/>
                <a:gd name="T62" fmla="*/ 23 w 197"/>
                <a:gd name="T63" fmla="*/ 171 h 303"/>
                <a:gd name="T64" fmla="*/ 17 w 197"/>
                <a:gd name="T65" fmla="*/ 179 h 303"/>
                <a:gd name="T66" fmla="*/ 8 w 197"/>
                <a:gd name="T67" fmla="*/ 188 h 303"/>
                <a:gd name="T68" fmla="*/ 0 w 197"/>
                <a:gd name="T69" fmla="*/ 195 h 303"/>
                <a:gd name="T70" fmla="*/ 21 w 197"/>
                <a:gd name="T71" fmla="*/ 211 h 303"/>
                <a:gd name="T72" fmla="*/ 27 w 197"/>
                <a:gd name="T73" fmla="*/ 219 h 303"/>
                <a:gd name="T74" fmla="*/ 43 w 197"/>
                <a:gd name="T75" fmla="*/ 219 h 303"/>
                <a:gd name="T76" fmla="*/ 56 w 197"/>
                <a:gd name="T77" fmla="*/ 224 h 303"/>
                <a:gd name="T78" fmla="*/ 70 w 197"/>
                <a:gd name="T79" fmla="*/ 232 h 303"/>
                <a:gd name="T80" fmla="*/ 80 w 197"/>
                <a:gd name="T81" fmla="*/ 246 h 303"/>
                <a:gd name="T82" fmla="*/ 90 w 197"/>
                <a:gd name="T83" fmla="*/ 256 h 303"/>
                <a:gd name="T84" fmla="*/ 97 w 197"/>
                <a:gd name="T85" fmla="*/ 268 h 303"/>
                <a:gd name="T86" fmla="*/ 114 w 197"/>
                <a:gd name="T87" fmla="*/ 268 h 303"/>
                <a:gd name="T88" fmla="*/ 128 w 197"/>
                <a:gd name="T89" fmla="*/ 267 h 303"/>
                <a:gd name="T90" fmla="*/ 144 w 197"/>
                <a:gd name="T91" fmla="*/ 280 h 303"/>
                <a:gd name="T92" fmla="*/ 141 w 197"/>
                <a:gd name="T93" fmla="*/ 295 h 303"/>
                <a:gd name="T94" fmla="*/ 151 w 197"/>
                <a:gd name="T95" fmla="*/ 280 h 303"/>
                <a:gd name="T96" fmla="*/ 153 w 197"/>
                <a:gd name="T97" fmla="*/ 238 h 303"/>
                <a:gd name="T98" fmla="*/ 145 w 197"/>
                <a:gd name="T99" fmla="*/ 219 h 303"/>
                <a:gd name="T100" fmla="*/ 158 w 197"/>
                <a:gd name="T101" fmla="*/ 212 h 303"/>
                <a:gd name="T102" fmla="*/ 149 w 197"/>
                <a:gd name="T103" fmla="*/ 206 h 303"/>
                <a:gd name="T104" fmla="*/ 157 w 197"/>
                <a:gd name="T105" fmla="*/ 194 h 303"/>
                <a:gd name="T106" fmla="*/ 175 w 197"/>
                <a:gd name="T107" fmla="*/ 190 h 303"/>
                <a:gd name="T108" fmla="*/ 187 w 197"/>
                <a:gd name="T109" fmla="*/ 186 h 303"/>
                <a:gd name="T110" fmla="*/ 193 w 197"/>
                <a:gd name="T111" fmla="*/ 203 h 303"/>
                <a:gd name="T112" fmla="*/ 194 w 197"/>
                <a:gd name="T113" fmla="*/ 19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7" h="303">
                  <a:moveTo>
                    <a:pt x="194" y="199"/>
                  </a:moveTo>
                  <a:lnTo>
                    <a:pt x="194" y="195"/>
                  </a:lnTo>
                  <a:lnTo>
                    <a:pt x="193" y="190"/>
                  </a:lnTo>
                  <a:lnTo>
                    <a:pt x="191" y="184"/>
                  </a:lnTo>
                  <a:lnTo>
                    <a:pt x="187" y="177"/>
                  </a:lnTo>
                  <a:lnTo>
                    <a:pt x="183" y="175"/>
                  </a:lnTo>
                  <a:lnTo>
                    <a:pt x="179" y="175"/>
                  </a:lnTo>
                  <a:lnTo>
                    <a:pt x="181" y="173"/>
                  </a:lnTo>
                  <a:lnTo>
                    <a:pt x="183" y="171"/>
                  </a:lnTo>
                  <a:lnTo>
                    <a:pt x="187" y="167"/>
                  </a:lnTo>
                  <a:lnTo>
                    <a:pt x="189" y="166"/>
                  </a:lnTo>
                  <a:lnTo>
                    <a:pt x="189" y="162"/>
                  </a:lnTo>
                  <a:lnTo>
                    <a:pt x="185" y="158"/>
                  </a:lnTo>
                  <a:lnTo>
                    <a:pt x="183" y="151"/>
                  </a:lnTo>
                  <a:lnTo>
                    <a:pt x="181" y="145"/>
                  </a:lnTo>
                  <a:lnTo>
                    <a:pt x="181" y="131"/>
                  </a:lnTo>
                  <a:lnTo>
                    <a:pt x="183" y="129"/>
                  </a:lnTo>
                  <a:lnTo>
                    <a:pt x="185" y="125"/>
                  </a:lnTo>
                  <a:lnTo>
                    <a:pt x="185" y="119"/>
                  </a:lnTo>
                  <a:lnTo>
                    <a:pt x="189" y="115"/>
                  </a:lnTo>
                  <a:lnTo>
                    <a:pt x="189" y="114"/>
                  </a:lnTo>
                  <a:lnTo>
                    <a:pt x="187" y="111"/>
                  </a:lnTo>
                  <a:lnTo>
                    <a:pt x="185" y="110"/>
                  </a:lnTo>
                  <a:lnTo>
                    <a:pt x="179" y="111"/>
                  </a:lnTo>
                  <a:lnTo>
                    <a:pt x="174" y="111"/>
                  </a:lnTo>
                  <a:lnTo>
                    <a:pt x="171" y="114"/>
                  </a:lnTo>
                  <a:lnTo>
                    <a:pt x="166" y="114"/>
                  </a:lnTo>
                  <a:lnTo>
                    <a:pt x="165" y="114"/>
                  </a:lnTo>
                  <a:lnTo>
                    <a:pt x="161" y="114"/>
                  </a:lnTo>
                  <a:lnTo>
                    <a:pt x="157" y="114"/>
                  </a:lnTo>
                  <a:lnTo>
                    <a:pt x="154" y="110"/>
                  </a:lnTo>
                  <a:lnTo>
                    <a:pt x="153" y="109"/>
                  </a:lnTo>
                  <a:lnTo>
                    <a:pt x="149" y="101"/>
                  </a:lnTo>
                  <a:lnTo>
                    <a:pt x="148" y="98"/>
                  </a:lnTo>
                  <a:lnTo>
                    <a:pt x="145" y="98"/>
                  </a:lnTo>
                  <a:lnTo>
                    <a:pt x="141" y="98"/>
                  </a:lnTo>
                  <a:lnTo>
                    <a:pt x="137" y="97"/>
                  </a:lnTo>
                  <a:lnTo>
                    <a:pt x="136" y="97"/>
                  </a:lnTo>
                  <a:lnTo>
                    <a:pt x="132" y="98"/>
                  </a:lnTo>
                  <a:lnTo>
                    <a:pt x="128" y="98"/>
                  </a:lnTo>
                  <a:lnTo>
                    <a:pt x="124" y="98"/>
                  </a:lnTo>
                  <a:lnTo>
                    <a:pt x="122" y="97"/>
                  </a:lnTo>
                  <a:lnTo>
                    <a:pt x="121" y="98"/>
                  </a:lnTo>
                  <a:lnTo>
                    <a:pt x="117" y="98"/>
                  </a:lnTo>
                  <a:lnTo>
                    <a:pt x="114" y="97"/>
                  </a:lnTo>
                  <a:lnTo>
                    <a:pt x="114" y="93"/>
                  </a:lnTo>
                  <a:lnTo>
                    <a:pt x="113" y="92"/>
                  </a:lnTo>
                  <a:lnTo>
                    <a:pt x="109" y="89"/>
                  </a:lnTo>
                  <a:lnTo>
                    <a:pt x="109" y="85"/>
                  </a:lnTo>
                  <a:lnTo>
                    <a:pt x="110" y="80"/>
                  </a:lnTo>
                  <a:lnTo>
                    <a:pt x="113" y="76"/>
                  </a:lnTo>
                  <a:lnTo>
                    <a:pt x="110" y="74"/>
                  </a:lnTo>
                  <a:lnTo>
                    <a:pt x="108" y="68"/>
                  </a:lnTo>
                  <a:lnTo>
                    <a:pt x="108" y="62"/>
                  </a:lnTo>
                  <a:lnTo>
                    <a:pt x="105" y="61"/>
                  </a:lnTo>
                  <a:lnTo>
                    <a:pt x="104" y="58"/>
                  </a:lnTo>
                  <a:lnTo>
                    <a:pt x="104" y="57"/>
                  </a:lnTo>
                  <a:lnTo>
                    <a:pt x="100" y="58"/>
                  </a:lnTo>
                  <a:lnTo>
                    <a:pt x="97" y="58"/>
                  </a:lnTo>
                  <a:lnTo>
                    <a:pt x="101" y="52"/>
                  </a:lnTo>
                  <a:lnTo>
                    <a:pt x="105" y="44"/>
                  </a:lnTo>
                  <a:lnTo>
                    <a:pt x="108" y="34"/>
                  </a:lnTo>
                  <a:lnTo>
                    <a:pt x="109" y="27"/>
                  </a:lnTo>
                  <a:lnTo>
                    <a:pt x="114" y="21"/>
                  </a:lnTo>
                  <a:lnTo>
                    <a:pt x="121" y="17"/>
                  </a:lnTo>
                  <a:lnTo>
                    <a:pt x="122" y="13"/>
                  </a:lnTo>
                  <a:lnTo>
                    <a:pt x="126" y="11"/>
                  </a:lnTo>
                  <a:lnTo>
                    <a:pt x="132" y="9"/>
                  </a:lnTo>
                  <a:lnTo>
                    <a:pt x="136" y="8"/>
                  </a:lnTo>
                  <a:lnTo>
                    <a:pt x="136" y="4"/>
                  </a:lnTo>
                  <a:lnTo>
                    <a:pt x="134" y="1"/>
                  </a:lnTo>
                  <a:lnTo>
                    <a:pt x="130" y="0"/>
                  </a:lnTo>
                  <a:lnTo>
                    <a:pt x="126" y="1"/>
                  </a:lnTo>
                  <a:lnTo>
                    <a:pt x="124" y="4"/>
                  </a:lnTo>
                  <a:lnTo>
                    <a:pt x="122" y="5"/>
                  </a:lnTo>
                  <a:lnTo>
                    <a:pt x="122" y="4"/>
                  </a:lnTo>
                  <a:lnTo>
                    <a:pt x="121" y="4"/>
                  </a:lnTo>
                  <a:lnTo>
                    <a:pt x="121" y="8"/>
                  </a:lnTo>
                  <a:lnTo>
                    <a:pt x="117" y="9"/>
                  </a:lnTo>
                  <a:lnTo>
                    <a:pt x="109" y="13"/>
                  </a:lnTo>
                  <a:lnTo>
                    <a:pt x="104" y="19"/>
                  </a:lnTo>
                  <a:lnTo>
                    <a:pt x="100" y="21"/>
                  </a:lnTo>
                  <a:lnTo>
                    <a:pt x="94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4" y="24"/>
                  </a:lnTo>
                  <a:lnTo>
                    <a:pt x="82" y="28"/>
                  </a:lnTo>
                  <a:lnTo>
                    <a:pt x="80" y="31"/>
                  </a:lnTo>
                  <a:lnTo>
                    <a:pt x="78" y="28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78" y="24"/>
                  </a:lnTo>
                  <a:lnTo>
                    <a:pt x="74" y="24"/>
                  </a:lnTo>
                  <a:lnTo>
                    <a:pt x="70" y="27"/>
                  </a:lnTo>
                  <a:lnTo>
                    <a:pt x="69" y="31"/>
                  </a:lnTo>
                  <a:lnTo>
                    <a:pt x="66" y="32"/>
                  </a:lnTo>
                  <a:lnTo>
                    <a:pt x="65" y="34"/>
                  </a:lnTo>
                  <a:lnTo>
                    <a:pt x="64" y="36"/>
                  </a:lnTo>
                  <a:lnTo>
                    <a:pt x="64" y="37"/>
                  </a:lnTo>
                  <a:lnTo>
                    <a:pt x="64" y="40"/>
                  </a:lnTo>
                  <a:lnTo>
                    <a:pt x="61" y="40"/>
                  </a:lnTo>
                  <a:lnTo>
                    <a:pt x="64" y="41"/>
                  </a:lnTo>
                  <a:lnTo>
                    <a:pt x="61" y="49"/>
                  </a:lnTo>
                  <a:lnTo>
                    <a:pt x="61" y="52"/>
                  </a:lnTo>
                  <a:lnTo>
                    <a:pt x="61" y="53"/>
                  </a:lnTo>
                  <a:lnTo>
                    <a:pt x="57" y="54"/>
                  </a:lnTo>
                  <a:lnTo>
                    <a:pt x="56" y="54"/>
                  </a:lnTo>
                  <a:lnTo>
                    <a:pt x="52" y="58"/>
                  </a:lnTo>
                  <a:lnTo>
                    <a:pt x="51" y="62"/>
                  </a:lnTo>
                  <a:lnTo>
                    <a:pt x="44" y="66"/>
                  </a:lnTo>
                  <a:lnTo>
                    <a:pt x="40" y="68"/>
                  </a:lnTo>
                  <a:lnTo>
                    <a:pt x="40" y="70"/>
                  </a:lnTo>
                  <a:lnTo>
                    <a:pt x="40" y="78"/>
                  </a:lnTo>
                  <a:lnTo>
                    <a:pt x="39" y="76"/>
                  </a:lnTo>
                  <a:lnTo>
                    <a:pt x="37" y="74"/>
                  </a:lnTo>
                  <a:lnTo>
                    <a:pt x="33" y="69"/>
                  </a:lnTo>
                  <a:lnTo>
                    <a:pt x="33" y="68"/>
                  </a:lnTo>
                  <a:lnTo>
                    <a:pt x="32" y="69"/>
                  </a:lnTo>
                  <a:lnTo>
                    <a:pt x="31" y="70"/>
                  </a:lnTo>
                  <a:lnTo>
                    <a:pt x="31" y="72"/>
                  </a:lnTo>
                  <a:lnTo>
                    <a:pt x="35" y="78"/>
                  </a:lnTo>
                  <a:lnTo>
                    <a:pt x="35" y="81"/>
                  </a:lnTo>
                  <a:lnTo>
                    <a:pt x="33" y="84"/>
                  </a:lnTo>
                  <a:lnTo>
                    <a:pt x="27" y="89"/>
                  </a:lnTo>
                  <a:lnTo>
                    <a:pt x="25" y="85"/>
                  </a:lnTo>
                  <a:lnTo>
                    <a:pt x="25" y="88"/>
                  </a:lnTo>
                  <a:lnTo>
                    <a:pt x="25" y="92"/>
                  </a:lnTo>
                  <a:lnTo>
                    <a:pt x="23" y="93"/>
                  </a:lnTo>
                  <a:lnTo>
                    <a:pt x="23" y="94"/>
                  </a:lnTo>
                  <a:lnTo>
                    <a:pt x="27" y="98"/>
                  </a:lnTo>
                  <a:lnTo>
                    <a:pt x="29" y="105"/>
                  </a:lnTo>
                  <a:lnTo>
                    <a:pt x="31" y="109"/>
                  </a:lnTo>
                  <a:lnTo>
                    <a:pt x="31" y="110"/>
                  </a:lnTo>
                  <a:lnTo>
                    <a:pt x="29" y="111"/>
                  </a:lnTo>
                  <a:lnTo>
                    <a:pt x="29" y="114"/>
                  </a:lnTo>
                  <a:lnTo>
                    <a:pt x="31" y="119"/>
                  </a:lnTo>
                  <a:lnTo>
                    <a:pt x="31" y="122"/>
                  </a:lnTo>
                  <a:lnTo>
                    <a:pt x="29" y="122"/>
                  </a:lnTo>
                  <a:lnTo>
                    <a:pt x="27" y="123"/>
                  </a:lnTo>
                  <a:lnTo>
                    <a:pt x="29" y="131"/>
                  </a:lnTo>
                  <a:lnTo>
                    <a:pt x="31" y="137"/>
                  </a:lnTo>
                  <a:lnTo>
                    <a:pt x="29" y="142"/>
                  </a:lnTo>
                  <a:lnTo>
                    <a:pt x="29" y="146"/>
                  </a:lnTo>
                  <a:lnTo>
                    <a:pt x="29" y="149"/>
                  </a:lnTo>
                  <a:lnTo>
                    <a:pt x="31" y="149"/>
                  </a:lnTo>
                  <a:lnTo>
                    <a:pt x="29" y="150"/>
                  </a:lnTo>
                  <a:lnTo>
                    <a:pt x="27" y="151"/>
                  </a:lnTo>
                  <a:lnTo>
                    <a:pt x="29" y="151"/>
                  </a:lnTo>
                  <a:lnTo>
                    <a:pt x="31" y="151"/>
                  </a:lnTo>
                  <a:lnTo>
                    <a:pt x="31" y="154"/>
                  </a:lnTo>
                  <a:lnTo>
                    <a:pt x="29" y="154"/>
                  </a:lnTo>
                  <a:lnTo>
                    <a:pt x="31" y="155"/>
                  </a:lnTo>
                  <a:lnTo>
                    <a:pt x="33" y="155"/>
                  </a:lnTo>
                  <a:lnTo>
                    <a:pt x="33" y="158"/>
                  </a:lnTo>
                  <a:lnTo>
                    <a:pt x="31" y="158"/>
                  </a:lnTo>
                  <a:lnTo>
                    <a:pt x="33" y="159"/>
                  </a:lnTo>
                  <a:lnTo>
                    <a:pt x="29" y="163"/>
                  </a:lnTo>
                  <a:lnTo>
                    <a:pt x="27" y="167"/>
                  </a:lnTo>
                  <a:lnTo>
                    <a:pt x="25" y="169"/>
                  </a:lnTo>
                  <a:lnTo>
                    <a:pt x="23" y="171"/>
                  </a:lnTo>
                  <a:lnTo>
                    <a:pt x="23" y="173"/>
                  </a:lnTo>
                  <a:lnTo>
                    <a:pt x="21" y="177"/>
                  </a:lnTo>
                  <a:lnTo>
                    <a:pt x="21" y="179"/>
                  </a:lnTo>
                  <a:lnTo>
                    <a:pt x="20" y="179"/>
                  </a:lnTo>
                  <a:lnTo>
                    <a:pt x="17" y="179"/>
                  </a:lnTo>
                  <a:lnTo>
                    <a:pt x="12" y="180"/>
                  </a:lnTo>
                  <a:lnTo>
                    <a:pt x="9" y="182"/>
                  </a:lnTo>
                  <a:lnTo>
                    <a:pt x="8" y="184"/>
                  </a:lnTo>
                  <a:lnTo>
                    <a:pt x="8" y="186"/>
                  </a:lnTo>
                  <a:lnTo>
                    <a:pt x="8" y="188"/>
                  </a:lnTo>
                  <a:lnTo>
                    <a:pt x="8" y="190"/>
                  </a:lnTo>
                  <a:lnTo>
                    <a:pt x="8" y="194"/>
                  </a:lnTo>
                  <a:lnTo>
                    <a:pt x="4" y="192"/>
                  </a:lnTo>
                  <a:lnTo>
                    <a:pt x="3" y="194"/>
                  </a:lnTo>
                  <a:lnTo>
                    <a:pt x="0" y="195"/>
                  </a:lnTo>
                  <a:lnTo>
                    <a:pt x="3" y="195"/>
                  </a:lnTo>
                  <a:lnTo>
                    <a:pt x="7" y="202"/>
                  </a:lnTo>
                  <a:lnTo>
                    <a:pt x="12" y="206"/>
                  </a:lnTo>
                  <a:lnTo>
                    <a:pt x="17" y="208"/>
                  </a:lnTo>
                  <a:lnTo>
                    <a:pt x="21" y="211"/>
                  </a:lnTo>
                  <a:lnTo>
                    <a:pt x="23" y="211"/>
                  </a:lnTo>
                  <a:lnTo>
                    <a:pt x="25" y="212"/>
                  </a:lnTo>
                  <a:lnTo>
                    <a:pt x="27" y="215"/>
                  </a:lnTo>
                  <a:lnTo>
                    <a:pt x="27" y="216"/>
                  </a:lnTo>
                  <a:lnTo>
                    <a:pt x="27" y="219"/>
                  </a:lnTo>
                  <a:lnTo>
                    <a:pt x="31" y="219"/>
                  </a:lnTo>
                  <a:lnTo>
                    <a:pt x="39" y="220"/>
                  </a:lnTo>
                  <a:lnTo>
                    <a:pt x="43" y="220"/>
                  </a:lnTo>
                  <a:lnTo>
                    <a:pt x="44" y="220"/>
                  </a:lnTo>
                  <a:lnTo>
                    <a:pt x="43" y="219"/>
                  </a:lnTo>
                  <a:lnTo>
                    <a:pt x="44" y="219"/>
                  </a:lnTo>
                  <a:lnTo>
                    <a:pt x="47" y="219"/>
                  </a:lnTo>
                  <a:lnTo>
                    <a:pt x="48" y="219"/>
                  </a:lnTo>
                  <a:lnTo>
                    <a:pt x="51" y="223"/>
                  </a:lnTo>
                  <a:lnTo>
                    <a:pt x="56" y="224"/>
                  </a:lnTo>
                  <a:lnTo>
                    <a:pt x="60" y="227"/>
                  </a:lnTo>
                  <a:lnTo>
                    <a:pt x="61" y="226"/>
                  </a:lnTo>
                  <a:lnTo>
                    <a:pt x="64" y="226"/>
                  </a:lnTo>
                  <a:lnTo>
                    <a:pt x="66" y="228"/>
                  </a:lnTo>
                  <a:lnTo>
                    <a:pt x="70" y="232"/>
                  </a:lnTo>
                  <a:lnTo>
                    <a:pt x="74" y="236"/>
                  </a:lnTo>
                  <a:lnTo>
                    <a:pt x="77" y="242"/>
                  </a:lnTo>
                  <a:lnTo>
                    <a:pt x="77" y="243"/>
                  </a:lnTo>
                  <a:lnTo>
                    <a:pt x="78" y="243"/>
                  </a:lnTo>
                  <a:lnTo>
                    <a:pt x="80" y="246"/>
                  </a:lnTo>
                  <a:lnTo>
                    <a:pt x="82" y="247"/>
                  </a:lnTo>
                  <a:lnTo>
                    <a:pt x="86" y="250"/>
                  </a:lnTo>
                  <a:lnTo>
                    <a:pt x="88" y="251"/>
                  </a:lnTo>
                  <a:lnTo>
                    <a:pt x="90" y="252"/>
                  </a:lnTo>
                  <a:lnTo>
                    <a:pt x="90" y="256"/>
                  </a:lnTo>
                  <a:lnTo>
                    <a:pt x="94" y="259"/>
                  </a:lnTo>
                  <a:lnTo>
                    <a:pt x="96" y="260"/>
                  </a:lnTo>
                  <a:lnTo>
                    <a:pt x="96" y="263"/>
                  </a:lnTo>
                  <a:lnTo>
                    <a:pt x="96" y="267"/>
                  </a:lnTo>
                  <a:lnTo>
                    <a:pt x="97" y="268"/>
                  </a:lnTo>
                  <a:lnTo>
                    <a:pt x="100" y="269"/>
                  </a:lnTo>
                  <a:lnTo>
                    <a:pt x="101" y="269"/>
                  </a:lnTo>
                  <a:lnTo>
                    <a:pt x="105" y="269"/>
                  </a:lnTo>
                  <a:lnTo>
                    <a:pt x="109" y="269"/>
                  </a:lnTo>
                  <a:lnTo>
                    <a:pt x="114" y="268"/>
                  </a:lnTo>
                  <a:lnTo>
                    <a:pt x="117" y="267"/>
                  </a:lnTo>
                  <a:lnTo>
                    <a:pt x="118" y="264"/>
                  </a:lnTo>
                  <a:lnTo>
                    <a:pt x="121" y="267"/>
                  </a:lnTo>
                  <a:lnTo>
                    <a:pt x="124" y="268"/>
                  </a:lnTo>
                  <a:lnTo>
                    <a:pt x="128" y="267"/>
                  </a:lnTo>
                  <a:lnTo>
                    <a:pt x="132" y="267"/>
                  </a:lnTo>
                  <a:lnTo>
                    <a:pt x="136" y="269"/>
                  </a:lnTo>
                  <a:lnTo>
                    <a:pt x="141" y="269"/>
                  </a:lnTo>
                  <a:lnTo>
                    <a:pt x="145" y="276"/>
                  </a:lnTo>
                  <a:lnTo>
                    <a:pt x="144" y="280"/>
                  </a:lnTo>
                  <a:lnTo>
                    <a:pt x="140" y="285"/>
                  </a:lnTo>
                  <a:lnTo>
                    <a:pt x="136" y="293"/>
                  </a:lnTo>
                  <a:lnTo>
                    <a:pt x="136" y="295"/>
                  </a:lnTo>
                  <a:lnTo>
                    <a:pt x="137" y="295"/>
                  </a:lnTo>
                  <a:lnTo>
                    <a:pt x="141" y="295"/>
                  </a:lnTo>
                  <a:lnTo>
                    <a:pt x="144" y="295"/>
                  </a:lnTo>
                  <a:lnTo>
                    <a:pt x="148" y="300"/>
                  </a:lnTo>
                  <a:lnTo>
                    <a:pt x="148" y="303"/>
                  </a:lnTo>
                  <a:lnTo>
                    <a:pt x="149" y="296"/>
                  </a:lnTo>
                  <a:lnTo>
                    <a:pt x="151" y="280"/>
                  </a:lnTo>
                  <a:lnTo>
                    <a:pt x="154" y="256"/>
                  </a:lnTo>
                  <a:lnTo>
                    <a:pt x="154" y="251"/>
                  </a:lnTo>
                  <a:lnTo>
                    <a:pt x="154" y="247"/>
                  </a:lnTo>
                  <a:lnTo>
                    <a:pt x="153" y="243"/>
                  </a:lnTo>
                  <a:lnTo>
                    <a:pt x="153" y="238"/>
                  </a:lnTo>
                  <a:lnTo>
                    <a:pt x="151" y="234"/>
                  </a:lnTo>
                  <a:lnTo>
                    <a:pt x="148" y="232"/>
                  </a:lnTo>
                  <a:lnTo>
                    <a:pt x="145" y="226"/>
                  </a:lnTo>
                  <a:lnTo>
                    <a:pt x="145" y="223"/>
                  </a:lnTo>
                  <a:lnTo>
                    <a:pt x="145" y="219"/>
                  </a:lnTo>
                  <a:lnTo>
                    <a:pt x="145" y="215"/>
                  </a:lnTo>
                  <a:lnTo>
                    <a:pt x="151" y="212"/>
                  </a:lnTo>
                  <a:lnTo>
                    <a:pt x="153" y="211"/>
                  </a:lnTo>
                  <a:lnTo>
                    <a:pt x="157" y="212"/>
                  </a:lnTo>
                  <a:lnTo>
                    <a:pt x="158" y="212"/>
                  </a:lnTo>
                  <a:lnTo>
                    <a:pt x="158" y="211"/>
                  </a:lnTo>
                  <a:lnTo>
                    <a:pt x="158" y="207"/>
                  </a:lnTo>
                  <a:lnTo>
                    <a:pt x="154" y="206"/>
                  </a:lnTo>
                  <a:lnTo>
                    <a:pt x="151" y="206"/>
                  </a:lnTo>
                  <a:lnTo>
                    <a:pt x="149" y="206"/>
                  </a:lnTo>
                  <a:lnTo>
                    <a:pt x="148" y="199"/>
                  </a:lnTo>
                  <a:lnTo>
                    <a:pt x="148" y="194"/>
                  </a:lnTo>
                  <a:lnTo>
                    <a:pt x="149" y="194"/>
                  </a:lnTo>
                  <a:lnTo>
                    <a:pt x="153" y="194"/>
                  </a:lnTo>
                  <a:lnTo>
                    <a:pt x="157" y="194"/>
                  </a:lnTo>
                  <a:lnTo>
                    <a:pt x="170" y="194"/>
                  </a:lnTo>
                  <a:lnTo>
                    <a:pt x="171" y="194"/>
                  </a:lnTo>
                  <a:lnTo>
                    <a:pt x="174" y="194"/>
                  </a:lnTo>
                  <a:lnTo>
                    <a:pt x="174" y="190"/>
                  </a:lnTo>
                  <a:lnTo>
                    <a:pt x="175" y="190"/>
                  </a:lnTo>
                  <a:lnTo>
                    <a:pt x="178" y="192"/>
                  </a:lnTo>
                  <a:lnTo>
                    <a:pt x="179" y="194"/>
                  </a:lnTo>
                  <a:lnTo>
                    <a:pt x="181" y="190"/>
                  </a:lnTo>
                  <a:lnTo>
                    <a:pt x="185" y="188"/>
                  </a:lnTo>
                  <a:lnTo>
                    <a:pt x="187" y="186"/>
                  </a:lnTo>
                  <a:lnTo>
                    <a:pt x="189" y="188"/>
                  </a:lnTo>
                  <a:lnTo>
                    <a:pt x="191" y="192"/>
                  </a:lnTo>
                  <a:lnTo>
                    <a:pt x="193" y="195"/>
                  </a:lnTo>
                  <a:lnTo>
                    <a:pt x="193" y="202"/>
                  </a:lnTo>
                  <a:lnTo>
                    <a:pt x="193" y="203"/>
                  </a:lnTo>
                  <a:lnTo>
                    <a:pt x="194" y="203"/>
                  </a:lnTo>
                  <a:lnTo>
                    <a:pt x="197" y="203"/>
                  </a:lnTo>
                  <a:lnTo>
                    <a:pt x="194" y="199"/>
                  </a:lnTo>
                  <a:lnTo>
                    <a:pt x="194" y="199"/>
                  </a:lnTo>
                  <a:lnTo>
                    <a:pt x="194" y="199"/>
                  </a:lnTo>
                  <a:lnTo>
                    <a:pt x="194" y="199"/>
                  </a:lnTo>
                  <a:lnTo>
                    <a:pt x="194" y="199"/>
                  </a:lnTo>
                  <a:lnTo>
                    <a:pt x="194" y="199"/>
                  </a:lnTo>
                  <a:lnTo>
                    <a:pt x="194" y="19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98" name="Freeform 23"/>
            <p:cNvSpPr>
              <a:spLocks/>
            </p:cNvSpPr>
            <p:nvPr/>
          </p:nvSpPr>
          <p:spPr bwMode="auto">
            <a:xfrm>
              <a:off x="2079625" y="3830638"/>
              <a:ext cx="144463" cy="185738"/>
            </a:xfrm>
            <a:custGeom>
              <a:avLst/>
              <a:gdLst>
                <a:gd name="T0" fmla="*/ 13 w 91"/>
                <a:gd name="T1" fmla="*/ 96 h 117"/>
                <a:gd name="T2" fmla="*/ 10 w 91"/>
                <a:gd name="T3" fmla="*/ 100 h 117"/>
                <a:gd name="T4" fmla="*/ 11 w 91"/>
                <a:gd name="T5" fmla="*/ 104 h 117"/>
                <a:gd name="T6" fmla="*/ 11 w 91"/>
                <a:gd name="T7" fmla="*/ 106 h 117"/>
                <a:gd name="T8" fmla="*/ 13 w 91"/>
                <a:gd name="T9" fmla="*/ 104 h 117"/>
                <a:gd name="T10" fmla="*/ 19 w 91"/>
                <a:gd name="T11" fmla="*/ 108 h 117"/>
                <a:gd name="T12" fmla="*/ 23 w 91"/>
                <a:gd name="T13" fmla="*/ 108 h 117"/>
                <a:gd name="T14" fmla="*/ 26 w 91"/>
                <a:gd name="T15" fmla="*/ 113 h 117"/>
                <a:gd name="T16" fmla="*/ 30 w 91"/>
                <a:gd name="T17" fmla="*/ 117 h 117"/>
                <a:gd name="T18" fmla="*/ 34 w 91"/>
                <a:gd name="T19" fmla="*/ 113 h 117"/>
                <a:gd name="T20" fmla="*/ 41 w 91"/>
                <a:gd name="T21" fmla="*/ 93 h 117"/>
                <a:gd name="T22" fmla="*/ 42 w 91"/>
                <a:gd name="T23" fmla="*/ 90 h 117"/>
                <a:gd name="T24" fmla="*/ 46 w 91"/>
                <a:gd name="T25" fmla="*/ 90 h 117"/>
                <a:gd name="T26" fmla="*/ 46 w 91"/>
                <a:gd name="T27" fmla="*/ 86 h 117"/>
                <a:gd name="T28" fmla="*/ 50 w 91"/>
                <a:gd name="T29" fmla="*/ 81 h 117"/>
                <a:gd name="T30" fmla="*/ 61 w 91"/>
                <a:gd name="T31" fmla="*/ 77 h 117"/>
                <a:gd name="T32" fmla="*/ 77 w 91"/>
                <a:gd name="T33" fmla="*/ 68 h 117"/>
                <a:gd name="T34" fmla="*/ 86 w 91"/>
                <a:gd name="T35" fmla="*/ 52 h 117"/>
                <a:gd name="T36" fmla="*/ 90 w 91"/>
                <a:gd name="T37" fmla="*/ 43 h 117"/>
                <a:gd name="T38" fmla="*/ 91 w 91"/>
                <a:gd name="T39" fmla="*/ 39 h 117"/>
                <a:gd name="T40" fmla="*/ 89 w 91"/>
                <a:gd name="T41" fmla="*/ 33 h 117"/>
                <a:gd name="T42" fmla="*/ 86 w 91"/>
                <a:gd name="T43" fmla="*/ 29 h 117"/>
                <a:gd name="T44" fmla="*/ 90 w 91"/>
                <a:gd name="T45" fmla="*/ 28 h 117"/>
                <a:gd name="T46" fmla="*/ 81 w 91"/>
                <a:gd name="T47" fmla="*/ 24 h 117"/>
                <a:gd name="T48" fmla="*/ 77 w 91"/>
                <a:gd name="T49" fmla="*/ 20 h 117"/>
                <a:gd name="T50" fmla="*/ 73 w 91"/>
                <a:gd name="T51" fmla="*/ 20 h 117"/>
                <a:gd name="T52" fmla="*/ 73 w 91"/>
                <a:gd name="T53" fmla="*/ 21 h 117"/>
                <a:gd name="T54" fmla="*/ 61 w 91"/>
                <a:gd name="T55" fmla="*/ 20 h 117"/>
                <a:gd name="T56" fmla="*/ 57 w 91"/>
                <a:gd name="T57" fmla="*/ 17 h 117"/>
                <a:gd name="T58" fmla="*/ 55 w 91"/>
                <a:gd name="T59" fmla="*/ 13 h 117"/>
                <a:gd name="T60" fmla="*/ 51 w 91"/>
                <a:gd name="T61" fmla="*/ 12 h 117"/>
                <a:gd name="T62" fmla="*/ 42 w 91"/>
                <a:gd name="T63" fmla="*/ 7 h 117"/>
                <a:gd name="T64" fmla="*/ 34 w 91"/>
                <a:gd name="T65" fmla="*/ 0 h 117"/>
                <a:gd name="T66" fmla="*/ 30 w 91"/>
                <a:gd name="T67" fmla="*/ 4 h 117"/>
                <a:gd name="T68" fmla="*/ 25 w 91"/>
                <a:gd name="T69" fmla="*/ 7 h 117"/>
                <a:gd name="T70" fmla="*/ 21 w 91"/>
                <a:gd name="T71" fmla="*/ 9 h 117"/>
                <a:gd name="T72" fmla="*/ 13 w 91"/>
                <a:gd name="T73" fmla="*/ 12 h 117"/>
                <a:gd name="T74" fmla="*/ 15 w 91"/>
                <a:gd name="T75" fmla="*/ 20 h 117"/>
                <a:gd name="T76" fmla="*/ 10 w 91"/>
                <a:gd name="T77" fmla="*/ 31 h 117"/>
                <a:gd name="T78" fmla="*/ 10 w 91"/>
                <a:gd name="T79" fmla="*/ 37 h 117"/>
                <a:gd name="T80" fmla="*/ 8 w 91"/>
                <a:gd name="T81" fmla="*/ 39 h 117"/>
                <a:gd name="T82" fmla="*/ 6 w 91"/>
                <a:gd name="T83" fmla="*/ 43 h 117"/>
                <a:gd name="T84" fmla="*/ 2 w 91"/>
                <a:gd name="T85" fmla="*/ 44 h 117"/>
                <a:gd name="T86" fmla="*/ 2 w 91"/>
                <a:gd name="T87" fmla="*/ 52 h 117"/>
                <a:gd name="T88" fmla="*/ 4 w 91"/>
                <a:gd name="T89" fmla="*/ 60 h 117"/>
                <a:gd name="T90" fmla="*/ 2 w 91"/>
                <a:gd name="T91" fmla="*/ 65 h 117"/>
                <a:gd name="T92" fmla="*/ 2 w 91"/>
                <a:gd name="T93" fmla="*/ 69 h 117"/>
                <a:gd name="T94" fmla="*/ 11 w 91"/>
                <a:gd name="T95" fmla="*/ 77 h 117"/>
                <a:gd name="T96" fmla="*/ 15 w 91"/>
                <a:gd name="T97" fmla="*/ 69 h 117"/>
                <a:gd name="T98" fmla="*/ 15 w 91"/>
                <a:gd name="T99" fmla="*/ 73 h 117"/>
                <a:gd name="T100" fmla="*/ 17 w 91"/>
                <a:gd name="T101" fmla="*/ 70 h 117"/>
                <a:gd name="T102" fmla="*/ 17 w 91"/>
                <a:gd name="T103" fmla="*/ 64 h 117"/>
                <a:gd name="T104" fmla="*/ 17 w 91"/>
                <a:gd name="T105" fmla="*/ 68 h 117"/>
                <a:gd name="T106" fmla="*/ 19 w 91"/>
                <a:gd name="T107" fmla="*/ 73 h 117"/>
                <a:gd name="T108" fmla="*/ 17 w 91"/>
                <a:gd name="T109" fmla="*/ 84 h 117"/>
                <a:gd name="T110" fmla="*/ 11 w 91"/>
                <a:gd name="T111" fmla="*/ 88 h 117"/>
                <a:gd name="T112" fmla="*/ 13 w 91"/>
                <a:gd name="T113" fmla="*/ 92 h 117"/>
                <a:gd name="T114" fmla="*/ 13 w 91"/>
                <a:gd name="T115" fmla="*/ 92 h 117"/>
                <a:gd name="T116" fmla="*/ 13 w 91"/>
                <a:gd name="T117" fmla="*/ 92 h 117"/>
                <a:gd name="T118" fmla="*/ 13 w 91"/>
                <a:gd name="T119" fmla="*/ 9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1" h="117">
                  <a:moveTo>
                    <a:pt x="13" y="92"/>
                  </a:moveTo>
                  <a:lnTo>
                    <a:pt x="13" y="96"/>
                  </a:lnTo>
                  <a:lnTo>
                    <a:pt x="13" y="97"/>
                  </a:lnTo>
                  <a:lnTo>
                    <a:pt x="10" y="100"/>
                  </a:lnTo>
                  <a:lnTo>
                    <a:pt x="10" y="101"/>
                  </a:lnTo>
                  <a:lnTo>
                    <a:pt x="11" y="104"/>
                  </a:lnTo>
                  <a:lnTo>
                    <a:pt x="10" y="108"/>
                  </a:lnTo>
                  <a:lnTo>
                    <a:pt x="11" y="106"/>
                  </a:lnTo>
                  <a:lnTo>
                    <a:pt x="11" y="105"/>
                  </a:lnTo>
                  <a:lnTo>
                    <a:pt x="13" y="104"/>
                  </a:lnTo>
                  <a:lnTo>
                    <a:pt x="15" y="104"/>
                  </a:lnTo>
                  <a:lnTo>
                    <a:pt x="19" y="108"/>
                  </a:lnTo>
                  <a:lnTo>
                    <a:pt x="21" y="108"/>
                  </a:lnTo>
                  <a:lnTo>
                    <a:pt x="23" y="108"/>
                  </a:lnTo>
                  <a:lnTo>
                    <a:pt x="25" y="109"/>
                  </a:lnTo>
                  <a:lnTo>
                    <a:pt x="26" y="113"/>
                  </a:lnTo>
                  <a:lnTo>
                    <a:pt x="29" y="114"/>
                  </a:lnTo>
                  <a:lnTo>
                    <a:pt x="30" y="117"/>
                  </a:lnTo>
                  <a:lnTo>
                    <a:pt x="33" y="114"/>
                  </a:lnTo>
                  <a:lnTo>
                    <a:pt x="34" y="113"/>
                  </a:lnTo>
                  <a:lnTo>
                    <a:pt x="39" y="92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2" y="90"/>
                  </a:lnTo>
                  <a:lnTo>
                    <a:pt x="43" y="88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6" y="86"/>
                  </a:lnTo>
                  <a:lnTo>
                    <a:pt x="47" y="84"/>
                  </a:lnTo>
                  <a:lnTo>
                    <a:pt x="50" y="81"/>
                  </a:lnTo>
                  <a:lnTo>
                    <a:pt x="53" y="78"/>
                  </a:lnTo>
                  <a:lnTo>
                    <a:pt x="61" y="77"/>
                  </a:lnTo>
                  <a:lnTo>
                    <a:pt x="70" y="73"/>
                  </a:lnTo>
                  <a:lnTo>
                    <a:pt x="77" y="68"/>
                  </a:lnTo>
                  <a:lnTo>
                    <a:pt x="82" y="60"/>
                  </a:lnTo>
                  <a:lnTo>
                    <a:pt x="86" y="52"/>
                  </a:lnTo>
                  <a:lnTo>
                    <a:pt x="86" y="51"/>
                  </a:lnTo>
                  <a:lnTo>
                    <a:pt x="90" y="43"/>
                  </a:lnTo>
                  <a:lnTo>
                    <a:pt x="91" y="44"/>
                  </a:lnTo>
                  <a:lnTo>
                    <a:pt x="91" y="39"/>
                  </a:lnTo>
                  <a:lnTo>
                    <a:pt x="90" y="35"/>
                  </a:lnTo>
                  <a:lnTo>
                    <a:pt x="89" y="33"/>
                  </a:lnTo>
                  <a:lnTo>
                    <a:pt x="87" y="31"/>
                  </a:lnTo>
                  <a:lnTo>
                    <a:pt x="86" y="29"/>
                  </a:lnTo>
                  <a:lnTo>
                    <a:pt x="87" y="29"/>
                  </a:lnTo>
                  <a:lnTo>
                    <a:pt x="90" y="28"/>
                  </a:lnTo>
                  <a:lnTo>
                    <a:pt x="86" y="25"/>
                  </a:lnTo>
                  <a:lnTo>
                    <a:pt x="81" y="24"/>
                  </a:lnTo>
                  <a:lnTo>
                    <a:pt x="78" y="20"/>
                  </a:lnTo>
                  <a:lnTo>
                    <a:pt x="77" y="20"/>
                  </a:lnTo>
                  <a:lnTo>
                    <a:pt x="74" y="20"/>
                  </a:lnTo>
                  <a:lnTo>
                    <a:pt x="73" y="20"/>
                  </a:lnTo>
                  <a:lnTo>
                    <a:pt x="74" y="21"/>
                  </a:lnTo>
                  <a:lnTo>
                    <a:pt x="73" y="21"/>
                  </a:lnTo>
                  <a:lnTo>
                    <a:pt x="69" y="21"/>
                  </a:lnTo>
                  <a:lnTo>
                    <a:pt x="61" y="20"/>
                  </a:lnTo>
                  <a:lnTo>
                    <a:pt x="57" y="20"/>
                  </a:lnTo>
                  <a:lnTo>
                    <a:pt x="57" y="17"/>
                  </a:lnTo>
                  <a:lnTo>
                    <a:pt x="57" y="16"/>
                  </a:lnTo>
                  <a:lnTo>
                    <a:pt x="55" y="13"/>
                  </a:lnTo>
                  <a:lnTo>
                    <a:pt x="53" y="12"/>
                  </a:lnTo>
                  <a:lnTo>
                    <a:pt x="51" y="12"/>
                  </a:lnTo>
                  <a:lnTo>
                    <a:pt x="47" y="9"/>
                  </a:lnTo>
                  <a:lnTo>
                    <a:pt x="42" y="7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33" y="7"/>
                  </a:lnTo>
                  <a:lnTo>
                    <a:pt x="30" y="4"/>
                  </a:lnTo>
                  <a:lnTo>
                    <a:pt x="29" y="4"/>
                  </a:lnTo>
                  <a:lnTo>
                    <a:pt x="25" y="7"/>
                  </a:lnTo>
                  <a:lnTo>
                    <a:pt x="23" y="8"/>
                  </a:lnTo>
                  <a:lnTo>
                    <a:pt x="21" y="9"/>
                  </a:lnTo>
                  <a:lnTo>
                    <a:pt x="19" y="9"/>
                  </a:lnTo>
                  <a:lnTo>
                    <a:pt x="13" y="12"/>
                  </a:lnTo>
                  <a:lnTo>
                    <a:pt x="13" y="16"/>
                  </a:lnTo>
                  <a:lnTo>
                    <a:pt x="15" y="20"/>
                  </a:lnTo>
                  <a:lnTo>
                    <a:pt x="13" y="25"/>
                  </a:lnTo>
                  <a:lnTo>
                    <a:pt x="10" y="31"/>
                  </a:lnTo>
                  <a:lnTo>
                    <a:pt x="8" y="35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8" y="40"/>
                  </a:lnTo>
                  <a:lnTo>
                    <a:pt x="6" y="43"/>
                  </a:lnTo>
                  <a:lnTo>
                    <a:pt x="4" y="43"/>
                  </a:lnTo>
                  <a:lnTo>
                    <a:pt x="2" y="44"/>
                  </a:lnTo>
                  <a:lnTo>
                    <a:pt x="4" y="51"/>
                  </a:lnTo>
                  <a:lnTo>
                    <a:pt x="2" y="52"/>
                  </a:lnTo>
                  <a:lnTo>
                    <a:pt x="2" y="56"/>
                  </a:lnTo>
                  <a:lnTo>
                    <a:pt x="4" y="60"/>
                  </a:lnTo>
                  <a:lnTo>
                    <a:pt x="4" y="64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2" y="69"/>
                  </a:lnTo>
                  <a:lnTo>
                    <a:pt x="4" y="69"/>
                  </a:lnTo>
                  <a:lnTo>
                    <a:pt x="11" y="77"/>
                  </a:lnTo>
                  <a:lnTo>
                    <a:pt x="13" y="70"/>
                  </a:lnTo>
                  <a:lnTo>
                    <a:pt x="15" y="69"/>
                  </a:lnTo>
                  <a:lnTo>
                    <a:pt x="15" y="70"/>
                  </a:lnTo>
                  <a:lnTo>
                    <a:pt x="15" y="73"/>
                  </a:lnTo>
                  <a:lnTo>
                    <a:pt x="17" y="73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4"/>
                  </a:lnTo>
                  <a:lnTo>
                    <a:pt x="19" y="64"/>
                  </a:lnTo>
                  <a:lnTo>
                    <a:pt x="17" y="68"/>
                  </a:lnTo>
                  <a:lnTo>
                    <a:pt x="19" y="70"/>
                  </a:lnTo>
                  <a:lnTo>
                    <a:pt x="19" y="73"/>
                  </a:lnTo>
                  <a:lnTo>
                    <a:pt x="19" y="77"/>
                  </a:lnTo>
                  <a:lnTo>
                    <a:pt x="17" y="84"/>
                  </a:lnTo>
                  <a:lnTo>
                    <a:pt x="13" y="86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99" name="Freeform 24"/>
            <p:cNvSpPr>
              <a:spLocks/>
            </p:cNvSpPr>
            <p:nvPr/>
          </p:nvSpPr>
          <p:spPr bwMode="auto">
            <a:xfrm>
              <a:off x="2584450" y="4427538"/>
              <a:ext cx="215900" cy="238125"/>
            </a:xfrm>
            <a:custGeom>
              <a:avLst/>
              <a:gdLst>
                <a:gd name="T0" fmla="*/ 10 w 136"/>
                <a:gd name="T1" fmla="*/ 61 h 150"/>
                <a:gd name="T2" fmla="*/ 15 w 136"/>
                <a:gd name="T3" fmla="*/ 70 h 150"/>
                <a:gd name="T4" fmla="*/ 24 w 136"/>
                <a:gd name="T5" fmla="*/ 75 h 150"/>
                <a:gd name="T6" fmla="*/ 32 w 136"/>
                <a:gd name="T7" fmla="*/ 83 h 150"/>
                <a:gd name="T8" fmla="*/ 40 w 136"/>
                <a:gd name="T9" fmla="*/ 85 h 150"/>
                <a:gd name="T10" fmla="*/ 48 w 136"/>
                <a:gd name="T11" fmla="*/ 87 h 150"/>
                <a:gd name="T12" fmla="*/ 59 w 136"/>
                <a:gd name="T13" fmla="*/ 94 h 150"/>
                <a:gd name="T14" fmla="*/ 72 w 136"/>
                <a:gd name="T15" fmla="*/ 101 h 150"/>
                <a:gd name="T16" fmla="*/ 76 w 136"/>
                <a:gd name="T17" fmla="*/ 105 h 150"/>
                <a:gd name="T18" fmla="*/ 84 w 136"/>
                <a:gd name="T19" fmla="*/ 106 h 150"/>
                <a:gd name="T20" fmla="*/ 88 w 136"/>
                <a:gd name="T21" fmla="*/ 111 h 150"/>
                <a:gd name="T22" fmla="*/ 84 w 136"/>
                <a:gd name="T23" fmla="*/ 119 h 150"/>
                <a:gd name="T24" fmla="*/ 80 w 136"/>
                <a:gd name="T25" fmla="*/ 127 h 150"/>
                <a:gd name="T26" fmla="*/ 80 w 136"/>
                <a:gd name="T27" fmla="*/ 135 h 150"/>
                <a:gd name="T28" fmla="*/ 76 w 136"/>
                <a:gd name="T29" fmla="*/ 142 h 150"/>
                <a:gd name="T30" fmla="*/ 76 w 136"/>
                <a:gd name="T31" fmla="*/ 146 h 150"/>
                <a:gd name="T32" fmla="*/ 85 w 136"/>
                <a:gd name="T33" fmla="*/ 144 h 150"/>
                <a:gd name="T34" fmla="*/ 97 w 136"/>
                <a:gd name="T35" fmla="*/ 148 h 150"/>
                <a:gd name="T36" fmla="*/ 105 w 136"/>
                <a:gd name="T37" fmla="*/ 148 h 150"/>
                <a:gd name="T38" fmla="*/ 108 w 136"/>
                <a:gd name="T39" fmla="*/ 148 h 150"/>
                <a:gd name="T40" fmla="*/ 112 w 136"/>
                <a:gd name="T41" fmla="*/ 148 h 150"/>
                <a:gd name="T42" fmla="*/ 118 w 136"/>
                <a:gd name="T43" fmla="*/ 146 h 150"/>
                <a:gd name="T44" fmla="*/ 121 w 136"/>
                <a:gd name="T45" fmla="*/ 146 h 150"/>
                <a:gd name="T46" fmla="*/ 124 w 136"/>
                <a:gd name="T47" fmla="*/ 140 h 150"/>
                <a:gd name="T48" fmla="*/ 129 w 136"/>
                <a:gd name="T49" fmla="*/ 138 h 150"/>
                <a:gd name="T50" fmla="*/ 133 w 136"/>
                <a:gd name="T51" fmla="*/ 132 h 150"/>
                <a:gd name="T52" fmla="*/ 133 w 136"/>
                <a:gd name="T53" fmla="*/ 127 h 150"/>
                <a:gd name="T54" fmla="*/ 133 w 136"/>
                <a:gd name="T55" fmla="*/ 115 h 150"/>
                <a:gd name="T56" fmla="*/ 133 w 136"/>
                <a:gd name="T57" fmla="*/ 111 h 150"/>
                <a:gd name="T58" fmla="*/ 136 w 136"/>
                <a:gd name="T59" fmla="*/ 97 h 150"/>
                <a:gd name="T60" fmla="*/ 136 w 136"/>
                <a:gd name="T61" fmla="*/ 89 h 150"/>
                <a:gd name="T62" fmla="*/ 133 w 136"/>
                <a:gd name="T63" fmla="*/ 83 h 150"/>
                <a:gd name="T64" fmla="*/ 128 w 136"/>
                <a:gd name="T65" fmla="*/ 83 h 150"/>
                <a:gd name="T66" fmla="*/ 120 w 136"/>
                <a:gd name="T67" fmla="*/ 85 h 150"/>
                <a:gd name="T68" fmla="*/ 114 w 136"/>
                <a:gd name="T69" fmla="*/ 75 h 150"/>
                <a:gd name="T70" fmla="*/ 108 w 136"/>
                <a:gd name="T71" fmla="*/ 61 h 150"/>
                <a:gd name="T72" fmla="*/ 101 w 136"/>
                <a:gd name="T73" fmla="*/ 54 h 150"/>
                <a:gd name="T74" fmla="*/ 95 w 136"/>
                <a:gd name="T75" fmla="*/ 53 h 150"/>
                <a:gd name="T76" fmla="*/ 92 w 136"/>
                <a:gd name="T77" fmla="*/ 58 h 150"/>
                <a:gd name="T78" fmla="*/ 84 w 136"/>
                <a:gd name="T79" fmla="*/ 54 h 150"/>
                <a:gd name="T80" fmla="*/ 76 w 136"/>
                <a:gd name="T81" fmla="*/ 53 h 150"/>
                <a:gd name="T82" fmla="*/ 72 w 136"/>
                <a:gd name="T83" fmla="*/ 47 h 150"/>
                <a:gd name="T84" fmla="*/ 75 w 136"/>
                <a:gd name="T85" fmla="*/ 41 h 150"/>
                <a:gd name="T86" fmla="*/ 72 w 136"/>
                <a:gd name="T87" fmla="*/ 40 h 150"/>
                <a:gd name="T88" fmla="*/ 75 w 136"/>
                <a:gd name="T89" fmla="*/ 32 h 150"/>
                <a:gd name="T90" fmla="*/ 72 w 136"/>
                <a:gd name="T91" fmla="*/ 26 h 150"/>
                <a:gd name="T92" fmla="*/ 68 w 136"/>
                <a:gd name="T93" fmla="*/ 18 h 150"/>
                <a:gd name="T94" fmla="*/ 67 w 136"/>
                <a:gd name="T95" fmla="*/ 14 h 150"/>
                <a:gd name="T96" fmla="*/ 67 w 136"/>
                <a:gd name="T97" fmla="*/ 10 h 150"/>
                <a:gd name="T98" fmla="*/ 59 w 136"/>
                <a:gd name="T99" fmla="*/ 4 h 150"/>
                <a:gd name="T100" fmla="*/ 45 w 136"/>
                <a:gd name="T101" fmla="*/ 0 h 150"/>
                <a:gd name="T102" fmla="*/ 32 w 136"/>
                <a:gd name="T103" fmla="*/ 1 h 150"/>
                <a:gd name="T104" fmla="*/ 10 w 136"/>
                <a:gd name="T105" fmla="*/ 6 h 150"/>
                <a:gd name="T106" fmla="*/ 6 w 136"/>
                <a:gd name="T107" fmla="*/ 17 h 150"/>
                <a:gd name="T108" fmla="*/ 4 w 136"/>
                <a:gd name="T109" fmla="*/ 26 h 150"/>
                <a:gd name="T110" fmla="*/ 0 w 136"/>
                <a:gd name="T111" fmla="*/ 53 h 150"/>
                <a:gd name="T112" fmla="*/ 6 w 136"/>
                <a:gd name="T113" fmla="*/ 58 h 150"/>
                <a:gd name="T114" fmla="*/ 6 w 136"/>
                <a:gd name="T115" fmla="*/ 58 h 150"/>
                <a:gd name="T116" fmla="*/ 6 w 136"/>
                <a:gd name="T117" fmla="*/ 58 h 150"/>
                <a:gd name="T118" fmla="*/ 6 w 136"/>
                <a:gd name="T119" fmla="*/ 5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6" h="150">
                  <a:moveTo>
                    <a:pt x="6" y="58"/>
                  </a:moveTo>
                  <a:lnTo>
                    <a:pt x="10" y="61"/>
                  </a:lnTo>
                  <a:lnTo>
                    <a:pt x="11" y="66"/>
                  </a:lnTo>
                  <a:lnTo>
                    <a:pt x="15" y="70"/>
                  </a:lnTo>
                  <a:lnTo>
                    <a:pt x="18" y="71"/>
                  </a:lnTo>
                  <a:lnTo>
                    <a:pt x="24" y="75"/>
                  </a:lnTo>
                  <a:lnTo>
                    <a:pt x="28" y="81"/>
                  </a:lnTo>
                  <a:lnTo>
                    <a:pt x="32" y="83"/>
                  </a:lnTo>
                  <a:lnTo>
                    <a:pt x="36" y="83"/>
                  </a:lnTo>
                  <a:lnTo>
                    <a:pt x="40" y="85"/>
                  </a:lnTo>
                  <a:lnTo>
                    <a:pt x="44" y="85"/>
                  </a:lnTo>
                  <a:lnTo>
                    <a:pt x="48" y="87"/>
                  </a:lnTo>
                  <a:lnTo>
                    <a:pt x="51" y="89"/>
                  </a:lnTo>
                  <a:lnTo>
                    <a:pt x="59" y="94"/>
                  </a:lnTo>
                  <a:lnTo>
                    <a:pt x="67" y="98"/>
                  </a:lnTo>
                  <a:lnTo>
                    <a:pt x="72" y="101"/>
                  </a:lnTo>
                  <a:lnTo>
                    <a:pt x="75" y="102"/>
                  </a:lnTo>
                  <a:lnTo>
                    <a:pt x="76" y="105"/>
                  </a:lnTo>
                  <a:lnTo>
                    <a:pt x="80" y="105"/>
                  </a:lnTo>
                  <a:lnTo>
                    <a:pt x="84" y="106"/>
                  </a:lnTo>
                  <a:lnTo>
                    <a:pt x="85" y="110"/>
                  </a:lnTo>
                  <a:lnTo>
                    <a:pt x="88" y="111"/>
                  </a:lnTo>
                  <a:lnTo>
                    <a:pt x="85" y="115"/>
                  </a:lnTo>
                  <a:lnTo>
                    <a:pt x="84" y="119"/>
                  </a:lnTo>
                  <a:lnTo>
                    <a:pt x="81" y="124"/>
                  </a:lnTo>
                  <a:lnTo>
                    <a:pt x="80" y="127"/>
                  </a:lnTo>
                  <a:lnTo>
                    <a:pt x="80" y="131"/>
                  </a:lnTo>
                  <a:lnTo>
                    <a:pt x="80" y="135"/>
                  </a:lnTo>
                  <a:lnTo>
                    <a:pt x="79" y="136"/>
                  </a:lnTo>
                  <a:lnTo>
                    <a:pt x="76" y="142"/>
                  </a:lnTo>
                  <a:lnTo>
                    <a:pt x="76" y="144"/>
                  </a:lnTo>
                  <a:lnTo>
                    <a:pt x="76" y="146"/>
                  </a:lnTo>
                  <a:lnTo>
                    <a:pt x="80" y="144"/>
                  </a:lnTo>
                  <a:lnTo>
                    <a:pt x="85" y="144"/>
                  </a:lnTo>
                  <a:lnTo>
                    <a:pt x="93" y="148"/>
                  </a:lnTo>
                  <a:lnTo>
                    <a:pt x="97" y="148"/>
                  </a:lnTo>
                  <a:lnTo>
                    <a:pt x="103" y="148"/>
                  </a:lnTo>
                  <a:lnTo>
                    <a:pt x="105" y="148"/>
                  </a:lnTo>
                  <a:lnTo>
                    <a:pt x="107" y="148"/>
                  </a:lnTo>
                  <a:lnTo>
                    <a:pt x="108" y="148"/>
                  </a:lnTo>
                  <a:lnTo>
                    <a:pt x="112" y="150"/>
                  </a:lnTo>
                  <a:lnTo>
                    <a:pt x="112" y="148"/>
                  </a:lnTo>
                  <a:lnTo>
                    <a:pt x="116" y="146"/>
                  </a:lnTo>
                  <a:lnTo>
                    <a:pt x="118" y="146"/>
                  </a:lnTo>
                  <a:lnTo>
                    <a:pt x="120" y="148"/>
                  </a:lnTo>
                  <a:lnTo>
                    <a:pt x="121" y="146"/>
                  </a:lnTo>
                  <a:lnTo>
                    <a:pt x="124" y="144"/>
                  </a:lnTo>
                  <a:lnTo>
                    <a:pt x="124" y="140"/>
                  </a:lnTo>
                  <a:lnTo>
                    <a:pt x="128" y="138"/>
                  </a:lnTo>
                  <a:lnTo>
                    <a:pt x="129" y="138"/>
                  </a:lnTo>
                  <a:lnTo>
                    <a:pt x="132" y="132"/>
                  </a:lnTo>
                  <a:lnTo>
                    <a:pt x="133" y="132"/>
                  </a:lnTo>
                  <a:lnTo>
                    <a:pt x="133" y="131"/>
                  </a:lnTo>
                  <a:lnTo>
                    <a:pt x="133" y="127"/>
                  </a:lnTo>
                  <a:lnTo>
                    <a:pt x="133" y="118"/>
                  </a:lnTo>
                  <a:lnTo>
                    <a:pt x="133" y="115"/>
                  </a:lnTo>
                  <a:lnTo>
                    <a:pt x="133" y="114"/>
                  </a:lnTo>
                  <a:lnTo>
                    <a:pt x="133" y="111"/>
                  </a:lnTo>
                  <a:lnTo>
                    <a:pt x="136" y="101"/>
                  </a:lnTo>
                  <a:lnTo>
                    <a:pt x="136" y="97"/>
                  </a:lnTo>
                  <a:lnTo>
                    <a:pt x="136" y="93"/>
                  </a:lnTo>
                  <a:lnTo>
                    <a:pt x="136" y="89"/>
                  </a:lnTo>
                  <a:lnTo>
                    <a:pt x="136" y="87"/>
                  </a:lnTo>
                  <a:lnTo>
                    <a:pt x="133" y="83"/>
                  </a:lnTo>
                  <a:lnTo>
                    <a:pt x="129" y="83"/>
                  </a:lnTo>
                  <a:lnTo>
                    <a:pt x="128" y="83"/>
                  </a:lnTo>
                  <a:lnTo>
                    <a:pt x="124" y="85"/>
                  </a:lnTo>
                  <a:lnTo>
                    <a:pt x="120" y="85"/>
                  </a:lnTo>
                  <a:lnTo>
                    <a:pt x="118" y="83"/>
                  </a:lnTo>
                  <a:lnTo>
                    <a:pt x="114" y="75"/>
                  </a:lnTo>
                  <a:lnTo>
                    <a:pt x="112" y="67"/>
                  </a:lnTo>
                  <a:lnTo>
                    <a:pt x="108" y="61"/>
                  </a:lnTo>
                  <a:lnTo>
                    <a:pt x="105" y="54"/>
                  </a:lnTo>
                  <a:lnTo>
                    <a:pt x="101" y="54"/>
                  </a:lnTo>
                  <a:lnTo>
                    <a:pt x="99" y="53"/>
                  </a:lnTo>
                  <a:lnTo>
                    <a:pt x="95" y="53"/>
                  </a:lnTo>
                  <a:lnTo>
                    <a:pt x="93" y="54"/>
                  </a:lnTo>
                  <a:lnTo>
                    <a:pt x="92" y="58"/>
                  </a:lnTo>
                  <a:lnTo>
                    <a:pt x="88" y="54"/>
                  </a:lnTo>
                  <a:lnTo>
                    <a:pt x="84" y="54"/>
                  </a:lnTo>
                  <a:lnTo>
                    <a:pt x="80" y="53"/>
                  </a:lnTo>
                  <a:lnTo>
                    <a:pt x="76" y="53"/>
                  </a:lnTo>
                  <a:lnTo>
                    <a:pt x="72" y="50"/>
                  </a:lnTo>
                  <a:lnTo>
                    <a:pt x="72" y="47"/>
                  </a:lnTo>
                  <a:lnTo>
                    <a:pt x="75" y="45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2" y="40"/>
                  </a:lnTo>
                  <a:lnTo>
                    <a:pt x="75" y="36"/>
                  </a:lnTo>
                  <a:lnTo>
                    <a:pt x="75" y="32"/>
                  </a:lnTo>
                  <a:lnTo>
                    <a:pt x="72" y="28"/>
                  </a:lnTo>
                  <a:lnTo>
                    <a:pt x="72" y="26"/>
                  </a:lnTo>
                  <a:lnTo>
                    <a:pt x="71" y="22"/>
                  </a:lnTo>
                  <a:lnTo>
                    <a:pt x="68" y="18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3"/>
                  </a:lnTo>
                  <a:lnTo>
                    <a:pt x="67" y="10"/>
                  </a:lnTo>
                  <a:lnTo>
                    <a:pt x="64" y="6"/>
                  </a:lnTo>
                  <a:lnTo>
                    <a:pt x="59" y="4"/>
                  </a:lnTo>
                  <a:lnTo>
                    <a:pt x="51" y="1"/>
                  </a:lnTo>
                  <a:lnTo>
                    <a:pt x="45" y="0"/>
                  </a:lnTo>
                  <a:lnTo>
                    <a:pt x="40" y="0"/>
                  </a:lnTo>
                  <a:lnTo>
                    <a:pt x="32" y="1"/>
                  </a:lnTo>
                  <a:lnTo>
                    <a:pt x="14" y="5"/>
                  </a:lnTo>
                  <a:lnTo>
                    <a:pt x="10" y="6"/>
                  </a:lnTo>
                  <a:lnTo>
                    <a:pt x="7" y="9"/>
                  </a:lnTo>
                  <a:lnTo>
                    <a:pt x="6" y="17"/>
                  </a:lnTo>
                  <a:lnTo>
                    <a:pt x="4" y="20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0" y="53"/>
                  </a:lnTo>
                  <a:lnTo>
                    <a:pt x="4" y="57"/>
                  </a:lnTo>
                  <a:lnTo>
                    <a:pt x="6" y="58"/>
                  </a:lnTo>
                  <a:lnTo>
                    <a:pt x="6" y="58"/>
                  </a:lnTo>
                  <a:lnTo>
                    <a:pt x="6" y="58"/>
                  </a:lnTo>
                  <a:lnTo>
                    <a:pt x="6" y="58"/>
                  </a:lnTo>
                  <a:lnTo>
                    <a:pt x="6" y="58"/>
                  </a:lnTo>
                  <a:lnTo>
                    <a:pt x="6" y="58"/>
                  </a:lnTo>
                  <a:lnTo>
                    <a:pt x="6" y="5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00" name="Freeform 25"/>
            <p:cNvSpPr>
              <a:spLocks/>
            </p:cNvSpPr>
            <p:nvPr/>
          </p:nvSpPr>
          <p:spPr bwMode="auto">
            <a:xfrm>
              <a:off x="2378075" y="4151313"/>
              <a:ext cx="320675" cy="381000"/>
            </a:xfrm>
            <a:custGeom>
              <a:avLst/>
              <a:gdLst>
                <a:gd name="T0" fmla="*/ 149 w 152"/>
                <a:gd name="T1" fmla="*/ 108 h 181"/>
                <a:gd name="T2" fmla="*/ 146 w 152"/>
                <a:gd name="T3" fmla="*/ 106 h 181"/>
                <a:gd name="T4" fmla="*/ 139 w 152"/>
                <a:gd name="T5" fmla="*/ 96 h 181"/>
                <a:gd name="T6" fmla="*/ 129 w 152"/>
                <a:gd name="T7" fmla="*/ 91 h 181"/>
                <a:gd name="T8" fmla="*/ 119 w 152"/>
                <a:gd name="T9" fmla="*/ 89 h 181"/>
                <a:gd name="T10" fmla="*/ 115 w 152"/>
                <a:gd name="T11" fmla="*/ 78 h 181"/>
                <a:gd name="T12" fmla="*/ 116 w 152"/>
                <a:gd name="T13" fmla="*/ 73 h 181"/>
                <a:gd name="T14" fmla="*/ 114 w 152"/>
                <a:gd name="T15" fmla="*/ 58 h 181"/>
                <a:gd name="T16" fmla="*/ 103 w 152"/>
                <a:gd name="T17" fmla="*/ 52 h 181"/>
                <a:gd name="T18" fmla="*/ 92 w 152"/>
                <a:gd name="T19" fmla="*/ 48 h 181"/>
                <a:gd name="T20" fmla="*/ 86 w 152"/>
                <a:gd name="T21" fmla="*/ 45 h 181"/>
                <a:gd name="T22" fmla="*/ 81 w 152"/>
                <a:gd name="T23" fmla="*/ 42 h 181"/>
                <a:gd name="T24" fmla="*/ 76 w 152"/>
                <a:gd name="T25" fmla="*/ 40 h 181"/>
                <a:gd name="T26" fmla="*/ 72 w 152"/>
                <a:gd name="T27" fmla="*/ 39 h 181"/>
                <a:gd name="T28" fmla="*/ 63 w 152"/>
                <a:gd name="T29" fmla="*/ 35 h 181"/>
                <a:gd name="T30" fmla="*/ 56 w 152"/>
                <a:gd name="T31" fmla="*/ 30 h 181"/>
                <a:gd name="T32" fmla="*/ 53 w 152"/>
                <a:gd name="T33" fmla="*/ 28 h 181"/>
                <a:gd name="T34" fmla="*/ 52 w 152"/>
                <a:gd name="T35" fmla="*/ 17 h 181"/>
                <a:gd name="T36" fmla="*/ 50 w 152"/>
                <a:gd name="T37" fmla="*/ 12 h 181"/>
                <a:gd name="T38" fmla="*/ 50 w 152"/>
                <a:gd name="T39" fmla="*/ 2 h 181"/>
                <a:gd name="T40" fmla="*/ 42 w 152"/>
                <a:gd name="T41" fmla="*/ 2 h 181"/>
                <a:gd name="T42" fmla="*/ 30 w 152"/>
                <a:gd name="T43" fmla="*/ 7 h 181"/>
                <a:gd name="T44" fmla="*/ 25 w 152"/>
                <a:gd name="T45" fmla="*/ 10 h 181"/>
                <a:gd name="T46" fmla="*/ 22 w 152"/>
                <a:gd name="T47" fmla="*/ 13 h 181"/>
                <a:gd name="T48" fmla="*/ 17 w 152"/>
                <a:gd name="T49" fmla="*/ 16 h 181"/>
                <a:gd name="T50" fmla="*/ 12 w 152"/>
                <a:gd name="T51" fmla="*/ 19 h 181"/>
                <a:gd name="T52" fmla="*/ 7 w 152"/>
                <a:gd name="T53" fmla="*/ 17 h 181"/>
                <a:gd name="T54" fmla="*/ 0 w 152"/>
                <a:gd name="T55" fmla="*/ 17 h 181"/>
                <a:gd name="T56" fmla="*/ 10 w 152"/>
                <a:gd name="T57" fmla="*/ 42 h 181"/>
                <a:gd name="T58" fmla="*/ 10 w 152"/>
                <a:gd name="T59" fmla="*/ 50 h 181"/>
                <a:gd name="T60" fmla="*/ 12 w 152"/>
                <a:gd name="T61" fmla="*/ 60 h 181"/>
                <a:gd name="T62" fmla="*/ 7 w 152"/>
                <a:gd name="T63" fmla="*/ 71 h 181"/>
                <a:gd name="T64" fmla="*/ 10 w 152"/>
                <a:gd name="T65" fmla="*/ 77 h 181"/>
                <a:gd name="T66" fmla="*/ 13 w 152"/>
                <a:gd name="T67" fmla="*/ 83 h 181"/>
                <a:gd name="T68" fmla="*/ 16 w 152"/>
                <a:gd name="T69" fmla="*/ 89 h 181"/>
                <a:gd name="T70" fmla="*/ 17 w 152"/>
                <a:gd name="T71" fmla="*/ 91 h 181"/>
                <a:gd name="T72" fmla="*/ 15 w 152"/>
                <a:gd name="T73" fmla="*/ 93 h 181"/>
                <a:gd name="T74" fmla="*/ 9 w 152"/>
                <a:gd name="T75" fmla="*/ 102 h 181"/>
                <a:gd name="T76" fmla="*/ 10 w 152"/>
                <a:gd name="T77" fmla="*/ 109 h 181"/>
                <a:gd name="T78" fmla="*/ 17 w 152"/>
                <a:gd name="T79" fmla="*/ 159 h 181"/>
                <a:gd name="T80" fmla="*/ 38 w 152"/>
                <a:gd name="T81" fmla="*/ 179 h 181"/>
                <a:gd name="T82" fmla="*/ 48 w 152"/>
                <a:gd name="T83" fmla="*/ 175 h 181"/>
                <a:gd name="T84" fmla="*/ 55 w 152"/>
                <a:gd name="T85" fmla="*/ 169 h 181"/>
                <a:gd name="T86" fmla="*/ 60 w 152"/>
                <a:gd name="T87" fmla="*/ 168 h 181"/>
                <a:gd name="T88" fmla="*/ 71 w 152"/>
                <a:gd name="T89" fmla="*/ 169 h 181"/>
                <a:gd name="T90" fmla="*/ 79 w 152"/>
                <a:gd name="T91" fmla="*/ 179 h 181"/>
                <a:gd name="T92" fmla="*/ 83 w 152"/>
                <a:gd name="T93" fmla="*/ 168 h 181"/>
                <a:gd name="T94" fmla="*/ 95 w 152"/>
                <a:gd name="T95" fmla="*/ 168 h 181"/>
                <a:gd name="T96" fmla="*/ 101 w 152"/>
                <a:gd name="T97" fmla="*/ 158 h 181"/>
                <a:gd name="T98" fmla="*/ 102 w 152"/>
                <a:gd name="T99" fmla="*/ 144 h 181"/>
                <a:gd name="T100" fmla="*/ 108 w 152"/>
                <a:gd name="T101" fmla="*/ 135 h 181"/>
                <a:gd name="T102" fmla="*/ 132 w 152"/>
                <a:gd name="T103" fmla="*/ 131 h 181"/>
                <a:gd name="T104" fmla="*/ 146 w 152"/>
                <a:gd name="T105" fmla="*/ 136 h 181"/>
                <a:gd name="T106" fmla="*/ 148 w 152"/>
                <a:gd name="T107" fmla="*/ 142 h 181"/>
                <a:gd name="T108" fmla="*/ 151 w 152"/>
                <a:gd name="T109" fmla="*/ 139 h 181"/>
                <a:gd name="T110" fmla="*/ 151 w 152"/>
                <a:gd name="T111" fmla="*/ 131 h 181"/>
                <a:gd name="T112" fmla="*/ 151 w 152"/>
                <a:gd name="T113" fmla="*/ 12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2" h="181">
                  <a:moveTo>
                    <a:pt x="152" y="116"/>
                  </a:moveTo>
                  <a:cubicBezTo>
                    <a:pt x="151" y="112"/>
                    <a:pt x="151" y="112"/>
                    <a:pt x="151" y="112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8" y="106"/>
                    <a:pt x="148" y="106"/>
                    <a:pt x="148" y="106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44" y="106"/>
                    <a:pt x="144" y="106"/>
                    <a:pt x="144" y="106"/>
                  </a:cubicBezTo>
                  <a:cubicBezTo>
                    <a:pt x="141" y="102"/>
                    <a:pt x="141" y="102"/>
                    <a:pt x="141" y="102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35" y="91"/>
                    <a:pt x="135" y="91"/>
                    <a:pt x="135" y="91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19" y="89"/>
                    <a:pt x="119" y="89"/>
                    <a:pt x="119" y="89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5" y="78"/>
                    <a:pt x="115" y="78"/>
                    <a:pt x="115" y="78"/>
                  </a:cubicBezTo>
                  <a:cubicBezTo>
                    <a:pt x="115" y="76"/>
                    <a:pt x="115" y="76"/>
                    <a:pt x="115" y="76"/>
                  </a:cubicBezTo>
                  <a:cubicBezTo>
                    <a:pt x="114" y="73"/>
                    <a:pt x="114" y="73"/>
                    <a:pt x="114" y="73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114" y="63"/>
                    <a:pt x="114" y="63"/>
                    <a:pt x="114" y="63"/>
                  </a:cubicBezTo>
                  <a:cubicBezTo>
                    <a:pt x="114" y="60"/>
                    <a:pt x="114" y="60"/>
                    <a:pt x="114" y="60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3" y="52"/>
                    <a:pt x="103" y="52"/>
                    <a:pt x="103" y="52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6" y="45"/>
                    <a:pt x="86" y="45"/>
                    <a:pt x="86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10" y="75"/>
                    <a:pt x="10" y="75"/>
                    <a:pt x="10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17" y="91"/>
                    <a:pt x="17" y="91"/>
                    <a:pt x="17" y="91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5" y="93"/>
                    <a:pt x="15" y="93"/>
                    <a:pt x="15" y="93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2" y="98"/>
                    <a:pt x="12" y="98"/>
                    <a:pt x="12" y="98"/>
                  </a:cubicBezTo>
                  <a:cubicBezTo>
                    <a:pt x="9" y="102"/>
                    <a:pt x="9" y="102"/>
                    <a:pt x="9" y="102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16" y="157"/>
                    <a:pt x="17" y="159"/>
                  </a:cubicBezTo>
                  <a:cubicBezTo>
                    <a:pt x="17" y="160"/>
                    <a:pt x="25" y="164"/>
                    <a:pt x="35" y="169"/>
                  </a:cubicBezTo>
                  <a:cubicBezTo>
                    <a:pt x="36" y="172"/>
                    <a:pt x="36" y="172"/>
                    <a:pt x="36" y="172"/>
                  </a:cubicBezTo>
                  <a:cubicBezTo>
                    <a:pt x="38" y="179"/>
                    <a:pt x="38" y="179"/>
                    <a:pt x="38" y="179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5" y="179"/>
                    <a:pt x="45" y="179"/>
                    <a:pt x="45" y="179"/>
                  </a:cubicBezTo>
                  <a:cubicBezTo>
                    <a:pt x="48" y="175"/>
                    <a:pt x="48" y="175"/>
                    <a:pt x="48" y="175"/>
                  </a:cubicBezTo>
                  <a:cubicBezTo>
                    <a:pt x="49" y="172"/>
                    <a:pt x="49" y="172"/>
                    <a:pt x="49" y="172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9" y="167"/>
                    <a:pt x="59" y="167"/>
                    <a:pt x="59" y="167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62" y="169"/>
                    <a:pt x="62" y="169"/>
                    <a:pt x="62" y="169"/>
                  </a:cubicBezTo>
                  <a:cubicBezTo>
                    <a:pt x="66" y="169"/>
                    <a:pt x="66" y="169"/>
                    <a:pt x="66" y="169"/>
                  </a:cubicBezTo>
                  <a:cubicBezTo>
                    <a:pt x="71" y="169"/>
                    <a:pt x="71" y="169"/>
                    <a:pt x="71" y="169"/>
                  </a:cubicBezTo>
                  <a:cubicBezTo>
                    <a:pt x="73" y="171"/>
                    <a:pt x="73" y="171"/>
                    <a:pt x="73" y="171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79" y="179"/>
                    <a:pt x="79" y="179"/>
                    <a:pt x="79" y="179"/>
                  </a:cubicBezTo>
                  <a:cubicBezTo>
                    <a:pt x="81" y="174"/>
                    <a:pt x="81" y="174"/>
                    <a:pt x="81" y="174"/>
                  </a:cubicBezTo>
                  <a:cubicBezTo>
                    <a:pt x="82" y="171"/>
                    <a:pt x="82" y="171"/>
                    <a:pt x="82" y="171"/>
                  </a:cubicBezTo>
                  <a:cubicBezTo>
                    <a:pt x="83" y="168"/>
                    <a:pt x="83" y="168"/>
                    <a:pt x="83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5" y="168"/>
                    <a:pt x="95" y="168"/>
                    <a:pt x="95" y="168"/>
                  </a:cubicBezTo>
                  <a:cubicBezTo>
                    <a:pt x="96" y="169"/>
                    <a:pt x="96" y="169"/>
                    <a:pt x="96" y="169"/>
                  </a:cubicBezTo>
                  <a:cubicBezTo>
                    <a:pt x="98" y="171"/>
                    <a:pt x="98" y="171"/>
                    <a:pt x="98" y="171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1" y="151"/>
                    <a:pt x="101" y="151"/>
                    <a:pt x="101" y="151"/>
                  </a:cubicBezTo>
                  <a:cubicBezTo>
                    <a:pt x="101" y="146"/>
                    <a:pt x="101" y="146"/>
                    <a:pt x="101" y="146"/>
                  </a:cubicBezTo>
                  <a:cubicBezTo>
                    <a:pt x="102" y="144"/>
                    <a:pt x="102" y="144"/>
                    <a:pt x="102" y="144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5" y="136"/>
                    <a:pt x="105" y="136"/>
                    <a:pt x="105" y="136"/>
                  </a:cubicBezTo>
                  <a:cubicBezTo>
                    <a:pt x="108" y="135"/>
                    <a:pt x="108" y="135"/>
                    <a:pt x="108" y="135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8" y="131"/>
                    <a:pt x="128" y="131"/>
                    <a:pt x="128" y="131"/>
                  </a:cubicBezTo>
                  <a:cubicBezTo>
                    <a:pt x="132" y="131"/>
                    <a:pt x="132" y="131"/>
                    <a:pt x="132" y="131"/>
                  </a:cubicBezTo>
                  <a:cubicBezTo>
                    <a:pt x="136" y="132"/>
                    <a:pt x="136" y="132"/>
                    <a:pt x="136" y="132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41"/>
                    <a:pt x="148" y="141"/>
                    <a:pt x="148" y="141"/>
                  </a:cubicBezTo>
                  <a:cubicBezTo>
                    <a:pt x="148" y="142"/>
                    <a:pt x="148" y="142"/>
                    <a:pt x="148" y="142"/>
                  </a:cubicBezTo>
                  <a:cubicBezTo>
                    <a:pt x="149" y="142"/>
                    <a:pt x="149" y="142"/>
                    <a:pt x="149" y="142"/>
                  </a:cubicBezTo>
                  <a:cubicBezTo>
                    <a:pt x="151" y="141"/>
                    <a:pt x="151" y="141"/>
                    <a:pt x="151" y="141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49" y="138"/>
                    <a:pt x="149" y="138"/>
                    <a:pt x="149" y="138"/>
                  </a:cubicBezTo>
                  <a:cubicBezTo>
                    <a:pt x="148" y="135"/>
                    <a:pt x="148" y="135"/>
                    <a:pt x="148" y="135"/>
                  </a:cubicBezTo>
                  <a:cubicBezTo>
                    <a:pt x="151" y="131"/>
                    <a:pt x="151" y="131"/>
                    <a:pt x="151" y="131"/>
                  </a:cubicBezTo>
                  <a:cubicBezTo>
                    <a:pt x="151" y="128"/>
                    <a:pt x="151" y="128"/>
                    <a:pt x="151" y="128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1" y="124"/>
                    <a:pt x="151" y="124"/>
                    <a:pt x="151" y="124"/>
                  </a:cubicBezTo>
                  <a:cubicBezTo>
                    <a:pt x="152" y="122"/>
                    <a:pt x="152" y="122"/>
                    <a:pt x="152" y="122"/>
                  </a:cubicBezTo>
                  <a:lnTo>
                    <a:pt x="152" y="11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01" name="Freeform 26"/>
            <p:cNvSpPr>
              <a:spLocks/>
            </p:cNvSpPr>
            <p:nvPr/>
          </p:nvSpPr>
          <p:spPr bwMode="auto">
            <a:xfrm>
              <a:off x="2073275" y="3873500"/>
              <a:ext cx="336550" cy="528638"/>
            </a:xfrm>
            <a:custGeom>
              <a:avLst/>
              <a:gdLst>
                <a:gd name="T0" fmla="*/ 200 w 212"/>
                <a:gd name="T1" fmla="*/ 323 h 333"/>
                <a:gd name="T2" fmla="*/ 204 w 212"/>
                <a:gd name="T3" fmla="*/ 316 h 333"/>
                <a:gd name="T4" fmla="*/ 208 w 212"/>
                <a:gd name="T5" fmla="*/ 305 h 333"/>
                <a:gd name="T6" fmla="*/ 208 w 212"/>
                <a:gd name="T7" fmla="*/ 293 h 333"/>
                <a:gd name="T8" fmla="*/ 200 w 212"/>
                <a:gd name="T9" fmla="*/ 288 h 333"/>
                <a:gd name="T10" fmla="*/ 195 w 212"/>
                <a:gd name="T11" fmla="*/ 282 h 333"/>
                <a:gd name="T12" fmla="*/ 199 w 212"/>
                <a:gd name="T13" fmla="*/ 278 h 333"/>
                <a:gd name="T14" fmla="*/ 204 w 212"/>
                <a:gd name="T15" fmla="*/ 270 h 333"/>
                <a:gd name="T16" fmla="*/ 208 w 212"/>
                <a:gd name="T17" fmla="*/ 252 h 333"/>
                <a:gd name="T18" fmla="*/ 205 w 212"/>
                <a:gd name="T19" fmla="*/ 231 h 333"/>
                <a:gd name="T20" fmla="*/ 185 w 212"/>
                <a:gd name="T21" fmla="*/ 197 h 333"/>
                <a:gd name="T22" fmla="*/ 178 w 212"/>
                <a:gd name="T23" fmla="*/ 175 h 333"/>
                <a:gd name="T24" fmla="*/ 171 w 212"/>
                <a:gd name="T25" fmla="*/ 174 h 333"/>
                <a:gd name="T26" fmla="*/ 151 w 212"/>
                <a:gd name="T27" fmla="*/ 175 h 333"/>
                <a:gd name="T28" fmla="*/ 135 w 212"/>
                <a:gd name="T29" fmla="*/ 166 h 333"/>
                <a:gd name="T30" fmla="*/ 126 w 212"/>
                <a:gd name="T31" fmla="*/ 147 h 333"/>
                <a:gd name="T32" fmla="*/ 120 w 212"/>
                <a:gd name="T33" fmla="*/ 134 h 333"/>
                <a:gd name="T34" fmla="*/ 124 w 212"/>
                <a:gd name="T35" fmla="*/ 122 h 333"/>
                <a:gd name="T36" fmla="*/ 131 w 212"/>
                <a:gd name="T37" fmla="*/ 111 h 333"/>
                <a:gd name="T38" fmla="*/ 134 w 212"/>
                <a:gd name="T39" fmla="*/ 95 h 333"/>
                <a:gd name="T40" fmla="*/ 144 w 212"/>
                <a:gd name="T41" fmla="*/ 86 h 333"/>
                <a:gd name="T42" fmla="*/ 166 w 212"/>
                <a:gd name="T43" fmla="*/ 77 h 333"/>
                <a:gd name="T44" fmla="*/ 179 w 212"/>
                <a:gd name="T45" fmla="*/ 77 h 333"/>
                <a:gd name="T46" fmla="*/ 175 w 212"/>
                <a:gd name="T47" fmla="*/ 69 h 333"/>
                <a:gd name="T48" fmla="*/ 178 w 212"/>
                <a:gd name="T49" fmla="*/ 54 h 333"/>
                <a:gd name="T50" fmla="*/ 162 w 212"/>
                <a:gd name="T51" fmla="*/ 41 h 333"/>
                <a:gd name="T52" fmla="*/ 148 w 212"/>
                <a:gd name="T53" fmla="*/ 42 h 333"/>
                <a:gd name="T54" fmla="*/ 131 w 212"/>
                <a:gd name="T55" fmla="*/ 42 h 333"/>
                <a:gd name="T56" fmla="*/ 124 w 212"/>
                <a:gd name="T57" fmla="*/ 30 h 333"/>
                <a:gd name="T58" fmla="*/ 114 w 212"/>
                <a:gd name="T59" fmla="*/ 20 h 333"/>
                <a:gd name="T60" fmla="*/ 104 w 212"/>
                <a:gd name="T61" fmla="*/ 6 h 333"/>
                <a:gd name="T62" fmla="*/ 91 w 212"/>
                <a:gd name="T63" fmla="*/ 2 h 333"/>
                <a:gd name="T64" fmla="*/ 95 w 212"/>
                <a:gd name="T65" fmla="*/ 12 h 333"/>
                <a:gd name="T66" fmla="*/ 86 w 212"/>
                <a:gd name="T67" fmla="*/ 33 h 333"/>
                <a:gd name="T68" fmla="*/ 54 w 212"/>
                <a:gd name="T69" fmla="*/ 54 h 333"/>
                <a:gd name="T70" fmla="*/ 47 w 212"/>
                <a:gd name="T71" fmla="*/ 61 h 333"/>
                <a:gd name="T72" fmla="*/ 38 w 212"/>
                <a:gd name="T73" fmla="*/ 86 h 333"/>
                <a:gd name="T74" fmla="*/ 29 w 212"/>
                <a:gd name="T75" fmla="*/ 82 h 333"/>
                <a:gd name="T76" fmla="*/ 17 w 212"/>
                <a:gd name="T77" fmla="*/ 77 h 333"/>
                <a:gd name="T78" fmla="*/ 14 w 212"/>
                <a:gd name="T79" fmla="*/ 74 h 333"/>
                <a:gd name="T80" fmla="*/ 15 w 212"/>
                <a:gd name="T81" fmla="*/ 61 h 333"/>
                <a:gd name="T82" fmla="*/ 6 w 212"/>
                <a:gd name="T83" fmla="*/ 69 h 333"/>
                <a:gd name="T84" fmla="*/ 4 w 212"/>
                <a:gd name="T85" fmla="*/ 90 h 333"/>
                <a:gd name="T86" fmla="*/ 8 w 212"/>
                <a:gd name="T87" fmla="*/ 104 h 333"/>
                <a:gd name="T88" fmla="*/ 6 w 212"/>
                <a:gd name="T89" fmla="*/ 111 h 333"/>
                <a:gd name="T90" fmla="*/ 30 w 212"/>
                <a:gd name="T91" fmla="*/ 134 h 333"/>
                <a:gd name="T92" fmla="*/ 50 w 212"/>
                <a:gd name="T93" fmla="*/ 168 h 333"/>
                <a:gd name="T94" fmla="*/ 65 w 212"/>
                <a:gd name="T95" fmla="*/ 204 h 333"/>
                <a:gd name="T96" fmla="*/ 74 w 212"/>
                <a:gd name="T97" fmla="*/ 217 h 333"/>
                <a:gd name="T98" fmla="*/ 90 w 212"/>
                <a:gd name="T99" fmla="*/ 241 h 333"/>
                <a:gd name="T100" fmla="*/ 91 w 212"/>
                <a:gd name="T101" fmla="*/ 253 h 333"/>
                <a:gd name="T102" fmla="*/ 100 w 212"/>
                <a:gd name="T103" fmla="*/ 269 h 333"/>
                <a:gd name="T104" fmla="*/ 134 w 212"/>
                <a:gd name="T105" fmla="*/ 293 h 333"/>
                <a:gd name="T106" fmla="*/ 170 w 212"/>
                <a:gd name="T107" fmla="*/ 312 h 333"/>
                <a:gd name="T108" fmla="*/ 187 w 212"/>
                <a:gd name="T109" fmla="*/ 327 h 333"/>
                <a:gd name="T110" fmla="*/ 192 w 212"/>
                <a:gd name="T111" fmla="*/ 331 h 333"/>
                <a:gd name="T112" fmla="*/ 192 w 212"/>
                <a:gd name="T113" fmla="*/ 331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2" h="333">
                  <a:moveTo>
                    <a:pt x="192" y="331"/>
                  </a:moveTo>
                  <a:lnTo>
                    <a:pt x="199" y="331"/>
                  </a:lnTo>
                  <a:lnTo>
                    <a:pt x="200" y="329"/>
                  </a:lnTo>
                  <a:lnTo>
                    <a:pt x="200" y="327"/>
                  </a:lnTo>
                  <a:lnTo>
                    <a:pt x="200" y="323"/>
                  </a:lnTo>
                  <a:lnTo>
                    <a:pt x="200" y="322"/>
                  </a:lnTo>
                  <a:lnTo>
                    <a:pt x="200" y="320"/>
                  </a:lnTo>
                  <a:lnTo>
                    <a:pt x="201" y="320"/>
                  </a:lnTo>
                  <a:lnTo>
                    <a:pt x="204" y="318"/>
                  </a:lnTo>
                  <a:lnTo>
                    <a:pt x="204" y="316"/>
                  </a:lnTo>
                  <a:lnTo>
                    <a:pt x="205" y="320"/>
                  </a:lnTo>
                  <a:lnTo>
                    <a:pt x="204" y="314"/>
                  </a:lnTo>
                  <a:lnTo>
                    <a:pt x="201" y="312"/>
                  </a:lnTo>
                  <a:lnTo>
                    <a:pt x="204" y="310"/>
                  </a:lnTo>
                  <a:lnTo>
                    <a:pt x="208" y="305"/>
                  </a:lnTo>
                  <a:lnTo>
                    <a:pt x="212" y="301"/>
                  </a:lnTo>
                  <a:lnTo>
                    <a:pt x="212" y="298"/>
                  </a:lnTo>
                  <a:lnTo>
                    <a:pt x="209" y="298"/>
                  </a:lnTo>
                  <a:lnTo>
                    <a:pt x="209" y="293"/>
                  </a:lnTo>
                  <a:lnTo>
                    <a:pt x="208" y="293"/>
                  </a:lnTo>
                  <a:lnTo>
                    <a:pt x="205" y="293"/>
                  </a:lnTo>
                  <a:lnTo>
                    <a:pt x="201" y="293"/>
                  </a:lnTo>
                  <a:lnTo>
                    <a:pt x="204" y="289"/>
                  </a:lnTo>
                  <a:lnTo>
                    <a:pt x="201" y="289"/>
                  </a:lnTo>
                  <a:lnTo>
                    <a:pt x="200" y="288"/>
                  </a:lnTo>
                  <a:lnTo>
                    <a:pt x="199" y="288"/>
                  </a:lnTo>
                  <a:lnTo>
                    <a:pt x="196" y="288"/>
                  </a:lnTo>
                  <a:lnTo>
                    <a:pt x="195" y="285"/>
                  </a:lnTo>
                  <a:lnTo>
                    <a:pt x="192" y="284"/>
                  </a:lnTo>
                  <a:lnTo>
                    <a:pt x="195" y="282"/>
                  </a:lnTo>
                  <a:lnTo>
                    <a:pt x="196" y="284"/>
                  </a:lnTo>
                  <a:lnTo>
                    <a:pt x="195" y="280"/>
                  </a:lnTo>
                  <a:lnTo>
                    <a:pt x="195" y="278"/>
                  </a:lnTo>
                  <a:lnTo>
                    <a:pt x="196" y="276"/>
                  </a:lnTo>
                  <a:lnTo>
                    <a:pt x="199" y="278"/>
                  </a:lnTo>
                  <a:lnTo>
                    <a:pt x="204" y="282"/>
                  </a:lnTo>
                  <a:lnTo>
                    <a:pt x="205" y="278"/>
                  </a:lnTo>
                  <a:lnTo>
                    <a:pt x="205" y="277"/>
                  </a:lnTo>
                  <a:lnTo>
                    <a:pt x="205" y="274"/>
                  </a:lnTo>
                  <a:lnTo>
                    <a:pt x="204" y="270"/>
                  </a:lnTo>
                  <a:lnTo>
                    <a:pt x="201" y="269"/>
                  </a:lnTo>
                  <a:lnTo>
                    <a:pt x="204" y="266"/>
                  </a:lnTo>
                  <a:lnTo>
                    <a:pt x="208" y="258"/>
                  </a:lnTo>
                  <a:lnTo>
                    <a:pt x="208" y="254"/>
                  </a:lnTo>
                  <a:lnTo>
                    <a:pt x="208" y="252"/>
                  </a:lnTo>
                  <a:lnTo>
                    <a:pt x="205" y="248"/>
                  </a:lnTo>
                  <a:lnTo>
                    <a:pt x="205" y="241"/>
                  </a:lnTo>
                  <a:lnTo>
                    <a:pt x="205" y="236"/>
                  </a:lnTo>
                  <a:lnTo>
                    <a:pt x="205" y="235"/>
                  </a:lnTo>
                  <a:lnTo>
                    <a:pt x="205" y="231"/>
                  </a:lnTo>
                  <a:lnTo>
                    <a:pt x="209" y="228"/>
                  </a:lnTo>
                  <a:lnTo>
                    <a:pt x="208" y="225"/>
                  </a:lnTo>
                  <a:lnTo>
                    <a:pt x="192" y="197"/>
                  </a:lnTo>
                  <a:lnTo>
                    <a:pt x="188" y="197"/>
                  </a:lnTo>
                  <a:lnTo>
                    <a:pt x="185" y="197"/>
                  </a:lnTo>
                  <a:lnTo>
                    <a:pt x="182" y="200"/>
                  </a:lnTo>
                  <a:lnTo>
                    <a:pt x="179" y="197"/>
                  </a:lnTo>
                  <a:lnTo>
                    <a:pt x="178" y="197"/>
                  </a:lnTo>
                  <a:lnTo>
                    <a:pt x="175" y="181"/>
                  </a:lnTo>
                  <a:lnTo>
                    <a:pt x="178" y="175"/>
                  </a:lnTo>
                  <a:lnTo>
                    <a:pt x="175" y="174"/>
                  </a:lnTo>
                  <a:lnTo>
                    <a:pt x="175" y="171"/>
                  </a:lnTo>
                  <a:lnTo>
                    <a:pt x="178" y="170"/>
                  </a:lnTo>
                  <a:lnTo>
                    <a:pt x="174" y="171"/>
                  </a:lnTo>
                  <a:lnTo>
                    <a:pt x="171" y="174"/>
                  </a:lnTo>
                  <a:lnTo>
                    <a:pt x="166" y="179"/>
                  </a:lnTo>
                  <a:lnTo>
                    <a:pt x="162" y="181"/>
                  </a:lnTo>
                  <a:lnTo>
                    <a:pt x="158" y="181"/>
                  </a:lnTo>
                  <a:lnTo>
                    <a:pt x="151" y="181"/>
                  </a:lnTo>
                  <a:lnTo>
                    <a:pt x="151" y="175"/>
                  </a:lnTo>
                  <a:lnTo>
                    <a:pt x="147" y="171"/>
                  </a:lnTo>
                  <a:lnTo>
                    <a:pt x="144" y="171"/>
                  </a:lnTo>
                  <a:lnTo>
                    <a:pt x="142" y="170"/>
                  </a:lnTo>
                  <a:lnTo>
                    <a:pt x="134" y="170"/>
                  </a:lnTo>
                  <a:lnTo>
                    <a:pt x="135" y="166"/>
                  </a:lnTo>
                  <a:lnTo>
                    <a:pt x="138" y="162"/>
                  </a:lnTo>
                  <a:lnTo>
                    <a:pt x="131" y="156"/>
                  </a:lnTo>
                  <a:lnTo>
                    <a:pt x="130" y="155"/>
                  </a:lnTo>
                  <a:lnTo>
                    <a:pt x="128" y="151"/>
                  </a:lnTo>
                  <a:lnTo>
                    <a:pt x="126" y="147"/>
                  </a:lnTo>
                  <a:lnTo>
                    <a:pt x="124" y="143"/>
                  </a:lnTo>
                  <a:lnTo>
                    <a:pt x="124" y="140"/>
                  </a:lnTo>
                  <a:lnTo>
                    <a:pt x="122" y="139"/>
                  </a:lnTo>
                  <a:lnTo>
                    <a:pt x="120" y="135"/>
                  </a:lnTo>
                  <a:lnTo>
                    <a:pt x="120" y="134"/>
                  </a:lnTo>
                  <a:lnTo>
                    <a:pt x="122" y="131"/>
                  </a:lnTo>
                  <a:lnTo>
                    <a:pt x="124" y="131"/>
                  </a:lnTo>
                  <a:lnTo>
                    <a:pt x="124" y="130"/>
                  </a:lnTo>
                  <a:lnTo>
                    <a:pt x="122" y="126"/>
                  </a:lnTo>
                  <a:lnTo>
                    <a:pt x="124" y="122"/>
                  </a:lnTo>
                  <a:lnTo>
                    <a:pt x="126" y="120"/>
                  </a:lnTo>
                  <a:lnTo>
                    <a:pt x="131" y="118"/>
                  </a:lnTo>
                  <a:lnTo>
                    <a:pt x="131" y="116"/>
                  </a:lnTo>
                  <a:lnTo>
                    <a:pt x="131" y="114"/>
                  </a:lnTo>
                  <a:lnTo>
                    <a:pt x="131" y="111"/>
                  </a:lnTo>
                  <a:lnTo>
                    <a:pt x="131" y="107"/>
                  </a:lnTo>
                  <a:lnTo>
                    <a:pt x="134" y="104"/>
                  </a:lnTo>
                  <a:lnTo>
                    <a:pt x="134" y="100"/>
                  </a:lnTo>
                  <a:lnTo>
                    <a:pt x="134" y="98"/>
                  </a:lnTo>
                  <a:lnTo>
                    <a:pt x="134" y="95"/>
                  </a:lnTo>
                  <a:lnTo>
                    <a:pt x="135" y="91"/>
                  </a:lnTo>
                  <a:lnTo>
                    <a:pt x="139" y="90"/>
                  </a:lnTo>
                  <a:lnTo>
                    <a:pt x="142" y="90"/>
                  </a:lnTo>
                  <a:lnTo>
                    <a:pt x="143" y="87"/>
                  </a:lnTo>
                  <a:lnTo>
                    <a:pt x="144" y="86"/>
                  </a:lnTo>
                  <a:lnTo>
                    <a:pt x="151" y="81"/>
                  </a:lnTo>
                  <a:lnTo>
                    <a:pt x="155" y="81"/>
                  </a:lnTo>
                  <a:lnTo>
                    <a:pt x="160" y="81"/>
                  </a:lnTo>
                  <a:lnTo>
                    <a:pt x="164" y="78"/>
                  </a:lnTo>
                  <a:lnTo>
                    <a:pt x="166" y="77"/>
                  </a:lnTo>
                  <a:lnTo>
                    <a:pt x="168" y="77"/>
                  </a:lnTo>
                  <a:lnTo>
                    <a:pt x="171" y="74"/>
                  </a:lnTo>
                  <a:lnTo>
                    <a:pt x="174" y="74"/>
                  </a:lnTo>
                  <a:lnTo>
                    <a:pt x="178" y="78"/>
                  </a:lnTo>
                  <a:lnTo>
                    <a:pt x="179" y="77"/>
                  </a:lnTo>
                  <a:lnTo>
                    <a:pt x="182" y="78"/>
                  </a:lnTo>
                  <a:lnTo>
                    <a:pt x="182" y="77"/>
                  </a:lnTo>
                  <a:lnTo>
                    <a:pt x="182" y="74"/>
                  </a:lnTo>
                  <a:lnTo>
                    <a:pt x="178" y="69"/>
                  </a:lnTo>
                  <a:lnTo>
                    <a:pt x="175" y="69"/>
                  </a:lnTo>
                  <a:lnTo>
                    <a:pt x="171" y="69"/>
                  </a:lnTo>
                  <a:lnTo>
                    <a:pt x="170" y="69"/>
                  </a:lnTo>
                  <a:lnTo>
                    <a:pt x="170" y="67"/>
                  </a:lnTo>
                  <a:lnTo>
                    <a:pt x="174" y="59"/>
                  </a:lnTo>
                  <a:lnTo>
                    <a:pt x="178" y="54"/>
                  </a:lnTo>
                  <a:lnTo>
                    <a:pt x="179" y="50"/>
                  </a:lnTo>
                  <a:lnTo>
                    <a:pt x="175" y="43"/>
                  </a:lnTo>
                  <a:lnTo>
                    <a:pt x="170" y="43"/>
                  </a:lnTo>
                  <a:lnTo>
                    <a:pt x="166" y="41"/>
                  </a:lnTo>
                  <a:lnTo>
                    <a:pt x="162" y="41"/>
                  </a:lnTo>
                  <a:lnTo>
                    <a:pt x="158" y="42"/>
                  </a:lnTo>
                  <a:lnTo>
                    <a:pt x="155" y="41"/>
                  </a:lnTo>
                  <a:lnTo>
                    <a:pt x="152" y="38"/>
                  </a:lnTo>
                  <a:lnTo>
                    <a:pt x="151" y="41"/>
                  </a:lnTo>
                  <a:lnTo>
                    <a:pt x="148" y="42"/>
                  </a:lnTo>
                  <a:lnTo>
                    <a:pt x="143" y="43"/>
                  </a:lnTo>
                  <a:lnTo>
                    <a:pt x="139" y="43"/>
                  </a:lnTo>
                  <a:lnTo>
                    <a:pt x="135" y="43"/>
                  </a:lnTo>
                  <a:lnTo>
                    <a:pt x="134" y="43"/>
                  </a:lnTo>
                  <a:lnTo>
                    <a:pt x="131" y="42"/>
                  </a:lnTo>
                  <a:lnTo>
                    <a:pt x="130" y="41"/>
                  </a:lnTo>
                  <a:lnTo>
                    <a:pt x="130" y="37"/>
                  </a:lnTo>
                  <a:lnTo>
                    <a:pt x="130" y="34"/>
                  </a:lnTo>
                  <a:lnTo>
                    <a:pt x="128" y="33"/>
                  </a:lnTo>
                  <a:lnTo>
                    <a:pt x="124" y="30"/>
                  </a:lnTo>
                  <a:lnTo>
                    <a:pt x="124" y="26"/>
                  </a:lnTo>
                  <a:lnTo>
                    <a:pt x="122" y="25"/>
                  </a:lnTo>
                  <a:lnTo>
                    <a:pt x="120" y="24"/>
                  </a:lnTo>
                  <a:lnTo>
                    <a:pt x="116" y="21"/>
                  </a:lnTo>
                  <a:lnTo>
                    <a:pt x="114" y="20"/>
                  </a:lnTo>
                  <a:lnTo>
                    <a:pt x="112" y="17"/>
                  </a:lnTo>
                  <a:lnTo>
                    <a:pt x="111" y="17"/>
                  </a:lnTo>
                  <a:lnTo>
                    <a:pt x="111" y="16"/>
                  </a:lnTo>
                  <a:lnTo>
                    <a:pt x="108" y="10"/>
                  </a:lnTo>
                  <a:lnTo>
                    <a:pt x="104" y="6"/>
                  </a:lnTo>
                  <a:lnTo>
                    <a:pt x="100" y="2"/>
                  </a:lnTo>
                  <a:lnTo>
                    <a:pt x="98" y="0"/>
                  </a:lnTo>
                  <a:lnTo>
                    <a:pt x="95" y="0"/>
                  </a:lnTo>
                  <a:lnTo>
                    <a:pt x="94" y="1"/>
                  </a:lnTo>
                  <a:lnTo>
                    <a:pt x="91" y="2"/>
                  </a:lnTo>
                  <a:lnTo>
                    <a:pt x="90" y="2"/>
                  </a:lnTo>
                  <a:lnTo>
                    <a:pt x="91" y="4"/>
                  </a:lnTo>
                  <a:lnTo>
                    <a:pt x="93" y="6"/>
                  </a:lnTo>
                  <a:lnTo>
                    <a:pt x="94" y="8"/>
                  </a:lnTo>
                  <a:lnTo>
                    <a:pt x="95" y="12"/>
                  </a:lnTo>
                  <a:lnTo>
                    <a:pt x="95" y="17"/>
                  </a:lnTo>
                  <a:lnTo>
                    <a:pt x="94" y="16"/>
                  </a:lnTo>
                  <a:lnTo>
                    <a:pt x="90" y="24"/>
                  </a:lnTo>
                  <a:lnTo>
                    <a:pt x="90" y="25"/>
                  </a:lnTo>
                  <a:lnTo>
                    <a:pt x="86" y="33"/>
                  </a:lnTo>
                  <a:lnTo>
                    <a:pt x="81" y="41"/>
                  </a:lnTo>
                  <a:lnTo>
                    <a:pt x="74" y="46"/>
                  </a:lnTo>
                  <a:lnTo>
                    <a:pt x="65" y="50"/>
                  </a:lnTo>
                  <a:lnTo>
                    <a:pt x="57" y="51"/>
                  </a:lnTo>
                  <a:lnTo>
                    <a:pt x="54" y="54"/>
                  </a:lnTo>
                  <a:lnTo>
                    <a:pt x="51" y="57"/>
                  </a:lnTo>
                  <a:lnTo>
                    <a:pt x="50" y="59"/>
                  </a:lnTo>
                  <a:lnTo>
                    <a:pt x="50" y="61"/>
                  </a:lnTo>
                  <a:lnTo>
                    <a:pt x="50" y="63"/>
                  </a:lnTo>
                  <a:lnTo>
                    <a:pt x="47" y="61"/>
                  </a:lnTo>
                  <a:lnTo>
                    <a:pt x="46" y="63"/>
                  </a:lnTo>
                  <a:lnTo>
                    <a:pt x="46" y="65"/>
                  </a:lnTo>
                  <a:lnTo>
                    <a:pt x="45" y="66"/>
                  </a:lnTo>
                  <a:lnTo>
                    <a:pt x="43" y="65"/>
                  </a:lnTo>
                  <a:lnTo>
                    <a:pt x="38" y="86"/>
                  </a:lnTo>
                  <a:lnTo>
                    <a:pt x="37" y="87"/>
                  </a:lnTo>
                  <a:lnTo>
                    <a:pt x="34" y="90"/>
                  </a:lnTo>
                  <a:lnTo>
                    <a:pt x="33" y="87"/>
                  </a:lnTo>
                  <a:lnTo>
                    <a:pt x="30" y="86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5" y="81"/>
                  </a:lnTo>
                  <a:lnTo>
                    <a:pt x="23" y="81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5" y="78"/>
                  </a:lnTo>
                  <a:lnTo>
                    <a:pt x="15" y="79"/>
                  </a:lnTo>
                  <a:lnTo>
                    <a:pt x="14" y="81"/>
                  </a:lnTo>
                  <a:lnTo>
                    <a:pt x="15" y="77"/>
                  </a:lnTo>
                  <a:lnTo>
                    <a:pt x="14" y="74"/>
                  </a:lnTo>
                  <a:lnTo>
                    <a:pt x="14" y="73"/>
                  </a:lnTo>
                  <a:lnTo>
                    <a:pt x="17" y="70"/>
                  </a:lnTo>
                  <a:lnTo>
                    <a:pt x="17" y="69"/>
                  </a:lnTo>
                  <a:lnTo>
                    <a:pt x="17" y="65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14" y="63"/>
                  </a:lnTo>
                  <a:lnTo>
                    <a:pt x="10" y="65"/>
                  </a:lnTo>
                  <a:lnTo>
                    <a:pt x="6" y="69"/>
                  </a:lnTo>
                  <a:lnTo>
                    <a:pt x="2" y="74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7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4" y="95"/>
                  </a:lnTo>
                  <a:lnTo>
                    <a:pt x="6" y="99"/>
                  </a:lnTo>
                  <a:lnTo>
                    <a:pt x="8" y="103"/>
                  </a:lnTo>
                  <a:lnTo>
                    <a:pt x="8" y="104"/>
                  </a:lnTo>
                  <a:lnTo>
                    <a:pt x="6" y="104"/>
                  </a:lnTo>
                  <a:lnTo>
                    <a:pt x="4" y="104"/>
                  </a:lnTo>
                  <a:lnTo>
                    <a:pt x="4" y="107"/>
                  </a:lnTo>
                  <a:lnTo>
                    <a:pt x="4" y="108"/>
                  </a:lnTo>
                  <a:lnTo>
                    <a:pt x="6" y="111"/>
                  </a:lnTo>
                  <a:lnTo>
                    <a:pt x="8" y="112"/>
                  </a:lnTo>
                  <a:lnTo>
                    <a:pt x="15" y="116"/>
                  </a:lnTo>
                  <a:lnTo>
                    <a:pt x="21" y="120"/>
                  </a:lnTo>
                  <a:lnTo>
                    <a:pt x="27" y="127"/>
                  </a:lnTo>
                  <a:lnTo>
                    <a:pt x="30" y="134"/>
                  </a:lnTo>
                  <a:lnTo>
                    <a:pt x="34" y="140"/>
                  </a:lnTo>
                  <a:lnTo>
                    <a:pt x="38" y="147"/>
                  </a:lnTo>
                  <a:lnTo>
                    <a:pt x="42" y="152"/>
                  </a:lnTo>
                  <a:lnTo>
                    <a:pt x="43" y="158"/>
                  </a:lnTo>
                  <a:lnTo>
                    <a:pt x="50" y="168"/>
                  </a:lnTo>
                  <a:lnTo>
                    <a:pt x="54" y="177"/>
                  </a:lnTo>
                  <a:lnTo>
                    <a:pt x="57" y="187"/>
                  </a:lnTo>
                  <a:lnTo>
                    <a:pt x="63" y="196"/>
                  </a:lnTo>
                  <a:lnTo>
                    <a:pt x="65" y="201"/>
                  </a:lnTo>
                  <a:lnTo>
                    <a:pt x="65" y="204"/>
                  </a:lnTo>
                  <a:lnTo>
                    <a:pt x="67" y="205"/>
                  </a:lnTo>
                  <a:lnTo>
                    <a:pt x="69" y="208"/>
                  </a:lnTo>
                  <a:lnTo>
                    <a:pt x="73" y="212"/>
                  </a:lnTo>
                  <a:lnTo>
                    <a:pt x="74" y="213"/>
                  </a:lnTo>
                  <a:lnTo>
                    <a:pt x="74" y="217"/>
                  </a:lnTo>
                  <a:lnTo>
                    <a:pt x="74" y="219"/>
                  </a:lnTo>
                  <a:lnTo>
                    <a:pt x="77" y="221"/>
                  </a:lnTo>
                  <a:lnTo>
                    <a:pt x="82" y="227"/>
                  </a:lnTo>
                  <a:lnTo>
                    <a:pt x="86" y="235"/>
                  </a:lnTo>
                  <a:lnTo>
                    <a:pt x="90" y="241"/>
                  </a:lnTo>
                  <a:lnTo>
                    <a:pt x="91" y="245"/>
                  </a:lnTo>
                  <a:lnTo>
                    <a:pt x="91" y="249"/>
                  </a:lnTo>
                  <a:lnTo>
                    <a:pt x="90" y="249"/>
                  </a:lnTo>
                  <a:lnTo>
                    <a:pt x="90" y="252"/>
                  </a:lnTo>
                  <a:lnTo>
                    <a:pt x="91" y="253"/>
                  </a:lnTo>
                  <a:lnTo>
                    <a:pt x="91" y="254"/>
                  </a:lnTo>
                  <a:lnTo>
                    <a:pt x="91" y="257"/>
                  </a:lnTo>
                  <a:lnTo>
                    <a:pt x="95" y="258"/>
                  </a:lnTo>
                  <a:lnTo>
                    <a:pt x="98" y="262"/>
                  </a:lnTo>
                  <a:lnTo>
                    <a:pt x="100" y="269"/>
                  </a:lnTo>
                  <a:lnTo>
                    <a:pt x="107" y="272"/>
                  </a:lnTo>
                  <a:lnTo>
                    <a:pt x="111" y="276"/>
                  </a:lnTo>
                  <a:lnTo>
                    <a:pt x="114" y="280"/>
                  </a:lnTo>
                  <a:lnTo>
                    <a:pt x="126" y="285"/>
                  </a:lnTo>
                  <a:lnTo>
                    <a:pt x="134" y="293"/>
                  </a:lnTo>
                  <a:lnTo>
                    <a:pt x="144" y="297"/>
                  </a:lnTo>
                  <a:lnTo>
                    <a:pt x="152" y="301"/>
                  </a:lnTo>
                  <a:lnTo>
                    <a:pt x="158" y="302"/>
                  </a:lnTo>
                  <a:lnTo>
                    <a:pt x="162" y="306"/>
                  </a:lnTo>
                  <a:lnTo>
                    <a:pt x="170" y="312"/>
                  </a:lnTo>
                  <a:lnTo>
                    <a:pt x="174" y="314"/>
                  </a:lnTo>
                  <a:lnTo>
                    <a:pt x="175" y="316"/>
                  </a:lnTo>
                  <a:lnTo>
                    <a:pt x="178" y="320"/>
                  </a:lnTo>
                  <a:lnTo>
                    <a:pt x="179" y="322"/>
                  </a:lnTo>
                  <a:lnTo>
                    <a:pt x="187" y="327"/>
                  </a:lnTo>
                  <a:lnTo>
                    <a:pt x="191" y="329"/>
                  </a:lnTo>
                  <a:lnTo>
                    <a:pt x="195" y="333"/>
                  </a:lnTo>
                  <a:lnTo>
                    <a:pt x="195" y="333"/>
                  </a:lnTo>
                  <a:lnTo>
                    <a:pt x="192" y="331"/>
                  </a:lnTo>
                  <a:lnTo>
                    <a:pt x="192" y="331"/>
                  </a:lnTo>
                  <a:lnTo>
                    <a:pt x="192" y="331"/>
                  </a:lnTo>
                  <a:lnTo>
                    <a:pt x="192" y="331"/>
                  </a:lnTo>
                  <a:lnTo>
                    <a:pt x="192" y="331"/>
                  </a:lnTo>
                  <a:lnTo>
                    <a:pt x="192" y="331"/>
                  </a:lnTo>
                  <a:lnTo>
                    <a:pt x="192" y="33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02" name="Freeform 27"/>
            <p:cNvSpPr>
              <a:spLocks/>
            </p:cNvSpPr>
            <p:nvPr/>
          </p:nvSpPr>
          <p:spPr bwMode="auto">
            <a:xfrm>
              <a:off x="2738438" y="4762500"/>
              <a:ext cx="127000" cy="112713"/>
            </a:xfrm>
            <a:custGeom>
              <a:avLst/>
              <a:gdLst>
                <a:gd name="T0" fmla="*/ 79 w 80"/>
                <a:gd name="T1" fmla="*/ 38 h 71"/>
                <a:gd name="T2" fmla="*/ 80 w 80"/>
                <a:gd name="T3" fmla="*/ 32 h 71"/>
                <a:gd name="T4" fmla="*/ 76 w 80"/>
                <a:gd name="T5" fmla="*/ 28 h 71"/>
                <a:gd name="T6" fmla="*/ 71 w 80"/>
                <a:gd name="T7" fmla="*/ 24 h 71"/>
                <a:gd name="T8" fmla="*/ 65 w 80"/>
                <a:gd name="T9" fmla="*/ 18 h 71"/>
                <a:gd name="T10" fmla="*/ 55 w 80"/>
                <a:gd name="T11" fmla="*/ 10 h 71"/>
                <a:gd name="T12" fmla="*/ 48 w 80"/>
                <a:gd name="T13" fmla="*/ 8 h 71"/>
                <a:gd name="T14" fmla="*/ 41 w 80"/>
                <a:gd name="T15" fmla="*/ 5 h 71"/>
                <a:gd name="T16" fmla="*/ 23 w 80"/>
                <a:gd name="T17" fmla="*/ 8 h 71"/>
                <a:gd name="T18" fmla="*/ 2 w 80"/>
                <a:gd name="T19" fmla="*/ 1 h 71"/>
                <a:gd name="T20" fmla="*/ 2 w 80"/>
                <a:gd name="T21" fmla="*/ 9 h 71"/>
                <a:gd name="T22" fmla="*/ 2 w 80"/>
                <a:gd name="T23" fmla="*/ 13 h 71"/>
                <a:gd name="T24" fmla="*/ 0 w 80"/>
                <a:gd name="T25" fmla="*/ 21 h 71"/>
                <a:gd name="T26" fmla="*/ 2 w 80"/>
                <a:gd name="T27" fmla="*/ 26 h 71"/>
                <a:gd name="T28" fmla="*/ 4 w 80"/>
                <a:gd name="T29" fmla="*/ 36 h 71"/>
                <a:gd name="T30" fmla="*/ 4 w 80"/>
                <a:gd name="T31" fmla="*/ 40 h 71"/>
                <a:gd name="T32" fmla="*/ 2 w 80"/>
                <a:gd name="T33" fmla="*/ 41 h 71"/>
                <a:gd name="T34" fmla="*/ 2 w 80"/>
                <a:gd name="T35" fmla="*/ 49 h 71"/>
                <a:gd name="T36" fmla="*/ 8 w 80"/>
                <a:gd name="T37" fmla="*/ 57 h 71"/>
                <a:gd name="T38" fmla="*/ 14 w 80"/>
                <a:gd name="T39" fmla="*/ 62 h 71"/>
                <a:gd name="T40" fmla="*/ 21 w 80"/>
                <a:gd name="T41" fmla="*/ 65 h 71"/>
                <a:gd name="T42" fmla="*/ 31 w 80"/>
                <a:gd name="T43" fmla="*/ 67 h 71"/>
                <a:gd name="T44" fmla="*/ 40 w 80"/>
                <a:gd name="T45" fmla="*/ 70 h 71"/>
                <a:gd name="T46" fmla="*/ 41 w 80"/>
                <a:gd name="T47" fmla="*/ 71 h 71"/>
                <a:gd name="T48" fmla="*/ 52 w 80"/>
                <a:gd name="T49" fmla="*/ 70 h 71"/>
                <a:gd name="T50" fmla="*/ 61 w 80"/>
                <a:gd name="T51" fmla="*/ 71 h 71"/>
                <a:gd name="T52" fmla="*/ 68 w 80"/>
                <a:gd name="T53" fmla="*/ 70 h 71"/>
                <a:gd name="T54" fmla="*/ 68 w 80"/>
                <a:gd name="T55" fmla="*/ 66 h 71"/>
                <a:gd name="T56" fmla="*/ 75 w 80"/>
                <a:gd name="T57" fmla="*/ 66 h 71"/>
                <a:gd name="T58" fmla="*/ 80 w 80"/>
                <a:gd name="T59" fmla="*/ 54 h 71"/>
                <a:gd name="T60" fmla="*/ 76 w 80"/>
                <a:gd name="T61" fmla="*/ 48 h 71"/>
                <a:gd name="T62" fmla="*/ 76 w 80"/>
                <a:gd name="T63" fmla="*/ 41 h 71"/>
                <a:gd name="T64" fmla="*/ 76 w 80"/>
                <a:gd name="T65" fmla="*/ 41 h 71"/>
                <a:gd name="T66" fmla="*/ 76 w 80"/>
                <a:gd name="T67" fmla="*/ 4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" h="71">
                  <a:moveTo>
                    <a:pt x="76" y="41"/>
                  </a:moveTo>
                  <a:lnTo>
                    <a:pt x="79" y="38"/>
                  </a:lnTo>
                  <a:lnTo>
                    <a:pt x="80" y="34"/>
                  </a:lnTo>
                  <a:lnTo>
                    <a:pt x="80" y="32"/>
                  </a:lnTo>
                  <a:lnTo>
                    <a:pt x="79" y="30"/>
                  </a:lnTo>
                  <a:lnTo>
                    <a:pt x="76" y="28"/>
                  </a:lnTo>
                  <a:lnTo>
                    <a:pt x="72" y="26"/>
                  </a:lnTo>
                  <a:lnTo>
                    <a:pt x="71" y="24"/>
                  </a:lnTo>
                  <a:lnTo>
                    <a:pt x="67" y="21"/>
                  </a:lnTo>
                  <a:lnTo>
                    <a:pt x="65" y="18"/>
                  </a:lnTo>
                  <a:lnTo>
                    <a:pt x="59" y="14"/>
                  </a:lnTo>
                  <a:lnTo>
                    <a:pt x="55" y="10"/>
                  </a:lnTo>
                  <a:lnTo>
                    <a:pt x="49" y="9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1" y="5"/>
                  </a:lnTo>
                  <a:lnTo>
                    <a:pt x="40" y="2"/>
                  </a:lnTo>
                  <a:lnTo>
                    <a:pt x="23" y="8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5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6" y="38"/>
                  </a:lnTo>
                  <a:lnTo>
                    <a:pt x="4" y="40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2" y="45"/>
                  </a:lnTo>
                  <a:lnTo>
                    <a:pt x="2" y="49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10" y="58"/>
                  </a:lnTo>
                  <a:lnTo>
                    <a:pt x="14" y="62"/>
                  </a:lnTo>
                  <a:lnTo>
                    <a:pt x="17" y="65"/>
                  </a:lnTo>
                  <a:lnTo>
                    <a:pt x="21" y="65"/>
                  </a:lnTo>
                  <a:lnTo>
                    <a:pt x="27" y="65"/>
                  </a:lnTo>
                  <a:lnTo>
                    <a:pt x="31" y="67"/>
                  </a:lnTo>
                  <a:lnTo>
                    <a:pt x="35" y="67"/>
                  </a:lnTo>
                  <a:lnTo>
                    <a:pt x="40" y="70"/>
                  </a:lnTo>
                  <a:lnTo>
                    <a:pt x="40" y="71"/>
                  </a:lnTo>
                  <a:lnTo>
                    <a:pt x="41" y="71"/>
                  </a:lnTo>
                  <a:lnTo>
                    <a:pt x="48" y="70"/>
                  </a:lnTo>
                  <a:lnTo>
                    <a:pt x="52" y="70"/>
                  </a:lnTo>
                  <a:lnTo>
                    <a:pt x="57" y="71"/>
                  </a:lnTo>
                  <a:lnTo>
                    <a:pt x="61" y="71"/>
                  </a:lnTo>
                  <a:lnTo>
                    <a:pt x="67" y="70"/>
                  </a:lnTo>
                  <a:lnTo>
                    <a:pt x="68" y="70"/>
                  </a:lnTo>
                  <a:lnTo>
                    <a:pt x="71" y="67"/>
                  </a:lnTo>
                  <a:lnTo>
                    <a:pt x="68" y="66"/>
                  </a:lnTo>
                  <a:lnTo>
                    <a:pt x="72" y="67"/>
                  </a:lnTo>
                  <a:lnTo>
                    <a:pt x="75" y="66"/>
                  </a:lnTo>
                  <a:lnTo>
                    <a:pt x="76" y="61"/>
                  </a:lnTo>
                  <a:lnTo>
                    <a:pt x="80" y="54"/>
                  </a:lnTo>
                  <a:lnTo>
                    <a:pt x="80" y="52"/>
                  </a:lnTo>
                  <a:lnTo>
                    <a:pt x="76" y="48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6" y="4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03" name="Freeform 28"/>
            <p:cNvSpPr>
              <a:spLocks noEditPoints="1"/>
            </p:cNvSpPr>
            <p:nvPr/>
          </p:nvSpPr>
          <p:spPr bwMode="auto">
            <a:xfrm>
              <a:off x="2263775" y="3719513"/>
              <a:ext cx="992188" cy="1125538"/>
            </a:xfrm>
            <a:custGeom>
              <a:avLst/>
              <a:gdLst>
                <a:gd name="T0" fmla="*/ 354 w 625"/>
                <a:gd name="T1" fmla="*/ 114 h 709"/>
                <a:gd name="T2" fmla="*/ 378 w 625"/>
                <a:gd name="T3" fmla="*/ 91 h 709"/>
                <a:gd name="T4" fmla="*/ 594 w 625"/>
                <a:gd name="T5" fmla="*/ 188 h 709"/>
                <a:gd name="T6" fmla="*/ 522 w 625"/>
                <a:gd name="T7" fmla="*/ 148 h 709"/>
                <a:gd name="T8" fmla="*/ 479 w 625"/>
                <a:gd name="T9" fmla="*/ 143 h 709"/>
                <a:gd name="T10" fmla="*/ 467 w 625"/>
                <a:gd name="T11" fmla="*/ 151 h 709"/>
                <a:gd name="T12" fmla="*/ 463 w 625"/>
                <a:gd name="T13" fmla="*/ 126 h 709"/>
                <a:gd name="T14" fmla="*/ 448 w 625"/>
                <a:gd name="T15" fmla="*/ 121 h 709"/>
                <a:gd name="T16" fmla="*/ 428 w 625"/>
                <a:gd name="T17" fmla="*/ 113 h 709"/>
                <a:gd name="T18" fmla="*/ 409 w 625"/>
                <a:gd name="T19" fmla="*/ 110 h 709"/>
                <a:gd name="T20" fmla="*/ 388 w 625"/>
                <a:gd name="T21" fmla="*/ 135 h 709"/>
                <a:gd name="T22" fmla="*/ 367 w 625"/>
                <a:gd name="T23" fmla="*/ 122 h 709"/>
                <a:gd name="T24" fmla="*/ 404 w 625"/>
                <a:gd name="T25" fmla="*/ 113 h 709"/>
                <a:gd name="T26" fmla="*/ 371 w 625"/>
                <a:gd name="T27" fmla="*/ 109 h 709"/>
                <a:gd name="T28" fmla="*/ 344 w 625"/>
                <a:gd name="T29" fmla="*/ 122 h 709"/>
                <a:gd name="T30" fmla="*/ 380 w 625"/>
                <a:gd name="T31" fmla="*/ 73 h 709"/>
                <a:gd name="T32" fmla="*/ 362 w 625"/>
                <a:gd name="T33" fmla="*/ 22 h 709"/>
                <a:gd name="T34" fmla="*/ 320 w 625"/>
                <a:gd name="T35" fmla="*/ 53 h 709"/>
                <a:gd name="T36" fmla="*/ 283 w 625"/>
                <a:gd name="T37" fmla="*/ 57 h 709"/>
                <a:gd name="T38" fmla="*/ 239 w 625"/>
                <a:gd name="T39" fmla="*/ 74 h 709"/>
                <a:gd name="T40" fmla="*/ 225 w 625"/>
                <a:gd name="T41" fmla="*/ 33 h 709"/>
                <a:gd name="T42" fmla="*/ 209 w 625"/>
                <a:gd name="T43" fmla="*/ 1 h 709"/>
                <a:gd name="T44" fmla="*/ 181 w 625"/>
                <a:gd name="T45" fmla="*/ 21 h 709"/>
                <a:gd name="T46" fmla="*/ 152 w 625"/>
                <a:gd name="T47" fmla="*/ 21 h 709"/>
                <a:gd name="T48" fmla="*/ 164 w 625"/>
                <a:gd name="T49" fmla="*/ 57 h 709"/>
                <a:gd name="T50" fmla="*/ 128 w 625"/>
                <a:gd name="T51" fmla="*/ 78 h 709"/>
                <a:gd name="T52" fmla="*/ 99 w 625"/>
                <a:gd name="T53" fmla="*/ 59 h 709"/>
                <a:gd name="T54" fmla="*/ 65 w 625"/>
                <a:gd name="T55" fmla="*/ 77 h 709"/>
                <a:gd name="T56" fmla="*/ 67 w 625"/>
                <a:gd name="T57" fmla="*/ 114 h 709"/>
                <a:gd name="T58" fmla="*/ 40 w 625"/>
                <a:gd name="T59" fmla="*/ 178 h 709"/>
                <a:gd name="T60" fmla="*/ 11 w 625"/>
                <a:gd name="T61" fmla="*/ 213 h 709"/>
                <a:gd name="T62" fmla="*/ 10 w 625"/>
                <a:gd name="T63" fmla="*/ 252 h 709"/>
                <a:gd name="T64" fmla="*/ 58 w 625"/>
                <a:gd name="T65" fmla="*/ 267 h 709"/>
                <a:gd name="T66" fmla="*/ 85 w 625"/>
                <a:gd name="T67" fmla="*/ 297 h 709"/>
                <a:gd name="T68" fmla="*/ 123 w 625"/>
                <a:gd name="T69" fmla="*/ 276 h 709"/>
                <a:gd name="T70" fmla="*/ 147 w 625"/>
                <a:gd name="T71" fmla="*/ 310 h 709"/>
                <a:gd name="T72" fmla="*/ 182 w 625"/>
                <a:gd name="T73" fmla="*/ 332 h 709"/>
                <a:gd name="T74" fmla="*/ 225 w 625"/>
                <a:gd name="T75" fmla="*/ 373 h 709"/>
                <a:gd name="T76" fmla="*/ 270 w 625"/>
                <a:gd name="T77" fmla="*/ 413 h 709"/>
                <a:gd name="T78" fmla="*/ 269 w 625"/>
                <a:gd name="T79" fmla="*/ 460 h 709"/>
                <a:gd name="T80" fmla="*/ 286 w 625"/>
                <a:gd name="T81" fmla="*/ 500 h 709"/>
                <a:gd name="T82" fmla="*/ 331 w 625"/>
                <a:gd name="T83" fmla="*/ 529 h 709"/>
                <a:gd name="T84" fmla="*/ 352 w 625"/>
                <a:gd name="T85" fmla="*/ 578 h 709"/>
                <a:gd name="T86" fmla="*/ 320 w 625"/>
                <a:gd name="T87" fmla="*/ 614 h 709"/>
                <a:gd name="T88" fmla="*/ 340 w 625"/>
                <a:gd name="T89" fmla="*/ 662 h 709"/>
                <a:gd name="T90" fmla="*/ 375 w 625"/>
                <a:gd name="T91" fmla="*/ 698 h 709"/>
                <a:gd name="T92" fmla="*/ 392 w 625"/>
                <a:gd name="T93" fmla="*/ 670 h 709"/>
                <a:gd name="T94" fmla="*/ 409 w 625"/>
                <a:gd name="T95" fmla="*/ 643 h 709"/>
                <a:gd name="T96" fmla="*/ 396 w 625"/>
                <a:gd name="T97" fmla="*/ 674 h 709"/>
                <a:gd name="T98" fmla="*/ 435 w 625"/>
                <a:gd name="T99" fmla="*/ 592 h 709"/>
                <a:gd name="T100" fmla="*/ 432 w 625"/>
                <a:gd name="T101" fmla="*/ 560 h 709"/>
                <a:gd name="T102" fmla="*/ 461 w 625"/>
                <a:gd name="T103" fmla="*/ 531 h 709"/>
                <a:gd name="T104" fmla="*/ 485 w 625"/>
                <a:gd name="T105" fmla="*/ 516 h 709"/>
                <a:gd name="T106" fmla="*/ 516 w 625"/>
                <a:gd name="T107" fmla="*/ 512 h 709"/>
                <a:gd name="T108" fmla="*/ 545 w 625"/>
                <a:gd name="T109" fmla="*/ 474 h 709"/>
                <a:gd name="T110" fmla="*/ 564 w 625"/>
                <a:gd name="T111" fmla="*/ 413 h 709"/>
                <a:gd name="T112" fmla="*/ 564 w 625"/>
                <a:gd name="T113" fmla="*/ 337 h 709"/>
                <a:gd name="T114" fmla="*/ 586 w 625"/>
                <a:gd name="T115" fmla="*/ 301 h 709"/>
                <a:gd name="T116" fmla="*/ 623 w 625"/>
                <a:gd name="T117" fmla="*/ 252 h 709"/>
                <a:gd name="T118" fmla="*/ 621 w 625"/>
                <a:gd name="T119" fmla="*/ 211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5" h="709">
                  <a:moveTo>
                    <a:pt x="354" y="114"/>
                  </a:moveTo>
                  <a:lnTo>
                    <a:pt x="352" y="117"/>
                  </a:lnTo>
                  <a:lnTo>
                    <a:pt x="351" y="121"/>
                  </a:lnTo>
                  <a:lnTo>
                    <a:pt x="351" y="123"/>
                  </a:lnTo>
                  <a:lnTo>
                    <a:pt x="354" y="121"/>
                  </a:lnTo>
                  <a:lnTo>
                    <a:pt x="358" y="117"/>
                  </a:lnTo>
                  <a:lnTo>
                    <a:pt x="362" y="113"/>
                  </a:lnTo>
                  <a:lnTo>
                    <a:pt x="362" y="107"/>
                  </a:lnTo>
                  <a:lnTo>
                    <a:pt x="360" y="105"/>
                  </a:lnTo>
                  <a:lnTo>
                    <a:pt x="356" y="107"/>
                  </a:lnTo>
                  <a:lnTo>
                    <a:pt x="354" y="113"/>
                  </a:lnTo>
                  <a:lnTo>
                    <a:pt x="354" y="114"/>
                  </a:lnTo>
                  <a:lnTo>
                    <a:pt x="354" y="114"/>
                  </a:lnTo>
                  <a:lnTo>
                    <a:pt x="354" y="114"/>
                  </a:lnTo>
                  <a:lnTo>
                    <a:pt x="354" y="114"/>
                  </a:lnTo>
                  <a:lnTo>
                    <a:pt x="354" y="114"/>
                  </a:lnTo>
                  <a:lnTo>
                    <a:pt x="354" y="114"/>
                  </a:lnTo>
                  <a:lnTo>
                    <a:pt x="354" y="114"/>
                  </a:lnTo>
                  <a:close/>
                  <a:moveTo>
                    <a:pt x="378" y="91"/>
                  </a:moveTo>
                  <a:lnTo>
                    <a:pt x="374" y="94"/>
                  </a:lnTo>
                  <a:lnTo>
                    <a:pt x="374" y="95"/>
                  </a:lnTo>
                  <a:lnTo>
                    <a:pt x="375" y="95"/>
                  </a:lnTo>
                  <a:lnTo>
                    <a:pt x="379" y="95"/>
                  </a:lnTo>
                  <a:lnTo>
                    <a:pt x="380" y="97"/>
                  </a:lnTo>
                  <a:lnTo>
                    <a:pt x="380" y="95"/>
                  </a:lnTo>
                  <a:lnTo>
                    <a:pt x="384" y="94"/>
                  </a:lnTo>
                  <a:lnTo>
                    <a:pt x="384" y="91"/>
                  </a:lnTo>
                  <a:lnTo>
                    <a:pt x="380" y="91"/>
                  </a:lnTo>
                  <a:lnTo>
                    <a:pt x="378" y="91"/>
                  </a:lnTo>
                  <a:lnTo>
                    <a:pt x="378" y="91"/>
                  </a:lnTo>
                  <a:lnTo>
                    <a:pt x="378" y="91"/>
                  </a:lnTo>
                  <a:lnTo>
                    <a:pt x="378" y="91"/>
                  </a:lnTo>
                  <a:lnTo>
                    <a:pt x="378" y="91"/>
                  </a:lnTo>
                  <a:lnTo>
                    <a:pt x="378" y="91"/>
                  </a:lnTo>
                  <a:lnTo>
                    <a:pt x="378" y="91"/>
                  </a:lnTo>
                  <a:close/>
                  <a:moveTo>
                    <a:pt x="621" y="211"/>
                  </a:moveTo>
                  <a:lnTo>
                    <a:pt x="621" y="209"/>
                  </a:lnTo>
                  <a:lnTo>
                    <a:pt x="621" y="205"/>
                  </a:lnTo>
                  <a:lnTo>
                    <a:pt x="619" y="197"/>
                  </a:lnTo>
                  <a:lnTo>
                    <a:pt x="615" y="192"/>
                  </a:lnTo>
                  <a:lnTo>
                    <a:pt x="613" y="191"/>
                  </a:lnTo>
                  <a:lnTo>
                    <a:pt x="607" y="188"/>
                  </a:lnTo>
                  <a:lnTo>
                    <a:pt x="603" y="188"/>
                  </a:lnTo>
                  <a:lnTo>
                    <a:pt x="598" y="188"/>
                  </a:lnTo>
                  <a:lnTo>
                    <a:pt x="594" y="188"/>
                  </a:lnTo>
                  <a:lnTo>
                    <a:pt x="593" y="187"/>
                  </a:lnTo>
                  <a:lnTo>
                    <a:pt x="589" y="184"/>
                  </a:lnTo>
                  <a:lnTo>
                    <a:pt x="585" y="183"/>
                  </a:lnTo>
                  <a:lnTo>
                    <a:pt x="581" y="180"/>
                  </a:lnTo>
                  <a:lnTo>
                    <a:pt x="577" y="178"/>
                  </a:lnTo>
                  <a:lnTo>
                    <a:pt x="571" y="171"/>
                  </a:lnTo>
                  <a:lnTo>
                    <a:pt x="567" y="166"/>
                  </a:lnTo>
                  <a:lnTo>
                    <a:pt x="564" y="164"/>
                  </a:lnTo>
                  <a:lnTo>
                    <a:pt x="560" y="162"/>
                  </a:lnTo>
                  <a:lnTo>
                    <a:pt x="550" y="152"/>
                  </a:lnTo>
                  <a:lnTo>
                    <a:pt x="545" y="151"/>
                  </a:lnTo>
                  <a:lnTo>
                    <a:pt x="537" y="147"/>
                  </a:lnTo>
                  <a:lnTo>
                    <a:pt x="532" y="147"/>
                  </a:lnTo>
                  <a:lnTo>
                    <a:pt x="525" y="148"/>
                  </a:lnTo>
                  <a:lnTo>
                    <a:pt x="522" y="148"/>
                  </a:lnTo>
                  <a:lnTo>
                    <a:pt x="520" y="151"/>
                  </a:lnTo>
                  <a:lnTo>
                    <a:pt x="518" y="151"/>
                  </a:lnTo>
                  <a:lnTo>
                    <a:pt x="514" y="148"/>
                  </a:lnTo>
                  <a:lnTo>
                    <a:pt x="510" y="147"/>
                  </a:lnTo>
                  <a:lnTo>
                    <a:pt x="509" y="147"/>
                  </a:lnTo>
                  <a:lnTo>
                    <a:pt x="505" y="147"/>
                  </a:lnTo>
                  <a:lnTo>
                    <a:pt x="501" y="144"/>
                  </a:lnTo>
                  <a:lnTo>
                    <a:pt x="497" y="143"/>
                  </a:lnTo>
                  <a:lnTo>
                    <a:pt x="489" y="139"/>
                  </a:lnTo>
                  <a:lnTo>
                    <a:pt x="488" y="139"/>
                  </a:lnTo>
                  <a:lnTo>
                    <a:pt x="485" y="140"/>
                  </a:lnTo>
                  <a:lnTo>
                    <a:pt x="481" y="140"/>
                  </a:lnTo>
                  <a:lnTo>
                    <a:pt x="480" y="143"/>
                  </a:lnTo>
                  <a:lnTo>
                    <a:pt x="479" y="144"/>
                  </a:lnTo>
                  <a:lnTo>
                    <a:pt x="479" y="143"/>
                  </a:lnTo>
                  <a:lnTo>
                    <a:pt x="476" y="144"/>
                  </a:lnTo>
                  <a:lnTo>
                    <a:pt x="475" y="148"/>
                  </a:lnTo>
                  <a:lnTo>
                    <a:pt x="475" y="147"/>
                  </a:lnTo>
                  <a:lnTo>
                    <a:pt x="472" y="147"/>
                  </a:lnTo>
                  <a:lnTo>
                    <a:pt x="475" y="144"/>
                  </a:lnTo>
                  <a:lnTo>
                    <a:pt x="476" y="143"/>
                  </a:lnTo>
                  <a:lnTo>
                    <a:pt x="476" y="140"/>
                  </a:lnTo>
                  <a:lnTo>
                    <a:pt x="475" y="140"/>
                  </a:lnTo>
                  <a:lnTo>
                    <a:pt x="471" y="143"/>
                  </a:lnTo>
                  <a:lnTo>
                    <a:pt x="471" y="147"/>
                  </a:lnTo>
                  <a:lnTo>
                    <a:pt x="468" y="151"/>
                  </a:lnTo>
                  <a:lnTo>
                    <a:pt x="467" y="152"/>
                  </a:lnTo>
                  <a:lnTo>
                    <a:pt x="465" y="156"/>
                  </a:lnTo>
                  <a:lnTo>
                    <a:pt x="465" y="154"/>
                  </a:lnTo>
                  <a:lnTo>
                    <a:pt x="467" y="151"/>
                  </a:lnTo>
                  <a:lnTo>
                    <a:pt x="467" y="147"/>
                  </a:lnTo>
                  <a:lnTo>
                    <a:pt x="467" y="143"/>
                  </a:lnTo>
                  <a:lnTo>
                    <a:pt x="471" y="139"/>
                  </a:lnTo>
                  <a:lnTo>
                    <a:pt x="471" y="138"/>
                  </a:lnTo>
                  <a:lnTo>
                    <a:pt x="468" y="135"/>
                  </a:lnTo>
                  <a:lnTo>
                    <a:pt x="467" y="135"/>
                  </a:lnTo>
                  <a:lnTo>
                    <a:pt x="468" y="131"/>
                  </a:lnTo>
                  <a:lnTo>
                    <a:pt x="468" y="130"/>
                  </a:lnTo>
                  <a:lnTo>
                    <a:pt x="467" y="130"/>
                  </a:lnTo>
                  <a:lnTo>
                    <a:pt x="467" y="127"/>
                  </a:lnTo>
                  <a:lnTo>
                    <a:pt x="465" y="130"/>
                  </a:lnTo>
                  <a:lnTo>
                    <a:pt x="463" y="130"/>
                  </a:lnTo>
                  <a:lnTo>
                    <a:pt x="465" y="127"/>
                  </a:lnTo>
                  <a:lnTo>
                    <a:pt x="463" y="127"/>
                  </a:lnTo>
                  <a:lnTo>
                    <a:pt x="463" y="126"/>
                  </a:lnTo>
                  <a:lnTo>
                    <a:pt x="461" y="126"/>
                  </a:lnTo>
                  <a:lnTo>
                    <a:pt x="459" y="123"/>
                  </a:lnTo>
                  <a:lnTo>
                    <a:pt x="457" y="123"/>
                  </a:lnTo>
                  <a:lnTo>
                    <a:pt x="457" y="126"/>
                  </a:lnTo>
                  <a:lnTo>
                    <a:pt x="455" y="127"/>
                  </a:lnTo>
                  <a:lnTo>
                    <a:pt x="455" y="123"/>
                  </a:lnTo>
                  <a:lnTo>
                    <a:pt x="455" y="122"/>
                  </a:lnTo>
                  <a:lnTo>
                    <a:pt x="453" y="123"/>
                  </a:lnTo>
                  <a:lnTo>
                    <a:pt x="453" y="122"/>
                  </a:lnTo>
                  <a:lnTo>
                    <a:pt x="453" y="121"/>
                  </a:lnTo>
                  <a:lnTo>
                    <a:pt x="452" y="122"/>
                  </a:lnTo>
                  <a:lnTo>
                    <a:pt x="452" y="121"/>
                  </a:lnTo>
                  <a:lnTo>
                    <a:pt x="449" y="122"/>
                  </a:lnTo>
                  <a:lnTo>
                    <a:pt x="449" y="118"/>
                  </a:lnTo>
                  <a:lnTo>
                    <a:pt x="448" y="121"/>
                  </a:lnTo>
                  <a:lnTo>
                    <a:pt x="445" y="118"/>
                  </a:lnTo>
                  <a:lnTo>
                    <a:pt x="444" y="117"/>
                  </a:lnTo>
                  <a:lnTo>
                    <a:pt x="441" y="118"/>
                  </a:lnTo>
                  <a:lnTo>
                    <a:pt x="441" y="117"/>
                  </a:lnTo>
                  <a:lnTo>
                    <a:pt x="441" y="114"/>
                  </a:lnTo>
                  <a:lnTo>
                    <a:pt x="440" y="117"/>
                  </a:lnTo>
                  <a:lnTo>
                    <a:pt x="437" y="117"/>
                  </a:lnTo>
                  <a:lnTo>
                    <a:pt x="437" y="114"/>
                  </a:lnTo>
                  <a:lnTo>
                    <a:pt x="436" y="114"/>
                  </a:lnTo>
                  <a:lnTo>
                    <a:pt x="435" y="114"/>
                  </a:lnTo>
                  <a:lnTo>
                    <a:pt x="435" y="113"/>
                  </a:lnTo>
                  <a:lnTo>
                    <a:pt x="432" y="113"/>
                  </a:lnTo>
                  <a:lnTo>
                    <a:pt x="432" y="110"/>
                  </a:lnTo>
                  <a:lnTo>
                    <a:pt x="431" y="109"/>
                  </a:lnTo>
                  <a:lnTo>
                    <a:pt x="428" y="113"/>
                  </a:lnTo>
                  <a:lnTo>
                    <a:pt x="428" y="110"/>
                  </a:lnTo>
                  <a:lnTo>
                    <a:pt x="427" y="110"/>
                  </a:lnTo>
                  <a:lnTo>
                    <a:pt x="427" y="109"/>
                  </a:lnTo>
                  <a:lnTo>
                    <a:pt x="424" y="110"/>
                  </a:lnTo>
                  <a:lnTo>
                    <a:pt x="424" y="109"/>
                  </a:lnTo>
                  <a:lnTo>
                    <a:pt x="421" y="107"/>
                  </a:lnTo>
                  <a:lnTo>
                    <a:pt x="421" y="109"/>
                  </a:lnTo>
                  <a:lnTo>
                    <a:pt x="421" y="110"/>
                  </a:lnTo>
                  <a:lnTo>
                    <a:pt x="419" y="109"/>
                  </a:lnTo>
                  <a:lnTo>
                    <a:pt x="417" y="110"/>
                  </a:lnTo>
                  <a:lnTo>
                    <a:pt x="417" y="109"/>
                  </a:lnTo>
                  <a:lnTo>
                    <a:pt x="415" y="109"/>
                  </a:lnTo>
                  <a:lnTo>
                    <a:pt x="413" y="110"/>
                  </a:lnTo>
                  <a:lnTo>
                    <a:pt x="411" y="110"/>
                  </a:lnTo>
                  <a:lnTo>
                    <a:pt x="409" y="110"/>
                  </a:lnTo>
                  <a:lnTo>
                    <a:pt x="408" y="114"/>
                  </a:lnTo>
                  <a:lnTo>
                    <a:pt x="408" y="117"/>
                  </a:lnTo>
                  <a:lnTo>
                    <a:pt x="408" y="121"/>
                  </a:lnTo>
                  <a:lnTo>
                    <a:pt x="405" y="121"/>
                  </a:lnTo>
                  <a:lnTo>
                    <a:pt x="404" y="123"/>
                  </a:lnTo>
                  <a:lnTo>
                    <a:pt x="405" y="126"/>
                  </a:lnTo>
                  <a:lnTo>
                    <a:pt x="401" y="123"/>
                  </a:lnTo>
                  <a:lnTo>
                    <a:pt x="400" y="123"/>
                  </a:lnTo>
                  <a:lnTo>
                    <a:pt x="398" y="126"/>
                  </a:lnTo>
                  <a:lnTo>
                    <a:pt x="396" y="127"/>
                  </a:lnTo>
                  <a:lnTo>
                    <a:pt x="395" y="130"/>
                  </a:lnTo>
                  <a:lnTo>
                    <a:pt x="392" y="134"/>
                  </a:lnTo>
                  <a:lnTo>
                    <a:pt x="391" y="135"/>
                  </a:lnTo>
                  <a:lnTo>
                    <a:pt x="388" y="143"/>
                  </a:lnTo>
                  <a:lnTo>
                    <a:pt x="388" y="135"/>
                  </a:lnTo>
                  <a:lnTo>
                    <a:pt x="392" y="127"/>
                  </a:lnTo>
                  <a:lnTo>
                    <a:pt x="391" y="127"/>
                  </a:lnTo>
                  <a:lnTo>
                    <a:pt x="388" y="130"/>
                  </a:lnTo>
                  <a:lnTo>
                    <a:pt x="387" y="130"/>
                  </a:lnTo>
                  <a:lnTo>
                    <a:pt x="384" y="131"/>
                  </a:lnTo>
                  <a:lnTo>
                    <a:pt x="383" y="134"/>
                  </a:lnTo>
                  <a:lnTo>
                    <a:pt x="380" y="130"/>
                  </a:lnTo>
                  <a:lnTo>
                    <a:pt x="379" y="130"/>
                  </a:lnTo>
                  <a:lnTo>
                    <a:pt x="374" y="131"/>
                  </a:lnTo>
                  <a:lnTo>
                    <a:pt x="374" y="130"/>
                  </a:lnTo>
                  <a:lnTo>
                    <a:pt x="371" y="130"/>
                  </a:lnTo>
                  <a:lnTo>
                    <a:pt x="370" y="130"/>
                  </a:lnTo>
                  <a:lnTo>
                    <a:pt x="370" y="127"/>
                  </a:lnTo>
                  <a:lnTo>
                    <a:pt x="367" y="123"/>
                  </a:lnTo>
                  <a:lnTo>
                    <a:pt x="367" y="122"/>
                  </a:lnTo>
                  <a:lnTo>
                    <a:pt x="371" y="127"/>
                  </a:lnTo>
                  <a:lnTo>
                    <a:pt x="374" y="130"/>
                  </a:lnTo>
                  <a:lnTo>
                    <a:pt x="375" y="130"/>
                  </a:lnTo>
                  <a:lnTo>
                    <a:pt x="375" y="127"/>
                  </a:lnTo>
                  <a:lnTo>
                    <a:pt x="380" y="127"/>
                  </a:lnTo>
                  <a:lnTo>
                    <a:pt x="383" y="127"/>
                  </a:lnTo>
                  <a:lnTo>
                    <a:pt x="384" y="127"/>
                  </a:lnTo>
                  <a:lnTo>
                    <a:pt x="387" y="127"/>
                  </a:lnTo>
                  <a:lnTo>
                    <a:pt x="388" y="123"/>
                  </a:lnTo>
                  <a:lnTo>
                    <a:pt x="391" y="126"/>
                  </a:lnTo>
                  <a:lnTo>
                    <a:pt x="392" y="126"/>
                  </a:lnTo>
                  <a:lnTo>
                    <a:pt x="396" y="123"/>
                  </a:lnTo>
                  <a:lnTo>
                    <a:pt x="400" y="121"/>
                  </a:lnTo>
                  <a:lnTo>
                    <a:pt x="401" y="117"/>
                  </a:lnTo>
                  <a:lnTo>
                    <a:pt x="404" y="113"/>
                  </a:lnTo>
                  <a:lnTo>
                    <a:pt x="404" y="109"/>
                  </a:lnTo>
                  <a:lnTo>
                    <a:pt x="405" y="103"/>
                  </a:lnTo>
                  <a:lnTo>
                    <a:pt x="405" y="101"/>
                  </a:lnTo>
                  <a:lnTo>
                    <a:pt x="404" y="101"/>
                  </a:lnTo>
                  <a:lnTo>
                    <a:pt x="396" y="99"/>
                  </a:lnTo>
                  <a:lnTo>
                    <a:pt x="391" y="99"/>
                  </a:lnTo>
                  <a:lnTo>
                    <a:pt x="391" y="101"/>
                  </a:lnTo>
                  <a:lnTo>
                    <a:pt x="388" y="101"/>
                  </a:lnTo>
                  <a:lnTo>
                    <a:pt x="380" y="99"/>
                  </a:lnTo>
                  <a:lnTo>
                    <a:pt x="375" y="99"/>
                  </a:lnTo>
                  <a:lnTo>
                    <a:pt x="371" y="99"/>
                  </a:lnTo>
                  <a:lnTo>
                    <a:pt x="370" y="101"/>
                  </a:lnTo>
                  <a:lnTo>
                    <a:pt x="370" y="105"/>
                  </a:lnTo>
                  <a:lnTo>
                    <a:pt x="370" y="107"/>
                  </a:lnTo>
                  <a:lnTo>
                    <a:pt x="371" y="109"/>
                  </a:lnTo>
                  <a:lnTo>
                    <a:pt x="367" y="109"/>
                  </a:lnTo>
                  <a:lnTo>
                    <a:pt x="367" y="110"/>
                  </a:lnTo>
                  <a:lnTo>
                    <a:pt x="367" y="113"/>
                  </a:lnTo>
                  <a:lnTo>
                    <a:pt x="367" y="114"/>
                  </a:lnTo>
                  <a:lnTo>
                    <a:pt x="366" y="113"/>
                  </a:lnTo>
                  <a:lnTo>
                    <a:pt x="362" y="118"/>
                  </a:lnTo>
                  <a:lnTo>
                    <a:pt x="356" y="121"/>
                  </a:lnTo>
                  <a:lnTo>
                    <a:pt x="351" y="123"/>
                  </a:lnTo>
                  <a:lnTo>
                    <a:pt x="347" y="126"/>
                  </a:lnTo>
                  <a:lnTo>
                    <a:pt x="344" y="127"/>
                  </a:lnTo>
                  <a:lnTo>
                    <a:pt x="344" y="126"/>
                  </a:lnTo>
                  <a:lnTo>
                    <a:pt x="340" y="123"/>
                  </a:lnTo>
                  <a:lnTo>
                    <a:pt x="338" y="126"/>
                  </a:lnTo>
                  <a:lnTo>
                    <a:pt x="340" y="122"/>
                  </a:lnTo>
                  <a:lnTo>
                    <a:pt x="344" y="122"/>
                  </a:lnTo>
                  <a:lnTo>
                    <a:pt x="347" y="122"/>
                  </a:lnTo>
                  <a:lnTo>
                    <a:pt x="348" y="122"/>
                  </a:lnTo>
                  <a:lnTo>
                    <a:pt x="348" y="121"/>
                  </a:lnTo>
                  <a:lnTo>
                    <a:pt x="351" y="117"/>
                  </a:lnTo>
                  <a:lnTo>
                    <a:pt x="352" y="114"/>
                  </a:lnTo>
                  <a:lnTo>
                    <a:pt x="352" y="110"/>
                  </a:lnTo>
                  <a:lnTo>
                    <a:pt x="356" y="107"/>
                  </a:lnTo>
                  <a:lnTo>
                    <a:pt x="362" y="97"/>
                  </a:lnTo>
                  <a:lnTo>
                    <a:pt x="370" y="91"/>
                  </a:lnTo>
                  <a:lnTo>
                    <a:pt x="371" y="86"/>
                  </a:lnTo>
                  <a:lnTo>
                    <a:pt x="375" y="82"/>
                  </a:lnTo>
                  <a:lnTo>
                    <a:pt x="378" y="78"/>
                  </a:lnTo>
                  <a:lnTo>
                    <a:pt x="380" y="74"/>
                  </a:lnTo>
                  <a:lnTo>
                    <a:pt x="379" y="74"/>
                  </a:lnTo>
                  <a:lnTo>
                    <a:pt x="380" y="73"/>
                  </a:lnTo>
                  <a:lnTo>
                    <a:pt x="383" y="69"/>
                  </a:lnTo>
                  <a:lnTo>
                    <a:pt x="380" y="66"/>
                  </a:lnTo>
                  <a:lnTo>
                    <a:pt x="379" y="63"/>
                  </a:lnTo>
                  <a:lnTo>
                    <a:pt x="375" y="63"/>
                  </a:lnTo>
                  <a:lnTo>
                    <a:pt x="374" y="63"/>
                  </a:lnTo>
                  <a:lnTo>
                    <a:pt x="371" y="61"/>
                  </a:lnTo>
                  <a:lnTo>
                    <a:pt x="371" y="59"/>
                  </a:lnTo>
                  <a:lnTo>
                    <a:pt x="367" y="57"/>
                  </a:lnTo>
                  <a:lnTo>
                    <a:pt x="370" y="55"/>
                  </a:lnTo>
                  <a:lnTo>
                    <a:pt x="370" y="51"/>
                  </a:lnTo>
                  <a:lnTo>
                    <a:pt x="366" y="46"/>
                  </a:lnTo>
                  <a:lnTo>
                    <a:pt x="364" y="37"/>
                  </a:lnTo>
                  <a:lnTo>
                    <a:pt x="364" y="25"/>
                  </a:lnTo>
                  <a:lnTo>
                    <a:pt x="362" y="26"/>
                  </a:lnTo>
                  <a:lnTo>
                    <a:pt x="362" y="22"/>
                  </a:lnTo>
                  <a:lnTo>
                    <a:pt x="360" y="20"/>
                  </a:lnTo>
                  <a:lnTo>
                    <a:pt x="358" y="17"/>
                  </a:lnTo>
                  <a:lnTo>
                    <a:pt x="356" y="20"/>
                  </a:lnTo>
                  <a:lnTo>
                    <a:pt x="354" y="16"/>
                  </a:lnTo>
                  <a:lnTo>
                    <a:pt x="354" y="17"/>
                  </a:lnTo>
                  <a:lnTo>
                    <a:pt x="354" y="20"/>
                  </a:lnTo>
                  <a:lnTo>
                    <a:pt x="352" y="25"/>
                  </a:lnTo>
                  <a:lnTo>
                    <a:pt x="344" y="37"/>
                  </a:lnTo>
                  <a:lnTo>
                    <a:pt x="338" y="51"/>
                  </a:lnTo>
                  <a:lnTo>
                    <a:pt x="334" y="55"/>
                  </a:lnTo>
                  <a:lnTo>
                    <a:pt x="331" y="55"/>
                  </a:lnTo>
                  <a:lnTo>
                    <a:pt x="327" y="55"/>
                  </a:lnTo>
                  <a:lnTo>
                    <a:pt x="326" y="55"/>
                  </a:lnTo>
                  <a:lnTo>
                    <a:pt x="322" y="55"/>
                  </a:lnTo>
                  <a:lnTo>
                    <a:pt x="320" y="53"/>
                  </a:lnTo>
                  <a:lnTo>
                    <a:pt x="314" y="57"/>
                  </a:lnTo>
                  <a:lnTo>
                    <a:pt x="313" y="57"/>
                  </a:lnTo>
                  <a:lnTo>
                    <a:pt x="309" y="55"/>
                  </a:lnTo>
                  <a:lnTo>
                    <a:pt x="307" y="53"/>
                  </a:lnTo>
                  <a:lnTo>
                    <a:pt x="305" y="51"/>
                  </a:lnTo>
                  <a:lnTo>
                    <a:pt x="303" y="51"/>
                  </a:lnTo>
                  <a:lnTo>
                    <a:pt x="301" y="50"/>
                  </a:lnTo>
                  <a:lnTo>
                    <a:pt x="301" y="50"/>
                  </a:lnTo>
                  <a:lnTo>
                    <a:pt x="295" y="50"/>
                  </a:lnTo>
                  <a:lnTo>
                    <a:pt x="290" y="51"/>
                  </a:lnTo>
                  <a:lnTo>
                    <a:pt x="287" y="51"/>
                  </a:lnTo>
                  <a:lnTo>
                    <a:pt x="286" y="51"/>
                  </a:lnTo>
                  <a:lnTo>
                    <a:pt x="283" y="53"/>
                  </a:lnTo>
                  <a:lnTo>
                    <a:pt x="283" y="55"/>
                  </a:lnTo>
                  <a:lnTo>
                    <a:pt x="283" y="57"/>
                  </a:lnTo>
                  <a:lnTo>
                    <a:pt x="286" y="59"/>
                  </a:lnTo>
                  <a:lnTo>
                    <a:pt x="286" y="61"/>
                  </a:lnTo>
                  <a:lnTo>
                    <a:pt x="283" y="63"/>
                  </a:lnTo>
                  <a:lnTo>
                    <a:pt x="282" y="63"/>
                  </a:lnTo>
                  <a:lnTo>
                    <a:pt x="277" y="61"/>
                  </a:lnTo>
                  <a:lnTo>
                    <a:pt x="273" y="61"/>
                  </a:lnTo>
                  <a:lnTo>
                    <a:pt x="269" y="61"/>
                  </a:lnTo>
                  <a:lnTo>
                    <a:pt x="263" y="61"/>
                  </a:lnTo>
                  <a:lnTo>
                    <a:pt x="259" y="63"/>
                  </a:lnTo>
                  <a:lnTo>
                    <a:pt x="257" y="65"/>
                  </a:lnTo>
                  <a:lnTo>
                    <a:pt x="255" y="65"/>
                  </a:lnTo>
                  <a:lnTo>
                    <a:pt x="250" y="66"/>
                  </a:lnTo>
                  <a:lnTo>
                    <a:pt x="243" y="70"/>
                  </a:lnTo>
                  <a:lnTo>
                    <a:pt x="242" y="73"/>
                  </a:lnTo>
                  <a:lnTo>
                    <a:pt x="239" y="74"/>
                  </a:lnTo>
                  <a:lnTo>
                    <a:pt x="238" y="74"/>
                  </a:lnTo>
                  <a:lnTo>
                    <a:pt x="237" y="73"/>
                  </a:lnTo>
                  <a:lnTo>
                    <a:pt x="234" y="73"/>
                  </a:lnTo>
                  <a:lnTo>
                    <a:pt x="233" y="70"/>
                  </a:lnTo>
                  <a:lnTo>
                    <a:pt x="229" y="66"/>
                  </a:lnTo>
                  <a:lnTo>
                    <a:pt x="225" y="65"/>
                  </a:lnTo>
                  <a:lnTo>
                    <a:pt x="226" y="63"/>
                  </a:lnTo>
                  <a:lnTo>
                    <a:pt x="225" y="61"/>
                  </a:lnTo>
                  <a:lnTo>
                    <a:pt x="225" y="59"/>
                  </a:lnTo>
                  <a:lnTo>
                    <a:pt x="225" y="57"/>
                  </a:lnTo>
                  <a:lnTo>
                    <a:pt x="224" y="55"/>
                  </a:lnTo>
                  <a:lnTo>
                    <a:pt x="221" y="50"/>
                  </a:lnTo>
                  <a:lnTo>
                    <a:pt x="221" y="44"/>
                  </a:lnTo>
                  <a:lnTo>
                    <a:pt x="224" y="37"/>
                  </a:lnTo>
                  <a:lnTo>
                    <a:pt x="225" y="33"/>
                  </a:lnTo>
                  <a:lnTo>
                    <a:pt x="226" y="29"/>
                  </a:lnTo>
                  <a:lnTo>
                    <a:pt x="229" y="26"/>
                  </a:lnTo>
                  <a:lnTo>
                    <a:pt x="229" y="25"/>
                  </a:lnTo>
                  <a:lnTo>
                    <a:pt x="225" y="20"/>
                  </a:lnTo>
                  <a:lnTo>
                    <a:pt x="226" y="17"/>
                  </a:lnTo>
                  <a:lnTo>
                    <a:pt x="221" y="16"/>
                  </a:lnTo>
                  <a:lnTo>
                    <a:pt x="220" y="13"/>
                  </a:lnTo>
                  <a:lnTo>
                    <a:pt x="221" y="8"/>
                  </a:lnTo>
                  <a:lnTo>
                    <a:pt x="221" y="6"/>
                  </a:lnTo>
                  <a:lnTo>
                    <a:pt x="221" y="2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0" y="1"/>
                  </a:lnTo>
                  <a:lnTo>
                    <a:pt x="210" y="1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10" y="4"/>
                  </a:lnTo>
                  <a:lnTo>
                    <a:pt x="210" y="5"/>
                  </a:lnTo>
                  <a:lnTo>
                    <a:pt x="210" y="8"/>
                  </a:lnTo>
                  <a:lnTo>
                    <a:pt x="210" y="8"/>
                  </a:lnTo>
                  <a:lnTo>
                    <a:pt x="209" y="8"/>
                  </a:lnTo>
                  <a:lnTo>
                    <a:pt x="206" y="13"/>
                  </a:lnTo>
                  <a:lnTo>
                    <a:pt x="204" y="16"/>
                  </a:lnTo>
                  <a:lnTo>
                    <a:pt x="202" y="13"/>
                  </a:lnTo>
                  <a:lnTo>
                    <a:pt x="196" y="16"/>
                  </a:lnTo>
                  <a:lnTo>
                    <a:pt x="193" y="20"/>
                  </a:lnTo>
                  <a:lnTo>
                    <a:pt x="186" y="21"/>
                  </a:lnTo>
                  <a:lnTo>
                    <a:pt x="182" y="21"/>
                  </a:lnTo>
                  <a:lnTo>
                    <a:pt x="181" y="21"/>
                  </a:lnTo>
                  <a:lnTo>
                    <a:pt x="180" y="22"/>
                  </a:lnTo>
                  <a:lnTo>
                    <a:pt x="177" y="22"/>
                  </a:lnTo>
                  <a:lnTo>
                    <a:pt x="177" y="29"/>
                  </a:lnTo>
                  <a:lnTo>
                    <a:pt x="177" y="30"/>
                  </a:lnTo>
                  <a:lnTo>
                    <a:pt x="176" y="30"/>
                  </a:lnTo>
                  <a:lnTo>
                    <a:pt x="172" y="30"/>
                  </a:lnTo>
                  <a:lnTo>
                    <a:pt x="169" y="26"/>
                  </a:lnTo>
                  <a:lnTo>
                    <a:pt x="168" y="25"/>
                  </a:lnTo>
                  <a:lnTo>
                    <a:pt x="166" y="25"/>
                  </a:lnTo>
                  <a:lnTo>
                    <a:pt x="164" y="25"/>
                  </a:lnTo>
                  <a:lnTo>
                    <a:pt x="158" y="25"/>
                  </a:lnTo>
                  <a:lnTo>
                    <a:pt x="156" y="25"/>
                  </a:lnTo>
                  <a:lnTo>
                    <a:pt x="156" y="22"/>
                  </a:lnTo>
                  <a:lnTo>
                    <a:pt x="154" y="21"/>
                  </a:lnTo>
                  <a:lnTo>
                    <a:pt x="152" y="21"/>
                  </a:lnTo>
                  <a:lnTo>
                    <a:pt x="149" y="21"/>
                  </a:lnTo>
                  <a:lnTo>
                    <a:pt x="147" y="20"/>
                  </a:lnTo>
                  <a:lnTo>
                    <a:pt x="145" y="20"/>
                  </a:lnTo>
                  <a:lnTo>
                    <a:pt x="145" y="21"/>
                  </a:lnTo>
                  <a:lnTo>
                    <a:pt x="145" y="22"/>
                  </a:lnTo>
                  <a:lnTo>
                    <a:pt x="149" y="26"/>
                  </a:lnTo>
                  <a:lnTo>
                    <a:pt x="152" y="30"/>
                  </a:lnTo>
                  <a:lnTo>
                    <a:pt x="152" y="34"/>
                  </a:lnTo>
                  <a:lnTo>
                    <a:pt x="154" y="42"/>
                  </a:lnTo>
                  <a:lnTo>
                    <a:pt x="156" y="46"/>
                  </a:lnTo>
                  <a:lnTo>
                    <a:pt x="156" y="51"/>
                  </a:lnTo>
                  <a:lnTo>
                    <a:pt x="158" y="51"/>
                  </a:lnTo>
                  <a:lnTo>
                    <a:pt x="162" y="51"/>
                  </a:lnTo>
                  <a:lnTo>
                    <a:pt x="166" y="53"/>
                  </a:lnTo>
                  <a:lnTo>
                    <a:pt x="164" y="57"/>
                  </a:lnTo>
                  <a:lnTo>
                    <a:pt x="160" y="59"/>
                  </a:lnTo>
                  <a:lnTo>
                    <a:pt x="156" y="61"/>
                  </a:lnTo>
                  <a:lnTo>
                    <a:pt x="154" y="63"/>
                  </a:lnTo>
                  <a:lnTo>
                    <a:pt x="152" y="66"/>
                  </a:lnTo>
                  <a:lnTo>
                    <a:pt x="150" y="70"/>
                  </a:lnTo>
                  <a:lnTo>
                    <a:pt x="149" y="70"/>
                  </a:lnTo>
                  <a:lnTo>
                    <a:pt x="147" y="70"/>
                  </a:lnTo>
                  <a:lnTo>
                    <a:pt x="141" y="74"/>
                  </a:lnTo>
                  <a:lnTo>
                    <a:pt x="137" y="77"/>
                  </a:lnTo>
                  <a:lnTo>
                    <a:pt x="136" y="78"/>
                  </a:lnTo>
                  <a:lnTo>
                    <a:pt x="133" y="82"/>
                  </a:lnTo>
                  <a:lnTo>
                    <a:pt x="132" y="83"/>
                  </a:lnTo>
                  <a:lnTo>
                    <a:pt x="132" y="79"/>
                  </a:lnTo>
                  <a:lnTo>
                    <a:pt x="129" y="78"/>
                  </a:lnTo>
                  <a:lnTo>
                    <a:pt x="128" y="78"/>
                  </a:lnTo>
                  <a:lnTo>
                    <a:pt x="123" y="82"/>
                  </a:lnTo>
                  <a:lnTo>
                    <a:pt x="120" y="82"/>
                  </a:lnTo>
                  <a:lnTo>
                    <a:pt x="119" y="82"/>
                  </a:lnTo>
                  <a:lnTo>
                    <a:pt x="115" y="78"/>
                  </a:lnTo>
                  <a:lnTo>
                    <a:pt x="115" y="78"/>
                  </a:lnTo>
                  <a:lnTo>
                    <a:pt x="115" y="78"/>
                  </a:lnTo>
                  <a:lnTo>
                    <a:pt x="111" y="74"/>
                  </a:lnTo>
                  <a:lnTo>
                    <a:pt x="108" y="74"/>
                  </a:lnTo>
                  <a:lnTo>
                    <a:pt x="107" y="74"/>
                  </a:lnTo>
                  <a:lnTo>
                    <a:pt x="107" y="73"/>
                  </a:lnTo>
                  <a:lnTo>
                    <a:pt x="107" y="66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7"/>
                  </a:lnTo>
                  <a:lnTo>
                    <a:pt x="99" y="59"/>
                  </a:lnTo>
                  <a:lnTo>
                    <a:pt x="95" y="61"/>
                  </a:lnTo>
                  <a:lnTo>
                    <a:pt x="93" y="65"/>
                  </a:lnTo>
                  <a:lnTo>
                    <a:pt x="92" y="63"/>
                  </a:lnTo>
                  <a:lnTo>
                    <a:pt x="89" y="61"/>
                  </a:lnTo>
                  <a:lnTo>
                    <a:pt x="88" y="61"/>
                  </a:lnTo>
                  <a:lnTo>
                    <a:pt x="88" y="65"/>
                  </a:lnTo>
                  <a:lnTo>
                    <a:pt x="85" y="65"/>
                  </a:lnTo>
                  <a:lnTo>
                    <a:pt x="84" y="65"/>
                  </a:lnTo>
                  <a:lnTo>
                    <a:pt x="71" y="65"/>
                  </a:lnTo>
                  <a:lnTo>
                    <a:pt x="67" y="65"/>
                  </a:lnTo>
                  <a:lnTo>
                    <a:pt x="63" y="65"/>
                  </a:lnTo>
                  <a:lnTo>
                    <a:pt x="62" y="65"/>
                  </a:lnTo>
                  <a:lnTo>
                    <a:pt x="62" y="70"/>
                  </a:lnTo>
                  <a:lnTo>
                    <a:pt x="63" y="77"/>
                  </a:lnTo>
                  <a:lnTo>
                    <a:pt x="65" y="77"/>
                  </a:lnTo>
                  <a:lnTo>
                    <a:pt x="68" y="77"/>
                  </a:lnTo>
                  <a:lnTo>
                    <a:pt x="72" y="78"/>
                  </a:lnTo>
                  <a:lnTo>
                    <a:pt x="72" y="82"/>
                  </a:lnTo>
                  <a:lnTo>
                    <a:pt x="72" y="83"/>
                  </a:lnTo>
                  <a:lnTo>
                    <a:pt x="71" y="83"/>
                  </a:lnTo>
                  <a:lnTo>
                    <a:pt x="67" y="82"/>
                  </a:lnTo>
                  <a:lnTo>
                    <a:pt x="65" y="83"/>
                  </a:lnTo>
                  <a:lnTo>
                    <a:pt x="59" y="86"/>
                  </a:lnTo>
                  <a:lnTo>
                    <a:pt x="59" y="90"/>
                  </a:lnTo>
                  <a:lnTo>
                    <a:pt x="59" y="94"/>
                  </a:lnTo>
                  <a:lnTo>
                    <a:pt x="59" y="97"/>
                  </a:lnTo>
                  <a:lnTo>
                    <a:pt x="62" y="103"/>
                  </a:lnTo>
                  <a:lnTo>
                    <a:pt x="65" y="105"/>
                  </a:lnTo>
                  <a:lnTo>
                    <a:pt x="67" y="109"/>
                  </a:lnTo>
                  <a:lnTo>
                    <a:pt x="67" y="114"/>
                  </a:lnTo>
                  <a:lnTo>
                    <a:pt x="68" y="118"/>
                  </a:lnTo>
                  <a:lnTo>
                    <a:pt x="68" y="122"/>
                  </a:lnTo>
                  <a:lnTo>
                    <a:pt x="68" y="127"/>
                  </a:lnTo>
                  <a:lnTo>
                    <a:pt x="65" y="151"/>
                  </a:lnTo>
                  <a:lnTo>
                    <a:pt x="63" y="167"/>
                  </a:lnTo>
                  <a:lnTo>
                    <a:pt x="62" y="174"/>
                  </a:lnTo>
                  <a:lnTo>
                    <a:pt x="62" y="175"/>
                  </a:lnTo>
                  <a:lnTo>
                    <a:pt x="59" y="174"/>
                  </a:lnTo>
                  <a:lnTo>
                    <a:pt x="58" y="175"/>
                  </a:lnTo>
                  <a:lnTo>
                    <a:pt x="54" y="171"/>
                  </a:lnTo>
                  <a:lnTo>
                    <a:pt x="51" y="171"/>
                  </a:lnTo>
                  <a:lnTo>
                    <a:pt x="48" y="174"/>
                  </a:lnTo>
                  <a:lnTo>
                    <a:pt x="46" y="174"/>
                  </a:lnTo>
                  <a:lnTo>
                    <a:pt x="44" y="175"/>
                  </a:lnTo>
                  <a:lnTo>
                    <a:pt x="40" y="178"/>
                  </a:lnTo>
                  <a:lnTo>
                    <a:pt x="35" y="178"/>
                  </a:lnTo>
                  <a:lnTo>
                    <a:pt x="31" y="178"/>
                  </a:lnTo>
                  <a:lnTo>
                    <a:pt x="24" y="183"/>
                  </a:lnTo>
                  <a:lnTo>
                    <a:pt x="23" y="184"/>
                  </a:lnTo>
                  <a:lnTo>
                    <a:pt x="22" y="187"/>
                  </a:lnTo>
                  <a:lnTo>
                    <a:pt x="19" y="187"/>
                  </a:lnTo>
                  <a:lnTo>
                    <a:pt x="15" y="188"/>
                  </a:lnTo>
                  <a:lnTo>
                    <a:pt x="14" y="192"/>
                  </a:lnTo>
                  <a:lnTo>
                    <a:pt x="14" y="195"/>
                  </a:lnTo>
                  <a:lnTo>
                    <a:pt x="14" y="197"/>
                  </a:lnTo>
                  <a:lnTo>
                    <a:pt x="14" y="201"/>
                  </a:lnTo>
                  <a:lnTo>
                    <a:pt x="11" y="204"/>
                  </a:lnTo>
                  <a:lnTo>
                    <a:pt x="11" y="208"/>
                  </a:lnTo>
                  <a:lnTo>
                    <a:pt x="11" y="211"/>
                  </a:lnTo>
                  <a:lnTo>
                    <a:pt x="11" y="213"/>
                  </a:lnTo>
                  <a:lnTo>
                    <a:pt x="11" y="215"/>
                  </a:lnTo>
                  <a:lnTo>
                    <a:pt x="6" y="217"/>
                  </a:lnTo>
                  <a:lnTo>
                    <a:pt x="4" y="219"/>
                  </a:lnTo>
                  <a:lnTo>
                    <a:pt x="2" y="223"/>
                  </a:lnTo>
                  <a:lnTo>
                    <a:pt x="4" y="227"/>
                  </a:lnTo>
                  <a:lnTo>
                    <a:pt x="4" y="228"/>
                  </a:lnTo>
                  <a:lnTo>
                    <a:pt x="2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4" y="240"/>
                  </a:lnTo>
                  <a:lnTo>
                    <a:pt x="6" y="244"/>
                  </a:lnTo>
                  <a:lnTo>
                    <a:pt x="8" y="248"/>
                  </a:lnTo>
                  <a:lnTo>
                    <a:pt x="10" y="252"/>
                  </a:lnTo>
                  <a:lnTo>
                    <a:pt x="11" y="253"/>
                  </a:lnTo>
                  <a:lnTo>
                    <a:pt x="18" y="259"/>
                  </a:lnTo>
                  <a:lnTo>
                    <a:pt x="15" y="263"/>
                  </a:lnTo>
                  <a:lnTo>
                    <a:pt x="14" y="267"/>
                  </a:lnTo>
                  <a:lnTo>
                    <a:pt x="22" y="267"/>
                  </a:lnTo>
                  <a:lnTo>
                    <a:pt x="24" y="268"/>
                  </a:lnTo>
                  <a:lnTo>
                    <a:pt x="27" y="268"/>
                  </a:lnTo>
                  <a:lnTo>
                    <a:pt x="31" y="272"/>
                  </a:lnTo>
                  <a:lnTo>
                    <a:pt x="31" y="278"/>
                  </a:lnTo>
                  <a:lnTo>
                    <a:pt x="38" y="278"/>
                  </a:lnTo>
                  <a:lnTo>
                    <a:pt x="42" y="278"/>
                  </a:lnTo>
                  <a:lnTo>
                    <a:pt x="46" y="276"/>
                  </a:lnTo>
                  <a:lnTo>
                    <a:pt x="51" y="271"/>
                  </a:lnTo>
                  <a:lnTo>
                    <a:pt x="54" y="268"/>
                  </a:lnTo>
                  <a:lnTo>
                    <a:pt x="58" y="267"/>
                  </a:lnTo>
                  <a:lnTo>
                    <a:pt x="55" y="268"/>
                  </a:lnTo>
                  <a:lnTo>
                    <a:pt x="55" y="271"/>
                  </a:lnTo>
                  <a:lnTo>
                    <a:pt x="58" y="272"/>
                  </a:lnTo>
                  <a:lnTo>
                    <a:pt x="55" y="278"/>
                  </a:lnTo>
                  <a:lnTo>
                    <a:pt x="58" y="294"/>
                  </a:lnTo>
                  <a:lnTo>
                    <a:pt x="59" y="294"/>
                  </a:lnTo>
                  <a:lnTo>
                    <a:pt x="62" y="297"/>
                  </a:lnTo>
                  <a:lnTo>
                    <a:pt x="65" y="294"/>
                  </a:lnTo>
                  <a:lnTo>
                    <a:pt x="68" y="294"/>
                  </a:lnTo>
                  <a:lnTo>
                    <a:pt x="72" y="294"/>
                  </a:lnTo>
                  <a:lnTo>
                    <a:pt x="76" y="294"/>
                  </a:lnTo>
                  <a:lnTo>
                    <a:pt x="77" y="294"/>
                  </a:lnTo>
                  <a:lnTo>
                    <a:pt x="81" y="294"/>
                  </a:lnTo>
                  <a:lnTo>
                    <a:pt x="85" y="294"/>
                  </a:lnTo>
                  <a:lnTo>
                    <a:pt x="85" y="297"/>
                  </a:lnTo>
                  <a:lnTo>
                    <a:pt x="88" y="297"/>
                  </a:lnTo>
                  <a:lnTo>
                    <a:pt x="89" y="297"/>
                  </a:lnTo>
                  <a:lnTo>
                    <a:pt x="93" y="294"/>
                  </a:lnTo>
                  <a:lnTo>
                    <a:pt x="95" y="293"/>
                  </a:lnTo>
                  <a:lnTo>
                    <a:pt x="97" y="292"/>
                  </a:lnTo>
                  <a:lnTo>
                    <a:pt x="99" y="289"/>
                  </a:lnTo>
                  <a:lnTo>
                    <a:pt x="101" y="289"/>
                  </a:lnTo>
                  <a:lnTo>
                    <a:pt x="101" y="289"/>
                  </a:lnTo>
                  <a:lnTo>
                    <a:pt x="103" y="288"/>
                  </a:lnTo>
                  <a:lnTo>
                    <a:pt x="105" y="285"/>
                  </a:lnTo>
                  <a:lnTo>
                    <a:pt x="108" y="284"/>
                  </a:lnTo>
                  <a:lnTo>
                    <a:pt x="111" y="284"/>
                  </a:lnTo>
                  <a:lnTo>
                    <a:pt x="112" y="281"/>
                  </a:lnTo>
                  <a:lnTo>
                    <a:pt x="116" y="278"/>
                  </a:lnTo>
                  <a:lnTo>
                    <a:pt x="123" y="276"/>
                  </a:lnTo>
                  <a:lnTo>
                    <a:pt x="128" y="274"/>
                  </a:lnTo>
                  <a:lnTo>
                    <a:pt x="136" y="274"/>
                  </a:lnTo>
                  <a:lnTo>
                    <a:pt x="137" y="272"/>
                  </a:lnTo>
                  <a:lnTo>
                    <a:pt x="139" y="274"/>
                  </a:lnTo>
                  <a:lnTo>
                    <a:pt x="141" y="276"/>
                  </a:lnTo>
                  <a:lnTo>
                    <a:pt x="139" y="281"/>
                  </a:lnTo>
                  <a:lnTo>
                    <a:pt x="139" y="288"/>
                  </a:lnTo>
                  <a:lnTo>
                    <a:pt x="139" y="292"/>
                  </a:lnTo>
                  <a:lnTo>
                    <a:pt x="141" y="293"/>
                  </a:lnTo>
                  <a:lnTo>
                    <a:pt x="141" y="294"/>
                  </a:lnTo>
                  <a:lnTo>
                    <a:pt x="139" y="298"/>
                  </a:lnTo>
                  <a:lnTo>
                    <a:pt x="141" y="305"/>
                  </a:lnTo>
                  <a:lnTo>
                    <a:pt x="143" y="309"/>
                  </a:lnTo>
                  <a:lnTo>
                    <a:pt x="145" y="309"/>
                  </a:lnTo>
                  <a:lnTo>
                    <a:pt x="147" y="310"/>
                  </a:lnTo>
                  <a:lnTo>
                    <a:pt x="147" y="312"/>
                  </a:lnTo>
                  <a:lnTo>
                    <a:pt x="149" y="314"/>
                  </a:lnTo>
                  <a:lnTo>
                    <a:pt x="152" y="316"/>
                  </a:lnTo>
                  <a:lnTo>
                    <a:pt x="156" y="318"/>
                  </a:lnTo>
                  <a:lnTo>
                    <a:pt x="158" y="322"/>
                  </a:lnTo>
                  <a:lnTo>
                    <a:pt x="162" y="324"/>
                  </a:lnTo>
                  <a:lnTo>
                    <a:pt x="168" y="324"/>
                  </a:lnTo>
                  <a:lnTo>
                    <a:pt x="169" y="322"/>
                  </a:lnTo>
                  <a:lnTo>
                    <a:pt x="172" y="324"/>
                  </a:lnTo>
                  <a:lnTo>
                    <a:pt x="173" y="325"/>
                  </a:lnTo>
                  <a:lnTo>
                    <a:pt x="176" y="325"/>
                  </a:lnTo>
                  <a:lnTo>
                    <a:pt x="177" y="325"/>
                  </a:lnTo>
                  <a:lnTo>
                    <a:pt x="180" y="328"/>
                  </a:lnTo>
                  <a:lnTo>
                    <a:pt x="181" y="329"/>
                  </a:lnTo>
                  <a:lnTo>
                    <a:pt x="182" y="332"/>
                  </a:lnTo>
                  <a:lnTo>
                    <a:pt x="186" y="332"/>
                  </a:lnTo>
                  <a:lnTo>
                    <a:pt x="190" y="336"/>
                  </a:lnTo>
                  <a:lnTo>
                    <a:pt x="193" y="336"/>
                  </a:lnTo>
                  <a:lnTo>
                    <a:pt x="194" y="336"/>
                  </a:lnTo>
                  <a:lnTo>
                    <a:pt x="196" y="338"/>
                  </a:lnTo>
                  <a:lnTo>
                    <a:pt x="200" y="341"/>
                  </a:lnTo>
                  <a:lnTo>
                    <a:pt x="209" y="341"/>
                  </a:lnTo>
                  <a:lnTo>
                    <a:pt x="213" y="342"/>
                  </a:lnTo>
                  <a:lnTo>
                    <a:pt x="221" y="346"/>
                  </a:lnTo>
                  <a:lnTo>
                    <a:pt x="224" y="349"/>
                  </a:lnTo>
                  <a:lnTo>
                    <a:pt x="224" y="351"/>
                  </a:lnTo>
                  <a:lnTo>
                    <a:pt x="224" y="355"/>
                  </a:lnTo>
                  <a:lnTo>
                    <a:pt x="226" y="369"/>
                  </a:lnTo>
                  <a:lnTo>
                    <a:pt x="224" y="369"/>
                  </a:lnTo>
                  <a:lnTo>
                    <a:pt x="225" y="373"/>
                  </a:lnTo>
                  <a:lnTo>
                    <a:pt x="225" y="375"/>
                  </a:lnTo>
                  <a:lnTo>
                    <a:pt x="229" y="381"/>
                  </a:lnTo>
                  <a:lnTo>
                    <a:pt x="229" y="385"/>
                  </a:lnTo>
                  <a:lnTo>
                    <a:pt x="230" y="390"/>
                  </a:lnTo>
                  <a:lnTo>
                    <a:pt x="234" y="393"/>
                  </a:lnTo>
                  <a:lnTo>
                    <a:pt x="237" y="393"/>
                  </a:lnTo>
                  <a:lnTo>
                    <a:pt x="243" y="393"/>
                  </a:lnTo>
                  <a:lnTo>
                    <a:pt x="251" y="393"/>
                  </a:lnTo>
                  <a:lnTo>
                    <a:pt x="259" y="393"/>
                  </a:lnTo>
                  <a:lnTo>
                    <a:pt x="257" y="399"/>
                  </a:lnTo>
                  <a:lnTo>
                    <a:pt x="259" y="407"/>
                  </a:lnTo>
                  <a:lnTo>
                    <a:pt x="263" y="413"/>
                  </a:lnTo>
                  <a:lnTo>
                    <a:pt x="266" y="413"/>
                  </a:lnTo>
                  <a:lnTo>
                    <a:pt x="269" y="413"/>
                  </a:lnTo>
                  <a:lnTo>
                    <a:pt x="270" y="413"/>
                  </a:lnTo>
                  <a:lnTo>
                    <a:pt x="270" y="415"/>
                  </a:lnTo>
                  <a:lnTo>
                    <a:pt x="273" y="420"/>
                  </a:lnTo>
                  <a:lnTo>
                    <a:pt x="274" y="426"/>
                  </a:lnTo>
                  <a:lnTo>
                    <a:pt x="274" y="434"/>
                  </a:lnTo>
                  <a:lnTo>
                    <a:pt x="273" y="436"/>
                  </a:lnTo>
                  <a:lnTo>
                    <a:pt x="274" y="439"/>
                  </a:lnTo>
                  <a:lnTo>
                    <a:pt x="273" y="442"/>
                  </a:lnTo>
                  <a:lnTo>
                    <a:pt x="273" y="446"/>
                  </a:lnTo>
                  <a:lnTo>
                    <a:pt x="269" y="451"/>
                  </a:lnTo>
                  <a:lnTo>
                    <a:pt x="270" y="455"/>
                  </a:lnTo>
                  <a:lnTo>
                    <a:pt x="273" y="456"/>
                  </a:lnTo>
                  <a:lnTo>
                    <a:pt x="273" y="459"/>
                  </a:lnTo>
                  <a:lnTo>
                    <a:pt x="270" y="460"/>
                  </a:lnTo>
                  <a:lnTo>
                    <a:pt x="269" y="460"/>
                  </a:lnTo>
                  <a:lnTo>
                    <a:pt x="269" y="460"/>
                  </a:lnTo>
                  <a:lnTo>
                    <a:pt x="270" y="464"/>
                  </a:lnTo>
                  <a:lnTo>
                    <a:pt x="273" y="468"/>
                  </a:lnTo>
                  <a:lnTo>
                    <a:pt x="274" y="472"/>
                  </a:lnTo>
                  <a:lnTo>
                    <a:pt x="274" y="474"/>
                  </a:lnTo>
                  <a:lnTo>
                    <a:pt x="277" y="478"/>
                  </a:lnTo>
                  <a:lnTo>
                    <a:pt x="277" y="482"/>
                  </a:lnTo>
                  <a:lnTo>
                    <a:pt x="274" y="486"/>
                  </a:lnTo>
                  <a:lnTo>
                    <a:pt x="277" y="487"/>
                  </a:lnTo>
                  <a:lnTo>
                    <a:pt x="277" y="487"/>
                  </a:lnTo>
                  <a:lnTo>
                    <a:pt x="277" y="491"/>
                  </a:lnTo>
                  <a:lnTo>
                    <a:pt x="274" y="493"/>
                  </a:lnTo>
                  <a:lnTo>
                    <a:pt x="274" y="496"/>
                  </a:lnTo>
                  <a:lnTo>
                    <a:pt x="278" y="499"/>
                  </a:lnTo>
                  <a:lnTo>
                    <a:pt x="282" y="499"/>
                  </a:lnTo>
                  <a:lnTo>
                    <a:pt x="286" y="500"/>
                  </a:lnTo>
                  <a:lnTo>
                    <a:pt x="290" y="500"/>
                  </a:lnTo>
                  <a:lnTo>
                    <a:pt x="294" y="504"/>
                  </a:lnTo>
                  <a:lnTo>
                    <a:pt x="295" y="500"/>
                  </a:lnTo>
                  <a:lnTo>
                    <a:pt x="297" y="499"/>
                  </a:lnTo>
                  <a:lnTo>
                    <a:pt x="301" y="499"/>
                  </a:lnTo>
                  <a:lnTo>
                    <a:pt x="303" y="500"/>
                  </a:lnTo>
                  <a:lnTo>
                    <a:pt x="307" y="500"/>
                  </a:lnTo>
                  <a:lnTo>
                    <a:pt x="310" y="507"/>
                  </a:lnTo>
                  <a:lnTo>
                    <a:pt x="314" y="513"/>
                  </a:lnTo>
                  <a:lnTo>
                    <a:pt x="316" y="521"/>
                  </a:lnTo>
                  <a:lnTo>
                    <a:pt x="320" y="529"/>
                  </a:lnTo>
                  <a:lnTo>
                    <a:pt x="322" y="531"/>
                  </a:lnTo>
                  <a:lnTo>
                    <a:pt x="326" y="531"/>
                  </a:lnTo>
                  <a:lnTo>
                    <a:pt x="330" y="529"/>
                  </a:lnTo>
                  <a:lnTo>
                    <a:pt x="331" y="529"/>
                  </a:lnTo>
                  <a:lnTo>
                    <a:pt x="335" y="529"/>
                  </a:lnTo>
                  <a:lnTo>
                    <a:pt x="338" y="533"/>
                  </a:lnTo>
                  <a:lnTo>
                    <a:pt x="338" y="535"/>
                  </a:lnTo>
                  <a:lnTo>
                    <a:pt x="338" y="539"/>
                  </a:lnTo>
                  <a:lnTo>
                    <a:pt x="338" y="543"/>
                  </a:lnTo>
                  <a:lnTo>
                    <a:pt x="338" y="547"/>
                  </a:lnTo>
                  <a:lnTo>
                    <a:pt x="335" y="557"/>
                  </a:lnTo>
                  <a:lnTo>
                    <a:pt x="335" y="560"/>
                  </a:lnTo>
                  <a:lnTo>
                    <a:pt x="339" y="561"/>
                  </a:lnTo>
                  <a:lnTo>
                    <a:pt x="339" y="560"/>
                  </a:lnTo>
                  <a:lnTo>
                    <a:pt x="340" y="560"/>
                  </a:lnTo>
                  <a:lnTo>
                    <a:pt x="344" y="560"/>
                  </a:lnTo>
                  <a:lnTo>
                    <a:pt x="348" y="564"/>
                  </a:lnTo>
                  <a:lnTo>
                    <a:pt x="351" y="566"/>
                  </a:lnTo>
                  <a:lnTo>
                    <a:pt x="352" y="578"/>
                  </a:lnTo>
                  <a:lnTo>
                    <a:pt x="352" y="586"/>
                  </a:lnTo>
                  <a:lnTo>
                    <a:pt x="352" y="588"/>
                  </a:lnTo>
                  <a:lnTo>
                    <a:pt x="352" y="588"/>
                  </a:lnTo>
                  <a:lnTo>
                    <a:pt x="348" y="590"/>
                  </a:lnTo>
                  <a:lnTo>
                    <a:pt x="343" y="594"/>
                  </a:lnTo>
                  <a:lnTo>
                    <a:pt x="339" y="596"/>
                  </a:lnTo>
                  <a:lnTo>
                    <a:pt x="338" y="597"/>
                  </a:lnTo>
                  <a:lnTo>
                    <a:pt x="335" y="600"/>
                  </a:lnTo>
                  <a:lnTo>
                    <a:pt x="331" y="601"/>
                  </a:lnTo>
                  <a:lnTo>
                    <a:pt x="330" y="605"/>
                  </a:lnTo>
                  <a:lnTo>
                    <a:pt x="323" y="609"/>
                  </a:lnTo>
                  <a:lnTo>
                    <a:pt x="326" y="609"/>
                  </a:lnTo>
                  <a:lnTo>
                    <a:pt x="326" y="610"/>
                  </a:lnTo>
                  <a:lnTo>
                    <a:pt x="323" y="610"/>
                  </a:lnTo>
                  <a:lnTo>
                    <a:pt x="320" y="614"/>
                  </a:lnTo>
                  <a:lnTo>
                    <a:pt x="316" y="622"/>
                  </a:lnTo>
                  <a:lnTo>
                    <a:pt x="313" y="630"/>
                  </a:lnTo>
                  <a:lnTo>
                    <a:pt x="310" y="634"/>
                  </a:lnTo>
                  <a:lnTo>
                    <a:pt x="309" y="636"/>
                  </a:lnTo>
                  <a:lnTo>
                    <a:pt x="305" y="638"/>
                  </a:lnTo>
                  <a:lnTo>
                    <a:pt x="305" y="641"/>
                  </a:lnTo>
                  <a:lnTo>
                    <a:pt x="301" y="643"/>
                  </a:lnTo>
                  <a:lnTo>
                    <a:pt x="301" y="645"/>
                  </a:lnTo>
                  <a:lnTo>
                    <a:pt x="301" y="649"/>
                  </a:lnTo>
                  <a:lnTo>
                    <a:pt x="299" y="651"/>
                  </a:lnTo>
                  <a:lnTo>
                    <a:pt x="301" y="654"/>
                  </a:lnTo>
                  <a:lnTo>
                    <a:pt x="301" y="657"/>
                  </a:lnTo>
                  <a:lnTo>
                    <a:pt x="322" y="665"/>
                  </a:lnTo>
                  <a:lnTo>
                    <a:pt x="339" y="659"/>
                  </a:lnTo>
                  <a:lnTo>
                    <a:pt x="340" y="662"/>
                  </a:lnTo>
                  <a:lnTo>
                    <a:pt x="343" y="665"/>
                  </a:lnTo>
                  <a:lnTo>
                    <a:pt x="347" y="665"/>
                  </a:lnTo>
                  <a:lnTo>
                    <a:pt x="348" y="666"/>
                  </a:lnTo>
                  <a:lnTo>
                    <a:pt x="354" y="667"/>
                  </a:lnTo>
                  <a:lnTo>
                    <a:pt x="358" y="671"/>
                  </a:lnTo>
                  <a:lnTo>
                    <a:pt x="364" y="675"/>
                  </a:lnTo>
                  <a:lnTo>
                    <a:pt x="366" y="678"/>
                  </a:lnTo>
                  <a:lnTo>
                    <a:pt x="370" y="681"/>
                  </a:lnTo>
                  <a:lnTo>
                    <a:pt x="371" y="683"/>
                  </a:lnTo>
                  <a:lnTo>
                    <a:pt x="375" y="685"/>
                  </a:lnTo>
                  <a:lnTo>
                    <a:pt x="378" y="687"/>
                  </a:lnTo>
                  <a:lnTo>
                    <a:pt x="379" y="689"/>
                  </a:lnTo>
                  <a:lnTo>
                    <a:pt x="379" y="691"/>
                  </a:lnTo>
                  <a:lnTo>
                    <a:pt x="378" y="695"/>
                  </a:lnTo>
                  <a:lnTo>
                    <a:pt x="375" y="698"/>
                  </a:lnTo>
                  <a:lnTo>
                    <a:pt x="375" y="705"/>
                  </a:lnTo>
                  <a:lnTo>
                    <a:pt x="379" y="709"/>
                  </a:lnTo>
                  <a:lnTo>
                    <a:pt x="380" y="706"/>
                  </a:lnTo>
                  <a:lnTo>
                    <a:pt x="383" y="705"/>
                  </a:lnTo>
                  <a:lnTo>
                    <a:pt x="387" y="698"/>
                  </a:lnTo>
                  <a:lnTo>
                    <a:pt x="391" y="691"/>
                  </a:lnTo>
                  <a:lnTo>
                    <a:pt x="391" y="687"/>
                  </a:lnTo>
                  <a:lnTo>
                    <a:pt x="391" y="683"/>
                  </a:lnTo>
                  <a:lnTo>
                    <a:pt x="392" y="679"/>
                  </a:lnTo>
                  <a:lnTo>
                    <a:pt x="392" y="678"/>
                  </a:lnTo>
                  <a:lnTo>
                    <a:pt x="391" y="678"/>
                  </a:lnTo>
                  <a:lnTo>
                    <a:pt x="392" y="675"/>
                  </a:lnTo>
                  <a:lnTo>
                    <a:pt x="391" y="674"/>
                  </a:lnTo>
                  <a:lnTo>
                    <a:pt x="391" y="671"/>
                  </a:lnTo>
                  <a:lnTo>
                    <a:pt x="392" y="670"/>
                  </a:lnTo>
                  <a:lnTo>
                    <a:pt x="392" y="666"/>
                  </a:lnTo>
                  <a:lnTo>
                    <a:pt x="395" y="665"/>
                  </a:lnTo>
                  <a:lnTo>
                    <a:pt x="398" y="662"/>
                  </a:lnTo>
                  <a:lnTo>
                    <a:pt x="398" y="661"/>
                  </a:lnTo>
                  <a:lnTo>
                    <a:pt x="398" y="657"/>
                  </a:lnTo>
                  <a:lnTo>
                    <a:pt x="400" y="657"/>
                  </a:lnTo>
                  <a:lnTo>
                    <a:pt x="400" y="651"/>
                  </a:lnTo>
                  <a:lnTo>
                    <a:pt x="400" y="649"/>
                  </a:lnTo>
                  <a:lnTo>
                    <a:pt x="401" y="647"/>
                  </a:lnTo>
                  <a:lnTo>
                    <a:pt x="400" y="645"/>
                  </a:lnTo>
                  <a:lnTo>
                    <a:pt x="398" y="641"/>
                  </a:lnTo>
                  <a:lnTo>
                    <a:pt x="400" y="643"/>
                  </a:lnTo>
                  <a:lnTo>
                    <a:pt x="401" y="645"/>
                  </a:lnTo>
                  <a:lnTo>
                    <a:pt x="405" y="647"/>
                  </a:lnTo>
                  <a:lnTo>
                    <a:pt x="409" y="643"/>
                  </a:lnTo>
                  <a:lnTo>
                    <a:pt x="411" y="645"/>
                  </a:lnTo>
                  <a:lnTo>
                    <a:pt x="411" y="649"/>
                  </a:lnTo>
                  <a:lnTo>
                    <a:pt x="409" y="647"/>
                  </a:lnTo>
                  <a:lnTo>
                    <a:pt x="409" y="649"/>
                  </a:lnTo>
                  <a:lnTo>
                    <a:pt x="409" y="651"/>
                  </a:lnTo>
                  <a:lnTo>
                    <a:pt x="409" y="653"/>
                  </a:lnTo>
                  <a:lnTo>
                    <a:pt x="409" y="657"/>
                  </a:lnTo>
                  <a:lnTo>
                    <a:pt x="408" y="658"/>
                  </a:lnTo>
                  <a:lnTo>
                    <a:pt x="408" y="661"/>
                  </a:lnTo>
                  <a:lnTo>
                    <a:pt x="405" y="661"/>
                  </a:lnTo>
                  <a:lnTo>
                    <a:pt x="404" y="662"/>
                  </a:lnTo>
                  <a:lnTo>
                    <a:pt x="404" y="666"/>
                  </a:lnTo>
                  <a:lnTo>
                    <a:pt x="401" y="667"/>
                  </a:lnTo>
                  <a:lnTo>
                    <a:pt x="398" y="671"/>
                  </a:lnTo>
                  <a:lnTo>
                    <a:pt x="396" y="674"/>
                  </a:lnTo>
                  <a:lnTo>
                    <a:pt x="392" y="674"/>
                  </a:lnTo>
                  <a:lnTo>
                    <a:pt x="395" y="675"/>
                  </a:lnTo>
                  <a:lnTo>
                    <a:pt x="395" y="679"/>
                  </a:lnTo>
                  <a:lnTo>
                    <a:pt x="400" y="671"/>
                  </a:lnTo>
                  <a:lnTo>
                    <a:pt x="408" y="665"/>
                  </a:lnTo>
                  <a:lnTo>
                    <a:pt x="411" y="657"/>
                  </a:lnTo>
                  <a:lnTo>
                    <a:pt x="415" y="647"/>
                  </a:lnTo>
                  <a:lnTo>
                    <a:pt x="417" y="636"/>
                  </a:lnTo>
                  <a:lnTo>
                    <a:pt x="421" y="626"/>
                  </a:lnTo>
                  <a:lnTo>
                    <a:pt x="427" y="618"/>
                  </a:lnTo>
                  <a:lnTo>
                    <a:pt x="435" y="613"/>
                  </a:lnTo>
                  <a:lnTo>
                    <a:pt x="435" y="608"/>
                  </a:lnTo>
                  <a:lnTo>
                    <a:pt x="435" y="601"/>
                  </a:lnTo>
                  <a:lnTo>
                    <a:pt x="435" y="596"/>
                  </a:lnTo>
                  <a:lnTo>
                    <a:pt x="435" y="592"/>
                  </a:lnTo>
                  <a:lnTo>
                    <a:pt x="432" y="590"/>
                  </a:lnTo>
                  <a:lnTo>
                    <a:pt x="435" y="588"/>
                  </a:lnTo>
                  <a:lnTo>
                    <a:pt x="432" y="588"/>
                  </a:lnTo>
                  <a:lnTo>
                    <a:pt x="432" y="586"/>
                  </a:lnTo>
                  <a:lnTo>
                    <a:pt x="432" y="584"/>
                  </a:lnTo>
                  <a:lnTo>
                    <a:pt x="431" y="578"/>
                  </a:lnTo>
                  <a:lnTo>
                    <a:pt x="431" y="577"/>
                  </a:lnTo>
                  <a:lnTo>
                    <a:pt x="428" y="573"/>
                  </a:lnTo>
                  <a:lnTo>
                    <a:pt x="427" y="569"/>
                  </a:lnTo>
                  <a:lnTo>
                    <a:pt x="428" y="570"/>
                  </a:lnTo>
                  <a:lnTo>
                    <a:pt x="431" y="569"/>
                  </a:lnTo>
                  <a:lnTo>
                    <a:pt x="431" y="565"/>
                  </a:lnTo>
                  <a:lnTo>
                    <a:pt x="428" y="565"/>
                  </a:lnTo>
                  <a:lnTo>
                    <a:pt x="431" y="564"/>
                  </a:lnTo>
                  <a:lnTo>
                    <a:pt x="432" y="560"/>
                  </a:lnTo>
                  <a:lnTo>
                    <a:pt x="428" y="560"/>
                  </a:lnTo>
                  <a:lnTo>
                    <a:pt x="427" y="557"/>
                  </a:lnTo>
                  <a:lnTo>
                    <a:pt x="428" y="557"/>
                  </a:lnTo>
                  <a:lnTo>
                    <a:pt x="431" y="557"/>
                  </a:lnTo>
                  <a:lnTo>
                    <a:pt x="431" y="553"/>
                  </a:lnTo>
                  <a:lnTo>
                    <a:pt x="432" y="556"/>
                  </a:lnTo>
                  <a:lnTo>
                    <a:pt x="436" y="553"/>
                  </a:lnTo>
                  <a:lnTo>
                    <a:pt x="435" y="557"/>
                  </a:lnTo>
                  <a:lnTo>
                    <a:pt x="437" y="552"/>
                  </a:lnTo>
                  <a:lnTo>
                    <a:pt x="437" y="551"/>
                  </a:lnTo>
                  <a:lnTo>
                    <a:pt x="441" y="544"/>
                  </a:lnTo>
                  <a:lnTo>
                    <a:pt x="449" y="540"/>
                  </a:lnTo>
                  <a:lnTo>
                    <a:pt x="455" y="535"/>
                  </a:lnTo>
                  <a:lnTo>
                    <a:pt x="459" y="533"/>
                  </a:lnTo>
                  <a:lnTo>
                    <a:pt x="461" y="531"/>
                  </a:lnTo>
                  <a:lnTo>
                    <a:pt x="463" y="531"/>
                  </a:lnTo>
                  <a:lnTo>
                    <a:pt x="465" y="531"/>
                  </a:lnTo>
                  <a:lnTo>
                    <a:pt x="465" y="529"/>
                  </a:lnTo>
                  <a:lnTo>
                    <a:pt x="468" y="527"/>
                  </a:lnTo>
                  <a:lnTo>
                    <a:pt x="471" y="527"/>
                  </a:lnTo>
                  <a:lnTo>
                    <a:pt x="472" y="529"/>
                  </a:lnTo>
                  <a:lnTo>
                    <a:pt x="475" y="529"/>
                  </a:lnTo>
                  <a:lnTo>
                    <a:pt x="476" y="525"/>
                  </a:lnTo>
                  <a:lnTo>
                    <a:pt x="476" y="524"/>
                  </a:lnTo>
                  <a:lnTo>
                    <a:pt x="479" y="524"/>
                  </a:lnTo>
                  <a:lnTo>
                    <a:pt x="481" y="521"/>
                  </a:lnTo>
                  <a:lnTo>
                    <a:pt x="484" y="520"/>
                  </a:lnTo>
                  <a:lnTo>
                    <a:pt x="489" y="517"/>
                  </a:lnTo>
                  <a:lnTo>
                    <a:pt x="485" y="517"/>
                  </a:lnTo>
                  <a:lnTo>
                    <a:pt x="485" y="516"/>
                  </a:lnTo>
                  <a:lnTo>
                    <a:pt x="488" y="513"/>
                  </a:lnTo>
                  <a:lnTo>
                    <a:pt x="489" y="512"/>
                  </a:lnTo>
                  <a:lnTo>
                    <a:pt x="493" y="513"/>
                  </a:lnTo>
                  <a:lnTo>
                    <a:pt x="496" y="512"/>
                  </a:lnTo>
                  <a:lnTo>
                    <a:pt x="498" y="512"/>
                  </a:lnTo>
                  <a:lnTo>
                    <a:pt x="502" y="513"/>
                  </a:lnTo>
                  <a:lnTo>
                    <a:pt x="506" y="513"/>
                  </a:lnTo>
                  <a:lnTo>
                    <a:pt x="509" y="512"/>
                  </a:lnTo>
                  <a:lnTo>
                    <a:pt x="509" y="509"/>
                  </a:lnTo>
                  <a:lnTo>
                    <a:pt x="509" y="508"/>
                  </a:lnTo>
                  <a:lnTo>
                    <a:pt x="510" y="508"/>
                  </a:lnTo>
                  <a:lnTo>
                    <a:pt x="510" y="509"/>
                  </a:lnTo>
                  <a:lnTo>
                    <a:pt x="510" y="512"/>
                  </a:lnTo>
                  <a:lnTo>
                    <a:pt x="514" y="513"/>
                  </a:lnTo>
                  <a:lnTo>
                    <a:pt x="516" y="512"/>
                  </a:lnTo>
                  <a:lnTo>
                    <a:pt x="522" y="512"/>
                  </a:lnTo>
                  <a:lnTo>
                    <a:pt x="525" y="512"/>
                  </a:lnTo>
                  <a:lnTo>
                    <a:pt x="528" y="513"/>
                  </a:lnTo>
                  <a:lnTo>
                    <a:pt x="528" y="512"/>
                  </a:lnTo>
                  <a:lnTo>
                    <a:pt x="528" y="509"/>
                  </a:lnTo>
                  <a:lnTo>
                    <a:pt x="528" y="507"/>
                  </a:lnTo>
                  <a:lnTo>
                    <a:pt x="532" y="500"/>
                  </a:lnTo>
                  <a:lnTo>
                    <a:pt x="537" y="499"/>
                  </a:lnTo>
                  <a:lnTo>
                    <a:pt x="541" y="495"/>
                  </a:lnTo>
                  <a:lnTo>
                    <a:pt x="541" y="493"/>
                  </a:lnTo>
                  <a:lnTo>
                    <a:pt x="541" y="490"/>
                  </a:lnTo>
                  <a:lnTo>
                    <a:pt x="541" y="483"/>
                  </a:lnTo>
                  <a:lnTo>
                    <a:pt x="542" y="480"/>
                  </a:lnTo>
                  <a:lnTo>
                    <a:pt x="542" y="476"/>
                  </a:lnTo>
                  <a:lnTo>
                    <a:pt x="545" y="474"/>
                  </a:lnTo>
                  <a:lnTo>
                    <a:pt x="549" y="470"/>
                  </a:lnTo>
                  <a:lnTo>
                    <a:pt x="550" y="466"/>
                  </a:lnTo>
                  <a:lnTo>
                    <a:pt x="549" y="464"/>
                  </a:lnTo>
                  <a:lnTo>
                    <a:pt x="553" y="463"/>
                  </a:lnTo>
                  <a:lnTo>
                    <a:pt x="553" y="459"/>
                  </a:lnTo>
                  <a:lnTo>
                    <a:pt x="553" y="455"/>
                  </a:lnTo>
                  <a:lnTo>
                    <a:pt x="556" y="452"/>
                  </a:lnTo>
                  <a:lnTo>
                    <a:pt x="558" y="451"/>
                  </a:lnTo>
                  <a:lnTo>
                    <a:pt x="558" y="447"/>
                  </a:lnTo>
                  <a:lnTo>
                    <a:pt x="558" y="439"/>
                  </a:lnTo>
                  <a:lnTo>
                    <a:pt x="556" y="432"/>
                  </a:lnTo>
                  <a:lnTo>
                    <a:pt x="560" y="423"/>
                  </a:lnTo>
                  <a:lnTo>
                    <a:pt x="564" y="419"/>
                  </a:lnTo>
                  <a:lnTo>
                    <a:pt x="564" y="417"/>
                  </a:lnTo>
                  <a:lnTo>
                    <a:pt x="564" y="413"/>
                  </a:lnTo>
                  <a:lnTo>
                    <a:pt x="564" y="406"/>
                  </a:lnTo>
                  <a:lnTo>
                    <a:pt x="564" y="398"/>
                  </a:lnTo>
                  <a:lnTo>
                    <a:pt x="566" y="390"/>
                  </a:lnTo>
                  <a:lnTo>
                    <a:pt x="567" y="385"/>
                  </a:lnTo>
                  <a:lnTo>
                    <a:pt x="566" y="375"/>
                  </a:lnTo>
                  <a:lnTo>
                    <a:pt x="564" y="367"/>
                  </a:lnTo>
                  <a:lnTo>
                    <a:pt x="564" y="358"/>
                  </a:lnTo>
                  <a:lnTo>
                    <a:pt x="564" y="351"/>
                  </a:lnTo>
                  <a:lnTo>
                    <a:pt x="564" y="349"/>
                  </a:lnTo>
                  <a:lnTo>
                    <a:pt x="562" y="345"/>
                  </a:lnTo>
                  <a:lnTo>
                    <a:pt x="564" y="346"/>
                  </a:lnTo>
                  <a:lnTo>
                    <a:pt x="562" y="341"/>
                  </a:lnTo>
                  <a:lnTo>
                    <a:pt x="562" y="338"/>
                  </a:lnTo>
                  <a:lnTo>
                    <a:pt x="564" y="338"/>
                  </a:lnTo>
                  <a:lnTo>
                    <a:pt x="564" y="337"/>
                  </a:lnTo>
                  <a:lnTo>
                    <a:pt x="564" y="336"/>
                  </a:lnTo>
                  <a:lnTo>
                    <a:pt x="566" y="332"/>
                  </a:lnTo>
                  <a:lnTo>
                    <a:pt x="566" y="329"/>
                  </a:lnTo>
                  <a:lnTo>
                    <a:pt x="565" y="329"/>
                  </a:lnTo>
                  <a:lnTo>
                    <a:pt x="566" y="328"/>
                  </a:lnTo>
                  <a:lnTo>
                    <a:pt x="567" y="324"/>
                  </a:lnTo>
                  <a:lnTo>
                    <a:pt x="569" y="328"/>
                  </a:lnTo>
                  <a:lnTo>
                    <a:pt x="569" y="329"/>
                  </a:lnTo>
                  <a:lnTo>
                    <a:pt x="569" y="332"/>
                  </a:lnTo>
                  <a:lnTo>
                    <a:pt x="573" y="332"/>
                  </a:lnTo>
                  <a:lnTo>
                    <a:pt x="575" y="329"/>
                  </a:lnTo>
                  <a:lnTo>
                    <a:pt x="581" y="320"/>
                  </a:lnTo>
                  <a:lnTo>
                    <a:pt x="586" y="305"/>
                  </a:lnTo>
                  <a:lnTo>
                    <a:pt x="585" y="305"/>
                  </a:lnTo>
                  <a:lnTo>
                    <a:pt x="586" y="301"/>
                  </a:lnTo>
                  <a:lnTo>
                    <a:pt x="586" y="302"/>
                  </a:lnTo>
                  <a:lnTo>
                    <a:pt x="589" y="301"/>
                  </a:lnTo>
                  <a:lnTo>
                    <a:pt x="590" y="298"/>
                  </a:lnTo>
                  <a:lnTo>
                    <a:pt x="590" y="297"/>
                  </a:lnTo>
                  <a:lnTo>
                    <a:pt x="593" y="294"/>
                  </a:lnTo>
                  <a:lnTo>
                    <a:pt x="590" y="292"/>
                  </a:lnTo>
                  <a:lnTo>
                    <a:pt x="593" y="292"/>
                  </a:lnTo>
                  <a:lnTo>
                    <a:pt x="593" y="293"/>
                  </a:lnTo>
                  <a:lnTo>
                    <a:pt x="595" y="289"/>
                  </a:lnTo>
                  <a:lnTo>
                    <a:pt x="602" y="285"/>
                  </a:lnTo>
                  <a:lnTo>
                    <a:pt x="607" y="280"/>
                  </a:lnTo>
                  <a:lnTo>
                    <a:pt x="611" y="272"/>
                  </a:lnTo>
                  <a:lnTo>
                    <a:pt x="615" y="267"/>
                  </a:lnTo>
                  <a:lnTo>
                    <a:pt x="619" y="263"/>
                  </a:lnTo>
                  <a:lnTo>
                    <a:pt x="623" y="252"/>
                  </a:lnTo>
                  <a:lnTo>
                    <a:pt x="623" y="248"/>
                  </a:lnTo>
                  <a:lnTo>
                    <a:pt x="625" y="241"/>
                  </a:lnTo>
                  <a:lnTo>
                    <a:pt x="625" y="237"/>
                  </a:lnTo>
                  <a:lnTo>
                    <a:pt x="625" y="235"/>
                  </a:lnTo>
                  <a:lnTo>
                    <a:pt x="623" y="232"/>
                  </a:lnTo>
                  <a:lnTo>
                    <a:pt x="625" y="231"/>
                  </a:lnTo>
                  <a:lnTo>
                    <a:pt x="625" y="228"/>
                  </a:lnTo>
                  <a:lnTo>
                    <a:pt x="625" y="223"/>
                  </a:lnTo>
                  <a:lnTo>
                    <a:pt x="625" y="219"/>
                  </a:lnTo>
                  <a:lnTo>
                    <a:pt x="621" y="211"/>
                  </a:lnTo>
                  <a:lnTo>
                    <a:pt x="621" y="211"/>
                  </a:lnTo>
                  <a:lnTo>
                    <a:pt x="621" y="211"/>
                  </a:lnTo>
                  <a:lnTo>
                    <a:pt x="621" y="211"/>
                  </a:lnTo>
                  <a:lnTo>
                    <a:pt x="621" y="211"/>
                  </a:lnTo>
                  <a:lnTo>
                    <a:pt x="621" y="211"/>
                  </a:lnTo>
                  <a:lnTo>
                    <a:pt x="621" y="21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04" name="Freeform 29"/>
            <p:cNvSpPr>
              <a:spLocks noEditPoints="1"/>
            </p:cNvSpPr>
            <p:nvPr/>
          </p:nvSpPr>
          <p:spPr bwMode="auto">
            <a:xfrm>
              <a:off x="2378075" y="4375150"/>
              <a:ext cx="377825" cy="1084263"/>
            </a:xfrm>
            <a:custGeom>
              <a:avLst/>
              <a:gdLst>
                <a:gd name="T0" fmla="*/ 135 w 179"/>
                <a:gd name="T1" fmla="*/ 489 h 515"/>
                <a:gd name="T2" fmla="*/ 52 w 179"/>
                <a:gd name="T3" fmla="*/ 372 h 515"/>
                <a:gd name="T4" fmla="*/ 105 w 179"/>
                <a:gd name="T5" fmla="*/ 488 h 515"/>
                <a:gd name="T6" fmla="*/ 114 w 179"/>
                <a:gd name="T7" fmla="*/ 495 h 515"/>
                <a:gd name="T8" fmla="*/ 60 w 179"/>
                <a:gd name="T9" fmla="*/ 422 h 515"/>
                <a:gd name="T10" fmla="*/ 60 w 179"/>
                <a:gd name="T11" fmla="*/ 432 h 515"/>
                <a:gd name="T12" fmla="*/ 65 w 179"/>
                <a:gd name="T13" fmla="*/ 438 h 515"/>
                <a:gd name="T14" fmla="*/ 63 w 179"/>
                <a:gd name="T15" fmla="*/ 426 h 515"/>
                <a:gd name="T16" fmla="*/ 152 w 179"/>
                <a:gd name="T17" fmla="*/ 511 h 515"/>
                <a:gd name="T18" fmla="*/ 174 w 179"/>
                <a:gd name="T19" fmla="*/ 515 h 515"/>
                <a:gd name="T20" fmla="*/ 178 w 179"/>
                <a:gd name="T21" fmla="*/ 508 h 515"/>
                <a:gd name="T22" fmla="*/ 145 w 179"/>
                <a:gd name="T23" fmla="*/ 476 h 515"/>
                <a:gd name="T24" fmla="*/ 132 w 179"/>
                <a:gd name="T25" fmla="*/ 481 h 515"/>
                <a:gd name="T26" fmla="*/ 144 w 179"/>
                <a:gd name="T27" fmla="*/ 496 h 515"/>
                <a:gd name="T28" fmla="*/ 145 w 179"/>
                <a:gd name="T29" fmla="*/ 498 h 515"/>
                <a:gd name="T30" fmla="*/ 138 w 179"/>
                <a:gd name="T31" fmla="*/ 505 h 515"/>
                <a:gd name="T32" fmla="*/ 118 w 179"/>
                <a:gd name="T33" fmla="*/ 468 h 515"/>
                <a:gd name="T34" fmla="*/ 91 w 179"/>
                <a:gd name="T35" fmla="*/ 452 h 515"/>
                <a:gd name="T36" fmla="*/ 78 w 179"/>
                <a:gd name="T37" fmla="*/ 433 h 515"/>
                <a:gd name="T38" fmla="*/ 81 w 179"/>
                <a:gd name="T39" fmla="*/ 407 h 515"/>
                <a:gd name="T40" fmla="*/ 76 w 179"/>
                <a:gd name="T41" fmla="*/ 382 h 515"/>
                <a:gd name="T42" fmla="*/ 68 w 179"/>
                <a:gd name="T43" fmla="*/ 366 h 515"/>
                <a:gd name="T44" fmla="*/ 55 w 179"/>
                <a:gd name="T45" fmla="*/ 342 h 515"/>
                <a:gd name="T46" fmla="*/ 46 w 179"/>
                <a:gd name="T47" fmla="*/ 309 h 515"/>
                <a:gd name="T48" fmla="*/ 45 w 179"/>
                <a:gd name="T49" fmla="*/ 280 h 515"/>
                <a:gd name="T50" fmla="*/ 42 w 179"/>
                <a:gd name="T51" fmla="*/ 243 h 515"/>
                <a:gd name="T52" fmla="*/ 39 w 179"/>
                <a:gd name="T53" fmla="*/ 211 h 515"/>
                <a:gd name="T54" fmla="*/ 29 w 179"/>
                <a:gd name="T55" fmla="*/ 180 h 515"/>
                <a:gd name="T56" fmla="*/ 36 w 179"/>
                <a:gd name="T57" fmla="*/ 132 h 515"/>
                <a:gd name="T58" fmla="*/ 35 w 179"/>
                <a:gd name="T59" fmla="*/ 102 h 515"/>
                <a:gd name="T60" fmla="*/ 36 w 179"/>
                <a:gd name="T61" fmla="*/ 66 h 515"/>
                <a:gd name="T62" fmla="*/ 5 w 179"/>
                <a:gd name="T63" fmla="*/ 12 h 515"/>
                <a:gd name="T64" fmla="*/ 9 w 179"/>
                <a:gd name="T65" fmla="*/ 75 h 515"/>
                <a:gd name="T66" fmla="*/ 12 w 179"/>
                <a:gd name="T67" fmla="*/ 122 h 515"/>
                <a:gd name="T68" fmla="*/ 13 w 179"/>
                <a:gd name="T69" fmla="*/ 172 h 515"/>
                <a:gd name="T70" fmla="*/ 22 w 179"/>
                <a:gd name="T71" fmla="*/ 221 h 515"/>
                <a:gd name="T72" fmla="*/ 17 w 179"/>
                <a:gd name="T73" fmla="*/ 266 h 515"/>
                <a:gd name="T74" fmla="*/ 27 w 179"/>
                <a:gd name="T75" fmla="*/ 300 h 515"/>
                <a:gd name="T76" fmla="*/ 39 w 179"/>
                <a:gd name="T77" fmla="*/ 330 h 515"/>
                <a:gd name="T78" fmla="*/ 50 w 179"/>
                <a:gd name="T79" fmla="*/ 347 h 515"/>
                <a:gd name="T80" fmla="*/ 50 w 179"/>
                <a:gd name="T81" fmla="*/ 363 h 515"/>
                <a:gd name="T82" fmla="*/ 55 w 179"/>
                <a:gd name="T83" fmla="*/ 382 h 515"/>
                <a:gd name="T84" fmla="*/ 49 w 179"/>
                <a:gd name="T85" fmla="*/ 386 h 515"/>
                <a:gd name="T86" fmla="*/ 39 w 179"/>
                <a:gd name="T87" fmla="*/ 396 h 515"/>
                <a:gd name="T88" fmla="*/ 58 w 179"/>
                <a:gd name="T89" fmla="*/ 405 h 515"/>
                <a:gd name="T90" fmla="*/ 63 w 179"/>
                <a:gd name="T91" fmla="*/ 413 h 515"/>
                <a:gd name="T92" fmla="*/ 58 w 179"/>
                <a:gd name="T93" fmla="*/ 416 h 515"/>
                <a:gd name="T94" fmla="*/ 68 w 179"/>
                <a:gd name="T95" fmla="*/ 425 h 515"/>
                <a:gd name="T96" fmla="*/ 71 w 179"/>
                <a:gd name="T97" fmla="*/ 438 h 515"/>
                <a:gd name="T98" fmla="*/ 79 w 179"/>
                <a:gd name="T99" fmla="*/ 450 h 515"/>
                <a:gd name="T100" fmla="*/ 92 w 179"/>
                <a:gd name="T101" fmla="*/ 465 h 515"/>
                <a:gd name="T102" fmla="*/ 103 w 179"/>
                <a:gd name="T103" fmla="*/ 481 h 515"/>
                <a:gd name="T104" fmla="*/ 93 w 179"/>
                <a:gd name="T105" fmla="*/ 481 h 515"/>
                <a:gd name="T106" fmla="*/ 112 w 179"/>
                <a:gd name="T107" fmla="*/ 483 h 515"/>
                <a:gd name="T108" fmla="*/ 121 w 179"/>
                <a:gd name="T109" fmla="*/ 483 h 515"/>
                <a:gd name="T110" fmla="*/ 128 w 179"/>
                <a:gd name="T111" fmla="*/ 483 h 515"/>
                <a:gd name="T112" fmla="*/ 132 w 179"/>
                <a:gd name="T113" fmla="*/ 499 h 515"/>
                <a:gd name="T114" fmla="*/ 40 w 179"/>
                <a:gd name="T115" fmla="*/ 353 h 515"/>
                <a:gd name="T116" fmla="*/ 33 w 179"/>
                <a:gd name="T117" fmla="*/ 333 h 515"/>
                <a:gd name="T118" fmla="*/ 43 w 179"/>
                <a:gd name="T119" fmla="*/ 370 h 515"/>
                <a:gd name="T120" fmla="*/ 126 w 179"/>
                <a:gd name="T121" fmla="*/ 496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9" h="515">
                  <a:moveTo>
                    <a:pt x="131" y="501"/>
                  </a:moveTo>
                  <a:cubicBezTo>
                    <a:pt x="129" y="501"/>
                    <a:pt x="129" y="501"/>
                    <a:pt x="129" y="501"/>
                  </a:cubicBezTo>
                  <a:cubicBezTo>
                    <a:pt x="129" y="502"/>
                    <a:pt x="129" y="502"/>
                    <a:pt x="129" y="502"/>
                  </a:cubicBezTo>
                  <a:cubicBezTo>
                    <a:pt x="131" y="502"/>
                    <a:pt x="131" y="502"/>
                    <a:pt x="131" y="502"/>
                  </a:cubicBezTo>
                  <a:cubicBezTo>
                    <a:pt x="132" y="502"/>
                    <a:pt x="132" y="502"/>
                    <a:pt x="132" y="502"/>
                  </a:cubicBezTo>
                  <a:cubicBezTo>
                    <a:pt x="134" y="502"/>
                    <a:pt x="134" y="502"/>
                    <a:pt x="134" y="502"/>
                  </a:cubicBezTo>
                  <a:cubicBezTo>
                    <a:pt x="134" y="501"/>
                    <a:pt x="134" y="501"/>
                    <a:pt x="134" y="501"/>
                  </a:cubicBezTo>
                  <a:cubicBezTo>
                    <a:pt x="132" y="501"/>
                    <a:pt x="132" y="501"/>
                    <a:pt x="132" y="501"/>
                  </a:cubicBezTo>
                  <a:lnTo>
                    <a:pt x="131" y="501"/>
                  </a:lnTo>
                  <a:close/>
                  <a:moveTo>
                    <a:pt x="138" y="495"/>
                  </a:moveTo>
                  <a:cubicBezTo>
                    <a:pt x="139" y="493"/>
                    <a:pt x="139" y="493"/>
                    <a:pt x="139" y="493"/>
                  </a:cubicBezTo>
                  <a:cubicBezTo>
                    <a:pt x="138" y="492"/>
                    <a:pt x="138" y="492"/>
                    <a:pt x="138" y="492"/>
                  </a:cubicBezTo>
                  <a:cubicBezTo>
                    <a:pt x="136" y="489"/>
                    <a:pt x="136" y="489"/>
                    <a:pt x="136" y="489"/>
                  </a:cubicBezTo>
                  <a:cubicBezTo>
                    <a:pt x="135" y="489"/>
                    <a:pt x="135" y="489"/>
                    <a:pt x="135" y="489"/>
                  </a:cubicBezTo>
                  <a:cubicBezTo>
                    <a:pt x="134" y="491"/>
                    <a:pt x="134" y="491"/>
                    <a:pt x="134" y="491"/>
                  </a:cubicBezTo>
                  <a:cubicBezTo>
                    <a:pt x="135" y="492"/>
                    <a:pt x="135" y="492"/>
                    <a:pt x="135" y="492"/>
                  </a:cubicBezTo>
                  <a:cubicBezTo>
                    <a:pt x="134" y="492"/>
                    <a:pt x="134" y="492"/>
                    <a:pt x="134" y="492"/>
                  </a:cubicBezTo>
                  <a:cubicBezTo>
                    <a:pt x="135" y="496"/>
                    <a:pt x="135" y="496"/>
                    <a:pt x="135" y="496"/>
                  </a:cubicBezTo>
                  <a:cubicBezTo>
                    <a:pt x="136" y="498"/>
                    <a:pt x="136" y="498"/>
                    <a:pt x="136" y="498"/>
                  </a:cubicBezTo>
                  <a:cubicBezTo>
                    <a:pt x="139" y="498"/>
                    <a:pt x="139" y="498"/>
                    <a:pt x="139" y="498"/>
                  </a:cubicBezTo>
                  <a:cubicBezTo>
                    <a:pt x="136" y="493"/>
                    <a:pt x="136" y="493"/>
                    <a:pt x="136" y="493"/>
                  </a:cubicBezTo>
                  <a:lnTo>
                    <a:pt x="138" y="495"/>
                  </a:lnTo>
                  <a:close/>
                  <a:moveTo>
                    <a:pt x="56" y="367"/>
                  </a:moveTo>
                  <a:cubicBezTo>
                    <a:pt x="55" y="367"/>
                    <a:pt x="55" y="367"/>
                    <a:pt x="55" y="367"/>
                  </a:cubicBezTo>
                  <a:cubicBezTo>
                    <a:pt x="53" y="367"/>
                    <a:pt x="53" y="367"/>
                    <a:pt x="53" y="367"/>
                  </a:cubicBezTo>
                  <a:cubicBezTo>
                    <a:pt x="53" y="369"/>
                    <a:pt x="53" y="369"/>
                    <a:pt x="53" y="369"/>
                  </a:cubicBezTo>
                  <a:cubicBezTo>
                    <a:pt x="52" y="370"/>
                    <a:pt x="52" y="370"/>
                    <a:pt x="52" y="370"/>
                  </a:cubicBezTo>
                  <a:cubicBezTo>
                    <a:pt x="52" y="372"/>
                    <a:pt x="52" y="372"/>
                    <a:pt x="52" y="372"/>
                  </a:cubicBezTo>
                  <a:cubicBezTo>
                    <a:pt x="53" y="373"/>
                    <a:pt x="53" y="373"/>
                    <a:pt x="53" y="373"/>
                  </a:cubicBezTo>
                  <a:cubicBezTo>
                    <a:pt x="55" y="375"/>
                    <a:pt x="55" y="375"/>
                    <a:pt x="55" y="375"/>
                  </a:cubicBezTo>
                  <a:cubicBezTo>
                    <a:pt x="56" y="373"/>
                    <a:pt x="56" y="373"/>
                    <a:pt x="56" y="373"/>
                  </a:cubicBezTo>
                  <a:cubicBezTo>
                    <a:pt x="58" y="372"/>
                    <a:pt x="58" y="372"/>
                    <a:pt x="58" y="372"/>
                  </a:cubicBezTo>
                  <a:cubicBezTo>
                    <a:pt x="58" y="370"/>
                    <a:pt x="58" y="370"/>
                    <a:pt x="58" y="370"/>
                  </a:cubicBezTo>
                  <a:cubicBezTo>
                    <a:pt x="59" y="369"/>
                    <a:pt x="59" y="369"/>
                    <a:pt x="59" y="369"/>
                  </a:cubicBezTo>
                  <a:cubicBezTo>
                    <a:pt x="58" y="369"/>
                    <a:pt x="58" y="369"/>
                    <a:pt x="58" y="369"/>
                  </a:cubicBezTo>
                  <a:lnTo>
                    <a:pt x="56" y="367"/>
                  </a:lnTo>
                  <a:close/>
                  <a:moveTo>
                    <a:pt x="111" y="489"/>
                  </a:moveTo>
                  <a:cubicBezTo>
                    <a:pt x="109" y="488"/>
                    <a:pt x="109" y="488"/>
                    <a:pt x="109" y="488"/>
                  </a:cubicBezTo>
                  <a:cubicBezTo>
                    <a:pt x="108" y="486"/>
                    <a:pt x="108" y="486"/>
                    <a:pt x="108" y="486"/>
                  </a:cubicBezTo>
                  <a:cubicBezTo>
                    <a:pt x="106" y="486"/>
                    <a:pt x="106" y="486"/>
                    <a:pt x="106" y="486"/>
                  </a:cubicBezTo>
                  <a:cubicBezTo>
                    <a:pt x="108" y="488"/>
                    <a:pt x="108" y="488"/>
                    <a:pt x="108" y="488"/>
                  </a:cubicBezTo>
                  <a:cubicBezTo>
                    <a:pt x="105" y="488"/>
                    <a:pt x="105" y="488"/>
                    <a:pt x="105" y="488"/>
                  </a:cubicBezTo>
                  <a:cubicBezTo>
                    <a:pt x="109" y="491"/>
                    <a:pt x="109" y="491"/>
                    <a:pt x="109" y="491"/>
                  </a:cubicBezTo>
                  <a:cubicBezTo>
                    <a:pt x="106" y="489"/>
                    <a:pt x="106" y="489"/>
                    <a:pt x="106" y="489"/>
                  </a:cubicBezTo>
                  <a:cubicBezTo>
                    <a:pt x="105" y="489"/>
                    <a:pt x="105" y="489"/>
                    <a:pt x="105" y="489"/>
                  </a:cubicBezTo>
                  <a:cubicBezTo>
                    <a:pt x="103" y="491"/>
                    <a:pt x="103" y="491"/>
                    <a:pt x="103" y="491"/>
                  </a:cubicBezTo>
                  <a:cubicBezTo>
                    <a:pt x="105" y="491"/>
                    <a:pt x="105" y="491"/>
                    <a:pt x="105" y="491"/>
                  </a:cubicBezTo>
                  <a:cubicBezTo>
                    <a:pt x="108" y="491"/>
                    <a:pt x="108" y="491"/>
                    <a:pt x="108" y="491"/>
                  </a:cubicBezTo>
                  <a:cubicBezTo>
                    <a:pt x="109" y="493"/>
                    <a:pt x="109" y="493"/>
                    <a:pt x="109" y="493"/>
                  </a:cubicBezTo>
                  <a:cubicBezTo>
                    <a:pt x="111" y="495"/>
                    <a:pt x="111" y="495"/>
                    <a:pt x="111" y="495"/>
                  </a:cubicBezTo>
                  <a:cubicBezTo>
                    <a:pt x="111" y="493"/>
                    <a:pt x="111" y="493"/>
                    <a:pt x="111" y="493"/>
                  </a:cubicBezTo>
                  <a:cubicBezTo>
                    <a:pt x="114" y="492"/>
                    <a:pt x="114" y="492"/>
                    <a:pt x="114" y="492"/>
                  </a:cubicBezTo>
                  <a:cubicBezTo>
                    <a:pt x="115" y="492"/>
                    <a:pt x="115" y="492"/>
                    <a:pt x="115" y="492"/>
                  </a:cubicBezTo>
                  <a:cubicBezTo>
                    <a:pt x="114" y="493"/>
                    <a:pt x="114" y="493"/>
                    <a:pt x="114" y="493"/>
                  </a:cubicBezTo>
                  <a:cubicBezTo>
                    <a:pt x="115" y="495"/>
                    <a:pt x="115" y="495"/>
                    <a:pt x="115" y="495"/>
                  </a:cubicBezTo>
                  <a:cubicBezTo>
                    <a:pt x="114" y="495"/>
                    <a:pt x="114" y="495"/>
                    <a:pt x="114" y="495"/>
                  </a:cubicBezTo>
                  <a:cubicBezTo>
                    <a:pt x="115" y="496"/>
                    <a:pt x="115" y="496"/>
                    <a:pt x="115" y="496"/>
                  </a:cubicBezTo>
                  <a:cubicBezTo>
                    <a:pt x="119" y="495"/>
                    <a:pt x="119" y="495"/>
                    <a:pt x="119" y="495"/>
                  </a:cubicBezTo>
                  <a:cubicBezTo>
                    <a:pt x="118" y="493"/>
                    <a:pt x="118" y="493"/>
                    <a:pt x="118" y="493"/>
                  </a:cubicBezTo>
                  <a:cubicBezTo>
                    <a:pt x="119" y="492"/>
                    <a:pt x="119" y="492"/>
                    <a:pt x="119" y="492"/>
                  </a:cubicBezTo>
                  <a:cubicBezTo>
                    <a:pt x="118" y="491"/>
                    <a:pt x="118" y="491"/>
                    <a:pt x="118" y="491"/>
                  </a:cubicBezTo>
                  <a:cubicBezTo>
                    <a:pt x="116" y="491"/>
                    <a:pt x="116" y="491"/>
                    <a:pt x="116" y="491"/>
                  </a:cubicBezTo>
                  <a:cubicBezTo>
                    <a:pt x="115" y="489"/>
                    <a:pt x="115" y="489"/>
                    <a:pt x="115" y="489"/>
                  </a:cubicBezTo>
                  <a:cubicBezTo>
                    <a:pt x="114" y="489"/>
                    <a:pt x="114" y="489"/>
                    <a:pt x="114" y="489"/>
                  </a:cubicBezTo>
                  <a:cubicBezTo>
                    <a:pt x="112" y="488"/>
                    <a:pt x="112" y="488"/>
                    <a:pt x="112" y="488"/>
                  </a:cubicBezTo>
                  <a:cubicBezTo>
                    <a:pt x="111" y="488"/>
                    <a:pt x="111" y="488"/>
                    <a:pt x="111" y="488"/>
                  </a:cubicBezTo>
                  <a:lnTo>
                    <a:pt x="111" y="489"/>
                  </a:lnTo>
                  <a:close/>
                  <a:moveTo>
                    <a:pt x="62" y="425"/>
                  </a:moveTo>
                  <a:cubicBezTo>
                    <a:pt x="62" y="423"/>
                    <a:pt x="62" y="423"/>
                    <a:pt x="62" y="423"/>
                  </a:cubicBezTo>
                  <a:cubicBezTo>
                    <a:pt x="60" y="422"/>
                    <a:pt x="60" y="422"/>
                    <a:pt x="60" y="422"/>
                  </a:cubicBezTo>
                  <a:cubicBezTo>
                    <a:pt x="58" y="418"/>
                    <a:pt x="58" y="418"/>
                    <a:pt x="58" y="418"/>
                  </a:cubicBezTo>
                  <a:cubicBezTo>
                    <a:pt x="58" y="419"/>
                    <a:pt x="58" y="419"/>
                    <a:pt x="58" y="419"/>
                  </a:cubicBezTo>
                  <a:cubicBezTo>
                    <a:pt x="56" y="418"/>
                    <a:pt x="56" y="418"/>
                    <a:pt x="56" y="418"/>
                  </a:cubicBezTo>
                  <a:cubicBezTo>
                    <a:pt x="52" y="418"/>
                    <a:pt x="52" y="418"/>
                    <a:pt x="52" y="418"/>
                  </a:cubicBezTo>
                  <a:cubicBezTo>
                    <a:pt x="56" y="422"/>
                    <a:pt x="56" y="422"/>
                    <a:pt x="56" y="422"/>
                  </a:cubicBezTo>
                  <a:cubicBezTo>
                    <a:pt x="58" y="423"/>
                    <a:pt x="58" y="423"/>
                    <a:pt x="58" y="423"/>
                  </a:cubicBezTo>
                  <a:cubicBezTo>
                    <a:pt x="59" y="425"/>
                    <a:pt x="59" y="425"/>
                    <a:pt x="59" y="425"/>
                  </a:cubicBezTo>
                  <a:cubicBezTo>
                    <a:pt x="59" y="426"/>
                    <a:pt x="59" y="426"/>
                    <a:pt x="59" y="426"/>
                  </a:cubicBezTo>
                  <a:cubicBezTo>
                    <a:pt x="60" y="426"/>
                    <a:pt x="60" y="426"/>
                    <a:pt x="60" y="426"/>
                  </a:cubicBezTo>
                  <a:cubicBezTo>
                    <a:pt x="59" y="428"/>
                    <a:pt x="59" y="428"/>
                    <a:pt x="59" y="428"/>
                  </a:cubicBezTo>
                  <a:cubicBezTo>
                    <a:pt x="60" y="428"/>
                    <a:pt x="60" y="428"/>
                    <a:pt x="60" y="428"/>
                  </a:cubicBezTo>
                  <a:cubicBezTo>
                    <a:pt x="62" y="430"/>
                    <a:pt x="62" y="430"/>
                    <a:pt x="62" y="430"/>
                  </a:cubicBezTo>
                  <a:cubicBezTo>
                    <a:pt x="62" y="433"/>
                    <a:pt x="62" y="433"/>
                    <a:pt x="62" y="433"/>
                  </a:cubicBezTo>
                  <a:cubicBezTo>
                    <a:pt x="60" y="432"/>
                    <a:pt x="60" y="432"/>
                    <a:pt x="60" y="432"/>
                  </a:cubicBezTo>
                  <a:cubicBezTo>
                    <a:pt x="60" y="433"/>
                    <a:pt x="60" y="433"/>
                    <a:pt x="60" y="433"/>
                  </a:cubicBezTo>
                  <a:cubicBezTo>
                    <a:pt x="58" y="433"/>
                    <a:pt x="58" y="433"/>
                    <a:pt x="58" y="433"/>
                  </a:cubicBezTo>
                  <a:cubicBezTo>
                    <a:pt x="56" y="432"/>
                    <a:pt x="56" y="432"/>
                    <a:pt x="56" y="432"/>
                  </a:cubicBezTo>
                  <a:cubicBezTo>
                    <a:pt x="58" y="435"/>
                    <a:pt x="58" y="435"/>
                    <a:pt x="58" y="435"/>
                  </a:cubicBezTo>
                  <a:cubicBezTo>
                    <a:pt x="60" y="436"/>
                    <a:pt x="60" y="436"/>
                    <a:pt x="60" y="436"/>
                  </a:cubicBezTo>
                  <a:cubicBezTo>
                    <a:pt x="62" y="439"/>
                    <a:pt x="62" y="439"/>
                    <a:pt x="62" y="439"/>
                  </a:cubicBezTo>
                  <a:cubicBezTo>
                    <a:pt x="65" y="440"/>
                    <a:pt x="65" y="440"/>
                    <a:pt x="65" y="440"/>
                  </a:cubicBezTo>
                  <a:cubicBezTo>
                    <a:pt x="63" y="439"/>
                    <a:pt x="63" y="439"/>
                    <a:pt x="63" y="439"/>
                  </a:cubicBezTo>
                  <a:cubicBezTo>
                    <a:pt x="63" y="438"/>
                    <a:pt x="63" y="438"/>
                    <a:pt x="63" y="438"/>
                  </a:cubicBezTo>
                  <a:cubicBezTo>
                    <a:pt x="63" y="435"/>
                    <a:pt x="63" y="435"/>
                    <a:pt x="63" y="435"/>
                  </a:cubicBezTo>
                  <a:cubicBezTo>
                    <a:pt x="65" y="435"/>
                    <a:pt x="65" y="435"/>
                    <a:pt x="65" y="435"/>
                  </a:cubicBezTo>
                  <a:cubicBezTo>
                    <a:pt x="65" y="436"/>
                    <a:pt x="65" y="436"/>
                    <a:pt x="65" y="436"/>
                  </a:cubicBezTo>
                  <a:cubicBezTo>
                    <a:pt x="66" y="438"/>
                    <a:pt x="66" y="438"/>
                    <a:pt x="66" y="438"/>
                  </a:cubicBezTo>
                  <a:cubicBezTo>
                    <a:pt x="65" y="438"/>
                    <a:pt x="65" y="438"/>
                    <a:pt x="65" y="438"/>
                  </a:cubicBezTo>
                  <a:cubicBezTo>
                    <a:pt x="66" y="439"/>
                    <a:pt x="66" y="439"/>
                    <a:pt x="66" y="439"/>
                  </a:cubicBezTo>
                  <a:cubicBezTo>
                    <a:pt x="68" y="440"/>
                    <a:pt x="68" y="440"/>
                    <a:pt x="68" y="440"/>
                  </a:cubicBezTo>
                  <a:cubicBezTo>
                    <a:pt x="68" y="442"/>
                    <a:pt x="68" y="442"/>
                    <a:pt x="68" y="442"/>
                  </a:cubicBezTo>
                  <a:cubicBezTo>
                    <a:pt x="71" y="442"/>
                    <a:pt x="71" y="442"/>
                    <a:pt x="71" y="442"/>
                  </a:cubicBezTo>
                  <a:cubicBezTo>
                    <a:pt x="71" y="440"/>
                    <a:pt x="71" y="440"/>
                    <a:pt x="71" y="440"/>
                  </a:cubicBezTo>
                  <a:cubicBezTo>
                    <a:pt x="69" y="439"/>
                    <a:pt x="69" y="439"/>
                    <a:pt x="69" y="439"/>
                  </a:cubicBezTo>
                  <a:cubicBezTo>
                    <a:pt x="71" y="439"/>
                    <a:pt x="71" y="439"/>
                    <a:pt x="71" y="439"/>
                  </a:cubicBezTo>
                  <a:cubicBezTo>
                    <a:pt x="69" y="438"/>
                    <a:pt x="69" y="438"/>
                    <a:pt x="69" y="438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68" y="433"/>
                    <a:pt x="68" y="433"/>
                    <a:pt x="68" y="433"/>
                  </a:cubicBezTo>
                  <a:cubicBezTo>
                    <a:pt x="66" y="430"/>
                    <a:pt x="66" y="430"/>
                    <a:pt x="66" y="430"/>
                  </a:cubicBezTo>
                  <a:cubicBezTo>
                    <a:pt x="65" y="429"/>
                    <a:pt x="65" y="429"/>
                    <a:pt x="65" y="429"/>
                  </a:cubicBezTo>
                  <a:cubicBezTo>
                    <a:pt x="65" y="428"/>
                    <a:pt x="65" y="428"/>
                    <a:pt x="65" y="428"/>
                  </a:cubicBezTo>
                  <a:cubicBezTo>
                    <a:pt x="63" y="426"/>
                    <a:pt x="63" y="426"/>
                    <a:pt x="63" y="426"/>
                  </a:cubicBezTo>
                  <a:lnTo>
                    <a:pt x="62" y="425"/>
                  </a:lnTo>
                  <a:close/>
                  <a:moveTo>
                    <a:pt x="178" y="508"/>
                  </a:moveTo>
                  <a:cubicBezTo>
                    <a:pt x="174" y="506"/>
                    <a:pt x="174" y="506"/>
                    <a:pt x="174" y="506"/>
                  </a:cubicBezTo>
                  <a:cubicBezTo>
                    <a:pt x="171" y="506"/>
                    <a:pt x="171" y="506"/>
                    <a:pt x="171" y="506"/>
                  </a:cubicBezTo>
                  <a:cubicBezTo>
                    <a:pt x="169" y="506"/>
                    <a:pt x="169" y="506"/>
                    <a:pt x="169" y="506"/>
                  </a:cubicBezTo>
                  <a:cubicBezTo>
                    <a:pt x="167" y="508"/>
                    <a:pt x="167" y="508"/>
                    <a:pt x="167" y="508"/>
                  </a:cubicBezTo>
                  <a:cubicBezTo>
                    <a:pt x="165" y="506"/>
                    <a:pt x="165" y="506"/>
                    <a:pt x="165" y="506"/>
                  </a:cubicBezTo>
                  <a:cubicBezTo>
                    <a:pt x="159" y="508"/>
                    <a:pt x="159" y="508"/>
                    <a:pt x="159" y="508"/>
                  </a:cubicBezTo>
                  <a:cubicBezTo>
                    <a:pt x="157" y="508"/>
                    <a:pt x="157" y="508"/>
                    <a:pt x="157" y="508"/>
                  </a:cubicBezTo>
                  <a:cubicBezTo>
                    <a:pt x="155" y="508"/>
                    <a:pt x="155" y="508"/>
                    <a:pt x="155" y="508"/>
                  </a:cubicBezTo>
                  <a:cubicBezTo>
                    <a:pt x="155" y="509"/>
                    <a:pt x="155" y="509"/>
                    <a:pt x="155" y="509"/>
                  </a:cubicBezTo>
                  <a:cubicBezTo>
                    <a:pt x="154" y="508"/>
                    <a:pt x="154" y="508"/>
                    <a:pt x="154" y="508"/>
                  </a:cubicBezTo>
                  <a:cubicBezTo>
                    <a:pt x="151" y="509"/>
                    <a:pt x="151" y="509"/>
                    <a:pt x="151" y="509"/>
                  </a:cubicBezTo>
                  <a:cubicBezTo>
                    <a:pt x="152" y="511"/>
                    <a:pt x="152" y="511"/>
                    <a:pt x="152" y="511"/>
                  </a:cubicBezTo>
                  <a:cubicBezTo>
                    <a:pt x="155" y="511"/>
                    <a:pt x="155" y="511"/>
                    <a:pt x="155" y="511"/>
                  </a:cubicBezTo>
                  <a:cubicBezTo>
                    <a:pt x="155" y="512"/>
                    <a:pt x="155" y="512"/>
                    <a:pt x="155" y="512"/>
                  </a:cubicBezTo>
                  <a:cubicBezTo>
                    <a:pt x="157" y="512"/>
                    <a:pt x="157" y="512"/>
                    <a:pt x="157" y="512"/>
                  </a:cubicBezTo>
                  <a:cubicBezTo>
                    <a:pt x="161" y="514"/>
                    <a:pt x="161" y="514"/>
                    <a:pt x="161" y="514"/>
                  </a:cubicBezTo>
                  <a:cubicBezTo>
                    <a:pt x="158" y="511"/>
                    <a:pt x="158" y="511"/>
                    <a:pt x="158" y="511"/>
                  </a:cubicBezTo>
                  <a:cubicBezTo>
                    <a:pt x="158" y="509"/>
                    <a:pt x="158" y="509"/>
                    <a:pt x="158" y="509"/>
                  </a:cubicBezTo>
                  <a:cubicBezTo>
                    <a:pt x="159" y="509"/>
                    <a:pt x="159" y="509"/>
                    <a:pt x="159" y="509"/>
                  </a:cubicBezTo>
                  <a:cubicBezTo>
                    <a:pt x="162" y="511"/>
                    <a:pt x="162" y="511"/>
                    <a:pt x="162" y="511"/>
                  </a:cubicBezTo>
                  <a:cubicBezTo>
                    <a:pt x="164" y="512"/>
                    <a:pt x="164" y="512"/>
                    <a:pt x="164" y="512"/>
                  </a:cubicBezTo>
                  <a:cubicBezTo>
                    <a:pt x="164" y="514"/>
                    <a:pt x="164" y="514"/>
                    <a:pt x="164" y="514"/>
                  </a:cubicBezTo>
                  <a:cubicBezTo>
                    <a:pt x="167" y="514"/>
                    <a:pt x="167" y="514"/>
                    <a:pt x="167" y="514"/>
                  </a:cubicBezTo>
                  <a:cubicBezTo>
                    <a:pt x="169" y="514"/>
                    <a:pt x="169" y="514"/>
                    <a:pt x="169" y="514"/>
                  </a:cubicBezTo>
                  <a:cubicBezTo>
                    <a:pt x="172" y="515"/>
                    <a:pt x="172" y="515"/>
                    <a:pt x="172" y="515"/>
                  </a:cubicBezTo>
                  <a:cubicBezTo>
                    <a:pt x="174" y="515"/>
                    <a:pt x="174" y="515"/>
                    <a:pt x="174" y="515"/>
                  </a:cubicBezTo>
                  <a:cubicBezTo>
                    <a:pt x="172" y="514"/>
                    <a:pt x="172" y="514"/>
                    <a:pt x="172" y="514"/>
                  </a:cubicBezTo>
                  <a:cubicBezTo>
                    <a:pt x="169" y="512"/>
                    <a:pt x="169" y="512"/>
                    <a:pt x="169" y="512"/>
                  </a:cubicBezTo>
                  <a:cubicBezTo>
                    <a:pt x="167" y="512"/>
                    <a:pt x="167" y="512"/>
                    <a:pt x="167" y="512"/>
                  </a:cubicBezTo>
                  <a:cubicBezTo>
                    <a:pt x="165" y="511"/>
                    <a:pt x="165" y="511"/>
                    <a:pt x="165" y="511"/>
                  </a:cubicBezTo>
                  <a:cubicBezTo>
                    <a:pt x="167" y="511"/>
                    <a:pt x="167" y="511"/>
                    <a:pt x="167" y="511"/>
                  </a:cubicBezTo>
                  <a:cubicBezTo>
                    <a:pt x="169" y="511"/>
                    <a:pt x="169" y="511"/>
                    <a:pt x="169" y="511"/>
                  </a:cubicBezTo>
                  <a:cubicBezTo>
                    <a:pt x="172" y="511"/>
                    <a:pt x="172" y="511"/>
                    <a:pt x="172" y="511"/>
                  </a:cubicBezTo>
                  <a:cubicBezTo>
                    <a:pt x="174" y="511"/>
                    <a:pt x="174" y="511"/>
                    <a:pt x="174" y="511"/>
                  </a:cubicBezTo>
                  <a:cubicBezTo>
                    <a:pt x="175" y="511"/>
                    <a:pt x="175" y="511"/>
                    <a:pt x="175" y="511"/>
                  </a:cubicBezTo>
                  <a:cubicBezTo>
                    <a:pt x="177" y="511"/>
                    <a:pt x="177" y="511"/>
                    <a:pt x="177" y="511"/>
                  </a:cubicBezTo>
                  <a:cubicBezTo>
                    <a:pt x="178" y="512"/>
                    <a:pt x="178" y="512"/>
                    <a:pt x="178" y="512"/>
                  </a:cubicBezTo>
                  <a:cubicBezTo>
                    <a:pt x="179" y="511"/>
                    <a:pt x="179" y="511"/>
                    <a:pt x="179" y="511"/>
                  </a:cubicBezTo>
                  <a:cubicBezTo>
                    <a:pt x="179" y="509"/>
                    <a:pt x="179" y="509"/>
                    <a:pt x="179" y="509"/>
                  </a:cubicBezTo>
                  <a:lnTo>
                    <a:pt x="178" y="508"/>
                  </a:lnTo>
                  <a:close/>
                  <a:moveTo>
                    <a:pt x="152" y="505"/>
                  </a:moveTo>
                  <a:cubicBezTo>
                    <a:pt x="154" y="506"/>
                    <a:pt x="154" y="506"/>
                    <a:pt x="154" y="506"/>
                  </a:cubicBezTo>
                  <a:cubicBezTo>
                    <a:pt x="158" y="506"/>
                    <a:pt x="158" y="506"/>
                    <a:pt x="158" y="506"/>
                  </a:cubicBezTo>
                  <a:cubicBezTo>
                    <a:pt x="159" y="506"/>
                    <a:pt x="159" y="506"/>
                    <a:pt x="159" y="506"/>
                  </a:cubicBezTo>
                  <a:cubicBezTo>
                    <a:pt x="161" y="506"/>
                    <a:pt x="161" y="506"/>
                    <a:pt x="161" y="506"/>
                  </a:cubicBezTo>
                  <a:cubicBezTo>
                    <a:pt x="159" y="505"/>
                    <a:pt x="159" y="505"/>
                    <a:pt x="159" y="505"/>
                  </a:cubicBezTo>
                  <a:cubicBezTo>
                    <a:pt x="162" y="506"/>
                    <a:pt x="162" y="506"/>
                    <a:pt x="162" y="506"/>
                  </a:cubicBezTo>
                  <a:cubicBezTo>
                    <a:pt x="162" y="504"/>
                    <a:pt x="162" y="504"/>
                    <a:pt x="162" y="504"/>
                  </a:cubicBezTo>
                  <a:cubicBezTo>
                    <a:pt x="161" y="504"/>
                    <a:pt x="161" y="504"/>
                    <a:pt x="161" y="504"/>
                  </a:cubicBezTo>
                  <a:cubicBezTo>
                    <a:pt x="158" y="496"/>
                    <a:pt x="158" y="496"/>
                    <a:pt x="158" y="496"/>
                  </a:cubicBezTo>
                  <a:cubicBezTo>
                    <a:pt x="151" y="482"/>
                    <a:pt x="151" y="482"/>
                    <a:pt x="151" y="482"/>
                  </a:cubicBezTo>
                  <a:cubicBezTo>
                    <a:pt x="149" y="479"/>
                    <a:pt x="149" y="479"/>
                    <a:pt x="149" y="479"/>
                  </a:cubicBezTo>
                  <a:cubicBezTo>
                    <a:pt x="148" y="476"/>
                    <a:pt x="148" y="476"/>
                    <a:pt x="148" y="476"/>
                  </a:cubicBezTo>
                  <a:cubicBezTo>
                    <a:pt x="145" y="476"/>
                    <a:pt x="145" y="476"/>
                    <a:pt x="145" y="476"/>
                  </a:cubicBezTo>
                  <a:cubicBezTo>
                    <a:pt x="142" y="476"/>
                    <a:pt x="142" y="476"/>
                    <a:pt x="142" y="476"/>
                  </a:cubicBezTo>
                  <a:cubicBezTo>
                    <a:pt x="141" y="475"/>
                    <a:pt x="141" y="475"/>
                    <a:pt x="141" y="475"/>
                  </a:cubicBezTo>
                  <a:cubicBezTo>
                    <a:pt x="139" y="475"/>
                    <a:pt x="139" y="475"/>
                    <a:pt x="139" y="475"/>
                  </a:cubicBezTo>
                  <a:cubicBezTo>
                    <a:pt x="138" y="475"/>
                    <a:pt x="138" y="475"/>
                    <a:pt x="138" y="475"/>
                  </a:cubicBezTo>
                  <a:cubicBezTo>
                    <a:pt x="138" y="478"/>
                    <a:pt x="138" y="478"/>
                    <a:pt x="138" y="478"/>
                  </a:cubicBezTo>
                  <a:cubicBezTo>
                    <a:pt x="138" y="479"/>
                    <a:pt x="138" y="479"/>
                    <a:pt x="138" y="479"/>
                  </a:cubicBezTo>
                  <a:cubicBezTo>
                    <a:pt x="136" y="479"/>
                    <a:pt x="136" y="479"/>
                    <a:pt x="136" y="479"/>
                  </a:cubicBezTo>
                  <a:cubicBezTo>
                    <a:pt x="134" y="478"/>
                    <a:pt x="134" y="478"/>
                    <a:pt x="134" y="478"/>
                  </a:cubicBezTo>
                  <a:cubicBezTo>
                    <a:pt x="131" y="478"/>
                    <a:pt x="131" y="478"/>
                    <a:pt x="131" y="478"/>
                  </a:cubicBezTo>
                  <a:cubicBezTo>
                    <a:pt x="134" y="479"/>
                    <a:pt x="134" y="479"/>
                    <a:pt x="134" y="479"/>
                  </a:cubicBezTo>
                  <a:cubicBezTo>
                    <a:pt x="135" y="481"/>
                    <a:pt x="135" y="481"/>
                    <a:pt x="135" y="481"/>
                  </a:cubicBezTo>
                  <a:cubicBezTo>
                    <a:pt x="135" y="482"/>
                    <a:pt x="135" y="482"/>
                    <a:pt x="135" y="482"/>
                  </a:cubicBezTo>
                  <a:cubicBezTo>
                    <a:pt x="134" y="482"/>
                    <a:pt x="134" y="482"/>
                    <a:pt x="134" y="482"/>
                  </a:cubicBezTo>
                  <a:cubicBezTo>
                    <a:pt x="132" y="481"/>
                    <a:pt x="132" y="481"/>
                    <a:pt x="132" y="481"/>
                  </a:cubicBezTo>
                  <a:cubicBezTo>
                    <a:pt x="132" y="483"/>
                    <a:pt x="132" y="483"/>
                    <a:pt x="132" y="483"/>
                  </a:cubicBezTo>
                  <a:cubicBezTo>
                    <a:pt x="134" y="485"/>
                    <a:pt x="134" y="485"/>
                    <a:pt x="134" y="485"/>
                  </a:cubicBezTo>
                  <a:cubicBezTo>
                    <a:pt x="135" y="486"/>
                    <a:pt x="135" y="486"/>
                    <a:pt x="135" y="486"/>
                  </a:cubicBezTo>
                  <a:cubicBezTo>
                    <a:pt x="136" y="486"/>
                    <a:pt x="136" y="486"/>
                    <a:pt x="136" y="486"/>
                  </a:cubicBezTo>
                  <a:cubicBezTo>
                    <a:pt x="141" y="486"/>
                    <a:pt x="141" y="486"/>
                    <a:pt x="141" y="486"/>
                  </a:cubicBezTo>
                  <a:cubicBezTo>
                    <a:pt x="144" y="485"/>
                    <a:pt x="144" y="485"/>
                    <a:pt x="144" y="485"/>
                  </a:cubicBezTo>
                  <a:cubicBezTo>
                    <a:pt x="145" y="486"/>
                    <a:pt x="145" y="486"/>
                    <a:pt x="145" y="486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5" y="489"/>
                    <a:pt x="145" y="489"/>
                    <a:pt x="145" y="489"/>
                  </a:cubicBezTo>
                  <a:cubicBezTo>
                    <a:pt x="142" y="489"/>
                    <a:pt x="142" y="489"/>
                    <a:pt x="142" y="489"/>
                  </a:cubicBezTo>
                  <a:cubicBezTo>
                    <a:pt x="141" y="491"/>
                    <a:pt x="141" y="491"/>
                    <a:pt x="141" y="491"/>
                  </a:cubicBezTo>
                  <a:cubicBezTo>
                    <a:pt x="141" y="492"/>
                    <a:pt x="141" y="492"/>
                    <a:pt x="141" y="492"/>
                  </a:cubicBezTo>
                  <a:cubicBezTo>
                    <a:pt x="141" y="493"/>
                    <a:pt x="141" y="493"/>
                    <a:pt x="141" y="493"/>
                  </a:cubicBezTo>
                  <a:cubicBezTo>
                    <a:pt x="144" y="496"/>
                    <a:pt x="144" y="496"/>
                    <a:pt x="144" y="496"/>
                  </a:cubicBezTo>
                  <a:cubicBezTo>
                    <a:pt x="148" y="498"/>
                    <a:pt x="148" y="498"/>
                    <a:pt x="148" y="498"/>
                  </a:cubicBezTo>
                  <a:cubicBezTo>
                    <a:pt x="152" y="498"/>
                    <a:pt x="152" y="498"/>
                    <a:pt x="152" y="498"/>
                  </a:cubicBezTo>
                  <a:cubicBezTo>
                    <a:pt x="157" y="501"/>
                    <a:pt x="157" y="501"/>
                    <a:pt x="157" y="501"/>
                  </a:cubicBezTo>
                  <a:cubicBezTo>
                    <a:pt x="155" y="501"/>
                    <a:pt x="155" y="501"/>
                    <a:pt x="155" y="501"/>
                  </a:cubicBezTo>
                  <a:cubicBezTo>
                    <a:pt x="155" y="502"/>
                    <a:pt x="155" y="502"/>
                    <a:pt x="155" y="502"/>
                  </a:cubicBezTo>
                  <a:cubicBezTo>
                    <a:pt x="154" y="502"/>
                    <a:pt x="154" y="502"/>
                    <a:pt x="154" y="502"/>
                  </a:cubicBezTo>
                  <a:cubicBezTo>
                    <a:pt x="154" y="501"/>
                    <a:pt x="154" y="501"/>
                    <a:pt x="154" y="501"/>
                  </a:cubicBezTo>
                  <a:cubicBezTo>
                    <a:pt x="152" y="499"/>
                    <a:pt x="152" y="499"/>
                    <a:pt x="152" y="499"/>
                  </a:cubicBezTo>
                  <a:cubicBezTo>
                    <a:pt x="151" y="499"/>
                    <a:pt x="151" y="499"/>
                    <a:pt x="151" y="499"/>
                  </a:cubicBezTo>
                  <a:cubicBezTo>
                    <a:pt x="149" y="499"/>
                    <a:pt x="149" y="499"/>
                    <a:pt x="149" y="499"/>
                  </a:cubicBezTo>
                  <a:cubicBezTo>
                    <a:pt x="146" y="498"/>
                    <a:pt x="146" y="498"/>
                    <a:pt x="146" y="498"/>
                  </a:cubicBezTo>
                  <a:cubicBezTo>
                    <a:pt x="148" y="501"/>
                    <a:pt x="148" y="501"/>
                    <a:pt x="148" y="501"/>
                  </a:cubicBezTo>
                  <a:cubicBezTo>
                    <a:pt x="146" y="499"/>
                    <a:pt x="146" y="499"/>
                    <a:pt x="146" y="499"/>
                  </a:cubicBezTo>
                  <a:cubicBezTo>
                    <a:pt x="145" y="498"/>
                    <a:pt x="145" y="498"/>
                    <a:pt x="145" y="498"/>
                  </a:cubicBezTo>
                  <a:cubicBezTo>
                    <a:pt x="144" y="499"/>
                    <a:pt x="144" y="499"/>
                    <a:pt x="144" y="499"/>
                  </a:cubicBezTo>
                  <a:cubicBezTo>
                    <a:pt x="139" y="498"/>
                    <a:pt x="139" y="498"/>
                    <a:pt x="139" y="498"/>
                  </a:cubicBezTo>
                  <a:cubicBezTo>
                    <a:pt x="145" y="502"/>
                    <a:pt x="145" y="502"/>
                    <a:pt x="145" y="502"/>
                  </a:cubicBezTo>
                  <a:cubicBezTo>
                    <a:pt x="144" y="502"/>
                    <a:pt x="144" y="502"/>
                    <a:pt x="144" y="502"/>
                  </a:cubicBezTo>
                  <a:cubicBezTo>
                    <a:pt x="142" y="501"/>
                    <a:pt x="142" y="501"/>
                    <a:pt x="142" y="501"/>
                  </a:cubicBezTo>
                  <a:cubicBezTo>
                    <a:pt x="139" y="499"/>
                    <a:pt x="139" y="499"/>
                    <a:pt x="139" y="499"/>
                  </a:cubicBezTo>
                  <a:cubicBezTo>
                    <a:pt x="138" y="499"/>
                    <a:pt x="138" y="499"/>
                    <a:pt x="138" y="499"/>
                  </a:cubicBezTo>
                  <a:cubicBezTo>
                    <a:pt x="136" y="499"/>
                    <a:pt x="136" y="499"/>
                    <a:pt x="136" y="499"/>
                  </a:cubicBezTo>
                  <a:cubicBezTo>
                    <a:pt x="136" y="501"/>
                    <a:pt x="136" y="501"/>
                    <a:pt x="136" y="501"/>
                  </a:cubicBezTo>
                  <a:cubicBezTo>
                    <a:pt x="134" y="501"/>
                    <a:pt x="134" y="501"/>
                    <a:pt x="134" y="501"/>
                  </a:cubicBezTo>
                  <a:cubicBezTo>
                    <a:pt x="135" y="504"/>
                    <a:pt x="135" y="504"/>
                    <a:pt x="135" y="504"/>
                  </a:cubicBezTo>
                  <a:cubicBezTo>
                    <a:pt x="136" y="504"/>
                    <a:pt x="136" y="504"/>
                    <a:pt x="136" y="504"/>
                  </a:cubicBezTo>
                  <a:cubicBezTo>
                    <a:pt x="136" y="502"/>
                    <a:pt x="136" y="502"/>
                    <a:pt x="136" y="502"/>
                  </a:cubicBezTo>
                  <a:cubicBezTo>
                    <a:pt x="138" y="505"/>
                    <a:pt x="138" y="505"/>
                    <a:pt x="138" y="505"/>
                  </a:cubicBezTo>
                  <a:cubicBezTo>
                    <a:pt x="141" y="504"/>
                    <a:pt x="141" y="504"/>
                    <a:pt x="141" y="504"/>
                  </a:cubicBezTo>
                  <a:cubicBezTo>
                    <a:pt x="142" y="504"/>
                    <a:pt x="142" y="504"/>
                    <a:pt x="142" y="504"/>
                  </a:cubicBezTo>
                  <a:cubicBezTo>
                    <a:pt x="141" y="505"/>
                    <a:pt x="141" y="505"/>
                    <a:pt x="141" y="505"/>
                  </a:cubicBezTo>
                  <a:cubicBezTo>
                    <a:pt x="144" y="505"/>
                    <a:pt x="144" y="505"/>
                    <a:pt x="144" y="505"/>
                  </a:cubicBezTo>
                  <a:cubicBezTo>
                    <a:pt x="145" y="504"/>
                    <a:pt x="145" y="504"/>
                    <a:pt x="145" y="504"/>
                  </a:cubicBezTo>
                  <a:cubicBezTo>
                    <a:pt x="145" y="505"/>
                    <a:pt x="145" y="505"/>
                    <a:pt x="145" y="505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49" y="505"/>
                    <a:pt x="149" y="505"/>
                    <a:pt x="149" y="505"/>
                  </a:cubicBezTo>
                  <a:cubicBezTo>
                    <a:pt x="151" y="504"/>
                    <a:pt x="151" y="504"/>
                    <a:pt x="151" y="504"/>
                  </a:cubicBezTo>
                  <a:lnTo>
                    <a:pt x="152" y="505"/>
                  </a:lnTo>
                  <a:close/>
                  <a:moveTo>
                    <a:pt x="139" y="471"/>
                  </a:moveTo>
                  <a:cubicBezTo>
                    <a:pt x="132" y="469"/>
                    <a:pt x="132" y="469"/>
                    <a:pt x="132" y="469"/>
                  </a:cubicBezTo>
                  <a:cubicBezTo>
                    <a:pt x="125" y="468"/>
                    <a:pt x="125" y="468"/>
                    <a:pt x="125" y="468"/>
                  </a:cubicBezTo>
                  <a:cubicBezTo>
                    <a:pt x="118" y="468"/>
                    <a:pt x="118" y="468"/>
                    <a:pt x="118" y="468"/>
                  </a:cubicBezTo>
                  <a:cubicBezTo>
                    <a:pt x="114" y="469"/>
                    <a:pt x="114" y="469"/>
                    <a:pt x="114" y="469"/>
                  </a:cubicBezTo>
                  <a:cubicBezTo>
                    <a:pt x="111" y="468"/>
                    <a:pt x="111" y="468"/>
                    <a:pt x="111" y="468"/>
                  </a:cubicBezTo>
                  <a:cubicBezTo>
                    <a:pt x="109" y="468"/>
                    <a:pt x="109" y="468"/>
                    <a:pt x="109" y="468"/>
                  </a:cubicBezTo>
                  <a:cubicBezTo>
                    <a:pt x="106" y="465"/>
                    <a:pt x="106" y="465"/>
                    <a:pt x="106" y="465"/>
                  </a:cubicBezTo>
                  <a:cubicBezTo>
                    <a:pt x="102" y="462"/>
                    <a:pt x="102" y="462"/>
                    <a:pt x="102" y="462"/>
                  </a:cubicBezTo>
                  <a:cubicBezTo>
                    <a:pt x="102" y="459"/>
                    <a:pt x="102" y="459"/>
                    <a:pt x="102" y="459"/>
                  </a:cubicBezTo>
                  <a:cubicBezTo>
                    <a:pt x="101" y="458"/>
                    <a:pt x="101" y="458"/>
                    <a:pt x="101" y="458"/>
                  </a:cubicBezTo>
                  <a:cubicBezTo>
                    <a:pt x="101" y="455"/>
                    <a:pt x="101" y="455"/>
                    <a:pt x="101" y="455"/>
                  </a:cubicBezTo>
                  <a:cubicBezTo>
                    <a:pt x="99" y="453"/>
                    <a:pt x="99" y="453"/>
                    <a:pt x="99" y="453"/>
                  </a:cubicBezTo>
                  <a:cubicBezTo>
                    <a:pt x="99" y="453"/>
                    <a:pt x="99" y="453"/>
                    <a:pt x="99" y="453"/>
                  </a:cubicBezTo>
                  <a:cubicBezTo>
                    <a:pt x="98" y="450"/>
                    <a:pt x="98" y="450"/>
                    <a:pt x="98" y="450"/>
                  </a:cubicBezTo>
                  <a:cubicBezTo>
                    <a:pt x="96" y="450"/>
                    <a:pt x="96" y="450"/>
                    <a:pt x="96" y="450"/>
                  </a:cubicBezTo>
                  <a:cubicBezTo>
                    <a:pt x="92" y="450"/>
                    <a:pt x="92" y="450"/>
                    <a:pt x="92" y="450"/>
                  </a:cubicBezTo>
                  <a:cubicBezTo>
                    <a:pt x="91" y="452"/>
                    <a:pt x="91" y="452"/>
                    <a:pt x="91" y="452"/>
                  </a:cubicBezTo>
                  <a:cubicBezTo>
                    <a:pt x="89" y="452"/>
                    <a:pt x="89" y="452"/>
                    <a:pt x="89" y="452"/>
                  </a:cubicBezTo>
                  <a:cubicBezTo>
                    <a:pt x="88" y="450"/>
                    <a:pt x="88" y="450"/>
                    <a:pt x="88" y="450"/>
                  </a:cubicBezTo>
                  <a:cubicBezTo>
                    <a:pt x="86" y="448"/>
                    <a:pt x="86" y="448"/>
                    <a:pt x="86" y="448"/>
                  </a:cubicBezTo>
                  <a:cubicBezTo>
                    <a:pt x="85" y="446"/>
                    <a:pt x="85" y="446"/>
                    <a:pt x="85" y="446"/>
                  </a:cubicBezTo>
                  <a:cubicBezTo>
                    <a:pt x="85" y="446"/>
                    <a:pt x="85" y="446"/>
                    <a:pt x="85" y="446"/>
                  </a:cubicBezTo>
                  <a:cubicBezTo>
                    <a:pt x="83" y="445"/>
                    <a:pt x="83" y="445"/>
                    <a:pt x="83" y="445"/>
                  </a:cubicBezTo>
                  <a:cubicBezTo>
                    <a:pt x="83" y="445"/>
                    <a:pt x="83" y="445"/>
                    <a:pt x="83" y="445"/>
                  </a:cubicBezTo>
                  <a:cubicBezTo>
                    <a:pt x="82" y="443"/>
                    <a:pt x="82" y="443"/>
                    <a:pt x="82" y="443"/>
                  </a:cubicBezTo>
                  <a:cubicBezTo>
                    <a:pt x="81" y="440"/>
                    <a:pt x="81" y="440"/>
                    <a:pt x="81" y="440"/>
                  </a:cubicBezTo>
                  <a:cubicBezTo>
                    <a:pt x="81" y="439"/>
                    <a:pt x="81" y="439"/>
                    <a:pt x="81" y="439"/>
                  </a:cubicBezTo>
                  <a:cubicBezTo>
                    <a:pt x="78" y="436"/>
                    <a:pt x="78" y="436"/>
                    <a:pt x="78" y="436"/>
                  </a:cubicBezTo>
                  <a:cubicBezTo>
                    <a:pt x="78" y="435"/>
                    <a:pt x="78" y="435"/>
                    <a:pt x="78" y="435"/>
                  </a:cubicBezTo>
                  <a:cubicBezTo>
                    <a:pt x="78" y="435"/>
                    <a:pt x="78" y="435"/>
                    <a:pt x="78" y="435"/>
                  </a:cubicBezTo>
                  <a:cubicBezTo>
                    <a:pt x="78" y="433"/>
                    <a:pt x="78" y="433"/>
                    <a:pt x="78" y="433"/>
                  </a:cubicBezTo>
                  <a:cubicBezTo>
                    <a:pt x="78" y="433"/>
                    <a:pt x="78" y="433"/>
                    <a:pt x="78" y="433"/>
                  </a:cubicBezTo>
                  <a:cubicBezTo>
                    <a:pt x="79" y="432"/>
                    <a:pt x="79" y="432"/>
                    <a:pt x="79" y="432"/>
                  </a:cubicBezTo>
                  <a:cubicBezTo>
                    <a:pt x="81" y="430"/>
                    <a:pt x="81" y="430"/>
                    <a:pt x="81" y="430"/>
                  </a:cubicBezTo>
                  <a:cubicBezTo>
                    <a:pt x="81" y="428"/>
                    <a:pt x="81" y="428"/>
                    <a:pt x="81" y="428"/>
                  </a:cubicBezTo>
                  <a:cubicBezTo>
                    <a:pt x="83" y="428"/>
                    <a:pt x="83" y="428"/>
                    <a:pt x="83" y="428"/>
                  </a:cubicBezTo>
                  <a:cubicBezTo>
                    <a:pt x="83" y="425"/>
                    <a:pt x="83" y="425"/>
                    <a:pt x="83" y="425"/>
                  </a:cubicBezTo>
                  <a:cubicBezTo>
                    <a:pt x="82" y="422"/>
                    <a:pt x="82" y="422"/>
                    <a:pt x="82" y="422"/>
                  </a:cubicBezTo>
                  <a:cubicBezTo>
                    <a:pt x="83" y="420"/>
                    <a:pt x="83" y="420"/>
                    <a:pt x="83" y="420"/>
                  </a:cubicBezTo>
                  <a:cubicBezTo>
                    <a:pt x="85" y="419"/>
                    <a:pt x="85" y="419"/>
                    <a:pt x="85" y="419"/>
                  </a:cubicBezTo>
                  <a:cubicBezTo>
                    <a:pt x="83" y="418"/>
                    <a:pt x="83" y="418"/>
                    <a:pt x="83" y="418"/>
                  </a:cubicBezTo>
                  <a:cubicBezTo>
                    <a:pt x="82" y="416"/>
                    <a:pt x="82" y="416"/>
                    <a:pt x="82" y="416"/>
                  </a:cubicBezTo>
                  <a:cubicBezTo>
                    <a:pt x="79" y="415"/>
                    <a:pt x="79" y="415"/>
                    <a:pt x="79" y="415"/>
                  </a:cubicBezTo>
                  <a:cubicBezTo>
                    <a:pt x="79" y="412"/>
                    <a:pt x="79" y="412"/>
                    <a:pt x="79" y="412"/>
                  </a:cubicBezTo>
                  <a:cubicBezTo>
                    <a:pt x="81" y="407"/>
                    <a:pt x="81" y="407"/>
                    <a:pt x="81" y="407"/>
                  </a:cubicBezTo>
                  <a:cubicBezTo>
                    <a:pt x="81" y="406"/>
                    <a:pt x="81" y="406"/>
                    <a:pt x="81" y="406"/>
                  </a:cubicBezTo>
                  <a:cubicBezTo>
                    <a:pt x="82" y="405"/>
                    <a:pt x="82" y="405"/>
                    <a:pt x="82" y="405"/>
                  </a:cubicBezTo>
                  <a:cubicBezTo>
                    <a:pt x="82" y="403"/>
                    <a:pt x="82" y="403"/>
                    <a:pt x="82" y="403"/>
                  </a:cubicBezTo>
                  <a:cubicBezTo>
                    <a:pt x="81" y="402"/>
                    <a:pt x="81" y="402"/>
                    <a:pt x="81" y="402"/>
                  </a:cubicBezTo>
                  <a:cubicBezTo>
                    <a:pt x="81" y="400"/>
                    <a:pt x="81" y="400"/>
                    <a:pt x="81" y="400"/>
                  </a:cubicBezTo>
                  <a:cubicBezTo>
                    <a:pt x="82" y="399"/>
                    <a:pt x="82" y="399"/>
                    <a:pt x="82" y="399"/>
                  </a:cubicBezTo>
                  <a:cubicBezTo>
                    <a:pt x="82" y="396"/>
                    <a:pt x="82" y="396"/>
                    <a:pt x="82" y="396"/>
                  </a:cubicBezTo>
                  <a:cubicBezTo>
                    <a:pt x="81" y="395"/>
                    <a:pt x="81" y="395"/>
                    <a:pt x="81" y="395"/>
                  </a:cubicBezTo>
                  <a:cubicBezTo>
                    <a:pt x="76" y="390"/>
                    <a:pt x="76" y="390"/>
                    <a:pt x="76" y="390"/>
                  </a:cubicBezTo>
                  <a:cubicBezTo>
                    <a:pt x="78" y="389"/>
                    <a:pt x="78" y="389"/>
                    <a:pt x="78" y="389"/>
                  </a:cubicBezTo>
                  <a:cubicBezTo>
                    <a:pt x="78" y="387"/>
                    <a:pt x="78" y="387"/>
                    <a:pt x="78" y="387"/>
                  </a:cubicBezTo>
                  <a:cubicBezTo>
                    <a:pt x="75" y="385"/>
                    <a:pt x="75" y="385"/>
                    <a:pt x="75" y="385"/>
                  </a:cubicBezTo>
                  <a:cubicBezTo>
                    <a:pt x="75" y="383"/>
                    <a:pt x="75" y="383"/>
                    <a:pt x="75" y="383"/>
                  </a:cubicBezTo>
                  <a:cubicBezTo>
                    <a:pt x="76" y="382"/>
                    <a:pt x="76" y="382"/>
                    <a:pt x="76" y="382"/>
                  </a:cubicBezTo>
                  <a:cubicBezTo>
                    <a:pt x="78" y="380"/>
                    <a:pt x="78" y="380"/>
                    <a:pt x="78" y="380"/>
                  </a:cubicBezTo>
                  <a:cubicBezTo>
                    <a:pt x="78" y="379"/>
                    <a:pt x="78" y="379"/>
                    <a:pt x="78" y="379"/>
                  </a:cubicBezTo>
                  <a:cubicBezTo>
                    <a:pt x="78" y="377"/>
                    <a:pt x="78" y="377"/>
                    <a:pt x="78" y="377"/>
                  </a:cubicBezTo>
                  <a:cubicBezTo>
                    <a:pt x="73" y="375"/>
                    <a:pt x="73" y="375"/>
                    <a:pt x="73" y="375"/>
                  </a:cubicBezTo>
                  <a:cubicBezTo>
                    <a:pt x="71" y="375"/>
                    <a:pt x="71" y="375"/>
                    <a:pt x="71" y="375"/>
                  </a:cubicBezTo>
                  <a:cubicBezTo>
                    <a:pt x="68" y="373"/>
                    <a:pt x="68" y="373"/>
                    <a:pt x="68" y="373"/>
                  </a:cubicBezTo>
                  <a:cubicBezTo>
                    <a:pt x="69" y="373"/>
                    <a:pt x="69" y="373"/>
                    <a:pt x="69" y="373"/>
                  </a:cubicBezTo>
                  <a:cubicBezTo>
                    <a:pt x="71" y="373"/>
                    <a:pt x="71" y="373"/>
                    <a:pt x="71" y="373"/>
                  </a:cubicBezTo>
                  <a:cubicBezTo>
                    <a:pt x="76" y="372"/>
                    <a:pt x="76" y="372"/>
                    <a:pt x="76" y="372"/>
                  </a:cubicBezTo>
                  <a:cubicBezTo>
                    <a:pt x="76" y="369"/>
                    <a:pt x="76" y="369"/>
                    <a:pt x="76" y="369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2" y="367"/>
                    <a:pt x="72" y="367"/>
                    <a:pt x="72" y="367"/>
                  </a:cubicBezTo>
                  <a:cubicBezTo>
                    <a:pt x="69" y="367"/>
                    <a:pt x="69" y="367"/>
                    <a:pt x="69" y="367"/>
                  </a:cubicBezTo>
                  <a:cubicBezTo>
                    <a:pt x="68" y="366"/>
                    <a:pt x="68" y="366"/>
                    <a:pt x="68" y="366"/>
                  </a:cubicBezTo>
                  <a:cubicBezTo>
                    <a:pt x="66" y="364"/>
                    <a:pt x="66" y="364"/>
                    <a:pt x="66" y="364"/>
                  </a:cubicBezTo>
                  <a:cubicBezTo>
                    <a:pt x="66" y="363"/>
                    <a:pt x="66" y="363"/>
                    <a:pt x="66" y="363"/>
                  </a:cubicBezTo>
                  <a:cubicBezTo>
                    <a:pt x="68" y="362"/>
                    <a:pt x="68" y="362"/>
                    <a:pt x="68" y="362"/>
                  </a:cubicBezTo>
                  <a:cubicBezTo>
                    <a:pt x="65" y="360"/>
                    <a:pt x="65" y="360"/>
                    <a:pt x="65" y="360"/>
                  </a:cubicBezTo>
                  <a:cubicBezTo>
                    <a:pt x="65" y="359"/>
                    <a:pt x="65" y="359"/>
                    <a:pt x="65" y="359"/>
                  </a:cubicBezTo>
                  <a:cubicBezTo>
                    <a:pt x="65" y="357"/>
                    <a:pt x="65" y="357"/>
                    <a:pt x="65" y="357"/>
                  </a:cubicBezTo>
                  <a:cubicBezTo>
                    <a:pt x="63" y="356"/>
                    <a:pt x="63" y="356"/>
                    <a:pt x="63" y="356"/>
                  </a:cubicBezTo>
                  <a:cubicBezTo>
                    <a:pt x="62" y="354"/>
                    <a:pt x="62" y="354"/>
                    <a:pt x="62" y="354"/>
                  </a:cubicBezTo>
                  <a:cubicBezTo>
                    <a:pt x="62" y="353"/>
                    <a:pt x="62" y="353"/>
                    <a:pt x="62" y="353"/>
                  </a:cubicBezTo>
                  <a:cubicBezTo>
                    <a:pt x="62" y="352"/>
                    <a:pt x="62" y="352"/>
                    <a:pt x="62" y="352"/>
                  </a:cubicBezTo>
                  <a:cubicBezTo>
                    <a:pt x="60" y="350"/>
                    <a:pt x="60" y="350"/>
                    <a:pt x="60" y="350"/>
                  </a:cubicBezTo>
                  <a:cubicBezTo>
                    <a:pt x="58" y="349"/>
                    <a:pt x="58" y="349"/>
                    <a:pt x="58" y="349"/>
                  </a:cubicBezTo>
                  <a:cubicBezTo>
                    <a:pt x="56" y="346"/>
                    <a:pt x="56" y="346"/>
                    <a:pt x="56" y="346"/>
                  </a:cubicBezTo>
                  <a:cubicBezTo>
                    <a:pt x="55" y="342"/>
                    <a:pt x="55" y="342"/>
                    <a:pt x="55" y="342"/>
                  </a:cubicBezTo>
                  <a:cubicBezTo>
                    <a:pt x="53" y="339"/>
                    <a:pt x="53" y="339"/>
                    <a:pt x="53" y="339"/>
                  </a:cubicBezTo>
                  <a:cubicBezTo>
                    <a:pt x="55" y="337"/>
                    <a:pt x="55" y="337"/>
                    <a:pt x="55" y="337"/>
                  </a:cubicBezTo>
                  <a:cubicBezTo>
                    <a:pt x="56" y="337"/>
                    <a:pt x="56" y="337"/>
                    <a:pt x="56" y="337"/>
                  </a:cubicBezTo>
                  <a:cubicBezTo>
                    <a:pt x="56" y="336"/>
                    <a:pt x="56" y="336"/>
                    <a:pt x="56" y="336"/>
                  </a:cubicBezTo>
                  <a:cubicBezTo>
                    <a:pt x="56" y="334"/>
                    <a:pt x="56" y="334"/>
                    <a:pt x="56" y="334"/>
                  </a:cubicBezTo>
                  <a:cubicBezTo>
                    <a:pt x="53" y="332"/>
                    <a:pt x="53" y="332"/>
                    <a:pt x="53" y="332"/>
                  </a:cubicBezTo>
                  <a:cubicBezTo>
                    <a:pt x="52" y="329"/>
                    <a:pt x="52" y="329"/>
                    <a:pt x="52" y="329"/>
                  </a:cubicBezTo>
                  <a:cubicBezTo>
                    <a:pt x="52" y="326"/>
                    <a:pt x="52" y="326"/>
                    <a:pt x="52" y="326"/>
                  </a:cubicBezTo>
                  <a:cubicBezTo>
                    <a:pt x="50" y="323"/>
                    <a:pt x="50" y="323"/>
                    <a:pt x="50" y="323"/>
                  </a:cubicBezTo>
                  <a:cubicBezTo>
                    <a:pt x="48" y="317"/>
                    <a:pt x="48" y="317"/>
                    <a:pt x="48" y="317"/>
                  </a:cubicBezTo>
                  <a:cubicBezTo>
                    <a:pt x="49" y="313"/>
                    <a:pt x="49" y="313"/>
                    <a:pt x="49" y="313"/>
                  </a:cubicBezTo>
                  <a:cubicBezTo>
                    <a:pt x="49" y="311"/>
                    <a:pt x="49" y="311"/>
                    <a:pt x="49" y="311"/>
                  </a:cubicBezTo>
                  <a:cubicBezTo>
                    <a:pt x="48" y="311"/>
                    <a:pt x="48" y="311"/>
                    <a:pt x="48" y="311"/>
                  </a:cubicBezTo>
                  <a:cubicBezTo>
                    <a:pt x="46" y="309"/>
                    <a:pt x="46" y="309"/>
                    <a:pt x="46" y="309"/>
                  </a:cubicBezTo>
                  <a:cubicBezTo>
                    <a:pt x="48" y="309"/>
                    <a:pt x="48" y="309"/>
                    <a:pt x="48" y="309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6"/>
                    <a:pt x="46" y="306"/>
                    <a:pt x="46" y="306"/>
                  </a:cubicBezTo>
                  <a:cubicBezTo>
                    <a:pt x="46" y="303"/>
                    <a:pt x="46" y="303"/>
                    <a:pt x="46" y="303"/>
                  </a:cubicBezTo>
                  <a:cubicBezTo>
                    <a:pt x="48" y="303"/>
                    <a:pt x="48" y="303"/>
                    <a:pt x="48" y="303"/>
                  </a:cubicBezTo>
                  <a:cubicBezTo>
                    <a:pt x="46" y="299"/>
                    <a:pt x="46" y="299"/>
                    <a:pt x="46" y="299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46" y="293"/>
                    <a:pt x="46" y="293"/>
                    <a:pt x="46" y="293"/>
                  </a:cubicBezTo>
                  <a:cubicBezTo>
                    <a:pt x="48" y="293"/>
                    <a:pt x="48" y="293"/>
                    <a:pt x="48" y="293"/>
                  </a:cubicBezTo>
                  <a:cubicBezTo>
                    <a:pt x="50" y="290"/>
                    <a:pt x="50" y="290"/>
                    <a:pt x="50" y="290"/>
                  </a:cubicBezTo>
                  <a:cubicBezTo>
                    <a:pt x="50" y="288"/>
                    <a:pt x="50" y="288"/>
                    <a:pt x="50" y="288"/>
                  </a:cubicBezTo>
                  <a:cubicBezTo>
                    <a:pt x="49" y="287"/>
                    <a:pt x="49" y="287"/>
                    <a:pt x="49" y="287"/>
                  </a:cubicBezTo>
                  <a:cubicBezTo>
                    <a:pt x="48" y="284"/>
                    <a:pt x="48" y="284"/>
                    <a:pt x="48" y="284"/>
                  </a:cubicBezTo>
                  <a:cubicBezTo>
                    <a:pt x="45" y="280"/>
                    <a:pt x="45" y="280"/>
                    <a:pt x="45" y="280"/>
                  </a:cubicBezTo>
                  <a:cubicBezTo>
                    <a:pt x="43" y="277"/>
                    <a:pt x="43" y="277"/>
                    <a:pt x="43" y="277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2" y="271"/>
                    <a:pt x="42" y="271"/>
                    <a:pt x="42" y="271"/>
                  </a:cubicBezTo>
                  <a:cubicBezTo>
                    <a:pt x="40" y="267"/>
                    <a:pt x="40" y="267"/>
                    <a:pt x="40" y="267"/>
                  </a:cubicBezTo>
                  <a:cubicBezTo>
                    <a:pt x="39" y="263"/>
                    <a:pt x="39" y="263"/>
                    <a:pt x="39" y="263"/>
                  </a:cubicBezTo>
                  <a:cubicBezTo>
                    <a:pt x="40" y="260"/>
                    <a:pt x="40" y="260"/>
                    <a:pt x="40" y="260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3" y="258"/>
                    <a:pt x="43" y="258"/>
                    <a:pt x="43" y="258"/>
                  </a:cubicBezTo>
                  <a:cubicBezTo>
                    <a:pt x="43" y="256"/>
                    <a:pt x="43" y="256"/>
                    <a:pt x="43" y="256"/>
                  </a:cubicBezTo>
                  <a:cubicBezTo>
                    <a:pt x="45" y="254"/>
                    <a:pt x="45" y="254"/>
                    <a:pt x="45" y="254"/>
                  </a:cubicBezTo>
                  <a:cubicBezTo>
                    <a:pt x="43" y="248"/>
                    <a:pt x="43" y="248"/>
                    <a:pt x="43" y="248"/>
                  </a:cubicBezTo>
                  <a:cubicBezTo>
                    <a:pt x="42" y="245"/>
                    <a:pt x="42" y="245"/>
                    <a:pt x="42" y="245"/>
                  </a:cubicBezTo>
                  <a:cubicBezTo>
                    <a:pt x="40" y="244"/>
                    <a:pt x="40" y="244"/>
                    <a:pt x="40" y="244"/>
                  </a:cubicBezTo>
                  <a:cubicBezTo>
                    <a:pt x="42" y="243"/>
                    <a:pt x="42" y="243"/>
                    <a:pt x="42" y="243"/>
                  </a:cubicBezTo>
                  <a:cubicBezTo>
                    <a:pt x="42" y="241"/>
                    <a:pt x="42" y="241"/>
                    <a:pt x="42" y="241"/>
                  </a:cubicBezTo>
                  <a:cubicBezTo>
                    <a:pt x="42" y="237"/>
                    <a:pt x="42" y="237"/>
                    <a:pt x="42" y="237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3" y="231"/>
                    <a:pt x="43" y="231"/>
                    <a:pt x="43" y="231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5" y="228"/>
                    <a:pt x="45" y="228"/>
                    <a:pt x="45" y="228"/>
                  </a:cubicBezTo>
                  <a:cubicBezTo>
                    <a:pt x="43" y="225"/>
                    <a:pt x="43" y="225"/>
                    <a:pt x="43" y="225"/>
                  </a:cubicBezTo>
                  <a:cubicBezTo>
                    <a:pt x="43" y="220"/>
                    <a:pt x="43" y="220"/>
                    <a:pt x="43" y="220"/>
                  </a:cubicBezTo>
                  <a:cubicBezTo>
                    <a:pt x="42" y="217"/>
                    <a:pt x="42" y="217"/>
                    <a:pt x="42" y="217"/>
                  </a:cubicBezTo>
                  <a:cubicBezTo>
                    <a:pt x="40" y="215"/>
                    <a:pt x="40" y="215"/>
                    <a:pt x="40" y="215"/>
                  </a:cubicBezTo>
                  <a:cubicBezTo>
                    <a:pt x="40" y="217"/>
                    <a:pt x="40" y="217"/>
                    <a:pt x="40" y="217"/>
                  </a:cubicBezTo>
                  <a:cubicBezTo>
                    <a:pt x="39" y="215"/>
                    <a:pt x="39" y="215"/>
                    <a:pt x="39" y="215"/>
                  </a:cubicBezTo>
                  <a:cubicBezTo>
                    <a:pt x="38" y="214"/>
                    <a:pt x="38" y="214"/>
                    <a:pt x="38" y="214"/>
                  </a:cubicBezTo>
                  <a:cubicBezTo>
                    <a:pt x="39" y="211"/>
                    <a:pt x="39" y="211"/>
                    <a:pt x="39" y="211"/>
                  </a:cubicBezTo>
                  <a:cubicBezTo>
                    <a:pt x="38" y="210"/>
                    <a:pt x="38" y="210"/>
                    <a:pt x="38" y="210"/>
                  </a:cubicBezTo>
                  <a:cubicBezTo>
                    <a:pt x="36" y="210"/>
                    <a:pt x="36" y="210"/>
                    <a:pt x="36" y="210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6" y="207"/>
                    <a:pt x="36" y="207"/>
                    <a:pt x="36" y="207"/>
                  </a:cubicBezTo>
                  <a:cubicBezTo>
                    <a:pt x="33" y="202"/>
                    <a:pt x="33" y="202"/>
                    <a:pt x="33" y="202"/>
                  </a:cubicBezTo>
                  <a:cubicBezTo>
                    <a:pt x="32" y="200"/>
                    <a:pt x="32" y="200"/>
                    <a:pt x="32" y="200"/>
                  </a:cubicBezTo>
                  <a:cubicBezTo>
                    <a:pt x="32" y="198"/>
                    <a:pt x="32" y="198"/>
                    <a:pt x="32" y="198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27" y="194"/>
                    <a:pt x="27" y="194"/>
                    <a:pt x="27" y="194"/>
                  </a:cubicBezTo>
                  <a:cubicBezTo>
                    <a:pt x="26" y="190"/>
                    <a:pt x="26" y="190"/>
                    <a:pt x="26" y="190"/>
                  </a:cubicBezTo>
                  <a:cubicBezTo>
                    <a:pt x="27" y="187"/>
                    <a:pt x="27" y="187"/>
                    <a:pt x="27" y="187"/>
                  </a:cubicBezTo>
                  <a:cubicBezTo>
                    <a:pt x="27" y="185"/>
                    <a:pt x="27" y="185"/>
                    <a:pt x="27" y="185"/>
                  </a:cubicBezTo>
                  <a:cubicBezTo>
                    <a:pt x="27" y="184"/>
                    <a:pt x="27" y="184"/>
                    <a:pt x="27" y="184"/>
                  </a:cubicBezTo>
                  <a:cubicBezTo>
                    <a:pt x="29" y="180"/>
                    <a:pt x="29" y="180"/>
                    <a:pt x="29" y="180"/>
                  </a:cubicBezTo>
                  <a:cubicBezTo>
                    <a:pt x="29" y="178"/>
                    <a:pt x="29" y="178"/>
                    <a:pt x="29" y="178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30" y="171"/>
                    <a:pt x="30" y="171"/>
                    <a:pt x="30" y="171"/>
                  </a:cubicBezTo>
                  <a:cubicBezTo>
                    <a:pt x="27" y="167"/>
                    <a:pt x="27" y="167"/>
                    <a:pt x="27" y="167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4"/>
                    <a:pt x="29" y="154"/>
                    <a:pt x="29" y="154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3" y="144"/>
                    <a:pt x="33" y="144"/>
                    <a:pt x="33" y="144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9" y="132"/>
                    <a:pt x="39" y="132"/>
                    <a:pt x="39" y="132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38" y="124"/>
                    <a:pt x="38" y="124"/>
                    <a:pt x="38" y="124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8" y="121"/>
                    <a:pt x="38" y="121"/>
                    <a:pt x="38" y="121"/>
                  </a:cubicBezTo>
                  <a:cubicBezTo>
                    <a:pt x="38" y="119"/>
                    <a:pt x="38" y="119"/>
                    <a:pt x="38" y="119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3" y="106"/>
                    <a:pt x="33" y="106"/>
                    <a:pt x="33" y="106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6" y="105"/>
                    <a:pt x="36" y="105"/>
                    <a:pt x="36" y="105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25" y="58"/>
                    <a:pt x="17" y="54"/>
                    <a:pt x="17" y="53"/>
                  </a:cubicBezTo>
                  <a:cubicBezTo>
                    <a:pt x="16" y="51"/>
                    <a:pt x="9" y="7"/>
                    <a:pt x="9" y="7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2" y="108"/>
                    <a:pt x="12" y="108"/>
                    <a:pt x="12" y="108"/>
                  </a:cubicBezTo>
                  <a:cubicBezTo>
                    <a:pt x="12" y="109"/>
                    <a:pt x="12" y="109"/>
                    <a:pt x="12" y="109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12" y="122"/>
                    <a:pt x="12" y="122"/>
                    <a:pt x="12" y="122"/>
                  </a:cubicBezTo>
                  <a:cubicBezTo>
                    <a:pt x="12" y="129"/>
                    <a:pt x="12" y="129"/>
                    <a:pt x="12" y="129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0" y="144"/>
                    <a:pt x="10" y="144"/>
                    <a:pt x="10" y="144"/>
                  </a:cubicBezTo>
                  <a:cubicBezTo>
                    <a:pt x="10" y="147"/>
                    <a:pt x="10" y="147"/>
                    <a:pt x="10" y="147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10" y="161"/>
                    <a:pt x="10" y="161"/>
                    <a:pt x="10" y="161"/>
                  </a:cubicBezTo>
                  <a:cubicBezTo>
                    <a:pt x="13" y="165"/>
                    <a:pt x="13" y="165"/>
                    <a:pt x="13" y="165"/>
                  </a:cubicBezTo>
                  <a:cubicBezTo>
                    <a:pt x="13" y="170"/>
                    <a:pt x="13" y="170"/>
                    <a:pt x="13" y="170"/>
                  </a:cubicBezTo>
                  <a:cubicBezTo>
                    <a:pt x="13" y="172"/>
                    <a:pt x="13" y="172"/>
                    <a:pt x="13" y="172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10" y="177"/>
                    <a:pt x="10" y="177"/>
                    <a:pt x="10" y="177"/>
                  </a:cubicBezTo>
                  <a:cubicBezTo>
                    <a:pt x="10" y="178"/>
                    <a:pt x="10" y="178"/>
                    <a:pt x="10" y="178"/>
                  </a:cubicBezTo>
                  <a:cubicBezTo>
                    <a:pt x="13" y="185"/>
                    <a:pt x="13" y="185"/>
                    <a:pt x="13" y="185"/>
                  </a:cubicBezTo>
                  <a:cubicBezTo>
                    <a:pt x="16" y="192"/>
                    <a:pt x="16" y="192"/>
                    <a:pt x="16" y="192"/>
                  </a:cubicBezTo>
                  <a:cubicBezTo>
                    <a:pt x="17" y="201"/>
                    <a:pt x="17" y="201"/>
                    <a:pt x="17" y="201"/>
                  </a:cubicBezTo>
                  <a:cubicBezTo>
                    <a:pt x="20" y="204"/>
                    <a:pt x="20" y="204"/>
                    <a:pt x="20" y="204"/>
                  </a:cubicBezTo>
                  <a:cubicBezTo>
                    <a:pt x="20" y="205"/>
                    <a:pt x="20" y="205"/>
                    <a:pt x="20" y="205"/>
                  </a:cubicBezTo>
                  <a:cubicBezTo>
                    <a:pt x="20" y="207"/>
                    <a:pt x="20" y="207"/>
                    <a:pt x="20" y="207"/>
                  </a:cubicBezTo>
                  <a:cubicBezTo>
                    <a:pt x="20" y="208"/>
                    <a:pt x="20" y="208"/>
                    <a:pt x="20" y="208"/>
                  </a:cubicBezTo>
                  <a:cubicBezTo>
                    <a:pt x="20" y="211"/>
                    <a:pt x="20" y="211"/>
                    <a:pt x="20" y="211"/>
                  </a:cubicBezTo>
                  <a:cubicBezTo>
                    <a:pt x="20" y="214"/>
                    <a:pt x="20" y="214"/>
                    <a:pt x="20" y="214"/>
                  </a:cubicBezTo>
                  <a:cubicBezTo>
                    <a:pt x="20" y="215"/>
                    <a:pt x="20" y="215"/>
                    <a:pt x="20" y="215"/>
                  </a:cubicBezTo>
                  <a:cubicBezTo>
                    <a:pt x="22" y="221"/>
                    <a:pt x="22" y="221"/>
                    <a:pt x="22" y="221"/>
                  </a:cubicBezTo>
                  <a:cubicBezTo>
                    <a:pt x="22" y="224"/>
                    <a:pt x="22" y="224"/>
                    <a:pt x="22" y="224"/>
                  </a:cubicBezTo>
                  <a:cubicBezTo>
                    <a:pt x="20" y="227"/>
                    <a:pt x="20" y="227"/>
                    <a:pt x="20" y="227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9" y="247"/>
                    <a:pt x="19" y="247"/>
                    <a:pt x="19" y="247"/>
                  </a:cubicBezTo>
                  <a:cubicBezTo>
                    <a:pt x="19" y="248"/>
                    <a:pt x="19" y="248"/>
                    <a:pt x="19" y="248"/>
                  </a:cubicBezTo>
                  <a:cubicBezTo>
                    <a:pt x="19" y="251"/>
                    <a:pt x="19" y="251"/>
                    <a:pt x="19" y="251"/>
                  </a:cubicBezTo>
                  <a:cubicBezTo>
                    <a:pt x="19" y="254"/>
                    <a:pt x="19" y="254"/>
                    <a:pt x="19" y="254"/>
                  </a:cubicBezTo>
                  <a:cubicBezTo>
                    <a:pt x="19" y="257"/>
                    <a:pt x="19" y="257"/>
                    <a:pt x="19" y="257"/>
                  </a:cubicBezTo>
                  <a:cubicBezTo>
                    <a:pt x="17" y="261"/>
                    <a:pt x="17" y="261"/>
                    <a:pt x="17" y="261"/>
                  </a:cubicBezTo>
                  <a:cubicBezTo>
                    <a:pt x="19" y="263"/>
                    <a:pt x="19" y="263"/>
                    <a:pt x="19" y="263"/>
                  </a:cubicBezTo>
                  <a:cubicBezTo>
                    <a:pt x="17" y="263"/>
                    <a:pt x="17" y="263"/>
                    <a:pt x="17" y="263"/>
                  </a:cubicBezTo>
                  <a:cubicBezTo>
                    <a:pt x="17" y="264"/>
                    <a:pt x="17" y="264"/>
                    <a:pt x="17" y="264"/>
                  </a:cubicBezTo>
                  <a:cubicBezTo>
                    <a:pt x="17" y="266"/>
                    <a:pt x="17" y="266"/>
                    <a:pt x="17" y="266"/>
                  </a:cubicBezTo>
                  <a:cubicBezTo>
                    <a:pt x="17" y="267"/>
                    <a:pt x="17" y="267"/>
                    <a:pt x="17" y="267"/>
                  </a:cubicBezTo>
                  <a:cubicBezTo>
                    <a:pt x="17" y="268"/>
                    <a:pt x="17" y="268"/>
                    <a:pt x="17" y="268"/>
                  </a:cubicBezTo>
                  <a:cubicBezTo>
                    <a:pt x="17" y="270"/>
                    <a:pt x="17" y="270"/>
                    <a:pt x="17" y="270"/>
                  </a:cubicBezTo>
                  <a:cubicBezTo>
                    <a:pt x="16" y="270"/>
                    <a:pt x="16" y="270"/>
                    <a:pt x="16" y="270"/>
                  </a:cubicBezTo>
                  <a:cubicBezTo>
                    <a:pt x="13" y="268"/>
                    <a:pt x="13" y="268"/>
                    <a:pt x="13" y="268"/>
                  </a:cubicBezTo>
                  <a:cubicBezTo>
                    <a:pt x="13" y="271"/>
                    <a:pt x="13" y="271"/>
                    <a:pt x="13" y="271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15" y="276"/>
                    <a:pt x="15" y="276"/>
                    <a:pt x="15" y="276"/>
                  </a:cubicBezTo>
                  <a:cubicBezTo>
                    <a:pt x="17" y="280"/>
                    <a:pt x="17" y="280"/>
                    <a:pt x="17" y="280"/>
                  </a:cubicBezTo>
                  <a:cubicBezTo>
                    <a:pt x="19" y="281"/>
                    <a:pt x="19" y="281"/>
                    <a:pt x="19" y="281"/>
                  </a:cubicBezTo>
                  <a:cubicBezTo>
                    <a:pt x="19" y="284"/>
                    <a:pt x="19" y="284"/>
                    <a:pt x="19" y="284"/>
                  </a:cubicBezTo>
                  <a:cubicBezTo>
                    <a:pt x="22" y="288"/>
                    <a:pt x="22" y="288"/>
                    <a:pt x="22" y="288"/>
                  </a:cubicBezTo>
                  <a:cubicBezTo>
                    <a:pt x="25" y="293"/>
                    <a:pt x="25" y="293"/>
                    <a:pt x="25" y="293"/>
                  </a:cubicBezTo>
                  <a:cubicBezTo>
                    <a:pt x="27" y="300"/>
                    <a:pt x="27" y="300"/>
                    <a:pt x="27" y="300"/>
                  </a:cubicBezTo>
                  <a:cubicBezTo>
                    <a:pt x="27" y="304"/>
                    <a:pt x="27" y="304"/>
                    <a:pt x="27" y="304"/>
                  </a:cubicBezTo>
                  <a:cubicBezTo>
                    <a:pt x="27" y="306"/>
                    <a:pt x="27" y="306"/>
                    <a:pt x="27" y="306"/>
                  </a:cubicBezTo>
                  <a:cubicBezTo>
                    <a:pt x="26" y="307"/>
                    <a:pt x="26" y="307"/>
                    <a:pt x="26" y="307"/>
                  </a:cubicBezTo>
                  <a:cubicBezTo>
                    <a:pt x="26" y="311"/>
                    <a:pt x="26" y="311"/>
                    <a:pt x="26" y="311"/>
                  </a:cubicBezTo>
                  <a:cubicBezTo>
                    <a:pt x="26" y="316"/>
                    <a:pt x="26" y="316"/>
                    <a:pt x="26" y="316"/>
                  </a:cubicBezTo>
                  <a:cubicBezTo>
                    <a:pt x="27" y="324"/>
                    <a:pt x="27" y="324"/>
                    <a:pt x="27" y="324"/>
                  </a:cubicBezTo>
                  <a:cubicBezTo>
                    <a:pt x="30" y="327"/>
                    <a:pt x="30" y="327"/>
                    <a:pt x="30" y="327"/>
                  </a:cubicBezTo>
                  <a:cubicBezTo>
                    <a:pt x="32" y="329"/>
                    <a:pt x="32" y="329"/>
                    <a:pt x="32" y="329"/>
                  </a:cubicBezTo>
                  <a:cubicBezTo>
                    <a:pt x="35" y="330"/>
                    <a:pt x="35" y="330"/>
                    <a:pt x="35" y="330"/>
                  </a:cubicBezTo>
                  <a:cubicBezTo>
                    <a:pt x="33" y="330"/>
                    <a:pt x="33" y="330"/>
                    <a:pt x="33" y="330"/>
                  </a:cubicBezTo>
                  <a:cubicBezTo>
                    <a:pt x="35" y="332"/>
                    <a:pt x="35" y="332"/>
                    <a:pt x="35" y="332"/>
                  </a:cubicBezTo>
                  <a:cubicBezTo>
                    <a:pt x="38" y="332"/>
                    <a:pt x="38" y="332"/>
                    <a:pt x="38" y="332"/>
                  </a:cubicBezTo>
                  <a:cubicBezTo>
                    <a:pt x="39" y="332"/>
                    <a:pt x="39" y="332"/>
                    <a:pt x="39" y="332"/>
                  </a:cubicBezTo>
                  <a:cubicBezTo>
                    <a:pt x="39" y="330"/>
                    <a:pt x="39" y="330"/>
                    <a:pt x="39" y="330"/>
                  </a:cubicBezTo>
                  <a:cubicBezTo>
                    <a:pt x="40" y="329"/>
                    <a:pt x="40" y="329"/>
                    <a:pt x="40" y="329"/>
                  </a:cubicBezTo>
                  <a:cubicBezTo>
                    <a:pt x="46" y="330"/>
                    <a:pt x="46" y="330"/>
                    <a:pt x="46" y="330"/>
                  </a:cubicBezTo>
                  <a:cubicBezTo>
                    <a:pt x="48" y="330"/>
                    <a:pt x="48" y="330"/>
                    <a:pt x="48" y="330"/>
                  </a:cubicBezTo>
                  <a:cubicBezTo>
                    <a:pt x="45" y="332"/>
                    <a:pt x="45" y="332"/>
                    <a:pt x="45" y="332"/>
                  </a:cubicBezTo>
                  <a:cubicBezTo>
                    <a:pt x="45" y="333"/>
                    <a:pt x="45" y="333"/>
                    <a:pt x="45" y="333"/>
                  </a:cubicBezTo>
                  <a:cubicBezTo>
                    <a:pt x="45" y="334"/>
                    <a:pt x="45" y="334"/>
                    <a:pt x="45" y="334"/>
                  </a:cubicBezTo>
                  <a:cubicBezTo>
                    <a:pt x="46" y="334"/>
                    <a:pt x="46" y="334"/>
                    <a:pt x="46" y="334"/>
                  </a:cubicBezTo>
                  <a:cubicBezTo>
                    <a:pt x="48" y="334"/>
                    <a:pt x="48" y="334"/>
                    <a:pt x="48" y="334"/>
                  </a:cubicBezTo>
                  <a:cubicBezTo>
                    <a:pt x="50" y="337"/>
                    <a:pt x="50" y="337"/>
                    <a:pt x="50" y="337"/>
                  </a:cubicBezTo>
                  <a:cubicBezTo>
                    <a:pt x="50" y="342"/>
                    <a:pt x="50" y="342"/>
                    <a:pt x="50" y="342"/>
                  </a:cubicBezTo>
                  <a:cubicBezTo>
                    <a:pt x="48" y="342"/>
                    <a:pt x="48" y="342"/>
                    <a:pt x="48" y="342"/>
                  </a:cubicBezTo>
                  <a:cubicBezTo>
                    <a:pt x="48" y="343"/>
                    <a:pt x="48" y="343"/>
                    <a:pt x="48" y="343"/>
                  </a:cubicBezTo>
                  <a:cubicBezTo>
                    <a:pt x="49" y="346"/>
                    <a:pt x="49" y="346"/>
                    <a:pt x="49" y="346"/>
                  </a:cubicBezTo>
                  <a:cubicBezTo>
                    <a:pt x="50" y="347"/>
                    <a:pt x="50" y="347"/>
                    <a:pt x="50" y="347"/>
                  </a:cubicBezTo>
                  <a:cubicBezTo>
                    <a:pt x="50" y="349"/>
                    <a:pt x="50" y="349"/>
                    <a:pt x="50" y="349"/>
                  </a:cubicBezTo>
                  <a:cubicBezTo>
                    <a:pt x="49" y="349"/>
                    <a:pt x="49" y="349"/>
                    <a:pt x="49" y="349"/>
                  </a:cubicBezTo>
                  <a:cubicBezTo>
                    <a:pt x="49" y="352"/>
                    <a:pt x="49" y="352"/>
                    <a:pt x="49" y="352"/>
                  </a:cubicBezTo>
                  <a:cubicBezTo>
                    <a:pt x="49" y="353"/>
                    <a:pt x="49" y="353"/>
                    <a:pt x="49" y="353"/>
                  </a:cubicBezTo>
                  <a:cubicBezTo>
                    <a:pt x="49" y="354"/>
                    <a:pt x="49" y="354"/>
                    <a:pt x="49" y="354"/>
                  </a:cubicBezTo>
                  <a:cubicBezTo>
                    <a:pt x="50" y="356"/>
                    <a:pt x="50" y="356"/>
                    <a:pt x="50" y="356"/>
                  </a:cubicBezTo>
                  <a:cubicBezTo>
                    <a:pt x="50" y="357"/>
                    <a:pt x="50" y="357"/>
                    <a:pt x="50" y="357"/>
                  </a:cubicBezTo>
                  <a:cubicBezTo>
                    <a:pt x="52" y="359"/>
                    <a:pt x="52" y="359"/>
                    <a:pt x="52" y="359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53" y="359"/>
                    <a:pt x="53" y="359"/>
                    <a:pt x="53" y="359"/>
                  </a:cubicBezTo>
                  <a:cubicBezTo>
                    <a:pt x="52" y="360"/>
                    <a:pt x="52" y="360"/>
                    <a:pt x="52" y="360"/>
                  </a:cubicBezTo>
                  <a:cubicBezTo>
                    <a:pt x="52" y="362"/>
                    <a:pt x="52" y="362"/>
                    <a:pt x="52" y="362"/>
                  </a:cubicBezTo>
                  <a:cubicBezTo>
                    <a:pt x="52" y="363"/>
                    <a:pt x="52" y="363"/>
                    <a:pt x="52" y="363"/>
                  </a:cubicBezTo>
                  <a:cubicBezTo>
                    <a:pt x="50" y="363"/>
                    <a:pt x="50" y="363"/>
                    <a:pt x="50" y="363"/>
                  </a:cubicBezTo>
                  <a:cubicBezTo>
                    <a:pt x="52" y="364"/>
                    <a:pt x="52" y="364"/>
                    <a:pt x="52" y="364"/>
                  </a:cubicBezTo>
                  <a:cubicBezTo>
                    <a:pt x="55" y="366"/>
                    <a:pt x="55" y="366"/>
                    <a:pt x="55" y="366"/>
                  </a:cubicBezTo>
                  <a:cubicBezTo>
                    <a:pt x="58" y="367"/>
                    <a:pt x="58" y="367"/>
                    <a:pt x="58" y="367"/>
                  </a:cubicBezTo>
                  <a:cubicBezTo>
                    <a:pt x="59" y="367"/>
                    <a:pt x="59" y="367"/>
                    <a:pt x="59" y="367"/>
                  </a:cubicBezTo>
                  <a:cubicBezTo>
                    <a:pt x="59" y="369"/>
                    <a:pt x="59" y="369"/>
                    <a:pt x="59" y="369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58" y="373"/>
                    <a:pt x="58" y="373"/>
                    <a:pt x="58" y="373"/>
                  </a:cubicBezTo>
                  <a:cubicBezTo>
                    <a:pt x="56" y="375"/>
                    <a:pt x="56" y="375"/>
                    <a:pt x="56" y="375"/>
                  </a:cubicBezTo>
                  <a:cubicBezTo>
                    <a:pt x="55" y="376"/>
                    <a:pt x="55" y="376"/>
                    <a:pt x="55" y="376"/>
                  </a:cubicBezTo>
                  <a:cubicBezTo>
                    <a:pt x="55" y="377"/>
                    <a:pt x="55" y="377"/>
                    <a:pt x="55" y="377"/>
                  </a:cubicBezTo>
                  <a:cubicBezTo>
                    <a:pt x="55" y="379"/>
                    <a:pt x="55" y="379"/>
                    <a:pt x="55" y="379"/>
                  </a:cubicBezTo>
                  <a:cubicBezTo>
                    <a:pt x="58" y="379"/>
                    <a:pt x="58" y="379"/>
                    <a:pt x="58" y="379"/>
                  </a:cubicBezTo>
                  <a:cubicBezTo>
                    <a:pt x="56" y="380"/>
                    <a:pt x="56" y="380"/>
                    <a:pt x="56" y="380"/>
                  </a:cubicBezTo>
                  <a:cubicBezTo>
                    <a:pt x="55" y="382"/>
                    <a:pt x="55" y="382"/>
                    <a:pt x="55" y="382"/>
                  </a:cubicBezTo>
                  <a:cubicBezTo>
                    <a:pt x="56" y="386"/>
                    <a:pt x="56" y="386"/>
                    <a:pt x="56" y="386"/>
                  </a:cubicBezTo>
                  <a:cubicBezTo>
                    <a:pt x="58" y="385"/>
                    <a:pt x="58" y="385"/>
                    <a:pt x="58" y="385"/>
                  </a:cubicBezTo>
                  <a:cubicBezTo>
                    <a:pt x="58" y="387"/>
                    <a:pt x="58" y="387"/>
                    <a:pt x="58" y="387"/>
                  </a:cubicBezTo>
                  <a:cubicBezTo>
                    <a:pt x="58" y="393"/>
                    <a:pt x="58" y="393"/>
                    <a:pt x="58" y="393"/>
                  </a:cubicBezTo>
                  <a:cubicBezTo>
                    <a:pt x="56" y="392"/>
                    <a:pt x="56" y="392"/>
                    <a:pt x="56" y="392"/>
                  </a:cubicBezTo>
                  <a:cubicBezTo>
                    <a:pt x="55" y="390"/>
                    <a:pt x="55" y="390"/>
                    <a:pt x="55" y="390"/>
                  </a:cubicBezTo>
                  <a:cubicBezTo>
                    <a:pt x="56" y="393"/>
                    <a:pt x="56" y="393"/>
                    <a:pt x="56" y="393"/>
                  </a:cubicBezTo>
                  <a:cubicBezTo>
                    <a:pt x="49" y="392"/>
                    <a:pt x="49" y="392"/>
                    <a:pt x="49" y="392"/>
                  </a:cubicBezTo>
                  <a:cubicBezTo>
                    <a:pt x="50" y="392"/>
                    <a:pt x="50" y="392"/>
                    <a:pt x="50" y="392"/>
                  </a:cubicBezTo>
                  <a:cubicBezTo>
                    <a:pt x="53" y="390"/>
                    <a:pt x="53" y="390"/>
                    <a:pt x="53" y="390"/>
                  </a:cubicBezTo>
                  <a:cubicBezTo>
                    <a:pt x="52" y="389"/>
                    <a:pt x="52" y="389"/>
                    <a:pt x="52" y="389"/>
                  </a:cubicBezTo>
                  <a:cubicBezTo>
                    <a:pt x="52" y="387"/>
                    <a:pt x="52" y="387"/>
                    <a:pt x="52" y="387"/>
                  </a:cubicBezTo>
                  <a:cubicBezTo>
                    <a:pt x="50" y="387"/>
                    <a:pt x="50" y="387"/>
                    <a:pt x="50" y="387"/>
                  </a:cubicBezTo>
                  <a:cubicBezTo>
                    <a:pt x="49" y="386"/>
                    <a:pt x="49" y="386"/>
                    <a:pt x="49" y="386"/>
                  </a:cubicBezTo>
                  <a:cubicBezTo>
                    <a:pt x="48" y="387"/>
                    <a:pt x="48" y="387"/>
                    <a:pt x="48" y="387"/>
                  </a:cubicBezTo>
                  <a:cubicBezTo>
                    <a:pt x="48" y="389"/>
                    <a:pt x="48" y="389"/>
                    <a:pt x="48" y="389"/>
                  </a:cubicBezTo>
                  <a:cubicBezTo>
                    <a:pt x="46" y="387"/>
                    <a:pt x="46" y="387"/>
                    <a:pt x="46" y="387"/>
                  </a:cubicBezTo>
                  <a:cubicBezTo>
                    <a:pt x="45" y="386"/>
                    <a:pt x="45" y="386"/>
                    <a:pt x="45" y="386"/>
                  </a:cubicBezTo>
                  <a:cubicBezTo>
                    <a:pt x="43" y="387"/>
                    <a:pt x="43" y="387"/>
                    <a:pt x="43" y="387"/>
                  </a:cubicBezTo>
                  <a:cubicBezTo>
                    <a:pt x="40" y="387"/>
                    <a:pt x="40" y="387"/>
                    <a:pt x="40" y="387"/>
                  </a:cubicBezTo>
                  <a:cubicBezTo>
                    <a:pt x="42" y="389"/>
                    <a:pt x="42" y="389"/>
                    <a:pt x="42" y="389"/>
                  </a:cubicBezTo>
                  <a:cubicBezTo>
                    <a:pt x="43" y="390"/>
                    <a:pt x="43" y="390"/>
                    <a:pt x="43" y="390"/>
                  </a:cubicBezTo>
                  <a:cubicBezTo>
                    <a:pt x="45" y="390"/>
                    <a:pt x="45" y="390"/>
                    <a:pt x="45" y="390"/>
                  </a:cubicBezTo>
                  <a:cubicBezTo>
                    <a:pt x="45" y="392"/>
                    <a:pt x="45" y="392"/>
                    <a:pt x="45" y="392"/>
                  </a:cubicBezTo>
                  <a:cubicBezTo>
                    <a:pt x="43" y="392"/>
                    <a:pt x="43" y="392"/>
                    <a:pt x="43" y="392"/>
                  </a:cubicBezTo>
                  <a:cubicBezTo>
                    <a:pt x="43" y="393"/>
                    <a:pt x="43" y="393"/>
                    <a:pt x="43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8"/>
                    <a:pt x="39" y="398"/>
                    <a:pt x="39" y="398"/>
                  </a:cubicBezTo>
                  <a:cubicBezTo>
                    <a:pt x="40" y="397"/>
                    <a:pt x="40" y="397"/>
                    <a:pt x="40" y="397"/>
                  </a:cubicBezTo>
                  <a:cubicBezTo>
                    <a:pt x="42" y="397"/>
                    <a:pt x="42" y="397"/>
                    <a:pt x="42" y="397"/>
                  </a:cubicBezTo>
                  <a:cubicBezTo>
                    <a:pt x="45" y="395"/>
                    <a:pt x="45" y="395"/>
                    <a:pt x="45" y="395"/>
                  </a:cubicBezTo>
                  <a:cubicBezTo>
                    <a:pt x="46" y="397"/>
                    <a:pt x="46" y="397"/>
                    <a:pt x="46" y="397"/>
                  </a:cubicBezTo>
                  <a:cubicBezTo>
                    <a:pt x="48" y="399"/>
                    <a:pt x="48" y="399"/>
                    <a:pt x="48" y="399"/>
                  </a:cubicBezTo>
                  <a:cubicBezTo>
                    <a:pt x="51" y="400"/>
                    <a:pt x="51" y="400"/>
                    <a:pt x="51" y="400"/>
                  </a:cubicBezTo>
                  <a:cubicBezTo>
                    <a:pt x="53" y="399"/>
                    <a:pt x="53" y="399"/>
                    <a:pt x="53" y="399"/>
                  </a:cubicBezTo>
                  <a:cubicBezTo>
                    <a:pt x="56" y="400"/>
                    <a:pt x="56" y="400"/>
                    <a:pt x="56" y="400"/>
                  </a:cubicBezTo>
                  <a:cubicBezTo>
                    <a:pt x="59" y="403"/>
                    <a:pt x="59" y="403"/>
                    <a:pt x="59" y="403"/>
                  </a:cubicBezTo>
                  <a:cubicBezTo>
                    <a:pt x="59" y="405"/>
                    <a:pt x="59" y="405"/>
                    <a:pt x="59" y="405"/>
                  </a:cubicBezTo>
                  <a:cubicBezTo>
                    <a:pt x="59" y="406"/>
                    <a:pt x="59" y="406"/>
                    <a:pt x="59" y="406"/>
                  </a:cubicBezTo>
                  <a:cubicBezTo>
                    <a:pt x="58" y="405"/>
                    <a:pt x="58" y="405"/>
                    <a:pt x="58" y="405"/>
                  </a:cubicBezTo>
                  <a:cubicBezTo>
                    <a:pt x="56" y="406"/>
                    <a:pt x="56" y="406"/>
                    <a:pt x="56" y="406"/>
                  </a:cubicBezTo>
                  <a:cubicBezTo>
                    <a:pt x="56" y="407"/>
                    <a:pt x="56" y="407"/>
                    <a:pt x="56" y="407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9" y="410"/>
                    <a:pt x="59" y="410"/>
                    <a:pt x="59" y="410"/>
                  </a:cubicBezTo>
                  <a:cubicBezTo>
                    <a:pt x="60" y="409"/>
                    <a:pt x="60" y="409"/>
                    <a:pt x="60" y="409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0" y="410"/>
                    <a:pt x="60" y="410"/>
                    <a:pt x="60" y="410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6" y="409"/>
                    <a:pt x="56" y="409"/>
                    <a:pt x="56" y="409"/>
                  </a:cubicBezTo>
                  <a:cubicBezTo>
                    <a:pt x="56" y="410"/>
                    <a:pt x="56" y="410"/>
                    <a:pt x="56" y="410"/>
                  </a:cubicBezTo>
                  <a:cubicBezTo>
                    <a:pt x="55" y="412"/>
                    <a:pt x="55" y="412"/>
                    <a:pt x="55" y="412"/>
                  </a:cubicBezTo>
                  <a:cubicBezTo>
                    <a:pt x="59" y="413"/>
                    <a:pt x="59" y="413"/>
                    <a:pt x="59" y="413"/>
                  </a:cubicBezTo>
                  <a:cubicBezTo>
                    <a:pt x="63" y="413"/>
                    <a:pt x="63" y="413"/>
                    <a:pt x="63" y="413"/>
                  </a:cubicBezTo>
                  <a:cubicBezTo>
                    <a:pt x="65" y="413"/>
                    <a:pt x="65" y="413"/>
                    <a:pt x="65" y="413"/>
                  </a:cubicBezTo>
                  <a:cubicBezTo>
                    <a:pt x="65" y="412"/>
                    <a:pt x="65" y="412"/>
                    <a:pt x="65" y="412"/>
                  </a:cubicBezTo>
                  <a:cubicBezTo>
                    <a:pt x="68" y="413"/>
                    <a:pt x="68" y="413"/>
                    <a:pt x="68" y="413"/>
                  </a:cubicBezTo>
                  <a:cubicBezTo>
                    <a:pt x="69" y="415"/>
                    <a:pt x="69" y="415"/>
                    <a:pt x="69" y="415"/>
                  </a:cubicBezTo>
                  <a:cubicBezTo>
                    <a:pt x="68" y="415"/>
                    <a:pt x="68" y="415"/>
                    <a:pt x="68" y="415"/>
                  </a:cubicBezTo>
                  <a:cubicBezTo>
                    <a:pt x="71" y="416"/>
                    <a:pt x="71" y="416"/>
                    <a:pt x="71" y="416"/>
                  </a:cubicBezTo>
                  <a:cubicBezTo>
                    <a:pt x="72" y="418"/>
                    <a:pt x="72" y="418"/>
                    <a:pt x="72" y="418"/>
                  </a:cubicBezTo>
                  <a:cubicBezTo>
                    <a:pt x="72" y="419"/>
                    <a:pt x="72" y="419"/>
                    <a:pt x="72" y="419"/>
                  </a:cubicBezTo>
                  <a:cubicBezTo>
                    <a:pt x="69" y="418"/>
                    <a:pt x="69" y="418"/>
                    <a:pt x="69" y="418"/>
                  </a:cubicBezTo>
                  <a:cubicBezTo>
                    <a:pt x="66" y="416"/>
                    <a:pt x="66" y="416"/>
                    <a:pt x="66" y="416"/>
                  </a:cubicBezTo>
                  <a:cubicBezTo>
                    <a:pt x="63" y="416"/>
                    <a:pt x="63" y="416"/>
                    <a:pt x="63" y="416"/>
                  </a:cubicBezTo>
                  <a:cubicBezTo>
                    <a:pt x="60" y="416"/>
                    <a:pt x="60" y="416"/>
                    <a:pt x="60" y="416"/>
                  </a:cubicBezTo>
                  <a:cubicBezTo>
                    <a:pt x="59" y="415"/>
                    <a:pt x="59" y="415"/>
                    <a:pt x="59" y="415"/>
                  </a:cubicBezTo>
                  <a:cubicBezTo>
                    <a:pt x="58" y="416"/>
                    <a:pt x="58" y="416"/>
                    <a:pt x="58" y="416"/>
                  </a:cubicBezTo>
                  <a:cubicBezTo>
                    <a:pt x="59" y="416"/>
                    <a:pt x="59" y="416"/>
                    <a:pt x="59" y="416"/>
                  </a:cubicBezTo>
                  <a:cubicBezTo>
                    <a:pt x="62" y="418"/>
                    <a:pt x="62" y="418"/>
                    <a:pt x="62" y="418"/>
                  </a:cubicBezTo>
                  <a:cubicBezTo>
                    <a:pt x="63" y="419"/>
                    <a:pt x="63" y="419"/>
                    <a:pt x="63" y="419"/>
                  </a:cubicBezTo>
                  <a:cubicBezTo>
                    <a:pt x="65" y="419"/>
                    <a:pt x="65" y="419"/>
                    <a:pt x="65" y="419"/>
                  </a:cubicBezTo>
                  <a:cubicBezTo>
                    <a:pt x="63" y="420"/>
                    <a:pt x="63" y="420"/>
                    <a:pt x="63" y="420"/>
                  </a:cubicBezTo>
                  <a:cubicBezTo>
                    <a:pt x="65" y="420"/>
                    <a:pt x="65" y="420"/>
                    <a:pt x="65" y="420"/>
                  </a:cubicBezTo>
                  <a:cubicBezTo>
                    <a:pt x="68" y="420"/>
                    <a:pt x="68" y="420"/>
                    <a:pt x="68" y="420"/>
                  </a:cubicBezTo>
                  <a:cubicBezTo>
                    <a:pt x="68" y="422"/>
                    <a:pt x="68" y="422"/>
                    <a:pt x="68" y="422"/>
                  </a:cubicBezTo>
                  <a:cubicBezTo>
                    <a:pt x="68" y="423"/>
                    <a:pt x="68" y="423"/>
                    <a:pt x="68" y="423"/>
                  </a:cubicBezTo>
                  <a:cubicBezTo>
                    <a:pt x="66" y="422"/>
                    <a:pt x="66" y="422"/>
                    <a:pt x="66" y="422"/>
                  </a:cubicBezTo>
                  <a:cubicBezTo>
                    <a:pt x="63" y="422"/>
                    <a:pt x="63" y="422"/>
                    <a:pt x="63" y="422"/>
                  </a:cubicBezTo>
                  <a:cubicBezTo>
                    <a:pt x="63" y="423"/>
                    <a:pt x="63" y="423"/>
                    <a:pt x="63" y="423"/>
                  </a:cubicBezTo>
                  <a:cubicBezTo>
                    <a:pt x="65" y="425"/>
                    <a:pt x="65" y="425"/>
                    <a:pt x="65" y="425"/>
                  </a:cubicBezTo>
                  <a:cubicBezTo>
                    <a:pt x="68" y="425"/>
                    <a:pt x="68" y="425"/>
                    <a:pt x="68" y="425"/>
                  </a:cubicBezTo>
                  <a:cubicBezTo>
                    <a:pt x="65" y="426"/>
                    <a:pt x="65" y="426"/>
                    <a:pt x="65" y="426"/>
                  </a:cubicBezTo>
                  <a:cubicBezTo>
                    <a:pt x="65" y="428"/>
                    <a:pt x="65" y="428"/>
                    <a:pt x="65" y="428"/>
                  </a:cubicBezTo>
                  <a:cubicBezTo>
                    <a:pt x="66" y="428"/>
                    <a:pt x="66" y="428"/>
                    <a:pt x="66" y="428"/>
                  </a:cubicBezTo>
                  <a:cubicBezTo>
                    <a:pt x="68" y="432"/>
                    <a:pt x="68" y="432"/>
                    <a:pt x="68" y="432"/>
                  </a:cubicBezTo>
                  <a:cubicBezTo>
                    <a:pt x="71" y="435"/>
                    <a:pt x="71" y="435"/>
                    <a:pt x="71" y="435"/>
                  </a:cubicBezTo>
                  <a:cubicBezTo>
                    <a:pt x="71" y="429"/>
                    <a:pt x="71" y="429"/>
                    <a:pt x="71" y="429"/>
                  </a:cubicBezTo>
                  <a:cubicBezTo>
                    <a:pt x="72" y="429"/>
                    <a:pt x="72" y="429"/>
                    <a:pt x="72" y="429"/>
                  </a:cubicBezTo>
                  <a:cubicBezTo>
                    <a:pt x="72" y="430"/>
                    <a:pt x="72" y="430"/>
                    <a:pt x="72" y="430"/>
                  </a:cubicBezTo>
                  <a:cubicBezTo>
                    <a:pt x="73" y="433"/>
                    <a:pt x="73" y="433"/>
                    <a:pt x="73" y="433"/>
                  </a:cubicBezTo>
                  <a:cubicBezTo>
                    <a:pt x="72" y="433"/>
                    <a:pt x="72" y="433"/>
                    <a:pt x="72" y="433"/>
                  </a:cubicBezTo>
                  <a:cubicBezTo>
                    <a:pt x="72" y="435"/>
                    <a:pt x="72" y="435"/>
                    <a:pt x="72" y="435"/>
                  </a:cubicBezTo>
                  <a:cubicBezTo>
                    <a:pt x="73" y="436"/>
                    <a:pt x="73" y="436"/>
                    <a:pt x="73" y="436"/>
                  </a:cubicBezTo>
                  <a:cubicBezTo>
                    <a:pt x="72" y="436"/>
                    <a:pt x="72" y="436"/>
                    <a:pt x="72" y="436"/>
                  </a:cubicBezTo>
                  <a:cubicBezTo>
                    <a:pt x="71" y="438"/>
                    <a:pt x="71" y="438"/>
                    <a:pt x="71" y="438"/>
                  </a:cubicBezTo>
                  <a:cubicBezTo>
                    <a:pt x="72" y="438"/>
                    <a:pt x="72" y="438"/>
                    <a:pt x="72" y="438"/>
                  </a:cubicBezTo>
                  <a:cubicBezTo>
                    <a:pt x="73" y="438"/>
                    <a:pt x="73" y="438"/>
                    <a:pt x="73" y="438"/>
                  </a:cubicBezTo>
                  <a:cubicBezTo>
                    <a:pt x="72" y="439"/>
                    <a:pt x="72" y="439"/>
                    <a:pt x="72" y="439"/>
                  </a:cubicBezTo>
                  <a:cubicBezTo>
                    <a:pt x="73" y="440"/>
                    <a:pt x="73" y="440"/>
                    <a:pt x="73" y="440"/>
                  </a:cubicBezTo>
                  <a:cubicBezTo>
                    <a:pt x="75" y="442"/>
                    <a:pt x="75" y="442"/>
                    <a:pt x="75" y="442"/>
                  </a:cubicBezTo>
                  <a:cubicBezTo>
                    <a:pt x="72" y="440"/>
                    <a:pt x="72" y="440"/>
                    <a:pt x="72" y="440"/>
                  </a:cubicBezTo>
                  <a:cubicBezTo>
                    <a:pt x="73" y="443"/>
                    <a:pt x="73" y="443"/>
                    <a:pt x="73" y="443"/>
                  </a:cubicBezTo>
                  <a:cubicBezTo>
                    <a:pt x="72" y="443"/>
                    <a:pt x="72" y="443"/>
                    <a:pt x="72" y="443"/>
                  </a:cubicBezTo>
                  <a:cubicBezTo>
                    <a:pt x="71" y="445"/>
                    <a:pt x="71" y="445"/>
                    <a:pt x="71" y="445"/>
                  </a:cubicBezTo>
                  <a:cubicBezTo>
                    <a:pt x="73" y="446"/>
                    <a:pt x="73" y="446"/>
                    <a:pt x="73" y="446"/>
                  </a:cubicBezTo>
                  <a:cubicBezTo>
                    <a:pt x="75" y="446"/>
                    <a:pt x="75" y="446"/>
                    <a:pt x="75" y="446"/>
                  </a:cubicBezTo>
                  <a:cubicBezTo>
                    <a:pt x="76" y="448"/>
                    <a:pt x="76" y="448"/>
                    <a:pt x="76" y="448"/>
                  </a:cubicBezTo>
                  <a:cubicBezTo>
                    <a:pt x="78" y="449"/>
                    <a:pt x="78" y="449"/>
                    <a:pt x="78" y="449"/>
                  </a:cubicBezTo>
                  <a:cubicBezTo>
                    <a:pt x="79" y="450"/>
                    <a:pt x="79" y="450"/>
                    <a:pt x="79" y="450"/>
                  </a:cubicBezTo>
                  <a:cubicBezTo>
                    <a:pt x="81" y="453"/>
                    <a:pt x="81" y="453"/>
                    <a:pt x="81" y="453"/>
                  </a:cubicBezTo>
                  <a:cubicBezTo>
                    <a:pt x="81" y="455"/>
                    <a:pt x="81" y="455"/>
                    <a:pt x="81" y="455"/>
                  </a:cubicBezTo>
                  <a:cubicBezTo>
                    <a:pt x="82" y="456"/>
                    <a:pt x="82" y="456"/>
                    <a:pt x="82" y="456"/>
                  </a:cubicBezTo>
                  <a:cubicBezTo>
                    <a:pt x="83" y="458"/>
                    <a:pt x="83" y="458"/>
                    <a:pt x="83" y="458"/>
                  </a:cubicBezTo>
                  <a:cubicBezTo>
                    <a:pt x="83" y="456"/>
                    <a:pt x="83" y="456"/>
                    <a:pt x="83" y="456"/>
                  </a:cubicBezTo>
                  <a:cubicBezTo>
                    <a:pt x="85" y="458"/>
                    <a:pt x="85" y="458"/>
                    <a:pt x="85" y="458"/>
                  </a:cubicBezTo>
                  <a:cubicBezTo>
                    <a:pt x="86" y="458"/>
                    <a:pt x="86" y="458"/>
                    <a:pt x="86" y="458"/>
                  </a:cubicBezTo>
                  <a:cubicBezTo>
                    <a:pt x="91" y="463"/>
                    <a:pt x="91" y="463"/>
                    <a:pt x="91" y="463"/>
                  </a:cubicBezTo>
                  <a:cubicBezTo>
                    <a:pt x="88" y="462"/>
                    <a:pt x="88" y="462"/>
                    <a:pt x="88" y="462"/>
                  </a:cubicBezTo>
                  <a:cubicBezTo>
                    <a:pt x="86" y="461"/>
                    <a:pt x="86" y="461"/>
                    <a:pt x="86" y="461"/>
                  </a:cubicBezTo>
                  <a:cubicBezTo>
                    <a:pt x="86" y="462"/>
                    <a:pt x="86" y="462"/>
                    <a:pt x="86" y="462"/>
                  </a:cubicBezTo>
                  <a:cubicBezTo>
                    <a:pt x="88" y="463"/>
                    <a:pt x="88" y="463"/>
                    <a:pt x="88" y="463"/>
                  </a:cubicBezTo>
                  <a:cubicBezTo>
                    <a:pt x="89" y="465"/>
                    <a:pt x="89" y="465"/>
                    <a:pt x="89" y="465"/>
                  </a:cubicBezTo>
                  <a:cubicBezTo>
                    <a:pt x="92" y="465"/>
                    <a:pt x="92" y="465"/>
                    <a:pt x="92" y="465"/>
                  </a:cubicBezTo>
                  <a:cubicBezTo>
                    <a:pt x="92" y="466"/>
                    <a:pt x="92" y="466"/>
                    <a:pt x="92" y="466"/>
                  </a:cubicBezTo>
                  <a:cubicBezTo>
                    <a:pt x="93" y="469"/>
                    <a:pt x="93" y="469"/>
                    <a:pt x="93" y="469"/>
                  </a:cubicBezTo>
                  <a:cubicBezTo>
                    <a:pt x="96" y="471"/>
                    <a:pt x="96" y="471"/>
                    <a:pt x="96" y="471"/>
                  </a:cubicBezTo>
                  <a:cubicBezTo>
                    <a:pt x="95" y="471"/>
                    <a:pt x="95" y="471"/>
                    <a:pt x="95" y="471"/>
                  </a:cubicBezTo>
                  <a:cubicBezTo>
                    <a:pt x="92" y="469"/>
                    <a:pt x="92" y="469"/>
                    <a:pt x="92" y="469"/>
                  </a:cubicBezTo>
                  <a:cubicBezTo>
                    <a:pt x="95" y="472"/>
                    <a:pt x="95" y="472"/>
                    <a:pt x="95" y="472"/>
                  </a:cubicBezTo>
                  <a:cubicBezTo>
                    <a:pt x="96" y="475"/>
                    <a:pt x="96" y="475"/>
                    <a:pt x="96" y="475"/>
                  </a:cubicBezTo>
                  <a:cubicBezTo>
                    <a:pt x="96" y="476"/>
                    <a:pt x="96" y="476"/>
                    <a:pt x="96" y="476"/>
                  </a:cubicBezTo>
                  <a:cubicBezTo>
                    <a:pt x="98" y="476"/>
                    <a:pt x="98" y="476"/>
                    <a:pt x="98" y="476"/>
                  </a:cubicBezTo>
                  <a:cubicBezTo>
                    <a:pt x="98" y="478"/>
                    <a:pt x="98" y="478"/>
                    <a:pt x="98" y="478"/>
                  </a:cubicBezTo>
                  <a:cubicBezTo>
                    <a:pt x="99" y="476"/>
                    <a:pt x="99" y="476"/>
                    <a:pt x="99" y="476"/>
                  </a:cubicBezTo>
                  <a:cubicBezTo>
                    <a:pt x="101" y="478"/>
                    <a:pt x="101" y="478"/>
                    <a:pt x="101" y="478"/>
                  </a:cubicBezTo>
                  <a:cubicBezTo>
                    <a:pt x="102" y="479"/>
                    <a:pt x="102" y="479"/>
                    <a:pt x="102" y="479"/>
                  </a:cubicBezTo>
                  <a:cubicBezTo>
                    <a:pt x="103" y="481"/>
                    <a:pt x="103" y="481"/>
                    <a:pt x="103" y="481"/>
                  </a:cubicBezTo>
                  <a:cubicBezTo>
                    <a:pt x="102" y="481"/>
                    <a:pt x="102" y="481"/>
                    <a:pt x="102" y="481"/>
                  </a:cubicBezTo>
                  <a:cubicBezTo>
                    <a:pt x="102" y="482"/>
                    <a:pt x="102" y="482"/>
                    <a:pt x="102" y="482"/>
                  </a:cubicBezTo>
                  <a:cubicBezTo>
                    <a:pt x="105" y="482"/>
                    <a:pt x="105" y="482"/>
                    <a:pt x="105" y="482"/>
                  </a:cubicBezTo>
                  <a:cubicBezTo>
                    <a:pt x="106" y="482"/>
                    <a:pt x="106" y="482"/>
                    <a:pt x="106" y="482"/>
                  </a:cubicBezTo>
                  <a:cubicBezTo>
                    <a:pt x="106" y="481"/>
                    <a:pt x="106" y="481"/>
                    <a:pt x="106" y="481"/>
                  </a:cubicBezTo>
                  <a:cubicBezTo>
                    <a:pt x="108" y="482"/>
                    <a:pt x="108" y="482"/>
                    <a:pt x="108" y="482"/>
                  </a:cubicBezTo>
                  <a:cubicBezTo>
                    <a:pt x="109" y="483"/>
                    <a:pt x="109" y="483"/>
                    <a:pt x="109" y="483"/>
                  </a:cubicBezTo>
                  <a:cubicBezTo>
                    <a:pt x="106" y="483"/>
                    <a:pt x="106" y="483"/>
                    <a:pt x="106" y="483"/>
                  </a:cubicBezTo>
                  <a:cubicBezTo>
                    <a:pt x="103" y="483"/>
                    <a:pt x="103" y="483"/>
                    <a:pt x="103" y="483"/>
                  </a:cubicBezTo>
                  <a:cubicBezTo>
                    <a:pt x="106" y="485"/>
                    <a:pt x="106" y="485"/>
                    <a:pt x="106" y="485"/>
                  </a:cubicBezTo>
                  <a:cubicBezTo>
                    <a:pt x="102" y="483"/>
                    <a:pt x="102" y="483"/>
                    <a:pt x="102" y="483"/>
                  </a:cubicBezTo>
                  <a:cubicBezTo>
                    <a:pt x="101" y="483"/>
                    <a:pt x="101" y="483"/>
                    <a:pt x="101" y="483"/>
                  </a:cubicBezTo>
                  <a:cubicBezTo>
                    <a:pt x="96" y="482"/>
                    <a:pt x="96" y="482"/>
                    <a:pt x="96" y="482"/>
                  </a:cubicBezTo>
                  <a:cubicBezTo>
                    <a:pt x="93" y="481"/>
                    <a:pt x="93" y="481"/>
                    <a:pt x="93" y="481"/>
                  </a:cubicBezTo>
                  <a:cubicBezTo>
                    <a:pt x="89" y="479"/>
                    <a:pt x="89" y="479"/>
                    <a:pt x="89" y="479"/>
                  </a:cubicBezTo>
                  <a:cubicBezTo>
                    <a:pt x="86" y="478"/>
                    <a:pt x="86" y="478"/>
                    <a:pt x="86" y="478"/>
                  </a:cubicBezTo>
                  <a:cubicBezTo>
                    <a:pt x="91" y="481"/>
                    <a:pt x="91" y="481"/>
                    <a:pt x="91" y="481"/>
                  </a:cubicBezTo>
                  <a:cubicBezTo>
                    <a:pt x="95" y="482"/>
                    <a:pt x="95" y="482"/>
                    <a:pt x="95" y="482"/>
                  </a:cubicBezTo>
                  <a:cubicBezTo>
                    <a:pt x="99" y="483"/>
                    <a:pt x="99" y="483"/>
                    <a:pt x="99" y="483"/>
                  </a:cubicBezTo>
                  <a:cubicBezTo>
                    <a:pt x="101" y="485"/>
                    <a:pt x="101" y="485"/>
                    <a:pt x="101" y="485"/>
                  </a:cubicBezTo>
                  <a:cubicBezTo>
                    <a:pt x="103" y="485"/>
                    <a:pt x="103" y="485"/>
                    <a:pt x="103" y="485"/>
                  </a:cubicBezTo>
                  <a:cubicBezTo>
                    <a:pt x="106" y="485"/>
                    <a:pt x="106" y="485"/>
                    <a:pt x="106" y="485"/>
                  </a:cubicBezTo>
                  <a:cubicBezTo>
                    <a:pt x="109" y="486"/>
                    <a:pt x="109" y="486"/>
                    <a:pt x="109" y="486"/>
                  </a:cubicBezTo>
                  <a:cubicBezTo>
                    <a:pt x="112" y="488"/>
                    <a:pt x="112" y="488"/>
                    <a:pt x="112" y="488"/>
                  </a:cubicBezTo>
                  <a:cubicBezTo>
                    <a:pt x="115" y="488"/>
                    <a:pt x="115" y="488"/>
                    <a:pt x="115" y="488"/>
                  </a:cubicBezTo>
                  <a:cubicBezTo>
                    <a:pt x="114" y="486"/>
                    <a:pt x="114" y="486"/>
                    <a:pt x="114" y="486"/>
                  </a:cubicBezTo>
                  <a:cubicBezTo>
                    <a:pt x="112" y="486"/>
                    <a:pt x="112" y="486"/>
                    <a:pt x="112" y="486"/>
                  </a:cubicBezTo>
                  <a:cubicBezTo>
                    <a:pt x="112" y="483"/>
                    <a:pt x="112" y="483"/>
                    <a:pt x="112" y="483"/>
                  </a:cubicBezTo>
                  <a:cubicBezTo>
                    <a:pt x="114" y="483"/>
                    <a:pt x="114" y="483"/>
                    <a:pt x="114" y="483"/>
                  </a:cubicBezTo>
                  <a:cubicBezTo>
                    <a:pt x="111" y="482"/>
                    <a:pt x="111" y="482"/>
                    <a:pt x="111" y="482"/>
                  </a:cubicBezTo>
                  <a:cubicBezTo>
                    <a:pt x="112" y="482"/>
                    <a:pt x="112" y="482"/>
                    <a:pt x="112" y="482"/>
                  </a:cubicBezTo>
                  <a:cubicBezTo>
                    <a:pt x="114" y="482"/>
                    <a:pt x="114" y="482"/>
                    <a:pt x="114" y="482"/>
                  </a:cubicBezTo>
                  <a:cubicBezTo>
                    <a:pt x="115" y="482"/>
                    <a:pt x="115" y="482"/>
                    <a:pt x="115" y="482"/>
                  </a:cubicBezTo>
                  <a:cubicBezTo>
                    <a:pt x="116" y="482"/>
                    <a:pt x="116" y="482"/>
                    <a:pt x="116" y="482"/>
                  </a:cubicBezTo>
                  <a:cubicBezTo>
                    <a:pt x="119" y="481"/>
                    <a:pt x="119" y="481"/>
                    <a:pt x="119" y="481"/>
                  </a:cubicBezTo>
                  <a:cubicBezTo>
                    <a:pt x="121" y="478"/>
                    <a:pt x="121" y="478"/>
                    <a:pt x="121" y="478"/>
                  </a:cubicBezTo>
                  <a:cubicBezTo>
                    <a:pt x="122" y="479"/>
                    <a:pt x="122" y="479"/>
                    <a:pt x="122" y="479"/>
                  </a:cubicBezTo>
                  <a:cubicBezTo>
                    <a:pt x="124" y="479"/>
                    <a:pt x="124" y="479"/>
                    <a:pt x="124" y="479"/>
                  </a:cubicBezTo>
                  <a:cubicBezTo>
                    <a:pt x="124" y="481"/>
                    <a:pt x="124" y="481"/>
                    <a:pt x="124" y="481"/>
                  </a:cubicBezTo>
                  <a:cubicBezTo>
                    <a:pt x="124" y="482"/>
                    <a:pt x="124" y="482"/>
                    <a:pt x="124" y="482"/>
                  </a:cubicBezTo>
                  <a:cubicBezTo>
                    <a:pt x="124" y="483"/>
                    <a:pt x="124" y="483"/>
                    <a:pt x="124" y="483"/>
                  </a:cubicBezTo>
                  <a:cubicBezTo>
                    <a:pt x="121" y="483"/>
                    <a:pt x="121" y="483"/>
                    <a:pt x="121" y="483"/>
                  </a:cubicBezTo>
                  <a:cubicBezTo>
                    <a:pt x="121" y="486"/>
                    <a:pt x="121" y="486"/>
                    <a:pt x="121" y="486"/>
                  </a:cubicBezTo>
                  <a:cubicBezTo>
                    <a:pt x="118" y="485"/>
                    <a:pt x="118" y="485"/>
                    <a:pt x="118" y="485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6" y="485"/>
                    <a:pt x="116" y="485"/>
                    <a:pt x="116" y="485"/>
                  </a:cubicBezTo>
                  <a:cubicBezTo>
                    <a:pt x="115" y="485"/>
                    <a:pt x="115" y="485"/>
                    <a:pt x="115" y="485"/>
                  </a:cubicBezTo>
                  <a:cubicBezTo>
                    <a:pt x="115" y="486"/>
                    <a:pt x="115" y="486"/>
                    <a:pt x="115" y="486"/>
                  </a:cubicBezTo>
                  <a:cubicBezTo>
                    <a:pt x="116" y="489"/>
                    <a:pt x="116" y="489"/>
                    <a:pt x="116" y="489"/>
                  </a:cubicBezTo>
                  <a:cubicBezTo>
                    <a:pt x="119" y="491"/>
                    <a:pt x="119" y="491"/>
                    <a:pt x="119" y="491"/>
                  </a:cubicBezTo>
                  <a:cubicBezTo>
                    <a:pt x="125" y="492"/>
                    <a:pt x="125" y="492"/>
                    <a:pt x="125" y="492"/>
                  </a:cubicBezTo>
                  <a:cubicBezTo>
                    <a:pt x="129" y="492"/>
                    <a:pt x="129" y="492"/>
                    <a:pt x="129" y="492"/>
                  </a:cubicBezTo>
                  <a:cubicBezTo>
                    <a:pt x="131" y="492"/>
                    <a:pt x="131" y="492"/>
                    <a:pt x="131" y="492"/>
                  </a:cubicBezTo>
                  <a:cubicBezTo>
                    <a:pt x="131" y="489"/>
                    <a:pt x="131" y="489"/>
                    <a:pt x="131" y="489"/>
                  </a:cubicBezTo>
                  <a:cubicBezTo>
                    <a:pt x="129" y="486"/>
                    <a:pt x="129" y="486"/>
                    <a:pt x="129" y="486"/>
                  </a:cubicBezTo>
                  <a:cubicBezTo>
                    <a:pt x="128" y="483"/>
                    <a:pt x="128" y="483"/>
                    <a:pt x="128" y="483"/>
                  </a:cubicBezTo>
                  <a:cubicBezTo>
                    <a:pt x="128" y="481"/>
                    <a:pt x="128" y="481"/>
                    <a:pt x="128" y="481"/>
                  </a:cubicBezTo>
                  <a:cubicBezTo>
                    <a:pt x="126" y="478"/>
                    <a:pt x="126" y="478"/>
                    <a:pt x="126" y="478"/>
                  </a:cubicBezTo>
                  <a:cubicBezTo>
                    <a:pt x="129" y="478"/>
                    <a:pt x="129" y="478"/>
                    <a:pt x="129" y="478"/>
                  </a:cubicBezTo>
                  <a:cubicBezTo>
                    <a:pt x="132" y="476"/>
                    <a:pt x="132" y="476"/>
                    <a:pt x="132" y="476"/>
                  </a:cubicBezTo>
                  <a:cubicBezTo>
                    <a:pt x="135" y="475"/>
                    <a:pt x="135" y="475"/>
                    <a:pt x="135" y="475"/>
                  </a:cubicBezTo>
                  <a:cubicBezTo>
                    <a:pt x="138" y="475"/>
                    <a:pt x="138" y="475"/>
                    <a:pt x="138" y="475"/>
                  </a:cubicBezTo>
                  <a:cubicBezTo>
                    <a:pt x="138" y="472"/>
                    <a:pt x="138" y="472"/>
                    <a:pt x="138" y="472"/>
                  </a:cubicBezTo>
                  <a:lnTo>
                    <a:pt x="139" y="471"/>
                  </a:lnTo>
                  <a:close/>
                  <a:moveTo>
                    <a:pt x="129" y="498"/>
                  </a:moveTo>
                  <a:cubicBezTo>
                    <a:pt x="129" y="496"/>
                    <a:pt x="129" y="496"/>
                    <a:pt x="129" y="496"/>
                  </a:cubicBezTo>
                  <a:cubicBezTo>
                    <a:pt x="131" y="496"/>
                    <a:pt x="131" y="496"/>
                    <a:pt x="131" y="496"/>
                  </a:cubicBezTo>
                  <a:cubicBezTo>
                    <a:pt x="131" y="498"/>
                    <a:pt x="131" y="498"/>
                    <a:pt x="131" y="498"/>
                  </a:cubicBezTo>
                  <a:cubicBezTo>
                    <a:pt x="132" y="498"/>
                    <a:pt x="132" y="498"/>
                    <a:pt x="132" y="498"/>
                  </a:cubicBezTo>
                  <a:cubicBezTo>
                    <a:pt x="132" y="499"/>
                    <a:pt x="132" y="499"/>
                    <a:pt x="132" y="499"/>
                  </a:cubicBezTo>
                  <a:cubicBezTo>
                    <a:pt x="135" y="498"/>
                    <a:pt x="135" y="498"/>
                    <a:pt x="135" y="498"/>
                  </a:cubicBezTo>
                  <a:cubicBezTo>
                    <a:pt x="132" y="496"/>
                    <a:pt x="132" y="496"/>
                    <a:pt x="132" y="496"/>
                  </a:cubicBezTo>
                  <a:cubicBezTo>
                    <a:pt x="131" y="495"/>
                    <a:pt x="131" y="495"/>
                    <a:pt x="131" y="495"/>
                  </a:cubicBezTo>
                  <a:cubicBezTo>
                    <a:pt x="126" y="493"/>
                    <a:pt x="126" y="493"/>
                    <a:pt x="126" y="493"/>
                  </a:cubicBezTo>
                  <a:cubicBezTo>
                    <a:pt x="128" y="496"/>
                    <a:pt x="128" y="496"/>
                    <a:pt x="128" y="496"/>
                  </a:cubicBezTo>
                  <a:lnTo>
                    <a:pt x="129" y="498"/>
                  </a:lnTo>
                  <a:close/>
                  <a:moveTo>
                    <a:pt x="46" y="377"/>
                  </a:moveTo>
                  <a:cubicBezTo>
                    <a:pt x="48" y="379"/>
                    <a:pt x="48" y="379"/>
                    <a:pt x="48" y="379"/>
                  </a:cubicBezTo>
                  <a:cubicBezTo>
                    <a:pt x="52" y="379"/>
                    <a:pt x="52" y="379"/>
                    <a:pt x="52" y="379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49" y="376"/>
                    <a:pt x="49" y="376"/>
                    <a:pt x="49" y="376"/>
                  </a:cubicBezTo>
                  <a:cubicBezTo>
                    <a:pt x="45" y="376"/>
                    <a:pt x="45" y="376"/>
                    <a:pt x="45" y="376"/>
                  </a:cubicBezTo>
                  <a:lnTo>
                    <a:pt x="46" y="377"/>
                  </a:lnTo>
                  <a:close/>
                  <a:moveTo>
                    <a:pt x="40" y="353"/>
                  </a:moveTo>
                  <a:cubicBezTo>
                    <a:pt x="40" y="350"/>
                    <a:pt x="40" y="350"/>
                    <a:pt x="40" y="350"/>
                  </a:cubicBezTo>
                  <a:cubicBezTo>
                    <a:pt x="42" y="350"/>
                    <a:pt x="42" y="350"/>
                    <a:pt x="42" y="350"/>
                  </a:cubicBezTo>
                  <a:cubicBezTo>
                    <a:pt x="42" y="349"/>
                    <a:pt x="42" y="349"/>
                    <a:pt x="42" y="349"/>
                  </a:cubicBezTo>
                  <a:cubicBezTo>
                    <a:pt x="39" y="347"/>
                    <a:pt x="39" y="347"/>
                    <a:pt x="39" y="347"/>
                  </a:cubicBezTo>
                  <a:cubicBezTo>
                    <a:pt x="42" y="347"/>
                    <a:pt x="42" y="347"/>
                    <a:pt x="42" y="347"/>
                  </a:cubicBezTo>
                  <a:cubicBezTo>
                    <a:pt x="39" y="344"/>
                    <a:pt x="39" y="344"/>
                    <a:pt x="39" y="344"/>
                  </a:cubicBezTo>
                  <a:cubicBezTo>
                    <a:pt x="38" y="343"/>
                    <a:pt x="38" y="343"/>
                    <a:pt x="38" y="343"/>
                  </a:cubicBezTo>
                  <a:cubicBezTo>
                    <a:pt x="39" y="342"/>
                    <a:pt x="39" y="342"/>
                    <a:pt x="39" y="342"/>
                  </a:cubicBezTo>
                  <a:cubicBezTo>
                    <a:pt x="38" y="340"/>
                    <a:pt x="38" y="340"/>
                    <a:pt x="38" y="340"/>
                  </a:cubicBezTo>
                  <a:cubicBezTo>
                    <a:pt x="40" y="339"/>
                    <a:pt x="40" y="339"/>
                    <a:pt x="40" y="339"/>
                  </a:cubicBezTo>
                  <a:cubicBezTo>
                    <a:pt x="38" y="336"/>
                    <a:pt x="38" y="336"/>
                    <a:pt x="38" y="336"/>
                  </a:cubicBezTo>
                  <a:cubicBezTo>
                    <a:pt x="36" y="333"/>
                    <a:pt x="36" y="333"/>
                    <a:pt x="36" y="333"/>
                  </a:cubicBezTo>
                  <a:cubicBezTo>
                    <a:pt x="35" y="333"/>
                    <a:pt x="35" y="333"/>
                    <a:pt x="35" y="333"/>
                  </a:cubicBezTo>
                  <a:cubicBezTo>
                    <a:pt x="33" y="333"/>
                    <a:pt x="33" y="333"/>
                    <a:pt x="33" y="333"/>
                  </a:cubicBezTo>
                  <a:cubicBezTo>
                    <a:pt x="32" y="333"/>
                    <a:pt x="32" y="333"/>
                    <a:pt x="32" y="333"/>
                  </a:cubicBezTo>
                  <a:cubicBezTo>
                    <a:pt x="30" y="332"/>
                    <a:pt x="30" y="332"/>
                    <a:pt x="30" y="332"/>
                  </a:cubicBezTo>
                  <a:cubicBezTo>
                    <a:pt x="30" y="334"/>
                    <a:pt x="30" y="334"/>
                    <a:pt x="30" y="334"/>
                  </a:cubicBezTo>
                  <a:cubicBezTo>
                    <a:pt x="30" y="336"/>
                    <a:pt x="30" y="336"/>
                    <a:pt x="30" y="336"/>
                  </a:cubicBezTo>
                  <a:cubicBezTo>
                    <a:pt x="32" y="339"/>
                    <a:pt x="32" y="339"/>
                    <a:pt x="32" y="339"/>
                  </a:cubicBezTo>
                  <a:cubicBezTo>
                    <a:pt x="33" y="343"/>
                    <a:pt x="33" y="343"/>
                    <a:pt x="33" y="343"/>
                  </a:cubicBezTo>
                  <a:cubicBezTo>
                    <a:pt x="33" y="347"/>
                    <a:pt x="33" y="347"/>
                    <a:pt x="33" y="347"/>
                  </a:cubicBezTo>
                  <a:cubicBezTo>
                    <a:pt x="33" y="350"/>
                    <a:pt x="33" y="350"/>
                    <a:pt x="33" y="350"/>
                  </a:cubicBezTo>
                  <a:cubicBezTo>
                    <a:pt x="33" y="352"/>
                    <a:pt x="33" y="352"/>
                    <a:pt x="33" y="352"/>
                  </a:cubicBezTo>
                  <a:cubicBezTo>
                    <a:pt x="35" y="353"/>
                    <a:pt x="35" y="353"/>
                    <a:pt x="35" y="353"/>
                  </a:cubicBezTo>
                  <a:cubicBezTo>
                    <a:pt x="38" y="353"/>
                    <a:pt x="38" y="353"/>
                    <a:pt x="38" y="353"/>
                  </a:cubicBezTo>
                  <a:cubicBezTo>
                    <a:pt x="40" y="354"/>
                    <a:pt x="40" y="354"/>
                    <a:pt x="40" y="354"/>
                  </a:cubicBezTo>
                  <a:lnTo>
                    <a:pt x="40" y="353"/>
                  </a:lnTo>
                  <a:close/>
                  <a:moveTo>
                    <a:pt x="43" y="370"/>
                  </a:moveTo>
                  <a:cubicBezTo>
                    <a:pt x="42" y="370"/>
                    <a:pt x="42" y="370"/>
                    <a:pt x="42" y="370"/>
                  </a:cubicBezTo>
                  <a:cubicBezTo>
                    <a:pt x="42" y="372"/>
                    <a:pt x="42" y="372"/>
                    <a:pt x="42" y="372"/>
                  </a:cubicBezTo>
                  <a:cubicBezTo>
                    <a:pt x="43" y="373"/>
                    <a:pt x="43" y="373"/>
                    <a:pt x="43" y="373"/>
                  </a:cubicBezTo>
                  <a:cubicBezTo>
                    <a:pt x="45" y="372"/>
                    <a:pt x="45" y="372"/>
                    <a:pt x="45" y="372"/>
                  </a:cubicBezTo>
                  <a:cubicBezTo>
                    <a:pt x="48" y="372"/>
                    <a:pt x="48" y="372"/>
                    <a:pt x="48" y="372"/>
                  </a:cubicBezTo>
                  <a:cubicBezTo>
                    <a:pt x="45" y="370"/>
                    <a:pt x="45" y="370"/>
                    <a:pt x="45" y="370"/>
                  </a:cubicBezTo>
                  <a:lnTo>
                    <a:pt x="43" y="370"/>
                  </a:lnTo>
                  <a:close/>
                  <a:moveTo>
                    <a:pt x="128" y="502"/>
                  </a:moveTo>
                  <a:cubicBezTo>
                    <a:pt x="129" y="502"/>
                    <a:pt x="129" y="502"/>
                    <a:pt x="129" y="502"/>
                  </a:cubicBezTo>
                  <a:cubicBezTo>
                    <a:pt x="126" y="501"/>
                    <a:pt x="126" y="501"/>
                    <a:pt x="126" y="501"/>
                  </a:cubicBezTo>
                  <a:lnTo>
                    <a:pt x="128" y="502"/>
                  </a:lnTo>
                  <a:close/>
                  <a:moveTo>
                    <a:pt x="126" y="498"/>
                  </a:moveTo>
                  <a:cubicBezTo>
                    <a:pt x="125" y="495"/>
                    <a:pt x="125" y="495"/>
                    <a:pt x="125" y="495"/>
                  </a:cubicBezTo>
                  <a:cubicBezTo>
                    <a:pt x="126" y="496"/>
                    <a:pt x="126" y="496"/>
                    <a:pt x="126" y="496"/>
                  </a:cubicBezTo>
                  <a:cubicBezTo>
                    <a:pt x="126" y="493"/>
                    <a:pt x="126" y="493"/>
                    <a:pt x="126" y="493"/>
                  </a:cubicBezTo>
                  <a:cubicBezTo>
                    <a:pt x="125" y="493"/>
                    <a:pt x="125" y="493"/>
                    <a:pt x="125" y="493"/>
                  </a:cubicBezTo>
                  <a:cubicBezTo>
                    <a:pt x="124" y="493"/>
                    <a:pt x="124" y="493"/>
                    <a:pt x="124" y="493"/>
                  </a:cubicBezTo>
                  <a:cubicBezTo>
                    <a:pt x="122" y="493"/>
                    <a:pt x="122" y="493"/>
                    <a:pt x="122" y="493"/>
                  </a:cubicBezTo>
                  <a:cubicBezTo>
                    <a:pt x="121" y="493"/>
                    <a:pt x="121" y="493"/>
                    <a:pt x="121" y="493"/>
                  </a:cubicBezTo>
                  <a:cubicBezTo>
                    <a:pt x="122" y="495"/>
                    <a:pt x="122" y="495"/>
                    <a:pt x="122" y="495"/>
                  </a:cubicBezTo>
                  <a:cubicBezTo>
                    <a:pt x="124" y="496"/>
                    <a:pt x="124" y="496"/>
                    <a:pt x="124" y="496"/>
                  </a:cubicBezTo>
                  <a:cubicBezTo>
                    <a:pt x="125" y="498"/>
                    <a:pt x="125" y="498"/>
                    <a:pt x="125" y="498"/>
                  </a:cubicBezTo>
                  <a:cubicBezTo>
                    <a:pt x="125" y="499"/>
                    <a:pt x="125" y="499"/>
                    <a:pt x="125" y="499"/>
                  </a:cubicBezTo>
                  <a:lnTo>
                    <a:pt x="126" y="49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05" name="Freeform 30"/>
            <p:cNvSpPr>
              <a:spLocks noEditPoints="1"/>
            </p:cNvSpPr>
            <p:nvPr/>
          </p:nvSpPr>
          <p:spPr bwMode="auto">
            <a:xfrm>
              <a:off x="2590800" y="3381375"/>
              <a:ext cx="22225" cy="84138"/>
            </a:xfrm>
            <a:custGeom>
              <a:avLst/>
              <a:gdLst>
                <a:gd name="T0" fmla="*/ 0 w 14"/>
                <a:gd name="T1" fmla="*/ 0 h 53"/>
                <a:gd name="T2" fmla="*/ 0 w 14"/>
                <a:gd name="T3" fmla="*/ 3 h 53"/>
                <a:gd name="T4" fmla="*/ 2 w 14"/>
                <a:gd name="T5" fmla="*/ 0 h 53"/>
                <a:gd name="T6" fmla="*/ 2 w 14"/>
                <a:gd name="T7" fmla="*/ 0 h 53"/>
                <a:gd name="T8" fmla="*/ 2 w 14"/>
                <a:gd name="T9" fmla="*/ 0 h 53"/>
                <a:gd name="T10" fmla="*/ 2 w 14"/>
                <a:gd name="T11" fmla="*/ 0 h 53"/>
                <a:gd name="T12" fmla="*/ 12 w 14"/>
                <a:gd name="T13" fmla="*/ 36 h 53"/>
                <a:gd name="T14" fmla="*/ 10 w 14"/>
                <a:gd name="T15" fmla="*/ 35 h 53"/>
                <a:gd name="T16" fmla="*/ 14 w 14"/>
                <a:gd name="T17" fmla="*/ 40 h 53"/>
                <a:gd name="T18" fmla="*/ 14 w 14"/>
                <a:gd name="T19" fmla="*/ 40 h 53"/>
                <a:gd name="T20" fmla="*/ 14 w 14"/>
                <a:gd name="T21" fmla="*/ 40 h 53"/>
                <a:gd name="T22" fmla="*/ 14 w 14"/>
                <a:gd name="T23" fmla="*/ 40 h 53"/>
                <a:gd name="T24" fmla="*/ 10 w 14"/>
                <a:gd name="T25" fmla="*/ 24 h 53"/>
                <a:gd name="T26" fmla="*/ 8 w 14"/>
                <a:gd name="T27" fmla="*/ 27 h 53"/>
                <a:gd name="T28" fmla="*/ 10 w 14"/>
                <a:gd name="T29" fmla="*/ 28 h 53"/>
                <a:gd name="T30" fmla="*/ 10 w 14"/>
                <a:gd name="T31" fmla="*/ 27 h 53"/>
                <a:gd name="T32" fmla="*/ 10 w 14"/>
                <a:gd name="T33" fmla="*/ 27 h 53"/>
                <a:gd name="T34" fmla="*/ 10 w 14"/>
                <a:gd name="T35" fmla="*/ 27 h 53"/>
                <a:gd name="T36" fmla="*/ 8 w 14"/>
                <a:gd name="T37" fmla="*/ 11 h 53"/>
                <a:gd name="T38" fmla="*/ 6 w 14"/>
                <a:gd name="T39" fmla="*/ 8 h 53"/>
                <a:gd name="T40" fmla="*/ 2 w 14"/>
                <a:gd name="T41" fmla="*/ 11 h 53"/>
                <a:gd name="T42" fmla="*/ 0 w 14"/>
                <a:gd name="T43" fmla="*/ 16 h 53"/>
                <a:gd name="T44" fmla="*/ 3 w 14"/>
                <a:gd name="T45" fmla="*/ 14 h 53"/>
                <a:gd name="T46" fmla="*/ 8 w 14"/>
                <a:gd name="T47" fmla="*/ 12 h 53"/>
                <a:gd name="T48" fmla="*/ 8 w 14"/>
                <a:gd name="T49" fmla="*/ 11 h 53"/>
                <a:gd name="T50" fmla="*/ 8 w 14"/>
                <a:gd name="T51" fmla="*/ 11 h 53"/>
                <a:gd name="T52" fmla="*/ 8 w 14"/>
                <a:gd name="T53" fmla="*/ 11 h 53"/>
                <a:gd name="T54" fmla="*/ 14 w 14"/>
                <a:gd name="T55" fmla="*/ 53 h 53"/>
                <a:gd name="T56" fmla="*/ 14 w 14"/>
                <a:gd name="T57" fmla="*/ 49 h 53"/>
                <a:gd name="T58" fmla="*/ 12 w 14"/>
                <a:gd name="T59" fmla="*/ 52 h 53"/>
                <a:gd name="T60" fmla="*/ 14 w 14"/>
                <a:gd name="T61" fmla="*/ 53 h 53"/>
                <a:gd name="T62" fmla="*/ 14 w 14"/>
                <a:gd name="T63" fmla="*/ 53 h 53"/>
                <a:gd name="T64" fmla="*/ 14 w 14"/>
                <a:gd name="T6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53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4" y="40"/>
                  </a:moveTo>
                  <a:lnTo>
                    <a:pt x="12" y="36"/>
                  </a:lnTo>
                  <a:lnTo>
                    <a:pt x="11" y="35"/>
                  </a:lnTo>
                  <a:lnTo>
                    <a:pt x="10" y="35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0"/>
                  </a:lnTo>
                  <a:close/>
                  <a:moveTo>
                    <a:pt x="10" y="27"/>
                  </a:moveTo>
                  <a:lnTo>
                    <a:pt x="10" y="24"/>
                  </a:lnTo>
                  <a:lnTo>
                    <a:pt x="8" y="23"/>
                  </a:lnTo>
                  <a:lnTo>
                    <a:pt x="8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0" y="27"/>
                  </a:lnTo>
                  <a:close/>
                  <a:moveTo>
                    <a:pt x="8" y="11"/>
                  </a:moveTo>
                  <a:lnTo>
                    <a:pt x="7" y="11"/>
                  </a:lnTo>
                  <a:lnTo>
                    <a:pt x="6" y="8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7" y="14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close/>
                  <a:moveTo>
                    <a:pt x="14" y="53"/>
                  </a:moveTo>
                  <a:lnTo>
                    <a:pt x="14" y="52"/>
                  </a:lnTo>
                  <a:lnTo>
                    <a:pt x="14" y="49"/>
                  </a:lnTo>
                  <a:lnTo>
                    <a:pt x="14" y="48"/>
                  </a:lnTo>
                  <a:lnTo>
                    <a:pt x="12" y="52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06" name="Freeform 31"/>
            <p:cNvSpPr>
              <a:spLocks noEditPoints="1"/>
            </p:cNvSpPr>
            <p:nvPr/>
          </p:nvSpPr>
          <p:spPr bwMode="auto">
            <a:xfrm>
              <a:off x="2590800" y="3538538"/>
              <a:ext cx="30163" cy="30163"/>
            </a:xfrm>
            <a:custGeom>
              <a:avLst/>
              <a:gdLst>
                <a:gd name="T0" fmla="*/ 18 w 19"/>
                <a:gd name="T1" fmla="*/ 0 h 19"/>
                <a:gd name="T2" fmla="*/ 15 w 19"/>
                <a:gd name="T3" fmla="*/ 4 h 19"/>
                <a:gd name="T4" fmla="*/ 15 w 19"/>
                <a:gd name="T5" fmla="*/ 5 h 19"/>
                <a:gd name="T6" fmla="*/ 19 w 19"/>
                <a:gd name="T7" fmla="*/ 2 h 19"/>
                <a:gd name="T8" fmla="*/ 19 w 19"/>
                <a:gd name="T9" fmla="*/ 0 h 19"/>
                <a:gd name="T10" fmla="*/ 18 w 19"/>
                <a:gd name="T11" fmla="*/ 0 h 19"/>
                <a:gd name="T12" fmla="*/ 18 w 19"/>
                <a:gd name="T13" fmla="*/ 0 h 19"/>
                <a:gd name="T14" fmla="*/ 18 w 19"/>
                <a:gd name="T15" fmla="*/ 0 h 19"/>
                <a:gd name="T16" fmla="*/ 18 w 19"/>
                <a:gd name="T17" fmla="*/ 0 h 19"/>
                <a:gd name="T18" fmla="*/ 18 w 19"/>
                <a:gd name="T19" fmla="*/ 0 h 19"/>
                <a:gd name="T20" fmla="*/ 18 w 19"/>
                <a:gd name="T21" fmla="*/ 0 h 19"/>
                <a:gd name="T22" fmla="*/ 18 w 19"/>
                <a:gd name="T23" fmla="*/ 0 h 19"/>
                <a:gd name="T24" fmla="*/ 18 w 19"/>
                <a:gd name="T25" fmla="*/ 0 h 19"/>
                <a:gd name="T26" fmla="*/ 3 w 19"/>
                <a:gd name="T27" fmla="*/ 10 h 19"/>
                <a:gd name="T28" fmla="*/ 3 w 19"/>
                <a:gd name="T29" fmla="*/ 10 h 19"/>
                <a:gd name="T30" fmla="*/ 3 w 19"/>
                <a:gd name="T31" fmla="*/ 12 h 19"/>
                <a:gd name="T32" fmla="*/ 6 w 19"/>
                <a:gd name="T33" fmla="*/ 12 h 19"/>
                <a:gd name="T34" fmla="*/ 6 w 19"/>
                <a:gd name="T35" fmla="*/ 12 h 19"/>
                <a:gd name="T36" fmla="*/ 6 w 19"/>
                <a:gd name="T37" fmla="*/ 12 h 19"/>
                <a:gd name="T38" fmla="*/ 6 w 19"/>
                <a:gd name="T39" fmla="*/ 16 h 19"/>
                <a:gd name="T40" fmla="*/ 3 w 19"/>
                <a:gd name="T41" fmla="*/ 17 h 19"/>
                <a:gd name="T42" fmla="*/ 0 w 19"/>
                <a:gd name="T43" fmla="*/ 18 h 19"/>
                <a:gd name="T44" fmla="*/ 0 w 19"/>
                <a:gd name="T45" fmla="*/ 19 h 19"/>
                <a:gd name="T46" fmla="*/ 10 w 19"/>
                <a:gd name="T47" fmla="*/ 18 h 19"/>
                <a:gd name="T48" fmla="*/ 11 w 19"/>
                <a:gd name="T49" fmla="*/ 17 h 19"/>
                <a:gd name="T50" fmla="*/ 12 w 19"/>
                <a:gd name="T51" fmla="*/ 16 h 19"/>
                <a:gd name="T52" fmla="*/ 11 w 19"/>
                <a:gd name="T53" fmla="*/ 16 h 19"/>
                <a:gd name="T54" fmla="*/ 11 w 19"/>
                <a:gd name="T55" fmla="*/ 14 h 19"/>
                <a:gd name="T56" fmla="*/ 11 w 19"/>
                <a:gd name="T57" fmla="*/ 10 h 19"/>
                <a:gd name="T58" fmla="*/ 12 w 19"/>
                <a:gd name="T59" fmla="*/ 10 h 19"/>
                <a:gd name="T60" fmla="*/ 12 w 19"/>
                <a:gd name="T61" fmla="*/ 9 h 19"/>
                <a:gd name="T62" fmla="*/ 6 w 19"/>
                <a:gd name="T63" fmla="*/ 10 h 19"/>
                <a:gd name="T64" fmla="*/ 3 w 19"/>
                <a:gd name="T65" fmla="*/ 10 h 19"/>
                <a:gd name="T66" fmla="*/ 3 w 19"/>
                <a:gd name="T67" fmla="*/ 10 h 19"/>
                <a:gd name="T68" fmla="*/ 3 w 19"/>
                <a:gd name="T69" fmla="*/ 10 h 19"/>
                <a:gd name="T70" fmla="*/ 3 w 19"/>
                <a:gd name="T71" fmla="*/ 10 h 19"/>
                <a:gd name="T72" fmla="*/ 3 w 19"/>
                <a:gd name="T73" fmla="*/ 10 h 19"/>
                <a:gd name="T74" fmla="*/ 3 w 19"/>
                <a:gd name="T75" fmla="*/ 10 h 19"/>
                <a:gd name="T76" fmla="*/ 3 w 19"/>
                <a:gd name="T77" fmla="*/ 10 h 19"/>
                <a:gd name="T78" fmla="*/ 3 w 19"/>
                <a:gd name="T7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" h="19">
                  <a:moveTo>
                    <a:pt x="18" y="0"/>
                  </a:moveTo>
                  <a:lnTo>
                    <a:pt x="15" y="4"/>
                  </a:lnTo>
                  <a:lnTo>
                    <a:pt x="15" y="5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3" y="10"/>
                  </a:moveTo>
                  <a:lnTo>
                    <a:pt x="3" y="10"/>
                  </a:lnTo>
                  <a:lnTo>
                    <a:pt x="3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3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10" y="18"/>
                  </a:lnTo>
                  <a:lnTo>
                    <a:pt x="11" y="17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6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07" name="Freeform 32"/>
            <p:cNvSpPr>
              <a:spLocks/>
            </p:cNvSpPr>
            <p:nvPr/>
          </p:nvSpPr>
          <p:spPr bwMode="auto">
            <a:xfrm>
              <a:off x="2514600" y="3349625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0 w 3"/>
                <a:gd name="T5" fmla="*/ 2 h 2"/>
                <a:gd name="T6" fmla="*/ 3 w 3"/>
                <a:gd name="T7" fmla="*/ 2 h 2"/>
                <a:gd name="T8" fmla="*/ 3 w 3"/>
                <a:gd name="T9" fmla="*/ 0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0 h 2"/>
                <a:gd name="T22" fmla="*/ 3 w 3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08" name="Freeform 33"/>
            <p:cNvSpPr>
              <a:spLocks noEditPoints="1"/>
            </p:cNvSpPr>
            <p:nvPr/>
          </p:nvSpPr>
          <p:spPr bwMode="auto">
            <a:xfrm>
              <a:off x="2417763" y="3495675"/>
              <a:ext cx="23813" cy="6350"/>
            </a:xfrm>
            <a:custGeom>
              <a:avLst/>
              <a:gdLst>
                <a:gd name="T0" fmla="*/ 2 w 15"/>
                <a:gd name="T1" fmla="*/ 1 h 4"/>
                <a:gd name="T2" fmla="*/ 0 w 15"/>
                <a:gd name="T3" fmla="*/ 0 h 4"/>
                <a:gd name="T4" fmla="*/ 0 w 15"/>
                <a:gd name="T5" fmla="*/ 1 h 4"/>
                <a:gd name="T6" fmla="*/ 2 w 15"/>
                <a:gd name="T7" fmla="*/ 3 h 4"/>
                <a:gd name="T8" fmla="*/ 6 w 15"/>
                <a:gd name="T9" fmla="*/ 4 h 4"/>
                <a:gd name="T10" fmla="*/ 3 w 15"/>
                <a:gd name="T11" fmla="*/ 3 h 4"/>
                <a:gd name="T12" fmla="*/ 2 w 15"/>
                <a:gd name="T13" fmla="*/ 1 h 4"/>
                <a:gd name="T14" fmla="*/ 2 w 15"/>
                <a:gd name="T15" fmla="*/ 1 h 4"/>
                <a:gd name="T16" fmla="*/ 2 w 15"/>
                <a:gd name="T17" fmla="*/ 1 h 4"/>
                <a:gd name="T18" fmla="*/ 2 w 15"/>
                <a:gd name="T19" fmla="*/ 1 h 4"/>
                <a:gd name="T20" fmla="*/ 2 w 15"/>
                <a:gd name="T21" fmla="*/ 1 h 4"/>
                <a:gd name="T22" fmla="*/ 2 w 15"/>
                <a:gd name="T23" fmla="*/ 1 h 4"/>
                <a:gd name="T24" fmla="*/ 2 w 15"/>
                <a:gd name="T25" fmla="*/ 1 h 4"/>
                <a:gd name="T26" fmla="*/ 14 w 15"/>
                <a:gd name="T27" fmla="*/ 1 h 4"/>
                <a:gd name="T28" fmla="*/ 12 w 15"/>
                <a:gd name="T29" fmla="*/ 1 h 4"/>
                <a:gd name="T30" fmla="*/ 10 w 15"/>
                <a:gd name="T31" fmla="*/ 0 h 4"/>
                <a:gd name="T32" fmla="*/ 10 w 15"/>
                <a:gd name="T33" fmla="*/ 3 h 4"/>
                <a:gd name="T34" fmla="*/ 12 w 15"/>
                <a:gd name="T35" fmla="*/ 3 h 4"/>
                <a:gd name="T36" fmla="*/ 14 w 15"/>
                <a:gd name="T37" fmla="*/ 4 h 4"/>
                <a:gd name="T38" fmla="*/ 15 w 15"/>
                <a:gd name="T39" fmla="*/ 3 h 4"/>
                <a:gd name="T40" fmla="*/ 14 w 15"/>
                <a:gd name="T41" fmla="*/ 1 h 4"/>
                <a:gd name="T42" fmla="*/ 14 w 15"/>
                <a:gd name="T43" fmla="*/ 1 h 4"/>
                <a:gd name="T44" fmla="*/ 14 w 15"/>
                <a:gd name="T45" fmla="*/ 1 h 4"/>
                <a:gd name="T46" fmla="*/ 14 w 15"/>
                <a:gd name="T47" fmla="*/ 1 h 4"/>
                <a:gd name="T48" fmla="*/ 14 w 15"/>
                <a:gd name="T49" fmla="*/ 1 h 4"/>
                <a:gd name="T50" fmla="*/ 14 w 15"/>
                <a:gd name="T51" fmla="*/ 1 h 4"/>
                <a:gd name="T52" fmla="*/ 14 w 15"/>
                <a:gd name="T5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" h="4">
                  <a:moveTo>
                    <a:pt x="2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6" y="4"/>
                  </a:lnTo>
                  <a:lnTo>
                    <a:pt x="3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close/>
                  <a:moveTo>
                    <a:pt x="14" y="1"/>
                  </a:moveTo>
                  <a:lnTo>
                    <a:pt x="12" y="1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09" name="Freeform 34"/>
            <p:cNvSpPr>
              <a:spLocks noEditPoints="1"/>
            </p:cNvSpPr>
            <p:nvPr/>
          </p:nvSpPr>
          <p:spPr bwMode="auto">
            <a:xfrm>
              <a:off x="1897063" y="3887788"/>
              <a:ext cx="25400" cy="11113"/>
            </a:xfrm>
            <a:custGeom>
              <a:avLst/>
              <a:gdLst>
                <a:gd name="T0" fmla="*/ 2 w 16"/>
                <a:gd name="T1" fmla="*/ 0 h 7"/>
                <a:gd name="T2" fmla="*/ 2 w 16"/>
                <a:gd name="T3" fmla="*/ 0 h 7"/>
                <a:gd name="T4" fmla="*/ 0 w 16"/>
                <a:gd name="T5" fmla="*/ 1 h 7"/>
                <a:gd name="T6" fmla="*/ 0 w 16"/>
                <a:gd name="T7" fmla="*/ 3 h 7"/>
                <a:gd name="T8" fmla="*/ 2 w 16"/>
                <a:gd name="T9" fmla="*/ 3 h 7"/>
                <a:gd name="T10" fmla="*/ 3 w 16"/>
                <a:gd name="T11" fmla="*/ 3 h 7"/>
                <a:gd name="T12" fmla="*/ 4 w 16"/>
                <a:gd name="T13" fmla="*/ 3 h 7"/>
                <a:gd name="T14" fmla="*/ 4 w 16"/>
                <a:gd name="T15" fmla="*/ 0 h 7"/>
                <a:gd name="T16" fmla="*/ 3 w 16"/>
                <a:gd name="T17" fmla="*/ 0 h 7"/>
                <a:gd name="T18" fmla="*/ 2 w 16"/>
                <a:gd name="T19" fmla="*/ 0 h 7"/>
                <a:gd name="T20" fmla="*/ 2 w 16"/>
                <a:gd name="T21" fmla="*/ 0 h 7"/>
                <a:gd name="T22" fmla="*/ 2 w 16"/>
                <a:gd name="T23" fmla="*/ 0 h 7"/>
                <a:gd name="T24" fmla="*/ 2 w 16"/>
                <a:gd name="T25" fmla="*/ 0 h 7"/>
                <a:gd name="T26" fmla="*/ 2 w 16"/>
                <a:gd name="T27" fmla="*/ 0 h 7"/>
                <a:gd name="T28" fmla="*/ 2 w 16"/>
                <a:gd name="T29" fmla="*/ 0 h 7"/>
                <a:gd name="T30" fmla="*/ 2 w 16"/>
                <a:gd name="T31" fmla="*/ 0 h 7"/>
                <a:gd name="T32" fmla="*/ 2 w 16"/>
                <a:gd name="T33" fmla="*/ 0 h 7"/>
                <a:gd name="T34" fmla="*/ 15 w 16"/>
                <a:gd name="T35" fmla="*/ 3 h 7"/>
                <a:gd name="T36" fmla="*/ 14 w 16"/>
                <a:gd name="T37" fmla="*/ 3 h 7"/>
                <a:gd name="T38" fmla="*/ 12 w 16"/>
                <a:gd name="T39" fmla="*/ 5 h 7"/>
                <a:gd name="T40" fmla="*/ 12 w 16"/>
                <a:gd name="T41" fmla="*/ 7 h 7"/>
                <a:gd name="T42" fmla="*/ 12 w 16"/>
                <a:gd name="T43" fmla="*/ 7 h 7"/>
                <a:gd name="T44" fmla="*/ 14 w 16"/>
                <a:gd name="T45" fmla="*/ 7 h 7"/>
                <a:gd name="T46" fmla="*/ 15 w 16"/>
                <a:gd name="T47" fmla="*/ 5 h 7"/>
                <a:gd name="T48" fmla="*/ 16 w 16"/>
                <a:gd name="T49" fmla="*/ 4 h 7"/>
                <a:gd name="T50" fmla="*/ 16 w 16"/>
                <a:gd name="T51" fmla="*/ 3 h 7"/>
                <a:gd name="T52" fmla="*/ 15 w 16"/>
                <a:gd name="T53" fmla="*/ 3 h 7"/>
                <a:gd name="T54" fmla="*/ 15 w 16"/>
                <a:gd name="T55" fmla="*/ 3 h 7"/>
                <a:gd name="T56" fmla="*/ 15 w 16"/>
                <a:gd name="T57" fmla="*/ 3 h 7"/>
                <a:gd name="T58" fmla="*/ 15 w 16"/>
                <a:gd name="T59" fmla="*/ 3 h 7"/>
                <a:gd name="T60" fmla="*/ 15 w 16"/>
                <a:gd name="T61" fmla="*/ 3 h 7"/>
                <a:gd name="T62" fmla="*/ 15 w 16"/>
                <a:gd name="T63" fmla="*/ 3 h 7"/>
                <a:gd name="T64" fmla="*/ 15 w 16"/>
                <a:gd name="T65" fmla="*/ 3 h 7"/>
                <a:gd name="T66" fmla="*/ 15 w 16"/>
                <a:gd name="T6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7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" y="3"/>
                  </a:moveTo>
                  <a:lnTo>
                    <a:pt x="14" y="3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0" name="Freeform 35"/>
            <p:cNvSpPr>
              <a:spLocks/>
            </p:cNvSpPr>
            <p:nvPr/>
          </p:nvSpPr>
          <p:spPr bwMode="auto">
            <a:xfrm>
              <a:off x="5005388" y="2940050"/>
              <a:ext cx="96838" cy="90488"/>
            </a:xfrm>
            <a:custGeom>
              <a:avLst/>
              <a:gdLst>
                <a:gd name="T0" fmla="*/ 46 w 46"/>
                <a:gd name="T1" fmla="*/ 2 h 43"/>
                <a:gd name="T2" fmla="*/ 46 w 46"/>
                <a:gd name="T3" fmla="*/ 2 h 43"/>
                <a:gd name="T4" fmla="*/ 44 w 46"/>
                <a:gd name="T5" fmla="*/ 3 h 43"/>
                <a:gd name="T6" fmla="*/ 42 w 46"/>
                <a:gd name="T7" fmla="*/ 3 h 43"/>
                <a:gd name="T8" fmla="*/ 16 w 46"/>
                <a:gd name="T9" fmla="*/ 6 h 43"/>
                <a:gd name="T10" fmla="*/ 11 w 46"/>
                <a:gd name="T11" fmla="*/ 4 h 43"/>
                <a:gd name="T12" fmla="*/ 8 w 46"/>
                <a:gd name="T13" fmla="*/ 3 h 43"/>
                <a:gd name="T14" fmla="*/ 8 w 46"/>
                <a:gd name="T15" fmla="*/ 3 h 43"/>
                <a:gd name="T16" fmla="*/ 4 w 46"/>
                <a:gd name="T17" fmla="*/ 0 h 43"/>
                <a:gd name="T18" fmla="*/ 4 w 46"/>
                <a:gd name="T19" fmla="*/ 0 h 43"/>
                <a:gd name="T20" fmla="*/ 4 w 46"/>
                <a:gd name="T21" fmla="*/ 6 h 43"/>
                <a:gd name="T22" fmla="*/ 4 w 46"/>
                <a:gd name="T23" fmla="*/ 9 h 43"/>
                <a:gd name="T24" fmla="*/ 3 w 46"/>
                <a:gd name="T25" fmla="*/ 12 h 43"/>
                <a:gd name="T26" fmla="*/ 3 w 46"/>
                <a:gd name="T27" fmla="*/ 15 h 43"/>
                <a:gd name="T28" fmla="*/ 3 w 46"/>
                <a:gd name="T29" fmla="*/ 17 h 43"/>
                <a:gd name="T30" fmla="*/ 3 w 46"/>
                <a:gd name="T31" fmla="*/ 18 h 43"/>
                <a:gd name="T32" fmla="*/ 3 w 46"/>
                <a:gd name="T33" fmla="*/ 19 h 43"/>
                <a:gd name="T34" fmla="*/ 3 w 46"/>
                <a:gd name="T35" fmla="*/ 19 h 43"/>
                <a:gd name="T36" fmla="*/ 1 w 46"/>
                <a:gd name="T37" fmla="*/ 25 h 43"/>
                <a:gd name="T38" fmla="*/ 1 w 46"/>
                <a:gd name="T39" fmla="*/ 31 h 43"/>
                <a:gd name="T40" fmla="*/ 1 w 46"/>
                <a:gd name="T41" fmla="*/ 32 h 43"/>
                <a:gd name="T42" fmla="*/ 0 w 46"/>
                <a:gd name="T43" fmla="*/ 36 h 43"/>
                <a:gd name="T44" fmla="*/ 0 w 46"/>
                <a:gd name="T45" fmla="*/ 40 h 43"/>
                <a:gd name="T46" fmla="*/ 0 w 46"/>
                <a:gd name="T47" fmla="*/ 42 h 43"/>
                <a:gd name="T48" fmla="*/ 2 w 46"/>
                <a:gd name="T49" fmla="*/ 42 h 43"/>
                <a:gd name="T50" fmla="*/ 2 w 46"/>
                <a:gd name="T51" fmla="*/ 42 h 43"/>
                <a:gd name="T52" fmla="*/ 6 w 46"/>
                <a:gd name="T53" fmla="*/ 43 h 43"/>
                <a:gd name="T54" fmla="*/ 13 w 46"/>
                <a:gd name="T55" fmla="*/ 43 h 43"/>
                <a:gd name="T56" fmla="*/ 16 w 46"/>
                <a:gd name="T57" fmla="*/ 42 h 43"/>
                <a:gd name="T58" fmla="*/ 17 w 46"/>
                <a:gd name="T59" fmla="*/ 39 h 43"/>
                <a:gd name="T60" fmla="*/ 20 w 46"/>
                <a:gd name="T61" fmla="*/ 36 h 43"/>
                <a:gd name="T62" fmla="*/ 23 w 46"/>
                <a:gd name="T63" fmla="*/ 33 h 43"/>
                <a:gd name="T64" fmla="*/ 27 w 46"/>
                <a:gd name="T65" fmla="*/ 33 h 43"/>
                <a:gd name="T66" fmla="*/ 29 w 46"/>
                <a:gd name="T67" fmla="*/ 33 h 43"/>
                <a:gd name="T68" fmla="*/ 29 w 46"/>
                <a:gd name="T69" fmla="*/ 32 h 43"/>
                <a:gd name="T70" fmla="*/ 30 w 46"/>
                <a:gd name="T71" fmla="*/ 29 h 43"/>
                <a:gd name="T72" fmla="*/ 30 w 46"/>
                <a:gd name="T73" fmla="*/ 28 h 43"/>
                <a:gd name="T74" fmla="*/ 34 w 46"/>
                <a:gd name="T75" fmla="*/ 26 h 43"/>
                <a:gd name="T76" fmla="*/ 21 w 46"/>
                <a:gd name="T77" fmla="*/ 12 h 43"/>
                <a:gd name="T78" fmla="*/ 33 w 46"/>
                <a:gd name="T79" fmla="*/ 9 h 43"/>
                <a:gd name="T80" fmla="*/ 44 w 46"/>
                <a:gd name="T81" fmla="*/ 3 h 43"/>
                <a:gd name="T82" fmla="*/ 45 w 46"/>
                <a:gd name="T83" fmla="*/ 3 h 43"/>
                <a:gd name="T84" fmla="*/ 46 w 46"/>
                <a:gd name="T85" fmla="*/ 3 h 43"/>
                <a:gd name="T86" fmla="*/ 46 w 46"/>
                <a:gd name="T87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6" h="43">
                  <a:moveTo>
                    <a:pt x="46" y="2"/>
                  </a:moveTo>
                  <a:cubicBezTo>
                    <a:pt x="46" y="2"/>
                    <a:pt x="46" y="2"/>
                    <a:pt x="46" y="2"/>
                  </a:cubicBezTo>
                  <a:cubicBezTo>
                    <a:pt x="45" y="2"/>
                    <a:pt x="44" y="2"/>
                    <a:pt x="44" y="3"/>
                  </a:cubicBezTo>
                  <a:cubicBezTo>
                    <a:pt x="43" y="3"/>
                    <a:pt x="42" y="3"/>
                    <a:pt x="42" y="3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6" y="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1" name="Freeform 36"/>
            <p:cNvSpPr>
              <a:spLocks/>
            </p:cNvSpPr>
            <p:nvPr/>
          </p:nvSpPr>
          <p:spPr bwMode="auto">
            <a:xfrm>
              <a:off x="4999038" y="2873375"/>
              <a:ext cx="33338" cy="47625"/>
            </a:xfrm>
            <a:custGeom>
              <a:avLst/>
              <a:gdLst>
                <a:gd name="T0" fmla="*/ 16 w 21"/>
                <a:gd name="T1" fmla="*/ 19 h 30"/>
                <a:gd name="T2" fmla="*/ 13 w 21"/>
                <a:gd name="T3" fmla="*/ 18 h 30"/>
                <a:gd name="T4" fmla="*/ 13 w 21"/>
                <a:gd name="T5" fmla="*/ 15 h 30"/>
                <a:gd name="T6" fmla="*/ 19 w 21"/>
                <a:gd name="T7" fmla="*/ 15 h 30"/>
                <a:gd name="T8" fmla="*/ 19 w 21"/>
                <a:gd name="T9" fmla="*/ 14 h 30"/>
                <a:gd name="T10" fmla="*/ 19 w 21"/>
                <a:gd name="T11" fmla="*/ 12 h 30"/>
                <a:gd name="T12" fmla="*/ 21 w 21"/>
                <a:gd name="T13" fmla="*/ 10 h 30"/>
                <a:gd name="T14" fmla="*/ 21 w 21"/>
                <a:gd name="T15" fmla="*/ 8 h 30"/>
                <a:gd name="T16" fmla="*/ 19 w 21"/>
                <a:gd name="T17" fmla="*/ 4 h 30"/>
                <a:gd name="T18" fmla="*/ 17 w 21"/>
                <a:gd name="T19" fmla="*/ 4 h 30"/>
                <a:gd name="T20" fmla="*/ 17 w 21"/>
                <a:gd name="T21" fmla="*/ 0 h 30"/>
                <a:gd name="T22" fmla="*/ 16 w 21"/>
                <a:gd name="T23" fmla="*/ 0 h 30"/>
                <a:gd name="T24" fmla="*/ 13 w 21"/>
                <a:gd name="T25" fmla="*/ 0 h 30"/>
                <a:gd name="T26" fmla="*/ 12 w 21"/>
                <a:gd name="T27" fmla="*/ 0 h 30"/>
                <a:gd name="T28" fmla="*/ 12 w 21"/>
                <a:gd name="T29" fmla="*/ 2 h 30"/>
                <a:gd name="T30" fmla="*/ 12 w 21"/>
                <a:gd name="T31" fmla="*/ 4 h 30"/>
                <a:gd name="T32" fmla="*/ 8 w 21"/>
                <a:gd name="T33" fmla="*/ 6 h 30"/>
                <a:gd name="T34" fmla="*/ 8 w 21"/>
                <a:gd name="T35" fmla="*/ 10 h 30"/>
                <a:gd name="T36" fmla="*/ 5 w 21"/>
                <a:gd name="T37" fmla="*/ 14 h 30"/>
                <a:gd name="T38" fmla="*/ 4 w 21"/>
                <a:gd name="T39" fmla="*/ 22 h 30"/>
                <a:gd name="T40" fmla="*/ 3 w 21"/>
                <a:gd name="T41" fmla="*/ 26 h 30"/>
                <a:gd name="T42" fmla="*/ 0 w 21"/>
                <a:gd name="T43" fmla="*/ 28 h 30"/>
                <a:gd name="T44" fmla="*/ 3 w 21"/>
                <a:gd name="T45" fmla="*/ 28 h 30"/>
                <a:gd name="T46" fmla="*/ 3 w 21"/>
                <a:gd name="T47" fmla="*/ 28 h 30"/>
                <a:gd name="T48" fmla="*/ 9 w 21"/>
                <a:gd name="T49" fmla="*/ 30 h 30"/>
                <a:gd name="T50" fmla="*/ 12 w 21"/>
                <a:gd name="T51" fmla="*/ 23 h 30"/>
                <a:gd name="T52" fmla="*/ 16 w 21"/>
                <a:gd name="T53" fmla="*/ 19 h 30"/>
                <a:gd name="T54" fmla="*/ 16 w 21"/>
                <a:gd name="T55" fmla="*/ 19 h 30"/>
                <a:gd name="T56" fmla="*/ 16 w 21"/>
                <a:gd name="T57" fmla="*/ 19 h 30"/>
                <a:gd name="T58" fmla="*/ 16 w 21"/>
                <a:gd name="T59" fmla="*/ 19 h 30"/>
                <a:gd name="T60" fmla="*/ 16 w 21"/>
                <a:gd name="T61" fmla="*/ 19 h 30"/>
                <a:gd name="T62" fmla="*/ 16 w 21"/>
                <a:gd name="T63" fmla="*/ 19 h 30"/>
                <a:gd name="T64" fmla="*/ 16 w 21"/>
                <a:gd name="T65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30">
                  <a:moveTo>
                    <a:pt x="16" y="19"/>
                  </a:moveTo>
                  <a:lnTo>
                    <a:pt x="13" y="18"/>
                  </a:lnTo>
                  <a:lnTo>
                    <a:pt x="13" y="15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10"/>
                  </a:lnTo>
                  <a:lnTo>
                    <a:pt x="5" y="14"/>
                  </a:lnTo>
                  <a:lnTo>
                    <a:pt x="4" y="22"/>
                  </a:lnTo>
                  <a:lnTo>
                    <a:pt x="3" y="26"/>
                  </a:lnTo>
                  <a:lnTo>
                    <a:pt x="0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9" y="30"/>
                  </a:lnTo>
                  <a:lnTo>
                    <a:pt x="12" y="23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2" name="Freeform 37"/>
            <p:cNvSpPr>
              <a:spLocks/>
            </p:cNvSpPr>
            <p:nvPr/>
          </p:nvSpPr>
          <p:spPr bwMode="auto">
            <a:xfrm>
              <a:off x="4999038" y="2935288"/>
              <a:ext cx="14288" cy="36513"/>
            </a:xfrm>
            <a:custGeom>
              <a:avLst/>
              <a:gdLst>
                <a:gd name="T0" fmla="*/ 4 w 9"/>
                <a:gd name="T1" fmla="*/ 0 h 23"/>
                <a:gd name="T2" fmla="*/ 3 w 9"/>
                <a:gd name="T3" fmla="*/ 1 h 23"/>
                <a:gd name="T4" fmla="*/ 0 w 9"/>
                <a:gd name="T5" fmla="*/ 5 h 23"/>
                <a:gd name="T6" fmla="*/ 0 w 9"/>
                <a:gd name="T7" fmla="*/ 9 h 23"/>
                <a:gd name="T8" fmla="*/ 0 w 9"/>
                <a:gd name="T9" fmla="*/ 13 h 23"/>
                <a:gd name="T10" fmla="*/ 3 w 9"/>
                <a:gd name="T11" fmla="*/ 13 h 23"/>
                <a:gd name="T12" fmla="*/ 4 w 9"/>
                <a:gd name="T13" fmla="*/ 13 h 23"/>
                <a:gd name="T14" fmla="*/ 3 w 9"/>
                <a:gd name="T15" fmla="*/ 15 h 23"/>
                <a:gd name="T16" fmla="*/ 0 w 9"/>
                <a:gd name="T17" fmla="*/ 19 h 23"/>
                <a:gd name="T18" fmla="*/ 0 w 9"/>
                <a:gd name="T19" fmla="*/ 20 h 23"/>
                <a:gd name="T20" fmla="*/ 3 w 9"/>
                <a:gd name="T21" fmla="*/ 23 h 23"/>
                <a:gd name="T22" fmla="*/ 4 w 9"/>
                <a:gd name="T23" fmla="*/ 20 h 23"/>
                <a:gd name="T24" fmla="*/ 8 w 9"/>
                <a:gd name="T25" fmla="*/ 19 h 23"/>
                <a:gd name="T26" fmla="*/ 8 w 9"/>
                <a:gd name="T27" fmla="*/ 19 h 23"/>
                <a:gd name="T28" fmla="*/ 8 w 9"/>
                <a:gd name="T29" fmla="*/ 19 h 23"/>
                <a:gd name="T30" fmla="*/ 9 w 9"/>
                <a:gd name="T31" fmla="*/ 15 h 23"/>
                <a:gd name="T32" fmla="*/ 9 w 9"/>
                <a:gd name="T33" fmla="*/ 11 h 23"/>
                <a:gd name="T34" fmla="*/ 9 w 9"/>
                <a:gd name="T35" fmla="*/ 11 h 23"/>
                <a:gd name="T36" fmla="*/ 9 w 9"/>
                <a:gd name="T37" fmla="*/ 3 h 23"/>
                <a:gd name="T38" fmla="*/ 9 w 9"/>
                <a:gd name="T39" fmla="*/ 3 h 23"/>
                <a:gd name="T40" fmla="*/ 7 w 9"/>
                <a:gd name="T41" fmla="*/ 1 h 23"/>
                <a:gd name="T42" fmla="*/ 4 w 9"/>
                <a:gd name="T43" fmla="*/ 0 h 23"/>
                <a:gd name="T44" fmla="*/ 4 w 9"/>
                <a:gd name="T45" fmla="*/ 0 h 23"/>
                <a:gd name="T46" fmla="*/ 4 w 9"/>
                <a:gd name="T47" fmla="*/ 0 h 23"/>
                <a:gd name="T48" fmla="*/ 4 w 9"/>
                <a:gd name="T49" fmla="*/ 0 h 23"/>
                <a:gd name="T50" fmla="*/ 4 w 9"/>
                <a:gd name="T51" fmla="*/ 0 h 23"/>
                <a:gd name="T52" fmla="*/ 4 w 9"/>
                <a:gd name="T53" fmla="*/ 0 h 23"/>
                <a:gd name="T54" fmla="*/ 4 w 9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lnTo>
                    <a:pt x="3" y="1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3" y="15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3" y="23"/>
                  </a:lnTo>
                  <a:lnTo>
                    <a:pt x="4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5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3" name="Freeform 38"/>
            <p:cNvSpPr>
              <a:spLocks/>
            </p:cNvSpPr>
            <p:nvPr/>
          </p:nvSpPr>
          <p:spPr bwMode="auto">
            <a:xfrm>
              <a:off x="4981575" y="2917825"/>
              <a:ext cx="31750" cy="107950"/>
            </a:xfrm>
            <a:custGeom>
              <a:avLst/>
              <a:gdLst>
                <a:gd name="T0" fmla="*/ 10 w 15"/>
                <a:gd name="T1" fmla="*/ 0 h 51"/>
                <a:gd name="T2" fmla="*/ 10 w 15"/>
                <a:gd name="T3" fmla="*/ 0 h 51"/>
                <a:gd name="T4" fmla="*/ 8 w 15"/>
                <a:gd name="T5" fmla="*/ 0 h 51"/>
                <a:gd name="T6" fmla="*/ 8 w 15"/>
                <a:gd name="T7" fmla="*/ 2 h 51"/>
                <a:gd name="T8" fmla="*/ 8 w 15"/>
                <a:gd name="T9" fmla="*/ 3 h 51"/>
                <a:gd name="T10" fmla="*/ 7 w 15"/>
                <a:gd name="T11" fmla="*/ 6 h 51"/>
                <a:gd name="T12" fmla="*/ 7 w 15"/>
                <a:gd name="T13" fmla="*/ 8 h 51"/>
                <a:gd name="T14" fmla="*/ 5 w 15"/>
                <a:gd name="T15" fmla="*/ 15 h 51"/>
                <a:gd name="T16" fmla="*/ 2 w 15"/>
                <a:gd name="T17" fmla="*/ 20 h 51"/>
                <a:gd name="T18" fmla="*/ 4 w 15"/>
                <a:gd name="T19" fmla="*/ 22 h 51"/>
                <a:gd name="T20" fmla="*/ 2 w 15"/>
                <a:gd name="T21" fmla="*/ 23 h 51"/>
                <a:gd name="T22" fmla="*/ 1 w 15"/>
                <a:gd name="T23" fmla="*/ 25 h 51"/>
                <a:gd name="T24" fmla="*/ 0 w 15"/>
                <a:gd name="T25" fmla="*/ 27 h 51"/>
                <a:gd name="T26" fmla="*/ 10 w 15"/>
                <a:gd name="T27" fmla="*/ 51 h 51"/>
                <a:gd name="T28" fmla="*/ 10 w 15"/>
                <a:gd name="T29" fmla="*/ 49 h 51"/>
                <a:gd name="T30" fmla="*/ 11 w 15"/>
                <a:gd name="T31" fmla="*/ 50 h 51"/>
                <a:gd name="T32" fmla="*/ 11 w 15"/>
                <a:gd name="T33" fmla="*/ 46 h 51"/>
                <a:gd name="T34" fmla="*/ 12 w 15"/>
                <a:gd name="T35" fmla="*/ 42 h 51"/>
                <a:gd name="T36" fmla="*/ 12 w 15"/>
                <a:gd name="T37" fmla="*/ 41 h 51"/>
                <a:gd name="T38" fmla="*/ 12 w 15"/>
                <a:gd name="T39" fmla="*/ 35 h 51"/>
                <a:gd name="T40" fmla="*/ 14 w 15"/>
                <a:gd name="T41" fmla="*/ 29 h 51"/>
                <a:gd name="T42" fmla="*/ 14 w 15"/>
                <a:gd name="T43" fmla="*/ 29 h 51"/>
                <a:gd name="T44" fmla="*/ 14 w 15"/>
                <a:gd name="T45" fmla="*/ 28 h 51"/>
                <a:gd name="T46" fmla="*/ 14 w 15"/>
                <a:gd name="T47" fmla="*/ 28 h 51"/>
                <a:gd name="T48" fmla="*/ 14 w 15"/>
                <a:gd name="T49" fmla="*/ 27 h 51"/>
                <a:gd name="T50" fmla="*/ 14 w 15"/>
                <a:gd name="T51" fmla="*/ 25 h 51"/>
                <a:gd name="T52" fmla="*/ 14 w 15"/>
                <a:gd name="T53" fmla="*/ 22 h 51"/>
                <a:gd name="T54" fmla="*/ 14 w 15"/>
                <a:gd name="T55" fmla="*/ 22 h 51"/>
                <a:gd name="T56" fmla="*/ 14 w 15"/>
                <a:gd name="T57" fmla="*/ 22 h 51"/>
                <a:gd name="T58" fmla="*/ 11 w 15"/>
                <a:gd name="T59" fmla="*/ 23 h 51"/>
                <a:gd name="T60" fmla="*/ 10 w 15"/>
                <a:gd name="T61" fmla="*/ 25 h 51"/>
                <a:gd name="T62" fmla="*/ 8 w 15"/>
                <a:gd name="T63" fmla="*/ 23 h 51"/>
                <a:gd name="T64" fmla="*/ 8 w 15"/>
                <a:gd name="T65" fmla="*/ 22 h 51"/>
                <a:gd name="T66" fmla="*/ 10 w 15"/>
                <a:gd name="T67" fmla="*/ 19 h 51"/>
                <a:gd name="T68" fmla="*/ 11 w 15"/>
                <a:gd name="T69" fmla="*/ 18 h 51"/>
                <a:gd name="T70" fmla="*/ 10 w 15"/>
                <a:gd name="T71" fmla="*/ 18 h 51"/>
                <a:gd name="T72" fmla="*/ 8 w 15"/>
                <a:gd name="T73" fmla="*/ 18 h 51"/>
                <a:gd name="T74" fmla="*/ 8 w 15"/>
                <a:gd name="T75" fmla="*/ 15 h 51"/>
                <a:gd name="T76" fmla="*/ 8 w 15"/>
                <a:gd name="T77" fmla="*/ 12 h 51"/>
                <a:gd name="T78" fmla="*/ 10 w 15"/>
                <a:gd name="T79" fmla="*/ 9 h 51"/>
                <a:gd name="T80" fmla="*/ 11 w 15"/>
                <a:gd name="T81" fmla="*/ 8 h 51"/>
                <a:gd name="T82" fmla="*/ 13 w 15"/>
                <a:gd name="T83" fmla="*/ 9 h 51"/>
                <a:gd name="T84" fmla="*/ 15 w 15"/>
                <a:gd name="T85" fmla="*/ 10 h 51"/>
                <a:gd name="T86" fmla="*/ 15 w 15"/>
                <a:gd name="T87" fmla="*/ 7 h 51"/>
                <a:gd name="T88" fmla="*/ 15 w 15"/>
                <a:gd name="T89" fmla="*/ 3 h 51"/>
                <a:gd name="T90" fmla="*/ 15 w 15"/>
                <a:gd name="T91" fmla="*/ 1 h 51"/>
                <a:gd name="T92" fmla="*/ 10 w 15"/>
                <a:gd name="T9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" h="51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"/>
                    <a:pt x="15" y="1"/>
                    <a:pt x="15" y="1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4" name="Freeform 39"/>
            <p:cNvSpPr>
              <a:spLocks/>
            </p:cNvSpPr>
            <p:nvPr/>
          </p:nvSpPr>
          <p:spPr bwMode="auto">
            <a:xfrm>
              <a:off x="4773613" y="2708275"/>
              <a:ext cx="9525" cy="12700"/>
            </a:xfrm>
            <a:custGeom>
              <a:avLst/>
              <a:gdLst>
                <a:gd name="T0" fmla="*/ 1 w 6"/>
                <a:gd name="T1" fmla="*/ 4 h 8"/>
                <a:gd name="T2" fmla="*/ 0 w 6"/>
                <a:gd name="T3" fmla="*/ 8 h 8"/>
                <a:gd name="T4" fmla="*/ 2 w 6"/>
                <a:gd name="T5" fmla="*/ 4 h 8"/>
                <a:gd name="T6" fmla="*/ 6 w 6"/>
                <a:gd name="T7" fmla="*/ 0 h 8"/>
                <a:gd name="T8" fmla="*/ 2 w 6"/>
                <a:gd name="T9" fmla="*/ 0 h 8"/>
                <a:gd name="T10" fmla="*/ 1 w 6"/>
                <a:gd name="T11" fmla="*/ 4 h 8"/>
                <a:gd name="T12" fmla="*/ 1 w 6"/>
                <a:gd name="T13" fmla="*/ 4 h 8"/>
                <a:gd name="T14" fmla="*/ 1 w 6"/>
                <a:gd name="T15" fmla="*/ 4 h 8"/>
                <a:gd name="T16" fmla="*/ 1 w 6"/>
                <a:gd name="T17" fmla="*/ 4 h 8"/>
                <a:gd name="T18" fmla="*/ 1 w 6"/>
                <a:gd name="T19" fmla="*/ 4 h 8"/>
                <a:gd name="T20" fmla="*/ 1 w 6"/>
                <a:gd name="T21" fmla="*/ 4 h 8"/>
                <a:gd name="T22" fmla="*/ 1 w 6"/>
                <a:gd name="T2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8">
                  <a:moveTo>
                    <a:pt x="1" y="4"/>
                  </a:move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2" y="0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5" name="Freeform 40"/>
            <p:cNvSpPr>
              <a:spLocks/>
            </p:cNvSpPr>
            <p:nvPr/>
          </p:nvSpPr>
          <p:spPr bwMode="auto">
            <a:xfrm>
              <a:off x="4683125" y="2270125"/>
              <a:ext cx="201613" cy="131763"/>
            </a:xfrm>
            <a:custGeom>
              <a:avLst/>
              <a:gdLst>
                <a:gd name="T0" fmla="*/ 6 w 127"/>
                <a:gd name="T1" fmla="*/ 53 h 83"/>
                <a:gd name="T2" fmla="*/ 5 w 127"/>
                <a:gd name="T3" fmla="*/ 61 h 83"/>
                <a:gd name="T4" fmla="*/ 0 w 127"/>
                <a:gd name="T5" fmla="*/ 69 h 83"/>
                <a:gd name="T6" fmla="*/ 5 w 127"/>
                <a:gd name="T7" fmla="*/ 74 h 83"/>
                <a:gd name="T8" fmla="*/ 5 w 127"/>
                <a:gd name="T9" fmla="*/ 78 h 83"/>
                <a:gd name="T10" fmla="*/ 14 w 127"/>
                <a:gd name="T11" fmla="*/ 74 h 83"/>
                <a:gd name="T12" fmla="*/ 33 w 127"/>
                <a:gd name="T13" fmla="*/ 73 h 83"/>
                <a:gd name="T14" fmla="*/ 49 w 127"/>
                <a:gd name="T15" fmla="*/ 74 h 83"/>
                <a:gd name="T16" fmla="*/ 58 w 127"/>
                <a:gd name="T17" fmla="*/ 78 h 83"/>
                <a:gd name="T18" fmla="*/ 63 w 127"/>
                <a:gd name="T19" fmla="*/ 78 h 83"/>
                <a:gd name="T20" fmla="*/ 74 w 127"/>
                <a:gd name="T21" fmla="*/ 78 h 83"/>
                <a:gd name="T22" fmla="*/ 77 w 127"/>
                <a:gd name="T23" fmla="*/ 78 h 83"/>
                <a:gd name="T24" fmla="*/ 85 w 127"/>
                <a:gd name="T25" fmla="*/ 82 h 83"/>
                <a:gd name="T26" fmla="*/ 93 w 127"/>
                <a:gd name="T27" fmla="*/ 79 h 83"/>
                <a:gd name="T28" fmla="*/ 101 w 127"/>
                <a:gd name="T29" fmla="*/ 83 h 83"/>
                <a:gd name="T30" fmla="*/ 101 w 127"/>
                <a:gd name="T31" fmla="*/ 78 h 83"/>
                <a:gd name="T32" fmla="*/ 106 w 127"/>
                <a:gd name="T33" fmla="*/ 70 h 83"/>
                <a:gd name="T34" fmla="*/ 117 w 127"/>
                <a:gd name="T35" fmla="*/ 70 h 83"/>
                <a:gd name="T36" fmla="*/ 111 w 127"/>
                <a:gd name="T37" fmla="*/ 61 h 83"/>
                <a:gd name="T38" fmla="*/ 107 w 127"/>
                <a:gd name="T39" fmla="*/ 53 h 83"/>
                <a:gd name="T40" fmla="*/ 114 w 127"/>
                <a:gd name="T41" fmla="*/ 51 h 83"/>
                <a:gd name="T42" fmla="*/ 127 w 127"/>
                <a:gd name="T43" fmla="*/ 47 h 83"/>
                <a:gd name="T44" fmla="*/ 121 w 127"/>
                <a:gd name="T45" fmla="*/ 42 h 83"/>
                <a:gd name="T46" fmla="*/ 111 w 127"/>
                <a:gd name="T47" fmla="*/ 39 h 83"/>
                <a:gd name="T48" fmla="*/ 107 w 127"/>
                <a:gd name="T49" fmla="*/ 34 h 83"/>
                <a:gd name="T50" fmla="*/ 98 w 127"/>
                <a:gd name="T51" fmla="*/ 25 h 83"/>
                <a:gd name="T52" fmla="*/ 98 w 127"/>
                <a:gd name="T53" fmla="*/ 17 h 83"/>
                <a:gd name="T54" fmla="*/ 97 w 127"/>
                <a:gd name="T55" fmla="*/ 9 h 83"/>
                <a:gd name="T56" fmla="*/ 81 w 127"/>
                <a:gd name="T57" fmla="*/ 6 h 83"/>
                <a:gd name="T58" fmla="*/ 75 w 127"/>
                <a:gd name="T59" fmla="*/ 4 h 83"/>
                <a:gd name="T60" fmla="*/ 67 w 127"/>
                <a:gd name="T61" fmla="*/ 2 h 83"/>
                <a:gd name="T62" fmla="*/ 62 w 127"/>
                <a:gd name="T63" fmla="*/ 2 h 83"/>
                <a:gd name="T64" fmla="*/ 58 w 127"/>
                <a:gd name="T65" fmla="*/ 0 h 83"/>
                <a:gd name="T66" fmla="*/ 50 w 127"/>
                <a:gd name="T67" fmla="*/ 6 h 83"/>
                <a:gd name="T68" fmla="*/ 40 w 127"/>
                <a:gd name="T69" fmla="*/ 7 h 83"/>
                <a:gd name="T70" fmla="*/ 41 w 127"/>
                <a:gd name="T71" fmla="*/ 15 h 83"/>
                <a:gd name="T72" fmla="*/ 36 w 127"/>
                <a:gd name="T73" fmla="*/ 19 h 83"/>
                <a:gd name="T74" fmla="*/ 30 w 127"/>
                <a:gd name="T75" fmla="*/ 23 h 83"/>
                <a:gd name="T76" fmla="*/ 26 w 127"/>
                <a:gd name="T77" fmla="*/ 30 h 83"/>
                <a:gd name="T78" fmla="*/ 30 w 127"/>
                <a:gd name="T79" fmla="*/ 34 h 83"/>
                <a:gd name="T80" fmla="*/ 26 w 127"/>
                <a:gd name="T81" fmla="*/ 33 h 83"/>
                <a:gd name="T82" fmla="*/ 20 w 127"/>
                <a:gd name="T83" fmla="*/ 34 h 83"/>
                <a:gd name="T84" fmla="*/ 14 w 127"/>
                <a:gd name="T85" fmla="*/ 38 h 83"/>
                <a:gd name="T86" fmla="*/ 9 w 127"/>
                <a:gd name="T87" fmla="*/ 38 h 83"/>
                <a:gd name="T88" fmla="*/ 2 w 127"/>
                <a:gd name="T89" fmla="*/ 38 h 83"/>
                <a:gd name="T90" fmla="*/ 2 w 127"/>
                <a:gd name="T91" fmla="*/ 43 h 83"/>
                <a:gd name="T92" fmla="*/ 2 w 127"/>
                <a:gd name="T93" fmla="*/ 43 h 83"/>
                <a:gd name="T94" fmla="*/ 2 w 127"/>
                <a:gd name="T95" fmla="*/ 4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7" h="83">
                  <a:moveTo>
                    <a:pt x="2" y="43"/>
                  </a:moveTo>
                  <a:lnTo>
                    <a:pt x="5" y="49"/>
                  </a:lnTo>
                  <a:lnTo>
                    <a:pt x="6" y="53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5" y="61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69"/>
                  </a:lnTo>
                  <a:lnTo>
                    <a:pt x="5" y="70"/>
                  </a:lnTo>
                  <a:lnTo>
                    <a:pt x="5" y="74"/>
                  </a:lnTo>
                  <a:lnTo>
                    <a:pt x="5" y="75"/>
                  </a:lnTo>
                  <a:lnTo>
                    <a:pt x="5" y="77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10" y="78"/>
                  </a:lnTo>
                  <a:lnTo>
                    <a:pt x="14" y="74"/>
                  </a:lnTo>
                  <a:lnTo>
                    <a:pt x="18" y="73"/>
                  </a:lnTo>
                  <a:lnTo>
                    <a:pt x="22" y="73"/>
                  </a:lnTo>
                  <a:lnTo>
                    <a:pt x="33" y="73"/>
                  </a:lnTo>
                  <a:lnTo>
                    <a:pt x="40" y="73"/>
                  </a:lnTo>
                  <a:lnTo>
                    <a:pt x="45" y="74"/>
                  </a:lnTo>
                  <a:lnTo>
                    <a:pt x="49" y="74"/>
                  </a:lnTo>
                  <a:lnTo>
                    <a:pt x="53" y="77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59" y="78"/>
                  </a:lnTo>
                  <a:lnTo>
                    <a:pt x="62" y="79"/>
                  </a:lnTo>
                  <a:lnTo>
                    <a:pt x="63" y="78"/>
                  </a:lnTo>
                  <a:lnTo>
                    <a:pt x="66" y="78"/>
                  </a:lnTo>
                  <a:lnTo>
                    <a:pt x="70" y="79"/>
                  </a:lnTo>
                  <a:lnTo>
                    <a:pt x="74" y="78"/>
                  </a:lnTo>
                  <a:lnTo>
                    <a:pt x="75" y="82"/>
                  </a:lnTo>
                  <a:lnTo>
                    <a:pt x="75" y="79"/>
                  </a:lnTo>
                  <a:lnTo>
                    <a:pt x="77" y="78"/>
                  </a:lnTo>
                  <a:lnTo>
                    <a:pt x="81" y="78"/>
                  </a:lnTo>
                  <a:lnTo>
                    <a:pt x="83" y="82"/>
                  </a:lnTo>
                  <a:lnTo>
                    <a:pt x="85" y="82"/>
                  </a:lnTo>
                  <a:lnTo>
                    <a:pt x="87" y="82"/>
                  </a:lnTo>
                  <a:lnTo>
                    <a:pt x="90" y="79"/>
                  </a:lnTo>
                  <a:lnTo>
                    <a:pt x="93" y="79"/>
                  </a:lnTo>
                  <a:lnTo>
                    <a:pt x="94" y="79"/>
                  </a:lnTo>
                  <a:lnTo>
                    <a:pt x="98" y="83"/>
                  </a:lnTo>
                  <a:lnTo>
                    <a:pt x="101" y="83"/>
                  </a:lnTo>
                  <a:lnTo>
                    <a:pt x="102" y="83"/>
                  </a:lnTo>
                  <a:lnTo>
                    <a:pt x="101" y="79"/>
                  </a:lnTo>
                  <a:lnTo>
                    <a:pt x="101" y="78"/>
                  </a:lnTo>
                  <a:lnTo>
                    <a:pt x="102" y="74"/>
                  </a:lnTo>
                  <a:lnTo>
                    <a:pt x="103" y="70"/>
                  </a:lnTo>
                  <a:lnTo>
                    <a:pt x="106" y="70"/>
                  </a:lnTo>
                  <a:lnTo>
                    <a:pt x="107" y="70"/>
                  </a:lnTo>
                  <a:lnTo>
                    <a:pt x="111" y="70"/>
                  </a:lnTo>
                  <a:lnTo>
                    <a:pt x="117" y="70"/>
                  </a:lnTo>
                  <a:lnTo>
                    <a:pt x="115" y="69"/>
                  </a:lnTo>
                  <a:lnTo>
                    <a:pt x="114" y="66"/>
                  </a:lnTo>
                  <a:lnTo>
                    <a:pt x="111" y="61"/>
                  </a:lnTo>
                  <a:lnTo>
                    <a:pt x="111" y="59"/>
                  </a:lnTo>
                  <a:lnTo>
                    <a:pt x="110" y="57"/>
                  </a:lnTo>
                  <a:lnTo>
                    <a:pt x="107" y="53"/>
                  </a:lnTo>
                  <a:lnTo>
                    <a:pt x="107" y="51"/>
                  </a:lnTo>
                  <a:lnTo>
                    <a:pt x="110" y="51"/>
                  </a:lnTo>
                  <a:lnTo>
                    <a:pt x="114" y="51"/>
                  </a:lnTo>
                  <a:lnTo>
                    <a:pt x="119" y="51"/>
                  </a:lnTo>
                  <a:lnTo>
                    <a:pt x="123" y="49"/>
                  </a:lnTo>
                  <a:lnTo>
                    <a:pt x="127" y="47"/>
                  </a:lnTo>
                  <a:lnTo>
                    <a:pt x="125" y="46"/>
                  </a:lnTo>
                  <a:lnTo>
                    <a:pt x="121" y="43"/>
                  </a:lnTo>
                  <a:lnTo>
                    <a:pt x="121" y="42"/>
                  </a:lnTo>
                  <a:lnTo>
                    <a:pt x="119" y="39"/>
                  </a:lnTo>
                  <a:lnTo>
                    <a:pt x="114" y="39"/>
                  </a:lnTo>
                  <a:lnTo>
                    <a:pt x="111" y="39"/>
                  </a:lnTo>
                  <a:lnTo>
                    <a:pt x="111" y="35"/>
                  </a:lnTo>
                  <a:lnTo>
                    <a:pt x="110" y="34"/>
                  </a:lnTo>
                  <a:lnTo>
                    <a:pt x="107" y="34"/>
                  </a:lnTo>
                  <a:lnTo>
                    <a:pt x="103" y="33"/>
                  </a:lnTo>
                  <a:lnTo>
                    <a:pt x="102" y="29"/>
                  </a:lnTo>
                  <a:lnTo>
                    <a:pt x="98" y="25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8" y="17"/>
                  </a:lnTo>
                  <a:lnTo>
                    <a:pt x="97" y="15"/>
                  </a:lnTo>
                  <a:lnTo>
                    <a:pt x="97" y="13"/>
                  </a:lnTo>
                  <a:lnTo>
                    <a:pt x="97" y="9"/>
                  </a:lnTo>
                  <a:lnTo>
                    <a:pt x="93" y="7"/>
                  </a:lnTo>
                  <a:lnTo>
                    <a:pt x="87" y="6"/>
                  </a:lnTo>
                  <a:lnTo>
                    <a:pt x="81" y="6"/>
                  </a:lnTo>
                  <a:lnTo>
                    <a:pt x="77" y="7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4" y="2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3" y="4"/>
                  </a:lnTo>
                  <a:lnTo>
                    <a:pt x="50" y="6"/>
                  </a:lnTo>
                  <a:lnTo>
                    <a:pt x="49" y="6"/>
                  </a:lnTo>
                  <a:lnTo>
                    <a:pt x="44" y="6"/>
                  </a:lnTo>
                  <a:lnTo>
                    <a:pt x="40" y="7"/>
                  </a:lnTo>
                  <a:lnTo>
                    <a:pt x="38" y="11"/>
                  </a:lnTo>
                  <a:lnTo>
                    <a:pt x="37" y="13"/>
                  </a:lnTo>
                  <a:lnTo>
                    <a:pt x="41" y="15"/>
                  </a:lnTo>
                  <a:lnTo>
                    <a:pt x="40" y="17"/>
                  </a:lnTo>
                  <a:lnTo>
                    <a:pt x="37" y="17"/>
                  </a:lnTo>
                  <a:lnTo>
                    <a:pt x="36" y="19"/>
                  </a:lnTo>
                  <a:lnTo>
                    <a:pt x="33" y="21"/>
                  </a:lnTo>
                  <a:lnTo>
                    <a:pt x="30" y="22"/>
                  </a:lnTo>
                  <a:lnTo>
                    <a:pt x="30" y="23"/>
                  </a:lnTo>
                  <a:lnTo>
                    <a:pt x="30" y="25"/>
                  </a:lnTo>
                  <a:lnTo>
                    <a:pt x="28" y="29"/>
                  </a:lnTo>
                  <a:lnTo>
                    <a:pt x="26" y="30"/>
                  </a:lnTo>
                  <a:lnTo>
                    <a:pt x="28" y="30"/>
                  </a:lnTo>
                  <a:lnTo>
                    <a:pt x="30" y="33"/>
                  </a:lnTo>
                  <a:lnTo>
                    <a:pt x="30" y="34"/>
                  </a:lnTo>
                  <a:lnTo>
                    <a:pt x="28" y="34"/>
                  </a:lnTo>
                  <a:lnTo>
                    <a:pt x="28" y="33"/>
                  </a:lnTo>
                  <a:lnTo>
                    <a:pt x="26" y="33"/>
                  </a:lnTo>
                  <a:lnTo>
                    <a:pt x="24" y="33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8" y="34"/>
                  </a:lnTo>
                  <a:lnTo>
                    <a:pt x="16" y="35"/>
                  </a:lnTo>
                  <a:lnTo>
                    <a:pt x="14" y="38"/>
                  </a:lnTo>
                  <a:lnTo>
                    <a:pt x="13" y="38"/>
                  </a:lnTo>
                  <a:lnTo>
                    <a:pt x="10" y="38"/>
                  </a:lnTo>
                  <a:lnTo>
                    <a:pt x="9" y="38"/>
                  </a:lnTo>
                  <a:lnTo>
                    <a:pt x="5" y="38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1" y="39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6" name="Freeform 41"/>
            <p:cNvSpPr>
              <a:spLocks/>
            </p:cNvSpPr>
            <p:nvPr/>
          </p:nvSpPr>
          <p:spPr bwMode="auto">
            <a:xfrm>
              <a:off x="4768850" y="2663825"/>
              <a:ext cx="69850" cy="44450"/>
            </a:xfrm>
            <a:custGeom>
              <a:avLst/>
              <a:gdLst>
                <a:gd name="T0" fmla="*/ 43 w 44"/>
                <a:gd name="T1" fmla="*/ 14 h 28"/>
                <a:gd name="T2" fmla="*/ 33 w 44"/>
                <a:gd name="T3" fmla="*/ 10 h 28"/>
                <a:gd name="T4" fmla="*/ 27 w 44"/>
                <a:gd name="T5" fmla="*/ 5 h 28"/>
                <a:gd name="T6" fmla="*/ 27 w 44"/>
                <a:gd name="T7" fmla="*/ 2 h 28"/>
                <a:gd name="T8" fmla="*/ 27 w 44"/>
                <a:gd name="T9" fmla="*/ 1 h 28"/>
                <a:gd name="T10" fmla="*/ 25 w 44"/>
                <a:gd name="T11" fmla="*/ 1 h 28"/>
                <a:gd name="T12" fmla="*/ 23 w 44"/>
                <a:gd name="T13" fmla="*/ 1 h 28"/>
                <a:gd name="T14" fmla="*/ 21 w 44"/>
                <a:gd name="T15" fmla="*/ 1 h 28"/>
                <a:gd name="T16" fmla="*/ 20 w 44"/>
                <a:gd name="T17" fmla="*/ 1 h 28"/>
                <a:gd name="T18" fmla="*/ 17 w 44"/>
                <a:gd name="T19" fmla="*/ 0 h 28"/>
                <a:gd name="T20" fmla="*/ 16 w 44"/>
                <a:gd name="T21" fmla="*/ 0 h 28"/>
                <a:gd name="T22" fmla="*/ 13 w 44"/>
                <a:gd name="T23" fmla="*/ 0 h 28"/>
                <a:gd name="T24" fmla="*/ 8 w 44"/>
                <a:gd name="T25" fmla="*/ 1 h 28"/>
                <a:gd name="T26" fmla="*/ 5 w 44"/>
                <a:gd name="T27" fmla="*/ 2 h 28"/>
                <a:gd name="T28" fmla="*/ 4 w 44"/>
                <a:gd name="T29" fmla="*/ 5 h 28"/>
                <a:gd name="T30" fmla="*/ 3 w 44"/>
                <a:gd name="T31" fmla="*/ 5 h 28"/>
                <a:gd name="T32" fmla="*/ 4 w 44"/>
                <a:gd name="T33" fmla="*/ 6 h 28"/>
                <a:gd name="T34" fmla="*/ 5 w 44"/>
                <a:gd name="T35" fmla="*/ 6 h 28"/>
                <a:gd name="T36" fmla="*/ 5 w 44"/>
                <a:gd name="T37" fmla="*/ 9 h 28"/>
                <a:gd name="T38" fmla="*/ 8 w 44"/>
                <a:gd name="T39" fmla="*/ 10 h 28"/>
                <a:gd name="T40" fmla="*/ 5 w 44"/>
                <a:gd name="T41" fmla="*/ 13 h 28"/>
                <a:gd name="T42" fmla="*/ 4 w 44"/>
                <a:gd name="T43" fmla="*/ 13 h 28"/>
                <a:gd name="T44" fmla="*/ 4 w 44"/>
                <a:gd name="T45" fmla="*/ 14 h 28"/>
                <a:gd name="T46" fmla="*/ 4 w 44"/>
                <a:gd name="T47" fmla="*/ 18 h 28"/>
                <a:gd name="T48" fmla="*/ 4 w 44"/>
                <a:gd name="T49" fmla="*/ 18 h 28"/>
                <a:gd name="T50" fmla="*/ 3 w 44"/>
                <a:gd name="T51" fmla="*/ 20 h 28"/>
                <a:gd name="T52" fmla="*/ 0 w 44"/>
                <a:gd name="T53" fmla="*/ 24 h 28"/>
                <a:gd name="T54" fmla="*/ 3 w 44"/>
                <a:gd name="T55" fmla="*/ 26 h 28"/>
                <a:gd name="T56" fmla="*/ 4 w 44"/>
                <a:gd name="T57" fmla="*/ 26 h 28"/>
                <a:gd name="T58" fmla="*/ 8 w 44"/>
                <a:gd name="T59" fmla="*/ 24 h 28"/>
                <a:gd name="T60" fmla="*/ 9 w 44"/>
                <a:gd name="T61" fmla="*/ 24 h 28"/>
                <a:gd name="T62" fmla="*/ 9 w 44"/>
                <a:gd name="T63" fmla="*/ 26 h 28"/>
                <a:gd name="T64" fmla="*/ 9 w 44"/>
                <a:gd name="T65" fmla="*/ 28 h 28"/>
                <a:gd name="T66" fmla="*/ 13 w 44"/>
                <a:gd name="T67" fmla="*/ 26 h 28"/>
                <a:gd name="T68" fmla="*/ 17 w 44"/>
                <a:gd name="T69" fmla="*/ 22 h 28"/>
                <a:gd name="T70" fmla="*/ 20 w 44"/>
                <a:gd name="T71" fmla="*/ 20 h 28"/>
                <a:gd name="T72" fmla="*/ 23 w 44"/>
                <a:gd name="T73" fmla="*/ 18 h 28"/>
                <a:gd name="T74" fmla="*/ 25 w 44"/>
                <a:gd name="T75" fmla="*/ 18 h 28"/>
                <a:gd name="T76" fmla="*/ 27 w 44"/>
                <a:gd name="T77" fmla="*/ 18 h 28"/>
                <a:gd name="T78" fmla="*/ 31 w 44"/>
                <a:gd name="T79" fmla="*/ 16 h 28"/>
                <a:gd name="T80" fmla="*/ 36 w 44"/>
                <a:gd name="T81" fmla="*/ 18 h 28"/>
                <a:gd name="T82" fmla="*/ 40 w 44"/>
                <a:gd name="T83" fmla="*/ 18 h 28"/>
                <a:gd name="T84" fmla="*/ 43 w 44"/>
                <a:gd name="T85" fmla="*/ 16 h 28"/>
                <a:gd name="T86" fmla="*/ 44 w 44"/>
                <a:gd name="T87" fmla="*/ 14 h 28"/>
                <a:gd name="T88" fmla="*/ 43 w 44"/>
                <a:gd name="T89" fmla="*/ 14 h 28"/>
                <a:gd name="T90" fmla="*/ 43 w 44"/>
                <a:gd name="T91" fmla="*/ 14 h 28"/>
                <a:gd name="T92" fmla="*/ 43 w 44"/>
                <a:gd name="T93" fmla="*/ 14 h 28"/>
                <a:gd name="T94" fmla="*/ 43 w 44"/>
                <a:gd name="T95" fmla="*/ 14 h 28"/>
                <a:gd name="T96" fmla="*/ 43 w 44"/>
                <a:gd name="T97" fmla="*/ 14 h 28"/>
                <a:gd name="T98" fmla="*/ 43 w 44"/>
                <a:gd name="T99" fmla="*/ 14 h 28"/>
                <a:gd name="T100" fmla="*/ 43 w 44"/>
                <a:gd name="T101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" h="28">
                  <a:moveTo>
                    <a:pt x="43" y="14"/>
                  </a:moveTo>
                  <a:lnTo>
                    <a:pt x="33" y="10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3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9"/>
                  </a:lnTo>
                  <a:lnTo>
                    <a:pt x="8" y="10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3" y="20"/>
                  </a:lnTo>
                  <a:lnTo>
                    <a:pt x="0" y="24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8" y="24"/>
                  </a:lnTo>
                  <a:lnTo>
                    <a:pt x="9" y="24"/>
                  </a:lnTo>
                  <a:lnTo>
                    <a:pt x="9" y="26"/>
                  </a:lnTo>
                  <a:lnTo>
                    <a:pt x="9" y="28"/>
                  </a:lnTo>
                  <a:lnTo>
                    <a:pt x="13" y="26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8"/>
                  </a:lnTo>
                  <a:lnTo>
                    <a:pt x="31" y="16"/>
                  </a:lnTo>
                  <a:lnTo>
                    <a:pt x="36" y="18"/>
                  </a:lnTo>
                  <a:lnTo>
                    <a:pt x="40" y="18"/>
                  </a:lnTo>
                  <a:lnTo>
                    <a:pt x="43" y="16"/>
                  </a:lnTo>
                  <a:lnTo>
                    <a:pt x="44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7" name="Freeform 42"/>
            <p:cNvSpPr>
              <a:spLocks/>
            </p:cNvSpPr>
            <p:nvPr/>
          </p:nvSpPr>
          <p:spPr bwMode="auto">
            <a:xfrm>
              <a:off x="4635500" y="2652713"/>
              <a:ext cx="57150" cy="42863"/>
            </a:xfrm>
            <a:custGeom>
              <a:avLst/>
              <a:gdLst>
                <a:gd name="T0" fmla="*/ 3 w 36"/>
                <a:gd name="T1" fmla="*/ 13 h 27"/>
                <a:gd name="T2" fmla="*/ 3 w 36"/>
                <a:gd name="T3" fmla="*/ 13 h 27"/>
                <a:gd name="T4" fmla="*/ 0 w 36"/>
                <a:gd name="T5" fmla="*/ 16 h 27"/>
                <a:gd name="T6" fmla="*/ 3 w 36"/>
                <a:gd name="T7" fmla="*/ 17 h 27"/>
                <a:gd name="T8" fmla="*/ 3 w 36"/>
                <a:gd name="T9" fmla="*/ 20 h 27"/>
                <a:gd name="T10" fmla="*/ 3 w 36"/>
                <a:gd name="T11" fmla="*/ 21 h 27"/>
                <a:gd name="T12" fmla="*/ 4 w 36"/>
                <a:gd name="T13" fmla="*/ 23 h 27"/>
                <a:gd name="T14" fmla="*/ 4 w 36"/>
                <a:gd name="T15" fmla="*/ 25 h 27"/>
                <a:gd name="T16" fmla="*/ 6 w 36"/>
                <a:gd name="T17" fmla="*/ 27 h 27"/>
                <a:gd name="T18" fmla="*/ 8 w 36"/>
                <a:gd name="T19" fmla="*/ 27 h 27"/>
                <a:gd name="T20" fmla="*/ 12 w 36"/>
                <a:gd name="T21" fmla="*/ 27 h 27"/>
                <a:gd name="T22" fmla="*/ 14 w 36"/>
                <a:gd name="T23" fmla="*/ 27 h 27"/>
                <a:gd name="T24" fmla="*/ 19 w 36"/>
                <a:gd name="T25" fmla="*/ 25 h 27"/>
                <a:gd name="T26" fmla="*/ 26 w 36"/>
                <a:gd name="T27" fmla="*/ 23 h 27"/>
                <a:gd name="T28" fmla="*/ 30 w 36"/>
                <a:gd name="T29" fmla="*/ 21 h 27"/>
                <a:gd name="T30" fmla="*/ 32 w 36"/>
                <a:gd name="T31" fmla="*/ 21 h 27"/>
                <a:gd name="T32" fmla="*/ 35 w 36"/>
                <a:gd name="T33" fmla="*/ 20 h 27"/>
                <a:gd name="T34" fmla="*/ 36 w 36"/>
                <a:gd name="T35" fmla="*/ 20 h 27"/>
                <a:gd name="T36" fmla="*/ 36 w 36"/>
                <a:gd name="T37" fmla="*/ 16 h 27"/>
                <a:gd name="T38" fmla="*/ 36 w 36"/>
                <a:gd name="T39" fmla="*/ 13 h 27"/>
                <a:gd name="T40" fmla="*/ 36 w 36"/>
                <a:gd name="T41" fmla="*/ 12 h 27"/>
                <a:gd name="T42" fmla="*/ 35 w 36"/>
                <a:gd name="T43" fmla="*/ 8 h 27"/>
                <a:gd name="T44" fmla="*/ 32 w 36"/>
                <a:gd name="T45" fmla="*/ 7 h 27"/>
                <a:gd name="T46" fmla="*/ 31 w 36"/>
                <a:gd name="T47" fmla="*/ 4 h 27"/>
                <a:gd name="T48" fmla="*/ 30 w 36"/>
                <a:gd name="T49" fmla="*/ 3 h 27"/>
                <a:gd name="T50" fmla="*/ 28 w 36"/>
                <a:gd name="T51" fmla="*/ 1 h 27"/>
                <a:gd name="T52" fmla="*/ 27 w 36"/>
                <a:gd name="T53" fmla="*/ 0 h 27"/>
                <a:gd name="T54" fmla="*/ 26 w 36"/>
                <a:gd name="T55" fmla="*/ 0 h 27"/>
                <a:gd name="T56" fmla="*/ 23 w 36"/>
                <a:gd name="T57" fmla="*/ 3 h 27"/>
                <a:gd name="T58" fmla="*/ 19 w 36"/>
                <a:gd name="T59" fmla="*/ 3 h 27"/>
                <a:gd name="T60" fmla="*/ 18 w 36"/>
                <a:gd name="T61" fmla="*/ 3 h 27"/>
                <a:gd name="T62" fmla="*/ 16 w 36"/>
                <a:gd name="T63" fmla="*/ 3 h 27"/>
                <a:gd name="T64" fmla="*/ 14 w 36"/>
                <a:gd name="T65" fmla="*/ 4 h 27"/>
                <a:gd name="T66" fmla="*/ 14 w 36"/>
                <a:gd name="T67" fmla="*/ 7 h 27"/>
                <a:gd name="T68" fmla="*/ 10 w 36"/>
                <a:gd name="T69" fmla="*/ 4 h 27"/>
                <a:gd name="T70" fmla="*/ 8 w 36"/>
                <a:gd name="T71" fmla="*/ 4 h 27"/>
                <a:gd name="T72" fmla="*/ 6 w 36"/>
                <a:gd name="T73" fmla="*/ 7 h 27"/>
                <a:gd name="T74" fmla="*/ 4 w 36"/>
                <a:gd name="T75" fmla="*/ 8 h 27"/>
                <a:gd name="T76" fmla="*/ 3 w 36"/>
                <a:gd name="T77" fmla="*/ 9 h 27"/>
                <a:gd name="T78" fmla="*/ 3 w 36"/>
                <a:gd name="T79" fmla="*/ 12 h 27"/>
                <a:gd name="T80" fmla="*/ 3 w 36"/>
                <a:gd name="T81" fmla="*/ 13 h 27"/>
                <a:gd name="T82" fmla="*/ 3 w 36"/>
                <a:gd name="T83" fmla="*/ 13 h 27"/>
                <a:gd name="T84" fmla="*/ 3 w 36"/>
                <a:gd name="T85" fmla="*/ 13 h 27"/>
                <a:gd name="T86" fmla="*/ 3 w 36"/>
                <a:gd name="T87" fmla="*/ 13 h 27"/>
                <a:gd name="T88" fmla="*/ 3 w 36"/>
                <a:gd name="T89" fmla="*/ 13 h 27"/>
                <a:gd name="T90" fmla="*/ 3 w 36"/>
                <a:gd name="T91" fmla="*/ 13 h 27"/>
                <a:gd name="T92" fmla="*/ 3 w 36"/>
                <a:gd name="T93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" h="27">
                  <a:moveTo>
                    <a:pt x="3" y="13"/>
                  </a:moveTo>
                  <a:lnTo>
                    <a:pt x="3" y="13"/>
                  </a:lnTo>
                  <a:lnTo>
                    <a:pt x="0" y="16"/>
                  </a:lnTo>
                  <a:lnTo>
                    <a:pt x="3" y="17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9" y="25"/>
                  </a:lnTo>
                  <a:lnTo>
                    <a:pt x="26" y="23"/>
                  </a:lnTo>
                  <a:lnTo>
                    <a:pt x="30" y="21"/>
                  </a:lnTo>
                  <a:lnTo>
                    <a:pt x="32" y="21"/>
                  </a:lnTo>
                  <a:lnTo>
                    <a:pt x="35" y="20"/>
                  </a:lnTo>
                  <a:lnTo>
                    <a:pt x="36" y="20"/>
                  </a:lnTo>
                  <a:lnTo>
                    <a:pt x="36" y="16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5" y="8"/>
                  </a:lnTo>
                  <a:lnTo>
                    <a:pt x="32" y="7"/>
                  </a:lnTo>
                  <a:lnTo>
                    <a:pt x="31" y="4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7"/>
                  </a:lnTo>
                  <a:lnTo>
                    <a:pt x="4" y="8"/>
                  </a:lnTo>
                  <a:lnTo>
                    <a:pt x="3" y="9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8" name="Freeform 43"/>
            <p:cNvSpPr>
              <a:spLocks/>
            </p:cNvSpPr>
            <p:nvPr/>
          </p:nvSpPr>
          <p:spPr bwMode="auto">
            <a:xfrm>
              <a:off x="4608513" y="2646363"/>
              <a:ext cx="42863" cy="87313"/>
            </a:xfrm>
            <a:custGeom>
              <a:avLst/>
              <a:gdLst>
                <a:gd name="T0" fmla="*/ 13 w 20"/>
                <a:gd name="T1" fmla="*/ 39 h 41"/>
                <a:gd name="T2" fmla="*/ 13 w 20"/>
                <a:gd name="T3" fmla="*/ 38 h 41"/>
                <a:gd name="T4" fmla="*/ 13 w 20"/>
                <a:gd name="T5" fmla="*/ 37 h 41"/>
                <a:gd name="T6" fmla="*/ 13 w 20"/>
                <a:gd name="T7" fmla="*/ 36 h 41"/>
                <a:gd name="T8" fmla="*/ 15 w 20"/>
                <a:gd name="T9" fmla="*/ 35 h 41"/>
                <a:gd name="T10" fmla="*/ 17 w 20"/>
                <a:gd name="T11" fmla="*/ 30 h 41"/>
                <a:gd name="T12" fmla="*/ 19 w 20"/>
                <a:gd name="T13" fmla="*/ 29 h 41"/>
                <a:gd name="T14" fmla="*/ 20 w 20"/>
                <a:gd name="T15" fmla="*/ 28 h 41"/>
                <a:gd name="T16" fmla="*/ 20 w 20"/>
                <a:gd name="T17" fmla="*/ 26 h 41"/>
                <a:gd name="T18" fmla="*/ 20 w 20"/>
                <a:gd name="T19" fmla="*/ 25 h 41"/>
                <a:gd name="T20" fmla="*/ 19 w 20"/>
                <a:gd name="T21" fmla="*/ 23 h 41"/>
                <a:gd name="T22" fmla="*/ 17 w 20"/>
                <a:gd name="T23" fmla="*/ 23 h 41"/>
                <a:gd name="T24" fmla="*/ 16 w 20"/>
                <a:gd name="T25" fmla="*/ 22 h 41"/>
                <a:gd name="T26" fmla="*/ 16 w 20"/>
                <a:gd name="T27" fmla="*/ 20 h 41"/>
                <a:gd name="T28" fmla="*/ 15 w 20"/>
                <a:gd name="T29" fmla="*/ 19 h 41"/>
                <a:gd name="T30" fmla="*/ 15 w 20"/>
                <a:gd name="T31" fmla="*/ 18 h 41"/>
                <a:gd name="T32" fmla="*/ 15 w 20"/>
                <a:gd name="T33" fmla="*/ 16 h 41"/>
                <a:gd name="T34" fmla="*/ 13 w 20"/>
                <a:gd name="T35" fmla="*/ 15 h 41"/>
                <a:gd name="T36" fmla="*/ 15 w 20"/>
                <a:gd name="T37" fmla="*/ 13 h 41"/>
                <a:gd name="T38" fmla="*/ 15 w 20"/>
                <a:gd name="T39" fmla="*/ 13 h 41"/>
                <a:gd name="T40" fmla="*/ 15 w 20"/>
                <a:gd name="T41" fmla="*/ 12 h 41"/>
                <a:gd name="T42" fmla="*/ 15 w 20"/>
                <a:gd name="T43" fmla="*/ 10 h 41"/>
                <a:gd name="T44" fmla="*/ 15 w 20"/>
                <a:gd name="T45" fmla="*/ 9 h 41"/>
                <a:gd name="T46" fmla="*/ 15 w 20"/>
                <a:gd name="T47" fmla="*/ 8 h 41"/>
                <a:gd name="T48" fmla="*/ 15 w 20"/>
                <a:gd name="T49" fmla="*/ 6 h 41"/>
                <a:gd name="T50" fmla="*/ 13 w 20"/>
                <a:gd name="T51" fmla="*/ 5 h 41"/>
                <a:gd name="T52" fmla="*/ 13 w 20"/>
                <a:gd name="T53" fmla="*/ 5 h 41"/>
                <a:gd name="T54" fmla="*/ 10 w 20"/>
                <a:gd name="T55" fmla="*/ 3 h 41"/>
                <a:gd name="T56" fmla="*/ 10 w 20"/>
                <a:gd name="T57" fmla="*/ 2 h 41"/>
                <a:gd name="T58" fmla="*/ 10 w 20"/>
                <a:gd name="T59" fmla="*/ 1 h 41"/>
                <a:gd name="T60" fmla="*/ 9 w 20"/>
                <a:gd name="T61" fmla="*/ 0 h 41"/>
                <a:gd name="T62" fmla="*/ 7 w 20"/>
                <a:gd name="T63" fmla="*/ 2 h 41"/>
                <a:gd name="T64" fmla="*/ 6 w 20"/>
                <a:gd name="T65" fmla="*/ 2 h 41"/>
                <a:gd name="T66" fmla="*/ 4 w 20"/>
                <a:gd name="T67" fmla="*/ 2 h 41"/>
                <a:gd name="T68" fmla="*/ 4 w 20"/>
                <a:gd name="T69" fmla="*/ 0 h 41"/>
                <a:gd name="T70" fmla="*/ 3 w 20"/>
                <a:gd name="T71" fmla="*/ 0 h 41"/>
                <a:gd name="T72" fmla="*/ 1 w 20"/>
                <a:gd name="T73" fmla="*/ 3 h 41"/>
                <a:gd name="T74" fmla="*/ 0 w 20"/>
                <a:gd name="T75" fmla="*/ 6 h 41"/>
                <a:gd name="T76" fmla="*/ 2 w 20"/>
                <a:gd name="T77" fmla="*/ 10 h 41"/>
                <a:gd name="T78" fmla="*/ 3 w 20"/>
                <a:gd name="T79" fmla="*/ 10 h 41"/>
                <a:gd name="T80" fmla="*/ 3 w 20"/>
                <a:gd name="T81" fmla="*/ 13 h 41"/>
                <a:gd name="T82" fmla="*/ 2 w 20"/>
                <a:gd name="T83" fmla="*/ 16 h 41"/>
                <a:gd name="T84" fmla="*/ 3 w 20"/>
                <a:gd name="T85" fmla="*/ 18 h 41"/>
                <a:gd name="T86" fmla="*/ 3 w 20"/>
                <a:gd name="T87" fmla="*/ 19 h 41"/>
                <a:gd name="T88" fmla="*/ 3 w 20"/>
                <a:gd name="T89" fmla="*/ 22 h 41"/>
                <a:gd name="T90" fmla="*/ 3 w 20"/>
                <a:gd name="T91" fmla="*/ 23 h 41"/>
                <a:gd name="T92" fmla="*/ 2 w 20"/>
                <a:gd name="T93" fmla="*/ 23 h 41"/>
                <a:gd name="T94" fmla="*/ 2 w 20"/>
                <a:gd name="T95" fmla="*/ 25 h 41"/>
                <a:gd name="T96" fmla="*/ 2 w 20"/>
                <a:gd name="T97" fmla="*/ 26 h 41"/>
                <a:gd name="T98" fmla="*/ 3 w 20"/>
                <a:gd name="T99" fmla="*/ 29 h 41"/>
                <a:gd name="T100" fmla="*/ 3 w 20"/>
                <a:gd name="T101" fmla="*/ 30 h 41"/>
                <a:gd name="T102" fmla="*/ 2 w 20"/>
                <a:gd name="T103" fmla="*/ 30 h 41"/>
                <a:gd name="T104" fmla="*/ 6 w 20"/>
                <a:gd name="T105" fmla="*/ 33 h 41"/>
                <a:gd name="T106" fmla="*/ 7 w 20"/>
                <a:gd name="T107" fmla="*/ 35 h 41"/>
                <a:gd name="T108" fmla="*/ 9 w 20"/>
                <a:gd name="T109" fmla="*/ 38 h 41"/>
                <a:gd name="T110" fmla="*/ 9 w 20"/>
                <a:gd name="T111" fmla="*/ 39 h 41"/>
                <a:gd name="T112" fmla="*/ 10 w 20"/>
                <a:gd name="T113" fmla="*/ 40 h 41"/>
                <a:gd name="T114" fmla="*/ 12 w 20"/>
                <a:gd name="T115" fmla="*/ 41 h 41"/>
                <a:gd name="T116" fmla="*/ 13 w 20"/>
                <a:gd name="T117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" h="41">
                  <a:moveTo>
                    <a:pt x="13" y="39"/>
                  </a:moveTo>
                  <a:cubicBezTo>
                    <a:pt x="13" y="38"/>
                    <a:pt x="13" y="38"/>
                    <a:pt x="13" y="38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2" y="41"/>
                    <a:pt x="12" y="41"/>
                    <a:pt x="12" y="41"/>
                  </a:cubicBezTo>
                  <a:lnTo>
                    <a:pt x="13" y="3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9" name="Freeform 44"/>
            <p:cNvSpPr>
              <a:spLocks/>
            </p:cNvSpPr>
            <p:nvPr/>
          </p:nvSpPr>
          <p:spPr bwMode="auto">
            <a:xfrm>
              <a:off x="4678363" y="2601913"/>
              <a:ext cx="142875" cy="82550"/>
            </a:xfrm>
            <a:custGeom>
              <a:avLst/>
              <a:gdLst>
                <a:gd name="T0" fmla="*/ 4 w 90"/>
                <a:gd name="T1" fmla="*/ 36 h 52"/>
                <a:gd name="T2" fmla="*/ 8 w 90"/>
                <a:gd name="T3" fmla="*/ 40 h 52"/>
                <a:gd name="T4" fmla="*/ 9 w 90"/>
                <a:gd name="T5" fmla="*/ 45 h 52"/>
                <a:gd name="T6" fmla="*/ 9 w 90"/>
                <a:gd name="T7" fmla="*/ 52 h 52"/>
                <a:gd name="T8" fmla="*/ 13 w 90"/>
                <a:gd name="T9" fmla="*/ 52 h 52"/>
                <a:gd name="T10" fmla="*/ 21 w 90"/>
                <a:gd name="T11" fmla="*/ 52 h 52"/>
                <a:gd name="T12" fmla="*/ 29 w 90"/>
                <a:gd name="T13" fmla="*/ 48 h 52"/>
                <a:gd name="T14" fmla="*/ 33 w 90"/>
                <a:gd name="T15" fmla="*/ 48 h 52"/>
                <a:gd name="T16" fmla="*/ 36 w 90"/>
                <a:gd name="T17" fmla="*/ 52 h 52"/>
                <a:gd name="T18" fmla="*/ 40 w 90"/>
                <a:gd name="T19" fmla="*/ 49 h 52"/>
                <a:gd name="T20" fmla="*/ 44 w 90"/>
                <a:gd name="T21" fmla="*/ 52 h 52"/>
                <a:gd name="T22" fmla="*/ 52 w 90"/>
                <a:gd name="T23" fmla="*/ 52 h 52"/>
                <a:gd name="T24" fmla="*/ 56 w 90"/>
                <a:gd name="T25" fmla="*/ 52 h 52"/>
                <a:gd name="T26" fmla="*/ 57 w 90"/>
                <a:gd name="T27" fmla="*/ 48 h 52"/>
                <a:gd name="T28" fmla="*/ 56 w 90"/>
                <a:gd name="T29" fmla="*/ 45 h 52"/>
                <a:gd name="T30" fmla="*/ 57 w 90"/>
                <a:gd name="T31" fmla="*/ 44 h 52"/>
                <a:gd name="T32" fmla="*/ 61 w 90"/>
                <a:gd name="T33" fmla="*/ 44 h 52"/>
                <a:gd name="T34" fmla="*/ 65 w 90"/>
                <a:gd name="T35" fmla="*/ 40 h 52"/>
                <a:gd name="T36" fmla="*/ 73 w 90"/>
                <a:gd name="T37" fmla="*/ 39 h 52"/>
                <a:gd name="T38" fmla="*/ 77 w 90"/>
                <a:gd name="T39" fmla="*/ 40 h 52"/>
                <a:gd name="T40" fmla="*/ 80 w 90"/>
                <a:gd name="T41" fmla="*/ 40 h 52"/>
                <a:gd name="T42" fmla="*/ 82 w 90"/>
                <a:gd name="T43" fmla="*/ 39 h 52"/>
                <a:gd name="T44" fmla="*/ 74 w 90"/>
                <a:gd name="T45" fmla="*/ 31 h 52"/>
                <a:gd name="T46" fmla="*/ 78 w 90"/>
                <a:gd name="T47" fmla="*/ 28 h 52"/>
                <a:gd name="T48" fmla="*/ 80 w 90"/>
                <a:gd name="T49" fmla="*/ 23 h 52"/>
                <a:gd name="T50" fmla="*/ 82 w 90"/>
                <a:gd name="T51" fmla="*/ 15 h 52"/>
                <a:gd name="T52" fmla="*/ 88 w 90"/>
                <a:gd name="T53" fmla="*/ 14 h 52"/>
                <a:gd name="T54" fmla="*/ 90 w 90"/>
                <a:gd name="T55" fmla="*/ 10 h 52"/>
                <a:gd name="T56" fmla="*/ 88 w 90"/>
                <a:gd name="T57" fmla="*/ 8 h 52"/>
                <a:gd name="T58" fmla="*/ 78 w 90"/>
                <a:gd name="T59" fmla="*/ 4 h 52"/>
                <a:gd name="T60" fmla="*/ 70 w 90"/>
                <a:gd name="T61" fmla="*/ 2 h 52"/>
                <a:gd name="T62" fmla="*/ 65 w 90"/>
                <a:gd name="T63" fmla="*/ 2 h 52"/>
                <a:gd name="T64" fmla="*/ 53 w 90"/>
                <a:gd name="T65" fmla="*/ 4 h 52"/>
                <a:gd name="T66" fmla="*/ 47 w 90"/>
                <a:gd name="T67" fmla="*/ 10 h 52"/>
                <a:gd name="T68" fmla="*/ 39 w 90"/>
                <a:gd name="T69" fmla="*/ 8 h 52"/>
                <a:gd name="T70" fmla="*/ 29 w 90"/>
                <a:gd name="T71" fmla="*/ 8 h 52"/>
                <a:gd name="T72" fmla="*/ 17 w 90"/>
                <a:gd name="T73" fmla="*/ 6 h 52"/>
                <a:gd name="T74" fmla="*/ 8 w 90"/>
                <a:gd name="T75" fmla="*/ 8 h 52"/>
                <a:gd name="T76" fmla="*/ 8 w 90"/>
                <a:gd name="T77" fmla="*/ 4 h 52"/>
                <a:gd name="T78" fmla="*/ 4 w 90"/>
                <a:gd name="T79" fmla="*/ 0 h 52"/>
                <a:gd name="T80" fmla="*/ 0 w 90"/>
                <a:gd name="T81" fmla="*/ 4 h 52"/>
                <a:gd name="T82" fmla="*/ 0 w 90"/>
                <a:gd name="T83" fmla="*/ 8 h 52"/>
                <a:gd name="T84" fmla="*/ 4 w 90"/>
                <a:gd name="T85" fmla="*/ 14 h 52"/>
                <a:gd name="T86" fmla="*/ 5 w 90"/>
                <a:gd name="T87" fmla="*/ 23 h 52"/>
                <a:gd name="T88" fmla="*/ 3 w 90"/>
                <a:gd name="T89" fmla="*/ 25 h 52"/>
                <a:gd name="T90" fmla="*/ 3 w 90"/>
                <a:gd name="T91" fmla="*/ 31 h 52"/>
                <a:gd name="T92" fmla="*/ 0 w 90"/>
                <a:gd name="T93" fmla="*/ 32 h 52"/>
                <a:gd name="T94" fmla="*/ 3 w 90"/>
                <a:gd name="T95" fmla="*/ 35 h 52"/>
                <a:gd name="T96" fmla="*/ 3 w 90"/>
                <a:gd name="T97" fmla="*/ 35 h 52"/>
                <a:gd name="T98" fmla="*/ 3 w 90"/>
                <a:gd name="T99" fmla="*/ 35 h 52"/>
                <a:gd name="T100" fmla="*/ 3 w 90"/>
                <a:gd name="T101" fmla="*/ 3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" h="52">
                  <a:moveTo>
                    <a:pt x="3" y="35"/>
                  </a:moveTo>
                  <a:lnTo>
                    <a:pt x="4" y="36"/>
                  </a:lnTo>
                  <a:lnTo>
                    <a:pt x="5" y="39"/>
                  </a:lnTo>
                  <a:lnTo>
                    <a:pt x="8" y="40"/>
                  </a:lnTo>
                  <a:lnTo>
                    <a:pt x="9" y="44"/>
                  </a:lnTo>
                  <a:lnTo>
                    <a:pt x="9" y="45"/>
                  </a:lnTo>
                  <a:lnTo>
                    <a:pt x="9" y="48"/>
                  </a:lnTo>
                  <a:lnTo>
                    <a:pt x="9" y="52"/>
                  </a:lnTo>
                  <a:lnTo>
                    <a:pt x="12" y="52"/>
                  </a:lnTo>
                  <a:lnTo>
                    <a:pt x="13" y="52"/>
                  </a:lnTo>
                  <a:lnTo>
                    <a:pt x="17" y="52"/>
                  </a:lnTo>
                  <a:lnTo>
                    <a:pt x="21" y="52"/>
                  </a:lnTo>
                  <a:lnTo>
                    <a:pt x="25" y="49"/>
                  </a:lnTo>
                  <a:lnTo>
                    <a:pt x="29" y="48"/>
                  </a:lnTo>
                  <a:lnTo>
                    <a:pt x="31" y="48"/>
                  </a:lnTo>
                  <a:lnTo>
                    <a:pt x="33" y="48"/>
                  </a:lnTo>
                  <a:lnTo>
                    <a:pt x="35" y="48"/>
                  </a:lnTo>
                  <a:lnTo>
                    <a:pt x="36" y="52"/>
                  </a:lnTo>
                  <a:lnTo>
                    <a:pt x="37" y="51"/>
                  </a:lnTo>
                  <a:lnTo>
                    <a:pt x="40" y="49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7" y="52"/>
                  </a:lnTo>
                  <a:lnTo>
                    <a:pt x="52" y="52"/>
                  </a:lnTo>
                  <a:lnTo>
                    <a:pt x="53" y="52"/>
                  </a:lnTo>
                  <a:lnTo>
                    <a:pt x="56" y="52"/>
                  </a:lnTo>
                  <a:lnTo>
                    <a:pt x="57" y="49"/>
                  </a:lnTo>
                  <a:lnTo>
                    <a:pt x="57" y="48"/>
                  </a:lnTo>
                  <a:lnTo>
                    <a:pt x="57" y="45"/>
                  </a:lnTo>
                  <a:lnTo>
                    <a:pt x="56" y="45"/>
                  </a:lnTo>
                  <a:lnTo>
                    <a:pt x="56" y="44"/>
                  </a:lnTo>
                  <a:lnTo>
                    <a:pt x="57" y="44"/>
                  </a:lnTo>
                  <a:lnTo>
                    <a:pt x="60" y="44"/>
                  </a:lnTo>
                  <a:lnTo>
                    <a:pt x="61" y="44"/>
                  </a:lnTo>
                  <a:lnTo>
                    <a:pt x="62" y="41"/>
                  </a:lnTo>
                  <a:lnTo>
                    <a:pt x="65" y="40"/>
                  </a:lnTo>
                  <a:lnTo>
                    <a:pt x="70" y="39"/>
                  </a:lnTo>
                  <a:lnTo>
                    <a:pt x="73" y="39"/>
                  </a:lnTo>
                  <a:lnTo>
                    <a:pt x="74" y="39"/>
                  </a:lnTo>
                  <a:lnTo>
                    <a:pt x="77" y="40"/>
                  </a:lnTo>
                  <a:lnTo>
                    <a:pt x="78" y="40"/>
                  </a:lnTo>
                  <a:lnTo>
                    <a:pt x="80" y="40"/>
                  </a:lnTo>
                  <a:lnTo>
                    <a:pt x="82" y="40"/>
                  </a:lnTo>
                  <a:lnTo>
                    <a:pt x="82" y="39"/>
                  </a:lnTo>
                  <a:lnTo>
                    <a:pt x="78" y="32"/>
                  </a:lnTo>
                  <a:lnTo>
                    <a:pt x="74" y="31"/>
                  </a:lnTo>
                  <a:lnTo>
                    <a:pt x="77" y="31"/>
                  </a:lnTo>
                  <a:lnTo>
                    <a:pt x="78" y="28"/>
                  </a:lnTo>
                  <a:lnTo>
                    <a:pt x="80" y="27"/>
                  </a:lnTo>
                  <a:lnTo>
                    <a:pt x="80" y="23"/>
                  </a:lnTo>
                  <a:lnTo>
                    <a:pt x="80" y="19"/>
                  </a:lnTo>
                  <a:lnTo>
                    <a:pt x="82" y="15"/>
                  </a:lnTo>
                  <a:lnTo>
                    <a:pt x="86" y="14"/>
                  </a:lnTo>
                  <a:lnTo>
                    <a:pt x="88" y="14"/>
                  </a:lnTo>
                  <a:lnTo>
                    <a:pt x="90" y="14"/>
                  </a:lnTo>
                  <a:lnTo>
                    <a:pt x="90" y="10"/>
                  </a:lnTo>
                  <a:lnTo>
                    <a:pt x="90" y="8"/>
                  </a:lnTo>
                  <a:lnTo>
                    <a:pt x="88" y="8"/>
                  </a:lnTo>
                  <a:lnTo>
                    <a:pt x="84" y="8"/>
                  </a:lnTo>
                  <a:lnTo>
                    <a:pt x="78" y="4"/>
                  </a:lnTo>
                  <a:lnTo>
                    <a:pt x="74" y="4"/>
                  </a:lnTo>
                  <a:lnTo>
                    <a:pt x="70" y="2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0" y="2"/>
                  </a:lnTo>
                  <a:lnTo>
                    <a:pt x="53" y="4"/>
                  </a:lnTo>
                  <a:lnTo>
                    <a:pt x="49" y="8"/>
                  </a:lnTo>
                  <a:lnTo>
                    <a:pt x="47" y="10"/>
                  </a:lnTo>
                  <a:lnTo>
                    <a:pt x="44" y="10"/>
                  </a:lnTo>
                  <a:lnTo>
                    <a:pt x="39" y="8"/>
                  </a:lnTo>
                  <a:lnTo>
                    <a:pt x="33" y="8"/>
                  </a:lnTo>
                  <a:lnTo>
                    <a:pt x="29" y="8"/>
                  </a:lnTo>
                  <a:lnTo>
                    <a:pt x="23" y="8"/>
                  </a:lnTo>
                  <a:lnTo>
                    <a:pt x="17" y="6"/>
                  </a:lnTo>
                  <a:lnTo>
                    <a:pt x="12" y="8"/>
                  </a:lnTo>
                  <a:lnTo>
                    <a:pt x="8" y="8"/>
                  </a:lnTo>
                  <a:lnTo>
                    <a:pt x="5" y="6"/>
                  </a:lnTo>
                  <a:lnTo>
                    <a:pt x="8" y="4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9" y="18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20" name="Freeform 45"/>
            <p:cNvSpPr>
              <a:spLocks/>
            </p:cNvSpPr>
            <p:nvPr/>
          </p:nvSpPr>
          <p:spPr bwMode="auto">
            <a:xfrm>
              <a:off x="4625975" y="2486025"/>
              <a:ext cx="217488" cy="131763"/>
            </a:xfrm>
            <a:custGeom>
              <a:avLst/>
              <a:gdLst>
                <a:gd name="T0" fmla="*/ 129 w 137"/>
                <a:gd name="T1" fmla="*/ 51 h 83"/>
                <a:gd name="T2" fmla="*/ 126 w 137"/>
                <a:gd name="T3" fmla="*/ 52 h 83"/>
                <a:gd name="T4" fmla="*/ 121 w 137"/>
                <a:gd name="T5" fmla="*/ 55 h 83"/>
                <a:gd name="T6" fmla="*/ 115 w 137"/>
                <a:gd name="T7" fmla="*/ 51 h 83"/>
                <a:gd name="T8" fmla="*/ 113 w 137"/>
                <a:gd name="T9" fmla="*/ 48 h 83"/>
                <a:gd name="T10" fmla="*/ 111 w 137"/>
                <a:gd name="T11" fmla="*/ 41 h 83"/>
                <a:gd name="T12" fmla="*/ 113 w 137"/>
                <a:gd name="T13" fmla="*/ 31 h 83"/>
                <a:gd name="T14" fmla="*/ 107 w 137"/>
                <a:gd name="T15" fmla="*/ 21 h 83"/>
                <a:gd name="T16" fmla="*/ 98 w 137"/>
                <a:gd name="T17" fmla="*/ 11 h 83"/>
                <a:gd name="T18" fmla="*/ 90 w 137"/>
                <a:gd name="T19" fmla="*/ 3 h 83"/>
                <a:gd name="T20" fmla="*/ 86 w 137"/>
                <a:gd name="T21" fmla="*/ 0 h 83"/>
                <a:gd name="T22" fmla="*/ 82 w 137"/>
                <a:gd name="T23" fmla="*/ 4 h 83"/>
                <a:gd name="T24" fmla="*/ 73 w 137"/>
                <a:gd name="T25" fmla="*/ 7 h 83"/>
                <a:gd name="T26" fmla="*/ 69 w 137"/>
                <a:gd name="T27" fmla="*/ 8 h 83"/>
                <a:gd name="T28" fmla="*/ 64 w 137"/>
                <a:gd name="T29" fmla="*/ 11 h 83"/>
                <a:gd name="T30" fmla="*/ 56 w 137"/>
                <a:gd name="T31" fmla="*/ 7 h 83"/>
                <a:gd name="T32" fmla="*/ 45 w 137"/>
                <a:gd name="T33" fmla="*/ 4 h 83"/>
                <a:gd name="T34" fmla="*/ 37 w 137"/>
                <a:gd name="T35" fmla="*/ 4 h 83"/>
                <a:gd name="T36" fmla="*/ 34 w 137"/>
                <a:gd name="T37" fmla="*/ 7 h 83"/>
                <a:gd name="T38" fmla="*/ 29 w 137"/>
                <a:gd name="T39" fmla="*/ 11 h 83"/>
                <a:gd name="T40" fmla="*/ 24 w 137"/>
                <a:gd name="T41" fmla="*/ 12 h 83"/>
                <a:gd name="T42" fmla="*/ 24 w 137"/>
                <a:gd name="T43" fmla="*/ 16 h 83"/>
                <a:gd name="T44" fmla="*/ 18 w 137"/>
                <a:gd name="T45" fmla="*/ 27 h 83"/>
                <a:gd name="T46" fmla="*/ 14 w 137"/>
                <a:gd name="T47" fmla="*/ 33 h 83"/>
                <a:gd name="T48" fmla="*/ 10 w 137"/>
                <a:gd name="T49" fmla="*/ 35 h 83"/>
                <a:gd name="T50" fmla="*/ 6 w 137"/>
                <a:gd name="T51" fmla="*/ 37 h 83"/>
                <a:gd name="T52" fmla="*/ 3 w 137"/>
                <a:gd name="T53" fmla="*/ 37 h 83"/>
                <a:gd name="T54" fmla="*/ 1 w 137"/>
                <a:gd name="T55" fmla="*/ 39 h 83"/>
                <a:gd name="T56" fmla="*/ 5 w 137"/>
                <a:gd name="T57" fmla="*/ 43 h 83"/>
                <a:gd name="T58" fmla="*/ 9 w 137"/>
                <a:gd name="T59" fmla="*/ 47 h 83"/>
                <a:gd name="T60" fmla="*/ 14 w 137"/>
                <a:gd name="T61" fmla="*/ 55 h 83"/>
                <a:gd name="T62" fmla="*/ 18 w 137"/>
                <a:gd name="T63" fmla="*/ 57 h 83"/>
                <a:gd name="T64" fmla="*/ 18 w 137"/>
                <a:gd name="T65" fmla="*/ 60 h 83"/>
                <a:gd name="T66" fmla="*/ 20 w 137"/>
                <a:gd name="T67" fmla="*/ 64 h 83"/>
                <a:gd name="T68" fmla="*/ 29 w 137"/>
                <a:gd name="T69" fmla="*/ 68 h 83"/>
                <a:gd name="T70" fmla="*/ 36 w 137"/>
                <a:gd name="T71" fmla="*/ 64 h 83"/>
                <a:gd name="T72" fmla="*/ 33 w 137"/>
                <a:gd name="T73" fmla="*/ 68 h 83"/>
                <a:gd name="T74" fmla="*/ 37 w 137"/>
                <a:gd name="T75" fmla="*/ 73 h 83"/>
                <a:gd name="T76" fmla="*/ 41 w 137"/>
                <a:gd name="T77" fmla="*/ 77 h 83"/>
                <a:gd name="T78" fmla="*/ 41 w 137"/>
                <a:gd name="T79" fmla="*/ 81 h 83"/>
                <a:gd name="T80" fmla="*/ 50 w 137"/>
                <a:gd name="T81" fmla="*/ 79 h 83"/>
                <a:gd name="T82" fmla="*/ 62 w 137"/>
                <a:gd name="T83" fmla="*/ 81 h 83"/>
                <a:gd name="T84" fmla="*/ 72 w 137"/>
                <a:gd name="T85" fmla="*/ 81 h 83"/>
                <a:gd name="T86" fmla="*/ 80 w 137"/>
                <a:gd name="T87" fmla="*/ 83 h 83"/>
                <a:gd name="T88" fmla="*/ 86 w 137"/>
                <a:gd name="T89" fmla="*/ 77 h 83"/>
                <a:gd name="T90" fmla="*/ 98 w 137"/>
                <a:gd name="T91" fmla="*/ 75 h 83"/>
                <a:gd name="T92" fmla="*/ 103 w 137"/>
                <a:gd name="T93" fmla="*/ 75 h 83"/>
                <a:gd name="T94" fmla="*/ 111 w 137"/>
                <a:gd name="T95" fmla="*/ 77 h 83"/>
                <a:gd name="T96" fmla="*/ 121 w 137"/>
                <a:gd name="T97" fmla="*/ 81 h 83"/>
                <a:gd name="T98" fmla="*/ 123 w 137"/>
                <a:gd name="T99" fmla="*/ 77 h 83"/>
                <a:gd name="T100" fmla="*/ 123 w 137"/>
                <a:gd name="T101" fmla="*/ 71 h 83"/>
                <a:gd name="T102" fmla="*/ 126 w 137"/>
                <a:gd name="T103" fmla="*/ 65 h 83"/>
                <a:gd name="T104" fmla="*/ 125 w 137"/>
                <a:gd name="T105" fmla="*/ 65 h 83"/>
                <a:gd name="T106" fmla="*/ 125 w 137"/>
                <a:gd name="T107" fmla="*/ 60 h 83"/>
                <a:gd name="T108" fmla="*/ 126 w 137"/>
                <a:gd name="T109" fmla="*/ 60 h 83"/>
                <a:gd name="T110" fmla="*/ 130 w 137"/>
                <a:gd name="T111" fmla="*/ 64 h 83"/>
                <a:gd name="T112" fmla="*/ 137 w 137"/>
                <a:gd name="T113" fmla="*/ 57 h 83"/>
                <a:gd name="T114" fmla="*/ 134 w 137"/>
                <a:gd name="T115" fmla="*/ 52 h 83"/>
                <a:gd name="T116" fmla="*/ 133 w 137"/>
                <a:gd name="T117" fmla="*/ 51 h 83"/>
                <a:gd name="T118" fmla="*/ 133 w 137"/>
                <a:gd name="T119" fmla="*/ 51 h 83"/>
                <a:gd name="T120" fmla="*/ 133 w 137"/>
                <a:gd name="T121" fmla="*/ 5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7" h="83">
                  <a:moveTo>
                    <a:pt x="133" y="51"/>
                  </a:moveTo>
                  <a:lnTo>
                    <a:pt x="129" y="51"/>
                  </a:lnTo>
                  <a:lnTo>
                    <a:pt x="126" y="52"/>
                  </a:lnTo>
                  <a:lnTo>
                    <a:pt x="126" y="52"/>
                  </a:lnTo>
                  <a:lnTo>
                    <a:pt x="123" y="55"/>
                  </a:lnTo>
                  <a:lnTo>
                    <a:pt x="121" y="55"/>
                  </a:lnTo>
                  <a:lnTo>
                    <a:pt x="117" y="52"/>
                  </a:lnTo>
                  <a:lnTo>
                    <a:pt x="115" y="51"/>
                  </a:lnTo>
                  <a:lnTo>
                    <a:pt x="114" y="49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1" y="41"/>
                  </a:lnTo>
                  <a:lnTo>
                    <a:pt x="111" y="37"/>
                  </a:lnTo>
                  <a:lnTo>
                    <a:pt x="113" y="31"/>
                  </a:lnTo>
                  <a:lnTo>
                    <a:pt x="110" y="25"/>
                  </a:lnTo>
                  <a:lnTo>
                    <a:pt x="107" y="21"/>
                  </a:lnTo>
                  <a:lnTo>
                    <a:pt x="102" y="16"/>
                  </a:lnTo>
                  <a:lnTo>
                    <a:pt x="98" y="11"/>
                  </a:lnTo>
                  <a:lnTo>
                    <a:pt x="94" y="4"/>
                  </a:lnTo>
                  <a:lnTo>
                    <a:pt x="90" y="3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3"/>
                  </a:lnTo>
                  <a:lnTo>
                    <a:pt x="82" y="4"/>
                  </a:lnTo>
                  <a:lnTo>
                    <a:pt x="81" y="7"/>
                  </a:lnTo>
                  <a:lnTo>
                    <a:pt x="73" y="7"/>
                  </a:lnTo>
                  <a:lnTo>
                    <a:pt x="72" y="7"/>
                  </a:lnTo>
                  <a:lnTo>
                    <a:pt x="69" y="8"/>
                  </a:lnTo>
                  <a:lnTo>
                    <a:pt x="66" y="11"/>
                  </a:lnTo>
                  <a:lnTo>
                    <a:pt x="64" y="11"/>
                  </a:lnTo>
                  <a:lnTo>
                    <a:pt x="60" y="7"/>
                  </a:lnTo>
                  <a:lnTo>
                    <a:pt x="56" y="7"/>
                  </a:lnTo>
                  <a:lnTo>
                    <a:pt x="50" y="7"/>
                  </a:lnTo>
                  <a:lnTo>
                    <a:pt x="45" y="4"/>
                  </a:lnTo>
                  <a:lnTo>
                    <a:pt x="41" y="4"/>
                  </a:lnTo>
                  <a:lnTo>
                    <a:pt x="37" y="4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33" y="8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4" y="16"/>
                  </a:lnTo>
                  <a:lnTo>
                    <a:pt x="20" y="21"/>
                  </a:lnTo>
                  <a:lnTo>
                    <a:pt x="18" y="27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2" y="35"/>
                  </a:lnTo>
                  <a:lnTo>
                    <a:pt x="10" y="35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3" y="41"/>
                  </a:lnTo>
                  <a:lnTo>
                    <a:pt x="5" y="43"/>
                  </a:lnTo>
                  <a:lnTo>
                    <a:pt x="6" y="44"/>
                  </a:lnTo>
                  <a:lnTo>
                    <a:pt x="9" y="47"/>
                  </a:lnTo>
                  <a:lnTo>
                    <a:pt x="6" y="51"/>
                  </a:lnTo>
                  <a:lnTo>
                    <a:pt x="14" y="55"/>
                  </a:lnTo>
                  <a:lnTo>
                    <a:pt x="18" y="56"/>
                  </a:lnTo>
                  <a:lnTo>
                    <a:pt x="18" y="57"/>
                  </a:lnTo>
                  <a:lnTo>
                    <a:pt x="16" y="57"/>
                  </a:lnTo>
                  <a:lnTo>
                    <a:pt x="18" y="60"/>
                  </a:lnTo>
                  <a:lnTo>
                    <a:pt x="16" y="61"/>
                  </a:lnTo>
                  <a:lnTo>
                    <a:pt x="20" y="64"/>
                  </a:lnTo>
                  <a:lnTo>
                    <a:pt x="25" y="65"/>
                  </a:lnTo>
                  <a:lnTo>
                    <a:pt x="29" y="68"/>
                  </a:lnTo>
                  <a:lnTo>
                    <a:pt x="32" y="65"/>
                  </a:lnTo>
                  <a:lnTo>
                    <a:pt x="36" y="64"/>
                  </a:lnTo>
                  <a:lnTo>
                    <a:pt x="37" y="68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7" y="73"/>
                  </a:lnTo>
                  <a:lnTo>
                    <a:pt x="41" y="75"/>
                  </a:lnTo>
                  <a:lnTo>
                    <a:pt x="41" y="77"/>
                  </a:lnTo>
                  <a:lnTo>
                    <a:pt x="38" y="79"/>
                  </a:lnTo>
                  <a:lnTo>
                    <a:pt x="41" y="81"/>
                  </a:lnTo>
                  <a:lnTo>
                    <a:pt x="45" y="81"/>
                  </a:lnTo>
                  <a:lnTo>
                    <a:pt x="50" y="79"/>
                  </a:lnTo>
                  <a:lnTo>
                    <a:pt x="56" y="81"/>
                  </a:lnTo>
                  <a:lnTo>
                    <a:pt x="62" y="81"/>
                  </a:lnTo>
                  <a:lnTo>
                    <a:pt x="66" y="81"/>
                  </a:lnTo>
                  <a:lnTo>
                    <a:pt x="72" y="81"/>
                  </a:lnTo>
                  <a:lnTo>
                    <a:pt x="77" y="83"/>
                  </a:lnTo>
                  <a:lnTo>
                    <a:pt x="80" y="83"/>
                  </a:lnTo>
                  <a:lnTo>
                    <a:pt x="82" y="81"/>
                  </a:lnTo>
                  <a:lnTo>
                    <a:pt x="86" y="77"/>
                  </a:lnTo>
                  <a:lnTo>
                    <a:pt x="93" y="75"/>
                  </a:lnTo>
                  <a:lnTo>
                    <a:pt x="98" y="75"/>
                  </a:lnTo>
                  <a:lnTo>
                    <a:pt x="99" y="73"/>
                  </a:lnTo>
                  <a:lnTo>
                    <a:pt x="103" y="75"/>
                  </a:lnTo>
                  <a:lnTo>
                    <a:pt x="107" y="77"/>
                  </a:lnTo>
                  <a:lnTo>
                    <a:pt x="111" y="77"/>
                  </a:lnTo>
                  <a:lnTo>
                    <a:pt x="117" y="81"/>
                  </a:lnTo>
                  <a:lnTo>
                    <a:pt x="121" y="81"/>
                  </a:lnTo>
                  <a:lnTo>
                    <a:pt x="123" y="81"/>
                  </a:lnTo>
                  <a:lnTo>
                    <a:pt x="123" y="77"/>
                  </a:lnTo>
                  <a:lnTo>
                    <a:pt x="123" y="77"/>
                  </a:lnTo>
                  <a:lnTo>
                    <a:pt x="123" y="71"/>
                  </a:lnTo>
                  <a:lnTo>
                    <a:pt x="125" y="69"/>
                  </a:lnTo>
                  <a:lnTo>
                    <a:pt x="126" y="65"/>
                  </a:lnTo>
                  <a:lnTo>
                    <a:pt x="125" y="68"/>
                  </a:lnTo>
                  <a:lnTo>
                    <a:pt x="125" y="65"/>
                  </a:lnTo>
                  <a:lnTo>
                    <a:pt x="125" y="61"/>
                  </a:lnTo>
                  <a:lnTo>
                    <a:pt x="125" y="60"/>
                  </a:lnTo>
                  <a:lnTo>
                    <a:pt x="126" y="57"/>
                  </a:lnTo>
                  <a:lnTo>
                    <a:pt x="126" y="60"/>
                  </a:lnTo>
                  <a:lnTo>
                    <a:pt x="126" y="64"/>
                  </a:lnTo>
                  <a:lnTo>
                    <a:pt x="130" y="64"/>
                  </a:lnTo>
                  <a:lnTo>
                    <a:pt x="134" y="61"/>
                  </a:lnTo>
                  <a:lnTo>
                    <a:pt x="137" y="57"/>
                  </a:lnTo>
                  <a:lnTo>
                    <a:pt x="137" y="55"/>
                  </a:lnTo>
                  <a:lnTo>
                    <a:pt x="134" y="52"/>
                  </a:lnTo>
                  <a:lnTo>
                    <a:pt x="133" y="51"/>
                  </a:lnTo>
                  <a:lnTo>
                    <a:pt x="133" y="51"/>
                  </a:lnTo>
                  <a:lnTo>
                    <a:pt x="133" y="51"/>
                  </a:lnTo>
                  <a:lnTo>
                    <a:pt x="133" y="51"/>
                  </a:lnTo>
                  <a:lnTo>
                    <a:pt x="133" y="51"/>
                  </a:lnTo>
                  <a:lnTo>
                    <a:pt x="133" y="51"/>
                  </a:lnTo>
                  <a:lnTo>
                    <a:pt x="133" y="5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21" name="Freeform 46"/>
            <p:cNvSpPr>
              <a:spLocks/>
            </p:cNvSpPr>
            <p:nvPr/>
          </p:nvSpPr>
          <p:spPr bwMode="auto">
            <a:xfrm>
              <a:off x="4767263" y="2482850"/>
              <a:ext cx="79375" cy="84138"/>
            </a:xfrm>
            <a:custGeom>
              <a:avLst/>
              <a:gdLst>
                <a:gd name="T0" fmla="*/ 5 w 50"/>
                <a:gd name="T1" fmla="*/ 6 h 53"/>
                <a:gd name="T2" fmla="*/ 9 w 50"/>
                <a:gd name="T3" fmla="*/ 13 h 53"/>
                <a:gd name="T4" fmla="*/ 13 w 50"/>
                <a:gd name="T5" fmla="*/ 18 h 53"/>
                <a:gd name="T6" fmla="*/ 18 w 50"/>
                <a:gd name="T7" fmla="*/ 23 h 53"/>
                <a:gd name="T8" fmla="*/ 21 w 50"/>
                <a:gd name="T9" fmla="*/ 27 h 53"/>
                <a:gd name="T10" fmla="*/ 24 w 50"/>
                <a:gd name="T11" fmla="*/ 33 h 53"/>
                <a:gd name="T12" fmla="*/ 22 w 50"/>
                <a:gd name="T13" fmla="*/ 39 h 53"/>
                <a:gd name="T14" fmla="*/ 22 w 50"/>
                <a:gd name="T15" fmla="*/ 43 h 53"/>
                <a:gd name="T16" fmla="*/ 24 w 50"/>
                <a:gd name="T17" fmla="*/ 49 h 53"/>
                <a:gd name="T18" fmla="*/ 24 w 50"/>
                <a:gd name="T19" fmla="*/ 50 h 53"/>
                <a:gd name="T20" fmla="*/ 25 w 50"/>
                <a:gd name="T21" fmla="*/ 51 h 53"/>
                <a:gd name="T22" fmla="*/ 26 w 50"/>
                <a:gd name="T23" fmla="*/ 53 h 53"/>
                <a:gd name="T24" fmla="*/ 28 w 50"/>
                <a:gd name="T25" fmla="*/ 53 h 53"/>
                <a:gd name="T26" fmla="*/ 30 w 50"/>
                <a:gd name="T27" fmla="*/ 50 h 53"/>
                <a:gd name="T28" fmla="*/ 32 w 50"/>
                <a:gd name="T29" fmla="*/ 46 h 53"/>
                <a:gd name="T30" fmla="*/ 34 w 50"/>
                <a:gd name="T31" fmla="*/ 43 h 53"/>
                <a:gd name="T32" fmla="*/ 36 w 50"/>
                <a:gd name="T33" fmla="*/ 41 h 53"/>
                <a:gd name="T34" fmla="*/ 36 w 50"/>
                <a:gd name="T35" fmla="*/ 37 h 53"/>
                <a:gd name="T36" fmla="*/ 36 w 50"/>
                <a:gd name="T37" fmla="*/ 35 h 53"/>
                <a:gd name="T38" fmla="*/ 37 w 50"/>
                <a:gd name="T39" fmla="*/ 33 h 53"/>
                <a:gd name="T40" fmla="*/ 40 w 50"/>
                <a:gd name="T41" fmla="*/ 35 h 53"/>
                <a:gd name="T42" fmla="*/ 41 w 50"/>
                <a:gd name="T43" fmla="*/ 35 h 53"/>
                <a:gd name="T44" fmla="*/ 45 w 50"/>
                <a:gd name="T45" fmla="*/ 35 h 53"/>
                <a:gd name="T46" fmla="*/ 48 w 50"/>
                <a:gd name="T47" fmla="*/ 37 h 53"/>
                <a:gd name="T48" fmla="*/ 50 w 50"/>
                <a:gd name="T49" fmla="*/ 35 h 53"/>
                <a:gd name="T50" fmla="*/ 48 w 50"/>
                <a:gd name="T51" fmla="*/ 33 h 53"/>
                <a:gd name="T52" fmla="*/ 49 w 50"/>
                <a:gd name="T53" fmla="*/ 31 h 53"/>
                <a:gd name="T54" fmla="*/ 45 w 50"/>
                <a:gd name="T55" fmla="*/ 27 h 53"/>
                <a:gd name="T56" fmla="*/ 44 w 50"/>
                <a:gd name="T57" fmla="*/ 23 h 53"/>
                <a:gd name="T58" fmla="*/ 41 w 50"/>
                <a:gd name="T59" fmla="*/ 23 h 53"/>
                <a:gd name="T60" fmla="*/ 41 w 50"/>
                <a:gd name="T61" fmla="*/ 22 h 53"/>
                <a:gd name="T62" fmla="*/ 41 w 50"/>
                <a:gd name="T63" fmla="*/ 20 h 53"/>
                <a:gd name="T64" fmla="*/ 40 w 50"/>
                <a:gd name="T65" fmla="*/ 20 h 53"/>
                <a:gd name="T66" fmla="*/ 37 w 50"/>
                <a:gd name="T67" fmla="*/ 16 h 53"/>
                <a:gd name="T68" fmla="*/ 34 w 50"/>
                <a:gd name="T69" fmla="*/ 10 h 53"/>
                <a:gd name="T70" fmla="*/ 34 w 50"/>
                <a:gd name="T71" fmla="*/ 9 h 53"/>
                <a:gd name="T72" fmla="*/ 32 w 50"/>
                <a:gd name="T73" fmla="*/ 9 h 53"/>
                <a:gd name="T74" fmla="*/ 30 w 50"/>
                <a:gd name="T75" fmla="*/ 9 h 53"/>
                <a:gd name="T76" fmla="*/ 30 w 50"/>
                <a:gd name="T77" fmla="*/ 6 h 53"/>
                <a:gd name="T78" fmla="*/ 26 w 50"/>
                <a:gd name="T79" fmla="*/ 5 h 53"/>
                <a:gd name="T80" fmla="*/ 24 w 50"/>
                <a:gd name="T81" fmla="*/ 6 h 53"/>
                <a:gd name="T82" fmla="*/ 24 w 50"/>
                <a:gd name="T83" fmla="*/ 5 h 53"/>
                <a:gd name="T84" fmla="*/ 22 w 50"/>
                <a:gd name="T85" fmla="*/ 5 h 53"/>
                <a:gd name="T86" fmla="*/ 18 w 50"/>
                <a:gd name="T87" fmla="*/ 5 h 53"/>
                <a:gd name="T88" fmla="*/ 17 w 50"/>
                <a:gd name="T89" fmla="*/ 1 h 53"/>
                <a:gd name="T90" fmla="*/ 13 w 50"/>
                <a:gd name="T91" fmla="*/ 0 h 53"/>
                <a:gd name="T92" fmla="*/ 10 w 50"/>
                <a:gd name="T93" fmla="*/ 0 h 53"/>
                <a:gd name="T94" fmla="*/ 6 w 50"/>
                <a:gd name="T95" fmla="*/ 1 h 53"/>
                <a:gd name="T96" fmla="*/ 4 w 50"/>
                <a:gd name="T97" fmla="*/ 1 h 53"/>
                <a:gd name="T98" fmla="*/ 1 w 50"/>
                <a:gd name="T99" fmla="*/ 1 h 53"/>
                <a:gd name="T100" fmla="*/ 0 w 50"/>
                <a:gd name="T101" fmla="*/ 2 h 53"/>
                <a:gd name="T102" fmla="*/ 1 w 50"/>
                <a:gd name="T103" fmla="*/ 5 h 53"/>
                <a:gd name="T104" fmla="*/ 5 w 50"/>
                <a:gd name="T105" fmla="*/ 6 h 53"/>
                <a:gd name="T106" fmla="*/ 5 w 50"/>
                <a:gd name="T107" fmla="*/ 6 h 53"/>
                <a:gd name="T108" fmla="*/ 5 w 50"/>
                <a:gd name="T109" fmla="*/ 6 h 53"/>
                <a:gd name="T110" fmla="*/ 5 w 50"/>
                <a:gd name="T111" fmla="*/ 6 h 53"/>
                <a:gd name="T112" fmla="*/ 5 w 50"/>
                <a:gd name="T113" fmla="*/ 6 h 53"/>
                <a:gd name="T114" fmla="*/ 5 w 50"/>
                <a:gd name="T115" fmla="*/ 6 h 53"/>
                <a:gd name="T116" fmla="*/ 5 w 50"/>
                <a:gd name="T117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0" h="53">
                  <a:moveTo>
                    <a:pt x="5" y="6"/>
                  </a:moveTo>
                  <a:lnTo>
                    <a:pt x="9" y="13"/>
                  </a:lnTo>
                  <a:lnTo>
                    <a:pt x="13" y="18"/>
                  </a:lnTo>
                  <a:lnTo>
                    <a:pt x="18" y="23"/>
                  </a:lnTo>
                  <a:lnTo>
                    <a:pt x="21" y="27"/>
                  </a:lnTo>
                  <a:lnTo>
                    <a:pt x="24" y="33"/>
                  </a:lnTo>
                  <a:lnTo>
                    <a:pt x="22" y="39"/>
                  </a:lnTo>
                  <a:lnTo>
                    <a:pt x="22" y="43"/>
                  </a:lnTo>
                  <a:lnTo>
                    <a:pt x="24" y="49"/>
                  </a:lnTo>
                  <a:lnTo>
                    <a:pt x="24" y="50"/>
                  </a:lnTo>
                  <a:lnTo>
                    <a:pt x="25" y="51"/>
                  </a:lnTo>
                  <a:lnTo>
                    <a:pt x="26" y="53"/>
                  </a:lnTo>
                  <a:lnTo>
                    <a:pt x="28" y="53"/>
                  </a:lnTo>
                  <a:lnTo>
                    <a:pt x="30" y="50"/>
                  </a:lnTo>
                  <a:lnTo>
                    <a:pt x="32" y="46"/>
                  </a:lnTo>
                  <a:lnTo>
                    <a:pt x="34" y="43"/>
                  </a:lnTo>
                  <a:lnTo>
                    <a:pt x="36" y="41"/>
                  </a:lnTo>
                  <a:lnTo>
                    <a:pt x="36" y="37"/>
                  </a:lnTo>
                  <a:lnTo>
                    <a:pt x="36" y="35"/>
                  </a:lnTo>
                  <a:lnTo>
                    <a:pt x="37" y="33"/>
                  </a:lnTo>
                  <a:lnTo>
                    <a:pt x="40" y="35"/>
                  </a:lnTo>
                  <a:lnTo>
                    <a:pt x="41" y="35"/>
                  </a:lnTo>
                  <a:lnTo>
                    <a:pt x="45" y="35"/>
                  </a:lnTo>
                  <a:lnTo>
                    <a:pt x="48" y="37"/>
                  </a:lnTo>
                  <a:lnTo>
                    <a:pt x="50" y="35"/>
                  </a:lnTo>
                  <a:lnTo>
                    <a:pt x="48" y="33"/>
                  </a:lnTo>
                  <a:lnTo>
                    <a:pt x="49" y="31"/>
                  </a:lnTo>
                  <a:lnTo>
                    <a:pt x="45" y="27"/>
                  </a:lnTo>
                  <a:lnTo>
                    <a:pt x="44" y="23"/>
                  </a:lnTo>
                  <a:lnTo>
                    <a:pt x="41" y="23"/>
                  </a:lnTo>
                  <a:lnTo>
                    <a:pt x="41" y="22"/>
                  </a:lnTo>
                  <a:lnTo>
                    <a:pt x="41" y="20"/>
                  </a:lnTo>
                  <a:lnTo>
                    <a:pt x="40" y="20"/>
                  </a:lnTo>
                  <a:lnTo>
                    <a:pt x="37" y="16"/>
                  </a:lnTo>
                  <a:lnTo>
                    <a:pt x="34" y="10"/>
                  </a:lnTo>
                  <a:lnTo>
                    <a:pt x="34" y="9"/>
                  </a:lnTo>
                  <a:lnTo>
                    <a:pt x="32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26" y="5"/>
                  </a:lnTo>
                  <a:lnTo>
                    <a:pt x="24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18" y="5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22" name="Freeform 47"/>
            <p:cNvSpPr>
              <a:spLocks/>
            </p:cNvSpPr>
            <p:nvPr/>
          </p:nvSpPr>
          <p:spPr bwMode="auto">
            <a:xfrm>
              <a:off x="3716338" y="3475038"/>
              <a:ext cx="76200" cy="20638"/>
            </a:xfrm>
            <a:custGeom>
              <a:avLst/>
              <a:gdLst>
                <a:gd name="T0" fmla="*/ 7 w 48"/>
                <a:gd name="T1" fmla="*/ 12 h 13"/>
                <a:gd name="T2" fmla="*/ 8 w 48"/>
                <a:gd name="T3" fmla="*/ 12 h 13"/>
                <a:gd name="T4" fmla="*/ 16 w 48"/>
                <a:gd name="T5" fmla="*/ 12 h 13"/>
                <a:gd name="T6" fmla="*/ 16 w 48"/>
                <a:gd name="T7" fmla="*/ 9 h 13"/>
                <a:gd name="T8" fmla="*/ 18 w 48"/>
                <a:gd name="T9" fmla="*/ 8 h 13"/>
                <a:gd name="T10" fmla="*/ 20 w 48"/>
                <a:gd name="T11" fmla="*/ 8 h 13"/>
                <a:gd name="T12" fmla="*/ 22 w 48"/>
                <a:gd name="T13" fmla="*/ 8 h 13"/>
                <a:gd name="T14" fmla="*/ 24 w 48"/>
                <a:gd name="T15" fmla="*/ 8 h 13"/>
                <a:gd name="T16" fmla="*/ 26 w 48"/>
                <a:gd name="T17" fmla="*/ 8 h 13"/>
                <a:gd name="T18" fmla="*/ 27 w 48"/>
                <a:gd name="T19" fmla="*/ 4 h 13"/>
                <a:gd name="T20" fmla="*/ 30 w 48"/>
                <a:gd name="T21" fmla="*/ 5 h 13"/>
                <a:gd name="T22" fmla="*/ 34 w 48"/>
                <a:gd name="T23" fmla="*/ 8 h 13"/>
                <a:gd name="T24" fmla="*/ 38 w 48"/>
                <a:gd name="T25" fmla="*/ 9 h 13"/>
                <a:gd name="T26" fmla="*/ 40 w 48"/>
                <a:gd name="T27" fmla="*/ 9 h 13"/>
                <a:gd name="T28" fmla="*/ 43 w 48"/>
                <a:gd name="T29" fmla="*/ 9 h 13"/>
                <a:gd name="T30" fmla="*/ 44 w 48"/>
                <a:gd name="T31" fmla="*/ 9 h 13"/>
                <a:gd name="T32" fmla="*/ 47 w 48"/>
                <a:gd name="T33" fmla="*/ 9 h 13"/>
                <a:gd name="T34" fmla="*/ 48 w 48"/>
                <a:gd name="T35" fmla="*/ 8 h 13"/>
                <a:gd name="T36" fmla="*/ 48 w 48"/>
                <a:gd name="T37" fmla="*/ 5 h 13"/>
                <a:gd name="T38" fmla="*/ 47 w 48"/>
                <a:gd name="T39" fmla="*/ 4 h 13"/>
                <a:gd name="T40" fmla="*/ 43 w 48"/>
                <a:gd name="T41" fmla="*/ 4 h 13"/>
                <a:gd name="T42" fmla="*/ 40 w 48"/>
                <a:gd name="T43" fmla="*/ 5 h 13"/>
                <a:gd name="T44" fmla="*/ 39 w 48"/>
                <a:gd name="T45" fmla="*/ 5 h 13"/>
                <a:gd name="T46" fmla="*/ 38 w 48"/>
                <a:gd name="T47" fmla="*/ 2 h 13"/>
                <a:gd name="T48" fmla="*/ 35 w 48"/>
                <a:gd name="T49" fmla="*/ 2 h 13"/>
                <a:gd name="T50" fmla="*/ 34 w 48"/>
                <a:gd name="T51" fmla="*/ 2 h 13"/>
                <a:gd name="T52" fmla="*/ 31 w 48"/>
                <a:gd name="T53" fmla="*/ 0 h 13"/>
                <a:gd name="T54" fmla="*/ 30 w 48"/>
                <a:gd name="T55" fmla="*/ 0 h 13"/>
                <a:gd name="T56" fmla="*/ 27 w 48"/>
                <a:gd name="T57" fmla="*/ 0 h 13"/>
                <a:gd name="T58" fmla="*/ 24 w 48"/>
                <a:gd name="T59" fmla="*/ 0 h 13"/>
                <a:gd name="T60" fmla="*/ 22 w 48"/>
                <a:gd name="T61" fmla="*/ 2 h 13"/>
                <a:gd name="T62" fmla="*/ 22 w 48"/>
                <a:gd name="T63" fmla="*/ 4 h 13"/>
                <a:gd name="T64" fmla="*/ 8 w 48"/>
                <a:gd name="T65" fmla="*/ 4 h 13"/>
                <a:gd name="T66" fmla="*/ 4 w 48"/>
                <a:gd name="T67" fmla="*/ 4 h 13"/>
                <a:gd name="T68" fmla="*/ 4 w 48"/>
                <a:gd name="T69" fmla="*/ 5 h 13"/>
                <a:gd name="T70" fmla="*/ 7 w 48"/>
                <a:gd name="T71" fmla="*/ 8 h 13"/>
                <a:gd name="T72" fmla="*/ 10 w 48"/>
                <a:gd name="T73" fmla="*/ 8 h 13"/>
                <a:gd name="T74" fmla="*/ 14 w 48"/>
                <a:gd name="T75" fmla="*/ 5 h 13"/>
                <a:gd name="T76" fmla="*/ 20 w 48"/>
                <a:gd name="T77" fmla="*/ 5 h 13"/>
                <a:gd name="T78" fmla="*/ 14 w 48"/>
                <a:gd name="T79" fmla="*/ 8 h 13"/>
                <a:gd name="T80" fmla="*/ 10 w 48"/>
                <a:gd name="T81" fmla="*/ 8 h 13"/>
                <a:gd name="T82" fmla="*/ 10 w 48"/>
                <a:gd name="T83" fmla="*/ 9 h 13"/>
                <a:gd name="T84" fmla="*/ 7 w 48"/>
                <a:gd name="T85" fmla="*/ 9 h 13"/>
                <a:gd name="T86" fmla="*/ 4 w 48"/>
                <a:gd name="T87" fmla="*/ 9 h 13"/>
                <a:gd name="T88" fmla="*/ 3 w 48"/>
                <a:gd name="T89" fmla="*/ 5 h 13"/>
                <a:gd name="T90" fmla="*/ 0 w 48"/>
                <a:gd name="T91" fmla="*/ 8 h 13"/>
                <a:gd name="T92" fmla="*/ 0 w 48"/>
                <a:gd name="T93" fmla="*/ 13 h 13"/>
                <a:gd name="T94" fmla="*/ 4 w 48"/>
                <a:gd name="T95" fmla="*/ 12 h 13"/>
                <a:gd name="T96" fmla="*/ 7 w 48"/>
                <a:gd name="T97" fmla="*/ 12 h 13"/>
                <a:gd name="T98" fmla="*/ 7 w 48"/>
                <a:gd name="T99" fmla="*/ 12 h 13"/>
                <a:gd name="T100" fmla="*/ 7 w 48"/>
                <a:gd name="T101" fmla="*/ 12 h 13"/>
                <a:gd name="T102" fmla="*/ 7 w 48"/>
                <a:gd name="T103" fmla="*/ 12 h 13"/>
                <a:gd name="T104" fmla="*/ 7 w 48"/>
                <a:gd name="T105" fmla="*/ 12 h 13"/>
                <a:gd name="T106" fmla="*/ 7 w 48"/>
                <a:gd name="T107" fmla="*/ 12 h 13"/>
                <a:gd name="T108" fmla="*/ 7 w 48"/>
                <a:gd name="T10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" h="13">
                  <a:moveTo>
                    <a:pt x="7" y="12"/>
                  </a:moveTo>
                  <a:lnTo>
                    <a:pt x="8" y="12"/>
                  </a:lnTo>
                  <a:lnTo>
                    <a:pt x="16" y="12"/>
                  </a:lnTo>
                  <a:lnTo>
                    <a:pt x="16" y="9"/>
                  </a:lnTo>
                  <a:lnTo>
                    <a:pt x="18" y="8"/>
                  </a:lnTo>
                  <a:lnTo>
                    <a:pt x="20" y="8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6" y="8"/>
                  </a:lnTo>
                  <a:lnTo>
                    <a:pt x="27" y="4"/>
                  </a:lnTo>
                  <a:lnTo>
                    <a:pt x="30" y="5"/>
                  </a:lnTo>
                  <a:lnTo>
                    <a:pt x="34" y="8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3" y="9"/>
                  </a:lnTo>
                  <a:lnTo>
                    <a:pt x="44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3" y="4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2"/>
                  </a:lnTo>
                  <a:lnTo>
                    <a:pt x="35" y="2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7" y="8"/>
                  </a:lnTo>
                  <a:lnTo>
                    <a:pt x="10" y="8"/>
                  </a:lnTo>
                  <a:lnTo>
                    <a:pt x="14" y="5"/>
                  </a:lnTo>
                  <a:lnTo>
                    <a:pt x="20" y="5"/>
                  </a:lnTo>
                  <a:lnTo>
                    <a:pt x="14" y="8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7" y="9"/>
                  </a:lnTo>
                  <a:lnTo>
                    <a:pt x="4" y="9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13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23" name="Freeform 48"/>
            <p:cNvSpPr>
              <a:spLocks/>
            </p:cNvSpPr>
            <p:nvPr/>
          </p:nvSpPr>
          <p:spPr bwMode="auto">
            <a:xfrm>
              <a:off x="4754563" y="2960688"/>
              <a:ext cx="277813" cy="284163"/>
            </a:xfrm>
            <a:custGeom>
              <a:avLst/>
              <a:gdLst>
                <a:gd name="T0" fmla="*/ 1 w 175"/>
                <a:gd name="T1" fmla="*/ 16 h 179"/>
                <a:gd name="T2" fmla="*/ 0 w 175"/>
                <a:gd name="T3" fmla="*/ 28 h 179"/>
                <a:gd name="T4" fmla="*/ 5 w 175"/>
                <a:gd name="T5" fmla="*/ 54 h 179"/>
                <a:gd name="T6" fmla="*/ 91 w 175"/>
                <a:gd name="T7" fmla="*/ 175 h 179"/>
                <a:gd name="T8" fmla="*/ 106 w 175"/>
                <a:gd name="T9" fmla="*/ 174 h 179"/>
                <a:gd name="T10" fmla="*/ 109 w 175"/>
                <a:gd name="T11" fmla="*/ 175 h 179"/>
                <a:gd name="T12" fmla="*/ 139 w 175"/>
                <a:gd name="T13" fmla="*/ 178 h 179"/>
                <a:gd name="T14" fmla="*/ 149 w 175"/>
                <a:gd name="T15" fmla="*/ 179 h 179"/>
                <a:gd name="T16" fmla="*/ 154 w 175"/>
                <a:gd name="T17" fmla="*/ 171 h 179"/>
                <a:gd name="T18" fmla="*/ 162 w 175"/>
                <a:gd name="T19" fmla="*/ 166 h 179"/>
                <a:gd name="T20" fmla="*/ 166 w 175"/>
                <a:gd name="T21" fmla="*/ 161 h 179"/>
                <a:gd name="T22" fmla="*/ 173 w 175"/>
                <a:gd name="T23" fmla="*/ 155 h 179"/>
                <a:gd name="T24" fmla="*/ 171 w 175"/>
                <a:gd name="T25" fmla="*/ 139 h 179"/>
                <a:gd name="T26" fmla="*/ 170 w 175"/>
                <a:gd name="T27" fmla="*/ 134 h 179"/>
                <a:gd name="T28" fmla="*/ 146 w 175"/>
                <a:gd name="T29" fmla="*/ 94 h 179"/>
                <a:gd name="T30" fmla="*/ 145 w 175"/>
                <a:gd name="T31" fmla="*/ 86 h 179"/>
                <a:gd name="T32" fmla="*/ 137 w 175"/>
                <a:gd name="T33" fmla="*/ 73 h 179"/>
                <a:gd name="T34" fmla="*/ 135 w 175"/>
                <a:gd name="T35" fmla="*/ 68 h 179"/>
                <a:gd name="T36" fmla="*/ 122 w 175"/>
                <a:gd name="T37" fmla="*/ 46 h 179"/>
                <a:gd name="T38" fmla="*/ 118 w 175"/>
                <a:gd name="T39" fmla="*/ 34 h 179"/>
                <a:gd name="T40" fmla="*/ 126 w 175"/>
                <a:gd name="T41" fmla="*/ 44 h 179"/>
                <a:gd name="T42" fmla="*/ 131 w 175"/>
                <a:gd name="T43" fmla="*/ 54 h 179"/>
                <a:gd name="T44" fmla="*/ 137 w 175"/>
                <a:gd name="T45" fmla="*/ 61 h 179"/>
                <a:gd name="T46" fmla="*/ 149 w 175"/>
                <a:gd name="T47" fmla="*/ 68 h 179"/>
                <a:gd name="T48" fmla="*/ 153 w 175"/>
                <a:gd name="T49" fmla="*/ 56 h 179"/>
                <a:gd name="T50" fmla="*/ 157 w 175"/>
                <a:gd name="T51" fmla="*/ 41 h 179"/>
                <a:gd name="T52" fmla="*/ 131 w 175"/>
                <a:gd name="T53" fmla="*/ 11 h 179"/>
                <a:gd name="T54" fmla="*/ 126 w 175"/>
                <a:gd name="T55" fmla="*/ 11 h 179"/>
                <a:gd name="T56" fmla="*/ 118 w 175"/>
                <a:gd name="T57" fmla="*/ 11 h 179"/>
                <a:gd name="T58" fmla="*/ 114 w 175"/>
                <a:gd name="T59" fmla="*/ 11 h 179"/>
                <a:gd name="T60" fmla="*/ 109 w 175"/>
                <a:gd name="T61" fmla="*/ 8 h 179"/>
                <a:gd name="T62" fmla="*/ 106 w 175"/>
                <a:gd name="T63" fmla="*/ 3 h 179"/>
                <a:gd name="T64" fmla="*/ 99 w 175"/>
                <a:gd name="T65" fmla="*/ 3 h 179"/>
                <a:gd name="T66" fmla="*/ 95 w 175"/>
                <a:gd name="T67" fmla="*/ 3 h 179"/>
                <a:gd name="T68" fmla="*/ 86 w 175"/>
                <a:gd name="T69" fmla="*/ 3 h 179"/>
                <a:gd name="T70" fmla="*/ 80 w 175"/>
                <a:gd name="T71" fmla="*/ 7 h 179"/>
                <a:gd name="T72" fmla="*/ 65 w 175"/>
                <a:gd name="T73" fmla="*/ 16 h 179"/>
                <a:gd name="T74" fmla="*/ 48 w 175"/>
                <a:gd name="T75" fmla="*/ 11 h 179"/>
                <a:gd name="T76" fmla="*/ 36 w 175"/>
                <a:gd name="T77" fmla="*/ 4 h 179"/>
                <a:gd name="T78" fmla="*/ 12 w 175"/>
                <a:gd name="T79" fmla="*/ 3 h 179"/>
                <a:gd name="T80" fmla="*/ 4 w 175"/>
                <a:gd name="T81" fmla="*/ 0 h 179"/>
                <a:gd name="T82" fmla="*/ 0 w 175"/>
                <a:gd name="T83" fmla="*/ 7 h 179"/>
                <a:gd name="T84" fmla="*/ 0 w 175"/>
                <a:gd name="T85" fmla="*/ 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5" h="179">
                  <a:moveTo>
                    <a:pt x="0" y="7"/>
                  </a:moveTo>
                  <a:lnTo>
                    <a:pt x="1" y="11"/>
                  </a:lnTo>
                  <a:lnTo>
                    <a:pt x="1" y="16"/>
                  </a:lnTo>
                  <a:lnTo>
                    <a:pt x="1" y="20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5" y="54"/>
                  </a:lnTo>
                  <a:lnTo>
                    <a:pt x="9" y="175"/>
                  </a:lnTo>
                  <a:lnTo>
                    <a:pt x="48" y="175"/>
                  </a:lnTo>
                  <a:lnTo>
                    <a:pt x="91" y="175"/>
                  </a:lnTo>
                  <a:lnTo>
                    <a:pt x="99" y="175"/>
                  </a:lnTo>
                  <a:lnTo>
                    <a:pt x="105" y="175"/>
                  </a:lnTo>
                  <a:lnTo>
                    <a:pt x="106" y="174"/>
                  </a:lnTo>
                  <a:lnTo>
                    <a:pt x="109" y="171"/>
                  </a:lnTo>
                  <a:lnTo>
                    <a:pt x="110" y="171"/>
                  </a:lnTo>
                  <a:lnTo>
                    <a:pt x="109" y="175"/>
                  </a:lnTo>
                  <a:lnTo>
                    <a:pt x="119" y="175"/>
                  </a:lnTo>
                  <a:lnTo>
                    <a:pt x="133" y="175"/>
                  </a:lnTo>
                  <a:lnTo>
                    <a:pt x="139" y="178"/>
                  </a:lnTo>
                  <a:lnTo>
                    <a:pt x="143" y="179"/>
                  </a:lnTo>
                  <a:lnTo>
                    <a:pt x="146" y="179"/>
                  </a:lnTo>
                  <a:lnTo>
                    <a:pt x="149" y="179"/>
                  </a:lnTo>
                  <a:lnTo>
                    <a:pt x="150" y="178"/>
                  </a:lnTo>
                  <a:lnTo>
                    <a:pt x="153" y="174"/>
                  </a:lnTo>
                  <a:lnTo>
                    <a:pt x="154" y="171"/>
                  </a:lnTo>
                  <a:lnTo>
                    <a:pt x="158" y="170"/>
                  </a:lnTo>
                  <a:lnTo>
                    <a:pt x="159" y="170"/>
                  </a:lnTo>
                  <a:lnTo>
                    <a:pt x="162" y="166"/>
                  </a:lnTo>
                  <a:lnTo>
                    <a:pt x="163" y="162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67" y="161"/>
                  </a:lnTo>
                  <a:lnTo>
                    <a:pt x="171" y="158"/>
                  </a:lnTo>
                  <a:lnTo>
                    <a:pt x="173" y="155"/>
                  </a:lnTo>
                  <a:lnTo>
                    <a:pt x="173" y="153"/>
                  </a:lnTo>
                  <a:lnTo>
                    <a:pt x="171" y="147"/>
                  </a:lnTo>
                  <a:lnTo>
                    <a:pt x="171" y="139"/>
                  </a:lnTo>
                  <a:lnTo>
                    <a:pt x="175" y="142"/>
                  </a:lnTo>
                  <a:lnTo>
                    <a:pt x="173" y="138"/>
                  </a:lnTo>
                  <a:lnTo>
                    <a:pt x="170" y="134"/>
                  </a:lnTo>
                  <a:lnTo>
                    <a:pt x="163" y="126"/>
                  </a:lnTo>
                  <a:lnTo>
                    <a:pt x="150" y="101"/>
                  </a:lnTo>
                  <a:lnTo>
                    <a:pt x="146" y="94"/>
                  </a:lnTo>
                  <a:lnTo>
                    <a:pt x="145" y="90"/>
                  </a:lnTo>
                  <a:lnTo>
                    <a:pt x="145" y="87"/>
                  </a:lnTo>
                  <a:lnTo>
                    <a:pt x="145" y="86"/>
                  </a:lnTo>
                  <a:lnTo>
                    <a:pt x="143" y="82"/>
                  </a:lnTo>
                  <a:lnTo>
                    <a:pt x="139" y="77"/>
                  </a:lnTo>
                  <a:lnTo>
                    <a:pt x="137" y="73"/>
                  </a:lnTo>
                  <a:lnTo>
                    <a:pt x="137" y="72"/>
                  </a:lnTo>
                  <a:lnTo>
                    <a:pt x="137" y="69"/>
                  </a:lnTo>
                  <a:lnTo>
                    <a:pt x="135" y="68"/>
                  </a:lnTo>
                  <a:lnTo>
                    <a:pt x="131" y="64"/>
                  </a:lnTo>
                  <a:lnTo>
                    <a:pt x="123" y="52"/>
                  </a:lnTo>
                  <a:lnTo>
                    <a:pt x="122" y="46"/>
                  </a:lnTo>
                  <a:lnTo>
                    <a:pt x="118" y="38"/>
                  </a:lnTo>
                  <a:lnTo>
                    <a:pt x="118" y="37"/>
                  </a:lnTo>
                  <a:lnTo>
                    <a:pt x="118" y="34"/>
                  </a:lnTo>
                  <a:lnTo>
                    <a:pt x="119" y="30"/>
                  </a:lnTo>
                  <a:lnTo>
                    <a:pt x="122" y="37"/>
                  </a:lnTo>
                  <a:lnTo>
                    <a:pt x="126" y="44"/>
                  </a:lnTo>
                  <a:lnTo>
                    <a:pt x="129" y="48"/>
                  </a:lnTo>
                  <a:lnTo>
                    <a:pt x="131" y="50"/>
                  </a:lnTo>
                  <a:lnTo>
                    <a:pt x="131" y="54"/>
                  </a:lnTo>
                  <a:lnTo>
                    <a:pt x="131" y="56"/>
                  </a:lnTo>
                  <a:lnTo>
                    <a:pt x="133" y="57"/>
                  </a:lnTo>
                  <a:lnTo>
                    <a:pt x="137" y="61"/>
                  </a:lnTo>
                  <a:lnTo>
                    <a:pt x="143" y="68"/>
                  </a:lnTo>
                  <a:lnTo>
                    <a:pt x="149" y="72"/>
                  </a:lnTo>
                  <a:lnTo>
                    <a:pt x="149" y="68"/>
                  </a:lnTo>
                  <a:lnTo>
                    <a:pt x="150" y="64"/>
                  </a:lnTo>
                  <a:lnTo>
                    <a:pt x="150" y="60"/>
                  </a:lnTo>
                  <a:lnTo>
                    <a:pt x="153" y="56"/>
                  </a:lnTo>
                  <a:lnTo>
                    <a:pt x="154" y="48"/>
                  </a:lnTo>
                  <a:lnTo>
                    <a:pt x="154" y="42"/>
                  </a:lnTo>
                  <a:lnTo>
                    <a:pt x="157" y="41"/>
                  </a:lnTo>
                  <a:lnTo>
                    <a:pt x="143" y="7"/>
                  </a:lnTo>
                  <a:lnTo>
                    <a:pt x="137" y="11"/>
                  </a:lnTo>
                  <a:lnTo>
                    <a:pt x="131" y="11"/>
                  </a:lnTo>
                  <a:lnTo>
                    <a:pt x="127" y="12"/>
                  </a:lnTo>
                  <a:lnTo>
                    <a:pt x="127" y="11"/>
                  </a:lnTo>
                  <a:lnTo>
                    <a:pt x="126" y="11"/>
                  </a:lnTo>
                  <a:lnTo>
                    <a:pt x="122" y="11"/>
                  </a:lnTo>
                  <a:lnTo>
                    <a:pt x="119" y="11"/>
                  </a:lnTo>
                  <a:lnTo>
                    <a:pt x="118" y="11"/>
                  </a:lnTo>
                  <a:lnTo>
                    <a:pt x="113" y="7"/>
                  </a:lnTo>
                  <a:lnTo>
                    <a:pt x="114" y="8"/>
                  </a:lnTo>
                  <a:lnTo>
                    <a:pt x="114" y="11"/>
                  </a:lnTo>
                  <a:lnTo>
                    <a:pt x="113" y="12"/>
                  </a:lnTo>
                  <a:lnTo>
                    <a:pt x="110" y="11"/>
                  </a:lnTo>
                  <a:lnTo>
                    <a:pt x="109" y="8"/>
                  </a:lnTo>
                  <a:lnTo>
                    <a:pt x="106" y="8"/>
                  </a:lnTo>
                  <a:lnTo>
                    <a:pt x="106" y="7"/>
                  </a:lnTo>
                  <a:lnTo>
                    <a:pt x="106" y="3"/>
                  </a:lnTo>
                  <a:lnTo>
                    <a:pt x="102" y="4"/>
                  </a:lnTo>
                  <a:lnTo>
                    <a:pt x="101" y="4"/>
                  </a:lnTo>
                  <a:lnTo>
                    <a:pt x="99" y="3"/>
                  </a:lnTo>
                  <a:lnTo>
                    <a:pt x="97" y="0"/>
                  </a:lnTo>
                  <a:lnTo>
                    <a:pt x="93" y="0"/>
                  </a:lnTo>
                  <a:lnTo>
                    <a:pt x="95" y="3"/>
                  </a:lnTo>
                  <a:lnTo>
                    <a:pt x="93" y="4"/>
                  </a:lnTo>
                  <a:lnTo>
                    <a:pt x="88" y="4"/>
                  </a:lnTo>
                  <a:lnTo>
                    <a:pt x="86" y="3"/>
                  </a:lnTo>
                  <a:lnTo>
                    <a:pt x="84" y="7"/>
                  </a:lnTo>
                  <a:lnTo>
                    <a:pt x="82" y="8"/>
                  </a:lnTo>
                  <a:lnTo>
                    <a:pt x="80" y="7"/>
                  </a:lnTo>
                  <a:lnTo>
                    <a:pt x="76" y="11"/>
                  </a:lnTo>
                  <a:lnTo>
                    <a:pt x="70" y="14"/>
                  </a:lnTo>
                  <a:lnTo>
                    <a:pt x="65" y="16"/>
                  </a:lnTo>
                  <a:lnTo>
                    <a:pt x="58" y="12"/>
                  </a:lnTo>
                  <a:lnTo>
                    <a:pt x="53" y="11"/>
                  </a:lnTo>
                  <a:lnTo>
                    <a:pt x="48" y="11"/>
                  </a:lnTo>
                  <a:lnTo>
                    <a:pt x="45" y="8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24" name="Freeform 49"/>
            <p:cNvSpPr>
              <a:spLocks/>
            </p:cNvSpPr>
            <p:nvPr/>
          </p:nvSpPr>
          <p:spPr bwMode="auto">
            <a:xfrm>
              <a:off x="5059363" y="3354388"/>
              <a:ext cx="169863" cy="174625"/>
            </a:xfrm>
            <a:custGeom>
              <a:avLst/>
              <a:gdLst>
                <a:gd name="T0" fmla="*/ 103 w 107"/>
                <a:gd name="T1" fmla="*/ 92 h 110"/>
                <a:gd name="T2" fmla="*/ 97 w 107"/>
                <a:gd name="T3" fmla="*/ 85 h 110"/>
                <a:gd name="T4" fmla="*/ 93 w 107"/>
                <a:gd name="T5" fmla="*/ 82 h 110"/>
                <a:gd name="T6" fmla="*/ 92 w 107"/>
                <a:gd name="T7" fmla="*/ 80 h 110"/>
                <a:gd name="T8" fmla="*/ 89 w 107"/>
                <a:gd name="T9" fmla="*/ 78 h 110"/>
                <a:gd name="T10" fmla="*/ 81 w 107"/>
                <a:gd name="T11" fmla="*/ 70 h 110"/>
                <a:gd name="T12" fmla="*/ 76 w 107"/>
                <a:gd name="T13" fmla="*/ 62 h 110"/>
                <a:gd name="T14" fmla="*/ 72 w 107"/>
                <a:gd name="T15" fmla="*/ 61 h 110"/>
                <a:gd name="T16" fmla="*/ 67 w 107"/>
                <a:gd name="T17" fmla="*/ 55 h 110"/>
                <a:gd name="T18" fmla="*/ 43 w 107"/>
                <a:gd name="T19" fmla="*/ 32 h 110"/>
                <a:gd name="T20" fmla="*/ 38 w 107"/>
                <a:gd name="T21" fmla="*/ 13 h 110"/>
                <a:gd name="T22" fmla="*/ 32 w 107"/>
                <a:gd name="T23" fmla="*/ 0 h 110"/>
                <a:gd name="T24" fmla="*/ 24 w 107"/>
                <a:gd name="T25" fmla="*/ 9 h 110"/>
                <a:gd name="T26" fmla="*/ 15 w 107"/>
                <a:gd name="T27" fmla="*/ 13 h 110"/>
                <a:gd name="T28" fmla="*/ 14 w 107"/>
                <a:gd name="T29" fmla="*/ 17 h 110"/>
                <a:gd name="T30" fmla="*/ 10 w 107"/>
                <a:gd name="T31" fmla="*/ 17 h 110"/>
                <a:gd name="T32" fmla="*/ 8 w 107"/>
                <a:gd name="T33" fmla="*/ 24 h 110"/>
                <a:gd name="T34" fmla="*/ 6 w 107"/>
                <a:gd name="T35" fmla="*/ 36 h 110"/>
                <a:gd name="T36" fmla="*/ 0 w 107"/>
                <a:gd name="T37" fmla="*/ 52 h 110"/>
                <a:gd name="T38" fmla="*/ 0 w 107"/>
                <a:gd name="T39" fmla="*/ 62 h 110"/>
                <a:gd name="T40" fmla="*/ 2 w 107"/>
                <a:gd name="T41" fmla="*/ 68 h 110"/>
                <a:gd name="T42" fmla="*/ 10 w 107"/>
                <a:gd name="T43" fmla="*/ 66 h 110"/>
                <a:gd name="T44" fmla="*/ 14 w 107"/>
                <a:gd name="T45" fmla="*/ 65 h 110"/>
                <a:gd name="T46" fmla="*/ 19 w 107"/>
                <a:gd name="T47" fmla="*/ 70 h 110"/>
                <a:gd name="T48" fmla="*/ 27 w 107"/>
                <a:gd name="T49" fmla="*/ 59 h 110"/>
                <a:gd name="T50" fmla="*/ 31 w 107"/>
                <a:gd name="T51" fmla="*/ 61 h 110"/>
                <a:gd name="T52" fmla="*/ 36 w 107"/>
                <a:gd name="T53" fmla="*/ 65 h 110"/>
                <a:gd name="T54" fmla="*/ 42 w 107"/>
                <a:gd name="T55" fmla="*/ 61 h 110"/>
                <a:gd name="T56" fmla="*/ 44 w 107"/>
                <a:gd name="T57" fmla="*/ 65 h 110"/>
                <a:gd name="T58" fmla="*/ 50 w 107"/>
                <a:gd name="T59" fmla="*/ 62 h 110"/>
                <a:gd name="T60" fmla="*/ 59 w 107"/>
                <a:gd name="T61" fmla="*/ 65 h 110"/>
                <a:gd name="T62" fmla="*/ 68 w 107"/>
                <a:gd name="T63" fmla="*/ 68 h 110"/>
                <a:gd name="T64" fmla="*/ 75 w 107"/>
                <a:gd name="T65" fmla="*/ 74 h 110"/>
                <a:gd name="T66" fmla="*/ 81 w 107"/>
                <a:gd name="T67" fmla="*/ 84 h 110"/>
                <a:gd name="T68" fmla="*/ 88 w 107"/>
                <a:gd name="T69" fmla="*/ 92 h 110"/>
                <a:gd name="T70" fmla="*/ 95 w 107"/>
                <a:gd name="T71" fmla="*/ 98 h 110"/>
                <a:gd name="T72" fmla="*/ 93 w 107"/>
                <a:gd name="T73" fmla="*/ 105 h 110"/>
                <a:gd name="T74" fmla="*/ 100 w 107"/>
                <a:gd name="T75" fmla="*/ 110 h 110"/>
                <a:gd name="T76" fmla="*/ 107 w 107"/>
                <a:gd name="T77" fmla="*/ 97 h 110"/>
                <a:gd name="T78" fmla="*/ 105 w 107"/>
                <a:gd name="T79" fmla="*/ 93 h 110"/>
                <a:gd name="T80" fmla="*/ 105 w 107"/>
                <a:gd name="T81" fmla="*/ 93 h 110"/>
                <a:gd name="T82" fmla="*/ 105 w 107"/>
                <a:gd name="T83" fmla="*/ 93 h 110"/>
                <a:gd name="T84" fmla="*/ 105 w 107"/>
                <a:gd name="T85" fmla="*/ 9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7" h="110">
                  <a:moveTo>
                    <a:pt x="105" y="93"/>
                  </a:moveTo>
                  <a:lnTo>
                    <a:pt x="103" y="92"/>
                  </a:lnTo>
                  <a:lnTo>
                    <a:pt x="99" y="88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3" y="82"/>
                  </a:lnTo>
                  <a:lnTo>
                    <a:pt x="93" y="81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89" y="78"/>
                  </a:lnTo>
                  <a:lnTo>
                    <a:pt x="85" y="74"/>
                  </a:lnTo>
                  <a:lnTo>
                    <a:pt x="81" y="70"/>
                  </a:lnTo>
                  <a:lnTo>
                    <a:pt x="80" y="66"/>
                  </a:lnTo>
                  <a:lnTo>
                    <a:pt x="76" y="62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67" y="56"/>
                  </a:lnTo>
                  <a:lnTo>
                    <a:pt x="67" y="55"/>
                  </a:lnTo>
                  <a:lnTo>
                    <a:pt x="67" y="55"/>
                  </a:lnTo>
                  <a:lnTo>
                    <a:pt x="43" y="32"/>
                  </a:lnTo>
                  <a:lnTo>
                    <a:pt x="42" y="28"/>
                  </a:lnTo>
                  <a:lnTo>
                    <a:pt x="38" y="13"/>
                  </a:lnTo>
                  <a:lnTo>
                    <a:pt x="36" y="8"/>
                  </a:lnTo>
                  <a:lnTo>
                    <a:pt x="32" y="0"/>
                  </a:lnTo>
                  <a:lnTo>
                    <a:pt x="28" y="5"/>
                  </a:lnTo>
                  <a:lnTo>
                    <a:pt x="24" y="9"/>
                  </a:lnTo>
                  <a:lnTo>
                    <a:pt x="19" y="11"/>
                  </a:lnTo>
                  <a:lnTo>
                    <a:pt x="15" y="13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8" y="31"/>
                  </a:lnTo>
                  <a:lnTo>
                    <a:pt x="6" y="36"/>
                  </a:lnTo>
                  <a:lnTo>
                    <a:pt x="4" y="44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0" y="62"/>
                  </a:lnTo>
                  <a:lnTo>
                    <a:pt x="2" y="70"/>
                  </a:lnTo>
                  <a:lnTo>
                    <a:pt x="2" y="68"/>
                  </a:lnTo>
                  <a:lnTo>
                    <a:pt x="4" y="66"/>
                  </a:lnTo>
                  <a:lnTo>
                    <a:pt x="10" y="66"/>
                  </a:lnTo>
                  <a:lnTo>
                    <a:pt x="11" y="66"/>
                  </a:lnTo>
                  <a:lnTo>
                    <a:pt x="14" y="65"/>
                  </a:lnTo>
                  <a:lnTo>
                    <a:pt x="18" y="68"/>
                  </a:lnTo>
                  <a:lnTo>
                    <a:pt x="19" y="70"/>
                  </a:lnTo>
                  <a:lnTo>
                    <a:pt x="23" y="57"/>
                  </a:lnTo>
                  <a:lnTo>
                    <a:pt x="27" y="59"/>
                  </a:lnTo>
                  <a:lnTo>
                    <a:pt x="28" y="61"/>
                  </a:lnTo>
                  <a:lnTo>
                    <a:pt x="31" y="61"/>
                  </a:lnTo>
                  <a:lnTo>
                    <a:pt x="32" y="65"/>
                  </a:lnTo>
                  <a:lnTo>
                    <a:pt x="36" y="65"/>
                  </a:lnTo>
                  <a:lnTo>
                    <a:pt x="40" y="62"/>
                  </a:lnTo>
                  <a:lnTo>
                    <a:pt x="42" y="61"/>
                  </a:lnTo>
                  <a:lnTo>
                    <a:pt x="44" y="62"/>
                  </a:lnTo>
                  <a:lnTo>
                    <a:pt x="44" y="65"/>
                  </a:lnTo>
                  <a:lnTo>
                    <a:pt x="48" y="62"/>
                  </a:lnTo>
                  <a:lnTo>
                    <a:pt x="50" y="62"/>
                  </a:lnTo>
                  <a:lnTo>
                    <a:pt x="55" y="65"/>
                  </a:lnTo>
                  <a:lnTo>
                    <a:pt x="59" y="65"/>
                  </a:lnTo>
                  <a:lnTo>
                    <a:pt x="63" y="66"/>
                  </a:lnTo>
                  <a:lnTo>
                    <a:pt x="68" y="68"/>
                  </a:lnTo>
                  <a:lnTo>
                    <a:pt x="72" y="72"/>
                  </a:lnTo>
                  <a:lnTo>
                    <a:pt x="75" y="74"/>
                  </a:lnTo>
                  <a:lnTo>
                    <a:pt x="79" y="81"/>
                  </a:lnTo>
                  <a:lnTo>
                    <a:pt x="81" y="84"/>
                  </a:lnTo>
                  <a:lnTo>
                    <a:pt x="85" y="88"/>
                  </a:lnTo>
                  <a:lnTo>
                    <a:pt x="88" y="92"/>
                  </a:lnTo>
                  <a:lnTo>
                    <a:pt x="92" y="96"/>
                  </a:lnTo>
                  <a:lnTo>
                    <a:pt x="95" y="98"/>
                  </a:lnTo>
                  <a:lnTo>
                    <a:pt x="95" y="101"/>
                  </a:lnTo>
                  <a:lnTo>
                    <a:pt x="93" y="105"/>
                  </a:lnTo>
                  <a:lnTo>
                    <a:pt x="92" y="106"/>
                  </a:lnTo>
                  <a:lnTo>
                    <a:pt x="100" y="110"/>
                  </a:lnTo>
                  <a:lnTo>
                    <a:pt x="107" y="102"/>
                  </a:lnTo>
                  <a:lnTo>
                    <a:pt x="107" y="97"/>
                  </a:lnTo>
                  <a:lnTo>
                    <a:pt x="107" y="96"/>
                  </a:lnTo>
                  <a:lnTo>
                    <a:pt x="105" y="93"/>
                  </a:lnTo>
                  <a:lnTo>
                    <a:pt x="105" y="93"/>
                  </a:lnTo>
                  <a:lnTo>
                    <a:pt x="105" y="93"/>
                  </a:lnTo>
                  <a:lnTo>
                    <a:pt x="105" y="93"/>
                  </a:lnTo>
                  <a:lnTo>
                    <a:pt x="105" y="93"/>
                  </a:lnTo>
                  <a:lnTo>
                    <a:pt x="105" y="93"/>
                  </a:lnTo>
                  <a:lnTo>
                    <a:pt x="105" y="9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25" name="Freeform 50"/>
            <p:cNvSpPr>
              <a:spLocks/>
            </p:cNvSpPr>
            <p:nvPr/>
          </p:nvSpPr>
          <p:spPr bwMode="auto">
            <a:xfrm>
              <a:off x="5199063" y="3506788"/>
              <a:ext cx="38100" cy="50800"/>
            </a:xfrm>
            <a:custGeom>
              <a:avLst/>
              <a:gdLst>
                <a:gd name="T0" fmla="*/ 5 w 24"/>
                <a:gd name="T1" fmla="*/ 10 h 32"/>
                <a:gd name="T2" fmla="*/ 0 w 24"/>
                <a:gd name="T3" fmla="*/ 16 h 32"/>
                <a:gd name="T4" fmla="*/ 0 w 24"/>
                <a:gd name="T5" fmla="*/ 20 h 32"/>
                <a:gd name="T6" fmla="*/ 0 w 24"/>
                <a:gd name="T7" fmla="*/ 24 h 32"/>
                <a:gd name="T8" fmla="*/ 0 w 24"/>
                <a:gd name="T9" fmla="*/ 29 h 32"/>
                <a:gd name="T10" fmla="*/ 1 w 24"/>
                <a:gd name="T11" fmla="*/ 32 h 32"/>
                <a:gd name="T12" fmla="*/ 5 w 24"/>
                <a:gd name="T13" fmla="*/ 32 h 32"/>
                <a:gd name="T14" fmla="*/ 11 w 24"/>
                <a:gd name="T15" fmla="*/ 29 h 32"/>
                <a:gd name="T16" fmla="*/ 15 w 24"/>
                <a:gd name="T17" fmla="*/ 29 h 32"/>
                <a:gd name="T18" fmla="*/ 17 w 24"/>
                <a:gd name="T19" fmla="*/ 29 h 32"/>
                <a:gd name="T20" fmla="*/ 19 w 24"/>
                <a:gd name="T21" fmla="*/ 29 h 32"/>
                <a:gd name="T22" fmla="*/ 19 w 24"/>
                <a:gd name="T23" fmla="*/ 28 h 32"/>
                <a:gd name="T24" fmla="*/ 20 w 24"/>
                <a:gd name="T25" fmla="*/ 25 h 32"/>
                <a:gd name="T26" fmla="*/ 20 w 24"/>
                <a:gd name="T27" fmla="*/ 24 h 32"/>
                <a:gd name="T28" fmla="*/ 20 w 24"/>
                <a:gd name="T29" fmla="*/ 22 h 32"/>
                <a:gd name="T30" fmla="*/ 20 w 24"/>
                <a:gd name="T31" fmla="*/ 20 h 32"/>
                <a:gd name="T32" fmla="*/ 15 w 24"/>
                <a:gd name="T33" fmla="*/ 22 h 32"/>
                <a:gd name="T34" fmla="*/ 13 w 24"/>
                <a:gd name="T35" fmla="*/ 22 h 32"/>
                <a:gd name="T36" fmla="*/ 11 w 24"/>
                <a:gd name="T37" fmla="*/ 20 h 32"/>
                <a:gd name="T38" fmla="*/ 13 w 24"/>
                <a:gd name="T39" fmla="*/ 20 h 32"/>
                <a:gd name="T40" fmla="*/ 15 w 24"/>
                <a:gd name="T41" fmla="*/ 16 h 32"/>
                <a:gd name="T42" fmla="*/ 20 w 24"/>
                <a:gd name="T43" fmla="*/ 14 h 32"/>
                <a:gd name="T44" fmla="*/ 24 w 24"/>
                <a:gd name="T45" fmla="*/ 13 h 32"/>
                <a:gd name="T46" fmla="*/ 24 w 24"/>
                <a:gd name="T47" fmla="*/ 9 h 32"/>
                <a:gd name="T48" fmla="*/ 23 w 24"/>
                <a:gd name="T49" fmla="*/ 5 h 32"/>
                <a:gd name="T50" fmla="*/ 19 w 24"/>
                <a:gd name="T51" fmla="*/ 0 h 32"/>
                <a:gd name="T52" fmla="*/ 15 w 24"/>
                <a:gd name="T53" fmla="*/ 2 h 32"/>
                <a:gd name="T54" fmla="*/ 15 w 24"/>
                <a:gd name="T55" fmla="*/ 5 h 32"/>
                <a:gd name="T56" fmla="*/ 13 w 24"/>
                <a:gd name="T57" fmla="*/ 5 h 32"/>
                <a:gd name="T58" fmla="*/ 9 w 24"/>
                <a:gd name="T59" fmla="*/ 5 h 32"/>
                <a:gd name="T60" fmla="*/ 7 w 24"/>
                <a:gd name="T61" fmla="*/ 5 h 32"/>
                <a:gd name="T62" fmla="*/ 7 w 24"/>
                <a:gd name="T63" fmla="*/ 6 h 32"/>
                <a:gd name="T64" fmla="*/ 5 w 24"/>
                <a:gd name="T65" fmla="*/ 10 h 32"/>
                <a:gd name="T66" fmla="*/ 5 w 24"/>
                <a:gd name="T67" fmla="*/ 10 h 32"/>
                <a:gd name="T68" fmla="*/ 5 w 24"/>
                <a:gd name="T69" fmla="*/ 10 h 32"/>
                <a:gd name="T70" fmla="*/ 5 w 24"/>
                <a:gd name="T71" fmla="*/ 10 h 32"/>
                <a:gd name="T72" fmla="*/ 5 w 24"/>
                <a:gd name="T73" fmla="*/ 10 h 32"/>
                <a:gd name="T74" fmla="*/ 5 w 24"/>
                <a:gd name="T75" fmla="*/ 10 h 32"/>
                <a:gd name="T76" fmla="*/ 5 w 24"/>
                <a:gd name="T77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" h="32">
                  <a:moveTo>
                    <a:pt x="5" y="10"/>
                  </a:move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5" y="32"/>
                  </a:lnTo>
                  <a:lnTo>
                    <a:pt x="11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8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16"/>
                  </a:lnTo>
                  <a:lnTo>
                    <a:pt x="20" y="14"/>
                  </a:lnTo>
                  <a:lnTo>
                    <a:pt x="24" y="13"/>
                  </a:lnTo>
                  <a:lnTo>
                    <a:pt x="24" y="9"/>
                  </a:lnTo>
                  <a:lnTo>
                    <a:pt x="23" y="5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26" name="Freeform 51"/>
            <p:cNvSpPr>
              <a:spLocks/>
            </p:cNvSpPr>
            <p:nvPr/>
          </p:nvSpPr>
          <p:spPr bwMode="auto">
            <a:xfrm>
              <a:off x="5180013" y="3529013"/>
              <a:ext cx="258763" cy="390525"/>
            </a:xfrm>
            <a:custGeom>
              <a:avLst/>
              <a:gdLst>
                <a:gd name="T0" fmla="*/ 161 w 163"/>
                <a:gd name="T1" fmla="*/ 27 h 246"/>
                <a:gd name="T2" fmla="*/ 161 w 163"/>
                <a:gd name="T3" fmla="*/ 25 h 246"/>
                <a:gd name="T4" fmla="*/ 161 w 163"/>
                <a:gd name="T5" fmla="*/ 15 h 246"/>
                <a:gd name="T6" fmla="*/ 161 w 163"/>
                <a:gd name="T7" fmla="*/ 4 h 246"/>
                <a:gd name="T8" fmla="*/ 158 w 163"/>
                <a:gd name="T9" fmla="*/ 0 h 246"/>
                <a:gd name="T10" fmla="*/ 149 w 163"/>
                <a:gd name="T11" fmla="*/ 2 h 246"/>
                <a:gd name="T12" fmla="*/ 141 w 163"/>
                <a:gd name="T13" fmla="*/ 8 h 246"/>
                <a:gd name="T14" fmla="*/ 130 w 163"/>
                <a:gd name="T15" fmla="*/ 12 h 246"/>
                <a:gd name="T16" fmla="*/ 120 w 163"/>
                <a:gd name="T17" fmla="*/ 12 h 246"/>
                <a:gd name="T18" fmla="*/ 110 w 163"/>
                <a:gd name="T19" fmla="*/ 14 h 246"/>
                <a:gd name="T20" fmla="*/ 104 w 163"/>
                <a:gd name="T21" fmla="*/ 14 h 246"/>
                <a:gd name="T22" fmla="*/ 97 w 163"/>
                <a:gd name="T23" fmla="*/ 15 h 246"/>
                <a:gd name="T24" fmla="*/ 86 w 163"/>
                <a:gd name="T25" fmla="*/ 22 h 246"/>
                <a:gd name="T26" fmla="*/ 74 w 163"/>
                <a:gd name="T27" fmla="*/ 19 h 246"/>
                <a:gd name="T28" fmla="*/ 63 w 163"/>
                <a:gd name="T29" fmla="*/ 27 h 246"/>
                <a:gd name="T30" fmla="*/ 53 w 163"/>
                <a:gd name="T31" fmla="*/ 27 h 246"/>
                <a:gd name="T32" fmla="*/ 44 w 163"/>
                <a:gd name="T33" fmla="*/ 22 h 246"/>
                <a:gd name="T34" fmla="*/ 36 w 163"/>
                <a:gd name="T35" fmla="*/ 10 h 246"/>
                <a:gd name="T36" fmla="*/ 32 w 163"/>
                <a:gd name="T37" fmla="*/ 11 h 246"/>
                <a:gd name="T38" fmla="*/ 31 w 163"/>
                <a:gd name="T39" fmla="*/ 15 h 246"/>
                <a:gd name="T40" fmla="*/ 27 w 163"/>
                <a:gd name="T41" fmla="*/ 22 h 246"/>
                <a:gd name="T42" fmla="*/ 27 w 163"/>
                <a:gd name="T43" fmla="*/ 28 h 246"/>
                <a:gd name="T44" fmla="*/ 36 w 163"/>
                <a:gd name="T45" fmla="*/ 40 h 246"/>
                <a:gd name="T46" fmla="*/ 40 w 163"/>
                <a:gd name="T47" fmla="*/ 45 h 246"/>
                <a:gd name="T48" fmla="*/ 49 w 163"/>
                <a:gd name="T49" fmla="*/ 53 h 246"/>
                <a:gd name="T50" fmla="*/ 76 w 163"/>
                <a:gd name="T51" fmla="*/ 63 h 246"/>
                <a:gd name="T52" fmla="*/ 104 w 163"/>
                <a:gd name="T53" fmla="*/ 71 h 246"/>
                <a:gd name="T54" fmla="*/ 65 w 163"/>
                <a:gd name="T55" fmla="*/ 124 h 246"/>
                <a:gd name="T56" fmla="*/ 57 w 163"/>
                <a:gd name="T57" fmla="*/ 128 h 246"/>
                <a:gd name="T58" fmla="*/ 39 w 163"/>
                <a:gd name="T59" fmla="*/ 129 h 246"/>
                <a:gd name="T60" fmla="*/ 29 w 163"/>
                <a:gd name="T61" fmla="*/ 137 h 246"/>
                <a:gd name="T62" fmla="*/ 17 w 163"/>
                <a:gd name="T63" fmla="*/ 141 h 246"/>
                <a:gd name="T64" fmla="*/ 12 w 163"/>
                <a:gd name="T65" fmla="*/ 149 h 246"/>
                <a:gd name="T66" fmla="*/ 3 w 163"/>
                <a:gd name="T67" fmla="*/ 164 h 246"/>
                <a:gd name="T68" fmla="*/ 0 w 163"/>
                <a:gd name="T69" fmla="*/ 173 h 246"/>
                <a:gd name="T70" fmla="*/ 0 w 163"/>
                <a:gd name="T71" fmla="*/ 223 h 246"/>
                <a:gd name="T72" fmla="*/ 4 w 163"/>
                <a:gd name="T73" fmla="*/ 234 h 246"/>
                <a:gd name="T74" fmla="*/ 9 w 163"/>
                <a:gd name="T75" fmla="*/ 243 h 246"/>
                <a:gd name="T76" fmla="*/ 13 w 163"/>
                <a:gd name="T77" fmla="*/ 241 h 246"/>
                <a:gd name="T78" fmla="*/ 17 w 163"/>
                <a:gd name="T79" fmla="*/ 233 h 246"/>
                <a:gd name="T80" fmla="*/ 21 w 163"/>
                <a:gd name="T81" fmla="*/ 229 h 246"/>
                <a:gd name="T82" fmla="*/ 40 w 163"/>
                <a:gd name="T83" fmla="*/ 206 h 246"/>
                <a:gd name="T84" fmla="*/ 60 w 163"/>
                <a:gd name="T85" fmla="*/ 186 h 246"/>
                <a:gd name="T86" fmla="*/ 82 w 163"/>
                <a:gd name="T87" fmla="*/ 170 h 246"/>
                <a:gd name="T88" fmla="*/ 109 w 163"/>
                <a:gd name="T89" fmla="*/ 140 h 246"/>
                <a:gd name="T90" fmla="*/ 118 w 163"/>
                <a:gd name="T91" fmla="*/ 124 h 246"/>
                <a:gd name="T92" fmla="*/ 128 w 163"/>
                <a:gd name="T93" fmla="*/ 106 h 246"/>
                <a:gd name="T94" fmla="*/ 133 w 163"/>
                <a:gd name="T95" fmla="*/ 89 h 246"/>
                <a:gd name="T96" fmla="*/ 140 w 163"/>
                <a:gd name="T97" fmla="*/ 79 h 246"/>
                <a:gd name="T98" fmla="*/ 145 w 163"/>
                <a:gd name="T99" fmla="*/ 69 h 246"/>
                <a:gd name="T100" fmla="*/ 150 w 163"/>
                <a:gd name="T101" fmla="*/ 56 h 246"/>
                <a:gd name="T102" fmla="*/ 157 w 163"/>
                <a:gd name="T103" fmla="*/ 45 h 246"/>
                <a:gd name="T104" fmla="*/ 157 w 163"/>
                <a:gd name="T105" fmla="*/ 31 h 246"/>
                <a:gd name="T106" fmla="*/ 161 w 163"/>
                <a:gd name="T107" fmla="*/ 28 h 246"/>
                <a:gd name="T108" fmla="*/ 162 w 163"/>
                <a:gd name="T109" fmla="*/ 25 h 246"/>
                <a:gd name="T110" fmla="*/ 162 w 163"/>
                <a:gd name="T111" fmla="*/ 25 h 246"/>
                <a:gd name="T112" fmla="*/ 162 w 163"/>
                <a:gd name="T113" fmla="*/ 25 h 246"/>
                <a:gd name="T114" fmla="*/ 162 w 163"/>
                <a:gd name="T115" fmla="*/ 2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3" h="246">
                  <a:moveTo>
                    <a:pt x="162" y="25"/>
                  </a:moveTo>
                  <a:lnTo>
                    <a:pt x="161" y="27"/>
                  </a:lnTo>
                  <a:lnTo>
                    <a:pt x="158" y="27"/>
                  </a:lnTo>
                  <a:lnTo>
                    <a:pt x="161" y="25"/>
                  </a:lnTo>
                  <a:lnTo>
                    <a:pt x="161" y="22"/>
                  </a:lnTo>
                  <a:lnTo>
                    <a:pt x="161" y="15"/>
                  </a:lnTo>
                  <a:lnTo>
                    <a:pt x="161" y="10"/>
                  </a:lnTo>
                  <a:lnTo>
                    <a:pt x="161" y="4"/>
                  </a:lnTo>
                  <a:lnTo>
                    <a:pt x="161" y="2"/>
                  </a:lnTo>
                  <a:lnTo>
                    <a:pt x="158" y="0"/>
                  </a:lnTo>
                  <a:lnTo>
                    <a:pt x="153" y="0"/>
                  </a:lnTo>
                  <a:lnTo>
                    <a:pt x="149" y="2"/>
                  </a:lnTo>
                  <a:lnTo>
                    <a:pt x="145" y="6"/>
                  </a:lnTo>
                  <a:lnTo>
                    <a:pt x="141" y="8"/>
                  </a:lnTo>
                  <a:lnTo>
                    <a:pt x="136" y="8"/>
                  </a:lnTo>
                  <a:lnTo>
                    <a:pt x="130" y="12"/>
                  </a:lnTo>
                  <a:lnTo>
                    <a:pt x="124" y="12"/>
                  </a:lnTo>
                  <a:lnTo>
                    <a:pt x="120" y="12"/>
                  </a:lnTo>
                  <a:lnTo>
                    <a:pt x="118" y="12"/>
                  </a:lnTo>
                  <a:lnTo>
                    <a:pt x="110" y="14"/>
                  </a:lnTo>
                  <a:lnTo>
                    <a:pt x="106" y="14"/>
                  </a:lnTo>
                  <a:lnTo>
                    <a:pt x="104" y="14"/>
                  </a:lnTo>
                  <a:lnTo>
                    <a:pt x="100" y="14"/>
                  </a:lnTo>
                  <a:lnTo>
                    <a:pt x="97" y="15"/>
                  </a:lnTo>
                  <a:lnTo>
                    <a:pt x="92" y="19"/>
                  </a:lnTo>
                  <a:lnTo>
                    <a:pt x="86" y="22"/>
                  </a:lnTo>
                  <a:lnTo>
                    <a:pt x="80" y="22"/>
                  </a:lnTo>
                  <a:lnTo>
                    <a:pt x="74" y="19"/>
                  </a:lnTo>
                  <a:lnTo>
                    <a:pt x="71" y="22"/>
                  </a:lnTo>
                  <a:lnTo>
                    <a:pt x="63" y="27"/>
                  </a:lnTo>
                  <a:lnTo>
                    <a:pt x="57" y="27"/>
                  </a:lnTo>
                  <a:lnTo>
                    <a:pt x="53" y="27"/>
                  </a:lnTo>
                  <a:lnTo>
                    <a:pt x="48" y="25"/>
                  </a:lnTo>
                  <a:lnTo>
                    <a:pt x="44" y="22"/>
                  </a:lnTo>
                  <a:lnTo>
                    <a:pt x="40" y="14"/>
                  </a:lnTo>
                  <a:lnTo>
                    <a:pt x="36" y="10"/>
                  </a:lnTo>
                  <a:lnTo>
                    <a:pt x="35" y="8"/>
                  </a:lnTo>
                  <a:lnTo>
                    <a:pt x="32" y="11"/>
                  </a:lnTo>
                  <a:lnTo>
                    <a:pt x="31" y="14"/>
                  </a:lnTo>
                  <a:lnTo>
                    <a:pt x="31" y="15"/>
                  </a:lnTo>
                  <a:lnTo>
                    <a:pt x="29" y="15"/>
                  </a:lnTo>
                  <a:lnTo>
                    <a:pt x="27" y="22"/>
                  </a:lnTo>
                  <a:lnTo>
                    <a:pt x="27" y="25"/>
                  </a:lnTo>
                  <a:lnTo>
                    <a:pt x="27" y="28"/>
                  </a:lnTo>
                  <a:lnTo>
                    <a:pt x="31" y="32"/>
                  </a:lnTo>
                  <a:lnTo>
                    <a:pt x="36" y="40"/>
                  </a:lnTo>
                  <a:lnTo>
                    <a:pt x="36" y="44"/>
                  </a:lnTo>
                  <a:lnTo>
                    <a:pt x="40" y="45"/>
                  </a:lnTo>
                  <a:lnTo>
                    <a:pt x="44" y="49"/>
                  </a:lnTo>
                  <a:lnTo>
                    <a:pt x="49" y="53"/>
                  </a:lnTo>
                  <a:lnTo>
                    <a:pt x="60" y="57"/>
                  </a:lnTo>
                  <a:lnTo>
                    <a:pt x="76" y="63"/>
                  </a:lnTo>
                  <a:lnTo>
                    <a:pt x="96" y="71"/>
                  </a:lnTo>
                  <a:lnTo>
                    <a:pt x="104" y="71"/>
                  </a:lnTo>
                  <a:lnTo>
                    <a:pt x="110" y="71"/>
                  </a:lnTo>
                  <a:lnTo>
                    <a:pt x="65" y="124"/>
                  </a:lnTo>
                  <a:lnTo>
                    <a:pt x="63" y="128"/>
                  </a:lnTo>
                  <a:lnTo>
                    <a:pt x="57" y="128"/>
                  </a:lnTo>
                  <a:lnTo>
                    <a:pt x="48" y="126"/>
                  </a:lnTo>
                  <a:lnTo>
                    <a:pt x="39" y="129"/>
                  </a:lnTo>
                  <a:lnTo>
                    <a:pt x="32" y="136"/>
                  </a:lnTo>
                  <a:lnTo>
                    <a:pt x="29" y="137"/>
                  </a:lnTo>
                  <a:lnTo>
                    <a:pt x="25" y="140"/>
                  </a:lnTo>
                  <a:lnTo>
                    <a:pt x="17" y="141"/>
                  </a:lnTo>
                  <a:lnTo>
                    <a:pt x="16" y="145"/>
                  </a:lnTo>
                  <a:lnTo>
                    <a:pt x="12" y="149"/>
                  </a:lnTo>
                  <a:lnTo>
                    <a:pt x="5" y="158"/>
                  </a:lnTo>
                  <a:lnTo>
                    <a:pt x="3" y="164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0" y="177"/>
                  </a:lnTo>
                  <a:lnTo>
                    <a:pt x="0" y="223"/>
                  </a:lnTo>
                  <a:lnTo>
                    <a:pt x="0" y="229"/>
                  </a:lnTo>
                  <a:lnTo>
                    <a:pt x="4" y="234"/>
                  </a:lnTo>
                  <a:lnTo>
                    <a:pt x="8" y="241"/>
                  </a:lnTo>
                  <a:lnTo>
                    <a:pt x="9" y="243"/>
                  </a:lnTo>
                  <a:lnTo>
                    <a:pt x="9" y="246"/>
                  </a:lnTo>
                  <a:lnTo>
                    <a:pt x="13" y="241"/>
                  </a:lnTo>
                  <a:lnTo>
                    <a:pt x="13" y="241"/>
                  </a:lnTo>
                  <a:lnTo>
                    <a:pt x="17" y="233"/>
                  </a:lnTo>
                  <a:lnTo>
                    <a:pt x="19" y="233"/>
                  </a:lnTo>
                  <a:lnTo>
                    <a:pt x="21" y="229"/>
                  </a:lnTo>
                  <a:lnTo>
                    <a:pt x="27" y="221"/>
                  </a:lnTo>
                  <a:lnTo>
                    <a:pt x="40" y="206"/>
                  </a:lnTo>
                  <a:lnTo>
                    <a:pt x="53" y="193"/>
                  </a:lnTo>
                  <a:lnTo>
                    <a:pt x="60" y="186"/>
                  </a:lnTo>
                  <a:lnTo>
                    <a:pt x="67" y="181"/>
                  </a:lnTo>
                  <a:lnTo>
                    <a:pt x="82" y="170"/>
                  </a:lnTo>
                  <a:lnTo>
                    <a:pt x="96" y="157"/>
                  </a:lnTo>
                  <a:lnTo>
                    <a:pt x="109" y="140"/>
                  </a:lnTo>
                  <a:lnTo>
                    <a:pt x="113" y="132"/>
                  </a:lnTo>
                  <a:lnTo>
                    <a:pt x="118" y="124"/>
                  </a:lnTo>
                  <a:lnTo>
                    <a:pt x="122" y="116"/>
                  </a:lnTo>
                  <a:lnTo>
                    <a:pt x="128" y="106"/>
                  </a:lnTo>
                  <a:lnTo>
                    <a:pt x="130" y="100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0" y="79"/>
                  </a:lnTo>
                  <a:lnTo>
                    <a:pt x="141" y="72"/>
                  </a:lnTo>
                  <a:lnTo>
                    <a:pt x="145" y="69"/>
                  </a:lnTo>
                  <a:lnTo>
                    <a:pt x="148" y="61"/>
                  </a:lnTo>
                  <a:lnTo>
                    <a:pt x="150" y="56"/>
                  </a:lnTo>
                  <a:lnTo>
                    <a:pt x="153" y="49"/>
                  </a:lnTo>
                  <a:lnTo>
                    <a:pt x="157" y="45"/>
                  </a:lnTo>
                  <a:lnTo>
                    <a:pt x="157" y="39"/>
                  </a:lnTo>
                  <a:lnTo>
                    <a:pt x="157" y="31"/>
                  </a:lnTo>
                  <a:lnTo>
                    <a:pt x="158" y="28"/>
                  </a:lnTo>
                  <a:lnTo>
                    <a:pt x="161" y="28"/>
                  </a:lnTo>
                  <a:lnTo>
                    <a:pt x="163" y="27"/>
                  </a:lnTo>
                  <a:lnTo>
                    <a:pt x="162" y="25"/>
                  </a:lnTo>
                  <a:lnTo>
                    <a:pt x="162" y="25"/>
                  </a:lnTo>
                  <a:lnTo>
                    <a:pt x="162" y="25"/>
                  </a:lnTo>
                  <a:lnTo>
                    <a:pt x="162" y="25"/>
                  </a:lnTo>
                  <a:lnTo>
                    <a:pt x="162" y="25"/>
                  </a:lnTo>
                  <a:lnTo>
                    <a:pt x="162" y="25"/>
                  </a:lnTo>
                  <a:lnTo>
                    <a:pt x="162" y="2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27" name="Freeform 52"/>
            <p:cNvSpPr>
              <a:spLocks/>
            </p:cNvSpPr>
            <p:nvPr/>
          </p:nvSpPr>
          <p:spPr bwMode="auto">
            <a:xfrm>
              <a:off x="4978400" y="3444875"/>
              <a:ext cx="376238" cy="328613"/>
            </a:xfrm>
            <a:custGeom>
              <a:avLst/>
              <a:gdLst>
                <a:gd name="T0" fmla="*/ 49 w 237"/>
                <a:gd name="T1" fmla="*/ 27 h 207"/>
                <a:gd name="T2" fmla="*/ 47 w 237"/>
                <a:gd name="T3" fmla="*/ 39 h 207"/>
                <a:gd name="T4" fmla="*/ 42 w 237"/>
                <a:gd name="T5" fmla="*/ 40 h 207"/>
                <a:gd name="T6" fmla="*/ 34 w 237"/>
                <a:gd name="T7" fmla="*/ 53 h 207"/>
                <a:gd name="T8" fmla="*/ 30 w 237"/>
                <a:gd name="T9" fmla="*/ 61 h 207"/>
                <a:gd name="T10" fmla="*/ 30 w 237"/>
                <a:gd name="T11" fmla="*/ 68 h 207"/>
                <a:gd name="T12" fmla="*/ 25 w 237"/>
                <a:gd name="T13" fmla="*/ 72 h 207"/>
                <a:gd name="T14" fmla="*/ 21 w 237"/>
                <a:gd name="T15" fmla="*/ 78 h 207"/>
                <a:gd name="T16" fmla="*/ 17 w 237"/>
                <a:gd name="T17" fmla="*/ 92 h 207"/>
                <a:gd name="T18" fmla="*/ 17 w 237"/>
                <a:gd name="T19" fmla="*/ 110 h 207"/>
                <a:gd name="T20" fmla="*/ 5 w 237"/>
                <a:gd name="T21" fmla="*/ 116 h 207"/>
                <a:gd name="T22" fmla="*/ 2 w 237"/>
                <a:gd name="T23" fmla="*/ 122 h 207"/>
                <a:gd name="T24" fmla="*/ 0 w 237"/>
                <a:gd name="T25" fmla="*/ 128 h 207"/>
                <a:gd name="T26" fmla="*/ 16 w 237"/>
                <a:gd name="T27" fmla="*/ 136 h 207"/>
                <a:gd name="T28" fmla="*/ 26 w 237"/>
                <a:gd name="T29" fmla="*/ 149 h 207"/>
                <a:gd name="T30" fmla="*/ 32 w 237"/>
                <a:gd name="T31" fmla="*/ 166 h 207"/>
                <a:gd name="T32" fmla="*/ 38 w 237"/>
                <a:gd name="T33" fmla="*/ 171 h 207"/>
                <a:gd name="T34" fmla="*/ 43 w 237"/>
                <a:gd name="T35" fmla="*/ 175 h 207"/>
                <a:gd name="T36" fmla="*/ 45 w 237"/>
                <a:gd name="T37" fmla="*/ 182 h 207"/>
                <a:gd name="T38" fmla="*/ 47 w 237"/>
                <a:gd name="T39" fmla="*/ 186 h 207"/>
                <a:gd name="T40" fmla="*/ 61 w 237"/>
                <a:gd name="T41" fmla="*/ 189 h 207"/>
                <a:gd name="T42" fmla="*/ 70 w 237"/>
                <a:gd name="T43" fmla="*/ 194 h 207"/>
                <a:gd name="T44" fmla="*/ 83 w 237"/>
                <a:gd name="T45" fmla="*/ 203 h 207"/>
                <a:gd name="T46" fmla="*/ 95 w 237"/>
                <a:gd name="T47" fmla="*/ 206 h 207"/>
                <a:gd name="T48" fmla="*/ 105 w 237"/>
                <a:gd name="T49" fmla="*/ 207 h 207"/>
                <a:gd name="T50" fmla="*/ 117 w 237"/>
                <a:gd name="T51" fmla="*/ 195 h 207"/>
                <a:gd name="T52" fmla="*/ 127 w 237"/>
                <a:gd name="T53" fmla="*/ 194 h 207"/>
                <a:gd name="T54" fmla="*/ 136 w 237"/>
                <a:gd name="T55" fmla="*/ 198 h 207"/>
                <a:gd name="T56" fmla="*/ 144 w 237"/>
                <a:gd name="T57" fmla="*/ 194 h 207"/>
                <a:gd name="T58" fmla="*/ 159 w 237"/>
                <a:gd name="T59" fmla="*/ 189 h 207"/>
                <a:gd name="T60" fmla="*/ 184 w 237"/>
                <a:gd name="T61" fmla="*/ 181 h 207"/>
                <a:gd name="T62" fmla="*/ 237 w 237"/>
                <a:gd name="T63" fmla="*/ 124 h 207"/>
                <a:gd name="T64" fmla="*/ 203 w 237"/>
                <a:gd name="T65" fmla="*/ 116 h 207"/>
                <a:gd name="T66" fmla="*/ 171 w 237"/>
                <a:gd name="T67" fmla="*/ 102 h 207"/>
                <a:gd name="T68" fmla="*/ 163 w 237"/>
                <a:gd name="T69" fmla="*/ 93 h 207"/>
                <a:gd name="T70" fmla="*/ 154 w 237"/>
                <a:gd name="T71" fmla="*/ 78 h 207"/>
                <a:gd name="T72" fmla="*/ 154 w 237"/>
                <a:gd name="T73" fmla="*/ 68 h 207"/>
                <a:gd name="T74" fmla="*/ 140 w 237"/>
                <a:gd name="T75" fmla="*/ 71 h 207"/>
                <a:gd name="T76" fmla="*/ 139 w 237"/>
                <a:gd name="T77" fmla="*/ 59 h 207"/>
                <a:gd name="T78" fmla="*/ 144 w 237"/>
                <a:gd name="T79" fmla="*/ 48 h 207"/>
                <a:gd name="T80" fmla="*/ 143 w 237"/>
                <a:gd name="T81" fmla="*/ 39 h 207"/>
                <a:gd name="T82" fmla="*/ 132 w 237"/>
                <a:gd name="T83" fmla="*/ 27 h 207"/>
                <a:gd name="T84" fmla="*/ 123 w 237"/>
                <a:gd name="T85" fmla="*/ 15 h 207"/>
                <a:gd name="T86" fmla="*/ 110 w 237"/>
                <a:gd name="T87" fmla="*/ 8 h 207"/>
                <a:gd name="T88" fmla="*/ 99 w 237"/>
                <a:gd name="T89" fmla="*/ 5 h 207"/>
                <a:gd name="T90" fmla="*/ 93 w 237"/>
                <a:gd name="T91" fmla="*/ 4 h 207"/>
                <a:gd name="T92" fmla="*/ 83 w 237"/>
                <a:gd name="T93" fmla="*/ 8 h 207"/>
                <a:gd name="T94" fmla="*/ 78 w 237"/>
                <a:gd name="T95" fmla="*/ 2 h 207"/>
                <a:gd name="T96" fmla="*/ 69 w 237"/>
                <a:gd name="T97" fmla="*/ 11 h 207"/>
                <a:gd name="T98" fmla="*/ 61 w 237"/>
                <a:gd name="T99" fmla="*/ 9 h 207"/>
                <a:gd name="T100" fmla="*/ 53 w 237"/>
                <a:gd name="T101" fmla="*/ 11 h 207"/>
                <a:gd name="T102" fmla="*/ 51 w 237"/>
                <a:gd name="T103" fmla="*/ 21 h 207"/>
                <a:gd name="T104" fmla="*/ 51 w 237"/>
                <a:gd name="T105" fmla="*/ 21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7" h="207">
                  <a:moveTo>
                    <a:pt x="51" y="21"/>
                  </a:moveTo>
                  <a:lnTo>
                    <a:pt x="49" y="27"/>
                  </a:lnTo>
                  <a:lnTo>
                    <a:pt x="49" y="27"/>
                  </a:lnTo>
                  <a:lnTo>
                    <a:pt x="49" y="32"/>
                  </a:lnTo>
                  <a:lnTo>
                    <a:pt x="49" y="36"/>
                  </a:lnTo>
                  <a:lnTo>
                    <a:pt x="47" y="39"/>
                  </a:lnTo>
                  <a:lnTo>
                    <a:pt x="47" y="40"/>
                  </a:lnTo>
                  <a:lnTo>
                    <a:pt x="43" y="40"/>
                  </a:lnTo>
                  <a:lnTo>
                    <a:pt x="42" y="40"/>
                  </a:lnTo>
                  <a:lnTo>
                    <a:pt x="39" y="41"/>
                  </a:lnTo>
                  <a:lnTo>
                    <a:pt x="35" y="48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2" y="59"/>
                  </a:lnTo>
                  <a:lnTo>
                    <a:pt x="30" y="61"/>
                  </a:lnTo>
                  <a:lnTo>
                    <a:pt x="30" y="65"/>
                  </a:lnTo>
                  <a:lnTo>
                    <a:pt x="30" y="67"/>
                  </a:lnTo>
                  <a:lnTo>
                    <a:pt x="30" y="68"/>
                  </a:lnTo>
                  <a:lnTo>
                    <a:pt x="30" y="71"/>
                  </a:lnTo>
                  <a:lnTo>
                    <a:pt x="26" y="76"/>
                  </a:lnTo>
                  <a:lnTo>
                    <a:pt x="25" y="72"/>
                  </a:lnTo>
                  <a:lnTo>
                    <a:pt x="22" y="72"/>
                  </a:lnTo>
                  <a:lnTo>
                    <a:pt x="22" y="75"/>
                  </a:lnTo>
                  <a:lnTo>
                    <a:pt x="21" y="78"/>
                  </a:lnTo>
                  <a:lnTo>
                    <a:pt x="21" y="81"/>
                  </a:lnTo>
                  <a:lnTo>
                    <a:pt x="18" y="88"/>
                  </a:lnTo>
                  <a:lnTo>
                    <a:pt x="17" y="92"/>
                  </a:lnTo>
                  <a:lnTo>
                    <a:pt x="17" y="97"/>
                  </a:lnTo>
                  <a:lnTo>
                    <a:pt x="17" y="102"/>
                  </a:lnTo>
                  <a:lnTo>
                    <a:pt x="17" y="110"/>
                  </a:lnTo>
                  <a:lnTo>
                    <a:pt x="17" y="114"/>
                  </a:lnTo>
                  <a:lnTo>
                    <a:pt x="13" y="116"/>
                  </a:lnTo>
                  <a:lnTo>
                    <a:pt x="5" y="116"/>
                  </a:lnTo>
                  <a:lnTo>
                    <a:pt x="4" y="116"/>
                  </a:lnTo>
                  <a:lnTo>
                    <a:pt x="2" y="118"/>
                  </a:lnTo>
                  <a:lnTo>
                    <a:pt x="2" y="122"/>
                  </a:lnTo>
                  <a:lnTo>
                    <a:pt x="0" y="124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9" y="129"/>
                  </a:lnTo>
                  <a:lnTo>
                    <a:pt x="13" y="133"/>
                  </a:lnTo>
                  <a:lnTo>
                    <a:pt x="16" y="136"/>
                  </a:lnTo>
                  <a:lnTo>
                    <a:pt x="18" y="138"/>
                  </a:lnTo>
                  <a:lnTo>
                    <a:pt x="21" y="142"/>
                  </a:lnTo>
                  <a:lnTo>
                    <a:pt x="26" y="149"/>
                  </a:lnTo>
                  <a:lnTo>
                    <a:pt x="29" y="153"/>
                  </a:lnTo>
                  <a:lnTo>
                    <a:pt x="30" y="155"/>
                  </a:lnTo>
                  <a:lnTo>
                    <a:pt x="32" y="166"/>
                  </a:lnTo>
                  <a:lnTo>
                    <a:pt x="34" y="169"/>
                  </a:lnTo>
                  <a:lnTo>
                    <a:pt x="35" y="169"/>
                  </a:lnTo>
                  <a:lnTo>
                    <a:pt x="38" y="171"/>
                  </a:lnTo>
                  <a:lnTo>
                    <a:pt x="39" y="171"/>
                  </a:lnTo>
                  <a:lnTo>
                    <a:pt x="43" y="171"/>
                  </a:lnTo>
                  <a:lnTo>
                    <a:pt x="43" y="175"/>
                  </a:lnTo>
                  <a:lnTo>
                    <a:pt x="45" y="177"/>
                  </a:lnTo>
                  <a:lnTo>
                    <a:pt x="43" y="181"/>
                  </a:lnTo>
                  <a:lnTo>
                    <a:pt x="45" y="182"/>
                  </a:lnTo>
                  <a:lnTo>
                    <a:pt x="47" y="185"/>
                  </a:lnTo>
                  <a:lnTo>
                    <a:pt x="45" y="185"/>
                  </a:lnTo>
                  <a:lnTo>
                    <a:pt x="47" y="186"/>
                  </a:lnTo>
                  <a:lnTo>
                    <a:pt x="49" y="189"/>
                  </a:lnTo>
                  <a:lnTo>
                    <a:pt x="57" y="189"/>
                  </a:lnTo>
                  <a:lnTo>
                    <a:pt x="61" y="189"/>
                  </a:lnTo>
                  <a:lnTo>
                    <a:pt x="62" y="190"/>
                  </a:lnTo>
                  <a:lnTo>
                    <a:pt x="65" y="190"/>
                  </a:lnTo>
                  <a:lnTo>
                    <a:pt x="70" y="194"/>
                  </a:lnTo>
                  <a:lnTo>
                    <a:pt x="78" y="199"/>
                  </a:lnTo>
                  <a:lnTo>
                    <a:pt x="79" y="202"/>
                  </a:lnTo>
                  <a:lnTo>
                    <a:pt x="83" y="203"/>
                  </a:lnTo>
                  <a:lnTo>
                    <a:pt x="87" y="203"/>
                  </a:lnTo>
                  <a:lnTo>
                    <a:pt x="91" y="203"/>
                  </a:lnTo>
                  <a:lnTo>
                    <a:pt x="95" y="206"/>
                  </a:lnTo>
                  <a:lnTo>
                    <a:pt x="99" y="206"/>
                  </a:lnTo>
                  <a:lnTo>
                    <a:pt x="102" y="206"/>
                  </a:lnTo>
                  <a:lnTo>
                    <a:pt x="105" y="207"/>
                  </a:lnTo>
                  <a:lnTo>
                    <a:pt x="106" y="203"/>
                  </a:lnTo>
                  <a:lnTo>
                    <a:pt x="110" y="199"/>
                  </a:lnTo>
                  <a:lnTo>
                    <a:pt x="117" y="195"/>
                  </a:lnTo>
                  <a:lnTo>
                    <a:pt x="122" y="193"/>
                  </a:lnTo>
                  <a:lnTo>
                    <a:pt x="126" y="193"/>
                  </a:lnTo>
                  <a:lnTo>
                    <a:pt x="127" y="194"/>
                  </a:lnTo>
                  <a:lnTo>
                    <a:pt x="130" y="198"/>
                  </a:lnTo>
                  <a:lnTo>
                    <a:pt x="132" y="198"/>
                  </a:lnTo>
                  <a:lnTo>
                    <a:pt x="136" y="198"/>
                  </a:lnTo>
                  <a:lnTo>
                    <a:pt x="139" y="198"/>
                  </a:lnTo>
                  <a:lnTo>
                    <a:pt x="143" y="198"/>
                  </a:lnTo>
                  <a:lnTo>
                    <a:pt x="144" y="194"/>
                  </a:lnTo>
                  <a:lnTo>
                    <a:pt x="152" y="193"/>
                  </a:lnTo>
                  <a:lnTo>
                    <a:pt x="156" y="190"/>
                  </a:lnTo>
                  <a:lnTo>
                    <a:pt x="159" y="189"/>
                  </a:lnTo>
                  <a:lnTo>
                    <a:pt x="166" y="182"/>
                  </a:lnTo>
                  <a:lnTo>
                    <a:pt x="175" y="179"/>
                  </a:lnTo>
                  <a:lnTo>
                    <a:pt x="184" y="181"/>
                  </a:lnTo>
                  <a:lnTo>
                    <a:pt x="190" y="181"/>
                  </a:lnTo>
                  <a:lnTo>
                    <a:pt x="192" y="177"/>
                  </a:lnTo>
                  <a:lnTo>
                    <a:pt x="237" y="124"/>
                  </a:lnTo>
                  <a:lnTo>
                    <a:pt x="231" y="124"/>
                  </a:lnTo>
                  <a:lnTo>
                    <a:pt x="223" y="124"/>
                  </a:lnTo>
                  <a:lnTo>
                    <a:pt x="203" y="116"/>
                  </a:lnTo>
                  <a:lnTo>
                    <a:pt x="187" y="110"/>
                  </a:lnTo>
                  <a:lnTo>
                    <a:pt x="176" y="106"/>
                  </a:lnTo>
                  <a:lnTo>
                    <a:pt x="171" y="102"/>
                  </a:lnTo>
                  <a:lnTo>
                    <a:pt x="167" y="98"/>
                  </a:lnTo>
                  <a:lnTo>
                    <a:pt x="163" y="97"/>
                  </a:lnTo>
                  <a:lnTo>
                    <a:pt x="163" y="93"/>
                  </a:lnTo>
                  <a:lnTo>
                    <a:pt x="158" y="85"/>
                  </a:lnTo>
                  <a:lnTo>
                    <a:pt x="154" y="81"/>
                  </a:lnTo>
                  <a:lnTo>
                    <a:pt x="154" y="78"/>
                  </a:lnTo>
                  <a:lnTo>
                    <a:pt x="154" y="75"/>
                  </a:lnTo>
                  <a:lnTo>
                    <a:pt x="156" y="68"/>
                  </a:lnTo>
                  <a:lnTo>
                    <a:pt x="154" y="68"/>
                  </a:lnTo>
                  <a:lnTo>
                    <a:pt x="150" y="68"/>
                  </a:lnTo>
                  <a:lnTo>
                    <a:pt x="144" y="71"/>
                  </a:lnTo>
                  <a:lnTo>
                    <a:pt x="140" y="71"/>
                  </a:lnTo>
                  <a:lnTo>
                    <a:pt x="139" y="68"/>
                  </a:lnTo>
                  <a:lnTo>
                    <a:pt x="139" y="63"/>
                  </a:lnTo>
                  <a:lnTo>
                    <a:pt x="139" y="59"/>
                  </a:lnTo>
                  <a:lnTo>
                    <a:pt x="139" y="55"/>
                  </a:lnTo>
                  <a:lnTo>
                    <a:pt x="144" y="49"/>
                  </a:lnTo>
                  <a:lnTo>
                    <a:pt x="144" y="48"/>
                  </a:lnTo>
                  <a:lnTo>
                    <a:pt x="146" y="44"/>
                  </a:lnTo>
                  <a:lnTo>
                    <a:pt x="146" y="41"/>
                  </a:lnTo>
                  <a:lnTo>
                    <a:pt x="143" y="39"/>
                  </a:lnTo>
                  <a:lnTo>
                    <a:pt x="139" y="35"/>
                  </a:lnTo>
                  <a:lnTo>
                    <a:pt x="136" y="31"/>
                  </a:lnTo>
                  <a:lnTo>
                    <a:pt x="132" y="27"/>
                  </a:lnTo>
                  <a:lnTo>
                    <a:pt x="130" y="24"/>
                  </a:lnTo>
                  <a:lnTo>
                    <a:pt x="126" y="17"/>
                  </a:lnTo>
                  <a:lnTo>
                    <a:pt x="123" y="15"/>
                  </a:lnTo>
                  <a:lnTo>
                    <a:pt x="119" y="11"/>
                  </a:lnTo>
                  <a:lnTo>
                    <a:pt x="114" y="9"/>
                  </a:lnTo>
                  <a:lnTo>
                    <a:pt x="110" y="8"/>
                  </a:lnTo>
                  <a:lnTo>
                    <a:pt x="106" y="8"/>
                  </a:lnTo>
                  <a:lnTo>
                    <a:pt x="101" y="5"/>
                  </a:lnTo>
                  <a:lnTo>
                    <a:pt x="99" y="5"/>
                  </a:lnTo>
                  <a:lnTo>
                    <a:pt x="95" y="8"/>
                  </a:lnTo>
                  <a:lnTo>
                    <a:pt x="95" y="5"/>
                  </a:lnTo>
                  <a:lnTo>
                    <a:pt x="93" y="4"/>
                  </a:lnTo>
                  <a:lnTo>
                    <a:pt x="91" y="5"/>
                  </a:lnTo>
                  <a:lnTo>
                    <a:pt x="87" y="8"/>
                  </a:lnTo>
                  <a:lnTo>
                    <a:pt x="83" y="8"/>
                  </a:lnTo>
                  <a:lnTo>
                    <a:pt x="82" y="4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4" y="0"/>
                  </a:lnTo>
                  <a:lnTo>
                    <a:pt x="70" y="13"/>
                  </a:lnTo>
                  <a:lnTo>
                    <a:pt x="69" y="11"/>
                  </a:lnTo>
                  <a:lnTo>
                    <a:pt x="65" y="8"/>
                  </a:lnTo>
                  <a:lnTo>
                    <a:pt x="62" y="9"/>
                  </a:lnTo>
                  <a:lnTo>
                    <a:pt x="61" y="9"/>
                  </a:lnTo>
                  <a:lnTo>
                    <a:pt x="55" y="9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53" y="13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1" y="2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28" name="Freeform 53"/>
            <p:cNvSpPr>
              <a:spLocks/>
            </p:cNvSpPr>
            <p:nvPr/>
          </p:nvSpPr>
          <p:spPr bwMode="auto">
            <a:xfrm>
              <a:off x="4808538" y="4694238"/>
              <a:ext cx="60325" cy="61913"/>
            </a:xfrm>
            <a:custGeom>
              <a:avLst/>
              <a:gdLst>
                <a:gd name="T0" fmla="*/ 32 w 38"/>
                <a:gd name="T1" fmla="*/ 7 h 39"/>
                <a:gd name="T2" fmla="*/ 27 w 38"/>
                <a:gd name="T3" fmla="*/ 0 h 39"/>
                <a:gd name="T4" fmla="*/ 24 w 38"/>
                <a:gd name="T5" fmla="*/ 0 h 39"/>
                <a:gd name="T6" fmla="*/ 23 w 38"/>
                <a:gd name="T7" fmla="*/ 0 h 39"/>
                <a:gd name="T8" fmla="*/ 22 w 38"/>
                <a:gd name="T9" fmla="*/ 3 h 39"/>
                <a:gd name="T10" fmla="*/ 18 w 38"/>
                <a:gd name="T11" fmla="*/ 4 h 39"/>
                <a:gd name="T12" fmla="*/ 14 w 38"/>
                <a:gd name="T13" fmla="*/ 7 h 39"/>
                <a:gd name="T14" fmla="*/ 11 w 38"/>
                <a:gd name="T15" fmla="*/ 8 h 39"/>
                <a:gd name="T16" fmla="*/ 8 w 38"/>
                <a:gd name="T17" fmla="*/ 16 h 39"/>
                <a:gd name="T18" fmla="*/ 4 w 38"/>
                <a:gd name="T19" fmla="*/ 18 h 39"/>
                <a:gd name="T20" fmla="*/ 0 w 38"/>
                <a:gd name="T21" fmla="*/ 20 h 39"/>
                <a:gd name="T22" fmla="*/ 2 w 38"/>
                <a:gd name="T23" fmla="*/ 24 h 39"/>
                <a:gd name="T24" fmla="*/ 4 w 38"/>
                <a:gd name="T25" fmla="*/ 27 h 39"/>
                <a:gd name="T26" fmla="*/ 6 w 38"/>
                <a:gd name="T27" fmla="*/ 29 h 39"/>
                <a:gd name="T28" fmla="*/ 6 w 38"/>
                <a:gd name="T29" fmla="*/ 31 h 39"/>
                <a:gd name="T30" fmla="*/ 11 w 38"/>
                <a:gd name="T31" fmla="*/ 37 h 39"/>
                <a:gd name="T32" fmla="*/ 14 w 38"/>
                <a:gd name="T33" fmla="*/ 39 h 39"/>
                <a:gd name="T34" fmla="*/ 15 w 38"/>
                <a:gd name="T35" fmla="*/ 37 h 39"/>
                <a:gd name="T36" fmla="*/ 19 w 38"/>
                <a:gd name="T37" fmla="*/ 31 h 39"/>
                <a:gd name="T38" fmla="*/ 23 w 38"/>
                <a:gd name="T39" fmla="*/ 29 h 39"/>
                <a:gd name="T40" fmla="*/ 27 w 38"/>
                <a:gd name="T41" fmla="*/ 27 h 39"/>
                <a:gd name="T42" fmla="*/ 31 w 38"/>
                <a:gd name="T43" fmla="*/ 27 h 39"/>
                <a:gd name="T44" fmla="*/ 32 w 38"/>
                <a:gd name="T45" fmla="*/ 24 h 39"/>
                <a:gd name="T46" fmla="*/ 36 w 38"/>
                <a:gd name="T47" fmla="*/ 18 h 39"/>
                <a:gd name="T48" fmla="*/ 38 w 38"/>
                <a:gd name="T49" fmla="*/ 16 h 39"/>
                <a:gd name="T50" fmla="*/ 38 w 38"/>
                <a:gd name="T51" fmla="*/ 14 h 39"/>
                <a:gd name="T52" fmla="*/ 36 w 38"/>
                <a:gd name="T53" fmla="*/ 10 h 39"/>
                <a:gd name="T54" fmla="*/ 32 w 38"/>
                <a:gd name="T55" fmla="*/ 7 h 39"/>
                <a:gd name="T56" fmla="*/ 32 w 38"/>
                <a:gd name="T57" fmla="*/ 7 h 39"/>
                <a:gd name="T58" fmla="*/ 32 w 38"/>
                <a:gd name="T59" fmla="*/ 7 h 39"/>
                <a:gd name="T60" fmla="*/ 32 w 38"/>
                <a:gd name="T61" fmla="*/ 7 h 39"/>
                <a:gd name="T62" fmla="*/ 32 w 38"/>
                <a:gd name="T63" fmla="*/ 7 h 39"/>
                <a:gd name="T64" fmla="*/ 32 w 38"/>
                <a:gd name="T65" fmla="*/ 7 h 39"/>
                <a:gd name="T66" fmla="*/ 32 w 38"/>
                <a:gd name="T67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" h="39">
                  <a:moveTo>
                    <a:pt x="32" y="7"/>
                  </a:moveTo>
                  <a:lnTo>
                    <a:pt x="27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3"/>
                  </a:lnTo>
                  <a:lnTo>
                    <a:pt x="18" y="4"/>
                  </a:lnTo>
                  <a:lnTo>
                    <a:pt x="14" y="7"/>
                  </a:lnTo>
                  <a:lnTo>
                    <a:pt x="11" y="8"/>
                  </a:lnTo>
                  <a:lnTo>
                    <a:pt x="8" y="16"/>
                  </a:lnTo>
                  <a:lnTo>
                    <a:pt x="4" y="18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11" y="37"/>
                  </a:lnTo>
                  <a:lnTo>
                    <a:pt x="14" y="39"/>
                  </a:lnTo>
                  <a:lnTo>
                    <a:pt x="15" y="37"/>
                  </a:lnTo>
                  <a:lnTo>
                    <a:pt x="19" y="31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31" y="27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0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29" name="Freeform 54"/>
            <p:cNvSpPr>
              <a:spLocks/>
            </p:cNvSpPr>
            <p:nvPr/>
          </p:nvSpPr>
          <p:spPr bwMode="auto">
            <a:xfrm>
              <a:off x="4905375" y="4616450"/>
              <a:ext cx="36513" cy="39688"/>
            </a:xfrm>
            <a:custGeom>
              <a:avLst/>
              <a:gdLst>
                <a:gd name="T0" fmla="*/ 10 w 23"/>
                <a:gd name="T1" fmla="*/ 0 h 25"/>
                <a:gd name="T2" fmla="*/ 7 w 23"/>
                <a:gd name="T3" fmla="*/ 1 h 25"/>
                <a:gd name="T4" fmla="*/ 6 w 23"/>
                <a:gd name="T5" fmla="*/ 5 h 25"/>
                <a:gd name="T6" fmla="*/ 0 w 23"/>
                <a:gd name="T7" fmla="*/ 16 h 25"/>
                <a:gd name="T8" fmla="*/ 6 w 23"/>
                <a:gd name="T9" fmla="*/ 21 h 25"/>
                <a:gd name="T10" fmla="*/ 11 w 23"/>
                <a:gd name="T11" fmla="*/ 25 h 25"/>
                <a:gd name="T12" fmla="*/ 15 w 23"/>
                <a:gd name="T13" fmla="*/ 25 h 25"/>
                <a:gd name="T14" fmla="*/ 18 w 23"/>
                <a:gd name="T15" fmla="*/ 25 h 25"/>
                <a:gd name="T16" fmla="*/ 18 w 23"/>
                <a:gd name="T17" fmla="*/ 23 h 25"/>
                <a:gd name="T18" fmla="*/ 19 w 23"/>
                <a:gd name="T19" fmla="*/ 17 h 25"/>
                <a:gd name="T20" fmla="*/ 23 w 23"/>
                <a:gd name="T21" fmla="*/ 17 h 25"/>
                <a:gd name="T22" fmla="*/ 20 w 23"/>
                <a:gd name="T23" fmla="*/ 13 h 25"/>
                <a:gd name="T24" fmla="*/ 20 w 23"/>
                <a:gd name="T25" fmla="*/ 9 h 25"/>
                <a:gd name="T26" fmla="*/ 20 w 23"/>
                <a:gd name="T27" fmla="*/ 5 h 25"/>
                <a:gd name="T28" fmla="*/ 19 w 23"/>
                <a:gd name="T29" fmla="*/ 4 h 25"/>
                <a:gd name="T30" fmla="*/ 15 w 23"/>
                <a:gd name="T31" fmla="*/ 0 h 25"/>
                <a:gd name="T32" fmla="*/ 10 w 23"/>
                <a:gd name="T33" fmla="*/ 0 h 25"/>
                <a:gd name="T34" fmla="*/ 10 w 23"/>
                <a:gd name="T35" fmla="*/ 0 h 25"/>
                <a:gd name="T36" fmla="*/ 10 w 23"/>
                <a:gd name="T37" fmla="*/ 0 h 25"/>
                <a:gd name="T38" fmla="*/ 10 w 23"/>
                <a:gd name="T39" fmla="*/ 0 h 25"/>
                <a:gd name="T40" fmla="*/ 10 w 23"/>
                <a:gd name="T41" fmla="*/ 0 h 25"/>
                <a:gd name="T42" fmla="*/ 10 w 23"/>
                <a:gd name="T43" fmla="*/ 0 h 25"/>
                <a:gd name="T44" fmla="*/ 10 w 23"/>
                <a:gd name="T4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25">
                  <a:moveTo>
                    <a:pt x="10" y="0"/>
                  </a:moveTo>
                  <a:lnTo>
                    <a:pt x="7" y="1"/>
                  </a:lnTo>
                  <a:lnTo>
                    <a:pt x="6" y="5"/>
                  </a:lnTo>
                  <a:lnTo>
                    <a:pt x="0" y="16"/>
                  </a:lnTo>
                  <a:lnTo>
                    <a:pt x="6" y="21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9" y="17"/>
                  </a:lnTo>
                  <a:lnTo>
                    <a:pt x="23" y="17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5"/>
                  </a:lnTo>
                  <a:lnTo>
                    <a:pt x="19" y="4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0" name="Freeform 55"/>
            <p:cNvSpPr>
              <a:spLocks/>
            </p:cNvSpPr>
            <p:nvPr/>
          </p:nvSpPr>
          <p:spPr bwMode="auto">
            <a:xfrm>
              <a:off x="5003800" y="3738563"/>
              <a:ext cx="201613" cy="266700"/>
            </a:xfrm>
            <a:custGeom>
              <a:avLst/>
              <a:gdLst>
                <a:gd name="T0" fmla="*/ 119 w 127"/>
                <a:gd name="T1" fmla="*/ 109 h 168"/>
                <a:gd name="T2" fmla="*/ 111 w 127"/>
                <a:gd name="T3" fmla="*/ 97 h 168"/>
                <a:gd name="T4" fmla="*/ 111 w 127"/>
                <a:gd name="T5" fmla="*/ 45 h 168"/>
                <a:gd name="T6" fmla="*/ 111 w 127"/>
                <a:gd name="T7" fmla="*/ 38 h 168"/>
                <a:gd name="T8" fmla="*/ 116 w 127"/>
                <a:gd name="T9" fmla="*/ 26 h 168"/>
                <a:gd name="T10" fmla="*/ 127 w 127"/>
                <a:gd name="T11" fmla="*/ 13 h 168"/>
                <a:gd name="T12" fmla="*/ 120 w 127"/>
                <a:gd name="T13" fmla="*/ 13 h 168"/>
                <a:gd name="T14" fmla="*/ 114 w 127"/>
                <a:gd name="T15" fmla="*/ 13 h 168"/>
                <a:gd name="T16" fmla="*/ 110 w 127"/>
                <a:gd name="T17" fmla="*/ 8 h 168"/>
                <a:gd name="T18" fmla="*/ 101 w 127"/>
                <a:gd name="T19" fmla="*/ 10 h 168"/>
                <a:gd name="T20" fmla="*/ 90 w 127"/>
                <a:gd name="T21" fmla="*/ 18 h 168"/>
                <a:gd name="T22" fmla="*/ 86 w 127"/>
                <a:gd name="T23" fmla="*/ 21 h 168"/>
                <a:gd name="T24" fmla="*/ 79 w 127"/>
                <a:gd name="T25" fmla="*/ 21 h 168"/>
                <a:gd name="T26" fmla="*/ 71 w 127"/>
                <a:gd name="T27" fmla="*/ 18 h 168"/>
                <a:gd name="T28" fmla="*/ 63 w 127"/>
                <a:gd name="T29" fmla="*/ 17 h 168"/>
                <a:gd name="T30" fmla="*/ 54 w 127"/>
                <a:gd name="T31" fmla="*/ 9 h 168"/>
                <a:gd name="T32" fmla="*/ 46 w 127"/>
                <a:gd name="T33" fmla="*/ 5 h 168"/>
                <a:gd name="T34" fmla="*/ 41 w 127"/>
                <a:gd name="T35" fmla="*/ 4 h 168"/>
                <a:gd name="T36" fmla="*/ 31 w 127"/>
                <a:gd name="T37" fmla="*/ 1 h 168"/>
                <a:gd name="T38" fmla="*/ 19 w 127"/>
                <a:gd name="T39" fmla="*/ 0 h 168"/>
                <a:gd name="T40" fmla="*/ 5 w 127"/>
                <a:gd name="T41" fmla="*/ 4 h 168"/>
                <a:gd name="T42" fmla="*/ 0 w 127"/>
                <a:gd name="T43" fmla="*/ 8 h 168"/>
                <a:gd name="T44" fmla="*/ 1 w 127"/>
                <a:gd name="T45" fmla="*/ 13 h 168"/>
                <a:gd name="T46" fmla="*/ 5 w 127"/>
                <a:gd name="T47" fmla="*/ 17 h 168"/>
                <a:gd name="T48" fmla="*/ 6 w 127"/>
                <a:gd name="T49" fmla="*/ 21 h 168"/>
                <a:gd name="T50" fmla="*/ 9 w 127"/>
                <a:gd name="T51" fmla="*/ 26 h 168"/>
                <a:gd name="T52" fmla="*/ 14 w 127"/>
                <a:gd name="T53" fmla="*/ 38 h 168"/>
                <a:gd name="T54" fmla="*/ 18 w 127"/>
                <a:gd name="T55" fmla="*/ 49 h 168"/>
                <a:gd name="T56" fmla="*/ 14 w 127"/>
                <a:gd name="T57" fmla="*/ 57 h 168"/>
                <a:gd name="T58" fmla="*/ 13 w 127"/>
                <a:gd name="T59" fmla="*/ 62 h 168"/>
                <a:gd name="T60" fmla="*/ 6 w 127"/>
                <a:gd name="T61" fmla="*/ 66 h 168"/>
                <a:gd name="T62" fmla="*/ 2 w 127"/>
                <a:gd name="T63" fmla="*/ 74 h 168"/>
                <a:gd name="T64" fmla="*/ 1 w 127"/>
                <a:gd name="T65" fmla="*/ 87 h 168"/>
                <a:gd name="T66" fmla="*/ 9 w 127"/>
                <a:gd name="T67" fmla="*/ 87 h 168"/>
                <a:gd name="T68" fmla="*/ 14 w 127"/>
                <a:gd name="T69" fmla="*/ 89 h 168"/>
                <a:gd name="T70" fmla="*/ 6 w 127"/>
                <a:gd name="T71" fmla="*/ 93 h 168"/>
                <a:gd name="T72" fmla="*/ 1 w 127"/>
                <a:gd name="T73" fmla="*/ 97 h 168"/>
                <a:gd name="T74" fmla="*/ 1 w 127"/>
                <a:gd name="T75" fmla="*/ 102 h 168"/>
                <a:gd name="T76" fmla="*/ 58 w 127"/>
                <a:gd name="T77" fmla="*/ 140 h 168"/>
                <a:gd name="T78" fmla="*/ 58 w 127"/>
                <a:gd name="T79" fmla="*/ 144 h 168"/>
                <a:gd name="T80" fmla="*/ 59 w 127"/>
                <a:gd name="T81" fmla="*/ 148 h 168"/>
                <a:gd name="T82" fmla="*/ 77 w 127"/>
                <a:gd name="T83" fmla="*/ 163 h 168"/>
                <a:gd name="T84" fmla="*/ 83 w 127"/>
                <a:gd name="T85" fmla="*/ 168 h 168"/>
                <a:gd name="T86" fmla="*/ 86 w 127"/>
                <a:gd name="T87" fmla="*/ 168 h 168"/>
                <a:gd name="T88" fmla="*/ 89 w 127"/>
                <a:gd name="T89" fmla="*/ 163 h 168"/>
                <a:gd name="T90" fmla="*/ 90 w 127"/>
                <a:gd name="T91" fmla="*/ 158 h 168"/>
                <a:gd name="T92" fmla="*/ 93 w 127"/>
                <a:gd name="T93" fmla="*/ 152 h 168"/>
                <a:gd name="T94" fmla="*/ 98 w 127"/>
                <a:gd name="T95" fmla="*/ 142 h 168"/>
                <a:gd name="T96" fmla="*/ 101 w 127"/>
                <a:gd name="T97" fmla="*/ 132 h 168"/>
                <a:gd name="T98" fmla="*/ 103 w 127"/>
                <a:gd name="T99" fmla="*/ 131 h 168"/>
                <a:gd name="T100" fmla="*/ 107 w 127"/>
                <a:gd name="T101" fmla="*/ 127 h 168"/>
                <a:gd name="T102" fmla="*/ 111 w 127"/>
                <a:gd name="T103" fmla="*/ 127 h 168"/>
                <a:gd name="T104" fmla="*/ 110 w 127"/>
                <a:gd name="T105" fmla="*/ 119 h 168"/>
                <a:gd name="T106" fmla="*/ 111 w 127"/>
                <a:gd name="T107" fmla="*/ 119 h 168"/>
                <a:gd name="T108" fmla="*/ 116 w 127"/>
                <a:gd name="T109" fmla="*/ 119 h 168"/>
                <a:gd name="T110" fmla="*/ 124 w 127"/>
                <a:gd name="T111" fmla="*/ 109 h 168"/>
                <a:gd name="T112" fmla="*/ 120 w 127"/>
                <a:gd name="T113" fmla="*/ 111 h 168"/>
                <a:gd name="T114" fmla="*/ 120 w 127"/>
                <a:gd name="T115" fmla="*/ 111 h 168"/>
                <a:gd name="T116" fmla="*/ 120 w 127"/>
                <a:gd name="T117" fmla="*/ 111 h 168"/>
                <a:gd name="T118" fmla="*/ 120 w 127"/>
                <a:gd name="T119" fmla="*/ 11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" h="168">
                  <a:moveTo>
                    <a:pt x="120" y="111"/>
                  </a:moveTo>
                  <a:lnTo>
                    <a:pt x="119" y="109"/>
                  </a:lnTo>
                  <a:lnTo>
                    <a:pt x="115" y="102"/>
                  </a:lnTo>
                  <a:lnTo>
                    <a:pt x="111" y="97"/>
                  </a:lnTo>
                  <a:lnTo>
                    <a:pt x="111" y="91"/>
                  </a:lnTo>
                  <a:lnTo>
                    <a:pt x="111" y="45"/>
                  </a:lnTo>
                  <a:lnTo>
                    <a:pt x="111" y="41"/>
                  </a:lnTo>
                  <a:lnTo>
                    <a:pt x="111" y="38"/>
                  </a:lnTo>
                  <a:lnTo>
                    <a:pt x="114" y="32"/>
                  </a:lnTo>
                  <a:lnTo>
                    <a:pt x="116" y="26"/>
                  </a:lnTo>
                  <a:lnTo>
                    <a:pt x="123" y="17"/>
                  </a:lnTo>
                  <a:lnTo>
                    <a:pt x="127" y="13"/>
                  </a:lnTo>
                  <a:lnTo>
                    <a:pt x="123" y="13"/>
                  </a:lnTo>
                  <a:lnTo>
                    <a:pt x="120" y="13"/>
                  </a:lnTo>
                  <a:lnTo>
                    <a:pt x="116" y="13"/>
                  </a:lnTo>
                  <a:lnTo>
                    <a:pt x="114" y="13"/>
                  </a:lnTo>
                  <a:lnTo>
                    <a:pt x="111" y="9"/>
                  </a:lnTo>
                  <a:lnTo>
                    <a:pt x="110" y="8"/>
                  </a:lnTo>
                  <a:lnTo>
                    <a:pt x="106" y="8"/>
                  </a:lnTo>
                  <a:lnTo>
                    <a:pt x="101" y="10"/>
                  </a:lnTo>
                  <a:lnTo>
                    <a:pt x="94" y="14"/>
                  </a:lnTo>
                  <a:lnTo>
                    <a:pt x="90" y="18"/>
                  </a:lnTo>
                  <a:lnTo>
                    <a:pt x="89" y="22"/>
                  </a:lnTo>
                  <a:lnTo>
                    <a:pt x="86" y="21"/>
                  </a:lnTo>
                  <a:lnTo>
                    <a:pt x="83" y="21"/>
                  </a:lnTo>
                  <a:lnTo>
                    <a:pt x="79" y="21"/>
                  </a:lnTo>
                  <a:lnTo>
                    <a:pt x="75" y="18"/>
                  </a:lnTo>
                  <a:lnTo>
                    <a:pt x="71" y="18"/>
                  </a:lnTo>
                  <a:lnTo>
                    <a:pt x="67" y="18"/>
                  </a:lnTo>
                  <a:lnTo>
                    <a:pt x="63" y="17"/>
                  </a:lnTo>
                  <a:lnTo>
                    <a:pt x="62" y="14"/>
                  </a:lnTo>
                  <a:lnTo>
                    <a:pt x="54" y="9"/>
                  </a:lnTo>
                  <a:lnTo>
                    <a:pt x="49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1" y="4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1" y="5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9" y="26"/>
                  </a:lnTo>
                  <a:lnTo>
                    <a:pt x="13" y="34"/>
                  </a:lnTo>
                  <a:lnTo>
                    <a:pt x="14" y="38"/>
                  </a:lnTo>
                  <a:lnTo>
                    <a:pt x="16" y="45"/>
                  </a:lnTo>
                  <a:lnTo>
                    <a:pt x="18" y="49"/>
                  </a:lnTo>
                  <a:lnTo>
                    <a:pt x="16" y="54"/>
                  </a:lnTo>
                  <a:lnTo>
                    <a:pt x="14" y="57"/>
                  </a:lnTo>
                  <a:lnTo>
                    <a:pt x="13" y="61"/>
                  </a:lnTo>
                  <a:lnTo>
                    <a:pt x="13" y="62"/>
                  </a:lnTo>
                  <a:lnTo>
                    <a:pt x="10" y="65"/>
                  </a:lnTo>
                  <a:lnTo>
                    <a:pt x="6" y="66"/>
                  </a:lnTo>
                  <a:lnTo>
                    <a:pt x="6" y="70"/>
                  </a:lnTo>
                  <a:lnTo>
                    <a:pt x="2" y="74"/>
                  </a:lnTo>
                  <a:lnTo>
                    <a:pt x="0" y="82"/>
                  </a:lnTo>
                  <a:lnTo>
                    <a:pt x="1" y="87"/>
                  </a:lnTo>
                  <a:lnTo>
                    <a:pt x="5" y="89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4" y="89"/>
                  </a:lnTo>
                  <a:lnTo>
                    <a:pt x="6" y="91"/>
                  </a:lnTo>
                  <a:lnTo>
                    <a:pt x="6" y="93"/>
                  </a:lnTo>
                  <a:lnTo>
                    <a:pt x="2" y="93"/>
                  </a:lnTo>
                  <a:lnTo>
                    <a:pt x="1" y="97"/>
                  </a:lnTo>
                  <a:lnTo>
                    <a:pt x="1" y="101"/>
                  </a:lnTo>
                  <a:lnTo>
                    <a:pt x="1" y="102"/>
                  </a:lnTo>
                  <a:lnTo>
                    <a:pt x="54" y="136"/>
                  </a:lnTo>
                  <a:lnTo>
                    <a:pt x="58" y="140"/>
                  </a:lnTo>
                  <a:lnTo>
                    <a:pt x="59" y="142"/>
                  </a:lnTo>
                  <a:lnTo>
                    <a:pt x="58" y="144"/>
                  </a:lnTo>
                  <a:lnTo>
                    <a:pt x="58" y="148"/>
                  </a:lnTo>
                  <a:lnTo>
                    <a:pt x="59" y="148"/>
                  </a:lnTo>
                  <a:lnTo>
                    <a:pt x="67" y="158"/>
                  </a:lnTo>
                  <a:lnTo>
                    <a:pt x="77" y="163"/>
                  </a:lnTo>
                  <a:lnTo>
                    <a:pt x="81" y="167"/>
                  </a:lnTo>
                  <a:lnTo>
                    <a:pt x="83" y="168"/>
                  </a:lnTo>
                  <a:lnTo>
                    <a:pt x="85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89" y="163"/>
                  </a:lnTo>
                  <a:lnTo>
                    <a:pt x="90" y="159"/>
                  </a:lnTo>
                  <a:lnTo>
                    <a:pt x="90" y="158"/>
                  </a:lnTo>
                  <a:lnTo>
                    <a:pt x="93" y="155"/>
                  </a:lnTo>
                  <a:lnTo>
                    <a:pt x="93" y="152"/>
                  </a:lnTo>
                  <a:lnTo>
                    <a:pt x="97" y="144"/>
                  </a:lnTo>
                  <a:lnTo>
                    <a:pt x="98" y="142"/>
                  </a:lnTo>
                  <a:lnTo>
                    <a:pt x="101" y="139"/>
                  </a:lnTo>
                  <a:lnTo>
                    <a:pt x="101" y="132"/>
                  </a:lnTo>
                  <a:lnTo>
                    <a:pt x="102" y="131"/>
                  </a:lnTo>
                  <a:lnTo>
                    <a:pt x="103" y="131"/>
                  </a:lnTo>
                  <a:lnTo>
                    <a:pt x="107" y="128"/>
                  </a:lnTo>
                  <a:lnTo>
                    <a:pt x="107" y="127"/>
                  </a:lnTo>
                  <a:lnTo>
                    <a:pt x="110" y="126"/>
                  </a:lnTo>
                  <a:lnTo>
                    <a:pt x="111" y="127"/>
                  </a:lnTo>
                  <a:lnTo>
                    <a:pt x="111" y="123"/>
                  </a:lnTo>
                  <a:lnTo>
                    <a:pt x="110" y="119"/>
                  </a:lnTo>
                  <a:lnTo>
                    <a:pt x="111" y="122"/>
                  </a:lnTo>
                  <a:lnTo>
                    <a:pt x="111" y="119"/>
                  </a:lnTo>
                  <a:lnTo>
                    <a:pt x="114" y="122"/>
                  </a:lnTo>
                  <a:lnTo>
                    <a:pt x="116" y="119"/>
                  </a:lnTo>
                  <a:lnTo>
                    <a:pt x="120" y="115"/>
                  </a:lnTo>
                  <a:lnTo>
                    <a:pt x="124" y="109"/>
                  </a:lnTo>
                  <a:lnTo>
                    <a:pt x="120" y="114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20" y="11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1" name="Freeform 56"/>
            <p:cNvSpPr>
              <a:spLocks/>
            </p:cNvSpPr>
            <p:nvPr/>
          </p:nvSpPr>
          <p:spPr bwMode="auto">
            <a:xfrm>
              <a:off x="4965700" y="4143375"/>
              <a:ext cx="79375" cy="222250"/>
            </a:xfrm>
            <a:custGeom>
              <a:avLst/>
              <a:gdLst>
                <a:gd name="T0" fmla="*/ 12 w 50"/>
                <a:gd name="T1" fmla="*/ 5 h 140"/>
                <a:gd name="T2" fmla="*/ 12 w 50"/>
                <a:gd name="T3" fmla="*/ 7 h 140"/>
                <a:gd name="T4" fmla="*/ 12 w 50"/>
                <a:gd name="T5" fmla="*/ 11 h 140"/>
                <a:gd name="T6" fmla="*/ 16 w 50"/>
                <a:gd name="T7" fmla="*/ 17 h 140"/>
                <a:gd name="T8" fmla="*/ 16 w 50"/>
                <a:gd name="T9" fmla="*/ 22 h 140"/>
                <a:gd name="T10" fmla="*/ 12 w 50"/>
                <a:gd name="T11" fmla="*/ 26 h 140"/>
                <a:gd name="T12" fmla="*/ 10 w 50"/>
                <a:gd name="T13" fmla="*/ 27 h 140"/>
                <a:gd name="T14" fmla="*/ 12 w 50"/>
                <a:gd name="T15" fmla="*/ 30 h 140"/>
                <a:gd name="T16" fmla="*/ 10 w 50"/>
                <a:gd name="T17" fmla="*/ 38 h 140"/>
                <a:gd name="T18" fmla="*/ 12 w 50"/>
                <a:gd name="T19" fmla="*/ 51 h 140"/>
                <a:gd name="T20" fmla="*/ 8 w 50"/>
                <a:gd name="T21" fmla="*/ 57 h 140"/>
                <a:gd name="T22" fmla="*/ 4 w 50"/>
                <a:gd name="T23" fmla="*/ 61 h 140"/>
                <a:gd name="T24" fmla="*/ 4 w 50"/>
                <a:gd name="T25" fmla="*/ 70 h 140"/>
                <a:gd name="T26" fmla="*/ 2 w 50"/>
                <a:gd name="T27" fmla="*/ 74 h 140"/>
                <a:gd name="T28" fmla="*/ 0 w 50"/>
                <a:gd name="T29" fmla="*/ 79 h 140"/>
                <a:gd name="T30" fmla="*/ 2 w 50"/>
                <a:gd name="T31" fmla="*/ 82 h 140"/>
                <a:gd name="T32" fmla="*/ 5 w 50"/>
                <a:gd name="T33" fmla="*/ 83 h 140"/>
                <a:gd name="T34" fmla="*/ 5 w 50"/>
                <a:gd name="T35" fmla="*/ 83 h 140"/>
                <a:gd name="T36" fmla="*/ 6 w 50"/>
                <a:gd name="T37" fmla="*/ 83 h 140"/>
                <a:gd name="T38" fmla="*/ 17 w 50"/>
                <a:gd name="T39" fmla="*/ 92 h 140"/>
                <a:gd name="T40" fmla="*/ 25 w 50"/>
                <a:gd name="T41" fmla="*/ 91 h 140"/>
                <a:gd name="T42" fmla="*/ 29 w 50"/>
                <a:gd name="T43" fmla="*/ 96 h 140"/>
                <a:gd name="T44" fmla="*/ 29 w 50"/>
                <a:gd name="T45" fmla="*/ 102 h 140"/>
                <a:gd name="T46" fmla="*/ 26 w 50"/>
                <a:gd name="T47" fmla="*/ 108 h 140"/>
                <a:gd name="T48" fmla="*/ 25 w 50"/>
                <a:gd name="T49" fmla="*/ 114 h 140"/>
                <a:gd name="T50" fmla="*/ 25 w 50"/>
                <a:gd name="T51" fmla="*/ 118 h 140"/>
                <a:gd name="T52" fmla="*/ 25 w 50"/>
                <a:gd name="T53" fmla="*/ 122 h 140"/>
                <a:gd name="T54" fmla="*/ 34 w 50"/>
                <a:gd name="T55" fmla="*/ 132 h 140"/>
                <a:gd name="T56" fmla="*/ 37 w 50"/>
                <a:gd name="T57" fmla="*/ 139 h 140"/>
                <a:gd name="T58" fmla="*/ 40 w 50"/>
                <a:gd name="T59" fmla="*/ 140 h 140"/>
                <a:gd name="T60" fmla="*/ 40 w 50"/>
                <a:gd name="T61" fmla="*/ 135 h 140"/>
                <a:gd name="T62" fmla="*/ 38 w 50"/>
                <a:gd name="T63" fmla="*/ 128 h 140"/>
                <a:gd name="T64" fmla="*/ 42 w 50"/>
                <a:gd name="T65" fmla="*/ 123 h 140"/>
                <a:gd name="T66" fmla="*/ 46 w 50"/>
                <a:gd name="T67" fmla="*/ 122 h 140"/>
                <a:gd name="T68" fmla="*/ 50 w 50"/>
                <a:gd name="T69" fmla="*/ 118 h 140"/>
                <a:gd name="T70" fmla="*/ 50 w 50"/>
                <a:gd name="T71" fmla="*/ 112 h 140"/>
                <a:gd name="T72" fmla="*/ 50 w 50"/>
                <a:gd name="T73" fmla="*/ 106 h 140"/>
                <a:gd name="T74" fmla="*/ 50 w 50"/>
                <a:gd name="T75" fmla="*/ 100 h 140"/>
                <a:gd name="T76" fmla="*/ 50 w 50"/>
                <a:gd name="T77" fmla="*/ 95 h 140"/>
                <a:gd name="T78" fmla="*/ 47 w 50"/>
                <a:gd name="T79" fmla="*/ 91 h 140"/>
                <a:gd name="T80" fmla="*/ 43 w 50"/>
                <a:gd name="T81" fmla="*/ 84 h 140"/>
                <a:gd name="T82" fmla="*/ 38 w 50"/>
                <a:gd name="T83" fmla="*/ 75 h 140"/>
                <a:gd name="T84" fmla="*/ 34 w 50"/>
                <a:gd name="T85" fmla="*/ 78 h 140"/>
                <a:gd name="T86" fmla="*/ 38 w 50"/>
                <a:gd name="T87" fmla="*/ 82 h 140"/>
                <a:gd name="T88" fmla="*/ 40 w 50"/>
                <a:gd name="T89" fmla="*/ 91 h 140"/>
                <a:gd name="T90" fmla="*/ 34 w 50"/>
                <a:gd name="T91" fmla="*/ 87 h 140"/>
                <a:gd name="T92" fmla="*/ 30 w 50"/>
                <a:gd name="T93" fmla="*/ 84 h 140"/>
                <a:gd name="T94" fmla="*/ 30 w 50"/>
                <a:gd name="T95" fmla="*/ 75 h 140"/>
                <a:gd name="T96" fmla="*/ 26 w 50"/>
                <a:gd name="T97" fmla="*/ 71 h 140"/>
                <a:gd name="T98" fmla="*/ 26 w 50"/>
                <a:gd name="T99" fmla="*/ 62 h 140"/>
                <a:gd name="T100" fmla="*/ 21 w 50"/>
                <a:gd name="T101" fmla="*/ 49 h 140"/>
                <a:gd name="T102" fmla="*/ 25 w 50"/>
                <a:gd name="T103" fmla="*/ 42 h 140"/>
                <a:gd name="T104" fmla="*/ 25 w 50"/>
                <a:gd name="T105" fmla="*/ 22 h 140"/>
                <a:gd name="T106" fmla="*/ 26 w 50"/>
                <a:gd name="T107" fmla="*/ 17 h 140"/>
                <a:gd name="T108" fmla="*/ 21 w 50"/>
                <a:gd name="T109" fmla="*/ 9 h 140"/>
                <a:gd name="T110" fmla="*/ 21 w 50"/>
                <a:gd name="T111" fmla="*/ 5 h 140"/>
                <a:gd name="T112" fmla="*/ 16 w 50"/>
                <a:gd name="T113" fmla="*/ 4 h 140"/>
                <a:gd name="T114" fmla="*/ 12 w 50"/>
                <a:gd name="T115" fmla="*/ 1 h 140"/>
                <a:gd name="T116" fmla="*/ 6 w 50"/>
                <a:gd name="T117" fmla="*/ 1 h 140"/>
                <a:gd name="T118" fmla="*/ 6 w 50"/>
                <a:gd name="T119" fmla="*/ 4 h 140"/>
                <a:gd name="T120" fmla="*/ 6 w 50"/>
                <a:gd name="T121" fmla="*/ 4 h 140"/>
                <a:gd name="T122" fmla="*/ 6 w 50"/>
                <a:gd name="T123" fmla="*/ 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" h="140">
                  <a:moveTo>
                    <a:pt x="6" y="4"/>
                  </a:moveTo>
                  <a:lnTo>
                    <a:pt x="12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3" y="13"/>
                  </a:lnTo>
                  <a:lnTo>
                    <a:pt x="16" y="17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3" y="25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0" y="38"/>
                  </a:lnTo>
                  <a:lnTo>
                    <a:pt x="10" y="47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8" y="57"/>
                  </a:lnTo>
                  <a:lnTo>
                    <a:pt x="6" y="58"/>
                  </a:lnTo>
                  <a:lnTo>
                    <a:pt x="4" y="61"/>
                  </a:lnTo>
                  <a:lnTo>
                    <a:pt x="6" y="66"/>
                  </a:lnTo>
                  <a:lnTo>
                    <a:pt x="4" y="70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2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6" y="83"/>
                  </a:lnTo>
                  <a:lnTo>
                    <a:pt x="5" y="83"/>
                  </a:lnTo>
                  <a:lnTo>
                    <a:pt x="6" y="84"/>
                  </a:lnTo>
                  <a:lnTo>
                    <a:pt x="6" y="83"/>
                  </a:lnTo>
                  <a:lnTo>
                    <a:pt x="16" y="92"/>
                  </a:lnTo>
                  <a:lnTo>
                    <a:pt x="17" y="92"/>
                  </a:lnTo>
                  <a:lnTo>
                    <a:pt x="21" y="92"/>
                  </a:lnTo>
                  <a:lnTo>
                    <a:pt x="25" y="91"/>
                  </a:lnTo>
                  <a:lnTo>
                    <a:pt x="26" y="91"/>
                  </a:lnTo>
                  <a:lnTo>
                    <a:pt x="29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29" y="106"/>
                  </a:lnTo>
                  <a:lnTo>
                    <a:pt x="26" y="108"/>
                  </a:lnTo>
                  <a:lnTo>
                    <a:pt x="26" y="112"/>
                  </a:lnTo>
                  <a:lnTo>
                    <a:pt x="25" y="114"/>
                  </a:lnTo>
                  <a:lnTo>
                    <a:pt x="25" y="115"/>
                  </a:lnTo>
                  <a:lnTo>
                    <a:pt x="25" y="118"/>
                  </a:lnTo>
                  <a:lnTo>
                    <a:pt x="25" y="119"/>
                  </a:lnTo>
                  <a:lnTo>
                    <a:pt x="25" y="122"/>
                  </a:lnTo>
                  <a:lnTo>
                    <a:pt x="29" y="127"/>
                  </a:lnTo>
                  <a:lnTo>
                    <a:pt x="34" y="132"/>
                  </a:lnTo>
                  <a:lnTo>
                    <a:pt x="37" y="136"/>
                  </a:lnTo>
                  <a:lnTo>
                    <a:pt x="37" y="139"/>
                  </a:lnTo>
                  <a:lnTo>
                    <a:pt x="37" y="140"/>
                  </a:lnTo>
                  <a:lnTo>
                    <a:pt x="40" y="140"/>
                  </a:lnTo>
                  <a:lnTo>
                    <a:pt x="40" y="139"/>
                  </a:lnTo>
                  <a:lnTo>
                    <a:pt x="40" y="135"/>
                  </a:lnTo>
                  <a:lnTo>
                    <a:pt x="40" y="132"/>
                  </a:lnTo>
                  <a:lnTo>
                    <a:pt x="38" y="128"/>
                  </a:lnTo>
                  <a:lnTo>
                    <a:pt x="40" y="126"/>
                  </a:lnTo>
                  <a:lnTo>
                    <a:pt x="42" y="123"/>
                  </a:lnTo>
                  <a:lnTo>
                    <a:pt x="45" y="122"/>
                  </a:lnTo>
                  <a:lnTo>
                    <a:pt x="46" y="122"/>
                  </a:lnTo>
                  <a:lnTo>
                    <a:pt x="47" y="119"/>
                  </a:lnTo>
                  <a:lnTo>
                    <a:pt x="50" y="118"/>
                  </a:lnTo>
                  <a:lnTo>
                    <a:pt x="50" y="115"/>
                  </a:lnTo>
                  <a:lnTo>
                    <a:pt x="50" y="112"/>
                  </a:lnTo>
                  <a:lnTo>
                    <a:pt x="50" y="108"/>
                  </a:lnTo>
                  <a:lnTo>
                    <a:pt x="50" y="106"/>
                  </a:lnTo>
                  <a:lnTo>
                    <a:pt x="50" y="102"/>
                  </a:lnTo>
                  <a:lnTo>
                    <a:pt x="50" y="100"/>
                  </a:lnTo>
                  <a:lnTo>
                    <a:pt x="50" y="96"/>
                  </a:lnTo>
                  <a:lnTo>
                    <a:pt x="50" y="95"/>
                  </a:lnTo>
                  <a:lnTo>
                    <a:pt x="49" y="92"/>
                  </a:lnTo>
                  <a:lnTo>
                    <a:pt x="47" y="91"/>
                  </a:lnTo>
                  <a:lnTo>
                    <a:pt x="46" y="88"/>
                  </a:lnTo>
                  <a:lnTo>
                    <a:pt x="43" y="84"/>
                  </a:lnTo>
                  <a:lnTo>
                    <a:pt x="40" y="79"/>
                  </a:lnTo>
                  <a:lnTo>
                    <a:pt x="38" y="75"/>
                  </a:lnTo>
                  <a:lnTo>
                    <a:pt x="34" y="74"/>
                  </a:lnTo>
                  <a:lnTo>
                    <a:pt x="34" y="78"/>
                  </a:lnTo>
                  <a:lnTo>
                    <a:pt x="37" y="78"/>
                  </a:lnTo>
                  <a:lnTo>
                    <a:pt x="38" y="82"/>
                  </a:lnTo>
                  <a:lnTo>
                    <a:pt x="40" y="84"/>
                  </a:lnTo>
                  <a:lnTo>
                    <a:pt x="40" y="91"/>
                  </a:lnTo>
                  <a:lnTo>
                    <a:pt x="34" y="83"/>
                  </a:lnTo>
                  <a:lnTo>
                    <a:pt x="34" y="87"/>
                  </a:lnTo>
                  <a:lnTo>
                    <a:pt x="33" y="87"/>
                  </a:lnTo>
                  <a:lnTo>
                    <a:pt x="30" y="84"/>
                  </a:lnTo>
                  <a:lnTo>
                    <a:pt x="30" y="79"/>
                  </a:lnTo>
                  <a:lnTo>
                    <a:pt x="30" y="75"/>
                  </a:lnTo>
                  <a:lnTo>
                    <a:pt x="29" y="74"/>
                  </a:lnTo>
                  <a:lnTo>
                    <a:pt x="26" y="71"/>
                  </a:lnTo>
                  <a:lnTo>
                    <a:pt x="26" y="66"/>
                  </a:lnTo>
                  <a:lnTo>
                    <a:pt x="26" y="62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4" y="45"/>
                  </a:lnTo>
                  <a:lnTo>
                    <a:pt x="25" y="42"/>
                  </a:lnTo>
                  <a:lnTo>
                    <a:pt x="26" y="38"/>
                  </a:lnTo>
                  <a:lnTo>
                    <a:pt x="25" y="22"/>
                  </a:lnTo>
                  <a:lnTo>
                    <a:pt x="26" y="18"/>
                  </a:lnTo>
                  <a:lnTo>
                    <a:pt x="26" y="17"/>
                  </a:lnTo>
                  <a:lnTo>
                    <a:pt x="25" y="14"/>
                  </a:lnTo>
                  <a:lnTo>
                    <a:pt x="21" y="9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2" name="Freeform 57"/>
            <p:cNvSpPr>
              <a:spLocks/>
            </p:cNvSpPr>
            <p:nvPr/>
          </p:nvSpPr>
          <p:spPr bwMode="auto">
            <a:xfrm>
              <a:off x="4902200" y="4176713"/>
              <a:ext cx="269875" cy="469900"/>
            </a:xfrm>
            <a:custGeom>
              <a:avLst/>
              <a:gdLst>
                <a:gd name="T0" fmla="*/ 166 w 170"/>
                <a:gd name="T1" fmla="*/ 66 h 296"/>
                <a:gd name="T2" fmla="*/ 166 w 170"/>
                <a:gd name="T3" fmla="*/ 49 h 296"/>
                <a:gd name="T4" fmla="*/ 166 w 170"/>
                <a:gd name="T5" fmla="*/ 34 h 296"/>
                <a:gd name="T6" fmla="*/ 166 w 170"/>
                <a:gd name="T7" fmla="*/ 18 h 296"/>
                <a:gd name="T8" fmla="*/ 167 w 170"/>
                <a:gd name="T9" fmla="*/ 5 h 296"/>
                <a:gd name="T10" fmla="*/ 162 w 170"/>
                <a:gd name="T11" fmla="*/ 0 h 296"/>
                <a:gd name="T12" fmla="*/ 137 w 170"/>
                <a:gd name="T13" fmla="*/ 13 h 296"/>
                <a:gd name="T14" fmla="*/ 118 w 170"/>
                <a:gd name="T15" fmla="*/ 21 h 296"/>
                <a:gd name="T16" fmla="*/ 105 w 170"/>
                <a:gd name="T17" fmla="*/ 21 h 296"/>
                <a:gd name="T18" fmla="*/ 82 w 170"/>
                <a:gd name="T19" fmla="*/ 18 h 296"/>
                <a:gd name="T20" fmla="*/ 73 w 170"/>
                <a:gd name="T21" fmla="*/ 30 h 296"/>
                <a:gd name="T22" fmla="*/ 78 w 170"/>
                <a:gd name="T23" fmla="*/ 54 h 296"/>
                <a:gd name="T24" fmla="*/ 89 w 170"/>
                <a:gd name="T25" fmla="*/ 71 h 296"/>
                <a:gd name="T26" fmla="*/ 90 w 170"/>
                <a:gd name="T27" fmla="*/ 85 h 296"/>
                <a:gd name="T28" fmla="*/ 87 w 170"/>
                <a:gd name="T29" fmla="*/ 98 h 296"/>
                <a:gd name="T30" fmla="*/ 78 w 170"/>
                <a:gd name="T31" fmla="*/ 107 h 296"/>
                <a:gd name="T32" fmla="*/ 77 w 170"/>
                <a:gd name="T33" fmla="*/ 119 h 296"/>
                <a:gd name="T34" fmla="*/ 65 w 170"/>
                <a:gd name="T35" fmla="*/ 101 h 296"/>
                <a:gd name="T36" fmla="*/ 66 w 170"/>
                <a:gd name="T37" fmla="*/ 91 h 296"/>
                <a:gd name="T38" fmla="*/ 69 w 170"/>
                <a:gd name="T39" fmla="*/ 75 h 296"/>
                <a:gd name="T40" fmla="*/ 56 w 170"/>
                <a:gd name="T41" fmla="*/ 71 h 296"/>
                <a:gd name="T42" fmla="*/ 45 w 170"/>
                <a:gd name="T43" fmla="*/ 62 h 296"/>
                <a:gd name="T44" fmla="*/ 2 w 170"/>
                <a:gd name="T45" fmla="*/ 91 h 296"/>
                <a:gd name="T46" fmla="*/ 9 w 170"/>
                <a:gd name="T47" fmla="*/ 98 h 296"/>
                <a:gd name="T48" fmla="*/ 34 w 170"/>
                <a:gd name="T49" fmla="*/ 107 h 296"/>
                <a:gd name="T50" fmla="*/ 42 w 170"/>
                <a:gd name="T51" fmla="*/ 115 h 296"/>
                <a:gd name="T52" fmla="*/ 42 w 170"/>
                <a:gd name="T53" fmla="*/ 135 h 296"/>
                <a:gd name="T54" fmla="*/ 42 w 170"/>
                <a:gd name="T55" fmla="*/ 144 h 296"/>
                <a:gd name="T56" fmla="*/ 38 w 170"/>
                <a:gd name="T57" fmla="*/ 151 h 296"/>
                <a:gd name="T58" fmla="*/ 40 w 170"/>
                <a:gd name="T59" fmla="*/ 164 h 296"/>
                <a:gd name="T60" fmla="*/ 38 w 170"/>
                <a:gd name="T61" fmla="*/ 178 h 296"/>
                <a:gd name="T62" fmla="*/ 33 w 170"/>
                <a:gd name="T63" fmla="*/ 192 h 296"/>
                <a:gd name="T64" fmla="*/ 25 w 170"/>
                <a:gd name="T65" fmla="*/ 202 h 296"/>
                <a:gd name="T66" fmla="*/ 13 w 170"/>
                <a:gd name="T67" fmla="*/ 216 h 296"/>
                <a:gd name="T68" fmla="*/ 20 w 170"/>
                <a:gd name="T69" fmla="*/ 239 h 296"/>
                <a:gd name="T70" fmla="*/ 22 w 170"/>
                <a:gd name="T71" fmla="*/ 269 h 296"/>
                <a:gd name="T72" fmla="*/ 22 w 170"/>
                <a:gd name="T73" fmla="*/ 282 h 296"/>
                <a:gd name="T74" fmla="*/ 34 w 170"/>
                <a:gd name="T75" fmla="*/ 296 h 296"/>
                <a:gd name="T76" fmla="*/ 33 w 170"/>
                <a:gd name="T77" fmla="*/ 282 h 296"/>
                <a:gd name="T78" fmla="*/ 40 w 170"/>
                <a:gd name="T79" fmla="*/ 268 h 296"/>
                <a:gd name="T80" fmla="*/ 78 w 170"/>
                <a:gd name="T81" fmla="*/ 247 h 296"/>
                <a:gd name="T82" fmla="*/ 77 w 170"/>
                <a:gd name="T83" fmla="*/ 233 h 296"/>
                <a:gd name="T84" fmla="*/ 78 w 170"/>
                <a:gd name="T85" fmla="*/ 212 h 296"/>
                <a:gd name="T86" fmla="*/ 74 w 170"/>
                <a:gd name="T87" fmla="*/ 199 h 296"/>
                <a:gd name="T88" fmla="*/ 69 w 170"/>
                <a:gd name="T89" fmla="*/ 180 h 296"/>
                <a:gd name="T90" fmla="*/ 69 w 170"/>
                <a:gd name="T91" fmla="*/ 167 h 296"/>
                <a:gd name="T92" fmla="*/ 77 w 170"/>
                <a:gd name="T93" fmla="*/ 164 h 296"/>
                <a:gd name="T94" fmla="*/ 93 w 170"/>
                <a:gd name="T95" fmla="*/ 148 h 296"/>
                <a:gd name="T96" fmla="*/ 105 w 170"/>
                <a:gd name="T97" fmla="*/ 136 h 296"/>
                <a:gd name="T98" fmla="*/ 114 w 170"/>
                <a:gd name="T99" fmla="*/ 127 h 296"/>
                <a:gd name="T100" fmla="*/ 135 w 170"/>
                <a:gd name="T101" fmla="*/ 118 h 296"/>
                <a:gd name="T102" fmla="*/ 157 w 170"/>
                <a:gd name="T103" fmla="*/ 98 h 296"/>
                <a:gd name="T104" fmla="*/ 165 w 170"/>
                <a:gd name="T105" fmla="*/ 83 h 296"/>
                <a:gd name="T106" fmla="*/ 167 w 170"/>
                <a:gd name="T107" fmla="*/ 70 h 296"/>
                <a:gd name="T108" fmla="*/ 167 w 170"/>
                <a:gd name="T109" fmla="*/ 7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0" h="296">
                  <a:moveTo>
                    <a:pt x="167" y="70"/>
                  </a:moveTo>
                  <a:lnTo>
                    <a:pt x="166" y="71"/>
                  </a:lnTo>
                  <a:lnTo>
                    <a:pt x="167" y="67"/>
                  </a:lnTo>
                  <a:lnTo>
                    <a:pt x="167" y="66"/>
                  </a:lnTo>
                  <a:lnTo>
                    <a:pt x="166" y="66"/>
                  </a:lnTo>
                  <a:lnTo>
                    <a:pt x="166" y="58"/>
                  </a:lnTo>
                  <a:lnTo>
                    <a:pt x="166" y="54"/>
                  </a:lnTo>
                  <a:lnTo>
                    <a:pt x="166" y="53"/>
                  </a:lnTo>
                  <a:lnTo>
                    <a:pt x="165" y="50"/>
                  </a:lnTo>
                  <a:lnTo>
                    <a:pt x="166" y="49"/>
                  </a:lnTo>
                  <a:lnTo>
                    <a:pt x="166" y="45"/>
                  </a:lnTo>
                  <a:lnTo>
                    <a:pt x="165" y="44"/>
                  </a:lnTo>
                  <a:lnTo>
                    <a:pt x="166" y="40"/>
                  </a:lnTo>
                  <a:lnTo>
                    <a:pt x="166" y="37"/>
                  </a:lnTo>
                  <a:lnTo>
                    <a:pt x="166" y="34"/>
                  </a:lnTo>
                  <a:lnTo>
                    <a:pt x="166" y="32"/>
                  </a:lnTo>
                  <a:lnTo>
                    <a:pt x="166" y="30"/>
                  </a:lnTo>
                  <a:lnTo>
                    <a:pt x="166" y="28"/>
                  </a:lnTo>
                  <a:lnTo>
                    <a:pt x="166" y="22"/>
                  </a:lnTo>
                  <a:lnTo>
                    <a:pt x="166" y="18"/>
                  </a:lnTo>
                  <a:lnTo>
                    <a:pt x="165" y="14"/>
                  </a:lnTo>
                  <a:lnTo>
                    <a:pt x="165" y="13"/>
                  </a:lnTo>
                  <a:lnTo>
                    <a:pt x="166" y="10"/>
                  </a:lnTo>
                  <a:lnTo>
                    <a:pt x="166" y="6"/>
                  </a:lnTo>
                  <a:lnTo>
                    <a:pt x="167" y="5"/>
                  </a:lnTo>
                  <a:lnTo>
                    <a:pt x="166" y="4"/>
                  </a:lnTo>
                  <a:lnTo>
                    <a:pt x="167" y="1"/>
                  </a:lnTo>
                  <a:lnTo>
                    <a:pt x="166" y="0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53" y="6"/>
                  </a:lnTo>
                  <a:lnTo>
                    <a:pt x="149" y="9"/>
                  </a:lnTo>
                  <a:lnTo>
                    <a:pt x="145" y="10"/>
                  </a:lnTo>
                  <a:lnTo>
                    <a:pt x="141" y="10"/>
                  </a:lnTo>
                  <a:lnTo>
                    <a:pt x="137" y="13"/>
                  </a:lnTo>
                  <a:lnTo>
                    <a:pt x="134" y="14"/>
                  </a:lnTo>
                  <a:lnTo>
                    <a:pt x="130" y="13"/>
                  </a:lnTo>
                  <a:lnTo>
                    <a:pt x="126" y="13"/>
                  </a:lnTo>
                  <a:lnTo>
                    <a:pt x="123" y="14"/>
                  </a:lnTo>
                  <a:lnTo>
                    <a:pt x="118" y="21"/>
                  </a:lnTo>
                  <a:lnTo>
                    <a:pt x="114" y="21"/>
                  </a:lnTo>
                  <a:lnTo>
                    <a:pt x="110" y="18"/>
                  </a:lnTo>
                  <a:lnTo>
                    <a:pt x="109" y="18"/>
                  </a:lnTo>
                  <a:lnTo>
                    <a:pt x="107" y="18"/>
                  </a:lnTo>
                  <a:lnTo>
                    <a:pt x="105" y="21"/>
                  </a:lnTo>
                  <a:lnTo>
                    <a:pt x="97" y="21"/>
                  </a:lnTo>
                  <a:lnTo>
                    <a:pt x="93" y="17"/>
                  </a:lnTo>
                  <a:lnTo>
                    <a:pt x="90" y="17"/>
                  </a:lnTo>
                  <a:lnTo>
                    <a:pt x="86" y="18"/>
                  </a:lnTo>
                  <a:lnTo>
                    <a:pt x="82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7" y="24"/>
                  </a:lnTo>
                  <a:lnTo>
                    <a:pt x="77" y="26"/>
                  </a:lnTo>
                  <a:lnTo>
                    <a:pt x="73" y="30"/>
                  </a:lnTo>
                  <a:lnTo>
                    <a:pt x="74" y="37"/>
                  </a:lnTo>
                  <a:lnTo>
                    <a:pt x="74" y="41"/>
                  </a:lnTo>
                  <a:lnTo>
                    <a:pt x="74" y="45"/>
                  </a:lnTo>
                  <a:lnTo>
                    <a:pt x="74" y="53"/>
                  </a:lnTo>
                  <a:lnTo>
                    <a:pt x="78" y="54"/>
                  </a:lnTo>
                  <a:lnTo>
                    <a:pt x="80" y="58"/>
                  </a:lnTo>
                  <a:lnTo>
                    <a:pt x="83" y="63"/>
                  </a:lnTo>
                  <a:lnTo>
                    <a:pt x="86" y="67"/>
                  </a:lnTo>
                  <a:lnTo>
                    <a:pt x="87" y="70"/>
                  </a:lnTo>
                  <a:lnTo>
                    <a:pt x="89" y="71"/>
                  </a:lnTo>
                  <a:lnTo>
                    <a:pt x="90" y="74"/>
                  </a:lnTo>
                  <a:lnTo>
                    <a:pt x="90" y="75"/>
                  </a:lnTo>
                  <a:lnTo>
                    <a:pt x="90" y="79"/>
                  </a:lnTo>
                  <a:lnTo>
                    <a:pt x="90" y="81"/>
                  </a:lnTo>
                  <a:lnTo>
                    <a:pt x="90" y="85"/>
                  </a:lnTo>
                  <a:lnTo>
                    <a:pt x="90" y="87"/>
                  </a:lnTo>
                  <a:lnTo>
                    <a:pt x="90" y="91"/>
                  </a:lnTo>
                  <a:lnTo>
                    <a:pt x="90" y="94"/>
                  </a:lnTo>
                  <a:lnTo>
                    <a:pt x="90" y="97"/>
                  </a:lnTo>
                  <a:lnTo>
                    <a:pt x="87" y="98"/>
                  </a:lnTo>
                  <a:lnTo>
                    <a:pt x="86" y="101"/>
                  </a:lnTo>
                  <a:lnTo>
                    <a:pt x="85" y="101"/>
                  </a:lnTo>
                  <a:lnTo>
                    <a:pt x="82" y="102"/>
                  </a:lnTo>
                  <a:lnTo>
                    <a:pt x="80" y="105"/>
                  </a:lnTo>
                  <a:lnTo>
                    <a:pt x="78" y="107"/>
                  </a:lnTo>
                  <a:lnTo>
                    <a:pt x="80" y="111"/>
                  </a:lnTo>
                  <a:lnTo>
                    <a:pt x="80" y="114"/>
                  </a:lnTo>
                  <a:lnTo>
                    <a:pt x="80" y="118"/>
                  </a:lnTo>
                  <a:lnTo>
                    <a:pt x="80" y="119"/>
                  </a:lnTo>
                  <a:lnTo>
                    <a:pt x="77" y="119"/>
                  </a:lnTo>
                  <a:lnTo>
                    <a:pt x="77" y="118"/>
                  </a:lnTo>
                  <a:lnTo>
                    <a:pt x="77" y="115"/>
                  </a:lnTo>
                  <a:lnTo>
                    <a:pt x="74" y="111"/>
                  </a:lnTo>
                  <a:lnTo>
                    <a:pt x="69" y="106"/>
                  </a:lnTo>
                  <a:lnTo>
                    <a:pt x="65" y="101"/>
                  </a:lnTo>
                  <a:lnTo>
                    <a:pt x="65" y="98"/>
                  </a:lnTo>
                  <a:lnTo>
                    <a:pt x="65" y="97"/>
                  </a:lnTo>
                  <a:lnTo>
                    <a:pt x="65" y="94"/>
                  </a:lnTo>
                  <a:lnTo>
                    <a:pt x="65" y="93"/>
                  </a:lnTo>
                  <a:lnTo>
                    <a:pt x="66" y="91"/>
                  </a:lnTo>
                  <a:lnTo>
                    <a:pt x="66" y="87"/>
                  </a:lnTo>
                  <a:lnTo>
                    <a:pt x="69" y="85"/>
                  </a:lnTo>
                  <a:lnTo>
                    <a:pt x="69" y="81"/>
                  </a:lnTo>
                  <a:lnTo>
                    <a:pt x="69" y="78"/>
                  </a:lnTo>
                  <a:lnTo>
                    <a:pt x="69" y="75"/>
                  </a:lnTo>
                  <a:lnTo>
                    <a:pt x="66" y="70"/>
                  </a:lnTo>
                  <a:lnTo>
                    <a:pt x="65" y="70"/>
                  </a:lnTo>
                  <a:lnTo>
                    <a:pt x="61" y="71"/>
                  </a:lnTo>
                  <a:lnTo>
                    <a:pt x="57" y="71"/>
                  </a:lnTo>
                  <a:lnTo>
                    <a:pt x="56" y="71"/>
                  </a:lnTo>
                  <a:lnTo>
                    <a:pt x="46" y="62"/>
                  </a:lnTo>
                  <a:lnTo>
                    <a:pt x="46" y="63"/>
                  </a:lnTo>
                  <a:lnTo>
                    <a:pt x="46" y="63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22" y="71"/>
                  </a:lnTo>
                  <a:lnTo>
                    <a:pt x="0" y="79"/>
                  </a:lnTo>
                  <a:lnTo>
                    <a:pt x="2" y="85"/>
                  </a:lnTo>
                  <a:lnTo>
                    <a:pt x="2" y="89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4" y="97"/>
                  </a:lnTo>
                  <a:lnTo>
                    <a:pt x="6" y="98"/>
                  </a:lnTo>
                  <a:lnTo>
                    <a:pt x="9" y="98"/>
                  </a:lnTo>
                  <a:lnTo>
                    <a:pt x="13" y="98"/>
                  </a:lnTo>
                  <a:lnTo>
                    <a:pt x="21" y="102"/>
                  </a:lnTo>
                  <a:lnTo>
                    <a:pt x="22" y="102"/>
                  </a:lnTo>
                  <a:lnTo>
                    <a:pt x="29" y="106"/>
                  </a:lnTo>
                  <a:lnTo>
                    <a:pt x="34" y="107"/>
                  </a:lnTo>
                  <a:lnTo>
                    <a:pt x="38" y="110"/>
                  </a:lnTo>
                  <a:lnTo>
                    <a:pt x="40" y="111"/>
                  </a:lnTo>
                  <a:lnTo>
                    <a:pt x="44" y="111"/>
                  </a:lnTo>
                  <a:lnTo>
                    <a:pt x="42" y="114"/>
                  </a:lnTo>
                  <a:lnTo>
                    <a:pt x="42" y="115"/>
                  </a:lnTo>
                  <a:lnTo>
                    <a:pt x="42" y="118"/>
                  </a:lnTo>
                  <a:lnTo>
                    <a:pt x="42" y="119"/>
                  </a:lnTo>
                  <a:lnTo>
                    <a:pt x="44" y="127"/>
                  </a:lnTo>
                  <a:lnTo>
                    <a:pt x="44" y="129"/>
                  </a:lnTo>
                  <a:lnTo>
                    <a:pt x="42" y="135"/>
                  </a:lnTo>
                  <a:lnTo>
                    <a:pt x="42" y="136"/>
                  </a:lnTo>
                  <a:lnTo>
                    <a:pt x="42" y="138"/>
                  </a:lnTo>
                  <a:lnTo>
                    <a:pt x="44" y="140"/>
                  </a:lnTo>
                  <a:lnTo>
                    <a:pt x="42" y="142"/>
                  </a:lnTo>
                  <a:lnTo>
                    <a:pt x="42" y="144"/>
                  </a:lnTo>
                  <a:lnTo>
                    <a:pt x="42" y="146"/>
                  </a:lnTo>
                  <a:lnTo>
                    <a:pt x="40" y="148"/>
                  </a:lnTo>
                  <a:lnTo>
                    <a:pt x="40" y="148"/>
                  </a:lnTo>
                  <a:lnTo>
                    <a:pt x="40" y="150"/>
                  </a:lnTo>
                  <a:lnTo>
                    <a:pt x="38" y="151"/>
                  </a:lnTo>
                  <a:lnTo>
                    <a:pt x="38" y="154"/>
                  </a:lnTo>
                  <a:lnTo>
                    <a:pt x="40" y="155"/>
                  </a:lnTo>
                  <a:lnTo>
                    <a:pt x="40" y="158"/>
                  </a:lnTo>
                  <a:lnTo>
                    <a:pt x="38" y="159"/>
                  </a:lnTo>
                  <a:lnTo>
                    <a:pt x="40" y="164"/>
                  </a:lnTo>
                  <a:lnTo>
                    <a:pt x="42" y="164"/>
                  </a:lnTo>
                  <a:lnTo>
                    <a:pt x="40" y="171"/>
                  </a:lnTo>
                  <a:lnTo>
                    <a:pt x="40" y="172"/>
                  </a:lnTo>
                  <a:lnTo>
                    <a:pt x="40" y="175"/>
                  </a:lnTo>
                  <a:lnTo>
                    <a:pt x="38" y="178"/>
                  </a:lnTo>
                  <a:lnTo>
                    <a:pt x="34" y="182"/>
                  </a:lnTo>
                  <a:lnTo>
                    <a:pt x="33" y="182"/>
                  </a:lnTo>
                  <a:lnTo>
                    <a:pt x="33" y="184"/>
                  </a:lnTo>
                  <a:lnTo>
                    <a:pt x="33" y="188"/>
                  </a:lnTo>
                  <a:lnTo>
                    <a:pt x="33" y="192"/>
                  </a:lnTo>
                  <a:lnTo>
                    <a:pt x="33" y="194"/>
                  </a:lnTo>
                  <a:lnTo>
                    <a:pt x="33" y="195"/>
                  </a:lnTo>
                  <a:lnTo>
                    <a:pt x="30" y="195"/>
                  </a:lnTo>
                  <a:lnTo>
                    <a:pt x="29" y="198"/>
                  </a:lnTo>
                  <a:lnTo>
                    <a:pt x="25" y="202"/>
                  </a:lnTo>
                  <a:lnTo>
                    <a:pt x="21" y="205"/>
                  </a:lnTo>
                  <a:lnTo>
                    <a:pt x="20" y="208"/>
                  </a:lnTo>
                  <a:lnTo>
                    <a:pt x="17" y="211"/>
                  </a:lnTo>
                  <a:lnTo>
                    <a:pt x="13" y="215"/>
                  </a:lnTo>
                  <a:lnTo>
                    <a:pt x="13" y="216"/>
                  </a:lnTo>
                  <a:lnTo>
                    <a:pt x="14" y="223"/>
                  </a:lnTo>
                  <a:lnTo>
                    <a:pt x="16" y="225"/>
                  </a:lnTo>
                  <a:lnTo>
                    <a:pt x="17" y="233"/>
                  </a:lnTo>
                  <a:lnTo>
                    <a:pt x="20" y="239"/>
                  </a:lnTo>
                  <a:lnTo>
                    <a:pt x="20" y="239"/>
                  </a:lnTo>
                  <a:lnTo>
                    <a:pt x="21" y="247"/>
                  </a:lnTo>
                  <a:lnTo>
                    <a:pt x="22" y="255"/>
                  </a:lnTo>
                  <a:lnTo>
                    <a:pt x="22" y="264"/>
                  </a:lnTo>
                  <a:lnTo>
                    <a:pt x="22" y="265"/>
                  </a:lnTo>
                  <a:lnTo>
                    <a:pt x="22" y="269"/>
                  </a:lnTo>
                  <a:lnTo>
                    <a:pt x="21" y="273"/>
                  </a:lnTo>
                  <a:lnTo>
                    <a:pt x="21" y="276"/>
                  </a:lnTo>
                  <a:lnTo>
                    <a:pt x="21" y="277"/>
                  </a:lnTo>
                  <a:lnTo>
                    <a:pt x="21" y="281"/>
                  </a:lnTo>
                  <a:lnTo>
                    <a:pt x="22" y="282"/>
                  </a:lnTo>
                  <a:lnTo>
                    <a:pt x="22" y="286"/>
                  </a:lnTo>
                  <a:lnTo>
                    <a:pt x="22" y="290"/>
                  </a:lnTo>
                  <a:lnTo>
                    <a:pt x="25" y="294"/>
                  </a:lnTo>
                  <a:lnTo>
                    <a:pt x="25" y="294"/>
                  </a:lnTo>
                  <a:lnTo>
                    <a:pt x="34" y="296"/>
                  </a:lnTo>
                  <a:lnTo>
                    <a:pt x="36" y="294"/>
                  </a:lnTo>
                  <a:lnTo>
                    <a:pt x="36" y="290"/>
                  </a:lnTo>
                  <a:lnTo>
                    <a:pt x="36" y="282"/>
                  </a:lnTo>
                  <a:lnTo>
                    <a:pt x="34" y="282"/>
                  </a:lnTo>
                  <a:lnTo>
                    <a:pt x="33" y="282"/>
                  </a:lnTo>
                  <a:lnTo>
                    <a:pt x="29" y="278"/>
                  </a:lnTo>
                  <a:lnTo>
                    <a:pt x="33" y="277"/>
                  </a:lnTo>
                  <a:lnTo>
                    <a:pt x="34" y="273"/>
                  </a:lnTo>
                  <a:lnTo>
                    <a:pt x="36" y="272"/>
                  </a:lnTo>
                  <a:lnTo>
                    <a:pt x="40" y="268"/>
                  </a:lnTo>
                  <a:lnTo>
                    <a:pt x="50" y="264"/>
                  </a:lnTo>
                  <a:lnTo>
                    <a:pt x="60" y="260"/>
                  </a:lnTo>
                  <a:lnTo>
                    <a:pt x="66" y="256"/>
                  </a:lnTo>
                  <a:lnTo>
                    <a:pt x="74" y="252"/>
                  </a:lnTo>
                  <a:lnTo>
                    <a:pt x="78" y="247"/>
                  </a:lnTo>
                  <a:lnTo>
                    <a:pt x="78" y="243"/>
                  </a:lnTo>
                  <a:lnTo>
                    <a:pt x="78" y="241"/>
                  </a:lnTo>
                  <a:lnTo>
                    <a:pt x="77" y="241"/>
                  </a:lnTo>
                  <a:lnTo>
                    <a:pt x="77" y="237"/>
                  </a:lnTo>
                  <a:lnTo>
                    <a:pt x="77" y="233"/>
                  </a:lnTo>
                  <a:lnTo>
                    <a:pt x="80" y="224"/>
                  </a:lnTo>
                  <a:lnTo>
                    <a:pt x="78" y="219"/>
                  </a:lnTo>
                  <a:lnTo>
                    <a:pt x="80" y="211"/>
                  </a:lnTo>
                  <a:lnTo>
                    <a:pt x="80" y="208"/>
                  </a:lnTo>
                  <a:lnTo>
                    <a:pt x="78" y="212"/>
                  </a:lnTo>
                  <a:lnTo>
                    <a:pt x="78" y="216"/>
                  </a:lnTo>
                  <a:lnTo>
                    <a:pt x="77" y="212"/>
                  </a:lnTo>
                  <a:lnTo>
                    <a:pt x="77" y="211"/>
                  </a:lnTo>
                  <a:lnTo>
                    <a:pt x="77" y="203"/>
                  </a:lnTo>
                  <a:lnTo>
                    <a:pt x="74" y="199"/>
                  </a:lnTo>
                  <a:lnTo>
                    <a:pt x="74" y="194"/>
                  </a:lnTo>
                  <a:lnTo>
                    <a:pt x="74" y="190"/>
                  </a:lnTo>
                  <a:lnTo>
                    <a:pt x="73" y="186"/>
                  </a:lnTo>
                  <a:lnTo>
                    <a:pt x="73" y="184"/>
                  </a:lnTo>
                  <a:lnTo>
                    <a:pt x="69" y="180"/>
                  </a:lnTo>
                  <a:lnTo>
                    <a:pt x="69" y="176"/>
                  </a:lnTo>
                  <a:lnTo>
                    <a:pt x="69" y="175"/>
                  </a:lnTo>
                  <a:lnTo>
                    <a:pt x="69" y="172"/>
                  </a:lnTo>
                  <a:lnTo>
                    <a:pt x="69" y="168"/>
                  </a:lnTo>
                  <a:lnTo>
                    <a:pt x="69" y="167"/>
                  </a:lnTo>
                  <a:lnTo>
                    <a:pt x="69" y="164"/>
                  </a:lnTo>
                  <a:lnTo>
                    <a:pt x="70" y="167"/>
                  </a:lnTo>
                  <a:lnTo>
                    <a:pt x="73" y="168"/>
                  </a:lnTo>
                  <a:lnTo>
                    <a:pt x="74" y="167"/>
                  </a:lnTo>
                  <a:lnTo>
                    <a:pt x="77" y="164"/>
                  </a:lnTo>
                  <a:lnTo>
                    <a:pt x="83" y="158"/>
                  </a:lnTo>
                  <a:lnTo>
                    <a:pt x="87" y="154"/>
                  </a:lnTo>
                  <a:lnTo>
                    <a:pt x="91" y="150"/>
                  </a:lnTo>
                  <a:lnTo>
                    <a:pt x="93" y="150"/>
                  </a:lnTo>
                  <a:lnTo>
                    <a:pt x="93" y="148"/>
                  </a:lnTo>
                  <a:lnTo>
                    <a:pt x="95" y="150"/>
                  </a:lnTo>
                  <a:lnTo>
                    <a:pt x="95" y="146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5" y="136"/>
                  </a:lnTo>
                  <a:lnTo>
                    <a:pt x="105" y="135"/>
                  </a:lnTo>
                  <a:lnTo>
                    <a:pt x="103" y="132"/>
                  </a:lnTo>
                  <a:lnTo>
                    <a:pt x="107" y="132"/>
                  </a:lnTo>
                  <a:lnTo>
                    <a:pt x="109" y="131"/>
                  </a:lnTo>
                  <a:lnTo>
                    <a:pt x="114" y="127"/>
                  </a:lnTo>
                  <a:lnTo>
                    <a:pt x="118" y="125"/>
                  </a:lnTo>
                  <a:lnTo>
                    <a:pt x="123" y="121"/>
                  </a:lnTo>
                  <a:lnTo>
                    <a:pt x="126" y="121"/>
                  </a:lnTo>
                  <a:lnTo>
                    <a:pt x="131" y="119"/>
                  </a:lnTo>
                  <a:lnTo>
                    <a:pt x="135" y="118"/>
                  </a:lnTo>
                  <a:lnTo>
                    <a:pt x="139" y="115"/>
                  </a:lnTo>
                  <a:lnTo>
                    <a:pt x="141" y="114"/>
                  </a:lnTo>
                  <a:lnTo>
                    <a:pt x="145" y="111"/>
                  </a:lnTo>
                  <a:lnTo>
                    <a:pt x="150" y="106"/>
                  </a:lnTo>
                  <a:lnTo>
                    <a:pt x="157" y="98"/>
                  </a:lnTo>
                  <a:lnTo>
                    <a:pt x="161" y="93"/>
                  </a:lnTo>
                  <a:lnTo>
                    <a:pt x="165" y="89"/>
                  </a:lnTo>
                  <a:lnTo>
                    <a:pt x="166" y="85"/>
                  </a:lnTo>
                  <a:lnTo>
                    <a:pt x="166" y="83"/>
                  </a:lnTo>
                  <a:lnTo>
                    <a:pt x="165" y="83"/>
                  </a:lnTo>
                  <a:lnTo>
                    <a:pt x="166" y="81"/>
                  </a:lnTo>
                  <a:lnTo>
                    <a:pt x="166" y="79"/>
                  </a:lnTo>
                  <a:lnTo>
                    <a:pt x="167" y="75"/>
                  </a:lnTo>
                  <a:lnTo>
                    <a:pt x="170" y="71"/>
                  </a:lnTo>
                  <a:lnTo>
                    <a:pt x="167" y="70"/>
                  </a:lnTo>
                  <a:lnTo>
                    <a:pt x="167" y="70"/>
                  </a:lnTo>
                  <a:lnTo>
                    <a:pt x="167" y="70"/>
                  </a:lnTo>
                  <a:lnTo>
                    <a:pt x="167" y="70"/>
                  </a:lnTo>
                  <a:lnTo>
                    <a:pt x="167" y="70"/>
                  </a:lnTo>
                  <a:lnTo>
                    <a:pt x="167" y="70"/>
                  </a:lnTo>
                  <a:lnTo>
                    <a:pt x="167" y="7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3" name="Freeform 58"/>
            <p:cNvSpPr>
              <a:spLocks/>
            </p:cNvSpPr>
            <p:nvPr/>
          </p:nvSpPr>
          <p:spPr bwMode="auto">
            <a:xfrm>
              <a:off x="4376738" y="3803650"/>
              <a:ext cx="50800" cy="39688"/>
            </a:xfrm>
            <a:custGeom>
              <a:avLst/>
              <a:gdLst>
                <a:gd name="T0" fmla="*/ 7 w 24"/>
                <a:gd name="T1" fmla="*/ 19 h 19"/>
                <a:gd name="T2" fmla="*/ 10 w 24"/>
                <a:gd name="T3" fmla="*/ 19 h 19"/>
                <a:gd name="T4" fmla="*/ 24 w 24"/>
                <a:gd name="T5" fmla="*/ 19 h 19"/>
                <a:gd name="T6" fmla="*/ 24 w 24"/>
                <a:gd name="T7" fmla="*/ 3 h 19"/>
                <a:gd name="T8" fmla="*/ 18 w 24"/>
                <a:gd name="T9" fmla="*/ 3 h 19"/>
                <a:gd name="T10" fmla="*/ 11 w 24"/>
                <a:gd name="T11" fmla="*/ 3 h 19"/>
                <a:gd name="T12" fmla="*/ 8 w 24"/>
                <a:gd name="T13" fmla="*/ 3 h 19"/>
                <a:gd name="T14" fmla="*/ 7 w 24"/>
                <a:gd name="T15" fmla="*/ 2 h 19"/>
                <a:gd name="T16" fmla="*/ 6 w 24"/>
                <a:gd name="T17" fmla="*/ 0 h 19"/>
                <a:gd name="T18" fmla="*/ 6 w 24"/>
                <a:gd name="T19" fmla="*/ 0 h 19"/>
                <a:gd name="T20" fmla="*/ 6 w 24"/>
                <a:gd name="T21" fmla="*/ 5 h 19"/>
                <a:gd name="T22" fmla="*/ 4 w 24"/>
                <a:gd name="T23" fmla="*/ 8 h 19"/>
                <a:gd name="T24" fmla="*/ 4 w 24"/>
                <a:gd name="T25" fmla="*/ 10 h 19"/>
                <a:gd name="T26" fmla="*/ 3 w 24"/>
                <a:gd name="T27" fmla="*/ 10 h 19"/>
                <a:gd name="T28" fmla="*/ 1 w 24"/>
                <a:gd name="T29" fmla="*/ 13 h 19"/>
                <a:gd name="T30" fmla="*/ 0 w 24"/>
                <a:gd name="T31" fmla="*/ 15 h 19"/>
                <a:gd name="T32" fmla="*/ 0 w 24"/>
                <a:gd name="T33" fmla="*/ 16 h 19"/>
                <a:gd name="T34" fmla="*/ 1 w 24"/>
                <a:gd name="T35" fmla="*/ 18 h 19"/>
                <a:gd name="T36" fmla="*/ 3 w 24"/>
                <a:gd name="T37" fmla="*/ 18 h 19"/>
                <a:gd name="T38" fmla="*/ 6 w 24"/>
                <a:gd name="T39" fmla="*/ 18 h 19"/>
                <a:gd name="T40" fmla="*/ 6 w 24"/>
                <a:gd name="T41" fmla="*/ 19 h 19"/>
                <a:gd name="T42" fmla="*/ 6 w 24"/>
                <a:gd name="T43" fmla="*/ 19 h 19"/>
                <a:gd name="T44" fmla="*/ 7 w 24"/>
                <a:gd name="T4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19">
                  <a:moveTo>
                    <a:pt x="7" y="19"/>
                  </a:moveTo>
                  <a:cubicBezTo>
                    <a:pt x="10" y="19"/>
                    <a:pt x="10" y="19"/>
                    <a:pt x="10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lnTo>
                    <a:pt x="7" y="1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4" name="Freeform 59"/>
            <p:cNvSpPr>
              <a:spLocks noEditPoints="1"/>
            </p:cNvSpPr>
            <p:nvPr/>
          </p:nvSpPr>
          <p:spPr bwMode="auto">
            <a:xfrm>
              <a:off x="4362450" y="3803650"/>
              <a:ext cx="147638" cy="180975"/>
            </a:xfrm>
            <a:custGeom>
              <a:avLst/>
              <a:gdLst>
                <a:gd name="T0" fmla="*/ 45 w 93"/>
                <a:gd name="T1" fmla="*/ 109 h 114"/>
                <a:gd name="T2" fmla="*/ 50 w 93"/>
                <a:gd name="T3" fmla="*/ 105 h 114"/>
                <a:gd name="T4" fmla="*/ 46 w 93"/>
                <a:gd name="T5" fmla="*/ 98 h 114"/>
                <a:gd name="T6" fmla="*/ 45 w 93"/>
                <a:gd name="T7" fmla="*/ 90 h 114"/>
                <a:gd name="T8" fmla="*/ 53 w 93"/>
                <a:gd name="T9" fmla="*/ 86 h 114"/>
                <a:gd name="T10" fmla="*/ 61 w 93"/>
                <a:gd name="T11" fmla="*/ 82 h 114"/>
                <a:gd name="T12" fmla="*/ 64 w 93"/>
                <a:gd name="T13" fmla="*/ 77 h 114"/>
                <a:gd name="T14" fmla="*/ 68 w 93"/>
                <a:gd name="T15" fmla="*/ 85 h 114"/>
                <a:gd name="T16" fmla="*/ 72 w 93"/>
                <a:gd name="T17" fmla="*/ 86 h 114"/>
                <a:gd name="T18" fmla="*/ 80 w 93"/>
                <a:gd name="T19" fmla="*/ 81 h 114"/>
                <a:gd name="T20" fmla="*/ 85 w 93"/>
                <a:gd name="T21" fmla="*/ 87 h 114"/>
                <a:gd name="T22" fmla="*/ 89 w 93"/>
                <a:gd name="T23" fmla="*/ 78 h 114"/>
                <a:gd name="T24" fmla="*/ 89 w 93"/>
                <a:gd name="T25" fmla="*/ 73 h 114"/>
                <a:gd name="T26" fmla="*/ 90 w 93"/>
                <a:gd name="T27" fmla="*/ 64 h 114"/>
                <a:gd name="T28" fmla="*/ 90 w 93"/>
                <a:gd name="T29" fmla="*/ 54 h 114"/>
                <a:gd name="T30" fmla="*/ 85 w 93"/>
                <a:gd name="T31" fmla="*/ 50 h 114"/>
                <a:gd name="T32" fmla="*/ 81 w 93"/>
                <a:gd name="T33" fmla="*/ 46 h 114"/>
                <a:gd name="T34" fmla="*/ 85 w 93"/>
                <a:gd name="T35" fmla="*/ 33 h 114"/>
                <a:gd name="T36" fmla="*/ 90 w 93"/>
                <a:gd name="T37" fmla="*/ 26 h 114"/>
                <a:gd name="T38" fmla="*/ 85 w 93"/>
                <a:gd name="T39" fmla="*/ 17 h 114"/>
                <a:gd name="T40" fmla="*/ 70 w 93"/>
                <a:gd name="T41" fmla="*/ 21 h 114"/>
                <a:gd name="T42" fmla="*/ 72 w 93"/>
                <a:gd name="T43" fmla="*/ 8 h 114"/>
                <a:gd name="T44" fmla="*/ 70 w 93"/>
                <a:gd name="T45" fmla="*/ 2 h 114"/>
                <a:gd name="T46" fmla="*/ 57 w 93"/>
                <a:gd name="T47" fmla="*/ 2 h 114"/>
                <a:gd name="T48" fmla="*/ 41 w 93"/>
                <a:gd name="T49" fmla="*/ 2 h 114"/>
                <a:gd name="T50" fmla="*/ 22 w 93"/>
                <a:gd name="T51" fmla="*/ 25 h 114"/>
                <a:gd name="T52" fmla="*/ 17 w 93"/>
                <a:gd name="T53" fmla="*/ 25 h 114"/>
                <a:gd name="T54" fmla="*/ 13 w 93"/>
                <a:gd name="T55" fmla="*/ 29 h 114"/>
                <a:gd name="T56" fmla="*/ 9 w 93"/>
                <a:gd name="T57" fmla="*/ 33 h 114"/>
                <a:gd name="T58" fmla="*/ 20 w 93"/>
                <a:gd name="T59" fmla="*/ 41 h 114"/>
                <a:gd name="T60" fmla="*/ 13 w 93"/>
                <a:gd name="T61" fmla="*/ 41 h 114"/>
                <a:gd name="T62" fmla="*/ 9 w 93"/>
                <a:gd name="T63" fmla="*/ 41 h 114"/>
                <a:gd name="T64" fmla="*/ 6 w 93"/>
                <a:gd name="T65" fmla="*/ 54 h 114"/>
                <a:gd name="T66" fmla="*/ 1 w 93"/>
                <a:gd name="T67" fmla="*/ 56 h 114"/>
                <a:gd name="T68" fmla="*/ 0 w 93"/>
                <a:gd name="T69" fmla="*/ 57 h 114"/>
                <a:gd name="T70" fmla="*/ 6 w 93"/>
                <a:gd name="T71" fmla="*/ 69 h 114"/>
                <a:gd name="T72" fmla="*/ 9 w 93"/>
                <a:gd name="T73" fmla="*/ 70 h 114"/>
                <a:gd name="T74" fmla="*/ 6 w 93"/>
                <a:gd name="T75" fmla="*/ 73 h 114"/>
                <a:gd name="T76" fmla="*/ 10 w 93"/>
                <a:gd name="T77" fmla="*/ 82 h 114"/>
                <a:gd name="T78" fmla="*/ 22 w 93"/>
                <a:gd name="T79" fmla="*/ 95 h 114"/>
                <a:gd name="T80" fmla="*/ 37 w 93"/>
                <a:gd name="T81" fmla="*/ 114 h 114"/>
                <a:gd name="T82" fmla="*/ 44 w 93"/>
                <a:gd name="T83" fmla="*/ 107 h 114"/>
                <a:gd name="T84" fmla="*/ 44 w 93"/>
                <a:gd name="T85" fmla="*/ 107 h 114"/>
                <a:gd name="T86" fmla="*/ 18 w 93"/>
                <a:gd name="T87" fmla="*/ 90 h 114"/>
                <a:gd name="T88" fmla="*/ 20 w 93"/>
                <a:gd name="T89" fmla="*/ 90 h 114"/>
                <a:gd name="T90" fmla="*/ 18 w 93"/>
                <a:gd name="T91" fmla="*/ 90 h 114"/>
                <a:gd name="T92" fmla="*/ 18 w 93"/>
                <a:gd name="T93" fmla="*/ 9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3" h="114">
                  <a:moveTo>
                    <a:pt x="44" y="107"/>
                  </a:moveTo>
                  <a:lnTo>
                    <a:pt x="45" y="107"/>
                  </a:lnTo>
                  <a:lnTo>
                    <a:pt x="45" y="109"/>
                  </a:lnTo>
                  <a:lnTo>
                    <a:pt x="46" y="111"/>
                  </a:lnTo>
                  <a:lnTo>
                    <a:pt x="50" y="111"/>
                  </a:lnTo>
                  <a:lnTo>
                    <a:pt x="50" y="105"/>
                  </a:lnTo>
                  <a:lnTo>
                    <a:pt x="50" y="103"/>
                  </a:lnTo>
                  <a:lnTo>
                    <a:pt x="46" y="101"/>
                  </a:lnTo>
                  <a:lnTo>
                    <a:pt x="46" y="98"/>
                  </a:lnTo>
                  <a:lnTo>
                    <a:pt x="46" y="94"/>
                  </a:lnTo>
                  <a:lnTo>
                    <a:pt x="45" y="94"/>
                  </a:lnTo>
                  <a:lnTo>
                    <a:pt x="45" y="90"/>
                  </a:lnTo>
                  <a:lnTo>
                    <a:pt x="45" y="86"/>
                  </a:lnTo>
                  <a:lnTo>
                    <a:pt x="50" y="86"/>
                  </a:lnTo>
                  <a:lnTo>
                    <a:pt x="53" y="86"/>
                  </a:lnTo>
                  <a:lnTo>
                    <a:pt x="57" y="86"/>
                  </a:lnTo>
                  <a:lnTo>
                    <a:pt x="58" y="86"/>
                  </a:lnTo>
                  <a:lnTo>
                    <a:pt x="61" y="82"/>
                  </a:lnTo>
                  <a:lnTo>
                    <a:pt x="58" y="78"/>
                  </a:lnTo>
                  <a:lnTo>
                    <a:pt x="61" y="77"/>
                  </a:lnTo>
                  <a:lnTo>
                    <a:pt x="64" y="77"/>
                  </a:lnTo>
                  <a:lnTo>
                    <a:pt x="65" y="77"/>
                  </a:lnTo>
                  <a:lnTo>
                    <a:pt x="66" y="81"/>
                  </a:lnTo>
                  <a:lnTo>
                    <a:pt x="68" y="85"/>
                  </a:lnTo>
                  <a:lnTo>
                    <a:pt x="68" y="86"/>
                  </a:lnTo>
                  <a:lnTo>
                    <a:pt x="70" y="86"/>
                  </a:lnTo>
                  <a:lnTo>
                    <a:pt x="72" y="86"/>
                  </a:lnTo>
                  <a:lnTo>
                    <a:pt x="76" y="87"/>
                  </a:lnTo>
                  <a:lnTo>
                    <a:pt x="77" y="85"/>
                  </a:lnTo>
                  <a:lnTo>
                    <a:pt x="80" y="81"/>
                  </a:lnTo>
                  <a:lnTo>
                    <a:pt x="81" y="86"/>
                  </a:lnTo>
                  <a:lnTo>
                    <a:pt x="84" y="90"/>
                  </a:lnTo>
                  <a:lnTo>
                    <a:pt x="85" y="87"/>
                  </a:lnTo>
                  <a:lnTo>
                    <a:pt x="87" y="85"/>
                  </a:lnTo>
                  <a:lnTo>
                    <a:pt x="87" y="81"/>
                  </a:lnTo>
                  <a:lnTo>
                    <a:pt x="89" y="78"/>
                  </a:lnTo>
                  <a:lnTo>
                    <a:pt x="90" y="74"/>
                  </a:lnTo>
                  <a:lnTo>
                    <a:pt x="90" y="73"/>
                  </a:lnTo>
                  <a:lnTo>
                    <a:pt x="89" y="73"/>
                  </a:lnTo>
                  <a:lnTo>
                    <a:pt x="90" y="70"/>
                  </a:lnTo>
                  <a:lnTo>
                    <a:pt x="90" y="69"/>
                  </a:lnTo>
                  <a:lnTo>
                    <a:pt x="90" y="64"/>
                  </a:lnTo>
                  <a:lnTo>
                    <a:pt x="90" y="57"/>
                  </a:lnTo>
                  <a:lnTo>
                    <a:pt x="93" y="56"/>
                  </a:lnTo>
                  <a:lnTo>
                    <a:pt x="90" y="54"/>
                  </a:lnTo>
                  <a:lnTo>
                    <a:pt x="89" y="52"/>
                  </a:lnTo>
                  <a:lnTo>
                    <a:pt x="87" y="52"/>
                  </a:lnTo>
                  <a:lnTo>
                    <a:pt x="85" y="50"/>
                  </a:lnTo>
                  <a:lnTo>
                    <a:pt x="85" y="48"/>
                  </a:lnTo>
                  <a:lnTo>
                    <a:pt x="81" y="48"/>
                  </a:lnTo>
                  <a:lnTo>
                    <a:pt x="81" y="46"/>
                  </a:lnTo>
                  <a:lnTo>
                    <a:pt x="84" y="42"/>
                  </a:lnTo>
                  <a:lnTo>
                    <a:pt x="84" y="37"/>
                  </a:lnTo>
                  <a:lnTo>
                    <a:pt x="85" y="33"/>
                  </a:lnTo>
                  <a:lnTo>
                    <a:pt x="89" y="33"/>
                  </a:lnTo>
                  <a:lnTo>
                    <a:pt x="90" y="29"/>
                  </a:lnTo>
                  <a:lnTo>
                    <a:pt x="90" y="26"/>
                  </a:lnTo>
                  <a:lnTo>
                    <a:pt x="89" y="24"/>
                  </a:lnTo>
                  <a:lnTo>
                    <a:pt x="87" y="20"/>
                  </a:lnTo>
                  <a:lnTo>
                    <a:pt x="85" y="17"/>
                  </a:lnTo>
                  <a:lnTo>
                    <a:pt x="84" y="17"/>
                  </a:lnTo>
                  <a:lnTo>
                    <a:pt x="82" y="18"/>
                  </a:lnTo>
                  <a:lnTo>
                    <a:pt x="70" y="21"/>
                  </a:lnTo>
                  <a:lnTo>
                    <a:pt x="72" y="16"/>
                  </a:lnTo>
                  <a:lnTo>
                    <a:pt x="70" y="12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6" y="2"/>
                  </a:lnTo>
                  <a:lnTo>
                    <a:pt x="62" y="2"/>
                  </a:lnTo>
                  <a:lnTo>
                    <a:pt x="57" y="2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41" y="25"/>
                  </a:lnTo>
                  <a:lnTo>
                    <a:pt x="22" y="25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3" y="29"/>
                  </a:lnTo>
                  <a:lnTo>
                    <a:pt x="13" y="33"/>
                  </a:lnTo>
                  <a:lnTo>
                    <a:pt x="10" y="33"/>
                  </a:lnTo>
                  <a:lnTo>
                    <a:pt x="9" y="33"/>
                  </a:lnTo>
                  <a:lnTo>
                    <a:pt x="10" y="34"/>
                  </a:lnTo>
                  <a:lnTo>
                    <a:pt x="14" y="38"/>
                  </a:lnTo>
                  <a:lnTo>
                    <a:pt x="20" y="41"/>
                  </a:lnTo>
                  <a:lnTo>
                    <a:pt x="17" y="41"/>
                  </a:lnTo>
                  <a:lnTo>
                    <a:pt x="17" y="42"/>
                  </a:lnTo>
                  <a:lnTo>
                    <a:pt x="13" y="41"/>
                  </a:lnTo>
                  <a:lnTo>
                    <a:pt x="10" y="42"/>
                  </a:lnTo>
                  <a:lnTo>
                    <a:pt x="9" y="38"/>
                  </a:lnTo>
                  <a:lnTo>
                    <a:pt x="9" y="41"/>
                  </a:lnTo>
                  <a:lnTo>
                    <a:pt x="9" y="42"/>
                  </a:lnTo>
                  <a:lnTo>
                    <a:pt x="9" y="48"/>
                  </a:lnTo>
                  <a:lnTo>
                    <a:pt x="6" y="54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1" y="56"/>
                  </a:lnTo>
                  <a:lnTo>
                    <a:pt x="1" y="57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5" y="65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9" y="69"/>
                  </a:lnTo>
                  <a:lnTo>
                    <a:pt x="9" y="70"/>
                  </a:lnTo>
                  <a:lnTo>
                    <a:pt x="10" y="70"/>
                  </a:lnTo>
                  <a:lnTo>
                    <a:pt x="13" y="73"/>
                  </a:lnTo>
                  <a:lnTo>
                    <a:pt x="6" y="73"/>
                  </a:lnTo>
                  <a:lnTo>
                    <a:pt x="6" y="74"/>
                  </a:lnTo>
                  <a:lnTo>
                    <a:pt x="9" y="77"/>
                  </a:lnTo>
                  <a:lnTo>
                    <a:pt x="10" y="82"/>
                  </a:lnTo>
                  <a:lnTo>
                    <a:pt x="13" y="86"/>
                  </a:lnTo>
                  <a:lnTo>
                    <a:pt x="14" y="87"/>
                  </a:lnTo>
                  <a:lnTo>
                    <a:pt x="22" y="95"/>
                  </a:lnTo>
                  <a:lnTo>
                    <a:pt x="28" y="103"/>
                  </a:lnTo>
                  <a:lnTo>
                    <a:pt x="33" y="109"/>
                  </a:lnTo>
                  <a:lnTo>
                    <a:pt x="37" y="114"/>
                  </a:lnTo>
                  <a:lnTo>
                    <a:pt x="40" y="111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close/>
                  <a:moveTo>
                    <a:pt x="18" y="90"/>
                  </a:moveTo>
                  <a:lnTo>
                    <a:pt x="17" y="87"/>
                  </a:lnTo>
                  <a:lnTo>
                    <a:pt x="18" y="87"/>
                  </a:lnTo>
                  <a:lnTo>
                    <a:pt x="20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5" name="Freeform 60"/>
            <p:cNvSpPr>
              <a:spLocks noEditPoints="1"/>
            </p:cNvSpPr>
            <p:nvPr/>
          </p:nvSpPr>
          <p:spPr bwMode="auto">
            <a:xfrm>
              <a:off x="4541838" y="4511675"/>
              <a:ext cx="414338" cy="361950"/>
            </a:xfrm>
            <a:custGeom>
              <a:avLst/>
              <a:gdLst>
                <a:gd name="T0" fmla="*/ 160 w 197"/>
                <a:gd name="T1" fmla="*/ 0 h 172"/>
                <a:gd name="T2" fmla="*/ 151 w 197"/>
                <a:gd name="T3" fmla="*/ 4 h 172"/>
                <a:gd name="T4" fmla="*/ 141 w 197"/>
                <a:gd name="T5" fmla="*/ 10 h 172"/>
                <a:gd name="T6" fmla="*/ 130 w 197"/>
                <a:gd name="T7" fmla="*/ 21 h 172"/>
                <a:gd name="T8" fmla="*/ 121 w 197"/>
                <a:gd name="T9" fmla="*/ 34 h 172"/>
                <a:gd name="T10" fmla="*/ 114 w 197"/>
                <a:gd name="T11" fmla="*/ 44 h 172"/>
                <a:gd name="T12" fmla="*/ 104 w 197"/>
                <a:gd name="T13" fmla="*/ 50 h 172"/>
                <a:gd name="T14" fmla="*/ 90 w 197"/>
                <a:gd name="T15" fmla="*/ 44 h 172"/>
                <a:gd name="T16" fmla="*/ 79 w 197"/>
                <a:gd name="T17" fmla="*/ 49 h 172"/>
                <a:gd name="T18" fmla="*/ 69 w 197"/>
                <a:gd name="T19" fmla="*/ 60 h 172"/>
                <a:gd name="T20" fmla="*/ 64 w 197"/>
                <a:gd name="T21" fmla="*/ 64 h 172"/>
                <a:gd name="T22" fmla="*/ 54 w 197"/>
                <a:gd name="T23" fmla="*/ 60 h 172"/>
                <a:gd name="T24" fmla="*/ 52 w 197"/>
                <a:gd name="T25" fmla="*/ 40 h 172"/>
                <a:gd name="T26" fmla="*/ 48 w 197"/>
                <a:gd name="T27" fmla="*/ 25 h 172"/>
                <a:gd name="T28" fmla="*/ 45 w 197"/>
                <a:gd name="T29" fmla="*/ 86 h 172"/>
                <a:gd name="T30" fmla="*/ 38 w 197"/>
                <a:gd name="T31" fmla="*/ 90 h 172"/>
                <a:gd name="T32" fmla="*/ 28 w 197"/>
                <a:gd name="T33" fmla="*/ 92 h 172"/>
                <a:gd name="T34" fmla="*/ 15 w 197"/>
                <a:gd name="T35" fmla="*/ 84 h 172"/>
                <a:gd name="T36" fmla="*/ 11 w 197"/>
                <a:gd name="T37" fmla="*/ 80 h 172"/>
                <a:gd name="T38" fmla="*/ 6 w 197"/>
                <a:gd name="T39" fmla="*/ 87 h 172"/>
                <a:gd name="T40" fmla="*/ 8 w 197"/>
                <a:gd name="T41" fmla="*/ 114 h 172"/>
                <a:gd name="T42" fmla="*/ 25 w 197"/>
                <a:gd name="T43" fmla="*/ 139 h 172"/>
                <a:gd name="T44" fmla="*/ 21 w 197"/>
                <a:gd name="T45" fmla="*/ 146 h 172"/>
                <a:gd name="T46" fmla="*/ 22 w 197"/>
                <a:gd name="T47" fmla="*/ 150 h 172"/>
                <a:gd name="T48" fmla="*/ 25 w 197"/>
                <a:gd name="T49" fmla="*/ 162 h 172"/>
                <a:gd name="T50" fmla="*/ 28 w 197"/>
                <a:gd name="T51" fmla="*/ 162 h 172"/>
                <a:gd name="T52" fmla="*/ 35 w 197"/>
                <a:gd name="T53" fmla="*/ 166 h 172"/>
                <a:gd name="T54" fmla="*/ 42 w 197"/>
                <a:gd name="T55" fmla="*/ 172 h 172"/>
                <a:gd name="T56" fmla="*/ 54 w 197"/>
                <a:gd name="T57" fmla="*/ 166 h 172"/>
                <a:gd name="T58" fmla="*/ 67 w 197"/>
                <a:gd name="T59" fmla="*/ 163 h 172"/>
                <a:gd name="T60" fmla="*/ 78 w 197"/>
                <a:gd name="T61" fmla="*/ 162 h 172"/>
                <a:gd name="T62" fmla="*/ 94 w 197"/>
                <a:gd name="T63" fmla="*/ 162 h 172"/>
                <a:gd name="T64" fmla="*/ 105 w 197"/>
                <a:gd name="T65" fmla="*/ 160 h 172"/>
                <a:gd name="T66" fmla="*/ 108 w 197"/>
                <a:gd name="T67" fmla="*/ 159 h 172"/>
                <a:gd name="T68" fmla="*/ 125 w 197"/>
                <a:gd name="T69" fmla="*/ 155 h 172"/>
                <a:gd name="T70" fmla="*/ 154 w 197"/>
                <a:gd name="T71" fmla="*/ 129 h 172"/>
                <a:gd name="T72" fmla="*/ 173 w 197"/>
                <a:gd name="T73" fmla="*/ 106 h 172"/>
                <a:gd name="T74" fmla="*/ 183 w 197"/>
                <a:gd name="T75" fmla="*/ 92 h 172"/>
                <a:gd name="T76" fmla="*/ 190 w 197"/>
                <a:gd name="T77" fmla="*/ 87 h 172"/>
                <a:gd name="T78" fmla="*/ 190 w 197"/>
                <a:gd name="T79" fmla="*/ 63 h 172"/>
                <a:gd name="T80" fmla="*/ 184 w 197"/>
                <a:gd name="T81" fmla="*/ 69 h 172"/>
                <a:gd name="T82" fmla="*/ 177 w 197"/>
                <a:gd name="T83" fmla="*/ 54 h 172"/>
                <a:gd name="T84" fmla="*/ 187 w 197"/>
                <a:gd name="T85" fmla="*/ 53 h 172"/>
                <a:gd name="T86" fmla="*/ 188 w 197"/>
                <a:gd name="T87" fmla="*/ 44 h 172"/>
                <a:gd name="T88" fmla="*/ 187 w 197"/>
                <a:gd name="T89" fmla="*/ 27 h 172"/>
                <a:gd name="T90" fmla="*/ 183 w 197"/>
                <a:gd name="T91" fmla="*/ 11 h 172"/>
                <a:gd name="T92" fmla="*/ 180 w 197"/>
                <a:gd name="T93" fmla="*/ 1 h 172"/>
                <a:gd name="T94" fmla="*/ 151 w 197"/>
                <a:gd name="T95" fmla="*/ 105 h 172"/>
                <a:gd name="T96" fmla="*/ 141 w 197"/>
                <a:gd name="T97" fmla="*/ 110 h 172"/>
                <a:gd name="T98" fmla="*/ 131 w 197"/>
                <a:gd name="T99" fmla="*/ 110 h 172"/>
                <a:gd name="T100" fmla="*/ 127 w 197"/>
                <a:gd name="T101" fmla="*/ 102 h 172"/>
                <a:gd name="T102" fmla="*/ 137 w 197"/>
                <a:gd name="T103" fmla="*/ 92 h 172"/>
                <a:gd name="T104" fmla="*/ 145 w 197"/>
                <a:gd name="T105" fmla="*/ 87 h 172"/>
                <a:gd name="T106" fmla="*/ 155 w 197"/>
                <a:gd name="T107" fmla="*/ 9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7" h="172">
                  <a:moveTo>
                    <a:pt x="177" y="1"/>
                  </a:moveTo>
                  <a:cubicBezTo>
                    <a:pt x="171" y="1"/>
                    <a:pt x="171" y="1"/>
                    <a:pt x="171" y="1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1" y="4"/>
                    <a:pt x="151" y="4"/>
                    <a:pt x="151" y="4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7" y="6"/>
                    <a:pt x="147" y="6"/>
                    <a:pt x="147" y="6"/>
                  </a:cubicBezTo>
                  <a:cubicBezTo>
                    <a:pt x="144" y="7"/>
                    <a:pt x="144" y="7"/>
                    <a:pt x="144" y="7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1" y="19"/>
                    <a:pt x="131" y="19"/>
                    <a:pt x="131" y="19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30" y="24"/>
                    <a:pt x="130" y="24"/>
                    <a:pt x="130" y="24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7" y="36"/>
                    <a:pt x="117" y="36"/>
                    <a:pt x="117" y="36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4" y="44"/>
                    <a:pt x="114" y="44"/>
                    <a:pt x="114" y="44"/>
                  </a:cubicBezTo>
                  <a:cubicBezTo>
                    <a:pt x="111" y="47"/>
                    <a:pt x="111" y="47"/>
                    <a:pt x="111" y="47"/>
                  </a:cubicBezTo>
                  <a:cubicBezTo>
                    <a:pt x="108" y="49"/>
                    <a:pt x="108" y="49"/>
                    <a:pt x="108" y="49"/>
                  </a:cubicBezTo>
                  <a:cubicBezTo>
                    <a:pt x="105" y="49"/>
                    <a:pt x="105" y="49"/>
                    <a:pt x="105" y="49"/>
                  </a:cubicBezTo>
                  <a:cubicBezTo>
                    <a:pt x="104" y="50"/>
                    <a:pt x="104" y="50"/>
                    <a:pt x="104" y="50"/>
                  </a:cubicBezTo>
                  <a:cubicBezTo>
                    <a:pt x="101" y="49"/>
                    <a:pt x="101" y="49"/>
                    <a:pt x="101" y="49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87" y="41"/>
                    <a:pt x="87" y="41"/>
                    <a:pt x="87" y="41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8" y="63"/>
                    <a:pt x="58" y="63"/>
                    <a:pt x="58" y="63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8" y="25"/>
                    <a:pt x="47" y="25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1" y="89"/>
                    <a:pt x="41" y="89"/>
                    <a:pt x="41" y="89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2" y="90"/>
                    <a:pt x="32" y="90"/>
                    <a:pt x="32" y="90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3" y="95"/>
                    <a:pt x="6" y="110"/>
                    <a:pt x="8" y="114"/>
                  </a:cubicBezTo>
                  <a:cubicBezTo>
                    <a:pt x="9" y="116"/>
                    <a:pt x="13" y="118"/>
                    <a:pt x="18" y="119"/>
                  </a:cubicBezTo>
                  <a:cubicBezTo>
                    <a:pt x="22" y="126"/>
                    <a:pt x="22" y="126"/>
                    <a:pt x="22" y="126"/>
                  </a:cubicBezTo>
                  <a:cubicBezTo>
                    <a:pt x="25" y="132"/>
                    <a:pt x="25" y="132"/>
                    <a:pt x="25" y="132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25" y="143"/>
                    <a:pt x="25" y="143"/>
                    <a:pt x="25" y="143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19" y="148"/>
                    <a:pt x="19" y="148"/>
                    <a:pt x="19" y="148"/>
                  </a:cubicBezTo>
                  <a:cubicBezTo>
                    <a:pt x="21" y="148"/>
                    <a:pt x="21" y="148"/>
                    <a:pt x="21" y="148"/>
                  </a:cubicBezTo>
                  <a:cubicBezTo>
                    <a:pt x="22" y="149"/>
                    <a:pt x="22" y="149"/>
                    <a:pt x="22" y="149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6"/>
                    <a:pt x="31" y="166"/>
                    <a:pt x="31" y="166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6" y="168"/>
                    <a:pt x="36" y="168"/>
                    <a:pt x="36" y="168"/>
                  </a:cubicBezTo>
                  <a:cubicBezTo>
                    <a:pt x="36" y="169"/>
                    <a:pt x="36" y="169"/>
                    <a:pt x="36" y="169"/>
                  </a:cubicBezTo>
                  <a:cubicBezTo>
                    <a:pt x="39" y="170"/>
                    <a:pt x="39" y="170"/>
                    <a:pt x="39" y="170"/>
                  </a:cubicBezTo>
                  <a:cubicBezTo>
                    <a:pt x="42" y="172"/>
                    <a:pt x="42" y="172"/>
                    <a:pt x="42" y="172"/>
                  </a:cubicBezTo>
                  <a:cubicBezTo>
                    <a:pt x="44" y="172"/>
                    <a:pt x="44" y="172"/>
                    <a:pt x="44" y="172"/>
                  </a:cubicBezTo>
                  <a:cubicBezTo>
                    <a:pt x="45" y="170"/>
                    <a:pt x="45" y="170"/>
                    <a:pt x="45" y="170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4" y="166"/>
                    <a:pt x="54" y="166"/>
                    <a:pt x="54" y="166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64" y="166"/>
                    <a:pt x="64" y="166"/>
                    <a:pt x="64" y="166"/>
                  </a:cubicBezTo>
                  <a:cubicBezTo>
                    <a:pt x="65" y="166"/>
                    <a:pt x="65" y="166"/>
                    <a:pt x="65" y="166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9" y="162"/>
                    <a:pt x="69" y="162"/>
                    <a:pt x="69" y="162"/>
                  </a:cubicBezTo>
                  <a:cubicBezTo>
                    <a:pt x="75" y="162"/>
                    <a:pt x="75" y="162"/>
                    <a:pt x="75" y="162"/>
                  </a:cubicBezTo>
                  <a:cubicBezTo>
                    <a:pt x="75" y="160"/>
                    <a:pt x="75" y="160"/>
                    <a:pt x="75" y="160"/>
                  </a:cubicBezTo>
                  <a:cubicBezTo>
                    <a:pt x="78" y="162"/>
                    <a:pt x="78" y="162"/>
                    <a:pt x="78" y="162"/>
                  </a:cubicBezTo>
                  <a:cubicBezTo>
                    <a:pt x="79" y="162"/>
                    <a:pt x="79" y="162"/>
                    <a:pt x="79" y="162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8" y="160"/>
                    <a:pt x="88" y="160"/>
                    <a:pt x="88" y="160"/>
                  </a:cubicBezTo>
                  <a:cubicBezTo>
                    <a:pt x="94" y="162"/>
                    <a:pt x="94" y="162"/>
                    <a:pt x="94" y="162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101" y="160"/>
                    <a:pt x="101" y="160"/>
                    <a:pt x="101" y="160"/>
                  </a:cubicBezTo>
                  <a:cubicBezTo>
                    <a:pt x="102" y="160"/>
                    <a:pt x="102" y="160"/>
                    <a:pt x="102" y="160"/>
                  </a:cubicBezTo>
                  <a:cubicBezTo>
                    <a:pt x="105" y="160"/>
                    <a:pt x="105" y="160"/>
                    <a:pt x="105" y="160"/>
                  </a:cubicBezTo>
                  <a:cubicBezTo>
                    <a:pt x="107" y="162"/>
                    <a:pt x="107" y="162"/>
                    <a:pt x="107" y="162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11" y="158"/>
                    <a:pt x="111" y="158"/>
                    <a:pt x="111" y="158"/>
                  </a:cubicBezTo>
                  <a:cubicBezTo>
                    <a:pt x="114" y="158"/>
                    <a:pt x="114" y="158"/>
                    <a:pt x="114" y="158"/>
                  </a:cubicBezTo>
                  <a:cubicBezTo>
                    <a:pt x="118" y="158"/>
                    <a:pt x="118" y="158"/>
                    <a:pt x="118" y="158"/>
                  </a:cubicBezTo>
                  <a:cubicBezTo>
                    <a:pt x="125" y="155"/>
                    <a:pt x="125" y="155"/>
                    <a:pt x="125" y="155"/>
                  </a:cubicBezTo>
                  <a:cubicBezTo>
                    <a:pt x="131" y="150"/>
                    <a:pt x="131" y="150"/>
                    <a:pt x="131" y="150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4" y="129"/>
                    <a:pt x="154" y="129"/>
                    <a:pt x="154" y="129"/>
                  </a:cubicBezTo>
                  <a:cubicBezTo>
                    <a:pt x="160" y="123"/>
                    <a:pt x="160" y="123"/>
                    <a:pt x="160" y="123"/>
                  </a:cubicBezTo>
                  <a:cubicBezTo>
                    <a:pt x="166" y="117"/>
                    <a:pt x="166" y="117"/>
                    <a:pt x="166" y="117"/>
                  </a:cubicBezTo>
                  <a:cubicBezTo>
                    <a:pt x="171" y="109"/>
                    <a:pt x="171" y="109"/>
                    <a:pt x="171" y="109"/>
                  </a:cubicBezTo>
                  <a:cubicBezTo>
                    <a:pt x="173" y="106"/>
                    <a:pt x="173" y="106"/>
                    <a:pt x="173" y="106"/>
                  </a:cubicBezTo>
                  <a:cubicBezTo>
                    <a:pt x="174" y="105"/>
                    <a:pt x="174" y="105"/>
                    <a:pt x="174" y="105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80" y="94"/>
                    <a:pt x="180" y="94"/>
                    <a:pt x="180" y="94"/>
                  </a:cubicBezTo>
                  <a:cubicBezTo>
                    <a:pt x="183" y="92"/>
                    <a:pt x="183" y="92"/>
                    <a:pt x="183" y="92"/>
                  </a:cubicBezTo>
                  <a:cubicBezTo>
                    <a:pt x="186" y="92"/>
                    <a:pt x="186" y="92"/>
                    <a:pt x="186" y="92"/>
                  </a:cubicBezTo>
                  <a:cubicBezTo>
                    <a:pt x="186" y="90"/>
                    <a:pt x="186" y="90"/>
                    <a:pt x="186" y="90"/>
                  </a:cubicBezTo>
                  <a:cubicBezTo>
                    <a:pt x="188" y="89"/>
                    <a:pt x="188" y="89"/>
                    <a:pt x="188" y="89"/>
                  </a:cubicBezTo>
                  <a:cubicBezTo>
                    <a:pt x="190" y="87"/>
                    <a:pt x="190" y="87"/>
                    <a:pt x="190" y="87"/>
                  </a:cubicBezTo>
                  <a:cubicBezTo>
                    <a:pt x="193" y="82"/>
                    <a:pt x="193" y="82"/>
                    <a:pt x="193" y="82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0" y="63"/>
                    <a:pt x="190" y="63"/>
                    <a:pt x="190" y="63"/>
                  </a:cubicBezTo>
                  <a:cubicBezTo>
                    <a:pt x="190" y="63"/>
                    <a:pt x="190" y="63"/>
                    <a:pt x="190" y="63"/>
                  </a:cubicBezTo>
                  <a:cubicBezTo>
                    <a:pt x="187" y="63"/>
                    <a:pt x="187" y="63"/>
                    <a:pt x="187" y="63"/>
                  </a:cubicBezTo>
                  <a:cubicBezTo>
                    <a:pt x="186" y="67"/>
                    <a:pt x="186" y="67"/>
                    <a:pt x="186" y="67"/>
                  </a:cubicBezTo>
                  <a:cubicBezTo>
                    <a:pt x="186" y="69"/>
                    <a:pt x="186" y="69"/>
                    <a:pt x="186" y="69"/>
                  </a:cubicBezTo>
                  <a:cubicBezTo>
                    <a:pt x="184" y="69"/>
                    <a:pt x="184" y="69"/>
                    <a:pt x="184" y="69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7" y="66"/>
                    <a:pt x="177" y="66"/>
                    <a:pt x="177" y="66"/>
                  </a:cubicBezTo>
                  <a:cubicBezTo>
                    <a:pt x="173" y="62"/>
                    <a:pt x="173" y="62"/>
                    <a:pt x="173" y="62"/>
                  </a:cubicBezTo>
                  <a:cubicBezTo>
                    <a:pt x="177" y="54"/>
                    <a:pt x="177" y="54"/>
                    <a:pt x="177" y="54"/>
                  </a:cubicBezTo>
                  <a:cubicBezTo>
                    <a:pt x="178" y="51"/>
                    <a:pt x="178" y="51"/>
                    <a:pt x="178" y="51"/>
                  </a:cubicBezTo>
                  <a:cubicBezTo>
                    <a:pt x="180" y="50"/>
                    <a:pt x="180" y="50"/>
                    <a:pt x="180" y="50"/>
                  </a:cubicBezTo>
                  <a:cubicBezTo>
                    <a:pt x="184" y="50"/>
                    <a:pt x="184" y="50"/>
                    <a:pt x="184" y="50"/>
                  </a:cubicBezTo>
                  <a:cubicBezTo>
                    <a:pt x="187" y="53"/>
                    <a:pt x="187" y="53"/>
                    <a:pt x="187" y="53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7" y="49"/>
                    <a:pt x="187" y="49"/>
                    <a:pt x="187" y="49"/>
                  </a:cubicBezTo>
                  <a:cubicBezTo>
                    <a:pt x="187" y="47"/>
                    <a:pt x="187" y="47"/>
                    <a:pt x="187" y="47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1"/>
                    <a:pt x="188" y="41"/>
                    <a:pt x="188" y="41"/>
                  </a:cubicBezTo>
                  <a:cubicBezTo>
                    <a:pt x="188" y="40"/>
                    <a:pt x="188" y="40"/>
                    <a:pt x="188" y="40"/>
                  </a:cubicBezTo>
                  <a:cubicBezTo>
                    <a:pt x="188" y="33"/>
                    <a:pt x="188" y="33"/>
                    <a:pt x="188" y="33"/>
                  </a:cubicBezTo>
                  <a:cubicBezTo>
                    <a:pt x="187" y="27"/>
                    <a:pt x="187" y="27"/>
                    <a:pt x="187" y="27"/>
                  </a:cubicBezTo>
                  <a:cubicBezTo>
                    <a:pt x="186" y="21"/>
                    <a:pt x="186" y="21"/>
                    <a:pt x="186" y="21"/>
                  </a:cubicBezTo>
                  <a:cubicBezTo>
                    <a:pt x="186" y="21"/>
                    <a:pt x="186" y="21"/>
                    <a:pt x="186" y="21"/>
                  </a:cubicBezTo>
                  <a:cubicBezTo>
                    <a:pt x="184" y="17"/>
                    <a:pt x="184" y="17"/>
                    <a:pt x="184" y="17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2" y="9"/>
                    <a:pt x="182" y="9"/>
                    <a:pt x="182" y="9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0" y="1"/>
                    <a:pt x="180" y="1"/>
                    <a:pt x="180" y="1"/>
                  </a:cubicBezTo>
                  <a:lnTo>
                    <a:pt x="177" y="1"/>
                  </a:lnTo>
                  <a:close/>
                  <a:moveTo>
                    <a:pt x="155" y="99"/>
                  </a:moveTo>
                  <a:cubicBezTo>
                    <a:pt x="154" y="100"/>
                    <a:pt x="154" y="100"/>
                    <a:pt x="154" y="100"/>
                  </a:cubicBezTo>
                  <a:cubicBezTo>
                    <a:pt x="151" y="105"/>
                    <a:pt x="151" y="105"/>
                    <a:pt x="151" y="105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47" y="107"/>
                    <a:pt x="147" y="107"/>
                    <a:pt x="147" y="107"/>
                  </a:cubicBezTo>
                  <a:cubicBezTo>
                    <a:pt x="144" y="109"/>
                    <a:pt x="144" y="109"/>
                    <a:pt x="144" y="109"/>
                  </a:cubicBezTo>
                  <a:cubicBezTo>
                    <a:pt x="141" y="110"/>
                    <a:pt x="141" y="110"/>
                    <a:pt x="141" y="110"/>
                  </a:cubicBezTo>
                  <a:cubicBezTo>
                    <a:pt x="138" y="115"/>
                    <a:pt x="138" y="115"/>
                    <a:pt x="138" y="115"/>
                  </a:cubicBezTo>
                  <a:cubicBezTo>
                    <a:pt x="137" y="116"/>
                    <a:pt x="137" y="116"/>
                    <a:pt x="137" y="116"/>
                  </a:cubicBezTo>
                  <a:cubicBezTo>
                    <a:pt x="135" y="115"/>
                    <a:pt x="135" y="115"/>
                    <a:pt x="135" y="115"/>
                  </a:cubicBezTo>
                  <a:cubicBezTo>
                    <a:pt x="131" y="110"/>
                    <a:pt x="131" y="110"/>
                    <a:pt x="131" y="110"/>
                  </a:cubicBezTo>
                  <a:cubicBezTo>
                    <a:pt x="131" y="109"/>
                    <a:pt x="131" y="109"/>
                    <a:pt x="131" y="109"/>
                  </a:cubicBezTo>
                  <a:cubicBezTo>
                    <a:pt x="130" y="107"/>
                    <a:pt x="130" y="107"/>
                    <a:pt x="130" y="107"/>
                  </a:cubicBezTo>
                  <a:cubicBezTo>
                    <a:pt x="128" y="105"/>
                    <a:pt x="128" y="105"/>
                    <a:pt x="128" y="105"/>
                  </a:cubicBezTo>
                  <a:cubicBezTo>
                    <a:pt x="127" y="102"/>
                    <a:pt x="127" y="102"/>
                    <a:pt x="127" y="102"/>
                  </a:cubicBezTo>
                  <a:cubicBezTo>
                    <a:pt x="130" y="100"/>
                    <a:pt x="130" y="100"/>
                    <a:pt x="130" y="100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7" y="92"/>
                    <a:pt x="137" y="92"/>
                    <a:pt x="137" y="92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3" y="89"/>
                    <a:pt x="143" y="89"/>
                    <a:pt x="143" y="89"/>
                  </a:cubicBezTo>
                  <a:cubicBezTo>
                    <a:pt x="144" y="87"/>
                    <a:pt x="144" y="87"/>
                    <a:pt x="144" y="87"/>
                  </a:cubicBezTo>
                  <a:cubicBezTo>
                    <a:pt x="145" y="87"/>
                    <a:pt x="145" y="87"/>
                    <a:pt x="145" y="87"/>
                  </a:cubicBezTo>
                  <a:cubicBezTo>
                    <a:pt x="147" y="87"/>
                    <a:pt x="147" y="87"/>
                    <a:pt x="147" y="87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4" y="94"/>
                    <a:pt x="154" y="94"/>
                    <a:pt x="154" y="94"/>
                  </a:cubicBezTo>
                  <a:cubicBezTo>
                    <a:pt x="155" y="97"/>
                    <a:pt x="155" y="97"/>
                    <a:pt x="155" y="97"/>
                  </a:cubicBezTo>
                  <a:lnTo>
                    <a:pt x="155" y="9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6" name="Freeform 61"/>
            <p:cNvSpPr>
              <a:spLocks/>
            </p:cNvSpPr>
            <p:nvPr/>
          </p:nvSpPr>
          <p:spPr bwMode="auto">
            <a:xfrm>
              <a:off x="4775200" y="4321175"/>
              <a:ext cx="196850" cy="196850"/>
            </a:xfrm>
            <a:custGeom>
              <a:avLst/>
              <a:gdLst>
                <a:gd name="T0" fmla="*/ 71 w 124"/>
                <a:gd name="T1" fmla="*/ 2 h 124"/>
                <a:gd name="T2" fmla="*/ 67 w 124"/>
                <a:gd name="T3" fmla="*/ 2 h 124"/>
                <a:gd name="T4" fmla="*/ 59 w 124"/>
                <a:gd name="T5" fmla="*/ 7 h 124"/>
                <a:gd name="T6" fmla="*/ 57 w 124"/>
                <a:gd name="T7" fmla="*/ 15 h 124"/>
                <a:gd name="T8" fmla="*/ 52 w 124"/>
                <a:gd name="T9" fmla="*/ 19 h 124"/>
                <a:gd name="T10" fmla="*/ 40 w 124"/>
                <a:gd name="T11" fmla="*/ 28 h 124"/>
                <a:gd name="T12" fmla="*/ 27 w 124"/>
                <a:gd name="T13" fmla="*/ 44 h 124"/>
                <a:gd name="T14" fmla="*/ 21 w 124"/>
                <a:gd name="T15" fmla="*/ 44 h 124"/>
                <a:gd name="T16" fmla="*/ 13 w 124"/>
                <a:gd name="T17" fmla="*/ 44 h 124"/>
                <a:gd name="T18" fmla="*/ 9 w 124"/>
                <a:gd name="T19" fmla="*/ 41 h 124"/>
                <a:gd name="T20" fmla="*/ 4 w 124"/>
                <a:gd name="T21" fmla="*/ 40 h 124"/>
                <a:gd name="T22" fmla="*/ 0 w 124"/>
                <a:gd name="T23" fmla="*/ 44 h 124"/>
                <a:gd name="T24" fmla="*/ 5 w 124"/>
                <a:gd name="T25" fmla="*/ 53 h 124"/>
                <a:gd name="T26" fmla="*/ 12 w 124"/>
                <a:gd name="T27" fmla="*/ 64 h 124"/>
                <a:gd name="T28" fmla="*/ 13 w 124"/>
                <a:gd name="T29" fmla="*/ 71 h 124"/>
                <a:gd name="T30" fmla="*/ 19 w 124"/>
                <a:gd name="T31" fmla="*/ 76 h 124"/>
                <a:gd name="T32" fmla="*/ 31 w 124"/>
                <a:gd name="T33" fmla="*/ 84 h 124"/>
                <a:gd name="T34" fmla="*/ 35 w 124"/>
                <a:gd name="T35" fmla="*/ 89 h 124"/>
                <a:gd name="T36" fmla="*/ 39 w 124"/>
                <a:gd name="T37" fmla="*/ 91 h 124"/>
                <a:gd name="T38" fmla="*/ 39 w 124"/>
                <a:gd name="T39" fmla="*/ 97 h 124"/>
                <a:gd name="T40" fmla="*/ 40 w 124"/>
                <a:gd name="T41" fmla="*/ 104 h 124"/>
                <a:gd name="T42" fmla="*/ 49 w 124"/>
                <a:gd name="T43" fmla="*/ 111 h 124"/>
                <a:gd name="T44" fmla="*/ 57 w 124"/>
                <a:gd name="T45" fmla="*/ 112 h 124"/>
                <a:gd name="T46" fmla="*/ 57 w 124"/>
                <a:gd name="T47" fmla="*/ 116 h 124"/>
                <a:gd name="T48" fmla="*/ 61 w 124"/>
                <a:gd name="T49" fmla="*/ 117 h 124"/>
                <a:gd name="T50" fmla="*/ 65 w 124"/>
                <a:gd name="T51" fmla="*/ 120 h 124"/>
                <a:gd name="T52" fmla="*/ 80 w 124"/>
                <a:gd name="T53" fmla="*/ 121 h 124"/>
                <a:gd name="T54" fmla="*/ 92 w 124"/>
                <a:gd name="T55" fmla="*/ 121 h 124"/>
                <a:gd name="T56" fmla="*/ 97 w 124"/>
                <a:gd name="T57" fmla="*/ 120 h 124"/>
                <a:gd name="T58" fmla="*/ 101 w 124"/>
                <a:gd name="T59" fmla="*/ 114 h 124"/>
                <a:gd name="T60" fmla="*/ 109 w 124"/>
                <a:gd name="T61" fmla="*/ 107 h 124"/>
                <a:gd name="T62" fmla="*/ 113 w 124"/>
                <a:gd name="T63" fmla="*/ 104 h 124"/>
                <a:gd name="T64" fmla="*/ 113 w 124"/>
                <a:gd name="T65" fmla="*/ 101 h 124"/>
                <a:gd name="T66" fmla="*/ 113 w 124"/>
                <a:gd name="T67" fmla="*/ 93 h 124"/>
                <a:gd name="T68" fmla="*/ 114 w 124"/>
                <a:gd name="T69" fmla="*/ 91 h 124"/>
                <a:gd name="T70" fmla="*/ 120 w 124"/>
                <a:gd name="T71" fmla="*/ 84 h 124"/>
                <a:gd name="T72" fmla="*/ 120 w 124"/>
                <a:gd name="T73" fmla="*/ 80 h 124"/>
                <a:gd name="T74" fmla="*/ 120 w 124"/>
                <a:gd name="T75" fmla="*/ 73 h 124"/>
                <a:gd name="T76" fmla="*/ 120 w 124"/>
                <a:gd name="T77" fmla="*/ 67 h 124"/>
                <a:gd name="T78" fmla="*/ 118 w 124"/>
                <a:gd name="T79" fmla="*/ 63 h 124"/>
                <a:gd name="T80" fmla="*/ 120 w 124"/>
                <a:gd name="T81" fmla="*/ 59 h 124"/>
                <a:gd name="T82" fmla="*/ 120 w 124"/>
                <a:gd name="T83" fmla="*/ 57 h 124"/>
                <a:gd name="T84" fmla="*/ 122 w 124"/>
                <a:gd name="T85" fmla="*/ 53 h 124"/>
                <a:gd name="T86" fmla="*/ 124 w 124"/>
                <a:gd name="T87" fmla="*/ 49 h 124"/>
                <a:gd name="T88" fmla="*/ 122 w 124"/>
                <a:gd name="T89" fmla="*/ 45 h 124"/>
                <a:gd name="T90" fmla="*/ 124 w 124"/>
                <a:gd name="T91" fmla="*/ 38 h 124"/>
                <a:gd name="T92" fmla="*/ 122 w 124"/>
                <a:gd name="T93" fmla="*/ 28 h 124"/>
                <a:gd name="T94" fmla="*/ 122 w 124"/>
                <a:gd name="T95" fmla="*/ 24 h 124"/>
                <a:gd name="T96" fmla="*/ 124 w 124"/>
                <a:gd name="T97" fmla="*/ 20 h 124"/>
                <a:gd name="T98" fmla="*/ 118 w 124"/>
                <a:gd name="T99" fmla="*/ 19 h 124"/>
                <a:gd name="T100" fmla="*/ 109 w 124"/>
                <a:gd name="T101" fmla="*/ 15 h 124"/>
                <a:gd name="T102" fmla="*/ 101 w 124"/>
                <a:gd name="T103" fmla="*/ 11 h 124"/>
                <a:gd name="T104" fmla="*/ 89 w 124"/>
                <a:gd name="T105" fmla="*/ 7 h 124"/>
                <a:gd name="T106" fmla="*/ 84 w 124"/>
                <a:gd name="T107" fmla="*/ 6 h 124"/>
                <a:gd name="T108" fmla="*/ 82 w 124"/>
                <a:gd name="T109" fmla="*/ 0 h 124"/>
                <a:gd name="T110" fmla="*/ 76 w 124"/>
                <a:gd name="T111" fmla="*/ 2 h 124"/>
                <a:gd name="T112" fmla="*/ 73 w 124"/>
                <a:gd name="T113" fmla="*/ 2 h 124"/>
                <a:gd name="T114" fmla="*/ 73 w 124"/>
                <a:gd name="T115" fmla="*/ 2 h 124"/>
                <a:gd name="T116" fmla="*/ 73 w 124"/>
                <a:gd name="T117" fmla="*/ 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4" h="124">
                  <a:moveTo>
                    <a:pt x="73" y="2"/>
                  </a:moveTo>
                  <a:lnTo>
                    <a:pt x="71" y="2"/>
                  </a:lnTo>
                  <a:lnTo>
                    <a:pt x="71" y="2"/>
                  </a:lnTo>
                  <a:lnTo>
                    <a:pt x="67" y="2"/>
                  </a:lnTo>
                  <a:lnTo>
                    <a:pt x="61" y="6"/>
                  </a:lnTo>
                  <a:lnTo>
                    <a:pt x="59" y="7"/>
                  </a:lnTo>
                  <a:lnTo>
                    <a:pt x="57" y="10"/>
                  </a:lnTo>
                  <a:lnTo>
                    <a:pt x="57" y="15"/>
                  </a:lnTo>
                  <a:lnTo>
                    <a:pt x="53" y="19"/>
                  </a:lnTo>
                  <a:lnTo>
                    <a:pt x="52" y="19"/>
                  </a:lnTo>
                  <a:lnTo>
                    <a:pt x="44" y="23"/>
                  </a:lnTo>
                  <a:lnTo>
                    <a:pt x="40" y="28"/>
                  </a:lnTo>
                  <a:lnTo>
                    <a:pt x="32" y="40"/>
                  </a:lnTo>
                  <a:lnTo>
                    <a:pt x="27" y="44"/>
                  </a:lnTo>
                  <a:lnTo>
                    <a:pt x="25" y="45"/>
                  </a:lnTo>
                  <a:lnTo>
                    <a:pt x="21" y="44"/>
                  </a:lnTo>
                  <a:lnTo>
                    <a:pt x="17" y="41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9" y="41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5" y="53"/>
                  </a:lnTo>
                  <a:lnTo>
                    <a:pt x="11" y="60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71"/>
                  </a:lnTo>
                  <a:lnTo>
                    <a:pt x="15" y="72"/>
                  </a:lnTo>
                  <a:lnTo>
                    <a:pt x="19" y="76"/>
                  </a:lnTo>
                  <a:lnTo>
                    <a:pt x="25" y="80"/>
                  </a:lnTo>
                  <a:lnTo>
                    <a:pt x="31" y="84"/>
                  </a:lnTo>
                  <a:lnTo>
                    <a:pt x="31" y="89"/>
                  </a:lnTo>
                  <a:lnTo>
                    <a:pt x="35" y="89"/>
                  </a:lnTo>
                  <a:lnTo>
                    <a:pt x="36" y="89"/>
                  </a:lnTo>
                  <a:lnTo>
                    <a:pt x="39" y="91"/>
                  </a:lnTo>
                  <a:lnTo>
                    <a:pt x="39" y="95"/>
                  </a:lnTo>
                  <a:lnTo>
                    <a:pt x="39" y="97"/>
                  </a:lnTo>
                  <a:lnTo>
                    <a:pt x="39" y="101"/>
                  </a:lnTo>
                  <a:lnTo>
                    <a:pt x="40" y="104"/>
                  </a:lnTo>
                  <a:lnTo>
                    <a:pt x="44" y="108"/>
                  </a:lnTo>
                  <a:lnTo>
                    <a:pt x="49" y="111"/>
                  </a:lnTo>
                  <a:lnTo>
                    <a:pt x="51" y="111"/>
                  </a:lnTo>
                  <a:lnTo>
                    <a:pt x="57" y="112"/>
                  </a:lnTo>
                  <a:lnTo>
                    <a:pt x="57" y="114"/>
                  </a:lnTo>
                  <a:lnTo>
                    <a:pt x="57" y="116"/>
                  </a:lnTo>
                  <a:lnTo>
                    <a:pt x="59" y="117"/>
                  </a:lnTo>
                  <a:lnTo>
                    <a:pt x="61" y="117"/>
                  </a:lnTo>
                  <a:lnTo>
                    <a:pt x="63" y="120"/>
                  </a:lnTo>
                  <a:lnTo>
                    <a:pt x="65" y="120"/>
                  </a:lnTo>
                  <a:lnTo>
                    <a:pt x="73" y="120"/>
                  </a:lnTo>
                  <a:lnTo>
                    <a:pt x="80" y="121"/>
                  </a:lnTo>
                  <a:lnTo>
                    <a:pt x="88" y="121"/>
                  </a:lnTo>
                  <a:lnTo>
                    <a:pt x="92" y="121"/>
                  </a:lnTo>
                  <a:lnTo>
                    <a:pt x="93" y="124"/>
                  </a:lnTo>
                  <a:lnTo>
                    <a:pt x="97" y="120"/>
                  </a:lnTo>
                  <a:lnTo>
                    <a:pt x="100" y="117"/>
                  </a:lnTo>
                  <a:lnTo>
                    <a:pt x="101" y="114"/>
                  </a:lnTo>
                  <a:lnTo>
                    <a:pt x="105" y="111"/>
                  </a:lnTo>
                  <a:lnTo>
                    <a:pt x="109" y="107"/>
                  </a:lnTo>
                  <a:lnTo>
                    <a:pt x="110" y="104"/>
                  </a:lnTo>
                  <a:lnTo>
                    <a:pt x="113" y="104"/>
                  </a:lnTo>
                  <a:lnTo>
                    <a:pt x="113" y="103"/>
                  </a:lnTo>
                  <a:lnTo>
                    <a:pt x="113" y="101"/>
                  </a:lnTo>
                  <a:lnTo>
                    <a:pt x="113" y="97"/>
                  </a:lnTo>
                  <a:lnTo>
                    <a:pt x="113" y="93"/>
                  </a:lnTo>
                  <a:lnTo>
                    <a:pt x="113" y="91"/>
                  </a:lnTo>
                  <a:lnTo>
                    <a:pt x="114" y="91"/>
                  </a:lnTo>
                  <a:lnTo>
                    <a:pt x="118" y="87"/>
                  </a:lnTo>
                  <a:lnTo>
                    <a:pt x="120" y="84"/>
                  </a:lnTo>
                  <a:lnTo>
                    <a:pt x="120" y="81"/>
                  </a:lnTo>
                  <a:lnTo>
                    <a:pt x="120" y="80"/>
                  </a:lnTo>
                  <a:lnTo>
                    <a:pt x="122" y="73"/>
                  </a:lnTo>
                  <a:lnTo>
                    <a:pt x="120" y="73"/>
                  </a:lnTo>
                  <a:lnTo>
                    <a:pt x="118" y="68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18" y="63"/>
                  </a:lnTo>
                  <a:lnTo>
                    <a:pt x="118" y="60"/>
                  </a:lnTo>
                  <a:lnTo>
                    <a:pt x="120" y="59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22" y="55"/>
                  </a:lnTo>
                  <a:lnTo>
                    <a:pt x="122" y="53"/>
                  </a:lnTo>
                  <a:lnTo>
                    <a:pt x="122" y="51"/>
                  </a:lnTo>
                  <a:lnTo>
                    <a:pt x="124" y="49"/>
                  </a:lnTo>
                  <a:lnTo>
                    <a:pt x="122" y="47"/>
                  </a:lnTo>
                  <a:lnTo>
                    <a:pt x="122" y="45"/>
                  </a:lnTo>
                  <a:lnTo>
                    <a:pt x="122" y="44"/>
                  </a:lnTo>
                  <a:lnTo>
                    <a:pt x="124" y="38"/>
                  </a:lnTo>
                  <a:lnTo>
                    <a:pt x="124" y="36"/>
                  </a:lnTo>
                  <a:lnTo>
                    <a:pt x="122" y="28"/>
                  </a:lnTo>
                  <a:lnTo>
                    <a:pt x="122" y="27"/>
                  </a:lnTo>
                  <a:lnTo>
                    <a:pt x="122" y="24"/>
                  </a:lnTo>
                  <a:lnTo>
                    <a:pt x="122" y="23"/>
                  </a:lnTo>
                  <a:lnTo>
                    <a:pt x="124" y="20"/>
                  </a:lnTo>
                  <a:lnTo>
                    <a:pt x="120" y="20"/>
                  </a:lnTo>
                  <a:lnTo>
                    <a:pt x="118" y="19"/>
                  </a:lnTo>
                  <a:lnTo>
                    <a:pt x="114" y="16"/>
                  </a:lnTo>
                  <a:lnTo>
                    <a:pt x="109" y="15"/>
                  </a:lnTo>
                  <a:lnTo>
                    <a:pt x="102" y="11"/>
                  </a:lnTo>
                  <a:lnTo>
                    <a:pt x="101" y="11"/>
                  </a:lnTo>
                  <a:lnTo>
                    <a:pt x="93" y="7"/>
                  </a:lnTo>
                  <a:lnTo>
                    <a:pt x="89" y="7"/>
                  </a:lnTo>
                  <a:lnTo>
                    <a:pt x="86" y="7"/>
                  </a:lnTo>
                  <a:lnTo>
                    <a:pt x="84" y="6"/>
                  </a:lnTo>
                  <a:lnTo>
                    <a:pt x="82" y="3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76" y="2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7" name="Freeform 62"/>
            <p:cNvSpPr>
              <a:spLocks/>
            </p:cNvSpPr>
            <p:nvPr/>
          </p:nvSpPr>
          <p:spPr bwMode="auto">
            <a:xfrm>
              <a:off x="4640263" y="4384675"/>
              <a:ext cx="234950" cy="261938"/>
            </a:xfrm>
            <a:custGeom>
              <a:avLst/>
              <a:gdLst>
                <a:gd name="T0" fmla="*/ 144 w 148"/>
                <a:gd name="T1" fmla="*/ 77 h 165"/>
                <a:gd name="T2" fmla="*/ 142 w 148"/>
                <a:gd name="T3" fmla="*/ 74 h 165"/>
                <a:gd name="T4" fmla="*/ 136 w 148"/>
                <a:gd name="T5" fmla="*/ 71 h 165"/>
                <a:gd name="T6" fmla="*/ 129 w 148"/>
                <a:gd name="T7" fmla="*/ 68 h 165"/>
                <a:gd name="T8" fmla="*/ 124 w 148"/>
                <a:gd name="T9" fmla="*/ 61 h 165"/>
                <a:gd name="T10" fmla="*/ 124 w 148"/>
                <a:gd name="T11" fmla="*/ 55 h 165"/>
                <a:gd name="T12" fmla="*/ 121 w 148"/>
                <a:gd name="T13" fmla="*/ 49 h 165"/>
                <a:gd name="T14" fmla="*/ 116 w 148"/>
                <a:gd name="T15" fmla="*/ 49 h 165"/>
                <a:gd name="T16" fmla="*/ 110 w 148"/>
                <a:gd name="T17" fmla="*/ 40 h 165"/>
                <a:gd name="T18" fmla="*/ 98 w 148"/>
                <a:gd name="T19" fmla="*/ 31 h 165"/>
                <a:gd name="T20" fmla="*/ 97 w 148"/>
                <a:gd name="T21" fmla="*/ 24 h 165"/>
                <a:gd name="T22" fmla="*/ 90 w 148"/>
                <a:gd name="T23" fmla="*/ 13 h 165"/>
                <a:gd name="T24" fmla="*/ 85 w 148"/>
                <a:gd name="T25" fmla="*/ 4 h 165"/>
                <a:gd name="T26" fmla="*/ 84 w 148"/>
                <a:gd name="T27" fmla="*/ 0 h 165"/>
                <a:gd name="T28" fmla="*/ 82 w 148"/>
                <a:gd name="T29" fmla="*/ 0 h 165"/>
                <a:gd name="T30" fmla="*/ 80 w 148"/>
                <a:gd name="T31" fmla="*/ 0 h 165"/>
                <a:gd name="T32" fmla="*/ 76 w 148"/>
                <a:gd name="T33" fmla="*/ 4 h 165"/>
                <a:gd name="T34" fmla="*/ 72 w 148"/>
                <a:gd name="T35" fmla="*/ 1 h 165"/>
                <a:gd name="T36" fmla="*/ 67 w 148"/>
                <a:gd name="T37" fmla="*/ 5 h 165"/>
                <a:gd name="T38" fmla="*/ 59 w 148"/>
                <a:gd name="T39" fmla="*/ 13 h 165"/>
                <a:gd name="T40" fmla="*/ 57 w 148"/>
                <a:gd name="T41" fmla="*/ 7 h 165"/>
                <a:gd name="T42" fmla="*/ 53 w 148"/>
                <a:gd name="T43" fmla="*/ 4 h 165"/>
                <a:gd name="T44" fmla="*/ 45 w 148"/>
                <a:gd name="T45" fmla="*/ 5 h 165"/>
                <a:gd name="T46" fmla="*/ 19 w 148"/>
                <a:gd name="T47" fmla="*/ 9 h 165"/>
                <a:gd name="T48" fmla="*/ 1 w 148"/>
                <a:gd name="T49" fmla="*/ 76 h 165"/>
                <a:gd name="T50" fmla="*/ 1 w 148"/>
                <a:gd name="T51" fmla="*/ 88 h 165"/>
                <a:gd name="T52" fmla="*/ 0 w 148"/>
                <a:gd name="T53" fmla="*/ 125 h 165"/>
                <a:gd name="T54" fmla="*/ 3 w 148"/>
                <a:gd name="T55" fmla="*/ 128 h 165"/>
                <a:gd name="T56" fmla="*/ 7 w 148"/>
                <a:gd name="T57" fmla="*/ 133 h 165"/>
                <a:gd name="T58" fmla="*/ 13 w 148"/>
                <a:gd name="T59" fmla="*/ 150 h 165"/>
                <a:gd name="T60" fmla="*/ 9 w 148"/>
                <a:gd name="T61" fmla="*/ 159 h 165"/>
                <a:gd name="T62" fmla="*/ 15 w 148"/>
                <a:gd name="T63" fmla="*/ 163 h 165"/>
                <a:gd name="T64" fmla="*/ 23 w 148"/>
                <a:gd name="T65" fmla="*/ 165 h 165"/>
                <a:gd name="T66" fmla="*/ 28 w 148"/>
                <a:gd name="T67" fmla="*/ 163 h 165"/>
                <a:gd name="T68" fmla="*/ 29 w 148"/>
                <a:gd name="T69" fmla="*/ 159 h 165"/>
                <a:gd name="T70" fmla="*/ 37 w 148"/>
                <a:gd name="T71" fmla="*/ 154 h 165"/>
                <a:gd name="T72" fmla="*/ 43 w 148"/>
                <a:gd name="T73" fmla="*/ 145 h 165"/>
                <a:gd name="T74" fmla="*/ 49 w 148"/>
                <a:gd name="T75" fmla="*/ 137 h 165"/>
                <a:gd name="T76" fmla="*/ 57 w 148"/>
                <a:gd name="T77" fmla="*/ 138 h 165"/>
                <a:gd name="T78" fmla="*/ 63 w 148"/>
                <a:gd name="T79" fmla="*/ 142 h 165"/>
                <a:gd name="T80" fmla="*/ 76 w 148"/>
                <a:gd name="T81" fmla="*/ 146 h 165"/>
                <a:gd name="T82" fmla="*/ 81 w 148"/>
                <a:gd name="T83" fmla="*/ 145 h 165"/>
                <a:gd name="T84" fmla="*/ 89 w 148"/>
                <a:gd name="T85" fmla="*/ 138 h 165"/>
                <a:gd name="T86" fmla="*/ 93 w 148"/>
                <a:gd name="T87" fmla="*/ 128 h 165"/>
                <a:gd name="T88" fmla="*/ 98 w 148"/>
                <a:gd name="T89" fmla="*/ 125 h 165"/>
                <a:gd name="T90" fmla="*/ 106 w 148"/>
                <a:gd name="T91" fmla="*/ 118 h 165"/>
                <a:gd name="T92" fmla="*/ 110 w 148"/>
                <a:gd name="T93" fmla="*/ 108 h 165"/>
                <a:gd name="T94" fmla="*/ 120 w 148"/>
                <a:gd name="T95" fmla="*/ 101 h 165"/>
                <a:gd name="T96" fmla="*/ 125 w 148"/>
                <a:gd name="T97" fmla="*/ 93 h 165"/>
                <a:gd name="T98" fmla="*/ 133 w 148"/>
                <a:gd name="T99" fmla="*/ 88 h 165"/>
                <a:gd name="T100" fmla="*/ 138 w 148"/>
                <a:gd name="T101" fmla="*/ 85 h 165"/>
                <a:gd name="T102" fmla="*/ 142 w 148"/>
                <a:gd name="T103" fmla="*/ 81 h 165"/>
                <a:gd name="T104" fmla="*/ 146 w 148"/>
                <a:gd name="T105" fmla="*/ 77 h 165"/>
                <a:gd name="T106" fmla="*/ 146 w 148"/>
                <a:gd name="T107" fmla="*/ 77 h 165"/>
                <a:gd name="T108" fmla="*/ 146 w 148"/>
                <a:gd name="T109" fmla="*/ 77 h 165"/>
                <a:gd name="T110" fmla="*/ 146 w 148"/>
                <a:gd name="T111" fmla="*/ 7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8" h="165">
                  <a:moveTo>
                    <a:pt x="146" y="77"/>
                  </a:moveTo>
                  <a:lnTo>
                    <a:pt x="144" y="77"/>
                  </a:lnTo>
                  <a:lnTo>
                    <a:pt x="142" y="76"/>
                  </a:lnTo>
                  <a:lnTo>
                    <a:pt x="142" y="74"/>
                  </a:lnTo>
                  <a:lnTo>
                    <a:pt x="142" y="72"/>
                  </a:lnTo>
                  <a:lnTo>
                    <a:pt x="136" y="71"/>
                  </a:lnTo>
                  <a:lnTo>
                    <a:pt x="134" y="71"/>
                  </a:lnTo>
                  <a:lnTo>
                    <a:pt x="129" y="68"/>
                  </a:lnTo>
                  <a:lnTo>
                    <a:pt x="125" y="64"/>
                  </a:lnTo>
                  <a:lnTo>
                    <a:pt x="124" y="61"/>
                  </a:lnTo>
                  <a:lnTo>
                    <a:pt x="124" y="57"/>
                  </a:lnTo>
                  <a:lnTo>
                    <a:pt x="124" y="55"/>
                  </a:lnTo>
                  <a:lnTo>
                    <a:pt x="124" y="51"/>
                  </a:lnTo>
                  <a:lnTo>
                    <a:pt x="121" y="49"/>
                  </a:lnTo>
                  <a:lnTo>
                    <a:pt x="120" y="49"/>
                  </a:lnTo>
                  <a:lnTo>
                    <a:pt x="116" y="49"/>
                  </a:lnTo>
                  <a:lnTo>
                    <a:pt x="116" y="44"/>
                  </a:lnTo>
                  <a:lnTo>
                    <a:pt x="110" y="40"/>
                  </a:lnTo>
                  <a:lnTo>
                    <a:pt x="104" y="36"/>
                  </a:lnTo>
                  <a:lnTo>
                    <a:pt x="98" y="31"/>
                  </a:lnTo>
                  <a:lnTo>
                    <a:pt x="97" y="27"/>
                  </a:lnTo>
                  <a:lnTo>
                    <a:pt x="97" y="24"/>
                  </a:lnTo>
                  <a:lnTo>
                    <a:pt x="96" y="20"/>
                  </a:lnTo>
                  <a:lnTo>
                    <a:pt x="90" y="13"/>
                  </a:lnTo>
                  <a:lnTo>
                    <a:pt x="86" y="7"/>
                  </a:lnTo>
                  <a:lnTo>
                    <a:pt x="85" y="4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80" y="1"/>
                  </a:lnTo>
                  <a:lnTo>
                    <a:pt x="76" y="4"/>
                  </a:lnTo>
                  <a:lnTo>
                    <a:pt x="73" y="4"/>
                  </a:lnTo>
                  <a:lnTo>
                    <a:pt x="72" y="1"/>
                  </a:lnTo>
                  <a:lnTo>
                    <a:pt x="71" y="4"/>
                  </a:lnTo>
                  <a:lnTo>
                    <a:pt x="67" y="5"/>
                  </a:lnTo>
                  <a:lnTo>
                    <a:pt x="60" y="12"/>
                  </a:lnTo>
                  <a:lnTo>
                    <a:pt x="59" y="13"/>
                  </a:lnTo>
                  <a:lnTo>
                    <a:pt x="57" y="9"/>
                  </a:lnTo>
                  <a:lnTo>
                    <a:pt x="57" y="7"/>
                  </a:lnTo>
                  <a:lnTo>
                    <a:pt x="55" y="5"/>
                  </a:lnTo>
                  <a:lnTo>
                    <a:pt x="53" y="4"/>
                  </a:lnTo>
                  <a:lnTo>
                    <a:pt x="48" y="4"/>
                  </a:lnTo>
                  <a:lnTo>
                    <a:pt x="45" y="5"/>
                  </a:lnTo>
                  <a:lnTo>
                    <a:pt x="37" y="7"/>
                  </a:lnTo>
                  <a:lnTo>
                    <a:pt x="19" y="9"/>
                  </a:lnTo>
                  <a:lnTo>
                    <a:pt x="16" y="76"/>
                  </a:lnTo>
                  <a:lnTo>
                    <a:pt x="1" y="76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113"/>
                  </a:lnTo>
                  <a:lnTo>
                    <a:pt x="0" y="125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3" y="129"/>
                  </a:lnTo>
                  <a:lnTo>
                    <a:pt x="7" y="133"/>
                  </a:lnTo>
                  <a:lnTo>
                    <a:pt x="11" y="145"/>
                  </a:lnTo>
                  <a:lnTo>
                    <a:pt x="13" y="150"/>
                  </a:lnTo>
                  <a:lnTo>
                    <a:pt x="11" y="155"/>
                  </a:lnTo>
                  <a:lnTo>
                    <a:pt x="9" y="159"/>
                  </a:lnTo>
                  <a:lnTo>
                    <a:pt x="11" y="165"/>
                  </a:lnTo>
                  <a:lnTo>
                    <a:pt x="15" y="163"/>
                  </a:lnTo>
                  <a:lnTo>
                    <a:pt x="16" y="163"/>
                  </a:lnTo>
                  <a:lnTo>
                    <a:pt x="23" y="165"/>
                  </a:lnTo>
                  <a:lnTo>
                    <a:pt x="27" y="163"/>
                  </a:lnTo>
                  <a:lnTo>
                    <a:pt x="28" y="163"/>
                  </a:lnTo>
                  <a:lnTo>
                    <a:pt x="28" y="162"/>
                  </a:lnTo>
                  <a:lnTo>
                    <a:pt x="29" y="159"/>
                  </a:lnTo>
                  <a:lnTo>
                    <a:pt x="32" y="159"/>
                  </a:lnTo>
                  <a:lnTo>
                    <a:pt x="37" y="154"/>
                  </a:lnTo>
                  <a:lnTo>
                    <a:pt x="41" y="150"/>
                  </a:lnTo>
                  <a:lnTo>
                    <a:pt x="43" y="145"/>
                  </a:lnTo>
                  <a:lnTo>
                    <a:pt x="45" y="138"/>
                  </a:lnTo>
                  <a:lnTo>
                    <a:pt x="49" y="137"/>
                  </a:lnTo>
                  <a:lnTo>
                    <a:pt x="53" y="134"/>
                  </a:lnTo>
                  <a:lnTo>
                    <a:pt x="57" y="138"/>
                  </a:lnTo>
                  <a:lnTo>
                    <a:pt x="60" y="141"/>
                  </a:lnTo>
                  <a:lnTo>
                    <a:pt x="63" y="142"/>
                  </a:lnTo>
                  <a:lnTo>
                    <a:pt x="72" y="145"/>
                  </a:lnTo>
                  <a:lnTo>
                    <a:pt x="76" y="146"/>
                  </a:lnTo>
                  <a:lnTo>
                    <a:pt x="77" y="145"/>
                  </a:lnTo>
                  <a:lnTo>
                    <a:pt x="81" y="145"/>
                  </a:lnTo>
                  <a:lnTo>
                    <a:pt x="85" y="142"/>
                  </a:lnTo>
                  <a:lnTo>
                    <a:pt x="89" y="138"/>
                  </a:lnTo>
                  <a:lnTo>
                    <a:pt x="93" y="129"/>
                  </a:lnTo>
                  <a:lnTo>
                    <a:pt x="93" y="128"/>
                  </a:lnTo>
                  <a:lnTo>
                    <a:pt x="93" y="125"/>
                  </a:lnTo>
                  <a:lnTo>
                    <a:pt x="98" y="125"/>
                  </a:lnTo>
                  <a:lnTo>
                    <a:pt x="102" y="121"/>
                  </a:lnTo>
                  <a:lnTo>
                    <a:pt x="106" y="118"/>
                  </a:lnTo>
                  <a:lnTo>
                    <a:pt x="110" y="112"/>
                  </a:lnTo>
                  <a:lnTo>
                    <a:pt x="110" y="108"/>
                  </a:lnTo>
                  <a:lnTo>
                    <a:pt x="112" y="105"/>
                  </a:lnTo>
                  <a:lnTo>
                    <a:pt x="120" y="101"/>
                  </a:lnTo>
                  <a:lnTo>
                    <a:pt x="121" y="98"/>
                  </a:lnTo>
                  <a:lnTo>
                    <a:pt x="125" y="93"/>
                  </a:lnTo>
                  <a:lnTo>
                    <a:pt x="129" y="89"/>
                  </a:lnTo>
                  <a:lnTo>
                    <a:pt x="133" y="88"/>
                  </a:lnTo>
                  <a:lnTo>
                    <a:pt x="134" y="85"/>
                  </a:lnTo>
                  <a:lnTo>
                    <a:pt x="138" y="85"/>
                  </a:lnTo>
                  <a:lnTo>
                    <a:pt x="141" y="84"/>
                  </a:lnTo>
                  <a:lnTo>
                    <a:pt x="142" y="81"/>
                  </a:lnTo>
                  <a:lnTo>
                    <a:pt x="148" y="80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6" y="7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8" name="Freeform 63"/>
            <p:cNvSpPr>
              <a:spLocks/>
            </p:cNvSpPr>
            <p:nvPr/>
          </p:nvSpPr>
          <p:spPr bwMode="auto">
            <a:xfrm>
              <a:off x="4891088" y="3900488"/>
              <a:ext cx="273050" cy="309563"/>
            </a:xfrm>
            <a:custGeom>
              <a:avLst/>
              <a:gdLst>
                <a:gd name="T0" fmla="*/ 164 w 172"/>
                <a:gd name="T1" fmla="*/ 164 h 195"/>
                <a:gd name="T2" fmla="*/ 161 w 172"/>
                <a:gd name="T3" fmla="*/ 157 h 195"/>
                <a:gd name="T4" fmla="*/ 157 w 172"/>
                <a:gd name="T5" fmla="*/ 147 h 195"/>
                <a:gd name="T6" fmla="*/ 156 w 172"/>
                <a:gd name="T7" fmla="*/ 141 h 195"/>
                <a:gd name="T8" fmla="*/ 157 w 172"/>
                <a:gd name="T9" fmla="*/ 123 h 195"/>
                <a:gd name="T10" fmla="*/ 156 w 172"/>
                <a:gd name="T11" fmla="*/ 117 h 195"/>
                <a:gd name="T12" fmla="*/ 156 w 172"/>
                <a:gd name="T13" fmla="*/ 107 h 195"/>
                <a:gd name="T14" fmla="*/ 148 w 172"/>
                <a:gd name="T15" fmla="*/ 95 h 195"/>
                <a:gd name="T16" fmla="*/ 150 w 172"/>
                <a:gd name="T17" fmla="*/ 80 h 195"/>
                <a:gd name="T18" fmla="*/ 152 w 172"/>
                <a:gd name="T19" fmla="*/ 65 h 195"/>
                <a:gd name="T20" fmla="*/ 129 w 172"/>
                <a:gd name="T21" fmla="*/ 46 h 195"/>
                <a:gd name="T22" fmla="*/ 125 w 172"/>
                <a:gd name="T23" fmla="*/ 34 h 195"/>
                <a:gd name="T24" fmla="*/ 68 w 172"/>
                <a:gd name="T25" fmla="*/ 8 h 195"/>
                <a:gd name="T26" fmla="*/ 67 w 172"/>
                <a:gd name="T27" fmla="*/ 12 h 195"/>
                <a:gd name="T28" fmla="*/ 60 w 172"/>
                <a:gd name="T29" fmla="*/ 17 h 195"/>
                <a:gd name="T30" fmla="*/ 59 w 172"/>
                <a:gd name="T31" fmla="*/ 20 h 195"/>
                <a:gd name="T32" fmla="*/ 67 w 172"/>
                <a:gd name="T33" fmla="*/ 24 h 195"/>
                <a:gd name="T34" fmla="*/ 55 w 172"/>
                <a:gd name="T35" fmla="*/ 25 h 195"/>
                <a:gd name="T36" fmla="*/ 49 w 172"/>
                <a:gd name="T37" fmla="*/ 25 h 195"/>
                <a:gd name="T38" fmla="*/ 41 w 172"/>
                <a:gd name="T39" fmla="*/ 25 h 195"/>
                <a:gd name="T40" fmla="*/ 37 w 172"/>
                <a:gd name="T41" fmla="*/ 30 h 195"/>
                <a:gd name="T42" fmla="*/ 33 w 172"/>
                <a:gd name="T43" fmla="*/ 21 h 195"/>
                <a:gd name="T44" fmla="*/ 36 w 172"/>
                <a:gd name="T45" fmla="*/ 8 h 195"/>
                <a:gd name="T46" fmla="*/ 27 w 172"/>
                <a:gd name="T47" fmla="*/ 0 h 195"/>
                <a:gd name="T48" fmla="*/ 15 w 172"/>
                <a:gd name="T49" fmla="*/ 3 h 195"/>
                <a:gd name="T50" fmla="*/ 20 w 172"/>
                <a:gd name="T51" fmla="*/ 16 h 195"/>
                <a:gd name="T52" fmla="*/ 19 w 172"/>
                <a:gd name="T53" fmla="*/ 25 h 195"/>
                <a:gd name="T54" fmla="*/ 15 w 172"/>
                <a:gd name="T55" fmla="*/ 33 h 195"/>
                <a:gd name="T56" fmla="*/ 20 w 172"/>
                <a:gd name="T57" fmla="*/ 37 h 195"/>
                <a:gd name="T58" fmla="*/ 16 w 172"/>
                <a:gd name="T59" fmla="*/ 44 h 195"/>
                <a:gd name="T60" fmla="*/ 15 w 172"/>
                <a:gd name="T61" fmla="*/ 52 h 195"/>
                <a:gd name="T62" fmla="*/ 5 w 172"/>
                <a:gd name="T63" fmla="*/ 61 h 195"/>
                <a:gd name="T64" fmla="*/ 3 w 172"/>
                <a:gd name="T65" fmla="*/ 74 h 195"/>
                <a:gd name="T66" fmla="*/ 5 w 172"/>
                <a:gd name="T67" fmla="*/ 90 h 195"/>
                <a:gd name="T68" fmla="*/ 5 w 172"/>
                <a:gd name="T69" fmla="*/ 99 h 195"/>
                <a:gd name="T70" fmla="*/ 16 w 172"/>
                <a:gd name="T71" fmla="*/ 118 h 195"/>
                <a:gd name="T72" fmla="*/ 32 w 172"/>
                <a:gd name="T73" fmla="*/ 143 h 195"/>
                <a:gd name="T74" fmla="*/ 43 w 172"/>
                <a:gd name="T75" fmla="*/ 147 h 195"/>
                <a:gd name="T76" fmla="*/ 51 w 172"/>
                <a:gd name="T77" fmla="*/ 151 h 195"/>
                <a:gd name="T78" fmla="*/ 63 w 172"/>
                <a:gd name="T79" fmla="*/ 157 h 195"/>
                <a:gd name="T80" fmla="*/ 68 w 172"/>
                <a:gd name="T81" fmla="*/ 158 h 195"/>
                <a:gd name="T82" fmla="*/ 72 w 172"/>
                <a:gd name="T83" fmla="*/ 154 h 195"/>
                <a:gd name="T84" fmla="*/ 80 w 172"/>
                <a:gd name="T85" fmla="*/ 179 h 195"/>
                <a:gd name="T86" fmla="*/ 85 w 172"/>
                <a:gd name="T87" fmla="*/ 192 h 195"/>
                <a:gd name="T88" fmla="*/ 100 w 172"/>
                <a:gd name="T89" fmla="*/ 191 h 195"/>
                <a:gd name="T90" fmla="*/ 116 w 172"/>
                <a:gd name="T91" fmla="*/ 192 h 195"/>
                <a:gd name="T92" fmla="*/ 130 w 172"/>
                <a:gd name="T93" fmla="*/ 188 h 195"/>
                <a:gd name="T94" fmla="*/ 144 w 172"/>
                <a:gd name="T95" fmla="*/ 187 h 195"/>
                <a:gd name="T96" fmla="*/ 160 w 172"/>
                <a:gd name="T97" fmla="*/ 180 h 195"/>
                <a:gd name="T98" fmla="*/ 169 w 172"/>
                <a:gd name="T99" fmla="*/ 167 h 195"/>
                <a:gd name="T100" fmla="*/ 169 w 172"/>
                <a:gd name="T101" fmla="*/ 16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2" h="195">
                  <a:moveTo>
                    <a:pt x="169" y="167"/>
                  </a:moveTo>
                  <a:lnTo>
                    <a:pt x="165" y="166"/>
                  </a:lnTo>
                  <a:lnTo>
                    <a:pt x="165" y="167"/>
                  </a:lnTo>
                  <a:lnTo>
                    <a:pt x="164" y="164"/>
                  </a:lnTo>
                  <a:lnTo>
                    <a:pt x="161" y="164"/>
                  </a:lnTo>
                  <a:lnTo>
                    <a:pt x="161" y="162"/>
                  </a:lnTo>
                  <a:lnTo>
                    <a:pt x="161" y="160"/>
                  </a:lnTo>
                  <a:lnTo>
                    <a:pt x="161" y="157"/>
                  </a:lnTo>
                  <a:lnTo>
                    <a:pt x="160" y="154"/>
                  </a:lnTo>
                  <a:lnTo>
                    <a:pt x="160" y="151"/>
                  </a:lnTo>
                  <a:lnTo>
                    <a:pt x="160" y="149"/>
                  </a:lnTo>
                  <a:lnTo>
                    <a:pt x="157" y="147"/>
                  </a:lnTo>
                  <a:lnTo>
                    <a:pt x="157" y="145"/>
                  </a:lnTo>
                  <a:lnTo>
                    <a:pt x="156" y="143"/>
                  </a:lnTo>
                  <a:lnTo>
                    <a:pt x="157" y="143"/>
                  </a:lnTo>
                  <a:lnTo>
                    <a:pt x="156" y="141"/>
                  </a:lnTo>
                  <a:lnTo>
                    <a:pt x="154" y="138"/>
                  </a:lnTo>
                  <a:lnTo>
                    <a:pt x="156" y="134"/>
                  </a:lnTo>
                  <a:lnTo>
                    <a:pt x="156" y="130"/>
                  </a:lnTo>
                  <a:lnTo>
                    <a:pt x="157" y="123"/>
                  </a:lnTo>
                  <a:lnTo>
                    <a:pt x="156" y="123"/>
                  </a:lnTo>
                  <a:lnTo>
                    <a:pt x="154" y="123"/>
                  </a:lnTo>
                  <a:lnTo>
                    <a:pt x="156" y="118"/>
                  </a:lnTo>
                  <a:lnTo>
                    <a:pt x="156" y="117"/>
                  </a:lnTo>
                  <a:lnTo>
                    <a:pt x="157" y="113"/>
                  </a:lnTo>
                  <a:lnTo>
                    <a:pt x="157" y="109"/>
                  </a:lnTo>
                  <a:lnTo>
                    <a:pt x="157" y="107"/>
                  </a:lnTo>
                  <a:lnTo>
                    <a:pt x="156" y="107"/>
                  </a:lnTo>
                  <a:lnTo>
                    <a:pt x="154" y="103"/>
                  </a:lnTo>
                  <a:lnTo>
                    <a:pt x="152" y="101"/>
                  </a:lnTo>
                  <a:lnTo>
                    <a:pt x="148" y="97"/>
                  </a:lnTo>
                  <a:lnTo>
                    <a:pt x="148" y="95"/>
                  </a:lnTo>
                  <a:lnTo>
                    <a:pt x="146" y="91"/>
                  </a:lnTo>
                  <a:lnTo>
                    <a:pt x="148" y="87"/>
                  </a:lnTo>
                  <a:lnTo>
                    <a:pt x="150" y="82"/>
                  </a:lnTo>
                  <a:lnTo>
                    <a:pt x="150" y="80"/>
                  </a:lnTo>
                  <a:lnTo>
                    <a:pt x="157" y="66"/>
                  </a:lnTo>
                  <a:lnTo>
                    <a:pt x="156" y="66"/>
                  </a:lnTo>
                  <a:lnTo>
                    <a:pt x="154" y="66"/>
                  </a:lnTo>
                  <a:lnTo>
                    <a:pt x="152" y="65"/>
                  </a:lnTo>
                  <a:lnTo>
                    <a:pt x="148" y="61"/>
                  </a:lnTo>
                  <a:lnTo>
                    <a:pt x="138" y="56"/>
                  </a:lnTo>
                  <a:lnTo>
                    <a:pt x="130" y="46"/>
                  </a:lnTo>
                  <a:lnTo>
                    <a:pt x="129" y="46"/>
                  </a:lnTo>
                  <a:lnTo>
                    <a:pt x="129" y="42"/>
                  </a:lnTo>
                  <a:lnTo>
                    <a:pt x="130" y="40"/>
                  </a:lnTo>
                  <a:lnTo>
                    <a:pt x="129" y="38"/>
                  </a:lnTo>
                  <a:lnTo>
                    <a:pt x="125" y="34"/>
                  </a:lnTo>
                  <a:lnTo>
                    <a:pt x="72" y="0"/>
                  </a:lnTo>
                  <a:lnTo>
                    <a:pt x="71" y="4"/>
                  </a:lnTo>
                  <a:lnTo>
                    <a:pt x="71" y="7"/>
                  </a:lnTo>
                  <a:lnTo>
                    <a:pt x="68" y="8"/>
                  </a:lnTo>
                  <a:lnTo>
                    <a:pt x="71" y="9"/>
                  </a:lnTo>
                  <a:lnTo>
                    <a:pt x="67" y="8"/>
                  </a:lnTo>
                  <a:lnTo>
                    <a:pt x="64" y="9"/>
                  </a:lnTo>
                  <a:lnTo>
                    <a:pt x="67" y="12"/>
                  </a:lnTo>
                  <a:lnTo>
                    <a:pt x="64" y="13"/>
                  </a:lnTo>
                  <a:lnTo>
                    <a:pt x="64" y="16"/>
                  </a:lnTo>
                  <a:lnTo>
                    <a:pt x="60" y="16"/>
                  </a:lnTo>
                  <a:lnTo>
                    <a:pt x="60" y="17"/>
                  </a:lnTo>
                  <a:lnTo>
                    <a:pt x="63" y="17"/>
                  </a:lnTo>
                  <a:lnTo>
                    <a:pt x="64" y="17"/>
                  </a:lnTo>
                  <a:lnTo>
                    <a:pt x="60" y="20"/>
                  </a:lnTo>
                  <a:lnTo>
                    <a:pt x="59" y="20"/>
                  </a:lnTo>
                  <a:lnTo>
                    <a:pt x="64" y="21"/>
                  </a:lnTo>
                  <a:lnTo>
                    <a:pt x="67" y="21"/>
                  </a:lnTo>
                  <a:lnTo>
                    <a:pt x="68" y="21"/>
                  </a:lnTo>
                  <a:lnTo>
                    <a:pt x="67" y="24"/>
                  </a:lnTo>
                  <a:lnTo>
                    <a:pt x="63" y="25"/>
                  </a:lnTo>
                  <a:lnTo>
                    <a:pt x="63" y="29"/>
                  </a:lnTo>
                  <a:lnTo>
                    <a:pt x="57" y="26"/>
                  </a:lnTo>
                  <a:lnTo>
                    <a:pt x="55" y="25"/>
                  </a:lnTo>
                  <a:lnTo>
                    <a:pt x="53" y="26"/>
                  </a:lnTo>
                  <a:lnTo>
                    <a:pt x="53" y="29"/>
                  </a:lnTo>
                  <a:lnTo>
                    <a:pt x="51" y="26"/>
                  </a:lnTo>
                  <a:lnTo>
                    <a:pt x="49" y="25"/>
                  </a:lnTo>
                  <a:lnTo>
                    <a:pt x="47" y="26"/>
                  </a:lnTo>
                  <a:lnTo>
                    <a:pt x="45" y="26"/>
                  </a:lnTo>
                  <a:lnTo>
                    <a:pt x="43" y="24"/>
                  </a:lnTo>
                  <a:lnTo>
                    <a:pt x="41" y="25"/>
                  </a:lnTo>
                  <a:lnTo>
                    <a:pt x="41" y="29"/>
                  </a:lnTo>
                  <a:lnTo>
                    <a:pt x="40" y="29"/>
                  </a:lnTo>
                  <a:lnTo>
                    <a:pt x="40" y="33"/>
                  </a:lnTo>
                  <a:lnTo>
                    <a:pt x="37" y="30"/>
                  </a:lnTo>
                  <a:lnTo>
                    <a:pt x="36" y="33"/>
                  </a:lnTo>
                  <a:lnTo>
                    <a:pt x="36" y="25"/>
                  </a:lnTo>
                  <a:lnTo>
                    <a:pt x="33" y="24"/>
                  </a:lnTo>
                  <a:lnTo>
                    <a:pt x="33" y="21"/>
                  </a:lnTo>
                  <a:lnTo>
                    <a:pt x="33" y="17"/>
                  </a:lnTo>
                  <a:lnTo>
                    <a:pt x="33" y="13"/>
                  </a:lnTo>
                  <a:lnTo>
                    <a:pt x="36" y="9"/>
                  </a:lnTo>
                  <a:lnTo>
                    <a:pt x="36" y="8"/>
                  </a:lnTo>
                  <a:lnTo>
                    <a:pt x="37" y="7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7"/>
                  </a:lnTo>
                  <a:lnTo>
                    <a:pt x="19" y="9"/>
                  </a:lnTo>
                  <a:lnTo>
                    <a:pt x="20" y="16"/>
                  </a:lnTo>
                  <a:lnTo>
                    <a:pt x="20" y="17"/>
                  </a:lnTo>
                  <a:lnTo>
                    <a:pt x="20" y="21"/>
                  </a:lnTo>
                  <a:lnTo>
                    <a:pt x="20" y="24"/>
                  </a:lnTo>
                  <a:lnTo>
                    <a:pt x="19" y="25"/>
                  </a:lnTo>
                  <a:lnTo>
                    <a:pt x="16" y="26"/>
                  </a:lnTo>
                  <a:lnTo>
                    <a:pt x="15" y="29"/>
                  </a:lnTo>
                  <a:lnTo>
                    <a:pt x="15" y="30"/>
                  </a:lnTo>
                  <a:lnTo>
                    <a:pt x="15" y="33"/>
                  </a:lnTo>
                  <a:lnTo>
                    <a:pt x="15" y="34"/>
                  </a:lnTo>
                  <a:lnTo>
                    <a:pt x="16" y="37"/>
                  </a:lnTo>
                  <a:lnTo>
                    <a:pt x="20" y="37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0" y="40"/>
                  </a:lnTo>
                  <a:lnTo>
                    <a:pt x="19" y="42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3" y="48"/>
                  </a:lnTo>
                  <a:lnTo>
                    <a:pt x="13" y="50"/>
                  </a:lnTo>
                  <a:lnTo>
                    <a:pt x="15" y="52"/>
                  </a:lnTo>
                  <a:lnTo>
                    <a:pt x="11" y="56"/>
                  </a:lnTo>
                  <a:lnTo>
                    <a:pt x="9" y="57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2" y="64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3" y="74"/>
                  </a:lnTo>
                  <a:lnTo>
                    <a:pt x="3" y="81"/>
                  </a:lnTo>
                  <a:lnTo>
                    <a:pt x="5" y="86"/>
                  </a:lnTo>
                  <a:lnTo>
                    <a:pt x="5" y="87"/>
                  </a:lnTo>
                  <a:lnTo>
                    <a:pt x="5" y="90"/>
                  </a:lnTo>
                  <a:lnTo>
                    <a:pt x="2" y="94"/>
                  </a:lnTo>
                  <a:lnTo>
                    <a:pt x="2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11" y="103"/>
                  </a:lnTo>
                  <a:lnTo>
                    <a:pt x="15" y="109"/>
                  </a:lnTo>
                  <a:lnTo>
                    <a:pt x="16" y="118"/>
                  </a:lnTo>
                  <a:lnTo>
                    <a:pt x="24" y="139"/>
                  </a:lnTo>
                  <a:lnTo>
                    <a:pt x="24" y="138"/>
                  </a:lnTo>
                  <a:lnTo>
                    <a:pt x="29" y="139"/>
                  </a:lnTo>
                  <a:lnTo>
                    <a:pt x="32" y="143"/>
                  </a:lnTo>
                  <a:lnTo>
                    <a:pt x="33" y="143"/>
                  </a:lnTo>
                  <a:lnTo>
                    <a:pt x="36" y="145"/>
                  </a:lnTo>
                  <a:lnTo>
                    <a:pt x="37" y="145"/>
                  </a:lnTo>
                  <a:lnTo>
                    <a:pt x="43" y="147"/>
                  </a:lnTo>
                  <a:lnTo>
                    <a:pt x="45" y="149"/>
                  </a:lnTo>
                  <a:lnTo>
                    <a:pt x="47" y="151"/>
                  </a:lnTo>
                  <a:lnTo>
                    <a:pt x="49" y="151"/>
                  </a:lnTo>
                  <a:lnTo>
                    <a:pt x="51" y="151"/>
                  </a:lnTo>
                  <a:lnTo>
                    <a:pt x="53" y="153"/>
                  </a:lnTo>
                  <a:lnTo>
                    <a:pt x="59" y="154"/>
                  </a:lnTo>
                  <a:lnTo>
                    <a:pt x="60" y="154"/>
                  </a:lnTo>
                  <a:lnTo>
                    <a:pt x="63" y="157"/>
                  </a:lnTo>
                  <a:lnTo>
                    <a:pt x="64" y="157"/>
                  </a:lnTo>
                  <a:lnTo>
                    <a:pt x="68" y="158"/>
                  </a:lnTo>
                  <a:lnTo>
                    <a:pt x="68" y="158"/>
                  </a:lnTo>
                  <a:lnTo>
                    <a:pt x="68" y="158"/>
                  </a:lnTo>
                  <a:lnTo>
                    <a:pt x="68" y="157"/>
                  </a:lnTo>
                  <a:lnTo>
                    <a:pt x="68" y="157"/>
                  </a:lnTo>
                  <a:lnTo>
                    <a:pt x="71" y="154"/>
                  </a:lnTo>
                  <a:lnTo>
                    <a:pt x="72" y="154"/>
                  </a:lnTo>
                  <a:lnTo>
                    <a:pt x="76" y="160"/>
                  </a:lnTo>
                  <a:lnTo>
                    <a:pt x="77" y="166"/>
                  </a:lnTo>
                  <a:lnTo>
                    <a:pt x="80" y="175"/>
                  </a:lnTo>
                  <a:lnTo>
                    <a:pt x="80" y="179"/>
                  </a:lnTo>
                  <a:lnTo>
                    <a:pt x="80" y="184"/>
                  </a:lnTo>
                  <a:lnTo>
                    <a:pt x="84" y="188"/>
                  </a:lnTo>
                  <a:lnTo>
                    <a:pt x="84" y="192"/>
                  </a:lnTo>
                  <a:lnTo>
                    <a:pt x="85" y="192"/>
                  </a:lnTo>
                  <a:lnTo>
                    <a:pt x="89" y="192"/>
                  </a:lnTo>
                  <a:lnTo>
                    <a:pt x="93" y="192"/>
                  </a:lnTo>
                  <a:lnTo>
                    <a:pt x="97" y="191"/>
                  </a:lnTo>
                  <a:lnTo>
                    <a:pt x="100" y="191"/>
                  </a:lnTo>
                  <a:lnTo>
                    <a:pt x="104" y="195"/>
                  </a:lnTo>
                  <a:lnTo>
                    <a:pt x="112" y="195"/>
                  </a:lnTo>
                  <a:lnTo>
                    <a:pt x="114" y="192"/>
                  </a:lnTo>
                  <a:lnTo>
                    <a:pt x="116" y="192"/>
                  </a:lnTo>
                  <a:lnTo>
                    <a:pt x="117" y="192"/>
                  </a:lnTo>
                  <a:lnTo>
                    <a:pt x="121" y="195"/>
                  </a:lnTo>
                  <a:lnTo>
                    <a:pt x="125" y="195"/>
                  </a:lnTo>
                  <a:lnTo>
                    <a:pt x="130" y="188"/>
                  </a:lnTo>
                  <a:lnTo>
                    <a:pt x="133" y="187"/>
                  </a:lnTo>
                  <a:lnTo>
                    <a:pt x="137" y="187"/>
                  </a:lnTo>
                  <a:lnTo>
                    <a:pt x="141" y="188"/>
                  </a:lnTo>
                  <a:lnTo>
                    <a:pt x="144" y="187"/>
                  </a:lnTo>
                  <a:lnTo>
                    <a:pt x="148" y="184"/>
                  </a:lnTo>
                  <a:lnTo>
                    <a:pt x="152" y="184"/>
                  </a:lnTo>
                  <a:lnTo>
                    <a:pt x="156" y="183"/>
                  </a:lnTo>
                  <a:lnTo>
                    <a:pt x="160" y="180"/>
                  </a:lnTo>
                  <a:lnTo>
                    <a:pt x="169" y="174"/>
                  </a:lnTo>
                  <a:lnTo>
                    <a:pt x="172" y="174"/>
                  </a:lnTo>
                  <a:lnTo>
                    <a:pt x="172" y="170"/>
                  </a:lnTo>
                  <a:lnTo>
                    <a:pt x="169" y="167"/>
                  </a:lnTo>
                  <a:lnTo>
                    <a:pt x="169" y="167"/>
                  </a:lnTo>
                  <a:lnTo>
                    <a:pt x="169" y="167"/>
                  </a:lnTo>
                  <a:lnTo>
                    <a:pt x="169" y="167"/>
                  </a:lnTo>
                  <a:lnTo>
                    <a:pt x="169" y="167"/>
                  </a:lnTo>
                  <a:lnTo>
                    <a:pt x="169" y="167"/>
                  </a:lnTo>
                  <a:lnTo>
                    <a:pt x="169" y="16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9" name="Freeform 64"/>
            <p:cNvSpPr>
              <a:spLocks/>
            </p:cNvSpPr>
            <p:nvPr/>
          </p:nvSpPr>
          <p:spPr bwMode="auto">
            <a:xfrm>
              <a:off x="4505325" y="3557588"/>
              <a:ext cx="331788" cy="249238"/>
            </a:xfrm>
            <a:custGeom>
              <a:avLst/>
              <a:gdLst>
                <a:gd name="T0" fmla="*/ 202 w 209"/>
                <a:gd name="T1" fmla="*/ 92 h 157"/>
                <a:gd name="T2" fmla="*/ 193 w 209"/>
                <a:gd name="T3" fmla="*/ 84 h 157"/>
                <a:gd name="T4" fmla="*/ 191 w 209"/>
                <a:gd name="T5" fmla="*/ 82 h 157"/>
                <a:gd name="T6" fmla="*/ 187 w 209"/>
                <a:gd name="T7" fmla="*/ 74 h 157"/>
                <a:gd name="T8" fmla="*/ 174 w 209"/>
                <a:gd name="T9" fmla="*/ 63 h 157"/>
                <a:gd name="T10" fmla="*/ 171 w 209"/>
                <a:gd name="T11" fmla="*/ 57 h 157"/>
                <a:gd name="T12" fmla="*/ 162 w 209"/>
                <a:gd name="T13" fmla="*/ 49 h 157"/>
                <a:gd name="T14" fmla="*/ 157 w 209"/>
                <a:gd name="T15" fmla="*/ 45 h 157"/>
                <a:gd name="T16" fmla="*/ 145 w 209"/>
                <a:gd name="T17" fmla="*/ 39 h 157"/>
                <a:gd name="T18" fmla="*/ 148 w 209"/>
                <a:gd name="T19" fmla="*/ 30 h 157"/>
                <a:gd name="T20" fmla="*/ 142 w 209"/>
                <a:gd name="T21" fmla="*/ 7 h 157"/>
                <a:gd name="T22" fmla="*/ 134 w 209"/>
                <a:gd name="T23" fmla="*/ 1 h 157"/>
                <a:gd name="T24" fmla="*/ 125 w 209"/>
                <a:gd name="T25" fmla="*/ 1 h 157"/>
                <a:gd name="T26" fmla="*/ 117 w 209"/>
                <a:gd name="T27" fmla="*/ 9 h 157"/>
                <a:gd name="T28" fmla="*/ 112 w 209"/>
                <a:gd name="T29" fmla="*/ 17 h 157"/>
                <a:gd name="T30" fmla="*/ 100 w 209"/>
                <a:gd name="T31" fmla="*/ 30 h 157"/>
                <a:gd name="T32" fmla="*/ 77 w 209"/>
                <a:gd name="T33" fmla="*/ 35 h 157"/>
                <a:gd name="T34" fmla="*/ 75 w 209"/>
                <a:gd name="T35" fmla="*/ 41 h 157"/>
                <a:gd name="T36" fmla="*/ 64 w 209"/>
                <a:gd name="T37" fmla="*/ 53 h 157"/>
                <a:gd name="T38" fmla="*/ 44 w 209"/>
                <a:gd name="T39" fmla="*/ 57 h 157"/>
                <a:gd name="T40" fmla="*/ 35 w 209"/>
                <a:gd name="T41" fmla="*/ 54 h 157"/>
                <a:gd name="T42" fmla="*/ 29 w 209"/>
                <a:gd name="T43" fmla="*/ 59 h 157"/>
                <a:gd name="T44" fmla="*/ 17 w 209"/>
                <a:gd name="T45" fmla="*/ 62 h 157"/>
                <a:gd name="T46" fmla="*/ 8 w 209"/>
                <a:gd name="T47" fmla="*/ 78 h 157"/>
                <a:gd name="T48" fmla="*/ 0 w 209"/>
                <a:gd name="T49" fmla="*/ 91 h 157"/>
                <a:gd name="T50" fmla="*/ 4 w 209"/>
                <a:gd name="T51" fmla="*/ 106 h 157"/>
                <a:gd name="T52" fmla="*/ 11 w 209"/>
                <a:gd name="T53" fmla="*/ 122 h 157"/>
                <a:gd name="T54" fmla="*/ 15 w 209"/>
                <a:gd name="T55" fmla="*/ 132 h 157"/>
                <a:gd name="T56" fmla="*/ 28 w 209"/>
                <a:gd name="T57" fmla="*/ 146 h 157"/>
                <a:gd name="T58" fmla="*/ 33 w 209"/>
                <a:gd name="T59" fmla="*/ 148 h 157"/>
                <a:gd name="T60" fmla="*/ 41 w 209"/>
                <a:gd name="T61" fmla="*/ 135 h 157"/>
                <a:gd name="T62" fmla="*/ 56 w 209"/>
                <a:gd name="T63" fmla="*/ 135 h 157"/>
                <a:gd name="T64" fmla="*/ 68 w 209"/>
                <a:gd name="T65" fmla="*/ 124 h 157"/>
                <a:gd name="T66" fmla="*/ 69 w 209"/>
                <a:gd name="T67" fmla="*/ 118 h 157"/>
                <a:gd name="T68" fmla="*/ 85 w 209"/>
                <a:gd name="T69" fmla="*/ 106 h 157"/>
                <a:gd name="T70" fmla="*/ 98 w 209"/>
                <a:gd name="T71" fmla="*/ 118 h 157"/>
                <a:gd name="T72" fmla="*/ 108 w 209"/>
                <a:gd name="T73" fmla="*/ 119 h 157"/>
                <a:gd name="T74" fmla="*/ 122 w 209"/>
                <a:gd name="T75" fmla="*/ 123 h 157"/>
                <a:gd name="T76" fmla="*/ 132 w 209"/>
                <a:gd name="T77" fmla="*/ 118 h 157"/>
                <a:gd name="T78" fmla="*/ 142 w 209"/>
                <a:gd name="T79" fmla="*/ 114 h 157"/>
                <a:gd name="T80" fmla="*/ 156 w 209"/>
                <a:gd name="T81" fmla="*/ 110 h 157"/>
                <a:gd name="T82" fmla="*/ 170 w 209"/>
                <a:gd name="T83" fmla="*/ 108 h 157"/>
                <a:gd name="T84" fmla="*/ 175 w 209"/>
                <a:gd name="T85" fmla="*/ 102 h 157"/>
                <a:gd name="T86" fmla="*/ 186 w 209"/>
                <a:gd name="T87" fmla="*/ 104 h 157"/>
                <a:gd name="T88" fmla="*/ 195 w 209"/>
                <a:gd name="T89" fmla="*/ 106 h 157"/>
                <a:gd name="T90" fmla="*/ 202 w 209"/>
                <a:gd name="T91" fmla="*/ 104 h 157"/>
                <a:gd name="T92" fmla="*/ 207 w 209"/>
                <a:gd name="T93" fmla="*/ 107 h 157"/>
                <a:gd name="T94" fmla="*/ 206 w 209"/>
                <a:gd name="T95" fmla="*/ 98 h 157"/>
                <a:gd name="T96" fmla="*/ 206 w 209"/>
                <a:gd name="T97" fmla="*/ 9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9" h="157">
                  <a:moveTo>
                    <a:pt x="206" y="98"/>
                  </a:moveTo>
                  <a:lnTo>
                    <a:pt x="206" y="96"/>
                  </a:lnTo>
                  <a:lnTo>
                    <a:pt x="205" y="95"/>
                  </a:lnTo>
                  <a:lnTo>
                    <a:pt x="202" y="92"/>
                  </a:lnTo>
                  <a:lnTo>
                    <a:pt x="199" y="91"/>
                  </a:lnTo>
                  <a:lnTo>
                    <a:pt x="195" y="88"/>
                  </a:lnTo>
                  <a:lnTo>
                    <a:pt x="193" y="87"/>
                  </a:lnTo>
                  <a:lnTo>
                    <a:pt x="193" y="84"/>
                  </a:lnTo>
                  <a:lnTo>
                    <a:pt x="193" y="83"/>
                  </a:lnTo>
                  <a:lnTo>
                    <a:pt x="193" y="83"/>
                  </a:lnTo>
                  <a:lnTo>
                    <a:pt x="191" y="83"/>
                  </a:lnTo>
                  <a:lnTo>
                    <a:pt x="191" y="82"/>
                  </a:lnTo>
                  <a:lnTo>
                    <a:pt x="191" y="79"/>
                  </a:lnTo>
                  <a:lnTo>
                    <a:pt x="191" y="78"/>
                  </a:lnTo>
                  <a:lnTo>
                    <a:pt x="189" y="75"/>
                  </a:lnTo>
                  <a:lnTo>
                    <a:pt x="187" y="74"/>
                  </a:lnTo>
                  <a:lnTo>
                    <a:pt x="186" y="71"/>
                  </a:lnTo>
                  <a:lnTo>
                    <a:pt x="183" y="70"/>
                  </a:lnTo>
                  <a:lnTo>
                    <a:pt x="178" y="66"/>
                  </a:lnTo>
                  <a:lnTo>
                    <a:pt x="174" y="63"/>
                  </a:lnTo>
                  <a:lnTo>
                    <a:pt x="171" y="62"/>
                  </a:lnTo>
                  <a:lnTo>
                    <a:pt x="171" y="61"/>
                  </a:lnTo>
                  <a:lnTo>
                    <a:pt x="174" y="58"/>
                  </a:lnTo>
                  <a:lnTo>
                    <a:pt x="171" y="57"/>
                  </a:lnTo>
                  <a:lnTo>
                    <a:pt x="170" y="54"/>
                  </a:lnTo>
                  <a:lnTo>
                    <a:pt x="169" y="53"/>
                  </a:lnTo>
                  <a:lnTo>
                    <a:pt x="169" y="51"/>
                  </a:lnTo>
                  <a:lnTo>
                    <a:pt x="162" y="49"/>
                  </a:lnTo>
                  <a:lnTo>
                    <a:pt x="161" y="49"/>
                  </a:lnTo>
                  <a:lnTo>
                    <a:pt x="158" y="49"/>
                  </a:lnTo>
                  <a:lnTo>
                    <a:pt x="157" y="47"/>
                  </a:lnTo>
                  <a:lnTo>
                    <a:pt x="157" y="45"/>
                  </a:lnTo>
                  <a:lnTo>
                    <a:pt x="157" y="43"/>
                  </a:lnTo>
                  <a:lnTo>
                    <a:pt x="157" y="41"/>
                  </a:lnTo>
                  <a:lnTo>
                    <a:pt x="152" y="39"/>
                  </a:lnTo>
                  <a:lnTo>
                    <a:pt x="145" y="39"/>
                  </a:lnTo>
                  <a:lnTo>
                    <a:pt x="145" y="38"/>
                  </a:lnTo>
                  <a:lnTo>
                    <a:pt x="145" y="35"/>
                  </a:lnTo>
                  <a:lnTo>
                    <a:pt x="145" y="34"/>
                  </a:lnTo>
                  <a:lnTo>
                    <a:pt x="148" y="30"/>
                  </a:lnTo>
                  <a:lnTo>
                    <a:pt x="148" y="27"/>
                  </a:lnTo>
                  <a:lnTo>
                    <a:pt x="148" y="22"/>
                  </a:lnTo>
                  <a:lnTo>
                    <a:pt x="145" y="14"/>
                  </a:lnTo>
                  <a:lnTo>
                    <a:pt x="142" y="7"/>
                  </a:lnTo>
                  <a:lnTo>
                    <a:pt x="140" y="6"/>
                  </a:lnTo>
                  <a:lnTo>
                    <a:pt x="138" y="5"/>
                  </a:lnTo>
                  <a:lnTo>
                    <a:pt x="134" y="1"/>
                  </a:lnTo>
                  <a:lnTo>
                    <a:pt x="134" y="1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5" y="1"/>
                  </a:lnTo>
                  <a:lnTo>
                    <a:pt x="121" y="4"/>
                  </a:lnTo>
                  <a:lnTo>
                    <a:pt x="117" y="5"/>
                  </a:lnTo>
                  <a:lnTo>
                    <a:pt x="117" y="7"/>
                  </a:lnTo>
                  <a:lnTo>
                    <a:pt x="117" y="9"/>
                  </a:lnTo>
                  <a:lnTo>
                    <a:pt x="114" y="10"/>
                  </a:lnTo>
                  <a:lnTo>
                    <a:pt x="114" y="13"/>
                  </a:lnTo>
                  <a:lnTo>
                    <a:pt x="113" y="14"/>
                  </a:lnTo>
                  <a:lnTo>
                    <a:pt x="112" y="17"/>
                  </a:lnTo>
                  <a:lnTo>
                    <a:pt x="109" y="18"/>
                  </a:lnTo>
                  <a:lnTo>
                    <a:pt x="108" y="21"/>
                  </a:lnTo>
                  <a:lnTo>
                    <a:pt x="104" y="26"/>
                  </a:lnTo>
                  <a:lnTo>
                    <a:pt x="100" y="30"/>
                  </a:lnTo>
                  <a:lnTo>
                    <a:pt x="94" y="31"/>
                  </a:lnTo>
                  <a:lnTo>
                    <a:pt x="88" y="34"/>
                  </a:lnTo>
                  <a:lnTo>
                    <a:pt x="82" y="35"/>
                  </a:lnTo>
                  <a:lnTo>
                    <a:pt x="77" y="35"/>
                  </a:lnTo>
                  <a:lnTo>
                    <a:pt x="73" y="35"/>
                  </a:lnTo>
                  <a:lnTo>
                    <a:pt x="71" y="38"/>
                  </a:lnTo>
                  <a:lnTo>
                    <a:pt x="73" y="39"/>
                  </a:lnTo>
                  <a:lnTo>
                    <a:pt x="75" y="41"/>
                  </a:lnTo>
                  <a:lnTo>
                    <a:pt x="69" y="49"/>
                  </a:lnTo>
                  <a:lnTo>
                    <a:pt x="68" y="51"/>
                  </a:lnTo>
                  <a:lnTo>
                    <a:pt x="65" y="53"/>
                  </a:lnTo>
                  <a:lnTo>
                    <a:pt x="64" y="53"/>
                  </a:lnTo>
                  <a:lnTo>
                    <a:pt x="60" y="53"/>
                  </a:lnTo>
                  <a:lnTo>
                    <a:pt x="56" y="53"/>
                  </a:lnTo>
                  <a:lnTo>
                    <a:pt x="51" y="54"/>
                  </a:lnTo>
                  <a:lnTo>
                    <a:pt x="44" y="57"/>
                  </a:lnTo>
                  <a:lnTo>
                    <a:pt x="41" y="58"/>
                  </a:lnTo>
                  <a:lnTo>
                    <a:pt x="39" y="62"/>
                  </a:lnTo>
                  <a:lnTo>
                    <a:pt x="37" y="58"/>
                  </a:lnTo>
                  <a:lnTo>
                    <a:pt x="35" y="54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1" y="58"/>
                  </a:lnTo>
                  <a:lnTo>
                    <a:pt x="29" y="59"/>
                  </a:lnTo>
                  <a:lnTo>
                    <a:pt x="28" y="61"/>
                  </a:lnTo>
                  <a:lnTo>
                    <a:pt x="24" y="62"/>
                  </a:lnTo>
                  <a:lnTo>
                    <a:pt x="20" y="62"/>
                  </a:lnTo>
                  <a:lnTo>
                    <a:pt x="17" y="62"/>
                  </a:lnTo>
                  <a:lnTo>
                    <a:pt x="17" y="63"/>
                  </a:lnTo>
                  <a:lnTo>
                    <a:pt x="16" y="65"/>
                  </a:lnTo>
                  <a:lnTo>
                    <a:pt x="12" y="71"/>
                  </a:lnTo>
                  <a:lnTo>
                    <a:pt x="8" y="78"/>
                  </a:lnTo>
                  <a:lnTo>
                    <a:pt x="7" y="82"/>
                  </a:lnTo>
                  <a:lnTo>
                    <a:pt x="4" y="84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3" y="91"/>
                  </a:lnTo>
                  <a:lnTo>
                    <a:pt x="3" y="96"/>
                  </a:lnTo>
                  <a:lnTo>
                    <a:pt x="3" y="102"/>
                  </a:lnTo>
                  <a:lnTo>
                    <a:pt x="4" y="106"/>
                  </a:lnTo>
                  <a:lnTo>
                    <a:pt x="4" y="111"/>
                  </a:lnTo>
                  <a:lnTo>
                    <a:pt x="7" y="114"/>
                  </a:lnTo>
                  <a:lnTo>
                    <a:pt x="8" y="118"/>
                  </a:lnTo>
                  <a:lnTo>
                    <a:pt x="11" y="122"/>
                  </a:lnTo>
                  <a:lnTo>
                    <a:pt x="12" y="124"/>
                  </a:lnTo>
                  <a:lnTo>
                    <a:pt x="12" y="127"/>
                  </a:lnTo>
                  <a:lnTo>
                    <a:pt x="13" y="132"/>
                  </a:lnTo>
                  <a:lnTo>
                    <a:pt x="15" y="132"/>
                  </a:lnTo>
                  <a:lnTo>
                    <a:pt x="20" y="140"/>
                  </a:lnTo>
                  <a:lnTo>
                    <a:pt x="24" y="142"/>
                  </a:lnTo>
                  <a:lnTo>
                    <a:pt x="25" y="144"/>
                  </a:lnTo>
                  <a:lnTo>
                    <a:pt x="28" y="146"/>
                  </a:lnTo>
                  <a:lnTo>
                    <a:pt x="29" y="156"/>
                  </a:lnTo>
                  <a:lnTo>
                    <a:pt x="29" y="157"/>
                  </a:lnTo>
                  <a:lnTo>
                    <a:pt x="31" y="153"/>
                  </a:lnTo>
                  <a:lnTo>
                    <a:pt x="33" y="148"/>
                  </a:lnTo>
                  <a:lnTo>
                    <a:pt x="35" y="139"/>
                  </a:lnTo>
                  <a:lnTo>
                    <a:pt x="35" y="136"/>
                  </a:lnTo>
                  <a:lnTo>
                    <a:pt x="37" y="135"/>
                  </a:lnTo>
                  <a:lnTo>
                    <a:pt x="41" y="135"/>
                  </a:lnTo>
                  <a:lnTo>
                    <a:pt x="43" y="135"/>
                  </a:lnTo>
                  <a:lnTo>
                    <a:pt x="47" y="132"/>
                  </a:lnTo>
                  <a:lnTo>
                    <a:pt x="51" y="132"/>
                  </a:lnTo>
                  <a:lnTo>
                    <a:pt x="56" y="135"/>
                  </a:lnTo>
                  <a:lnTo>
                    <a:pt x="60" y="135"/>
                  </a:lnTo>
                  <a:lnTo>
                    <a:pt x="65" y="132"/>
                  </a:lnTo>
                  <a:lnTo>
                    <a:pt x="68" y="135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19"/>
                  </a:lnTo>
                  <a:lnTo>
                    <a:pt x="69" y="119"/>
                  </a:lnTo>
                  <a:lnTo>
                    <a:pt x="69" y="118"/>
                  </a:lnTo>
                  <a:lnTo>
                    <a:pt x="73" y="111"/>
                  </a:lnTo>
                  <a:lnTo>
                    <a:pt x="79" y="106"/>
                  </a:lnTo>
                  <a:lnTo>
                    <a:pt x="82" y="106"/>
                  </a:lnTo>
                  <a:lnTo>
                    <a:pt x="85" y="106"/>
                  </a:lnTo>
                  <a:lnTo>
                    <a:pt x="90" y="108"/>
                  </a:lnTo>
                  <a:lnTo>
                    <a:pt x="94" y="111"/>
                  </a:lnTo>
                  <a:lnTo>
                    <a:pt x="96" y="115"/>
                  </a:lnTo>
                  <a:lnTo>
                    <a:pt x="98" y="118"/>
                  </a:lnTo>
                  <a:lnTo>
                    <a:pt x="100" y="118"/>
                  </a:lnTo>
                  <a:lnTo>
                    <a:pt x="104" y="118"/>
                  </a:lnTo>
                  <a:lnTo>
                    <a:pt x="105" y="118"/>
                  </a:lnTo>
                  <a:lnTo>
                    <a:pt x="108" y="119"/>
                  </a:lnTo>
                  <a:lnTo>
                    <a:pt x="109" y="119"/>
                  </a:lnTo>
                  <a:lnTo>
                    <a:pt x="112" y="122"/>
                  </a:lnTo>
                  <a:lnTo>
                    <a:pt x="117" y="122"/>
                  </a:lnTo>
                  <a:lnTo>
                    <a:pt x="122" y="123"/>
                  </a:lnTo>
                  <a:lnTo>
                    <a:pt x="126" y="123"/>
                  </a:lnTo>
                  <a:lnTo>
                    <a:pt x="128" y="123"/>
                  </a:lnTo>
                  <a:lnTo>
                    <a:pt x="130" y="119"/>
                  </a:lnTo>
                  <a:lnTo>
                    <a:pt x="132" y="118"/>
                  </a:lnTo>
                  <a:lnTo>
                    <a:pt x="134" y="114"/>
                  </a:lnTo>
                  <a:lnTo>
                    <a:pt x="136" y="111"/>
                  </a:lnTo>
                  <a:lnTo>
                    <a:pt x="138" y="111"/>
                  </a:lnTo>
                  <a:lnTo>
                    <a:pt x="142" y="114"/>
                  </a:lnTo>
                  <a:lnTo>
                    <a:pt x="144" y="115"/>
                  </a:lnTo>
                  <a:lnTo>
                    <a:pt x="145" y="114"/>
                  </a:lnTo>
                  <a:lnTo>
                    <a:pt x="152" y="111"/>
                  </a:lnTo>
                  <a:lnTo>
                    <a:pt x="156" y="110"/>
                  </a:lnTo>
                  <a:lnTo>
                    <a:pt x="161" y="106"/>
                  </a:lnTo>
                  <a:lnTo>
                    <a:pt x="165" y="108"/>
                  </a:lnTo>
                  <a:lnTo>
                    <a:pt x="166" y="110"/>
                  </a:lnTo>
                  <a:lnTo>
                    <a:pt x="170" y="108"/>
                  </a:lnTo>
                  <a:lnTo>
                    <a:pt x="174" y="108"/>
                  </a:lnTo>
                  <a:lnTo>
                    <a:pt x="175" y="106"/>
                  </a:lnTo>
                  <a:lnTo>
                    <a:pt x="175" y="104"/>
                  </a:lnTo>
                  <a:lnTo>
                    <a:pt x="175" y="102"/>
                  </a:lnTo>
                  <a:lnTo>
                    <a:pt x="178" y="102"/>
                  </a:lnTo>
                  <a:lnTo>
                    <a:pt x="182" y="104"/>
                  </a:lnTo>
                  <a:lnTo>
                    <a:pt x="183" y="104"/>
                  </a:lnTo>
                  <a:lnTo>
                    <a:pt x="186" y="104"/>
                  </a:lnTo>
                  <a:lnTo>
                    <a:pt x="189" y="104"/>
                  </a:lnTo>
                  <a:lnTo>
                    <a:pt x="191" y="106"/>
                  </a:lnTo>
                  <a:lnTo>
                    <a:pt x="193" y="106"/>
                  </a:lnTo>
                  <a:lnTo>
                    <a:pt x="195" y="106"/>
                  </a:lnTo>
                  <a:lnTo>
                    <a:pt x="197" y="106"/>
                  </a:lnTo>
                  <a:lnTo>
                    <a:pt x="199" y="106"/>
                  </a:lnTo>
                  <a:lnTo>
                    <a:pt x="201" y="106"/>
                  </a:lnTo>
                  <a:lnTo>
                    <a:pt x="202" y="104"/>
                  </a:lnTo>
                  <a:lnTo>
                    <a:pt x="205" y="104"/>
                  </a:lnTo>
                  <a:lnTo>
                    <a:pt x="207" y="107"/>
                  </a:lnTo>
                  <a:lnTo>
                    <a:pt x="209" y="108"/>
                  </a:lnTo>
                  <a:lnTo>
                    <a:pt x="207" y="107"/>
                  </a:lnTo>
                  <a:lnTo>
                    <a:pt x="206" y="104"/>
                  </a:lnTo>
                  <a:lnTo>
                    <a:pt x="206" y="100"/>
                  </a:lnTo>
                  <a:lnTo>
                    <a:pt x="206" y="98"/>
                  </a:lnTo>
                  <a:lnTo>
                    <a:pt x="206" y="98"/>
                  </a:lnTo>
                  <a:lnTo>
                    <a:pt x="206" y="98"/>
                  </a:lnTo>
                  <a:lnTo>
                    <a:pt x="206" y="98"/>
                  </a:lnTo>
                  <a:lnTo>
                    <a:pt x="206" y="98"/>
                  </a:lnTo>
                  <a:lnTo>
                    <a:pt x="206" y="98"/>
                  </a:lnTo>
                  <a:lnTo>
                    <a:pt x="206" y="9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0" name="Freeform 65"/>
            <p:cNvSpPr>
              <a:spLocks/>
            </p:cNvSpPr>
            <p:nvPr/>
          </p:nvSpPr>
          <p:spPr bwMode="auto">
            <a:xfrm>
              <a:off x="4691063" y="3206750"/>
              <a:ext cx="419100" cy="565150"/>
            </a:xfrm>
            <a:custGeom>
              <a:avLst/>
              <a:gdLst>
                <a:gd name="T0" fmla="*/ 256 w 264"/>
                <a:gd name="T1" fmla="*/ 88 h 356"/>
                <a:gd name="T2" fmla="*/ 243 w 264"/>
                <a:gd name="T3" fmla="*/ 73 h 356"/>
                <a:gd name="T4" fmla="*/ 238 w 264"/>
                <a:gd name="T5" fmla="*/ 40 h 356"/>
                <a:gd name="T6" fmla="*/ 238 w 264"/>
                <a:gd name="T7" fmla="*/ 32 h 356"/>
                <a:gd name="T8" fmla="*/ 226 w 264"/>
                <a:gd name="T9" fmla="*/ 13 h 356"/>
                <a:gd name="T10" fmla="*/ 207 w 264"/>
                <a:gd name="T11" fmla="*/ 6 h 356"/>
                <a:gd name="T12" fmla="*/ 199 w 264"/>
                <a:gd name="T13" fmla="*/ 15 h 356"/>
                <a:gd name="T14" fmla="*/ 189 w 264"/>
                <a:gd name="T15" fmla="*/ 24 h 356"/>
                <a:gd name="T16" fmla="*/ 159 w 264"/>
                <a:gd name="T17" fmla="*/ 20 h 356"/>
                <a:gd name="T18" fmla="*/ 145 w 264"/>
                <a:gd name="T19" fmla="*/ 20 h 356"/>
                <a:gd name="T20" fmla="*/ 49 w 264"/>
                <a:gd name="T21" fmla="*/ 57 h 356"/>
                <a:gd name="T22" fmla="*/ 32 w 264"/>
                <a:gd name="T23" fmla="*/ 69 h 356"/>
                <a:gd name="T24" fmla="*/ 23 w 264"/>
                <a:gd name="T25" fmla="*/ 134 h 356"/>
                <a:gd name="T26" fmla="*/ 19 w 264"/>
                <a:gd name="T27" fmla="*/ 142 h 356"/>
                <a:gd name="T28" fmla="*/ 9 w 264"/>
                <a:gd name="T29" fmla="*/ 155 h 356"/>
                <a:gd name="T30" fmla="*/ 5 w 264"/>
                <a:gd name="T31" fmla="*/ 171 h 356"/>
                <a:gd name="T32" fmla="*/ 0 w 264"/>
                <a:gd name="T33" fmla="*/ 186 h 356"/>
                <a:gd name="T34" fmla="*/ 11 w 264"/>
                <a:gd name="T35" fmla="*/ 190 h 356"/>
                <a:gd name="T36" fmla="*/ 13 w 264"/>
                <a:gd name="T37" fmla="*/ 199 h 356"/>
                <a:gd name="T38" fmla="*/ 13 w 264"/>
                <a:gd name="T39" fmla="*/ 209 h 356"/>
                <a:gd name="T40" fmla="*/ 17 w 264"/>
                <a:gd name="T41" fmla="*/ 221 h 356"/>
                <a:gd name="T42" fmla="*/ 25 w 264"/>
                <a:gd name="T43" fmla="*/ 228 h 356"/>
                <a:gd name="T44" fmla="*/ 28 w 264"/>
                <a:gd name="T45" fmla="*/ 255 h 356"/>
                <a:gd name="T46" fmla="*/ 40 w 264"/>
                <a:gd name="T47" fmla="*/ 262 h 356"/>
                <a:gd name="T48" fmla="*/ 44 w 264"/>
                <a:gd name="T49" fmla="*/ 270 h 356"/>
                <a:gd name="T50" fmla="*/ 54 w 264"/>
                <a:gd name="T51" fmla="*/ 278 h 356"/>
                <a:gd name="T52" fmla="*/ 61 w 264"/>
                <a:gd name="T53" fmla="*/ 287 h 356"/>
                <a:gd name="T54" fmla="*/ 74 w 264"/>
                <a:gd name="T55" fmla="*/ 299 h 356"/>
                <a:gd name="T56" fmla="*/ 76 w 264"/>
                <a:gd name="T57" fmla="*/ 304 h 356"/>
                <a:gd name="T58" fmla="*/ 85 w 264"/>
                <a:gd name="T59" fmla="*/ 313 h 356"/>
                <a:gd name="T60" fmla="*/ 89 w 264"/>
                <a:gd name="T61" fmla="*/ 325 h 356"/>
                <a:gd name="T62" fmla="*/ 101 w 264"/>
                <a:gd name="T63" fmla="*/ 339 h 356"/>
                <a:gd name="T64" fmla="*/ 114 w 264"/>
                <a:gd name="T65" fmla="*/ 336 h 356"/>
                <a:gd name="T66" fmla="*/ 124 w 264"/>
                <a:gd name="T67" fmla="*/ 336 h 356"/>
                <a:gd name="T68" fmla="*/ 133 w 264"/>
                <a:gd name="T69" fmla="*/ 344 h 356"/>
                <a:gd name="T70" fmla="*/ 145 w 264"/>
                <a:gd name="T71" fmla="*/ 353 h 356"/>
                <a:gd name="T72" fmla="*/ 154 w 264"/>
                <a:gd name="T73" fmla="*/ 349 h 356"/>
                <a:gd name="T74" fmla="*/ 162 w 264"/>
                <a:gd name="T75" fmla="*/ 352 h 356"/>
                <a:gd name="T76" fmla="*/ 175 w 264"/>
                <a:gd name="T77" fmla="*/ 351 h 356"/>
                <a:gd name="T78" fmla="*/ 186 w 264"/>
                <a:gd name="T79" fmla="*/ 351 h 356"/>
                <a:gd name="T80" fmla="*/ 197 w 264"/>
                <a:gd name="T81" fmla="*/ 343 h 356"/>
                <a:gd name="T82" fmla="*/ 226 w 264"/>
                <a:gd name="T83" fmla="*/ 335 h 356"/>
                <a:gd name="T84" fmla="*/ 224 w 264"/>
                <a:gd name="T85" fmla="*/ 325 h 356"/>
                <a:gd name="T86" fmla="*/ 215 w 264"/>
                <a:gd name="T87" fmla="*/ 319 h 356"/>
                <a:gd name="T88" fmla="*/ 202 w 264"/>
                <a:gd name="T89" fmla="*/ 292 h 356"/>
                <a:gd name="T90" fmla="*/ 181 w 264"/>
                <a:gd name="T91" fmla="*/ 278 h 356"/>
                <a:gd name="T92" fmla="*/ 185 w 264"/>
                <a:gd name="T93" fmla="*/ 266 h 356"/>
                <a:gd name="T94" fmla="*/ 198 w 264"/>
                <a:gd name="T95" fmla="*/ 252 h 356"/>
                <a:gd name="T96" fmla="*/ 202 w 264"/>
                <a:gd name="T97" fmla="*/ 228 h 356"/>
                <a:gd name="T98" fmla="*/ 211 w 264"/>
                <a:gd name="T99" fmla="*/ 221 h 356"/>
                <a:gd name="T100" fmla="*/ 213 w 264"/>
                <a:gd name="T101" fmla="*/ 209 h 356"/>
                <a:gd name="T102" fmla="*/ 223 w 264"/>
                <a:gd name="T103" fmla="*/ 190 h 356"/>
                <a:gd name="T104" fmla="*/ 230 w 264"/>
                <a:gd name="T105" fmla="*/ 182 h 356"/>
                <a:gd name="T106" fmla="*/ 234 w 264"/>
                <a:gd name="T107" fmla="*/ 161 h 356"/>
                <a:gd name="T108" fmla="*/ 238 w 264"/>
                <a:gd name="T109" fmla="*/ 129 h 356"/>
                <a:gd name="T110" fmla="*/ 243 w 264"/>
                <a:gd name="T111" fmla="*/ 110 h 356"/>
                <a:gd name="T112" fmla="*/ 256 w 264"/>
                <a:gd name="T113" fmla="*/ 102 h 356"/>
                <a:gd name="T114" fmla="*/ 263 w 264"/>
                <a:gd name="T115" fmla="*/ 9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4" h="356">
                  <a:moveTo>
                    <a:pt x="263" y="90"/>
                  </a:moveTo>
                  <a:lnTo>
                    <a:pt x="260" y="90"/>
                  </a:lnTo>
                  <a:lnTo>
                    <a:pt x="260" y="89"/>
                  </a:lnTo>
                  <a:lnTo>
                    <a:pt x="259" y="88"/>
                  </a:lnTo>
                  <a:lnTo>
                    <a:pt x="256" y="88"/>
                  </a:lnTo>
                  <a:lnTo>
                    <a:pt x="255" y="85"/>
                  </a:lnTo>
                  <a:lnTo>
                    <a:pt x="251" y="81"/>
                  </a:lnTo>
                  <a:lnTo>
                    <a:pt x="250" y="80"/>
                  </a:lnTo>
                  <a:lnTo>
                    <a:pt x="246" y="77"/>
                  </a:lnTo>
                  <a:lnTo>
                    <a:pt x="243" y="73"/>
                  </a:lnTo>
                  <a:lnTo>
                    <a:pt x="242" y="64"/>
                  </a:lnTo>
                  <a:lnTo>
                    <a:pt x="240" y="57"/>
                  </a:lnTo>
                  <a:lnTo>
                    <a:pt x="240" y="47"/>
                  </a:lnTo>
                  <a:lnTo>
                    <a:pt x="240" y="44"/>
                  </a:lnTo>
                  <a:lnTo>
                    <a:pt x="238" y="40"/>
                  </a:lnTo>
                  <a:lnTo>
                    <a:pt x="238" y="37"/>
                  </a:lnTo>
                  <a:lnTo>
                    <a:pt x="240" y="36"/>
                  </a:lnTo>
                  <a:lnTo>
                    <a:pt x="242" y="37"/>
                  </a:lnTo>
                  <a:lnTo>
                    <a:pt x="240" y="33"/>
                  </a:lnTo>
                  <a:lnTo>
                    <a:pt x="238" y="32"/>
                  </a:lnTo>
                  <a:lnTo>
                    <a:pt x="234" y="27"/>
                  </a:lnTo>
                  <a:lnTo>
                    <a:pt x="234" y="20"/>
                  </a:lnTo>
                  <a:lnTo>
                    <a:pt x="234" y="19"/>
                  </a:lnTo>
                  <a:lnTo>
                    <a:pt x="230" y="16"/>
                  </a:lnTo>
                  <a:lnTo>
                    <a:pt x="226" y="13"/>
                  </a:lnTo>
                  <a:lnTo>
                    <a:pt x="223" y="7"/>
                  </a:lnTo>
                  <a:lnTo>
                    <a:pt x="216" y="6"/>
                  </a:lnTo>
                  <a:lnTo>
                    <a:pt x="213" y="0"/>
                  </a:lnTo>
                  <a:lnTo>
                    <a:pt x="211" y="3"/>
                  </a:lnTo>
                  <a:lnTo>
                    <a:pt x="207" y="6"/>
                  </a:lnTo>
                  <a:lnTo>
                    <a:pt x="206" y="6"/>
                  </a:lnTo>
                  <a:lnTo>
                    <a:pt x="206" y="6"/>
                  </a:lnTo>
                  <a:lnTo>
                    <a:pt x="203" y="7"/>
                  </a:lnTo>
                  <a:lnTo>
                    <a:pt x="202" y="11"/>
                  </a:lnTo>
                  <a:lnTo>
                    <a:pt x="199" y="15"/>
                  </a:lnTo>
                  <a:lnTo>
                    <a:pt x="198" y="15"/>
                  </a:lnTo>
                  <a:lnTo>
                    <a:pt x="194" y="16"/>
                  </a:lnTo>
                  <a:lnTo>
                    <a:pt x="193" y="19"/>
                  </a:lnTo>
                  <a:lnTo>
                    <a:pt x="190" y="23"/>
                  </a:lnTo>
                  <a:lnTo>
                    <a:pt x="189" y="24"/>
                  </a:lnTo>
                  <a:lnTo>
                    <a:pt x="186" y="24"/>
                  </a:lnTo>
                  <a:lnTo>
                    <a:pt x="183" y="24"/>
                  </a:lnTo>
                  <a:lnTo>
                    <a:pt x="179" y="23"/>
                  </a:lnTo>
                  <a:lnTo>
                    <a:pt x="173" y="20"/>
                  </a:lnTo>
                  <a:lnTo>
                    <a:pt x="159" y="20"/>
                  </a:lnTo>
                  <a:lnTo>
                    <a:pt x="149" y="20"/>
                  </a:lnTo>
                  <a:lnTo>
                    <a:pt x="150" y="16"/>
                  </a:lnTo>
                  <a:lnTo>
                    <a:pt x="149" y="16"/>
                  </a:lnTo>
                  <a:lnTo>
                    <a:pt x="146" y="19"/>
                  </a:lnTo>
                  <a:lnTo>
                    <a:pt x="145" y="20"/>
                  </a:lnTo>
                  <a:lnTo>
                    <a:pt x="139" y="20"/>
                  </a:lnTo>
                  <a:lnTo>
                    <a:pt x="131" y="20"/>
                  </a:lnTo>
                  <a:lnTo>
                    <a:pt x="88" y="20"/>
                  </a:lnTo>
                  <a:lnTo>
                    <a:pt x="49" y="20"/>
                  </a:lnTo>
                  <a:lnTo>
                    <a:pt x="49" y="57"/>
                  </a:lnTo>
                  <a:lnTo>
                    <a:pt x="32" y="57"/>
                  </a:lnTo>
                  <a:lnTo>
                    <a:pt x="32" y="67"/>
                  </a:lnTo>
                  <a:lnTo>
                    <a:pt x="17" y="57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5" y="134"/>
                  </a:lnTo>
                  <a:lnTo>
                    <a:pt x="31" y="133"/>
                  </a:lnTo>
                  <a:lnTo>
                    <a:pt x="27" y="134"/>
                  </a:lnTo>
                  <a:lnTo>
                    <a:pt x="25" y="134"/>
                  </a:lnTo>
                  <a:lnTo>
                    <a:pt x="23" y="134"/>
                  </a:lnTo>
                  <a:lnTo>
                    <a:pt x="21" y="134"/>
                  </a:lnTo>
                  <a:lnTo>
                    <a:pt x="19" y="136"/>
                  </a:lnTo>
                  <a:lnTo>
                    <a:pt x="17" y="137"/>
                  </a:lnTo>
                  <a:lnTo>
                    <a:pt x="17" y="141"/>
                  </a:lnTo>
                  <a:lnTo>
                    <a:pt x="19" y="142"/>
                  </a:lnTo>
                  <a:lnTo>
                    <a:pt x="19" y="142"/>
                  </a:lnTo>
                  <a:lnTo>
                    <a:pt x="17" y="146"/>
                  </a:lnTo>
                  <a:lnTo>
                    <a:pt x="15" y="150"/>
                  </a:lnTo>
                  <a:lnTo>
                    <a:pt x="11" y="154"/>
                  </a:lnTo>
                  <a:lnTo>
                    <a:pt x="9" y="155"/>
                  </a:lnTo>
                  <a:lnTo>
                    <a:pt x="9" y="158"/>
                  </a:lnTo>
                  <a:lnTo>
                    <a:pt x="11" y="163"/>
                  </a:lnTo>
                  <a:lnTo>
                    <a:pt x="5" y="167"/>
                  </a:lnTo>
                  <a:lnTo>
                    <a:pt x="5" y="169"/>
                  </a:lnTo>
                  <a:lnTo>
                    <a:pt x="5" y="171"/>
                  </a:lnTo>
                  <a:lnTo>
                    <a:pt x="8" y="174"/>
                  </a:lnTo>
                  <a:lnTo>
                    <a:pt x="8" y="178"/>
                  </a:lnTo>
                  <a:lnTo>
                    <a:pt x="4" y="181"/>
                  </a:lnTo>
                  <a:lnTo>
                    <a:pt x="1" y="185"/>
                  </a:lnTo>
                  <a:lnTo>
                    <a:pt x="0" y="186"/>
                  </a:lnTo>
                  <a:lnTo>
                    <a:pt x="1" y="190"/>
                  </a:lnTo>
                  <a:lnTo>
                    <a:pt x="5" y="190"/>
                  </a:lnTo>
                  <a:lnTo>
                    <a:pt x="8" y="189"/>
                  </a:lnTo>
                  <a:lnTo>
                    <a:pt x="9" y="190"/>
                  </a:lnTo>
                  <a:lnTo>
                    <a:pt x="11" y="190"/>
                  </a:lnTo>
                  <a:lnTo>
                    <a:pt x="11" y="191"/>
                  </a:lnTo>
                  <a:lnTo>
                    <a:pt x="9" y="194"/>
                  </a:lnTo>
                  <a:lnTo>
                    <a:pt x="11" y="198"/>
                  </a:lnTo>
                  <a:lnTo>
                    <a:pt x="11" y="202"/>
                  </a:lnTo>
                  <a:lnTo>
                    <a:pt x="13" y="199"/>
                  </a:lnTo>
                  <a:lnTo>
                    <a:pt x="13" y="202"/>
                  </a:lnTo>
                  <a:lnTo>
                    <a:pt x="13" y="203"/>
                  </a:lnTo>
                  <a:lnTo>
                    <a:pt x="13" y="205"/>
                  </a:lnTo>
                  <a:lnTo>
                    <a:pt x="13" y="207"/>
                  </a:lnTo>
                  <a:lnTo>
                    <a:pt x="13" y="209"/>
                  </a:lnTo>
                  <a:lnTo>
                    <a:pt x="15" y="211"/>
                  </a:lnTo>
                  <a:lnTo>
                    <a:pt x="19" y="213"/>
                  </a:lnTo>
                  <a:lnTo>
                    <a:pt x="19" y="215"/>
                  </a:lnTo>
                  <a:lnTo>
                    <a:pt x="19" y="217"/>
                  </a:lnTo>
                  <a:lnTo>
                    <a:pt x="17" y="221"/>
                  </a:lnTo>
                  <a:lnTo>
                    <a:pt x="17" y="222"/>
                  </a:lnTo>
                  <a:lnTo>
                    <a:pt x="17" y="222"/>
                  </a:lnTo>
                  <a:lnTo>
                    <a:pt x="21" y="226"/>
                  </a:lnTo>
                  <a:lnTo>
                    <a:pt x="23" y="227"/>
                  </a:lnTo>
                  <a:lnTo>
                    <a:pt x="25" y="228"/>
                  </a:lnTo>
                  <a:lnTo>
                    <a:pt x="28" y="235"/>
                  </a:lnTo>
                  <a:lnTo>
                    <a:pt x="31" y="243"/>
                  </a:lnTo>
                  <a:lnTo>
                    <a:pt x="31" y="248"/>
                  </a:lnTo>
                  <a:lnTo>
                    <a:pt x="31" y="251"/>
                  </a:lnTo>
                  <a:lnTo>
                    <a:pt x="28" y="255"/>
                  </a:lnTo>
                  <a:lnTo>
                    <a:pt x="28" y="256"/>
                  </a:lnTo>
                  <a:lnTo>
                    <a:pt x="28" y="259"/>
                  </a:lnTo>
                  <a:lnTo>
                    <a:pt x="28" y="260"/>
                  </a:lnTo>
                  <a:lnTo>
                    <a:pt x="35" y="260"/>
                  </a:lnTo>
                  <a:lnTo>
                    <a:pt x="40" y="262"/>
                  </a:lnTo>
                  <a:lnTo>
                    <a:pt x="40" y="264"/>
                  </a:lnTo>
                  <a:lnTo>
                    <a:pt x="40" y="266"/>
                  </a:lnTo>
                  <a:lnTo>
                    <a:pt x="40" y="268"/>
                  </a:lnTo>
                  <a:lnTo>
                    <a:pt x="41" y="270"/>
                  </a:lnTo>
                  <a:lnTo>
                    <a:pt x="44" y="270"/>
                  </a:lnTo>
                  <a:lnTo>
                    <a:pt x="45" y="270"/>
                  </a:lnTo>
                  <a:lnTo>
                    <a:pt x="52" y="272"/>
                  </a:lnTo>
                  <a:lnTo>
                    <a:pt x="52" y="274"/>
                  </a:lnTo>
                  <a:lnTo>
                    <a:pt x="53" y="275"/>
                  </a:lnTo>
                  <a:lnTo>
                    <a:pt x="54" y="278"/>
                  </a:lnTo>
                  <a:lnTo>
                    <a:pt x="57" y="279"/>
                  </a:lnTo>
                  <a:lnTo>
                    <a:pt x="54" y="282"/>
                  </a:lnTo>
                  <a:lnTo>
                    <a:pt x="54" y="283"/>
                  </a:lnTo>
                  <a:lnTo>
                    <a:pt x="57" y="284"/>
                  </a:lnTo>
                  <a:lnTo>
                    <a:pt x="61" y="287"/>
                  </a:lnTo>
                  <a:lnTo>
                    <a:pt x="66" y="291"/>
                  </a:lnTo>
                  <a:lnTo>
                    <a:pt x="69" y="292"/>
                  </a:lnTo>
                  <a:lnTo>
                    <a:pt x="70" y="295"/>
                  </a:lnTo>
                  <a:lnTo>
                    <a:pt x="72" y="296"/>
                  </a:lnTo>
                  <a:lnTo>
                    <a:pt x="74" y="299"/>
                  </a:lnTo>
                  <a:lnTo>
                    <a:pt x="74" y="300"/>
                  </a:lnTo>
                  <a:lnTo>
                    <a:pt x="74" y="303"/>
                  </a:lnTo>
                  <a:lnTo>
                    <a:pt x="74" y="304"/>
                  </a:lnTo>
                  <a:lnTo>
                    <a:pt x="76" y="304"/>
                  </a:lnTo>
                  <a:lnTo>
                    <a:pt x="76" y="304"/>
                  </a:lnTo>
                  <a:lnTo>
                    <a:pt x="76" y="305"/>
                  </a:lnTo>
                  <a:lnTo>
                    <a:pt x="76" y="308"/>
                  </a:lnTo>
                  <a:lnTo>
                    <a:pt x="78" y="309"/>
                  </a:lnTo>
                  <a:lnTo>
                    <a:pt x="82" y="312"/>
                  </a:lnTo>
                  <a:lnTo>
                    <a:pt x="85" y="313"/>
                  </a:lnTo>
                  <a:lnTo>
                    <a:pt x="88" y="316"/>
                  </a:lnTo>
                  <a:lnTo>
                    <a:pt x="89" y="317"/>
                  </a:lnTo>
                  <a:lnTo>
                    <a:pt x="89" y="319"/>
                  </a:lnTo>
                  <a:lnTo>
                    <a:pt x="89" y="321"/>
                  </a:lnTo>
                  <a:lnTo>
                    <a:pt x="89" y="325"/>
                  </a:lnTo>
                  <a:lnTo>
                    <a:pt x="93" y="329"/>
                  </a:lnTo>
                  <a:lnTo>
                    <a:pt x="96" y="331"/>
                  </a:lnTo>
                  <a:lnTo>
                    <a:pt x="96" y="332"/>
                  </a:lnTo>
                  <a:lnTo>
                    <a:pt x="98" y="336"/>
                  </a:lnTo>
                  <a:lnTo>
                    <a:pt x="101" y="339"/>
                  </a:lnTo>
                  <a:lnTo>
                    <a:pt x="105" y="340"/>
                  </a:lnTo>
                  <a:lnTo>
                    <a:pt x="106" y="340"/>
                  </a:lnTo>
                  <a:lnTo>
                    <a:pt x="109" y="340"/>
                  </a:lnTo>
                  <a:lnTo>
                    <a:pt x="110" y="339"/>
                  </a:lnTo>
                  <a:lnTo>
                    <a:pt x="114" y="336"/>
                  </a:lnTo>
                  <a:lnTo>
                    <a:pt x="116" y="339"/>
                  </a:lnTo>
                  <a:lnTo>
                    <a:pt x="118" y="339"/>
                  </a:lnTo>
                  <a:lnTo>
                    <a:pt x="120" y="339"/>
                  </a:lnTo>
                  <a:lnTo>
                    <a:pt x="122" y="339"/>
                  </a:lnTo>
                  <a:lnTo>
                    <a:pt x="124" y="336"/>
                  </a:lnTo>
                  <a:lnTo>
                    <a:pt x="126" y="335"/>
                  </a:lnTo>
                  <a:lnTo>
                    <a:pt x="128" y="335"/>
                  </a:lnTo>
                  <a:lnTo>
                    <a:pt x="129" y="336"/>
                  </a:lnTo>
                  <a:lnTo>
                    <a:pt x="131" y="340"/>
                  </a:lnTo>
                  <a:lnTo>
                    <a:pt x="133" y="344"/>
                  </a:lnTo>
                  <a:lnTo>
                    <a:pt x="139" y="348"/>
                  </a:lnTo>
                  <a:lnTo>
                    <a:pt x="142" y="349"/>
                  </a:lnTo>
                  <a:lnTo>
                    <a:pt x="141" y="353"/>
                  </a:lnTo>
                  <a:lnTo>
                    <a:pt x="143" y="353"/>
                  </a:lnTo>
                  <a:lnTo>
                    <a:pt x="145" y="353"/>
                  </a:lnTo>
                  <a:lnTo>
                    <a:pt x="146" y="356"/>
                  </a:lnTo>
                  <a:lnTo>
                    <a:pt x="149" y="352"/>
                  </a:lnTo>
                  <a:lnTo>
                    <a:pt x="150" y="352"/>
                  </a:lnTo>
                  <a:lnTo>
                    <a:pt x="153" y="351"/>
                  </a:lnTo>
                  <a:lnTo>
                    <a:pt x="154" y="349"/>
                  </a:lnTo>
                  <a:lnTo>
                    <a:pt x="155" y="352"/>
                  </a:lnTo>
                  <a:lnTo>
                    <a:pt x="158" y="352"/>
                  </a:lnTo>
                  <a:lnTo>
                    <a:pt x="159" y="352"/>
                  </a:lnTo>
                  <a:lnTo>
                    <a:pt x="162" y="349"/>
                  </a:lnTo>
                  <a:lnTo>
                    <a:pt x="162" y="352"/>
                  </a:lnTo>
                  <a:lnTo>
                    <a:pt x="166" y="353"/>
                  </a:lnTo>
                  <a:lnTo>
                    <a:pt x="167" y="356"/>
                  </a:lnTo>
                  <a:lnTo>
                    <a:pt x="169" y="353"/>
                  </a:lnTo>
                  <a:lnTo>
                    <a:pt x="171" y="352"/>
                  </a:lnTo>
                  <a:lnTo>
                    <a:pt x="175" y="351"/>
                  </a:lnTo>
                  <a:lnTo>
                    <a:pt x="179" y="349"/>
                  </a:lnTo>
                  <a:lnTo>
                    <a:pt x="181" y="349"/>
                  </a:lnTo>
                  <a:lnTo>
                    <a:pt x="183" y="349"/>
                  </a:lnTo>
                  <a:lnTo>
                    <a:pt x="186" y="351"/>
                  </a:lnTo>
                  <a:lnTo>
                    <a:pt x="186" y="351"/>
                  </a:lnTo>
                  <a:lnTo>
                    <a:pt x="187" y="352"/>
                  </a:lnTo>
                  <a:lnTo>
                    <a:pt x="189" y="352"/>
                  </a:lnTo>
                  <a:lnTo>
                    <a:pt x="193" y="348"/>
                  </a:lnTo>
                  <a:lnTo>
                    <a:pt x="194" y="347"/>
                  </a:lnTo>
                  <a:lnTo>
                    <a:pt x="197" y="343"/>
                  </a:lnTo>
                  <a:lnTo>
                    <a:pt x="198" y="340"/>
                  </a:lnTo>
                  <a:lnTo>
                    <a:pt x="202" y="339"/>
                  </a:lnTo>
                  <a:lnTo>
                    <a:pt x="203" y="336"/>
                  </a:lnTo>
                  <a:lnTo>
                    <a:pt x="216" y="335"/>
                  </a:lnTo>
                  <a:lnTo>
                    <a:pt x="226" y="335"/>
                  </a:lnTo>
                  <a:lnTo>
                    <a:pt x="228" y="335"/>
                  </a:lnTo>
                  <a:lnTo>
                    <a:pt x="226" y="332"/>
                  </a:lnTo>
                  <a:lnTo>
                    <a:pt x="224" y="331"/>
                  </a:lnTo>
                  <a:lnTo>
                    <a:pt x="226" y="327"/>
                  </a:lnTo>
                  <a:lnTo>
                    <a:pt x="224" y="325"/>
                  </a:lnTo>
                  <a:lnTo>
                    <a:pt x="224" y="321"/>
                  </a:lnTo>
                  <a:lnTo>
                    <a:pt x="220" y="321"/>
                  </a:lnTo>
                  <a:lnTo>
                    <a:pt x="219" y="321"/>
                  </a:lnTo>
                  <a:lnTo>
                    <a:pt x="216" y="319"/>
                  </a:lnTo>
                  <a:lnTo>
                    <a:pt x="215" y="319"/>
                  </a:lnTo>
                  <a:lnTo>
                    <a:pt x="213" y="316"/>
                  </a:lnTo>
                  <a:lnTo>
                    <a:pt x="211" y="305"/>
                  </a:lnTo>
                  <a:lnTo>
                    <a:pt x="210" y="303"/>
                  </a:lnTo>
                  <a:lnTo>
                    <a:pt x="207" y="299"/>
                  </a:lnTo>
                  <a:lnTo>
                    <a:pt x="202" y="292"/>
                  </a:lnTo>
                  <a:lnTo>
                    <a:pt x="199" y="288"/>
                  </a:lnTo>
                  <a:lnTo>
                    <a:pt x="197" y="286"/>
                  </a:lnTo>
                  <a:lnTo>
                    <a:pt x="194" y="283"/>
                  </a:lnTo>
                  <a:lnTo>
                    <a:pt x="190" y="279"/>
                  </a:lnTo>
                  <a:lnTo>
                    <a:pt x="181" y="278"/>
                  </a:lnTo>
                  <a:lnTo>
                    <a:pt x="181" y="275"/>
                  </a:lnTo>
                  <a:lnTo>
                    <a:pt x="181" y="274"/>
                  </a:lnTo>
                  <a:lnTo>
                    <a:pt x="183" y="272"/>
                  </a:lnTo>
                  <a:lnTo>
                    <a:pt x="183" y="268"/>
                  </a:lnTo>
                  <a:lnTo>
                    <a:pt x="185" y="266"/>
                  </a:lnTo>
                  <a:lnTo>
                    <a:pt x="186" y="266"/>
                  </a:lnTo>
                  <a:lnTo>
                    <a:pt x="194" y="266"/>
                  </a:lnTo>
                  <a:lnTo>
                    <a:pt x="198" y="264"/>
                  </a:lnTo>
                  <a:lnTo>
                    <a:pt x="198" y="260"/>
                  </a:lnTo>
                  <a:lnTo>
                    <a:pt x="198" y="252"/>
                  </a:lnTo>
                  <a:lnTo>
                    <a:pt x="198" y="247"/>
                  </a:lnTo>
                  <a:lnTo>
                    <a:pt x="198" y="242"/>
                  </a:lnTo>
                  <a:lnTo>
                    <a:pt x="199" y="238"/>
                  </a:lnTo>
                  <a:lnTo>
                    <a:pt x="202" y="231"/>
                  </a:lnTo>
                  <a:lnTo>
                    <a:pt x="202" y="228"/>
                  </a:lnTo>
                  <a:lnTo>
                    <a:pt x="203" y="225"/>
                  </a:lnTo>
                  <a:lnTo>
                    <a:pt x="203" y="222"/>
                  </a:lnTo>
                  <a:lnTo>
                    <a:pt x="206" y="222"/>
                  </a:lnTo>
                  <a:lnTo>
                    <a:pt x="207" y="226"/>
                  </a:lnTo>
                  <a:lnTo>
                    <a:pt x="211" y="221"/>
                  </a:lnTo>
                  <a:lnTo>
                    <a:pt x="211" y="218"/>
                  </a:lnTo>
                  <a:lnTo>
                    <a:pt x="211" y="217"/>
                  </a:lnTo>
                  <a:lnTo>
                    <a:pt x="211" y="215"/>
                  </a:lnTo>
                  <a:lnTo>
                    <a:pt x="211" y="211"/>
                  </a:lnTo>
                  <a:lnTo>
                    <a:pt x="213" y="209"/>
                  </a:lnTo>
                  <a:lnTo>
                    <a:pt x="213" y="205"/>
                  </a:lnTo>
                  <a:lnTo>
                    <a:pt x="215" y="203"/>
                  </a:lnTo>
                  <a:lnTo>
                    <a:pt x="216" y="198"/>
                  </a:lnTo>
                  <a:lnTo>
                    <a:pt x="220" y="191"/>
                  </a:lnTo>
                  <a:lnTo>
                    <a:pt x="223" y="190"/>
                  </a:lnTo>
                  <a:lnTo>
                    <a:pt x="224" y="190"/>
                  </a:lnTo>
                  <a:lnTo>
                    <a:pt x="228" y="190"/>
                  </a:lnTo>
                  <a:lnTo>
                    <a:pt x="228" y="189"/>
                  </a:lnTo>
                  <a:lnTo>
                    <a:pt x="230" y="186"/>
                  </a:lnTo>
                  <a:lnTo>
                    <a:pt x="230" y="182"/>
                  </a:lnTo>
                  <a:lnTo>
                    <a:pt x="230" y="177"/>
                  </a:lnTo>
                  <a:lnTo>
                    <a:pt x="230" y="177"/>
                  </a:lnTo>
                  <a:lnTo>
                    <a:pt x="232" y="171"/>
                  </a:lnTo>
                  <a:lnTo>
                    <a:pt x="234" y="163"/>
                  </a:lnTo>
                  <a:lnTo>
                    <a:pt x="234" y="161"/>
                  </a:lnTo>
                  <a:lnTo>
                    <a:pt x="232" y="155"/>
                  </a:lnTo>
                  <a:lnTo>
                    <a:pt x="232" y="150"/>
                  </a:lnTo>
                  <a:lnTo>
                    <a:pt x="232" y="145"/>
                  </a:lnTo>
                  <a:lnTo>
                    <a:pt x="236" y="137"/>
                  </a:lnTo>
                  <a:lnTo>
                    <a:pt x="238" y="129"/>
                  </a:lnTo>
                  <a:lnTo>
                    <a:pt x="240" y="124"/>
                  </a:lnTo>
                  <a:lnTo>
                    <a:pt x="240" y="117"/>
                  </a:lnTo>
                  <a:lnTo>
                    <a:pt x="240" y="114"/>
                  </a:lnTo>
                  <a:lnTo>
                    <a:pt x="242" y="110"/>
                  </a:lnTo>
                  <a:lnTo>
                    <a:pt x="243" y="110"/>
                  </a:lnTo>
                  <a:lnTo>
                    <a:pt x="246" y="110"/>
                  </a:lnTo>
                  <a:lnTo>
                    <a:pt x="247" y="110"/>
                  </a:lnTo>
                  <a:lnTo>
                    <a:pt x="247" y="106"/>
                  </a:lnTo>
                  <a:lnTo>
                    <a:pt x="251" y="104"/>
                  </a:lnTo>
                  <a:lnTo>
                    <a:pt x="256" y="102"/>
                  </a:lnTo>
                  <a:lnTo>
                    <a:pt x="260" y="98"/>
                  </a:lnTo>
                  <a:lnTo>
                    <a:pt x="264" y="93"/>
                  </a:lnTo>
                  <a:lnTo>
                    <a:pt x="263" y="90"/>
                  </a:lnTo>
                  <a:lnTo>
                    <a:pt x="263" y="90"/>
                  </a:lnTo>
                  <a:lnTo>
                    <a:pt x="263" y="90"/>
                  </a:lnTo>
                  <a:lnTo>
                    <a:pt x="263" y="90"/>
                  </a:lnTo>
                  <a:lnTo>
                    <a:pt x="263" y="90"/>
                  </a:lnTo>
                  <a:lnTo>
                    <a:pt x="263" y="90"/>
                  </a:lnTo>
                  <a:lnTo>
                    <a:pt x="263" y="9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1" name="Freeform 66"/>
            <p:cNvSpPr>
              <a:spLocks/>
            </p:cNvSpPr>
            <p:nvPr/>
          </p:nvSpPr>
          <p:spPr bwMode="auto">
            <a:xfrm>
              <a:off x="4448175" y="3719513"/>
              <a:ext cx="487363" cy="541338"/>
            </a:xfrm>
            <a:custGeom>
              <a:avLst/>
              <a:gdLst>
                <a:gd name="T0" fmla="*/ 214 w 231"/>
                <a:gd name="T1" fmla="*/ 13 h 257"/>
                <a:gd name="T2" fmla="*/ 205 w 231"/>
                <a:gd name="T3" fmla="*/ 12 h 257"/>
                <a:gd name="T4" fmla="*/ 195 w 231"/>
                <a:gd name="T5" fmla="*/ 13 h 257"/>
                <a:gd name="T6" fmla="*/ 185 w 231"/>
                <a:gd name="T7" fmla="*/ 5 h 257"/>
                <a:gd name="T8" fmla="*/ 179 w 231"/>
                <a:gd name="T9" fmla="*/ 2 h 257"/>
                <a:gd name="T10" fmla="*/ 171 w 231"/>
                <a:gd name="T11" fmla="*/ 3 h 257"/>
                <a:gd name="T12" fmla="*/ 159 w 231"/>
                <a:gd name="T13" fmla="*/ 0 h 257"/>
                <a:gd name="T14" fmla="*/ 151 w 231"/>
                <a:gd name="T15" fmla="*/ 5 h 257"/>
                <a:gd name="T16" fmla="*/ 134 w 231"/>
                <a:gd name="T17" fmla="*/ 9 h 257"/>
                <a:gd name="T18" fmla="*/ 123 w 231"/>
                <a:gd name="T19" fmla="*/ 16 h 257"/>
                <a:gd name="T20" fmla="*/ 108 w 231"/>
                <a:gd name="T21" fmla="*/ 13 h 257"/>
                <a:gd name="T22" fmla="*/ 98 w 231"/>
                <a:gd name="T23" fmla="*/ 7 h 257"/>
                <a:gd name="T24" fmla="*/ 79 w 231"/>
                <a:gd name="T25" fmla="*/ 12 h 257"/>
                <a:gd name="T26" fmla="*/ 78 w 231"/>
                <a:gd name="T27" fmla="*/ 26 h 257"/>
                <a:gd name="T28" fmla="*/ 69 w 231"/>
                <a:gd name="T29" fmla="*/ 62 h 257"/>
                <a:gd name="T30" fmla="*/ 60 w 231"/>
                <a:gd name="T31" fmla="*/ 88 h 257"/>
                <a:gd name="T32" fmla="*/ 49 w 231"/>
                <a:gd name="T33" fmla="*/ 105 h 257"/>
                <a:gd name="T34" fmla="*/ 40 w 231"/>
                <a:gd name="T35" fmla="*/ 131 h 257"/>
                <a:gd name="T36" fmla="*/ 26 w 231"/>
                <a:gd name="T37" fmla="*/ 136 h 257"/>
                <a:gd name="T38" fmla="*/ 22 w 231"/>
                <a:gd name="T39" fmla="*/ 134 h 257"/>
                <a:gd name="T40" fmla="*/ 12 w 231"/>
                <a:gd name="T41" fmla="*/ 135 h 257"/>
                <a:gd name="T42" fmla="*/ 3 w 231"/>
                <a:gd name="T43" fmla="*/ 136 h 257"/>
                <a:gd name="T44" fmla="*/ 3 w 231"/>
                <a:gd name="T45" fmla="*/ 154 h 257"/>
                <a:gd name="T46" fmla="*/ 29 w 231"/>
                <a:gd name="T47" fmla="*/ 152 h 257"/>
                <a:gd name="T48" fmla="*/ 55 w 231"/>
                <a:gd name="T49" fmla="*/ 158 h 257"/>
                <a:gd name="T50" fmla="*/ 58 w 231"/>
                <a:gd name="T51" fmla="*/ 171 h 257"/>
                <a:gd name="T52" fmla="*/ 66 w 231"/>
                <a:gd name="T53" fmla="*/ 182 h 257"/>
                <a:gd name="T54" fmla="*/ 86 w 231"/>
                <a:gd name="T55" fmla="*/ 177 h 257"/>
                <a:gd name="T56" fmla="*/ 93 w 231"/>
                <a:gd name="T57" fmla="*/ 168 h 257"/>
                <a:gd name="T58" fmla="*/ 103 w 231"/>
                <a:gd name="T59" fmla="*/ 172 h 257"/>
                <a:gd name="T60" fmla="*/ 115 w 231"/>
                <a:gd name="T61" fmla="*/ 181 h 257"/>
                <a:gd name="T62" fmla="*/ 116 w 231"/>
                <a:gd name="T63" fmla="*/ 204 h 257"/>
                <a:gd name="T64" fmla="*/ 121 w 231"/>
                <a:gd name="T65" fmla="*/ 224 h 257"/>
                <a:gd name="T66" fmla="*/ 132 w 231"/>
                <a:gd name="T67" fmla="*/ 224 h 257"/>
                <a:gd name="T68" fmla="*/ 144 w 231"/>
                <a:gd name="T69" fmla="*/ 222 h 257"/>
                <a:gd name="T70" fmla="*/ 151 w 231"/>
                <a:gd name="T71" fmla="*/ 227 h 257"/>
                <a:gd name="T72" fmla="*/ 164 w 231"/>
                <a:gd name="T73" fmla="*/ 234 h 257"/>
                <a:gd name="T74" fmla="*/ 179 w 231"/>
                <a:gd name="T75" fmla="*/ 231 h 257"/>
                <a:gd name="T76" fmla="*/ 191 w 231"/>
                <a:gd name="T77" fmla="*/ 241 h 257"/>
                <a:gd name="T78" fmla="*/ 198 w 231"/>
                <a:gd name="T79" fmla="*/ 250 h 257"/>
                <a:gd name="T80" fmla="*/ 210 w 231"/>
                <a:gd name="T81" fmla="*/ 255 h 257"/>
                <a:gd name="T82" fmla="*/ 207 w 231"/>
                <a:gd name="T83" fmla="*/ 241 h 257"/>
                <a:gd name="T84" fmla="*/ 195 w 231"/>
                <a:gd name="T85" fmla="*/ 225 h 257"/>
                <a:gd name="T86" fmla="*/ 195 w 231"/>
                <a:gd name="T87" fmla="*/ 200 h 257"/>
                <a:gd name="T88" fmla="*/ 221 w 231"/>
                <a:gd name="T89" fmla="*/ 182 h 257"/>
                <a:gd name="T90" fmla="*/ 212 w 231"/>
                <a:gd name="T91" fmla="*/ 168 h 257"/>
                <a:gd name="T92" fmla="*/ 205 w 231"/>
                <a:gd name="T93" fmla="*/ 147 h 257"/>
                <a:gd name="T94" fmla="*/ 205 w 231"/>
                <a:gd name="T95" fmla="*/ 128 h 257"/>
                <a:gd name="T96" fmla="*/ 204 w 231"/>
                <a:gd name="T97" fmla="*/ 111 h 257"/>
                <a:gd name="T98" fmla="*/ 205 w 231"/>
                <a:gd name="T99" fmla="*/ 101 h 257"/>
                <a:gd name="T100" fmla="*/ 211 w 231"/>
                <a:gd name="T101" fmla="*/ 79 h 257"/>
                <a:gd name="T102" fmla="*/ 217 w 231"/>
                <a:gd name="T103" fmla="*/ 60 h 257"/>
                <a:gd name="T104" fmla="*/ 227 w 231"/>
                <a:gd name="T105" fmla="*/ 40 h 257"/>
                <a:gd name="T106" fmla="*/ 225 w 231"/>
                <a:gd name="T107" fmla="*/ 25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1" h="257">
                  <a:moveTo>
                    <a:pt x="223" y="23"/>
                  </a:moveTo>
                  <a:cubicBezTo>
                    <a:pt x="221" y="23"/>
                    <a:pt x="221" y="23"/>
                    <a:pt x="221" y="23"/>
                  </a:cubicBezTo>
                  <a:cubicBezTo>
                    <a:pt x="222" y="20"/>
                    <a:pt x="222" y="20"/>
                    <a:pt x="222" y="20"/>
                  </a:cubicBezTo>
                  <a:cubicBezTo>
                    <a:pt x="220" y="19"/>
                    <a:pt x="220" y="19"/>
                    <a:pt x="220" y="19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2" y="10"/>
                    <a:pt x="212" y="10"/>
                    <a:pt x="212" y="10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9"/>
                    <a:pt x="210" y="9"/>
                    <a:pt x="210" y="9"/>
                  </a:cubicBezTo>
                  <a:cubicBezTo>
                    <a:pt x="208" y="10"/>
                    <a:pt x="208" y="10"/>
                    <a:pt x="208" y="10"/>
                  </a:cubicBezTo>
                  <a:cubicBezTo>
                    <a:pt x="207" y="12"/>
                    <a:pt x="207" y="12"/>
                    <a:pt x="207" y="12"/>
                  </a:cubicBezTo>
                  <a:cubicBezTo>
                    <a:pt x="205" y="12"/>
                    <a:pt x="205" y="12"/>
                    <a:pt x="205" y="12"/>
                  </a:cubicBezTo>
                  <a:cubicBezTo>
                    <a:pt x="204" y="12"/>
                    <a:pt x="204" y="12"/>
                    <a:pt x="204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1" y="10"/>
                    <a:pt x="201" y="10"/>
                    <a:pt x="201" y="10"/>
                  </a:cubicBezTo>
                  <a:cubicBezTo>
                    <a:pt x="198" y="12"/>
                    <a:pt x="198" y="12"/>
                    <a:pt x="198" y="12"/>
                  </a:cubicBezTo>
                  <a:cubicBezTo>
                    <a:pt x="197" y="13"/>
                    <a:pt x="197" y="13"/>
                    <a:pt x="197" y="13"/>
                  </a:cubicBezTo>
                  <a:cubicBezTo>
                    <a:pt x="195" y="13"/>
                    <a:pt x="195" y="13"/>
                    <a:pt x="195" y="13"/>
                  </a:cubicBezTo>
                  <a:cubicBezTo>
                    <a:pt x="194" y="13"/>
                    <a:pt x="194" y="13"/>
                    <a:pt x="194" y="13"/>
                  </a:cubicBezTo>
                  <a:cubicBezTo>
                    <a:pt x="191" y="12"/>
                    <a:pt x="191" y="12"/>
                    <a:pt x="191" y="12"/>
                  </a:cubicBezTo>
                  <a:cubicBezTo>
                    <a:pt x="189" y="10"/>
                    <a:pt x="189" y="10"/>
                    <a:pt x="189" y="10"/>
                  </a:cubicBezTo>
                  <a:cubicBezTo>
                    <a:pt x="187" y="7"/>
                    <a:pt x="187" y="7"/>
                    <a:pt x="187" y="7"/>
                  </a:cubicBezTo>
                  <a:cubicBezTo>
                    <a:pt x="187" y="6"/>
                    <a:pt x="187" y="6"/>
                    <a:pt x="187" y="6"/>
                  </a:cubicBezTo>
                  <a:cubicBezTo>
                    <a:pt x="185" y="5"/>
                    <a:pt x="185" y="5"/>
                    <a:pt x="185" y="5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4" y="5"/>
                    <a:pt x="184" y="5"/>
                    <a:pt x="184" y="5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77" y="3"/>
                    <a:pt x="177" y="3"/>
                    <a:pt x="177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2" y="3"/>
                    <a:pt x="172" y="3"/>
                    <a:pt x="172" y="3"/>
                  </a:cubicBezTo>
                  <a:cubicBezTo>
                    <a:pt x="171" y="3"/>
                    <a:pt x="171" y="3"/>
                    <a:pt x="171" y="3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2"/>
                    <a:pt x="159" y="2"/>
                    <a:pt x="159" y="2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52" y="6"/>
                    <a:pt x="152" y="6"/>
                    <a:pt x="152" y="6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48" y="3"/>
                    <a:pt x="148" y="3"/>
                    <a:pt x="148" y="3"/>
                  </a:cubicBezTo>
                  <a:cubicBezTo>
                    <a:pt x="144" y="6"/>
                    <a:pt x="144" y="6"/>
                    <a:pt x="144" y="6"/>
                  </a:cubicBezTo>
                  <a:cubicBezTo>
                    <a:pt x="141" y="7"/>
                    <a:pt x="141" y="7"/>
                    <a:pt x="141" y="7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1" y="7"/>
                    <a:pt x="131" y="7"/>
                    <a:pt x="131" y="7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26" y="12"/>
                    <a:pt x="126" y="12"/>
                    <a:pt x="126" y="12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3" y="16"/>
                    <a:pt x="123" y="16"/>
                    <a:pt x="123" y="16"/>
                  </a:cubicBezTo>
                  <a:cubicBezTo>
                    <a:pt x="122" y="16"/>
                    <a:pt x="122" y="16"/>
                    <a:pt x="122" y="16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6" y="12"/>
                    <a:pt x="106" y="12"/>
                    <a:pt x="106" y="12"/>
                  </a:cubicBezTo>
                  <a:cubicBezTo>
                    <a:pt x="105" y="12"/>
                    <a:pt x="105" y="12"/>
                    <a:pt x="105" y="12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9"/>
                    <a:pt x="72" y="49"/>
                    <a:pt x="72" y="49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56" y="92"/>
                    <a:pt x="56" y="92"/>
                    <a:pt x="56" y="92"/>
                  </a:cubicBezTo>
                  <a:cubicBezTo>
                    <a:pt x="53" y="98"/>
                    <a:pt x="53" y="98"/>
                    <a:pt x="53" y="98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16"/>
                    <a:pt x="49" y="116"/>
                    <a:pt x="49" y="116"/>
                  </a:cubicBezTo>
                  <a:cubicBezTo>
                    <a:pt x="48" y="122"/>
                    <a:pt x="48" y="122"/>
                    <a:pt x="48" y="122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36" y="134"/>
                    <a:pt x="36" y="134"/>
                    <a:pt x="36" y="134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7" y="139"/>
                    <a:pt x="27" y="139"/>
                    <a:pt x="27" y="139"/>
                  </a:cubicBezTo>
                  <a:cubicBezTo>
                    <a:pt x="26" y="136"/>
                    <a:pt x="26" y="136"/>
                    <a:pt x="26" y="136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2"/>
                    <a:pt x="25" y="132"/>
                    <a:pt x="25" y="132"/>
                  </a:cubicBezTo>
                  <a:cubicBezTo>
                    <a:pt x="23" y="134"/>
                    <a:pt x="23" y="134"/>
                    <a:pt x="23" y="134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7" y="138"/>
                    <a:pt x="17" y="138"/>
                    <a:pt x="17" y="138"/>
                  </a:cubicBezTo>
                  <a:cubicBezTo>
                    <a:pt x="15" y="139"/>
                    <a:pt x="15" y="139"/>
                    <a:pt x="15" y="139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5" y="135"/>
                    <a:pt x="5" y="135"/>
                    <a:pt x="5" y="135"/>
                  </a:cubicBezTo>
                  <a:cubicBezTo>
                    <a:pt x="3" y="136"/>
                    <a:pt x="3" y="136"/>
                    <a:pt x="3" y="136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5" y="154"/>
                    <a:pt x="5" y="154"/>
                    <a:pt x="5" y="154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9" y="152"/>
                    <a:pt x="29" y="152"/>
                    <a:pt x="29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52" y="154"/>
                    <a:pt x="52" y="154"/>
                    <a:pt x="52" y="154"/>
                  </a:cubicBezTo>
                  <a:cubicBezTo>
                    <a:pt x="53" y="155"/>
                    <a:pt x="53" y="155"/>
                    <a:pt x="53" y="155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6" y="165"/>
                    <a:pt x="56" y="165"/>
                    <a:pt x="56" y="165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8" y="172"/>
                    <a:pt x="58" y="172"/>
                    <a:pt x="58" y="172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62" y="179"/>
                    <a:pt x="62" y="179"/>
                    <a:pt x="62" y="179"/>
                  </a:cubicBezTo>
                  <a:cubicBezTo>
                    <a:pt x="63" y="181"/>
                    <a:pt x="63" y="181"/>
                    <a:pt x="63" y="181"/>
                  </a:cubicBezTo>
                  <a:cubicBezTo>
                    <a:pt x="65" y="182"/>
                    <a:pt x="65" y="182"/>
                    <a:pt x="65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72" y="182"/>
                    <a:pt x="72" y="182"/>
                    <a:pt x="72" y="182"/>
                  </a:cubicBezTo>
                  <a:cubicBezTo>
                    <a:pt x="75" y="182"/>
                    <a:pt x="75" y="182"/>
                    <a:pt x="75" y="182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86" y="182"/>
                    <a:pt x="86" y="182"/>
                    <a:pt x="86" y="182"/>
                  </a:cubicBezTo>
                  <a:cubicBezTo>
                    <a:pt x="86" y="179"/>
                    <a:pt x="86" y="179"/>
                    <a:pt x="86" y="179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9" y="175"/>
                    <a:pt x="89" y="175"/>
                    <a:pt x="89" y="175"/>
                  </a:cubicBezTo>
                  <a:cubicBezTo>
                    <a:pt x="89" y="174"/>
                    <a:pt x="89" y="174"/>
                    <a:pt x="89" y="174"/>
                  </a:cubicBezTo>
                  <a:cubicBezTo>
                    <a:pt x="89" y="171"/>
                    <a:pt x="89" y="171"/>
                    <a:pt x="89" y="171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98" y="168"/>
                    <a:pt x="98" y="168"/>
                    <a:pt x="98" y="168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102" y="167"/>
                    <a:pt x="102" y="167"/>
                    <a:pt x="102" y="167"/>
                  </a:cubicBezTo>
                  <a:cubicBezTo>
                    <a:pt x="101" y="171"/>
                    <a:pt x="101" y="171"/>
                    <a:pt x="101" y="171"/>
                  </a:cubicBezTo>
                  <a:cubicBezTo>
                    <a:pt x="102" y="172"/>
                    <a:pt x="102" y="172"/>
                    <a:pt x="102" y="172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105" y="172"/>
                    <a:pt x="105" y="172"/>
                    <a:pt x="105" y="172"/>
                  </a:cubicBezTo>
                  <a:cubicBezTo>
                    <a:pt x="112" y="172"/>
                    <a:pt x="112" y="172"/>
                    <a:pt x="112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5"/>
                    <a:pt x="116" y="175"/>
                    <a:pt x="116" y="175"/>
                  </a:cubicBezTo>
                  <a:cubicBezTo>
                    <a:pt x="115" y="181"/>
                    <a:pt x="115" y="181"/>
                    <a:pt x="115" y="181"/>
                  </a:cubicBezTo>
                  <a:cubicBezTo>
                    <a:pt x="116" y="185"/>
                    <a:pt x="116" y="185"/>
                    <a:pt x="116" y="185"/>
                  </a:cubicBezTo>
                  <a:cubicBezTo>
                    <a:pt x="116" y="187"/>
                    <a:pt x="116" y="187"/>
                    <a:pt x="116" y="187"/>
                  </a:cubicBezTo>
                  <a:cubicBezTo>
                    <a:pt x="116" y="192"/>
                    <a:pt x="116" y="192"/>
                    <a:pt x="116" y="192"/>
                  </a:cubicBezTo>
                  <a:cubicBezTo>
                    <a:pt x="116" y="198"/>
                    <a:pt x="116" y="198"/>
                    <a:pt x="116" y="198"/>
                  </a:cubicBezTo>
                  <a:cubicBezTo>
                    <a:pt x="116" y="200"/>
                    <a:pt x="116" y="200"/>
                    <a:pt x="116" y="200"/>
                  </a:cubicBezTo>
                  <a:cubicBezTo>
                    <a:pt x="116" y="204"/>
                    <a:pt x="116" y="204"/>
                    <a:pt x="116" y="204"/>
                  </a:cubicBezTo>
                  <a:cubicBezTo>
                    <a:pt x="119" y="208"/>
                    <a:pt x="119" y="208"/>
                    <a:pt x="119" y="208"/>
                  </a:cubicBezTo>
                  <a:cubicBezTo>
                    <a:pt x="121" y="212"/>
                    <a:pt x="121" y="212"/>
                    <a:pt x="121" y="212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1" y="221"/>
                    <a:pt x="121" y="221"/>
                    <a:pt x="121" y="221"/>
                  </a:cubicBezTo>
                  <a:cubicBezTo>
                    <a:pt x="121" y="222"/>
                    <a:pt x="121" y="222"/>
                    <a:pt x="121" y="222"/>
                  </a:cubicBezTo>
                  <a:cubicBezTo>
                    <a:pt x="121" y="224"/>
                    <a:pt x="121" y="224"/>
                    <a:pt x="121" y="22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2" y="225"/>
                    <a:pt x="122" y="225"/>
                    <a:pt x="122" y="225"/>
                  </a:cubicBezTo>
                  <a:cubicBezTo>
                    <a:pt x="125" y="224"/>
                    <a:pt x="125" y="224"/>
                    <a:pt x="125" y="224"/>
                  </a:cubicBezTo>
                  <a:cubicBezTo>
                    <a:pt x="128" y="224"/>
                    <a:pt x="128" y="224"/>
                    <a:pt x="128" y="224"/>
                  </a:cubicBezTo>
                  <a:cubicBezTo>
                    <a:pt x="129" y="224"/>
                    <a:pt x="129" y="224"/>
                    <a:pt x="129" y="224"/>
                  </a:cubicBezTo>
                  <a:cubicBezTo>
                    <a:pt x="132" y="224"/>
                    <a:pt x="132" y="224"/>
                    <a:pt x="132" y="224"/>
                  </a:cubicBezTo>
                  <a:cubicBezTo>
                    <a:pt x="134" y="224"/>
                    <a:pt x="134" y="224"/>
                    <a:pt x="134" y="224"/>
                  </a:cubicBezTo>
                  <a:cubicBezTo>
                    <a:pt x="136" y="222"/>
                    <a:pt x="136" y="222"/>
                    <a:pt x="136" y="222"/>
                  </a:cubicBezTo>
                  <a:cubicBezTo>
                    <a:pt x="139" y="222"/>
                    <a:pt x="139" y="222"/>
                    <a:pt x="139" y="222"/>
                  </a:cubicBezTo>
                  <a:cubicBezTo>
                    <a:pt x="141" y="222"/>
                    <a:pt x="141" y="222"/>
                    <a:pt x="141" y="222"/>
                  </a:cubicBezTo>
                  <a:cubicBezTo>
                    <a:pt x="142" y="221"/>
                    <a:pt x="142" y="221"/>
                    <a:pt x="142" y="221"/>
                  </a:cubicBezTo>
                  <a:cubicBezTo>
                    <a:pt x="144" y="222"/>
                    <a:pt x="144" y="222"/>
                    <a:pt x="144" y="222"/>
                  </a:cubicBezTo>
                  <a:cubicBezTo>
                    <a:pt x="145" y="224"/>
                    <a:pt x="145" y="224"/>
                    <a:pt x="145" y="224"/>
                  </a:cubicBezTo>
                  <a:cubicBezTo>
                    <a:pt x="146" y="224"/>
                    <a:pt x="146" y="224"/>
                    <a:pt x="146" y="224"/>
                  </a:cubicBezTo>
                  <a:cubicBezTo>
                    <a:pt x="146" y="225"/>
                    <a:pt x="146" y="225"/>
                    <a:pt x="146" y="225"/>
                  </a:cubicBezTo>
                  <a:cubicBezTo>
                    <a:pt x="145" y="228"/>
                    <a:pt x="145" y="228"/>
                    <a:pt x="145" y="228"/>
                  </a:cubicBezTo>
                  <a:cubicBezTo>
                    <a:pt x="149" y="228"/>
                    <a:pt x="149" y="228"/>
                    <a:pt x="149" y="228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8" y="225"/>
                    <a:pt x="158" y="225"/>
                    <a:pt x="158" y="225"/>
                  </a:cubicBezTo>
                  <a:cubicBezTo>
                    <a:pt x="158" y="228"/>
                    <a:pt x="158" y="228"/>
                    <a:pt x="158" y="228"/>
                  </a:cubicBezTo>
                  <a:cubicBezTo>
                    <a:pt x="158" y="231"/>
                    <a:pt x="158" y="231"/>
                    <a:pt x="158" y="231"/>
                  </a:cubicBezTo>
                  <a:cubicBezTo>
                    <a:pt x="159" y="233"/>
                    <a:pt x="159" y="233"/>
                    <a:pt x="159" y="233"/>
                  </a:cubicBezTo>
                  <a:cubicBezTo>
                    <a:pt x="161" y="233"/>
                    <a:pt x="161" y="233"/>
                    <a:pt x="161" y="233"/>
                  </a:cubicBezTo>
                  <a:cubicBezTo>
                    <a:pt x="164" y="234"/>
                    <a:pt x="164" y="234"/>
                    <a:pt x="164" y="234"/>
                  </a:cubicBezTo>
                  <a:cubicBezTo>
                    <a:pt x="167" y="235"/>
                    <a:pt x="167" y="235"/>
                    <a:pt x="167" y="235"/>
                  </a:cubicBezTo>
                  <a:cubicBezTo>
                    <a:pt x="169" y="235"/>
                    <a:pt x="169" y="235"/>
                    <a:pt x="169" y="235"/>
                  </a:cubicBezTo>
                  <a:cubicBezTo>
                    <a:pt x="175" y="237"/>
                    <a:pt x="175" y="237"/>
                    <a:pt x="175" y="237"/>
                  </a:cubicBezTo>
                  <a:cubicBezTo>
                    <a:pt x="177" y="235"/>
                    <a:pt x="177" y="235"/>
                    <a:pt x="177" y="235"/>
                  </a:cubicBezTo>
                  <a:cubicBezTo>
                    <a:pt x="178" y="233"/>
                    <a:pt x="178" y="233"/>
                    <a:pt x="178" y="233"/>
                  </a:cubicBezTo>
                  <a:cubicBezTo>
                    <a:pt x="179" y="231"/>
                    <a:pt x="179" y="231"/>
                    <a:pt x="179" y="231"/>
                  </a:cubicBezTo>
                  <a:cubicBezTo>
                    <a:pt x="182" y="235"/>
                    <a:pt x="182" y="235"/>
                    <a:pt x="182" y="235"/>
                  </a:cubicBezTo>
                  <a:cubicBezTo>
                    <a:pt x="184" y="237"/>
                    <a:pt x="184" y="237"/>
                    <a:pt x="184" y="237"/>
                  </a:cubicBezTo>
                  <a:cubicBezTo>
                    <a:pt x="185" y="240"/>
                    <a:pt x="185" y="240"/>
                    <a:pt x="185" y="240"/>
                  </a:cubicBezTo>
                  <a:cubicBezTo>
                    <a:pt x="187" y="241"/>
                    <a:pt x="187" y="241"/>
                    <a:pt x="187" y="241"/>
                  </a:cubicBezTo>
                  <a:cubicBezTo>
                    <a:pt x="188" y="240"/>
                    <a:pt x="188" y="240"/>
                    <a:pt x="188" y="240"/>
                  </a:cubicBezTo>
                  <a:cubicBezTo>
                    <a:pt x="191" y="241"/>
                    <a:pt x="191" y="241"/>
                    <a:pt x="191" y="241"/>
                  </a:cubicBezTo>
                  <a:cubicBezTo>
                    <a:pt x="192" y="243"/>
                    <a:pt x="192" y="243"/>
                    <a:pt x="192" y="243"/>
                  </a:cubicBezTo>
                  <a:cubicBezTo>
                    <a:pt x="194" y="243"/>
                    <a:pt x="194" y="243"/>
                    <a:pt x="194" y="243"/>
                  </a:cubicBezTo>
                  <a:cubicBezTo>
                    <a:pt x="195" y="244"/>
                    <a:pt x="195" y="244"/>
                    <a:pt x="195" y="244"/>
                  </a:cubicBezTo>
                  <a:cubicBezTo>
                    <a:pt x="195" y="246"/>
                    <a:pt x="195" y="246"/>
                    <a:pt x="195" y="246"/>
                  </a:cubicBezTo>
                  <a:cubicBezTo>
                    <a:pt x="195" y="247"/>
                    <a:pt x="195" y="247"/>
                    <a:pt x="195" y="247"/>
                  </a:cubicBezTo>
                  <a:cubicBezTo>
                    <a:pt x="198" y="250"/>
                    <a:pt x="198" y="250"/>
                    <a:pt x="198" y="250"/>
                  </a:cubicBezTo>
                  <a:cubicBezTo>
                    <a:pt x="201" y="254"/>
                    <a:pt x="201" y="254"/>
                    <a:pt x="201" y="254"/>
                  </a:cubicBezTo>
                  <a:cubicBezTo>
                    <a:pt x="202" y="255"/>
                    <a:pt x="202" y="255"/>
                    <a:pt x="202" y="255"/>
                  </a:cubicBezTo>
                  <a:cubicBezTo>
                    <a:pt x="205" y="255"/>
                    <a:pt x="205" y="255"/>
                    <a:pt x="205" y="255"/>
                  </a:cubicBezTo>
                  <a:cubicBezTo>
                    <a:pt x="208" y="254"/>
                    <a:pt x="208" y="254"/>
                    <a:pt x="208" y="254"/>
                  </a:cubicBezTo>
                  <a:cubicBezTo>
                    <a:pt x="210" y="254"/>
                    <a:pt x="210" y="254"/>
                    <a:pt x="210" y="254"/>
                  </a:cubicBezTo>
                  <a:cubicBezTo>
                    <a:pt x="210" y="255"/>
                    <a:pt x="210" y="255"/>
                    <a:pt x="210" y="255"/>
                  </a:cubicBezTo>
                  <a:cubicBezTo>
                    <a:pt x="211" y="257"/>
                    <a:pt x="211" y="257"/>
                    <a:pt x="211" y="257"/>
                  </a:cubicBezTo>
                  <a:cubicBezTo>
                    <a:pt x="211" y="254"/>
                    <a:pt x="211" y="254"/>
                    <a:pt x="211" y="254"/>
                  </a:cubicBezTo>
                  <a:cubicBezTo>
                    <a:pt x="211" y="253"/>
                    <a:pt x="211" y="253"/>
                    <a:pt x="211" y="253"/>
                  </a:cubicBezTo>
                  <a:cubicBezTo>
                    <a:pt x="211" y="238"/>
                    <a:pt x="211" y="238"/>
                    <a:pt x="211" y="238"/>
                  </a:cubicBezTo>
                  <a:cubicBezTo>
                    <a:pt x="208" y="240"/>
                    <a:pt x="208" y="240"/>
                    <a:pt x="208" y="240"/>
                  </a:cubicBezTo>
                  <a:cubicBezTo>
                    <a:pt x="207" y="241"/>
                    <a:pt x="207" y="241"/>
                    <a:pt x="207" y="241"/>
                  </a:cubicBezTo>
                  <a:cubicBezTo>
                    <a:pt x="207" y="243"/>
                    <a:pt x="207" y="243"/>
                    <a:pt x="207" y="243"/>
                  </a:cubicBezTo>
                  <a:cubicBezTo>
                    <a:pt x="204" y="241"/>
                    <a:pt x="204" y="241"/>
                    <a:pt x="204" y="241"/>
                  </a:cubicBezTo>
                  <a:cubicBezTo>
                    <a:pt x="201" y="240"/>
                    <a:pt x="201" y="240"/>
                    <a:pt x="201" y="240"/>
                  </a:cubicBezTo>
                  <a:cubicBezTo>
                    <a:pt x="195" y="234"/>
                    <a:pt x="195" y="234"/>
                    <a:pt x="195" y="234"/>
                  </a:cubicBezTo>
                  <a:cubicBezTo>
                    <a:pt x="195" y="230"/>
                    <a:pt x="195" y="230"/>
                    <a:pt x="195" y="230"/>
                  </a:cubicBezTo>
                  <a:cubicBezTo>
                    <a:pt x="195" y="225"/>
                    <a:pt x="195" y="225"/>
                    <a:pt x="195" y="225"/>
                  </a:cubicBezTo>
                  <a:cubicBezTo>
                    <a:pt x="197" y="221"/>
                    <a:pt x="197" y="221"/>
                    <a:pt x="197" y="221"/>
                  </a:cubicBezTo>
                  <a:cubicBezTo>
                    <a:pt x="198" y="218"/>
                    <a:pt x="198" y="218"/>
                    <a:pt x="198" y="218"/>
                  </a:cubicBezTo>
                  <a:cubicBezTo>
                    <a:pt x="198" y="211"/>
                    <a:pt x="198" y="211"/>
                    <a:pt x="198" y="211"/>
                  </a:cubicBezTo>
                  <a:cubicBezTo>
                    <a:pt x="198" y="204"/>
                    <a:pt x="198" y="204"/>
                    <a:pt x="198" y="204"/>
                  </a:cubicBezTo>
                  <a:cubicBezTo>
                    <a:pt x="197" y="201"/>
                    <a:pt x="197" y="201"/>
                    <a:pt x="197" y="201"/>
                  </a:cubicBezTo>
                  <a:cubicBezTo>
                    <a:pt x="195" y="200"/>
                    <a:pt x="195" y="200"/>
                    <a:pt x="195" y="200"/>
                  </a:cubicBezTo>
                  <a:cubicBezTo>
                    <a:pt x="197" y="197"/>
                    <a:pt x="197" y="197"/>
                    <a:pt x="197" y="197"/>
                  </a:cubicBezTo>
                  <a:cubicBezTo>
                    <a:pt x="199" y="194"/>
                    <a:pt x="199" y="194"/>
                    <a:pt x="199" y="194"/>
                  </a:cubicBezTo>
                  <a:cubicBezTo>
                    <a:pt x="201" y="192"/>
                    <a:pt x="201" y="192"/>
                    <a:pt x="201" y="192"/>
                  </a:cubicBezTo>
                  <a:cubicBezTo>
                    <a:pt x="201" y="188"/>
                    <a:pt x="201" y="188"/>
                    <a:pt x="201" y="188"/>
                  </a:cubicBezTo>
                  <a:cubicBezTo>
                    <a:pt x="221" y="185"/>
                    <a:pt x="221" y="185"/>
                    <a:pt x="221" y="185"/>
                  </a:cubicBezTo>
                  <a:cubicBezTo>
                    <a:pt x="221" y="182"/>
                    <a:pt x="221" y="182"/>
                    <a:pt x="221" y="182"/>
                  </a:cubicBezTo>
                  <a:cubicBezTo>
                    <a:pt x="220" y="181"/>
                    <a:pt x="220" y="181"/>
                    <a:pt x="220" y="181"/>
                  </a:cubicBezTo>
                  <a:cubicBezTo>
                    <a:pt x="218" y="179"/>
                    <a:pt x="218" y="179"/>
                    <a:pt x="218" y="179"/>
                  </a:cubicBezTo>
                  <a:cubicBezTo>
                    <a:pt x="218" y="178"/>
                    <a:pt x="218" y="178"/>
                    <a:pt x="218" y="178"/>
                  </a:cubicBezTo>
                  <a:cubicBezTo>
                    <a:pt x="217" y="174"/>
                    <a:pt x="217" y="174"/>
                    <a:pt x="217" y="174"/>
                  </a:cubicBezTo>
                  <a:cubicBezTo>
                    <a:pt x="214" y="171"/>
                    <a:pt x="214" y="171"/>
                    <a:pt x="214" y="171"/>
                  </a:cubicBezTo>
                  <a:cubicBezTo>
                    <a:pt x="212" y="168"/>
                    <a:pt x="212" y="168"/>
                    <a:pt x="212" y="168"/>
                  </a:cubicBezTo>
                  <a:cubicBezTo>
                    <a:pt x="210" y="167"/>
                    <a:pt x="210" y="167"/>
                    <a:pt x="210" y="167"/>
                  </a:cubicBezTo>
                  <a:cubicBezTo>
                    <a:pt x="205" y="155"/>
                    <a:pt x="205" y="155"/>
                    <a:pt x="205" y="155"/>
                  </a:cubicBezTo>
                  <a:cubicBezTo>
                    <a:pt x="205" y="154"/>
                    <a:pt x="205" y="154"/>
                    <a:pt x="205" y="154"/>
                  </a:cubicBezTo>
                  <a:cubicBezTo>
                    <a:pt x="207" y="151"/>
                    <a:pt x="207" y="151"/>
                    <a:pt x="207" y="151"/>
                  </a:cubicBezTo>
                  <a:cubicBezTo>
                    <a:pt x="207" y="148"/>
                    <a:pt x="207" y="148"/>
                    <a:pt x="207" y="148"/>
                  </a:cubicBezTo>
                  <a:cubicBezTo>
                    <a:pt x="205" y="147"/>
                    <a:pt x="205" y="147"/>
                    <a:pt x="205" y="147"/>
                  </a:cubicBezTo>
                  <a:cubicBezTo>
                    <a:pt x="205" y="144"/>
                    <a:pt x="205" y="144"/>
                    <a:pt x="205" y="144"/>
                  </a:cubicBezTo>
                  <a:cubicBezTo>
                    <a:pt x="204" y="139"/>
                    <a:pt x="204" y="139"/>
                    <a:pt x="204" y="139"/>
                  </a:cubicBezTo>
                  <a:cubicBezTo>
                    <a:pt x="205" y="134"/>
                    <a:pt x="205" y="134"/>
                    <a:pt x="205" y="134"/>
                  </a:cubicBezTo>
                  <a:cubicBezTo>
                    <a:pt x="205" y="131"/>
                    <a:pt x="205" y="131"/>
                    <a:pt x="205" y="131"/>
                  </a:cubicBezTo>
                  <a:cubicBezTo>
                    <a:pt x="204" y="132"/>
                    <a:pt x="204" y="132"/>
                    <a:pt x="204" y="132"/>
                  </a:cubicBezTo>
                  <a:cubicBezTo>
                    <a:pt x="205" y="128"/>
                    <a:pt x="205" y="128"/>
                    <a:pt x="205" y="128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4" y="121"/>
                    <a:pt x="204" y="121"/>
                    <a:pt x="204" y="121"/>
                  </a:cubicBezTo>
                  <a:cubicBezTo>
                    <a:pt x="205" y="118"/>
                    <a:pt x="205" y="118"/>
                    <a:pt x="205" y="118"/>
                  </a:cubicBezTo>
                  <a:cubicBezTo>
                    <a:pt x="205" y="115"/>
                    <a:pt x="205" y="115"/>
                    <a:pt x="205" y="115"/>
                  </a:cubicBezTo>
                  <a:cubicBezTo>
                    <a:pt x="205" y="114"/>
                    <a:pt x="205" y="114"/>
                    <a:pt x="205" y="114"/>
                  </a:cubicBezTo>
                  <a:cubicBezTo>
                    <a:pt x="204" y="111"/>
                    <a:pt x="204" y="111"/>
                    <a:pt x="204" y="111"/>
                  </a:cubicBezTo>
                  <a:cubicBezTo>
                    <a:pt x="204" y="110"/>
                    <a:pt x="204" y="110"/>
                    <a:pt x="204" y="110"/>
                  </a:cubicBezTo>
                  <a:cubicBezTo>
                    <a:pt x="202" y="108"/>
                    <a:pt x="202" y="108"/>
                    <a:pt x="202" y="108"/>
                  </a:cubicBezTo>
                  <a:cubicBezTo>
                    <a:pt x="202" y="106"/>
                    <a:pt x="202" y="106"/>
                    <a:pt x="202" y="106"/>
                  </a:cubicBezTo>
                  <a:cubicBezTo>
                    <a:pt x="202" y="105"/>
                    <a:pt x="202" y="105"/>
                    <a:pt x="202" y="105"/>
                  </a:cubicBezTo>
                  <a:cubicBezTo>
                    <a:pt x="204" y="102"/>
                    <a:pt x="204" y="102"/>
                    <a:pt x="204" y="102"/>
                  </a:cubicBezTo>
                  <a:cubicBezTo>
                    <a:pt x="205" y="101"/>
                    <a:pt x="205" y="101"/>
                    <a:pt x="205" y="101"/>
                  </a:cubicBezTo>
                  <a:cubicBezTo>
                    <a:pt x="204" y="98"/>
                    <a:pt x="205" y="96"/>
                    <a:pt x="207" y="95"/>
                  </a:cubicBezTo>
                  <a:cubicBezTo>
                    <a:pt x="207" y="92"/>
                    <a:pt x="207" y="92"/>
                    <a:pt x="207" y="92"/>
                  </a:cubicBezTo>
                  <a:cubicBezTo>
                    <a:pt x="210" y="91"/>
                    <a:pt x="210" y="91"/>
                    <a:pt x="210" y="91"/>
                  </a:cubicBezTo>
                  <a:cubicBezTo>
                    <a:pt x="211" y="89"/>
                    <a:pt x="211" y="89"/>
                    <a:pt x="211" y="89"/>
                  </a:cubicBezTo>
                  <a:cubicBezTo>
                    <a:pt x="211" y="86"/>
                    <a:pt x="211" y="86"/>
                    <a:pt x="211" y="86"/>
                  </a:cubicBezTo>
                  <a:cubicBezTo>
                    <a:pt x="211" y="79"/>
                    <a:pt x="211" y="79"/>
                    <a:pt x="211" y="79"/>
                  </a:cubicBezTo>
                  <a:cubicBezTo>
                    <a:pt x="212" y="73"/>
                    <a:pt x="212" y="73"/>
                    <a:pt x="212" y="73"/>
                  </a:cubicBezTo>
                  <a:cubicBezTo>
                    <a:pt x="214" y="66"/>
                    <a:pt x="214" y="66"/>
                    <a:pt x="214" y="66"/>
                  </a:cubicBezTo>
                  <a:cubicBezTo>
                    <a:pt x="215" y="65"/>
                    <a:pt x="215" y="65"/>
                    <a:pt x="215" y="65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5" y="60"/>
                    <a:pt x="215" y="60"/>
                    <a:pt x="215" y="60"/>
                  </a:cubicBezTo>
                  <a:cubicBezTo>
                    <a:pt x="217" y="60"/>
                    <a:pt x="217" y="60"/>
                    <a:pt x="217" y="60"/>
                  </a:cubicBezTo>
                  <a:cubicBezTo>
                    <a:pt x="221" y="55"/>
                    <a:pt x="221" y="55"/>
                    <a:pt x="221" y="55"/>
                  </a:cubicBezTo>
                  <a:cubicBezTo>
                    <a:pt x="227" y="50"/>
                    <a:pt x="227" y="50"/>
                    <a:pt x="227" y="50"/>
                  </a:cubicBezTo>
                  <a:cubicBezTo>
                    <a:pt x="230" y="48"/>
                    <a:pt x="230" y="48"/>
                    <a:pt x="230" y="48"/>
                  </a:cubicBezTo>
                  <a:cubicBezTo>
                    <a:pt x="231" y="43"/>
                    <a:pt x="231" y="43"/>
                    <a:pt x="231" y="43"/>
                  </a:cubicBezTo>
                  <a:cubicBezTo>
                    <a:pt x="230" y="42"/>
                    <a:pt x="230" y="42"/>
                    <a:pt x="230" y="42"/>
                  </a:cubicBezTo>
                  <a:cubicBezTo>
                    <a:pt x="227" y="40"/>
                    <a:pt x="227" y="40"/>
                    <a:pt x="227" y="40"/>
                  </a:cubicBezTo>
                  <a:cubicBezTo>
                    <a:pt x="225" y="40"/>
                    <a:pt x="225" y="40"/>
                    <a:pt x="225" y="40"/>
                  </a:cubicBezTo>
                  <a:cubicBezTo>
                    <a:pt x="224" y="39"/>
                    <a:pt x="224" y="39"/>
                    <a:pt x="224" y="39"/>
                  </a:cubicBezTo>
                  <a:cubicBezTo>
                    <a:pt x="225" y="35"/>
                    <a:pt x="225" y="35"/>
                    <a:pt x="225" y="35"/>
                  </a:cubicBezTo>
                  <a:cubicBezTo>
                    <a:pt x="225" y="30"/>
                    <a:pt x="225" y="30"/>
                    <a:pt x="225" y="30"/>
                  </a:cubicBezTo>
                  <a:cubicBezTo>
                    <a:pt x="227" y="26"/>
                    <a:pt x="227" y="26"/>
                    <a:pt x="227" y="26"/>
                  </a:cubicBezTo>
                  <a:cubicBezTo>
                    <a:pt x="225" y="25"/>
                    <a:pt x="225" y="25"/>
                    <a:pt x="225" y="25"/>
                  </a:cubicBezTo>
                  <a:cubicBezTo>
                    <a:pt x="224" y="23"/>
                    <a:pt x="224" y="23"/>
                    <a:pt x="224" y="23"/>
                  </a:cubicBezTo>
                  <a:lnTo>
                    <a:pt x="223" y="2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2" name="Freeform 67"/>
            <p:cNvSpPr>
              <a:spLocks/>
            </p:cNvSpPr>
            <p:nvPr/>
          </p:nvSpPr>
          <p:spPr bwMode="auto">
            <a:xfrm>
              <a:off x="4891088" y="3751263"/>
              <a:ext cx="141288" cy="161925"/>
            </a:xfrm>
            <a:custGeom>
              <a:avLst/>
              <a:gdLst>
                <a:gd name="T0" fmla="*/ 20 w 89"/>
                <a:gd name="T1" fmla="*/ 26 h 102"/>
                <a:gd name="T2" fmla="*/ 20 w 89"/>
                <a:gd name="T3" fmla="*/ 33 h 102"/>
                <a:gd name="T4" fmla="*/ 27 w 89"/>
                <a:gd name="T5" fmla="*/ 35 h 102"/>
                <a:gd name="T6" fmla="*/ 27 w 89"/>
                <a:gd name="T7" fmla="*/ 43 h 102"/>
                <a:gd name="T8" fmla="*/ 15 w 89"/>
                <a:gd name="T9" fmla="*/ 53 h 102"/>
                <a:gd name="T10" fmla="*/ 7 w 89"/>
                <a:gd name="T11" fmla="*/ 59 h 102"/>
                <a:gd name="T12" fmla="*/ 7 w 89"/>
                <a:gd name="T13" fmla="*/ 66 h 102"/>
                <a:gd name="T14" fmla="*/ 3 w 89"/>
                <a:gd name="T15" fmla="*/ 77 h 102"/>
                <a:gd name="T16" fmla="*/ 2 w 89"/>
                <a:gd name="T17" fmla="*/ 94 h 102"/>
                <a:gd name="T18" fmla="*/ 0 w 89"/>
                <a:gd name="T19" fmla="*/ 101 h 102"/>
                <a:gd name="T20" fmla="*/ 3 w 89"/>
                <a:gd name="T21" fmla="*/ 101 h 102"/>
                <a:gd name="T22" fmla="*/ 5 w 89"/>
                <a:gd name="T23" fmla="*/ 102 h 102"/>
                <a:gd name="T24" fmla="*/ 11 w 89"/>
                <a:gd name="T25" fmla="*/ 98 h 102"/>
                <a:gd name="T26" fmla="*/ 15 w 89"/>
                <a:gd name="T27" fmla="*/ 97 h 102"/>
                <a:gd name="T28" fmla="*/ 16 w 89"/>
                <a:gd name="T29" fmla="*/ 94 h 102"/>
                <a:gd name="T30" fmla="*/ 35 w 89"/>
                <a:gd name="T31" fmla="*/ 94 h 102"/>
                <a:gd name="T32" fmla="*/ 36 w 89"/>
                <a:gd name="T33" fmla="*/ 93 h 102"/>
                <a:gd name="T34" fmla="*/ 37 w 89"/>
                <a:gd name="T35" fmla="*/ 85 h 102"/>
                <a:gd name="T36" fmla="*/ 37 w 89"/>
                <a:gd name="T37" fmla="*/ 79 h 102"/>
                <a:gd name="T38" fmla="*/ 41 w 89"/>
                <a:gd name="T39" fmla="*/ 77 h 102"/>
                <a:gd name="T40" fmla="*/ 47 w 89"/>
                <a:gd name="T41" fmla="*/ 75 h 102"/>
                <a:gd name="T42" fmla="*/ 49 w 89"/>
                <a:gd name="T43" fmla="*/ 74 h 102"/>
                <a:gd name="T44" fmla="*/ 55 w 89"/>
                <a:gd name="T45" fmla="*/ 74 h 102"/>
                <a:gd name="T46" fmla="*/ 59 w 89"/>
                <a:gd name="T47" fmla="*/ 71 h 102"/>
                <a:gd name="T48" fmla="*/ 59 w 89"/>
                <a:gd name="T49" fmla="*/ 67 h 102"/>
                <a:gd name="T50" fmla="*/ 63 w 89"/>
                <a:gd name="T51" fmla="*/ 70 h 102"/>
                <a:gd name="T52" fmla="*/ 64 w 89"/>
                <a:gd name="T53" fmla="*/ 71 h 102"/>
                <a:gd name="T54" fmla="*/ 67 w 89"/>
                <a:gd name="T55" fmla="*/ 71 h 102"/>
                <a:gd name="T56" fmla="*/ 71 w 89"/>
                <a:gd name="T57" fmla="*/ 74 h 102"/>
                <a:gd name="T58" fmla="*/ 77 w 89"/>
                <a:gd name="T59" fmla="*/ 62 h 102"/>
                <a:gd name="T60" fmla="*/ 81 w 89"/>
                <a:gd name="T61" fmla="*/ 57 h 102"/>
                <a:gd name="T62" fmla="*/ 84 w 89"/>
                <a:gd name="T63" fmla="*/ 53 h 102"/>
                <a:gd name="T64" fmla="*/ 87 w 89"/>
                <a:gd name="T65" fmla="*/ 46 h 102"/>
                <a:gd name="T66" fmla="*/ 87 w 89"/>
                <a:gd name="T67" fmla="*/ 37 h 102"/>
                <a:gd name="T68" fmla="*/ 84 w 89"/>
                <a:gd name="T69" fmla="*/ 26 h 102"/>
                <a:gd name="T70" fmla="*/ 77 w 89"/>
                <a:gd name="T71" fmla="*/ 17 h 102"/>
                <a:gd name="T72" fmla="*/ 77 w 89"/>
                <a:gd name="T73" fmla="*/ 9 h 102"/>
                <a:gd name="T74" fmla="*/ 73 w 89"/>
                <a:gd name="T75" fmla="*/ 6 h 102"/>
                <a:gd name="T76" fmla="*/ 72 w 89"/>
                <a:gd name="T77" fmla="*/ 2 h 102"/>
                <a:gd name="T78" fmla="*/ 68 w 89"/>
                <a:gd name="T79" fmla="*/ 4 h 102"/>
                <a:gd name="T80" fmla="*/ 63 w 89"/>
                <a:gd name="T81" fmla="*/ 9 h 102"/>
                <a:gd name="T82" fmla="*/ 60 w 89"/>
                <a:gd name="T83" fmla="*/ 8 h 102"/>
                <a:gd name="T84" fmla="*/ 57 w 89"/>
                <a:gd name="T85" fmla="*/ 6 h 102"/>
                <a:gd name="T86" fmla="*/ 53 w 89"/>
                <a:gd name="T87" fmla="*/ 6 h 102"/>
                <a:gd name="T88" fmla="*/ 45 w 89"/>
                <a:gd name="T89" fmla="*/ 9 h 102"/>
                <a:gd name="T90" fmla="*/ 41 w 89"/>
                <a:gd name="T91" fmla="*/ 13 h 102"/>
                <a:gd name="T92" fmla="*/ 36 w 89"/>
                <a:gd name="T93" fmla="*/ 9 h 102"/>
                <a:gd name="T94" fmla="*/ 33 w 89"/>
                <a:gd name="T95" fmla="*/ 9 h 102"/>
                <a:gd name="T96" fmla="*/ 29 w 89"/>
                <a:gd name="T97" fmla="*/ 9 h 102"/>
                <a:gd name="T98" fmla="*/ 27 w 89"/>
                <a:gd name="T99" fmla="*/ 8 h 102"/>
                <a:gd name="T100" fmla="*/ 23 w 89"/>
                <a:gd name="T101" fmla="*/ 9 h 102"/>
                <a:gd name="T102" fmla="*/ 23 w 89"/>
                <a:gd name="T103" fmla="*/ 14 h 102"/>
                <a:gd name="T104" fmla="*/ 20 w 89"/>
                <a:gd name="T105" fmla="*/ 20 h 102"/>
                <a:gd name="T106" fmla="*/ 20 w 89"/>
                <a:gd name="T107" fmla="*/ 20 h 102"/>
                <a:gd name="T108" fmla="*/ 20 w 89"/>
                <a:gd name="T109" fmla="*/ 2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9" h="102">
                  <a:moveTo>
                    <a:pt x="20" y="20"/>
                  </a:moveTo>
                  <a:lnTo>
                    <a:pt x="20" y="26"/>
                  </a:lnTo>
                  <a:lnTo>
                    <a:pt x="19" y="31"/>
                  </a:lnTo>
                  <a:lnTo>
                    <a:pt x="20" y="33"/>
                  </a:lnTo>
                  <a:lnTo>
                    <a:pt x="23" y="33"/>
                  </a:lnTo>
                  <a:lnTo>
                    <a:pt x="27" y="35"/>
                  </a:lnTo>
                  <a:lnTo>
                    <a:pt x="28" y="37"/>
                  </a:lnTo>
                  <a:lnTo>
                    <a:pt x="27" y="43"/>
                  </a:lnTo>
                  <a:lnTo>
                    <a:pt x="23" y="46"/>
                  </a:lnTo>
                  <a:lnTo>
                    <a:pt x="15" y="53"/>
                  </a:lnTo>
                  <a:lnTo>
                    <a:pt x="9" y="59"/>
                  </a:lnTo>
                  <a:lnTo>
                    <a:pt x="7" y="59"/>
                  </a:lnTo>
                  <a:lnTo>
                    <a:pt x="7" y="62"/>
                  </a:lnTo>
                  <a:lnTo>
                    <a:pt x="7" y="66"/>
                  </a:lnTo>
                  <a:lnTo>
                    <a:pt x="5" y="67"/>
                  </a:lnTo>
                  <a:lnTo>
                    <a:pt x="3" y="77"/>
                  </a:lnTo>
                  <a:lnTo>
                    <a:pt x="2" y="85"/>
                  </a:lnTo>
                  <a:lnTo>
                    <a:pt x="2" y="94"/>
                  </a:lnTo>
                  <a:lnTo>
                    <a:pt x="2" y="98"/>
                  </a:lnTo>
                  <a:lnTo>
                    <a:pt x="0" y="101"/>
                  </a:lnTo>
                  <a:lnTo>
                    <a:pt x="2" y="101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11" y="98"/>
                  </a:lnTo>
                  <a:lnTo>
                    <a:pt x="13" y="97"/>
                  </a:lnTo>
                  <a:lnTo>
                    <a:pt x="15" y="97"/>
                  </a:lnTo>
                  <a:lnTo>
                    <a:pt x="16" y="95"/>
                  </a:lnTo>
                  <a:lnTo>
                    <a:pt x="16" y="94"/>
                  </a:lnTo>
                  <a:lnTo>
                    <a:pt x="27" y="94"/>
                  </a:lnTo>
                  <a:lnTo>
                    <a:pt x="35" y="94"/>
                  </a:lnTo>
                  <a:lnTo>
                    <a:pt x="36" y="94"/>
                  </a:lnTo>
                  <a:lnTo>
                    <a:pt x="36" y="93"/>
                  </a:lnTo>
                  <a:lnTo>
                    <a:pt x="36" y="89"/>
                  </a:lnTo>
                  <a:lnTo>
                    <a:pt x="37" y="85"/>
                  </a:lnTo>
                  <a:lnTo>
                    <a:pt x="40" y="81"/>
                  </a:lnTo>
                  <a:lnTo>
                    <a:pt x="37" y="79"/>
                  </a:lnTo>
                  <a:lnTo>
                    <a:pt x="40" y="77"/>
                  </a:lnTo>
                  <a:lnTo>
                    <a:pt x="41" y="77"/>
                  </a:lnTo>
                  <a:lnTo>
                    <a:pt x="45" y="75"/>
                  </a:lnTo>
                  <a:lnTo>
                    <a:pt x="47" y="75"/>
                  </a:lnTo>
                  <a:lnTo>
                    <a:pt x="49" y="71"/>
                  </a:lnTo>
                  <a:lnTo>
                    <a:pt x="49" y="74"/>
                  </a:lnTo>
                  <a:lnTo>
                    <a:pt x="53" y="75"/>
                  </a:lnTo>
                  <a:lnTo>
                    <a:pt x="55" y="74"/>
                  </a:lnTo>
                  <a:lnTo>
                    <a:pt x="57" y="71"/>
                  </a:lnTo>
                  <a:lnTo>
                    <a:pt x="59" y="71"/>
                  </a:lnTo>
                  <a:lnTo>
                    <a:pt x="59" y="70"/>
                  </a:lnTo>
                  <a:lnTo>
                    <a:pt x="59" y="67"/>
                  </a:lnTo>
                  <a:lnTo>
                    <a:pt x="60" y="67"/>
                  </a:lnTo>
                  <a:lnTo>
                    <a:pt x="63" y="70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7" y="70"/>
                  </a:lnTo>
                  <a:lnTo>
                    <a:pt x="67" y="71"/>
                  </a:lnTo>
                  <a:lnTo>
                    <a:pt x="68" y="74"/>
                  </a:lnTo>
                  <a:lnTo>
                    <a:pt x="71" y="74"/>
                  </a:lnTo>
                  <a:lnTo>
                    <a:pt x="73" y="66"/>
                  </a:lnTo>
                  <a:lnTo>
                    <a:pt x="77" y="62"/>
                  </a:lnTo>
                  <a:lnTo>
                    <a:pt x="77" y="58"/>
                  </a:lnTo>
                  <a:lnTo>
                    <a:pt x="81" y="57"/>
                  </a:lnTo>
                  <a:lnTo>
                    <a:pt x="84" y="54"/>
                  </a:lnTo>
                  <a:lnTo>
                    <a:pt x="84" y="53"/>
                  </a:lnTo>
                  <a:lnTo>
                    <a:pt x="85" y="49"/>
                  </a:lnTo>
                  <a:lnTo>
                    <a:pt x="87" y="46"/>
                  </a:lnTo>
                  <a:lnTo>
                    <a:pt x="89" y="41"/>
                  </a:lnTo>
                  <a:lnTo>
                    <a:pt x="87" y="37"/>
                  </a:lnTo>
                  <a:lnTo>
                    <a:pt x="85" y="30"/>
                  </a:lnTo>
                  <a:lnTo>
                    <a:pt x="84" y="26"/>
                  </a:lnTo>
                  <a:lnTo>
                    <a:pt x="80" y="18"/>
                  </a:lnTo>
                  <a:lnTo>
                    <a:pt x="77" y="17"/>
                  </a:lnTo>
                  <a:lnTo>
                    <a:pt x="77" y="13"/>
                  </a:lnTo>
                  <a:lnTo>
                    <a:pt x="77" y="9"/>
                  </a:lnTo>
                  <a:lnTo>
                    <a:pt x="76" y="9"/>
                  </a:lnTo>
                  <a:lnTo>
                    <a:pt x="73" y="6"/>
                  </a:lnTo>
                  <a:lnTo>
                    <a:pt x="72" y="5"/>
                  </a:lnTo>
                  <a:lnTo>
                    <a:pt x="72" y="2"/>
                  </a:lnTo>
                  <a:lnTo>
                    <a:pt x="71" y="0"/>
                  </a:lnTo>
                  <a:lnTo>
                    <a:pt x="68" y="4"/>
                  </a:lnTo>
                  <a:lnTo>
                    <a:pt x="67" y="5"/>
                  </a:lnTo>
                  <a:lnTo>
                    <a:pt x="63" y="9"/>
                  </a:lnTo>
                  <a:lnTo>
                    <a:pt x="61" y="9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57" y="6"/>
                  </a:lnTo>
                  <a:lnTo>
                    <a:pt x="55" y="6"/>
                  </a:lnTo>
                  <a:lnTo>
                    <a:pt x="53" y="6"/>
                  </a:lnTo>
                  <a:lnTo>
                    <a:pt x="49" y="8"/>
                  </a:lnTo>
                  <a:lnTo>
                    <a:pt x="45" y="9"/>
                  </a:lnTo>
                  <a:lnTo>
                    <a:pt x="43" y="10"/>
                  </a:lnTo>
                  <a:lnTo>
                    <a:pt x="41" y="13"/>
                  </a:lnTo>
                  <a:lnTo>
                    <a:pt x="40" y="10"/>
                  </a:lnTo>
                  <a:lnTo>
                    <a:pt x="36" y="9"/>
                  </a:lnTo>
                  <a:lnTo>
                    <a:pt x="36" y="6"/>
                  </a:lnTo>
                  <a:lnTo>
                    <a:pt x="33" y="9"/>
                  </a:lnTo>
                  <a:lnTo>
                    <a:pt x="32" y="9"/>
                  </a:lnTo>
                  <a:lnTo>
                    <a:pt x="29" y="9"/>
                  </a:lnTo>
                  <a:lnTo>
                    <a:pt x="28" y="6"/>
                  </a:lnTo>
                  <a:lnTo>
                    <a:pt x="27" y="8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0" y="13"/>
                  </a:lnTo>
                  <a:lnTo>
                    <a:pt x="23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3" name="Freeform 68"/>
            <p:cNvSpPr>
              <a:spLocks/>
            </p:cNvSpPr>
            <p:nvPr/>
          </p:nvSpPr>
          <p:spPr bwMode="auto">
            <a:xfrm>
              <a:off x="4878388" y="3938588"/>
              <a:ext cx="44450" cy="63500"/>
            </a:xfrm>
            <a:custGeom>
              <a:avLst/>
              <a:gdLst>
                <a:gd name="T0" fmla="*/ 13 w 28"/>
                <a:gd name="T1" fmla="*/ 37 h 40"/>
                <a:gd name="T2" fmla="*/ 17 w 28"/>
                <a:gd name="T3" fmla="*/ 33 h 40"/>
                <a:gd name="T4" fmla="*/ 19 w 28"/>
                <a:gd name="T5" fmla="*/ 32 h 40"/>
                <a:gd name="T6" fmla="*/ 23 w 28"/>
                <a:gd name="T7" fmla="*/ 28 h 40"/>
                <a:gd name="T8" fmla="*/ 21 w 28"/>
                <a:gd name="T9" fmla="*/ 26 h 40"/>
                <a:gd name="T10" fmla="*/ 21 w 28"/>
                <a:gd name="T11" fmla="*/ 24 h 40"/>
                <a:gd name="T12" fmla="*/ 24 w 28"/>
                <a:gd name="T13" fmla="*/ 22 h 40"/>
                <a:gd name="T14" fmla="*/ 24 w 28"/>
                <a:gd name="T15" fmla="*/ 20 h 40"/>
                <a:gd name="T16" fmla="*/ 27 w 28"/>
                <a:gd name="T17" fmla="*/ 18 h 40"/>
                <a:gd name="T18" fmla="*/ 28 w 28"/>
                <a:gd name="T19" fmla="*/ 16 h 40"/>
                <a:gd name="T20" fmla="*/ 28 w 28"/>
                <a:gd name="T21" fmla="*/ 14 h 40"/>
                <a:gd name="T22" fmla="*/ 28 w 28"/>
                <a:gd name="T23" fmla="*/ 13 h 40"/>
                <a:gd name="T24" fmla="*/ 28 w 28"/>
                <a:gd name="T25" fmla="*/ 13 h 40"/>
                <a:gd name="T26" fmla="*/ 24 w 28"/>
                <a:gd name="T27" fmla="*/ 13 h 40"/>
                <a:gd name="T28" fmla="*/ 23 w 28"/>
                <a:gd name="T29" fmla="*/ 10 h 40"/>
                <a:gd name="T30" fmla="*/ 23 w 28"/>
                <a:gd name="T31" fmla="*/ 9 h 40"/>
                <a:gd name="T32" fmla="*/ 23 w 28"/>
                <a:gd name="T33" fmla="*/ 6 h 40"/>
                <a:gd name="T34" fmla="*/ 23 w 28"/>
                <a:gd name="T35" fmla="*/ 5 h 40"/>
                <a:gd name="T36" fmla="*/ 24 w 28"/>
                <a:gd name="T37" fmla="*/ 2 h 40"/>
                <a:gd name="T38" fmla="*/ 24 w 28"/>
                <a:gd name="T39" fmla="*/ 1 h 40"/>
                <a:gd name="T40" fmla="*/ 23 w 28"/>
                <a:gd name="T41" fmla="*/ 1 h 40"/>
                <a:gd name="T42" fmla="*/ 21 w 28"/>
                <a:gd name="T43" fmla="*/ 1 h 40"/>
                <a:gd name="T44" fmla="*/ 19 w 28"/>
                <a:gd name="T45" fmla="*/ 1 h 40"/>
                <a:gd name="T46" fmla="*/ 17 w 28"/>
                <a:gd name="T47" fmla="*/ 1 h 40"/>
                <a:gd name="T48" fmla="*/ 13 w 28"/>
                <a:gd name="T49" fmla="*/ 0 h 40"/>
                <a:gd name="T50" fmla="*/ 13 w 28"/>
                <a:gd name="T51" fmla="*/ 5 h 40"/>
                <a:gd name="T52" fmla="*/ 11 w 28"/>
                <a:gd name="T53" fmla="*/ 6 h 40"/>
                <a:gd name="T54" fmla="*/ 10 w 28"/>
                <a:gd name="T55" fmla="*/ 9 h 40"/>
                <a:gd name="T56" fmla="*/ 6 w 28"/>
                <a:gd name="T57" fmla="*/ 9 h 40"/>
                <a:gd name="T58" fmla="*/ 4 w 28"/>
                <a:gd name="T59" fmla="*/ 6 h 40"/>
                <a:gd name="T60" fmla="*/ 2 w 28"/>
                <a:gd name="T61" fmla="*/ 5 h 40"/>
                <a:gd name="T62" fmla="*/ 0 w 28"/>
                <a:gd name="T63" fmla="*/ 8 h 40"/>
                <a:gd name="T64" fmla="*/ 0 w 28"/>
                <a:gd name="T65" fmla="*/ 9 h 40"/>
                <a:gd name="T66" fmla="*/ 2 w 28"/>
                <a:gd name="T67" fmla="*/ 13 h 40"/>
                <a:gd name="T68" fmla="*/ 4 w 28"/>
                <a:gd name="T69" fmla="*/ 16 h 40"/>
                <a:gd name="T70" fmla="*/ 2 w 28"/>
                <a:gd name="T71" fmla="*/ 18 h 40"/>
                <a:gd name="T72" fmla="*/ 4 w 28"/>
                <a:gd name="T73" fmla="*/ 22 h 40"/>
                <a:gd name="T74" fmla="*/ 4 w 28"/>
                <a:gd name="T75" fmla="*/ 28 h 40"/>
                <a:gd name="T76" fmla="*/ 10 w 28"/>
                <a:gd name="T77" fmla="*/ 40 h 40"/>
                <a:gd name="T78" fmla="*/ 13 w 28"/>
                <a:gd name="T79" fmla="*/ 37 h 40"/>
                <a:gd name="T80" fmla="*/ 13 w 28"/>
                <a:gd name="T81" fmla="*/ 37 h 40"/>
                <a:gd name="T82" fmla="*/ 13 w 28"/>
                <a:gd name="T83" fmla="*/ 37 h 40"/>
                <a:gd name="T84" fmla="*/ 13 w 28"/>
                <a:gd name="T85" fmla="*/ 37 h 40"/>
                <a:gd name="T86" fmla="*/ 13 w 28"/>
                <a:gd name="T87" fmla="*/ 37 h 40"/>
                <a:gd name="T88" fmla="*/ 13 w 28"/>
                <a:gd name="T89" fmla="*/ 37 h 40"/>
                <a:gd name="T90" fmla="*/ 13 w 28"/>
                <a:gd name="T91" fmla="*/ 37 h 40"/>
                <a:gd name="T92" fmla="*/ 13 w 28"/>
                <a:gd name="T93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" h="40">
                  <a:moveTo>
                    <a:pt x="13" y="37"/>
                  </a:moveTo>
                  <a:lnTo>
                    <a:pt x="17" y="33"/>
                  </a:lnTo>
                  <a:lnTo>
                    <a:pt x="19" y="32"/>
                  </a:lnTo>
                  <a:lnTo>
                    <a:pt x="23" y="28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7" y="18"/>
                  </a:lnTo>
                  <a:lnTo>
                    <a:pt x="28" y="16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4" y="13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3" y="5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9"/>
                  </a:lnTo>
                  <a:lnTo>
                    <a:pt x="6" y="9"/>
                  </a:lnTo>
                  <a:lnTo>
                    <a:pt x="4" y="6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3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4" y="28"/>
                  </a:lnTo>
                  <a:lnTo>
                    <a:pt x="10" y="40"/>
                  </a:lnTo>
                  <a:lnTo>
                    <a:pt x="13" y="37"/>
                  </a:lnTo>
                  <a:lnTo>
                    <a:pt x="13" y="37"/>
                  </a:lnTo>
                  <a:lnTo>
                    <a:pt x="13" y="37"/>
                  </a:lnTo>
                  <a:lnTo>
                    <a:pt x="13" y="37"/>
                  </a:lnTo>
                  <a:lnTo>
                    <a:pt x="13" y="37"/>
                  </a:lnTo>
                  <a:lnTo>
                    <a:pt x="13" y="37"/>
                  </a:lnTo>
                  <a:lnTo>
                    <a:pt x="13" y="37"/>
                  </a:lnTo>
                  <a:lnTo>
                    <a:pt x="13" y="3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>
                    <a:lumMod val="75000"/>
                    <a:lumOff val="25000"/>
                  </a:prstClr>
                </a:solidFill>
              </a:endParaRPr>
            </a:p>
          </p:txBody>
        </p:sp>
        <p:sp>
          <p:nvSpPr>
            <p:cNvPr id="344" name="Freeform 69"/>
            <p:cNvSpPr>
              <a:spLocks/>
            </p:cNvSpPr>
            <p:nvPr/>
          </p:nvSpPr>
          <p:spPr bwMode="auto">
            <a:xfrm>
              <a:off x="4875213" y="3905250"/>
              <a:ext cx="47625" cy="47625"/>
            </a:xfrm>
            <a:custGeom>
              <a:avLst/>
              <a:gdLst>
                <a:gd name="T0" fmla="*/ 16 w 23"/>
                <a:gd name="T1" fmla="*/ 1 h 23"/>
                <a:gd name="T2" fmla="*/ 13 w 23"/>
                <a:gd name="T3" fmla="*/ 4 h 23"/>
                <a:gd name="T4" fmla="*/ 12 w 23"/>
                <a:gd name="T5" fmla="*/ 4 h 23"/>
                <a:gd name="T6" fmla="*/ 12 w 23"/>
                <a:gd name="T7" fmla="*/ 3 h 23"/>
                <a:gd name="T8" fmla="*/ 10 w 23"/>
                <a:gd name="T9" fmla="*/ 3 h 23"/>
                <a:gd name="T10" fmla="*/ 9 w 23"/>
                <a:gd name="T11" fmla="*/ 3 h 23"/>
                <a:gd name="T12" fmla="*/ 9 w 23"/>
                <a:gd name="T13" fmla="*/ 3 h 23"/>
                <a:gd name="T14" fmla="*/ 8 w 23"/>
                <a:gd name="T15" fmla="*/ 3 h 23"/>
                <a:gd name="T16" fmla="*/ 5 w 23"/>
                <a:gd name="T17" fmla="*/ 4 h 23"/>
                <a:gd name="T18" fmla="*/ 5 w 23"/>
                <a:gd name="T19" fmla="*/ 7 h 23"/>
                <a:gd name="T20" fmla="*/ 3 w 23"/>
                <a:gd name="T21" fmla="*/ 13 h 23"/>
                <a:gd name="T22" fmla="*/ 3 w 23"/>
                <a:gd name="T23" fmla="*/ 13 h 23"/>
                <a:gd name="T24" fmla="*/ 2 w 23"/>
                <a:gd name="T25" fmla="*/ 14 h 23"/>
                <a:gd name="T26" fmla="*/ 0 w 23"/>
                <a:gd name="T27" fmla="*/ 17 h 23"/>
                <a:gd name="T28" fmla="*/ 0 w 23"/>
                <a:gd name="T29" fmla="*/ 18 h 23"/>
                <a:gd name="T30" fmla="*/ 0 w 23"/>
                <a:gd name="T31" fmla="*/ 20 h 23"/>
                <a:gd name="T32" fmla="*/ 2 w 23"/>
                <a:gd name="T33" fmla="*/ 22 h 23"/>
                <a:gd name="T34" fmla="*/ 3 w 23"/>
                <a:gd name="T35" fmla="*/ 20 h 23"/>
                <a:gd name="T36" fmla="*/ 5 w 23"/>
                <a:gd name="T37" fmla="*/ 21 h 23"/>
                <a:gd name="T38" fmla="*/ 6 w 23"/>
                <a:gd name="T39" fmla="*/ 23 h 23"/>
                <a:gd name="T40" fmla="*/ 9 w 23"/>
                <a:gd name="T41" fmla="*/ 23 h 23"/>
                <a:gd name="T42" fmla="*/ 10 w 23"/>
                <a:gd name="T43" fmla="*/ 21 h 23"/>
                <a:gd name="T44" fmla="*/ 12 w 23"/>
                <a:gd name="T45" fmla="*/ 20 h 23"/>
                <a:gd name="T46" fmla="*/ 12 w 23"/>
                <a:gd name="T47" fmla="*/ 16 h 23"/>
                <a:gd name="T48" fmla="*/ 15 w 23"/>
                <a:gd name="T49" fmla="*/ 17 h 23"/>
                <a:gd name="T50" fmla="*/ 16 w 23"/>
                <a:gd name="T51" fmla="*/ 17 h 23"/>
                <a:gd name="T52" fmla="*/ 18 w 23"/>
                <a:gd name="T53" fmla="*/ 17 h 23"/>
                <a:gd name="T54" fmla="*/ 19 w 23"/>
                <a:gd name="T55" fmla="*/ 17 h 23"/>
                <a:gd name="T56" fmla="*/ 20 w 23"/>
                <a:gd name="T57" fmla="*/ 17 h 23"/>
                <a:gd name="T58" fmla="*/ 20 w 23"/>
                <a:gd name="T59" fmla="*/ 18 h 23"/>
                <a:gd name="T60" fmla="*/ 22 w 23"/>
                <a:gd name="T61" fmla="*/ 17 h 23"/>
                <a:gd name="T62" fmla="*/ 23 w 23"/>
                <a:gd name="T63" fmla="*/ 16 h 23"/>
                <a:gd name="T64" fmla="*/ 23 w 23"/>
                <a:gd name="T65" fmla="*/ 14 h 23"/>
                <a:gd name="T66" fmla="*/ 23 w 23"/>
                <a:gd name="T67" fmla="*/ 11 h 23"/>
                <a:gd name="T68" fmla="*/ 23 w 23"/>
                <a:gd name="T69" fmla="*/ 10 h 23"/>
                <a:gd name="T70" fmla="*/ 22 w 23"/>
                <a:gd name="T71" fmla="*/ 5 h 23"/>
                <a:gd name="T72" fmla="*/ 20 w 23"/>
                <a:gd name="T73" fmla="*/ 3 h 23"/>
                <a:gd name="T74" fmla="*/ 19 w 23"/>
                <a:gd name="T75" fmla="*/ 1 h 23"/>
                <a:gd name="T76" fmla="*/ 19 w 23"/>
                <a:gd name="T77" fmla="*/ 0 h 23"/>
                <a:gd name="T78" fmla="*/ 19 w 23"/>
                <a:gd name="T79" fmla="*/ 0 h 23"/>
                <a:gd name="T80" fmla="*/ 18 w 23"/>
                <a:gd name="T81" fmla="*/ 0 h 23"/>
                <a:gd name="T82" fmla="*/ 16 w 23"/>
                <a:gd name="T8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16" y="1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8"/>
                    <a:pt x="2" y="10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16" y="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5" name="Freeform 70"/>
            <p:cNvSpPr>
              <a:spLocks/>
            </p:cNvSpPr>
            <p:nvPr/>
          </p:nvSpPr>
          <p:spPr bwMode="auto">
            <a:xfrm>
              <a:off x="4435475" y="4359275"/>
              <a:ext cx="339725" cy="346075"/>
            </a:xfrm>
            <a:custGeom>
              <a:avLst/>
              <a:gdLst>
                <a:gd name="T0" fmla="*/ 154 w 161"/>
                <a:gd name="T1" fmla="*/ 9 h 164"/>
                <a:gd name="T2" fmla="*/ 145 w 161"/>
                <a:gd name="T3" fmla="*/ 9 h 164"/>
                <a:gd name="T4" fmla="*/ 139 w 161"/>
                <a:gd name="T5" fmla="*/ 9 h 164"/>
                <a:gd name="T6" fmla="*/ 119 w 161"/>
                <a:gd name="T7" fmla="*/ 13 h 164"/>
                <a:gd name="T8" fmla="*/ 112 w 161"/>
                <a:gd name="T9" fmla="*/ 13 h 164"/>
                <a:gd name="T10" fmla="*/ 108 w 161"/>
                <a:gd name="T11" fmla="*/ 15 h 164"/>
                <a:gd name="T12" fmla="*/ 104 w 161"/>
                <a:gd name="T13" fmla="*/ 13 h 164"/>
                <a:gd name="T14" fmla="*/ 91 w 161"/>
                <a:gd name="T15" fmla="*/ 12 h 164"/>
                <a:gd name="T16" fmla="*/ 84 w 161"/>
                <a:gd name="T17" fmla="*/ 10 h 164"/>
                <a:gd name="T18" fmla="*/ 79 w 161"/>
                <a:gd name="T19" fmla="*/ 6 h 164"/>
                <a:gd name="T20" fmla="*/ 76 w 161"/>
                <a:gd name="T21" fmla="*/ 6 h 164"/>
                <a:gd name="T22" fmla="*/ 52 w 161"/>
                <a:gd name="T23" fmla="*/ 6 h 164"/>
                <a:gd name="T24" fmla="*/ 31 w 161"/>
                <a:gd name="T25" fmla="*/ 6 h 164"/>
                <a:gd name="T26" fmla="*/ 23 w 161"/>
                <a:gd name="T27" fmla="*/ 3 h 164"/>
                <a:gd name="T28" fmla="*/ 18 w 161"/>
                <a:gd name="T29" fmla="*/ 0 h 164"/>
                <a:gd name="T30" fmla="*/ 12 w 161"/>
                <a:gd name="T31" fmla="*/ 3 h 164"/>
                <a:gd name="T32" fmla="*/ 8 w 161"/>
                <a:gd name="T33" fmla="*/ 3 h 164"/>
                <a:gd name="T34" fmla="*/ 3 w 161"/>
                <a:gd name="T35" fmla="*/ 3 h 164"/>
                <a:gd name="T36" fmla="*/ 0 w 161"/>
                <a:gd name="T37" fmla="*/ 4 h 164"/>
                <a:gd name="T38" fmla="*/ 2 w 161"/>
                <a:gd name="T39" fmla="*/ 15 h 164"/>
                <a:gd name="T40" fmla="*/ 6 w 161"/>
                <a:gd name="T41" fmla="*/ 23 h 164"/>
                <a:gd name="T42" fmla="*/ 12 w 161"/>
                <a:gd name="T43" fmla="*/ 32 h 164"/>
                <a:gd name="T44" fmla="*/ 19 w 161"/>
                <a:gd name="T45" fmla="*/ 52 h 164"/>
                <a:gd name="T46" fmla="*/ 25 w 161"/>
                <a:gd name="T47" fmla="*/ 62 h 164"/>
                <a:gd name="T48" fmla="*/ 29 w 161"/>
                <a:gd name="T49" fmla="*/ 70 h 164"/>
                <a:gd name="T50" fmla="*/ 33 w 161"/>
                <a:gd name="T51" fmla="*/ 79 h 164"/>
                <a:gd name="T52" fmla="*/ 32 w 161"/>
                <a:gd name="T53" fmla="*/ 85 h 164"/>
                <a:gd name="T54" fmla="*/ 32 w 161"/>
                <a:gd name="T55" fmla="*/ 96 h 164"/>
                <a:gd name="T56" fmla="*/ 36 w 161"/>
                <a:gd name="T57" fmla="*/ 111 h 164"/>
                <a:gd name="T58" fmla="*/ 38 w 161"/>
                <a:gd name="T59" fmla="*/ 121 h 164"/>
                <a:gd name="T60" fmla="*/ 38 w 161"/>
                <a:gd name="T61" fmla="*/ 128 h 164"/>
                <a:gd name="T62" fmla="*/ 39 w 161"/>
                <a:gd name="T63" fmla="*/ 132 h 164"/>
                <a:gd name="T64" fmla="*/ 42 w 161"/>
                <a:gd name="T65" fmla="*/ 139 h 164"/>
                <a:gd name="T66" fmla="*/ 46 w 161"/>
                <a:gd name="T67" fmla="*/ 151 h 164"/>
                <a:gd name="T68" fmla="*/ 54 w 161"/>
                <a:gd name="T69" fmla="*/ 158 h 164"/>
                <a:gd name="T70" fmla="*/ 56 w 161"/>
                <a:gd name="T71" fmla="*/ 159 h 164"/>
                <a:gd name="T72" fmla="*/ 59 w 161"/>
                <a:gd name="T73" fmla="*/ 155 h 164"/>
                <a:gd name="T74" fmla="*/ 61 w 161"/>
                <a:gd name="T75" fmla="*/ 152 h 164"/>
                <a:gd name="T76" fmla="*/ 64 w 161"/>
                <a:gd name="T77" fmla="*/ 154 h 164"/>
                <a:gd name="T78" fmla="*/ 65 w 161"/>
                <a:gd name="T79" fmla="*/ 156 h 164"/>
                <a:gd name="T80" fmla="*/ 68 w 161"/>
                <a:gd name="T81" fmla="*/ 161 h 164"/>
                <a:gd name="T82" fmla="*/ 78 w 161"/>
                <a:gd name="T83" fmla="*/ 164 h 164"/>
                <a:gd name="T84" fmla="*/ 85 w 161"/>
                <a:gd name="T85" fmla="*/ 164 h 164"/>
                <a:gd name="T86" fmla="*/ 88 w 161"/>
                <a:gd name="T87" fmla="*/ 162 h 164"/>
                <a:gd name="T88" fmla="*/ 91 w 161"/>
                <a:gd name="T89" fmla="*/ 161 h 164"/>
                <a:gd name="T90" fmla="*/ 95 w 161"/>
                <a:gd name="T91" fmla="*/ 158 h 164"/>
                <a:gd name="T92" fmla="*/ 97 w 161"/>
                <a:gd name="T93" fmla="*/ 155 h 164"/>
                <a:gd name="T94" fmla="*/ 97 w 161"/>
                <a:gd name="T95" fmla="*/ 97 h 164"/>
                <a:gd name="T96" fmla="*/ 98 w 161"/>
                <a:gd name="T97" fmla="*/ 69 h 164"/>
                <a:gd name="T98" fmla="*/ 111 w 161"/>
                <a:gd name="T99" fmla="*/ 19 h 164"/>
                <a:gd name="T100" fmla="*/ 131 w 161"/>
                <a:gd name="T101" fmla="*/ 16 h 164"/>
                <a:gd name="T102" fmla="*/ 137 w 161"/>
                <a:gd name="T103" fmla="*/ 15 h 164"/>
                <a:gd name="T104" fmla="*/ 140 w 161"/>
                <a:gd name="T105" fmla="*/ 17 h 164"/>
                <a:gd name="T106" fmla="*/ 141 w 161"/>
                <a:gd name="T107" fmla="*/ 22 h 164"/>
                <a:gd name="T108" fmla="*/ 147 w 161"/>
                <a:gd name="T109" fmla="*/ 16 h 164"/>
                <a:gd name="T110" fmla="*/ 151 w 161"/>
                <a:gd name="T111" fmla="*/ 13 h 164"/>
                <a:gd name="T112" fmla="*/ 154 w 161"/>
                <a:gd name="T113" fmla="*/ 15 h 164"/>
                <a:gd name="T114" fmla="*/ 157 w 161"/>
                <a:gd name="T115" fmla="*/ 12 h 164"/>
                <a:gd name="T116" fmla="*/ 159 w 161"/>
                <a:gd name="T117" fmla="*/ 12 h 164"/>
                <a:gd name="T118" fmla="*/ 161 w 161"/>
                <a:gd name="T119" fmla="*/ 12 h 164"/>
                <a:gd name="T120" fmla="*/ 157 w 161"/>
                <a:gd name="T121" fmla="*/ 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" h="164">
                  <a:moveTo>
                    <a:pt x="157" y="7"/>
                  </a:moveTo>
                  <a:cubicBezTo>
                    <a:pt x="154" y="9"/>
                    <a:pt x="154" y="9"/>
                    <a:pt x="154" y="9"/>
                  </a:cubicBezTo>
                  <a:cubicBezTo>
                    <a:pt x="151" y="7"/>
                    <a:pt x="151" y="7"/>
                    <a:pt x="151" y="7"/>
                  </a:cubicBezTo>
                  <a:cubicBezTo>
                    <a:pt x="145" y="9"/>
                    <a:pt x="145" y="9"/>
                    <a:pt x="145" y="9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1" y="10"/>
                    <a:pt x="140" y="9"/>
                    <a:pt x="139" y="9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98" y="13"/>
                    <a:pt x="98" y="13"/>
                    <a:pt x="98" y="13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6" y="111"/>
                    <a:pt x="36" y="111"/>
                    <a:pt x="36" y="111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8" y="121"/>
                    <a:pt x="38" y="121"/>
                    <a:pt x="38" y="121"/>
                  </a:cubicBezTo>
                  <a:cubicBezTo>
                    <a:pt x="38" y="126"/>
                    <a:pt x="38" y="126"/>
                    <a:pt x="38" y="126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9" y="132"/>
                    <a:pt x="39" y="132"/>
                    <a:pt x="39" y="132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2" y="152"/>
                    <a:pt x="62" y="152"/>
                    <a:pt x="62" y="152"/>
                  </a:cubicBezTo>
                  <a:cubicBezTo>
                    <a:pt x="64" y="154"/>
                    <a:pt x="64" y="154"/>
                    <a:pt x="64" y="154"/>
                  </a:cubicBezTo>
                  <a:cubicBezTo>
                    <a:pt x="65" y="155"/>
                    <a:pt x="65" y="155"/>
                    <a:pt x="65" y="155"/>
                  </a:cubicBezTo>
                  <a:cubicBezTo>
                    <a:pt x="65" y="156"/>
                    <a:pt x="65" y="156"/>
                    <a:pt x="65" y="156"/>
                  </a:cubicBezTo>
                  <a:cubicBezTo>
                    <a:pt x="65" y="159"/>
                    <a:pt x="65" y="159"/>
                    <a:pt x="65" y="159"/>
                  </a:cubicBezTo>
                  <a:cubicBezTo>
                    <a:pt x="68" y="161"/>
                    <a:pt x="68" y="161"/>
                    <a:pt x="68" y="161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78" y="164"/>
                    <a:pt x="78" y="164"/>
                    <a:pt x="78" y="164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8" y="164"/>
                    <a:pt x="88" y="164"/>
                    <a:pt x="88" y="164"/>
                  </a:cubicBezTo>
                  <a:cubicBezTo>
                    <a:pt x="88" y="162"/>
                    <a:pt x="88" y="162"/>
                    <a:pt x="88" y="162"/>
                  </a:cubicBezTo>
                  <a:cubicBezTo>
                    <a:pt x="89" y="161"/>
                    <a:pt x="89" y="161"/>
                    <a:pt x="89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5" y="158"/>
                    <a:pt x="95" y="158"/>
                    <a:pt x="95" y="158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7" y="155"/>
                    <a:pt x="97" y="155"/>
                    <a:pt x="97" y="155"/>
                  </a:cubicBezTo>
                  <a:cubicBezTo>
                    <a:pt x="97" y="106"/>
                    <a:pt x="97" y="106"/>
                    <a:pt x="97" y="106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8" y="69"/>
                    <a:pt x="98" y="69"/>
                    <a:pt x="98" y="69"/>
                  </a:cubicBezTo>
                  <a:cubicBezTo>
                    <a:pt x="109" y="69"/>
                    <a:pt x="109" y="69"/>
                    <a:pt x="109" y="69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25" y="17"/>
                    <a:pt x="125" y="17"/>
                    <a:pt x="125" y="17"/>
                  </a:cubicBezTo>
                  <a:cubicBezTo>
                    <a:pt x="131" y="16"/>
                    <a:pt x="131" y="16"/>
                    <a:pt x="131" y="16"/>
                  </a:cubicBezTo>
                  <a:cubicBezTo>
                    <a:pt x="133" y="15"/>
                    <a:pt x="133" y="15"/>
                    <a:pt x="133" y="15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40" y="17"/>
                    <a:pt x="140" y="17"/>
                    <a:pt x="140" y="17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41" y="22"/>
                    <a:pt x="141" y="22"/>
                    <a:pt x="141" y="22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7" y="16"/>
                    <a:pt x="147" y="16"/>
                    <a:pt x="147" y="16"/>
                  </a:cubicBezTo>
                  <a:cubicBezTo>
                    <a:pt x="150" y="15"/>
                    <a:pt x="150" y="15"/>
                    <a:pt x="150" y="15"/>
                  </a:cubicBezTo>
                  <a:cubicBezTo>
                    <a:pt x="151" y="13"/>
                    <a:pt x="151" y="13"/>
                    <a:pt x="151" y="13"/>
                  </a:cubicBezTo>
                  <a:cubicBezTo>
                    <a:pt x="152" y="15"/>
                    <a:pt x="152" y="15"/>
                    <a:pt x="152" y="15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2"/>
                    <a:pt x="157" y="12"/>
                    <a:pt x="157" y="12"/>
                  </a:cubicBezTo>
                  <a:cubicBezTo>
                    <a:pt x="158" y="12"/>
                    <a:pt x="158" y="12"/>
                    <a:pt x="158" y="12"/>
                  </a:cubicBezTo>
                  <a:cubicBezTo>
                    <a:pt x="159" y="12"/>
                    <a:pt x="159" y="12"/>
                    <a:pt x="159" y="12"/>
                  </a:cubicBezTo>
                  <a:cubicBezTo>
                    <a:pt x="160" y="12"/>
                    <a:pt x="160" y="12"/>
                    <a:pt x="160" y="12"/>
                  </a:cubicBezTo>
                  <a:cubicBezTo>
                    <a:pt x="161" y="12"/>
                    <a:pt x="161" y="12"/>
                    <a:pt x="161" y="12"/>
                  </a:cubicBezTo>
                  <a:cubicBezTo>
                    <a:pt x="158" y="9"/>
                    <a:pt x="158" y="9"/>
                    <a:pt x="158" y="9"/>
                  </a:cubicBezTo>
                  <a:lnTo>
                    <a:pt x="157" y="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6" name="Freeform 71"/>
            <p:cNvSpPr>
              <a:spLocks/>
            </p:cNvSpPr>
            <p:nvPr/>
          </p:nvSpPr>
          <p:spPr bwMode="auto">
            <a:xfrm>
              <a:off x="4435475" y="4038600"/>
              <a:ext cx="312738" cy="352425"/>
            </a:xfrm>
            <a:custGeom>
              <a:avLst/>
              <a:gdLst>
                <a:gd name="T0" fmla="*/ 8 w 148"/>
                <a:gd name="T1" fmla="*/ 155 h 167"/>
                <a:gd name="T2" fmla="*/ 16 w 148"/>
                <a:gd name="T3" fmla="*/ 152 h 167"/>
                <a:gd name="T4" fmla="*/ 23 w 148"/>
                <a:gd name="T5" fmla="*/ 155 h 167"/>
                <a:gd name="T6" fmla="*/ 38 w 148"/>
                <a:gd name="T7" fmla="*/ 158 h 167"/>
                <a:gd name="T8" fmla="*/ 76 w 148"/>
                <a:gd name="T9" fmla="*/ 158 h 167"/>
                <a:gd name="T10" fmla="*/ 81 w 148"/>
                <a:gd name="T11" fmla="*/ 159 h 167"/>
                <a:gd name="T12" fmla="*/ 91 w 148"/>
                <a:gd name="T13" fmla="*/ 164 h 167"/>
                <a:gd name="T14" fmla="*/ 107 w 148"/>
                <a:gd name="T15" fmla="*/ 167 h 167"/>
                <a:gd name="T16" fmla="*/ 112 w 148"/>
                <a:gd name="T17" fmla="*/ 165 h 167"/>
                <a:gd name="T18" fmla="*/ 132 w 148"/>
                <a:gd name="T19" fmla="*/ 163 h 167"/>
                <a:gd name="T20" fmla="*/ 140 w 148"/>
                <a:gd name="T21" fmla="*/ 161 h 167"/>
                <a:gd name="T22" fmla="*/ 131 w 148"/>
                <a:gd name="T23" fmla="*/ 152 h 167"/>
                <a:gd name="T24" fmla="*/ 125 w 148"/>
                <a:gd name="T25" fmla="*/ 146 h 167"/>
                <a:gd name="T26" fmla="*/ 124 w 148"/>
                <a:gd name="T27" fmla="*/ 125 h 167"/>
                <a:gd name="T28" fmla="*/ 124 w 148"/>
                <a:gd name="T29" fmla="*/ 99 h 167"/>
                <a:gd name="T30" fmla="*/ 140 w 148"/>
                <a:gd name="T31" fmla="*/ 99 h 167"/>
                <a:gd name="T32" fmla="*/ 147 w 148"/>
                <a:gd name="T33" fmla="*/ 96 h 167"/>
                <a:gd name="T34" fmla="*/ 148 w 148"/>
                <a:gd name="T35" fmla="*/ 86 h 167"/>
                <a:gd name="T36" fmla="*/ 148 w 148"/>
                <a:gd name="T37" fmla="*/ 73 h 167"/>
                <a:gd name="T38" fmla="*/ 145 w 148"/>
                <a:gd name="T39" fmla="*/ 70 h 167"/>
                <a:gd name="T40" fmla="*/ 138 w 148"/>
                <a:gd name="T41" fmla="*/ 72 h 167"/>
                <a:gd name="T42" fmla="*/ 131 w 148"/>
                <a:gd name="T43" fmla="*/ 72 h 167"/>
                <a:gd name="T44" fmla="*/ 127 w 148"/>
                <a:gd name="T45" fmla="*/ 72 h 167"/>
                <a:gd name="T46" fmla="*/ 127 w 148"/>
                <a:gd name="T47" fmla="*/ 66 h 167"/>
                <a:gd name="T48" fmla="*/ 122 w 148"/>
                <a:gd name="T49" fmla="*/ 52 h 167"/>
                <a:gd name="T50" fmla="*/ 122 w 148"/>
                <a:gd name="T51" fmla="*/ 40 h 167"/>
                <a:gd name="T52" fmla="*/ 121 w 148"/>
                <a:gd name="T53" fmla="*/ 29 h 167"/>
                <a:gd name="T54" fmla="*/ 121 w 148"/>
                <a:gd name="T55" fmla="*/ 20 h 167"/>
                <a:gd name="T56" fmla="*/ 109 w 148"/>
                <a:gd name="T57" fmla="*/ 20 h 167"/>
                <a:gd name="T58" fmla="*/ 108 w 148"/>
                <a:gd name="T59" fmla="*/ 15 h 167"/>
                <a:gd name="T60" fmla="*/ 99 w 148"/>
                <a:gd name="T61" fmla="*/ 16 h 167"/>
                <a:gd name="T62" fmla="*/ 95 w 148"/>
                <a:gd name="T63" fmla="*/ 22 h 167"/>
                <a:gd name="T64" fmla="*/ 92 w 148"/>
                <a:gd name="T65" fmla="*/ 25 h 167"/>
                <a:gd name="T66" fmla="*/ 84 w 148"/>
                <a:gd name="T67" fmla="*/ 29 h 167"/>
                <a:gd name="T68" fmla="*/ 72 w 148"/>
                <a:gd name="T69" fmla="*/ 30 h 167"/>
                <a:gd name="T70" fmla="*/ 68 w 148"/>
                <a:gd name="T71" fmla="*/ 27 h 167"/>
                <a:gd name="T72" fmla="*/ 64 w 148"/>
                <a:gd name="T73" fmla="*/ 19 h 167"/>
                <a:gd name="T74" fmla="*/ 61 w 148"/>
                <a:gd name="T75" fmla="*/ 12 h 167"/>
                <a:gd name="T76" fmla="*/ 61 w 148"/>
                <a:gd name="T77" fmla="*/ 6 h 167"/>
                <a:gd name="T78" fmla="*/ 55 w 148"/>
                <a:gd name="T79" fmla="*/ 0 h 167"/>
                <a:gd name="T80" fmla="*/ 35 w 148"/>
                <a:gd name="T81" fmla="*/ 0 h 167"/>
                <a:gd name="T82" fmla="*/ 18 w 148"/>
                <a:gd name="T83" fmla="*/ 0 h 167"/>
                <a:gd name="T84" fmla="*/ 9 w 148"/>
                <a:gd name="T85" fmla="*/ 3 h 167"/>
                <a:gd name="T86" fmla="*/ 11 w 148"/>
                <a:gd name="T87" fmla="*/ 12 h 167"/>
                <a:gd name="T88" fmla="*/ 15 w 148"/>
                <a:gd name="T89" fmla="*/ 22 h 167"/>
                <a:gd name="T90" fmla="*/ 21 w 148"/>
                <a:gd name="T91" fmla="*/ 39 h 167"/>
                <a:gd name="T92" fmla="*/ 16 w 148"/>
                <a:gd name="T93" fmla="*/ 45 h 167"/>
                <a:gd name="T94" fmla="*/ 19 w 148"/>
                <a:gd name="T95" fmla="*/ 56 h 167"/>
                <a:gd name="T96" fmla="*/ 25 w 148"/>
                <a:gd name="T97" fmla="*/ 69 h 167"/>
                <a:gd name="T98" fmla="*/ 23 w 148"/>
                <a:gd name="T99" fmla="*/ 88 h 167"/>
                <a:gd name="T100" fmla="*/ 16 w 148"/>
                <a:gd name="T101" fmla="*/ 93 h 167"/>
                <a:gd name="T102" fmla="*/ 11 w 148"/>
                <a:gd name="T103" fmla="*/ 103 h 167"/>
                <a:gd name="T104" fmla="*/ 8 w 148"/>
                <a:gd name="T105" fmla="*/ 115 h 167"/>
                <a:gd name="T106" fmla="*/ 5 w 148"/>
                <a:gd name="T107" fmla="*/ 128 h 167"/>
                <a:gd name="T108" fmla="*/ 3 w 148"/>
                <a:gd name="T109" fmla="*/ 134 h 167"/>
                <a:gd name="T110" fmla="*/ 0 w 148"/>
                <a:gd name="T111" fmla="*/ 148 h 167"/>
                <a:gd name="T112" fmla="*/ 3 w 148"/>
                <a:gd name="T113" fmla="*/ 15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8" h="167">
                  <a:moveTo>
                    <a:pt x="3" y="155"/>
                  </a:moveTo>
                  <a:cubicBezTo>
                    <a:pt x="5" y="155"/>
                    <a:pt x="5" y="155"/>
                    <a:pt x="5" y="155"/>
                  </a:cubicBezTo>
                  <a:cubicBezTo>
                    <a:pt x="8" y="155"/>
                    <a:pt x="8" y="155"/>
                    <a:pt x="8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23" y="155"/>
                    <a:pt x="23" y="155"/>
                    <a:pt x="23" y="155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38" y="158"/>
                    <a:pt x="38" y="158"/>
                    <a:pt x="38" y="158"/>
                  </a:cubicBezTo>
                  <a:cubicBezTo>
                    <a:pt x="52" y="158"/>
                    <a:pt x="52" y="158"/>
                    <a:pt x="52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6" y="158"/>
                    <a:pt x="76" y="158"/>
                    <a:pt x="76" y="158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81" y="159"/>
                    <a:pt x="81" y="159"/>
                    <a:pt x="81" y="159"/>
                  </a:cubicBezTo>
                  <a:cubicBezTo>
                    <a:pt x="84" y="162"/>
                    <a:pt x="84" y="162"/>
                    <a:pt x="84" y="162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91" y="164"/>
                    <a:pt x="91" y="164"/>
                    <a:pt x="91" y="164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7" y="167"/>
                    <a:pt x="107" y="167"/>
                    <a:pt x="107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9" y="167"/>
                    <a:pt x="109" y="167"/>
                    <a:pt x="109" y="167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9" y="165"/>
                    <a:pt x="119" y="165"/>
                    <a:pt x="119" y="165"/>
                  </a:cubicBezTo>
                  <a:cubicBezTo>
                    <a:pt x="132" y="163"/>
                    <a:pt x="132" y="163"/>
                    <a:pt x="132" y="163"/>
                  </a:cubicBezTo>
                  <a:cubicBezTo>
                    <a:pt x="139" y="161"/>
                    <a:pt x="139" y="161"/>
                    <a:pt x="139" y="161"/>
                  </a:cubicBezTo>
                  <a:cubicBezTo>
                    <a:pt x="139" y="161"/>
                    <a:pt x="139" y="161"/>
                    <a:pt x="139" y="161"/>
                  </a:cubicBezTo>
                  <a:cubicBezTo>
                    <a:pt x="140" y="161"/>
                    <a:pt x="140" y="161"/>
                    <a:pt x="140" y="161"/>
                  </a:cubicBezTo>
                  <a:cubicBezTo>
                    <a:pt x="134" y="156"/>
                    <a:pt x="134" y="156"/>
                    <a:pt x="134" y="156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29" y="151"/>
                    <a:pt x="129" y="151"/>
                    <a:pt x="129" y="151"/>
                  </a:cubicBezTo>
                  <a:cubicBezTo>
                    <a:pt x="125" y="146"/>
                    <a:pt x="125" y="146"/>
                    <a:pt x="125" y="146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4" y="125"/>
                    <a:pt x="124" y="125"/>
                    <a:pt x="124" y="125"/>
                  </a:cubicBezTo>
                  <a:cubicBezTo>
                    <a:pt x="124" y="109"/>
                    <a:pt x="124" y="109"/>
                    <a:pt x="124" y="109"/>
                  </a:cubicBezTo>
                  <a:cubicBezTo>
                    <a:pt x="124" y="102"/>
                    <a:pt x="124" y="102"/>
                    <a:pt x="124" y="102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32" y="99"/>
                    <a:pt x="132" y="99"/>
                    <a:pt x="132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4" y="99"/>
                    <a:pt x="144" y="99"/>
                    <a:pt x="144" y="99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7" y="96"/>
                    <a:pt x="147" y="96"/>
                    <a:pt x="147" y="96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8" y="86"/>
                    <a:pt x="148" y="86"/>
                    <a:pt x="148" y="86"/>
                  </a:cubicBezTo>
                  <a:cubicBezTo>
                    <a:pt x="148" y="83"/>
                    <a:pt x="148" y="83"/>
                    <a:pt x="148" y="83"/>
                  </a:cubicBezTo>
                  <a:cubicBezTo>
                    <a:pt x="148" y="76"/>
                    <a:pt x="148" y="76"/>
                    <a:pt x="148" y="76"/>
                  </a:cubicBezTo>
                  <a:cubicBezTo>
                    <a:pt x="148" y="73"/>
                    <a:pt x="148" y="73"/>
                    <a:pt x="148" y="73"/>
                  </a:cubicBezTo>
                  <a:cubicBezTo>
                    <a:pt x="148" y="69"/>
                    <a:pt x="148" y="69"/>
                    <a:pt x="148" y="69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5" y="70"/>
                    <a:pt x="145" y="70"/>
                    <a:pt x="145" y="70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38" y="72"/>
                    <a:pt x="138" y="72"/>
                    <a:pt x="138" y="72"/>
                  </a:cubicBezTo>
                  <a:cubicBezTo>
                    <a:pt x="135" y="72"/>
                    <a:pt x="135" y="72"/>
                    <a:pt x="135" y="72"/>
                  </a:cubicBezTo>
                  <a:cubicBezTo>
                    <a:pt x="134" y="72"/>
                    <a:pt x="134" y="72"/>
                    <a:pt x="134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28" y="73"/>
                    <a:pt x="128" y="73"/>
                    <a:pt x="128" y="73"/>
                  </a:cubicBezTo>
                  <a:cubicBezTo>
                    <a:pt x="127" y="75"/>
                    <a:pt x="127" y="75"/>
                    <a:pt x="127" y="75"/>
                  </a:cubicBezTo>
                  <a:cubicBezTo>
                    <a:pt x="127" y="72"/>
                    <a:pt x="127" y="72"/>
                    <a:pt x="127" y="72"/>
                  </a:cubicBezTo>
                  <a:cubicBezTo>
                    <a:pt x="127" y="70"/>
                    <a:pt x="127" y="70"/>
                    <a:pt x="127" y="70"/>
                  </a:cubicBezTo>
                  <a:cubicBezTo>
                    <a:pt x="127" y="69"/>
                    <a:pt x="127" y="69"/>
                    <a:pt x="127" y="69"/>
                  </a:cubicBezTo>
                  <a:cubicBezTo>
                    <a:pt x="127" y="66"/>
                    <a:pt x="127" y="66"/>
                    <a:pt x="127" y="66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5" y="56"/>
                    <a:pt x="125" y="56"/>
                    <a:pt x="125" y="56"/>
                  </a:cubicBezTo>
                  <a:cubicBezTo>
                    <a:pt x="122" y="52"/>
                    <a:pt x="122" y="52"/>
                    <a:pt x="122" y="52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2" y="46"/>
                    <a:pt x="122" y="46"/>
                    <a:pt x="122" y="46"/>
                  </a:cubicBezTo>
                  <a:cubicBezTo>
                    <a:pt x="122" y="40"/>
                    <a:pt x="122" y="40"/>
                    <a:pt x="122" y="40"/>
                  </a:cubicBezTo>
                  <a:cubicBezTo>
                    <a:pt x="122" y="35"/>
                    <a:pt x="122" y="35"/>
                    <a:pt x="122" y="35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21" y="29"/>
                    <a:pt x="121" y="29"/>
                    <a:pt x="121" y="29"/>
                  </a:cubicBezTo>
                  <a:cubicBezTo>
                    <a:pt x="122" y="23"/>
                    <a:pt x="122" y="23"/>
                    <a:pt x="122" y="23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7" y="19"/>
                    <a:pt x="107" y="19"/>
                    <a:pt x="107" y="19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5" y="22"/>
                    <a:pt x="95" y="22"/>
                    <a:pt x="95" y="22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94" y="25"/>
                    <a:pt x="94" y="25"/>
                    <a:pt x="94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2" y="91"/>
                    <a:pt x="22" y="91"/>
                    <a:pt x="22" y="91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9" y="106"/>
                    <a:pt x="9" y="106"/>
                    <a:pt x="9" y="106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6" y="124"/>
                    <a:pt x="6" y="124"/>
                    <a:pt x="6" y="124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2" y="139"/>
                    <a:pt x="2" y="139"/>
                    <a:pt x="2" y="139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6"/>
                    <a:pt x="1" y="156"/>
                    <a:pt x="1" y="156"/>
                  </a:cubicBezTo>
                  <a:lnTo>
                    <a:pt x="3" y="15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7" name="Freeform 72"/>
            <p:cNvSpPr>
              <a:spLocks/>
            </p:cNvSpPr>
            <p:nvPr/>
          </p:nvSpPr>
          <p:spPr bwMode="auto">
            <a:xfrm>
              <a:off x="4692650" y="4108450"/>
              <a:ext cx="298450" cy="284163"/>
            </a:xfrm>
            <a:custGeom>
              <a:avLst/>
              <a:gdLst>
                <a:gd name="T0" fmla="*/ 138 w 141"/>
                <a:gd name="T1" fmla="*/ 23 h 135"/>
                <a:gd name="T2" fmla="*/ 138 w 141"/>
                <a:gd name="T3" fmla="*/ 20 h 135"/>
                <a:gd name="T4" fmla="*/ 134 w 141"/>
                <a:gd name="T5" fmla="*/ 16 h 135"/>
                <a:gd name="T6" fmla="*/ 129 w 141"/>
                <a:gd name="T7" fmla="*/ 15 h 135"/>
                <a:gd name="T8" fmla="*/ 122 w 141"/>
                <a:gd name="T9" fmla="*/ 10 h 135"/>
                <a:gd name="T10" fmla="*/ 118 w 141"/>
                <a:gd name="T11" fmla="*/ 9 h 135"/>
                <a:gd name="T12" fmla="*/ 112 w 141"/>
                <a:gd name="T13" fmla="*/ 6 h 135"/>
                <a:gd name="T14" fmla="*/ 109 w 141"/>
                <a:gd name="T15" fmla="*/ 6 h 135"/>
                <a:gd name="T16" fmla="*/ 105 w 141"/>
                <a:gd name="T17" fmla="*/ 3 h 135"/>
                <a:gd name="T18" fmla="*/ 85 w 141"/>
                <a:gd name="T19" fmla="*/ 3 h 135"/>
                <a:gd name="T20" fmla="*/ 81 w 141"/>
                <a:gd name="T21" fmla="*/ 12 h 135"/>
                <a:gd name="T22" fmla="*/ 82 w 141"/>
                <a:gd name="T23" fmla="*/ 19 h 135"/>
                <a:gd name="T24" fmla="*/ 81 w 141"/>
                <a:gd name="T25" fmla="*/ 36 h 135"/>
                <a:gd name="T26" fmla="*/ 79 w 141"/>
                <a:gd name="T27" fmla="*/ 49 h 135"/>
                <a:gd name="T28" fmla="*/ 91 w 141"/>
                <a:gd name="T29" fmla="*/ 58 h 135"/>
                <a:gd name="T30" fmla="*/ 95 w 141"/>
                <a:gd name="T31" fmla="*/ 53 h 135"/>
                <a:gd name="T32" fmla="*/ 95 w 141"/>
                <a:gd name="T33" fmla="*/ 72 h 135"/>
                <a:gd name="T34" fmla="*/ 92 w 141"/>
                <a:gd name="T35" fmla="*/ 69 h 135"/>
                <a:gd name="T36" fmla="*/ 85 w 141"/>
                <a:gd name="T37" fmla="*/ 69 h 135"/>
                <a:gd name="T38" fmla="*/ 79 w 141"/>
                <a:gd name="T39" fmla="*/ 61 h 135"/>
                <a:gd name="T40" fmla="*/ 76 w 141"/>
                <a:gd name="T41" fmla="*/ 58 h 135"/>
                <a:gd name="T42" fmla="*/ 71 w 141"/>
                <a:gd name="T43" fmla="*/ 56 h 135"/>
                <a:gd name="T44" fmla="*/ 66 w 141"/>
                <a:gd name="T45" fmla="*/ 50 h 135"/>
                <a:gd name="T46" fmla="*/ 61 w 141"/>
                <a:gd name="T47" fmla="*/ 50 h 135"/>
                <a:gd name="T48" fmla="*/ 51 w 141"/>
                <a:gd name="T49" fmla="*/ 50 h 135"/>
                <a:gd name="T50" fmla="*/ 43 w 141"/>
                <a:gd name="T51" fmla="*/ 48 h 135"/>
                <a:gd name="T52" fmla="*/ 42 w 141"/>
                <a:gd name="T53" fmla="*/ 40 h 135"/>
                <a:gd name="T54" fmla="*/ 29 w 141"/>
                <a:gd name="T55" fmla="*/ 43 h 135"/>
                <a:gd name="T56" fmla="*/ 29 w 141"/>
                <a:gd name="T57" fmla="*/ 39 h 135"/>
                <a:gd name="T58" fmla="*/ 26 w 141"/>
                <a:gd name="T59" fmla="*/ 40 h 135"/>
                <a:gd name="T60" fmla="*/ 26 w 141"/>
                <a:gd name="T61" fmla="*/ 53 h 135"/>
                <a:gd name="T62" fmla="*/ 25 w 141"/>
                <a:gd name="T63" fmla="*/ 63 h 135"/>
                <a:gd name="T64" fmla="*/ 18 w 141"/>
                <a:gd name="T65" fmla="*/ 66 h 135"/>
                <a:gd name="T66" fmla="*/ 2 w 141"/>
                <a:gd name="T67" fmla="*/ 66 h 135"/>
                <a:gd name="T68" fmla="*/ 2 w 141"/>
                <a:gd name="T69" fmla="*/ 92 h 135"/>
                <a:gd name="T70" fmla="*/ 3 w 141"/>
                <a:gd name="T71" fmla="*/ 113 h 135"/>
                <a:gd name="T72" fmla="*/ 9 w 141"/>
                <a:gd name="T73" fmla="*/ 119 h 135"/>
                <a:gd name="T74" fmla="*/ 18 w 141"/>
                <a:gd name="T75" fmla="*/ 128 h 135"/>
                <a:gd name="T76" fmla="*/ 20 w 141"/>
                <a:gd name="T77" fmla="*/ 128 h 135"/>
                <a:gd name="T78" fmla="*/ 32 w 141"/>
                <a:gd name="T79" fmla="*/ 128 h 135"/>
                <a:gd name="T80" fmla="*/ 39 w 141"/>
                <a:gd name="T81" fmla="*/ 131 h 135"/>
                <a:gd name="T82" fmla="*/ 46 w 141"/>
                <a:gd name="T83" fmla="*/ 132 h 135"/>
                <a:gd name="T84" fmla="*/ 52 w 141"/>
                <a:gd name="T85" fmla="*/ 132 h 135"/>
                <a:gd name="T86" fmla="*/ 59 w 141"/>
                <a:gd name="T87" fmla="*/ 134 h 135"/>
                <a:gd name="T88" fmla="*/ 72 w 141"/>
                <a:gd name="T89" fmla="*/ 118 h 135"/>
                <a:gd name="T90" fmla="*/ 82 w 141"/>
                <a:gd name="T91" fmla="*/ 112 h 135"/>
                <a:gd name="T92" fmla="*/ 85 w 141"/>
                <a:gd name="T93" fmla="*/ 105 h 135"/>
                <a:gd name="T94" fmla="*/ 92 w 141"/>
                <a:gd name="T95" fmla="*/ 102 h 135"/>
                <a:gd name="T96" fmla="*/ 101 w 141"/>
                <a:gd name="T97" fmla="*/ 101 h 135"/>
                <a:gd name="T98" fmla="*/ 99 w 141"/>
                <a:gd name="T99" fmla="*/ 92 h 135"/>
                <a:gd name="T100" fmla="*/ 134 w 141"/>
                <a:gd name="T101" fmla="*/ 79 h 135"/>
                <a:gd name="T102" fmla="*/ 131 w 141"/>
                <a:gd name="T103" fmla="*/ 78 h 135"/>
                <a:gd name="T104" fmla="*/ 129 w 141"/>
                <a:gd name="T105" fmla="*/ 75 h 135"/>
                <a:gd name="T106" fmla="*/ 132 w 141"/>
                <a:gd name="T107" fmla="*/ 69 h 135"/>
                <a:gd name="T108" fmla="*/ 134 w 141"/>
                <a:gd name="T109" fmla="*/ 60 h 135"/>
                <a:gd name="T110" fmla="*/ 138 w 141"/>
                <a:gd name="T111" fmla="*/ 55 h 135"/>
                <a:gd name="T112" fmla="*/ 138 w 141"/>
                <a:gd name="T113" fmla="*/ 42 h 135"/>
                <a:gd name="T114" fmla="*/ 137 w 141"/>
                <a:gd name="T115" fmla="*/ 37 h 135"/>
                <a:gd name="T116" fmla="*/ 139 w 141"/>
                <a:gd name="T117" fmla="*/ 35 h 135"/>
                <a:gd name="T118" fmla="*/ 141 w 141"/>
                <a:gd name="T119" fmla="*/ 2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1" h="135">
                  <a:moveTo>
                    <a:pt x="139" y="26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38" y="23"/>
                    <a:pt x="138" y="23"/>
                    <a:pt x="138" y="23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8" y="21"/>
                    <a:pt x="138" y="21"/>
                    <a:pt x="138" y="21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34" y="19"/>
                    <a:pt x="134" y="19"/>
                    <a:pt x="134" y="19"/>
                  </a:cubicBezTo>
                  <a:cubicBezTo>
                    <a:pt x="134" y="17"/>
                    <a:pt x="134" y="17"/>
                    <a:pt x="134" y="17"/>
                  </a:cubicBezTo>
                  <a:cubicBezTo>
                    <a:pt x="134" y="16"/>
                    <a:pt x="134" y="16"/>
                    <a:pt x="134" y="16"/>
                  </a:cubicBezTo>
                  <a:cubicBezTo>
                    <a:pt x="132" y="15"/>
                    <a:pt x="132" y="15"/>
                    <a:pt x="132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6" y="12"/>
                    <a:pt x="126" y="12"/>
                    <a:pt x="126" y="12"/>
                  </a:cubicBezTo>
                  <a:cubicBezTo>
                    <a:pt x="122" y="10"/>
                    <a:pt x="122" y="10"/>
                    <a:pt x="122" y="10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68"/>
                    <a:pt x="95" y="68"/>
                    <a:pt x="95" y="68"/>
                  </a:cubicBezTo>
                  <a:cubicBezTo>
                    <a:pt x="95" y="69"/>
                    <a:pt x="95" y="69"/>
                    <a:pt x="95" y="69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2" y="69"/>
                    <a:pt x="92" y="69"/>
                    <a:pt x="92" y="69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2" y="65"/>
                    <a:pt x="82" y="65"/>
                    <a:pt x="82" y="65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9" y="119"/>
                    <a:pt x="11" y="122"/>
                    <a:pt x="13" y="125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8" y="128"/>
                    <a:pt x="19" y="129"/>
                    <a:pt x="20" y="128"/>
                  </a:cubicBezTo>
                  <a:cubicBezTo>
                    <a:pt x="23" y="128"/>
                    <a:pt x="23" y="128"/>
                    <a:pt x="23" y="128"/>
                  </a:cubicBezTo>
                  <a:cubicBezTo>
                    <a:pt x="29" y="126"/>
                    <a:pt x="29" y="126"/>
                    <a:pt x="29" y="126"/>
                  </a:cubicBezTo>
                  <a:cubicBezTo>
                    <a:pt x="32" y="128"/>
                    <a:pt x="32" y="128"/>
                    <a:pt x="32" y="128"/>
                  </a:cubicBezTo>
                  <a:cubicBezTo>
                    <a:pt x="35" y="126"/>
                    <a:pt x="35" y="126"/>
                    <a:pt x="35" y="126"/>
                  </a:cubicBezTo>
                  <a:cubicBezTo>
                    <a:pt x="36" y="128"/>
                    <a:pt x="36" y="128"/>
                    <a:pt x="36" y="128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5" y="131"/>
                    <a:pt x="45" y="131"/>
                    <a:pt x="45" y="131"/>
                  </a:cubicBezTo>
                  <a:cubicBezTo>
                    <a:pt x="46" y="132"/>
                    <a:pt x="46" y="132"/>
                    <a:pt x="46" y="132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9" y="134"/>
                    <a:pt x="49" y="134"/>
                    <a:pt x="49" y="134"/>
                  </a:cubicBezTo>
                  <a:cubicBezTo>
                    <a:pt x="52" y="132"/>
                    <a:pt x="52" y="132"/>
                    <a:pt x="52" y="132"/>
                  </a:cubicBezTo>
                  <a:cubicBezTo>
                    <a:pt x="55" y="134"/>
                    <a:pt x="55" y="134"/>
                    <a:pt x="55" y="134"/>
                  </a:cubicBezTo>
                  <a:cubicBezTo>
                    <a:pt x="58" y="135"/>
                    <a:pt x="58" y="135"/>
                    <a:pt x="58" y="135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8" y="115"/>
                    <a:pt x="78" y="115"/>
                    <a:pt x="78" y="115"/>
                  </a:cubicBezTo>
                  <a:cubicBezTo>
                    <a:pt x="79" y="115"/>
                    <a:pt x="79" y="115"/>
                    <a:pt x="79" y="115"/>
                  </a:cubicBezTo>
                  <a:cubicBezTo>
                    <a:pt x="82" y="112"/>
                    <a:pt x="82" y="112"/>
                    <a:pt x="82" y="112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3" y="106"/>
                    <a:pt x="83" y="106"/>
                    <a:pt x="83" y="106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92" y="102"/>
                    <a:pt x="92" y="102"/>
                    <a:pt x="92" y="102"/>
                  </a:cubicBezTo>
                  <a:cubicBezTo>
                    <a:pt x="92" y="102"/>
                    <a:pt x="92" y="102"/>
                    <a:pt x="92" y="102"/>
                  </a:cubicBezTo>
                  <a:cubicBezTo>
                    <a:pt x="94" y="102"/>
                    <a:pt x="94" y="102"/>
                    <a:pt x="94" y="102"/>
                  </a:cubicBezTo>
                  <a:cubicBezTo>
                    <a:pt x="96" y="102"/>
                    <a:pt x="96" y="102"/>
                    <a:pt x="96" y="102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1" y="99"/>
                    <a:pt x="101" y="99"/>
                    <a:pt x="101" y="99"/>
                  </a:cubicBezTo>
                  <a:cubicBezTo>
                    <a:pt x="101" y="96"/>
                    <a:pt x="101" y="96"/>
                    <a:pt x="101" y="96"/>
                  </a:cubicBezTo>
                  <a:cubicBezTo>
                    <a:pt x="99" y="92"/>
                    <a:pt x="99" y="92"/>
                    <a:pt x="99" y="92"/>
                  </a:cubicBezTo>
                  <a:cubicBezTo>
                    <a:pt x="116" y="86"/>
                    <a:pt x="116" y="86"/>
                    <a:pt x="116" y="86"/>
                  </a:cubicBezTo>
                  <a:cubicBezTo>
                    <a:pt x="133" y="79"/>
                    <a:pt x="133" y="79"/>
                    <a:pt x="133" y="79"/>
                  </a:cubicBezTo>
                  <a:cubicBezTo>
                    <a:pt x="134" y="79"/>
                    <a:pt x="134" y="79"/>
                    <a:pt x="134" y="79"/>
                  </a:cubicBezTo>
                  <a:cubicBezTo>
                    <a:pt x="133" y="79"/>
                    <a:pt x="133" y="79"/>
                    <a:pt x="133" y="79"/>
                  </a:cubicBezTo>
                  <a:cubicBezTo>
                    <a:pt x="132" y="79"/>
                    <a:pt x="132" y="79"/>
                    <a:pt x="132" y="79"/>
                  </a:cubicBezTo>
                  <a:cubicBezTo>
                    <a:pt x="131" y="78"/>
                    <a:pt x="131" y="78"/>
                    <a:pt x="131" y="78"/>
                  </a:cubicBezTo>
                  <a:cubicBezTo>
                    <a:pt x="130" y="77"/>
                    <a:pt x="130" y="77"/>
                    <a:pt x="130" y="77"/>
                  </a:cubicBezTo>
                  <a:cubicBezTo>
                    <a:pt x="129" y="76"/>
                    <a:pt x="129" y="76"/>
                    <a:pt x="129" y="76"/>
                  </a:cubicBezTo>
                  <a:cubicBezTo>
                    <a:pt x="129" y="75"/>
                    <a:pt x="129" y="75"/>
                    <a:pt x="129" y="75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2" y="62"/>
                    <a:pt x="132" y="62"/>
                    <a:pt x="132" y="62"/>
                  </a:cubicBezTo>
                  <a:cubicBezTo>
                    <a:pt x="134" y="60"/>
                    <a:pt x="134" y="60"/>
                    <a:pt x="134" y="60"/>
                  </a:cubicBezTo>
                  <a:cubicBezTo>
                    <a:pt x="135" y="59"/>
                    <a:pt x="135" y="59"/>
                    <a:pt x="135" y="59"/>
                  </a:cubicBezTo>
                  <a:cubicBezTo>
                    <a:pt x="139" y="56"/>
                    <a:pt x="139" y="56"/>
                    <a:pt x="139" y="56"/>
                  </a:cubicBezTo>
                  <a:cubicBezTo>
                    <a:pt x="138" y="55"/>
                    <a:pt x="138" y="55"/>
                    <a:pt x="138" y="55"/>
                  </a:cubicBezTo>
                  <a:cubicBezTo>
                    <a:pt x="137" y="52"/>
                    <a:pt x="137" y="52"/>
                    <a:pt x="137" y="52"/>
                  </a:cubicBezTo>
                  <a:cubicBezTo>
                    <a:pt x="137" y="45"/>
                    <a:pt x="137" y="45"/>
                    <a:pt x="137" y="45"/>
                  </a:cubicBezTo>
                  <a:cubicBezTo>
                    <a:pt x="138" y="42"/>
                    <a:pt x="138" y="42"/>
                    <a:pt x="138" y="42"/>
                  </a:cubicBezTo>
                  <a:cubicBezTo>
                    <a:pt x="138" y="39"/>
                    <a:pt x="138" y="39"/>
                    <a:pt x="138" y="39"/>
                  </a:cubicBezTo>
                  <a:cubicBezTo>
                    <a:pt x="137" y="37"/>
                    <a:pt x="137" y="37"/>
                    <a:pt x="137" y="37"/>
                  </a:cubicBezTo>
                  <a:cubicBezTo>
                    <a:pt x="137" y="37"/>
                    <a:pt x="137" y="37"/>
                    <a:pt x="137" y="37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38" y="36"/>
                    <a:pt x="138" y="36"/>
                    <a:pt x="138" y="36"/>
                  </a:cubicBezTo>
                  <a:cubicBezTo>
                    <a:pt x="139" y="35"/>
                    <a:pt x="139" y="35"/>
                    <a:pt x="139" y="35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1" y="32"/>
                    <a:pt x="141" y="32"/>
                    <a:pt x="141" y="32"/>
                  </a:cubicBezTo>
                  <a:cubicBezTo>
                    <a:pt x="141" y="29"/>
                    <a:pt x="141" y="29"/>
                    <a:pt x="141" y="29"/>
                  </a:cubicBezTo>
                  <a:lnTo>
                    <a:pt x="139" y="2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8" name="Freeform 73"/>
            <p:cNvSpPr>
              <a:spLocks/>
            </p:cNvSpPr>
            <p:nvPr/>
          </p:nvSpPr>
          <p:spPr bwMode="auto">
            <a:xfrm>
              <a:off x="4356100" y="3495675"/>
              <a:ext cx="195263" cy="328613"/>
            </a:xfrm>
            <a:custGeom>
              <a:avLst/>
              <a:gdLst>
                <a:gd name="T0" fmla="*/ 107 w 123"/>
                <a:gd name="T1" fmla="*/ 88 h 207"/>
                <a:gd name="T2" fmla="*/ 91 w 123"/>
                <a:gd name="T3" fmla="*/ 66 h 207"/>
                <a:gd name="T4" fmla="*/ 88 w 123"/>
                <a:gd name="T5" fmla="*/ 60 h 207"/>
                <a:gd name="T6" fmla="*/ 98 w 123"/>
                <a:gd name="T7" fmla="*/ 57 h 207"/>
                <a:gd name="T8" fmla="*/ 110 w 123"/>
                <a:gd name="T9" fmla="*/ 57 h 207"/>
                <a:gd name="T10" fmla="*/ 110 w 123"/>
                <a:gd name="T11" fmla="*/ 52 h 207"/>
                <a:gd name="T12" fmla="*/ 105 w 123"/>
                <a:gd name="T13" fmla="*/ 33 h 207"/>
                <a:gd name="T14" fmla="*/ 105 w 123"/>
                <a:gd name="T15" fmla="*/ 17 h 207"/>
                <a:gd name="T16" fmla="*/ 101 w 123"/>
                <a:gd name="T17" fmla="*/ 9 h 207"/>
                <a:gd name="T18" fmla="*/ 94 w 123"/>
                <a:gd name="T19" fmla="*/ 4 h 207"/>
                <a:gd name="T20" fmla="*/ 91 w 123"/>
                <a:gd name="T21" fmla="*/ 0 h 207"/>
                <a:gd name="T22" fmla="*/ 89 w 123"/>
                <a:gd name="T23" fmla="*/ 3 h 207"/>
                <a:gd name="T24" fmla="*/ 94 w 123"/>
                <a:gd name="T25" fmla="*/ 13 h 207"/>
                <a:gd name="T26" fmla="*/ 97 w 123"/>
                <a:gd name="T27" fmla="*/ 23 h 207"/>
                <a:gd name="T28" fmla="*/ 94 w 123"/>
                <a:gd name="T29" fmla="*/ 31 h 207"/>
                <a:gd name="T30" fmla="*/ 84 w 123"/>
                <a:gd name="T31" fmla="*/ 39 h 207"/>
                <a:gd name="T32" fmla="*/ 78 w 123"/>
                <a:gd name="T33" fmla="*/ 53 h 207"/>
                <a:gd name="T34" fmla="*/ 74 w 123"/>
                <a:gd name="T35" fmla="*/ 64 h 207"/>
                <a:gd name="T36" fmla="*/ 70 w 123"/>
                <a:gd name="T37" fmla="*/ 70 h 207"/>
                <a:gd name="T38" fmla="*/ 62 w 123"/>
                <a:gd name="T39" fmla="*/ 80 h 207"/>
                <a:gd name="T40" fmla="*/ 58 w 123"/>
                <a:gd name="T41" fmla="*/ 88 h 207"/>
                <a:gd name="T42" fmla="*/ 53 w 123"/>
                <a:gd name="T43" fmla="*/ 104 h 207"/>
                <a:gd name="T44" fmla="*/ 53 w 123"/>
                <a:gd name="T45" fmla="*/ 109 h 207"/>
                <a:gd name="T46" fmla="*/ 49 w 123"/>
                <a:gd name="T47" fmla="*/ 117 h 207"/>
                <a:gd name="T48" fmla="*/ 41 w 123"/>
                <a:gd name="T49" fmla="*/ 121 h 207"/>
                <a:gd name="T50" fmla="*/ 37 w 123"/>
                <a:gd name="T51" fmla="*/ 114 h 207"/>
                <a:gd name="T52" fmla="*/ 34 w 123"/>
                <a:gd name="T53" fmla="*/ 106 h 207"/>
                <a:gd name="T54" fmla="*/ 28 w 123"/>
                <a:gd name="T55" fmla="*/ 113 h 207"/>
                <a:gd name="T56" fmla="*/ 21 w 123"/>
                <a:gd name="T57" fmla="*/ 114 h 207"/>
                <a:gd name="T58" fmla="*/ 8 w 123"/>
                <a:gd name="T59" fmla="*/ 131 h 207"/>
                <a:gd name="T60" fmla="*/ 5 w 123"/>
                <a:gd name="T61" fmla="*/ 137 h 207"/>
                <a:gd name="T62" fmla="*/ 1 w 123"/>
                <a:gd name="T63" fmla="*/ 150 h 207"/>
                <a:gd name="T64" fmla="*/ 0 w 123"/>
                <a:gd name="T65" fmla="*/ 154 h 207"/>
                <a:gd name="T66" fmla="*/ 4 w 123"/>
                <a:gd name="T67" fmla="*/ 154 h 207"/>
                <a:gd name="T68" fmla="*/ 8 w 123"/>
                <a:gd name="T69" fmla="*/ 162 h 207"/>
                <a:gd name="T70" fmla="*/ 13 w 123"/>
                <a:gd name="T71" fmla="*/ 163 h 207"/>
                <a:gd name="T72" fmla="*/ 14 w 123"/>
                <a:gd name="T73" fmla="*/ 163 h 207"/>
                <a:gd name="T74" fmla="*/ 17 w 123"/>
                <a:gd name="T75" fmla="*/ 166 h 207"/>
                <a:gd name="T76" fmla="*/ 17 w 123"/>
                <a:gd name="T77" fmla="*/ 170 h 207"/>
                <a:gd name="T78" fmla="*/ 18 w 123"/>
                <a:gd name="T79" fmla="*/ 174 h 207"/>
                <a:gd name="T80" fmla="*/ 21 w 123"/>
                <a:gd name="T81" fmla="*/ 189 h 207"/>
                <a:gd name="T82" fmla="*/ 22 w 123"/>
                <a:gd name="T83" fmla="*/ 196 h 207"/>
                <a:gd name="T84" fmla="*/ 37 w 123"/>
                <a:gd name="T85" fmla="*/ 198 h 207"/>
                <a:gd name="T86" fmla="*/ 48 w 123"/>
                <a:gd name="T87" fmla="*/ 194 h 207"/>
                <a:gd name="T88" fmla="*/ 66 w 123"/>
                <a:gd name="T89" fmla="*/ 196 h 207"/>
                <a:gd name="T90" fmla="*/ 76 w 123"/>
                <a:gd name="T91" fmla="*/ 196 h 207"/>
                <a:gd name="T92" fmla="*/ 80 w 123"/>
                <a:gd name="T93" fmla="*/ 198 h 207"/>
                <a:gd name="T94" fmla="*/ 93 w 123"/>
                <a:gd name="T95" fmla="*/ 198 h 207"/>
                <a:gd name="T96" fmla="*/ 106 w 123"/>
                <a:gd name="T97" fmla="*/ 200 h 207"/>
                <a:gd name="T98" fmla="*/ 122 w 123"/>
                <a:gd name="T99" fmla="*/ 207 h 207"/>
                <a:gd name="T100" fmla="*/ 122 w 123"/>
                <a:gd name="T101" fmla="*/ 196 h 207"/>
                <a:gd name="T102" fmla="*/ 119 w 123"/>
                <a:gd name="T103" fmla="*/ 183 h 207"/>
                <a:gd name="T104" fmla="*/ 109 w 123"/>
                <a:gd name="T105" fmla="*/ 171 h 207"/>
                <a:gd name="T106" fmla="*/ 106 w 123"/>
                <a:gd name="T107" fmla="*/ 163 h 207"/>
                <a:gd name="T108" fmla="*/ 101 w 123"/>
                <a:gd name="T109" fmla="*/ 153 h 207"/>
                <a:gd name="T110" fmla="*/ 97 w 123"/>
                <a:gd name="T111" fmla="*/ 141 h 207"/>
                <a:gd name="T112" fmla="*/ 94 w 123"/>
                <a:gd name="T113" fmla="*/ 130 h 207"/>
                <a:gd name="T114" fmla="*/ 101 w 123"/>
                <a:gd name="T115" fmla="*/ 121 h 207"/>
                <a:gd name="T116" fmla="*/ 110 w 123"/>
                <a:gd name="T117" fmla="*/ 104 h 207"/>
                <a:gd name="T118" fmla="*/ 111 w 123"/>
                <a:gd name="T119" fmla="*/ 100 h 207"/>
                <a:gd name="T120" fmla="*/ 111 w 123"/>
                <a:gd name="T121" fmla="*/ 97 h 207"/>
                <a:gd name="T122" fmla="*/ 111 w 123"/>
                <a:gd name="T123" fmla="*/ 9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207">
                  <a:moveTo>
                    <a:pt x="111" y="97"/>
                  </a:moveTo>
                  <a:lnTo>
                    <a:pt x="110" y="93"/>
                  </a:lnTo>
                  <a:lnTo>
                    <a:pt x="107" y="88"/>
                  </a:lnTo>
                  <a:lnTo>
                    <a:pt x="106" y="82"/>
                  </a:lnTo>
                  <a:lnTo>
                    <a:pt x="97" y="74"/>
                  </a:lnTo>
                  <a:lnTo>
                    <a:pt x="91" y="66"/>
                  </a:lnTo>
                  <a:lnTo>
                    <a:pt x="89" y="65"/>
                  </a:lnTo>
                  <a:lnTo>
                    <a:pt x="88" y="61"/>
                  </a:lnTo>
                  <a:lnTo>
                    <a:pt x="88" y="60"/>
                  </a:lnTo>
                  <a:lnTo>
                    <a:pt x="91" y="57"/>
                  </a:lnTo>
                  <a:lnTo>
                    <a:pt x="94" y="56"/>
                  </a:lnTo>
                  <a:lnTo>
                    <a:pt x="98" y="57"/>
                  </a:lnTo>
                  <a:lnTo>
                    <a:pt x="105" y="56"/>
                  </a:lnTo>
                  <a:lnTo>
                    <a:pt x="107" y="56"/>
                  </a:lnTo>
                  <a:lnTo>
                    <a:pt x="110" y="57"/>
                  </a:lnTo>
                  <a:lnTo>
                    <a:pt x="111" y="57"/>
                  </a:lnTo>
                  <a:lnTo>
                    <a:pt x="114" y="56"/>
                  </a:lnTo>
                  <a:lnTo>
                    <a:pt x="110" y="52"/>
                  </a:lnTo>
                  <a:lnTo>
                    <a:pt x="106" y="46"/>
                  </a:lnTo>
                  <a:lnTo>
                    <a:pt x="105" y="40"/>
                  </a:lnTo>
                  <a:lnTo>
                    <a:pt x="105" y="33"/>
                  </a:lnTo>
                  <a:lnTo>
                    <a:pt x="105" y="29"/>
                  </a:lnTo>
                  <a:lnTo>
                    <a:pt x="105" y="23"/>
                  </a:lnTo>
                  <a:lnTo>
                    <a:pt x="105" y="17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1" y="9"/>
                  </a:lnTo>
                  <a:lnTo>
                    <a:pt x="98" y="8"/>
                  </a:lnTo>
                  <a:lnTo>
                    <a:pt x="97" y="7"/>
                  </a:lnTo>
                  <a:lnTo>
                    <a:pt x="94" y="4"/>
                  </a:lnTo>
                  <a:lnTo>
                    <a:pt x="94" y="3"/>
                  </a:lnTo>
                  <a:lnTo>
                    <a:pt x="94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9" y="3"/>
                  </a:lnTo>
                  <a:lnTo>
                    <a:pt x="89" y="8"/>
                  </a:lnTo>
                  <a:lnTo>
                    <a:pt x="91" y="13"/>
                  </a:lnTo>
                  <a:lnTo>
                    <a:pt x="94" y="13"/>
                  </a:lnTo>
                  <a:lnTo>
                    <a:pt x="97" y="16"/>
                  </a:lnTo>
                  <a:lnTo>
                    <a:pt x="98" y="20"/>
                  </a:lnTo>
                  <a:lnTo>
                    <a:pt x="97" y="23"/>
                  </a:lnTo>
                  <a:lnTo>
                    <a:pt x="97" y="25"/>
                  </a:lnTo>
                  <a:lnTo>
                    <a:pt x="97" y="29"/>
                  </a:lnTo>
                  <a:lnTo>
                    <a:pt x="94" y="31"/>
                  </a:lnTo>
                  <a:lnTo>
                    <a:pt x="89" y="33"/>
                  </a:lnTo>
                  <a:lnTo>
                    <a:pt x="85" y="35"/>
                  </a:lnTo>
                  <a:lnTo>
                    <a:pt x="84" y="39"/>
                  </a:lnTo>
                  <a:lnTo>
                    <a:pt x="81" y="46"/>
                  </a:lnTo>
                  <a:lnTo>
                    <a:pt x="80" y="52"/>
                  </a:lnTo>
                  <a:lnTo>
                    <a:pt x="78" y="53"/>
                  </a:lnTo>
                  <a:lnTo>
                    <a:pt x="76" y="57"/>
                  </a:lnTo>
                  <a:lnTo>
                    <a:pt x="76" y="61"/>
                  </a:lnTo>
                  <a:lnTo>
                    <a:pt x="74" y="64"/>
                  </a:lnTo>
                  <a:lnTo>
                    <a:pt x="68" y="66"/>
                  </a:lnTo>
                  <a:lnTo>
                    <a:pt x="70" y="69"/>
                  </a:lnTo>
                  <a:lnTo>
                    <a:pt x="70" y="70"/>
                  </a:lnTo>
                  <a:lnTo>
                    <a:pt x="68" y="74"/>
                  </a:lnTo>
                  <a:lnTo>
                    <a:pt x="66" y="80"/>
                  </a:lnTo>
                  <a:lnTo>
                    <a:pt x="62" y="80"/>
                  </a:lnTo>
                  <a:lnTo>
                    <a:pt x="62" y="84"/>
                  </a:lnTo>
                  <a:lnTo>
                    <a:pt x="61" y="84"/>
                  </a:lnTo>
                  <a:lnTo>
                    <a:pt x="58" y="88"/>
                  </a:lnTo>
                  <a:lnTo>
                    <a:pt x="58" y="90"/>
                  </a:lnTo>
                  <a:lnTo>
                    <a:pt x="57" y="97"/>
                  </a:lnTo>
                  <a:lnTo>
                    <a:pt x="53" y="104"/>
                  </a:lnTo>
                  <a:lnTo>
                    <a:pt x="53" y="105"/>
                  </a:lnTo>
                  <a:lnTo>
                    <a:pt x="53" y="106"/>
                  </a:lnTo>
                  <a:lnTo>
                    <a:pt x="53" y="109"/>
                  </a:lnTo>
                  <a:lnTo>
                    <a:pt x="50" y="110"/>
                  </a:lnTo>
                  <a:lnTo>
                    <a:pt x="49" y="113"/>
                  </a:lnTo>
                  <a:lnTo>
                    <a:pt x="49" y="117"/>
                  </a:lnTo>
                  <a:lnTo>
                    <a:pt x="45" y="121"/>
                  </a:lnTo>
                  <a:lnTo>
                    <a:pt x="44" y="121"/>
                  </a:lnTo>
                  <a:lnTo>
                    <a:pt x="41" y="121"/>
                  </a:lnTo>
                  <a:lnTo>
                    <a:pt x="41" y="118"/>
                  </a:lnTo>
                  <a:lnTo>
                    <a:pt x="41" y="117"/>
                  </a:lnTo>
                  <a:lnTo>
                    <a:pt x="37" y="114"/>
                  </a:lnTo>
                  <a:lnTo>
                    <a:pt x="36" y="113"/>
                  </a:lnTo>
                  <a:lnTo>
                    <a:pt x="34" y="110"/>
                  </a:lnTo>
                  <a:lnTo>
                    <a:pt x="34" y="106"/>
                  </a:lnTo>
                  <a:lnTo>
                    <a:pt x="32" y="110"/>
                  </a:lnTo>
                  <a:lnTo>
                    <a:pt x="30" y="113"/>
                  </a:lnTo>
                  <a:lnTo>
                    <a:pt x="28" y="113"/>
                  </a:lnTo>
                  <a:lnTo>
                    <a:pt x="24" y="110"/>
                  </a:lnTo>
                  <a:lnTo>
                    <a:pt x="22" y="113"/>
                  </a:lnTo>
                  <a:lnTo>
                    <a:pt x="21" y="114"/>
                  </a:lnTo>
                  <a:lnTo>
                    <a:pt x="18" y="121"/>
                  </a:lnTo>
                  <a:lnTo>
                    <a:pt x="10" y="126"/>
                  </a:lnTo>
                  <a:lnTo>
                    <a:pt x="8" y="131"/>
                  </a:lnTo>
                  <a:lnTo>
                    <a:pt x="5" y="134"/>
                  </a:lnTo>
                  <a:lnTo>
                    <a:pt x="8" y="135"/>
                  </a:lnTo>
                  <a:lnTo>
                    <a:pt x="5" y="137"/>
                  </a:lnTo>
                  <a:lnTo>
                    <a:pt x="5" y="143"/>
                  </a:lnTo>
                  <a:lnTo>
                    <a:pt x="4" y="147"/>
                  </a:lnTo>
                  <a:lnTo>
                    <a:pt x="1" y="150"/>
                  </a:lnTo>
                  <a:lnTo>
                    <a:pt x="0" y="151"/>
                  </a:lnTo>
                  <a:lnTo>
                    <a:pt x="1" y="151"/>
                  </a:lnTo>
                  <a:lnTo>
                    <a:pt x="0" y="154"/>
                  </a:lnTo>
                  <a:lnTo>
                    <a:pt x="4" y="157"/>
                  </a:lnTo>
                  <a:lnTo>
                    <a:pt x="1" y="153"/>
                  </a:lnTo>
                  <a:lnTo>
                    <a:pt x="4" y="154"/>
                  </a:lnTo>
                  <a:lnTo>
                    <a:pt x="5" y="153"/>
                  </a:lnTo>
                  <a:lnTo>
                    <a:pt x="8" y="157"/>
                  </a:lnTo>
                  <a:lnTo>
                    <a:pt x="8" y="162"/>
                  </a:lnTo>
                  <a:lnTo>
                    <a:pt x="9" y="163"/>
                  </a:lnTo>
                  <a:lnTo>
                    <a:pt x="10" y="163"/>
                  </a:lnTo>
                  <a:lnTo>
                    <a:pt x="13" y="163"/>
                  </a:lnTo>
                  <a:lnTo>
                    <a:pt x="13" y="166"/>
                  </a:lnTo>
                  <a:lnTo>
                    <a:pt x="14" y="166"/>
                  </a:lnTo>
                  <a:lnTo>
                    <a:pt x="14" y="163"/>
                  </a:lnTo>
                  <a:lnTo>
                    <a:pt x="17" y="163"/>
                  </a:lnTo>
                  <a:lnTo>
                    <a:pt x="18" y="162"/>
                  </a:lnTo>
                  <a:lnTo>
                    <a:pt x="17" y="166"/>
                  </a:lnTo>
                  <a:lnTo>
                    <a:pt x="18" y="166"/>
                  </a:lnTo>
                  <a:lnTo>
                    <a:pt x="17" y="167"/>
                  </a:lnTo>
                  <a:lnTo>
                    <a:pt x="17" y="170"/>
                  </a:lnTo>
                  <a:lnTo>
                    <a:pt x="17" y="171"/>
                  </a:lnTo>
                  <a:lnTo>
                    <a:pt x="18" y="171"/>
                  </a:lnTo>
                  <a:lnTo>
                    <a:pt x="18" y="174"/>
                  </a:lnTo>
                  <a:lnTo>
                    <a:pt x="21" y="178"/>
                  </a:lnTo>
                  <a:lnTo>
                    <a:pt x="22" y="183"/>
                  </a:lnTo>
                  <a:lnTo>
                    <a:pt x="21" y="189"/>
                  </a:lnTo>
                  <a:lnTo>
                    <a:pt x="21" y="192"/>
                  </a:lnTo>
                  <a:lnTo>
                    <a:pt x="21" y="194"/>
                  </a:lnTo>
                  <a:lnTo>
                    <a:pt x="22" y="196"/>
                  </a:lnTo>
                  <a:lnTo>
                    <a:pt x="24" y="198"/>
                  </a:lnTo>
                  <a:lnTo>
                    <a:pt x="28" y="198"/>
                  </a:lnTo>
                  <a:lnTo>
                    <a:pt x="37" y="198"/>
                  </a:lnTo>
                  <a:lnTo>
                    <a:pt x="45" y="198"/>
                  </a:lnTo>
                  <a:lnTo>
                    <a:pt x="45" y="196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61" y="196"/>
                  </a:lnTo>
                  <a:lnTo>
                    <a:pt x="66" y="196"/>
                  </a:lnTo>
                  <a:lnTo>
                    <a:pt x="70" y="196"/>
                  </a:lnTo>
                  <a:lnTo>
                    <a:pt x="74" y="196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8" y="198"/>
                  </a:lnTo>
                  <a:lnTo>
                    <a:pt x="80" y="198"/>
                  </a:lnTo>
                  <a:lnTo>
                    <a:pt x="85" y="198"/>
                  </a:lnTo>
                  <a:lnTo>
                    <a:pt x="90" y="198"/>
                  </a:lnTo>
                  <a:lnTo>
                    <a:pt x="93" y="198"/>
                  </a:lnTo>
                  <a:lnTo>
                    <a:pt x="101" y="198"/>
                  </a:lnTo>
                  <a:lnTo>
                    <a:pt x="102" y="200"/>
                  </a:lnTo>
                  <a:lnTo>
                    <a:pt x="106" y="200"/>
                  </a:lnTo>
                  <a:lnTo>
                    <a:pt x="110" y="200"/>
                  </a:lnTo>
                  <a:lnTo>
                    <a:pt x="114" y="202"/>
                  </a:lnTo>
                  <a:lnTo>
                    <a:pt x="122" y="207"/>
                  </a:lnTo>
                  <a:lnTo>
                    <a:pt x="122" y="204"/>
                  </a:lnTo>
                  <a:lnTo>
                    <a:pt x="122" y="200"/>
                  </a:lnTo>
                  <a:lnTo>
                    <a:pt x="122" y="196"/>
                  </a:lnTo>
                  <a:lnTo>
                    <a:pt x="123" y="195"/>
                  </a:lnTo>
                  <a:lnTo>
                    <a:pt x="122" y="185"/>
                  </a:lnTo>
                  <a:lnTo>
                    <a:pt x="119" y="183"/>
                  </a:lnTo>
                  <a:lnTo>
                    <a:pt x="118" y="181"/>
                  </a:lnTo>
                  <a:lnTo>
                    <a:pt x="114" y="179"/>
                  </a:lnTo>
                  <a:lnTo>
                    <a:pt x="109" y="171"/>
                  </a:lnTo>
                  <a:lnTo>
                    <a:pt x="107" y="171"/>
                  </a:lnTo>
                  <a:lnTo>
                    <a:pt x="106" y="166"/>
                  </a:lnTo>
                  <a:lnTo>
                    <a:pt x="106" y="163"/>
                  </a:lnTo>
                  <a:lnTo>
                    <a:pt x="105" y="161"/>
                  </a:lnTo>
                  <a:lnTo>
                    <a:pt x="102" y="157"/>
                  </a:lnTo>
                  <a:lnTo>
                    <a:pt x="101" y="153"/>
                  </a:lnTo>
                  <a:lnTo>
                    <a:pt x="98" y="150"/>
                  </a:lnTo>
                  <a:lnTo>
                    <a:pt x="98" y="145"/>
                  </a:lnTo>
                  <a:lnTo>
                    <a:pt x="97" y="141"/>
                  </a:lnTo>
                  <a:lnTo>
                    <a:pt x="97" y="135"/>
                  </a:lnTo>
                  <a:lnTo>
                    <a:pt x="97" y="130"/>
                  </a:lnTo>
                  <a:lnTo>
                    <a:pt x="94" y="130"/>
                  </a:lnTo>
                  <a:lnTo>
                    <a:pt x="94" y="127"/>
                  </a:lnTo>
                  <a:lnTo>
                    <a:pt x="98" y="123"/>
                  </a:lnTo>
                  <a:lnTo>
                    <a:pt x="101" y="121"/>
                  </a:lnTo>
                  <a:lnTo>
                    <a:pt x="102" y="117"/>
                  </a:lnTo>
                  <a:lnTo>
                    <a:pt x="106" y="110"/>
                  </a:lnTo>
                  <a:lnTo>
                    <a:pt x="110" y="104"/>
                  </a:lnTo>
                  <a:lnTo>
                    <a:pt x="111" y="102"/>
                  </a:lnTo>
                  <a:lnTo>
                    <a:pt x="111" y="101"/>
                  </a:lnTo>
                  <a:lnTo>
                    <a:pt x="111" y="100"/>
                  </a:lnTo>
                  <a:lnTo>
                    <a:pt x="111" y="97"/>
                  </a:lnTo>
                  <a:lnTo>
                    <a:pt x="111" y="97"/>
                  </a:lnTo>
                  <a:lnTo>
                    <a:pt x="111" y="97"/>
                  </a:lnTo>
                  <a:lnTo>
                    <a:pt x="111" y="97"/>
                  </a:lnTo>
                  <a:lnTo>
                    <a:pt x="111" y="97"/>
                  </a:lnTo>
                  <a:lnTo>
                    <a:pt x="111" y="97"/>
                  </a:lnTo>
                  <a:lnTo>
                    <a:pt x="111" y="9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9" name="Freeform 74"/>
            <p:cNvSpPr>
              <a:spLocks/>
            </p:cNvSpPr>
            <p:nvPr/>
          </p:nvSpPr>
          <p:spPr bwMode="auto">
            <a:xfrm>
              <a:off x="4146550" y="3194050"/>
              <a:ext cx="396875" cy="339725"/>
            </a:xfrm>
            <a:custGeom>
              <a:avLst/>
              <a:gdLst>
                <a:gd name="T0" fmla="*/ 243 w 250"/>
                <a:gd name="T1" fmla="*/ 49 h 214"/>
                <a:gd name="T2" fmla="*/ 238 w 250"/>
                <a:gd name="T3" fmla="*/ 39 h 214"/>
                <a:gd name="T4" fmla="*/ 235 w 250"/>
                <a:gd name="T5" fmla="*/ 24 h 214"/>
                <a:gd name="T6" fmla="*/ 223 w 250"/>
                <a:gd name="T7" fmla="*/ 17 h 214"/>
                <a:gd name="T8" fmla="*/ 220 w 250"/>
                <a:gd name="T9" fmla="*/ 15 h 214"/>
                <a:gd name="T10" fmla="*/ 212 w 250"/>
                <a:gd name="T11" fmla="*/ 8 h 214"/>
                <a:gd name="T12" fmla="*/ 197 w 250"/>
                <a:gd name="T13" fmla="*/ 4 h 214"/>
                <a:gd name="T14" fmla="*/ 185 w 250"/>
                <a:gd name="T15" fmla="*/ 2 h 214"/>
                <a:gd name="T16" fmla="*/ 99 w 250"/>
                <a:gd name="T17" fmla="*/ 65 h 214"/>
                <a:gd name="T18" fmla="*/ 84 w 250"/>
                <a:gd name="T19" fmla="*/ 76 h 214"/>
                <a:gd name="T20" fmla="*/ 65 w 250"/>
                <a:gd name="T21" fmla="*/ 80 h 214"/>
                <a:gd name="T22" fmla="*/ 63 w 250"/>
                <a:gd name="T23" fmla="*/ 129 h 214"/>
                <a:gd name="T24" fmla="*/ 57 w 250"/>
                <a:gd name="T25" fmla="*/ 142 h 214"/>
                <a:gd name="T26" fmla="*/ 52 w 250"/>
                <a:gd name="T27" fmla="*/ 149 h 214"/>
                <a:gd name="T28" fmla="*/ 42 w 250"/>
                <a:gd name="T29" fmla="*/ 149 h 214"/>
                <a:gd name="T30" fmla="*/ 18 w 250"/>
                <a:gd name="T31" fmla="*/ 150 h 214"/>
                <a:gd name="T32" fmla="*/ 8 w 250"/>
                <a:gd name="T33" fmla="*/ 156 h 214"/>
                <a:gd name="T34" fmla="*/ 0 w 250"/>
                <a:gd name="T35" fmla="*/ 158 h 214"/>
                <a:gd name="T36" fmla="*/ 2 w 250"/>
                <a:gd name="T37" fmla="*/ 166 h 214"/>
                <a:gd name="T38" fmla="*/ 4 w 250"/>
                <a:gd name="T39" fmla="*/ 173 h 214"/>
                <a:gd name="T40" fmla="*/ 18 w 250"/>
                <a:gd name="T41" fmla="*/ 185 h 214"/>
                <a:gd name="T42" fmla="*/ 14 w 250"/>
                <a:gd name="T43" fmla="*/ 189 h 214"/>
                <a:gd name="T44" fmla="*/ 26 w 250"/>
                <a:gd name="T45" fmla="*/ 198 h 214"/>
                <a:gd name="T46" fmla="*/ 31 w 250"/>
                <a:gd name="T47" fmla="*/ 198 h 214"/>
                <a:gd name="T48" fmla="*/ 31 w 250"/>
                <a:gd name="T49" fmla="*/ 206 h 214"/>
                <a:gd name="T50" fmla="*/ 35 w 250"/>
                <a:gd name="T51" fmla="*/ 211 h 214"/>
                <a:gd name="T52" fmla="*/ 35 w 250"/>
                <a:gd name="T53" fmla="*/ 206 h 214"/>
                <a:gd name="T54" fmla="*/ 40 w 250"/>
                <a:gd name="T55" fmla="*/ 203 h 214"/>
                <a:gd name="T56" fmla="*/ 42 w 250"/>
                <a:gd name="T57" fmla="*/ 203 h 214"/>
                <a:gd name="T58" fmla="*/ 48 w 250"/>
                <a:gd name="T59" fmla="*/ 207 h 214"/>
                <a:gd name="T60" fmla="*/ 53 w 250"/>
                <a:gd name="T61" fmla="*/ 213 h 214"/>
                <a:gd name="T62" fmla="*/ 55 w 250"/>
                <a:gd name="T63" fmla="*/ 199 h 214"/>
                <a:gd name="T64" fmla="*/ 61 w 250"/>
                <a:gd name="T65" fmla="*/ 190 h 214"/>
                <a:gd name="T66" fmla="*/ 65 w 250"/>
                <a:gd name="T67" fmla="*/ 181 h 214"/>
                <a:gd name="T68" fmla="*/ 75 w 250"/>
                <a:gd name="T69" fmla="*/ 177 h 214"/>
                <a:gd name="T70" fmla="*/ 84 w 250"/>
                <a:gd name="T71" fmla="*/ 175 h 214"/>
                <a:gd name="T72" fmla="*/ 96 w 250"/>
                <a:gd name="T73" fmla="*/ 179 h 214"/>
                <a:gd name="T74" fmla="*/ 105 w 250"/>
                <a:gd name="T75" fmla="*/ 189 h 214"/>
                <a:gd name="T76" fmla="*/ 111 w 250"/>
                <a:gd name="T77" fmla="*/ 190 h 214"/>
                <a:gd name="T78" fmla="*/ 120 w 250"/>
                <a:gd name="T79" fmla="*/ 186 h 214"/>
                <a:gd name="T80" fmla="*/ 132 w 250"/>
                <a:gd name="T81" fmla="*/ 190 h 214"/>
                <a:gd name="T82" fmla="*/ 141 w 250"/>
                <a:gd name="T83" fmla="*/ 194 h 214"/>
                <a:gd name="T84" fmla="*/ 152 w 250"/>
                <a:gd name="T85" fmla="*/ 193 h 214"/>
                <a:gd name="T86" fmla="*/ 166 w 250"/>
                <a:gd name="T87" fmla="*/ 185 h 214"/>
                <a:gd name="T88" fmla="*/ 177 w 250"/>
                <a:gd name="T89" fmla="*/ 185 h 214"/>
                <a:gd name="T90" fmla="*/ 189 w 250"/>
                <a:gd name="T91" fmla="*/ 190 h 214"/>
                <a:gd name="T92" fmla="*/ 197 w 250"/>
                <a:gd name="T93" fmla="*/ 186 h 214"/>
                <a:gd name="T94" fmla="*/ 206 w 250"/>
                <a:gd name="T95" fmla="*/ 181 h 214"/>
                <a:gd name="T96" fmla="*/ 212 w 250"/>
                <a:gd name="T97" fmla="*/ 179 h 214"/>
                <a:gd name="T98" fmla="*/ 212 w 250"/>
                <a:gd name="T99" fmla="*/ 171 h 214"/>
                <a:gd name="T100" fmla="*/ 213 w 250"/>
                <a:gd name="T101" fmla="*/ 163 h 214"/>
                <a:gd name="T102" fmla="*/ 226 w 250"/>
                <a:gd name="T103" fmla="*/ 140 h 214"/>
                <a:gd name="T104" fmla="*/ 242 w 250"/>
                <a:gd name="T105" fmla="*/ 120 h 214"/>
                <a:gd name="T106" fmla="*/ 243 w 250"/>
                <a:gd name="T107" fmla="*/ 97 h 214"/>
                <a:gd name="T108" fmla="*/ 247 w 250"/>
                <a:gd name="T109" fmla="*/ 63 h 214"/>
                <a:gd name="T110" fmla="*/ 246 w 250"/>
                <a:gd name="T111" fmla="*/ 53 h 214"/>
                <a:gd name="T112" fmla="*/ 246 w 250"/>
                <a:gd name="T113" fmla="*/ 53 h 214"/>
                <a:gd name="T114" fmla="*/ 246 w 250"/>
                <a:gd name="T115" fmla="*/ 5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0" h="214">
                  <a:moveTo>
                    <a:pt x="246" y="53"/>
                  </a:moveTo>
                  <a:lnTo>
                    <a:pt x="243" y="52"/>
                  </a:lnTo>
                  <a:lnTo>
                    <a:pt x="243" y="49"/>
                  </a:lnTo>
                  <a:lnTo>
                    <a:pt x="243" y="48"/>
                  </a:lnTo>
                  <a:lnTo>
                    <a:pt x="239" y="41"/>
                  </a:lnTo>
                  <a:lnTo>
                    <a:pt x="238" y="39"/>
                  </a:lnTo>
                  <a:lnTo>
                    <a:pt x="237" y="35"/>
                  </a:lnTo>
                  <a:lnTo>
                    <a:pt x="235" y="25"/>
                  </a:lnTo>
                  <a:lnTo>
                    <a:pt x="235" y="24"/>
                  </a:lnTo>
                  <a:lnTo>
                    <a:pt x="235" y="19"/>
                  </a:lnTo>
                  <a:lnTo>
                    <a:pt x="234" y="11"/>
                  </a:lnTo>
                  <a:lnTo>
                    <a:pt x="223" y="17"/>
                  </a:lnTo>
                  <a:lnTo>
                    <a:pt x="222" y="16"/>
                  </a:lnTo>
                  <a:lnTo>
                    <a:pt x="221" y="15"/>
                  </a:lnTo>
                  <a:lnTo>
                    <a:pt x="220" y="15"/>
                  </a:lnTo>
                  <a:lnTo>
                    <a:pt x="216" y="11"/>
                  </a:lnTo>
                  <a:lnTo>
                    <a:pt x="213" y="10"/>
                  </a:lnTo>
                  <a:lnTo>
                    <a:pt x="212" y="8"/>
                  </a:lnTo>
                  <a:lnTo>
                    <a:pt x="206" y="6"/>
                  </a:lnTo>
                  <a:lnTo>
                    <a:pt x="202" y="6"/>
                  </a:lnTo>
                  <a:lnTo>
                    <a:pt x="197" y="4"/>
                  </a:lnTo>
                  <a:lnTo>
                    <a:pt x="190" y="2"/>
                  </a:lnTo>
                  <a:lnTo>
                    <a:pt x="186" y="0"/>
                  </a:lnTo>
                  <a:lnTo>
                    <a:pt x="185" y="2"/>
                  </a:lnTo>
                  <a:lnTo>
                    <a:pt x="141" y="32"/>
                  </a:lnTo>
                  <a:lnTo>
                    <a:pt x="119" y="48"/>
                  </a:lnTo>
                  <a:lnTo>
                    <a:pt x="99" y="65"/>
                  </a:lnTo>
                  <a:lnTo>
                    <a:pt x="96" y="71"/>
                  </a:lnTo>
                  <a:lnTo>
                    <a:pt x="89" y="75"/>
                  </a:lnTo>
                  <a:lnTo>
                    <a:pt x="84" y="76"/>
                  </a:lnTo>
                  <a:lnTo>
                    <a:pt x="80" y="76"/>
                  </a:lnTo>
                  <a:lnTo>
                    <a:pt x="67" y="80"/>
                  </a:lnTo>
                  <a:lnTo>
                    <a:pt x="65" y="80"/>
                  </a:lnTo>
                  <a:lnTo>
                    <a:pt x="65" y="98"/>
                  </a:lnTo>
                  <a:lnTo>
                    <a:pt x="65" y="120"/>
                  </a:lnTo>
                  <a:lnTo>
                    <a:pt x="63" y="129"/>
                  </a:lnTo>
                  <a:lnTo>
                    <a:pt x="61" y="136"/>
                  </a:lnTo>
                  <a:lnTo>
                    <a:pt x="59" y="141"/>
                  </a:lnTo>
                  <a:lnTo>
                    <a:pt x="57" y="142"/>
                  </a:lnTo>
                  <a:lnTo>
                    <a:pt x="55" y="145"/>
                  </a:lnTo>
                  <a:lnTo>
                    <a:pt x="53" y="149"/>
                  </a:lnTo>
                  <a:lnTo>
                    <a:pt x="52" y="149"/>
                  </a:lnTo>
                  <a:lnTo>
                    <a:pt x="48" y="149"/>
                  </a:lnTo>
                  <a:lnTo>
                    <a:pt x="44" y="149"/>
                  </a:lnTo>
                  <a:lnTo>
                    <a:pt x="42" y="149"/>
                  </a:lnTo>
                  <a:lnTo>
                    <a:pt x="35" y="150"/>
                  </a:lnTo>
                  <a:lnTo>
                    <a:pt x="26" y="150"/>
                  </a:lnTo>
                  <a:lnTo>
                    <a:pt x="18" y="150"/>
                  </a:lnTo>
                  <a:lnTo>
                    <a:pt x="14" y="154"/>
                  </a:lnTo>
                  <a:lnTo>
                    <a:pt x="11" y="156"/>
                  </a:lnTo>
                  <a:lnTo>
                    <a:pt x="8" y="156"/>
                  </a:lnTo>
                  <a:lnTo>
                    <a:pt x="2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2" y="167"/>
                  </a:lnTo>
                  <a:lnTo>
                    <a:pt x="2" y="169"/>
                  </a:lnTo>
                  <a:lnTo>
                    <a:pt x="4" y="173"/>
                  </a:lnTo>
                  <a:lnTo>
                    <a:pt x="6" y="175"/>
                  </a:lnTo>
                  <a:lnTo>
                    <a:pt x="6" y="179"/>
                  </a:lnTo>
                  <a:lnTo>
                    <a:pt x="18" y="185"/>
                  </a:lnTo>
                  <a:lnTo>
                    <a:pt x="15" y="185"/>
                  </a:lnTo>
                  <a:lnTo>
                    <a:pt x="14" y="185"/>
                  </a:lnTo>
                  <a:lnTo>
                    <a:pt x="14" y="189"/>
                  </a:lnTo>
                  <a:lnTo>
                    <a:pt x="15" y="193"/>
                  </a:lnTo>
                  <a:lnTo>
                    <a:pt x="22" y="198"/>
                  </a:lnTo>
                  <a:lnTo>
                    <a:pt x="26" y="198"/>
                  </a:lnTo>
                  <a:lnTo>
                    <a:pt x="27" y="198"/>
                  </a:lnTo>
                  <a:lnTo>
                    <a:pt x="28" y="197"/>
                  </a:lnTo>
                  <a:lnTo>
                    <a:pt x="31" y="198"/>
                  </a:lnTo>
                  <a:lnTo>
                    <a:pt x="32" y="202"/>
                  </a:lnTo>
                  <a:lnTo>
                    <a:pt x="31" y="203"/>
                  </a:lnTo>
                  <a:lnTo>
                    <a:pt x="31" y="206"/>
                  </a:lnTo>
                  <a:lnTo>
                    <a:pt x="32" y="210"/>
                  </a:lnTo>
                  <a:lnTo>
                    <a:pt x="35" y="213"/>
                  </a:lnTo>
                  <a:lnTo>
                    <a:pt x="35" y="211"/>
                  </a:lnTo>
                  <a:lnTo>
                    <a:pt x="35" y="210"/>
                  </a:lnTo>
                  <a:lnTo>
                    <a:pt x="35" y="207"/>
                  </a:lnTo>
                  <a:lnTo>
                    <a:pt x="35" y="206"/>
                  </a:lnTo>
                  <a:lnTo>
                    <a:pt x="36" y="203"/>
                  </a:lnTo>
                  <a:lnTo>
                    <a:pt x="39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2"/>
                  </a:lnTo>
                  <a:lnTo>
                    <a:pt x="42" y="203"/>
                  </a:lnTo>
                  <a:lnTo>
                    <a:pt x="42" y="203"/>
                  </a:lnTo>
                  <a:lnTo>
                    <a:pt x="46" y="206"/>
                  </a:lnTo>
                  <a:lnTo>
                    <a:pt x="48" y="207"/>
                  </a:lnTo>
                  <a:lnTo>
                    <a:pt x="53" y="214"/>
                  </a:lnTo>
                  <a:lnTo>
                    <a:pt x="53" y="214"/>
                  </a:lnTo>
                  <a:lnTo>
                    <a:pt x="53" y="213"/>
                  </a:lnTo>
                  <a:lnTo>
                    <a:pt x="53" y="213"/>
                  </a:lnTo>
                  <a:lnTo>
                    <a:pt x="55" y="203"/>
                  </a:lnTo>
                  <a:lnTo>
                    <a:pt x="55" y="199"/>
                  </a:lnTo>
                  <a:lnTo>
                    <a:pt x="57" y="198"/>
                  </a:lnTo>
                  <a:lnTo>
                    <a:pt x="59" y="194"/>
                  </a:lnTo>
                  <a:lnTo>
                    <a:pt x="61" y="190"/>
                  </a:lnTo>
                  <a:lnTo>
                    <a:pt x="63" y="185"/>
                  </a:lnTo>
                  <a:lnTo>
                    <a:pt x="63" y="182"/>
                  </a:lnTo>
                  <a:lnTo>
                    <a:pt x="65" y="181"/>
                  </a:lnTo>
                  <a:lnTo>
                    <a:pt x="68" y="179"/>
                  </a:lnTo>
                  <a:lnTo>
                    <a:pt x="71" y="179"/>
                  </a:lnTo>
                  <a:lnTo>
                    <a:pt x="75" y="177"/>
                  </a:lnTo>
                  <a:lnTo>
                    <a:pt x="79" y="177"/>
                  </a:lnTo>
                  <a:lnTo>
                    <a:pt x="80" y="177"/>
                  </a:lnTo>
                  <a:lnTo>
                    <a:pt x="84" y="175"/>
                  </a:lnTo>
                  <a:lnTo>
                    <a:pt x="88" y="177"/>
                  </a:lnTo>
                  <a:lnTo>
                    <a:pt x="93" y="179"/>
                  </a:lnTo>
                  <a:lnTo>
                    <a:pt x="96" y="179"/>
                  </a:lnTo>
                  <a:lnTo>
                    <a:pt x="99" y="181"/>
                  </a:lnTo>
                  <a:lnTo>
                    <a:pt x="101" y="183"/>
                  </a:lnTo>
                  <a:lnTo>
                    <a:pt x="105" y="189"/>
                  </a:lnTo>
                  <a:lnTo>
                    <a:pt x="107" y="190"/>
                  </a:lnTo>
                  <a:lnTo>
                    <a:pt x="108" y="191"/>
                  </a:lnTo>
                  <a:lnTo>
                    <a:pt x="111" y="190"/>
                  </a:lnTo>
                  <a:lnTo>
                    <a:pt x="112" y="189"/>
                  </a:lnTo>
                  <a:lnTo>
                    <a:pt x="115" y="189"/>
                  </a:lnTo>
                  <a:lnTo>
                    <a:pt x="120" y="186"/>
                  </a:lnTo>
                  <a:lnTo>
                    <a:pt x="123" y="185"/>
                  </a:lnTo>
                  <a:lnTo>
                    <a:pt x="125" y="186"/>
                  </a:lnTo>
                  <a:lnTo>
                    <a:pt x="132" y="190"/>
                  </a:lnTo>
                  <a:lnTo>
                    <a:pt x="133" y="190"/>
                  </a:lnTo>
                  <a:lnTo>
                    <a:pt x="137" y="193"/>
                  </a:lnTo>
                  <a:lnTo>
                    <a:pt x="141" y="194"/>
                  </a:lnTo>
                  <a:lnTo>
                    <a:pt x="145" y="194"/>
                  </a:lnTo>
                  <a:lnTo>
                    <a:pt x="149" y="194"/>
                  </a:lnTo>
                  <a:lnTo>
                    <a:pt x="152" y="193"/>
                  </a:lnTo>
                  <a:lnTo>
                    <a:pt x="154" y="189"/>
                  </a:lnTo>
                  <a:lnTo>
                    <a:pt x="160" y="186"/>
                  </a:lnTo>
                  <a:lnTo>
                    <a:pt x="166" y="185"/>
                  </a:lnTo>
                  <a:lnTo>
                    <a:pt x="168" y="185"/>
                  </a:lnTo>
                  <a:lnTo>
                    <a:pt x="176" y="185"/>
                  </a:lnTo>
                  <a:lnTo>
                    <a:pt x="177" y="185"/>
                  </a:lnTo>
                  <a:lnTo>
                    <a:pt x="178" y="185"/>
                  </a:lnTo>
                  <a:lnTo>
                    <a:pt x="185" y="186"/>
                  </a:lnTo>
                  <a:lnTo>
                    <a:pt x="189" y="190"/>
                  </a:lnTo>
                  <a:lnTo>
                    <a:pt x="193" y="190"/>
                  </a:lnTo>
                  <a:lnTo>
                    <a:pt x="194" y="189"/>
                  </a:lnTo>
                  <a:lnTo>
                    <a:pt x="197" y="186"/>
                  </a:lnTo>
                  <a:lnTo>
                    <a:pt x="198" y="186"/>
                  </a:lnTo>
                  <a:lnTo>
                    <a:pt x="200" y="182"/>
                  </a:lnTo>
                  <a:lnTo>
                    <a:pt x="206" y="181"/>
                  </a:lnTo>
                  <a:lnTo>
                    <a:pt x="208" y="179"/>
                  </a:lnTo>
                  <a:lnTo>
                    <a:pt x="208" y="179"/>
                  </a:lnTo>
                  <a:lnTo>
                    <a:pt x="212" y="179"/>
                  </a:lnTo>
                  <a:lnTo>
                    <a:pt x="213" y="179"/>
                  </a:lnTo>
                  <a:lnTo>
                    <a:pt x="213" y="179"/>
                  </a:lnTo>
                  <a:lnTo>
                    <a:pt x="212" y="171"/>
                  </a:lnTo>
                  <a:lnTo>
                    <a:pt x="210" y="167"/>
                  </a:lnTo>
                  <a:lnTo>
                    <a:pt x="212" y="166"/>
                  </a:lnTo>
                  <a:lnTo>
                    <a:pt x="213" y="163"/>
                  </a:lnTo>
                  <a:lnTo>
                    <a:pt x="216" y="160"/>
                  </a:lnTo>
                  <a:lnTo>
                    <a:pt x="221" y="149"/>
                  </a:lnTo>
                  <a:lnTo>
                    <a:pt x="226" y="140"/>
                  </a:lnTo>
                  <a:lnTo>
                    <a:pt x="237" y="128"/>
                  </a:lnTo>
                  <a:lnTo>
                    <a:pt x="239" y="124"/>
                  </a:lnTo>
                  <a:lnTo>
                    <a:pt x="242" y="120"/>
                  </a:lnTo>
                  <a:lnTo>
                    <a:pt x="242" y="114"/>
                  </a:lnTo>
                  <a:lnTo>
                    <a:pt x="242" y="110"/>
                  </a:lnTo>
                  <a:lnTo>
                    <a:pt x="243" y="97"/>
                  </a:lnTo>
                  <a:lnTo>
                    <a:pt x="243" y="81"/>
                  </a:lnTo>
                  <a:lnTo>
                    <a:pt x="246" y="67"/>
                  </a:lnTo>
                  <a:lnTo>
                    <a:pt x="247" y="63"/>
                  </a:lnTo>
                  <a:lnTo>
                    <a:pt x="250" y="61"/>
                  </a:lnTo>
                  <a:lnTo>
                    <a:pt x="250" y="57"/>
                  </a:lnTo>
                  <a:lnTo>
                    <a:pt x="246" y="53"/>
                  </a:lnTo>
                  <a:lnTo>
                    <a:pt x="246" y="53"/>
                  </a:lnTo>
                  <a:lnTo>
                    <a:pt x="246" y="53"/>
                  </a:lnTo>
                  <a:lnTo>
                    <a:pt x="246" y="53"/>
                  </a:lnTo>
                  <a:lnTo>
                    <a:pt x="246" y="53"/>
                  </a:lnTo>
                  <a:lnTo>
                    <a:pt x="246" y="53"/>
                  </a:lnTo>
                  <a:lnTo>
                    <a:pt x="246" y="5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0" name="Freeform 75"/>
            <p:cNvSpPr>
              <a:spLocks/>
            </p:cNvSpPr>
            <p:nvPr/>
          </p:nvSpPr>
          <p:spPr bwMode="auto">
            <a:xfrm>
              <a:off x="4159250" y="3514725"/>
              <a:ext cx="77788" cy="176213"/>
            </a:xfrm>
            <a:custGeom>
              <a:avLst/>
              <a:gdLst>
                <a:gd name="T0" fmla="*/ 32 w 49"/>
                <a:gd name="T1" fmla="*/ 97 h 111"/>
                <a:gd name="T2" fmla="*/ 32 w 49"/>
                <a:gd name="T3" fmla="*/ 85 h 111"/>
                <a:gd name="T4" fmla="*/ 32 w 49"/>
                <a:gd name="T5" fmla="*/ 68 h 111"/>
                <a:gd name="T6" fmla="*/ 34 w 49"/>
                <a:gd name="T7" fmla="*/ 61 h 111"/>
                <a:gd name="T8" fmla="*/ 38 w 49"/>
                <a:gd name="T9" fmla="*/ 58 h 111"/>
                <a:gd name="T10" fmla="*/ 38 w 49"/>
                <a:gd name="T11" fmla="*/ 54 h 111"/>
                <a:gd name="T12" fmla="*/ 42 w 49"/>
                <a:gd name="T13" fmla="*/ 48 h 111"/>
                <a:gd name="T14" fmla="*/ 47 w 49"/>
                <a:gd name="T15" fmla="*/ 41 h 111"/>
                <a:gd name="T16" fmla="*/ 45 w 49"/>
                <a:gd name="T17" fmla="*/ 37 h 111"/>
                <a:gd name="T18" fmla="*/ 49 w 49"/>
                <a:gd name="T19" fmla="*/ 36 h 111"/>
                <a:gd name="T20" fmla="*/ 47 w 49"/>
                <a:gd name="T21" fmla="*/ 31 h 111"/>
                <a:gd name="T22" fmla="*/ 47 w 49"/>
                <a:gd name="T23" fmla="*/ 23 h 111"/>
                <a:gd name="T24" fmla="*/ 44 w 49"/>
                <a:gd name="T25" fmla="*/ 17 h 111"/>
                <a:gd name="T26" fmla="*/ 45 w 49"/>
                <a:gd name="T27" fmla="*/ 13 h 111"/>
                <a:gd name="T28" fmla="*/ 45 w 49"/>
                <a:gd name="T29" fmla="*/ 12 h 111"/>
                <a:gd name="T30" fmla="*/ 38 w 49"/>
                <a:gd name="T31" fmla="*/ 4 h 111"/>
                <a:gd name="T32" fmla="*/ 34 w 49"/>
                <a:gd name="T33" fmla="*/ 1 h 111"/>
                <a:gd name="T34" fmla="*/ 32 w 49"/>
                <a:gd name="T35" fmla="*/ 1 h 111"/>
                <a:gd name="T36" fmla="*/ 31 w 49"/>
                <a:gd name="T37" fmla="*/ 1 h 111"/>
                <a:gd name="T38" fmla="*/ 27 w 49"/>
                <a:gd name="T39" fmla="*/ 4 h 111"/>
                <a:gd name="T40" fmla="*/ 27 w 49"/>
                <a:gd name="T41" fmla="*/ 8 h 111"/>
                <a:gd name="T42" fmla="*/ 27 w 49"/>
                <a:gd name="T43" fmla="*/ 11 h 111"/>
                <a:gd name="T44" fmla="*/ 24 w 49"/>
                <a:gd name="T45" fmla="*/ 13 h 111"/>
                <a:gd name="T46" fmla="*/ 20 w 49"/>
                <a:gd name="T47" fmla="*/ 17 h 111"/>
                <a:gd name="T48" fmla="*/ 14 w 49"/>
                <a:gd name="T49" fmla="*/ 19 h 111"/>
                <a:gd name="T50" fmla="*/ 10 w 49"/>
                <a:gd name="T51" fmla="*/ 19 h 111"/>
                <a:gd name="T52" fmla="*/ 3 w 49"/>
                <a:gd name="T53" fmla="*/ 24 h 111"/>
                <a:gd name="T54" fmla="*/ 0 w 49"/>
                <a:gd name="T55" fmla="*/ 36 h 111"/>
                <a:gd name="T56" fmla="*/ 6 w 49"/>
                <a:gd name="T57" fmla="*/ 41 h 111"/>
                <a:gd name="T58" fmla="*/ 10 w 49"/>
                <a:gd name="T59" fmla="*/ 45 h 111"/>
                <a:gd name="T60" fmla="*/ 11 w 49"/>
                <a:gd name="T61" fmla="*/ 57 h 111"/>
                <a:gd name="T62" fmla="*/ 15 w 49"/>
                <a:gd name="T63" fmla="*/ 68 h 111"/>
                <a:gd name="T64" fmla="*/ 15 w 49"/>
                <a:gd name="T65" fmla="*/ 94 h 111"/>
                <a:gd name="T66" fmla="*/ 14 w 49"/>
                <a:gd name="T67" fmla="*/ 98 h 111"/>
                <a:gd name="T68" fmla="*/ 16 w 49"/>
                <a:gd name="T69" fmla="*/ 111 h 111"/>
                <a:gd name="T70" fmla="*/ 23 w 49"/>
                <a:gd name="T71" fmla="*/ 110 h 111"/>
                <a:gd name="T72" fmla="*/ 32 w 49"/>
                <a:gd name="T73" fmla="*/ 105 h 111"/>
                <a:gd name="T74" fmla="*/ 32 w 49"/>
                <a:gd name="T75" fmla="*/ 101 h 111"/>
                <a:gd name="T76" fmla="*/ 32 w 49"/>
                <a:gd name="T77" fmla="*/ 101 h 111"/>
                <a:gd name="T78" fmla="*/ 32 w 49"/>
                <a:gd name="T79" fmla="*/ 10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" h="111">
                  <a:moveTo>
                    <a:pt x="32" y="101"/>
                  </a:moveTo>
                  <a:lnTo>
                    <a:pt x="32" y="97"/>
                  </a:lnTo>
                  <a:lnTo>
                    <a:pt x="32" y="92"/>
                  </a:lnTo>
                  <a:lnTo>
                    <a:pt x="32" y="85"/>
                  </a:lnTo>
                  <a:lnTo>
                    <a:pt x="31" y="81"/>
                  </a:lnTo>
                  <a:lnTo>
                    <a:pt x="32" y="68"/>
                  </a:lnTo>
                  <a:lnTo>
                    <a:pt x="32" y="62"/>
                  </a:lnTo>
                  <a:lnTo>
                    <a:pt x="34" y="61"/>
                  </a:lnTo>
                  <a:lnTo>
                    <a:pt x="36" y="61"/>
                  </a:lnTo>
                  <a:lnTo>
                    <a:pt x="38" y="58"/>
                  </a:lnTo>
                  <a:lnTo>
                    <a:pt x="38" y="57"/>
                  </a:lnTo>
                  <a:lnTo>
                    <a:pt x="38" y="54"/>
                  </a:lnTo>
                  <a:lnTo>
                    <a:pt x="40" y="53"/>
                  </a:lnTo>
                  <a:lnTo>
                    <a:pt x="42" y="48"/>
                  </a:lnTo>
                  <a:lnTo>
                    <a:pt x="45" y="44"/>
                  </a:lnTo>
                  <a:lnTo>
                    <a:pt x="47" y="41"/>
                  </a:lnTo>
                  <a:lnTo>
                    <a:pt x="47" y="40"/>
                  </a:lnTo>
                  <a:lnTo>
                    <a:pt x="45" y="37"/>
                  </a:lnTo>
                  <a:lnTo>
                    <a:pt x="47" y="36"/>
                  </a:lnTo>
                  <a:lnTo>
                    <a:pt x="49" y="36"/>
                  </a:lnTo>
                  <a:lnTo>
                    <a:pt x="49" y="32"/>
                  </a:lnTo>
                  <a:lnTo>
                    <a:pt x="47" y="31"/>
                  </a:lnTo>
                  <a:lnTo>
                    <a:pt x="47" y="27"/>
                  </a:lnTo>
                  <a:lnTo>
                    <a:pt x="47" y="23"/>
                  </a:lnTo>
                  <a:lnTo>
                    <a:pt x="45" y="21"/>
                  </a:lnTo>
                  <a:lnTo>
                    <a:pt x="44" y="17"/>
                  </a:lnTo>
                  <a:lnTo>
                    <a:pt x="45" y="15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0" y="5"/>
                  </a:lnTo>
                  <a:lnTo>
                    <a:pt x="38" y="4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3" y="16"/>
                  </a:lnTo>
                  <a:lnTo>
                    <a:pt x="20" y="17"/>
                  </a:lnTo>
                  <a:lnTo>
                    <a:pt x="19" y="17"/>
                  </a:lnTo>
                  <a:lnTo>
                    <a:pt x="14" y="19"/>
                  </a:lnTo>
                  <a:lnTo>
                    <a:pt x="11" y="17"/>
                  </a:lnTo>
                  <a:lnTo>
                    <a:pt x="10" y="19"/>
                  </a:lnTo>
                  <a:lnTo>
                    <a:pt x="6" y="23"/>
                  </a:lnTo>
                  <a:lnTo>
                    <a:pt x="3" y="24"/>
                  </a:lnTo>
                  <a:lnTo>
                    <a:pt x="2" y="32"/>
                  </a:lnTo>
                  <a:lnTo>
                    <a:pt x="0" y="36"/>
                  </a:lnTo>
                  <a:lnTo>
                    <a:pt x="2" y="37"/>
                  </a:lnTo>
                  <a:lnTo>
                    <a:pt x="6" y="41"/>
                  </a:lnTo>
                  <a:lnTo>
                    <a:pt x="10" y="44"/>
                  </a:lnTo>
                  <a:lnTo>
                    <a:pt x="10" y="45"/>
                  </a:lnTo>
                  <a:lnTo>
                    <a:pt x="10" y="52"/>
                  </a:lnTo>
                  <a:lnTo>
                    <a:pt x="11" y="57"/>
                  </a:lnTo>
                  <a:lnTo>
                    <a:pt x="14" y="62"/>
                  </a:lnTo>
                  <a:lnTo>
                    <a:pt x="15" y="68"/>
                  </a:lnTo>
                  <a:lnTo>
                    <a:pt x="15" y="93"/>
                  </a:lnTo>
                  <a:lnTo>
                    <a:pt x="15" y="94"/>
                  </a:lnTo>
                  <a:lnTo>
                    <a:pt x="14" y="97"/>
                  </a:lnTo>
                  <a:lnTo>
                    <a:pt x="14" y="98"/>
                  </a:lnTo>
                  <a:lnTo>
                    <a:pt x="14" y="106"/>
                  </a:lnTo>
                  <a:lnTo>
                    <a:pt x="16" y="111"/>
                  </a:lnTo>
                  <a:lnTo>
                    <a:pt x="20" y="110"/>
                  </a:lnTo>
                  <a:lnTo>
                    <a:pt x="23" y="110"/>
                  </a:lnTo>
                  <a:lnTo>
                    <a:pt x="31" y="110"/>
                  </a:lnTo>
                  <a:lnTo>
                    <a:pt x="32" y="105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2" y="10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1" name="Freeform 76"/>
            <p:cNvSpPr>
              <a:spLocks/>
            </p:cNvSpPr>
            <p:nvPr/>
          </p:nvSpPr>
          <p:spPr bwMode="auto">
            <a:xfrm>
              <a:off x="4138613" y="3552825"/>
              <a:ext cx="49213" cy="142875"/>
            </a:xfrm>
            <a:custGeom>
              <a:avLst/>
              <a:gdLst>
                <a:gd name="T0" fmla="*/ 27 w 31"/>
                <a:gd name="T1" fmla="*/ 82 h 90"/>
                <a:gd name="T2" fmla="*/ 27 w 31"/>
                <a:gd name="T3" fmla="*/ 73 h 90"/>
                <a:gd name="T4" fmla="*/ 28 w 31"/>
                <a:gd name="T5" fmla="*/ 69 h 90"/>
                <a:gd name="T6" fmla="*/ 27 w 31"/>
                <a:gd name="T7" fmla="*/ 38 h 90"/>
                <a:gd name="T8" fmla="*/ 23 w 31"/>
                <a:gd name="T9" fmla="*/ 28 h 90"/>
                <a:gd name="T10" fmla="*/ 23 w 31"/>
                <a:gd name="T11" fmla="*/ 20 h 90"/>
                <a:gd name="T12" fmla="*/ 15 w 31"/>
                <a:gd name="T13" fmla="*/ 13 h 90"/>
                <a:gd name="T14" fmla="*/ 15 w 31"/>
                <a:gd name="T15" fmla="*/ 8 h 90"/>
                <a:gd name="T16" fmla="*/ 15 w 31"/>
                <a:gd name="T17" fmla="*/ 3 h 90"/>
                <a:gd name="T18" fmla="*/ 7 w 31"/>
                <a:gd name="T19" fmla="*/ 3 h 90"/>
                <a:gd name="T20" fmla="*/ 0 w 31"/>
                <a:gd name="T21" fmla="*/ 0 h 90"/>
                <a:gd name="T22" fmla="*/ 1 w 31"/>
                <a:gd name="T23" fmla="*/ 3 h 90"/>
                <a:gd name="T24" fmla="*/ 1 w 31"/>
                <a:gd name="T25" fmla="*/ 8 h 90"/>
                <a:gd name="T26" fmla="*/ 5 w 31"/>
                <a:gd name="T27" fmla="*/ 12 h 90"/>
                <a:gd name="T28" fmla="*/ 7 w 31"/>
                <a:gd name="T29" fmla="*/ 17 h 90"/>
                <a:gd name="T30" fmla="*/ 7 w 31"/>
                <a:gd name="T31" fmla="*/ 21 h 90"/>
                <a:gd name="T32" fmla="*/ 7 w 31"/>
                <a:gd name="T33" fmla="*/ 28 h 90"/>
                <a:gd name="T34" fmla="*/ 5 w 31"/>
                <a:gd name="T35" fmla="*/ 30 h 90"/>
                <a:gd name="T36" fmla="*/ 9 w 31"/>
                <a:gd name="T37" fmla="*/ 30 h 90"/>
                <a:gd name="T38" fmla="*/ 9 w 31"/>
                <a:gd name="T39" fmla="*/ 34 h 90"/>
                <a:gd name="T40" fmla="*/ 9 w 31"/>
                <a:gd name="T41" fmla="*/ 41 h 90"/>
                <a:gd name="T42" fmla="*/ 7 w 31"/>
                <a:gd name="T43" fmla="*/ 42 h 90"/>
                <a:gd name="T44" fmla="*/ 13 w 31"/>
                <a:gd name="T45" fmla="*/ 50 h 90"/>
                <a:gd name="T46" fmla="*/ 11 w 31"/>
                <a:gd name="T47" fmla="*/ 57 h 90"/>
                <a:gd name="T48" fmla="*/ 9 w 31"/>
                <a:gd name="T49" fmla="*/ 65 h 90"/>
                <a:gd name="T50" fmla="*/ 11 w 31"/>
                <a:gd name="T51" fmla="*/ 70 h 90"/>
                <a:gd name="T52" fmla="*/ 9 w 31"/>
                <a:gd name="T53" fmla="*/ 78 h 90"/>
                <a:gd name="T54" fmla="*/ 16 w 31"/>
                <a:gd name="T55" fmla="*/ 86 h 90"/>
                <a:gd name="T56" fmla="*/ 20 w 31"/>
                <a:gd name="T57" fmla="*/ 89 h 90"/>
                <a:gd name="T58" fmla="*/ 31 w 31"/>
                <a:gd name="T59" fmla="*/ 87 h 90"/>
                <a:gd name="T60" fmla="*/ 29 w 31"/>
                <a:gd name="T61" fmla="*/ 87 h 90"/>
                <a:gd name="T62" fmla="*/ 29 w 31"/>
                <a:gd name="T63" fmla="*/ 87 h 90"/>
                <a:gd name="T64" fmla="*/ 29 w 31"/>
                <a:gd name="T65" fmla="*/ 8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90">
                  <a:moveTo>
                    <a:pt x="29" y="87"/>
                  </a:moveTo>
                  <a:lnTo>
                    <a:pt x="27" y="82"/>
                  </a:lnTo>
                  <a:lnTo>
                    <a:pt x="27" y="74"/>
                  </a:lnTo>
                  <a:lnTo>
                    <a:pt x="27" y="73"/>
                  </a:lnTo>
                  <a:lnTo>
                    <a:pt x="28" y="70"/>
                  </a:lnTo>
                  <a:lnTo>
                    <a:pt x="28" y="69"/>
                  </a:lnTo>
                  <a:lnTo>
                    <a:pt x="28" y="44"/>
                  </a:lnTo>
                  <a:lnTo>
                    <a:pt x="27" y="38"/>
                  </a:lnTo>
                  <a:lnTo>
                    <a:pt x="24" y="33"/>
                  </a:lnTo>
                  <a:lnTo>
                    <a:pt x="23" y="28"/>
                  </a:lnTo>
                  <a:lnTo>
                    <a:pt x="23" y="21"/>
                  </a:lnTo>
                  <a:lnTo>
                    <a:pt x="23" y="20"/>
                  </a:lnTo>
                  <a:lnTo>
                    <a:pt x="19" y="17"/>
                  </a:lnTo>
                  <a:lnTo>
                    <a:pt x="15" y="13"/>
                  </a:lnTo>
                  <a:lnTo>
                    <a:pt x="13" y="12"/>
                  </a:lnTo>
                  <a:lnTo>
                    <a:pt x="15" y="8"/>
                  </a:lnTo>
                  <a:lnTo>
                    <a:pt x="16" y="0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7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8"/>
                  </a:lnTo>
                  <a:lnTo>
                    <a:pt x="1" y="10"/>
                  </a:lnTo>
                  <a:lnTo>
                    <a:pt x="5" y="12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7" y="28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9" y="38"/>
                  </a:lnTo>
                  <a:lnTo>
                    <a:pt x="9" y="41"/>
                  </a:lnTo>
                  <a:lnTo>
                    <a:pt x="9" y="42"/>
                  </a:lnTo>
                  <a:lnTo>
                    <a:pt x="7" y="42"/>
                  </a:lnTo>
                  <a:lnTo>
                    <a:pt x="11" y="48"/>
                  </a:lnTo>
                  <a:lnTo>
                    <a:pt x="13" y="50"/>
                  </a:lnTo>
                  <a:lnTo>
                    <a:pt x="11" y="54"/>
                  </a:lnTo>
                  <a:lnTo>
                    <a:pt x="11" y="57"/>
                  </a:lnTo>
                  <a:lnTo>
                    <a:pt x="11" y="61"/>
                  </a:lnTo>
                  <a:lnTo>
                    <a:pt x="9" y="65"/>
                  </a:lnTo>
                  <a:lnTo>
                    <a:pt x="11" y="69"/>
                  </a:lnTo>
                  <a:lnTo>
                    <a:pt x="11" y="70"/>
                  </a:lnTo>
                  <a:lnTo>
                    <a:pt x="11" y="73"/>
                  </a:lnTo>
                  <a:lnTo>
                    <a:pt x="9" y="78"/>
                  </a:lnTo>
                  <a:lnTo>
                    <a:pt x="11" y="82"/>
                  </a:lnTo>
                  <a:lnTo>
                    <a:pt x="16" y="86"/>
                  </a:lnTo>
                  <a:lnTo>
                    <a:pt x="19" y="87"/>
                  </a:lnTo>
                  <a:lnTo>
                    <a:pt x="20" y="89"/>
                  </a:lnTo>
                  <a:lnTo>
                    <a:pt x="20" y="90"/>
                  </a:lnTo>
                  <a:lnTo>
                    <a:pt x="31" y="87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29" y="8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2" name="Freeform 77"/>
            <p:cNvSpPr>
              <a:spLocks/>
            </p:cNvSpPr>
            <p:nvPr/>
          </p:nvSpPr>
          <p:spPr bwMode="auto">
            <a:xfrm>
              <a:off x="4059238" y="3551238"/>
              <a:ext cx="111125" cy="182563"/>
            </a:xfrm>
            <a:custGeom>
              <a:avLst/>
              <a:gdLst>
                <a:gd name="T0" fmla="*/ 38 w 53"/>
                <a:gd name="T1" fmla="*/ 1 h 87"/>
                <a:gd name="T2" fmla="*/ 33 w 53"/>
                <a:gd name="T3" fmla="*/ 1 h 87"/>
                <a:gd name="T4" fmla="*/ 30 w 53"/>
                <a:gd name="T5" fmla="*/ 3 h 87"/>
                <a:gd name="T6" fmla="*/ 28 w 53"/>
                <a:gd name="T7" fmla="*/ 3 h 87"/>
                <a:gd name="T8" fmla="*/ 17 w 53"/>
                <a:gd name="T9" fmla="*/ 3 h 87"/>
                <a:gd name="T10" fmla="*/ 5 w 53"/>
                <a:gd name="T11" fmla="*/ 3 h 87"/>
                <a:gd name="T12" fmla="*/ 5 w 53"/>
                <a:gd name="T13" fmla="*/ 6 h 87"/>
                <a:gd name="T14" fmla="*/ 6 w 53"/>
                <a:gd name="T15" fmla="*/ 13 h 87"/>
                <a:gd name="T16" fmla="*/ 6 w 53"/>
                <a:gd name="T17" fmla="*/ 19 h 87"/>
                <a:gd name="T18" fmla="*/ 6 w 53"/>
                <a:gd name="T19" fmla="*/ 23 h 87"/>
                <a:gd name="T20" fmla="*/ 6 w 53"/>
                <a:gd name="T21" fmla="*/ 26 h 87"/>
                <a:gd name="T22" fmla="*/ 7 w 53"/>
                <a:gd name="T23" fmla="*/ 33 h 87"/>
                <a:gd name="T24" fmla="*/ 9 w 53"/>
                <a:gd name="T25" fmla="*/ 40 h 87"/>
                <a:gd name="T26" fmla="*/ 3 w 53"/>
                <a:gd name="T27" fmla="*/ 47 h 87"/>
                <a:gd name="T28" fmla="*/ 2 w 53"/>
                <a:gd name="T29" fmla="*/ 56 h 87"/>
                <a:gd name="T30" fmla="*/ 0 w 53"/>
                <a:gd name="T31" fmla="*/ 65 h 87"/>
                <a:gd name="T32" fmla="*/ 3 w 53"/>
                <a:gd name="T33" fmla="*/ 72 h 87"/>
                <a:gd name="T34" fmla="*/ 5 w 53"/>
                <a:gd name="T35" fmla="*/ 76 h 87"/>
                <a:gd name="T36" fmla="*/ 6 w 53"/>
                <a:gd name="T37" fmla="*/ 83 h 87"/>
                <a:gd name="T38" fmla="*/ 5 w 53"/>
                <a:gd name="T39" fmla="*/ 85 h 87"/>
                <a:gd name="T40" fmla="*/ 10 w 53"/>
                <a:gd name="T41" fmla="*/ 86 h 87"/>
                <a:gd name="T42" fmla="*/ 13 w 53"/>
                <a:gd name="T43" fmla="*/ 87 h 87"/>
                <a:gd name="T44" fmla="*/ 19 w 53"/>
                <a:gd name="T45" fmla="*/ 85 h 87"/>
                <a:gd name="T46" fmla="*/ 28 w 53"/>
                <a:gd name="T47" fmla="*/ 82 h 87"/>
                <a:gd name="T48" fmla="*/ 36 w 53"/>
                <a:gd name="T49" fmla="*/ 76 h 87"/>
                <a:gd name="T50" fmla="*/ 46 w 53"/>
                <a:gd name="T51" fmla="*/ 73 h 87"/>
                <a:gd name="T52" fmla="*/ 49 w 53"/>
                <a:gd name="T53" fmla="*/ 73 h 87"/>
                <a:gd name="T54" fmla="*/ 52 w 53"/>
                <a:gd name="T55" fmla="*/ 70 h 87"/>
                <a:gd name="T56" fmla="*/ 53 w 53"/>
                <a:gd name="T57" fmla="*/ 68 h 87"/>
                <a:gd name="T58" fmla="*/ 50 w 53"/>
                <a:gd name="T59" fmla="*/ 66 h 87"/>
                <a:gd name="T60" fmla="*/ 45 w 53"/>
                <a:gd name="T61" fmla="*/ 60 h 87"/>
                <a:gd name="T62" fmla="*/ 46 w 53"/>
                <a:gd name="T63" fmla="*/ 54 h 87"/>
                <a:gd name="T64" fmla="*/ 45 w 53"/>
                <a:gd name="T65" fmla="*/ 50 h 87"/>
                <a:gd name="T66" fmla="*/ 46 w 53"/>
                <a:gd name="T67" fmla="*/ 44 h 87"/>
                <a:gd name="T68" fmla="*/ 48 w 53"/>
                <a:gd name="T69" fmla="*/ 39 h 87"/>
                <a:gd name="T70" fmla="*/ 43 w 53"/>
                <a:gd name="T71" fmla="*/ 33 h 87"/>
                <a:gd name="T72" fmla="*/ 45 w 53"/>
                <a:gd name="T73" fmla="*/ 32 h 87"/>
                <a:gd name="T74" fmla="*/ 45 w 53"/>
                <a:gd name="T75" fmla="*/ 27 h 87"/>
                <a:gd name="T76" fmla="*/ 45 w 53"/>
                <a:gd name="T77" fmla="*/ 24 h 87"/>
                <a:gd name="T78" fmla="*/ 42 w 53"/>
                <a:gd name="T79" fmla="*/ 24 h 87"/>
                <a:gd name="T80" fmla="*/ 43 w 53"/>
                <a:gd name="T81" fmla="*/ 22 h 87"/>
                <a:gd name="T82" fmla="*/ 43 w 53"/>
                <a:gd name="T83" fmla="*/ 17 h 87"/>
                <a:gd name="T84" fmla="*/ 43 w 53"/>
                <a:gd name="T85" fmla="*/ 14 h 87"/>
                <a:gd name="T86" fmla="*/ 42 w 53"/>
                <a:gd name="T87" fmla="*/ 10 h 87"/>
                <a:gd name="T88" fmla="*/ 39 w 53"/>
                <a:gd name="T89" fmla="*/ 7 h 87"/>
                <a:gd name="T90" fmla="*/ 42 w 53"/>
                <a:gd name="T91" fmla="*/ 6 h 87"/>
                <a:gd name="T92" fmla="*/ 43 w 53"/>
                <a:gd name="T93" fmla="*/ 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3" h="87">
                  <a:moveTo>
                    <a:pt x="40" y="1"/>
                  </a:moveTo>
                  <a:cubicBezTo>
                    <a:pt x="38" y="1"/>
                    <a:pt x="38" y="1"/>
                    <a:pt x="38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50" y="72"/>
                    <a:pt x="50" y="72"/>
                    <a:pt x="50" y="72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3" y="69"/>
                    <a:pt x="53" y="69"/>
                    <a:pt x="53" y="69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3" y="5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lnTo>
                    <a:pt x="40" y="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3" name="Freeform 78"/>
            <p:cNvSpPr>
              <a:spLocks/>
            </p:cNvSpPr>
            <p:nvPr/>
          </p:nvSpPr>
          <p:spPr bwMode="auto">
            <a:xfrm>
              <a:off x="4208463" y="3471863"/>
              <a:ext cx="303213" cy="279400"/>
            </a:xfrm>
            <a:custGeom>
              <a:avLst/>
              <a:gdLst>
                <a:gd name="T0" fmla="*/ 167 w 191"/>
                <a:gd name="T1" fmla="*/ 6 h 176"/>
                <a:gd name="T2" fmla="*/ 155 w 191"/>
                <a:gd name="T3" fmla="*/ 14 h 176"/>
                <a:gd name="T4" fmla="*/ 139 w 191"/>
                <a:gd name="T5" fmla="*/ 10 h 176"/>
                <a:gd name="T6" fmla="*/ 127 w 191"/>
                <a:gd name="T7" fmla="*/ 10 h 176"/>
                <a:gd name="T8" fmla="*/ 110 w 191"/>
                <a:gd name="T9" fmla="*/ 19 h 176"/>
                <a:gd name="T10" fmla="*/ 94 w 191"/>
                <a:gd name="T11" fmla="*/ 15 h 176"/>
                <a:gd name="T12" fmla="*/ 81 w 191"/>
                <a:gd name="T13" fmla="*/ 11 h 176"/>
                <a:gd name="T14" fmla="*/ 69 w 191"/>
                <a:gd name="T15" fmla="*/ 16 h 176"/>
                <a:gd name="T16" fmla="*/ 60 w 191"/>
                <a:gd name="T17" fmla="*/ 6 h 176"/>
                <a:gd name="T18" fmla="*/ 45 w 191"/>
                <a:gd name="T19" fmla="*/ 0 h 176"/>
                <a:gd name="T20" fmla="*/ 32 w 191"/>
                <a:gd name="T21" fmla="*/ 4 h 176"/>
                <a:gd name="T22" fmla="*/ 24 w 191"/>
                <a:gd name="T23" fmla="*/ 10 h 176"/>
                <a:gd name="T24" fmla="*/ 16 w 191"/>
                <a:gd name="T25" fmla="*/ 24 h 176"/>
                <a:gd name="T26" fmla="*/ 14 w 191"/>
                <a:gd name="T27" fmla="*/ 39 h 176"/>
                <a:gd name="T28" fmla="*/ 14 w 191"/>
                <a:gd name="T29" fmla="*/ 48 h 176"/>
                <a:gd name="T30" fmla="*/ 18 w 191"/>
                <a:gd name="T31" fmla="*/ 59 h 176"/>
                <a:gd name="T32" fmla="*/ 16 w 191"/>
                <a:gd name="T33" fmla="*/ 67 h 176"/>
                <a:gd name="T34" fmla="*/ 9 w 191"/>
                <a:gd name="T35" fmla="*/ 80 h 176"/>
                <a:gd name="T36" fmla="*/ 5 w 191"/>
                <a:gd name="T37" fmla="*/ 88 h 176"/>
                <a:gd name="T38" fmla="*/ 0 w 191"/>
                <a:gd name="T39" fmla="*/ 108 h 176"/>
                <a:gd name="T40" fmla="*/ 1 w 191"/>
                <a:gd name="T41" fmla="*/ 128 h 176"/>
                <a:gd name="T42" fmla="*/ 11 w 191"/>
                <a:gd name="T43" fmla="*/ 136 h 176"/>
                <a:gd name="T44" fmla="*/ 18 w 191"/>
                <a:gd name="T45" fmla="*/ 132 h 176"/>
                <a:gd name="T46" fmla="*/ 29 w 191"/>
                <a:gd name="T47" fmla="*/ 138 h 176"/>
                <a:gd name="T48" fmla="*/ 41 w 191"/>
                <a:gd name="T49" fmla="*/ 150 h 176"/>
                <a:gd name="T50" fmla="*/ 40 w 191"/>
                <a:gd name="T51" fmla="*/ 152 h 176"/>
                <a:gd name="T52" fmla="*/ 45 w 191"/>
                <a:gd name="T53" fmla="*/ 154 h 176"/>
                <a:gd name="T54" fmla="*/ 45 w 191"/>
                <a:gd name="T55" fmla="*/ 164 h 176"/>
                <a:gd name="T56" fmla="*/ 53 w 191"/>
                <a:gd name="T57" fmla="*/ 173 h 176"/>
                <a:gd name="T58" fmla="*/ 57 w 191"/>
                <a:gd name="T59" fmla="*/ 173 h 176"/>
                <a:gd name="T60" fmla="*/ 64 w 191"/>
                <a:gd name="T61" fmla="*/ 168 h 176"/>
                <a:gd name="T62" fmla="*/ 68 w 191"/>
                <a:gd name="T63" fmla="*/ 169 h 176"/>
                <a:gd name="T64" fmla="*/ 72 w 191"/>
                <a:gd name="T65" fmla="*/ 168 h 176"/>
                <a:gd name="T66" fmla="*/ 77 w 191"/>
                <a:gd name="T67" fmla="*/ 169 h 176"/>
                <a:gd name="T68" fmla="*/ 89 w 191"/>
                <a:gd name="T69" fmla="*/ 168 h 176"/>
                <a:gd name="T70" fmla="*/ 90 w 191"/>
                <a:gd name="T71" fmla="*/ 165 h 176"/>
                <a:gd name="T72" fmla="*/ 97 w 191"/>
                <a:gd name="T73" fmla="*/ 162 h 176"/>
                <a:gd name="T74" fmla="*/ 98 w 191"/>
                <a:gd name="T75" fmla="*/ 149 h 176"/>
                <a:gd name="T76" fmla="*/ 114 w 191"/>
                <a:gd name="T77" fmla="*/ 129 h 176"/>
                <a:gd name="T78" fmla="*/ 123 w 191"/>
                <a:gd name="T79" fmla="*/ 128 h 176"/>
                <a:gd name="T80" fmla="*/ 129 w 191"/>
                <a:gd name="T81" fmla="*/ 128 h 176"/>
                <a:gd name="T82" fmla="*/ 134 w 191"/>
                <a:gd name="T83" fmla="*/ 136 h 176"/>
                <a:gd name="T84" fmla="*/ 142 w 191"/>
                <a:gd name="T85" fmla="*/ 128 h 176"/>
                <a:gd name="T86" fmla="*/ 146 w 191"/>
                <a:gd name="T87" fmla="*/ 120 h 176"/>
                <a:gd name="T88" fmla="*/ 151 w 191"/>
                <a:gd name="T89" fmla="*/ 103 h 176"/>
                <a:gd name="T90" fmla="*/ 159 w 191"/>
                <a:gd name="T91" fmla="*/ 95 h 176"/>
                <a:gd name="T92" fmla="*/ 161 w 191"/>
                <a:gd name="T93" fmla="*/ 81 h 176"/>
                <a:gd name="T94" fmla="*/ 171 w 191"/>
                <a:gd name="T95" fmla="*/ 68 h 176"/>
                <a:gd name="T96" fmla="*/ 178 w 191"/>
                <a:gd name="T97" fmla="*/ 50 h 176"/>
                <a:gd name="T98" fmla="*/ 190 w 191"/>
                <a:gd name="T99" fmla="*/ 40 h 176"/>
                <a:gd name="T100" fmla="*/ 187 w 191"/>
                <a:gd name="T101" fmla="*/ 28 h 176"/>
                <a:gd name="T102" fmla="*/ 181 w 191"/>
                <a:gd name="T103" fmla="*/ 15 h 176"/>
                <a:gd name="T104" fmla="*/ 174 w 191"/>
                <a:gd name="T105" fmla="*/ 4 h 176"/>
                <a:gd name="T106" fmla="*/ 173 w 191"/>
                <a:gd name="T107" fmla="*/ 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1" h="176">
                  <a:moveTo>
                    <a:pt x="173" y="4"/>
                  </a:moveTo>
                  <a:lnTo>
                    <a:pt x="169" y="4"/>
                  </a:lnTo>
                  <a:lnTo>
                    <a:pt x="169" y="4"/>
                  </a:lnTo>
                  <a:lnTo>
                    <a:pt x="167" y="6"/>
                  </a:lnTo>
                  <a:lnTo>
                    <a:pt x="161" y="7"/>
                  </a:lnTo>
                  <a:lnTo>
                    <a:pt x="159" y="11"/>
                  </a:lnTo>
                  <a:lnTo>
                    <a:pt x="158" y="11"/>
                  </a:lnTo>
                  <a:lnTo>
                    <a:pt x="155" y="14"/>
                  </a:lnTo>
                  <a:lnTo>
                    <a:pt x="154" y="15"/>
                  </a:lnTo>
                  <a:lnTo>
                    <a:pt x="150" y="15"/>
                  </a:lnTo>
                  <a:lnTo>
                    <a:pt x="146" y="11"/>
                  </a:lnTo>
                  <a:lnTo>
                    <a:pt x="139" y="10"/>
                  </a:lnTo>
                  <a:lnTo>
                    <a:pt x="138" y="10"/>
                  </a:lnTo>
                  <a:lnTo>
                    <a:pt x="137" y="10"/>
                  </a:lnTo>
                  <a:lnTo>
                    <a:pt x="129" y="10"/>
                  </a:lnTo>
                  <a:lnTo>
                    <a:pt x="127" y="10"/>
                  </a:lnTo>
                  <a:lnTo>
                    <a:pt x="121" y="11"/>
                  </a:lnTo>
                  <a:lnTo>
                    <a:pt x="115" y="14"/>
                  </a:lnTo>
                  <a:lnTo>
                    <a:pt x="113" y="18"/>
                  </a:lnTo>
                  <a:lnTo>
                    <a:pt x="110" y="19"/>
                  </a:lnTo>
                  <a:lnTo>
                    <a:pt x="106" y="19"/>
                  </a:lnTo>
                  <a:lnTo>
                    <a:pt x="102" y="19"/>
                  </a:lnTo>
                  <a:lnTo>
                    <a:pt x="98" y="18"/>
                  </a:lnTo>
                  <a:lnTo>
                    <a:pt x="94" y="15"/>
                  </a:lnTo>
                  <a:lnTo>
                    <a:pt x="93" y="15"/>
                  </a:lnTo>
                  <a:lnTo>
                    <a:pt x="86" y="11"/>
                  </a:lnTo>
                  <a:lnTo>
                    <a:pt x="84" y="10"/>
                  </a:lnTo>
                  <a:lnTo>
                    <a:pt x="81" y="11"/>
                  </a:lnTo>
                  <a:lnTo>
                    <a:pt x="76" y="14"/>
                  </a:lnTo>
                  <a:lnTo>
                    <a:pt x="73" y="14"/>
                  </a:lnTo>
                  <a:lnTo>
                    <a:pt x="72" y="15"/>
                  </a:lnTo>
                  <a:lnTo>
                    <a:pt x="69" y="16"/>
                  </a:lnTo>
                  <a:lnTo>
                    <a:pt x="68" y="15"/>
                  </a:lnTo>
                  <a:lnTo>
                    <a:pt x="66" y="14"/>
                  </a:lnTo>
                  <a:lnTo>
                    <a:pt x="62" y="8"/>
                  </a:lnTo>
                  <a:lnTo>
                    <a:pt x="60" y="6"/>
                  </a:lnTo>
                  <a:lnTo>
                    <a:pt x="57" y="4"/>
                  </a:lnTo>
                  <a:lnTo>
                    <a:pt x="54" y="4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6" y="2"/>
                  </a:lnTo>
                  <a:lnTo>
                    <a:pt x="32" y="4"/>
                  </a:lnTo>
                  <a:lnTo>
                    <a:pt x="29" y="4"/>
                  </a:lnTo>
                  <a:lnTo>
                    <a:pt x="26" y="6"/>
                  </a:lnTo>
                  <a:lnTo>
                    <a:pt x="24" y="7"/>
                  </a:lnTo>
                  <a:lnTo>
                    <a:pt x="24" y="10"/>
                  </a:lnTo>
                  <a:lnTo>
                    <a:pt x="22" y="15"/>
                  </a:lnTo>
                  <a:lnTo>
                    <a:pt x="20" y="19"/>
                  </a:lnTo>
                  <a:lnTo>
                    <a:pt x="18" y="23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4" y="40"/>
                  </a:lnTo>
                  <a:lnTo>
                    <a:pt x="14" y="42"/>
                  </a:lnTo>
                  <a:lnTo>
                    <a:pt x="13" y="44"/>
                  </a:lnTo>
                  <a:lnTo>
                    <a:pt x="14" y="48"/>
                  </a:lnTo>
                  <a:lnTo>
                    <a:pt x="16" y="50"/>
                  </a:lnTo>
                  <a:lnTo>
                    <a:pt x="16" y="54"/>
                  </a:lnTo>
                  <a:lnTo>
                    <a:pt x="16" y="58"/>
                  </a:lnTo>
                  <a:lnTo>
                    <a:pt x="18" y="59"/>
                  </a:lnTo>
                  <a:lnTo>
                    <a:pt x="18" y="63"/>
                  </a:lnTo>
                  <a:lnTo>
                    <a:pt x="16" y="63"/>
                  </a:lnTo>
                  <a:lnTo>
                    <a:pt x="14" y="64"/>
                  </a:lnTo>
                  <a:lnTo>
                    <a:pt x="16" y="67"/>
                  </a:lnTo>
                  <a:lnTo>
                    <a:pt x="16" y="68"/>
                  </a:lnTo>
                  <a:lnTo>
                    <a:pt x="14" y="71"/>
                  </a:lnTo>
                  <a:lnTo>
                    <a:pt x="11" y="75"/>
                  </a:lnTo>
                  <a:lnTo>
                    <a:pt x="9" y="80"/>
                  </a:lnTo>
                  <a:lnTo>
                    <a:pt x="7" y="81"/>
                  </a:lnTo>
                  <a:lnTo>
                    <a:pt x="7" y="84"/>
                  </a:lnTo>
                  <a:lnTo>
                    <a:pt x="7" y="85"/>
                  </a:lnTo>
                  <a:lnTo>
                    <a:pt x="5" y="88"/>
                  </a:lnTo>
                  <a:lnTo>
                    <a:pt x="3" y="88"/>
                  </a:lnTo>
                  <a:lnTo>
                    <a:pt x="1" y="89"/>
                  </a:lnTo>
                  <a:lnTo>
                    <a:pt x="1" y="95"/>
                  </a:lnTo>
                  <a:lnTo>
                    <a:pt x="0" y="108"/>
                  </a:lnTo>
                  <a:lnTo>
                    <a:pt x="1" y="112"/>
                  </a:lnTo>
                  <a:lnTo>
                    <a:pt x="1" y="119"/>
                  </a:lnTo>
                  <a:lnTo>
                    <a:pt x="1" y="124"/>
                  </a:lnTo>
                  <a:lnTo>
                    <a:pt x="1" y="128"/>
                  </a:lnTo>
                  <a:lnTo>
                    <a:pt x="1" y="132"/>
                  </a:lnTo>
                  <a:lnTo>
                    <a:pt x="0" y="137"/>
                  </a:lnTo>
                  <a:lnTo>
                    <a:pt x="11" y="137"/>
                  </a:lnTo>
                  <a:lnTo>
                    <a:pt x="11" y="136"/>
                  </a:lnTo>
                  <a:lnTo>
                    <a:pt x="11" y="133"/>
                  </a:lnTo>
                  <a:lnTo>
                    <a:pt x="13" y="133"/>
                  </a:lnTo>
                  <a:lnTo>
                    <a:pt x="14" y="133"/>
                  </a:lnTo>
                  <a:lnTo>
                    <a:pt x="18" y="132"/>
                  </a:lnTo>
                  <a:lnTo>
                    <a:pt x="14" y="136"/>
                  </a:lnTo>
                  <a:lnTo>
                    <a:pt x="18" y="136"/>
                  </a:lnTo>
                  <a:lnTo>
                    <a:pt x="26" y="137"/>
                  </a:lnTo>
                  <a:lnTo>
                    <a:pt x="29" y="138"/>
                  </a:lnTo>
                  <a:lnTo>
                    <a:pt x="33" y="141"/>
                  </a:lnTo>
                  <a:lnTo>
                    <a:pt x="37" y="149"/>
                  </a:lnTo>
                  <a:lnTo>
                    <a:pt x="40" y="150"/>
                  </a:lnTo>
                  <a:lnTo>
                    <a:pt x="41" y="150"/>
                  </a:lnTo>
                  <a:lnTo>
                    <a:pt x="44" y="150"/>
                  </a:lnTo>
                  <a:lnTo>
                    <a:pt x="45" y="150"/>
                  </a:lnTo>
                  <a:lnTo>
                    <a:pt x="41" y="152"/>
                  </a:lnTo>
                  <a:lnTo>
                    <a:pt x="40" y="152"/>
                  </a:lnTo>
                  <a:lnTo>
                    <a:pt x="41" y="154"/>
                  </a:lnTo>
                  <a:lnTo>
                    <a:pt x="44" y="152"/>
                  </a:lnTo>
                  <a:lnTo>
                    <a:pt x="46" y="152"/>
                  </a:lnTo>
                  <a:lnTo>
                    <a:pt x="45" y="154"/>
                  </a:lnTo>
                  <a:lnTo>
                    <a:pt x="44" y="156"/>
                  </a:lnTo>
                  <a:lnTo>
                    <a:pt x="44" y="158"/>
                  </a:lnTo>
                  <a:lnTo>
                    <a:pt x="44" y="160"/>
                  </a:lnTo>
                  <a:lnTo>
                    <a:pt x="45" y="164"/>
                  </a:lnTo>
                  <a:lnTo>
                    <a:pt x="45" y="168"/>
                  </a:lnTo>
                  <a:lnTo>
                    <a:pt x="46" y="169"/>
                  </a:lnTo>
                  <a:lnTo>
                    <a:pt x="50" y="172"/>
                  </a:lnTo>
                  <a:lnTo>
                    <a:pt x="53" y="173"/>
                  </a:lnTo>
                  <a:lnTo>
                    <a:pt x="53" y="172"/>
                  </a:lnTo>
                  <a:lnTo>
                    <a:pt x="54" y="176"/>
                  </a:lnTo>
                  <a:lnTo>
                    <a:pt x="57" y="172"/>
                  </a:lnTo>
                  <a:lnTo>
                    <a:pt x="57" y="173"/>
                  </a:lnTo>
                  <a:lnTo>
                    <a:pt x="60" y="173"/>
                  </a:lnTo>
                  <a:lnTo>
                    <a:pt x="62" y="173"/>
                  </a:lnTo>
                  <a:lnTo>
                    <a:pt x="64" y="169"/>
                  </a:lnTo>
                  <a:lnTo>
                    <a:pt x="64" y="168"/>
                  </a:lnTo>
                  <a:lnTo>
                    <a:pt x="66" y="165"/>
                  </a:lnTo>
                  <a:lnTo>
                    <a:pt x="66" y="169"/>
                  </a:lnTo>
                  <a:lnTo>
                    <a:pt x="68" y="173"/>
                  </a:lnTo>
                  <a:lnTo>
                    <a:pt x="68" y="169"/>
                  </a:lnTo>
                  <a:lnTo>
                    <a:pt x="70" y="172"/>
                  </a:lnTo>
                  <a:lnTo>
                    <a:pt x="72" y="169"/>
                  </a:lnTo>
                  <a:lnTo>
                    <a:pt x="70" y="168"/>
                  </a:lnTo>
                  <a:lnTo>
                    <a:pt x="72" y="168"/>
                  </a:lnTo>
                  <a:lnTo>
                    <a:pt x="73" y="169"/>
                  </a:lnTo>
                  <a:lnTo>
                    <a:pt x="76" y="169"/>
                  </a:lnTo>
                  <a:lnTo>
                    <a:pt x="77" y="168"/>
                  </a:lnTo>
                  <a:lnTo>
                    <a:pt x="77" y="169"/>
                  </a:lnTo>
                  <a:lnTo>
                    <a:pt x="80" y="169"/>
                  </a:lnTo>
                  <a:lnTo>
                    <a:pt x="85" y="169"/>
                  </a:lnTo>
                  <a:lnTo>
                    <a:pt x="89" y="169"/>
                  </a:lnTo>
                  <a:lnTo>
                    <a:pt x="89" y="168"/>
                  </a:lnTo>
                  <a:lnTo>
                    <a:pt x="89" y="164"/>
                  </a:lnTo>
                  <a:lnTo>
                    <a:pt x="90" y="164"/>
                  </a:lnTo>
                  <a:lnTo>
                    <a:pt x="90" y="164"/>
                  </a:lnTo>
                  <a:lnTo>
                    <a:pt x="90" y="165"/>
                  </a:lnTo>
                  <a:lnTo>
                    <a:pt x="93" y="168"/>
                  </a:lnTo>
                  <a:lnTo>
                    <a:pt x="93" y="166"/>
                  </a:lnTo>
                  <a:lnTo>
                    <a:pt x="94" y="165"/>
                  </a:lnTo>
                  <a:lnTo>
                    <a:pt x="97" y="162"/>
                  </a:lnTo>
                  <a:lnTo>
                    <a:pt x="98" y="158"/>
                  </a:lnTo>
                  <a:lnTo>
                    <a:pt x="98" y="152"/>
                  </a:lnTo>
                  <a:lnTo>
                    <a:pt x="101" y="150"/>
                  </a:lnTo>
                  <a:lnTo>
                    <a:pt x="98" y="149"/>
                  </a:lnTo>
                  <a:lnTo>
                    <a:pt x="101" y="146"/>
                  </a:lnTo>
                  <a:lnTo>
                    <a:pt x="103" y="141"/>
                  </a:lnTo>
                  <a:lnTo>
                    <a:pt x="111" y="136"/>
                  </a:lnTo>
                  <a:lnTo>
                    <a:pt x="114" y="129"/>
                  </a:lnTo>
                  <a:lnTo>
                    <a:pt x="115" y="128"/>
                  </a:lnTo>
                  <a:lnTo>
                    <a:pt x="117" y="125"/>
                  </a:lnTo>
                  <a:lnTo>
                    <a:pt x="121" y="128"/>
                  </a:lnTo>
                  <a:lnTo>
                    <a:pt x="123" y="128"/>
                  </a:lnTo>
                  <a:lnTo>
                    <a:pt x="125" y="125"/>
                  </a:lnTo>
                  <a:lnTo>
                    <a:pt x="127" y="121"/>
                  </a:lnTo>
                  <a:lnTo>
                    <a:pt x="127" y="125"/>
                  </a:lnTo>
                  <a:lnTo>
                    <a:pt x="129" y="128"/>
                  </a:lnTo>
                  <a:lnTo>
                    <a:pt x="130" y="129"/>
                  </a:lnTo>
                  <a:lnTo>
                    <a:pt x="134" y="132"/>
                  </a:lnTo>
                  <a:lnTo>
                    <a:pt x="134" y="133"/>
                  </a:lnTo>
                  <a:lnTo>
                    <a:pt x="134" y="136"/>
                  </a:lnTo>
                  <a:lnTo>
                    <a:pt x="137" y="136"/>
                  </a:lnTo>
                  <a:lnTo>
                    <a:pt x="138" y="136"/>
                  </a:lnTo>
                  <a:lnTo>
                    <a:pt x="142" y="132"/>
                  </a:lnTo>
                  <a:lnTo>
                    <a:pt x="142" y="128"/>
                  </a:lnTo>
                  <a:lnTo>
                    <a:pt x="143" y="125"/>
                  </a:lnTo>
                  <a:lnTo>
                    <a:pt x="146" y="124"/>
                  </a:lnTo>
                  <a:lnTo>
                    <a:pt x="146" y="121"/>
                  </a:lnTo>
                  <a:lnTo>
                    <a:pt x="146" y="120"/>
                  </a:lnTo>
                  <a:lnTo>
                    <a:pt x="146" y="119"/>
                  </a:lnTo>
                  <a:lnTo>
                    <a:pt x="150" y="112"/>
                  </a:lnTo>
                  <a:lnTo>
                    <a:pt x="151" y="105"/>
                  </a:lnTo>
                  <a:lnTo>
                    <a:pt x="151" y="103"/>
                  </a:lnTo>
                  <a:lnTo>
                    <a:pt x="154" y="99"/>
                  </a:lnTo>
                  <a:lnTo>
                    <a:pt x="155" y="99"/>
                  </a:lnTo>
                  <a:lnTo>
                    <a:pt x="155" y="95"/>
                  </a:lnTo>
                  <a:lnTo>
                    <a:pt x="159" y="95"/>
                  </a:lnTo>
                  <a:lnTo>
                    <a:pt x="161" y="89"/>
                  </a:lnTo>
                  <a:lnTo>
                    <a:pt x="163" y="85"/>
                  </a:lnTo>
                  <a:lnTo>
                    <a:pt x="163" y="84"/>
                  </a:lnTo>
                  <a:lnTo>
                    <a:pt x="161" y="81"/>
                  </a:lnTo>
                  <a:lnTo>
                    <a:pt x="167" y="79"/>
                  </a:lnTo>
                  <a:lnTo>
                    <a:pt x="169" y="76"/>
                  </a:lnTo>
                  <a:lnTo>
                    <a:pt x="169" y="72"/>
                  </a:lnTo>
                  <a:lnTo>
                    <a:pt x="171" y="68"/>
                  </a:lnTo>
                  <a:lnTo>
                    <a:pt x="173" y="67"/>
                  </a:lnTo>
                  <a:lnTo>
                    <a:pt x="174" y="61"/>
                  </a:lnTo>
                  <a:lnTo>
                    <a:pt x="177" y="54"/>
                  </a:lnTo>
                  <a:lnTo>
                    <a:pt x="178" y="50"/>
                  </a:lnTo>
                  <a:lnTo>
                    <a:pt x="182" y="48"/>
                  </a:lnTo>
                  <a:lnTo>
                    <a:pt x="187" y="46"/>
                  </a:lnTo>
                  <a:lnTo>
                    <a:pt x="190" y="44"/>
                  </a:lnTo>
                  <a:lnTo>
                    <a:pt x="190" y="40"/>
                  </a:lnTo>
                  <a:lnTo>
                    <a:pt x="190" y="38"/>
                  </a:lnTo>
                  <a:lnTo>
                    <a:pt x="191" y="35"/>
                  </a:lnTo>
                  <a:lnTo>
                    <a:pt x="190" y="31"/>
                  </a:lnTo>
                  <a:lnTo>
                    <a:pt x="187" y="28"/>
                  </a:lnTo>
                  <a:lnTo>
                    <a:pt x="184" y="28"/>
                  </a:lnTo>
                  <a:lnTo>
                    <a:pt x="182" y="23"/>
                  </a:lnTo>
                  <a:lnTo>
                    <a:pt x="182" y="18"/>
                  </a:lnTo>
                  <a:lnTo>
                    <a:pt x="181" y="15"/>
                  </a:lnTo>
                  <a:lnTo>
                    <a:pt x="181" y="15"/>
                  </a:lnTo>
                  <a:lnTo>
                    <a:pt x="175" y="7"/>
                  </a:lnTo>
                  <a:lnTo>
                    <a:pt x="174" y="4"/>
                  </a:lnTo>
                  <a:lnTo>
                    <a:pt x="174" y="4"/>
                  </a:lnTo>
                  <a:lnTo>
                    <a:pt x="173" y="4"/>
                  </a:lnTo>
                  <a:lnTo>
                    <a:pt x="173" y="4"/>
                  </a:lnTo>
                  <a:lnTo>
                    <a:pt x="173" y="4"/>
                  </a:lnTo>
                  <a:lnTo>
                    <a:pt x="173" y="4"/>
                  </a:lnTo>
                  <a:lnTo>
                    <a:pt x="173" y="4"/>
                  </a:lnTo>
                  <a:lnTo>
                    <a:pt x="173" y="4"/>
                  </a:lnTo>
                  <a:lnTo>
                    <a:pt x="173" y="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4" name="Freeform 79"/>
            <p:cNvSpPr>
              <a:spLocks/>
            </p:cNvSpPr>
            <p:nvPr/>
          </p:nvSpPr>
          <p:spPr bwMode="auto">
            <a:xfrm>
              <a:off x="4479925" y="3197225"/>
              <a:ext cx="266700" cy="458788"/>
            </a:xfrm>
            <a:custGeom>
              <a:avLst/>
              <a:gdLst>
                <a:gd name="T0" fmla="*/ 165 w 168"/>
                <a:gd name="T1" fmla="*/ 73 h 289"/>
                <a:gd name="T2" fmla="*/ 41 w 168"/>
                <a:gd name="T3" fmla="*/ 0 h 289"/>
                <a:gd name="T4" fmla="*/ 25 w 168"/>
                <a:gd name="T5" fmla="*/ 22 h 289"/>
                <a:gd name="T6" fmla="*/ 28 w 168"/>
                <a:gd name="T7" fmla="*/ 37 h 289"/>
                <a:gd name="T8" fmla="*/ 33 w 168"/>
                <a:gd name="T9" fmla="*/ 47 h 289"/>
                <a:gd name="T10" fmla="*/ 40 w 168"/>
                <a:gd name="T11" fmla="*/ 55 h 289"/>
                <a:gd name="T12" fmla="*/ 36 w 168"/>
                <a:gd name="T13" fmla="*/ 65 h 289"/>
                <a:gd name="T14" fmla="*/ 32 w 168"/>
                <a:gd name="T15" fmla="*/ 108 h 289"/>
                <a:gd name="T16" fmla="*/ 29 w 168"/>
                <a:gd name="T17" fmla="*/ 122 h 289"/>
                <a:gd name="T18" fmla="*/ 11 w 168"/>
                <a:gd name="T19" fmla="*/ 147 h 289"/>
                <a:gd name="T20" fmla="*/ 2 w 168"/>
                <a:gd name="T21" fmla="*/ 164 h 289"/>
                <a:gd name="T22" fmla="*/ 3 w 168"/>
                <a:gd name="T23" fmla="*/ 177 h 289"/>
                <a:gd name="T24" fmla="*/ 10 w 168"/>
                <a:gd name="T25" fmla="*/ 188 h 289"/>
                <a:gd name="T26" fmla="*/ 16 w 168"/>
                <a:gd name="T27" fmla="*/ 188 h 289"/>
                <a:gd name="T28" fmla="*/ 19 w 168"/>
                <a:gd name="T29" fmla="*/ 195 h 289"/>
                <a:gd name="T30" fmla="*/ 24 w 168"/>
                <a:gd name="T31" fmla="*/ 204 h 289"/>
                <a:gd name="T32" fmla="*/ 27 w 168"/>
                <a:gd name="T33" fmla="*/ 211 h 289"/>
                <a:gd name="T34" fmla="*/ 27 w 168"/>
                <a:gd name="T35" fmla="*/ 228 h 289"/>
                <a:gd name="T36" fmla="*/ 36 w 168"/>
                <a:gd name="T37" fmla="*/ 244 h 289"/>
                <a:gd name="T38" fmla="*/ 29 w 168"/>
                <a:gd name="T39" fmla="*/ 244 h 289"/>
                <a:gd name="T40" fmla="*/ 16 w 168"/>
                <a:gd name="T41" fmla="*/ 244 h 289"/>
                <a:gd name="T42" fmla="*/ 10 w 168"/>
                <a:gd name="T43" fmla="*/ 249 h 289"/>
                <a:gd name="T44" fmla="*/ 19 w 168"/>
                <a:gd name="T45" fmla="*/ 262 h 289"/>
                <a:gd name="T46" fmla="*/ 32 w 168"/>
                <a:gd name="T47" fmla="*/ 281 h 289"/>
                <a:gd name="T48" fmla="*/ 33 w 168"/>
                <a:gd name="T49" fmla="*/ 289 h 289"/>
                <a:gd name="T50" fmla="*/ 44 w 168"/>
                <a:gd name="T51" fmla="*/ 288 h 289"/>
                <a:gd name="T52" fmla="*/ 49 w 168"/>
                <a:gd name="T53" fmla="*/ 284 h 289"/>
                <a:gd name="T54" fmla="*/ 53 w 168"/>
                <a:gd name="T55" fmla="*/ 285 h 289"/>
                <a:gd name="T56" fmla="*/ 60 w 168"/>
                <a:gd name="T57" fmla="*/ 284 h 289"/>
                <a:gd name="T58" fmla="*/ 76 w 168"/>
                <a:gd name="T59" fmla="*/ 280 h 289"/>
                <a:gd name="T60" fmla="*/ 84 w 168"/>
                <a:gd name="T61" fmla="*/ 278 h 289"/>
                <a:gd name="T62" fmla="*/ 89 w 168"/>
                <a:gd name="T63" fmla="*/ 266 h 289"/>
                <a:gd name="T64" fmla="*/ 93 w 168"/>
                <a:gd name="T65" fmla="*/ 262 h 289"/>
                <a:gd name="T66" fmla="*/ 110 w 168"/>
                <a:gd name="T67" fmla="*/ 258 h 289"/>
                <a:gd name="T68" fmla="*/ 124 w 168"/>
                <a:gd name="T69" fmla="*/ 248 h 289"/>
                <a:gd name="T70" fmla="*/ 129 w 168"/>
                <a:gd name="T71" fmla="*/ 241 h 289"/>
                <a:gd name="T72" fmla="*/ 133 w 168"/>
                <a:gd name="T73" fmla="*/ 236 h 289"/>
                <a:gd name="T74" fmla="*/ 137 w 168"/>
                <a:gd name="T75" fmla="*/ 231 h 289"/>
                <a:gd name="T76" fmla="*/ 146 w 168"/>
                <a:gd name="T77" fmla="*/ 227 h 289"/>
                <a:gd name="T78" fmla="*/ 150 w 168"/>
                <a:gd name="T79" fmla="*/ 227 h 289"/>
                <a:gd name="T80" fmla="*/ 152 w 168"/>
                <a:gd name="T81" fmla="*/ 219 h 289"/>
                <a:gd name="T82" fmla="*/ 146 w 168"/>
                <a:gd name="T83" fmla="*/ 213 h 289"/>
                <a:gd name="T84" fmla="*/ 146 w 168"/>
                <a:gd name="T85" fmla="*/ 208 h 289"/>
                <a:gd name="T86" fmla="*/ 144 w 168"/>
                <a:gd name="T87" fmla="*/ 204 h 289"/>
                <a:gd name="T88" fmla="*/ 144 w 168"/>
                <a:gd name="T89" fmla="*/ 196 h 289"/>
                <a:gd name="T90" fmla="*/ 138 w 168"/>
                <a:gd name="T91" fmla="*/ 196 h 289"/>
                <a:gd name="T92" fmla="*/ 134 w 168"/>
                <a:gd name="T93" fmla="*/ 191 h 289"/>
                <a:gd name="T94" fmla="*/ 141 w 168"/>
                <a:gd name="T95" fmla="*/ 180 h 289"/>
                <a:gd name="T96" fmla="*/ 138 w 168"/>
                <a:gd name="T97" fmla="*/ 173 h 289"/>
                <a:gd name="T98" fmla="*/ 142 w 168"/>
                <a:gd name="T99" fmla="*/ 161 h 289"/>
                <a:gd name="T100" fmla="*/ 150 w 168"/>
                <a:gd name="T101" fmla="*/ 152 h 289"/>
                <a:gd name="T102" fmla="*/ 150 w 168"/>
                <a:gd name="T103" fmla="*/ 147 h 289"/>
                <a:gd name="T104" fmla="*/ 154 w 168"/>
                <a:gd name="T105" fmla="*/ 140 h 289"/>
                <a:gd name="T106" fmla="*/ 160 w 168"/>
                <a:gd name="T107" fmla="*/ 140 h 289"/>
                <a:gd name="T108" fmla="*/ 165 w 168"/>
                <a:gd name="T109" fmla="*/ 75 h 289"/>
                <a:gd name="T110" fmla="*/ 165 w 168"/>
                <a:gd name="T111" fmla="*/ 75 h 289"/>
                <a:gd name="T112" fmla="*/ 165 w 168"/>
                <a:gd name="T113" fmla="*/ 7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8" h="289">
                  <a:moveTo>
                    <a:pt x="165" y="75"/>
                  </a:moveTo>
                  <a:lnTo>
                    <a:pt x="165" y="66"/>
                  </a:lnTo>
                  <a:lnTo>
                    <a:pt x="165" y="73"/>
                  </a:lnTo>
                  <a:lnTo>
                    <a:pt x="150" y="63"/>
                  </a:lnTo>
                  <a:lnTo>
                    <a:pt x="130" y="51"/>
                  </a:lnTo>
                  <a:lnTo>
                    <a:pt x="41" y="0"/>
                  </a:lnTo>
                  <a:lnTo>
                    <a:pt x="24" y="9"/>
                  </a:lnTo>
                  <a:lnTo>
                    <a:pt x="25" y="17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7" y="33"/>
                  </a:lnTo>
                  <a:lnTo>
                    <a:pt x="28" y="37"/>
                  </a:lnTo>
                  <a:lnTo>
                    <a:pt x="29" y="39"/>
                  </a:lnTo>
                  <a:lnTo>
                    <a:pt x="33" y="46"/>
                  </a:lnTo>
                  <a:lnTo>
                    <a:pt x="33" y="47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40" y="55"/>
                  </a:lnTo>
                  <a:lnTo>
                    <a:pt x="40" y="59"/>
                  </a:lnTo>
                  <a:lnTo>
                    <a:pt x="37" y="61"/>
                  </a:lnTo>
                  <a:lnTo>
                    <a:pt x="36" y="65"/>
                  </a:lnTo>
                  <a:lnTo>
                    <a:pt x="33" y="79"/>
                  </a:lnTo>
                  <a:lnTo>
                    <a:pt x="33" y="95"/>
                  </a:lnTo>
                  <a:lnTo>
                    <a:pt x="32" y="108"/>
                  </a:lnTo>
                  <a:lnTo>
                    <a:pt x="32" y="112"/>
                  </a:lnTo>
                  <a:lnTo>
                    <a:pt x="32" y="118"/>
                  </a:lnTo>
                  <a:lnTo>
                    <a:pt x="29" y="122"/>
                  </a:lnTo>
                  <a:lnTo>
                    <a:pt x="27" y="126"/>
                  </a:lnTo>
                  <a:lnTo>
                    <a:pt x="16" y="138"/>
                  </a:lnTo>
                  <a:lnTo>
                    <a:pt x="11" y="147"/>
                  </a:lnTo>
                  <a:lnTo>
                    <a:pt x="6" y="158"/>
                  </a:lnTo>
                  <a:lnTo>
                    <a:pt x="3" y="161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2" y="169"/>
                  </a:lnTo>
                  <a:lnTo>
                    <a:pt x="3" y="177"/>
                  </a:lnTo>
                  <a:lnTo>
                    <a:pt x="4" y="180"/>
                  </a:lnTo>
                  <a:lnTo>
                    <a:pt x="10" y="188"/>
                  </a:lnTo>
                  <a:lnTo>
                    <a:pt x="10" y="188"/>
                  </a:lnTo>
                  <a:lnTo>
                    <a:pt x="11" y="188"/>
                  </a:lnTo>
                  <a:lnTo>
                    <a:pt x="13" y="188"/>
                  </a:lnTo>
                  <a:lnTo>
                    <a:pt x="16" y="188"/>
                  </a:lnTo>
                  <a:lnTo>
                    <a:pt x="16" y="191"/>
                  </a:lnTo>
                  <a:lnTo>
                    <a:pt x="16" y="192"/>
                  </a:lnTo>
                  <a:lnTo>
                    <a:pt x="19" y="195"/>
                  </a:lnTo>
                  <a:lnTo>
                    <a:pt x="20" y="196"/>
                  </a:lnTo>
                  <a:lnTo>
                    <a:pt x="23" y="197"/>
                  </a:lnTo>
                  <a:lnTo>
                    <a:pt x="24" y="204"/>
                  </a:lnTo>
                  <a:lnTo>
                    <a:pt x="24" y="205"/>
                  </a:lnTo>
                  <a:lnTo>
                    <a:pt x="27" y="205"/>
                  </a:lnTo>
                  <a:lnTo>
                    <a:pt x="27" y="211"/>
                  </a:lnTo>
                  <a:lnTo>
                    <a:pt x="27" y="217"/>
                  </a:lnTo>
                  <a:lnTo>
                    <a:pt x="27" y="221"/>
                  </a:lnTo>
                  <a:lnTo>
                    <a:pt x="27" y="228"/>
                  </a:lnTo>
                  <a:lnTo>
                    <a:pt x="28" y="234"/>
                  </a:lnTo>
                  <a:lnTo>
                    <a:pt x="32" y="240"/>
                  </a:lnTo>
                  <a:lnTo>
                    <a:pt x="36" y="244"/>
                  </a:lnTo>
                  <a:lnTo>
                    <a:pt x="33" y="245"/>
                  </a:lnTo>
                  <a:lnTo>
                    <a:pt x="32" y="245"/>
                  </a:lnTo>
                  <a:lnTo>
                    <a:pt x="29" y="244"/>
                  </a:lnTo>
                  <a:lnTo>
                    <a:pt x="27" y="244"/>
                  </a:lnTo>
                  <a:lnTo>
                    <a:pt x="20" y="245"/>
                  </a:lnTo>
                  <a:lnTo>
                    <a:pt x="16" y="244"/>
                  </a:lnTo>
                  <a:lnTo>
                    <a:pt x="13" y="245"/>
                  </a:lnTo>
                  <a:lnTo>
                    <a:pt x="10" y="248"/>
                  </a:lnTo>
                  <a:lnTo>
                    <a:pt x="10" y="249"/>
                  </a:lnTo>
                  <a:lnTo>
                    <a:pt x="11" y="253"/>
                  </a:lnTo>
                  <a:lnTo>
                    <a:pt x="13" y="254"/>
                  </a:lnTo>
                  <a:lnTo>
                    <a:pt x="19" y="262"/>
                  </a:lnTo>
                  <a:lnTo>
                    <a:pt x="28" y="270"/>
                  </a:lnTo>
                  <a:lnTo>
                    <a:pt x="29" y="276"/>
                  </a:lnTo>
                  <a:lnTo>
                    <a:pt x="32" y="281"/>
                  </a:lnTo>
                  <a:lnTo>
                    <a:pt x="33" y="285"/>
                  </a:lnTo>
                  <a:lnTo>
                    <a:pt x="33" y="288"/>
                  </a:lnTo>
                  <a:lnTo>
                    <a:pt x="33" y="289"/>
                  </a:lnTo>
                  <a:lnTo>
                    <a:pt x="36" y="289"/>
                  </a:lnTo>
                  <a:lnTo>
                    <a:pt x="40" y="289"/>
                  </a:lnTo>
                  <a:lnTo>
                    <a:pt x="44" y="288"/>
                  </a:lnTo>
                  <a:lnTo>
                    <a:pt x="45" y="286"/>
                  </a:lnTo>
                  <a:lnTo>
                    <a:pt x="47" y="285"/>
                  </a:lnTo>
                  <a:lnTo>
                    <a:pt x="49" y="284"/>
                  </a:lnTo>
                  <a:lnTo>
                    <a:pt x="49" y="284"/>
                  </a:lnTo>
                  <a:lnTo>
                    <a:pt x="51" y="281"/>
                  </a:lnTo>
                  <a:lnTo>
                    <a:pt x="53" y="285"/>
                  </a:lnTo>
                  <a:lnTo>
                    <a:pt x="55" y="289"/>
                  </a:lnTo>
                  <a:lnTo>
                    <a:pt x="57" y="285"/>
                  </a:lnTo>
                  <a:lnTo>
                    <a:pt x="60" y="284"/>
                  </a:lnTo>
                  <a:lnTo>
                    <a:pt x="67" y="281"/>
                  </a:lnTo>
                  <a:lnTo>
                    <a:pt x="72" y="280"/>
                  </a:lnTo>
                  <a:lnTo>
                    <a:pt x="76" y="280"/>
                  </a:lnTo>
                  <a:lnTo>
                    <a:pt x="80" y="280"/>
                  </a:lnTo>
                  <a:lnTo>
                    <a:pt x="81" y="280"/>
                  </a:lnTo>
                  <a:lnTo>
                    <a:pt x="84" y="278"/>
                  </a:lnTo>
                  <a:lnTo>
                    <a:pt x="85" y="276"/>
                  </a:lnTo>
                  <a:lnTo>
                    <a:pt x="91" y="268"/>
                  </a:lnTo>
                  <a:lnTo>
                    <a:pt x="89" y="266"/>
                  </a:lnTo>
                  <a:lnTo>
                    <a:pt x="87" y="265"/>
                  </a:lnTo>
                  <a:lnTo>
                    <a:pt x="89" y="262"/>
                  </a:lnTo>
                  <a:lnTo>
                    <a:pt x="93" y="262"/>
                  </a:lnTo>
                  <a:lnTo>
                    <a:pt x="98" y="262"/>
                  </a:lnTo>
                  <a:lnTo>
                    <a:pt x="104" y="261"/>
                  </a:lnTo>
                  <a:lnTo>
                    <a:pt x="110" y="258"/>
                  </a:lnTo>
                  <a:lnTo>
                    <a:pt x="116" y="257"/>
                  </a:lnTo>
                  <a:lnTo>
                    <a:pt x="120" y="253"/>
                  </a:lnTo>
                  <a:lnTo>
                    <a:pt x="124" y="248"/>
                  </a:lnTo>
                  <a:lnTo>
                    <a:pt x="125" y="245"/>
                  </a:lnTo>
                  <a:lnTo>
                    <a:pt x="128" y="244"/>
                  </a:lnTo>
                  <a:lnTo>
                    <a:pt x="129" y="241"/>
                  </a:lnTo>
                  <a:lnTo>
                    <a:pt x="130" y="240"/>
                  </a:lnTo>
                  <a:lnTo>
                    <a:pt x="130" y="237"/>
                  </a:lnTo>
                  <a:lnTo>
                    <a:pt x="133" y="236"/>
                  </a:lnTo>
                  <a:lnTo>
                    <a:pt x="133" y="234"/>
                  </a:lnTo>
                  <a:lnTo>
                    <a:pt x="133" y="232"/>
                  </a:lnTo>
                  <a:lnTo>
                    <a:pt x="137" y="231"/>
                  </a:lnTo>
                  <a:lnTo>
                    <a:pt x="141" y="228"/>
                  </a:lnTo>
                  <a:lnTo>
                    <a:pt x="144" y="227"/>
                  </a:lnTo>
                  <a:lnTo>
                    <a:pt x="146" y="227"/>
                  </a:lnTo>
                  <a:lnTo>
                    <a:pt x="148" y="227"/>
                  </a:lnTo>
                  <a:lnTo>
                    <a:pt x="150" y="228"/>
                  </a:lnTo>
                  <a:lnTo>
                    <a:pt x="150" y="227"/>
                  </a:lnTo>
                  <a:lnTo>
                    <a:pt x="152" y="223"/>
                  </a:lnTo>
                  <a:lnTo>
                    <a:pt x="152" y="221"/>
                  </a:lnTo>
                  <a:lnTo>
                    <a:pt x="152" y="219"/>
                  </a:lnTo>
                  <a:lnTo>
                    <a:pt x="148" y="217"/>
                  </a:lnTo>
                  <a:lnTo>
                    <a:pt x="146" y="215"/>
                  </a:lnTo>
                  <a:lnTo>
                    <a:pt x="146" y="213"/>
                  </a:lnTo>
                  <a:lnTo>
                    <a:pt x="146" y="211"/>
                  </a:lnTo>
                  <a:lnTo>
                    <a:pt x="146" y="209"/>
                  </a:lnTo>
                  <a:lnTo>
                    <a:pt x="146" y="208"/>
                  </a:lnTo>
                  <a:lnTo>
                    <a:pt x="146" y="205"/>
                  </a:lnTo>
                  <a:lnTo>
                    <a:pt x="144" y="208"/>
                  </a:lnTo>
                  <a:lnTo>
                    <a:pt x="144" y="204"/>
                  </a:lnTo>
                  <a:lnTo>
                    <a:pt x="142" y="200"/>
                  </a:lnTo>
                  <a:lnTo>
                    <a:pt x="144" y="197"/>
                  </a:lnTo>
                  <a:lnTo>
                    <a:pt x="144" y="196"/>
                  </a:lnTo>
                  <a:lnTo>
                    <a:pt x="142" y="196"/>
                  </a:lnTo>
                  <a:lnTo>
                    <a:pt x="141" y="195"/>
                  </a:lnTo>
                  <a:lnTo>
                    <a:pt x="138" y="196"/>
                  </a:lnTo>
                  <a:lnTo>
                    <a:pt x="134" y="196"/>
                  </a:lnTo>
                  <a:lnTo>
                    <a:pt x="133" y="192"/>
                  </a:lnTo>
                  <a:lnTo>
                    <a:pt x="134" y="191"/>
                  </a:lnTo>
                  <a:lnTo>
                    <a:pt x="137" y="187"/>
                  </a:lnTo>
                  <a:lnTo>
                    <a:pt x="141" y="184"/>
                  </a:lnTo>
                  <a:lnTo>
                    <a:pt x="141" y="180"/>
                  </a:lnTo>
                  <a:lnTo>
                    <a:pt x="138" y="177"/>
                  </a:lnTo>
                  <a:lnTo>
                    <a:pt x="138" y="175"/>
                  </a:lnTo>
                  <a:lnTo>
                    <a:pt x="138" y="173"/>
                  </a:lnTo>
                  <a:lnTo>
                    <a:pt x="144" y="169"/>
                  </a:lnTo>
                  <a:lnTo>
                    <a:pt x="142" y="164"/>
                  </a:lnTo>
                  <a:lnTo>
                    <a:pt x="142" y="161"/>
                  </a:lnTo>
                  <a:lnTo>
                    <a:pt x="144" y="160"/>
                  </a:lnTo>
                  <a:lnTo>
                    <a:pt x="148" y="156"/>
                  </a:lnTo>
                  <a:lnTo>
                    <a:pt x="150" y="152"/>
                  </a:lnTo>
                  <a:lnTo>
                    <a:pt x="152" y="148"/>
                  </a:lnTo>
                  <a:lnTo>
                    <a:pt x="152" y="148"/>
                  </a:lnTo>
                  <a:lnTo>
                    <a:pt x="150" y="147"/>
                  </a:lnTo>
                  <a:lnTo>
                    <a:pt x="150" y="143"/>
                  </a:lnTo>
                  <a:lnTo>
                    <a:pt x="152" y="142"/>
                  </a:lnTo>
                  <a:lnTo>
                    <a:pt x="154" y="140"/>
                  </a:lnTo>
                  <a:lnTo>
                    <a:pt x="156" y="140"/>
                  </a:lnTo>
                  <a:lnTo>
                    <a:pt x="158" y="140"/>
                  </a:lnTo>
                  <a:lnTo>
                    <a:pt x="160" y="140"/>
                  </a:lnTo>
                  <a:lnTo>
                    <a:pt x="164" y="139"/>
                  </a:lnTo>
                  <a:lnTo>
                    <a:pt x="168" y="140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5" name="Freeform 80"/>
            <p:cNvSpPr>
              <a:spLocks/>
            </p:cNvSpPr>
            <p:nvPr/>
          </p:nvSpPr>
          <p:spPr bwMode="auto">
            <a:xfrm>
              <a:off x="3822700" y="2840038"/>
              <a:ext cx="303213" cy="236538"/>
            </a:xfrm>
            <a:custGeom>
              <a:avLst/>
              <a:gdLst>
                <a:gd name="T0" fmla="*/ 73 w 191"/>
                <a:gd name="T1" fmla="*/ 128 h 149"/>
                <a:gd name="T2" fmla="*/ 82 w 191"/>
                <a:gd name="T3" fmla="*/ 122 h 149"/>
                <a:gd name="T4" fmla="*/ 90 w 191"/>
                <a:gd name="T5" fmla="*/ 117 h 149"/>
                <a:gd name="T6" fmla="*/ 95 w 191"/>
                <a:gd name="T7" fmla="*/ 113 h 149"/>
                <a:gd name="T8" fmla="*/ 103 w 191"/>
                <a:gd name="T9" fmla="*/ 113 h 149"/>
                <a:gd name="T10" fmla="*/ 109 w 191"/>
                <a:gd name="T11" fmla="*/ 109 h 149"/>
                <a:gd name="T12" fmla="*/ 121 w 191"/>
                <a:gd name="T13" fmla="*/ 106 h 149"/>
                <a:gd name="T14" fmla="*/ 126 w 191"/>
                <a:gd name="T15" fmla="*/ 101 h 149"/>
                <a:gd name="T16" fmla="*/ 131 w 191"/>
                <a:gd name="T17" fmla="*/ 96 h 149"/>
                <a:gd name="T18" fmla="*/ 142 w 191"/>
                <a:gd name="T19" fmla="*/ 92 h 149"/>
                <a:gd name="T20" fmla="*/ 149 w 191"/>
                <a:gd name="T21" fmla="*/ 88 h 149"/>
                <a:gd name="T22" fmla="*/ 151 w 191"/>
                <a:gd name="T23" fmla="*/ 87 h 149"/>
                <a:gd name="T24" fmla="*/ 147 w 191"/>
                <a:gd name="T25" fmla="*/ 83 h 149"/>
                <a:gd name="T26" fmla="*/ 147 w 191"/>
                <a:gd name="T27" fmla="*/ 79 h 149"/>
                <a:gd name="T28" fmla="*/ 149 w 191"/>
                <a:gd name="T29" fmla="*/ 76 h 149"/>
                <a:gd name="T30" fmla="*/ 158 w 191"/>
                <a:gd name="T31" fmla="*/ 75 h 149"/>
                <a:gd name="T32" fmla="*/ 162 w 191"/>
                <a:gd name="T33" fmla="*/ 69 h 149"/>
                <a:gd name="T34" fmla="*/ 174 w 191"/>
                <a:gd name="T35" fmla="*/ 67 h 149"/>
                <a:gd name="T36" fmla="*/ 188 w 191"/>
                <a:gd name="T37" fmla="*/ 69 h 149"/>
                <a:gd name="T38" fmla="*/ 188 w 191"/>
                <a:gd name="T39" fmla="*/ 63 h 149"/>
                <a:gd name="T40" fmla="*/ 188 w 191"/>
                <a:gd name="T41" fmla="*/ 60 h 149"/>
                <a:gd name="T42" fmla="*/ 183 w 191"/>
                <a:gd name="T43" fmla="*/ 52 h 149"/>
                <a:gd name="T44" fmla="*/ 182 w 191"/>
                <a:gd name="T45" fmla="*/ 47 h 149"/>
                <a:gd name="T46" fmla="*/ 182 w 191"/>
                <a:gd name="T47" fmla="*/ 40 h 149"/>
                <a:gd name="T48" fmla="*/ 182 w 191"/>
                <a:gd name="T49" fmla="*/ 31 h 149"/>
                <a:gd name="T50" fmla="*/ 183 w 191"/>
                <a:gd name="T51" fmla="*/ 25 h 149"/>
                <a:gd name="T52" fmla="*/ 182 w 191"/>
                <a:gd name="T53" fmla="*/ 19 h 149"/>
                <a:gd name="T54" fmla="*/ 174 w 191"/>
                <a:gd name="T55" fmla="*/ 14 h 149"/>
                <a:gd name="T56" fmla="*/ 169 w 191"/>
                <a:gd name="T57" fmla="*/ 14 h 149"/>
                <a:gd name="T58" fmla="*/ 166 w 191"/>
                <a:gd name="T59" fmla="*/ 14 h 149"/>
                <a:gd name="T60" fmla="*/ 165 w 191"/>
                <a:gd name="T61" fmla="*/ 8 h 149"/>
                <a:gd name="T62" fmla="*/ 158 w 191"/>
                <a:gd name="T63" fmla="*/ 12 h 149"/>
                <a:gd name="T64" fmla="*/ 142 w 191"/>
                <a:gd name="T65" fmla="*/ 12 h 149"/>
                <a:gd name="T66" fmla="*/ 134 w 191"/>
                <a:gd name="T67" fmla="*/ 10 h 149"/>
                <a:gd name="T68" fmla="*/ 130 w 191"/>
                <a:gd name="T69" fmla="*/ 3 h 149"/>
                <a:gd name="T70" fmla="*/ 126 w 191"/>
                <a:gd name="T71" fmla="*/ 0 h 149"/>
                <a:gd name="T72" fmla="*/ 118 w 191"/>
                <a:gd name="T73" fmla="*/ 4 h 149"/>
                <a:gd name="T74" fmla="*/ 111 w 191"/>
                <a:gd name="T75" fmla="*/ 23 h 149"/>
                <a:gd name="T76" fmla="*/ 99 w 191"/>
                <a:gd name="T77" fmla="*/ 36 h 149"/>
                <a:gd name="T78" fmla="*/ 77 w 191"/>
                <a:gd name="T79" fmla="*/ 49 h 149"/>
                <a:gd name="T80" fmla="*/ 68 w 191"/>
                <a:gd name="T81" fmla="*/ 57 h 149"/>
                <a:gd name="T82" fmla="*/ 65 w 191"/>
                <a:gd name="T83" fmla="*/ 65 h 149"/>
                <a:gd name="T84" fmla="*/ 57 w 191"/>
                <a:gd name="T85" fmla="*/ 76 h 149"/>
                <a:gd name="T86" fmla="*/ 54 w 191"/>
                <a:gd name="T87" fmla="*/ 93 h 149"/>
                <a:gd name="T88" fmla="*/ 56 w 191"/>
                <a:gd name="T89" fmla="*/ 96 h 149"/>
                <a:gd name="T90" fmla="*/ 57 w 191"/>
                <a:gd name="T91" fmla="*/ 104 h 149"/>
                <a:gd name="T92" fmla="*/ 48 w 191"/>
                <a:gd name="T93" fmla="*/ 118 h 149"/>
                <a:gd name="T94" fmla="*/ 29 w 191"/>
                <a:gd name="T95" fmla="*/ 136 h 149"/>
                <a:gd name="T96" fmla="*/ 14 w 191"/>
                <a:gd name="T97" fmla="*/ 141 h 149"/>
                <a:gd name="T98" fmla="*/ 0 w 191"/>
                <a:gd name="T99" fmla="*/ 149 h 149"/>
                <a:gd name="T100" fmla="*/ 72 w 191"/>
                <a:gd name="T101" fmla="*/ 132 h 149"/>
                <a:gd name="T102" fmla="*/ 72 w 191"/>
                <a:gd name="T103" fmla="*/ 132 h 149"/>
                <a:gd name="T104" fmla="*/ 72 w 191"/>
                <a:gd name="T105" fmla="*/ 132 h 149"/>
                <a:gd name="T106" fmla="*/ 72 w 191"/>
                <a:gd name="T107" fmla="*/ 13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1" h="149">
                  <a:moveTo>
                    <a:pt x="72" y="132"/>
                  </a:moveTo>
                  <a:lnTo>
                    <a:pt x="73" y="128"/>
                  </a:lnTo>
                  <a:lnTo>
                    <a:pt x="74" y="126"/>
                  </a:lnTo>
                  <a:lnTo>
                    <a:pt x="82" y="122"/>
                  </a:lnTo>
                  <a:lnTo>
                    <a:pt x="86" y="118"/>
                  </a:lnTo>
                  <a:lnTo>
                    <a:pt x="90" y="117"/>
                  </a:lnTo>
                  <a:lnTo>
                    <a:pt x="91" y="114"/>
                  </a:lnTo>
                  <a:lnTo>
                    <a:pt x="95" y="113"/>
                  </a:lnTo>
                  <a:lnTo>
                    <a:pt x="101" y="114"/>
                  </a:lnTo>
                  <a:lnTo>
                    <a:pt x="103" y="113"/>
                  </a:lnTo>
                  <a:lnTo>
                    <a:pt x="105" y="110"/>
                  </a:lnTo>
                  <a:lnTo>
                    <a:pt x="109" y="109"/>
                  </a:lnTo>
                  <a:lnTo>
                    <a:pt x="111" y="109"/>
                  </a:lnTo>
                  <a:lnTo>
                    <a:pt x="121" y="106"/>
                  </a:lnTo>
                  <a:lnTo>
                    <a:pt x="125" y="105"/>
                  </a:lnTo>
                  <a:lnTo>
                    <a:pt x="126" y="101"/>
                  </a:lnTo>
                  <a:lnTo>
                    <a:pt x="129" y="100"/>
                  </a:lnTo>
                  <a:lnTo>
                    <a:pt x="131" y="96"/>
                  </a:lnTo>
                  <a:lnTo>
                    <a:pt x="139" y="93"/>
                  </a:lnTo>
                  <a:lnTo>
                    <a:pt x="142" y="92"/>
                  </a:lnTo>
                  <a:lnTo>
                    <a:pt x="145" y="90"/>
                  </a:lnTo>
                  <a:lnTo>
                    <a:pt x="149" y="88"/>
                  </a:lnTo>
                  <a:lnTo>
                    <a:pt x="151" y="88"/>
                  </a:lnTo>
                  <a:lnTo>
                    <a:pt x="151" y="87"/>
                  </a:lnTo>
                  <a:lnTo>
                    <a:pt x="147" y="84"/>
                  </a:lnTo>
                  <a:lnTo>
                    <a:pt x="147" y="83"/>
                  </a:lnTo>
                  <a:lnTo>
                    <a:pt x="149" y="80"/>
                  </a:lnTo>
                  <a:lnTo>
                    <a:pt x="147" y="79"/>
                  </a:lnTo>
                  <a:lnTo>
                    <a:pt x="147" y="76"/>
                  </a:lnTo>
                  <a:lnTo>
                    <a:pt x="149" y="76"/>
                  </a:lnTo>
                  <a:lnTo>
                    <a:pt x="153" y="75"/>
                  </a:lnTo>
                  <a:lnTo>
                    <a:pt x="158" y="75"/>
                  </a:lnTo>
                  <a:lnTo>
                    <a:pt x="161" y="71"/>
                  </a:lnTo>
                  <a:lnTo>
                    <a:pt x="162" y="69"/>
                  </a:lnTo>
                  <a:lnTo>
                    <a:pt x="166" y="67"/>
                  </a:lnTo>
                  <a:lnTo>
                    <a:pt x="174" y="67"/>
                  </a:lnTo>
                  <a:lnTo>
                    <a:pt x="183" y="69"/>
                  </a:lnTo>
                  <a:lnTo>
                    <a:pt x="188" y="69"/>
                  </a:lnTo>
                  <a:lnTo>
                    <a:pt x="187" y="65"/>
                  </a:lnTo>
                  <a:lnTo>
                    <a:pt x="188" y="63"/>
                  </a:lnTo>
                  <a:lnTo>
                    <a:pt x="191" y="61"/>
                  </a:lnTo>
                  <a:lnTo>
                    <a:pt x="188" y="60"/>
                  </a:lnTo>
                  <a:lnTo>
                    <a:pt x="186" y="56"/>
                  </a:lnTo>
                  <a:lnTo>
                    <a:pt x="183" y="52"/>
                  </a:lnTo>
                  <a:lnTo>
                    <a:pt x="183" y="48"/>
                  </a:lnTo>
                  <a:lnTo>
                    <a:pt x="182" y="47"/>
                  </a:lnTo>
                  <a:lnTo>
                    <a:pt x="183" y="43"/>
                  </a:lnTo>
                  <a:lnTo>
                    <a:pt x="182" y="40"/>
                  </a:lnTo>
                  <a:lnTo>
                    <a:pt x="182" y="39"/>
                  </a:lnTo>
                  <a:lnTo>
                    <a:pt x="182" y="31"/>
                  </a:lnTo>
                  <a:lnTo>
                    <a:pt x="182" y="27"/>
                  </a:lnTo>
                  <a:lnTo>
                    <a:pt x="183" y="25"/>
                  </a:lnTo>
                  <a:lnTo>
                    <a:pt x="182" y="23"/>
                  </a:lnTo>
                  <a:lnTo>
                    <a:pt x="182" y="19"/>
                  </a:lnTo>
                  <a:lnTo>
                    <a:pt x="178" y="17"/>
                  </a:lnTo>
                  <a:lnTo>
                    <a:pt x="174" y="14"/>
                  </a:lnTo>
                  <a:lnTo>
                    <a:pt x="171" y="14"/>
                  </a:lnTo>
                  <a:lnTo>
                    <a:pt x="169" y="14"/>
                  </a:lnTo>
                  <a:lnTo>
                    <a:pt x="166" y="12"/>
                  </a:lnTo>
                  <a:lnTo>
                    <a:pt x="166" y="14"/>
                  </a:lnTo>
                  <a:lnTo>
                    <a:pt x="165" y="12"/>
                  </a:lnTo>
                  <a:lnTo>
                    <a:pt x="165" y="8"/>
                  </a:lnTo>
                  <a:lnTo>
                    <a:pt x="161" y="10"/>
                  </a:lnTo>
                  <a:lnTo>
                    <a:pt x="158" y="12"/>
                  </a:lnTo>
                  <a:lnTo>
                    <a:pt x="149" y="12"/>
                  </a:lnTo>
                  <a:lnTo>
                    <a:pt x="142" y="12"/>
                  </a:lnTo>
                  <a:lnTo>
                    <a:pt x="138" y="12"/>
                  </a:lnTo>
                  <a:lnTo>
                    <a:pt x="134" y="10"/>
                  </a:lnTo>
                  <a:lnTo>
                    <a:pt x="131" y="6"/>
                  </a:lnTo>
                  <a:lnTo>
                    <a:pt x="130" y="3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1" y="0"/>
                  </a:lnTo>
                  <a:lnTo>
                    <a:pt x="118" y="4"/>
                  </a:lnTo>
                  <a:lnTo>
                    <a:pt x="117" y="8"/>
                  </a:lnTo>
                  <a:lnTo>
                    <a:pt x="111" y="23"/>
                  </a:lnTo>
                  <a:lnTo>
                    <a:pt x="105" y="31"/>
                  </a:lnTo>
                  <a:lnTo>
                    <a:pt x="99" y="36"/>
                  </a:lnTo>
                  <a:lnTo>
                    <a:pt x="82" y="44"/>
                  </a:lnTo>
                  <a:lnTo>
                    <a:pt x="77" y="49"/>
                  </a:lnTo>
                  <a:lnTo>
                    <a:pt x="72" y="56"/>
                  </a:lnTo>
                  <a:lnTo>
                    <a:pt x="68" y="57"/>
                  </a:lnTo>
                  <a:lnTo>
                    <a:pt x="65" y="61"/>
                  </a:lnTo>
                  <a:lnTo>
                    <a:pt x="65" y="65"/>
                  </a:lnTo>
                  <a:lnTo>
                    <a:pt x="64" y="71"/>
                  </a:lnTo>
                  <a:lnTo>
                    <a:pt x="57" y="76"/>
                  </a:lnTo>
                  <a:lnTo>
                    <a:pt x="56" y="87"/>
                  </a:lnTo>
                  <a:lnTo>
                    <a:pt x="54" y="93"/>
                  </a:lnTo>
                  <a:lnTo>
                    <a:pt x="54" y="96"/>
                  </a:lnTo>
                  <a:lnTo>
                    <a:pt x="56" y="96"/>
                  </a:lnTo>
                  <a:lnTo>
                    <a:pt x="57" y="100"/>
                  </a:lnTo>
                  <a:lnTo>
                    <a:pt x="57" y="104"/>
                  </a:lnTo>
                  <a:lnTo>
                    <a:pt x="54" y="110"/>
                  </a:lnTo>
                  <a:lnTo>
                    <a:pt x="48" y="118"/>
                  </a:lnTo>
                  <a:lnTo>
                    <a:pt x="42" y="124"/>
                  </a:lnTo>
                  <a:lnTo>
                    <a:pt x="29" y="136"/>
                  </a:lnTo>
                  <a:lnTo>
                    <a:pt x="21" y="140"/>
                  </a:lnTo>
                  <a:lnTo>
                    <a:pt x="14" y="141"/>
                  </a:lnTo>
                  <a:lnTo>
                    <a:pt x="4" y="144"/>
                  </a:lnTo>
                  <a:lnTo>
                    <a:pt x="0" y="149"/>
                  </a:lnTo>
                  <a:lnTo>
                    <a:pt x="72" y="149"/>
                  </a:lnTo>
                  <a:lnTo>
                    <a:pt x="72" y="132"/>
                  </a:lnTo>
                  <a:lnTo>
                    <a:pt x="72" y="132"/>
                  </a:lnTo>
                  <a:lnTo>
                    <a:pt x="72" y="132"/>
                  </a:lnTo>
                  <a:lnTo>
                    <a:pt x="72" y="132"/>
                  </a:lnTo>
                  <a:lnTo>
                    <a:pt x="72" y="132"/>
                  </a:lnTo>
                  <a:lnTo>
                    <a:pt x="72" y="132"/>
                  </a:lnTo>
                  <a:lnTo>
                    <a:pt x="72" y="13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6" name="Freeform 81"/>
            <p:cNvSpPr>
              <a:spLocks/>
            </p:cNvSpPr>
            <p:nvPr/>
          </p:nvSpPr>
          <p:spPr bwMode="auto">
            <a:xfrm>
              <a:off x="3932238" y="2805113"/>
              <a:ext cx="509588" cy="522288"/>
            </a:xfrm>
            <a:custGeom>
              <a:avLst/>
              <a:gdLst>
                <a:gd name="T0" fmla="*/ 237 w 242"/>
                <a:gd name="T1" fmla="*/ 176 h 248"/>
                <a:gd name="T2" fmla="*/ 227 w 242"/>
                <a:gd name="T3" fmla="*/ 171 h 248"/>
                <a:gd name="T4" fmla="*/ 222 w 242"/>
                <a:gd name="T5" fmla="*/ 172 h 248"/>
                <a:gd name="T6" fmla="*/ 217 w 242"/>
                <a:gd name="T7" fmla="*/ 158 h 248"/>
                <a:gd name="T8" fmla="*/ 214 w 242"/>
                <a:gd name="T9" fmla="*/ 146 h 248"/>
                <a:gd name="T10" fmla="*/ 217 w 242"/>
                <a:gd name="T11" fmla="*/ 139 h 248"/>
                <a:gd name="T12" fmla="*/ 217 w 242"/>
                <a:gd name="T13" fmla="*/ 123 h 248"/>
                <a:gd name="T14" fmla="*/ 217 w 242"/>
                <a:gd name="T15" fmla="*/ 109 h 248"/>
                <a:gd name="T16" fmla="*/ 212 w 242"/>
                <a:gd name="T17" fmla="*/ 96 h 248"/>
                <a:gd name="T18" fmla="*/ 212 w 242"/>
                <a:gd name="T19" fmla="*/ 85 h 248"/>
                <a:gd name="T20" fmla="*/ 202 w 242"/>
                <a:gd name="T21" fmla="*/ 64 h 248"/>
                <a:gd name="T22" fmla="*/ 195 w 242"/>
                <a:gd name="T23" fmla="*/ 54 h 248"/>
                <a:gd name="T24" fmla="*/ 191 w 242"/>
                <a:gd name="T25" fmla="*/ 44 h 248"/>
                <a:gd name="T26" fmla="*/ 198 w 242"/>
                <a:gd name="T27" fmla="*/ 33 h 248"/>
                <a:gd name="T28" fmla="*/ 199 w 242"/>
                <a:gd name="T29" fmla="*/ 16 h 248"/>
                <a:gd name="T30" fmla="*/ 201 w 242"/>
                <a:gd name="T31" fmla="*/ 6 h 248"/>
                <a:gd name="T32" fmla="*/ 196 w 242"/>
                <a:gd name="T33" fmla="*/ 3 h 248"/>
                <a:gd name="T34" fmla="*/ 189 w 242"/>
                <a:gd name="T35" fmla="*/ 0 h 248"/>
                <a:gd name="T36" fmla="*/ 181 w 242"/>
                <a:gd name="T37" fmla="*/ 1 h 248"/>
                <a:gd name="T38" fmla="*/ 176 w 242"/>
                <a:gd name="T39" fmla="*/ 3 h 248"/>
                <a:gd name="T40" fmla="*/ 166 w 242"/>
                <a:gd name="T41" fmla="*/ 6 h 248"/>
                <a:gd name="T42" fmla="*/ 152 w 242"/>
                <a:gd name="T43" fmla="*/ 3 h 248"/>
                <a:gd name="T44" fmla="*/ 139 w 242"/>
                <a:gd name="T45" fmla="*/ 4 h 248"/>
                <a:gd name="T46" fmla="*/ 128 w 242"/>
                <a:gd name="T47" fmla="*/ 7 h 248"/>
                <a:gd name="T48" fmla="*/ 106 w 242"/>
                <a:gd name="T49" fmla="*/ 16 h 248"/>
                <a:gd name="T50" fmla="*/ 100 w 242"/>
                <a:gd name="T51" fmla="*/ 17 h 248"/>
                <a:gd name="T52" fmla="*/ 93 w 242"/>
                <a:gd name="T53" fmla="*/ 20 h 248"/>
                <a:gd name="T54" fmla="*/ 85 w 242"/>
                <a:gd name="T55" fmla="*/ 27 h 248"/>
                <a:gd name="T56" fmla="*/ 85 w 242"/>
                <a:gd name="T57" fmla="*/ 34 h 248"/>
                <a:gd name="T58" fmla="*/ 85 w 242"/>
                <a:gd name="T59" fmla="*/ 46 h 248"/>
                <a:gd name="T60" fmla="*/ 86 w 242"/>
                <a:gd name="T61" fmla="*/ 53 h 248"/>
                <a:gd name="T62" fmla="*/ 92 w 242"/>
                <a:gd name="T63" fmla="*/ 63 h 248"/>
                <a:gd name="T64" fmla="*/ 86 w 242"/>
                <a:gd name="T65" fmla="*/ 69 h 248"/>
                <a:gd name="T66" fmla="*/ 69 w 242"/>
                <a:gd name="T67" fmla="*/ 70 h 248"/>
                <a:gd name="T68" fmla="*/ 59 w 242"/>
                <a:gd name="T69" fmla="*/ 74 h 248"/>
                <a:gd name="T70" fmla="*/ 59 w 242"/>
                <a:gd name="T71" fmla="*/ 80 h 248"/>
                <a:gd name="T72" fmla="*/ 57 w 242"/>
                <a:gd name="T73" fmla="*/ 85 h 248"/>
                <a:gd name="T74" fmla="*/ 45 w 242"/>
                <a:gd name="T75" fmla="*/ 92 h 248"/>
                <a:gd name="T76" fmla="*/ 32 w 242"/>
                <a:gd name="T77" fmla="*/ 99 h 248"/>
                <a:gd name="T78" fmla="*/ 24 w 242"/>
                <a:gd name="T79" fmla="*/ 103 h 248"/>
                <a:gd name="T80" fmla="*/ 13 w 242"/>
                <a:gd name="T81" fmla="*/ 106 h 248"/>
                <a:gd name="T82" fmla="*/ 2 w 242"/>
                <a:gd name="T83" fmla="*/ 116 h 248"/>
                <a:gd name="T84" fmla="*/ 1 w 242"/>
                <a:gd name="T85" fmla="*/ 133 h 248"/>
                <a:gd name="T86" fmla="*/ 45 w 242"/>
                <a:gd name="T87" fmla="*/ 165 h 248"/>
                <a:gd name="T88" fmla="*/ 102 w 242"/>
                <a:gd name="T89" fmla="*/ 209 h 248"/>
                <a:gd name="T90" fmla="*/ 113 w 242"/>
                <a:gd name="T91" fmla="*/ 219 h 248"/>
                <a:gd name="T92" fmla="*/ 119 w 242"/>
                <a:gd name="T93" fmla="*/ 225 h 248"/>
                <a:gd name="T94" fmla="*/ 123 w 242"/>
                <a:gd name="T95" fmla="*/ 229 h 248"/>
                <a:gd name="T96" fmla="*/ 131 w 242"/>
                <a:gd name="T97" fmla="*/ 234 h 248"/>
                <a:gd name="T98" fmla="*/ 138 w 242"/>
                <a:gd name="T99" fmla="*/ 245 h 248"/>
                <a:gd name="T100" fmla="*/ 145 w 242"/>
                <a:gd name="T101" fmla="*/ 246 h 248"/>
                <a:gd name="T102" fmla="*/ 151 w 242"/>
                <a:gd name="T103" fmla="*/ 245 h 248"/>
                <a:gd name="T104" fmla="*/ 169 w 242"/>
                <a:gd name="T105" fmla="*/ 241 h 248"/>
                <a:gd name="T106" fmla="*/ 208 w 242"/>
                <a:gd name="T107" fmla="*/ 209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2" h="248">
                  <a:moveTo>
                    <a:pt x="241" y="183"/>
                  </a:moveTo>
                  <a:cubicBezTo>
                    <a:pt x="241" y="183"/>
                    <a:pt x="241" y="183"/>
                    <a:pt x="241" y="183"/>
                  </a:cubicBezTo>
                  <a:cubicBezTo>
                    <a:pt x="239" y="181"/>
                    <a:pt x="239" y="181"/>
                    <a:pt x="239" y="181"/>
                  </a:cubicBezTo>
                  <a:cubicBezTo>
                    <a:pt x="237" y="176"/>
                    <a:pt x="237" y="176"/>
                    <a:pt x="237" y="176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1" y="173"/>
                    <a:pt x="231" y="173"/>
                    <a:pt x="231" y="173"/>
                  </a:cubicBezTo>
                  <a:cubicBezTo>
                    <a:pt x="229" y="172"/>
                    <a:pt x="229" y="172"/>
                    <a:pt x="229" y="172"/>
                  </a:cubicBezTo>
                  <a:cubicBezTo>
                    <a:pt x="227" y="171"/>
                    <a:pt x="227" y="171"/>
                    <a:pt x="227" y="171"/>
                  </a:cubicBezTo>
                  <a:cubicBezTo>
                    <a:pt x="227" y="171"/>
                    <a:pt x="227" y="171"/>
                    <a:pt x="227" y="171"/>
                  </a:cubicBezTo>
                  <a:cubicBezTo>
                    <a:pt x="225" y="172"/>
                    <a:pt x="225" y="172"/>
                    <a:pt x="225" y="172"/>
                  </a:cubicBezTo>
                  <a:cubicBezTo>
                    <a:pt x="224" y="172"/>
                    <a:pt x="224" y="172"/>
                    <a:pt x="224" y="172"/>
                  </a:cubicBezTo>
                  <a:cubicBezTo>
                    <a:pt x="222" y="172"/>
                    <a:pt x="222" y="172"/>
                    <a:pt x="222" y="172"/>
                  </a:cubicBezTo>
                  <a:cubicBezTo>
                    <a:pt x="221" y="169"/>
                    <a:pt x="221" y="169"/>
                    <a:pt x="221" y="169"/>
                  </a:cubicBezTo>
                  <a:cubicBezTo>
                    <a:pt x="219" y="165"/>
                    <a:pt x="219" y="165"/>
                    <a:pt x="219" y="165"/>
                  </a:cubicBezTo>
                  <a:cubicBezTo>
                    <a:pt x="219" y="160"/>
                    <a:pt x="219" y="160"/>
                    <a:pt x="219" y="160"/>
                  </a:cubicBezTo>
                  <a:cubicBezTo>
                    <a:pt x="217" y="158"/>
                    <a:pt x="217" y="158"/>
                    <a:pt x="217" y="158"/>
                  </a:cubicBezTo>
                  <a:cubicBezTo>
                    <a:pt x="214" y="152"/>
                    <a:pt x="214" y="152"/>
                    <a:pt x="214" y="152"/>
                  </a:cubicBezTo>
                  <a:cubicBezTo>
                    <a:pt x="212" y="149"/>
                    <a:pt x="212" y="149"/>
                    <a:pt x="212" y="149"/>
                  </a:cubicBezTo>
                  <a:cubicBezTo>
                    <a:pt x="212" y="148"/>
                    <a:pt x="212" y="148"/>
                    <a:pt x="212" y="148"/>
                  </a:cubicBezTo>
                  <a:cubicBezTo>
                    <a:pt x="214" y="146"/>
                    <a:pt x="214" y="146"/>
                    <a:pt x="214" y="146"/>
                  </a:cubicBezTo>
                  <a:cubicBezTo>
                    <a:pt x="215" y="145"/>
                    <a:pt x="215" y="145"/>
                    <a:pt x="215" y="145"/>
                  </a:cubicBezTo>
                  <a:cubicBezTo>
                    <a:pt x="217" y="143"/>
                    <a:pt x="217" y="143"/>
                    <a:pt x="217" y="143"/>
                  </a:cubicBezTo>
                  <a:cubicBezTo>
                    <a:pt x="218" y="142"/>
                    <a:pt x="218" y="142"/>
                    <a:pt x="218" y="142"/>
                  </a:cubicBezTo>
                  <a:cubicBezTo>
                    <a:pt x="217" y="139"/>
                    <a:pt x="217" y="139"/>
                    <a:pt x="217" y="139"/>
                  </a:cubicBezTo>
                  <a:cubicBezTo>
                    <a:pt x="217" y="135"/>
                    <a:pt x="217" y="135"/>
                    <a:pt x="217" y="135"/>
                  </a:cubicBezTo>
                  <a:cubicBezTo>
                    <a:pt x="217" y="130"/>
                    <a:pt x="217" y="130"/>
                    <a:pt x="217" y="130"/>
                  </a:cubicBezTo>
                  <a:cubicBezTo>
                    <a:pt x="218" y="126"/>
                    <a:pt x="218" y="126"/>
                    <a:pt x="218" y="126"/>
                  </a:cubicBezTo>
                  <a:cubicBezTo>
                    <a:pt x="217" y="123"/>
                    <a:pt x="217" y="123"/>
                    <a:pt x="217" y="123"/>
                  </a:cubicBezTo>
                  <a:cubicBezTo>
                    <a:pt x="217" y="119"/>
                    <a:pt x="217" y="119"/>
                    <a:pt x="217" y="119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7" y="115"/>
                    <a:pt x="217" y="115"/>
                    <a:pt x="217" y="115"/>
                  </a:cubicBezTo>
                  <a:cubicBezTo>
                    <a:pt x="217" y="109"/>
                    <a:pt x="217" y="109"/>
                    <a:pt x="217" y="109"/>
                  </a:cubicBezTo>
                  <a:cubicBezTo>
                    <a:pt x="217" y="106"/>
                    <a:pt x="217" y="106"/>
                    <a:pt x="217" y="106"/>
                  </a:cubicBezTo>
                  <a:cubicBezTo>
                    <a:pt x="217" y="105"/>
                    <a:pt x="217" y="105"/>
                    <a:pt x="217" y="105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2" y="96"/>
                    <a:pt x="212" y="96"/>
                    <a:pt x="212" y="96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2" y="95"/>
                    <a:pt x="212" y="95"/>
                    <a:pt x="212" y="95"/>
                  </a:cubicBezTo>
                  <a:cubicBezTo>
                    <a:pt x="214" y="93"/>
                    <a:pt x="214" y="93"/>
                    <a:pt x="214" y="93"/>
                  </a:cubicBezTo>
                  <a:cubicBezTo>
                    <a:pt x="212" y="85"/>
                    <a:pt x="212" y="85"/>
                    <a:pt x="212" y="85"/>
                  </a:cubicBezTo>
                  <a:cubicBezTo>
                    <a:pt x="209" y="76"/>
                    <a:pt x="209" y="76"/>
                    <a:pt x="209" y="76"/>
                  </a:cubicBezTo>
                  <a:cubicBezTo>
                    <a:pt x="209" y="72"/>
                    <a:pt x="209" y="72"/>
                    <a:pt x="209" y="72"/>
                  </a:cubicBezTo>
                  <a:cubicBezTo>
                    <a:pt x="207" y="67"/>
                    <a:pt x="207" y="67"/>
                    <a:pt x="207" y="67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1" y="62"/>
                    <a:pt x="201" y="62"/>
                    <a:pt x="201" y="62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4" y="53"/>
                    <a:pt x="194" y="53"/>
                    <a:pt x="194" y="53"/>
                  </a:cubicBezTo>
                  <a:cubicBezTo>
                    <a:pt x="192" y="52"/>
                    <a:pt x="192" y="52"/>
                    <a:pt x="192" y="52"/>
                  </a:cubicBezTo>
                  <a:cubicBezTo>
                    <a:pt x="191" y="47"/>
                    <a:pt x="191" y="47"/>
                    <a:pt x="191" y="47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1" y="42"/>
                    <a:pt x="191" y="42"/>
                    <a:pt x="191" y="42"/>
                  </a:cubicBezTo>
                  <a:cubicBezTo>
                    <a:pt x="191" y="40"/>
                    <a:pt x="191" y="40"/>
                    <a:pt x="191" y="40"/>
                  </a:cubicBezTo>
                  <a:cubicBezTo>
                    <a:pt x="196" y="36"/>
                    <a:pt x="196" y="36"/>
                    <a:pt x="196" y="36"/>
                  </a:cubicBezTo>
                  <a:cubicBezTo>
                    <a:pt x="198" y="33"/>
                    <a:pt x="198" y="33"/>
                    <a:pt x="198" y="33"/>
                  </a:cubicBezTo>
                  <a:cubicBezTo>
                    <a:pt x="199" y="31"/>
                    <a:pt x="199" y="31"/>
                    <a:pt x="199" y="31"/>
                  </a:cubicBezTo>
                  <a:cubicBezTo>
                    <a:pt x="201" y="24"/>
                    <a:pt x="201" y="24"/>
                    <a:pt x="201" y="24"/>
                  </a:cubicBezTo>
                  <a:cubicBezTo>
                    <a:pt x="199" y="17"/>
                    <a:pt x="199" y="17"/>
                    <a:pt x="199" y="17"/>
                  </a:cubicBezTo>
                  <a:cubicBezTo>
                    <a:pt x="199" y="16"/>
                    <a:pt x="199" y="16"/>
                    <a:pt x="199" y="16"/>
                  </a:cubicBezTo>
                  <a:cubicBezTo>
                    <a:pt x="201" y="13"/>
                    <a:pt x="201" y="13"/>
                    <a:pt x="201" y="13"/>
                  </a:cubicBezTo>
                  <a:cubicBezTo>
                    <a:pt x="201" y="10"/>
                    <a:pt x="201" y="10"/>
                    <a:pt x="201" y="10"/>
                  </a:cubicBezTo>
                  <a:cubicBezTo>
                    <a:pt x="198" y="9"/>
                    <a:pt x="198" y="9"/>
                    <a:pt x="198" y="9"/>
                  </a:cubicBezTo>
                  <a:cubicBezTo>
                    <a:pt x="201" y="6"/>
                    <a:pt x="201" y="6"/>
                    <a:pt x="201" y="6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2" y="4"/>
                    <a:pt x="202" y="4"/>
                    <a:pt x="202" y="4"/>
                  </a:cubicBezTo>
                  <a:cubicBezTo>
                    <a:pt x="204" y="3"/>
                    <a:pt x="204" y="3"/>
                    <a:pt x="204" y="3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195" y="3"/>
                    <a:pt x="195" y="3"/>
                    <a:pt x="195" y="3"/>
                  </a:cubicBezTo>
                  <a:cubicBezTo>
                    <a:pt x="194" y="3"/>
                    <a:pt x="194" y="3"/>
                    <a:pt x="194" y="3"/>
                  </a:cubicBezTo>
                  <a:cubicBezTo>
                    <a:pt x="194" y="1"/>
                    <a:pt x="194" y="1"/>
                    <a:pt x="194" y="1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8" y="1"/>
                    <a:pt x="188" y="1"/>
                    <a:pt x="188" y="1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1" y="1"/>
                    <a:pt x="181" y="1"/>
                    <a:pt x="181" y="1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76" y="1"/>
                    <a:pt x="176" y="1"/>
                    <a:pt x="176" y="1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1" y="4"/>
                    <a:pt x="171" y="4"/>
                    <a:pt x="171" y="4"/>
                  </a:cubicBezTo>
                  <a:cubicBezTo>
                    <a:pt x="168" y="6"/>
                    <a:pt x="168" y="6"/>
                    <a:pt x="168" y="6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2" y="4"/>
                    <a:pt x="142" y="4"/>
                    <a:pt x="142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6" y="6"/>
                    <a:pt x="136" y="6"/>
                    <a:pt x="136" y="6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5" y="17"/>
                    <a:pt x="105" y="17"/>
                    <a:pt x="105" y="17"/>
                  </a:cubicBezTo>
                  <a:cubicBezTo>
                    <a:pt x="103" y="17"/>
                    <a:pt x="103" y="17"/>
                    <a:pt x="103" y="17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0" y="24"/>
                    <a:pt x="90" y="24"/>
                    <a:pt x="90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86" y="49"/>
                    <a:pt x="86" y="49"/>
                    <a:pt x="86" y="49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2" y="63"/>
                    <a:pt x="92" y="63"/>
                    <a:pt x="92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0" y="74"/>
                    <a:pt x="60" y="74"/>
                    <a:pt x="60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0" y="77"/>
                    <a:pt x="60" y="77"/>
                    <a:pt x="60" y="77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62" y="82"/>
                    <a:pt x="62" y="82"/>
                    <a:pt x="62" y="82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60" y="83"/>
                    <a:pt x="60" y="83"/>
                    <a:pt x="60" y="83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3" y="93"/>
                    <a:pt x="43" y="93"/>
                    <a:pt x="43" y="93"/>
                  </a:cubicBezTo>
                  <a:cubicBezTo>
                    <a:pt x="42" y="96"/>
                    <a:pt x="42" y="96"/>
                    <a:pt x="42" y="96"/>
                  </a:cubicBezTo>
                  <a:cubicBezTo>
                    <a:pt x="39" y="97"/>
                    <a:pt x="39" y="97"/>
                    <a:pt x="39" y="97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0" y="102"/>
                    <a:pt x="20" y="102"/>
                    <a:pt x="20" y="102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3" y="106"/>
                    <a:pt x="13" y="106"/>
                    <a:pt x="13" y="106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1" y="131"/>
                    <a:pt x="1" y="131"/>
                    <a:pt x="1" y="131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45" y="165"/>
                    <a:pt x="45" y="165"/>
                    <a:pt x="45" y="165"/>
                  </a:cubicBezTo>
                  <a:cubicBezTo>
                    <a:pt x="44" y="165"/>
                    <a:pt x="44" y="165"/>
                    <a:pt x="44" y="165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85" y="196"/>
                    <a:pt x="85" y="196"/>
                    <a:pt x="85" y="196"/>
                  </a:cubicBezTo>
                  <a:cubicBezTo>
                    <a:pt x="102" y="209"/>
                    <a:pt x="102" y="209"/>
                    <a:pt x="102" y="209"/>
                  </a:cubicBezTo>
                  <a:cubicBezTo>
                    <a:pt x="103" y="210"/>
                    <a:pt x="103" y="210"/>
                    <a:pt x="103" y="210"/>
                  </a:cubicBezTo>
                  <a:cubicBezTo>
                    <a:pt x="108" y="214"/>
                    <a:pt x="108" y="214"/>
                    <a:pt x="108" y="214"/>
                  </a:cubicBezTo>
                  <a:cubicBezTo>
                    <a:pt x="111" y="216"/>
                    <a:pt x="111" y="216"/>
                    <a:pt x="111" y="216"/>
                  </a:cubicBezTo>
                  <a:cubicBezTo>
                    <a:pt x="113" y="219"/>
                    <a:pt x="113" y="219"/>
                    <a:pt x="113" y="219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5" y="224"/>
                    <a:pt x="115" y="224"/>
                    <a:pt x="115" y="224"/>
                  </a:cubicBezTo>
                  <a:cubicBezTo>
                    <a:pt x="119" y="225"/>
                    <a:pt x="119" y="225"/>
                    <a:pt x="119" y="225"/>
                  </a:cubicBezTo>
                  <a:cubicBezTo>
                    <a:pt x="121" y="228"/>
                    <a:pt x="121" y="228"/>
                    <a:pt x="121" y="228"/>
                  </a:cubicBezTo>
                  <a:cubicBezTo>
                    <a:pt x="121" y="228"/>
                    <a:pt x="121" y="228"/>
                    <a:pt x="121" y="228"/>
                  </a:cubicBezTo>
                  <a:cubicBezTo>
                    <a:pt x="122" y="229"/>
                    <a:pt x="122" y="229"/>
                    <a:pt x="122" y="229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31" y="234"/>
                    <a:pt x="131" y="234"/>
                    <a:pt x="131" y="234"/>
                  </a:cubicBezTo>
                  <a:cubicBezTo>
                    <a:pt x="138" y="235"/>
                    <a:pt x="138" y="235"/>
                    <a:pt x="138" y="235"/>
                  </a:cubicBezTo>
                  <a:cubicBezTo>
                    <a:pt x="139" y="238"/>
                    <a:pt x="139" y="238"/>
                    <a:pt x="139" y="238"/>
                  </a:cubicBezTo>
                  <a:cubicBezTo>
                    <a:pt x="138" y="242"/>
                    <a:pt x="138" y="242"/>
                    <a:pt x="138" y="242"/>
                  </a:cubicBezTo>
                  <a:cubicBezTo>
                    <a:pt x="138" y="245"/>
                    <a:pt x="138" y="245"/>
                    <a:pt x="138" y="245"/>
                  </a:cubicBezTo>
                  <a:cubicBezTo>
                    <a:pt x="138" y="246"/>
                    <a:pt x="138" y="246"/>
                    <a:pt x="138" y="246"/>
                  </a:cubicBezTo>
                  <a:cubicBezTo>
                    <a:pt x="139" y="246"/>
                    <a:pt x="139" y="246"/>
                    <a:pt x="139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5" y="246"/>
                    <a:pt x="145" y="246"/>
                    <a:pt x="145" y="246"/>
                  </a:cubicBezTo>
                  <a:cubicBezTo>
                    <a:pt x="148" y="246"/>
                    <a:pt x="148" y="246"/>
                    <a:pt x="148" y="246"/>
                  </a:cubicBezTo>
                  <a:cubicBezTo>
                    <a:pt x="151" y="245"/>
                    <a:pt x="151" y="245"/>
                    <a:pt x="151" y="245"/>
                  </a:cubicBezTo>
                  <a:cubicBezTo>
                    <a:pt x="151" y="248"/>
                    <a:pt x="151" y="248"/>
                    <a:pt x="151" y="248"/>
                  </a:cubicBezTo>
                  <a:cubicBezTo>
                    <a:pt x="151" y="245"/>
                    <a:pt x="151" y="245"/>
                    <a:pt x="151" y="245"/>
                  </a:cubicBezTo>
                  <a:cubicBezTo>
                    <a:pt x="152" y="245"/>
                    <a:pt x="152" y="245"/>
                    <a:pt x="152" y="245"/>
                  </a:cubicBezTo>
                  <a:cubicBezTo>
                    <a:pt x="162" y="242"/>
                    <a:pt x="162" y="242"/>
                    <a:pt x="162" y="242"/>
                  </a:cubicBezTo>
                  <a:cubicBezTo>
                    <a:pt x="165" y="242"/>
                    <a:pt x="165" y="242"/>
                    <a:pt x="165" y="242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74" y="238"/>
                    <a:pt x="174" y="238"/>
                    <a:pt x="174" y="238"/>
                  </a:cubicBezTo>
                  <a:cubicBezTo>
                    <a:pt x="176" y="234"/>
                    <a:pt x="176" y="234"/>
                    <a:pt x="176" y="234"/>
                  </a:cubicBezTo>
                  <a:cubicBezTo>
                    <a:pt x="191" y="221"/>
                    <a:pt x="191" y="221"/>
                    <a:pt x="191" y="221"/>
                  </a:cubicBezTo>
                  <a:cubicBezTo>
                    <a:pt x="208" y="209"/>
                    <a:pt x="208" y="209"/>
                    <a:pt x="208" y="209"/>
                  </a:cubicBezTo>
                  <a:cubicBezTo>
                    <a:pt x="241" y="186"/>
                    <a:pt x="241" y="186"/>
                    <a:pt x="241" y="186"/>
                  </a:cubicBezTo>
                  <a:cubicBezTo>
                    <a:pt x="242" y="185"/>
                    <a:pt x="242" y="185"/>
                    <a:pt x="242" y="185"/>
                  </a:cubicBezTo>
                  <a:lnTo>
                    <a:pt x="241" y="18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7" name="Freeform 82"/>
            <p:cNvSpPr>
              <a:spLocks/>
            </p:cNvSpPr>
            <p:nvPr/>
          </p:nvSpPr>
          <p:spPr bwMode="auto">
            <a:xfrm>
              <a:off x="3998913" y="3438525"/>
              <a:ext cx="203200" cy="161925"/>
            </a:xfrm>
            <a:custGeom>
              <a:avLst/>
              <a:gdLst>
                <a:gd name="T0" fmla="*/ 80 w 128"/>
                <a:gd name="T1" fmla="*/ 0 h 102"/>
                <a:gd name="T2" fmla="*/ 63 w 128"/>
                <a:gd name="T3" fmla="*/ 9 h 102"/>
                <a:gd name="T4" fmla="*/ 58 w 128"/>
                <a:gd name="T5" fmla="*/ 15 h 102"/>
                <a:gd name="T6" fmla="*/ 47 w 128"/>
                <a:gd name="T7" fmla="*/ 15 h 102"/>
                <a:gd name="T8" fmla="*/ 44 w 128"/>
                <a:gd name="T9" fmla="*/ 23 h 102"/>
                <a:gd name="T10" fmla="*/ 38 w 128"/>
                <a:gd name="T11" fmla="*/ 28 h 102"/>
                <a:gd name="T12" fmla="*/ 34 w 128"/>
                <a:gd name="T13" fmla="*/ 35 h 102"/>
                <a:gd name="T14" fmla="*/ 27 w 128"/>
                <a:gd name="T15" fmla="*/ 28 h 102"/>
                <a:gd name="T16" fmla="*/ 20 w 128"/>
                <a:gd name="T17" fmla="*/ 35 h 102"/>
                <a:gd name="T18" fmla="*/ 20 w 128"/>
                <a:gd name="T19" fmla="*/ 43 h 102"/>
                <a:gd name="T20" fmla="*/ 19 w 128"/>
                <a:gd name="T21" fmla="*/ 45 h 102"/>
                <a:gd name="T22" fmla="*/ 14 w 128"/>
                <a:gd name="T23" fmla="*/ 56 h 102"/>
                <a:gd name="T24" fmla="*/ 6 w 128"/>
                <a:gd name="T25" fmla="*/ 57 h 102"/>
                <a:gd name="T26" fmla="*/ 6 w 128"/>
                <a:gd name="T27" fmla="*/ 61 h 102"/>
                <a:gd name="T28" fmla="*/ 6 w 128"/>
                <a:gd name="T29" fmla="*/ 67 h 102"/>
                <a:gd name="T30" fmla="*/ 2 w 128"/>
                <a:gd name="T31" fmla="*/ 75 h 102"/>
                <a:gd name="T32" fmla="*/ 2 w 128"/>
                <a:gd name="T33" fmla="*/ 82 h 102"/>
                <a:gd name="T34" fmla="*/ 2 w 128"/>
                <a:gd name="T35" fmla="*/ 85 h 102"/>
                <a:gd name="T36" fmla="*/ 7 w 128"/>
                <a:gd name="T37" fmla="*/ 89 h 102"/>
                <a:gd name="T38" fmla="*/ 14 w 128"/>
                <a:gd name="T39" fmla="*/ 96 h 102"/>
                <a:gd name="T40" fmla="*/ 20 w 128"/>
                <a:gd name="T41" fmla="*/ 97 h 102"/>
                <a:gd name="T42" fmla="*/ 34 w 128"/>
                <a:gd name="T43" fmla="*/ 93 h 102"/>
                <a:gd name="T44" fmla="*/ 38 w 128"/>
                <a:gd name="T45" fmla="*/ 93 h 102"/>
                <a:gd name="T46" fmla="*/ 46 w 128"/>
                <a:gd name="T47" fmla="*/ 101 h 102"/>
                <a:gd name="T48" fmla="*/ 46 w 128"/>
                <a:gd name="T49" fmla="*/ 89 h 102"/>
                <a:gd name="T50" fmla="*/ 44 w 128"/>
                <a:gd name="T51" fmla="*/ 79 h 102"/>
                <a:gd name="T52" fmla="*/ 58 w 128"/>
                <a:gd name="T53" fmla="*/ 75 h 102"/>
                <a:gd name="T54" fmla="*/ 75 w 128"/>
                <a:gd name="T55" fmla="*/ 75 h 102"/>
                <a:gd name="T56" fmla="*/ 80 w 128"/>
                <a:gd name="T57" fmla="*/ 75 h 102"/>
                <a:gd name="T58" fmla="*/ 88 w 128"/>
                <a:gd name="T59" fmla="*/ 72 h 102"/>
                <a:gd name="T60" fmla="*/ 95 w 128"/>
                <a:gd name="T61" fmla="*/ 75 h 102"/>
                <a:gd name="T62" fmla="*/ 104 w 128"/>
                <a:gd name="T63" fmla="*/ 72 h 102"/>
                <a:gd name="T64" fmla="*/ 112 w 128"/>
                <a:gd name="T65" fmla="*/ 65 h 102"/>
                <a:gd name="T66" fmla="*/ 121 w 128"/>
                <a:gd name="T67" fmla="*/ 65 h 102"/>
                <a:gd name="T68" fmla="*/ 125 w 128"/>
                <a:gd name="T69" fmla="*/ 61 h 102"/>
                <a:gd name="T70" fmla="*/ 124 w 128"/>
                <a:gd name="T71" fmla="*/ 52 h 102"/>
                <a:gd name="T72" fmla="*/ 124 w 128"/>
                <a:gd name="T73" fmla="*/ 44 h 102"/>
                <a:gd name="T74" fmla="*/ 119 w 128"/>
                <a:gd name="T75" fmla="*/ 44 h 102"/>
                <a:gd name="T76" fmla="*/ 107 w 128"/>
                <a:gd name="T77" fmla="*/ 35 h 102"/>
                <a:gd name="T78" fmla="*/ 111 w 128"/>
                <a:gd name="T79" fmla="*/ 31 h 102"/>
                <a:gd name="T80" fmla="*/ 97 w 128"/>
                <a:gd name="T81" fmla="*/ 19 h 102"/>
                <a:gd name="T82" fmla="*/ 95 w 128"/>
                <a:gd name="T83" fmla="*/ 12 h 102"/>
                <a:gd name="T84" fmla="*/ 93 w 128"/>
                <a:gd name="T85" fmla="*/ 4 h 102"/>
                <a:gd name="T86" fmla="*/ 85 w 128"/>
                <a:gd name="T87" fmla="*/ 0 h 102"/>
                <a:gd name="T88" fmla="*/ 85 w 128"/>
                <a:gd name="T89" fmla="*/ 0 h 102"/>
                <a:gd name="T90" fmla="*/ 85 w 128"/>
                <a:gd name="T9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8" h="102">
                  <a:moveTo>
                    <a:pt x="85" y="0"/>
                  </a:moveTo>
                  <a:lnTo>
                    <a:pt x="84" y="0"/>
                  </a:lnTo>
                  <a:lnTo>
                    <a:pt x="80" y="0"/>
                  </a:lnTo>
                  <a:lnTo>
                    <a:pt x="76" y="2"/>
                  </a:lnTo>
                  <a:lnTo>
                    <a:pt x="67" y="8"/>
                  </a:lnTo>
                  <a:lnTo>
                    <a:pt x="63" y="9"/>
                  </a:lnTo>
                  <a:lnTo>
                    <a:pt x="59" y="12"/>
                  </a:lnTo>
                  <a:lnTo>
                    <a:pt x="58" y="13"/>
                  </a:lnTo>
                  <a:lnTo>
                    <a:pt x="58" y="15"/>
                  </a:lnTo>
                  <a:lnTo>
                    <a:pt x="55" y="15"/>
                  </a:lnTo>
                  <a:lnTo>
                    <a:pt x="51" y="15"/>
                  </a:lnTo>
                  <a:lnTo>
                    <a:pt x="47" y="15"/>
                  </a:lnTo>
                  <a:lnTo>
                    <a:pt x="46" y="17"/>
                  </a:lnTo>
                  <a:lnTo>
                    <a:pt x="44" y="21"/>
                  </a:lnTo>
                  <a:lnTo>
                    <a:pt x="44" y="23"/>
                  </a:lnTo>
                  <a:lnTo>
                    <a:pt x="42" y="27"/>
                  </a:lnTo>
                  <a:lnTo>
                    <a:pt x="38" y="25"/>
                  </a:lnTo>
                  <a:lnTo>
                    <a:pt x="38" y="28"/>
                  </a:lnTo>
                  <a:lnTo>
                    <a:pt x="38" y="32"/>
                  </a:lnTo>
                  <a:lnTo>
                    <a:pt x="36" y="32"/>
                  </a:lnTo>
                  <a:lnTo>
                    <a:pt x="34" y="35"/>
                  </a:lnTo>
                  <a:lnTo>
                    <a:pt x="31" y="32"/>
                  </a:lnTo>
                  <a:lnTo>
                    <a:pt x="27" y="31"/>
                  </a:lnTo>
                  <a:lnTo>
                    <a:pt x="27" y="28"/>
                  </a:lnTo>
                  <a:lnTo>
                    <a:pt x="24" y="32"/>
                  </a:lnTo>
                  <a:lnTo>
                    <a:pt x="23" y="35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3" y="40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5"/>
                  </a:lnTo>
                  <a:lnTo>
                    <a:pt x="19" y="49"/>
                  </a:lnTo>
                  <a:lnTo>
                    <a:pt x="15" y="56"/>
                  </a:lnTo>
                  <a:lnTo>
                    <a:pt x="14" y="56"/>
                  </a:lnTo>
                  <a:lnTo>
                    <a:pt x="11" y="56"/>
                  </a:lnTo>
                  <a:lnTo>
                    <a:pt x="10" y="56"/>
                  </a:lnTo>
                  <a:lnTo>
                    <a:pt x="6" y="57"/>
                  </a:lnTo>
                  <a:lnTo>
                    <a:pt x="3" y="59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6" y="67"/>
                  </a:lnTo>
                  <a:lnTo>
                    <a:pt x="6" y="71"/>
                  </a:lnTo>
                  <a:lnTo>
                    <a:pt x="2" y="72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80"/>
                  </a:lnTo>
                  <a:lnTo>
                    <a:pt x="2" y="82"/>
                  </a:lnTo>
                  <a:lnTo>
                    <a:pt x="0" y="84"/>
                  </a:lnTo>
                  <a:lnTo>
                    <a:pt x="2" y="84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6" y="85"/>
                  </a:lnTo>
                  <a:lnTo>
                    <a:pt x="7" y="89"/>
                  </a:lnTo>
                  <a:lnTo>
                    <a:pt x="10" y="93"/>
                  </a:lnTo>
                  <a:lnTo>
                    <a:pt x="11" y="96"/>
                  </a:lnTo>
                  <a:lnTo>
                    <a:pt x="14" y="96"/>
                  </a:lnTo>
                  <a:lnTo>
                    <a:pt x="15" y="97"/>
                  </a:lnTo>
                  <a:lnTo>
                    <a:pt x="20" y="100"/>
                  </a:lnTo>
                  <a:lnTo>
                    <a:pt x="20" y="97"/>
                  </a:lnTo>
                  <a:lnTo>
                    <a:pt x="23" y="96"/>
                  </a:lnTo>
                  <a:lnTo>
                    <a:pt x="28" y="93"/>
                  </a:lnTo>
                  <a:lnTo>
                    <a:pt x="34" y="93"/>
                  </a:lnTo>
                  <a:lnTo>
                    <a:pt x="36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42" y="100"/>
                  </a:lnTo>
                  <a:lnTo>
                    <a:pt x="46" y="102"/>
                  </a:lnTo>
                  <a:lnTo>
                    <a:pt x="46" y="101"/>
                  </a:lnTo>
                  <a:lnTo>
                    <a:pt x="46" y="100"/>
                  </a:lnTo>
                  <a:lnTo>
                    <a:pt x="46" y="96"/>
                  </a:lnTo>
                  <a:lnTo>
                    <a:pt x="46" y="89"/>
                  </a:lnTo>
                  <a:lnTo>
                    <a:pt x="46" y="88"/>
                  </a:lnTo>
                  <a:lnTo>
                    <a:pt x="42" y="80"/>
                  </a:lnTo>
                  <a:lnTo>
                    <a:pt x="44" y="79"/>
                  </a:lnTo>
                  <a:lnTo>
                    <a:pt x="44" y="76"/>
                  </a:lnTo>
                  <a:lnTo>
                    <a:pt x="44" y="75"/>
                  </a:lnTo>
                  <a:lnTo>
                    <a:pt x="58" y="75"/>
                  </a:lnTo>
                  <a:lnTo>
                    <a:pt x="60" y="75"/>
                  </a:lnTo>
                  <a:lnTo>
                    <a:pt x="71" y="75"/>
                  </a:lnTo>
                  <a:lnTo>
                    <a:pt x="75" y="75"/>
                  </a:lnTo>
                  <a:lnTo>
                    <a:pt x="76" y="75"/>
                  </a:lnTo>
                  <a:lnTo>
                    <a:pt x="77" y="75"/>
                  </a:lnTo>
                  <a:lnTo>
                    <a:pt x="80" y="75"/>
                  </a:lnTo>
                  <a:lnTo>
                    <a:pt x="81" y="72"/>
                  </a:lnTo>
                  <a:lnTo>
                    <a:pt x="85" y="71"/>
                  </a:lnTo>
                  <a:lnTo>
                    <a:pt x="88" y="72"/>
                  </a:lnTo>
                  <a:lnTo>
                    <a:pt x="91" y="72"/>
                  </a:lnTo>
                  <a:lnTo>
                    <a:pt x="95" y="75"/>
                  </a:lnTo>
                  <a:lnTo>
                    <a:pt x="95" y="75"/>
                  </a:lnTo>
                  <a:lnTo>
                    <a:pt x="101" y="75"/>
                  </a:lnTo>
                  <a:lnTo>
                    <a:pt x="103" y="75"/>
                  </a:lnTo>
                  <a:lnTo>
                    <a:pt x="104" y="72"/>
                  </a:lnTo>
                  <a:lnTo>
                    <a:pt x="107" y="71"/>
                  </a:lnTo>
                  <a:lnTo>
                    <a:pt x="111" y="67"/>
                  </a:lnTo>
                  <a:lnTo>
                    <a:pt x="112" y="65"/>
                  </a:lnTo>
                  <a:lnTo>
                    <a:pt x="115" y="67"/>
                  </a:lnTo>
                  <a:lnTo>
                    <a:pt x="120" y="65"/>
                  </a:lnTo>
                  <a:lnTo>
                    <a:pt x="121" y="65"/>
                  </a:lnTo>
                  <a:lnTo>
                    <a:pt x="124" y="64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8" y="59"/>
                  </a:lnTo>
                  <a:lnTo>
                    <a:pt x="125" y="56"/>
                  </a:lnTo>
                  <a:lnTo>
                    <a:pt x="124" y="52"/>
                  </a:lnTo>
                  <a:lnTo>
                    <a:pt x="124" y="49"/>
                  </a:lnTo>
                  <a:lnTo>
                    <a:pt x="125" y="48"/>
                  </a:lnTo>
                  <a:lnTo>
                    <a:pt x="124" y="44"/>
                  </a:lnTo>
                  <a:lnTo>
                    <a:pt x="121" y="43"/>
                  </a:lnTo>
                  <a:lnTo>
                    <a:pt x="120" y="44"/>
                  </a:lnTo>
                  <a:lnTo>
                    <a:pt x="119" y="44"/>
                  </a:lnTo>
                  <a:lnTo>
                    <a:pt x="115" y="44"/>
                  </a:lnTo>
                  <a:lnTo>
                    <a:pt x="108" y="39"/>
                  </a:lnTo>
                  <a:lnTo>
                    <a:pt x="107" y="35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11" y="31"/>
                  </a:lnTo>
                  <a:lnTo>
                    <a:pt x="99" y="25"/>
                  </a:lnTo>
                  <a:lnTo>
                    <a:pt x="99" y="21"/>
                  </a:lnTo>
                  <a:lnTo>
                    <a:pt x="97" y="19"/>
                  </a:lnTo>
                  <a:lnTo>
                    <a:pt x="95" y="15"/>
                  </a:lnTo>
                  <a:lnTo>
                    <a:pt x="95" y="13"/>
                  </a:lnTo>
                  <a:lnTo>
                    <a:pt x="95" y="12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4"/>
                  </a:lnTo>
                  <a:lnTo>
                    <a:pt x="93" y="2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8" name="Freeform 83"/>
            <p:cNvSpPr>
              <a:spLocks/>
            </p:cNvSpPr>
            <p:nvPr/>
          </p:nvSpPr>
          <p:spPr bwMode="auto">
            <a:xfrm>
              <a:off x="3848100" y="3625850"/>
              <a:ext cx="103188" cy="120650"/>
            </a:xfrm>
            <a:custGeom>
              <a:avLst/>
              <a:gdLst>
                <a:gd name="T0" fmla="*/ 65 w 65"/>
                <a:gd name="T1" fmla="*/ 61 h 76"/>
                <a:gd name="T2" fmla="*/ 65 w 65"/>
                <a:gd name="T3" fmla="*/ 52 h 76"/>
                <a:gd name="T4" fmla="*/ 61 w 65"/>
                <a:gd name="T5" fmla="*/ 48 h 76"/>
                <a:gd name="T6" fmla="*/ 58 w 65"/>
                <a:gd name="T7" fmla="*/ 41 h 76"/>
                <a:gd name="T8" fmla="*/ 57 w 65"/>
                <a:gd name="T9" fmla="*/ 40 h 76"/>
                <a:gd name="T10" fmla="*/ 52 w 65"/>
                <a:gd name="T11" fmla="*/ 40 h 76"/>
                <a:gd name="T12" fmla="*/ 48 w 65"/>
                <a:gd name="T13" fmla="*/ 39 h 76"/>
                <a:gd name="T14" fmla="*/ 48 w 65"/>
                <a:gd name="T15" fmla="*/ 35 h 76"/>
                <a:gd name="T16" fmla="*/ 52 w 65"/>
                <a:gd name="T17" fmla="*/ 31 h 76"/>
                <a:gd name="T18" fmla="*/ 49 w 65"/>
                <a:gd name="T19" fmla="*/ 19 h 76"/>
                <a:gd name="T20" fmla="*/ 48 w 65"/>
                <a:gd name="T21" fmla="*/ 15 h 76"/>
                <a:gd name="T22" fmla="*/ 45 w 65"/>
                <a:gd name="T23" fmla="*/ 18 h 76"/>
                <a:gd name="T24" fmla="*/ 41 w 65"/>
                <a:gd name="T25" fmla="*/ 23 h 76"/>
                <a:gd name="T26" fmla="*/ 38 w 65"/>
                <a:gd name="T27" fmla="*/ 23 h 76"/>
                <a:gd name="T28" fmla="*/ 32 w 65"/>
                <a:gd name="T29" fmla="*/ 22 h 76"/>
                <a:gd name="T30" fmla="*/ 32 w 65"/>
                <a:gd name="T31" fmla="*/ 10 h 76"/>
                <a:gd name="T32" fmla="*/ 32 w 65"/>
                <a:gd name="T33" fmla="*/ 6 h 76"/>
                <a:gd name="T34" fmla="*/ 30 w 65"/>
                <a:gd name="T35" fmla="*/ 2 h 76"/>
                <a:gd name="T36" fmla="*/ 26 w 65"/>
                <a:gd name="T37" fmla="*/ 0 h 76"/>
                <a:gd name="T38" fmla="*/ 22 w 65"/>
                <a:gd name="T39" fmla="*/ 0 h 76"/>
                <a:gd name="T40" fmla="*/ 20 w 65"/>
                <a:gd name="T41" fmla="*/ 2 h 76"/>
                <a:gd name="T42" fmla="*/ 18 w 65"/>
                <a:gd name="T43" fmla="*/ 2 h 76"/>
                <a:gd name="T44" fmla="*/ 18 w 65"/>
                <a:gd name="T45" fmla="*/ 6 h 76"/>
                <a:gd name="T46" fmla="*/ 14 w 65"/>
                <a:gd name="T47" fmla="*/ 10 h 76"/>
                <a:gd name="T48" fmla="*/ 13 w 65"/>
                <a:gd name="T49" fmla="*/ 14 h 76"/>
                <a:gd name="T50" fmla="*/ 5 w 65"/>
                <a:gd name="T51" fmla="*/ 22 h 76"/>
                <a:gd name="T52" fmla="*/ 1 w 65"/>
                <a:gd name="T53" fmla="*/ 28 h 76"/>
                <a:gd name="T54" fmla="*/ 1 w 65"/>
                <a:gd name="T55" fmla="*/ 32 h 76"/>
                <a:gd name="T56" fmla="*/ 9 w 65"/>
                <a:gd name="T57" fmla="*/ 39 h 76"/>
                <a:gd name="T58" fmla="*/ 12 w 65"/>
                <a:gd name="T59" fmla="*/ 40 h 76"/>
                <a:gd name="T60" fmla="*/ 21 w 65"/>
                <a:gd name="T61" fmla="*/ 45 h 76"/>
                <a:gd name="T62" fmla="*/ 41 w 65"/>
                <a:gd name="T63" fmla="*/ 65 h 76"/>
                <a:gd name="T64" fmla="*/ 53 w 65"/>
                <a:gd name="T65" fmla="*/ 72 h 76"/>
                <a:gd name="T66" fmla="*/ 58 w 65"/>
                <a:gd name="T67" fmla="*/ 76 h 76"/>
                <a:gd name="T68" fmla="*/ 62 w 65"/>
                <a:gd name="T69" fmla="*/ 76 h 76"/>
                <a:gd name="T70" fmla="*/ 62 w 65"/>
                <a:gd name="T71" fmla="*/ 68 h 76"/>
                <a:gd name="T72" fmla="*/ 62 w 65"/>
                <a:gd name="T73" fmla="*/ 68 h 76"/>
                <a:gd name="T74" fmla="*/ 62 w 65"/>
                <a:gd name="T75" fmla="*/ 68 h 76"/>
                <a:gd name="T76" fmla="*/ 62 w 65"/>
                <a:gd name="T77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5" h="76">
                  <a:moveTo>
                    <a:pt x="62" y="68"/>
                  </a:moveTo>
                  <a:lnTo>
                    <a:pt x="65" y="61"/>
                  </a:lnTo>
                  <a:lnTo>
                    <a:pt x="65" y="57"/>
                  </a:lnTo>
                  <a:lnTo>
                    <a:pt x="65" y="52"/>
                  </a:lnTo>
                  <a:lnTo>
                    <a:pt x="62" y="49"/>
                  </a:lnTo>
                  <a:lnTo>
                    <a:pt x="61" y="48"/>
                  </a:lnTo>
                  <a:lnTo>
                    <a:pt x="58" y="44"/>
                  </a:lnTo>
                  <a:lnTo>
                    <a:pt x="58" y="41"/>
                  </a:lnTo>
                  <a:lnTo>
                    <a:pt x="57" y="40"/>
                  </a:lnTo>
                  <a:lnTo>
                    <a:pt x="57" y="40"/>
                  </a:lnTo>
                  <a:lnTo>
                    <a:pt x="53" y="40"/>
                  </a:lnTo>
                  <a:lnTo>
                    <a:pt x="52" y="40"/>
                  </a:lnTo>
                  <a:lnTo>
                    <a:pt x="49" y="39"/>
                  </a:lnTo>
                  <a:lnTo>
                    <a:pt x="48" y="39"/>
                  </a:lnTo>
                  <a:lnTo>
                    <a:pt x="45" y="36"/>
                  </a:lnTo>
                  <a:lnTo>
                    <a:pt x="48" y="35"/>
                  </a:lnTo>
                  <a:lnTo>
                    <a:pt x="49" y="35"/>
                  </a:lnTo>
                  <a:lnTo>
                    <a:pt x="52" y="31"/>
                  </a:lnTo>
                  <a:lnTo>
                    <a:pt x="52" y="24"/>
                  </a:lnTo>
                  <a:lnTo>
                    <a:pt x="49" y="19"/>
                  </a:lnTo>
                  <a:lnTo>
                    <a:pt x="48" y="18"/>
                  </a:lnTo>
                  <a:lnTo>
                    <a:pt x="48" y="15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4" y="19"/>
                  </a:lnTo>
                  <a:lnTo>
                    <a:pt x="41" y="23"/>
                  </a:lnTo>
                  <a:lnTo>
                    <a:pt x="38" y="24"/>
                  </a:lnTo>
                  <a:lnTo>
                    <a:pt x="38" y="23"/>
                  </a:lnTo>
                  <a:lnTo>
                    <a:pt x="36" y="22"/>
                  </a:lnTo>
                  <a:lnTo>
                    <a:pt x="32" y="22"/>
                  </a:lnTo>
                  <a:lnTo>
                    <a:pt x="34" y="15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18" y="6"/>
                  </a:lnTo>
                  <a:lnTo>
                    <a:pt x="17" y="8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13" y="14"/>
                  </a:lnTo>
                  <a:lnTo>
                    <a:pt x="12" y="18"/>
                  </a:lnTo>
                  <a:lnTo>
                    <a:pt x="5" y="22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5" y="36"/>
                  </a:lnTo>
                  <a:lnTo>
                    <a:pt x="9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4" y="44"/>
                  </a:lnTo>
                  <a:lnTo>
                    <a:pt x="21" y="45"/>
                  </a:lnTo>
                  <a:lnTo>
                    <a:pt x="34" y="61"/>
                  </a:lnTo>
                  <a:lnTo>
                    <a:pt x="41" y="65"/>
                  </a:lnTo>
                  <a:lnTo>
                    <a:pt x="49" y="71"/>
                  </a:lnTo>
                  <a:lnTo>
                    <a:pt x="53" y="72"/>
                  </a:lnTo>
                  <a:lnTo>
                    <a:pt x="57" y="75"/>
                  </a:lnTo>
                  <a:lnTo>
                    <a:pt x="58" y="76"/>
                  </a:lnTo>
                  <a:lnTo>
                    <a:pt x="61" y="76"/>
                  </a:lnTo>
                  <a:lnTo>
                    <a:pt x="62" y="76"/>
                  </a:lnTo>
                  <a:lnTo>
                    <a:pt x="62" y="72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2" y="6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9" name="Freeform 84"/>
            <p:cNvSpPr>
              <a:spLocks/>
            </p:cNvSpPr>
            <p:nvPr/>
          </p:nvSpPr>
          <p:spPr bwMode="auto">
            <a:xfrm>
              <a:off x="3802063" y="3584575"/>
              <a:ext cx="79375" cy="85725"/>
            </a:xfrm>
            <a:custGeom>
              <a:avLst/>
              <a:gdLst>
                <a:gd name="T0" fmla="*/ 43 w 50"/>
                <a:gd name="T1" fmla="*/ 26 h 54"/>
                <a:gd name="T2" fmla="*/ 43 w 50"/>
                <a:gd name="T3" fmla="*/ 22 h 54"/>
                <a:gd name="T4" fmla="*/ 43 w 50"/>
                <a:gd name="T5" fmla="*/ 18 h 54"/>
                <a:gd name="T6" fmla="*/ 42 w 50"/>
                <a:gd name="T7" fmla="*/ 14 h 54"/>
                <a:gd name="T8" fmla="*/ 37 w 50"/>
                <a:gd name="T9" fmla="*/ 4 h 54"/>
                <a:gd name="T10" fmla="*/ 29 w 50"/>
                <a:gd name="T11" fmla="*/ 0 h 54"/>
                <a:gd name="T12" fmla="*/ 21 w 50"/>
                <a:gd name="T13" fmla="*/ 1 h 54"/>
                <a:gd name="T14" fmla="*/ 17 w 50"/>
                <a:gd name="T15" fmla="*/ 1 h 54"/>
                <a:gd name="T16" fmla="*/ 13 w 50"/>
                <a:gd name="T17" fmla="*/ 5 h 54"/>
                <a:gd name="T18" fmla="*/ 8 w 50"/>
                <a:gd name="T19" fmla="*/ 13 h 54"/>
                <a:gd name="T20" fmla="*/ 6 w 50"/>
                <a:gd name="T21" fmla="*/ 17 h 54"/>
                <a:gd name="T22" fmla="*/ 4 w 50"/>
                <a:gd name="T23" fmla="*/ 17 h 54"/>
                <a:gd name="T24" fmla="*/ 0 w 50"/>
                <a:gd name="T25" fmla="*/ 17 h 54"/>
                <a:gd name="T26" fmla="*/ 4 w 50"/>
                <a:gd name="T27" fmla="*/ 21 h 54"/>
                <a:gd name="T28" fmla="*/ 2 w 50"/>
                <a:gd name="T29" fmla="*/ 24 h 54"/>
                <a:gd name="T30" fmla="*/ 8 w 50"/>
                <a:gd name="T31" fmla="*/ 24 h 54"/>
                <a:gd name="T32" fmla="*/ 6 w 50"/>
                <a:gd name="T33" fmla="*/ 26 h 54"/>
                <a:gd name="T34" fmla="*/ 4 w 50"/>
                <a:gd name="T35" fmla="*/ 28 h 54"/>
                <a:gd name="T36" fmla="*/ 2 w 50"/>
                <a:gd name="T37" fmla="*/ 28 h 54"/>
                <a:gd name="T38" fmla="*/ 2 w 50"/>
                <a:gd name="T39" fmla="*/ 30 h 54"/>
                <a:gd name="T40" fmla="*/ 6 w 50"/>
                <a:gd name="T41" fmla="*/ 36 h 54"/>
                <a:gd name="T42" fmla="*/ 10 w 50"/>
                <a:gd name="T43" fmla="*/ 41 h 54"/>
                <a:gd name="T44" fmla="*/ 13 w 50"/>
                <a:gd name="T45" fmla="*/ 40 h 54"/>
                <a:gd name="T46" fmla="*/ 13 w 50"/>
                <a:gd name="T47" fmla="*/ 44 h 54"/>
                <a:gd name="T48" fmla="*/ 13 w 50"/>
                <a:gd name="T49" fmla="*/ 45 h 54"/>
                <a:gd name="T50" fmla="*/ 13 w 50"/>
                <a:gd name="T51" fmla="*/ 48 h 54"/>
                <a:gd name="T52" fmla="*/ 30 w 50"/>
                <a:gd name="T53" fmla="*/ 54 h 54"/>
                <a:gd name="T54" fmla="*/ 34 w 50"/>
                <a:gd name="T55" fmla="*/ 48 h 54"/>
                <a:gd name="T56" fmla="*/ 42 w 50"/>
                <a:gd name="T57" fmla="*/ 40 h 54"/>
                <a:gd name="T58" fmla="*/ 43 w 50"/>
                <a:gd name="T59" fmla="*/ 36 h 54"/>
                <a:gd name="T60" fmla="*/ 47 w 50"/>
                <a:gd name="T61" fmla="*/ 32 h 54"/>
                <a:gd name="T62" fmla="*/ 47 w 50"/>
                <a:gd name="T63" fmla="*/ 28 h 54"/>
                <a:gd name="T64" fmla="*/ 46 w 50"/>
                <a:gd name="T65" fmla="*/ 28 h 54"/>
                <a:gd name="T66" fmla="*/ 42 w 50"/>
                <a:gd name="T67" fmla="*/ 32 h 54"/>
                <a:gd name="T68" fmla="*/ 42 w 50"/>
                <a:gd name="T69" fmla="*/ 32 h 54"/>
                <a:gd name="T70" fmla="*/ 42 w 50"/>
                <a:gd name="T71" fmla="*/ 3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" h="54">
                  <a:moveTo>
                    <a:pt x="42" y="32"/>
                  </a:moveTo>
                  <a:lnTo>
                    <a:pt x="43" y="26"/>
                  </a:lnTo>
                  <a:lnTo>
                    <a:pt x="43" y="24"/>
                  </a:lnTo>
                  <a:lnTo>
                    <a:pt x="43" y="22"/>
                  </a:lnTo>
                  <a:lnTo>
                    <a:pt x="43" y="21"/>
                  </a:lnTo>
                  <a:lnTo>
                    <a:pt x="43" y="18"/>
                  </a:lnTo>
                  <a:lnTo>
                    <a:pt x="42" y="17"/>
                  </a:lnTo>
                  <a:lnTo>
                    <a:pt x="42" y="14"/>
                  </a:lnTo>
                  <a:lnTo>
                    <a:pt x="42" y="13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29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3" y="5"/>
                  </a:lnTo>
                  <a:lnTo>
                    <a:pt x="12" y="9"/>
                  </a:lnTo>
                  <a:lnTo>
                    <a:pt x="8" y="13"/>
                  </a:lnTo>
                  <a:lnTo>
                    <a:pt x="6" y="14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2" y="18"/>
                  </a:lnTo>
                  <a:lnTo>
                    <a:pt x="4" y="21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6" y="26"/>
                  </a:lnTo>
                  <a:lnTo>
                    <a:pt x="8" y="24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6" y="32"/>
                  </a:lnTo>
                  <a:lnTo>
                    <a:pt x="6" y="36"/>
                  </a:lnTo>
                  <a:lnTo>
                    <a:pt x="8" y="40"/>
                  </a:lnTo>
                  <a:lnTo>
                    <a:pt x="10" y="41"/>
                  </a:lnTo>
                  <a:lnTo>
                    <a:pt x="12" y="41"/>
                  </a:lnTo>
                  <a:lnTo>
                    <a:pt x="13" y="40"/>
                  </a:lnTo>
                  <a:lnTo>
                    <a:pt x="13" y="41"/>
                  </a:lnTo>
                  <a:lnTo>
                    <a:pt x="13" y="44"/>
                  </a:lnTo>
                  <a:lnTo>
                    <a:pt x="17" y="44"/>
                  </a:lnTo>
                  <a:lnTo>
                    <a:pt x="13" y="45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30" y="53"/>
                  </a:lnTo>
                  <a:lnTo>
                    <a:pt x="34" y="48"/>
                  </a:lnTo>
                  <a:lnTo>
                    <a:pt x="41" y="44"/>
                  </a:lnTo>
                  <a:lnTo>
                    <a:pt x="42" y="40"/>
                  </a:lnTo>
                  <a:lnTo>
                    <a:pt x="43" y="37"/>
                  </a:lnTo>
                  <a:lnTo>
                    <a:pt x="43" y="36"/>
                  </a:lnTo>
                  <a:lnTo>
                    <a:pt x="46" y="34"/>
                  </a:lnTo>
                  <a:lnTo>
                    <a:pt x="47" y="32"/>
                  </a:lnTo>
                  <a:lnTo>
                    <a:pt x="50" y="28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0" name="Freeform 85"/>
            <p:cNvSpPr>
              <a:spLocks noEditPoints="1"/>
            </p:cNvSpPr>
            <p:nvPr/>
          </p:nvSpPr>
          <p:spPr bwMode="auto">
            <a:xfrm>
              <a:off x="3919538" y="3563938"/>
              <a:ext cx="158750" cy="182563"/>
            </a:xfrm>
            <a:custGeom>
              <a:avLst/>
              <a:gdLst>
                <a:gd name="T0" fmla="*/ 96 w 100"/>
                <a:gd name="T1" fmla="*/ 26 h 115"/>
                <a:gd name="T2" fmla="*/ 88 w 100"/>
                <a:gd name="T3" fmla="*/ 14 h 115"/>
                <a:gd name="T4" fmla="*/ 84 w 100"/>
                <a:gd name="T5" fmla="*/ 14 h 115"/>
                <a:gd name="T6" fmla="*/ 70 w 100"/>
                <a:gd name="T7" fmla="*/ 18 h 115"/>
                <a:gd name="T8" fmla="*/ 64 w 100"/>
                <a:gd name="T9" fmla="*/ 17 h 115"/>
                <a:gd name="T10" fmla="*/ 57 w 100"/>
                <a:gd name="T11" fmla="*/ 10 h 115"/>
                <a:gd name="T12" fmla="*/ 52 w 100"/>
                <a:gd name="T13" fmla="*/ 6 h 115"/>
                <a:gd name="T14" fmla="*/ 46 w 100"/>
                <a:gd name="T15" fmla="*/ 5 h 115"/>
                <a:gd name="T16" fmla="*/ 42 w 100"/>
                <a:gd name="T17" fmla="*/ 9 h 115"/>
                <a:gd name="T18" fmla="*/ 40 w 100"/>
                <a:gd name="T19" fmla="*/ 6 h 115"/>
                <a:gd name="T20" fmla="*/ 38 w 100"/>
                <a:gd name="T21" fmla="*/ 1 h 115"/>
                <a:gd name="T22" fmla="*/ 33 w 100"/>
                <a:gd name="T23" fmla="*/ 1 h 115"/>
                <a:gd name="T24" fmla="*/ 30 w 100"/>
                <a:gd name="T25" fmla="*/ 6 h 115"/>
                <a:gd name="T26" fmla="*/ 24 w 100"/>
                <a:gd name="T27" fmla="*/ 9 h 115"/>
                <a:gd name="T28" fmla="*/ 17 w 100"/>
                <a:gd name="T29" fmla="*/ 5 h 115"/>
                <a:gd name="T30" fmla="*/ 12 w 100"/>
                <a:gd name="T31" fmla="*/ 10 h 115"/>
                <a:gd name="T32" fmla="*/ 8 w 100"/>
                <a:gd name="T33" fmla="*/ 17 h 115"/>
                <a:gd name="T34" fmla="*/ 13 w 100"/>
                <a:gd name="T35" fmla="*/ 23 h 115"/>
                <a:gd name="T36" fmla="*/ 13 w 100"/>
                <a:gd name="T37" fmla="*/ 31 h 115"/>
                <a:gd name="T38" fmla="*/ 16 w 100"/>
                <a:gd name="T39" fmla="*/ 37 h 115"/>
                <a:gd name="T40" fmla="*/ 8 w 100"/>
                <a:gd name="T41" fmla="*/ 41 h 115"/>
                <a:gd name="T42" fmla="*/ 12 w 100"/>
                <a:gd name="T43" fmla="*/ 49 h 115"/>
                <a:gd name="T44" fmla="*/ 11 w 100"/>
                <a:gd name="T45" fmla="*/ 53 h 115"/>
                <a:gd name="T46" fmla="*/ 4 w 100"/>
                <a:gd name="T47" fmla="*/ 57 h 115"/>
                <a:gd name="T48" fmla="*/ 7 w 100"/>
                <a:gd name="T49" fmla="*/ 63 h 115"/>
                <a:gd name="T50" fmla="*/ 3 w 100"/>
                <a:gd name="T51" fmla="*/ 74 h 115"/>
                <a:gd name="T52" fmla="*/ 4 w 100"/>
                <a:gd name="T53" fmla="*/ 78 h 115"/>
                <a:gd name="T54" fmla="*/ 12 w 100"/>
                <a:gd name="T55" fmla="*/ 79 h 115"/>
                <a:gd name="T56" fmla="*/ 13 w 100"/>
                <a:gd name="T57" fmla="*/ 83 h 115"/>
                <a:gd name="T58" fmla="*/ 20 w 100"/>
                <a:gd name="T59" fmla="*/ 91 h 115"/>
                <a:gd name="T60" fmla="*/ 17 w 100"/>
                <a:gd name="T61" fmla="*/ 107 h 115"/>
                <a:gd name="T62" fmla="*/ 20 w 100"/>
                <a:gd name="T63" fmla="*/ 115 h 115"/>
                <a:gd name="T64" fmla="*/ 30 w 100"/>
                <a:gd name="T65" fmla="*/ 110 h 115"/>
                <a:gd name="T66" fmla="*/ 50 w 100"/>
                <a:gd name="T67" fmla="*/ 102 h 115"/>
                <a:gd name="T68" fmla="*/ 60 w 100"/>
                <a:gd name="T69" fmla="*/ 100 h 115"/>
                <a:gd name="T70" fmla="*/ 69 w 100"/>
                <a:gd name="T71" fmla="*/ 98 h 115"/>
                <a:gd name="T72" fmla="*/ 70 w 100"/>
                <a:gd name="T73" fmla="*/ 98 h 115"/>
                <a:gd name="T74" fmla="*/ 77 w 100"/>
                <a:gd name="T75" fmla="*/ 100 h 115"/>
                <a:gd name="T76" fmla="*/ 86 w 100"/>
                <a:gd name="T77" fmla="*/ 100 h 115"/>
                <a:gd name="T78" fmla="*/ 92 w 100"/>
                <a:gd name="T79" fmla="*/ 102 h 115"/>
                <a:gd name="T80" fmla="*/ 94 w 100"/>
                <a:gd name="T81" fmla="*/ 92 h 115"/>
                <a:gd name="T82" fmla="*/ 90 w 100"/>
                <a:gd name="T83" fmla="*/ 83 h 115"/>
                <a:gd name="T84" fmla="*/ 90 w 100"/>
                <a:gd name="T85" fmla="*/ 66 h 115"/>
                <a:gd name="T86" fmla="*/ 96 w 100"/>
                <a:gd name="T87" fmla="*/ 50 h 115"/>
                <a:gd name="T88" fmla="*/ 97 w 100"/>
                <a:gd name="T89" fmla="*/ 35 h 115"/>
                <a:gd name="T90" fmla="*/ 97 w 100"/>
                <a:gd name="T91" fmla="*/ 35 h 115"/>
                <a:gd name="T92" fmla="*/ 97 w 100"/>
                <a:gd name="T93" fmla="*/ 35 h 115"/>
                <a:gd name="T94" fmla="*/ 78 w 100"/>
                <a:gd name="T95" fmla="*/ 96 h 115"/>
                <a:gd name="T96" fmla="*/ 78 w 100"/>
                <a:gd name="T97" fmla="*/ 98 h 115"/>
                <a:gd name="T98" fmla="*/ 78 w 100"/>
                <a:gd name="T99" fmla="*/ 9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0" h="115">
                  <a:moveTo>
                    <a:pt x="97" y="35"/>
                  </a:moveTo>
                  <a:lnTo>
                    <a:pt x="96" y="30"/>
                  </a:lnTo>
                  <a:lnTo>
                    <a:pt x="96" y="26"/>
                  </a:lnTo>
                  <a:lnTo>
                    <a:pt x="96" y="23"/>
                  </a:lnTo>
                  <a:lnTo>
                    <a:pt x="92" y="21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6" y="14"/>
                  </a:lnTo>
                  <a:lnTo>
                    <a:pt x="84" y="14"/>
                  </a:lnTo>
                  <a:lnTo>
                    <a:pt x="78" y="14"/>
                  </a:lnTo>
                  <a:lnTo>
                    <a:pt x="73" y="17"/>
                  </a:lnTo>
                  <a:lnTo>
                    <a:pt x="70" y="18"/>
                  </a:lnTo>
                  <a:lnTo>
                    <a:pt x="70" y="21"/>
                  </a:lnTo>
                  <a:lnTo>
                    <a:pt x="65" y="18"/>
                  </a:lnTo>
                  <a:lnTo>
                    <a:pt x="64" y="17"/>
                  </a:lnTo>
                  <a:lnTo>
                    <a:pt x="61" y="17"/>
                  </a:lnTo>
                  <a:lnTo>
                    <a:pt x="60" y="14"/>
                  </a:lnTo>
                  <a:lnTo>
                    <a:pt x="57" y="10"/>
                  </a:lnTo>
                  <a:lnTo>
                    <a:pt x="56" y="6"/>
                  </a:lnTo>
                  <a:lnTo>
                    <a:pt x="53" y="6"/>
                  </a:lnTo>
                  <a:lnTo>
                    <a:pt x="52" y="6"/>
                  </a:lnTo>
                  <a:lnTo>
                    <a:pt x="52" y="5"/>
                  </a:lnTo>
                  <a:lnTo>
                    <a:pt x="50" y="5"/>
                  </a:lnTo>
                  <a:lnTo>
                    <a:pt x="46" y="5"/>
                  </a:lnTo>
                  <a:lnTo>
                    <a:pt x="44" y="6"/>
                  </a:lnTo>
                  <a:lnTo>
                    <a:pt x="44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0" y="9"/>
                  </a:lnTo>
                  <a:lnTo>
                    <a:pt x="40" y="6"/>
                  </a:lnTo>
                  <a:lnTo>
                    <a:pt x="40" y="5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7" y="3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0" y="6"/>
                  </a:lnTo>
                  <a:lnTo>
                    <a:pt x="29" y="6"/>
                  </a:lnTo>
                  <a:lnTo>
                    <a:pt x="27" y="9"/>
                  </a:lnTo>
                  <a:lnTo>
                    <a:pt x="24" y="9"/>
                  </a:lnTo>
                  <a:lnTo>
                    <a:pt x="21" y="6"/>
                  </a:lnTo>
                  <a:lnTo>
                    <a:pt x="20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3"/>
                  </a:lnTo>
                  <a:lnTo>
                    <a:pt x="8" y="14"/>
                  </a:lnTo>
                  <a:lnTo>
                    <a:pt x="8" y="17"/>
                  </a:lnTo>
                  <a:lnTo>
                    <a:pt x="11" y="22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7"/>
                  </a:lnTo>
                  <a:lnTo>
                    <a:pt x="16" y="30"/>
                  </a:lnTo>
                  <a:lnTo>
                    <a:pt x="13" y="31"/>
                  </a:lnTo>
                  <a:lnTo>
                    <a:pt x="12" y="35"/>
                  </a:lnTo>
                  <a:lnTo>
                    <a:pt x="13" y="35"/>
                  </a:lnTo>
                  <a:lnTo>
                    <a:pt x="16" y="37"/>
                  </a:lnTo>
                  <a:lnTo>
                    <a:pt x="17" y="43"/>
                  </a:lnTo>
                  <a:lnTo>
                    <a:pt x="12" y="41"/>
                  </a:lnTo>
                  <a:lnTo>
                    <a:pt x="8" y="41"/>
                  </a:lnTo>
                  <a:lnTo>
                    <a:pt x="8" y="43"/>
                  </a:lnTo>
                  <a:lnTo>
                    <a:pt x="8" y="45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3"/>
                  </a:lnTo>
                  <a:lnTo>
                    <a:pt x="8" y="57"/>
                  </a:lnTo>
                  <a:lnTo>
                    <a:pt x="7" y="57"/>
                  </a:lnTo>
                  <a:lnTo>
                    <a:pt x="4" y="57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7" y="63"/>
                  </a:lnTo>
                  <a:lnTo>
                    <a:pt x="7" y="70"/>
                  </a:lnTo>
                  <a:lnTo>
                    <a:pt x="4" y="74"/>
                  </a:lnTo>
                  <a:lnTo>
                    <a:pt x="3" y="74"/>
                  </a:lnTo>
                  <a:lnTo>
                    <a:pt x="0" y="75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7" y="79"/>
                  </a:lnTo>
                  <a:lnTo>
                    <a:pt x="8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3" y="80"/>
                  </a:lnTo>
                  <a:lnTo>
                    <a:pt x="13" y="83"/>
                  </a:lnTo>
                  <a:lnTo>
                    <a:pt x="16" y="87"/>
                  </a:lnTo>
                  <a:lnTo>
                    <a:pt x="17" y="88"/>
                  </a:lnTo>
                  <a:lnTo>
                    <a:pt x="20" y="91"/>
                  </a:lnTo>
                  <a:lnTo>
                    <a:pt x="20" y="96"/>
                  </a:lnTo>
                  <a:lnTo>
                    <a:pt x="20" y="100"/>
                  </a:lnTo>
                  <a:lnTo>
                    <a:pt x="17" y="107"/>
                  </a:lnTo>
                  <a:lnTo>
                    <a:pt x="17" y="111"/>
                  </a:lnTo>
                  <a:lnTo>
                    <a:pt x="17" y="115"/>
                  </a:lnTo>
                  <a:lnTo>
                    <a:pt x="20" y="115"/>
                  </a:lnTo>
                  <a:lnTo>
                    <a:pt x="21" y="114"/>
                  </a:lnTo>
                  <a:lnTo>
                    <a:pt x="25" y="111"/>
                  </a:lnTo>
                  <a:lnTo>
                    <a:pt x="30" y="110"/>
                  </a:lnTo>
                  <a:lnTo>
                    <a:pt x="37" y="107"/>
                  </a:lnTo>
                  <a:lnTo>
                    <a:pt x="42" y="104"/>
                  </a:lnTo>
                  <a:lnTo>
                    <a:pt x="50" y="102"/>
                  </a:lnTo>
                  <a:lnTo>
                    <a:pt x="57" y="102"/>
                  </a:lnTo>
                  <a:lnTo>
                    <a:pt x="56" y="100"/>
                  </a:lnTo>
                  <a:lnTo>
                    <a:pt x="60" y="100"/>
                  </a:lnTo>
                  <a:lnTo>
                    <a:pt x="60" y="102"/>
                  </a:lnTo>
                  <a:lnTo>
                    <a:pt x="61" y="100"/>
                  </a:lnTo>
                  <a:lnTo>
                    <a:pt x="69" y="98"/>
                  </a:lnTo>
                  <a:lnTo>
                    <a:pt x="65" y="100"/>
                  </a:lnTo>
                  <a:lnTo>
                    <a:pt x="74" y="100"/>
                  </a:lnTo>
                  <a:lnTo>
                    <a:pt x="70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8" y="100"/>
                  </a:lnTo>
                  <a:lnTo>
                    <a:pt x="84" y="100"/>
                  </a:lnTo>
                  <a:lnTo>
                    <a:pt x="86" y="100"/>
                  </a:lnTo>
                  <a:lnTo>
                    <a:pt x="88" y="98"/>
                  </a:lnTo>
                  <a:lnTo>
                    <a:pt x="90" y="100"/>
                  </a:lnTo>
                  <a:lnTo>
                    <a:pt x="92" y="102"/>
                  </a:lnTo>
                  <a:lnTo>
                    <a:pt x="96" y="102"/>
                  </a:lnTo>
                  <a:lnTo>
                    <a:pt x="96" y="94"/>
                  </a:lnTo>
                  <a:lnTo>
                    <a:pt x="94" y="92"/>
                  </a:lnTo>
                  <a:lnTo>
                    <a:pt x="92" y="92"/>
                  </a:lnTo>
                  <a:lnTo>
                    <a:pt x="92" y="87"/>
                  </a:lnTo>
                  <a:lnTo>
                    <a:pt x="90" y="83"/>
                  </a:lnTo>
                  <a:lnTo>
                    <a:pt x="88" y="78"/>
                  </a:lnTo>
                  <a:lnTo>
                    <a:pt x="88" y="70"/>
                  </a:lnTo>
                  <a:lnTo>
                    <a:pt x="90" y="66"/>
                  </a:lnTo>
                  <a:lnTo>
                    <a:pt x="90" y="61"/>
                  </a:lnTo>
                  <a:lnTo>
                    <a:pt x="92" y="54"/>
                  </a:lnTo>
                  <a:lnTo>
                    <a:pt x="96" y="50"/>
                  </a:lnTo>
                  <a:lnTo>
                    <a:pt x="100" y="45"/>
                  </a:lnTo>
                  <a:lnTo>
                    <a:pt x="100" y="41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close/>
                  <a:moveTo>
                    <a:pt x="78" y="98"/>
                  </a:moveTo>
                  <a:lnTo>
                    <a:pt x="77" y="98"/>
                  </a:lnTo>
                  <a:lnTo>
                    <a:pt x="78" y="96"/>
                  </a:lnTo>
                  <a:lnTo>
                    <a:pt x="78" y="98"/>
                  </a:lnTo>
                  <a:lnTo>
                    <a:pt x="78" y="98"/>
                  </a:lnTo>
                  <a:lnTo>
                    <a:pt x="78" y="98"/>
                  </a:lnTo>
                  <a:lnTo>
                    <a:pt x="78" y="98"/>
                  </a:lnTo>
                  <a:lnTo>
                    <a:pt x="78" y="98"/>
                  </a:lnTo>
                  <a:lnTo>
                    <a:pt x="78" y="98"/>
                  </a:lnTo>
                  <a:lnTo>
                    <a:pt x="78" y="9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1" name="Freeform 86"/>
            <p:cNvSpPr>
              <a:spLocks/>
            </p:cNvSpPr>
            <p:nvPr/>
          </p:nvSpPr>
          <p:spPr bwMode="auto">
            <a:xfrm>
              <a:off x="3759200" y="3508375"/>
              <a:ext cx="187325" cy="155575"/>
            </a:xfrm>
            <a:custGeom>
              <a:avLst/>
              <a:gdLst>
                <a:gd name="T0" fmla="*/ 113 w 118"/>
                <a:gd name="T1" fmla="*/ 41 h 98"/>
                <a:gd name="T2" fmla="*/ 108 w 118"/>
                <a:gd name="T3" fmla="*/ 36 h 98"/>
                <a:gd name="T4" fmla="*/ 105 w 118"/>
                <a:gd name="T5" fmla="*/ 28 h 98"/>
                <a:gd name="T6" fmla="*/ 104 w 118"/>
                <a:gd name="T7" fmla="*/ 25 h 98"/>
                <a:gd name="T8" fmla="*/ 108 w 118"/>
                <a:gd name="T9" fmla="*/ 23 h 98"/>
                <a:gd name="T10" fmla="*/ 101 w 118"/>
                <a:gd name="T11" fmla="*/ 17 h 98"/>
                <a:gd name="T12" fmla="*/ 100 w 118"/>
                <a:gd name="T13" fmla="*/ 13 h 98"/>
                <a:gd name="T14" fmla="*/ 97 w 118"/>
                <a:gd name="T15" fmla="*/ 5 h 98"/>
                <a:gd name="T16" fmla="*/ 92 w 118"/>
                <a:gd name="T17" fmla="*/ 1 h 98"/>
                <a:gd name="T18" fmla="*/ 92 w 118"/>
                <a:gd name="T19" fmla="*/ 8 h 98"/>
                <a:gd name="T20" fmla="*/ 81 w 118"/>
                <a:gd name="T21" fmla="*/ 9 h 98"/>
                <a:gd name="T22" fmla="*/ 70 w 118"/>
                <a:gd name="T23" fmla="*/ 13 h 98"/>
                <a:gd name="T24" fmla="*/ 68 w 118"/>
                <a:gd name="T25" fmla="*/ 8 h 98"/>
                <a:gd name="T26" fmla="*/ 61 w 118"/>
                <a:gd name="T27" fmla="*/ 12 h 98"/>
                <a:gd name="T28" fmla="*/ 60 w 118"/>
                <a:gd name="T29" fmla="*/ 5 h 98"/>
                <a:gd name="T30" fmla="*/ 52 w 118"/>
                <a:gd name="T31" fmla="*/ 4 h 98"/>
                <a:gd name="T32" fmla="*/ 39 w 118"/>
                <a:gd name="T33" fmla="*/ 4 h 98"/>
                <a:gd name="T34" fmla="*/ 33 w 118"/>
                <a:gd name="T35" fmla="*/ 4 h 98"/>
                <a:gd name="T36" fmla="*/ 29 w 118"/>
                <a:gd name="T37" fmla="*/ 0 h 98"/>
                <a:gd name="T38" fmla="*/ 24 w 118"/>
                <a:gd name="T39" fmla="*/ 4 h 98"/>
                <a:gd name="T40" fmla="*/ 17 w 118"/>
                <a:gd name="T41" fmla="*/ 8 h 98"/>
                <a:gd name="T42" fmla="*/ 21 w 118"/>
                <a:gd name="T43" fmla="*/ 13 h 98"/>
                <a:gd name="T44" fmla="*/ 13 w 118"/>
                <a:gd name="T45" fmla="*/ 17 h 98"/>
                <a:gd name="T46" fmla="*/ 3 w 118"/>
                <a:gd name="T47" fmla="*/ 27 h 98"/>
                <a:gd name="T48" fmla="*/ 7 w 118"/>
                <a:gd name="T49" fmla="*/ 28 h 98"/>
                <a:gd name="T50" fmla="*/ 7 w 118"/>
                <a:gd name="T51" fmla="*/ 35 h 98"/>
                <a:gd name="T52" fmla="*/ 7 w 118"/>
                <a:gd name="T53" fmla="*/ 40 h 98"/>
                <a:gd name="T54" fmla="*/ 11 w 118"/>
                <a:gd name="T55" fmla="*/ 44 h 98"/>
                <a:gd name="T56" fmla="*/ 16 w 118"/>
                <a:gd name="T57" fmla="*/ 45 h 98"/>
                <a:gd name="T58" fmla="*/ 20 w 118"/>
                <a:gd name="T59" fmla="*/ 49 h 98"/>
                <a:gd name="T60" fmla="*/ 24 w 118"/>
                <a:gd name="T61" fmla="*/ 56 h 98"/>
                <a:gd name="T62" fmla="*/ 25 w 118"/>
                <a:gd name="T63" fmla="*/ 57 h 98"/>
                <a:gd name="T64" fmla="*/ 27 w 118"/>
                <a:gd name="T65" fmla="*/ 62 h 98"/>
                <a:gd name="T66" fmla="*/ 27 w 118"/>
                <a:gd name="T67" fmla="*/ 62 h 98"/>
                <a:gd name="T68" fmla="*/ 31 w 118"/>
                <a:gd name="T69" fmla="*/ 65 h 98"/>
                <a:gd name="T70" fmla="*/ 33 w 118"/>
                <a:gd name="T71" fmla="*/ 62 h 98"/>
                <a:gd name="T72" fmla="*/ 40 w 118"/>
                <a:gd name="T73" fmla="*/ 53 h 98"/>
                <a:gd name="T74" fmla="*/ 46 w 118"/>
                <a:gd name="T75" fmla="*/ 49 h 98"/>
                <a:gd name="T76" fmla="*/ 56 w 118"/>
                <a:gd name="T77" fmla="*/ 48 h 98"/>
                <a:gd name="T78" fmla="*/ 69 w 118"/>
                <a:gd name="T79" fmla="*/ 61 h 98"/>
                <a:gd name="T80" fmla="*/ 70 w 118"/>
                <a:gd name="T81" fmla="*/ 66 h 98"/>
                <a:gd name="T82" fmla="*/ 70 w 118"/>
                <a:gd name="T83" fmla="*/ 72 h 98"/>
                <a:gd name="T84" fmla="*/ 73 w 118"/>
                <a:gd name="T85" fmla="*/ 76 h 98"/>
                <a:gd name="T86" fmla="*/ 76 w 118"/>
                <a:gd name="T87" fmla="*/ 76 h 98"/>
                <a:gd name="T88" fmla="*/ 81 w 118"/>
                <a:gd name="T89" fmla="*/ 76 h 98"/>
                <a:gd name="T90" fmla="*/ 86 w 118"/>
                <a:gd name="T91" fmla="*/ 76 h 98"/>
                <a:gd name="T92" fmla="*/ 88 w 118"/>
                <a:gd name="T93" fmla="*/ 82 h 98"/>
                <a:gd name="T94" fmla="*/ 88 w 118"/>
                <a:gd name="T95" fmla="*/ 96 h 98"/>
                <a:gd name="T96" fmla="*/ 94 w 118"/>
                <a:gd name="T97" fmla="*/ 98 h 98"/>
                <a:gd name="T98" fmla="*/ 101 w 118"/>
                <a:gd name="T99" fmla="*/ 92 h 98"/>
                <a:gd name="T100" fmla="*/ 104 w 118"/>
                <a:gd name="T101" fmla="*/ 92 h 98"/>
                <a:gd name="T102" fmla="*/ 109 w 118"/>
                <a:gd name="T103" fmla="*/ 92 h 98"/>
                <a:gd name="T104" fmla="*/ 112 w 118"/>
                <a:gd name="T105" fmla="*/ 84 h 98"/>
                <a:gd name="T106" fmla="*/ 109 w 118"/>
                <a:gd name="T107" fmla="*/ 78 h 98"/>
                <a:gd name="T108" fmla="*/ 118 w 118"/>
                <a:gd name="T109" fmla="*/ 78 h 98"/>
                <a:gd name="T110" fmla="*/ 113 w 118"/>
                <a:gd name="T111" fmla="*/ 70 h 98"/>
                <a:gd name="T112" fmla="*/ 114 w 118"/>
                <a:gd name="T113" fmla="*/ 62 h 98"/>
                <a:gd name="T114" fmla="*/ 112 w 118"/>
                <a:gd name="T115" fmla="*/ 57 h 98"/>
                <a:gd name="T116" fmla="*/ 112 w 118"/>
                <a:gd name="T117" fmla="*/ 48 h 98"/>
                <a:gd name="T118" fmla="*/ 113 w 118"/>
                <a:gd name="T119" fmla="*/ 45 h 98"/>
                <a:gd name="T120" fmla="*/ 113 w 118"/>
                <a:gd name="T121" fmla="*/ 45 h 98"/>
                <a:gd name="T122" fmla="*/ 113 w 118"/>
                <a:gd name="T123" fmla="*/ 4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8" h="98">
                  <a:moveTo>
                    <a:pt x="113" y="45"/>
                  </a:moveTo>
                  <a:lnTo>
                    <a:pt x="113" y="44"/>
                  </a:lnTo>
                  <a:lnTo>
                    <a:pt x="113" y="41"/>
                  </a:lnTo>
                  <a:lnTo>
                    <a:pt x="112" y="40"/>
                  </a:lnTo>
                  <a:lnTo>
                    <a:pt x="109" y="40"/>
                  </a:lnTo>
                  <a:lnTo>
                    <a:pt x="108" y="36"/>
                  </a:lnTo>
                  <a:lnTo>
                    <a:pt x="108" y="31"/>
                  </a:lnTo>
                  <a:lnTo>
                    <a:pt x="108" y="28"/>
                  </a:lnTo>
                  <a:lnTo>
                    <a:pt x="105" y="28"/>
                  </a:lnTo>
                  <a:lnTo>
                    <a:pt x="101" y="31"/>
                  </a:lnTo>
                  <a:lnTo>
                    <a:pt x="104" y="27"/>
                  </a:lnTo>
                  <a:lnTo>
                    <a:pt x="104" y="25"/>
                  </a:lnTo>
                  <a:lnTo>
                    <a:pt x="105" y="25"/>
                  </a:lnTo>
                  <a:lnTo>
                    <a:pt x="108" y="25"/>
                  </a:lnTo>
                  <a:lnTo>
                    <a:pt x="108" y="23"/>
                  </a:lnTo>
                  <a:lnTo>
                    <a:pt x="105" y="21"/>
                  </a:lnTo>
                  <a:lnTo>
                    <a:pt x="104" y="19"/>
                  </a:lnTo>
                  <a:lnTo>
                    <a:pt x="101" y="17"/>
                  </a:lnTo>
                  <a:lnTo>
                    <a:pt x="100" y="17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0" y="12"/>
                  </a:lnTo>
                  <a:lnTo>
                    <a:pt x="97" y="9"/>
                  </a:lnTo>
                  <a:lnTo>
                    <a:pt x="97" y="5"/>
                  </a:lnTo>
                  <a:lnTo>
                    <a:pt x="96" y="4"/>
                  </a:lnTo>
                  <a:lnTo>
                    <a:pt x="94" y="4"/>
                  </a:lnTo>
                  <a:lnTo>
                    <a:pt x="92" y="1"/>
                  </a:lnTo>
                  <a:lnTo>
                    <a:pt x="92" y="4"/>
                  </a:lnTo>
                  <a:lnTo>
                    <a:pt x="92" y="5"/>
                  </a:lnTo>
                  <a:lnTo>
                    <a:pt x="92" y="8"/>
                  </a:lnTo>
                  <a:lnTo>
                    <a:pt x="84" y="12"/>
                  </a:lnTo>
                  <a:lnTo>
                    <a:pt x="82" y="9"/>
                  </a:lnTo>
                  <a:lnTo>
                    <a:pt x="81" y="9"/>
                  </a:lnTo>
                  <a:lnTo>
                    <a:pt x="77" y="8"/>
                  </a:lnTo>
                  <a:lnTo>
                    <a:pt x="73" y="9"/>
                  </a:lnTo>
                  <a:lnTo>
                    <a:pt x="70" y="13"/>
                  </a:lnTo>
                  <a:lnTo>
                    <a:pt x="69" y="12"/>
                  </a:lnTo>
                  <a:lnTo>
                    <a:pt x="69" y="9"/>
                  </a:lnTo>
                  <a:lnTo>
                    <a:pt x="68" y="8"/>
                  </a:lnTo>
                  <a:lnTo>
                    <a:pt x="65" y="8"/>
                  </a:lnTo>
                  <a:lnTo>
                    <a:pt x="64" y="9"/>
                  </a:lnTo>
                  <a:lnTo>
                    <a:pt x="61" y="12"/>
                  </a:lnTo>
                  <a:lnTo>
                    <a:pt x="60" y="12"/>
                  </a:lnTo>
                  <a:lnTo>
                    <a:pt x="57" y="9"/>
                  </a:lnTo>
                  <a:lnTo>
                    <a:pt x="60" y="5"/>
                  </a:lnTo>
                  <a:lnTo>
                    <a:pt x="60" y="4"/>
                  </a:lnTo>
                  <a:lnTo>
                    <a:pt x="56" y="4"/>
                  </a:lnTo>
                  <a:lnTo>
                    <a:pt x="52" y="4"/>
                  </a:lnTo>
                  <a:lnTo>
                    <a:pt x="48" y="5"/>
                  </a:lnTo>
                  <a:lnTo>
                    <a:pt x="44" y="5"/>
                  </a:lnTo>
                  <a:lnTo>
                    <a:pt x="39" y="4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3" y="4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24" y="1"/>
                  </a:lnTo>
                  <a:lnTo>
                    <a:pt x="24" y="4"/>
                  </a:lnTo>
                  <a:lnTo>
                    <a:pt x="21" y="5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20" y="9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7"/>
                  </a:lnTo>
                  <a:lnTo>
                    <a:pt x="17" y="17"/>
                  </a:lnTo>
                  <a:lnTo>
                    <a:pt x="13" y="17"/>
                  </a:lnTo>
                  <a:lnTo>
                    <a:pt x="7" y="21"/>
                  </a:lnTo>
                  <a:lnTo>
                    <a:pt x="4" y="23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0" y="31"/>
                  </a:lnTo>
                  <a:lnTo>
                    <a:pt x="7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7" y="35"/>
                  </a:lnTo>
                  <a:lnTo>
                    <a:pt x="7" y="36"/>
                  </a:lnTo>
                  <a:lnTo>
                    <a:pt x="8" y="32"/>
                  </a:lnTo>
                  <a:lnTo>
                    <a:pt x="7" y="40"/>
                  </a:lnTo>
                  <a:lnTo>
                    <a:pt x="8" y="38"/>
                  </a:lnTo>
                  <a:lnTo>
                    <a:pt x="8" y="41"/>
                  </a:lnTo>
                  <a:lnTo>
                    <a:pt x="11" y="44"/>
                  </a:lnTo>
                  <a:lnTo>
                    <a:pt x="13" y="45"/>
                  </a:lnTo>
                  <a:lnTo>
                    <a:pt x="13" y="48"/>
                  </a:lnTo>
                  <a:lnTo>
                    <a:pt x="16" y="45"/>
                  </a:lnTo>
                  <a:lnTo>
                    <a:pt x="17" y="48"/>
                  </a:lnTo>
                  <a:lnTo>
                    <a:pt x="17" y="49"/>
                  </a:lnTo>
                  <a:lnTo>
                    <a:pt x="20" y="49"/>
                  </a:lnTo>
                  <a:lnTo>
                    <a:pt x="21" y="49"/>
                  </a:lnTo>
                  <a:lnTo>
                    <a:pt x="21" y="52"/>
                  </a:lnTo>
                  <a:lnTo>
                    <a:pt x="24" y="56"/>
                  </a:lnTo>
                  <a:lnTo>
                    <a:pt x="24" y="57"/>
                  </a:lnTo>
                  <a:lnTo>
                    <a:pt x="25" y="56"/>
                  </a:lnTo>
                  <a:lnTo>
                    <a:pt x="25" y="57"/>
                  </a:lnTo>
                  <a:lnTo>
                    <a:pt x="25" y="61"/>
                  </a:lnTo>
                  <a:lnTo>
                    <a:pt x="27" y="58"/>
                  </a:lnTo>
                  <a:lnTo>
                    <a:pt x="27" y="62"/>
                  </a:lnTo>
                  <a:lnTo>
                    <a:pt x="29" y="61"/>
                  </a:lnTo>
                  <a:lnTo>
                    <a:pt x="29" y="62"/>
                  </a:lnTo>
                  <a:lnTo>
                    <a:pt x="27" y="62"/>
                  </a:lnTo>
                  <a:lnTo>
                    <a:pt x="27" y="65"/>
                  </a:lnTo>
                  <a:lnTo>
                    <a:pt x="29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3" y="62"/>
                  </a:lnTo>
                  <a:lnTo>
                    <a:pt x="35" y="61"/>
                  </a:lnTo>
                  <a:lnTo>
                    <a:pt x="39" y="57"/>
                  </a:lnTo>
                  <a:lnTo>
                    <a:pt x="40" y="53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6" y="49"/>
                  </a:lnTo>
                  <a:lnTo>
                    <a:pt x="48" y="49"/>
                  </a:lnTo>
                  <a:lnTo>
                    <a:pt x="50" y="49"/>
                  </a:lnTo>
                  <a:lnTo>
                    <a:pt x="56" y="48"/>
                  </a:lnTo>
                  <a:lnTo>
                    <a:pt x="61" y="49"/>
                  </a:lnTo>
                  <a:lnTo>
                    <a:pt x="64" y="52"/>
                  </a:lnTo>
                  <a:lnTo>
                    <a:pt x="69" y="61"/>
                  </a:lnTo>
                  <a:lnTo>
                    <a:pt x="69" y="62"/>
                  </a:lnTo>
                  <a:lnTo>
                    <a:pt x="69" y="65"/>
                  </a:lnTo>
                  <a:lnTo>
                    <a:pt x="70" y="66"/>
                  </a:lnTo>
                  <a:lnTo>
                    <a:pt x="70" y="69"/>
                  </a:lnTo>
                  <a:lnTo>
                    <a:pt x="70" y="70"/>
                  </a:lnTo>
                  <a:lnTo>
                    <a:pt x="70" y="72"/>
                  </a:lnTo>
                  <a:lnTo>
                    <a:pt x="70" y="74"/>
                  </a:lnTo>
                  <a:lnTo>
                    <a:pt x="69" y="80"/>
                  </a:lnTo>
                  <a:lnTo>
                    <a:pt x="73" y="76"/>
                  </a:lnTo>
                  <a:lnTo>
                    <a:pt x="73" y="76"/>
                  </a:lnTo>
                  <a:lnTo>
                    <a:pt x="73" y="76"/>
                  </a:lnTo>
                  <a:lnTo>
                    <a:pt x="76" y="76"/>
                  </a:lnTo>
                  <a:lnTo>
                    <a:pt x="77" y="74"/>
                  </a:lnTo>
                  <a:lnTo>
                    <a:pt x="78" y="74"/>
                  </a:lnTo>
                  <a:lnTo>
                    <a:pt x="81" y="76"/>
                  </a:lnTo>
                  <a:lnTo>
                    <a:pt x="82" y="74"/>
                  </a:lnTo>
                  <a:lnTo>
                    <a:pt x="84" y="74"/>
                  </a:lnTo>
                  <a:lnTo>
                    <a:pt x="86" y="76"/>
                  </a:lnTo>
                  <a:lnTo>
                    <a:pt x="88" y="78"/>
                  </a:lnTo>
                  <a:lnTo>
                    <a:pt x="88" y="80"/>
                  </a:lnTo>
                  <a:lnTo>
                    <a:pt x="88" y="82"/>
                  </a:lnTo>
                  <a:lnTo>
                    <a:pt x="88" y="84"/>
                  </a:lnTo>
                  <a:lnTo>
                    <a:pt x="90" y="89"/>
                  </a:lnTo>
                  <a:lnTo>
                    <a:pt x="88" y="96"/>
                  </a:lnTo>
                  <a:lnTo>
                    <a:pt x="92" y="96"/>
                  </a:lnTo>
                  <a:lnTo>
                    <a:pt x="94" y="97"/>
                  </a:lnTo>
                  <a:lnTo>
                    <a:pt x="94" y="98"/>
                  </a:lnTo>
                  <a:lnTo>
                    <a:pt x="97" y="97"/>
                  </a:lnTo>
                  <a:lnTo>
                    <a:pt x="100" y="93"/>
                  </a:lnTo>
                  <a:lnTo>
                    <a:pt x="101" y="92"/>
                  </a:lnTo>
                  <a:lnTo>
                    <a:pt x="101" y="89"/>
                  </a:lnTo>
                  <a:lnTo>
                    <a:pt x="104" y="89"/>
                  </a:lnTo>
                  <a:lnTo>
                    <a:pt x="104" y="92"/>
                  </a:lnTo>
                  <a:lnTo>
                    <a:pt x="105" y="92"/>
                  </a:lnTo>
                  <a:lnTo>
                    <a:pt x="108" y="92"/>
                  </a:lnTo>
                  <a:lnTo>
                    <a:pt x="109" y="92"/>
                  </a:lnTo>
                  <a:lnTo>
                    <a:pt x="112" y="88"/>
                  </a:lnTo>
                  <a:lnTo>
                    <a:pt x="112" y="85"/>
                  </a:lnTo>
                  <a:lnTo>
                    <a:pt x="112" y="84"/>
                  </a:lnTo>
                  <a:lnTo>
                    <a:pt x="113" y="84"/>
                  </a:lnTo>
                  <a:lnTo>
                    <a:pt x="109" y="80"/>
                  </a:lnTo>
                  <a:lnTo>
                    <a:pt x="109" y="78"/>
                  </a:lnTo>
                  <a:lnTo>
                    <a:pt x="109" y="76"/>
                  </a:lnTo>
                  <a:lnTo>
                    <a:pt x="113" y="76"/>
                  </a:lnTo>
                  <a:lnTo>
                    <a:pt x="118" y="78"/>
                  </a:lnTo>
                  <a:lnTo>
                    <a:pt x="117" y="72"/>
                  </a:lnTo>
                  <a:lnTo>
                    <a:pt x="114" y="70"/>
                  </a:lnTo>
                  <a:lnTo>
                    <a:pt x="113" y="70"/>
                  </a:lnTo>
                  <a:lnTo>
                    <a:pt x="114" y="66"/>
                  </a:lnTo>
                  <a:lnTo>
                    <a:pt x="117" y="65"/>
                  </a:lnTo>
                  <a:lnTo>
                    <a:pt x="114" y="62"/>
                  </a:lnTo>
                  <a:lnTo>
                    <a:pt x="114" y="58"/>
                  </a:lnTo>
                  <a:lnTo>
                    <a:pt x="113" y="58"/>
                  </a:lnTo>
                  <a:lnTo>
                    <a:pt x="112" y="57"/>
                  </a:lnTo>
                  <a:lnTo>
                    <a:pt x="109" y="52"/>
                  </a:lnTo>
                  <a:lnTo>
                    <a:pt x="109" y="49"/>
                  </a:lnTo>
                  <a:lnTo>
                    <a:pt x="112" y="48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3" y="4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2" name="Freeform 87"/>
            <p:cNvSpPr>
              <a:spLocks/>
            </p:cNvSpPr>
            <p:nvPr/>
          </p:nvSpPr>
          <p:spPr bwMode="auto">
            <a:xfrm>
              <a:off x="3716338" y="3508375"/>
              <a:ext cx="80963" cy="49213"/>
            </a:xfrm>
            <a:custGeom>
              <a:avLst/>
              <a:gdLst>
                <a:gd name="T0" fmla="*/ 30 w 51"/>
                <a:gd name="T1" fmla="*/ 27 h 31"/>
                <a:gd name="T2" fmla="*/ 31 w 51"/>
                <a:gd name="T3" fmla="*/ 23 h 31"/>
                <a:gd name="T4" fmla="*/ 34 w 51"/>
                <a:gd name="T5" fmla="*/ 21 h 31"/>
                <a:gd name="T6" fmla="*/ 40 w 51"/>
                <a:gd name="T7" fmla="*/ 17 h 31"/>
                <a:gd name="T8" fmla="*/ 44 w 51"/>
                <a:gd name="T9" fmla="*/ 17 h 31"/>
                <a:gd name="T10" fmla="*/ 48 w 51"/>
                <a:gd name="T11" fmla="*/ 17 h 31"/>
                <a:gd name="T12" fmla="*/ 48 w 51"/>
                <a:gd name="T13" fmla="*/ 13 h 31"/>
                <a:gd name="T14" fmla="*/ 48 w 51"/>
                <a:gd name="T15" fmla="*/ 12 h 31"/>
                <a:gd name="T16" fmla="*/ 47 w 51"/>
                <a:gd name="T17" fmla="*/ 9 h 31"/>
                <a:gd name="T18" fmla="*/ 44 w 51"/>
                <a:gd name="T19" fmla="*/ 8 h 31"/>
                <a:gd name="T20" fmla="*/ 47 w 51"/>
                <a:gd name="T21" fmla="*/ 8 h 31"/>
                <a:gd name="T22" fmla="*/ 48 w 51"/>
                <a:gd name="T23" fmla="*/ 5 h 31"/>
                <a:gd name="T24" fmla="*/ 51 w 51"/>
                <a:gd name="T25" fmla="*/ 4 h 31"/>
                <a:gd name="T26" fmla="*/ 51 w 51"/>
                <a:gd name="T27" fmla="*/ 1 h 31"/>
                <a:gd name="T28" fmla="*/ 48 w 51"/>
                <a:gd name="T29" fmla="*/ 0 h 31"/>
                <a:gd name="T30" fmla="*/ 34 w 51"/>
                <a:gd name="T31" fmla="*/ 0 h 31"/>
                <a:gd name="T32" fmla="*/ 30 w 51"/>
                <a:gd name="T33" fmla="*/ 0 h 31"/>
                <a:gd name="T34" fmla="*/ 27 w 51"/>
                <a:gd name="T35" fmla="*/ 0 h 31"/>
                <a:gd name="T36" fmla="*/ 22 w 51"/>
                <a:gd name="T37" fmla="*/ 1 h 31"/>
                <a:gd name="T38" fmla="*/ 18 w 51"/>
                <a:gd name="T39" fmla="*/ 4 h 31"/>
                <a:gd name="T40" fmla="*/ 12 w 51"/>
                <a:gd name="T41" fmla="*/ 4 h 31"/>
                <a:gd name="T42" fmla="*/ 7 w 51"/>
                <a:gd name="T43" fmla="*/ 5 h 31"/>
                <a:gd name="T44" fmla="*/ 4 w 51"/>
                <a:gd name="T45" fmla="*/ 5 h 31"/>
                <a:gd name="T46" fmla="*/ 0 w 51"/>
                <a:gd name="T47" fmla="*/ 5 h 31"/>
                <a:gd name="T48" fmla="*/ 3 w 51"/>
                <a:gd name="T49" fmla="*/ 8 h 31"/>
                <a:gd name="T50" fmla="*/ 7 w 51"/>
                <a:gd name="T51" fmla="*/ 8 h 31"/>
                <a:gd name="T52" fmla="*/ 8 w 51"/>
                <a:gd name="T53" fmla="*/ 5 h 31"/>
                <a:gd name="T54" fmla="*/ 10 w 51"/>
                <a:gd name="T55" fmla="*/ 5 h 31"/>
                <a:gd name="T56" fmla="*/ 7 w 51"/>
                <a:gd name="T57" fmla="*/ 9 h 31"/>
                <a:gd name="T58" fmla="*/ 8 w 51"/>
                <a:gd name="T59" fmla="*/ 12 h 31"/>
                <a:gd name="T60" fmla="*/ 10 w 51"/>
                <a:gd name="T61" fmla="*/ 13 h 31"/>
                <a:gd name="T62" fmla="*/ 14 w 51"/>
                <a:gd name="T63" fmla="*/ 13 h 31"/>
                <a:gd name="T64" fmla="*/ 12 w 51"/>
                <a:gd name="T65" fmla="*/ 17 h 31"/>
                <a:gd name="T66" fmla="*/ 18 w 51"/>
                <a:gd name="T67" fmla="*/ 15 h 31"/>
                <a:gd name="T68" fmla="*/ 22 w 51"/>
                <a:gd name="T69" fmla="*/ 13 h 31"/>
                <a:gd name="T70" fmla="*/ 24 w 51"/>
                <a:gd name="T71" fmla="*/ 13 h 31"/>
                <a:gd name="T72" fmla="*/ 26 w 51"/>
                <a:gd name="T73" fmla="*/ 13 h 31"/>
                <a:gd name="T74" fmla="*/ 30 w 51"/>
                <a:gd name="T75" fmla="*/ 13 h 31"/>
                <a:gd name="T76" fmla="*/ 27 w 51"/>
                <a:gd name="T77" fmla="*/ 15 h 31"/>
                <a:gd name="T78" fmla="*/ 26 w 51"/>
                <a:gd name="T79" fmla="*/ 15 h 31"/>
                <a:gd name="T80" fmla="*/ 24 w 51"/>
                <a:gd name="T81" fmla="*/ 13 h 31"/>
                <a:gd name="T82" fmla="*/ 20 w 51"/>
                <a:gd name="T83" fmla="*/ 17 h 31"/>
                <a:gd name="T84" fmla="*/ 22 w 51"/>
                <a:gd name="T85" fmla="*/ 19 h 31"/>
                <a:gd name="T86" fmla="*/ 24 w 51"/>
                <a:gd name="T87" fmla="*/ 17 h 31"/>
                <a:gd name="T88" fmla="*/ 26 w 51"/>
                <a:gd name="T89" fmla="*/ 17 h 31"/>
                <a:gd name="T90" fmla="*/ 27 w 51"/>
                <a:gd name="T91" fmla="*/ 19 h 31"/>
                <a:gd name="T92" fmla="*/ 24 w 51"/>
                <a:gd name="T93" fmla="*/ 19 h 31"/>
                <a:gd name="T94" fmla="*/ 22 w 51"/>
                <a:gd name="T95" fmla="*/ 21 h 31"/>
                <a:gd name="T96" fmla="*/ 22 w 51"/>
                <a:gd name="T97" fmla="*/ 23 h 31"/>
                <a:gd name="T98" fmla="*/ 24 w 51"/>
                <a:gd name="T99" fmla="*/ 23 h 31"/>
                <a:gd name="T100" fmla="*/ 22 w 51"/>
                <a:gd name="T101" fmla="*/ 25 h 31"/>
                <a:gd name="T102" fmla="*/ 26 w 51"/>
                <a:gd name="T103" fmla="*/ 27 h 31"/>
                <a:gd name="T104" fmla="*/ 27 w 51"/>
                <a:gd name="T105" fmla="*/ 31 h 31"/>
                <a:gd name="T106" fmla="*/ 30 w 51"/>
                <a:gd name="T107" fmla="*/ 28 h 31"/>
                <a:gd name="T108" fmla="*/ 30 w 51"/>
                <a:gd name="T109" fmla="*/ 27 h 31"/>
                <a:gd name="T110" fmla="*/ 30 w 51"/>
                <a:gd name="T111" fmla="*/ 27 h 31"/>
                <a:gd name="T112" fmla="*/ 30 w 51"/>
                <a:gd name="T113" fmla="*/ 27 h 31"/>
                <a:gd name="T114" fmla="*/ 30 w 51"/>
                <a:gd name="T115" fmla="*/ 27 h 31"/>
                <a:gd name="T116" fmla="*/ 30 w 51"/>
                <a:gd name="T117" fmla="*/ 27 h 31"/>
                <a:gd name="T118" fmla="*/ 30 w 51"/>
                <a:gd name="T119" fmla="*/ 27 h 31"/>
                <a:gd name="T120" fmla="*/ 30 w 51"/>
                <a:gd name="T121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" h="31">
                  <a:moveTo>
                    <a:pt x="30" y="27"/>
                  </a:moveTo>
                  <a:lnTo>
                    <a:pt x="31" y="23"/>
                  </a:lnTo>
                  <a:lnTo>
                    <a:pt x="34" y="21"/>
                  </a:lnTo>
                  <a:lnTo>
                    <a:pt x="40" y="17"/>
                  </a:lnTo>
                  <a:lnTo>
                    <a:pt x="44" y="17"/>
                  </a:lnTo>
                  <a:lnTo>
                    <a:pt x="48" y="17"/>
                  </a:lnTo>
                  <a:lnTo>
                    <a:pt x="48" y="13"/>
                  </a:lnTo>
                  <a:lnTo>
                    <a:pt x="48" y="12"/>
                  </a:lnTo>
                  <a:lnTo>
                    <a:pt x="47" y="9"/>
                  </a:lnTo>
                  <a:lnTo>
                    <a:pt x="44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51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2" y="4"/>
                  </a:lnTo>
                  <a:lnTo>
                    <a:pt x="7" y="5"/>
                  </a:lnTo>
                  <a:lnTo>
                    <a:pt x="4" y="5"/>
                  </a:lnTo>
                  <a:lnTo>
                    <a:pt x="0" y="5"/>
                  </a:lnTo>
                  <a:lnTo>
                    <a:pt x="3" y="8"/>
                  </a:lnTo>
                  <a:lnTo>
                    <a:pt x="7" y="8"/>
                  </a:lnTo>
                  <a:lnTo>
                    <a:pt x="8" y="5"/>
                  </a:lnTo>
                  <a:lnTo>
                    <a:pt x="10" y="5"/>
                  </a:lnTo>
                  <a:lnTo>
                    <a:pt x="7" y="9"/>
                  </a:lnTo>
                  <a:lnTo>
                    <a:pt x="8" y="12"/>
                  </a:lnTo>
                  <a:lnTo>
                    <a:pt x="10" y="13"/>
                  </a:lnTo>
                  <a:lnTo>
                    <a:pt x="14" y="13"/>
                  </a:lnTo>
                  <a:lnTo>
                    <a:pt x="12" y="17"/>
                  </a:lnTo>
                  <a:lnTo>
                    <a:pt x="18" y="15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6" y="13"/>
                  </a:lnTo>
                  <a:lnTo>
                    <a:pt x="30" y="13"/>
                  </a:lnTo>
                  <a:lnTo>
                    <a:pt x="27" y="15"/>
                  </a:lnTo>
                  <a:lnTo>
                    <a:pt x="26" y="15"/>
                  </a:lnTo>
                  <a:lnTo>
                    <a:pt x="24" y="13"/>
                  </a:lnTo>
                  <a:lnTo>
                    <a:pt x="20" y="17"/>
                  </a:lnTo>
                  <a:lnTo>
                    <a:pt x="22" y="19"/>
                  </a:lnTo>
                  <a:lnTo>
                    <a:pt x="24" y="17"/>
                  </a:lnTo>
                  <a:lnTo>
                    <a:pt x="26" y="17"/>
                  </a:lnTo>
                  <a:lnTo>
                    <a:pt x="27" y="19"/>
                  </a:lnTo>
                  <a:lnTo>
                    <a:pt x="24" y="19"/>
                  </a:lnTo>
                  <a:lnTo>
                    <a:pt x="22" y="21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2" y="25"/>
                  </a:lnTo>
                  <a:lnTo>
                    <a:pt x="26" y="27"/>
                  </a:lnTo>
                  <a:lnTo>
                    <a:pt x="27" y="31"/>
                  </a:lnTo>
                  <a:lnTo>
                    <a:pt x="30" y="28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30" y="2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3" name="Freeform 88"/>
            <p:cNvSpPr>
              <a:spLocks noEditPoints="1"/>
            </p:cNvSpPr>
            <p:nvPr/>
          </p:nvSpPr>
          <p:spPr bwMode="auto">
            <a:xfrm>
              <a:off x="3700463" y="3392488"/>
              <a:ext cx="153988" cy="123825"/>
            </a:xfrm>
            <a:custGeom>
              <a:avLst/>
              <a:gdLst>
                <a:gd name="T0" fmla="*/ 95 w 97"/>
                <a:gd name="T1" fmla="*/ 66 h 78"/>
                <a:gd name="T2" fmla="*/ 89 w 97"/>
                <a:gd name="T3" fmla="*/ 58 h 78"/>
                <a:gd name="T4" fmla="*/ 87 w 97"/>
                <a:gd name="T5" fmla="*/ 52 h 78"/>
                <a:gd name="T6" fmla="*/ 87 w 97"/>
                <a:gd name="T7" fmla="*/ 46 h 78"/>
                <a:gd name="T8" fmla="*/ 83 w 97"/>
                <a:gd name="T9" fmla="*/ 38 h 78"/>
                <a:gd name="T10" fmla="*/ 80 w 97"/>
                <a:gd name="T11" fmla="*/ 31 h 78"/>
                <a:gd name="T12" fmla="*/ 74 w 97"/>
                <a:gd name="T13" fmla="*/ 24 h 78"/>
                <a:gd name="T14" fmla="*/ 68 w 97"/>
                <a:gd name="T15" fmla="*/ 16 h 78"/>
                <a:gd name="T16" fmla="*/ 64 w 97"/>
                <a:gd name="T17" fmla="*/ 11 h 78"/>
                <a:gd name="T18" fmla="*/ 54 w 97"/>
                <a:gd name="T19" fmla="*/ 4 h 78"/>
                <a:gd name="T20" fmla="*/ 41 w 97"/>
                <a:gd name="T21" fmla="*/ 0 h 78"/>
                <a:gd name="T22" fmla="*/ 26 w 97"/>
                <a:gd name="T23" fmla="*/ 4 h 78"/>
                <a:gd name="T24" fmla="*/ 18 w 97"/>
                <a:gd name="T25" fmla="*/ 7 h 78"/>
                <a:gd name="T26" fmla="*/ 14 w 97"/>
                <a:gd name="T27" fmla="*/ 20 h 78"/>
                <a:gd name="T28" fmla="*/ 4 w 97"/>
                <a:gd name="T29" fmla="*/ 33 h 78"/>
                <a:gd name="T30" fmla="*/ 4 w 97"/>
                <a:gd name="T31" fmla="*/ 35 h 78"/>
                <a:gd name="T32" fmla="*/ 10 w 97"/>
                <a:gd name="T33" fmla="*/ 50 h 78"/>
                <a:gd name="T34" fmla="*/ 14 w 97"/>
                <a:gd name="T35" fmla="*/ 48 h 78"/>
                <a:gd name="T36" fmla="*/ 17 w 97"/>
                <a:gd name="T37" fmla="*/ 48 h 78"/>
                <a:gd name="T38" fmla="*/ 14 w 97"/>
                <a:gd name="T39" fmla="*/ 54 h 78"/>
                <a:gd name="T40" fmla="*/ 32 w 97"/>
                <a:gd name="T41" fmla="*/ 56 h 78"/>
                <a:gd name="T42" fmla="*/ 37 w 97"/>
                <a:gd name="T43" fmla="*/ 52 h 78"/>
                <a:gd name="T44" fmla="*/ 44 w 97"/>
                <a:gd name="T45" fmla="*/ 54 h 78"/>
                <a:gd name="T46" fmla="*/ 49 w 97"/>
                <a:gd name="T47" fmla="*/ 57 h 78"/>
                <a:gd name="T48" fmla="*/ 57 w 97"/>
                <a:gd name="T49" fmla="*/ 56 h 78"/>
                <a:gd name="T50" fmla="*/ 57 w 97"/>
                <a:gd name="T51" fmla="*/ 61 h 78"/>
                <a:gd name="T52" fmla="*/ 50 w 97"/>
                <a:gd name="T53" fmla="*/ 61 h 78"/>
                <a:gd name="T54" fmla="*/ 37 w 97"/>
                <a:gd name="T55" fmla="*/ 56 h 78"/>
                <a:gd name="T56" fmla="*/ 32 w 97"/>
                <a:gd name="T57" fmla="*/ 60 h 78"/>
                <a:gd name="T58" fmla="*/ 26 w 97"/>
                <a:gd name="T59" fmla="*/ 64 h 78"/>
                <a:gd name="T60" fmla="*/ 14 w 97"/>
                <a:gd name="T61" fmla="*/ 64 h 78"/>
                <a:gd name="T62" fmla="*/ 10 w 97"/>
                <a:gd name="T63" fmla="*/ 72 h 78"/>
                <a:gd name="T64" fmla="*/ 10 w 97"/>
                <a:gd name="T65" fmla="*/ 78 h 78"/>
                <a:gd name="T66" fmla="*/ 22 w 97"/>
                <a:gd name="T67" fmla="*/ 77 h 78"/>
                <a:gd name="T68" fmla="*/ 37 w 97"/>
                <a:gd name="T69" fmla="*/ 73 h 78"/>
                <a:gd name="T70" fmla="*/ 58 w 97"/>
                <a:gd name="T71" fmla="*/ 73 h 78"/>
                <a:gd name="T72" fmla="*/ 70 w 97"/>
                <a:gd name="T73" fmla="*/ 74 h 78"/>
                <a:gd name="T74" fmla="*/ 74 w 97"/>
                <a:gd name="T75" fmla="*/ 74 h 78"/>
                <a:gd name="T76" fmla="*/ 85 w 97"/>
                <a:gd name="T77" fmla="*/ 78 h 78"/>
                <a:gd name="T78" fmla="*/ 97 w 97"/>
                <a:gd name="T79" fmla="*/ 77 h 78"/>
                <a:gd name="T80" fmla="*/ 94 w 97"/>
                <a:gd name="T81" fmla="*/ 72 h 78"/>
                <a:gd name="T82" fmla="*/ 94 w 97"/>
                <a:gd name="T83" fmla="*/ 72 h 78"/>
                <a:gd name="T84" fmla="*/ 30 w 97"/>
                <a:gd name="T85" fmla="*/ 73 h 78"/>
                <a:gd name="T86" fmla="*/ 26 w 97"/>
                <a:gd name="T87" fmla="*/ 74 h 78"/>
                <a:gd name="T88" fmla="*/ 17 w 97"/>
                <a:gd name="T89" fmla="*/ 74 h 78"/>
                <a:gd name="T90" fmla="*/ 14 w 97"/>
                <a:gd name="T91" fmla="*/ 73 h 78"/>
                <a:gd name="T92" fmla="*/ 22 w 97"/>
                <a:gd name="T93" fmla="*/ 72 h 78"/>
                <a:gd name="T94" fmla="*/ 30 w 97"/>
                <a:gd name="T95" fmla="*/ 72 h 78"/>
                <a:gd name="T96" fmla="*/ 30 w 97"/>
                <a:gd name="T97" fmla="*/ 73 h 78"/>
                <a:gd name="T98" fmla="*/ 30 w 97"/>
                <a:gd name="T99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7" h="78">
                  <a:moveTo>
                    <a:pt x="94" y="72"/>
                  </a:moveTo>
                  <a:lnTo>
                    <a:pt x="97" y="69"/>
                  </a:lnTo>
                  <a:lnTo>
                    <a:pt x="95" y="66"/>
                  </a:lnTo>
                  <a:lnTo>
                    <a:pt x="94" y="61"/>
                  </a:lnTo>
                  <a:lnTo>
                    <a:pt x="91" y="60"/>
                  </a:lnTo>
                  <a:lnTo>
                    <a:pt x="89" y="58"/>
                  </a:lnTo>
                  <a:lnTo>
                    <a:pt x="87" y="57"/>
                  </a:lnTo>
                  <a:lnTo>
                    <a:pt x="87" y="56"/>
                  </a:lnTo>
                  <a:lnTo>
                    <a:pt x="87" y="52"/>
                  </a:lnTo>
                  <a:lnTo>
                    <a:pt x="87" y="50"/>
                  </a:lnTo>
                  <a:lnTo>
                    <a:pt x="87" y="48"/>
                  </a:lnTo>
                  <a:lnTo>
                    <a:pt x="87" y="46"/>
                  </a:lnTo>
                  <a:lnTo>
                    <a:pt x="85" y="42"/>
                  </a:lnTo>
                  <a:lnTo>
                    <a:pt x="83" y="41"/>
                  </a:lnTo>
                  <a:lnTo>
                    <a:pt x="83" y="38"/>
                  </a:lnTo>
                  <a:lnTo>
                    <a:pt x="85" y="37"/>
                  </a:lnTo>
                  <a:lnTo>
                    <a:pt x="83" y="35"/>
                  </a:lnTo>
                  <a:lnTo>
                    <a:pt x="80" y="31"/>
                  </a:lnTo>
                  <a:lnTo>
                    <a:pt x="77" y="29"/>
                  </a:lnTo>
                  <a:lnTo>
                    <a:pt x="76" y="28"/>
                  </a:lnTo>
                  <a:lnTo>
                    <a:pt x="74" y="24"/>
                  </a:lnTo>
                  <a:lnTo>
                    <a:pt x="72" y="21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6" y="12"/>
                  </a:lnTo>
                  <a:lnTo>
                    <a:pt x="65" y="11"/>
                  </a:lnTo>
                  <a:lnTo>
                    <a:pt x="64" y="11"/>
                  </a:lnTo>
                  <a:lnTo>
                    <a:pt x="58" y="8"/>
                  </a:lnTo>
                  <a:lnTo>
                    <a:pt x="57" y="7"/>
                  </a:lnTo>
                  <a:lnTo>
                    <a:pt x="54" y="4"/>
                  </a:lnTo>
                  <a:lnTo>
                    <a:pt x="50" y="3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7" y="3"/>
                  </a:lnTo>
                  <a:lnTo>
                    <a:pt x="32" y="3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18" y="7"/>
                  </a:lnTo>
                  <a:lnTo>
                    <a:pt x="17" y="9"/>
                  </a:lnTo>
                  <a:lnTo>
                    <a:pt x="16" y="15"/>
                  </a:lnTo>
                  <a:lnTo>
                    <a:pt x="14" y="20"/>
                  </a:lnTo>
                  <a:lnTo>
                    <a:pt x="10" y="25"/>
                  </a:lnTo>
                  <a:lnTo>
                    <a:pt x="6" y="31"/>
                  </a:lnTo>
                  <a:lnTo>
                    <a:pt x="4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4" y="35"/>
                  </a:lnTo>
                  <a:lnTo>
                    <a:pt x="6" y="37"/>
                  </a:lnTo>
                  <a:lnTo>
                    <a:pt x="9" y="42"/>
                  </a:lnTo>
                  <a:lnTo>
                    <a:pt x="10" y="50"/>
                  </a:lnTo>
                  <a:lnTo>
                    <a:pt x="14" y="46"/>
                  </a:lnTo>
                  <a:lnTo>
                    <a:pt x="18" y="46"/>
                  </a:lnTo>
                  <a:lnTo>
                    <a:pt x="14" y="48"/>
                  </a:lnTo>
                  <a:lnTo>
                    <a:pt x="10" y="52"/>
                  </a:lnTo>
                  <a:lnTo>
                    <a:pt x="14" y="50"/>
                  </a:lnTo>
                  <a:lnTo>
                    <a:pt x="17" y="48"/>
                  </a:lnTo>
                  <a:lnTo>
                    <a:pt x="14" y="52"/>
                  </a:lnTo>
                  <a:lnTo>
                    <a:pt x="13" y="54"/>
                  </a:lnTo>
                  <a:lnTo>
                    <a:pt x="14" y="54"/>
                  </a:lnTo>
                  <a:lnTo>
                    <a:pt x="14" y="56"/>
                  </a:lnTo>
                  <a:lnTo>
                    <a:pt x="18" y="56"/>
                  </a:lnTo>
                  <a:lnTo>
                    <a:pt x="32" y="56"/>
                  </a:lnTo>
                  <a:lnTo>
                    <a:pt x="32" y="54"/>
                  </a:lnTo>
                  <a:lnTo>
                    <a:pt x="34" y="52"/>
                  </a:lnTo>
                  <a:lnTo>
                    <a:pt x="37" y="52"/>
                  </a:lnTo>
                  <a:lnTo>
                    <a:pt x="40" y="52"/>
                  </a:lnTo>
                  <a:lnTo>
                    <a:pt x="41" y="52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8" y="54"/>
                  </a:lnTo>
                  <a:lnTo>
                    <a:pt x="49" y="57"/>
                  </a:lnTo>
                  <a:lnTo>
                    <a:pt x="50" y="57"/>
                  </a:lnTo>
                  <a:lnTo>
                    <a:pt x="53" y="56"/>
                  </a:lnTo>
                  <a:lnTo>
                    <a:pt x="57" y="56"/>
                  </a:lnTo>
                  <a:lnTo>
                    <a:pt x="58" y="57"/>
                  </a:lnTo>
                  <a:lnTo>
                    <a:pt x="58" y="60"/>
                  </a:lnTo>
                  <a:lnTo>
                    <a:pt x="57" y="61"/>
                  </a:lnTo>
                  <a:lnTo>
                    <a:pt x="54" y="61"/>
                  </a:lnTo>
                  <a:lnTo>
                    <a:pt x="53" y="61"/>
                  </a:lnTo>
                  <a:lnTo>
                    <a:pt x="50" y="61"/>
                  </a:lnTo>
                  <a:lnTo>
                    <a:pt x="48" y="61"/>
                  </a:lnTo>
                  <a:lnTo>
                    <a:pt x="40" y="57"/>
                  </a:lnTo>
                  <a:lnTo>
                    <a:pt x="37" y="56"/>
                  </a:lnTo>
                  <a:lnTo>
                    <a:pt x="36" y="60"/>
                  </a:lnTo>
                  <a:lnTo>
                    <a:pt x="34" y="60"/>
                  </a:lnTo>
                  <a:lnTo>
                    <a:pt x="32" y="60"/>
                  </a:lnTo>
                  <a:lnTo>
                    <a:pt x="30" y="60"/>
                  </a:lnTo>
                  <a:lnTo>
                    <a:pt x="26" y="61"/>
                  </a:lnTo>
                  <a:lnTo>
                    <a:pt x="26" y="64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14" y="64"/>
                  </a:lnTo>
                  <a:lnTo>
                    <a:pt x="10" y="65"/>
                  </a:lnTo>
                  <a:lnTo>
                    <a:pt x="10" y="69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4" y="78"/>
                  </a:lnTo>
                  <a:lnTo>
                    <a:pt x="18" y="77"/>
                  </a:lnTo>
                  <a:lnTo>
                    <a:pt x="22" y="77"/>
                  </a:lnTo>
                  <a:lnTo>
                    <a:pt x="28" y="77"/>
                  </a:lnTo>
                  <a:lnTo>
                    <a:pt x="32" y="74"/>
                  </a:lnTo>
                  <a:lnTo>
                    <a:pt x="37" y="73"/>
                  </a:lnTo>
                  <a:lnTo>
                    <a:pt x="40" y="73"/>
                  </a:lnTo>
                  <a:lnTo>
                    <a:pt x="44" y="73"/>
                  </a:lnTo>
                  <a:lnTo>
                    <a:pt x="58" y="73"/>
                  </a:lnTo>
                  <a:lnTo>
                    <a:pt x="66" y="73"/>
                  </a:lnTo>
                  <a:lnTo>
                    <a:pt x="70" y="73"/>
                  </a:lnTo>
                  <a:lnTo>
                    <a:pt x="70" y="74"/>
                  </a:lnTo>
                  <a:lnTo>
                    <a:pt x="70" y="77"/>
                  </a:lnTo>
                  <a:lnTo>
                    <a:pt x="72" y="77"/>
                  </a:lnTo>
                  <a:lnTo>
                    <a:pt x="74" y="74"/>
                  </a:lnTo>
                  <a:lnTo>
                    <a:pt x="76" y="77"/>
                  </a:lnTo>
                  <a:lnTo>
                    <a:pt x="81" y="78"/>
                  </a:lnTo>
                  <a:lnTo>
                    <a:pt x="85" y="78"/>
                  </a:lnTo>
                  <a:lnTo>
                    <a:pt x="89" y="77"/>
                  </a:lnTo>
                  <a:lnTo>
                    <a:pt x="93" y="77"/>
                  </a:lnTo>
                  <a:lnTo>
                    <a:pt x="97" y="77"/>
                  </a:lnTo>
                  <a:lnTo>
                    <a:pt x="97" y="74"/>
                  </a:lnTo>
                  <a:lnTo>
                    <a:pt x="94" y="72"/>
                  </a:lnTo>
                  <a:lnTo>
                    <a:pt x="94" y="72"/>
                  </a:lnTo>
                  <a:lnTo>
                    <a:pt x="94" y="72"/>
                  </a:lnTo>
                  <a:lnTo>
                    <a:pt x="94" y="72"/>
                  </a:lnTo>
                  <a:lnTo>
                    <a:pt x="94" y="72"/>
                  </a:lnTo>
                  <a:lnTo>
                    <a:pt x="94" y="72"/>
                  </a:lnTo>
                  <a:lnTo>
                    <a:pt x="94" y="72"/>
                  </a:lnTo>
                  <a:close/>
                  <a:moveTo>
                    <a:pt x="30" y="73"/>
                  </a:moveTo>
                  <a:lnTo>
                    <a:pt x="30" y="74"/>
                  </a:lnTo>
                  <a:lnTo>
                    <a:pt x="28" y="74"/>
                  </a:lnTo>
                  <a:lnTo>
                    <a:pt x="26" y="74"/>
                  </a:lnTo>
                  <a:lnTo>
                    <a:pt x="22" y="73"/>
                  </a:lnTo>
                  <a:lnTo>
                    <a:pt x="18" y="74"/>
                  </a:lnTo>
                  <a:lnTo>
                    <a:pt x="17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4" y="73"/>
                  </a:lnTo>
                  <a:lnTo>
                    <a:pt x="17" y="73"/>
                  </a:lnTo>
                  <a:lnTo>
                    <a:pt x="20" y="73"/>
                  </a:lnTo>
                  <a:lnTo>
                    <a:pt x="22" y="72"/>
                  </a:lnTo>
                  <a:lnTo>
                    <a:pt x="26" y="73"/>
                  </a:lnTo>
                  <a:lnTo>
                    <a:pt x="30" y="73"/>
                  </a:lnTo>
                  <a:lnTo>
                    <a:pt x="30" y="72"/>
                  </a:lnTo>
                  <a:lnTo>
                    <a:pt x="32" y="69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4" name="Freeform 89"/>
            <p:cNvSpPr>
              <a:spLocks/>
            </p:cNvSpPr>
            <p:nvPr/>
          </p:nvSpPr>
          <p:spPr bwMode="auto">
            <a:xfrm>
              <a:off x="3832225" y="3152775"/>
              <a:ext cx="417513" cy="427038"/>
            </a:xfrm>
            <a:custGeom>
              <a:avLst/>
              <a:gdLst>
                <a:gd name="T0" fmla="*/ 248 w 263"/>
                <a:gd name="T1" fmla="*/ 107 h 269"/>
                <a:gd name="T2" fmla="*/ 248 w 263"/>
                <a:gd name="T3" fmla="*/ 97 h 269"/>
                <a:gd name="T4" fmla="*/ 230 w 263"/>
                <a:gd name="T5" fmla="*/ 87 h 269"/>
                <a:gd name="T6" fmla="*/ 224 w 263"/>
                <a:gd name="T7" fmla="*/ 83 h 269"/>
                <a:gd name="T8" fmla="*/ 216 w 263"/>
                <a:gd name="T9" fmla="*/ 75 h 269"/>
                <a:gd name="T10" fmla="*/ 206 w 263"/>
                <a:gd name="T11" fmla="*/ 65 h 269"/>
                <a:gd name="T12" fmla="*/ 132 w 263"/>
                <a:gd name="T13" fmla="*/ 8 h 269"/>
                <a:gd name="T14" fmla="*/ 97 w 263"/>
                <a:gd name="T15" fmla="*/ 28 h 269"/>
                <a:gd name="T16" fmla="*/ 108 w 263"/>
                <a:gd name="T17" fmla="*/ 155 h 269"/>
                <a:gd name="T18" fmla="*/ 108 w 263"/>
                <a:gd name="T19" fmla="*/ 168 h 269"/>
                <a:gd name="T20" fmla="*/ 75 w 263"/>
                <a:gd name="T21" fmla="*/ 172 h 269"/>
                <a:gd name="T22" fmla="*/ 46 w 263"/>
                <a:gd name="T23" fmla="*/ 168 h 269"/>
                <a:gd name="T24" fmla="*/ 32 w 263"/>
                <a:gd name="T25" fmla="*/ 175 h 269"/>
                <a:gd name="T26" fmla="*/ 22 w 263"/>
                <a:gd name="T27" fmla="*/ 178 h 269"/>
                <a:gd name="T28" fmla="*/ 11 w 263"/>
                <a:gd name="T29" fmla="*/ 171 h 269"/>
                <a:gd name="T30" fmla="*/ 8 w 263"/>
                <a:gd name="T31" fmla="*/ 180 h 269"/>
                <a:gd name="T32" fmla="*/ 0 w 263"/>
                <a:gd name="T33" fmla="*/ 186 h 269"/>
                <a:gd name="T34" fmla="*/ 2 w 263"/>
                <a:gd name="T35" fmla="*/ 193 h 269"/>
                <a:gd name="T36" fmla="*/ 4 w 263"/>
                <a:gd name="T37" fmla="*/ 203 h 269"/>
                <a:gd name="T38" fmla="*/ 8 w 263"/>
                <a:gd name="T39" fmla="*/ 211 h 269"/>
                <a:gd name="T40" fmla="*/ 11 w 263"/>
                <a:gd name="T41" fmla="*/ 223 h 269"/>
                <a:gd name="T42" fmla="*/ 11 w 263"/>
                <a:gd name="T43" fmla="*/ 233 h 269"/>
                <a:gd name="T44" fmla="*/ 19 w 263"/>
                <a:gd name="T45" fmla="*/ 232 h 269"/>
                <a:gd name="T46" fmla="*/ 24 w 263"/>
                <a:gd name="T47" fmla="*/ 237 h 269"/>
                <a:gd name="T48" fmla="*/ 36 w 263"/>
                <a:gd name="T49" fmla="*/ 233 h 269"/>
                <a:gd name="T50" fmla="*/ 46 w 263"/>
                <a:gd name="T51" fmla="*/ 228 h 269"/>
                <a:gd name="T52" fmla="*/ 51 w 263"/>
                <a:gd name="T53" fmla="*/ 229 h 269"/>
                <a:gd name="T54" fmla="*/ 54 w 263"/>
                <a:gd name="T55" fmla="*/ 239 h 269"/>
                <a:gd name="T56" fmla="*/ 59 w 263"/>
                <a:gd name="T57" fmla="*/ 245 h 269"/>
                <a:gd name="T58" fmla="*/ 58 w 263"/>
                <a:gd name="T59" fmla="*/ 249 h 269"/>
                <a:gd name="T60" fmla="*/ 62 w 263"/>
                <a:gd name="T61" fmla="*/ 252 h 269"/>
                <a:gd name="T62" fmla="*/ 66 w 263"/>
                <a:gd name="T63" fmla="*/ 264 h 269"/>
                <a:gd name="T64" fmla="*/ 67 w 263"/>
                <a:gd name="T65" fmla="*/ 269 h 269"/>
                <a:gd name="T66" fmla="*/ 72 w 263"/>
                <a:gd name="T67" fmla="*/ 264 h 269"/>
                <a:gd name="T68" fmla="*/ 82 w 263"/>
                <a:gd name="T69" fmla="*/ 268 h 269"/>
                <a:gd name="T70" fmla="*/ 88 w 263"/>
                <a:gd name="T71" fmla="*/ 264 h 269"/>
                <a:gd name="T72" fmla="*/ 93 w 263"/>
                <a:gd name="T73" fmla="*/ 260 h 269"/>
                <a:gd name="T74" fmla="*/ 95 w 263"/>
                <a:gd name="T75" fmla="*/ 268 h 269"/>
                <a:gd name="T76" fmla="*/ 99 w 263"/>
                <a:gd name="T77" fmla="*/ 265 h 269"/>
                <a:gd name="T78" fmla="*/ 107 w 263"/>
                <a:gd name="T79" fmla="*/ 260 h 269"/>
                <a:gd name="T80" fmla="*/ 111 w 263"/>
                <a:gd name="T81" fmla="*/ 251 h 269"/>
                <a:gd name="T82" fmla="*/ 111 w 263"/>
                <a:gd name="T83" fmla="*/ 241 h 269"/>
                <a:gd name="T84" fmla="*/ 115 w 263"/>
                <a:gd name="T85" fmla="*/ 236 h 269"/>
                <a:gd name="T86" fmla="*/ 124 w 263"/>
                <a:gd name="T87" fmla="*/ 229 h 269"/>
                <a:gd name="T88" fmla="*/ 125 w 263"/>
                <a:gd name="T89" fmla="*/ 223 h 269"/>
                <a:gd name="T90" fmla="*/ 128 w 263"/>
                <a:gd name="T91" fmla="*/ 215 h 269"/>
                <a:gd name="T92" fmla="*/ 136 w 263"/>
                <a:gd name="T93" fmla="*/ 212 h 269"/>
                <a:gd name="T94" fmla="*/ 143 w 263"/>
                <a:gd name="T95" fmla="*/ 208 h 269"/>
                <a:gd name="T96" fmla="*/ 149 w 263"/>
                <a:gd name="T97" fmla="*/ 201 h 269"/>
                <a:gd name="T98" fmla="*/ 160 w 263"/>
                <a:gd name="T99" fmla="*/ 195 h 269"/>
                <a:gd name="T100" fmla="*/ 168 w 263"/>
                <a:gd name="T101" fmla="*/ 189 h 269"/>
                <a:gd name="T102" fmla="*/ 189 w 263"/>
                <a:gd name="T103" fmla="*/ 180 h 269"/>
                <a:gd name="T104" fmla="*/ 198 w 263"/>
                <a:gd name="T105" fmla="*/ 182 h 269"/>
                <a:gd name="T106" fmla="*/ 212 w 263"/>
                <a:gd name="T107" fmla="*/ 180 h 269"/>
                <a:gd name="T108" fmla="*/ 240 w 263"/>
                <a:gd name="T109" fmla="*/ 175 h 269"/>
                <a:gd name="T110" fmla="*/ 251 w 263"/>
                <a:gd name="T111" fmla="*/ 175 h 269"/>
                <a:gd name="T112" fmla="*/ 259 w 263"/>
                <a:gd name="T113" fmla="*/ 162 h 269"/>
                <a:gd name="T114" fmla="*/ 263 w 263"/>
                <a:gd name="T115" fmla="*/ 110 h 269"/>
                <a:gd name="T116" fmla="*/ 259 w 263"/>
                <a:gd name="T117" fmla="*/ 107 h 269"/>
                <a:gd name="T118" fmla="*/ 259 w 263"/>
                <a:gd name="T119" fmla="*/ 10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3" h="269">
                  <a:moveTo>
                    <a:pt x="259" y="107"/>
                  </a:moveTo>
                  <a:lnTo>
                    <a:pt x="255" y="107"/>
                  </a:lnTo>
                  <a:lnTo>
                    <a:pt x="253" y="107"/>
                  </a:lnTo>
                  <a:lnTo>
                    <a:pt x="248" y="107"/>
                  </a:lnTo>
                  <a:lnTo>
                    <a:pt x="246" y="107"/>
                  </a:lnTo>
                  <a:lnTo>
                    <a:pt x="246" y="106"/>
                  </a:lnTo>
                  <a:lnTo>
                    <a:pt x="246" y="102"/>
                  </a:lnTo>
                  <a:lnTo>
                    <a:pt x="248" y="97"/>
                  </a:lnTo>
                  <a:lnTo>
                    <a:pt x="246" y="93"/>
                  </a:lnTo>
                  <a:lnTo>
                    <a:pt x="237" y="91"/>
                  </a:lnTo>
                  <a:lnTo>
                    <a:pt x="233" y="89"/>
                  </a:lnTo>
                  <a:lnTo>
                    <a:pt x="230" y="87"/>
                  </a:lnTo>
                  <a:lnTo>
                    <a:pt x="229" y="87"/>
                  </a:lnTo>
                  <a:lnTo>
                    <a:pt x="226" y="85"/>
                  </a:lnTo>
                  <a:lnTo>
                    <a:pt x="225" y="85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21" y="79"/>
                  </a:lnTo>
                  <a:lnTo>
                    <a:pt x="216" y="78"/>
                  </a:lnTo>
                  <a:lnTo>
                    <a:pt x="216" y="75"/>
                  </a:lnTo>
                  <a:lnTo>
                    <a:pt x="216" y="74"/>
                  </a:lnTo>
                  <a:lnTo>
                    <a:pt x="213" y="71"/>
                  </a:lnTo>
                  <a:lnTo>
                    <a:pt x="210" y="67"/>
                  </a:lnTo>
                  <a:lnTo>
                    <a:pt x="206" y="65"/>
                  </a:lnTo>
                  <a:lnTo>
                    <a:pt x="200" y="59"/>
                  </a:lnTo>
                  <a:lnTo>
                    <a:pt x="198" y="58"/>
                  </a:lnTo>
                  <a:lnTo>
                    <a:pt x="176" y="41"/>
                  </a:lnTo>
                  <a:lnTo>
                    <a:pt x="132" y="8"/>
                  </a:lnTo>
                  <a:lnTo>
                    <a:pt x="121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7" y="28"/>
                  </a:lnTo>
                  <a:lnTo>
                    <a:pt x="107" y="146"/>
                  </a:lnTo>
                  <a:lnTo>
                    <a:pt x="107" y="151"/>
                  </a:lnTo>
                  <a:lnTo>
                    <a:pt x="107" y="154"/>
                  </a:lnTo>
                  <a:lnTo>
                    <a:pt x="108" y="155"/>
                  </a:lnTo>
                  <a:lnTo>
                    <a:pt x="111" y="158"/>
                  </a:lnTo>
                  <a:lnTo>
                    <a:pt x="111" y="162"/>
                  </a:lnTo>
                  <a:lnTo>
                    <a:pt x="108" y="166"/>
                  </a:lnTo>
                  <a:lnTo>
                    <a:pt x="108" y="168"/>
                  </a:lnTo>
                  <a:lnTo>
                    <a:pt x="108" y="171"/>
                  </a:lnTo>
                  <a:lnTo>
                    <a:pt x="107" y="172"/>
                  </a:lnTo>
                  <a:lnTo>
                    <a:pt x="95" y="172"/>
                  </a:lnTo>
                  <a:lnTo>
                    <a:pt x="75" y="172"/>
                  </a:lnTo>
                  <a:lnTo>
                    <a:pt x="63" y="172"/>
                  </a:lnTo>
                  <a:lnTo>
                    <a:pt x="54" y="172"/>
                  </a:lnTo>
                  <a:lnTo>
                    <a:pt x="50" y="172"/>
                  </a:lnTo>
                  <a:lnTo>
                    <a:pt x="46" y="168"/>
                  </a:lnTo>
                  <a:lnTo>
                    <a:pt x="44" y="172"/>
                  </a:lnTo>
                  <a:lnTo>
                    <a:pt x="40" y="175"/>
                  </a:lnTo>
                  <a:lnTo>
                    <a:pt x="35" y="175"/>
                  </a:lnTo>
                  <a:lnTo>
                    <a:pt x="32" y="175"/>
                  </a:lnTo>
                  <a:lnTo>
                    <a:pt x="28" y="172"/>
                  </a:lnTo>
                  <a:lnTo>
                    <a:pt x="24" y="175"/>
                  </a:lnTo>
                  <a:lnTo>
                    <a:pt x="23" y="176"/>
                  </a:lnTo>
                  <a:lnTo>
                    <a:pt x="22" y="178"/>
                  </a:lnTo>
                  <a:lnTo>
                    <a:pt x="22" y="179"/>
                  </a:lnTo>
                  <a:lnTo>
                    <a:pt x="19" y="176"/>
                  </a:lnTo>
                  <a:lnTo>
                    <a:pt x="15" y="172"/>
                  </a:lnTo>
                  <a:lnTo>
                    <a:pt x="11" y="171"/>
                  </a:lnTo>
                  <a:lnTo>
                    <a:pt x="10" y="171"/>
                  </a:lnTo>
                  <a:lnTo>
                    <a:pt x="10" y="172"/>
                  </a:lnTo>
                  <a:lnTo>
                    <a:pt x="8" y="179"/>
                  </a:lnTo>
                  <a:lnTo>
                    <a:pt x="8" y="180"/>
                  </a:lnTo>
                  <a:lnTo>
                    <a:pt x="8" y="184"/>
                  </a:lnTo>
                  <a:lnTo>
                    <a:pt x="4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2" y="188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2" y="193"/>
                  </a:lnTo>
                  <a:lnTo>
                    <a:pt x="4" y="197"/>
                  </a:lnTo>
                  <a:lnTo>
                    <a:pt x="4" y="199"/>
                  </a:lnTo>
                  <a:lnTo>
                    <a:pt x="4" y="201"/>
                  </a:lnTo>
                  <a:lnTo>
                    <a:pt x="4" y="203"/>
                  </a:lnTo>
                  <a:lnTo>
                    <a:pt x="4" y="207"/>
                  </a:lnTo>
                  <a:lnTo>
                    <a:pt x="4" y="208"/>
                  </a:lnTo>
                  <a:lnTo>
                    <a:pt x="6" y="209"/>
                  </a:lnTo>
                  <a:lnTo>
                    <a:pt x="8" y="211"/>
                  </a:lnTo>
                  <a:lnTo>
                    <a:pt x="11" y="212"/>
                  </a:lnTo>
                  <a:lnTo>
                    <a:pt x="12" y="217"/>
                  </a:lnTo>
                  <a:lnTo>
                    <a:pt x="14" y="220"/>
                  </a:lnTo>
                  <a:lnTo>
                    <a:pt x="11" y="223"/>
                  </a:lnTo>
                  <a:lnTo>
                    <a:pt x="14" y="225"/>
                  </a:lnTo>
                  <a:lnTo>
                    <a:pt x="14" y="228"/>
                  </a:lnTo>
                  <a:lnTo>
                    <a:pt x="14" y="229"/>
                  </a:lnTo>
                  <a:lnTo>
                    <a:pt x="11" y="233"/>
                  </a:lnTo>
                  <a:lnTo>
                    <a:pt x="14" y="236"/>
                  </a:lnTo>
                  <a:lnTo>
                    <a:pt x="15" y="236"/>
                  </a:lnTo>
                  <a:lnTo>
                    <a:pt x="18" y="233"/>
                  </a:lnTo>
                  <a:lnTo>
                    <a:pt x="19" y="232"/>
                  </a:lnTo>
                  <a:lnTo>
                    <a:pt x="22" y="232"/>
                  </a:lnTo>
                  <a:lnTo>
                    <a:pt x="23" y="233"/>
                  </a:lnTo>
                  <a:lnTo>
                    <a:pt x="23" y="236"/>
                  </a:lnTo>
                  <a:lnTo>
                    <a:pt x="24" y="237"/>
                  </a:lnTo>
                  <a:lnTo>
                    <a:pt x="27" y="233"/>
                  </a:lnTo>
                  <a:lnTo>
                    <a:pt x="31" y="232"/>
                  </a:lnTo>
                  <a:lnTo>
                    <a:pt x="35" y="233"/>
                  </a:lnTo>
                  <a:lnTo>
                    <a:pt x="36" y="233"/>
                  </a:lnTo>
                  <a:lnTo>
                    <a:pt x="38" y="236"/>
                  </a:lnTo>
                  <a:lnTo>
                    <a:pt x="46" y="232"/>
                  </a:lnTo>
                  <a:lnTo>
                    <a:pt x="46" y="229"/>
                  </a:lnTo>
                  <a:lnTo>
                    <a:pt x="46" y="228"/>
                  </a:lnTo>
                  <a:lnTo>
                    <a:pt x="46" y="225"/>
                  </a:lnTo>
                  <a:lnTo>
                    <a:pt x="48" y="228"/>
                  </a:lnTo>
                  <a:lnTo>
                    <a:pt x="50" y="228"/>
                  </a:lnTo>
                  <a:lnTo>
                    <a:pt x="51" y="229"/>
                  </a:lnTo>
                  <a:lnTo>
                    <a:pt x="51" y="233"/>
                  </a:lnTo>
                  <a:lnTo>
                    <a:pt x="54" y="236"/>
                  </a:lnTo>
                  <a:lnTo>
                    <a:pt x="54" y="237"/>
                  </a:lnTo>
                  <a:lnTo>
                    <a:pt x="54" y="239"/>
                  </a:lnTo>
                  <a:lnTo>
                    <a:pt x="54" y="241"/>
                  </a:lnTo>
                  <a:lnTo>
                    <a:pt x="55" y="241"/>
                  </a:lnTo>
                  <a:lnTo>
                    <a:pt x="58" y="243"/>
                  </a:lnTo>
                  <a:lnTo>
                    <a:pt x="59" y="245"/>
                  </a:lnTo>
                  <a:lnTo>
                    <a:pt x="62" y="247"/>
                  </a:lnTo>
                  <a:lnTo>
                    <a:pt x="62" y="249"/>
                  </a:lnTo>
                  <a:lnTo>
                    <a:pt x="59" y="249"/>
                  </a:lnTo>
                  <a:lnTo>
                    <a:pt x="58" y="249"/>
                  </a:lnTo>
                  <a:lnTo>
                    <a:pt x="58" y="251"/>
                  </a:lnTo>
                  <a:lnTo>
                    <a:pt x="55" y="255"/>
                  </a:lnTo>
                  <a:lnTo>
                    <a:pt x="59" y="252"/>
                  </a:lnTo>
                  <a:lnTo>
                    <a:pt x="62" y="252"/>
                  </a:lnTo>
                  <a:lnTo>
                    <a:pt x="62" y="255"/>
                  </a:lnTo>
                  <a:lnTo>
                    <a:pt x="62" y="260"/>
                  </a:lnTo>
                  <a:lnTo>
                    <a:pt x="63" y="264"/>
                  </a:lnTo>
                  <a:lnTo>
                    <a:pt x="66" y="264"/>
                  </a:lnTo>
                  <a:lnTo>
                    <a:pt x="67" y="265"/>
                  </a:lnTo>
                  <a:lnTo>
                    <a:pt x="67" y="268"/>
                  </a:lnTo>
                  <a:lnTo>
                    <a:pt x="67" y="269"/>
                  </a:lnTo>
                  <a:lnTo>
                    <a:pt x="67" y="269"/>
                  </a:lnTo>
                  <a:lnTo>
                    <a:pt x="67" y="269"/>
                  </a:lnTo>
                  <a:lnTo>
                    <a:pt x="68" y="268"/>
                  </a:lnTo>
                  <a:lnTo>
                    <a:pt x="71" y="264"/>
                  </a:lnTo>
                  <a:lnTo>
                    <a:pt x="72" y="264"/>
                  </a:lnTo>
                  <a:lnTo>
                    <a:pt x="75" y="264"/>
                  </a:lnTo>
                  <a:lnTo>
                    <a:pt x="76" y="265"/>
                  </a:lnTo>
                  <a:lnTo>
                    <a:pt x="79" y="268"/>
                  </a:lnTo>
                  <a:lnTo>
                    <a:pt x="82" y="268"/>
                  </a:lnTo>
                  <a:lnTo>
                    <a:pt x="84" y="265"/>
                  </a:lnTo>
                  <a:lnTo>
                    <a:pt x="85" y="265"/>
                  </a:lnTo>
                  <a:lnTo>
                    <a:pt x="88" y="265"/>
                  </a:lnTo>
                  <a:lnTo>
                    <a:pt x="88" y="264"/>
                  </a:lnTo>
                  <a:lnTo>
                    <a:pt x="88" y="260"/>
                  </a:lnTo>
                  <a:lnTo>
                    <a:pt x="89" y="262"/>
                  </a:lnTo>
                  <a:lnTo>
                    <a:pt x="92" y="262"/>
                  </a:lnTo>
                  <a:lnTo>
                    <a:pt x="93" y="260"/>
                  </a:lnTo>
                  <a:lnTo>
                    <a:pt x="95" y="259"/>
                  </a:lnTo>
                  <a:lnTo>
                    <a:pt x="95" y="264"/>
                  </a:lnTo>
                  <a:lnTo>
                    <a:pt x="95" y="265"/>
                  </a:lnTo>
                  <a:lnTo>
                    <a:pt x="95" y="268"/>
                  </a:lnTo>
                  <a:lnTo>
                    <a:pt x="97" y="268"/>
                  </a:lnTo>
                  <a:lnTo>
                    <a:pt x="97" y="268"/>
                  </a:lnTo>
                  <a:lnTo>
                    <a:pt x="99" y="268"/>
                  </a:lnTo>
                  <a:lnTo>
                    <a:pt x="99" y="265"/>
                  </a:lnTo>
                  <a:lnTo>
                    <a:pt x="101" y="264"/>
                  </a:lnTo>
                  <a:lnTo>
                    <a:pt x="105" y="264"/>
                  </a:lnTo>
                  <a:lnTo>
                    <a:pt x="107" y="262"/>
                  </a:lnTo>
                  <a:lnTo>
                    <a:pt x="107" y="260"/>
                  </a:lnTo>
                  <a:lnTo>
                    <a:pt x="107" y="255"/>
                  </a:lnTo>
                  <a:lnTo>
                    <a:pt x="107" y="255"/>
                  </a:lnTo>
                  <a:lnTo>
                    <a:pt x="107" y="252"/>
                  </a:lnTo>
                  <a:lnTo>
                    <a:pt x="111" y="251"/>
                  </a:lnTo>
                  <a:lnTo>
                    <a:pt x="111" y="247"/>
                  </a:lnTo>
                  <a:lnTo>
                    <a:pt x="111" y="245"/>
                  </a:lnTo>
                  <a:lnTo>
                    <a:pt x="111" y="243"/>
                  </a:lnTo>
                  <a:lnTo>
                    <a:pt x="111" y="241"/>
                  </a:lnTo>
                  <a:lnTo>
                    <a:pt x="111" y="239"/>
                  </a:lnTo>
                  <a:lnTo>
                    <a:pt x="108" y="239"/>
                  </a:lnTo>
                  <a:lnTo>
                    <a:pt x="111" y="237"/>
                  </a:lnTo>
                  <a:lnTo>
                    <a:pt x="115" y="236"/>
                  </a:lnTo>
                  <a:lnTo>
                    <a:pt x="116" y="236"/>
                  </a:lnTo>
                  <a:lnTo>
                    <a:pt x="119" y="236"/>
                  </a:lnTo>
                  <a:lnTo>
                    <a:pt x="120" y="236"/>
                  </a:lnTo>
                  <a:lnTo>
                    <a:pt x="124" y="229"/>
                  </a:lnTo>
                  <a:lnTo>
                    <a:pt x="124" y="225"/>
                  </a:lnTo>
                  <a:lnTo>
                    <a:pt x="124" y="224"/>
                  </a:lnTo>
                  <a:lnTo>
                    <a:pt x="124" y="223"/>
                  </a:lnTo>
                  <a:lnTo>
                    <a:pt x="125" y="223"/>
                  </a:lnTo>
                  <a:lnTo>
                    <a:pt x="128" y="220"/>
                  </a:lnTo>
                  <a:lnTo>
                    <a:pt x="125" y="216"/>
                  </a:lnTo>
                  <a:lnTo>
                    <a:pt x="125" y="215"/>
                  </a:lnTo>
                  <a:lnTo>
                    <a:pt x="128" y="215"/>
                  </a:lnTo>
                  <a:lnTo>
                    <a:pt x="129" y="212"/>
                  </a:lnTo>
                  <a:lnTo>
                    <a:pt x="132" y="208"/>
                  </a:lnTo>
                  <a:lnTo>
                    <a:pt x="132" y="211"/>
                  </a:lnTo>
                  <a:lnTo>
                    <a:pt x="136" y="212"/>
                  </a:lnTo>
                  <a:lnTo>
                    <a:pt x="139" y="215"/>
                  </a:lnTo>
                  <a:lnTo>
                    <a:pt x="141" y="212"/>
                  </a:lnTo>
                  <a:lnTo>
                    <a:pt x="143" y="212"/>
                  </a:lnTo>
                  <a:lnTo>
                    <a:pt x="143" y="208"/>
                  </a:lnTo>
                  <a:lnTo>
                    <a:pt x="143" y="205"/>
                  </a:lnTo>
                  <a:lnTo>
                    <a:pt x="147" y="207"/>
                  </a:lnTo>
                  <a:lnTo>
                    <a:pt x="149" y="203"/>
                  </a:lnTo>
                  <a:lnTo>
                    <a:pt x="149" y="201"/>
                  </a:lnTo>
                  <a:lnTo>
                    <a:pt x="151" y="197"/>
                  </a:lnTo>
                  <a:lnTo>
                    <a:pt x="152" y="195"/>
                  </a:lnTo>
                  <a:lnTo>
                    <a:pt x="156" y="195"/>
                  </a:lnTo>
                  <a:lnTo>
                    <a:pt x="160" y="195"/>
                  </a:lnTo>
                  <a:lnTo>
                    <a:pt x="163" y="195"/>
                  </a:lnTo>
                  <a:lnTo>
                    <a:pt x="163" y="193"/>
                  </a:lnTo>
                  <a:lnTo>
                    <a:pt x="164" y="192"/>
                  </a:lnTo>
                  <a:lnTo>
                    <a:pt x="168" y="189"/>
                  </a:lnTo>
                  <a:lnTo>
                    <a:pt x="172" y="188"/>
                  </a:lnTo>
                  <a:lnTo>
                    <a:pt x="181" y="182"/>
                  </a:lnTo>
                  <a:lnTo>
                    <a:pt x="185" y="180"/>
                  </a:lnTo>
                  <a:lnTo>
                    <a:pt x="189" y="180"/>
                  </a:lnTo>
                  <a:lnTo>
                    <a:pt x="190" y="180"/>
                  </a:lnTo>
                  <a:lnTo>
                    <a:pt x="193" y="180"/>
                  </a:lnTo>
                  <a:lnTo>
                    <a:pt x="194" y="180"/>
                  </a:lnTo>
                  <a:lnTo>
                    <a:pt x="198" y="182"/>
                  </a:lnTo>
                  <a:lnTo>
                    <a:pt x="200" y="182"/>
                  </a:lnTo>
                  <a:lnTo>
                    <a:pt x="206" y="182"/>
                  </a:lnTo>
                  <a:lnTo>
                    <a:pt x="209" y="182"/>
                  </a:lnTo>
                  <a:lnTo>
                    <a:pt x="212" y="180"/>
                  </a:lnTo>
                  <a:lnTo>
                    <a:pt x="216" y="176"/>
                  </a:lnTo>
                  <a:lnTo>
                    <a:pt x="224" y="176"/>
                  </a:lnTo>
                  <a:lnTo>
                    <a:pt x="233" y="176"/>
                  </a:lnTo>
                  <a:lnTo>
                    <a:pt x="240" y="175"/>
                  </a:lnTo>
                  <a:lnTo>
                    <a:pt x="242" y="175"/>
                  </a:lnTo>
                  <a:lnTo>
                    <a:pt x="246" y="175"/>
                  </a:lnTo>
                  <a:lnTo>
                    <a:pt x="250" y="175"/>
                  </a:lnTo>
                  <a:lnTo>
                    <a:pt x="251" y="175"/>
                  </a:lnTo>
                  <a:lnTo>
                    <a:pt x="253" y="171"/>
                  </a:lnTo>
                  <a:lnTo>
                    <a:pt x="255" y="168"/>
                  </a:lnTo>
                  <a:lnTo>
                    <a:pt x="257" y="167"/>
                  </a:lnTo>
                  <a:lnTo>
                    <a:pt x="259" y="162"/>
                  </a:lnTo>
                  <a:lnTo>
                    <a:pt x="261" y="155"/>
                  </a:lnTo>
                  <a:lnTo>
                    <a:pt x="263" y="146"/>
                  </a:lnTo>
                  <a:lnTo>
                    <a:pt x="263" y="124"/>
                  </a:lnTo>
                  <a:lnTo>
                    <a:pt x="263" y="110"/>
                  </a:lnTo>
                  <a:lnTo>
                    <a:pt x="263" y="106"/>
                  </a:lnTo>
                  <a:lnTo>
                    <a:pt x="259" y="107"/>
                  </a:lnTo>
                  <a:lnTo>
                    <a:pt x="259" y="107"/>
                  </a:lnTo>
                  <a:lnTo>
                    <a:pt x="259" y="107"/>
                  </a:lnTo>
                  <a:lnTo>
                    <a:pt x="259" y="107"/>
                  </a:lnTo>
                  <a:lnTo>
                    <a:pt x="259" y="107"/>
                  </a:lnTo>
                  <a:lnTo>
                    <a:pt x="259" y="107"/>
                  </a:lnTo>
                  <a:lnTo>
                    <a:pt x="259" y="10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5" name="Freeform 90"/>
            <p:cNvSpPr>
              <a:spLocks/>
            </p:cNvSpPr>
            <p:nvPr/>
          </p:nvSpPr>
          <p:spPr bwMode="auto">
            <a:xfrm>
              <a:off x="4335463" y="2798763"/>
              <a:ext cx="96838" cy="201613"/>
            </a:xfrm>
            <a:custGeom>
              <a:avLst/>
              <a:gdLst>
                <a:gd name="T0" fmla="*/ 13 w 61"/>
                <a:gd name="T1" fmla="*/ 12 h 127"/>
                <a:gd name="T2" fmla="*/ 13 w 61"/>
                <a:gd name="T3" fmla="*/ 17 h 127"/>
                <a:gd name="T4" fmla="*/ 10 w 61"/>
                <a:gd name="T5" fmla="*/ 25 h 127"/>
                <a:gd name="T6" fmla="*/ 13 w 61"/>
                <a:gd name="T7" fmla="*/ 36 h 127"/>
                <a:gd name="T8" fmla="*/ 9 w 61"/>
                <a:gd name="T9" fmla="*/ 47 h 127"/>
                <a:gd name="T10" fmla="*/ 0 w 61"/>
                <a:gd name="T11" fmla="*/ 57 h 127"/>
                <a:gd name="T12" fmla="*/ 0 w 61"/>
                <a:gd name="T13" fmla="*/ 62 h 127"/>
                <a:gd name="T14" fmla="*/ 1 w 61"/>
                <a:gd name="T15" fmla="*/ 73 h 127"/>
                <a:gd name="T16" fmla="*/ 5 w 61"/>
                <a:gd name="T17" fmla="*/ 75 h 127"/>
                <a:gd name="T18" fmla="*/ 10 w 61"/>
                <a:gd name="T19" fmla="*/ 82 h 127"/>
                <a:gd name="T20" fmla="*/ 14 w 61"/>
                <a:gd name="T21" fmla="*/ 89 h 127"/>
                <a:gd name="T22" fmla="*/ 23 w 61"/>
                <a:gd name="T23" fmla="*/ 99 h 127"/>
                <a:gd name="T24" fmla="*/ 27 w 61"/>
                <a:gd name="T25" fmla="*/ 116 h 127"/>
                <a:gd name="T26" fmla="*/ 35 w 61"/>
                <a:gd name="T27" fmla="*/ 126 h 127"/>
                <a:gd name="T28" fmla="*/ 39 w 61"/>
                <a:gd name="T29" fmla="*/ 118 h 127"/>
                <a:gd name="T30" fmla="*/ 39 w 61"/>
                <a:gd name="T31" fmla="*/ 110 h 127"/>
                <a:gd name="T32" fmla="*/ 39 w 61"/>
                <a:gd name="T33" fmla="*/ 102 h 127"/>
                <a:gd name="T34" fmla="*/ 43 w 61"/>
                <a:gd name="T35" fmla="*/ 101 h 127"/>
                <a:gd name="T36" fmla="*/ 47 w 61"/>
                <a:gd name="T37" fmla="*/ 95 h 127"/>
                <a:gd name="T38" fmla="*/ 57 w 61"/>
                <a:gd name="T39" fmla="*/ 91 h 127"/>
                <a:gd name="T40" fmla="*/ 61 w 61"/>
                <a:gd name="T41" fmla="*/ 87 h 127"/>
                <a:gd name="T42" fmla="*/ 61 w 61"/>
                <a:gd name="T43" fmla="*/ 74 h 127"/>
                <a:gd name="T44" fmla="*/ 54 w 61"/>
                <a:gd name="T45" fmla="*/ 73 h 127"/>
                <a:gd name="T46" fmla="*/ 53 w 61"/>
                <a:gd name="T47" fmla="*/ 69 h 127"/>
                <a:gd name="T48" fmla="*/ 50 w 61"/>
                <a:gd name="T49" fmla="*/ 69 h 127"/>
                <a:gd name="T50" fmla="*/ 47 w 61"/>
                <a:gd name="T51" fmla="*/ 69 h 127"/>
                <a:gd name="T52" fmla="*/ 45 w 61"/>
                <a:gd name="T53" fmla="*/ 66 h 127"/>
                <a:gd name="T54" fmla="*/ 39 w 61"/>
                <a:gd name="T55" fmla="*/ 62 h 127"/>
                <a:gd name="T56" fmla="*/ 39 w 61"/>
                <a:gd name="T57" fmla="*/ 55 h 127"/>
                <a:gd name="T58" fmla="*/ 50 w 61"/>
                <a:gd name="T59" fmla="*/ 43 h 127"/>
                <a:gd name="T60" fmla="*/ 53 w 61"/>
                <a:gd name="T61" fmla="*/ 34 h 127"/>
                <a:gd name="T62" fmla="*/ 47 w 61"/>
                <a:gd name="T63" fmla="*/ 29 h 127"/>
                <a:gd name="T64" fmla="*/ 43 w 61"/>
                <a:gd name="T65" fmla="*/ 21 h 127"/>
                <a:gd name="T66" fmla="*/ 47 w 61"/>
                <a:gd name="T67" fmla="*/ 16 h 127"/>
                <a:gd name="T68" fmla="*/ 53 w 61"/>
                <a:gd name="T69" fmla="*/ 8 h 127"/>
                <a:gd name="T70" fmla="*/ 49 w 61"/>
                <a:gd name="T71" fmla="*/ 5 h 127"/>
                <a:gd name="T72" fmla="*/ 43 w 61"/>
                <a:gd name="T73" fmla="*/ 9 h 127"/>
                <a:gd name="T74" fmla="*/ 41 w 61"/>
                <a:gd name="T75" fmla="*/ 8 h 127"/>
                <a:gd name="T76" fmla="*/ 39 w 61"/>
                <a:gd name="T77" fmla="*/ 4 h 127"/>
                <a:gd name="T78" fmla="*/ 35 w 61"/>
                <a:gd name="T79" fmla="*/ 0 h 127"/>
                <a:gd name="T80" fmla="*/ 34 w 61"/>
                <a:gd name="T81" fmla="*/ 4 h 127"/>
                <a:gd name="T82" fmla="*/ 34 w 61"/>
                <a:gd name="T83" fmla="*/ 0 h 127"/>
                <a:gd name="T84" fmla="*/ 27 w 61"/>
                <a:gd name="T85" fmla="*/ 0 h 127"/>
                <a:gd name="T86" fmla="*/ 21 w 61"/>
                <a:gd name="T87" fmla="*/ 5 h 127"/>
                <a:gd name="T88" fmla="*/ 17 w 61"/>
                <a:gd name="T89" fmla="*/ 8 h 127"/>
                <a:gd name="T90" fmla="*/ 14 w 61"/>
                <a:gd name="T91" fmla="*/ 10 h 127"/>
                <a:gd name="T92" fmla="*/ 14 w 61"/>
                <a:gd name="T93" fmla="*/ 10 h 127"/>
                <a:gd name="T94" fmla="*/ 14 w 61"/>
                <a:gd name="T95" fmla="*/ 10 h 127"/>
                <a:gd name="T96" fmla="*/ 14 w 61"/>
                <a:gd name="T97" fmla="*/ 1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1" h="127">
                  <a:moveTo>
                    <a:pt x="14" y="10"/>
                  </a:moveTo>
                  <a:lnTo>
                    <a:pt x="13" y="12"/>
                  </a:lnTo>
                  <a:lnTo>
                    <a:pt x="9" y="16"/>
                  </a:lnTo>
                  <a:lnTo>
                    <a:pt x="13" y="17"/>
                  </a:lnTo>
                  <a:lnTo>
                    <a:pt x="13" y="21"/>
                  </a:lnTo>
                  <a:lnTo>
                    <a:pt x="10" y="25"/>
                  </a:lnTo>
                  <a:lnTo>
                    <a:pt x="10" y="26"/>
                  </a:lnTo>
                  <a:lnTo>
                    <a:pt x="13" y="36"/>
                  </a:lnTo>
                  <a:lnTo>
                    <a:pt x="10" y="45"/>
                  </a:lnTo>
                  <a:lnTo>
                    <a:pt x="9" y="47"/>
                  </a:lnTo>
                  <a:lnTo>
                    <a:pt x="6" y="51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4" y="74"/>
                  </a:lnTo>
                  <a:lnTo>
                    <a:pt x="5" y="75"/>
                  </a:lnTo>
                  <a:lnTo>
                    <a:pt x="9" y="78"/>
                  </a:lnTo>
                  <a:lnTo>
                    <a:pt x="10" y="82"/>
                  </a:lnTo>
                  <a:lnTo>
                    <a:pt x="13" y="86"/>
                  </a:lnTo>
                  <a:lnTo>
                    <a:pt x="14" y="89"/>
                  </a:lnTo>
                  <a:lnTo>
                    <a:pt x="21" y="93"/>
                  </a:lnTo>
                  <a:lnTo>
                    <a:pt x="23" y="99"/>
                  </a:lnTo>
                  <a:lnTo>
                    <a:pt x="23" y="105"/>
                  </a:lnTo>
                  <a:lnTo>
                    <a:pt x="27" y="116"/>
                  </a:lnTo>
                  <a:lnTo>
                    <a:pt x="30" y="127"/>
                  </a:lnTo>
                  <a:lnTo>
                    <a:pt x="35" y="126"/>
                  </a:lnTo>
                  <a:lnTo>
                    <a:pt x="37" y="122"/>
                  </a:lnTo>
                  <a:lnTo>
                    <a:pt x="39" y="118"/>
                  </a:lnTo>
                  <a:lnTo>
                    <a:pt x="41" y="114"/>
                  </a:lnTo>
                  <a:lnTo>
                    <a:pt x="39" y="110"/>
                  </a:lnTo>
                  <a:lnTo>
                    <a:pt x="39" y="105"/>
                  </a:lnTo>
                  <a:lnTo>
                    <a:pt x="39" y="102"/>
                  </a:lnTo>
                  <a:lnTo>
                    <a:pt x="41" y="102"/>
                  </a:lnTo>
                  <a:lnTo>
                    <a:pt x="43" y="101"/>
                  </a:lnTo>
                  <a:lnTo>
                    <a:pt x="45" y="99"/>
                  </a:lnTo>
                  <a:lnTo>
                    <a:pt x="47" y="95"/>
                  </a:lnTo>
                  <a:lnTo>
                    <a:pt x="50" y="93"/>
                  </a:lnTo>
                  <a:lnTo>
                    <a:pt x="57" y="91"/>
                  </a:lnTo>
                  <a:lnTo>
                    <a:pt x="58" y="89"/>
                  </a:lnTo>
                  <a:lnTo>
                    <a:pt x="61" y="87"/>
                  </a:lnTo>
                  <a:lnTo>
                    <a:pt x="58" y="83"/>
                  </a:lnTo>
                  <a:lnTo>
                    <a:pt x="61" y="74"/>
                  </a:lnTo>
                  <a:lnTo>
                    <a:pt x="57" y="74"/>
                  </a:lnTo>
                  <a:lnTo>
                    <a:pt x="54" y="73"/>
                  </a:lnTo>
                  <a:lnTo>
                    <a:pt x="53" y="70"/>
                  </a:lnTo>
                  <a:lnTo>
                    <a:pt x="53" y="69"/>
                  </a:lnTo>
                  <a:lnTo>
                    <a:pt x="53" y="66"/>
                  </a:lnTo>
                  <a:lnTo>
                    <a:pt x="50" y="69"/>
                  </a:lnTo>
                  <a:lnTo>
                    <a:pt x="49" y="69"/>
                  </a:lnTo>
                  <a:lnTo>
                    <a:pt x="47" y="69"/>
                  </a:lnTo>
                  <a:lnTo>
                    <a:pt x="47" y="65"/>
                  </a:lnTo>
                  <a:lnTo>
                    <a:pt x="45" y="66"/>
                  </a:lnTo>
                  <a:lnTo>
                    <a:pt x="43" y="66"/>
                  </a:lnTo>
                  <a:lnTo>
                    <a:pt x="39" y="62"/>
                  </a:lnTo>
                  <a:lnTo>
                    <a:pt x="37" y="57"/>
                  </a:lnTo>
                  <a:lnTo>
                    <a:pt x="39" y="55"/>
                  </a:lnTo>
                  <a:lnTo>
                    <a:pt x="45" y="49"/>
                  </a:lnTo>
                  <a:lnTo>
                    <a:pt x="50" y="43"/>
                  </a:lnTo>
                  <a:lnTo>
                    <a:pt x="53" y="40"/>
                  </a:lnTo>
                  <a:lnTo>
                    <a:pt x="53" y="34"/>
                  </a:lnTo>
                  <a:lnTo>
                    <a:pt x="50" y="30"/>
                  </a:lnTo>
                  <a:lnTo>
                    <a:pt x="47" y="29"/>
                  </a:lnTo>
                  <a:lnTo>
                    <a:pt x="45" y="25"/>
                  </a:lnTo>
                  <a:lnTo>
                    <a:pt x="43" y="21"/>
                  </a:lnTo>
                  <a:lnTo>
                    <a:pt x="45" y="17"/>
                  </a:lnTo>
                  <a:lnTo>
                    <a:pt x="47" y="16"/>
                  </a:lnTo>
                  <a:lnTo>
                    <a:pt x="53" y="9"/>
                  </a:lnTo>
                  <a:lnTo>
                    <a:pt x="53" y="8"/>
                  </a:lnTo>
                  <a:lnTo>
                    <a:pt x="50" y="5"/>
                  </a:lnTo>
                  <a:lnTo>
                    <a:pt x="49" y="5"/>
                  </a:lnTo>
                  <a:lnTo>
                    <a:pt x="47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8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1" y="5"/>
                  </a:lnTo>
                  <a:lnTo>
                    <a:pt x="17" y="5"/>
                  </a:lnTo>
                  <a:lnTo>
                    <a:pt x="17" y="8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6" name="Freeform 91"/>
            <p:cNvSpPr>
              <a:spLocks/>
            </p:cNvSpPr>
            <p:nvPr/>
          </p:nvSpPr>
          <p:spPr bwMode="auto">
            <a:xfrm>
              <a:off x="4376738" y="2916238"/>
              <a:ext cx="392113" cy="396875"/>
            </a:xfrm>
            <a:custGeom>
              <a:avLst/>
              <a:gdLst>
                <a:gd name="T0" fmla="*/ 239 w 247"/>
                <a:gd name="T1" fmla="*/ 65 h 250"/>
                <a:gd name="T2" fmla="*/ 238 w 247"/>
                <a:gd name="T3" fmla="*/ 53 h 250"/>
                <a:gd name="T4" fmla="*/ 239 w 247"/>
                <a:gd name="T5" fmla="*/ 39 h 250"/>
                <a:gd name="T6" fmla="*/ 242 w 247"/>
                <a:gd name="T7" fmla="*/ 28 h 250"/>
                <a:gd name="T8" fmla="*/ 233 w 247"/>
                <a:gd name="T9" fmla="*/ 23 h 250"/>
                <a:gd name="T10" fmla="*/ 217 w 247"/>
                <a:gd name="T11" fmla="*/ 19 h 250"/>
                <a:gd name="T12" fmla="*/ 211 w 247"/>
                <a:gd name="T13" fmla="*/ 15 h 250"/>
                <a:gd name="T14" fmla="*/ 198 w 247"/>
                <a:gd name="T15" fmla="*/ 5 h 250"/>
                <a:gd name="T16" fmla="*/ 181 w 247"/>
                <a:gd name="T17" fmla="*/ 8 h 250"/>
                <a:gd name="T18" fmla="*/ 166 w 247"/>
                <a:gd name="T19" fmla="*/ 17 h 250"/>
                <a:gd name="T20" fmla="*/ 163 w 247"/>
                <a:gd name="T21" fmla="*/ 32 h 250"/>
                <a:gd name="T22" fmla="*/ 163 w 247"/>
                <a:gd name="T23" fmla="*/ 45 h 250"/>
                <a:gd name="T24" fmla="*/ 150 w 247"/>
                <a:gd name="T25" fmla="*/ 53 h 250"/>
                <a:gd name="T26" fmla="*/ 137 w 247"/>
                <a:gd name="T27" fmla="*/ 45 h 250"/>
                <a:gd name="T28" fmla="*/ 106 w 247"/>
                <a:gd name="T29" fmla="*/ 36 h 250"/>
                <a:gd name="T30" fmla="*/ 94 w 247"/>
                <a:gd name="T31" fmla="*/ 28 h 250"/>
                <a:gd name="T32" fmla="*/ 89 w 247"/>
                <a:gd name="T33" fmla="*/ 15 h 250"/>
                <a:gd name="T34" fmla="*/ 72 w 247"/>
                <a:gd name="T35" fmla="*/ 9 h 250"/>
                <a:gd name="T36" fmla="*/ 53 w 247"/>
                <a:gd name="T37" fmla="*/ 8 h 250"/>
                <a:gd name="T38" fmla="*/ 35 w 247"/>
                <a:gd name="T39" fmla="*/ 0 h 250"/>
                <a:gd name="T40" fmla="*/ 32 w 247"/>
                <a:gd name="T41" fmla="*/ 15 h 250"/>
                <a:gd name="T42" fmla="*/ 21 w 247"/>
                <a:gd name="T43" fmla="*/ 21 h 250"/>
                <a:gd name="T44" fmla="*/ 15 w 247"/>
                <a:gd name="T45" fmla="*/ 28 h 250"/>
                <a:gd name="T46" fmla="*/ 13 w 247"/>
                <a:gd name="T47" fmla="*/ 36 h 250"/>
                <a:gd name="T48" fmla="*/ 11 w 247"/>
                <a:gd name="T49" fmla="*/ 48 h 250"/>
                <a:gd name="T50" fmla="*/ 1 w 247"/>
                <a:gd name="T51" fmla="*/ 56 h 250"/>
                <a:gd name="T52" fmla="*/ 5 w 247"/>
                <a:gd name="T53" fmla="*/ 65 h 250"/>
                <a:gd name="T54" fmla="*/ 8 w 247"/>
                <a:gd name="T55" fmla="*/ 74 h 250"/>
                <a:gd name="T56" fmla="*/ 8 w 247"/>
                <a:gd name="T57" fmla="*/ 88 h 250"/>
                <a:gd name="T58" fmla="*/ 8 w 247"/>
                <a:gd name="T59" fmla="*/ 102 h 250"/>
                <a:gd name="T60" fmla="*/ 9 w 247"/>
                <a:gd name="T61" fmla="*/ 118 h 250"/>
                <a:gd name="T62" fmla="*/ 4 w 247"/>
                <a:gd name="T63" fmla="*/ 123 h 250"/>
                <a:gd name="T64" fmla="*/ 4 w 247"/>
                <a:gd name="T65" fmla="*/ 131 h 250"/>
                <a:gd name="T66" fmla="*/ 11 w 247"/>
                <a:gd name="T67" fmla="*/ 149 h 250"/>
                <a:gd name="T68" fmla="*/ 17 w 247"/>
                <a:gd name="T69" fmla="*/ 158 h 250"/>
                <a:gd name="T70" fmla="*/ 21 w 247"/>
                <a:gd name="T71" fmla="*/ 157 h 250"/>
                <a:gd name="T72" fmla="*/ 35 w 247"/>
                <a:gd name="T73" fmla="*/ 162 h 250"/>
                <a:gd name="T74" fmla="*/ 40 w 247"/>
                <a:gd name="T75" fmla="*/ 173 h 250"/>
                <a:gd name="T76" fmla="*/ 45 w 247"/>
                <a:gd name="T77" fmla="*/ 177 h 250"/>
                <a:gd name="T78" fmla="*/ 61 w 247"/>
                <a:gd name="T79" fmla="*/ 181 h 250"/>
                <a:gd name="T80" fmla="*/ 71 w 247"/>
                <a:gd name="T81" fmla="*/ 186 h 250"/>
                <a:gd name="T82" fmla="*/ 77 w 247"/>
                <a:gd name="T83" fmla="*/ 191 h 250"/>
                <a:gd name="T84" fmla="*/ 106 w 247"/>
                <a:gd name="T85" fmla="*/ 177 h 250"/>
                <a:gd name="T86" fmla="*/ 230 w 247"/>
                <a:gd name="T87" fmla="*/ 250 h 250"/>
                <a:gd name="T88" fmla="*/ 247 w 247"/>
                <a:gd name="T89" fmla="*/ 240 h 250"/>
                <a:gd name="T90" fmla="*/ 247 w 247"/>
                <a:gd name="T91" fmla="*/ 203 h 250"/>
                <a:gd name="T92" fmla="*/ 247 w 247"/>
                <a:gd name="T93" fmla="*/ 203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7" h="250">
                  <a:moveTo>
                    <a:pt x="247" y="203"/>
                  </a:moveTo>
                  <a:lnTo>
                    <a:pt x="243" y="82"/>
                  </a:lnTo>
                  <a:lnTo>
                    <a:pt x="239" y="65"/>
                  </a:lnTo>
                  <a:lnTo>
                    <a:pt x="238" y="58"/>
                  </a:lnTo>
                  <a:lnTo>
                    <a:pt x="238" y="56"/>
                  </a:lnTo>
                  <a:lnTo>
                    <a:pt x="238" y="53"/>
                  </a:lnTo>
                  <a:lnTo>
                    <a:pt x="239" y="48"/>
                  </a:lnTo>
                  <a:lnTo>
                    <a:pt x="239" y="44"/>
                  </a:lnTo>
                  <a:lnTo>
                    <a:pt x="239" y="39"/>
                  </a:lnTo>
                  <a:lnTo>
                    <a:pt x="238" y="35"/>
                  </a:lnTo>
                  <a:lnTo>
                    <a:pt x="239" y="31"/>
                  </a:lnTo>
                  <a:lnTo>
                    <a:pt x="242" y="28"/>
                  </a:lnTo>
                  <a:lnTo>
                    <a:pt x="242" y="25"/>
                  </a:lnTo>
                  <a:lnTo>
                    <a:pt x="238" y="23"/>
                  </a:lnTo>
                  <a:lnTo>
                    <a:pt x="233" y="23"/>
                  </a:lnTo>
                  <a:lnTo>
                    <a:pt x="226" y="21"/>
                  </a:lnTo>
                  <a:lnTo>
                    <a:pt x="223" y="19"/>
                  </a:lnTo>
                  <a:lnTo>
                    <a:pt x="217" y="19"/>
                  </a:lnTo>
                  <a:lnTo>
                    <a:pt x="213" y="17"/>
                  </a:lnTo>
                  <a:lnTo>
                    <a:pt x="211" y="17"/>
                  </a:lnTo>
                  <a:lnTo>
                    <a:pt x="211" y="15"/>
                  </a:lnTo>
                  <a:lnTo>
                    <a:pt x="211" y="12"/>
                  </a:lnTo>
                  <a:lnTo>
                    <a:pt x="207" y="9"/>
                  </a:lnTo>
                  <a:lnTo>
                    <a:pt x="198" y="5"/>
                  </a:lnTo>
                  <a:lnTo>
                    <a:pt x="189" y="5"/>
                  </a:lnTo>
                  <a:lnTo>
                    <a:pt x="185" y="8"/>
                  </a:lnTo>
                  <a:lnTo>
                    <a:pt x="181" y="8"/>
                  </a:lnTo>
                  <a:lnTo>
                    <a:pt x="175" y="9"/>
                  </a:lnTo>
                  <a:lnTo>
                    <a:pt x="169" y="13"/>
                  </a:lnTo>
                  <a:lnTo>
                    <a:pt x="166" y="17"/>
                  </a:lnTo>
                  <a:lnTo>
                    <a:pt x="163" y="21"/>
                  </a:lnTo>
                  <a:lnTo>
                    <a:pt x="162" y="27"/>
                  </a:lnTo>
                  <a:lnTo>
                    <a:pt x="163" y="32"/>
                  </a:lnTo>
                  <a:lnTo>
                    <a:pt x="166" y="36"/>
                  </a:lnTo>
                  <a:lnTo>
                    <a:pt x="166" y="40"/>
                  </a:lnTo>
                  <a:lnTo>
                    <a:pt x="163" y="45"/>
                  </a:lnTo>
                  <a:lnTo>
                    <a:pt x="160" y="49"/>
                  </a:lnTo>
                  <a:lnTo>
                    <a:pt x="156" y="52"/>
                  </a:lnTo>
                  <a:lnTo>
                    <a:pt x="150" y="53"/>
                  </a:lnTo>
                  <a:lnTo>
                    <a:pt x="146" y="53"/>
                  </a:lnTo>
                  <a:lnTo>
                    <a:pt x="142" y="52"/>
                  </a:lnTo>
                  <a:lnTo>
                    <a:pt x="137" y="45"/>
                  </a:lnTo>
                  <a:lnTo>
                    <a:pt x="128" y="40"/>
                  </a:lnTo>
                  <a:lnTo>
                    <a:pt x="116" y="36"/>
                  </a:lnTo>
                  <a:lnTo>
                    <a:pt x="106" y="36"/>
                  </a:lnTo>
                  <a:lnTo>
                    <a:pt x="102" y="35"/>
                  </a:lnTo>
                  <a:lnTo>
                    <a:pt x="97" y="32"/>
                  </a:lnTo>
                  <a:lnTo>
                    <a:pt x="94" y="28"/>
                  </a:lnTo>
                  <a:lnTo>
                    <a:pt x="93" y="23"/>
                  </a:lnTo>
                  <a:lnTo>
                    <a:pt x="92" y="19"/>
                  </a:lnTo>
                  <a:lnTo>
                    <a:pt x="89" y="15"/>
                  </a:lnTo>
                  <a:lnTo>
                    <a:pt x="85" y="13"/>
                  </a:lnTo>
                  <a:lnTo>
                    <a:pt x="81" y="13"/>
                  </a:lnTo>
                  <a:lnTo>
                    <a:pt x="72" y="9"/>
                  </a:lnTo>
                  <a:lnTo>
                    <a:pt x="63" y="5"/>
                  </a:lnTo>
                  <a:lnTo>
                    <a:pt x="59" y="5"/>
                  </a:lnTo>
                  <a:lnTo>
                    <a:pt x="53" y="8"/>
                  </a:lnTo>
                  <a:lnTo>
                    <a:pt x="48" y="8"/>
                  </a:lnTo>
                  <a:lnTo>
                    <a:pt x="44" y="5"/>
                  </a:lnTo>
                  <a:lnTo>
                    <a:pt x="35" y="0"/>
                  </a:lnTo>
                  <a:lnTo>
                    <a:pt x="32" y="9"/>
                  </a:lnTo>
                  <a:lnTo>
                    <a:pt x="35" y="13"/>
                  </a:lnTo>
                  <a:lnTo>
                    <a:pt x="32" y="15"/>
                  </a:lnTo>
                  <a:lnTo>
                    <a:pt x="31" y="17"/>
                  </a:lnTo>
                  <a:lnTo>
                    <a:pt x="24" y="19"/>
                  </a:lnTo>
                  <a:lnTo>
                    <a:pt x="21" y="21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3" y="31"/>
                  </a:lnTo>
                  <a:lnTo>
                    <a:pt x="13" y="36"/>
                  </a:lnTo>
                  <a:lnTo>
                    <a:pt x="15" y="40"/>
                  </a:lnTo>
                  <a:lnTo>
                    <a:pt x="13" y="44"/>
                  </a:lnTo>
                  <a:lnTo>
                    <a:pt x="11" y="48"/>
                  </a:lnTo>
                  <a:lnTo>
                    <a:pt x="9" y="52"/>
                  </a:lnTo>
                  <a:lnTo>
                    <a:pt x="4" y="53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1" y="57"/>
                  </a:lnTo>
                  <a:lnTo>
                    <a:pt x="5" y="65"/>
                  </a:lnTo>
                  <a:lnTo>
                    <a:pt x="8" y="69"/>
                  </a:lnTo>
                  <a:lnTo>
                    <a:pt x="8" y="70"/>
                  </a:lnTo>
                  <a:lnTo>
                    <a:pt x="8" y="74"/>
                  </a:lnTo>
                  <a:lnTo>
                    <a:pt x="8" y="82"/>
                  </a:lnTo>
                  <a:lnTo>
                    <a:pt x="8" y="84"/>
                  </a:lnTo>
                  <a:lnTo>
                    <a:pt x="8" y="88"/>
                  </a:lnTo>
                  <a:lnTo>
                    <a:pt x="8" y="93"/>
                  </a:lnTo>
                  <a:lnTo>
                    <a:pt x="9" y="97"/>
                  </a:lnTo>
                  <a:lnTo>
                    <a:pt x="8" y="102"/>
                  </a:lnTo>
                  <a:lnTo>
                    <a:pt x="8" y="109"/>
                  </a:lnTo>
                  <a:lnTo>
                    <a:pt x="8" y="114"/>
                  </a:lnTo>
                  <a:lnTo>
                    <a:pt x="9" y="118"/>
                  </a:lnTo>
                  <a:lnTo>
                    <a:pt x="8" y="119"/>
                  </a:lnTo>
                  <a:lnTo>
                    <a:pt x="5" y="122"/>
                  </a:lnTo>
                  <a:lnTo>
                    <a:pt x="4" y="123"/>
                  </a:lnTo>
                  <a:lnTo>
                    <a:pt x="1" y="126"/>
                  </a:lnTo>
                  <a:lnTo>
                    <a:pt x="1" y="127"/>
                  </a:lnTo>
                  <a:lnTo>
                    <a:pt x="4" y="131"/>
                  </a:lnTo>
                  <a:lnTo>
                    <a:pt x="8" y="139"/>
                  </a:lnTo>
                  <a:lnTo>
                    <a:pt x="11" y="142"/>
                  </a:lnTo>
                  <a:lnTo>
                    <a:pt x="11" y="149"/>
                  </a:lnTo>
                  <a:lnTo>
                    <a:pt x="13" y="154"/>
                  </a:lnTo>
                  <a:lnTo>
                    <a:pt x="15" y="158"/>
                  </a:lnTo>
                  <a:lnTo>
                    <a:pt x="17" y="158"/>
                  </a:lnTo>
                  <a:lnTo>
                    <a:pt x="19" y="158"/>
                  </a:lnTo>
                  <a:lnTo>
                    <a:pt x="21" y="157"/>
                  </a:lnTo>
                  <a:lnTo>
                    <a:pt x="21" y="157"/>
                  </a:lnTo>
                  <a:lnTo>
                    <a:pt x="24" y="158"/>
                  </a:lnTo>
                  <a:lnTo>
                    <a:pt x="27" y="159"/>
                  </a:lnTo>
                  <a:lnTo>
                    <a:pt x="35" y="162"/>
                  </a:lnTo>
                  <a:lnTo>
                    <a:pt x="35" y="163"/>
                  </a:lnTo>
                  <a:lnTo>
                    <a:pt x="37" y="170"/>
                  </a:lnTo>
                  <a:lnTo>
                    <a:pt x="40" y="173"/>
                  </a:lnTo>
                  <a:lnTo>
                    <a:pt x="40" y="173"/>
                  </a:lnTo>
                  <a:lnTo>
                    <a:pt x="41" y="175"/>
                  </a:lnTo>
                  <a:lnTo>
                    <a:pt x="45" y="177"/>
                  </a:lnTo>
                  <a:lnTo>
                    <a:pt x="52" y="179"/>
                  </a:lnTo>
                  <a:lnTo>
                    <a:pt x="57" y="181"/>
                  </a:lnTo>
                  <a:lnTo>
                    <a:pt x="61" y="181"/>
                  </a:lnTo>
                  <a:lnTo>
                    <a:pt x="67" y="183"/>
                  </a:lnTo>
                  <a:lnTo>
                    <a:pt x="68" y="185"/>
                  </a:lnTo>
                  <a:lnTo>
                    <a:pt x="71" y="186"/>
                  </a:lnTo>
                  <a:lnTo>
                    <a:pt x="75" y="190"/>
                  </a:lnTo>
                  <a:lnTo>
                    <a:pt x="76" y="190"/>
                  </a:lnTo>
                  <a:lnTo>
                    <a:pt x="77" y="191"/>
                  </a:lnTo>
                  <a:lnTo>
                    <a:pt x="78" y="192"/>
                  </a:lnTo>
                  <a:lnTo>
                    <a:pt x="89" y="186"/>
                  </a:lnTo>
                  <a:lnTo>
                    <a:pt x="106" y="177"/>
                  </a:lnTo>
                  <a:lnTo>
                    <a:pt x="195" y="228"/>
                  </a:lnTo>
                  <a:lnTo>
                    <a:pt x="215" y="240"/>
                  </a:lnTo>
                  <a:lnTo>
                    <a:pt x="230" y="250"/>
                  </a:lnTo>
                  <a:lnTo>
                    <a:pt x="230" y="243"/>
                  </a:lnTo>
                  <a:lnTo>
                    <a:pt x="230" y="240"/>
                  </a:lnTo>
                  <a:lnTo>
                    <a:pt x="247" y="240"/>
                  </a:lnTo>
                  <a:lnTo>
                    <a:pt x="247" y="203"/>
                  </a:lnTo>
                  <a:lnTo>
                    <a:pt x="247" y="203"/>
                  </a:lnTo>
                  <a:lnTo>
                    <a:pt x="247" y="203"/>
                  </a:lnTo>
                  <a:lnTo>
                    <a:pt x="247" y="203"/>
                  </a:lnTo>
                  <a:lnTo>
                    <a:pt x="247" y="203"/>
                  </a:lnTo>
                  <a:lnTo>
                    <a:pt x="247" y="203"/>
                  </a:lnTo>
                  <a:lnTo>
                    <a:pt x="247" y="20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7" name="Freeform 92"/>
            <p:cNvSpPr>
              <a:spLocks/>
            </p:cNvSpPr>
            <p:nvPr/>
          </p:nvSpPr>
          <p:spPr bwMode="auto">
            <a:xfrm>
              <a:off x="3721100" y="3084513"/>
              <a:ext cx="306388" cy="363538"/>
            </a:xfrm>
            <a:custGeom>
              <a:avLst/>
              <a:gdLst>
                <a:gd name="T0" fmla="*/ 193 w 193"/>
                <a:gd name="T1" fmla="*/ 43 h 229"/>
                <a:gd name="T2" fmla="*/ 134 w 193"/>
                <a:gd name="T3" fmla="*/ 15 h 229"/>
                <a:gd name="T4" fmla="*/ 133 w 193"/>
                <a:gd name="T5" fmla="*/ 25 h 229"/>
                <a:gd name="T6" fmla="*/ 80 w 193"/>
                <a:gd name="T7" fmla="*/ 71 h 229"/>
                <a:gd name="T8" fmla="*/ 64 w 193"/>
                <a:gd name="T9" fmla="*/ 79 h 229"/>
                <a:gd name="T10" fmla="*/ 63 w 193"/>
                <a:gd name="T11" fmla="*/ 83 h 229"/>
                <a:gd name="T12" fmla="*/ 63 w 193"/>
                <a:gd name="T13" fmla="*/ 90 h 229"/>
                <a:gd name="T14" fmla="*/ 63 w 193"/>
                <a:gd name="T15" fmla="*/ 101 h 229"/>
                <a:gd name="T16" fmla="*/ 61 w 193"/>
                <a:gd name="T17" fmla="*/ 109 h 229"/>
                <a:gd name="T18" fmla="*/ 0 w 193"/>
                <a:gd name="T19" fmla="*/ 110 h 229"/>
                <a:gd name="T20" fmla="*/ 1 w 193"/>
                <a:gd name="T21" fmla="*/ 114 h 229"/>
                <a:gd name="T22" fmla="*/ 4 w 193"/>
                <a:gd name="T23" fmla="*/ 121 h 229"/>
                <a:gd name="T24" fmla="*/ 7 w 193"/>
                <a:gd name="T25" fmla="*/ 121 h 229"/>
                <a:gd name="T26" fmla="*/ 11 w 193"/>
                <a:gd name="T27" fmla="*/ 132 h 229"/>
                <a:gd name="T28" fmla="*/ 9 w 193"/>
                <a:gd name="T29" fmla="*/ 140 h 229"/>
                <a:gd name="T30" fmla="*/ 7 w 193"/>
                <a:gd name="T31" fmla="*/ 144 h 229"/>
                <a:gd name="T32" fmla="*/ 7 w 193"/>
                <a:gd name="T33" fmla="*/ 148 h 229"/>
                <a:gd name="T34" fmla="*/ 11 w 193"/>
                <a:gd name="T35" fmla="*/ 153 h 229"/>
                <a:gd name="T36" fmla="*/ 11 w 193"/>
                <a:gd name="T37" fmla="*/ 166 h 229"/>
                <a:gd name="T38" fmla="*/ 11 w 193"/>
                <a:gd name="T39" fmla="*/ 183 h 229"/>
                <a:gd name="T40" fmla="*/ 5 w 193"/>
                <a:gd name="T41" fmla="*/ 197 h 229"/>
                <a:gd name="T42" fmla="*/ 4 w 193"/>
                <a:gd name="T43" fmla="*/ 203 h 229"/>
                <a:gd name="T44" fmla="*/ 9 w 193"/>
                <a:gd name="T45" fmla="*/ 197 h 229"/>
                <a:gd name="T46" fmla="*/ 13 w 193"/>
                <a:gd name="T47" fmla="*/ 198 h 229"/>
                <a:gd name="T48" fmla="*/ 24 w 193"/>
                <a:gd name="T49" fmla="*/ 197 h 229"/>
                <a:gd name="T50" fmla="*/ 31 w 193"/>
                <a:gd name="T51" fmla="*/ 194 h 229"/>
                <a:gd name="T52" fmla="*/ 41 w 193"/>
                <a:gd name="T53" fmla="*/ 198 h 229"/>
                <a:gd name="T54" fmla="*/ 45 w 193"/>
                <a:gd name="T55" fmla="*/ 202 h 229"/>
                <a:gd name="T56" fmla="*/ 52 w 193"/>
                <a:gd name="T57" fmla="*/ 205 h 229"/>
                <a:gd name="T58" fmla="*/ 55 w 193"/>
                <a:gd name="T59" fmla="*/ 210 h 229"/>
                <a:gd name="T60" fmla="*/ 59 w 193"/>
                <a:gd name="T61" fmla="*/ 215 h 229"/>
                <a:gd name="T62" fmla="*/ 63 w 193"/>
                <a:gd name="T63" fmla="*/ 222 h 229"/>
                <a:gd name="T64" fmla="*/ 67 w 193"/>
                <a:gd name="T65" fmla="*/ 225 h 229"/>
                <a:gd name="T66" fmla="*/ 70 w 193"/>
                <a:gd name="T67" fmla="*/ 229 h 229"/>
                <a:gd name="T68" fmla="*/ 78 w 193"/>
                <a:gd name="T69" fmla="*/ 227 h 229"/>
                <a:gd name="T70" fmla="*/ 78 w 193"/>
                <a:gd name="T71" fmla="*/ 222 h 229"/>
                <a:gd name="T72" fmla="*/ 80 w 193"/>
                <a:gd name="T73" fmla="*/ 214 h 229"/>
                <a:gd name="T74" fmla="*/ 85 w 193"/>
                <a:gd name="T75" fmla="*/ 215 h 229"/>
                <a:gd name="T76" fmla="*/ 92 w 193"/>
                <a:gd name="T77" fmla="*/ 222 h 229"/>
                <a:gd name="T78" fmla="*/ 93 w 193"/>
                <a:gd name="T79" fmla="*/ 219 h 229"/>
                <a:gd name="T80" fmla="*/ 98 w 193"/>
                <a:gd name="T81" fmla="*/ 215 h 229"/>
                <a:gd name="T82" fmla="*/ 105 w 193"/>
                <a:gd name="T83" fmla="*/ 218 h 229"/>
                <a:gd name="T84" fmla="*/ 114 w 193"/>
                <a:gd name="T85" fmla="*/ 215 h 229"/>
                <a:gd name="T86" fmla="*/ 120 w 193"/>
                <a:gd name="T87" fmla="*/ 215 h 229"/>
                <a:gd name="T88" fmla="*/ 133 w 193"/>
                <a:gd name="T89" fmla="*/ 215 h 229"/>
                <a:gd name="T90" fmla="*/ 165 w 193"/>
                <a:gd name="T91" fmla="*/ 215 h 229"/>
                <a:gd name="T92" fmla="*/ 178 w 193"/>
                <a:gd name="T93" fmla="*/ 214 h 229"/>
                <a:gd name="T94" fmla="*/ 178 w 193"/>
                <a:gd name="T95" fmla="*/ 209 h 229"/>
                <a:gd name="T96" fmla="*/ 181 w 193"/>
                <a:gd name="T97" fmla="*/ 201 h 229"/>
                <a:gd name="T98" fmla="*/ 177 w 193"/>
                <a:gd name="T99" fmla="*/ 197 h 229"/>
                <a:gd name="T100" fmla="*/ 177 w 193"/>
                <a:gd name="T101" fmla="*/ 189 h 229"/>
                <a:gd name="T102" fmla="*/ 165 w 193"/>
                <a:gd name="T103" fmla="*/ 43 h 229"/>
                <a:gd name="T104" fmla="*/ 191 w 193"/>
                <a:gd name="T105" fmla="*/ 43 h 229"/>
                <a:gd name="T106" fmla="*/ 191 w 193"/>
                <a:gd name="T107" fmla="*/ 43 h 229"/>
                <a:gd name="T108" fmla="*/ 191 w 193"/>
                <a:gd name="T109" fmla="*/ 43 h 229"/>
                <a:gd name="T110" fmla="*/ 191 w 193"/>
                <a:gd name="T111" fmla="*/ 4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" h="229">
                  <a:moveTo>
                    <a:pt x="191" y="43"/>
                  </a:moveTo>
                  <a:lnTo>
                    <a:pt x="193" y="43"/>
                  </a:lnTo>
                  <a:lnTo>
                    <a:pt x="136" y="0"/>
                  </a:lnTo>
                  <a:lnTo>
                    <a:pt x="134" y="15"/>
                  </a:lnTo>
                  <a:lnTo>
                    <a:pt x="133" y="24"/>
                  </a:lnTo>
                  <a:lnTo>
                    <a:pt x="133" y="25"/>
                  </a:lnTo>
                  <a:lnTo>
                    <a:pt x="81" y="25"/>
                  </a:lnTo>
                  <a:lnTo>
                    <a:pt x="80" y="71"/>
                  </a:lnTo>
                  <a:lnTo>
                    <a:pt x="70" y="75"/>
                  </a:lnTo>
                  <a:lnTo>
                    <a:pt x="64" y="79"/>
                  </a:lnTo>
                  <a:lnTo>
                    <a:pt x="63" y="80"/>
                  </a:lnTo>
                  <a:lnTo>
                    <a:pt x="63" y="83"/>
                  </a:lnTo>
                  <a:lnTo>
                    <a:pt x="63" y="88"/>
                  </a:lnTo>
                  <a:lnTo>
                    <a:pt x="63" y="90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5"/>
                  </a:lnTo>
                  <a:lnTo>
                    <a:pt x="61" y="109"/>
                  </a:lnTo>
                  <a:lnTo>
                    <a:pt x="4" y="10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" y="114"/>
                  </a:lnTo>
                  <a:lnTo>
                    <a:pt x="4" y="118"/>
                  </a:lnTo>
                  <a:lnTo>
                    <a:pt x="4" y="121"/>
                  </a:lnTo>
                  <a:lnTo>
                    <a:pt x="5" y="122"/>
                  </a:lnTo>
                  <a:lnTo>
                    <a:pt x="7" y="121"/>
                  </a:lnTo>
                  <a:lnTo>
                    <a:pt x="11" y="128"/>
                  </a:lnTo>
                  <a:lnTo>
                    <a:pt x="11" y="132"/>
                  </a:lnTo>
                  <a:lnTo>
                    <a:pt x="9" y="134"/>
                  </a:lnTo>
                  <a:lnTo>
                    <a:pt x="9" y="140"/>
                  </a:lnTo>
                  <a:lnTo>
                    <a:pt x="8" y="142"/>
                  </a:lnTo>
                  <a:lnTo>
                    <a:pt x="7" y="144"/>
                  </a:lnTo>
                  <a:lnTo>
                    <a:pt x="5" y="145"/>
                  </a:lnTo>
                  <a:lnTo>
                    <a:pt x="7" y="148"/>
                  </a:lnTo>
                  <a:lnTo>
                    <a:pt x="9" y="149"/>
                  </a:lnTo>
                  <a:lnTo>
                    <a:pt x="11" y="153"/>
                  </a:lnTo>
                  <a:lnTo>
                    <a:pt x="11" y="157"/>
                  </a:lnTo>
                  <a:lnTo>
                    <a:pt x="11" y="166"/>
                  </a:lnTo>
                  <a:lnTo>
                    <a:pt x="11" y="174"/>
                  </a:lnTo>
                  <a:lnTo>
                    <a:pt x="11" y="183"/>
                  </a:lnTo>
                  <a:lnTo>
                    <a:pt x="7" y="189"/>
                  </a:lnTo>
                  <a:lnTo>
                    <a:pt x="5" y="197"/>
                  </a:lnTo>
                  <a:lnTo>
                    <a:pt x="4" y="205"/>
                  </a:lnTo>
                  <a:lnTo>
                    <a:pt x="4" y="203"/>
                  </a:lnTo>
                  <a:lnTo>
                    <a:pt x="5" y="201"/>
                  </a:lnTo>
                  <a:lnTo>
                    <a:pt x="9" y="197"/>
                  </a:lnTo>
                  <a:lnTo>
                    <a:pt x="11" y="197"/>
                  </a:lnTo>
                  <a:lnTo>
                    <a:pt x="13" y="198"/>
                  </a:lnTo>
                  <a:lnTo>
                    <a:pt x="19" y="197"/>
                  </a:lnTo>
                  <a:lnTo>
                    <a:pt x="24" y="197"/>
                  </a:lnTo>
                  <a:lnTo>
                    <a:pt x="28" y="194"/>
                  </a:lnTo>
                  <a:lnTo>
                    <a:pt x="31" y="194"/>
                  </a:lnTo>
                  <a:lnTo>
                    <a:pt x="37" y="197"/>
                  </a:lnTo>
                  <a:lnTo>
                    <a:pt x="41" y="198"/>
                  </a:lnTo>
                  <a:lnTo>
                    <a:pt x="44" y="201"/>
                  </a:lnTo>
                  <a:lnTo>
                    <a:pt x="45" y="202"/>
                  </a:lnTo>
                  <a:lnTo>
                    <a:pt x="51" y="205"/>
                  </a:lnTo>
                  <a:lnTo>
                    <a:pt x="52" y="205"/>
                  </a:lnTo>
                  <a:lnTo>
                    <a:pt x="53" y="206"/>
                  </a:lnTo>
                  <a:lnTo>
                    <a:pt x="55" y="210"/>
                  </a:lnTo>
                  <a:lnTo>
                    <a:pt x="55" y="211"/>
                  </a:lnTo>
                  <a:lnTo>
                    <a:pt x="59" y="215"/>
                  </a:lnTo>
                  <a:lnTo>
                    <a:pt x="61" y="218"/>
                  </a:lnTo>
                  <a:lnTo>
                    <a:pt x="63" y="222"/>
                  </a:lnTo>
                  <a:lnTo>
                    <a:pt x="64" y="223"/>
                  </a:lnTo>
                  <a:lnTo>
                    <a:pt x="67" y="225"/>
                  </a:lnTo>
                  <a:lnTo>
                    <a:pt x="70" y="229"/>
                  </a:lnTo>
                  <a:lnTo>
                    <a:pt x="70" y="229"/>
                  </a:lnTo>
                  <a:lnTo>
                    <a:pt x="74" y="229"/>
                  </a:lnTo>
                  <a:lnTo>
                    <a:pt x="78" y="227"/>
                  </a:lnTo>
                  <a:lnTo>
                    <a:pt x="78" y="223"/>
                  </a:lnTo>
                  <a:lnTo>
                    <a:pt x="78" y="222"/>
                  </a:lnTo>
                  <a:lnTo>
                    <a:pt x="80" y="215"/>
                  </a:lnTo>
                  <a:lnTo>
                    <a:pt x="80" y="214"/>
                  </a:lnTo>
                  <a:lnTo>
                    <a:pt x="81" y="214"/>
                  </a:lnTo>
                  <a:lnTo>
                    <a:pt x="85" y="215"/>
                  </a:lnTo>
                  <a:lnTo>
                    <a:pt x="89" y="219"/>
                  </a:lnTo>
                  <a:lnTo>
                    <a:pt x="92" y="222"/>
                  </a:lnTo>
                  <a:lnTo>
                    <a:pt x="92" y="221"/>
                  </a:lnTo>
                  <a:lnTo>
                    <a:pt x="93" y="219"/>
                  </a:lnTo>
                  <a:lnTo>
                    <a:pt x="94" y="218"/>
                  </a:lnTo>
                  <a:lnTo>
                    <a:pt x="98" y="215"/>
                  </a:lnTo>
                  <a:lnTo>
                    <a:pt x="102" y="218"/>
                  </a:lnTo>
                  <a:lnTo>
                    <a:pt x="105" y="218"/>
                  </a:lnTo>
                  <a:lnTo>
                    <a:pt x="110" y="218"/>
                  </a:lnTo>
                  <a:lnTo>
                    <a:pt x="114" y="215"/>
                  </a:lnTo>
                  <a:lnTo>
                    <a:pt x="116" y="211"/>
                  </a:lnTo>
                  <a:lnTo>
                    <a:pt x="120" y="215"/>
                  </a:lnTo>
                  <a:lnTo>
                    <a:pt x="124" y="215"/>
                  </a:lnTo>
                  <a:lnTo>
                    <a:pt x="133" y="215"/>
                  </a:lnTo>
                  <a:lnTo>
                    <a:pt x="145" y="215"/>
                  </a:lnTo>
                  <a:lnTo>
                    <a:pt x="165" y="215"/>
                  </a:lnTo>
                  <a:lnTo>
                    <a:pt x="177" y="215"/>
                  </a:lnTo>
                  <a:lnTo>
                    <a:pt x="178" y="214"/>
                  </a:lnTo>
                  <a:lnTo>
                    <a:pt x="178" y="211"/>
                  </a:lnTo>
                  <a:lnTo>
                    <a:pt x="178" y="209"/>
                  </a:lnTo>
                  <a:lnTo>
                    <a:pt x="181" y="205"/>
                  </a:lnTo>
                  <a:lnTo>
                    <a:pt x="181" y="201"/>
                  </a:lnTo>
                  <a:lnTo>
                    <a:pt x="178" y="198"/>
                  </a:lnTo>
                  <a:lnTo>
                    <a:pt x="177" y="197"/>
                  </a:lnTo>
                  <a:lnTo>
                    <a:pt x="177" y="194"/>
                  </a:lnTo>
                  <a:lnTo>
                    <a:pt x="177" y="189"/>
                  </a:lnTo>
                  <a:lnTo>
                    <a:pt x="167" y="71"/>
                  </a:lnTo>
                  <a:lnTo>
                    <a:pt x="165" y="43"/>
                  </a:lnTo>
                  <a:lnTo>
                    <a:pt x="166" y="43"/>
                  </a:lnTo>
                  <a:lnTo>
                    <a:pt x="191" y="43"/>
                  </a:lnTo>
                  <a:lnTo>
                    <a:pt x="191" y="43"/>
                  </a:lnTo>
                  <a:lnTo>
                    <a:pt x="191" y="43"/>
                  </a:lnTo>
                  <a:lnTo>
                    <a:pt x="191" y="43"/>
                  </a:lnTo>
                  <a:lnTo>
                    <a:pt x="191" y="43"/>
                  </a:lnTo>
                  <a:lnTo>
                    <a:pt x="191" y="43"/>
                  </a:lnTo>
                  <a:lnTo>
                    <a:pt x="191" y="4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8" name="Freeform 93"/>
            <p:cNvSpPr>
              <a:spLocks/>
            </p:cNvSpPr>
            <p:nvPr/>
          </p:nvSpPr>
          <p:spPr bwMode="auto">
            <a:xfrm>
              <a:off x="3719513" y="3076575"/>
              <a:ext cx="217488" cy="182563"/>
            </a:xfrm>
            <a:custGeom>
              <a:avLst/>
              <a:gdLst>
                <a:gd name="T0" fmla="*/ 1 w 103"/>
                <a:gd name="T1" fmla="*/ 87 h 87"/>
                <a:gd name="T2" fmla="*/ 4 w 103"/>
                <a:gd name="T3" fmla="*/ 86 h 87"/>
                <a:gd name="T4" fmla="*/ 47 w 103"/>
                <a:gd name="T5" fmla="*/ 86 h 87"/>
                <a:gd name="T6" fmla="*/ 48 w 103"/>
                <a:gd name="T7" fmla="*/ 83 h 87"/>
                <a:gd name="T8" fmla="*/ 48 w 103"/>
                <a:gd name="T9" fmla="*/ 80 h 87"/>
                <a:gd name="T10" fmla="*/ 48 w 103"/>
                <a:gd name="T11" fmla="*/ 79 h 87"/>
                <a:gd name="T12" fmla="*/ 48 w 103"/>
                <a:gd name="T13" fmla="*/ 72 h 87"/>
                <a:gd name="T14" fmla="*/ 48 w 103"/>
                <a:gd name="T15" fmla="*/ 70 h 87"/>
                <a:gd name="T16" fmla="*/ 48 w 103"/>
                <a:gd name="T17" fmla="*/ 66 h 87"/>
                <a:gd name="T18" fmla="*/ 48 w 103"/>
                <a:gd name="T19" fmla="*/ 64 h 87"/>
                <a:gd name="T20" fmla="*/ 49 w 103"/>
                <a:gd name="T21" fmla="*/ 63 h 87"/>
                <a:gd name="T22" fmla="*/ 54 w 103"/>
                <a:gd name="T23" fmla="*/ 60 h 87"/>
                <a:gd name="T24" fmla="*/ 61 w 103"/>
                <a:gd name="T25" fmla="*/ 57 h 87"/>
                <a:gd name="T26" fmla="*/ 62 w 103"/>
                <a:gd name="T27" fmla="*/ 23 h 87"/>
                <a:gd name="T28" fmla="*/ 101 w 103"/>
                <a:gd name="T29" fmla="*/ 23 h 87"/>
                <a:gd name="T30" fmla="*/ 101 w 103"/>
                <a:gd name="T31" fmla="*/ 22 h 87"/>
                <a:gd name="T32" fmla="*/ 102 w 103"/>
                <a:gd name="T33" fmla="*/ 15 h 87"/>
                <a:gd name="T34" fmla="*/ 102 w 103"/>
                <a:gd name="T35" fmla="*/ 15 h 87"/>
                <a:gd name="T36" fmla="*/ 102 w 103"/>
                <a:gd name="T37" fmla="*/ 4 h 87"/>
                <a:gd name="T38" fmla="*/ 102 w 103"/>
                <a:gd name="T39" fmla="*/ 2 h 87"/>
                <a:gd name="T40" fmla="*/ 103 w 103"/>
                <a:gd name="T41" fmla="*/ 0 h 87"/>
                <a:gd name="T42" fmla="*/ 49 w 103"/>
                <a:gd name="T43" fmla="*/ 0 h 87"/>
                <a:gd name="T44" fmla="*/ 47 w 103"/>
                <a:gd name="T45" fmla="*/ 7 h 87"/>
                <a:gd name="T46" fmla="*/ 42 w 103"/>
                <a:gd name="T47" fmla="*/ 13 h 87"/>
                <a:gd name="T48" fmla="*/ 37 w 103"/>
                <a:gd name="T49" fmla="*/ 17 h 87"/>
                <a:gd name="T50" fmla="*/ 35 w 103"/>
                <a:gd name="T51" fmla="*/ 19 h 87"/>
                <a:gd name="T52" fmla="*/ 32 w 103"/>
                <a:gd name="T53" fmla="*/ 21 h 87"/>
                <a:gd name="T54" fmla="*/ 29 w 103"/>
                <a:gd name="T55" fmla="*/ 29 h 87"/>
                <a:gd name="T56" fmla="*/ 28 w 103"/>
                <a:gd name="T57" fmla="*/ 36 h 87"/>
                <a:gd name="T58" fmla="*/ 27 w 103"/>
                <a:gd name="T59" fmla="*/ 40 h 87"/>
                <a:gd name="T60" fmla="*/ 24 w 103"/>
                <a:gd name="T61" fmla="*/ 43 h 87"/>
                <a:gd name="T62" fmla="*/ 18 w 103"/>
                <a:gd name="T63" fmla="*/ 49 h 87"/>
                <a:gd name="T64" fmla="*/ 17 w 103"/>
                <a:gd name="T65" fmla="*/ 52 h 87"/>
                <a:gd name="T66" fmla="*/ 17 w 103"/>
                <a:gd name="T67" fmla="*/ 54 h 87"/>
                <a:gd name="T68" fmla="*/ 15 w 103"/>
                <a:gd name="T69" fmla="*/ 57 h 87"/>
                <a:gd name="T70" fmla="*/ 12 w 103"/>
                <a:gd name="T71" fmla="*/ 62 h 87"/>
                <a:gd name="T72" fmla="*/ 11 w 103"/>
                <a:gd name="T73" fmla="*/ 63 h 87"/>
                <a:gd name="T74" fmla="*/ 11 w 103"/>
                <a:gd name="T75" fmla="*/ 64 h 87"/>
                <a:gd name="T76" fmla="*/ 9 w 103"/>
                <a:gd name="T77" fmla="*/ 67 h 87"/>
                <a:gd name="T78" fmla="*/ 8 w 103"/>
                <a:gd name="T79" fmla="*/ 70 h 87"/>
                <a:gd name="T80" fmla="*/ 8 w 103"/>
                <a:gd name="T81" fmla="*/ 72 h 87"/>
                <a:gd name="T82" fmla="*/ 6 w 103"/>
                <a:gd name="T83" fmla="*/ 73 h 87"/>
                <a:gd name="T84" fmla="*/ 4 w 103"/>
                <a:gd name="T85" fmla="*/ 74 h 87"/>
                <a:gd name="T86" fmla="*/ 1 w 103"/>
                <a:gd name="T87" fmla="*/ 82 h 87"/>
                <a:gd name="T88" fmla="*/ 0 w 103"/>
                <a:gd name="T89" fmla="*/ 84 h 87"/>
                <a:gd name="T90" fmla="*/ 1 w 103"/>
                <a:gd name="T91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3" h="87">
                  <a:moveTo>
                    <a:pt x="1" y="87"/>
                  </a:moveTo>
                  <a:cubicBezTo>
                    <a:pt x="4" y="86"/>
                    <a:pt x="4" y="86"/>
                    <a:pt x="4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2" y="15"/>
                    <a:pt x="102" y="15"/>
                    <a:pt x="102" y="15"/>
                  </a:cubicBezTo>
                  <a:cubicBezTo>
                    <a:pt x="102" y="15"/>
                    <a:pt x="102" y="15"/>
                    <a:pt x="102" y="15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1" y="82"/>
                    <a:pt x="1" y="82"/>
                    <a:pt x="1" y="82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1" y="87"/>
                    <a:pt x="1" y="87"/>
                    <a:pt x="1" y="8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9" name="Freeform 94"/>
            <p:cNvSpPr>
              <a:spLocks/>
            </p:cNvSpPr>
            <p:nvPr/>
          </p:nvSpPr>
          <p:spPr bwMode="auto">
            <a:xfrm>
              <a:off x="3932238" y="2659063"/>
              <a:ext cx="84138" cy="147638"/>
            </a:xfrm>
            <a:custGeom>
              <a:avLst/>
              <a:gdLst>
                <a:gd name="T0" fmla="*/ 30 w 53"/>
                <a:gd name="T1" fmla="*/ 80 h 93"/>
                <a:gd name="T2" fmla="*/ 34 w 53"/>
                <a:gd name="T3" fmla="*/ 76 h 93"/>
                <a:gd name="T4" fmla="*/ 38 w 53"/>
                <a:gd name="T5" fmla="*/ 70 h 93"/>
                <a:gd name="T6" fmla="*/ 34 w 53"/>
                <a:gd name="T7" fmla="*/ 70 h 93"/>
                <a:gd name="T8" fmla="*/ 33 w 53"/>
                <a:gd name="T9" fmla="*/ 66 h 93"/>
                <a:gd name="T10" fmla="*/ 34 w 53"/>
                <a:gd name="T11" fmla="*/ 62 h 93"/>
                <a:gd name="T12" fmla="*/ 38 w 53"/>
                <a:gd name="T13" fmla="*/ 57 h 93"/>
                <a:gd name="T14" fmla="*/ 34 w 53"/>
                <a:gd name="T15" fmla="*/ 52 h 93"/>
                <a:gd name="T16" fmla="*/ 34 w 53"/>
                <a:gd name="T17" fmla="*/ 48 h 93"/>
                <a:gd name="T18" fmla="*/ 34 w 53"/>
                <a:gd name="T19" fmla="*/ 47 h 93"/>
                <a:gd name="T20" fmla="*/ 38 w 53"/>
                <a:gd name="T21" fmla="*/ 44 h 93"/>
                <a:gd name="T22" fmla="*/ 40 w 53"/>
                <a:gd name="T23" fmla="*/ 40 h 93"/>
                <a:gd name="T24" fmla="*/ 40 w 53"/>
                <a:gd name="T25" fmla="*/ 36 h 93"/>
                <a:gd name="T26" fmla="*/ 42 w 53"/>
                <a:gd name="T27" fmla="*/ 35 h 93"/>
                <a:gd name="T28" fmla="*/ 42 w 53"/>
                <a:gd name="T29" fmla="*/ 29 h 93"/>
                <a:gd name="T30" fmla="*/ 42 w 53"/>
                <a:gd name="T31" fmla="*/ 21 h 93"/>
                <a:gd name="T32" fmla="*/ 45 w 53"/>
                <a:gd name="T33" fmla="*/ 19 h 93"/>
                <a:gd name="T34" fmla="*/ 52 w 53"/>
                <a:gd name="T35" fmla="*/ 12 h 93"/>
                <a:gd name="T36" fmla="*/ 49 w 53"/>
                <a:gd name="T37" fmla="*/ 9 h 93"/>
                <a:gd name="T38" fmla="*/ 48 w 53"/>
                <a:gd name="T39" fmla="*/ 5 h 93"/>
                <a:gd name="T40" fmla="*/ 44 w 53"/>
                <a:gd name="T41" fmla="*/ 4 h 93"/>
                <a:gd name="T42" fmla="*/ 40 w 53"/>
                <a:gd name="T43" fmla="*/ 4 h 93"/>
                <a:gd name="T44" fmla="*/ 36 w 53"/>
                <a:gd name="T45" fmla="*/ 5 h 93"/>
                <a:gd name="T46" fmla="*/ 30 w 53"/>
                <a:gd name="T47" fmla="*/ 5 h 93"/>
                <a:gd name="T48" fmla="*/ 26 w 53"/>
                <a:gd name="T49" fmla="*/ 5 h 93"/>
                <a:gd name="T50" fmla="*/ 25 w 53"/>
                <a:gd name="T51" fmla="*/ 4 h 93"/>
                <a:gd name="T52" fmla="*/ 25 w 53"/>
                <a:gd name="T53" fmla="*/ 3 h 93"/>
                <a:gd name="T54" fmla="*/ 22 w 53"/>
                <a:gd name="T55" fmla="*/ 3 h 93"/>
                <a:gd name="T56" fmla="*/ 17 w 53"/>
                <a:gd name="T57" fmla="*/ 4 h 93"/>
                <a:gd name="T58" fmla="*/ 16 w 53"/>
                <a:gd name="T59" fmla="*/ 5 h 93"/>
                <a:gd name="T60" fmla="*/ 16 w 53"/>
                <a:gd name="T61" fmla="*/ 9 h 93"/>
                <a:gd name="T62" fmla="*/ 16 w 53"/>
                <a:gd name="T63" fmla="*/ 17 h 93"/>
                <a:gd name="T64" fmla="*/ 16 w 53"/>
                <a:gd name="T65" fmla="*/ 25 h 93"/>
                <a:gd name="T66" fmla="*/ 13 w 53"/>
                <a:gd name="T67" fmla="*/ 29 h 93"/>
                <a:gd name="T68" fmla="*/ 9 w 53"/>
                <a:gd name="T69" fmla="*/ 47 h 93"/>
                <a:gd name="T70" fmla="*/ 4 w 53"/>
                <a:gd name="T71" fmla="*/ 49 h 93"/>
                <a:gd name="T72" fmla="*/ 3 w 53"/>
                <a:gd name="T73" fmla="*/ 57 h 93"/>
                <a:gd name="T74" fmla="*/ 3 w 53"/>
                <a:gd name="T75" fmla="*/ 62 h 93"/>
                <a:gd name="T76" fmla="*/ 5 w 53"/>
                <a:gd name="T77" fmla="*/ 61 h 93"/>
                <a:gd name="T78" fmla="*/ 9 w 53"/>
                <a:gd name="T79" fmla="*/ 60 h 93"/>
                <a:gd name="T80" fmla="*/ 8 w 53"/>
                <a:gd name="T81" fmla="*/ 62 h 93"/>
                <a:gd name="T82" fmla="*/ 4 w 53"/>
                <a:gd name="T83" fmla="*/ 66 h 93"/>
                <a:gd name="T84" fmla="*/ 12 w 53"/>
                <a:gd name="T85" fmla="*/ 65 h 93"/>
                <a:gd name="T86" fmla="*/ 12 w 53"/>
                <a:gd name="T87" fmla="*/ 69 h 93"/>
                <a:gd name="T88" fmla="*/ 12 w 53"/>
                <a:gd name="T89" fmla="*/ 70 h 93"/>
                <a:gd name="T90" fmla="*/ 9 w 53"/>
                <a:gd name="T91" fmla="*/ 78 h 93"/>
                <a:gd name="T92" fmla="*/ 8 w 53"/>
                <a:gd name="T93" fmla="*/ 88 h 93"/>
                <a:gd name="T94" fmla="*/ 8 w 53"/>
                <a:gd name="T95" fmla="*/ 93 h 93"/>
                <a:gd name="T96" fmla="*/ 19 w 53"/>
                <a:gd name="T97" fmla="*/ 92 h 93"/>
                <a:gd name="T98" fmla="*/ 26 w 53"/>
                <a:gd name="T99" fmla="*/ 92 h 93"/>
                <a:gd name="T100" fmla="*/ 29 w 53"/>
                <a:gd name="T101" fmla="*/ 86 h 93"/>
                <a:gd name="T102" fmla="*/ 29 w 53"/>
                <a:gd name="T103" fmla="*/ 82 h 93"/>
                <a:gd name="T104" fmla="*/ 29 w 53"/>
                <a:gd name="T105" fmla="*/ 82 h 93"/>
                <a:gd name="T106" fmla="*/ 29 w 53"/>
                <a:gd name="T107" fmla="*/ 82 h 93"/>
                <a:gd name="T108" fmla="*/ 29 w 53"/>
                <a:gd name="T109" fmla="*/ 8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" h="93">
                  <a:moveTo>
                    <a:pt x="29" y="82"/>
                  </a:moveTo>
                  <a:lnTo>
                    <a:pt x="30" y="80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6" y="74"/>
                  </a:lnTo>
                  <a:lnTo>
                    <a:pt x="38" y="70"/>
                  </a:lnTo>
                  <a:lnTo>
                    <a:pt x="36" y="70"/>
                  </a:lnTo>
                  <a:lnTo>
                    <a:pt x="34" y="70"/>
                  </a:lnTo>
                  <a:lnTo>
                    <a:pt x="32" y="66"/>
                  </a:lnTo>
                  <a:lnTo>
                    <a:pt x="33" y="66"/>
                  </a:lnTo>
                  <a:lnTo>
                    <a:pt x="32" y="65"/>
                  </a:lnTo>
                  <a:lnTo>
                    <a:pt x="34" y="62"/>
                  </a:lnTo>
                  <a:lnTo>
                    <a:pt x="34" y="61"/>
                  </a:lnTo>
                  <a:lnTo>
                    <a:pt x="38" y="57"/>
                  </a:lnTo>
                  <a:lnTo>
                    <a:pt x="36" y="53"/>
                  </a:lnTo>
                  <a:lnTo>
                    <a:pt x="34" y="52"/>
                  </a:lnTo>
                  <a:lnTo>
                    <a:pt x="34" y="49"/>
                  </a:lnTo>
                  <a:lnTo>
                    <a:pt x="34" y="48"/>
                  </a:lnTo>
                  <a:lnTo>
                    <a:pt x="30" y="47"/>
                  </a:lnTo>
                  <a:lnTo>
                    <a:pt x="34" y="47"/>
                  </a:lnTo>
                  <a:lnTo>
                    <a:pt x="36" y="47"/>
                  </a:lnTo>
                  <a:lnTo>
                    <a:pt x="38" y="44"/>
                  </a:lnTo>
                  <a:lnTo>
                    <a:pt x="40" y="43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0" y="36"/>
                  </a:lnTo>
                  <a:lnTo>
                    <a:pt x="40" y="35"/>
                  </a:lnTo>
                  <a:lnTo>
                    <a:pt x="42" y="35"/>
                  </a:lnTo>
                  <a:lnTo>
                    <a:pt x="42" y="32"/>
                  </a:lnTo>
                  <a:lnTo>
                    <a:pt x="42" y="29"/>
                  </a:lnTo>
                  <a:lnTo>
                    <a:pt x="44" y="25"/>
                  </a:lnTo>
                  <a:lnTo>
                    <a:pt x="42" y="21"/>
                  </a:lnTo>
                  <a:lnTo>
                    <a:pt x="44" y="19"/>
                  </a:lnTo>
                  <a:lnTo>
                    <a:pt x="45" y="19"/>
                  </a:lnTo>
                  <a:lnTo>
                    <a:pt x="49" y="16"/>
                  </a:lnTo>
                  <a:lnTo>
                    <a:pt x="52" y="12"/>
                  </a:lnTo>
                  <a:lnTo>
                    <a:pt x="53" y="9"/>
                  </a:lnTo>
                  <a:lnTo>
                    <a:pt x="49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2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0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9"/>
                  </a:lnTo>
                  <a:lnTo>
                    <a:pt x="16" y="12"/>
                  </a:lnTo>
                  <a:lnTo>
                    <a:pt x="16" y="17"/>
                  </a:lnTo>
                  <a:lnTo>
                    <a:pt x="16" y="21"/>
                  </a:lnTo>
                  <a:lnTo>
                    <a:pt x="16" y="25"/>
                  </a:lnTo>
                  <a:lnTo>
                    <a:pt x="16" y="27"/>
                  </a:lnTo>
                  <a:lnTo>
                    <a:pt x="13" y="29"/>
                  </a:lnTo>
                  <a:lnTo>
                    <a:pt x="12" y="39"/>
                  </a:lnTo>
                  <a:lnTo>
                    <a:pt x="9" y="47"/>
                  </a:lnTo>
                  <a:lnTo>
                    <a:pt x="5" y="49"/>
                  </a:lnTo>
                  <a:lnTo>
                    <a:pt x="4" y="49"/>
                  </a:lnTo>
                  <a:lnTo>
                    <a:pt x="4" y="52"/>
                  </a:lnTo>
                  <a:lnTo>
                    <a:pt x="3" y="57"/>
                  </a:lnTo>
                  <a:lnTo>
                    <a:pt x="0" y="61"/>
                  </a:lnTo>
                  <a:lnTo>
                    <a:pt x="3" y="62"/>
                  </a:lnTo>
                  <a:lnTo>
                    <a:pt x="4" y="62"/>
                  </a:lnTo>
                  <a:lnTo>
                    <a:pt x="5" y="61"/>
                  </a:lnTo>
                  <a:lnTo>
                    <a:pt x="9" y="57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8" y="62"/>
                  </a:lnTo>
                  <a:lnTo>
                    <a:pt x="5" y="62"/>
                  </a:lnTo>
                  <a:lnTo>
                    <a:pt x="4" y="66"/>
                  </a:lnTo>
                  <a:lnTo>
                    <a:pt x="9" y="66"/>
                  </a:lnTo>
                  <a:lnTo>
                    <a:pt x="12" y="65"/>
                  </a:lnTo>
                  <a:lnTo>
                    <a:pt x="12" y="66"/>
                  </a:lnTo>
                  <a:lnTo>
                    <a:pt x="12" y="69"/>
                  </a:lnTo>
                  <a:lnTo>
                    <a:pt x="9" y="66"/>
                  </a:lnTo>
                  <a:lnTo>
                    <a:pt x="12" y="70"/>
                  </a:lnTo>
                  <a:lnTo>
                    <a:pt x="9" y="76"/>
                  </a:lnTo>
                  <a:lnTo>
                    <a:pt x="9" y="78"/>
                  </a:lnTo>
                  <a:lnTo>
                    <a:pt x="9" y="82"/>
                  </a:lnTo>
                  <a:lnTo>
                    <a:pt x="8" y="88"/>
                  </a:lnTo>
                  <a:lnTo>
                    <a:pt x="8" y="92"/>
                  </a:lnTo>
                  <a:lnTo>
                    <a:pt x="8" y="93"/>
                  </a:lnTo>
                  <a:lnTo>
                    <a:pt x="13" y="92"/>
                  </a:lnTo>
                  <a:lnTo>
                    <a:pt x="19" y="92"/>
                  </a:lnTo>
                  <a:lnTo>
                    <a:pt x="25" y="93"/>
                  </a:lnTo>
                  <a:lnTo>
                    <a:pt x="26" y="92"/>
                  </a:lnTo>
                  <a:lnTo>
                    <a:pt x="29" y="89"/>
                  </a:lnTo>
                  <a:lnTo>
                    <a:pt x="29" y="86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9" y="8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0" name="Freeform 95"/>
            <p:cNvSpPr>
              <a:spLocks/>
            </p:cNvSpPr>
            <p:nvPr/>
          </p:nvSpPr>
          <p:spPr bwMode="auto">
            <a:xfrm>
              <a:off x="4300538" y="2503488"/>
              <a:ext cx="112713" cy="50800"/>
            </a:xfrm>
            <a:custGeom>
              <a:avLst/>
              <a:gdLst>
                <a:gd name="T0" fmla="*/ 63 w 71"/>
                <a:gd name="T1" fmla="*/ 13 h 32"/>
                <a:gd name="T2" fmla="*/ 59 w 71"/>
                <a:gd name="T3" fmla="*/ 14 h 32"/>
                <a:gd name="T4" fmla="*/ 52 w 71"/>
                <a:gd name="T5" fmla="*/ 10 h 32"/>
                <a:gd name="T6" fmla="*/ 52 w 71"/>
                <a:gd name="T7" fmla="*/ 7 h 32"/>
                <a:gd name="T8" fmla="*/ 52 w 71"/>
                <a:gd name="T9" fmla="*/ 3 h 32"/>
                <a:gd name="T10" fmla="*/ 49 w 71"/>
                <a:gd name="T11" fmla="*/ 1 h 32"/>
                <a:gd name="T12" fmla="*/ 40 w 71"/>
                <a:gd name="T13" fmla="*/ 0 h 32"/>
                <a:gd name="T14" fmla="*/ 36 w 71"/>
                <a:gd name="T15" fmla="*/ 0 h 32"/>
                <a:gd name="T16" fmla="*/ 36 w 71"/>
                <a:gd name="T17" fmla="*/ 1 h 32"/>
                <a:gd name="T18" fmla="*/ 28 w 71"/>
                <a:gd name="T19" fmla="*/ 3 h 32"/>
                <a:gd name="T20" fmla="*/ 23 w 71"/>
                <a:gd name="T21" fmla="*/ 3 h 32"/>
                <a:gd name="T22" fmla="*/ 19 w 71"/>
                <a:gd name="T23" fmla="*/ 5 h 32"/>
                <a:gd name="T24" fmla="*/ 15 w 71"/>
                <a:gd name="T25" fmla="*/ 3 h 32"/>
                <a:gd name="T26" fmla="*/ 18 w 71"/>
                <a:gd name="T27" fmla="*/ 5 h 32"/>
                <a:gd name="T28" fmla="*/ 8 w 71"/>
                <a:gd name="T29" fmla="*/ 14 h 32"/>
                <a:gd name="T30" fmla="*/ 4 w 71"/>
                <a:gd name="T31" fmla="*/ 18 h 32"/>
                <a:gd name="T32" fmla="*/ 2 w 71"/>
                <a:gd name="T33" fmla="*/ 24 h 32"/>
                <a:gd name="T34" fmla="*/ 4 w 71"/>
                <a:gd name="T35" fmla="*/ 26 h 32"/>
                <a:gd name="T36" fmla="*/ 6 w 71"/>
                <a:gd name="T37" fmla="*/ 22 h 32"/>
                <a:gd name="T38" fmla="*/ 10 w 71"/>
                <a:gd name="T39" fmla="*/ 22 h 32"/>
                <a:gd name="T40" fmla="*/ 14 w 71"/>
                <a:gd name="T41" fmla="*/ 24 h 32"/>
                <a:gd name="T42" fmla="*/ 15 w 71"/>
                <a:gd name="T43" fmla="*/ 30 h 32"/>
                <a:gd name="T44" fmla="*/ 22 w 71"/>
                <a:gd name="T45" fmla="*/ 32 h 32"/>
                <a:gd name="T46" fmla="*/ 28 w 71"/>
                <a:gd name="T47" fmla="*/ 30 h 32"/>
                <a:gd name="T48" fmla="*/ 32 w 71"/>
                <a:gd name="T49" fmla="*/ 26 h 32"/>
                <a:gd name="T50" fmla="*/ 35 w 71"/>
                <a:gd name="T51" fmla="*/ 22 h 32"/>
                <a:gd name="T52" fmla="*/ 39 w 71"/>
                <a:gd name="T53" fmla="*/ 28 h 32"/>
                <a:gd name="T54" fmla="*/ 44 w 71"/>
                <a:gd name="T55" fmla="*/ 32 h 32"/>
                <a:gd name="T56" fmla="*/ 45 w 71"/>
                <a:gd name="T57" fmla="*/ 28 h 32"/>
                <a:gd name="T58" fmla="*/ 48 w 71"/>
                <a:gd name="T59" fmla="*/ 24 h 32"/>
                <a:gd name="T60" fmla="*/ 48 w 71"/>
                <a:gd name="T61" fmla="*/ 20 h 32"/>
                <a:gd name="T62" fmla="*/ 52 w 71"/>
                <a:gd name="T63" fmla="*/ 22 h 32"/>
                <a:gd name="T64" fmla="*/ 53 w 71"/>
                <a:gd name="T65" fmla="*/ 24 h 32"/>
                <a:gd name="T66" fmla="*/ 57 w 71"/>
                <a:gd name="T67" fmla="*/ 24 h 32"/>
                <a:gd name="T68" fmla="*/ 61 w 71"/>
                <a:gd name="T69" fmla="*/ 24 h 32"/>
                <a:gd name="T70" fmla="*/ 59 w 71"/>
                <a:gd name="T71" fmla="*/ 20 h 32"/>
                <a:gd name="T72" fmla="*/ 65 w 71"/>
                <a:gd name="T73" fmla="*/ 20 h 32"/>
                <a:gd name="T74" fmla="*/ 65 w 71"/>
                <a:gd name="T75" fmla="*/ 16 h 32"/>
                <a:gd name="T76" fmla="*/ 71 w 71"/>
                <a:gd name="T77" fmla="*/ 16 h 32"/>
                <a:gd name="T78" fmla="*/ 65 w 71"/>
                <a:gd name="T79" fmla="*/ 13 h 32"/>
                <a:gd name="T80" fmla="*/ 65 w 71"/>
                <a:gd name="T81" fmla="*/ 13 h 32"/>
                <a:gd name="T82" fmla="*/ 65 w 71"/>
                <a:gd name="T83" fmla="*/ 13 h 32"/>
                <a:gd name="T84" fmla="*/ 65 w 71"/>
                <a:gd name="T8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1" h="32">
                  <a:moveTo>
                    <a:pt x="65" y="13"/>
                  </a:moveTo>
                  <a:lnTo>
                    <a:pt x="63" y="13"/>
                  </a:lnTo>
                  <a:lnTo>
                    <a:pt x="61" y="14"/>
                  </a:lnTo>
                  <a:lnTo>
                    <a:pt x="59" y="14"/>
                  </a:lnTo>
                  <a:lnTo>
                    <a:pt x="56" y="13"/>
                  </a:lnTo>
                  <a:lnTo>
                    <a:pt x="52" y="10"/>
                  </a:lnTo>
                  <a:lnTo>
                    <a:pt x="53" y="9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2" y="1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19" y="5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8" y="5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6" y="16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4"/>
                  </a:lnTo>
                  <a:lnTo>
                    <a:pt x="0" y="28"/>
                  </a:lnTo>
                  <a:lnTo>
                    <a:pt x="4" y="26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4"/>
                  </a:lnTo>
                  <a:lnTo>
                    <a:pt x="14" y="28"/>
                  </a:lnTo>
                  <a:lnTo>
                    <a:pt x="15" y="30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7" y="30"/>
                  </a:lnTo>
                  <a:lnTo>
                    <a:pt x="28" y="30"/>
                  </a:lnTo>
                  <a:lnTo>
                    <a:pt x="31" y="28"/>
                  </a:lnTo>
                  <a:lnTo>
                    <a:pt x="32" y="26"/>
                  </a:lnTo>
                  <a:lnTo>
                    <a:pt x="31" y="24"/>
                  </a:lnTo>
                  <a:lnTo>
                    <a:pt x="35" y="22"/>
                  </a:lnTo>
                  <a:lnTo>
                    <a:pt x="36" y="24"/>
                  </a:lnTo>
                  <a:lnTo>
                    <a:pt x="39" y="28"/>
                  </a:lnTo>
                  <a:lnTo>
                    <a:pt x="43" y="30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45" y="28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49" y="20"/>
                  </a:lnTo>
                  <a:lnTo>
                    <a:pt x="52" y="22"/>
                  </a:lnTo>
                  <a:lnTo>
                    <a:pt x="52" y="24"/>
                  </a:lnTo>
                  <a:lnTo>
                    <a:pt x="53" y="24"/>
                  </a:lnTo>
                  <a:lnTo>
                    <a:pt x="56" y="24"/>
                  </a:lnTo>
                  <a:lnTo>
                    <a:pt x="57" y="24"/>
                  </a:lnTo>
                  <a:lnTo>
                    <a:pt x="59" y="26"/>
                  </a:lnTo>
                  <a:lnTo>
                    <a:pt x="61" y="24"/>
                  </a:lnTo>
                  <a:lnTo>
                    <a:pt x="59" y="22"/>
                  </a:lnTo>
                  <a:lnTo>
                    <a:pt x="59" y="20"/>
                  </a:lnTo>
                  <a:lnTo>
                    <a:pt x="61" y="18"/>
                  </a:lnTo>
                  <a:lnTo>
                    <a:pt x="65" y="20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5" y="14"/>
                  </a:lnTo>
                  <a:lnTo>
                    <a:pt x="71" y="16"/>
                  </a:lnTo>
                  <a:lnTo>
                    <a:pt x="67" y="14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1" name="Freeform 96"/>
            <p:cNvSpPr>
              <a:spLocks/>
            </p:cNvSpPr>
            <p:nvPr/>
          </p:nvSpPr>
          <p:spPr bwMode="auto">
            <a:xfrm>
              <a:off x="4470400" y="2525713"/>
              <a:ext cx="73025" cy="41275"/>
            </a:xfrm>
            <a:custGeom>
              <a:avLst/>
              <a:gdLst>
                <a:gd name="T0" fmla="*/ 5 w 35"/>
                <a:gd name="T1" fmla="*/ 19 h 19"/>
                <a:gd name="T2" fmla="*/ 6 w 35"/>
                <a:gd name="T3" fmla="*/ 19 h 19"/>
                <a:gd name="T4" fmla="*/ 7 w 35"/>
                <a:gd name="T5" fmla="*/ 19 h 19"/>
                <a:gd name="T6" fmla="*/ 9 w 35"/>
                <a:gd name="T7" fmla="*/ 19 h 19"/>
                <a:gd name="T8" fmla="*/ 10 w 35"/>
                <a:gd name="T9" fmla="*/ 19 h 19"/>
                <a:gd name="T10" fmla="*/ 13 w 35"/>
                <a:gd name="T11" fmla="*/ 16 h 19"/>
                <a:gd name="T12" fmla="*/ 16 w 35"/>
                <a:gd name="T13" fmla="*/ 17 h 19"/>
                <a:gd name="T14" fmla="*/ 17 w 35"/>
                <a:gd name="T15" fmla="*/ 18 h 19"/>
                <a:gd name="T16" fmla="*/ 19 w 35"/>
                <a:gd name="T17" fmla="*/ 19 h 19"/>
                <a:gd name="T18" fmla="*/ 19 w 35"/>
                <a:gd name="T19" fmla="*/ 19 h 19"/>
                <a:gd name="T20" fmla="*/ 20 w 35"/>
                <a:gd name="T21" fmla="*/ 19 h 19"/>
                <a:gd name="T22" fmla="*/ 20 w 35"/>
                <a:gd name="T23" fmla="*/ 19 h 19"/>
                <a:gd name="T24" fmla="*/ 22 w 35"/>
                <a:gd name="T25" fmla="*/ 19 h 19"/>
                <a:gd name="T26" fmla="*/ 22 w 35"/>
                <a:gd name="T27" fmla="*/ 18 h 19"/>
                <a:gd name="T28" fmla="*/ 22 w 35"/>
                <a:gd name="T29" fmla="*/ 16 h 19"/>
                <a:gd name="T30" fmla="*/ 20 w 35"/>
                <a:gd name="T31" fmla="*/ 16 h 19"/>
                <a:gd name="T32" fmla="*/ 23 w 35"/>
                <a:gd name="T33" fmla="*/ 15 h 19"/>
                <a:gd name="T34" fmla="*/ 23 w 35"/>
                <a:gd name="T35" fmla="*/ 14 h 19"/>
                <a:gd name="T36" fmla="*/ 25 w 35"/>
                <a:gd name="T37" fmla="*/ 13 h 19"/>
                <a:gd name="T38" fmla="*/ 25 w 35"/>
                <a:gd name="T39" fmla="*/ 10 h 19"/>
                <a:gd name="T40" fmla="*/ 26 w 35"/>
                <a:gd name="T41" fmla="*/ 9 h 19"/>
                <a:gd name="T42" fmla="*/ 27 w 35"/>
                <a:gd name="T43" fmla="*/ 9 h 19"/>
                <a:gd name="T44" fmla="*/ 29 w 35"/>
                <a:gd name="T45" fmla="*/ 7 h 19"/>
                <a:gd name="T46" fmla="*/ 30 w 35"/>
                <a:gd name="T47" fmla="*/ 6 h 19"/>
                <a:gd name="T48" fmla="*/ 32 w 35"/>
                <a:gd name="T49" fmla="*/ 6 h 19"/>
                <a:gd name="T50" fmla="*/ 31 w 35"/>
                <a:gd name="T51" fmla="*/ 5 h 19"/>
                <a:gd name="T52" fmla="*/ 32 w 35"/>
                <a:gd name="T53" fmla="*/ 4 h 19"/>
                <a:gd name="T54" fmla="*/ 35 w 35"/>
                <a:gd name="T55" fmla="*/ 6 h 19"/>
                <a:gd name="T56" fmla="*/ 30 w 35"/>
                <a:gd name="T57" fmla="*/ 0 h 19"/>
                <a:gd name="T58" fmla="*/ 29 w 35"/>
                <a:gd name="T59" fmla="*/ 0 h 19"/>
                <a:gd name="T60" fmla="*/ 27 w 35"/>
                <a:gd name="T61" fmla="*/ 1 h 19"/>
                <a:gd name="T62" fmla="*/ 27 w 35"/>
                <a:gd name="T63" fmla="*/ 2 h 19"/>
                <a:gd name="T64" fmla="*/ 26 w 35"/>
                <a:gd name="T65" fmla="*/ 1 h 19"/>
                <a:gd name="T66" fmla="*/ 25 w 35"/>
                <a:gd name="T67" fmla="*/ 3 h 19"/>
                <a:gd name="T68" fmla="*/ 23 w 35"/>
                <a:gd name="T69" fmla="*/ 3 h 19"/>
                <a:gd name="T70" fmla="*/ 22 w 35"/>
                <a:gd name="T71" fmla="*/ 3 h 19"/>
                <a:gd name="T72" fmla="*/ 19 w 35"/>
                <a:gd name="T73" fmla="*/ 3 h 19"/>
                <a:gd name="T74" fmla="*/ 17 w 35"/>
                <a:gd name="T75" fmla="*/ 3 h 19"/>
                <a:gd name="T76" fmla="*/ 13 w 35"/>
                <a:gd name="T77" fmla="*/ 6 h 19"/>
                <a:gd name="T78" fmla="*/ 9 w 35"/>
                <a:gd name="T79" fmla="*/ 6 h 19"/>
                <a:gd name="T80" fmla="*/ 5 w 35"/>
                <a:gd name="T81" fmla="*/ 4 h 19"/>
                <a:gd name="T82" fmla="*/ 3 w 35"/>
                <a:gd name="T83" fmla="*/ 4 h 19"/>
                <a:gd name="T84" fmla="*/ 2 w 35"/>
                <a:gd name="T85" fmla="*/ 6 h 19"/>
                <a:gd name="T86" fmla="*/ 0 w 35"/>
                <a:gd name="T87" fmla="*/ 7 h 19"/>
                <a:gd name="T88" fmla="*/ 3 w 35"/>
                <a:gd name="T89" fmla="*/ 9 h 19"/>
                <a:gd name="T90" fmla="*/ 2 w 35"/>
                <a:gd name="T91" fmla="*/ 12 h 19"/>
                <a:gd name="T92" fmla="*/ 3 w 35"/>
                <a:gd name="T93" fmla="*/ 13 h 19"/>
                <a:gd name="T94" fmla="*/ 3 w 35"/>
                <a:gd name="T95" fmla="*/ 14 h 19"/>
                <a:gd name="T96" fmla="*/ 1 w 35"/>
                <a:gd name="T97" fmla="*/ 15 h 19"/>
                <a:gd name="T98" fmla="*/ 4 w 35"/>
                <a:gd name="T99" fmla="*/ 18 h 19"/>
                <a:gd name="T100" fmla="*/ 3 w 35"/>
                <a:gd name="T101" fmla="*/ 19 h 19"/>
                <a:gd name="T102" fmla="*/ 5 w 35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" h="19">
                  <a:moveTo>
                    <a:pt x="5" y="19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19"/>
                    <a:pt x="5" y="19"/>
                    <a:pt x="5" y="19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2" name="Freeform 97"/>
            <p:cNvSpPr>
              <a:spLocks/>
            </p:cNvSpPr>
            <p:nvPr/>
          </p:nvSpPr>
          <p:spPr bwMode="auto">
            <a:xfrm>
              <a:off x="4383088" y="2465388"/>
              <a:ext cx="171450" cy="73025"/>
            </a:xfrm>
            <a:custGeom>
              <a:avLst/>
              <a:gdLst>
                <a:gd name="T0" fmla="*/ 27 w 108"/>
                <a:gd name="T1" fmla="*/ 37 h 46"/>
                <a:gd name="T2" fmla="*/ 32 w 108"/>
                <a:gd name="T3" fmla="*/ 37 h 46"/>
                <a:gd name="T4" fmla="*/ 37 w 108"/>
                <a:gd name="T5" fmla="*/ 34 h 46"/>
                <a:gd name="T6" fmla="*/ 40 w 108"/>
                <a:gd name="T7" fmla="*/ 38 h 46"/>
                <a:gd name="T8" fmla="*/ 53 w 108"/>
                <a:gd name="T9" fmla="*/ 44 h 46"/>
                <a:gd name="T10" fmla="*/ 59 w 108"/>
                <a:gd name="T11" fmla="*/ 44 h 46"/>
                <a:gd name="T12" fmla="*/ 67 w 108"/>
                <a:gd name="T13" fmla="*/ 46 h 46"/>
                <a:gd name="T14" fmla="*/ 77 w 108"/>
                <a:gd name="T15" fmla="*/ 42 h 46"/>
                <a:gd name="T16" fmla="*/ 84 w 108"/>
                <a:gd name="T17" fmla="*/ 42 h 46"/>
                <a:gd name="T18" fmla="*/ 88 w 108"/>
                <a:gd name="T19" fmla="*/ 42 h 46"/>
                <a:gd name="T20" fmla="*/ 90 w 108"/>
                <a:gd name="T21" fmla="*/ 41 h 46"/>
                <a:gd name="T22" fmla="*/ 93 w 108"/>
                <a:gd name="T23" fmla="*/ 38 h 46"/>
                <a:gd name="T24" fmla="*/ 98 w 108"/>
                <a:gd name="T25" fmla="*/ 37 h 46"/>
                <a:gd name="T26" fmla="*/ 98 w 108"/>
                <a:gd name="T27" fmla="*/ 29 h 46"/>
                <a:gd name="T28" fmla="*/ 101 w 108"/>
                <a:gd name="T29" fmla="*/ 25 h 46"/>
                <a:gd name="T30" fmla="*/ 101 w 108"/>
                <a:gd name="T31" fmla="*/ 24 h 46"/>
                <a:gd name="T32" fmla="*/ 105 w 108"/>
                <a:gd name="T33" fmla="*/ 25 h 46"/>
                <a:gd name="T34" fmla="*/ 106 w 108"/>
                <a:gd name="T35" fmla="*/ 20 h 46"/>
                <a:gd name="T36" fmla="*/ 105 w 108"/>
                <a:gd name="T37" fmla="*/ 16 h 46"/>
                <a:gd name="T38" fmla="*/ 105 w 108"/>
                <a:gd name="T39" fmla="*/ 11 h 46"/>
                <a:gd name="T40" fmla="*/ 102 w 108"/>
                <a:gd name="T41" fmla="*/ 7 h 46"/>
                <a:gd name="T42" fmla="*/ 101 w 108"/>
                <a:gd name="T43" fmla="*/ 4 h 46"/>
                <a:gd name="T44" fmla="*/ 94 w 108"/>
                <a:gd name="T45" fmla="*/ 4 h 46"/>
                <a:gd name="T46" fmla="*/ 89 w 108"/>
                <a:gd name="T47" fmla="*/ 4 h 46"/>
                <a:gd name="T48" fmla="*/ 81 w 108"/>
                <a:gd name="T49" fmla="*/ 0 h 46"/>
                <a:gd name="T50" fmla="*/ 76 w 108"/>
                <a:gd name="T51" fmla="*/ 3 h 46"/>
                <a:gd name="T52" fmla="*/ 74 w 108"/>
                <a:gd name="T53" fmla="*/ 7 h 46"/>
                <a:gd name="T54" fmla="*/ 71 w 108"/>
                <a:gd name="T55" fmla="*/ 8 h 46"/>
                <a:gd name="T56" fmla="*/ 63 w 108"/>
                <a:gd name="T57" fmla="*/ 7 h 46"/>
                <a:gd name="T58" fmla="*/ 59 w 108"/>
                <a:gd name="T59" fmla="*/ 3 h 46"/>
                <a:gd name="T60" fmla="*/ 59 w 108"/>
                <a:gd name="T61" fmla="*/ 4 h 46"/>
                <a:gd name="T62" fmla="*/ 59 w 108"/>
                <a:gd name="T63" fmla="*/ 8 h 46"/>
                <a:gd name="T64" fmla="*/ 57 w 108"/>
                <a:gd name="T65" fmla="*/ 8 h 46"/>
                <a:gd name="T66" fmla="*/ 55 w 108"/>
                <a:gd name="T67" fmla="*/ 11 h 46"/>
                <a:gd name="T68" fmla="*/ 51 w 108"/>
                <a:gd name="T69" fmla="*/ 13 h 46"/>
                <a:gd name="T70" fmla="*/ 47 w 108"/>
                <a:gd name="T71" fmla="*/ 17 h 46"/>
                <a:gd name="T72" fmla="*/ 48 w 108"/>
                <a:gd name="T73" fmla="*/ 20 h 46"/>
                <a:gd name="T74" fmla="*/ 49 w 108"/>
                <a:gd name="T75" fmla="*/ 24 h 46"/>
                <a:gd name="T76" fmla="*/ 49 w 108"/>
                <a:gd name="T77" fmla="*/ 27 h 46"/>
                <a:gd name="T78" fmla="*/ 45 w 108"/>
                <a:gd name="T79" fmla="*/ 25 h 46"/>
                <a:gd name="T80" fmla="*/ 44 w 108"/>
                <a:gd name="T81" fmla="*/ 25 h 46"/>
                <a:gd name="T82" fmla="*/ 41 w 108"/>
                <a:gd name="T83" fmla="*/ 25 h 46"/>
                <a:gd name="T84" fmla="*/ 37 w 108"/>
                <a:gd name="T85" fmla="*/ 25 h 46"/>
                <a:gd name="T86" fmla="*/ 28 w 108"/>
                <a:gd name="T87" fmla="*/ 27 h 46"/>
                <a:gd name="T88" fmla="*/ 24 w 108"/>
                <a:gd name="T89" fmla="*/ 29 h 46"/>
                <a:gd name="T90" fmla="*/ 20 w 108"/>
                <a:gd name="T91" fmla="*/ 27 h 46"/>
                <a:gd name="T92" fmla="*/ 17 w 108"/>
                <a:gd name="T93" fmla="*/ 27 h 46"/>
                <a:gd name="T94" fmla="*/ 11 w 108"/>
                <a:gd name="T95" fmla="*/ 29 h 46"/>
                <a:gd name="T96" fmla="*/ 9 w 108"/>
                <a:gd name="T97" fmla="*/ 31 h 46"/>
                <a:gd name="T98" fmla="*/ 5 w 108"/>
                <a:gd name="T99" fmla="*/ 27 h 46"/>
                <a:gd name="T100" fmla="*/ 1 w 108"/>
                <a:gd name="T101" fmla="*/ 27 h 46"/>
                <a:gd name="T102" fmla="*/ 1 w 108"/>
                <a:gd name="T103" fmla="*/ 29 h 46"/>
                <a:gd name="T104" fmla="*/ 1 w 108"/>
                <a:gd name="T105" fmla="*/ 33 h 46"/>
                <a:gd name="T106" fmla="*/ 4 w 108"/>
                <a:gd name="T107" fmla="*/ 37 h 46"/>
                <a:gd name="T108" fmla="*/ 9 w 108"/>
                <a:gd name="T109" fmla="*/ 38 h 46"/>
                <a:gd name="T110" fmla="*/ 13 w 108"/>
                <a:gd name="T111" fmla="*/ 37 h 46"/>
                <a:gd name="T112" fmla="*/ 19 w 108"/>
                <a:gd name="T113" fmla="*/ 40 h 46"/>
                <a:gd name="T114" fmla="*/ 24 w 108"/>
                <a:gd name="T115" fmla="*/ 37 h 46"/>
                <a:gd name="T116" fmla="*/ 24 w 108"/>
                <a:gd name="T117" fmla="*/ 37 h 46"/>
                <a:gd name="T118" fmla="*/ 24 w 108"/>
                <a:gd name="T119" fmla="*/ 37 h 46"/>
                <a:gd name="T120" fmla="*/ 24 w 108"/>
                <a:gd name="T121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" h="46">
                  <a:moveTo>
                    <a:pt x="24" y="37"/>
                  </a:moveTo>
                  <a:lnTo>
                    <a:pt x="27" y="37"/>
                  </a:lnTo>
                  <a:lnTo>
                    <a:pt x="28" y="37"/>
                  </a:lnTo>
                  <a:lnTo>
                    <a:pt x="32" y="37"/>
                  </a:lnTo>
                  <a:lnTo>
                    <a:pt x="36" y="34"/>
                  </a:lnTo>
                  <a:lnTo>
                    <a:pt x="37" y="34"/>
                  </a:lnTo>
                  <a:lnTo>
                    <a:pt x="37" y="37"/>
                  </a:lnTo>
                  <a:lnTo>
                    <a:pt x="40" y="38"/>
                  </a:lnTo>
                  <a:lnTo>
                    <a:pt x="44" y="42"/>
                  </a:lnTo>
                  <a:lnTo>
                    <a:pt x="53" y="44"/>
                  </a:lnTo>
                  <a:lnTo>
                    <a:pt x="57" y="44"/>
                  </a:lnTo>
                  <a:lnTo>
                    <a:pt x="59" y="44"/>
                  </a:lnTo>
                  <a:lnTo>
                    <a:pt x="61" y="44"/>
                  </a:lnTo>
                  <a:lnTo>
                    <a:pt x="67" y="46"/>
                  </a:lnTo>
                  <a:lnTo>
                    <a:pt x="72" y="46"/>
                  </a:lnTo>
                  <a:lnTo>
                    <a:pt x="77" y="42"/>
                  </a:lnTo>
                  <a:lnTo>
                    <a:pt x="80" y="42"/>
                  </a:lnTo>
                  <a:lnTo>
                    <a:pt x="84" y="42"/>
                  </a:lnTo>
                  <a:lnTo>
                    <a:pt x="85" y="42"/>
                  </a:lnTo>
                  <a:lnTo>
                    <a:pt x="88" y="42"/>
                  </a:lnTo>
                  <a:lnTo>
                    <a:pt x="89" y="40"/>
                  </a:lnTo>
                  <a:lnTo>
                    <a:pt x="90" y="41"/>
                  </a:lnTo>
                  <a:lnTo>
                    <a:pt x="90" y="40"/>
                  </a:lnTo>
                  <a:lnTo>
                    <a:pt x="93" y="38"/>
                  </a:lnTo>
                  <a:lnTo>
                    <a:pt x="94" y="38"/>
                  </a:lnTo>
                  <a:lnTo>
                    <a:pt x="98" y="37"/>
                  </a:lnTo>
                  <a:lnTo>
                    <a:pt x="98" y="31"/>
                  </a:lnTo>
                  <a:lnTo>
                    <a:pt x="98" y="29"/>
                  </a:lnTo>
                  <a:lnTo>
                    <a:pt x="101" y="27"/>
                  </a:lnTo>
                  <a:lnTo>
                    <a:pt x="101" y="25"/>
                  </a:lnTo>
                  <a:lnTo>
                    <a:pt x="98" y="24"/>
                  </a:lnTo>
                  <a:lnTo>
                    <a:pt x="101" y="24"/>
                  </a:lnTo>
                  <a:lnTo>
                    <a:pt x="102" y="24"/>
                  </a:lnTo>
                  <a:lnTo>
                    <a:pt x="105" y="25"/>
                  </a:lnTo>
                  <a:lnTo>
                    <a:pt x="105" y="24"/>
                  </a:lnTo>
                  <a:lnTo>
                    <a:pt x="106" y="20"/>
                  </a:lnTo>
                  <a:lnTo>
                    <a:pt x="108" y="17"/>
                  </a:lnTo>
                  <a:lnTo>
                    <a:pt x="105" y="16"/>
                  </a:lnTo>
                  <a:lnTo>
                    <a:pt x="105" y="12"/>
                  </a:lnTo>
                  <a:lnTo>
                    <a:pt x="105" y="11"/>
                  </a:lnTo>
                  <a:lnTo>
                    <a:pt x="105" y="8"/>
                  </a:lnTo>
                  <a:lnTo>
                    <a:pt x="102" y="7"/>
                  </a:lnTo>
                  <a:lnTo>
                    <a:pt x="101" y="5"/>
                  </a:lnTo>
                  <a:lnTo>
                    <a:pt x="101" y="4"/>
                  </a:lnTo>
                  <a:lnTo>
                    <a:pt x="98" y="4"/>
                  </a:lnTo>
                  <a:lnTo>
                    <a:pt x="94" y="4"/>
                  </a:lnTo>
                  <a:lnTo>
                    <a:pt x="93" y="4"/>
                  </a:lnTo>
                  <a:lnTo>
                    <a:pt x="89" y="4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6" y="0"/>
                  </a:lnTo>
                  <a:lnTo>
                    <a:pt x="76" y="3"/>
                  </a:lnTo>
                  <a:lnTo>
                    <a:pt x="74" y="4"/>
                  </a:lnTo>
                  <a:lnTo>
                    <a:pt x="74" y="7"/>
                  </a:lnTo>
                  <a:lnTo>
                    <a:pt x="72" y="8"/>
                  </a:lnTo>
                  <a:lnTo>
                    <a:pt x="71" y="8"/>
                  </a:lnTo>
                  <a:lnTo>
                    <a:pt x="67" y="8"/>
                  </a:lnTo>
                  <a:lnTo>
                    <a:pt x="63" y="7"/>
                  </a:lnTo>
                  <a:lnTo>
                    <a:pt x="61" y="4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4"/>
                  </a:lnTo>
                  <a:lnTo>
                    <a:pt x="61" y="7"/>
                  </a:lnTo>
                  <a:lnTo>
                    <a:pt x="59" y="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5" y="8"/>
                  </a:lnTo>
                  <a:lnTo>
                    <a:pt x="55" y="11"/>
                  </a:lnTo>
                  <a:lnTo>
                    <a:pt x="53" y="12"/>
                  </a:lnTo>
                  <a:lnTo>
                    <a:pt x="51" y="13"/>
                  </a:lnTo>
                  <a:lnTo>
                    <a:pt x="48" y="16"/>
                  </a:lnTo>
                  <a:lnTo>
                    <a:pt x="47" y="17"/>
                  </a:lnTo>
                  <a:lnTo>
                    <a:pt x="48" y="17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9" y="24"/>
                  </a:lnTo>
                  <a:lnTo>
                    <a:pt x="49" y="25"/>
                  </a:lnTo>
                  <a:lnTo>
                    <a:pt x="49" y="27"/>
                  </a:lnTo>
                  <a:lnTo>
                    <a:pt x="48" y="27"/>
                  </a:lnTo>
                  <a:lnTo>
                    <a:pt x="45" y="25"/>
                  </a:lnTo>
                  <a:lnTo>
                    <a:pt x="45" y="24"/>
                  </a:lnTo>
                  <a:lnTo>
                    <a:pt x="44" y="25"/>
                  </a:lnTo>
                  <a:lnTo>
                    <a:pt x="43" y="25"/>
                  </a:lnTo>
                  <a:lnTo>
                    <a:pt x="41" y="25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2" y="25"/>
                  </a:lnTo>
                  <a:lnTo>
                    <a:pt x="28" y="27"/>
                  </a:lnTo>
                  <a:lnTo>
                    <a:pt x="25" y="28"/>
                  </a:lnTo>
                  <a:lnTo>
                    <a:pt x="24" y="29"/>
                  </a:lnTo>
                  <a:lnTo>
                    <a:pt x="23" y="29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5" y="27"/>
                  </a:lnTo>
                  <a:lnTo>
                    <a:pt x="4" y="27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4" y="37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11" y="37"/>
                  </a:lnTo>
                  <a:lnTo>
                    <a:pt x="13" y="37"/>
                  </a:lnTo>
                  <a:lnTo>
                    <a:pt x="15" y="38"/>
                  </a:lnTo>
                  <a:lnTo>
                    <a:pt x="19" y="40"/>
                  </a:lnTo>
                  <a:lnTo>
                    <a:pt x="23" y="3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3" name="Freeform 98"/>
            <p:cNvSpPr>
              <a:spLocks/>
            </p:cNvSpPr>
            <p:nvPr/>
          </p:nvSpPr>
          <p:spPr bwMode="auto">
            <a:xfrm>
              <a:off x="4441825" y="2408238"/>
              <a:ext cx="150813" cy="69850"/>
            </a:xfrm>
            <a:custGeom>
              <a:avLst/>
              <a:gdLst>
                <a:gd name="T0" fmla="*/ 88 w 95"/>
                <a:gd name="T1" fmla="*/ 21 h 44"/>
                <a:gd name="T2" fmla="*/ 83 w 95"/>
                <a:gd name="T3" fmla="*/ 19 h 44"/>
                <a:gd name="T4" fmla="*/ 77 w 95"/>
                <a:gd name="T5" fmla="*/ 19 h 44"/>
                <a:gd name="T6" fmla="*/ 77 w 95"/>
                <a:gd name="T7" fmla="*/ 13 h 44"/>
                <a:gd name="T8" fmla="*/ 71 w 95"/>
                <a:gd name="T9" fmla="*/ 13 h 44"/>
                <a:gd name="T10" fmla="*/ 68 w 95"/>
                <a:gd name="T11" fmla="*/ 13 h 44"/>
                <a:gd name="T12" fmla="*/ 61 w 95"/>
                <a:gd name="T13" fmla="*/ 17 h 44"/>
                <a:gd name="T14" fmla="*/ 57 w 95"/>
                <a:gd name="T15" fmla="*/ 13 h 44"/>
                <a:gd name="T16" fmla="*/ 57 w 95"/>
                <a:gd name="T17" fmla="*/ 9 h 44"/>
                <a:gd name="T18" fmla="*/ 56 w 95"/>
                <a:gd name="T19" fmla="*/ 8 h 44"/>
                <a:gd name="T20" fmla="*/ 52 w 95"/>
                <a:gd name="T21" fmla="*/ 5 h 44"/>
                <a:gd name="T22" fmla="*/ 44 w 95"/>
                <a:gd name="T23" fmla="*/ 5 h 44"/>
                <a:gd name="T24" fmla="*/ 43 w 95"/>
                <a:gd name="T25" fmla="*/ 3 h 44"/>
                <a:gd name="T26" fmla="*/ 39 w 95"/>
                <a:gd name="T27" fmla="*/ 3 h 44"/>
                <a:gd name="T28" fmla="*/ 35 w 95"/>
                <a:gd name="T29" fmla="*/ 4 h 44"/>
                <a:gd name="T30" fmla="*/ 34 w 95"/>
                <a:gd name="T31" fmla="*/ 3 h 44"/>
                <a:gd name="T32" fmla="*/ 31 w 95"/>
                <a:gd name="T33" fmla="*/ 0 h 44"/>
                <a:gd name="T34" fmla="*/ 28 w 95"/>
                <a:gd name="T35" fmla="*/ 3 h 44"/>
                <a:gd name="T36" fmla="*/ 18 w 95"/>
                <a:gd name="T37" fmla="*/ 8 h 44"/>
                <a:gd name="T38" fmla="*/ 7 w 95"/>
                <a:gd name="T39" fmla="*/ 12 h 44"/>
                <a:gd name="T40" fmla="*/ 2 w 95"/>
                <a:gd name="T41" fmla="*/ 15 h 44"/>
                <a:gd name="T42" fmla="*/ 2 w 95"/>
                <a:gd name="T43" fmla="*/ 16 h 44"/>
                <a:gd name="T44" fmla="*/ 4 w 95"/>
                <a:gd name="T45" fmla="*/ 21 h 44"/>
                <a:gd name="T46" fmla="*/ 7 w 95"/>
                <a:gd name="T47" fmla="*/ 27 h 44"/>
                <a:gd name="T48" fmla="*/ 18 w 95"/>
                <a:gd name="T49" fmla="*/ 36 h 44"/>
                <a:gd name="T50" fmla="*/ 22 w 95"/>
                <a:gd name="T51" fmla="*/ 39 h 44"/>
                <a:gd name="T52" fmla="*/ 24 w 95"/>
                <a:gd name="T53" fmla="*/ 40 h 44"/>
                <a:gd name="T54" fmla="*/ 30 w 95"/>
                <a:gd name="T55" fmla="*/ 44 h 44"/>
                <a:gd name="T56" fmla="*/ 35 w 95"/>
                <a:gd name="T57" fmla="*/ 44 h 44"/>
                <a:gd name="T58" fmla="*/ 37 w 95"/>
                <a:gd name="T59" fmla="*/ 40 h 44"/>
                <a:gd name="T60" fmla="*/ 39 w 95"/>
                <a:gd name="T61" fmla="*/ 36 h 44"/>
                <a:gd name="T62" fmla="*/ 48 w 95"/>
                <a:gd name="T63" fmla="*/ 39 h 44"/>
                <a:gd name="T64" fmla="*/ 56 w 95"/>
                <a:gd name="T65" fmla="*/ 40 h 44"/>
                <a:gd name="T66" fmla="*/ 61 w 95"/>
                <a:gd name="T67" fmla="*/ 40 h 44"/>
                <a:gd name="T68" fmla="*/ 64 w 95"/>
                <a:gd name="T69" fmla="*/ 41 h 44"/>
                <a:gd name="T70" fmla="*/ 68 w 95"/>
                <a:gd name="T71" fmla="*/ 44 h 44"/>
                <a:gd name="T72" fmla="*/ 73 w 95"/>
                <a:gd name="T73" fmla="*/ 40 h 44"/>
                <a:gd name="T74" fmla="*/ 81 w 95"/>
                <a:gd name="T75" fmla="*/ 36 h 44"/>
                <a:gd name="T76" fmla="*/ 84 w 95"/>
                <a:gd name="T77" fmla="*/ 32 h 44"/>
                <a:gd name="T78" fmla="*/ 91 w 95"/>
                <a:gd name="T79" fmla="*/ 29 h 44"/>
                <a:gd name="T80" fmla="*/ 91 w 95"/>
                <a:gd name="T81" fmla="*/ 23 h 44"/>
                <a:gd name="T82" fmla="*/ 91 w 95"/>
                <a:gd name="T83" fmla="*/ 23 h 44"/>
                <a:gd name="T84" fmla="*/ 91 w 95"/>
                <a:gd name="T85" fmla="*/ 23 h 44"/>
                <a:gd name="T86" fmla="*/ 91 w 95"/>
                <a:gd name="T87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5" h="44">
                  <a:moveTo>
                    <a:pt x="91" y="23"/>
                  </a:moveTo>
                  <a:lnTo>
                    <a:pt x="88" y="21"/>
                  </a:lnTo>
                  <a:lnTo>
                    <a:pt x="84" y="19"/>
                  </a:lnTo>
                  <a:lnTo>
                    <a:pt x="83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7" y="17"/>
                  </a:lnTo>
                  <a:lnTo>
                    <a:pt x="77" y="13"/>
                  </a:lnTo>
                  <a:lnTo>
                    <a:pt x="73" y="13"/>
                  </a:lnTo>
                  <a:lnTo>
                    <a:pt x="71" y="13"/>
                  </a:lnTo>
                  <a:lnTo>
                    <a:pt x="65" y="12"/>
                  </a:lnTo>
                  <a:lnTo>
                    <a:pt x="68" y="13"/>
                  </a:lnTo>
                  <a:lnTo>
                    <a:pt x="64" y="17"/>
                  </a:lnTo>
                  <a:lnTo>
                    <a:pt x="61" y="17"/>
                  </a:lnTo>
                  <a:lnTo>
                    <a:pt x="60" y="16"/>
                  </a:lnTo>
                  <a:lnTo>
                    <a:pt x="57" y="13"/>
                  </a:lnTo>
                  <a:lnTo>
                    <a:pt x="56" y="12"/>
                  </a:lnTo>
                  <a:lnTo>
                    <a:pt x="57" y="9"/>
                  </a:lnTo>
                  <a:lnTo>
                    <a:pt x="57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5"/>
                  </a:lnTo>
                  <a:lnTo>
                    <a:pt x="48" y="5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7" y="4"/>
                  </a:lnTo>
                  <a:lnTo>
                    <a:pt x="35" y="4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2" y="5"/>
                  </a:lnTo>
                  <a:lnTo>
                    <a:pt x="18" y="8"/>
                  </a:lnTo>
                  <a:lnTo>
                    <a:pt x="12" y="9"/>
                  </a:lnTo>
                  <a:lnTo>
                    <a:pt x="7" y="12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4" y="21"/>
                  </a:lnTo>
                  <a:lnTo>
                    <a:pt x="3" y="23"/>
                  </a:lnTo>
                  <a:lnTo>
                    <a:pt x="7" y="27"/>
                  </a:lnTo>
                  <a:lnTo>
                    <a:pt x="11" y="31"/>
                  </a:lnTo>
                  <a:lnTo>
                    <a:pt x="18" y="36"/>
                  </a:lnTo>
                  <a:lnTo>
                    <a:pt x="22" y="40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4" y="40"/>
                  </a:lnTo>
                  <a:lnTo>
                    <a:pt x="26" y="43"/>
                  </a:lnTo>
                  <a:lnTo>
                    <a:pt x="30" y="44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3"/>
                  </a:lnTo>
                  <a:lnTo>
                    <a:pt x="37" y="40"/>
                  </a:lnTo>
                  <a:lnTo>
                    <a:pt x="39" y="39"/>
                  </a:lnTo>
                  <a:lnTo>
                    <a:pt x="39" y="36"/>
                  </a:lnTo>
                  <a:lnTo>
                    <a:pt x="44" y="36"/>
                  </a:lnTo>
                  <a:lnTo>
                    <a:pt x="48" y="39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7" y="40"/>
                  </a:lnTo>
                  <a:lnTo>
                    <a:pt x="61" y="40"/>
                  </a:lnTo>
                  <a:lnTo>
                    <a:pt x="64" y="40"/>
                  </a:lnTo>
                  <a:lnTo>
                    <a:pt x="64" y="41"/>
                  </a:lnTo>
                  <a:lnTo>
                    <a:pt x="65" y="43"/>
                  </a:lnTo>
                  <a:lnTo>
                    <a:pt x="68" y="44"/>
                  </a:lnTo>
                  <a:lnTo>
                    <a:pt x="69" y="40"/>
                  </a:lnTo>
                  <a:lnTo>
                    <a:pt x="73" y="40"/>
                  </a:lnTo>
                  <a:lnTo>
                    <a:pt x="79" y="39"/>
                  </a:lnTo>
                  <a:lnTo>
                    <a:pt x="81" y="36"/>
                  </a:lnTo>
                  <a:lnTo>
                    <a:pt x="83" y="35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91" y="29"/>
                  </a:lnTo>
                  <a:lnTo>
                    <a:pt x="95" y="29"/>
                  </a:lnTo>
                  <a:lnTo>
                    <a:pt x="91" y="23"/>
                  </a:lnTo>
                  <a:lnTo>
                    <a:pt x="91" y="23"/>
                  </a:lnTo>
                  <a:lnTo>
                    <a:pt x="91" y="23"/>
                  </a:lnTo>
                  <a:lnTo>
                    <a:pt x="91" y="23"/>
                  </a:lnTo>
                  <a:lnTo>
                    <a:pt x="91" y="23"/>
                  </a:lnTo>
                  <a:lnTo>
                    <a:pt x="91" y="23"/>
                  </a:lnTo>
                  <a:lnTo>
                    <a:pt x="91" y="2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4" name="Freeform 99"/>
            <p:cNvSpPr>
              <a:spLocks noEditPoints="1"/>
            </p:cNvSpPr>
            <p:nvPr/>
          </p:nvSpPr>
          <p:spPr bwMode="auto">
            <a:xfrm>
              <a:off x="4640263" y="2176463"/>
              <a:ext cx="127000" cy="63500"/>
            </a:xfrm>
            <a:custGeom>
              <a:avLst/>
              <a:gdLst>
                <a:gd name="T0" fmla="*/ 5 w 80"/>
                <a:gd name="T1" fmla="*/ 17 h 40"/>
                <a:gd name="T2" fmla="*/ 1 w 80"/>
                <a:gd name="T3" fmla="*/ 19 h 40"/>
                <a:gd name="T4" fmla="*/ 0 w 80"/>
                <a:gd name="T5" fmla="*/ 21 h 40"/>
                <a:gd name="T6" fmla="*/ 1 w 80"/>
                <a:gd name="T7" fmla="*/ 27 h 40"/>
                <a:gd name="T8" fmla="*/ 3 w 80"/>
                <a:gd name="T9" fmla="*/ 27 h 40"/>
                <a:gd name="T10" fmla="*/ 7 w 80"/>
                <a:gd name="T11" fmla="*/ 24 h 40"/>
                <a:gd name="T12" fmla="*/ 11 w 80"/>
                <a:gd name="T13" fmla="*/ 24 h 40"/>
                <a:gd name="T14" fmla="*/ 15 w 80"/>
                <a:gd name="T15" fmla="*/ 21 h 40"/>
                <a:gd name="T16" fmla="*/ 13 w 80"/>
                <a:gd name="T17" fmla="*/ 19 h 40"/>
                <a:gd name="T18" fmla="*/ 9 w 80"/>
                <a:gd name="T19" fmla="*/ 17 h 40"/>
                <a:gd name="T20" fmla="*/ 9 w 80"/>
                <a:gd name="T21" fmla="*/ 17 h 40"/>
                <a:gd name="T22" fmla="*/ 9 w 80"/>
                <a:gd name="T23" fmla="*/ 17 h 40"/>
                <a:gd name="T24" fmla="*/ 5 w 80"/>
                <a:gd name="T25" fmla="*/ 15 h 40"/>
                <a:gd name="T26" fmla="*/ 9 w 80"/>
                <a:gd name="T27" fmla="*/ 15 h 40"/>
                <a:gd name="T28" fmla="*/ 13 w 80"/>
                <a:gd name="T29" fmla="*/ 11 h 40"/>
                <a:gd name="T30" fmla="*/ 7 w 80"/>
                <a:gd name="T31" fmla="*/ 9 h 40"/>
                <a:gd name="T32" fmla="*/ 0 w 80"/>
                <a:gd name="T33" fmla="*/ 11 h 40"/>
                <a:gd name="T34" fmla="*/ 5 w 80"/>
                <a:gd name="T35" fmla="*/ 15 h 40"/>
                <a:gd name="T36" fmla="*/ 5 w 80"/>
                <a:gd name="T37" fmla="*/ 15 h 40"/>
                <a:gd name="T38" fmla="*/ 5 w 80"/>
                <a:gd name="T39" fmla="*/ 15 h 40"/>
                <a:gd name="T40" fmla="*/ 5 w 80"/>
                <a:gd name="T41" fmla="*/ 15 h 40"/>
                <a:gd name="T42" fmla="*/ 76 w 80"/>
                <a:gd name="T43" fmla="*/ 5 h 40"/>
                <a:gd name="T44" fmla="*/ 80 w 80"/>
                <a:gd name="T45" fmla="*/ 5 h 40"/>
                <a:gd name="T46" fmla="*/ 72 w 80"/>
                <a:gd name="T47" fmla="*/ 4 h 40"/>
                <a:gd name="T48" fmla="*/ 55 w 80"/>
                <a:gd name="T49" fmla="*/ 1 h 40"/>
                <a:gd name="T50" fmla="*/ 43 w 80"/>
                <a:gd name="T51" fmla="*/ 0 h 40"/>
                <a:gd name="T52" fmla="*/ 40 w 80"/>
                <a:gd name="T53" fmla="*/ 1 h 40"/>
                <a:gd name="T54" fmla="*/ 33 w 80"/>
                <a:gd name="T55" fmla="*/ 4 h 40"/>
                <a:gd name="T56" fmla="*/ 28 w 80"/>
                <a:gd name="T57" fmla="*/ 4 h 40"/>
                <a:gd name="T58" fmla="*/ 27 w 80"/>
                <a:gd name="T59" fmla="*/ 5 h 40"/>
                <a:gd name="T60" fmla="*/ 19 w 80"/>
                <a:gd name="T61" fmla="*/ 7 h 40"/>
                <a:gd name="T62" fmla="*/ 20 w 80"/>
                <a:gd name="T63" fmla="*/ 9 h 40"/>
                <a:gd name="T64" fmla="*/ 19 w 80"/>
                <a:gd name="T65" fmla="*/ 15 h 40"/>
                <a:gd name="T66" fmla="*/ 20 w 80"/>
                <a:gd name="T67" fmla="*/ 17 h 40"/>
                <a:gd name="T68" fmla="*/ 24 w 80"/>
                <a:gd name="T69" fmla="*/ 23 h 40"/>
                <a:gd name="T70" fmla="*/ 29 w 80"/>
                <a:gd name="T71" fmla="*/ 23 h 40"/>
                <a:gd name="T72" fmla="*/ 33 w 80"/>
                <a:gd name="T73" fmla="*/ 23 h 40"/>
                <a:gd name="T74" fmla="*/ 33 w 80"/>
                <a:gd name="T75" fmla="*/ 24 h 40"/>
                <a:gd name="T76" fmla="*/ 32 w 80"/>
                <a:gd name="T77" fmla="*/ 31 h 40"/>
                <a:gd name="T78" fmla="*/ 40 w 80"/>
                <a:gd name="T79" fmla="*/ 27 h 40"/>
                <a:gd name="T80" fmla="*/ 49 w 80"/>
                <a:gd name="T81" fmla="*/ 28 h 40"/>
                <a:gd name="T82" fmla="*/ 60 w 80"/>
                <a:gd name="T83" fmla="*/ 35 h 40"/>
                <a:gd name="T84" fmla="*/ 68 w 80"/>
                <a:gd name="T85" fmla="*/ 35 h 40"/>
                <a:gd name="T86" fmla="*/ 76 w 80"/>
                <a:gd name="T87" fmla="*/ 37 h 40"/>
                <a:gd name="T88" fmla="*/ 77 w 80"/>
                <a:gd name="T89" fmla="*/ 37 h 40"/>
                <a:gd name="T90" fmla="*/ 72 w 80"/>
                <a:gd name="T91" fmla="*/ 35 h 40"/>
                <a:gd name="T92" fmla="*/ 73 w 80"/>
                <a:gd name="T93" fmla="*/ 27 h 40"/>
                <a:gd name="T94" fmla="*/ 72 w 80"/>
                <a:gd name="T95" fmla="*/ 23 h 40"/>
                <a:gd name="T96" fmla="*/ 72 w 80"/>
                <a:gd name="T97" fmla="*/ 17 h 40"/>
                <a:gd name="T98" fmla="*/ 72 w 80"/>
                <a:gd name="T99" fmla="*/ 11 h 40"/>
                <a:gd name="T100" fmla="*/ 73 w 80"/>
                <a:gd name="T101" fmla="*/ 9 h 40"/>
                <a:gd name="T102" fmla="*/ 73 w 80"/>
                <a:gd name="T103" fmla="*/ 9 h 40"/>
                <a:gd name="T104" fmla="*/ 73 w 80"/>
                <a:gd name="T105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0" h="40">
                  <a:moveTo>
                    <a:pt x="9" y="17"/>
                  </a:moveTo>
                  <a:lnTo>
                    <a:pt x="5" y="17"/>
                  </a:lnTo>
                  <a:lnTo>
                    <a:pt x="3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4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3" y="27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9" y="23"/>
                  </a:lnTo>
                  <a:lnTo>
                    <a:pt x="11" y="24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3" y="19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close/>
                  <a:moveTo>
                    <a:pt x="5" y="15"/>
                  </a:moveTo>
                  <a:lnTo>
                    <a:pt x="7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7" y="9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close/>
                  <a:moveTo>
                    <a:pt x="73" y="9"/>
                  </a:moveTo>
                  <a:lnTo>
                    <a:pt x="76" y="5"/>
                  </a:lnTo>
                  <a:lnTo>
                    <a:pt x="77" y="5"/>
                  </a:lnTo>
                  <a:lnTo>
                    <a:pt x="80" y="5"/>
                  </a:lnTo>
                  <a:lnTo>
                    <a:pt x="76" y="4"/>
                  </a:lnTo>
                  <a:lnTo>
                    <a:pt x="72" y="4"/>
                  </a:lnTo>
                  <a:lnTo>
                    <a:pt x="64" y="4"/>
                  </a:lnTo>
                  <a:lnTo>
                    <a:pt x="55" y="1"/>
                  </a:lnTo>
                  <a:lnTo>
                    <a:pt x="49" y="1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0" y="1"/>
                  </a:lnTo>
                  <a:lnTo>
                    <a:pt x="33" y="1"/>
                  </a:lnTo>
                  <a:lnTo>
                    <a:pt x="33" y="4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7" y="5"/>
                  </a:lnTo>
                  <a:lnTo>
                    <a:pt x="23" y="5"/>
                  </a:lnTo>
                  <a:lnTo>
                    <a:pt x="19" y="7"/>
                  </a:lnTo>
                  <a:lnTo>
                    <a:pt x="19" y="11"/>
                  </a:lnTo>
                  <a:lnTo>
                    <a:pt x="20" y="9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4" y="23"/>
                  </a:lnTo>
                  <a:lnTo>
                    <a:pt x="28" y="23"/>
                  </a:lnTo>
                  <a:lnTo>
                    <a:pt x="29" y="23"/>
                  </a:lnTo>
                  <a:lnTo>
                    <a:pt x="32" y="21"/>
                  </a:lnTo>
                  <a:lnTo>
                    <a:pt x="33" y="23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2" y="31"/>
                  </a:lnTo>
                  <a:lnTo>
                    <a:pt x="36" y="28"/>
                  </a:lnTo>
                  <a:lnTo>
                    <a:pt x="40" y="27"/>
                  </a:lnTo>
                  <a:lnTo>
                    <a:pt x="43" y="27"/>
                  </a:lnTo>
                  <a:lnTo>
                    <a:pt x="49" y="28"/>
                  </a:lnTo>
                  <a:lnTo>
                    <a:pt x="57" y="32"/>
                  </a:lnTo>
                  <a:lnTo>
                    <a:pt x="60" y="35"/>
                  </a:lnTo>
                  <a:lnTo>
                    <a:pt x="63" y="35"/>
                  </a:lnTo>
                  <a:lnTo>
                    <a:pt x="68" y="35"/>
                  </a:lnTo>
                  <a:lnTo>
                    <a:pt x="72" y="36"/>
                  </a:lnTo>
                  <a:lnTo>
                    <a:pt x="76" y="37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3" y="36"/>
                  </a:lnTo>
                  <a:lnTo>
                    <a:pt x="72" y="35"/>
                  </a:lnTo>
                  <a:lnTo>
                    <a:pt x="77" y="31"/>
                  </a:lnTo>
                  <a:lnTo>
                    <a:pt x="73" y="27"/>
                  </a:lnTo>
                  <a:lnTo>
                    <a:pt x="72" y="24"/>
                  </a:lnTo>
                  <a:lnTo>
                    <a:pt x="72" y="23"/>
                  </a:lnTo>
                  <a:lnTo>
                    <a:pt x="72" y="21"/>
                  </a:lnTo>
                  <a:lnTo>
                    <a:pt x="72" y="17"/>
                  </a:lnTo>
                  <a:lnTo>
                    <a:pt x="71" y="15"/>
                  </a:lnTo>
                  <a:lnTo>
                    <a:pt x="72" y="11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3" y="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5" name="Freeform 100"/>
            <p:cNvSpPr>
              <a:spLocks noEditPoints="1"/>
            </p:cNvSpPr>
            <p:nvPr/>
          </p:nvSpPr>
          <p:spPr bwMode="auto">
            <a:xfrm>
              <a:off x="4351338" y="2227263"/>
              <a:ext cx="96838" cy="84138"/>
            </a:xfrm>
            <a:custGeom>
              <a:avLst/>
              <a:gdLst>
                <a:gd name="T0" fmla="*/ 29 w 61"/>
                <a:gd name="T1" fmla="*/ 21 h 53"/>
                <a:gd name="T2" fmla="*/ 29 w 61"/>
                <a:gd name="T3" fmla="*/ 12 h 53"/>
                <a:gd name="T4" fmla="*/ 33 w 61"/>
                <a:gd name="T5" fmla="*/ 3 h 53"/>
                <a:gd name="T6" fmla="*/ 21 w 61"/>
                <a:gd name="T7" fmla="*/ 8 h 53"/>
                <a:gd name="T8" fmla="*/ 4 w 61"/>
                <a:gd name="T9" fmla="*/ 13 h 53"/>
                <a:gd name="T10" fmla="*/ 8 w 61"/>
                <a:gd name="T11" fmla="*/ 13 h 53"/>
                <a:gd name="T12" fmla="*/ 16 w 61"/>
                <a:gd name="T13" fmla="*/ 13 h 53"/>
                <a:gd name="T14" fmla="*/ 17 w 61"/>
                <a:gd name="T15" fmla="*/ 21 h 53"/>
                <a:gd name="T16" fmla="*/ 13 w 61"/>
                <a:gd name="T17" fmla="*/ 17 h 53"/>
                <a:gd name="T18" fmla="*/ 8 w 61"/>
                <a:gd name="T19" fmla="*/ 19 h 53"/>
                <a:gd name="T20" fmla="*/ 0 w 61"/>
                <a:gd name="T21" fmla="*/ 25 h 53"/>
                <a:gd name="T22" fmla="*/ 3 w 61"/>
                <a:gd name="T23" fmla="*/ 33 h 53"/>
                <a:gd name="T24" fmla="*/ 4 w 61"/>
                <a:gd name="T25" fmla="*/ 36 h 53"/>
                <a:gd name="T26" fmla="*/ 8 w 61"/>
                <a:gd name="T27" fmla="*/ 44 h 53"/>
                <a:gd name="T28" fmla="*/ 17 w 61"/>
                <a:gd name="T29" fmla="*/ 49 h 53"/>
                <a:gd name="T30" fmla="*/ 21 w 61"/>
                <a:gd name="T31" fmla="*/ 46 h 53"/>
                <a:gd name="T32" fmla="*/ 21 w 61"/>
                <a:gd name="T33" fmla="*/ 42 h 53"/>
                <a:gd name="T34" fmla="*/ 21 w 61"/>
                <a:gd name="T35" fmla="*/ 34 h 53"/>
                <a:gd name="T36" fmla="*/ 25 w 61"/>
                <a:gd name="T37" fmla="*/ 33 h 53"/>
                <a:gd name="T38" fmla="*/ 33 w 61"/>
                <a:gd name="T39" fmla="*/ 25 h 53"/>
                <a:gd name="T40" fmla="*/ 39 w 61"/>
                <a:gd name="T41" fmla="*/ 25 h 53"/>
                <a:gd name="T42" fmla="*/ 39 w 61"/>
                <a:gd name="T43" fmla="*/ 21 h 53"/>
                <a:gd name="T44" fmla="*/ 35 w 61"/>
                <a:gd name="T45" fmla="*/ 36 h 53"/>
                <a:gd name="T46" fmla="*/ 29 w 61"/>
                <a:gd name="T47" fmla="*/ 36 h 53"/>
                <a:gd name="T48" fmla="*/ 29 w 61"/>
                <a:gd name="T49" fmla="*/ 44 h 53"/>
                <a:gd name="T50" fmla="*/ 37 w 61"/>
                <a:gd name="T51" fmla="*/ 42 h 53"/>
                <a:gd name="T52" fmla="*/ 35 w 61"/>
                <a:gd name="T53" fmla="*/ 36 h 53"/>
                <a:gd name="T54" fmla="*/ 35 w 61"/>
                <a:gd name="T55" fmla="*/ 36 h 53"/>
                <a:gd name="T56" fmla="*/ 61 w 61"/>
                <a:gd name="T57" fmla="*/ 29 h 53"/>
                <a:gd name="T58" fmla="*/ 53 w 61"/>
                <a:gd name="T59" fmla="*/ 33 h 53"/>
                <a:gd name="T60" fmla="*/ 52 w 61"/>
                <a:gd name="T61" fmla="*/ 31 h 53"/>
                <a:gd name="T62" fmla="*/ 51 w 61"/>
                <a:gd name="T63" fmla="*/ 31 h 53"/>
                <a:gd name="T64" fmla="*/ 43 w 61"/>
                <a:gd name="T65" fmla="*/ 33 h 53"/>
                <a:gd name="T66" fmla="*/ 40 w 61"/>
                <a:gd name="T67" fmla="*/ 40 h 53"/>
                <a:gd name="T68" fmla="*/ 51 w 61"/>
                <a:gd name="T69" fmla="*/ 44 h 53"/>
                <a:gd name="T70" fmla="*/ 53 w 61"/>
                <a:gd name="T71" fmla="*/ 44 h 53"/>
                <a:gd name="T72" fmla="*/ 57 w 61"/>
                <a:gd name="T73" fmla="*/ 40 h 53"/>
                <a:gd name="T74" fmla="*/ 61 w 61"/>
                <a:gd name="T75" fmla="*/ 34 h 53"/>
                <a:gd name="T76" fmla="*/ 60 w 61"/>
                <a:gd name="T77" fmla="*/ 31 h 53"/>
                <a:gd name="T78" fmla="*/ 60 w 61"/>
                <a:gd name="T79" fmla="*/ 31 h 53"/>
                <a:gd name="T80" fmla="*/ 44 w 61"/>
                <a:gd name="T81" fmla="*/ 48 h 53"/>
                <a:gd name="T82" fmla="*/ 44 w 61"/>
                <a:gd name="T83" fmla="*/ 52 h 53"/>
                <a:gd name="T84" fmla="*/ 52 w 61"/>
                <a:gd name="T85" fmla="*/ 53 h 53"/>
                <a:gd name="T86" fmla="*/ 51 w 61"/>
                <a:gd name="T87" fmla="*/ 48 h 53"/>
                <a:gd name="T88" fmla="*/ 51 w 61"/>
                <a:gd name="T89" fmla="*/ 49 h 53"/>
                <a:gd name="T90" fmla="*/ 4 w 61"/>
                <a:gd name="T91" fmla="*/ 49 h 53"/>
                <a:gd name="T92" fmla="*/ 4 w 61"/>
                <a:gd name="T93" fmla="*/ 49 h 53"/>
                <a:gd name="T94" fmla="*/ 4 w 61"/>
                <a:gd name="T95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1" h="53">
                  <a:moveTo>
                    <a:pt x="39" y="21"/>
                  </a:moveTo>
                  <a:lnTo>
                    <a:pt x="33" y="19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33" y="8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5" y="0"/>
                  </a:lnTo>
                  <a:lnTo>
                    <a:pt x="29" y="3"/>
                  </a:lnTo>
                  <a:lnTo>
                    <a:pt x="24" y="4"/>
                  </a:lnTo>
                  <a:lnTo>
                    <a:pt x="21" y="8"/>
                  </a:lnTo>
                  <a:lnTo>
                    <a:pt x="17" y="9"/>
                  </a:lnTo>
                  <a:lnTo>
                    <a:pt x="12" y="9"/>
                  </a:lnTo>
                  <a:lnTo>
                    <a:pt x="7" y="12"/>
                  </a:lnTo>
                  <a:lnTo>
                    <a:pt x="4" y="13"/>
                  </a:lnTo>
                  <a:lnTo>
                    <a:pt x="4" y="16"/>
                  </a:lnTo>
                  <a:lnTo>
                    <a:pt x="7" y="17"/>
                  </a:lnTo>
                  <a:lnTo>
                    <a:pt x="8" y="16"/>
                  </a:lnTo>
                  <a:lnTo>
                    <a:pt x="8" y="13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20" y="12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6" y="17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6" y="19"/>
                  </a:lnTo>
                  <a:lnTo>
                    <a:pt x="13" y="19"/>
                  </a:lnTo>
                  <a:lnTo>
                    <a:pt x="16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9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4" y="19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0" y="25"/>
                  </a:lnTo>
                  <a:lnTo>
                    <a:pt x="3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7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11" y="48"/>
                  </a:lnTo>
                  <a:lnTo>
                    <a:pt x="16" y="49"/>
                  </a:lnTo>
                  <a:lnTo>
                    <a:pt x="17" y="49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4" y="49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1" y="44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4" y="36"/>
                  </a:lnTo>
                  <a:lnTo>
                    <a:pt x="21" y="34"/>
                  </a:lnTo>
                  <a:lnTo>
                    <a:pt x="24" y="34"/>
                  </a:lnTo>
                  <a:lnTo>
                    <a:pt x="27" y="34"/>
                  </a:lnTo>
                  <a:lnTo>
                    <a:pt x="27" y="33"/>
                  </a:lnTo>
                  <a:lnTo>
                    <a:pt x="25" y="33"/>
                  </a:lnTo>
                  <a:lnTo>
                    <a:pt x="29" y="31"/>
                  </a:lnTo>
                  <a:lnTo>
                    <a:pt x="29" y="29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7" y="27"/>
                  </a:lnTo>
                  <a:lnTo>
                    <a:pt x="39" y="25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close/>
                  <a:moveTo>
                    <a:pt x="35" y="36"/>
                  </a:moveTo>
                  <a:lnTo>
                    <a:pt x="33" y="38"/>
                  </a:lnTo>
                  <a:lnTo>
                    <a:pt x="31" y="38"/>
                  </a:lnTo>
                  <a:lnTo>
                    <a:pt x="31" y="36"/>
                  </a:lnTo>
                  <a:lnTo>
                    <a:pt x="29" y="36"/>
                  </a:lnTo>
                  <a:lnTo>
                    <a:pt x="24" y="38"/>
                  </a:lnTo>
                  <a:lnTo>
                    <a:pt x="25" y="40"/>
                  </a:lnTo>
                  <a:lnTo>
                    <a:pt x="27" y="44"/>
                  </a:lnTo>
                  <a:lnTo>
                    <a:pt x="29" y="44"/>
                  </a:lnTo>
                  <a:lnTo>
                    <a:pt x="31" y="46"/>
                  </a:lnTo>
                  <a:lnTo>
                    <a:pt x="35" y="46"/>
                  </a:lnTo>
                  <a:lnTo>
                    <a:pt x="37" y="44"/>
                  </a:lnTo>
                  <a:lnTo>
                    <a:pt x="37" y="42"/>
                  </a:lnTo>
                  <a:lnTo>
                    <a:pt x="37" y="40"/>
                  </a:lnTo>
                  <a:lnTo>
                    <a:pt x="35" y="38"/>
                  </a:lnTo>
                  <a:lnTo>
                    <a:pt x="37" y="38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35" y="36"/>
                  </a:lnTo>
                  <a:close/>
                  <a:moveTo>
                    <a:pt x="60" y="31"/>
                  </a:moveTo>
                  <a:lnTo>
                    <a:pt x="61" y="29"/>
                  </a:lnTo>
                  <a:lnTo>
                    <a:pt x="60" y="27"/>
                  </a:lnTo>
                  <a:lnTo>
                    <a:pt x="56" y="27"/>
                  </a:lnTo>
                  <a:lnTo>
                    <a:pt x="52" y="29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4"/>
                  </a:lnTo>
                  <a:lnTo>
                    <a:pt x="53" y="33"/>
                  </a:lnTo>
                  <a:lnTo>
                    <a:pt x="52" y="31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48" y="33"/>
                  </a:lnTo>
                  <a:lnTo>
                    <a:pt x="51" y="31"/>
                  </a:lnTo>
                  <a:lnTo>
                    <a:pt x="48" y="31"/>
                  </a:lnTo>
                  <a:lnTo>
                    <a:pt x="47" y="31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39" y="34"/>
                  </a:lnTo>
                  <a:lnTo>
                    <a:pt x="43" y="38"/>
                  </a:lnTo>
                  <a:lnTo>
                    <a:pt x="43" y="40"/>
                  </a:lnTo>
                  <a:lnTo>
                    <a:pt x="40" y="40"/>
                  </a:lnTo>
                  <a:lnTo>
                    <a:pt x="44" y="42"/>
                  </a:lnTo>
                  <a:lnTo>
                    <a:pt x="48" y="42"/>
                  </a:lnTo>
                  <a:lnTo>
                    <a:pt x="48" y="44"/>
                  </a:lnTo>
                  <a:lnTo>
                    <a:pt x="51" y="44"/>
                  </a:lnTo>
                  <a:lnTo>
                    <a:pt x="51" y="46"/>
                  </a:lnTo>
                  <a:lnTo>
                    <a:pt x="52" y="46"/>
                  </a:lnTo>
                  <a:lnTo>
                    <a:pt x="56" y="46"/>
                  </a:lnTo>
                  <a:lnTo>
                    <a:pt x="53" y="44"/>
                  </a:lnTo>
                  <a:lnTo>
                    <a:pt x="56" y="44"/>
                  </a:lnTo>
                  <a:lnTo>
                    <a:pt x="57" y="42"/>
                  </a:lnTo>
                  <a:lnTo>
                    <a:pt x="60" y="42"/>
                  </a:lnTo>
                  <a:lnTo>
                    <a:pt x="57" y="40"/>
                  </a:lnTo>
                  <a:lnTo>
                    <a:pt x="56" y="38"/>
                  </a:lnTo>
                  <a:lnTo>
                    <a:pt x="57" y="36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0" y="33"/>
                  </a:lnTo>
                  <a:lnTo>
                    <a:pt x="60" y="31"/>
                  </a:lnTo>
                  <a:lnTo>
                    <a:pt x="60" y="31"/>
                  </a:lnTo>
                  <a:lnTo>
                    <a:pt x="60" y="31"/>
                  </a:lnTo>
                  <a:lnTo>
                    <a:pt x="60" y="31"/>
                  </a:lnTo>
                  <a:lnTo>
                    <a:pt x="60" y="31"/>
                  </a:lnTo>
                  <a:lnTo>
                    <a:pt x="60" y="31"/>
                  </a:lnTo>
                  <a:lnTo>
                    <a:pt x="60" y="31"/>
                  </a:lnTo>
                  <a:close/>
                  <a:moveTo>
                    <a:pt x="51" y="49"/>
                  </a:moveTo>
                  <a:lnTo>
                    <a:pt x="51" y="49"/>
                  </a:lnTo>
                  <a:lnTo>
                    <a:pt x="48" y="49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44" y="52"/>
                  </a:lnTo>
                  <a:lnTo>
                    <a:pt x="48" y="53"/>
                  </a:lnTo>
                  <a:lnTo>
                    <a:pt x="51" y="52"/>
                  </a:lnTo>
                  <a:lnTo>
                    <a:pt x="51" y="50"/>
                  </a:lnTo>
                  <a:lnTo>
                    <a:pt x="52" y="53"/>
                  </a:lnTo>
                  <a:lnTo>
                    <a:pt x="53" y="49"/>
                  </a:lnTo>
                  <a:lnTo>
                    <a:pt x="53" y="48"/>
                  </a:lnTo>
                  <a:lnTo>
                    <a:pt x="52" y="46"/>
                  </a:lnTo>
                  <a:lnTo>
                    <a:pt x="51" y="48"/>
                  </a:lnTo>
                  <a:lnTo>
                    <a:pt x="51" y="49"/>
                  </a:lnTo>
                  <a:lnTo>
                    <a:pt x="51" y="49"/>
                  </a:lnTo>
                  <a:lnTo>
                    <a:pt x="51" y="49"/>
                  </a:lnTo>
                  <a:lnTo>
                    <a:pt x="51" y="49"/>
                  </a:lnTo>
                  <a:lnTo>
                    <a:pt x="51" y="49"/>
                  </a:lnTo>
                  <a:lnTo>
                    <a:pt x="51" y="49"/>
                  </a:lnTo>
                  <a:lnTo>
                    <a:pt x="51" y="49"/>
                  </a:lnTo>
                  <a:close/>
                  <a:moveTo>
                    <a:pt x="4" y="49"/>
                  </a:moveTo>
                  <a:lnTo>
                    <a:pt x="7" y="48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4" y="4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6" name="Freeform 101"/>
            <p:cNvSpPr>
              <a:spLocks/>
            </p:cNvSpPr>
            <p:nvPr/>
          </p:nvSpPr>
          <p:spPr bwMode="auto">
            <a:xfrm>
              <a:off x="4594225" y="2544763"/>
              <a:ext cx="98425" cy="122238"/>
            </a:xfrm>
            <a:custGeom>
              <a:avLst/>
              <a:gdLst>
                <a:gd name="T0" fmla="*/ 41 w 47"/>
                <a:gd name="T1" fmla="*/ 34 h 58"/>
                <a:gd name="T2" fmla="*/ 40 w 47"/>
                <a:gd name="T3" fmla="*/ 31 h 58"/>
                <a:gd name="T4" fmla="*/ 40 w 47"/>
                <a:gd name="T5" fmla="*/ 30 h 58"/>
                <a:gd name="T6" fmla="*/ 40 w 47"/>
                <a:gd name="T7" fmla="*/ 24 h 58"/>
                <a:gd name="T8" fmla="*/ 43 w 47"/>
                <a:gd name="T9" fmla="*/ 23 h 58"/>
                <a:gd name="T10" fmla="*/ 39 w 47"/>
                <a:gd name="T11" fmla="*/ 21 h 58"/>
                <a:gd name="T12" fmla="*/ 34 w 47"/>
                <a:gd name="T13" fmla="*/ 21 h 58"/>
                <a:gd name="T14" fmla="*/ 27 w 47"/>
                <a:gd name="T15" fmla="*/ 18 h 58"/>
                <a:gd name="T16" fmla="*/ 27 w 47"/>
                <a:gd name="T17" fmla="*/ 15 h 58"/>
                <a:gd name="T18" fmla="*/ 29 w 47"/>
                <a:gd name="T19" fmla="*/ 14 h 58"/>
                <a:gd name="T20" fmla="*/ 20 w 47"/>
                <a:gd name="T21" fmla="*/ 10 h 58"/>
                <a:gd name="T22" fmla="*/ 20 w 47"/>
                <a:gd name="T23" fmla="*/ 5 h 58"/>
                <a:gd name="T24" fmla="*/ 17 w 47"/>
                <a:gd name="T25" fmla="*/ 3 h 58"/>
                <a:gd name="T26" fmla="*/ 15 w 47"/>
                <a:gd name="T27" fmla="*/ 1 h 58"/>
                <a:gd name="T28" fmla="*/ 11 w 47"/>
                <a:gd name="T29" fmla="*/ 1 h 58"/>
                <a:gd name="T30" fmla="*/ 7 w 47"/>
                <a:gd name="T31" fmla="*/ 1 h 58"/>
                <a:gd name="T32" fmla="*/ 4 w 47"/>
                <a:gd name="T33" fmla="*/ 3 h 58"/>
                <a:gd name="T34" fmla="*/ 0 w 47"/>
                <a:gd name="T35" fmla="*/ 4 h 58"/>
                <a:gd name="T36" fmla="*/ 1 w 47"/>
                <a:gd name="T37" fmla="*/ 8 h 58"/>
                <a:gd name="T38" fmla="*/ 1 w 47"/>
                <a:gd name="T39" fmla="*/ 10 h 58"/>
                <a:gd name="T40" fmla="*/ 3 w 47"/>
                <a:gd name="T41" fmla="*/ 11 h 58"/>
                <a:gd name="T42" fmla="*/ 3 w 47"/>
                <a:gd name="T43" fmla="*/ 14 h 58"/>
                <a:gd name="T44" fmla="*/ 3 w 47"/>
                <a:gd name="T45" fmla="*/ 17 h 58"/>
                <a:gd name="T46" fmla="*/ 6 w 47"/>
                <a:gd name="T47" fmla="*/ 17 h 58"/>
                <a:gd name="T48" fmla="*/ 6 w 47"/>
                <a:gd name="T49" fmla="*/ 18 h 58"/>
                <a:gd name="T50" fmla="*/ 4 w 47"/>
                <a:gd name="T51" fmla="*/ 23 h 58"/>
                <a:gd name="T52" fmla="*/ 4 w 47"/>
                <a:gd name="T53" fmla="*/ 25 h 58"/>
                <a:gd name="T54" fmla="*/ 9 w 47"/>
                <a:gd name="T55" fmla="*/ 30 h 58"/>
                <a:gd name="T56" fmla="*/ 7 w 47"/>
                <a:gd name="T57" fmla="*/ 33 h 58"/>
                <a:gd name="T58" fmla="*/ 4 w 47"/>
                <a:gd name="T59" fmla="*/ 35 h 58"/>
                <a:gd name="T60" fmla="*/ 4 w 47"/>
                <a:gd name="T61" fmla="*/ 37 h 58"/>
                <a:gd name="T62" fmla="*/ 9 w 47"/>
                <a:gd name="T63" fmla="*/ 41 h 58"/>
                <a:gd name="T64" fmla="*/ 14 w 47"/>
                <a:gd name="T65" fmla="*/ 44 h 58"/>
                <a:gd name="T66" fmla="*/ 16 w 47"/>
                <a:gd name="T67" fmla="*/ 46 h 58"/>
                <a:gd name="T68" fmla="*/ 16 w 47"/>
                <a:gd name="T69" fmla="*/ 48 h 58"/>
                <a:gd name="T70" fmla="*/ 17 w 47"/>
                <a:gd name="T71" fmla="*/ 49 h 58"/>
                <a:gd name="T72" fmla="*/ 17 w 47"/>
                <a:gd name="T73" fmla="*/ 51 h 58"/>
                <a:gd name="T74" fmla="*/ 20 w 47"/>
                <a:gd name="T75" fmla="*/ 53 h 58"/>
                <a:gd name="T76" fmla="*/ 22 w 47"/>
                <a:gd name="T77" fmla="*/ 56 h 58"/>
                <a:gd name="T78" fmla="*/ 22 w 47"/>
                <a:gd name="T79" fmla="*/ 58 h 58"/>
                <a:gd name="T80" fmla="*/ 24 w 47"/>
                <a:gd name="T81" fmla="*/ 56 h 58"/>
                <a:gd name="T82" fmla="*/ 27 w 47"/>
                <a:gd name="T83" fmla="*/ 54 h 58"/>
                <a:gd name="T84" fmla="*/ 30 w 47"/>
                <a:gd name="T85" fmla="*/ 54 h 58"/>
                <a:gd name="T86" fmla="*/ 33 w 47"/>
                <a:gd name="T87" fmla="*/ 53 h 58"/>
                <a:gd name="T88" fmla="*/ 37 w 47"/>
                <a:gd name="T89" fmla="*/ 53 h 58"/>
                <a:gd name="T90" fmla="*/ 40 w 47"/>
                <a:gd name="T91" fmla="*/ 51 h 58"/>
                <a:gd name="T92" fmla="*/ 42 w 47"/>
                <a:gd name="T93" fmla="*/ 50 h 58"/>
                <a:gd name="T94" fmla="*/ 42 w 47"/>
                <a:gd name="T95" fmla="*/ 46 h 58"/>
                <a:gd name="T96" fmla="*/ 44 w 47"/>
                <a:gd name="T97" fmla="*/ 44 h 58"/>
                <a:gd name="T98" fmla="*/ 43 w 47"/>
                <a:gd name="T99" fmla="*/ 3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7" h="58">
                  <a:moveTo>
                    <a:pt x="43" y="37"/>
                  </a:moveTo>
                  <a:cubicBezTo>
                    <a:pt x="41" y="34"/>
                    <a:pt x="41" y="34"/>
                    <a:pt x="41" y="34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7" y="40"/>
                    <a:pt x="47" y="40"/>
                    <a:pt x="47" y="40"/>
                  </a:cubicBezTo>
                  <a:lnTo>
                    <a:pt x="43" y="3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7" name="Freeform 102"/>
            <p:cNvSpPr>
              <a:spLocks/>
            </p:cNvSpPr>
            <p:nvPr/>
          </p:nvSpPr>
          <p:spPr bwMode="auto">
            <a:xfrm>
              <a:off x="4524375" y="2573338"/>
              <a:ext cx="103188" cy="96838"/>
            </a:xfrm>
            <a:custGeom>
              <a:avLst/>
              <a:gdLst>
                <a:gd name="T0" fmla="*/ 43 w 49"/>
                <a:gd name="T1" fmla="*/ 35 h 46"/>
                <a:gd name="T2" fmla="*/ 44 w 49"/>
                <a:gd name="T3" fmla="*/ 37 h 46"/>
                <a:gd name="T4" fmla="*/ 47 w 49"/>
                <a:gd name="T5" fmla="*/ 37 h 46"/>
                <a:gd name="T6" fmla="*/ 49 w 49"/>
                <a:gd name="T7" fmla="*/ 35 h 46"/>
                <a:gd name="T8" fmla="*/ 49 w 49"/>
                <a:gd name="T9" fmla="*/ 33 h 46"/>
                <a:gd name="T10" fmla="*/ 47 w 49"/>
                <a:gd name="T11" fmla="*/ 31 h 46"/>
                <a:gd name="T12" fmla="*/ 42 w 49"/>
                <a:gd name="T13" fmla="*/ 28 h 46"/>
                <a:gd name="T14" fmla="*/ 37 w 49"/>
                <a:gd name="T15" fmla="*/ 24 h 46"/>
                <a:gd name="T16" fmla="*/ 37 w 49"/>
                <a:gd name="T17" fmla="*/ 22 h 46"/>
                <a:gd name="T18" fmla="*/ 40 w 49"/>
                <a:gd name="T19" fmla="*/ 20 h 46"/>
                <a:gd name="T20" fmla="*/ 42 w 49"/>
                <a:gd name="T21" fmla="*/ 17 h 46"/>
                <a:gd name="T22" fmla="*/ 37 w 49"/>
                <a:gd name="T23" fmla="*/ 12 h 46"/>
                <a:gd name="T24" fmla="*/ 37 w 49"/>
                <a:gd name="T25" fmla="*/ 10 h 46"/>
                <a:gd name="T26" fmla="*/ 39 w 49"/>
                <a:gd name="T27" fmla="*/ 5 h 46"/>
                <a:gd name="T28" fmla="*/ 39 w 49"/>
                <a:gd name="T29" fmla="*/ 4 h 46"/>
                <a:gd name="T30" fmla="*/ 36 w 49"/>
                <a:gd name="T31" fmla="*/ 4 h 46"/>
                <a:gd name="T32" fmla="*/ 33 w 49"/>
                <a:gd name="T33" fmla="*/ 4 h 46"/>
                <a:gd name="T34" fmla="*/ 29 w 49"/>
                <a:gd name="T35" fmla="*/ 1 h 46"/>
                <a:gd name="T36" fmla="*/ 24 w 49"/>
                <a:gd name="T37" fmla="*/ 1 h 46"/>
                <a:gd name="T38" fmla="*/ 22 w 49"/>
                <a:gd name="T39" fmla="*/ 2 h 46"/>
                <a:gd name="T40" fmla="*/ 16 w 49"/>
                <a:gd name="T41" fmla="*/ 1 h 46"/>
                <a:gd name="T42" fmla="*/ 12 w 49"/>
                <a:gd name="T43" fmla="*/ 1 h 46"/>
                <a:gd name="T44" fmla="*/ 9 w 49"/>
                <a:gd name="T45" fmla="*/ 0 h 46"/>
                <a:gd name="T46" fmla="*/ 7 w 49"/>
                <a:gd name="T47" fmla="*/ 2 h 46"/>
                <a:gd name="T48" fmla="*/ 1 w 49"/>
                <a:gd name="T49" fmla="*/ 0 h 46"/>
                <a:gd name="T50" fmla="*/ 0 w 49"/>
                <a:gd name="T51" fmla="*/ 2 h 46"/>
                <a:gd name="T52" fmla="*/ 0 w 49"/>
                <a:gd name="T53" fmla="*/ 7 h 46"/>
                <a:gd name="T54" fmla="*/ 6 w 49"/>
                <a:gd name="T55" fmla="*/ 12 h 46"/>
                <a:gd name="T56" fmla="*/ 10 w 49"/>
                <a:gd name="T57" fmla="*/ 18 h 46"/>
                <a:gd name="T58" fmla="*/ 20 w 49"/>
                <a:gd name="T59" fmla="*/ 28 h 46"/>
                <a:gd name="T60" fmla="*/ 22 w 49"/>
                <a:gd name="T61" fmla="*/ 30 h 46"/>
                <a:gd name="T62" fmla="*/ 22 w 49"/>
                <a:gd name="T63" fmla="*/ 31 h 46"/>
                <a:gd name="T64" fmla="*/ 24 w 49"/>
                <a:gd name="T65" fmla="*/ 33 h 46"/>
                <a:gd name="T66" fmla="*/ 28 w 49"/>
                <a:gd name="T67" fmla="*/ 34 h 46"/>
                <a:gd name="T68" fmla="*/ 33 w 49"/>
                <a:gd name="T69" fmla="*/ 45 h 46"/>
                <a:gd name="T70" fmla="*/ 40 w 49"/>
                <a:gd name="T71" fmla="*/ 4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" h="46">
                  <a:moveTo>
                    <a:pt x="41" y="38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6"/>
                    <a:pt x="30" y="37"/>
                    <a:pt x="30" y="37"/>
                  </a:cubicBezTo>
                  <a:cubicBezTo>
                    <a:pt x="31" y="38"/>
                    <a:pt x="32" y="45"/>
                    <a:pt x="33" y="45"/>
                  </a:cubicBezTo>
                  <a:cubicBezTo>
                    <a:pt x="34" y="46"/>
                    <a:pt x="42" y="45"/>
                    <a:pt x="42" y="45"/>
                  </a:cubicBezTo>
                  <a:cubicBezTo>
                    <a:pt x="40" y="41"/>
                    <a:pt x="40" y="41"/>
                    <a:pt x="40" y="41"/>
                  </a:cubicBezTo>
                  <a:lnTo>
                    <a:pt x="41" y="3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8" name="Freeform 103"/>
            <p:cNvSpPr>
              <a:spLocks/>
            </p:cNvSpPr>
            <p:nvPr/>
          </p:nvSpPr>
          <p:spPr bwMode="auto">
            <a:xfrm>
              <a:off x="4473575" y="2535238"/>
              <a:ext cx="133350" cy="103188"/>
            </a:xfrm>
            <a:custGeom>
              <a:avLst/>
              <a:gdLst>
                <a:gd name="T0" fmla="*/ 44 w 63"/>
                <a:gd name="T1" fmla="*/ 46 h 49"/>
                <a:gd name="T2" fmla="*/ 34 w 63"/>
                <a:gd name="T3" fmla="*/ 36 h 49"/>
                <a:gd name="T4" fmla="*/ 30 w 63"/>
                <a:gd name="T5" fmla="*/ 30 h 49"/>
                <a:gd name="T6" fmla="*/ 24 w 63"/>
                <a:gd name="T7" fmla="*/ 25 h 49"/>
                <a:gd name="T8" fmla="*/ 24 w 63"/>
                <a:gd name="T9" fmla="*/ 20 h 49"/>
                <a:gd name="T10" fmla="*/ 25 w 63"/>
                <a:gd name="T11" fmla="*/ 18 h 49"/>
                <a:gd name="T12" fmla="*/ 31 w 63"/>
                <a:gd name="T13" fmla="*/ 20 h 49"/>
                <a:gd name="T14" fmla="*/ 33 w 63"/>
                <a:gd name="T15" fmla="*/ 18 h 49"/>
                <a:gd name="T16" fmla="*/ 36 w 63"/>
                <a:gd name="T17" fmla="*/ 19 h 49"/>
                <a:gd name="T18" fmla="*/ 40 w 63"/>
                <a:gd name="T19" fmla="*/ 19 h 49"/>
                <a:gd name="T20" fmla="*/ 46 w 63"/>
                <a:gd name="T21" fmla="*/ 20 h 49"/>
                <a:gd name="T22" fmla="*/ 48 w 63"/>
                <a:gd name="T23" fmla="*/ 19 h 49"/>
                <a:gd name="T24" fmla="*/ 53 w 63"/>
                <a:gd name="T25" fmla="*/ 19 h 49"/>
                <a:gd name="T26" fmla="*/ 57 w 63"/>
                <a:gd name="T27" fmla="*/ 22 h 49"/>
                <a:gd name="T28" fmla="*/ 60 w 63"/>
                <a:gd name="T29" fmla="*/ 22 h 49"/>
                <a:gd name="T30" fmla="*/ 60 w 63"/>
                <a:gd name="T31" fmla="*/ 19 h 49"/>
                <a:gd name="T32" fmla="*/ 60 w 63"/>
                <a:gd name="T33" fmla="*/ 16 h 49"/>
                <a:gd name="T34" fmla="*/ 58 w 63"/>
                <a:gd name="T35" fmla="*/ 15 h 49"/>
                <a:gd name="T36" fmla="*/ 58 w 63"/>
                <a:gd name="T37" fmla="*/ 13 h 49"/>
                <a:gd name="T38" fmla="*/ 57 w 63"/>
                <a:gd name="T39" fmla="*/ 9 h 49"/>
                <a:gd name="T40" fmla="*/ 54 w 63"/>
                <a:gd name="T41" fmla="*/ 10 h 49"/>
                <a:gd name="T42" fmla="*/ 48 w 63"/>
                <a:gd name="T43" fmla="*/ 10 h 49"/>
                <a:gd name="T44" fmla="*/ 43 w 63"/>
                <a:gd name="T45" fmla="*/ 9 h 49"/>
                <a:gd name="T46" fmla="*/ 33 w 63"/>
                <a:gd name="T47" fmla="*/ 2 h 49"/>
                <a:gd name="T48" fmla="*/ 29 w 63"/>
                <a:gd name="T49" fmla="*/ 1 h 49"/>
                <a:gd name="T50" fmla="*/ 28 w 63"/>
                <a:gd name="T51" fmla="*/ 2 h 49"/>
                <a:gd name="T52" fmla="*/ 25 w 63"/>
                <a:gd name="T53" fmla="*/ 5 h 49"/>
                <a:gd name="T54" fmla="*/ 23 w 63"/>
                <a:gd name="T55" fmla="*/ 6 h 49"/>
                <a:gd name="T56" fmla="*/ 21 w 63"/>
                <a:gd name="T57" fmla="*/ 10 h 49"/>
                <a:gd name="T58" fmla="*/ 21 w 63"/>
                <a:gd name="T59" fmla="*/ 11 h 49"/>
                <a:gd name="T60" fmla="*/ 20 w 63"/>
                <a:gd name="T61" fmla="*/ 12 h 49"/>
                <a:gd name="T62" fmla="*/ 20 w 63"/>
                <a:gd name="T63" fmla="*/ 15 h 49"/>
                <a:gd name="T64" fmla="*/ 18 w 63"/>
                <a:gd name="T65" fmla="*/ 15 h 49"/>
                <a:gd name="T66" fmla="*/ 17 w 63"/>
                <a:gd name="T67" fmla="*/ 15 h 49"/>
                <a:gd name="T68" fmla="*/ 14 w 63"/>
                <a:gd name="T69" fmla="*/ 13 h 49"/>
                <a:gd name="T70" fmla="*/ 8 w 63"/>
                <a:gd name="T71" fmla="*/ 15 h 49"/>
                <a:gd name="T72" fmla="*/ 5 w 63"/>
                <a:gd name="T73" fmla="*/ 15 h 49"/>
                <a:gd name="T74" fmla="*/ 3 w 63"/>
                <a:gd name="T75" fmla="*/ 15 h 49"/>
                <a:gd name="T76" fmla="*/ 1 w 63"/>
                <a:gd name="T77" fmla="*/ 15 h 49"/>
                <a:gd name="T78" fmla="*/ 0 w 63"/>
                <a:gd name="T79" fmla="*/ 18 h 49"/>
                <a:gd name="T80" fmla="*/ 3 w 63"/>
                <a:gd name="T81" fmla="*/ 19 h 49"/>
                <a:gd name="T82" fmla="*/ 3 w 63"/>
                <a:gd name="T83" fmla="*/ 22 h 49"/>
                <a:gd name="T84" fmla="*/ 5 w 63"/>
                <a:gd name="T85" fmla="*/ 20 h 49"/>
                <a:gd name="T86" fmla="*/ 7 w 63"/>
                <a:gd name="T87" fmla="*/ 18 h 49"/>
                <a:gd name="T88" fmla="*/ 10 w 63"/>
                <a:gd name="T89" fmla="*/ 16 h 49"/>
                <a:gd name="T90" fmla="*/ 14 w 63"/>
                <a:gd name="T91" fmla="*/ 20 h 49"/>
                <a:gd name="T92" fmla="*/ 15 w 63"/>
                <a:gd name="T93" fmla="*/ 26 h 49"/>
                <a:gd name="T94" fmla="*/ 21 w 63"/>
                <a:gd name="T95" fmla="*/ 30 h 49"/>
                <a:gd name="T96" fmla="*/ 20 w 63"/>
                <a:gd name="T97" fmla="*/ 35 h 49"/>
                <a:gd name="T98" fmla="*/ 25 w 63"/>
                <a:gd name="T99" fmla="*/ 39 h 49"/>
                <a:gd name="T100" fmla="*/ 28 w 63"/>
                <a:gd name="T101" fmla="*/ 40 h 49"/>
                <a:gd name="T102" fmla="*/ 37 w 63"/>
                <a:gd name="T103" fmla="*/ 42 h 49"/>
                <a:gd name="T104" fmla="*/ 44 w 63"/>
                <a:gd name="T105" fmla="*/ 49 h 49"/>
                <a:gd name="T106" fmla="*/ 45 w 63"/>
                <a:gd name="T107" fmla="*/ 4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49">
                  <a:moveTo>
                    <a:pt x="45" y="47"/>
                  </a:moveTo>
                  <a:cubicBezTo>
                    <a:pt x="44" y="46"/>
                    <a:pt x="44" y="46"/>
                    <a:pt x="44" y="46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6" y="48"/>
                    <a:pt x="46" y="48"/>
                    <a:pt x="46" y="48"/>
                  </a:cubicBezTo>
                  <a:lnTo>
                    <a:pt x="45" y="4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9" name="Freeform 104"/>
            <p:cNvSpPr>
              <a:spLocks/>
            </p:cNvSpPr>
            <p:nvPr/>
          </p:nvSpPr>
          <p:spPr bwMode="auto">
            <a:xfrm>
              <a:off x="4627563" y="2263775"/>
              <a:ext cx="120650" cy="66675"/>
            </a:xfrm>
            <a:custGeom>
              <a:avLst/>
              <a:gdLst>
                <a:gd name="T0" fmla="*/ 73 w 76"/>
                <a:gd name="T1" fmla="*/ 15 h 42"/>
                <a:gd name="T2" fmla="*/ 68 w 76"/>
                <a:gd name="T3" fmla="*/ 10 h 42"/>
                <a:gd name="T4" fmla="*/ 61 w 76"/>
                <a:gd name="T5" fmla="*/ 6 h 42"/>
                <a:gd name="T6" fmla="*/ 55 w 76"/>
                <a:gd name="T7" fmla="*/ 4 h 42"/>
                <a:gd name="T8" fmla="*/ 49 w 76"/>
                <a:gd name="T9" fmla="*/ 0 h 42"/>
                <a:gd name="T10" fmla="*/ 45 w 76"/>
                <a:gd name="T11" fmla="*/ 0 h 42"/>
                <a:gd name="T12" fmla="*/ 32 w 76"/>
                <a:gd name="T13" fmla="*/ 0 h 42"/>
                <a:gd name="T14" fmla="*/ 24 w 76"/>
                <a:gd name="T15" fmla="*/ 0 h 42"/>
                <a:gd name="T16" fmla="*/ 9 w 76"/>
                <a:gd name="T17" fmla="*/ 0 h 42"/>
                <a:gd name="T18" fmla="*/ 2 w 76"/>
                <a:gd name="T19" fmla="*/ 4 h 42"/>
                <a:gd name="T20" fmla="*/ 0 w 76"/>
                <a:gd name="T21" fmla="*/ 6 h 42"/>
                <a:gd name="T22" fmla="*/ 4 w 76"/>
                <a:gd name="T23" fmla="*/ 15 h 42"/>
                <a:gd name="T24" fmla="*/ 8 w 76"/>
                <a:gd name="T25" fmla="*/ 19 h 42"/>
                <a:gd name="T26" fmla="*/ 13 w 76"/>
                <a:gd name="T27" fmla="*/ 21 h 42"/>
                <a:gd name="T28" fmla="*/ 27 w 76"/>
                <a:gd name="T29" fmla="*/ 23 h 42"/>
                <a:gd name="T30" fmla="*/ 28 w 76"/>
                <a:gd name="T31" fmla="*/ 29 h 42"/>
                <a:gd name="T32" fmla="*/ 32 w 76"/>
                <a:gd name="T33" fmla="*/ 38 h 42"/>
                <a:gd name="T34" fmla="*/ 35 w 76"/>
                <a:gd name="T35" fmla="*/ 42 h 42"/>
                <a:gd name="T36" fmla="*/ 37 w 76"/>
                <a:gd name="T37" fmla="*/ 42 h 42"/>
                <a:gd name="T38" fmla="*/ 40 w 76"/>
                <a:gd name="T39" fmla="*/ 42 h 42"/>
                <a:gd name="T40" fmla="*/ 45 w 76"/>
                <a:gd name="T41" fmla="*/ 42 h 42"/>
                <a:gd name="T42" fmla="*/ 49 w 76"/>
                <a:gd name="T43" fmla="*/ 42 h 42"/>
                <a:gd name="T44" fmla="*/ 53 w 76"/>
                <a:gd name="T45" fmla="*/ 38 h 42"/>
                <a:gd name="T46" fmla="*/ 57 w 76"/>
                <a:gd name="T47" fmla="*/ 38 h 42"/>
                <a:gd name="T48" fmla="*/ 61 w 76"/>
                <a:gd name="T49" fmla="*/ 37 h 42"/>
                <a:gd name="T50" fmla="*/ 63 w 76"/>
                <a:gd name="T51" fmla="*/ 38 h 42"/>
                <a:gd name="T52" fmla="*/ 65 w 76"/>
                <a:gd name="T53" fmla="*/ 37 h 42"/>
                <a:gd name="T54" fmla="*/ 61 w 76"/>
                <a:gd name="T55" fmla="*/ 34 h 42"/>
                <a:gd name="T56" fmla="*/ 65 w 76"/>
                <a:gd name="T57" fmla="*/ 29 h 42"/>
                <a:gd name="T58" fmla="*/ 65 w 76"/>
                <a:gd name="T59" fmla="*/ 26 h 42"/>
                <a:gd name="T60" fmla="*/ 71 w 76"/>
                <a:gd name="T61" fmla="*/ 23 h 42"/>
                <a:gd name="T62" fmla="*/ 75 w 76"/>
                <a:gd name="T63" fmla="*/ 21 h 42"/>
                <a:gd name="T64" fmla="*/ 72 w 76"/>
                <a:gd name="T65" fmla="*/ 17 h 42"/>
                <a:gd name="T66" fmla="*/ 72 w 76"/>
                <a:gd name="T67" fmla="*/ 17 h 42"/>
                <a:gd name="T68" fmla="*/ 72 w 76"/>
                <a:gd name="T69" fmla="*/ 17 h 42"/>
                <a:gd name="T70" fmla="*/ 72 w 76"/>
                <a:gd name="T71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42">
                  <a:moveTo>
                    <a:pt x="72" y="17"/>
                  </a:moveTo>
                  <a:lnTo>
                    <a:pt x="73" y="15"/>
                  </a:lnTo>
                  <a:lnTo>
                    <a:pt x="75" y="11"/>
                  </a:lnTo>
                  <a:lnTo>
                    <a:pt x="68" y="10"/>
                  </a:lnTo>
                  <a:lnTo>
                    <a:pt x="65" y="8"/>
                  </a:lnTo>
                  <a:lnTo>
                    <a:pt x="61" y="6"/>
                  </a:lnTo>
                  <a:lnTo>
                    <a:pt x="59" y="4"/>
                  </a:lnTo>
                  <a:lnTo>
                    <a:pt x="55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0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9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21" y="23"/>
                  </a:lnTo>
                  <a:lnTo>
                    <a:pt x="27" y="23"/>
                  </a:lnTo>
                  <a:lnTo>
                    <a:pt x="31" y="26"/>
                  </a:lnTo>
                  <a:lnTo>
                    <a:pt x="28" y="29"/>
                  </a:lnTo>
                  <a:lnTo>
                    <a:pt x="31" y="37"/>
                  </a:lnTo>
                  <a:lnTo>
                    <a:pt x="32" y="38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6" y="42"/>
                  </a:lnTo>
                  <a:lnTo>
                    <a:pt x="37" y="42"/>
                  </a:lnTo>
                  <a:lnTo>
                    <a:pt x="39" y="42"/>
                  </a:lnTo>
                  <a:lnTo>
                    <a:pt x="40" y="42"/>
                  </a:lnTo>
                  <a:lnTo>
                    <a:pt x="44" y="42"/>
                  </a:lnTo>
                  <a:lnTo>
                    <a:pt x="45" y="42"/>
                  </a:lnTo>
                  <a:lnTo>
                    <a:pt x="48" y="42"/>
                  </a:lnTo>
                  <a:lnTo>
                    <a:pt x="49" y="42"/>
                  </a:lnTo>
                  <a:lnTo>
                    <a:pt x="51" y="39"/>
                  </a:lnTo>
                  <a:lnTo>
                    <a:pt x="53" y="38"/>
                  </a:lnTo>
                  <a:lnTo>
                    <a:pt x="55" y="38"/>
                  </a:lnTo>
                  <a:lnTo>
                    <a:pt x="57" y="38"/>
                  </a:lnTo>
                  <a:lnTo>
                    <a:pt x="59" y="37"/>
                  </a:lnTo>
                  <a:lnTo>
                    <a:pt x="61" y="37"/>
                  </a:lnTo>
                  <a:lnTo>
                    <a:pt x="63" y="37"/>
                  </a:lnTo>
                  <a:lnTo>
                    <a:pt x="63" y="38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3" y="34"/>
                  </a:lnTo>
                  <a:lnTo>
                    <a:pt x="61" y="34"/>
                  </a:lnTo>
                  <a:lnTo>
                    <a:pt x="63" y="33"/>
                  </a:lnTo>
                  <a:lnTo>
                    <a:pt x="65" y="29"/>
                  </a:lnTo>
                  <a:lnTo>
                    <a:pt x="65" y="27"/>
                  </a:lnTo>
                  <a:lnTo>
                    <a:pt x="65" y="26"/>
                  </a:lnTo>
                  <a:lnTo>
                    <a:pt x="68" y="25"/>
                  </a:lnTo>
                  <a:lnTo>
                    <a:pt x="71" y="23"/>
                  </a:lnTo>
                  <a:lnTo>
                    <a:pt x="72" y="21"/>
                  </a:lnTo>
                  <a:lnTo>
                    <a:pt x="75" y="21"/>
                  </a:lnTo>
                  <a:lnTo>
                    <a:pt x="76" y="19"/>
                  </a:lnTo>
                  <a:lnTo>
                    <a:pt x="72" y="17"/>
                  </a:lnTo>
                  <a:lnTo>
                    <a:pt x="72" y="17"/>
                  </a:lnTo>
                  <a:lnTo>
                    <a:pt x="72" y="17"/>
                  </a:lnTo>
                  <a:lnTo>
                    <a:pt x="72" y="17"/>
                  </a:lnTo>
                  <a:lnTo>
                    <a:pt x="72" y="17"/>
                  </a:lnTo>
                  <a:lnTo>
                    <a:pt x="72" y="17"/>
                  </a:lnTo>
                  <a:lnTo>
                    <a:pt x="72" y="1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80" name="Freeform 105"/>
            <p:cNvSpPr>
              <a:spLocks/>
            </p:cNvSpPr>
            <p:nvPr/>
          </p:nvSpPr>
          <p:spPr bwMode="auto">
            <a:xfrm>
              <a:off x="4624388" y="2219325"/>
              <a:ext cx="152400" cy="61913"/>
            </a:xfrm>
            <a:custGeom>
              <a:avLst/>
              <a:gdLst>
                <a:gd name="T0" fmla="*/ 6 w 96"/>
                <a:gd name="T1" fmla="*/ 30 h 39"/>
                <a:gd name="T2" fmla="*/ 19 w 96"/>
                <a:gd name="T3" fmla="*/ 28 h 39"/>
                <a:gd name="T4" fmla="*/ 30 w 96"/>
                <a:gd name="T5" fmla="*/ 28 h 39"/>
                <a:gd name="T6" fmla="*/ 42 w 96"/>
                <a:gd name="T7" fmla="*/ 30 h 39"/>
                <a:gd name="T8" fmla="*/ 50 w 96"/>
                <a:gd name="T9" fmla="*/ 28 h 39"/>
                <a:gd name="T10" fmla="*/ 55 w 96"/>
                <a:gd name="T11" fmla="*/ 30 h 39"/>
                <a:gd name="T12" fmla="*/ 61 w 96"/>
                <a:gd name="T13" fmla="*/ 32 h 39"/>
                <a:gd name="T14" fmla="*/ 67 w 96"/>
                <a:gd name="T15" fmla="*/ 36 h 39"/>
                <a:gd name="T16" fmla="*/ 77 w 96"/>
                <a:gd name="T17" fmla="*/ 39 h 39"/>
                <a:gd name="T18" fmla="*/ 86 w 96"/>
                <a:gd name="T19" fmla="*/ 38 h 39"/>
                <a:gd name="T20" fmla="*/ 90 w 96"/>
                <a:gd name="T21" fmla="*/ 36 h 39"/>
                <a:gd name="T22" fmla="*/ 95 w 96"/>
                <a:gd name="T23" fmla="*/ 32 h 39"/>
                <a:gd name="T24" fmla="*/ 96 w 96"/>
                <a:gd name="T25" fmla="*/ 32 h 39"/>
                <a:gd name="T26" fmla="*/ 95 w 96"/>
                <a:gd name="T27" fmla="*/ 26 h 39"/>
                <a:gd name="T28" fmla="*/ 90 w 96"/>
                <a:gd name="T29" fmla="*/ 21 h 39"/>
                <a:gd name="T30" fmla="*/ 87 w 96"/>
                <a:gd name="T31" fmla="*/ 18 h 39"/>
                <a:gd name="T32" fmla="*/ 87 w 96"/>
                <a:gd name="T33" fmla="*/ 13 h 39"/>
                <a:gd name="T34" fmla="*/ 82 w 96"/>
                <a:gd name="T35" fmla="*/ 9 h 39"/>
                <a:gd name="T36" fmla="*/ 73 w 96"/>
                <a:gd name="T37" fmla="*/ 8 h 39"/>
                <a:gd name="T38" fmla="*/ 67 w 96"/>
                <a:gd name="T39" fmla="*/ 5 h 39"/>
                <a:gd name="T40" fmla="*/ 53 w 96"/>
                <a:gd name="T41" fmla="*/ 0 h 39"/>
                <a:gd name="T42" fmla="*/ 46 w 96"/>
                <a:gd name="T43" fmla="*/ 1 h 39"/>
                <a:gd name="T44" fmla="*/ 42 w 96"/>
                <a:gd name="T45" fmla="*/ 8 h 39"/>
                <a:gd name="T46" fmla="*/ 42 w 96"/>
                <a:gd name="T47" fmla="*/ 13 h 39"/>
                <a:gd name="T48" fmla="*/ 37 w 96"/>
                <a:gd name="T49" fmla="*/ 17 h 39"/>
                <a:gd name="T50" fmla="*/ 29 w 96"/>
                <a:gd name="T51" fmla="*/ 14 h 39"/>
                <a:gd name="T52" fmla="*/ 19 w 96"/>
                <a:gd name="T53" fmla="*/ 5 h 39"/>
                <a:gd name="T54" fmla="*/ 15 w 96"/>
                <a:gd name="T55" fmla="*/ 5 h 39"/>
                <a:gd name="T56" fmla="*/ 7 w 96"/>
                <a:gd name="T57" fmla="*/ 9 h 39"/>
                <a:gd name="T58" fmla="*/ 4 w 96"/>
                <a:gd name="T59" fmla="*/ 17 h 39"/>
                <a:gd name="T60" fmla="*/ 0 w 96"/>
                <a:gd name="T61" fmla="*/ 22 h 39"/>
                <a:gd name="T62" fmla="*/ 0 w 96"/>
                <a:gd name="T63" fmla="*/ 28 h 39"/>
                <a:gd name="T64" fmla="*/ 0 w 96"/>
                <a:gd name="T65" fmla="*/ 32 h 39"/>
                <a:gd name="T66" fmla="*/ 2 w 96"/>
                <a:gd name="T67" fmla="*/ 33 h 39"/>
                <a:gd name="T68" fmla="*/ 4 w 96"/>
                <a:gd name="T69" fmla="*/ 32 h 39"/>
                <a:gd name="T70" fmla="*/ 4 w 96"/>
                <a:gd name="T71" fmla="*/ 32 h 39"/>
                <a:gd name="T72" fmla="*/ 4 w 96"/>
                <a:gd name="T73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6" h="39">
                  <a:moveTo>
                    <a:pt x="4" y="32"/>
                  </a:moveTo>
                  <a:lnTo>
                    <a:pt x="6" y="30"/>
                  </a:lnTo>
                  <a:lnTo>
                    <a:pt x="11" y="28"/>
                  </a:lnTo>
                  <a:lnTo>
                    <a:pt x="19" y="28"/>
                  </a:lnTo>
                  <a:lnTo>
                    <a:pt x="26" y="28"/>
                  </a:lnTo>
                  <a:lnTo>
                    <a:pt x="30" y="28"/>
                  </a:lnTo>
                  <a:lnTo>
                    <a:pt x="34" y="28"/>
                  </a:lnTo>
                  <a:lnTo>
                    <a:pt x="42" y="30"/>
                  </a:lnTo>
                  <a:lnTo>
                    <a:pt x="47" y="28"/>
                  </a:lnTo>
                  <a:lnTo>
                    <a:pt x="50" y="28"/>
                  </a:lnTo>
                  <a:lnTo>
                    <a:pt x="51" y="28"/>
                  </a:lnTo>
                  <a:lnTo>
                    <a:pt x="55" y="30"/>
                  </a:lnTo>
                  <a:lnTo>
                    <a:pt x="57" y="32"/>
                  </a:lnTo>
                  <a:lnTo>
                    <a:pt x="61" y="32"/>
                  </a:lnTo>
                  <a:lnTo>
                    <a:pt x="63" y="34"/>
                  </a:lnTo>
                  <a:lnTo>
                    <a:pt x="67" y="36"/>
                  </a:lnTo>
                  <a:lnTo>
                    <a:pt x="70" y="38"/>
                  </a:lnTo>
                  <a:lnTo>
                    <a:pt x="77" y="39"/>
                  </a:lnTo>
                  <a:lnTo>
                    <a:pt x="81" y="38"/>
                  </a:lnTo>
                  <a:lnTo>
                    <a:pt x="86" y="38"/>
                  </a:lnTo>
                  <a:lnTo>
                    <a:pt x="87" y="38"/>
                  </a:lnTo>
                  <a:lnTo>
                    <a:pt x="90" y="36"/>
                  </a:lnTo>
                  <a:lnTo>
                    <a:pt x="94" y="32"/>
                  </a:lnTo>
                  <a:lnTo>
                    <a:pt x="95" y="32"/>
                  </a:lnTo>
                  <a:lnTo>
                    <a:pt x="96" y="33"/>
                  </a:lnTo>
                  <a:lnTo>
                    <a:pt x="96" y="32"/>
                  </a:lnTo>
                  <a:lnTo>
                    <a:pt x="95" y="30"/>
                  </a:lnTo>
                  <a:lnTo>
                    <a:pt x="95" y="26"/>
                  </a:lnTo>
                  <a:lnTo>
                    <a:pt x="91" y="22"/>
                  </a:lnTo>
                  <a:lnTo>
                    <a:pt x="90" y="21"/>
                  </a:lnTo>
                  <a:lnTo>
                    <a:pt x="87" y="21"/>
                  </a:lnTo>
                  <a:lnTo>
                    <a:pt x="87" y="18"/>
                  </a:lnTo>
                  <a:lnTo>
                    <a:pt x="87" y="14"/>
                  </a:lnTo>
                  <a:lnTo>
                    <a:pt x="87" y="13"/>
                  </a:lnTo>
                  <a:lnTo>
                    <a:pt x="86" y="10"/>
                  </a:lnTo>
                  <a:lnTo>
                    <a:pt x="82" y="9"/>
                  </a:lnTo>
                  <a:lnTo>
                    <a:pt x="78" y="8"/>
                  </a:lnTo>
                  <a:lnTo>
                    <a:pt x="73" y="8"/>
                  </a:lnTo>
                  <a:lnTo>
                    <a:pt x="70" y="8"/>
                  </a:lnTo>
                  <a:lnTo>
                    <a:pt x="67" y="5"/>
                  </a:lnTo>
                  <a:lnTo>
                    <a:pt x="59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2" y="4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2" y="13"/>
                  </a:lnTo>
                  <a:lnTo>
                    <a:pt x="39" y="14"/>
                  </a:lnTo>
                  <a:lnTo>
                    <a:pt x="37" y="17"/>
                  </a:lnTo>
                  <a:lnTo>
                    <a:pt x="33" y="17"/>
                  </a:lnTo>
                  <a:lnTo>
                    <a:pt x="29" y="14"/>
                  </a:lnTo>
                  <a:lnTo>
                    <a:pt x="25" y="10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7" y="9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81" name="Freeform 106"/>
            <p:cNvSpPr>
              <a:spLocks noEditPoints="1"/>
            </p:cNvSpPr>
            <p:nvPr/>
          </p:nvSpPr>
          <p:spPr bwMode="auto">
            <a:xfrm>
              <a:off x="4606925" y="2290763"/>
              <a:ext cx="69850" cy="31750"/>
            </a:xfrm>
            <a:custGeom>
              <a:avLst/>
              <a:gdLst>
                <a:gd name="T0" fmla="*/ 13 w 44"/>
                <a:gd name="T1" fmla="*/ 2 h 20"/>
                <a:gd name="T2" fmla="*/ 11 w 44"/>
                <a:gd name="T3" fmla="*/ 6 h 20"/>
                <a:gd name="T4" fmla="*/ 17 w 44"/>
                <a:gd name="T5" fmla="*/ 0 h 20"/>
                <a:gd name="T6" fmla="*/ 13 w 44"/>
                <a:gd name="T7" fmla="*/ 2 h 20"/>
                <a:gd name="T8" fmla="*/ 13 w 44"/>
                <a:gd name="T9" fmla="*/ 2 h 20"/>
                <a:gd name="T10" fmla="*/ 13 w 44"/>
                <a:gd name="T11" fmla="*/ 2 h 20"/>
                <a:gd name="T12" fmla="*/ 13 w 44"/>
                <a:gd name="T13" fmla="*/ 2 h 20"/>
                <a:gd name="T14" fmla="*/ 13 w 44"/>
                <a:gd name="T15" fmla="*/ 2 h 20"/>
                <a:gd name="T16" fmla="*/ 13 w 44"/>
                <a:gd name="T17" fmla="*/ 2 h 20"/>
                <a:gd name="T18" fmla="*/ 13 w 44"/>
                <a:gd name="T19" fmla="*/ 2 h 20"/>
                <a:gd name="T20" fmla="*/ 44 w 44"/>
                <a:gd name="T21" fmla="*/ 9 h 20"/>
                <a:gd name="T22" fmla="*/ 40 w 44"/>
                <a:gd name="T23" fmla="*/ 6 h 20"/>
                <a:gd name="T24" fmla="*/ 34 w 44"/>
                <a:gd name="T25" fmla="*/ 6 h 20"/>
                <a:gd name="T26" fmla="*/ 26 w 44"/>
                <a:gd name="T27" fmla="*/ 4 h 20"/>
                <a:gd name="T28" fmla="*/ 22 w 44"/>
                <a:gd name="T29" fmla="*/ 2 h 20"/>
                <a:gd name="T30" fmla="*/ 21 w 44"/>
                <a:gd name="T31" fmla="*/ 2 h 20"/>
                <a:gd name="T32" fmla="*/ 18 w 44"/>
                <a:gd name="T33" fmla="*/ 4 h 20"/>
                <a:gd name="T34" fmla="*/ 18 w 44"/>
                <a:gd name="T35" fmla="*/ 8 h 20"/>
                <a:gd name="T36" fmla="*/ 17 w 44"/>
                <a:gd name="T37" fmla="*/ 8 h 20"/>
                <a:gd name="T38" fmla="*/ 9 w 44"/>
                <a:gd name="T39" fmla="*/ 8 h 20"/>
                <a:gd name="T40" fmla="*/ 11 w 44"/>
                <a:gd name="T41" fmla="*/ 6 h 20"/>
                <a:gd name="T42" fmla="*/ 7 w 44"/>
                <a:gd name="T43" fmla="*/ 8 h 20"/>
                <a:gd name="T44" fmla="*/ 4 w 44"/>
                <a:gd name="T45" fmla="*/ 8 h 20"/>
                <a:gd name="T46" fmla="*/ 1 w 44"/>
                <a:gd name="T47" fmla="*/ 8 h 20"/>
                <a:gd name="T48" fmla="*/ 1 w 44"/>
                <a:gd name="T49" fmla="*/ 9 h 20"/>
                <a:gd name="T50" fmla="*/ 0 w 44"/>
                <a:gd name="T51" fmla="*/ 13 h 20"/>
                <a:gd name="T52" fmla="*/ 1 w 44"/>
                <a:gd name="T53" fmla="*/ 12 h 20"/>
                <a:gd name="T54" fmla="*/ 7 w 44"/>
                <a:gd name="T55" fmla="*/ 12 h 20"/>
                <a:gd name="T56" fmla="*/ 5 w 44"/>
                <a:gd name="T57" fmla="*/ 13 h 20"/>
                <a:gd name="T58" fmla="*/ 4 w 44"/>
                <a:gd name="T59" fmla="*/ 13 h 20"/>
                <a:gd name="T60" fmla="*/ 0 w 44"/>
                <a:gd name="T61" fmla="*/ 17 h 20"/>
                <a:gd name="T62" fmla="*/ 1 w 44"/>
                <a:gd name="T63" fmla="*/ 17 h 20"/>
                <a:gd name="T64" fmla="*/ 11 w 44"/>
                <a:gd name="T65" fmla="*/ 17 h 20"/>
                <a:gd name="T66" fmla="*/ 24 w 44"/>
                <a:gd name="T67" fmla="*/ 20 h 20"/>
                <a:gd name="T68" fmla="*/ 40 w 44"/>
                <a:gd name="T69" fmla="*/ 20 h 20"/>
                <a:gd name="T70" fmla="*/ 44 w 44"/>
                <a:gd name="T71" fmla="*/ 20 h 20"/>
                <a:gd name="T72" fmla="*/ 41 w 44"/>
                <a:gd name="T73" fmla="*/ 12 h 20"/>
                <a:gd name="T74" fmla="*/ 44 w 44"/>
                <a:gd name="T75" fmla="*/ 9 h 20"/>
                <a:gd name="T76" fmla="*/ 44 w 44"/>
                <a:gd name="T77" fmla="*/ 9 h 20"/>
                <a:gd name="T78" fmla="*/ 44 w 44"/>
                <a:gd name="T79" fmla="*/ 9 h 20"/>
                <a:gd name="T80" fmla="*/ 44 w 44"/>
                <a:gd name="T81" fmla="*/ 9 h 20"/>
                <a:gd name="T82" fmla="*/ 44 w 44"/>
                <a:gd name="T83" fmla="*/ 9 h 20"/>
                <a:gd name="T84" fmla="*/ 44 w 44"/>
                <a:gd name="T85" fmla="*/ 9 h 20"/>
                <a:gd name="T86" fmla="*/ 44 w 44"/>
                <a:gd name="T87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" h="20">
                  <a:moveTo>
                    <a:pt x="13" y="2"/>
                  </a:moveTo>
                  <a:lnTo>
                    <a:pt x="11" y="6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close/>
                  <a:moveTo>
                    <a:pt x="44" y="9"/>
                  </a:moveTo>
                  <a:lnTo>
                    <a:pt x="40" y="6"/>
                  </a:lnTo>
                  <a:lnTo>
                    <a:pt x="34" y="6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18" y="4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7" y="8"/>
                  </a:lnTo>
                  <a:lnTo>
                    <a:pt x="4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2"/>
                  </a:lnTo>
                  <a:lnTo>
                    <a:pt x="7" y="12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1" y="17"/>
                  </a:lnTo>
                  <a:lnTo>
                    <a:pt x="24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1" y="12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82" name="Freeform 107"/>
            <p:cNvSpPr>
              <a:spLocks/>
            </p:cNvSpPr>
            <p:nvPr/>
          </p:nvSpPr>
          <p:spPr bwMode="auto">
            <a:xfrm>
              <a:off x="4483100" y="2305050"/>
              <a:ext cx="220663" cy="160338"/>
            </a:xfrm>
            <a:custGeom>
              <a:avLst/>
              <a:gdLst>
                <a:gd name="T0" fmla="*/ 136 w 139"/>
                <a:gd name="T1" fmla="*/ 66 h 101"/>
                <a:gd name="T2" fmla="*/ 131 w 139"/>
                <a:gd name="T3" fmla="*/ 57 h 101"/>
                <a:gd name="T4" fmla="*/ 131 w 139"/>
                <a:gd name="T5" fmla="*/ 53 h 101"/>
                <a:gd name="T6" fmla="*/ 127 w 139"/>
                <a:gd name="T7" fmla="*/ 47 h 101"/>
                <a:gd name="T8" fmla="*/ 127 w 139"/>
                <a:gd name="T9" fmla="*/ 41 h 101"/>
                <a:gd name="T10" fmla="*/ 132 w 139"/>
                <a:gd name="T11" fmla="*/ 37 h 101"/>
                <a:gd name="T12" fmla="*/ 128 w 139"/>
                <a:gd name="T13" fmla="*/ 21 h 101"/>
                <a:gd name="T14" fmla="*/ 126 w 139"/>
                <a:gd name="T15" fmla="*/ 16 h 101"/>
                <a:gd name="T16" fmla="*/ 122 w 139"/>
                <a:gd name="T17" fmla="*/ 11 h 101"/>
                <a:gd name="T18" fmla="*/ 89 w 139"/>
                <a:gd name="T19" fmla="*/ 8 h 101"/>
                <a:gd name="T20" fmla="*/ 75 w 139"/>
                <a:gd name="T21" fmla="*/ 8 h 101"/>
                <a:gd name="T22" fmla="*/ 69 w 139"/>
                <a:gd name="T23" fmla="*/ 11 h 101"/>
                <a:gd name="T24" fmla="*/ 58 w 139"/>
                <a:gd name="T25" fmla="*/ 7 h 101"/>
                <a:gd name="T26" fmla="*/ 61 w 139"/>
                <a:gd name="T27" fmla="*/ 3 h 101"/>
                <a:gd name="T28" fmla="*/ 43 w 139"/>
                <a:gd name="T29" fmla="*/ 3 h 101"/>
                <a:gd name="T30" fmla="*/ 27 w 139"/>
                <a:gd name="T31" fmla="*/ 8 h 101"/>
                <a:gd name="T32" fmla="*/ 13 w 139"/>
                <a:gd name="T33" fmla="*/ 12 h 101"/>
                <a:gd name="T34" fmla="*/ 5 w 139"/>
                <a:gd name="T35" fmla="*/ 17 h 101"/>
                <a:gd name="T36" fmla="*/ 1 w 139"/>
                <a:gd name="T37" fmla="*/ 20 h 101"/>
                <a:gd name="T38" fmla="*/ 4 w 139"/>
                <a:gd name="T39" fmla="*/ 27 h 101"/>
                <a:gd name="T40" fmla="*/ 1 w 139"/>
                <a:gd name="T41" fmla="*/ 35 h 101"/>
                <a:gd name="T42" fmla="*/ 8 w 139"/>
                <a:gd name="T43" fmla="*/ 41 h 101"/>
                <a:gd name="T44" fmla="*/ 9 w 139"/>
                <a:gd name="T45" fmla="*/ 47 h 101"/>
                <a:gd name="T46" fmla="*/ 8 w 139"/>
                <a:gd name="T47" fmla="*/ 55 h 101"/>
                <a:gd name="T48" fmla="*/ 11 w 139"/>
                <a:gd name="T49" fmla="*/ 57 h 101"/>
                <a:gd name="T50" fmla="*/ 13 w 139"/>
                <a:gd name="T51" fmla="*/ 68 h 101"/>
                <a:gd name="T52" fmla="*/ 17 w 139"/>
                <a:gd name="T53" fmla="*/ 69 h 101"/>
                <a:gd name="T54" fmla="*/ 26 w 139"/>
                <a:gd name="T55" fmla="*/ 70 h 101"/>
                <a:gd name="T56" fmla="*/ 31 w 139"/>
                <a:gd name="T57" fmla="*/ 73 h 101"/>
                <a:gd name="T58" fmla="*/ 31 w 139"/>
                <a:gd name="T59" fmla="*/ 78 h 101"/>
                <a:gd name="T60" fmla="*/ 38 w 139"/>
                <a:gd name="T61" fmla="*/ 82 h 101"/>
                <a:gd name="T62" fmla="*/ 45 w 139"/>
                <a:gd name="T63" fmla="*/ 78 h 101"/>
                <a:gd name="T64" fmla="*/ 51 w 139"/>
                <a:gd name="T65" fmla="*/ 82 h 101"/>
                <a:gd name="T66" fmla="*/ 57 w 139"/>
                <a:gd name="T67" fmla="*/ 84 h 101"/>
                <a:gd name="T68" fmla="*/ 65 w 139"/>
                <a:gd name="T69" fmla="*/ 88 h 101"/>
                <a:gd name="T70" fmla="*/ 75 w 139"/>
                <a:gd name="T71" fmla="*/ 92 h 101"/>
                <a:gd name="T72" fmla="*/ 83 w 139"/>
                <a:gd name="T73" fmla="*/ 98 h 101"/>
                <a:gd name="T74" fmla="*/ 91 w 139"/>
                <a:gd name="T75" fmla="*/ 94 h 101"/>
                <a:gd name="T76" fmla="*/ 108 w 139"/>
                <a:gd name="T77" fmla="*/ 94 h 101"/>
                <a:gd name="T78" fmla="*/ 115 w 139"/>
                <a:gd name="T79" fmla="*/ 100 h 101"/>
                <a:gd name="T80" fmla="*/ 123 w 139"/>
                <a:gd name="T81" fmla="*/ 101 h 101"/>
                <a:gd name="T82" fmla="*/ 122 w 139"/>
                <a:gd name="T83" fmla="*/ 98 h 101"/>
                <a:gd name="T84" fmla="*/ 122 w 139"/>
                <a:gd name="T85" fmla="*/ 93 h 101"/>
                <a:gd name="T86" fmla="*/ 126 w 139"/>
                <a:gd name="T87" fmla="*/ 84 h 101"/>
                <a:gd name="T88" fmla="*/ 139 w 139"/>
                <a:gd name="T89" fmla="*/ 73 h 101"/>
                <a:gd name="T90" fmla="*/ 139 w 139"/>
                <a:gd name="T91" fmla="*/ 69 h 101"/>
                <a:gd name="T92" fmla="*/ 139 w 139"/>
                <a:gd name="T93" fmla="*/ 6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9" h="101">
                  <a:moveTo>
                    <a:pt x="139" y="69"/>
                  </a:moveTo>
                  <a:lnTo>
                    <a:pt x="136" y="68"/>
                  </a:lnTo>
                  <a:lnTo>
                    <a:pt x="136" y="66"/>
                  </a:lnTo>
                  <a:lnTo>
                    <a:pt x="132" y="64"/>
                  </a:lnTo>
                  <a:lnTo>
                    <a:pt x="131" y="60"/>
                  </a:lnTo>
                  <a:lnTo>
                    <a:pt x="131" y="57"/>
                  </a:lnTo>
                  <a:lnTo>
                    <a:pt x="131" y="56"/>
                  </a:lnTo>
                  <a:lnTo>
                    <a:pt x="131" y="55"/>
                  </a:lnTo>
                  <a:lnTo>
                    <a:pt x="131" y="53"/>
                  </a:lnTo>
                  <a:lnTo>
                    <a:pt x="131" y="52"/>
                  </a:lnTo>
                  <a:lnTo>
                    <a:pt x="131" y="48"/>
                  </a:lnTo>
                  <a:lnTo>
                    <a:pt x="127" y="47"/>
                  </a:lnTo>
                  <a:lnTo>
                    <a:pt x="126" y="47"/>
                  </a:lnTo>
                  <a:lnTo>
                    <a:pt x="126" y="44"/>
                  </a:lnTo>
                  <a:lnTo>
                    <a:pt x="127" y="41"/>
                  </a:lnTo>
                  <a:lnTo>
                    <a:pt x="131" y="39"/>
                  </a:lnTo>
                  <a:lnTo>
                    <a:pt x="132" y="39"/>
                  </a:lnTo>
                  <a:lnTo>
                    <a:pt x="132" y="37"/>
                  </a:lnTo>
                  <a:lnTo>
                    <a:pt x="132" y="31"/>
                  </a:lnTo>
                  <a:lnTo>
                    <a:pt x="131" y="27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7" y="17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3" y="12"/>
                  </a:lnTo>
                  <a:lnTo>
                    <a:pt x="122" y="11"/>
                  </a:lnTo>
                  <a:lnTo>
                    <a:pt x="118" y="11"/>
                  </a:lnTo>
                  <a:lnTo>
                    <a:pt x="102" y="11"/>
                  </a:lnTo>
                  <a:lnTo>
                    <a:pt x="89" y="8"/>
                  </a:lnTo>
                  <a:lnTo>
                    <a:pt x="79" y="8"/>
                  </a:lnTo>
                  <a:lnTo>
                    <a:pt x="78" y="8"/>
                  </a:lnTo>
                  <a:lnTo>
                    <a:pt x="75" y="8"/>
                  </a:lnTo>
                  <a:lnTo>
                    <a:pt x="71" y="8"/>
                  </a:lnTo>
                  <a:lnTo>
                    <a:pt x="70" y="11"/>
                  </a:lnTo>
                  <a:lnTo>
                    <a:pt x="69" y="11"/>
                  </a:lnTo>
                  <a:lnTo>
                    <a:pt x="69" y="8"/>
                  </a:lnTo>
                  <a:lnTo>
                    <a:pt x="62" y="8"/>
                  </a:lnTo>
                  <a:lnTo>
                    <a:pt x="58" y="7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3" y="0"/>
                  </a:lnTo>
                  <a:lnTo>
                    <a:pt x="43" y="3"/>
                  </a:lnTo>
                  <a:lnTo>
                    <a:pt x="34" y="4"/>
                  </a:lnTo>
                  <a:lnTo>
                    <a:pt x="30" y="7"/>
                  </a:lnTo>
                  <a:lnTo>
                    <a:pt x="27" y="8"/>
                  </a:lnTo>
                  <a:lnTo>
                    <a:pt x="25" y="11"/>
                  </a:lnTo>
                  <a:lnTo>
                    <a:pt x="21" y="12"/>
                  </a:lnTo>
                  <a:lnTo>
                    <a:pt x="13" y="12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5" y="17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5" y="37"/>
                  </a:lnTo>
                  <a:lnTo>
                    <a:pt x="8" y="39"/>
                  </a:lnTo>
                  <a:lnTo>
                    <a:pt x="8" y="41"/>
                  </a:lnTo>
                  <a:lnTo>
                    <a:pt x="8" y="43"/>
                  </a:lnTo>
                  <a:lnTo>
                    <a:pt x="8" y="44"/>
                  </a:lnTo>
                  <a:lnTo>
                    <a:pt x="9" y="47"/>
                  </a:lnTo>
                  <a:lnTo>
                    <a:pt x="9" y="51"/>
                  </a:lnTo>
                  <a:lnTo>
                    <a:pt x="8" y="52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9" y="57"/>
                  </a:lnTo>
                  <a:lnTo>
                    <a:pt x="11" y="57"/>
                  </a:lnTo>
                  <a:lnTo>
                    <a:pt x="13" y="60"/>
                  </a:lnTo>
                  <a:lnTo>
                    <a:pt x="13" y="64"/>
                  </a:lnTo>
                  <a:lnTo>
                    <a:pt x="13" y="68"/>
                  </a:lnTo>
                  <a:lnTo>
                    <a:pt x="14" y="68"/>
                  </a:lnTo>
                  <a:lnTo>
                    <a:pt x="17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22" y="70"/>
                  </a:lnTo>
                  <a:lnTo>
                    <a:pt x="26" y="70"/>
                  </a:lnTo>
                  <a:lnTo>
                    <a:pt x="26" y="73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1" y="74"/>
                  </a:lnTo>
                  <a:lnTo>
                    <a:pt x="30" y="77"/>
                  </a:lnTo>
                  <a:lnTo>
                    <a:pt x="31" y="78"/>
                  </a:lnTo>
                  <a:lnTo>
                    <a:pt x="34" y="81"/>
                  </a:lnTo>
                  <a:lnTo>
                    <a:pt x="35" y="82"/>
                  </a:lnTo>
                  <a:lnTo>
                    <a:pt x="38" y="82"/>
                  </a:lnTo>
                  <a:lnTo>
                    <a:pt x="42" y="78"/>
                  </a:lnTo>
                  <a:lnTo>
                    <a:pt x="39" y="77"/>
                  </a:lnTo>
                  <a:lnTo>
                    <a:pt x="45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1" y="82"/>
                  </a:lnTo>
                  <a:lnTo>
                    <a:pt x="51" y="84"/>
                  </a:lnTo>
                  <a:lnTo>
                    <a:pt x="53" y="84"/>
                  </a:lnTo>
                  <a:lnTo>
                    <a:pt x="57" y="84"/>
                  </a:lnTo>
                  <a:lnTo>
                    <a:pt x="58" y="84"/>
                  </a:lnTo>
                  <a:lnTo>
                    <a:pt x="62" y="86"/>
                  </a:lnTo>
                  <a:lnTo>
                    <a:pt x="65" y="88"/>
                  </a:lnTo>
                  <a:lnTo>
                    <a:pt x="69" y="94"/>
                  </a:lnTo>
                  <a:lnTo>
                    <a:pt x="71" y="92"/>
                  </a:lnTo>
                  <a:lnTo>
                    <a:pt x="75" y="92"/>
                  </a:lnTo>
                  <a:lnTo>
                    <a:pt x="79" y="94"/>
                  </a:lnTo>
                  <a:lnTo>
                    <a:pt x="82" y="98"/>
                  </a:lnTo>
                  <a:lnTo>
                    <a:pt x="83" y="98"/>
                  </a:lnTo>
                  <a:lnTo>
                    <a:pt x="87" y="96"/>
                  </a:lnTo>
                  <a:lnTo>
                    <a:pt x="89" y="94"/>
                  </a:lnTo>
                  <a:lnTo>
                    <a:pt x="91" y="94"/>
                  </a:lnTo>
                  <a:lnTo>
                    <a:pt x="96" y="96"/>
                  </a:lnTo>
                  <a:lnTo>
                    <a:pt x="102" y="94"/>
                  </a:lnTo>
                  <a:lnTo>
                    <a:pt x="108" y="94"/>
                  </a:lnTo>
                  <a:lnTo>
                    <a:pt x="111" y="97"/>
                  </a:lnTo>
                  <a:lnTo>
                    <a:pt x="112" y="98"/>
                  </a:lnTo>
                  <a:lnTo>
                    <a:pt x="115" y="100"/>
                  </a:lnTo>
                  <a:lnTo>
                    <a:pt x="119" y="100"/>
                  </a:lnTo>
                  <a:lnTo>
                    <a:pt x="122" y="100"/>
                  </a:lnTo>
                  <a:lnTo>
                    <a:pt x="123" y="101"/>
                  </a:lnTo>
                  <a:lnTo>
                    <a:pt x="123" y="101"/>
                  </a:lnTo>
                  <a:lnTo>
                    <a:pt x="123" y="100"/>
                  </a:lnTo>
                  <a:lnTo>
                    <a:pt x="122" y="98"/>
                  </a:lnTo>
                  <a:lnTo>
                    <a:pt x="122" y="96"/>
                  </a:lnTo>
                  <a:lnTo>
                    <a:pt x="122" y="94"/>
                  </a:lnTo>
                  <a:lnTo>
                    <a:pt x="122" y="93"/>
                  </a:lnTo>
                  <a:lnTo>
                    <a:pt x="122" y="92"/>
                  </a:lnTo>
                  <a:lnTo>
                    <a:pt x="122" y="90"/>
                  </a:lnTo>
                  <a:lnTo>
                    <a:pt x="126" y="84"/>
                  </a:lnTo>
                  <a:lnTo>
                    <a:pt x="132" y="77"/>
                  </a:lnTo>
                  <a:lnTo>
                    <a:pt x="139" y="74"/>
                  </a:lnTo>
                  <a:lnTo>
                    <a:pt x="139" y="73"/>
                  </a:lnTo>
                  <a:lnTo>
                    <a:pt x="136" y="70"/>
                  </a:lnTo>
                  <a:lnTo>
                    <a:pt x="139" y="69"/>
                  </a:lnTo>
                  <a:lnTo>
                    <a:pt x="139" y="69"/>
                  </a:lnTo>
                  <a:lnTo>
                    <a:pt x="139" y="69"/>
                  </a:lnTo>
                  <a:lnTo>
                    <a:pt x="139" y="69"/>
                  </a:lnTo>
                  <a:lnTo>
                    <a:pt x="139" y="69"/>
                  </a:lnTo>
                  <a:lnTo>
                    <a:pt x="139" y="69"/>
                  </a:lnTo>
                  <a:lnTo>
                    <a:pt x="139" y="6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83" name="Freeform 108"/>
            <p:cNvSpPr>
              <a:spLocks/>
            </p:cNvSpPr>
            <p:nvPr/>
          </p:nvSpPr>
          <p:spPr bwMode="auto">
            <a:xfrm>
              <a:off x="4549775" y="2451100"/>
              <a:ext cx="122238" cy="52388"/>
            </a:xfrm>
            <a:custGeom>
              <a:avLst/>
              <a:gdLst>
                <a:gd name="T0" fmla="*/ 69 w 77"/>
                <a:gd name="T1" fmla="*/ 5 h 33"/>
                <a:gd name="T2" fmla="*/ 60 w 77"/>
                <a:gd name="T3" fmla="*/ 2 h 33"/>
                <a:gd name="T4" fmla="*/ 49 w 77"/>
                <a:gd name="T5" fmla="*/ 2 h 33"/>
                <a:gd name="T6" fmla="*/ 45 w 77"/>
                <a:gd name="T7" fmla="*/ 4 h 33"/>
                <a:gd name="T8" fmla="*/ 40 w 77"/>
                <a:gd name="T9" fmla="*/ 6 h 33"/>
                <a:gd name="T10" fmla="*/ 33 w 77"/>
                <a:gd name="T11" fmla="*/ 0 h 33"/>
                <a:gd name="T12" fmla="*/ 27 w 77"/>
                <a:gd name="T13" fmla="*/ 2 h 33"/>
                <a:gd name="T14" fmla="*/ 16 w 77"/>
                <a:gd name="T15" fmla="*/ 4 h 33"/>
                <a:gd name="T16" fmla="*/ 15 w 77"/>
                <a:gd name="T17" fmla="*/ 8 h 33"/>
                <a:gd name="T18" fmla="*/ 11 w 77"/>
                <a:gd name="T19" fmla="*/ 12 h 33"/>
                <a:gd name="T20" fmla="*/ 1 w 77"/>
                <a:gd name="T21" fmla="*/ 13 h 33"/>
                <a:gd name="T22" fmla="*/ 0 w 77"/>
                <a:gd name="T23" fmla="*/ 20 h 33"/>
                <a:gd name="T24" fmla="*/ 0 w 77"/>
                <a:gd name="T25" fmla="*/ 25 h 33"/>
                <a:gd name="T26" fmla="*/ 7 w 77"/>
                <a:gd name="T27" fmla="*/ 29 h 33"/>
                <a:gd name="T28" fmla="*/ 11 w 77"/>
                <a:gd name="T29" fmla="*/ 33 h 33"/>
                <a:gd name="T30" fmla="*/ 27 w 77"/>
                <a:gd name="T31" fmla="*/ 30 h 33"/>
                <a:gd name="T32" fmla="*/ 28 w 77"/>
                <a:gd name="T33" fmla="*/ 26 h 33"/>
                <a:gd name="T34" fmla="*/ 33 w 77"/>
                <a:gd name="T35" fmla="*/ 26 h 33"/>
                <a:gd name="T36" fmla="*/ 40 w 77"/>
                <a:gd name="T37" fmla="*/ 25 h 33"/>
                <a:gd name="T38" fmla="*/ 45 w 77"/>
                <a:gd name="T39" fmla="*/ 25 h 33"/>
                <a:gd name="T40" fmla="*/ 49 w 77"/>
                <a:gd name="T41" fmla="*/ 21 h 33"/>
                <a:gd name="T42" fmla="*/ 54 w 77"/>
                <a:gd name="T43" fmla="*/ 17 h 33"/>
                <a:gd name="T44" fmla="*/ 60 w 77"/>
                <a:gd name="T45" fmla="*/ 18 h 33"/>
                <a:gd name="T46" fmla="*/ 64 w 77"/>
                <a:gd name="T47" fmla="*/ 20 h 33"/>
                <a:gd name="T48" fmla="*/ 68 w 77"/>
                <a:gd name="T49" fmla="*/ 21 h 33"/>
                <a:gd name="T50" fmla="*/ 72 w 77"/>
                <a:gd name="T51" fmla="*/ 21 h 33"/>
                <a:gd name="T52" fmla="*/ 72 w 77"/>
                <a:gd name="T53" fmla="*/ 20 h 33"/>
                <a:gd name="T54" fmla="*/ 76 w 77"/>
                <a:gd name="T55" fmla="*/ 12 h 33"/>
                <a:gd name="T56" fmla="*/ 73 w 77"/>
                <a:gd name="T57" fmla="*/ 8 h 33"/>
                <a:gd name="T58" fmla="*/ 70 w 77"/>
                <a:gd name="T59" fmla="*/ 6 h 33"/>
                <a:gd name="T60" fmla="*/ 70 w 77"/>
                <a:gd name="T61" fmla="*/ 6 h 33"/>
                <a:gd name="T62" fmla="*/ 70 w 77"/>
                <a:gd name="T63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7" h="33">
                  <a:moveTo>
                    <a:pt x="70" y="6"/>
                  </a:moveTo>
                  <a:lnTo>
                    <a:pt x="69" y="5"/>
                  </a:lnTo>
                  <a:lnTo>
                    <a:pt x="66" y="2"/>
                  </a:lnTo>
                  <a:lnTo>
                    <a:pt x="60" y="2"/>
                  </a:lnTo>
                  <a:lnTo>
                    <a:pt x="54" y="4"/>
                  </a:lnTo>
                  <a:lnTo>
                    <a:pt x="49" y="2"/>
                  </a:lnTo>
                  <a:lnTo>
                    <a:pt x="47" y="2"/>
                  </a:lnTo>
                  <a:lnTo>
                    <a:pt x="45" y="4"/>
                  </a:lnTo>
                  <a:lnTo>
                    <a:pt x="41" y="6"/>
                  </a:lnTo>
                  <a:lnTo>
                    <a:pt x="40" y="6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5" y="8"/>
                  </a:lnTo>
                  <a:lnTo>
                    <a:pt x="13" y="9"/>
                  </a:lnTo>
                  <a:lnTo>
                    <a:pt x="11" y="12"/>
                  </a:lnTo>
                  <a:lnTo>
                    <a:pt x="5" y="13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3" y="26"/>
                  </a:lnTo>
                  <a:lnTo>
                    <a:pt x="7" y="29"/>
                  </a:lnTo>
                  <a:lnTo>
                    <a:pt x="8" y="29"/>
                  </a:lnTo>
                  <a:lnTo>
                    <a:pt x="11" y="33"/>
                  </a:lnTo>
                  <a:lnTo>
                    <a:pt x="16" y="33"/>
                  </a:lnTo>
                  <a:lnTo>
                    <a:pt x="27" y="30"/>
                  </a:lnTo>
                  <a:lnTo>
                    <a:pt x="27" y="29"/>
                  </a:lnTo>
                  <a:lnTo>
                    <a:pt x="28" y="26"/>
                  </a:lnTo>
                  <a:lnTo>
                    <a:pt x="29" y="26"/>
                  </a:lnTo>
                  <a:lnTo>
                    <a:pt x="33" y="26"/>
                  </a:lnTo>
                  <a:lnTo>
                    <a:pt x="36" y="22"/>
                  </a:lnTo>
                  <a:lnTo>
                    <a:pt x="40" y="25"/>
                  </a:lnTo>
                  <a:lnTo>
                    <a:pt x="43" y="25"/>
                  </a:lnTo>
                  <a:lnTo>
                    <a:pt x="45" y="25"/>
                  </a:lnTo>
                  <a:lnTo>
                    <a:pt x="47" y="22"/>
                  </a:lnTo>
                  <a:lnTo>
                    <a:pt x="49" y="21"/>
                  </a:lnTo>
                  <a:lnTo>
                    <a:pt x="49" y="17"/>
                  </a:lnTo>
                  <a:lnTo>
                    <a:pt x="54" y="17"/>
                  </a:lnTo>
                  <a:lnTo>
                    <a:pt x="58" y="20"/>
                  </a:lnTo>
                  <a:lnTo>
                    <a:pt x="60" y="18"/>
                  </a:lnTo>
                  <a:lnTo>
                    <a:pt x="62" y="17"/>
                  </a:lnTo>
                  <a:lnTo>
                    <a:pt x="64" y="20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0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0"/>
                  </a:lnTo>
                  <a:lnTo>
                    <a:pt x="73" y="16"/>
                  </a:lnTo>
                  <a:lnTo>
                    <a:pt x="76" y="12"/>
                  </a:lnTo>
                  <a:lnTo>
                    <a:pt x="77" y="8"/>
                  </a:lnTo>
                  <a:lnTo>
                    <a:pt x="73" y="8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84" name="Freeform 109"/>
            <p:cNvSpPr>
              <a:spLocks/>
            </p:cNvSpPr>
            <p:nvPr/>
          </p:nvSpPr>
          <p:spPr bwMode="auto">
            <a:xfrm>
              <a:off x="4532313" y="2478088"/>
              <a:ext cx="150813" cy="77788"/>
            </a:xfrm>
            <a:custGeom>
              <a:avLst/>
              <a:gdLst>
                <a:gd name="T0" fmla="*/ 87 w 95"/>
                <a:gd name="T1" fmla="*/ 4 h 49"/>
                <a:gd name="T2" fmla="*/ 83 w 95"/>
                <a:gd name="T3" fmla="*/ 4 h 49"/>
                <a:gd name="T4" fmla="*/ 81 w 95"/>
                <a:gd name="T5" fmla="*/ 4 h 49"/>
                <a:gd name="T6" fmla="*/ 77 w 95"/>
                <a:gd name="T7" fmla="*/ 4 h 49"/>
                <a:gd name="T8" fmla="*/ 73 w 95"/>
                <a:gd name="T9" fmla="*/ 0 h 49"/>
                <a:gd name="T10" fmla="*/ 69 w 95"/>
                <a:gd name="T11" fmla="*/ 3 h 49"/>
                <a:gd name="T12" fmla="*/ 60 w 95"/>
                <a:gd name="T13" fmla="*/ 0 h 49"/>
                <a:gd name="T14" fmla="*/ 58 w 95"/>
                <a:gd name="T15" fmla="*/ 5 h 49"/>
                <a:gd name="T16" fmla="*/ 54 w 95"/>
                <a:gd name="T17" fmla="*/ 8 h 49"/>
                <a:gd name="T18" fmla="*/ 47 w 95"/>
                <a:gd name="T19" fmla="*/ 5 h 49"/>
                <a:gd name="T20" fmla="*/ 40 w 95"/>
                <a:gd name="T21" fmla="*/ 9 h 49"/>
                <a:gd name="T22" fmla="*/ 38 w 95"/>
                <a:gd name="T23" fmla="*/ 12 h 49"/>
                <a:gd name="T24" fmla="*/ 27 w 95"/>
                <a:gd name="T25" fmla="*/ 16 h 49"/>
                <a:gd name="T26" fmla="*/ 19 w 95"/>
                <a:gd name="T27" fmla="*/ 12 h 49"/>
                <a:gd name="T28" fmla="*/ 14 w 95"/>
                <a:gd name="T29" fmla="*/ 9 h 49"/>
                <a:gd name="T30" fmla="*/ 11 w 95"/>
                <a:gd name="T31" fmla="*/ 16 h 49"/>
                <a:gd name="T32" fmla="*/ 8 w 95"/>
                <a:gd name="T33" fmla="*/ 16 h 49"/>
                <a:gd name="T34" fmla="*/ 4 w 95"/>
                <a:gd name="T35" fmla="*/ 16 h 49"/>
                <a:gd name="T36" fmla="*/ 7 w 95"/>
                <a:gd name="T37" fmla="*/ 19 h 49"/>
                <a:gd name="T38" fmla="*/ 4 w 95"/>
                <a:gd name="T39" fmla="*/ 23 h 49"/>
                <a:gd name="T40" fmla="*/ 0 w 95"/>
                <a:gd name="T41" fmla="*/ 30 h 49"/>
                <a:gd name="T42" fmla="*/ 14 w 95"/>
                <a:gd name="T43" fmla="*/ 44 h 49"/>
                <a:gd name="T44" fmla="*/ 24 w 95"/>
                <a:gd name="T45" fmla="*/ 49 h 49"/>
                <a:gd name="T46" fmla="*/ 34 w 95"/>
                <a:gd name="T47" fmla="*/ 49 h 49"/>
                <a:gd name="T48" fmla="*/ 35 w 95"/>
                <a:gd name="T49" fmla="*/ 48 h 49"/>
                <a:gd name="T50" fmla="*/ 42 w 95"/>
                <a:gd name="T51" fmla="*/ 46 h 49"/>
                <a:gd name="T52" fmla="*/ 47 w 95"/>
                <a:gd name="T53" fmla="*/ 46 h 49"/>
                <a:gd name="T54" fmla="*/ 51 w 95"/>
                <a:gd name="T55" fmla="*/ 42 h 49"/>
                <a:gd name="T56" fmla="*/ 58 w 95"/>
                <a:gd name="T57" fmla="*/ 44 h 49"/>
                <a:gd name="T58" fmla="*/ 62 w 95"/>
                <a:gd name="T59" fmla="*/ 42 h 49"/>
                <a:gd name="T60" fmla="*/ 65 w 95"/>
                <a:gd name="T61" fmla="*/ 42 h 49"/>
                <a:gd name="T62" fmla="*/ 69 w 95"/>
                <a:gd name="T63" fmla="*/ 40 h 49"/>
                <a:gd name="T64" fmla="*/ 73 w 95"/>
                <a:gd name="T65" fmla="*/ 38 h 49"/>
                <a:gd name="T66" fmla="*/ 77 w 95"/>
                <a:gd name="T67" fmla="*/ 32 h 49"/>
                <a:gd name="T68" fmla="*/ 83 w 95"/>
                <a:gd name="T69" fmla="*/ 21 h 49"/>
                <a:gd name="T70" fmla="*/ 83 w 95"/>
                <a:gd name="T71" fmla="*/ 17 h 49"/>
                <a:gd name="T72" fmla="*/ 88 w 95"/>
                <a:gd name="T73" fmla="*/ 16 h 49"/>
                <a:gd name="T74" fmla="*/ 93 w 95"/>
                <a:gd name="T75" fmla="*/ 12 h 49"/>
                <a:gd name="T76" fmla="*/ 95 w 95"/>
                <a:gd name="T77" fmla="*/ 9 h 49"/>
                <a:gd name="T78" fmla="*/ 92 w 95"/>
                <a:gd name="T79" fmla="*/ 8 h 49"/>
                <a:gd name="T80" fmla="*/ 92 w 95"/>
                <a:gd name="T81" fmla="*/ 8 h 49"/>
                <a:gd name="T82" fmla="*/ 92 w 95"/>
                <a:gd name="T83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5" h="49">
                  <a:moveTo>
                    <a:pt x="92" y="8"/>
                  </a:moveTo>
                  <a:lnTo>
                    <a:pt x="87" y="4"/>
                  </a:lnTo>
                  <a:lnTo>
                    <a:pt x="84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9" y="4"/>
                  </a:lnTo>
                  <a:lnTo>
                    <a:pt x="77" y="4"/>
                  </a:lnTo>
                  <a:lnTo>
                    <a:pt x="75" y="3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69" y="3"/>
                  </a:lnTo>
                  <a:lnTo>
                    <a:pt x="65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58" y="5"/>
                  </a:lnTo>
                  <a:lnTo>
                    <a:pt x="56" y="8"/>
                  </a:lnTo>
                  <a:lnTo>
                    <a:pt x="54" y="8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4" y="9"/>
                  </a:lnTo>
                  <a:lnTo>
                    <a:pt x="40" y="9"/>
                  </a:lnTo>
                  <a:lnTo>
                    <a:pt x="39" y="9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27" y="16"/>
                  </a:lnTo>
                  <a:lnTo>
                    <a:pt x="22" y="16"/>
                  </a:lnTo>
                  <a:lnTo>
                    <a:pt x="19" y="12"/>
                  </a:lnTo>
                  <a:lnTo>
                    <a:pt x="18" y="12"/>
                  </a:lnTo>
                  <a:lnTo>
                    <a:pt x="14" y="9"/>
                  </a:lnTo>
                  <a:lnTo>
                    <a:pt x="12" y="12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4" y="16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9"/>
                  </a:lnTo>
                  <a:lnTo>
                    <a:pt x="0" y="30"/>
                  </a:lnTo>
                  <a:lnTo>
                    <a:pt x="7" y="38"/>
                  </a:lnTo>
                  <a:lnTo>
                    <a:pt x="14" y="44"/>
                  </a:lnTo>
                  <a:lnTo>
                    <a:pt x="20" y="48"/>
                  </a:lnTo>
                  <a:lnTo>
                    <a:pt x="24" y="49"/>
                  </a:lnTo>
                  <a:lnTo>
                    <a:pt x="27" y="49"/>
                  </a:lnTo>
                  <a:lnTo>
                    <a:pt x="34" y="49"/>
                  </a:lnTo>
                  <a:lnTo>
                    <a:pt x="35" y="49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2" y="46"/>
                  </a:lnTo>
                  <a:lnTo>
                    <a:pt x="44" y="46"/>
                  </a:lnTo>
                  <a:lnTo>
                    <a:pt x="47" y="46"/>
                  </a:lnTo>
                  <a:lnTo>
                    <a:pt x="48" y="44"/>
                  </a:lnTo>
                  <a:lnTo>
                    <a:pt x="51" y="42"/>
                  </a:lnTo>
                  <a:lnTo>
                    <a:pt x="54" y="44"/>
                  </a:lnTo>
                  <a:lnTo>
                    <a:pt x="58" y="44"/>
                  </a:lnTo>
                  <a:lnTo>
                    <a:pt x="59" y="44"/>
                  </a:lnTo>
                  <a:lnTo>
                    <a:pt x="62" y="42"/>
                  </a:lnTo>
                  <a:lnTo>
                    <a:pt x="64" y="44"/>
                  </a:lnTo>
                  <a:lnTo>
                    <a:pt x="65" y="42"/>
                  </a:lnTo>
                  <a:lnTo>
                    <a:pt x="65" y="40"/>
                  </a:lnTo>
                  <a:lnTo>
                    <a:pt x="69" y="40"/>
                  </a:lnTo>
                  <a:lnTo>
                    <a:pt x="71" y="40"/>
                  </a:lnTo>
                  <a:lnTo>
                    <a:pt x="73" y="38"/>
                  </a:lnTo>
                  <a:lnTo>
                    <a:pt x="73" y="36"/>
                  </a:lnTo>
                  <a:lnTo>
                    <a:pt x="77" y="32"/>
                  </a:lnTo>
                  <a:lnTo>
                    <a:pt x="79" y="26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3" y="17"/>
                  </a:lnTo>
                  <a:lnTo>
                    <a:pt x="87" y="16"/>
                  </a:lnTo>
                  <a:lnTo>
                    <a:pt x="88" y="16"/>
                  </a:lnTo>
                  <a:lnTo>
                    <a:pt x="92" y="13"/>
                  </a:lnTo>
                  <a:lnTo>
                    <a:pt x="93" y="12"/>
                  </a:lnTo>
                  <a:lnTo>
                    <a:pt x="95" y="12"/>
                  </a:lnTo>
                  <a:lnTo>
                    <a:pt x="95" y="9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85" name="Freeform 110"/>
            <p:cNvSpPr>
              <a:spLocks noEditPoints="1"/>
            </p:cNvSpPr>
            <p:nvPr/>
          </p:nvSpPr>
          <p:spPr bwMode="auto">
            <a:xfrm>
              <a:off x="4316413" y="2519363"/>
              <a:ext cx="276225" cy="298450"/>
            </a:xfrm>
            <a:custGeom>
              <a:avLst/>
              <a:gdLst>
                <a:gd name="T0" fmla="*/ 114 w 174"/>
                <a:gd name="T1" fmla="*/ 162 h 188"/>
                <a:gd name="T2" fmla="*/ 95 w 174"/>
                <a:gd name="T3" fmla="*/ 161 h 188"/>
                <a:gd name="T4" fmla="*/ 86 w 174"/>
                <a:gd name="T5" fmla="*/ 168 h 188"/>
                <a:gd name="T6" fmla="*/ 113 w 174"/>
                <a:gd name="T7" fmla="*/ 180 h 188"/>
                <a:gd name="T8" fmla="*/ 127 w 174"/>
                <a:gd name="T9" fmla="*/ 181 h 188"/>
                <a:gd name="T10" fmla="*/ 132 w 174"/>
                <a:gd name="T11" fmla="*/ 158 h 188"/>
                <a:gd name="T12" fmla="*/ 126 w 174"/>
                <a:gd name="T13" fmla="*/ 161 h 188"/>
                <a:gd name="T14" fmla="*/ 170 w 174"/>
                <a:gd name="T15" fmla="*/ 119 h 188"/>
                <a:gd name="T16" fmla="*/ 140 w 174"/>
                <a:gd name="T17" fmla="*/ 104 h 188"/>
                <a:gd name="T18" fmla="*/ 135 w 174"/>
                <a:gd name="T19" fmla="*/ 92 h 188"/>
                <a:gd name="T20" fmla="*/ 109 w 174"/>
                <a:gd name="T21" fmla="*/ 80 h 188"/>
                <a:gd name="T22" fmla="*/ 93 w 174"/>
                <a:gd name="T23" fmla="*/ 60 h 188"/>
                <a:gd name="T24" fmla="*/ 82 w 174"/>
                <a:gd name="T25" fmla="*/ 40 h 188"/>
                <a:gd name="T26" fmla="*/ 79 w 174"/>
                <a:gd name="T27" fmla="*/ 31 h 188"/>
                <a:gd name="T28" fmla="*/ 87 w 174"/>
                <a:gd name="T29" fmla="*/ 27 h 188"/>
                <a:gd name="T30" fmla="*/ 98 w 174"/>
                <a:gd name="T31" fmla="*/ 24 h 188"/>
                <a:gd name="T32" fmla="*/ 97 w 174"/>
                <a:gd name="T33" fmla="*/ 14 h 188"/>
                <a:gd name="T34" fmla="*/ 86 w 174"/>
                <a:gd name="T35" fmla="*/ 8 h 188"/>
                <a:gd name="T36" fmla="*/ 74 w 174"/>
                <a:gd name="T37" fmla="*/ 3 h 188"/>
                <a:gd name="T38" fmla="*/ 61 w 174"/>
                <a:gd name="T39" fmla="*/ 6 h 188"/>
                <a:gd name="T40" fmla="*/ 51 w 174"/>
                <a:gd name="T41" fmla="*/ 8 h 188"/>
                <a:gd name="T42" fmla="*/ 47 w 174"/>
                <a:gd name="T43" fmla="*/ 14 h 188"/>
                <a:gd name="T44" fmla="*/ 39 w 174"/>
                <a:gd name="T45" fmla="*/ 10 h 188"/>
                <a:gd name="T46" fmla="*/ 35 w 174"/>
                <a:gd name="T47" fmla="*/ 18 h 188"/>
                <a:gd name="T48" fmla="*/ 26 w 174"/>
                <a:gd name="T49" fmla="*/ 14 h 188"/>
                <a:gd name="T50" fmla="*/ 18 w 174"/>
                <a:gd name="T51" fmla="*/ 20 h 188"/>
                <a:gd name="T52" fmla="*/ 5 w 174"/>
                <a:gd name="T53" fmla="*/ 22 h 188"/>
                <a:gd name="T54" fmla="*/ 4 w 174"/>
                <a:gd name="T55" fmla="*/ 35 h 188"/>
                <a:gd name="T56" fmla="*/ 5 w 174"/>
                <a:gd name="T57" fmla="*/ 44 h 188"/>
                <a:gd name="T58" fmla="*/ 13 w 174"/>
                <a:gd name="T59" fmla="*/ 52 h 188"/>
                <a:gd name="T60" fmla="*/ 12 w 174"/>
                <a:gd name="T61" fmla="*/ 59 h 188"/>
                <a:gd name="T62" fmla="*/ 25 w 174"/>
                <a:gd name="T63" fmla="*/ 52 h 188"/>
                <a:gd name="T64" fmla="*/ 49 w 174"/>
                <a:gd name="T65" fmla="*/ 56 h 188"/>
                <a:gd name="T66" fmla="*/ 62 w 174"/>
                <a:gd name="T67" fmla="*/ 79 h 188"/>
                <a:gd name="T68" fmla="*/ 74 w 174"/>
                <a:gd name="T69" fmla="*/ 88 h 188"/>
                <a:gd name="T70" fmla="*/ 93 w 174"/>
                <a:gd name="T71" fmla="*/ 105 h 188"/>
                <a:gd name="T72" fmla="*/ 105 w 174"/>
                <a:gd name="T73" fmla="*/ 107 h 188"/>
                <a:gd name="T74" fmla="*/ 113 w 174"/>
                <a:gd name="T75" fmla="*/ 117 h 188"/>
                <a:gd name="T76" fmla="*/ 123 w 174"/>
                <a:gd name="T77" fmla="*/ 124 h 188"/>
                <a:gd name="T78" fmla="*/ 132 w 174"/>
                <a:gd name="T79" fmla="*/ 127 h 188"/>
                <a:gd name="T80" fmla="*/ 140 w 174"/>
                <a:gd name="T81" fmla="*/ 149 h 188"/>
                <a:gd name="T82" fmla="*/ 132 w 174"/>
                <a:gd name="T83" fmla="*/ 161 h 188"/>
                <a:gd name="T84" fmla="*/ 147 w 174"/>
                <a:gd name="T85" fmla="*/ 154 h 188"/>
                <a:gd name="T86" fmla="*/ 154 w 174"/>
                <a:gd name="T87" fmla="*/ 144 h 188"/>
                <a:gd name="T88" fmla="*/ 144 w 174"/>
                <a:gd name="T89" fmla="*/ 131 h 188"/>
                <a:gd name="T90" fmla="*/ 160 w 174"/>
                <a:gd name="T91" fmla="*/ 123 h 188"/>
                <a:gd name="T92" fmla="*/ 171 w 174"/>
                <a:gd name="T93" fmla="*/ 131 h 188"/>
                <a:gd name="T94" fmla="*/ 171 w 174"/>
                <a:gd name="T95" fmla="*/ 120 h 188"/>
                <a:gd name="T96" fmla="*/ 171 w 174"/>
                <a:gd name="T97" fmla="*/ 120 h 188"/>
                <a:gd name="T98" fmla="*/ 25 w 174"/>
                <a:gd name="T99" fmla="*/ 145 h 188"/>
                <a:gd name="T100" fmla="*/ 25 w 174"/>
                <a:gd name="T101" fmla="*/ 145 h 188"/>
                <a:gd name="T102" fmla="*/ 39 w 174"/>
                <a:gd name="T103" fmla="*/ 107 h 188"/>
                <a:gd name="T104" fmla="*/ 25 w 174"/>
                <a:gd name="T105" fmla="*/ 113 h 188"/>
                <a:gd name="T106" fmla="*/ 25 w 174"/>
                <a:gd name="T107" fmla="*/ 123 h 188"/>
                <a:gd name="T108" fmla="*/ 26 w 174"/>
                <a:gd name="T109" fmla="*/ 132 h 188"/>
                <a:gd name="T110" fmla="*/ 30 w 174"/>
                <a:gd name="T111" fmla="*/ 148 h 188"/>
                <a:gd name="T112" fmla="*/ 42 w 174"/>
                <a:gd name="T113" fmla="*/ 141 h 188"/>
                <a:gd name="T114" fmla="*/ 43 w 174"/>
                <a:gd name="T115" fmla="*/ 123 h 188"/>
                <a:gd name="T116" fmla="*/ 42 w 174"/>
                <a:gd name="T117" fmla="*/ 111 h 188"/>
                <a:gd name="T118" fmla="*/ 42 w 174"/>
                <a:gd name="T119" fmla="*/ 11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4" h="188">
                  <a:moveTo>
                    <a:pt x="126" y="161"/>
                  </a:moveTo>
                  <a:lnTo>
                    <a:pt x="123" y="161"/>
                  </a:lnTo>
                  <a:lnTo>
                    <a:pt x="122" y="161"/>
                  </a:lnTo>
                  <a:lnTo>
                    <a:pt x="118" y="161"/>
                  </a:lnTo>
                  <a:lnTo>
                    <a:pt x="114" y="162"/>
                  </a:lnTo>
                  <a:lnTo>
                    <a:pt x="106" y="162"/>
                  </a:lnTo>
                  <a:lnTo>
                    <a:pt x="105" y="162"/>
                  </a:lnTo>
                  <a:lnTo>
                    <a:pt x="101" y="161"/>
                  </a:lnTo>
                  <a:lnTo>
                    <a:pt x="99" y="161"/>
                  </a:lnTo>
                  <a:lnTo>
                    <a:pt x="95" y="161"/>
                  </a:lnTo>
                  <a:lnTo>
                    <a:pt x="91" y="162"/>
                  </a:lnTo>
                  <a:lnTo>
                    <a:pt x="90" y="161"/>
                  </a:lnTo>
                  <a:lnTo>
                    <a:pt x="86" y="164"/>
                  </a:lnTo>
                  <a:lnTo>
                    <a:pt x="86" y="166"/>
                  </a:lnTo>
                  <a:lnTo>
                    <a:pt x="86" y="168"/>
                  </a:lnTo>
                  <a:lnTo>
                    <a:pt x="87" y="170"/>
                  </a:lnTo>
                  <a:lnTo>
                    <a:pt x="91" y="170"/>
                  </a:lnTo>
                  <a:lnTo>
                    <a:pt x="97" y="174"/>
                  </a:lnTo>
                  <a:lnTo>
                    <a:pt x="101" y="177"/>
                  </a:lnTo>
                  <a:lnTo>
                    <a:pt x="113" y="180"/>
                  </a:lnTo>
                  <a:lnTo>
                    <a:pt x="114" y="184"/>
                  </a:lnTo>
                  <a:lnTo>
                    <a:pt x="118" y="188"/>
                  </a:lnTo>
                  <a:lnTo>
                    <a:pt x="126" y="188"/>
                  </a:lnTo>
                  <a:lnTo>
                    <a:pt x="126" y="184"/>
                  </a:lnTo>
                  <a:lnTo>
                    <a:pt x="127" y="181"/>
                  </a:lnTo>
                  <a:lnTo>
                    <a:pt x="127" y="177"/>
                  </a:lnTo>
                  <a:lnTo>
                    <a:pt x="126" y="174"/>
                  </a:lnTo>
                  <a:lnTo>
                    <a:pt x="126" y="170"/>
                  </a:lnTo>
                  <a:lnTo>
                    <a:pt x="127" y="166"/>
                  </a:lnTo>
                  <a:lnTo>
                    <a:pt x="132" y="158"/>
                  </a:lnTo>
                  <a:lnTo>
                    <a:pt x="130" y="158"/>
                  </a:lnTo>
                  <a:lnTo>
                    <a:pt x="126" y="161"/>
                  </a:lnTo>
                  <a:lnTo>
                    <a:pt x="126" y="161"/>
                  </a:lnTo>
                  <a:lnTo>
                    <a:pt x="126" y="161"/>
                  </a:lnTo>
                  <a:lnTo>
                    <a:pt x="126" y="161"/>
                  </a:lnTo>
                  <a:lnTo>
                    <a:pt x="126" y="161"/>
                  </a:lnTo>
                  <a:lnTo>
                    <a:pt x="126" y="161"/>
                  </a:lnTo>
                  <a:lnTo>
                    <a:pt x="126" y="161"/>
                  </a:lnTo>
                  <a:close/>
                  <a:moveTo>
                    <a:pt x="171" y="120"/>
                  </a:moveTo>
                  <a:lnTo>
                    <a:pt x="170" y="119"/>
                  </a:lnTo>
                  <a:lnTo>
                    <a:pt x="162" y="115"/>
                  </a:lnTo>
                  <a:lnTo>
                    <a:pt x="156" y="111"/>
                  </a:lnTo>
                  <a:lnTo>
                    <a:pt x="150" y="107"/>
                  </a:lnTo>
                  <a:lnTo>
                    <a:pt x="144" y="105"/>
                  </a:lnTo>
                  <a:lnTo>
                    <a:pt x="140" y="104"/>
                  </a:lnTo>
                  <a:lnTo>
                    <a:pt x="135" y="100"/>
                  </a:lnTo>
                  <a:lnTo>
                    <a:pt x="136" y="97"/>
                  </a:lnTo>
                  <a:lnTo>
                    <a:pt x="139" y="93"/>
                  </a:lnTo>
                  <a:lnTo>
                    <a:pt x="139" y="92"/>
                  </a:lnTo>
                  <a:lnTo>
                    <a:pt x="135" y="92"/>
                  </a:lnTo>
                  <a:lnTo>
                    <a:pt x="131" y="92"/>
                  </a:lnTo>
                  <a:lnTo>
                    <a:pt x="126" y="92"/>
                  </a:lnTo>
                  <a:lnTo>
                    <a:pt x="122" y="91"/>
                  </a:lnTo>
                  <a:lnTo>
                    <a:pt x="113" y="84"/>
                  </a:lnTo>
                  <a:lnTo>
                    <a:pt x="109" y="80"/>
                  </a:lnTo>
                  <a:lnTo>
                    <a:pt x="106" y="77"/>
                  </a:lnTo>
                  <a:lnTo>
                    <a:pt x="105" y="71"/>
                  </a:lnTo>
                  <a:lnTo>
                    <a:pt x="101" y="63"/>
                  </a:lnTo>
                  <a:lnTo>
                    <a:pt x="97" y="62"/>
                  </a:lnTo>
                  <a:lnTo>
                    <a:pt x="93" y="60"/>
                  </a:lnTo>
                  <a:lnTo>
                    <a:pt x="87" y="56"/>
                  </a:lnTo>
                  <a:lnTo>
                    <a:pt x="83" y="52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82" y="40"/>
                  </a:lnTo>
                  <a:lnTo>
                    <a:pt x="83" y="40"/>
                  </a:lnTo>
                  <a:lnTo>
                    <a:pt x="83" y="39"/>
                  </a:lnTo>
                  <a:lnTo>
                    <a:pt x="83" y="36"/>
                  </a:lnTo>
                  <a:lnTo>
                    <a:pt x="82" y="36"/>
                  </a:lnTo>
                  <a:lnTo>
                    <a:pt x="79" y="31"/>
                  </a:lnTo>
                  <a:lnTo>
                    <a:pt x="82" y="30"/>
                  </a:lnTo>
                  <a:lnTo>
                    <a:pt x="86" y="27"/>
                  </a:lnTo>
                  <a:lnTo>
                    <a:pt x="83" y="30"/>
                  </a:lnTo>
                  <a:lnTo>
                    <a:pt x="86" y="30"/>
                  </a:lnTo>
                  <a:lnTo>
                    <a:pt x="87" y="27"/>
                  </a:lnTo>
                  <a:lnTo>
                    <a:pt x="91" y="26"/>
                  </a:lnTo>
                  <a:lnTo>
                    <a:pt x="95" y="23"/>
                  </a:lnTo>
                  <a:lnTo>
                    <a:pt x="97" y="23"/>
                  </a:lnTo>
                  <a:lnTo>
                    <a:pt x="97" y="26"/>
                  </a:lnTo>
                  <a:lnTo>
                    <a:pt x="98" y="24"/>
                  </a:lnTo>
                  <a:lnTo>
                    <a:pt x="101" y="23"/>
                  </a:lnTo>
                  <a:lnTo>
                    <a:pt x="101" y="22"/>
                  </a:lnTo>
                  <a:lnTo>
                    <a:pt x="99" y="20"/>
                  </a:lnTo>
                  <a:lnTo>
                    <a:pt x="101" y="16"/>
                  </a:lnTo>
                  <a:lnTo>
                    <a:pt x="97" y="14"/>
                  </a:lnTo>
                  <a:lnTo>
                    <a:pt x="99" y="12"/>
                  </a:lnTo>
                  <a:lnTo>
                    <a:pt x="101" y="10"/>
                  </a:lnTo>
                  <a:lnTo>
                    <a:pt x="99" y="10"/>
                  </a:lnTo>
                  <a:lnTo>
                    <a:pt x="95" y="10"/>
                  </a:lnTo>
                  <a:lnTo>
                    <a:pt x="86" y="8"/>
                  </a:lnTo>
                  <a:lnTo>
                    <a:pt x="82" y="4"/>
                  </a:lnTo>
                  <a:lnTo>
                    <a:pt x="79" y="3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4" y="3"/>
                  </a:lnTo>
                  <a:lnTo>
                    <a:pt x="70" y="3"/>
                  </a:lnTo>
                  <a:lnTo>
                    <a:pt x="69" y="3"/>
                  </a:lnTo>
                  <a:lnTo>
                    <a:pt x="66" y="3"/>
                  </a:lnTo>
                  <a:lnTo>
                    <a:pt x="65" y="4"/>
                  </a:lnTo>
                  <a:lnTo>
                    <a:pt x="61" y="6"/>
                  </a:lnTo>
                  <a:lnTo>
                    <a:pt x="55" y="4"/>
                  </a:lnTo>
                  <a:lnTo>
                    <a:pt x="55" y="6"/>
                  </a:lnTo>
                  <a:lnTo>
                    <a:pt x="55" y="8"/>
                  </a:lnTo>
                  <a:lnTo>
                    <a:pt x="55" y="10"/>
                  </a:lnTo>
                  <a:lnTo>
                    <a:pt x="51" y="8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1" y="14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6" y="14"/>
                  </a:lnTo>
                  <a:lnTo>
                    <a:pt x="43" y="14"/>
                  </a:lnTo>
                  <a:lnTo>
                    <a:pt x="42" y="14"/>
                  </a:lnTo>
                  <a:lnTo>
                    <a:pt x="42" y="12"/>
                  </a:lnTo>
                  <a:lnTo>
                    <a:pt x="39" y="10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8" y="14"/>
                  </a:lnTo>
                  <a:lnTo>
                    <a:pt x="38" y="16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3" y="20"/>
                  </a:lnTo>
                  <a:lnTo>
                    <a:pt x="29" y="18"/>
                  </a:lnTo>
                  <a:lnTo>
                    <a:pt x="26" y="14"/>
                  </a:lnTo>
                  <a:lnTo>
                    <a:pt x="25" y="12"/>
                  </a:lnTo>
                  <a:lnTo>
                    <a:pt x="21" y="14"/>
                  </a:lnTo>
                  <a:lnTo>
                    <a:pt x="22" y="16"/>
                  </a:lnTo>
                  <a:lnTo>
                    <a:pt x="21" y="18"/>
                  </a:lnTo>
                  <a:lnTo>
                    <a:pt x="18" y="20"/>
                  </a:lnTo>
                  <a:lnTo>
                    <a:pt x="17" y="20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4" y="23"/>
                  </a:lnTo>
                  <a:lnTo>
                    <a:pt x="5" y="27"/>
                  </a:lnTo>
                  <a:lnTo>
                    <a:pt x="8" y="30"/>
                  </a:lnTo>
                  <a:lnTo>
                    <a:pt x="8" y="31"/>
                  </a:lnTo>
                  <a:lnTo>
                    <a:pt x="4" y="35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8"/>
                  </a:lnTo>
                  <a:lnTo>
                    <a:pt x="5" y="50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3" y="52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13" y="56"/>
                  </a:lnTo>
                  <a:lnTo>
                    <a:pt x="13" y="58"/>
                  </a:lnTo>
                  <a:lnTo>
                    <a:pt x="12" y="59"/>
                  </a:lnTo>
                  <a:lnTo>
                    <a:pt x="13" y="60"/>
                  </a:lnTo>
                  <a:lnTo>
                    <a:pt x="16" y="60"/>
                  </a:lnTo>
                  <a:lnTo>
                    <a:pt x="21" y="58"/>
                  </a:lnTo>
                  <a:lnTo>
                    <a:pt x="22" y="56"/>
                  </a:lnTo>
                  <a:lnTo>
                    <a:pt x="25" y="52"/>
                  </a:lnTo>
                  <a:lnTo>
                    <a:pt x="29" y="48"/>
                  </a:lnTo>
                  <a:lnTo>
                    <a:pt x="33" y="48"/>
                  </a:lnTo>
                  <a:lnTo>
                    <a:pt x="38" y="50"/>
                  </a:lnTo>
                  <a:lnTo>
                    <a:pt x="42" y="52"/>
                  </a:lnTo>
                  <a:lnTo>
                    <a:pt x="49" y="56"/>
                  </a:lnTo>
                  <a:lnTo>
                    <a:pt x="51" y="58"/>
                  </a:lnTo>
                  <a:lnTo>
                    <a:pt x="53" y="62"/>
                  </a:lnTo>
                  <a:lnTo>
                    <a:pt x="57" y="75"/>
                  </a:lnTo>
                  <a:lnTo>
                    <a:pt x="59" y="75"/>
                  </a:lnTo>
                  <a:lnTo>
                    <a:pt x="62" y="79"/>
                  </a:lnTo>
                  <a:lnTo>
                    <a:pt x="65" y="80"/>
                  </a:lnTo>
                  <a:lnTo>
                    <a:pt x="65" y="84"/>
                  </a:lnTo>
                  <a:lnTo>
                    <a:pt x="69" y="84"/>
                  </a:lnTo>
                  <a:lnTo>
                    <a:pt x="70" y="84"/>
                  </a:lnTo>
                  <a:lnTo>
                    <a:pt x="74" y="88"/>
                  </a:lnTo>
                  <a:lnTo>
                    <a:pt x="75" y="91"/>
                  </a:lnTo>
                  <a:lnTo>
                    <a:pt x="78" y="92"/>
                  </a:lnTo>
                  <a:lnTo>
                    <a:pt x="86" y="100"/>
                  </a:lnTo>
                  <a:lnTo>
                    <a:pt x="91" y="104"/>
                  </a:lnTo>
                  <a:lnTo>
                    <a:pt x="93" y="105"/>
                  </a:lnTo>
                  <a:lnTo>
                    <a:pt x="95" y="105"/>
                  </a:lnTo>
                  <a:lnTo>
                    <a:pt x="99" y="105"/>
                  </a:lnTo>
                  <a:lnTo>
                    <a:pt x="103" y="105"/>
                  </a:lnTo>
                  <a:lnTo>
                    <a:pt x="105" y="105"/>
                  </a:lnTo>
                  <a:lnTo>
                    <a:pt x="105" y="107"/>
                  </a:lnTo>
                  <a:lnTo>
                    <a:pt x="106" y="111"/>
                  </a:lnTo>
                  <a:lnTo>
                    <a:pt x="110" y="113"/>
                  </a:lnTo>
                  <a:lnTo>
                    <a:pt x="113" y="113"/>
                  </a:lnTo>
                  <a:lnTo>
                    <a:pt x="114" y="113"/>
                  </a:lnTo>
                  <a:lnTo>
                    <a:pt x="113" y="117"/>
                  </a:lnTo>
                  <a:lnTo>
                    <a:pt x="118" y="115"/>
                  </a:lnTo>
                  <a:lnTo>
                    <a:pt x="119" y="117"/>
                  </a:lnTo>
                  <a:lnTo>
                    <a:pt x="122" y="119"/>
                  </a:lnTo>
                  <a:lnTo>
                    <a:pt x="122" y="123"/>
                  </a:lnTo>
                  <a:lnTo>
                    <a:pt x="123" y="124"/>
                  </a:lnTo>
                  <a:lnTo>
                    <a:pt x="126" y="124"/>
                  </a:lnTo>
                  <a:lnTo>
                    <a:pt x="127" y="127"/>
                  </a:lnTo>
                  <a:lnTo>
                    <a:pt x="130" y="127"/>
                  </a:lnTo>
                  <a:lnTo>
                    <a:pt x="131" y="127"/>
                  </a:lnTo>
                  <a:lnTo>
                    <a:pt x="132" y="127"/>
                  </a:lnTo>
                  <a:lnTo>
                    <a:pt x="135" y="132"/>
                  </a:lnTo>
                  <a:lnTo>
                    <a:pt x="136" y="136"/>
                  </a:lnTo>
                  <a:lnTo>
                    <a:pt x="139" y="144"/>
                  </a:lnTo>
                  <a:lnTo>
                    <a:pt x="140" y="145"/>
                  </a:lnTo>
                  <a:lnTo>
                    <a:pt x="140" y="149"/>
                  </a:lnTo>
                  <a:lnTo>
                    <a:pt x="139" y="150"/>
                  </a:lnTo>
                  <a:lnTo>
                    <a:pt x="136" y="150"/>
                  </a:lnTo>
                  <a:lnTo>
                    <a:pt x="136" y="154"/>
                  </a:lnTo>
                  <a:lnTo>
                    <a:pt x="132" y="158"/>
                  </a:lnTo>
                  <a:lnTo>
                    <a:pt x="132" y="161"/>
                  </a:lnTo>
                  <a:lnTo>
                    <a:pt x="132" y="162"/>
                  </a:lnTo>
                  <a:lnTo>
                    <a:pt x="135" y="164"/>
                  </a:lnTo>
                  <a:lnTo>
                    <a:pt x="136" y="164"/>
                  </a:lnTo>
                  <a:lnTo>
                    <a:pt x="143" y="158"/>
                  </a:lnTo>
                  <a:lnTo>
                    <a:pt x="147" y="154"/>
                  </a:lnTo>
                  <a:lnTo>
                    <a:pt x="147" y="153"/>
                  </a:lnTo>
                  <a:lnTo>
                    <a:pt x="147" y="149"/>
                  </a:lnTo>
                  <a:lnTo>
                    <a:pt x="150" y="148"/>
                  </a:lnTo>
                  <a:lnTo>
                    <a:pt x="154" y="145"/>
                  </a:lnTo>
                  <a:lnTo>
                    <a:pt x="154" y="144"/>
                  </a:lnTo>
                  <a:lnTo>
                    <a:pt x="154" y="137"/>
                  </a:lnTo>
                  <a:lnTo>
                    <a:pt x="150" y="136"/>
                  </a:lnTo>
                  <a:lnTo>
                    <a:pt x="147" y="135"/>
                  </a:lnTo>
                  <a:lnTo>
                    <a:pt x="144" y="132"/>
                  </a:lnTo>
                  <a:lnTo>
                    <a:pt x="144" y="131"/>
                  </a:lnTo>
                  <a:lnTo>
                    <a:pt x="148" y="123"/>
                  </a:lnTo>
                  <a:lnTo>
                    <a:pt x="150" y="119"/>
                  </a:lnTo>
                  <a:lnTo>
                    <a:pt x="156" y="119"/>
                  </a:lnTo>
                  <a:lnTo>
                    <a:pt x="156" y="120"/>
                  </a:lnTo>
                  <a:lnTo>
                    <a:pt x="160" y="123"/>
                  </a:lnTo>
                  <a:lnTo>
                    <a:pt x="163" y="123"/>
                  </a:lnTo>
                  <a:lnTo>
                    <a:pt x="166" y="124"/>
                  </a:lnTo>
                  <a:lnTo>
                    <a:pt x="167" y="128"/>
                  </a:lnTo>
                  <a:lnTo>
                    <a:pt x="170" y="131"/>
                  </a:lnTo>
                  <a:lnTo>
                    <a:pt x="171" y="131"/>
                  </a:lnTo>
                  <a:lnTo>
                    <a:pt x="174" y="128"/>
                  </a:lnTo>
                  <a:lnTo>
                    <a:pt x="174" y="127"/>
                  </a:lnTo>
                  <a:lnTo>
                    <a:pt x="174" y="123"/>
                  </a:lnTo>
                  <a:lnTo>
                    <a:pt x="171" y="120"/>
                  </a:lnTo>
                  <a:lnTo>
                    <a:pt x="171" y="120"/>
                  </a:lnTo>
                  <a:lnTo>
                    <a:pt x="171" y="120"/>
                  </a:lnTo>
                  <a:lnTo>
                    <a:pt x="171" y="120"/>
                  </a:lnTo>
                  <a:lnTo>
                    <a:pt x="171" y="120"/>
                  </a:lnTo>
                  <a:lnTo>
                    <a:pt x="171" y="120"/>
                  </a:lnTo>
                  <a:lnTo>
                    <a:pt x="171" y="120"/>
                  </a:lnTo>
                  <a:close/>
                  <a:moveTo>
                    <a:pt x="25" y="145"/>
                  </a:moveTo>
                  <a:lnTo>
                    <a:pt x="26" y="144"/>
                  </a:lnTo>
                  <a:lnTo>
                    <a:pt x="25" y="144"/>
                  </a:lnTo>
                  <a:lnTo>
                    <a:pt x="25" y="145"/>
                  </a:lnTo>
                  <a:lnTo>
                    <a:pt x="25" y="145"/>
                  </a:lnTo>
                  <a:lnTo>
                    <a:pt x="25" y="145"/>
                  </a:lnTo>
                  <a:lnTo>
                    <a:pt x="25" y="145"/>
                  </a:lnTo>
                  <a:lnTo>
                    <a:pt x="25" y="145"/>
                  </a:lnTo>
                  <a:lnTo>
                    <a:pt x="25" y="145"/>
                  </a:lnTo>
                  <a:lnTo>
                    <a:pt x="25" y="145"/>
                  </a:lnTo>
                  <a:close/>
                  <a:moveTo>
                    <a:pt x="42" y="111"/>
                  </a:moveTo>
                  <a:lnTo>
                    <a:pt x="43" y="109"/>
                  </a:lnTo>
                  <a:lnTo>
                    <a:pt x="42" y="109"/>
                  </a:lnTo>
                  <a:lnTo>
                    <a:pt x="42" y="107"/>
                  </a:lnTo>
                  <a:lnTo>
                    <a:pt x="39" y="107"/>
                  </a:lnTo>
                  <a:lnTo>
                    <a:pt x="38" y="105"/>
                  </a:lnTo>
                  <a:lnTo>
                    <a:pt x="35" y="105"/>
                  </a:lnTo>
                  <a:lnTo>
                    <a:pt x="34" y="107"/>
                  </a:lnTo>
                  <a:lnTo>
                    <a:pt x="29" y="111"/>
                  </a:lnTo>
                  <a:lnTo>
                    <a:pt x="25" y="113"/>
                  </a:lnTo>
                  <a:lnTo>
                    <a:pt x="22" y="111"/>
                  </a:lnTo>
                  <a:lnTo>
                    <a:pt x="22" y="113"/>
                  </a:lnTo>
                  <a:lnTo>
                    <a:pt x="22" y="117"/>
                  </a:lnTo>
                  <a:lnTo>
                    <a:pt x="25" y="119"/>
                  </a:lnTo>
                  <a:lnTo>
                    <a:pt x="25" y="123"/>
                  </a:lnTo>
                  <a:lnTo>
                    <a:pt x="26" y="124"/>
                  </a:lnTo>
                  <a:lnTo>
                    <a:pt x="25" y="128"/>
                  </a:lnTo>
                  <a:lnTo>
                    <a:pt x="26" y="128"/>
                  </a:lnTo>
                  <a:lnTo>
                    <a:pt x="26" y="131"/>
                  </a:lnTo>
                  <a:lnTo>
                    <a:pt x="26" y="132"/>
                  </a:lnTo>
                  <a:lnTo>
                    <a:pt x="25" y="132"/>
                  </a:lnTo>
                  <a:lnTo>
                    <a:pt x="25" y="140"/>
                  </a:lnTo>
                  <a:lnTo>
                    <a:pt x="26" y="144"/>
                  </a:lnTo>
                  <a:lnTo>
                    <a:pt x="29" y="148"/>
                  </a:lnTo>
                  <a:lnTo>
                    <a:pt x="30" y="148"/>
                  </a:lnTo>
                  <a:lnTo>
                    <a:pt x="33" y="148"/>
                  </a:lnTo>
                  <a:lnTo>
                    <a:pt x="34" y="145"/>
                  </a:lnTo>
                  <a:lnTo>
                    <a:pt x="34" y="141"/>
                  </a:lnTo>
                  <a:lnTo>
                    <a:pt x="38" y="141"/>
                  </a:lnTo>
                  <a:lnTo>
                    <a:pt x="42" y="141"/>
                  </a:lnTo>
                  <a:lnTo>
                    <a:pt x="43" y="140"/>
                  </a:lnTo>
                  <a:lnTo>
                    <a:pt x="43" y="136"/>
                  </a:lnTo>
                  <a:lnTo>
                    <a:pt x="43" y="131"/>
                  </a:lnTo>
                  <a:lnTo>
                    <a:pt x="43" y="124"/>
                  </a:lnTo>
                  <a:lnTo>
                    <a:pt x="43" y="123"/>
                  </a:lnTo>
                  <a:lnTo>
                    <a:pt x="46" y="119"/>
                  </a:lnTo>
                  <a:lnTo>
                    <a:pt x="46" y="115"/>
                  </a:lnTo>
                  <a:lnTo>
                    <a:pt x="43" y="111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2" y="11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86" name="Freeform 111"/>
            <p:cNvSpPr>
              <a:spLocks noEditPoints="1"/>
            </p:cNvSpPr>
            <p:nvPr/>
          </p:nvSpPr>
          <p:spPr bwMode="auto">
            <a:xfrm>
              <a:off x="7800975" y="3502025"/>
              <a:ext cx="25400" cy="149225"/>
            </a:xfrm>
            <a:custGeom>
              <a:avLst/>
              <a:gdLst>
                <a:gd name="T0" fmla="*/ 8 w 16"/>
                <a:gd name="T1" fmla="*/ 0 h 94"/>
                <a:gd name="T2" fmla="*/ 8 w 16"/>
                <a:gd name="T3" fmla="*/ 0 h 94"/>
                <a:gd name="T4" fmla="*/ 9 w 16"/>
                <a:gd name="T5" fmla="*/ 0 h 94"/>
                <a:gd name="T6" fmla="*/ 9 w 16"/>
                <a:gd name="T7" fmla="*/ 0 h 94"/>
                <a:gd name="T8" fmla="*/ 8 w 16"/>
                <a:gd name="T9" fmla="*/ 0 h 94"/>
                <a:gd name="T10" fmla="*/ 8 w 16"/>
                <a:gd name="T11" fmla="*/ 0 h 94"/>
                <a:gd name="T12" fmla="*/ 8 w 16"/>
                <a:gd name="T13" fmla="*/ 0 h 94"/>
                <a:gd name="T14" fmla="*/ 8 w 16"/>
                <a:gd name="T15" fmla="*/ 0 h 94"/>
                <a:gd name="T16" fmla="*/ 8 w 16"/>
                <a:gd name="T17" fmla="*/ 0 h 94"/>
                <a:gd name="T18" fmla="*/ 8 w 16"/>
                <a:gd name="T19" fmla="*/ 0 h 94"/>
                <a:gd name="T20" fmla="*/ 8 w 16"/>
                <a:gd name="T21" fmla="*/ 0 h 94"/>
                <a:gd name="T22" fmla="*/ 8 w 16"/>
                <a:gd name="T23" fmla="*/ 0 h 94"/>
                <a:gd name="T24" fmla="*/ 8 w 16"/>
                <a:gd name="T25" fmla="*/ 0 h 94"/>
                <a:gd name="T26" fmla="*/ 16 w 16"/>
                <a:gd name="T27" fmla="*/ 25 h 94"/>
                <a:gd name="T28" fmla="*/ 16 w 16"/>
                <a:gd name="T29" fmla="*/ 27 h 94"/>
                <a:gd name="T30" fmla="*/ 16 w 16"/>
                <a:gd name="T31" fmla="*/ 27 h 94"/>
                <a:gd name="T32" fmla="*/ 16 w 16"/>
                <a:gd name="T33" fmla="*/ 27 h 94"/>
                <a:gd name="T34" fmla="*/ 16 w 16"/>
                <a:gd name="T35" fmla="*/ 27 h 94"/>
                <a:gd name="T36" fmla="*/ 16 w 16"/>
                <a:gd name="T37" fmla="*/ 25 h 94"/>
                <a:gd name="T38" fmla="*/ 16 w 16"/>
                <a:gd name="T39" fmla="*/ 25 h 94"/>
                <a:gd name="T40" fmla="*/ 16 w 16"/>
                <a:gd name="T41" fmla="*/ 25 h 94"/>
                <a:gd name="T42" fmla="*/ 16 w 16"/>
                <a:gd name="T43" fmla="*/ 25 h 94"/>
                <a:gd name="T44" fmla="*/ 16 w 16"/>
                <a:gd name="T45" fmla="*/ 25 h 94"/>
                <a:gd name="T46" fmla="*/ 16 w 16"/>
                <a:gd name="T47" fmla="*/ 25 h 94"/>
                <a:gd name="T48" fmla="*/ 16 w 16"/>
                <a:gd name="T49" fmla="*/ 25 h 94"/>
                <a:gd name="T50" fmla="*/ 16 w 16"/>
                <a:gd name="T51" fmla="*/ 25 h 94"/>
                <a:gd name="T52" fmla="*/ 16 w 16"/>
                <a:gd name="T53" fmla="*/ 25 h 94"/>
                <a:gd name="T54" fmla="*/ 15 w 16"/>
                <a:gd name="T55" fmla="*/ 69 h 94"/>
                <a:gd name="T56" fmla="*/ 15 w 16"/>
                <a:gd name="T57" fmla="*/ 69 h 94"/>
                <a:gd name="T58" fmla="*/ 15 w 16"/>
                <a:gd name="T59" fmla="*/ 69 h 94"/>
                <a:gd name="T60" fmla="*/ 15 w 16"/>
                <a:gd name="T61" fmla="*/ 70 h 94"/>
                <a:gd name="T62" fmla="*/ 15 w 16"/>
                <a:gd name="T63" fmla="*/ 70 h 94"/>
                <a:gd name="T64" fmla="*/ 15 w 16"/>
                <a:gd name="T65" fmla="*/ 69 h 94"/>
                <a:gd name="T66" fmla="*/ 15 w 16"/>
                <a:gd name="T67" fmla="*/ 69 h 94"/>
                <a:gd name="T68" fmla="*/ 15 w 16"/>
                <a:gd name="T69" fmla="*/ 69 h 94"/>
                <a:gd name="T70" fmla="*/ 15 w 16"/>
                <a:gd name="T71" fmla="*/ 69 h 94"/>
                <a:gd name="T72" fmla="*/ 15 w 16"/>
                <a:gd name="T73" fmla="*/ 69 h 94"/>
                <a:gd name="T74" fmla="*/ 15 w 16"/>
                <a:gd name="T75" fmla="*/ 69 h 94"/>
                <a:gd name="T76" fmla="*/ 15 w 16"/>
                <a:gd name="T77" fmla="*/ 69 h 94"/>
                <a:gd name="T78" fmla="*/ 15 w 16"/>
                <a:gd name="T79" fmla="*/ 69 h 94"/>
                <a:gd name="T80" fmla="*/ 15 w 16"/>
                <a:gd name="T81" fmla="*/ 69 h 94"/>
                <a:gd name="T82" fmla="*/ 15 w 16"/>
                <a:gd name="T83" fmla="*/ 69 h 94"/>
                <a:gd name="T84" fmla="*/ 1 w 16"/>
                <a:gd name="T85" fmla="*/ 92 h 94"/>
                <a:gd name="T86" fmla="*/ 1 w 16"/>
                <a:gd name="T87" fmla="*/ 93 h 94"/>
                <a:gd name="T88" fmla="*/ 0 w 16"/>
                <a:gd name="T89" fmla="*/ 93 h 94"/>
                <a:gd name="T90" fmla="*/ 1 w 16"/>
                <a:gd name="T91" fmla="*/ 94 h 94"/>
                <a:gd name="T92" fmla="*/ 3 w 16"/>
                <a:gd name="T93" fmla="*/ 94 h 94"/>
                <a:gd name="T94" fmla="*/ 3 w 16"/>
                <a:gd name="T95" fmla="*/ 92 h 94"/>
                <a:gd name="T96" fmla="*/ 4 w 16"/>
                <a:gd name="T97" fmla="*/ 92 h 94"/>
                <a:gd name="T98" fmla="*/ 4 w 16"/>
                <a:gd name="T99" fmla="*/ 90 h 94"/>
                <a:gd name="T100" fmla="*/ 4 w 16"/>
                <a:gd name="T101" fmla="*/ 90 h 94"/>
                <a:gd name="T102" fmla="*/ 1 w 16"/>
                <a:gd name="T103" fmla="*/ 92 h 94"/>
                <a:gd name="T104" fmla="*/ 1 w 16"/>
                <a:gd name="T105" fmla="*/ 92 h 94"/>
                <a:gd name="T106" fmla="*/ 1 w 16"/>
                <a:gd name="T107" fmla="*/ 92 h 94"/>
                <a:gd name="T108" fmla="*/ 1 w 16"/>
                <a:gd name="T109" fmla="*/ 92 h 94"/>
                <a:gd name="T110" fmla="*/ 1 w 16"/>
                <a:gd name="T111" fmla="*/ 92 h 94"/>
                <a:gd name="T112" fmla="*/ 1 w 16"/>
                <a:gd name="T113" fmla="*/ 92 h 94"/>
                <a:gd name="T114" fmla="*/ 1 w 16"/>
                <a:gd name="T115" fmla="*/ 92 h 94"/>
                <a:gd name="T116" fmla="*/ 1 w 16"/>
                <a:gd name="T117" fmla="*/ 9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" h="94">
                  <a:moveTo>
                    <a:pt x="8" y="0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  <a:moveTo>
                    <a:pt x="16" y="25"/>
                  </a:move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close/>
                  <a:moveTo>
                    <a:pt x="15" y="69"/>
                  </a:moveTo>
                  <a:lnTo>
                    <a:pt x="15" y="69"/>
                  </a:lnTo>
                  <a:lnTo>
                    <a:pt x="15" y="69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5" y="69"/>
                  </a:lnTo>
                  <a:lnTo>
                    <a:pt x="15" y="69"/>
                  </a:lnTo>
                  <a:lnTo>
                    <a:pt x="15" y="69"/>
                  </a:lnTo>
                  <a:lnTo>
                    <a:pt x="15" y="69"/>
                  </a:lnTo>
                  <a:lnTo>
                    <a:pt x="15" y="69"/>
                  </a:lnTo>
                  <a:lnTo>
                    <a:pt x="15" y="69"/>
                  </a:lnTo>
                  <a:lnTo>
                    <a:pt x="15" y="69"/>
                  </a:lnTo>
                  <a:lnTo>
                    <a:pt x="15" y="69"/>
                  </a:lnTo>
                  <a:lnTo>
                    <a:pt x="15" y="69"/>
                  </a:lnTo>
                  <a:lnTo>
                    <a:pt x="15" y="69"/>
                  </a:lnTo>
                  <a:close/>
                  <a:moveTo>
                    <a:pt x="1" y="92"/>
                  </a:moveTo>
                  <a:lnTo>
                    <a:pt x="1" y="93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4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87" name="Freeform 112"/>
            <p:cNvSpPr>
              <a:spLocks/>
            </p:cNvSpPr>
            <p:nvPr/>
          </p:nvSpPr>
          <p:spPr bwMode="auto">
            <a:xfrm>
              <a:off x="5219700" y="4217988"/>
              <a:ext cx="195263" cy="390525"/>
            </a:xfrm>
            <a:custGeom>
              <a:avLst/>
              <a:gdLst>
                <a:gd name="T0" fmla="*/ 2 w 123"/>
                <a:gd name="T1" fmla="*/ 194 h 246"/>
                <a:gd name="T2" fmla="*/ 6 w 123"/>
                <a:gd name="T3" fmla="*/ 206 h 246"/>
                <a:gd name="T4" fmla="*/ 6 w 123"/>
                <a:gd name="T5" fmla="*/ 210 h 246"/>
                <a:gd name="T6" fmla="*/ 6 w 123"/>
                <a:gd name="T7" fmla="*/ 225 h 246"/>
                <a:gd name="T8" fmla="*/ 15 w 123"/>
                <a:gd name="T9" fmla="*/ 239 h 246"/>
                <a:gd name="T10" fmla="*/ 15 w 123"/>
                <a:gd name="T11" fmla="*/ 239 h 246"/>
                <a:gd name="T12" fmla="*/ 28 w 123"/>
                <a:gd name="T13" fmla="*/ 246 h 246"/>
                <a:gd name="T14" fmla="*/ 46 w 123"/>
                <a:gd name="T15" fmla="*/ 238 h 246"/>
                <a:gd name="T16" fmla="*/ 55 w 123"/>
                <a:gd name="T17" fmla="*/ 237 h 246"/>
                <a:gd name="T18" fmla="*/ 59 w 123"/>
                <a:gd name="T19" fmla="*/ 233 h 246"/>
                <a:gd name="T20" fmla="*/ 67 w 123"/>
                <a:gd name="T21" fmla="*/ 215 h 246"/>
                <a:gd name="T22" fmla="*/ 80 w 123"/>
                <a:gd name="T23" fmla="*/ 172 h 246"/>
                <a:gd name="T24" fmla="*/ 89 w 123"/>
                <a:gd name="T25" fmla="*/ 149 h 246"/>
                <a:gd name="T26" fmla="*/ 92 w 123"/>
                <a:gd name="T27" fmla="*/ 138 h 246"/>
                <a:gd name="T28" fmla="*/ 101 w 123"/>
                <a:gd name="T29" fmla="*/ 114 h 246"/>
                <a:gd name="T30" fmla="*/ 105 w 123"/>
                <a:gd name="T31" fmla="*/ 92 h 246"/>
                <a:gd name="T32" fmla="*/ 111 w 123"/>
                <a:gd name="T33" fmla="*/ 81 h 246"/>
                <a:gd name="T34" fmla="*/ 108 w 123"/>
                <a:gd name="T35" fmla="*/ 76 h 246"/>
                <a:gd name="T36" fmla="*/ 108 w 123"/>
                <a:gd name="T37" fmla="*/ 63 h 246"/>
                <a:gd name="T38" fmla="*/ 112 w 123"/>
                <a:gd name="T39" fmla="*/ 67 h 246"/>
                <a:gd name="T40" fmla="*/ 119 w 123"/>
                <a:gd name="T41" fmla="*/ 71 h 246"/>
                <a:gd name="T42" fmla="*/ 123 w 123"/>
                <a:gd name="T43" fmla="*/ 57 h 246"/>
                <a:gd name="T44" fmla="*/ 119 w 123"/>
                <a:gd name="T45" fmla="*/ 40 h 246"/>
                <a:gd name="T46" fmla="*/ 111 w 123"/>
                <a:gd name="T47" fmla="*/ 14 h 246"/>
                <a:gd name="T48" fmla="*/ 108 w 123"/>
                <a:gd name="T49" fmla="*/ 11 h 246"/>
                <a:gd name="T50" fmla="*/ 107 w 123"/>
                <a:gd name="T51" fmla="*/ 6 h 246"/>
                <a:gd name="T52" fmla="*/ 105 w 123"/>
                <a:gd name="T53" fmla="*/ 2 h 246"/>
                <a:gd name="T54" fmla="*/ 103 w 123"/>
                <a:gd name="T55" fmla="*/ 2 h 246"/>
                <a:gd name="T56" fmla="*/ 97 w 123"/>
                <a:gd name="T57" fmla="*/ 8 h 246"/>
                <a:gd name="T58" fmla="*/ 97 w 123"/>
                <a:gd name="T59" fmla="*/ 19 h 246"/>
                <a:gd name="T60" fmla="*/ 92 w 123"/>
                <a:gd name="T61" fmla="*/ 24 h 246"/>
                <a:gd name="T62" fmla="*/ 88 w 123"/>
                <a:gd name="T63" fmla="*/ 32 h 246"/>
                <a:gd name="T64" fmla="*/ 81 w 123"/>
                <a:gd name="T65" fmla="*/ 31 h 246"/>
                <a:gd name="T66" fmla="*/ 84 w 123"/>
                <a:gd name="T67" fmla="*/ 36 h 246"/>
                <a:gd name="T68" fmla="*/ 81 w 123"/>
                <a:gd name="T69" fmla="*/ 37 h 246"/>
                <a:gd name="T70" fmla="*/ 79 w 123"/>
                <a:gd name="T71" fmla="*/ 45 h 246"/>
                <a:gd name="T72" fmla="*/ 81 w 123"/>
                <a:gd name="T73" fmla="*/ 49 h 246"/>
                <a:gd name="T74" fmla="*/ 79 w 123"/>
                <a:gd name="T75" fmla="*/ 48 h 246"/>
                <a:gd name="T76" fmla="*/ 72 w 123"/>
                <a:gd name="T77" fmla="*/ 55 h 246"/>
                <a:gd name="T78" fmla="*/ 72 w 123"/>
                <a:gd name="T79" fmla="*/ 49 h 246"/>
                <a:gd name="T80" fmla="*/ 68 w 123"/>
                <a:gd name="T81" fmla="*/ 57 h 246"/>
                <a:gd name="T82" fmla="*/ 68 w 123"/>
                <a:gd name="T83" fmla="*/ 61 h 246"/>
                <a:gd name="T84" fmla="*/ 64 w 123"/>
                <a:gd name="T85" fmla="*/ 65 h 246"/>
                <a:gd name="T86" fmla="*/ 64 w 123"/>
                <a:gd name="T87" fmla="*/ 59 h 246"/>
                <a:gd name="T88" fmla="*/ 57 w 123"/>
                <a:gd name="T89" fmla="*/ 65 h 246"/>
                <a:gd name="T90" fmla="*/ 55 w 123"/>
                <a:gd name="T91" fmla="*/ 68 h 246"/>
                <a:gd name="T92" fmla="*/ 53 w 123"/>
                <a:gd name="T93" fmla="*/ 68 h 246"/>
                <a:gd name="T94" fmla="*/ 51 w 123"/>
                <a:gd name="T95" fmla="*/ 68 h 246"/>
                <a:gd name="T96" fmla="*/ 46 w 123"/>
                <a:gd name="T97" fmla="*/ 68 h 246"/>
                <a:gd name="T98" fmla="*/ 44 w 123"/>
                <a:gd name="T99" fmla="*/ 72 h 246"/>
                <a:gd name="T100" fmla="*/ 40 w 123"/>
                <a:gd name="T101" fmla="*/ 75 h 246"/>
                <a:gd name="T102" fmla="*/ 32 w 123"/>
                <a:gd name="T103" fmla="*/ 76 h 246"/>
                <a:gd name="T104" fmla="*/ 24 w 123"/>
                <a:gd name="T105" fmla="*/ 81 h 246"/>
                <a:gd name="T106" fmla="*/ 23 w 123"/>
                <a:gd name="T107" fmla="*/ 89 h 246"/>
                <a:gd name="T108" fmla="*/ 18 w 123"/>
                <a:gd name="T109" fmla="*/ 103 h 246"/>
                <a:gd name="T110" fmla="*/ 19 w 123"/>
                <a:gd name="T111" fmla="*/ 118 h 246"/>
                <a:gd name="T112" fmla="*/ 22 w 123"/>
                <a:gd name="T113" fmla="*/ 132 h 246"/>
                <a:gd name="T114" fmla="*/ 22 w 123"/>
                <a:gd name="T115" fmla="*/ 138 h 246"/>
                <a:gd name="T116" fmla="*/ 18 w 123"/>
                <a:gd name="T117" fmla="*/ 152 h 246"/>
                <a:gd name="T118" fmla="*/ 11 w 123"/>
                <a:gd name="T119" fmla="*/ 164 h 246"/>
                <a:gd name="T120" fmla="*/ 6 w 123"/>
                <a:gd name="T121" fmla="*/ 169 h 246"/>
                <a:gd name="T122" fmla="*/ 0 w 123"/>
                <a:gd name="T123" fmla="*/ 182 h 246"/>
                <a:gd name="T124" fmla="*/ 0 w 123"/>
                <a:gd name="T125" fmla="*/ 18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246">
                  <a:moveTo>
                    <a:pt x="0" y="182"/>
                  </a:moveTo>
                  <a:lnTo>
                    <a:pt x="0" y="182"/>
                  </a:lnTo>
                  <a:lnTo>
                    <a:pt x="0" y="190"/>
                  </a:lnTo>
                  <a:lnTo>
                    <a:pt x="2" y="194"/>
                  </a:lnTo>
                  <a:lnTo>
                    <a:pt x="4" y="198"/>
                  </a:lnTo>
                  <a:lnTo>
                    <a:pt x="4" y="198"/>
                  </a:lnTo>
                  <a:lnTo>
                    <a:pt x="4" y="202"/>
                  </a:lnTo>
                  <a:lnTo>
                    <a:pt x="6" y="206"/>
                  </a:lnTo>
                  <a:lnTo>
                    <a:pt x="6" y="206"/>
                  </a:lnTo>
                  <a:lnTo>
                    <a:pt x="7" y="207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6" y="213"/>
                  </a:lnTo>
                  <a:lnTo>
                    <a:pt x="4" y="217"/>
                  </a:lnTo>
                  <a:lnTo>
                    <a:pt x="6" y="225"/>
                  </a:lnTo>
                  <a:lnTo>
                    <a:pt x="6" y="225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11" y="237"/>
                  </a:lnTo>
                  <a:lnTo>
                    <a:pt x="15" y="239"/>
                  </a:lnTo>
                  <a:lnTo>
                    <a:pt x="15" y="239"/>
                  </a:lnTo>
                  <a:lnTo>
                    <a:pt x="14" y="239"/>
                  </a:lnTo>
                  <a:lnTo>
                    <a:pt x="15" y="239"/>
                  </a:lnTo>
                  <a:lnTo>
                    <a:pt x="15" y="239"/>
                  </a:lnTo>
                  <a:lnTo>
                    <a:pt x="22" y="242"/>
                  </a:lnTo>
                  <a:lnTo>
                    <a:pt x="22" y="242"/>
                  </a:lnTo>
                  <a:lnTo>
                    <a:pt x="24" y="243"/>
                  </a:lnTo>
                  <a:lnTo>
                    <a:pt x="28" y="246"/>
                  </a:lnTo>
                  <a:lnTo>
                    <a:pt x="28" y="246"/>
                  </a:lnTo>
                  <a:lnTo>
                    <a:pt x="32" y="246"/>
                  </a:lnTo>
                  <a:lnTo>
                    <a:pt x="38" y="243"/>
                  </a:lnTo>
                  <a:lnTo>
                    <a:pt x="46" y="238"/>
                  </a:lnTo>
                  <a:lnTo>
                    <a:pt x="46" y="238"/>
                  </a:lnTo>
                  <a:lnTo>
                    <a:pt x="51" y="238"/>
                  </a:lnTo>
                  <a:lnTo>
                    <a:pt x="51" y="238"/>
                  </a:lnTo>
                  <a:lnTo>
                    <a:pt x="55" y="237"/>
                  </a:lnTo>
                  <a:lnTo>
                    <a:pt x="55" y="237"/>
                  </a:lnTo>
                  <a:lnTo>
                    <a:pt x="57" y="234"/>
                  </a:lnTo>
                  <a:lnTo>
                    <a:pt x="59" y="233"/>
                  </a:lnTo>
                  <a:lnTo>
                    <a:pt x="59" y="233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7" y="215"/>
                  </a:lnTo>
                  <a:lnTo>
                    <a:pt x="67" y="215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80" y="172"/>
                  </a:lnTo>
                  <a:lnTo>
                    <a:pt x="80" y="172"/>
                  </a:lnTo>
                  <a:lnTo>
                    <a:pt x="84" y="162"/>
                  </a:lnTo>
                  <a:lnTo>
                    <a:pt x="88" y="150"/>
                  </a:lnTo>
                  <a:lnTo>
                    <a:pt x="88" y="150"/>
                  </a:lnTo>
                  <a:lnTo>
                    <a:pt x="89" y="149"/>
                  </a:lnTo>
                  <a:lnTo>
                    <a:pt x="89" y="145"/>
                  </a:lnTo>
                  <a:lnTo>
                    <a:pt x="89" y="145"/>
                  </a:lnTo>
                  <a:lnTo>
                    <a:pt x="92" y="141"/>
                  </a:lnTo>
                  <a:lnTo>
                    <a:pt x="92" y="138"/>
                  </a:lnTo>
                  <a:lnTo>
                    <a:pt x="92" y="138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101" y="114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3" y="95"/>
                  </a:lnTo>
                  <a:lnTo>
                    <a:pt x="105" y="92"/>
                  </a:lnTo>
                  <a:lnTo>
                    <a:pt x="107" y="88"/>
                  </a:lnTo>
                  <a:lnTo>
                    <a:pt x="107" y="88"/>
                  </a:lnTo>
                  <a:lnTo>
                    <a:pt x="108" y="85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1" y="79"/>
                  </a:lnTo>
                  <a:lnTo>
                    <a:pt x="111" y="79"/>
                  </a:lnTo>
                  <a:lnTo>
                    <a:pt x="108" y="76"/>
                  </a:lnTo>
                  <a:lnTo>
                    <a:pt x="108" y="75"/>
                  </a:lnTo>
                  <a:lnTo>
                    <a:pt x="108" y="75"/>
                  </a:lnTo>
                  <a:lnTo>
                    <a:pt x="108" y="67"/>
                  </a:lnTo>
                  <a:lnTo>
                    <a:pt x="108" y="63"/>
                  </a:lnTo>
                  <a:lnTo>
                    <a:pt x="111" y="63"/>
                  </a:lnTo>
                  <a:lnTo>
                    <a:pt x="111" y="63"/>
                  </a:lnTo>
                  <a:lnTo>
                    <a:pt x="112" y="65"/>
                  </a:lnTo>
                  <a:lnTo>
                    <a:pt x="112" y="67"/>
                  </a:lnTo>
                  <a:lnTo>
                    <a:pt x="115" y="68"/>
                  </a:lnTo>
                  <a:lnTo>
                    <a:pt x="116" y="71"/>
                  </a:lnTo>
                  <a:lnTo>
                    <a:pt x="116" y="71"/>
                  </a:lnTo>
                  <a:lnTo>
                    <a:pt x="119" y="71"/>
                  </a:lnTo>
                  <a:lnTo>
                    <a:pt x="120" y="67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57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19" y="48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6" y="27"/>
                  </a:lnTo>
                  <a:lnTo>
                    <a:pt x="112" y="14"/>
                  </a:lnTo>
                  <a:lnTo>
                    <a:pt x="111" y="14"/>
                  </a:lnTo>
                  <a:lnTo>
                    <a:pt x="111" y="14"/>
                  </a:lnTo>
                  <a:lnTo>
                    <a:pt x="111" y="14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7" y="6"/>
                  </a:lnTo>
                  <a:lnTo>
                    <a:pt x="107" y="4"/>
                  </a:lnTo>
                  <a:lnTo>
                    <a:pt x="105" y="4"/>
                  </a:lnTo>
                  <a:lnTo>
                    <a:pt x="105" y="2"/>
                  </a:lnTo>
                  <a:lnTo>
                    <a:pt x="105" y="2"/>
                  </a:lnTo>
                  <a:lnTo>
                    <a:pt x="107" y="2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3" y="2"/>
                  </a:lnTo>
                  <a:lnTo>
                    <a:pt x="103" y="2"/>
                  </a:lnTo>
                  <a:lnTo>
                    <a:pt x="101" y="6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9" y="10"/>
                  </a:lnTo>
                  <a:lnTo>
                    <a:pt x="99" y="14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5" y="23"/>
                  </a:lnTo>
                  <a:lnTo>
                    <a:pt x="93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7"/>
                  </a:lnTo>
                  <a:lnTo>
                    <a:pt x="89" y="28"/>
                  </a:lnTo>
                  <a:lnTo>
                    <a:pt x="89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28"/>
                  </a:lnTo>
                  <a:lnTo>
                    <a:pt x="81" y="27"/>
                  </a:lnTo>
                  <a:lnTo>
                    <a:pt x="81" y="31"/>
                  </a:lnTo>
                  <a:lnTo>
                    <a:pt x="81" y="31"/>
                  </a:lnTo>
                  <a:lnTo>
                    <a:pt x="81" y="32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1" y="40"/>
                  </a:lnTo>
                  <a:lnTo>
                    <a:pt x="81" y="37"/>
                  </a:lnTo>
                  <a:lnTo>
                    <a:pt x="81" y="37"/>
                  </a:lnTo>
                  <a:lnTo>
                    <a:pt x="80" y="41"/>
                  </a:lnTo>
                  <a:lnTo>
                    <a:pt x="79" y="41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6" y="52"/>
                  </a:lnTo>
                  <a:lnTo>
                    <a:pt x="75" y="53"/>
                  </a:lnTo>
                  <a:lnTo>
                    <a:pt x="72" y="55"/>
                  </a:lnTo>
                  <a:lnTo>
                    <a:pt x="72" y="55"/>
                  </a:lnTo>
                  <a:lnTo>
                    <a:pt x="75" y="52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2" y="49"/>
                  </a:lnTo>
                  <a:lnTo>
                    <a:pt x="72" y="53"/>
                  </a:lnTo>
                  <a:lnTo>
                    <a:pt x="72" y="53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8" y="63"/>
                  </a:lnTo>
                  <a:lnTo>
                    <a:pt x="68" y="63"/>
                  </a:lnTo>
                  <a:lnTo>
                    <a:pt x="64" y="65"/>
                  </a:lnTo>
                  <a:lnTo>
                    <a:pt x="64" y="65"/>
                  </a:lnTo>
                  <a:lnTo>
                    <a:pt x="67" y="61"/>
                  </a:lnTo>
                  <a:lnTo>
                    <a:pt x="67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1" y="61"/>
                  </a:lnTo>
                  <a:lnTo>
                    <a:pt x="59" y="63"/>
                  </a:lnTo>
                  <a:lnTo>
                    <a:pt x="59" y="63"/>
                  </a:lnTo>
                  <a:lnTo>
                    <a:pt x="57" y="65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55" y="68"/>
                  </a:lnTo>
                  <a:lnTo>
                    <a:pt x="55" y="68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55" y="71"/>
                  </a:lnTo>
                  <a:lnTo>
                    <a:pt x="53" y="68"/>
                  </a:lnTo>
                  <a:lnTo>
                    <a:pt x="53" y="68"/>
                  </a:lnTo>
                  <a:lnTo>
                    <a:pt x="53" y="68"/>
                  </a:lnTo>
                  <a:lnTo>
                    <a:pt x="51" y="67"/>
                  </a:lnTo>
                  <a:lnTo>
                    <a:pt x="51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8" y="68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4" y="71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2" y="71"/>
                  </a:lnTo>
                  <a:lnTo>
                    <a:pt x="42" y="72"/>
                  </a:lnTo>
                  <a:lnTo>
                    <a:pt x="40" y="75"/>
                  </a:lnTo>
                  <a:lnTo>
                    <a:pt x="40" y="75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24" y="85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18" y="95"/>
                  </a:lnTo>
                  <a:lnTo>
                    <a:pt x="15" y="99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8" y="109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9" y="118"/>
                  </a:lnTo>
                  <a:lnTo>
                    <a:pt x="19" y="124"/>
                  </a:lnTo>
                  <a:lnTo>
                    <a:pt x="19" y="124"/>
                  </a:lnTo>
                  <a:lnTo>
                    <a:pt x="19" y="128"/>
                  </a:lnTo>
                  <a:lnTo>
                    <a:pt x="22" y="132"/>
                  </a:lnTo>
                  <a:lnTo>
                    <a:pt x="22" y="132"/>
                  </a:lnTo>
                  <a:lnTo>
                    <a:pt x="23" y="136"/>
                  </a:lnTo>
                  <a:lnTo>
                    <a:pt x="22" y="138"/>
                  </a:lnTo>
                  <a:lnTo>
                    <a:pt x="22" y="138"/>
                  </a:lnTo>
                  <a:lnTo>
                    <a:pt x="22" y="142"/>
                  </a:lnTo>
                  <a:lnTo>
                    <a:pt x="22" y="145"/>
                  </a:lnTo>
                  <a:lnTo>
                    <a:pt x="22" y="145"/>
                  </a:lnTo>
                  <a:lnTo>
                    <a:pt x="18" y="152"/>
                  </a:lnTo>
                  <a:lnTo>
                    <a:pt x="18" y="152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11" y="164"/>
                  </a:lnTo>
                  <a:lnTo>
                    <a:pt x="11" y="166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6" y="169"/>
                  </a:lnTo>
                  <a:lnTo>
                    <a:pt x="4" y="173"/>
                  </a:lnTo>
                  <a:lnTo>
                    <a:pt x="4" y="173"/>
                  </a:lnTo>
                  <a:lnTo>
                    <a:pt x="4" y="177"/>
                  </a:lnTo>
                  <a:lnTo>
                    <a:pt x="0" y="182"/>
                  </a:lnTo>
                  <a:lnTo>
                    <a:pt x="0" y="182"/>
                  </a:lnTo>
                  <a:lnTo>
                    <a:pt x="0" y="182"/>
                  </a:lnTo>
                  <a:lnTo>
                    <a:pt x="0" y="182"/>
                  </a:lnTo>
                  <a:lnTo>
                    <a:pt x="0" y="182"/>
                  </a:lnTo>
                  <a:lnTo>
                    <a:pt x="0" y="182"/>
                  </a:lnTo>
                  <a:lnTo>
                    <a:pt x="0" y="182"/>
                  </a:lnTo>
                  <a:lnTo>
                    <a:pt x="0" y="18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88" name="Freeform 113"/>
            <p:cNvSpPr>
              <a:spLocks/>
            </p:cNvSpPr>
            <p:nvPr/>
          </p:nvSpPr>
          <p:spPr bwMode="auto">
            <a:xfrm>
              <a:off x="6683375" y="3681413"/>
              <a:ext cx="107950" cy="153988"/>
            </a:xfrm>
            <a:custGeom>
              <a:avLst/>
              <a:gdLst>
                <a:gd name="T0" fmla="*/ 28 w 68"/>
                <a:gd name="T1" fmla="*/ 14 h 97"/>
                <a:gd name="T2" fmla="*/ 24 w 68"/>
                <a:gd name="T3" fmla="*/ 14 h 97"/>
                <a:gd name="T4" fmla="*/ 20 w 68"/>
                <a:gd name="T5" fmla="*/ 13 h 97"/>
                <a:gd name="T6" fmla="*/ 16 w 68"/>
                <a:gd name="T7" fmla="*/ 17 h 97"/>
                <a:gd name="T8" fmla="*/ 13 w 68"/>
                <a:gd name="T9" fmla="*/ 14 h 97"/>
                <a:gd name="T10" fmla="*/ 15 w 68"/>
                <a:gd name="T11" fmla="*/ 9 h 97"/>
                <a:gd name="T12" fmla="*/ 9 w 68"/>
                <a:gd name="T13" fmla="*/ 5 h 97"/>
                <a:gd name="T14" fmla="*/ 7 w 68"/>
                <a:gd name="T15" fmla="*/ 4 h 97"/>
                <a:gd name="T16" fmla="*/ 1 w 68"/>
                <a:gd name="T17" fmla="*/ 0 h 97"/>
                <a:gd name="T18" fmla="*/ 0 w 68"/>
                <a:gd name="T19" fmla="*/ 4 h 97"/>
                <a:gd name="T20" fmla="*/ 3 w 68"/>
                <a:gd name="T21" fmla="*/ 17 h 97"/>
                <a:gd name="T22" fmla="*/ 5 w 68"/>
                <a:gd name="T23" fmla="*/ 30 h 97"/>
                <a:gd name="T24" fmla="*/ 7 w 68"/>
                <a:gd name="T25" fmla="*/ 40 h 97"/>
                <a:gd name="T26" fmla="*/ 11 w 68"/>
                <a:gd name="T27" fmla="*/ 46 h 97"/>
                <a:gd name="T28" fmla="*/ 11 w 68"/>
                <a:gd name="T29" fmla="*/ 49 h 97"/>
                <a:gd name="T30" fmla="*/ 16 w 68"/>
                <a:gd name="T31" fmla="*/ 57 h 97"/>
                <a:gd name="T32" fmla="*/ 20 w 68"/>
                <a:gd name="T33" fmla="*/ 64 h 97"/>
                <a:gd name="T34" fmla="*/ 20 w 68"/>
                <a:gd name="T35" fmla="*/ 68 h 97"/>
                <a:gd name="T36" fmla="*/ 23 w 68"/>
                <a:gd name="T37" fmla="*/ 72 h 97"/>
                <a:gd name="T38" fmla="*/ 28 w 68"/>
                <a:gd name="T39" fmla="*/ 74 h 97"/>
                <a:gd name="T40" fmla="*/ 40 w 68"/>
                <a:gd name="T41" fmla="*/ 83 h 97"/>
                <a:gd name="T42" fmla="*/ 49 w 68"/>
                <a:gd name="T43" fmla="*/ 90 h 97"/>
                <a:gd name="T44" fmla="*/ 54 w 68"/>
                <a:gd name="T45" fmla="*/ 97 h 97"/>
                <a:gd name="T46" fmla="*/ 62 w 68"/>
                <a:gd name="T47" fmla="*/ 94 h 97"/>
                <a:gd name="T48" fmla="*/ 66 w 68"/>
                <a:gd name="T49" fmla="*/ 94 h 97"/>
                <a:gd name="T50" fmla="*/ 68 w 68"/>
                <a:gd name="T51" fmla="*/ 90 h 97"/>
                <a:gd name="T52" fmla="*/ 58 w 68"/>
                <a:gd name="T53" fmla="*/ 74 h 97"/>
                <a:gd name="T54" fmla="*/ 54 w 68"/>
                <a:gd name="T55" fmla="*/ 66 h 97"/>
                <a:gd name="T56" fmla="*/ 54 w 68"/>
                <a:gd name="T57" fmla="*/ 57 h 97"/>
                <a:gd name="T58" fmla="*/ 53 w 68"/>
                <a:gd name="T59" fmla="*/ 49 h 97"/>
                <a:gd name="T60" fmla="*/ 53 w 68"/>
                <a:gd name="T61" fmla="*/ 33 h 97"/>
                <a:gd name="T62" fmla="*/ 45 w 68"/>
                <a:gd name="T63" fmla="*/ 20 h 97"/>
                <a:gd name="T64" fmla="*/ 36 w 68"/>
                <a:gd name="T65" fmla="*/ 9 h 97"/>
                <a:gd name="T66" fmla="*/ 31 w 68"/>
                <a:gd name="T67" fmla="*/ 6 h 97"/>
                <a:gd name="T68" fmla="*/ 31 w 68"/>
                <a:gd name="T69" fmla="*/ 10 h 97"/>
                <a:gd name="T70" fmla="*/ 31 w 68"/>
                <a:gd name="T71" fmla="*/ 10 h 97"/>
                <a:gd name="T72" fmla="*/ 31 w 68"/>
                <a:gd name="T73" fmla="*/ 10 h 97"/>
                <a:gd name="T74" fmla="*/ 31 w 68"/>
                <a:gd name="T75" fmla="*/ 1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8" h="97">
                  <a:moveTo>
                    <a:pt x="31" y="10"/>
                  </a:moveTo>
                  <a:lnTo>
                    <a:pt x="28" y="14"/>
                  </a:lnTo>
                  <a:lnTo>
                    <a:pt x="27" y="17"/>
                  </a:lnTo>
                  <a:lnTo>
                    <a:pt x="24" y="14"/>
                  </a:lnTo>
                  <a:lnTo>
                    <a:pt x="23" y="13"/>
                  </a:lnTo>
                  <a:lnTo>
                    <a:pt x="20" y="13"/>
                  </a:lnTo>
                  <a:lnTo>
                    <a:pt x="19" y="14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1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7" y="4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1" y="9"/>
                  </a:lnTo>
                  <a:lnTo>
                    <a:pt x="3" y="17"/>
                  </a:lnTo>
                  <a:lnTo>
                    <a:pt x="3" y="22"/>
                  </a:lnTo>
                  <a:lnTo>
                    <a:pt x="5" y="30"/>
                  </a:lnTo>
                  <a:lnTo>
                    <a:pt x="7" y="33"/>
                  </a:lnTo>
                  <a:lnTo>
                    <a:pt x="7" y="40"/>
                  </a:lnTo>
                  <a:lnTo>
                    <a:pt x="9" y="45"/>
                  </a:lnTo>
                  <a:lnTo>
                    <a:pt x="11" y="46"/>
                  </a:lnTo>
                  <a:lnTo>
                    <a:pt x="13" y="46"/>
                  </a:lnTo>
                  <a:lnTo>
                    <a:pt x="11" y="49"/>
                  </a:lnTo>
                  <a:lnTo>
                    <a:pt x="13" y="50"/>
                  </a:lnTo>
                  <a:lnTo>
                    <a:pt x="16" y="57"/>
                  </a:lnTo>
                  <a:lnTo>
                    <a:pt x="20" y="62"/>
                  </a:lnTo>
                  <a:lnTo>
                    <a:pt x="20" y="64"/>
                  </a:lnTo>
                  <a:lnTo>
                    <a:pt x="20" y="66"/>
                  </a:lnTo>
                  <a:lnTo>
                    <a:pt x="20" y="68"/>
                  </a:lnTo>
                  <a:lnTo>
                    <a:pt x="20" y="70"/>
                  </a:lnTo>
                  <a:lnTo>
                    <a:pt x="23" y="72"/>
                  </a:lnTo>
                  <a:lnTo>
                    <a:pt x="27" y="72"/>
                  </a:lnTo>
                  <a:lnTo>
                    <a:pt x="28" y="74"/>
                  </a:lnTo>
                  <a:lnTo>
                    <a:pt x="33" y="79"/>
                  </a:lnTo>
                  <a:lnTo>
                    <a:pt x="40" y="83"/>
                  </a:lnTo>
                  <a:lnTo>
                    <a:pt x="44" y="85"/>
                  </a:lnTo>
                  <a:lnTo>
                    <a:pt x="49" y="90"/>
                  </a:lnTo>
                  <a:lnTo>
                    <a:pt x="53" y="93"/>
                  </a:lnTo>
                  <a:lnTo>
                    <a:pt x="54" y="97"/>
                  </a:lnTo>
                  <a:lnTo>
                    <a:pt x="58" y="94"/>
                  </a:lnTo>
                  <a:lnTo>
                    <a:pt x="62" y="94"/>
                  </a:lnTo>
                  <a:lnTo>
                    <a:pt x="64" y="94"/>
                  </a:lnTo>
                  <a:lnTo>
                    <a:pt x="66" y="94"/>
                  </a:lnTo>
                  <a:lnTo>
                    <a:pt x="68" y="94"/>
                  </a:lnTo>
                  <a:lnTo>
                    <a:pt x="68" y="90"/>
                  </a:lnTo>
                  <a:lnTo>
                    <a:pt x="62" y="77"/>
                  </a:lnTo>
                  <a:lnTo>
                    <a:pt x="58" y="74"/>
                  </a:lnTo>
                  <a:lnTo>
                    <a:pt x="54" y="70"/>
                  </a:lnTo>
                  <a:lnTo>
                    <a:pt x="54" y="66"/>
                  </a:lnTo>
                  <a:lnTo>
                    <a:pt x="54" y="62"/>
                  </a:lnTo>
                  <a:lnTo>
                    <a:pt x="54" y="57"/>
                  </a:lnTo>
                  <a:lnTo>
                    <a:pt x="53" y="53"/>
                  </a:lnTo>
                  <a:lnTo>
                    <a:pt x="53" y="49"/>
                  </a:lnTo>
                  <a:lnTo>
                    <a:pt x="54" y="44"/>
                  </a:lnTo>
                  <a:lnTo>
                    <a:pt x="53" y="33"/>
                  </a:lnTo>
                  <a:lnTo>
                    <a:pt x="49" y="26"/>
                  </a:lnTo>
                  <a:lnTo>
                    <a:pt x="45" y="20"/>
                  </a:lnTo>
                  <a:lnTo>
                    <a:pt x="40" y="14"/>
                  </a:lnTo>
                  <a:lnTo>
                    <a:pt x="36" y="9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9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1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89" name="Freeform 114"/>
            <p:cNvSpPr>
              <a:spLocks/>
            </p:cNvSpPr>
            <p:nvPr/>
          </p:nvSpPr>
          <p:spPr bwMode="auto">
            <a:xfrm>
              <a:off x="6791325" y="3836988"/>
              <a:ext cx="7938" cy="7938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4 h 5"/>
                <a:gd name="T4" fmla="*/ 4 w 5"/>
                <a:gd name="T5" fmla="*/ 0 h 5"/>
                <a:gd name="T6" fmla="*/ 2 w 5"/>
                <a:gd name="T7" fmla="*/ 3 h 5"/>
                <a:gd name="T8" fmla="*/ 0 w 5"/>
                <a:gd name="T9" fmla="*/ 3 h 5"/>
                <a:gd name="T10" fmla="*/ 0 w 5"/>
                <a:gd name="T11" fmla="*/ 4 h 5"/>
                <a:gd name="T12" fmla="*/ 0 w 5"/>
                <a:gd name="T13" fmla="*/ 4 h 5"/>
                <a:gd name="T14" fmla="*/ 2 w 5"/>
                <a:gd name="T15" fmla="*/ 4 h 5"/>
                <a:gd name="T16" fmla="*/ 4 w 5"/>
                <a:gd name="T17" fmla="*/ 5 h 5"/>
                <a:gd name="T18" fmla="*/ 4 w 5"/>
                <a:gd name="T19" fmla="*/ 5 h 5"/>
                <a:gd name="T20" fmla="*/ 4 w 5"/>
                <a:gd name="T21" fmla="*/ 5 h 5"/>
                <a:gd name="T22" fmla="*/ 5 w 5"/>
                <a:gd name="T23" fmla="*/ 5 h 5"/>
                <a:gd name="T24" fmla="*/ 5 w 5"/>
                <a:gd name="T25" fmla="*/ 4 h 5"/>
                <a:gd name="T26" fmla="*/ 5 w 5"/>
                <a:gd name="T27" fmla="*/ 4 h 5"/>
                <a:gd name="T28" fmla="*/ 5 w 5"/>
                <a:gd name="T29" fmla="*/ 4 h 5"/>
                <a:gd name="T30" fmla="*/ 5 w 5"/>
                <a:gd name="T31" fmla="*/ 4 h 5"/>
                <a:gd name="T32" fmla="*/ 5 w 5"/>
                <a:gd name="T33" fmla="*/ 4 h 5"/>
                <a:gd name="T34" fmla="*/ 5 w 5"/>
                <a:gd name="T35" fmla="*/ 4 h 5"/>
                <a:gd name="T36" fmla="*/ 5 w 5"/>
                <a:gd name="T37" fmla="*/ 4 h 5"/>
                <a:gd name="T38" fmla="*/ 5 w 5"/>
                <a:gd name="T3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lnTo>
                    <a:pt x="5" y="4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90" name="Freeform 115"/>
            <p:cNvSpPr>
              <a:spLocks noEditPoints="1"/>
            </p:cNvSpPr>
            <p:nvPr/>
          </p:nvSpPr>
          <p:spPr bwMode="auto">
            <a:xfrm>
              <a:off x="4008438" y="2144713"/>
              <a:ext cx="204788" cy="293688"/>
            </a:xfrm>
            <a:custGeom>
              <a:avLst/>
              <a:gdLst>
                <a:gd name="T0" fmla="*/ 32 w 129"/>
                <a:gd name="T1" fmla="*/ 105 h 185"/>
                <a:gd name="T2" fmla="*/ 25 w 129"/>
                <a:gd name="T3" fmla="*/ 94 h 185"/>
                <a:gd name="T4" fmla="*/ 8 w 129"/>
                <a:gd name="T5" fmla="*/ 104 h 185"/>
                <a:gd name="T6" fmla="*/ 12 w 129"/>
                <a:gd name="T7" fmla="*/ 112 h 185"/>
                <a:gd name="T8" fmla="*/ 21 w 129"/>
                <a:gd name="T9" fmla="*/ 114 h 185"/>
                <a:gd name="T10" fmla="*/ 26 w 129"/>
                <a:gd name="T11" fmla="*/ 114 h 185"/>
                <a:gd name="T12" fmla="*/ 30 w 129"/>
                <a:gd name="T13" fmla="*/ 44 h 185"/>
                <a:gd name="T14" fmla="*/ 22 w 129"/>
                <a:gd name="T15" fmla="*/ 44 h 185"/>
                <a:gd name="T16" fmla="*/ 21 w 129"/>
                <a:gd name="T17" fmla="*/ 52 h 185"/>
                <a:gd name="T18" fmla="*/ 101 w 129"/>
                <a:gd name="T19" fmla="*/ 0 h 185"/>
                <a:gd name="T20" fmla="*/ 75 w 129"/>
                <a:gd name="T21" fmla="*/ 33 h 185"/>
                <a:gd name="T22" fmla="*/ 69 w 129"/>
                <a:gd name="T23" fmla="*/ 29 h 185"/>
                <a:gd name="T24" fmla="*/ 75 w 129"/>
                <a:gd name="T25" fmla="*/ 33 h 185"/>
                <a:gd name="T26" fmla="*/ 105 w 129"/>
                <a:gd name="T27" fmla="*/ 7 h 185"/>
                <a:gd name="T28" fmla="*/ 95 w 129"/>
                <a:gd name="T29" fmla="*/ 8 h 185"/>
                <a:gd name="T30" fmla="*/ 114 w 129"/>
                <a:gd name="T31" fmla="*/ 134 h 185"/>
                <a:gd name="T32" fmla="*/ 105 w 129"/>
                <a:gd name="T33" fmla="*/ 122 h 185"/>
                <a:gd name="T34" fmla="*/ 101 w 129"/>
                <a:gd name="T35" fmla="*/ 108 h 185"/>
                <a:gd name="T36" fmla="*/ 75 w 129"/>
                <a:gd name="T37" fmla="*/ 81 h 185"/>
                <a:gd name="T38" fmla="*/ 74 w 129"/>
                <a:gd name="T39" fmla="*/ 77 h 185"/>
                <a:gd name="T40" fmla="*/ 85 w 129"/>
                <a:gd name="T41" fmla="*/ 52 h 185"/>
                <a:gd name="T42" fmla="*/ 61 w 129"/>
                <a:gd name="T43" fmla="*/ 51 h 185"/>
                <a:gd name="T44" fmla="*/ 66 w 129"/>
                <a:gd name="T45" fmla="*/ 37 h 185"/>
                <a:gd name="T46" fmla="*/ 45 w 129"/>
                <a:gd name="T47" fmla="*/ 43 h 185"/>
                <a:gd name="T48" fmla="*/ 36 w 129"/>
                <a:gd name="T49" fmla="*/ 52 h 185"/>
                <a:gd name="T50" fmla="*/ 38 w 129"/>
                <a:gd name="T51" fmla="*/ 61 h 185"/>
                <a:gd name="T52" fmla="*/ 28 w 129"/>
                <a:gd name="T53" fmla="*/ 69 h 185"/>
                <a:gd name="T54" fmla="*/ 40 w 129"/>
                <a:gd name="T55" fmla="*/ 73 h 185"/>
                <a:gd name="T56" fmla="*/ 38 w 129"/>
                <a:gd name="T57" fmla="*/ 85 h 185"/>
                <a:gd name="T58" fmla="*/ 45 w 129"/>
                <a:gd name="T59" fmla="*/ 81 h 185"/>
                <a:gd name="T60" fmla="*/ 45 w 129"/>
                <a:gd name="T61" fmla="*/ 86 h 185"/>
                <a:gd name="T62" fmla="*/ 44 w 129"/>
                <a:gd name="T63" fmla="*/ 105 h 185"/>
                <a:gd name="T64" fmla="*/ 61 w 129"/>
                <a:gd name="T65" fmla="*/ 98 h 185"/>
                <a:gd name="T66" fmla="*/ 66 w 129"/>
                <a:gd name="T67" fmla="*/ 112 h 185"/>
                <a:gd name="T68" fmla="*/ 66 w 129"/>
                <a:gd name="T69" fmla="*/ 125 h 185"/>
                <a:gd name="T70" fmla="*/ 49 w 129"/>
                <a:gd name="T71" fmla="*/ 126 h 185"/>
                <a:gd name="T72" fmla="*/ 48 w 129"/>
                <a:gd name="T73" fmla="*/ 134 h 185"/>
                <a:gd name="T74" fmla="*/ 48 w 129"/>
                <a:gd name="T75" fmla="*/ 145 h 185"/>
                <a:gd name="T76" fmla="*/ 40 w 129"/>
                <a:gd name="T77" fmla="*/ 157 h 185"/>
                <a:gd name="T78" fmla="*/ 57 w 129"/>
                <a:gd name="T79" fmla="*/ 161 h 185"/>
                <a:gd name="T80" fmla="*/ 57 w 129"/>
                <a:gd name="T81" fmla="*/ 165 h 185"/>
                <a:gd name="T82" fmla="*/ 34 w 129"/>
                <a:gd name="T83" fmla="*/ 175 h 185"/>
                <a:gd name="T84" fmla="*/ 34 w 129"/>
                <a:gd name="T85" fmla="*/ 183 h 185"/>
                <a:gd name="T86" fmla="*/ 54 w 129"/>
                <a:gd name="T87" fmla="*/ 178 h 185"/>
                <a:gd name="T88" fmla="*/ 75 w 129"/>
                <a:gd name="T89" fmla="*/ 174 h 185"/>
                <a:gd name="T90" fmla="*/ 93 w 129"/>
                <a:gd name="T91" fmla="*/ 171 h 185"/>
                <a:gd name="T92" fmla="*/ 122 w 129"/>
                <a:gd name="T93" fmla="*/ 166 h 185"/>
                <a:gd name="T94" fmla="*/ 118 w 129"/>
                <a:gd name="T95" fmla="*/ 156 h 185"/>
                <a:gd name="T96" fmla="*/ 129 w 129"/>
                <a:gd name="T97" fmla="*/ 145 h 185"/>
                <a:gd name="T98" fmla="*/ 126 w 129"/>
                <a:gd name="T99" fmla="*/ 134 h 185"/>
                <a:gd name="T100" fmla="*/ 71 w 129"/>
                <a:gd name="T101" fmla="*/ 73 h 185"/>
                <a:gd name="T102" fmla="*/ 28 w 129"/>
                <a:gd name="T103" fmla="*/ 56 h 185"/>
                <a:gd name="T104" fmla="*/ 32 w 129"/>
                <a:gd name="T105" fmla="*/ 64 h 185"/>
                <a:gd name="T106" fmla="*/ 32 w 129"/>
                <a:gd name="T107" fmla="*/ 57 h 185"/>
                <a:gd name="T108" fmla="*/ 34 w 129"/>
                <a:gd name="T109" fmla="*/ 88 h 185"/>
                <a:gd name="T110" fmla="*/ 44 w 129"/>
                <a:gd name="T111" fmla="*/ 86 h 185"/>
                <a:gd name="T112" fmla="*/ 44 w 129"/>
                <a:gd name="T113" fmla="*/ 86 h 185"/>
                <a:gd name="T114" fmla="*/ 36 w 129"/>
                <a:gd name="T115" fmla="*/ 75 h 185"/>
                <a:gd name="T116" fmla="*/ 28 w 129"/>
                <a:gd name="T117" fmla="*/ 7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9" h="185">
                  <a:moveTo>
                    <a:pt x="26" y="114"/>
                  </a:moveTo>
                  <a:lnTo>
                    <a:pt x="28" y="113"/>
                  </a:lnTo>
                  <a:lnTo>
                    <a:pt x="30" y="112"/>
                  </a:lnTo>
                  <a:lnTo>
                    <a:pt x="32" y="112"/>
                  </a:lnTo>
                  <a:lnTo>
                    <a:pt x="34" y="109"/>
                  </a:lnTo>
                  <a:lnTo>
                    <a:pt x="32" y="109"/>
                  </a:lnTo>
                  <a:lnTo>
                    <a:pt x="32" y="108"/>
                  </a:lnTo>
                  <a:lnTo>
                    <a:pt x="32" y="105"/>
                  </a:lnTo>
                  <a:lnTo>
                    <a:pt x="34" y="108"/>
                  </a:lnTo>
                  <a:lnTo>
                    <a:pt x="34" y="104"/>
                  </a:lnTo>
                  <a:lnTo>
                    <a:pt x="32" y="104"/>
                  </a:lnTo>
                  <a:lnTo>
                    <a:pt x="28" y="104"/>
                  </a:lnTo>
                  <a:lnTo>
                    <a:pt x="32" y="101"/>
                  </a:lnTo>
                  <a:lnTo>
                    <a:pt x="30" y="100"/>
                  </a:lnTo>
                  <a:lnTo>
                    <a:pt x="26" y="96"/>
                  </a:lnTo>
                  <a:lnTo>
                    <a:pt x="25" y="94"/>
                  </a:lnTo>
                  <a:lnTo>
                    <a:pt x="21" y="94"/>
                  </a:lnTo>
                  <a:lnTo>
                    <a:pt x="18" y="96"/>
                  </a:lnTo>
                  <a:lnTo>
                    <a:pt x="17" y="96"/>
                  </a:lnTo>
                  <a:lnTo>
                    <a:pt x="14" y="98"/>
                  </a:lnTo>
                  <a:lnTo>
                    <a:pt x="13" y="98"/>
                  </a:lnTo>
                  <a:lnTo>
                    <a:pt x="12" y="98"/>
                  </a:lnTo>
                  <a:lnTo>
                    <a:pt x="9" y="100"/>
                  </a:lnTo>
                  <a:lnTo>
                    <a:pt x="8" y="104"/>
                  </a:lnTo>
                  <a:lnTo>
                    <a:pt x="5" y="104"/>
                  </a:lnTo>
                  <a:lnTo>
                    <a:pt x="4" y="104"/>
                  </a:lnTo>
                  <a:lnTo>
                    <a:pt x="5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8" y="113"/>
                  </a:lnTo>
                  <a:lnTo>
                    <a:pt x="9" y="113"/>
                  </a:lnTo>
                  <a:lnTo>
                    <a:pt x="12" y="112"/>
                  </a:lnTo>
                  <a:lnTo>
                    <a:pt x="12" y="109"/>
                  </a:lnTo>
                  <a:lnTo>
                    <a:pt x="13" y="109"/>
                  </a:lnTo>
                  <a:lnTo>
                    <a:pt x="14" y="109"/>
                  </a:lnTo>
                  <a:lnTo>
                    <a:pt x="17" y="112"/>
                  </a:lnTo>
                  <a:lnTo>
                    <a:pt x="17" y="112"/>
                  </a:lnTo>
                  <a:lnTo>
                    <a:pt x="18" y="113"/>
                  </a:lnTo>
                  <a:lnTo>
                    <a:pt x="18" y="114"/>
                  </a:lnTo>
                  <a:lnTo>
                    <a:pt x="21" y="114"/>
                  </a:lnTo>
                  <a:lnTo>
                    <a:pt x="25" y="113"/>
                  </a:lnTo>
                  <a:lnTo>
                    <a:pt x="26" y="114"/>
                  </a:lnTo>
                  <a:lnTo>
                    <a:pt x="26" y="114"/>
                  </a:lnTo>
                  <a:lnTo>
                    <a:pt x="26" y="114"/>
                  </a:lnTo>
                  <a:lnTo>
                    <a:pt x="26" y="114"/>
                  </a:lnTo>
                  <a:lnTo>
                    <a:pt x="26" y="114"/>
                  </a:lnTo>
                  <a:lnTo>
                    <a:pt x="26" y="114"/>
                  </a:lnTo>
                  <a:lnTo>
                    <a:pt x="26" y="114"/>
                  </a:lnTo>
                  <a:close/>
                  <a:moveTo>
                    <a:pt x="21" y="52"/>
                  </a:moveTo>
                  <a:lnTo>
                    <a:pt x="22" y="51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8" y="47"/>
                  </a:lnTo>
                  <a:lnTo>
                    <a:pt x="26" y="47"/>
                  </a:lnTo>
                  <a:lnTo>
                    <a:pt x="30" y="44"/>
                  </a:lnTo>
                  <a:lnTo>
                    <a:pt x="32" y="44"/>
                  </a:lnTo>
                  <a:lnTo>
                    <a:pt x="30" y="43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41"/>
                  </a:lnTo>
                  <a:lnTo>
                    <a:pt x="25" y="43"/>
                  </a:lnTo>
                  <a:lnTo>
                    <a:pt x="25" y="44"/>
                  </a:lnTo>
                  <a:lnTo>
                    <a:pt x="22" y="44"/>
                  </a:lnTo>
                  <a:lnTo>
                    <a:pt x="18" y="44"/>
                  </a:lnTo>
                  <a:lnTo>
                    <a:pt x="21" y="47"/>
                  </a:lnTo>
                  <a:lnTo>
                    <a:pt x="18" y="48"/>
                  </a:lnTo>
                  <a:lnTo>
                    <a:pt x="22" y="48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1" y="52"/>
                  </a:lnTo>
                  <a:close/>
                  <a:moveTo>
                    <a:pt x="98" y="0"/>
                  </a:moveTo>
                  <a:lnTo>
                    <a:pt x="97" y="3"/>
                  </a:lnTo>
                  <a:lnTo>
                    <a:pt x="98" y="4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8" y="0"/>
                  </a:lnTo>
                  <a:close/>
                  <a:moveTo>
                    <a:pt x="75" y="33"/>
                  </a:moveTo>
                  <a:lnTo>
                    <a:pt x="78" y="33"/>
                  </a:lnTo>
                  <a:lnTo>
                    <a:pt x="79" y="31"/>
                  </a:lnTo>
                  <a:lnTo>
                    <a:pt x="75" y="31"/>
                  </a:lnTo>
                  <a:lnTo>
                    <a:pt x="74" y="29"/>
                  </a:lnTo>
                  <a:lnTo>
                    <a:pt x="71" y="29"/>
                  </a:lnTo>
                  <a:lnTo>
                    <a:pt x="71" y="27"/>
                  </a:lnTo>
                  <a:lnTo>
                    <a:pt x="70" y="27"/>
                  </a:lnTo>
                  <a:lnTo>
                    <a:pt x="69" y="29"/>
                  </a:lnTo>
                  <a:lnTo>
                    <a:pt x="70" y="31"/>
                  </a:lnTo>
                  <a:lnTo>
                    <a:pt x="75" y="33"/>
                  </a:lnTo>
                  <a:lnTo>
                    <a:pt x="75" y="33"/>
                  </a:lnTo>
                  <a:lnTo>
                    <a:pt x="75" y="33"/>
                  </a:lnTo>
                  <a:lnTo>
                    <a:pt x="75" y="33"/>
                  </a:lnTo>
                  <a:lnTo>
                    <a:pt x="75" y="33"/>
                  </a:lnTo>
                  <a:lnTo>
                    <a:pt x="75" y="33"/>
                  </a:lnTo>
                  <a:lnTo>
                    <a:pt x="75" y="33"/>
                  </a:lnTo>
                  <a:close/>
                  <a:moveTo>
                    <a:pt x="95" y="8"/>
                  </a:moveTo>
                  <a:lnTo>
                    <a:pt x="97" y="8"/>
                  </a:lnTo>
                  <a:lnTo>
                    <a:pt x="98" y="11"/>
                  </a:lnTo>
                  <a:lnTo>
                    <a:pt x="98" y="13"/>
                  </a:lnTo>
                  <a:lnTo>
                    <a:pt x="97" y="16"/>
                  </a:lnTo>
                  <a:lnTo>
                    <a:pt x="101" y="13"/>
                  </a:lnTo>
                  <a:lnTo>
                    <a:pt x="102" y="12"/>
                  </a:lnTo>
                  <a:lnTo>
                    <a:pt x="105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98" y="4"/>
                  </a:lnTo>
                  <a:lnTo>
                    <a:pt x="101" y="7"/>
                  </a:lnTo>
                  <a:lnTo>
                    <a:pt x="93" y="7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close/>
                  <a:moveTo>
                    <a:pt x="126" y="134"/>
                  </a:moveTo>
                  <a:lnTo>
                    <a:pt x="119" y="134"/>
                  </a:lnTo>
                  <a:lnTo>
                    <a:pt x="115" y="132"/>
                  </a:lnTo>
                  <a:lnTo>
                    <a:pt x="114" y="134"/>
                  </a:lnTo>
                  <a:lnTo>
                    <a:pt x="113" y="138"/>
                  </a:lnTo>
                  <a:lnTo>
                    <a:pt x="109" y="136"/>
                  </a:lnTo>
                  <a:lnTo>
                    <a:pt x="106" y="136"/>
                  </a:lnTo>
                  <a:lnTo>
                    <a:pt x="110" y="130"/>
                  </a:lnTo>
                  <a:lnTo>
                    <a:pt x="113" y="128"/>
                  </a:lnTo>
                  <a:lnTo>
                    <a:pt x="110" y="126"/>
                  </a:lnTo>
                  <a:lnTo>
                    <a:pt x="106" y="122"/>
                  </a:lnTo>
                  <a:lnTo>
                    <a:pt x="105" y="122"/>
                  </a:lnTo>
                  <a:lnTo>
                    <a:pt x="97" y="121"/>
                  </a:lnTo>
                  <a:lnTo>
                    <a:pt x="105" y="121"/>
                  </a:lnTo>
                  <a:lnTo>
                    <a:pt x="110" y="122"/>
                  </a:lnTo>
                  <a:lnTo>
                    <a:pt x="106" y="118"/>
                  </a:lnTo>
                  <a:lnTo>
                    <a:pt x="105" y="114"/>
                  </a:lnTo>
                  <a:lnTo>
                    <a:pt x="106" y="113"/>
                  </a:lnTo>
                  <a:lnTo>
                    <a:pt x="102" y="112"/>
                  </a:lnTo>
                  <a:lnTo>
                    <a:pt x="101" y="108"/>
                  </a:lnTo>
                  <a:lnTo>
                    <a:pt x="97" y="105"/>
                  </a:lnTo>
                  <a:lnTo>
                    <a:pt x="93" y="105"/>
                  </a:lnTo>
                  <a:lnTo>
                    <a:pt x="91" y="104"/>
                  </a:lnTo>
                  <a:lnTo>
                    <a:pt x="89" y="100"/>
                  </a:lnTo>
                  <a:lnTo>
                    <a:pt x="87" y="92"/>
                  </a:lnTo>
                  <a:lnTo>
                    <a:pt x="87" y="88"/>
                  </a:lnTo>
                  <a:lnTo>
                    <a:pt x="83" y="85"/>
                  </a:lnTo>
                  <a:lnTo>
                    <a:pt x="75" y="81"/>
                  </a:lnTo>
                  <a:lnTo>
                    <a:pt x="74" y="81"/>
                  </a:lnTo>
                  <a:lnTo>
                    <a:pt x="71" y="81"/>
                  </a:lnTo>
                  <a:lnTo>
                    <a:pt x="70" y="83"/>
                  </a:lnTo>
                  <a:lnTo>
                    <a:pt x="65" y="81"/>
                  </a:lnTo>
                  <a:lnTo>
                    <a:pt x="66" y="81"/>
                  </a:lnTo>
                  <a:lnTo>
                    <a:pt x="70" y="79"/>
                  </a:lnTo>
                  <a:lnTo>
                    <a:pt x="71" y="79"/>
                  </a:lnTo>
                  <a:lnTo>
                    <a:pt x="74" y="77"/>
                  </a:lnTo>
                  <a:lnTo>
                    <a:pt x="74" y="75"/>
                  </a:lnTo>
                  <a:lnTo>
                    <a:pt x="73" y="73"/>
                  </a:lnTo>
                  <a:lnTo>
                    <a:pt x="74" y="73"/>
                  </a:lnTo>
                  <a:lnTo>
                    <a:pt x="82" y="68"/>
                  </a:lnTo>
                  <a:lnTo>
                    <a:pt x="85" y="60"/>
                  </a:lnTo>
                  <a:lnTo>
                    <a:pt x="87" y="57"/>
                  </a:lnTo>
                  <a:lnTo>
                    <a:pt x="87" y="56"/>
                  </a:lnTo>
                  <a:lnTo>
                    <a:pt x="85" y="52"/>
                  </a:lnTo>
                  <a:lnTo>
                    <a:pt x="82" y="52"/>
                  </a:lnTo>
                  <a:lnTo>
                    <a:pt x="75" y="52"/>
                  </a:lnTo>
                  <a:lnTo>
                    <a:pt x="70" y="52"/>
                  </a:lnTo>
                  <a:lnTo>
                    <a:pt x="65" y="52"/>
                  </a:lnTo>
                  <a:lnTo>
                    <a:pt x="57" y="56"/>
                  </a:lnTo>
                  <a:lnTo>
                    <a:pt x="58" y="52"/>
                  </a:lnTo>
                  <a:lnTo>
                    <a:pt x="61" y="52"/>
                  </a:lnTo>
                  <a:lnTo>
                    <a:pt x="61" y="51"/>
                  </a:lnTo>
                  <a:lnTo>
                    <a:pt x="58" y="51"/>
                  </a:lnTo>
                  <a:lnTo>
                    <a:pt x="61" y="48"/>
                  </a:lnTo>
                  <a:lnTo>
                    <a:pt x="66" y="44"/>
                  </a:lnTo>
                  <a:lnTo>
                    <a:pt x="71" y="41"/>
                  </a:lnTo>
                  <a:lnTo>
                    <a:pt x="74" y="39"/>
                  </a:lnTo>
                  <a:lnTo>
                    <a:pt x="74" y="37"/>
                  </a:lnTo>
                  <a:lnTo>
                    <a:pt x="71" y="37"/>
                  </a:lnTo>
                  <a:lnTo>
                    <a:pt x="66" y="37"/>
                  </a:lnTo>
                  <a:lnTo>
                    <a:pt x="61" y="39"/>
                  </a:lnTo>
                  <a:lnTo>
                    <a:pt x="57" y="39"/>
                  </a:lnTo>
                  <a:lnTo>
                    <a:pt x="54" y="39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49" y="37"/>
                  </a:lnTo>
                  <a:lnTo>
                    <a:pt x="48" y="39"/>
                  </a:lnTo>
                  <a:lnTo>
                    <a:pt x="45" y="43"/>
                  </a:lnTo>
                  <a:lnTo>
                    <a:pt x="44" y="44"/>
                  </a:lnTo>
                  <a:lnTo>
                    <a:pt x="41" y="47"/>
                  </a:lnTo>
                  <a:lnTo>
                    <a:pt x="45" y="51"/>
                  </a:lnTo>
                  <a:lnTo>
                    <a:pt x="41" y="51"/>
                  </a:lnTo>
                  <a:lnTo>
                    <a:pt x="40" y="51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6" y="52"/>
                  </a:lnTo>
                  <a:lnTo>
                    <a:pt x="36" y="55"/>
                  </a:lnTo>
                  <a:lnTo>
                    <a:pt x="38" y="56"/>
                  </a:lnTo>
                  <a:lnTo>
                    <a:pt x="36" y="56"/>
                  </a:lnTo>
                  <a:lnTo>
                    <a:pt x="36" y="57"/>
                  </a:lnTo>
                  <a:lnTo>
                    <a:pt x="40" y="57"/>
                  </a:lnTo>
                  <a:lnTo>
                    <a:pt x="36" y="60"/>
                  </a:lnTo>
                  <a:lnTo>
                    <a:pt x="38" y="60"/>
                  </a:lnTo>
                  <a:lnTo>
                    <a:pt x="38" y="61"/>
                  </a:lnTo>
                  <a:lnTo>
                    <a:pt x="40" y="61"/>
                  </a:lnTo>
                  <a:lnTo>
                    <a:pt x="36" y="64"/>
                  </a:lnTo>
                  <a:lnTo>
                    <a:pt x="34" y="65"/>
                  </a:lnTo>
                  <a:lnTo>
                    <a:pt x="36" y="68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0" y="68"/>
                  </a:lnTo>
                  <a:lnTo>
                    <a:pt x="28" y="69"/>
                  </a:lnTo>
                  <a:lnTo>
                    <a:pt x="32" y="69"/>
                  </a:lnTo>
                  <a:lnTo>
                    <a:pt x="34" y="73"/>
                  </a:lnTo>
                  <a:lnTo>
                    <a:pt x="38" y="71"/>
                  </a:lnTo>
                  <a:lnTo>
                    <a:pt x="44" y="68"/>
                  </a:lnTo>
                  <a:lnTo>
                    <a:pt x="44" y="69"/>
                  </a:lnTo>
                  <a:lnTo>
                    <a:pt x="40" y="71"/>
                  </a:lnTo>
                  <a:lnTo>
                    <a:pt x="41" y="71"/>
                  </a:lnTo>
                  <a:lnTo>
                    <a:pt x="40" y="73"/>
                  </a:lnTo>
                  <a:lnTo>
                    <a:pt x="38" y="75"/>
                  </a:lnTo>
                  <a:lnTo>
                    <a:pt x="36" y="79"/>
                  </a:lnTo>
                  <a:lnTo>
                    <a:pt x="34" y="81"/>
                  </a:lnTo>
                  <a:lnTo>
                    <a:pt x="34" y="83"/>
                  </a:lnTo>
                  <a:lnTo>
                    <a:pt x="36" y="81"/>
                  </a:lnTo>
                  <a:lnTo>
                    <a:pt x="34" y="85"/>
                  </a:lnTo>
                  <a:lnTo>
                    <a:pt x="36" y="85"/>
                  </a:lnTo>
                  <a:lnTo>
                    <a:pt x="38" y="85"/>
                  </a:lnTo>
                  <a:lnTo>
                    <a:pt x="38" y="83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0" y="85"/>
                  </a:lnTo>
                  <a:lnTo>
                    <a:pt x="41" y="83"/>
                  </a:lnTo>
                  <a:lnTo>
                    <a:pt x="44" y="83"/>
                  </a:lnTo>
                  <a:lnTo>
                    <a:pt x="44" y="85"/>
                  </a:lnTo>
                  <a:lnTo>
                    <a:pt x="45" y="81"/>
                  </a:lnTo>
                  <a:lnTo>
                    <a:pt x="45" y="79"/>
                  </a:lnTo>
                  <a:lnTo>
                    <a:pt x="48" y="79"/>
                  </a:lnTo>
                  <a:lnTo>
                    <a:pt x="45" y="81"/>
                  </a:lnTo>
                  <a:lnTo>
                    <a:pt x="48" y="81"/>
                  </a:lnTo>
                  <a:lnTo>
                    <a:pt x="49" y="83"/>
                  </a:lnTo>
                  <a:lnTo>
                    <a:pt x="48" y="83"/>
                  </a:lnTo>
                  <a:lnTo>
                    <a:pt x="45" y="83"/>
                  </a:lnTo>
                  <a:lnTo>
                    <a:pt x="45" y="86"/>
                  </a:lnTo>
                  <a:lnTo>
                    <a:pt x="48" y="88"/>
                  </a:lnTo>
                  <a:lnTo>
                    <a:pt x="48" y="92"/>
                  </a:lnTo>
                  <a:lnTo>
                    <a:pt x="45" y="94"/>
                  </a:lnTo>
                  <a:lnTo>
                    <a:pt x="41" y="96"/>
                  </a:lnTo>
                  <a:lnTo>
                    <a:pt x="41" y="100"/>
                  </a:lnTo>
                  <a:lnTo>
                    <a:pt x="40" y="100"/>
                  </a:lnTo>
                  <a:lnTo>
                    <a:pt x="40" y="101"/>
                  </a:lnTo>
                  <a:lnTo>
                    <a:pt x="44" y="105"/>
                  </a:lnTo>
                  <a:lnTo>
                    <a:pt x="44" y="101"/>
                  </a:lnTo>
                  <a:lnTo>
                    <a:pt x="48" y="101"/>
                  </a:lnTo>
                  <a:lnTo>
                    <a:pt x="49" y="104"/>
                  </a:lnTo>
                  <a:lnTo>
                    <a:pt x="49" y="100"/>
                  </a:lnTo>
                  <a:lnTo>
                    <a:pt x="54" y="101"/>
                  </a:lnTo>
                  <a:lnTo>
                    <a:pt x="58" y="101"/>
                  </a:lnTo>
                  <a:lnTo>
                    <a:pt x="61" y="100"/>
                  </a:lnTo>
                  <a:lnTo>
                    <a:pt x="61" y="98"/>
                  </a:lnTo>
                  <a:lnTo>
                    <a:pt x="69" y="100"/>
                  </a:lnTo>
                  <a:lnTo>
                    <a:pt x="65" y="101"/>
                  </a:lnTo>
                  <a:lnTo>
                    <a:pt x="61" y="104"/>
                  </a:lnTo>
                  <a:lnTo>
                    <a:pt x="61" y="109"/>
                  </a:lnTo>
                  <a:lnTo>
                    <a:pt x="62" y="112"/>
                  </a:lnTo>
                  <a:lnTo>
                    <a:pt x="65" y="112"/>
                  </a:lnTo>
                  <a:lnTo>
                    <a:pt x="65" y="114"/>
                  </a:lnTo>
                  <a:lnTo>
                    <a:pt x="66" y="112"/>
                  </a:lnTo>
                  <a:lnTo>
                    <a:pt x="69" y="113"/>
                  </a:lnTo>
                  <a:lnTo>
                    <a:pt x="70" y="112"/>
                  </a:lnTo>
                  <a:lnTo>
                    <a:pt x="69" y="117"/>
                  </a:lnTo>
                  <a:lnTo>
                    <a:pt x="66" y="118"/>
                  </a:lnTo>
                  <a:lnTo>
                    <a:pt x="66" y="121"/>
                  </a:lnTo>
                  <a:lnTo>
                    <a:pt x="69" y="121"/>
                  </a:lnTo>
                  <a:lnTo>
                    <a:pt x="66" y="122"/>
                  </a:lnTo>
                  <a:lnTo>
                    <a:pt x="66" y="125"/>
                  </a:lnTo>
                  <a:lnTo>
                    <a:pt x="69" y="126"/>
                  </a:lnTo>
                  <a:lnTo>
                    <a:pt x="66" y="126"/>
                  </a:lnTo>
                  <a:lnTo>
                    <a:pt x="65" y="126"/>
                  </a:lnTo>
                  <a:lnTo>
                    <a:pt x="65" y="128"/>
                  </a:lnTo>
                  <a:lnTo>
                    <a:pt x="62" y="128"/>
                  </a:lnTo>
                  <a:lnTo>
                    <a:pt x="58" y="128"/>
                  </a:lnTo>
                  <a:lnTo>
                    <a:pt x="52" y="128"/>
                  </a:lnTo>
                  <a:lnTo>
                    <a:pt x="49" y="126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5" y="130"/>
                  </a:lnTo>
                  <a:lnTo>
                    <a:pt x="48" y="130"/>
                  </a:lnTo>
                  <a:lnTo>
                    <a:pt x="49" y="130"/>
                  </a:lnTo>
                  <a:lnTo>
                    <a:pt x="41" y="136"/>
                  </a:lnTo>
                  <a:lnTo>
                    <a:pt x="45" y="136"/>
                  </a:lnTo>
                  <a:lnTo>
                    <a:pt x="48" y="134"/>
                  </a:lnTo>
                  <a:lnTo>
                    <a:pt x="52" y="134"/>
                  </a:lnTo>
                  <a:lnTo>
                    <a:pt x="52" y="136"/>
                  </a:lnTo>
                  <a:lnTo>
                    <a:pt x="52" y="138"/>
                  </a:lnTo>
                  <a:lnTo>
                    <a:pt x="52" y="140"/>
                  </a:lnTo>
                  <a:lnTo>
                    <a:pt x="53" y="142"/>
                  </a:lnTo>
                  <a:lnTo>
                    <a:pt x="52" y="142"/>
                  </a:lnTo>
                  <a:lnTo>
                    <a:pt x="49" y="144"/>
                  </a:lnTo>
                  <a:lnTo>
                    <a:pt x="48" y="145"/>
                  </a:lnTo>
                  <a:lnTo>
                    <a:pt x="45" y="148"/>
                  </a:lnTo>
                  <a:lnTo>
                    <a:pt x="40" y="149"/>
                  </a:lnTo>
                  <a:lnTo>
                    <a:pt x="34" y="153"/>
                  </a:lnTo>
                  <a:lnTo>
                    <a:pt x="36" y="153"/>
                  </a:lnTo>
                  <a:lnTo>
                    <a:pt x="34" y="156"/>
                  </a:lnTo>
                  <a:lnTo>
                    <a:pt x="36" y="156"/>
                  </a:lnTo>
                  <a:lnTo>
                    <a:pt x="38" y="157"/>
                  </a:lnTo>
                  <a:lnTo>
                    <a:pt x="40" y="157"/>
                  </a:lnTo>
                  <a:lnTo>
                    <a:pt x="45" y="156"/>
                  </a:lnTo>
                  <a:lnTo>
                    <a:pt x="48" y="157"/>
                  </a:lnTo>
                  <a:lnTo>
                    <a:pt x="48" y="158"/>
                  </a:lnTo>
                  <a:lnTo>
                    <a:pt x="49" y="158"/>
                  </a:lnTo>
                  <a:lnTo>
                    <a:pt x="52" y="157"/>
                  </a:lnTo>
                  <a:lnTo>
                    <a:pt x="53" y="157"/>
                  </a:lnTo>
                  <a:lnTo>
                    <a:pt x="53" y="158"/>
                  </a:lnTo>
                  <a:lnTo>
                    <a:pt x="57" y="161"/>
                  </a:lnTo>
                  <a:lnTo>
                    <a:pt x="58" y="161"/>
                  </a:lnTo>
                  <a:lnTo>
                    <a:pt x="61" y="161"/>
                  </a:lnTo>
                  <a:lnTo>
                    <a:pt x="65" y="158"/>
                  </a:lnTo>
                  <a:lnTo>
                    <a:pt x="69" y="157"/>
                  </a:lnTo>
                  <a:lnTo>
                    <a:pt x="71" y="156"/>
                  </a:lnTo>
                  <a:lnTo>
                    <a:pt x="62" y="162"/>
                  </a:lnTo>
                  <a:lnTo>
                    <a:pt x="62" y="165"/>
                  </a:lnTo>
                  <a:lnTo>
                    <a:pt x="57" y="165"/>
                  </a:lnTo>
                  <a:lnTo>
                    <a:pt x="53" y="162"/>
                  </a:lnTo>
                  <a:lnTo>
                    <a:pt x="48" y="165"/>
                  </a:lnTo>
                  <a:lnTo>
                    <a:pt x="45" y="169"/>
                  </a:lnTo>
                  <a:lnTo>
                    <a:pt x="44" y="169"/>
                  </a:lnTo>
                  <a:lnTo>
                    <a:pt x="41" y="170"/>
                  </a:lnTo>
                  <a:lnTo>
                    <a:pt x="40" y="174"/>
                  </a:lnTo>
                  <a:lnTo>
                    <a:pt x="36" y="175"/>
                  </a:lnTo>
                  <a:lnTo>
                    <a:pt x="34" y="175"/>
                  </a:lnTo>
                  <a:lnTo>
                    <a:pt x="34" y="178"/>
                  </a:lnTo>
                  <a:lnTo>
                    <a:pt x="32" y="179"/>
                  </a:lnTo>
                  <a:lnTo>
                    <a:pt x="28" y="179"/>
                  </a:lnTo>
                  <a:lnTo>
                    <a:pt x="25" y="183"/>
                  </a:lnTo>
                  <a:lnTo>
                    <a:pt x="28" y="183"/>
                  </a:lnTo>
                  <a:lnTo>
                    <a:pt x="30" y="183"/>
                  </a:lnTo>
                  <a:lnTo>
                    <a:pt x="30" y="185"/>
                  </a:lnTo>
                  <a:lnTo>
                    <a:pt x="34" y="183"/>
                  </a:lnTo>
                  <a:lnTo>
                    <a:pt x="36" y="182"/>
                  </a:lnTo>
                  <a:lnTo>
                    <a:pt x="41" y="179"/>
                  </a:lnTo>
                  <a:lnTo>
                    <a:pt x="44" y="179"/>
                  </a:lnTo>
                  <a:lnTo>
                    <a:pt x="45" y="178"/>
                  </a:lnTo>
                  <a:lnTo>
                    <a:pt x="48" y="179"/>
                  </a:lnTo>
                  <a:lnTo>
                    <a:pt x="52" y="182"/>
                  </a:lnTo>
                  <a:lnTo>
                    <a:pt x="53" y="179"/>
                  </a:lnTo>
                  <a:lnTo>
                    <a:pt x="54" y="178"/>
                  </a:lnTo>
                  <a:lnTo>
                    <a:pt x="57" y="174"/>
                  </a:lnTo>
                  <a:lnTo>
                    <a:pt x="58" y="174"/>
                  </a:lnTo>
                  <a:lnTo>
                    <a:pt x="62" y="171"/>
                  </a:lnTo>
                  <a:lnTo>
                    <a:pt x="66" y="171"/>
                  </a:lnTo>
                  <a:lnTo>
                    <a:pt x="70" y="175"/>
                  </a:lnTo>
                  <a:lnTo>
                    <a:pt x="71" y="174"/>
                  </a:lnTo>
                  <a:lnTo>
                    <a:pt x="74" y="174"/>
                  </a:lnTo>
                  <a:lnTo>
                    <a:pt x="75" y="174"/>
                  </a:lnTo>
                  <a:lnTo>
                    <a:pt x="78" y="174"/>
                  </a:lnTo>
                  <a:lnTo>
                    <a:pt x="75" y="171"/>
                  </a:lnTo>
                  <a:lnTo>
                    <a:pt x="82" y="171"/>
                  </a:lnTo>
                  <a:lnTo>
                    <a:pt x="85" y="171"/>
                  </a:lnTo>
                  <a:lnTo>
                    <a:pt x="85" y="170"/>
                  </a:lnTo>
                  <a:lnTo>
                    <a:pt x="89" y="170"/>
                  </a:lnTo>
                  <a:lnTo>
                    <a:pt x="91" y="170"/>
                  </a:lnTo>
                  <a:lnTo>
                    <a:pt x="93" y="171"/>
                  </a:lnTo>
                  <a:lnTo>
                    <a:pt x="95" y="171"/>
                  </a:lnTo>
                  <a:lnTo>
                    <a:pt x="97" y="171"/>
                  </a:lnTo>
                  <a:lnTo>
                    <a:pt x="101" y="170"/>
                  </a:lnTo>
                  <a:lnTo>
                    <a:pt x="105" y="171"/>
                  </a:lnTo>
                  <a:lnTo>
                    <a:pt x="110" y="171"/>
                  </a:lnTo>
                  <a:lnTo>
                    <a:pt x="114" y="170"/>
                  </a:lnTo>
                  <a:lnTo>
                    <a:pt x="118" y="166"/>
                  </a:lnTo>
                  <a:lnTo>
                    <a:pt x="122" y="166"/>
                  </a:lnTo>
                  <a:lnTo>
                    <a:pt x="126" y="165"/>
                  </a:lnTo>
                  <a:lnTo>
                    <a:pt x="123" y="162"/>
                  </a:lnTo>
                  <a:lnTo>
                    <a:pt x="119" y="161"/>
                  </a:lnTo>
                  <a:lnTo>
                    <a:pt x="113" y="161"/>
                  </a:lnTo>
                  <a:lnTo>
                    <a:pt x="115" y="158"/>
                  </a:lnTo>
                  <a:lnTo>
                    <a:pt x="118" y="158"/>
                  </a:lnTo>
                  <a:lnTo>
                    <a:pt x="118" y="157"/>
                  </a:lnTo>
                  <a:lnTo>
                    <a:pt x="118" y="156"/>
                  </a:lnTo>
                  <a:lnTo>
                    <a:pt x="115" y="156"/>
                  </a:lnTo>
                  <a:lnTo>
                    <a:pt x="118" y="153"/>
                  </a:lnTo>
                  <a:lnTo>
                    <a:pt x="119" y="153"/>
                  </a:lnTo>
                  <a:lnTo>
                    <a:pt x="123" y="153"/>
                  </a:lnTo>
                  <a:lnTo>
                    <a:pt x="119" y="152"/>
                  </a:lnTo>
                  <a:lnTo>
                    <a:pt x="123" y="152"/>
                  </a:lnTo>
                  <a:lnTo>
                    <a:pt x="126" y="149"/>
                  </a:lnTo>
                  <a:lnTo>
                    <a:pt x="129" y="145"/>
                  </a:lnTo>
                  <a:lnTo>
                    <a:pt x="129" y="142"/>
                  </a:lnTo>
                  <a:lnTo>
                    <a:pt x="129" y="140"/>
                  </a:lnTo>
                  <a:lnTo>
                    <a:pt x="129" y="138"/>
                  </a:lnTo>
                  <a:lnTo>
                    <a:pt x="126" y="134"/>
                  </a:lnTo>
                  <a:lnTo>
                    <a:pt x="126" y="134"/>
                  </a:lnTo>
                  <a:lnTo>
                    <a:pt x="126" y="134"/>
                  </a:lnTo>
                  <a:lnTo>
                    <a:pt x="126" y="134"/>
                  </a:lnTo>
                  <a:lnTo>
                    <a:pt x="126" y="134"/>
                  </a:lnTo>
                  <a:lnTo>
                    <a:pt x="126" y="134"/>
                  </a:lnTo>
                  <a:lnTo>
                    <a:pt x="126" y="134"/>
                  </a:lnTo>
                  <a:close/>
                  <a:moveTo>
                    <a:pt x="71" y="73"/>
                  </a:moveTo>
                  <a:lnTo>
                    <a:pt x="70" y="75"/>
                  </a:lnTo>
                  <a:lnTo>
                    <a:pt x="66" y="75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1" y="73"/>
                  </a:lnTo>
                  <a:close/>
                  <a:moveTo>
                    <a:pt x="32" y="57"/>
                  </a:moveTo>
                  <a:lnTo>
                    <a:pt x="30" y="55"/>
                  </a:lnTo>
                  <a:lnTo>
                    <a:pt x="28" y="52"/>
                  </a:lnTo>
                  <a:lnTo>
                    <a:pt x="28" y="56"/>
                  </a:lnTo>
                  <a:lnTo>
                    <a:pt x="26" y="56"/>
                  </a:lnTo>
                  <a:lnTo>
                    <a:pt x="22" y="56"/>
                  </a:lnTo>
                  <a:lnTo>
                    <a:pt x="25" y="57"/>
                  </a:lnTo>
                  <a:lnTo>
                    <a:pt x="28" y="60"/>
                  </a:lnTo>
                  <a:lnTo>
                    <a:pt x="26" y="60"/>
                  </a:lnTo>
                  <a:lnTo>
                    <a:pt x="30" y="61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36" y="61"/>
                  </a:lnTo>
                  <a:lnTo>
                    <a:pt x="36" y="60"/>
                  </a:lnTo>
                  <a:lnTo>
                    <a:pt x="32" y="60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2" y="57"/>
                  </a:lnTo>
                  <a:close/>
                  <a:moveTo>
                    <a:pt x="32" y="92"/>
                  </a:moveTo>
                  <a:lnTo>
                    <a:pt x="34" y="92"/>
                  </a:lnTo>
                  <a:lnTo>
                    <a:pt x="36" y="90"/>
                  </a:lnTo>
                  <a:lnTo>
                    <a:pt x="38" y="88"/>
                  </a:lnTo>
                  <a:lnTo>
                    <a:pt x="38" y="85"/>
                  </a:lnTo>
                  <a:lnTo>
                    <a:pt x="34" y="88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close/>
                  <a:moveTo>
                    <a:pt x="44" y="86"/>
                  </a:moveTo>
                  <a:lnTo>
                    <a:pt x="44" y="85"/>
                  </a:lnTo>
                  <a:lnTo>
                    <a:pt x="41" y="83"/>
                  </a:lnTo>
                  <a:lnTo>
                    <a:pt x="44" y="86"/>
                  </a:lnTo>
                  <a:lnTo>
                    <a:pt x="44" y="86"/>
                  </a:lnTo>
                  <a:lnTo>
                    <a:pt x="44" y="86"/>
                  </a:lnTo>
                  <a:lnTo>
                    <a:pt x="44" y="86"/>
                  </a:lnTo>
                  <a:lnTo>
                    <a:pt x="44" y="86"/>
                  </a:lnTo>
                  <a:lnTo>
                    <a:pt x="44" y="86"/>
                  </a:lnTo>
                  <a:lnTo>
                    <a:pt x="44" y="86"/>
                  </a:lnTo>
                  <a:close/>
                  <a:moveTo>
                    <a:pt x="28" y="71"/>
                  </a:moveTo>
                  <a:lnTo>
                    <a:pt x="26" y="73"/>
                  </a:lnTo>
                  <a:lnTo>
                    <a:pt x="30" y="73"/>
                  </a:lnTo>
                  <a:lnTo>
                    <a:pt x="28" y="75"/>
                  </a:lnTo>
                  <a:lnTo>
                    <a:pt x="30" y="75"/>
                  </a:lnTo>
                  <a:lnTo>
                    <a:pt x="28" y="77"/>
                  </a:lnTo>
                  <a:lnTo>
                    <a:pt x="36" y="75"/>
                  </a:lnTo>
                  <a:lnTo>
                    <a:pt x="34" y="73"/>
                  </a:lnTo>
                  <a:lnTo>
                    <a:pt x="32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91" name="Freeform 116"/>
            <p:cNvSpPr>
              <a:spLocks/>
            </p:cNvSpPr>
            <p:nvPr/>
          </p:nvSpPr>
          <p:spPr bwMode="auto">
            <a:xfrm>
              <a:off x="3732213" y="2001838"/>
              <a:ext cx="206375" cy="77788"/>
            </a:xfrm>
            <a:custGeom>
              <a:avLst/>
              <a:gdLst>
                <a:gd name="T0" fmla="*/ 16 w 130"/>
                <a:gd name="T1" fmla="*/ 15 h 49"/>
                <a:gd name="T2" fmla="*/ 20 w 130"/>
                <a:gd name="T3" fmla="*/ 15 h 49"/>
                <a:gd name="T4" fmla="*/ 28 w 130"/>
                <a:gd name="T5" fmla="*/ 13 h 49"/>
                <a:gd name="T6" fmla="*/ 33 w 130"/>
                <a:gd name="T7" fmla="*/ 15 h 49"/>
                <a:gd name="T8" fmla="*/ 25 w 130"/>
                <a:gd name="T9" fmla="*/ 20 h 49"/>
                <a:gd name="T10" fmla="*/ 14 w 130"/>
                <a:gd name="T11" fmla="*/ 24 h 49"/>
                <a:gd name="T12" fmla="*/ 4 w 130"/>
                <a:gd name="T13" fmla="*/ 24 h 49"/>
                <a:gd name="T14" fmla="*/ 14 w 130"/>
                <a:gd name="T15" fmla="*/ 27 h 49"/>
                <a:gd name="T16" fmla="*/ 24 w 130"/>
                <a:gd name="T17" fmla="*/ 27 h 49"/>
                <a:gd name="T18" fmla="*/ 30 w 130"/>
                <a:gd name="T19" fmla="*/ 28 h 49"/>
                <a:gd name="T20" fmla="*/ 25 w 130"/>
                <a:gd name="T21" fmla="*/ 32 h 49"/>
                <a:gd name="T22" fmla="*/ 30 w 130"/>
                <a:gd name="T23" fmla="*/ 32 h 49"/>
                <a:gd name="T24" fmla="*/ 24 w 130"/>
                <a:gd name="T25" fmla="*/ 36 h 49"/>
                <a:gd name="T26" fmla="*/ 16 w 130"/>
                <a:gd name="T27" fmla="*/ 37 h 49"/>
                <a:gd name="T28" fmla="*/ 25 w 130"/>
                <a:gd name="T29" fmla="*/ 41 h 49"/>
                <a:gd name="T30" fmla="*/ 33 w 130"/>
                <a:gd name="T31" fmla="*/ 41 h 49"/>
                <a:gd name="T32" fmla="*/ 37 w 130"/>
                <a:gd name="T33" fmla="*/ 44 h 49"/>
                <a:gd name="T34" fmla="*/ 41 w 130"/>
                <a:gd name="T35" fmla="*/ 44 h 49"/>
                <a:gd name="T36" fmla="*/ 60 w 130"/>
                <a:gd name="T37" fmla="*/ 49 h 49"/>
                <a:gd name="T38" fmla="*/ 73 w 130"/>
                <a:gd name="T39" fmla="*/ 44 h 49"/>
                <a:gd name="T40" fmla="*/ 82 w 130"/>
                <a:gd name="T41" fmla="*/ 41 h 49"/>
                <a:gd name="T42" fmla="*/ 94 w 130"/>
                <a:gd name="T43" fmla="*/ 40 h 49"/>
                <a:gd name="T44" fmla="*/ 114 w 130"/>
                <a:gd name="T45" fmla="*/ 32 h 49"/>
                <a:gd name="T46" fmla="*/ 118 w 130"/>
                <a:gd name="T47" fmla="*/ 27 h 49"/>
                <a:gd name="T48" fmla="*/ 125 w 130"/>
                <a:gd name="T49" fmla="*/ 24 h 49"/>
                <a:gd name="T50" fmla="*/ 122 w 130"/>
                <a:gd name="T51" fmla="*/ 23 h 49"/>
                <a:gd name="T52" fmla="*/ 130 w 130"/>
                <a:gd name="T53" fmla="*/ 23 h 49"/>
                <a:gd name="T54" fmla="*/ 130 w 130"/>
                <a:gd name="T55" fmla="*/ 19 h 49"/>
                <a:gd name="T56" fmla="*/ 130 w 130"/>
                <a:gd name="T57" fmla="*/ 15 h 49"/>
                <a:gd name="T58" fmla="*/ 118 w 130"/>
                <a:gd name="T59" fmla="*/ 15 h 49"/>
                <a:gd name="T60" fmla="*/ 118 w 130"/>
                <a:gd name="T61" fmla="*/ 9 h 49"/>
                <a:gd name="T62" fmla="*/ 117 w 130"/>
                <a:gd name="T63" fmla="*/ 3 h 49"/>
                <a:gd name="T64" fmla="*/ 114 w 130"/>
                <a:gd name="T65" fmla="*/ 1 h 49"/>
                <a:gd name="T66" fmla="*/ 107 w 130"/>
                <a:gd name="T67" fmla="*/ 1 h 49"/>
                <a:gd name="T68" fmla="*/ 99 w 130"/>
                <a:gd name="T69" fmla="*/ 0 h 49"/>
                <a:gd name="T70" fmla="*/ 90 w 130"/>
                <a:gd name="T71" fmla="*/ 3 h 49"/>
                <a:gd name="T72" fmla="*/ 78 w 130"/>
                <a:gd name="T73" fmla="*/ 3 h 49"/>
                <a:gd name="T74" fmla="*/ 77 w 130"/>
                <a:gd name="T75" fmla="*/ 13 h 49"/>
                <a:gd name="T76" fmla="*/ 67 w 130"/>
                <a:gd name="T77" fmla="*/ 5 h 49"/>
                <a:gd name="T78" fmla="*/ 61 w 130"/>
                <a:gd name="T79" fmla="*/ 11 h 49"/>
                <a:gd name="T80" fmla="*/ 52 w 130"/>
                <a:gd name="T81" fmla="*/ 5 h 49"/>
                <a:gd name="T82" fmla="*/ 48 w 130"/>
                <a:gd name="T83" fmla="*/ 13 h 49"/>
                <a:gd name="T84" fmla="*/ 42 w 130"/>
                <a:gd name="T85" fmla="*/ 15 h 49"/>
                <a:gd name="T86" fmla="*/ 38 w 130"/>
                <a:gd name="T87" fmla="*/ 17 h 49"/>
                <a:gd name="T88" fmla="*/ 33 w 130"/>
                <a:gd name="T89" fmla="*/ 11 h 49"/>
                <a:gd name="T90" fmla="*/ 37 w 130"/>
                <a:gd name="T91" fmla="*/ 7 h 49"/>
                <a:gd name="T92" fmla="*/ 33 w 130"/>
                <a:gd name="T93" fmla="*/ 3 h 49"/>
                <a:gd name="T94" fmla="*/ 21 w 130"/>
                <a:gd name="T95" fmla="*/ 0 h 49"/>
                <a:gd name="T96" fmla="*/ 24 w 130"/>
                <a:gd name="T97" fmla="*/ 3 h 49"/>
                <a:gd name="T98" fmla="*/ 25 w 130"/>
                <a:gd name="T99" fmla="*/ 9 h 49"/>
                <a:gd name="T100" fmla="*/ 20 w 130"/>
                <a:gd name="T101" fmla="*/ 7 h 49"/>
                <a:gd name="T102" fmla="*/ 16 w 130"/>
                <a:gd name="T103" fmla="*/ 3 h 49"/>
                <a:gd name="T104" fmla="*/ 14 w 130"/>
                <a:gd name="T105" fmla="*/ 7 h 49"/>
                <a:gd name="T106" fmla="*/ 14 w 130"/>
                <a:gd name="T107" fmla="*/ 9 h 49"/>
                <a:gd name="T108" fmla="*/ 14 w 130"/>
                <a:gd name="T109" fmla="*/ 11 h 49"/>
                <a:gd name="T110" fmla="*/ 10 w 130"/>
                <a:gd name="T111" fmla="*/ 11 h 49"/>
                <a:gd name="T112" fmla="*/ 6 w 130"/>
                <a:gd name="T113" fmla="*/ 13 h 49"/>
                <a:gd name="T114" fmla="*/ 0 w 130"/>
                <a:gd name="T115" fmla="*/ 15 h 49"/>
                <a:gd name="T116" fmla="*/ 6 w 130"/>
                <a:gd name="T117" fmla="*/ 1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0" h="49">
                  <a:moveTo>
                    <a:pt x="6" y="17"/>
                  </a:moveTo>
                  <a:lnTo>
                    <a:pt x="6" y="17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20" y="13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28" y="17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28" y="23"/>
                  </a:lnTo>
                  <a:lnTo>
                    <a:pt x="21" y="23"/>
                  </a:lnTo>
                  <a:lnTo>
                    <a:pt x="17" y="23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2" y="23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21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29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33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8" y="33"/>
                  </a:lnTo>
                  <a:lnTo>
                    <a:pt x="25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1" y="37"/>
                  </a:lnTo>
                  <a:lnTo>
                    <a:pt x="20" y="37"/>
                  </a:lnTo>
                  <a:lnTo>
                    <a:pt x="20" y="37"/>
                  </a:lnTo>
                  <a:lnTo>
                    <a:pt x="16" y="40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4" y="40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33" y="40"/>
                  </a:lnTo>
                  <a:lnTo>
                    <a:pt x="34" y="40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4" y="41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38" y="41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44"/>
                  </a:lnTo>
                  <a:lnTo>
                    <a:pt x="42" y="41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71" y="46"/>
                  </a:lnTo>
                  <a:lnTo>
                    <a:pt x="71" y="46"/>
                  </a:lnTo>
                  <a:lnTo>
                    <a:pt x="73" y="45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2" y="41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6" y="41"/>
                  </a:lnTo>
                  <a:lnTo>
                    <a:pt x="87" y="41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7" y="33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4" y="32"/>
                  </a:lnTo>
                  <a:lnTo>
                    <a:pt x="117" y="30"/>
                  </a:lnTo>
                  <a:lnTo>
                    <a:pt x="117" y="30"/>
                  </a:lnTo>
                  <a:lnTo>
                    <a:pt x="117" y="3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8" y="27"/>
                  </a:lnTo>
                  <a:lnTo>
                    <a:pt x="118" y="27"/>
                  </a:lnTo>
                  <a:lnTo>
                    <a:pt x="121" y="28"/>
                  </a:lnTo>
                  <a:lnTo>
                    <a:pt x="122" y="27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5" y="24"/>
                  </a:lnTo>
                  <a:lnTo>
                    <a:pt x="126" y="24"/>
                  </a:lnTo>
                  <a:lnTo>
                    <a:pt x="125" y="24"/>
                  </a:lnTo>
                  <a:lnTo>
                    <a:pt x="125" y="24"/>
                  </a:lnTo>
                  <a:lnTo>
                    <a:pt x="129" y="24"/>
                  </a:lnTo>
                  <a:lnTo>
                    <a:pt x="129" y="24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25" y="23"/>
                  </a:lnTo>
                  <a:lnTo>
                    <a:pt x="126" y="23"/>
                  </a:lnTo>
                  <a:lnTo>
                    <a:pt x="129" y="23"/>
                  </a:lnTo>
                  <a:lnTo>
                    <a:pt x="130" y="23"/>
                  </a:lnTo>
                  <a:lnTo>
                    <a:pt x="130" y="23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6" y="20"/>
                  </a:lnTo>
                  <a:lnTo>
                    <a:pt x="126" y="20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9" y="17"/>
                  </a:lnTo>
                  <a:lnTo>
                    <a:pt x="130" y="17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29" y="15"/>
                  </a:lnTo>
                  <a:lnTo>
                    <a:pt x="125" y="13"/>
                  </a:lnTo>
                  <a:lnTo>
                    <a:pt x="125" y="13"/>
                  </a:lnTo>
                  <a:lnTo>
                    <a:pt x="122" y="13"/>
                  </a:lnTo>
                  <a:lnTo>
                    <a:pt x="118" y="15"/>
                  </a:lnTo>
                  <a:lnTo>
                    <a:pt x="118" y="15"/>
                  </a:lnTo>
                  <a:lnTo>
                    <a:pt x="122" y="13"/>
                  </a:lnTo>
                  <a:lnTo>
                    <a:pt x="122" y="11"/>
                  </a:lnTo>
                  <a:lnTo>
                    <a:pt x="122" y="11"/>
                  </a:lnTo>
                  <a:lnTo>
                    <a:pt x="117" y="11"/>
                  </a:lnTo>
                  <a:lnTo>
                    <a:pt x="117" y="11"/>
                  </a:lnTo>
                  <a:lnTo>
                    <a:pt x="118" y="9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17" y="5"/>
                  </a:lnTo>
                  <a:lnTo>
                    <a:pt x="114" y="5"/>
                  </a:lnTo>
                  <a:lnTo>
                    <a:pt x="114" y="5"/>
                  </a:lnTo>
                  <a:lnTo>
                    <a:pt x="117" y="3"/>
                  </a:lnTo>
                  <a:lnTo>
                    <a:pt x="117" y="3"/>
                  </a:lnTo>
                  <a:lnTo>
                    <a:pt x="117" y="3"/>
                  </a:lnTo>
                  <a:lnTo>
                    <a:pt x="118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14" y="1"/>
                  </a:lnTo>
                  <a:lnTo>
                    <a:pt x="113" y="3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09" y="3"/>
                  </a:lnTo>
                  <a:lnTo>
                    <a:pt x="107" y="1"/>
                  </a:lnTo>
                  <a:lnTo>
                    <a:pt x="107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8" y="3"/>
                  </a:lnTo>
                  <a:lnTo>
                    <a:pt x="98" y="5"/>
                  </a:lnTo>
                  <a:lnTo>
                    <a:pt x="98" y="5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1" y="5"/>
                  </a:lnTo>
                  <a:lnTo>
                    <a:pt x="78" y="3"/>
                  </a:lnTo>
                  <a:lnTo>
                    <a:pt x="77" y="5"/>
                  </a:lnTo>
                  <a:lnTo>
                    <a:pt x="77" y="5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8" y="9"/>
                  </a:lnTo>
                  <a:lnTo>
                    <a:pt x="77" y="13"/>
                  </a:lnTo>
                  <a:lnTo>
                    <a:pt x="77" y="13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1" y="7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0" y="11"/>
                  </a:lnTo>
                  <a:lnTo>
                    <a:pt x="57" y="9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5"/>
                  </a:lnTo>
                  <a:lnTo>
                    <a:pt x="46" y="15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2" y="13"/>
                  </a:lnTo>
                  <a:lnTo>
                    <a:pt x="42" y="15"/>
                  </a:lnTo>
                  <a:lnTo>
                    <a:pt x="41" y="17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17"/>
                  </a:lnTo>
                  <a:lnTo>
                    <a:pt x="37" y="15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7" y="11"/>
                  </a:lnTo>
                  <a:lnTo>
                    <a:pt x="38" y="11"/>
                  </a:lnTo>
                  <a:lnTo>
                    <a:pt x="38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7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4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7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92" name="Freeform 117"/>
            <p:cNvSpPr>
              <a:spLocks noEditPoints="1"/>
            </p:cNvSpPr>
            <p:nvPr/>
          </p:nvSpPr>
          <p:spPr bwMode="auto">
            <a:xfrm>
              <a:off x="4406900" y="1681163"/>
              <a:ext cx="258763" cy="80963"/>
            </a:xfrm>
            <a:custGeom>
              <a:avLst/>
              <a:gdLst>
                <a:gd name="T0" fmla="*/ 86 w 163"/>
                <a:gd name="T1" fmla="*/ 17 h 51"/>
                <a:gd name="T2" fmla="*/ 75 w 163"/>
                <a:gd name="T3" fmla="*/ 11 h 51"/>
                <a:gd name="T4" fmla="*/ 70 w 163"/>
                <a:gd name="T5" fmla="*/ 10 h 51"/>
                <a:gd name="T6" fmla="*/ 52 w 163"/>
                <a:gd name="T7" fmla="*/ 7 h 51"/>
                <a:gd name="T8" fmla="*/ 53 w 163"/>
                <a:gd name="T9" fmla="*/ 17 h 51"/>
                <a:gd name="T10" fmla="*/ 40 w 163"/>
                <a:gd name="T11" fmla="*/ 10 h 51"/>
                <a:gd name="T12" fmla="*/ 29 w 163"/>
                <a:gd name="T13" fmla="*/ 13 h 51"/>
                <a:gd name="T14" fmla="*/ 30 w 163"/>
                <a:gd name="T15" fmla="*/ 10 h 51"/>
                <a:gd name="T16" fmla="*/ 13 w 163"/>
                <a:gd name="T17" fmla="*/ 10 h 51"/>
                <a:gd name="T18" fmla="*/ 4 w 163"/>
                <a:gd name="T19" fmla="*/ 11 h 51"/>
                <a:gd name="T20" fmla="*/ 0 w 163"/>
                <a:gd name="T21" fmla="*/ 15 h 51"/>
                <a:gd name="T22" fmla="*/ 9 w 163"/>
                <a:gd name="T23" fmla="*/ 17 h 51"/>
                <a:gd name="T24" fmla="*/ 13 w 163"/>
                <a:gd name="T25" fmla="*/ 20 h 51"/>
                <a:gd name="T26" fmla="*/ 8 w 163"/>
                <a:gd name="T27" fmla="*/ 23 h 51"/>
                <a:gd name="T28" fmla="*/ 18 w 163"/>
                <a:gd name="T29" fmla="*/ 28 h 51"/>
                <a:gd name="T30" fmla="*/ 34 w 163"/>
                <a:gd name="T31" fmla="*/ 27 h 51"/>
                <a:gd name="T32" fmla="*/ 46 w 163"/>
                <a:gd name="T33" fmla="*/ 24 h 51"/>
                <a:gd name="T34" fmla="*/ 57 w 163"/>
                <a:gd name="T35" fmla="*/ 24 h 51"/>
                <a:gd name="T36" fmla="*/ 53 w 163"/>
                <a:gd name="T37" fmla="*/ 28 h 51"/>
                <a:gd name="T38" fmla="*/ 34 w 163"/>
                <a:gd name="T39" fmla="*/ 33 h 51"/>
                <a:gd name="T40" fmla="*/ 33 w 163"/>
                <a:gd name="T41" fmla="*/ 36 h 51"/>
                <a:gd name="T42" fmla="*/ 57 w 163"/>
                <a:gd name="T43" fmla="*/ 36 h 51"/>
                <a:gd name="T44" fmla="*/ 56 w 163"/>
                <a:gd name="T45" fmla="*/ 40 h 51"/>
                <a:gd name="T46" fmla="*/ 34 w 163"/>
                <a:gd name="T47" fmla="*/ 37 h 51"/>
                <a:gd name="T48" fmla="*/ 49 w 163"/>
                <a:gd name="T49" fmla="*/ 45 h 51"/>
                <a:gd name="T50" fmla="*/ 57 w 163"/>
                <a:gd name="T51" fmla="*/ 51 h 51"/>
                <a:gd name="T52" fmla="*/ 66 w 163"/>
                <a:gd name="T53" fmla="*/ 48 h 51"/>
                <a:gd name="T54" fmla="*/ 78 w 163"/>
                <a:gd name="T55" fmla="*/ 37 h 51"/>
                <a:gd name="T56" fmla="*/ 83 w 163"/>
                <a:gd name="T57" fmla="*/ 31 h 51"/>
                <a:gd name="T58" fmla="*/ 105 w 163"/>
                <a:gd name="T59" fmla="*/ 24 h 51"/>
                <a:gd name="T60" fmla="*/ 106 w 163"/>
                <a:gd name="T61" fmla="*/ 23 h 51"/>
                <a:gd name="T62" fmla="*/ 158 w 163"/>
                <a:gd name="T63" fmla="*/ 4 h 51"/>
                <a:gd name="T64" fmla="*/ 131 w 163"/>
                <a:gd name="T65" fmla="*/ 4 h 51"/>
                <a:gd name="T66" fmla="*/ 122 w 163"/>
                <a:gd name="T67" fmla="*/ 2 h 51"/>
                <a:gd name="T68" fmla="*/ 117 w 163"/>
                <a:gd name="T69" fmla="*/ 4 h 51"/>
                <a:gd name="T70" fmla="*/ 106 w 163"/>
                <a:gd name="T71" fmla="*/ 6 h 51"/>
                <a:gd name="T72" fmla="*/ 97 w 163"/>
                <a:gd name="T73" fmla="*/ 4 h 51"/>
                <a:gd name="T74" fmla="*/ 82 w 163"/>
                <a:gd name="T75" fmla="*/ 6 h 51"/>
                <a:gd name="T76" fmla="*/ 74 w 163"/>
                <a:gd name="T77" fmla="*/ 6 h 51"/>
                <a:gd name="T78" fmla="*/ 91 w 163"/>
                <a:gd name="T79" fmla="*/ 10 h 51"/>
                <a:gd name="T80" fmla="*/ 97 w 163"/>
                <a:gd name="T81" fmla="*/ 11 h 51"/>
                <a:gd name="T82" fmla="*/ 118 w 163"/>
                <a:gd name="T83" fmla="*/ 15 h 51"/>
                <a:gd name="T84" fmla="*/ 148 w 163"/>
                <a:gd name="T85" fmla="*/ 15 h 51"/>
                <a:gd name="T86" fmla="*/ 163 w 163"/>
                <a:gd name="T87" fmla="*/ 7 h 51"/>
                <a:gd name="T88" fmla="*/ 83 w 163"/>
                <a:gd name="T89" fmla="*/ 4 h 51"/>
                <a:gd name="T90" fmla="*/ 83 w 163"/>
                <a:gd name="T91" fmla="*/ 4 h 51"/>
                <a:gd name="T92" fmla="*/ 137 w 163"/>
                <a:gd name="T93" fmla="*/ 33 h 51"/>
                <a:gd name="T94" fmla="*/ 118 w 163"/>
                <a:gd name="T95" fmla="*/ 31 h 51"/>
                <a:gd name="T96" fmla="*/ 106 w 163"/>
                <a:gd name="T97" fmla="*/ 37 h 51"/>
                <a:gd name="T98" fmla="*/ 123 w 163"/>
                <a:gd name="T99" fmla="*/ 37 h 51"/>
                <a:gd name="T100" fmla="*/ 131 w 163"/>
                <a:gd name="T101" fmla="*/ 40 h 51"/>
                <a:gd name="T102" fmla="*/ 137 w 163"/>
                <a:gd name="T103" fmla="*/ 33 h 51"/>
                <a:gd name="T104" fmla="*/ 137 w 163"/>
                <a:gd name="T105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3" h="51">
                  <a:moveTo>
                    <a:pt x="106" y="23"/>
                  </a:moveTo>
                  <a:lnTo>
                    <a:pt x="109" y="20"/>
                  </a:lnTo>
                  <a:lnTo>
                    <a:pt x="99" y="20"/>
                  </a:lnTo>
                  <a:lnTo>
                    <a:pt x="91" y="19"/>
                  </a:lnTo>
                  <a:lnTo>
                    <a:pt x="86" y="17"/>
                  </a:lnTo>
                  <a:lnTo>
                    <a:pt x="82" y="17"/>
                  </a:lnTo>
                  <a:lnTo>
                    <a:pt x="78" y="17"/>
                  </a:lnTo>
                  <a:lnTo>
                    <a:pt x="79" y="15"/>
                  </a:lnTo>
                  <a:lnTo>
                    <a:pt x="79" y="13"/>
                  </a:lnTo>
                  <a:lnTo>
                    <a:pt x="75" y="11"/>
                  </a:lnTo>
                  <a:lnTo>
                    <a:pt x="73" y="11"/>
                  </a:lnTo>
                  <a:lnTo>
                    <a:pt x="70" y="13"/>
                  </a:lnTo>
                  <a:lnTo>
                    <a:pt x="69" y="13"/>
                  </a:lnTo>
                  <a:lnTo>
                    <a:pt x="69" y="11"/>
                  </a:lnTo>
                  <a:lnTo>
                    <a:pt x="70" y="10"/>
                  </a:lnTo>
                  <a:lnTo>
                    <a:pt x="65" y="7"/>
                  </a:lnTo>
                  <a:lnTo>
                    <a:pt x="59" y="7"/>
                  </a:lnTo>
                  <a:lnTo>
                    <a:pt x="56" y="6"/>
                  </a:lnTo>
                  <a:lnTo>
                    <a:pt x="53" y="7"/>
                  </a:lnTo>
                  <a:lnTo>
                    <a:pt x="52" y="7"/>
                  </a:lnTo>
                  <a:lnTo>
                    <a:pt x="52" y="10"/>
                  </a:lnTo>
                  <a:lnTo>
                    <a:pt x="53" y="13"/>
                  </a:lnTo>
                  <a:lnTo>
                    <a:pt x="59" y="20"/>
                  </a:lnTo>
                  <a:lnTo>
                    <a:pt x="56" y="19"/>
                  </a:lnTo>
                  <a:lnTo>
                    <a:pt x="53" y="17"/>
                  </a:lnTo>
                  <a:lnTo>
                    <a:pt x="49" y="17"/>
                  </a:lnTo>
                  <a:lnTo>
                    <a:pt x="49" y="15"/>
                  </a:lnTo>
                  <a:lnTo>
                    <a:pt x="48" y="13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36" y="11"/>
                  </a:lnTo>
                  <a:lnTo>
                    <a:pt x="33" y="13"/>
                  </a:lnTo>
                  <a:lnTo>
                    <a:pt x="33" y="15"/>
                  </a:lnTo>
                  <a:lnTo>
                    <a:pt x="30" y="15"/>
                  </a:lnTo>
                  <a:lnTo>
                    <a:pt x="29" y="13"/>
                  </a:lnTo>
                  <a:lnTo>
                    <a:pt x="25" y="13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33" y="10"/>
                  </a:lnTo>
                  <a:lnTo>
                    <a:pt x="30" y="10"/>
                  </a:lnTo>
                  <a:lnTo>
                    <a:pt x="29" y="7"/>
                  </a:lnTo>
                  <a:lnTo>
                    <a:pt x="25" y="10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2" y="10"/>
                  </a:lnTo>
                  <a:lnTo>
                    <a:pt x="9" y="10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5" y="19"/>
                  </a:lnTo>
                  <a:lnTo>
                    <a:pt x="9" y="17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3" y="17"/>
                  </a:lnTo>
                  <a:lnTo>
                    <a:pt x="9" y="19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5" y="19"/>
                  </a:lnTo>
                  <a:lnTo>
                    <a:pt x="4" y="20"/>
                  </a:lnTo>
                  <a:lnTo>
                    <a:pt x="8" y="23"/>
                  </a:lnTo>
                  <a:lnTo>
                    <a:pt x="12" y="24"/>
                  </a:lnTo>
                  <a:lnTo>
                    <a:pt x="21" y="27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8" y="28"/>
                  </a:lnTo>
                  <a:lnTo>
                    <a:pt x="25" y="31"/>
                  </a:lnTo>
                  <a:lnTo>
                    <a:pt x="33" y="28"/>
                  </a:lnTo>
                  <a:lnTo>
                    <a:pt x="34" y="28"/>
                  </a:lnTo>
                  <a:lnTo>
                    <a:pt x="38" y="27"/>
                  </a:lnTo>
                  <a:lnTo>
                    <a:pt x="34" y="27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3"/>
                  </a:lnTo>
                  <a:lnTo>
                    <a:pt x="46" y="24"/>
                  </a:lnTo>
                  <a:lnTo>
                    <a:pt x="44" y="24"/>
                  </a:lnTo>
                  <a:lnTo>
                    <a:pt x="48" y="27"/>
                  </a:lnTo>
                  <a:lnTo>
                    <a:pt x="52" y="27"/>
                  </a:lnTo>
                  <a:lnTo>
                    <a:pt x="56" y="24"/>
                  </a:lnTo>
                  <a:lnTo>
                    <a:pt x="57" y="24"/>
                  </a:lnTo>
                  <a:lnTo>
                    <a:pt x="61" y="24"/>
                  </a:lnTo>
                  <a:lnTo>
                    <a:pt x="56" y="27"/>
                  </a:lnTo>
                  <a:lnTo>
                    <a:pt x="65" y="27"/>
                  </a:lnTo>
                  <a:lnTo>
                    <a:pt x="57" y="28"/>
                  </a:lnTo>
                  <a:lnTo>
                    <a:pt x="53" y="28"/>
                  </a:lnTo>
                  <a:lnTo>
                    <a:pt x="49" y="28"/>
                  </a:lnTo>
                  <a:lnTo>
                    <a:pt x="44" y="31"/>
                  </a:lnTo>
                  <a:lnTo>
                    <a:pt x="38" y="31"/>
                  </a:lnTo>
                  <a:lnTo>
                    <a:pt x="34" y="32"/>
                  </a:lnTo>
                  <a:lnTo>
                    <a:pt x="34" y="33"/>
                  </a:lnTo>
                  <a:lnTo>
                    <a:pt x="30" y="32"/>
                  </a:lnTo>
                  <a:lnTo>
                    <a:pt x="26" y="32"/>
                  </a:lnTo>
                  <a:lnTo>
                    <a:pt x="26" y="33"/>
                  </a:lnTo>
                  <a:lnTo>
                    <a:pt x="29" y="36"/>
                  </a:lnTo>
                  <a:lnTo>
                    <a:pt x="33" y="36"/>
                  </a:lnTo>
                  <a:lnTo>
                    <a:pt x="48" y="33"/>
                  </a:lnTo>
                  <a:lnTo>
                    <a:pt x="56" y="33"/>
                  </a:lnTo>
                  <a:lnTo>
                    <a:pt x="62" y="33"/>
                  </a:lnTo>
                  <a:lnTo>
                    <a:pt x="62" y="36"/>
                  </a:lnTo>
                  <a:lnTo>
                    <a:pt x="57" y="36"/>
                  </a:lnTo>
                  <a:lnTo>
                    <a:pt x="52" y="36"/>
                  </a:lnTo>
                  <a:lnTo>
                    <a:pt x="40" y="37"/>
                  </a:lnTo>
                  <a:lnTo>
                    <a:pt x="44" y="37"/>
                  </a:lnTo>
                  <a:lnTo>
                    <a:pt x="48" y="37"/>
                  </a:lnTo>
                  <a:lnTo>
                    <a:pt x="56" y="40"/>
                  </a:lnTo>
                  <a:lnTo>
                    <a:pt x="48" y="40"/>
                  </a:lnTo>
                  <a:lnTo>
                    <a:pt x="44" y="37"/>
                  </a:lnTo>
                  <a:lnTo>
                    <a:pt x="40" y="40"/>
                  </a:lnTo>
                  <a:lnTo>
                    <a:pt x="36" y="37"/>
                  </a:lnTo>
                  <a:lnTo>
                    <a:pt x="34" y="37"/>
                  </a:lnTo>
                  <a:lnTo>
                    <a:pt x="33" y="40"/>
                  </a:lnTo>
                  <a:lnTo>
                    <a:pt x="34" y="41"/>
                  </a:lnTo>
                  <a:lnTo>
                    <a:pt x="40" y="45"/>
                  </a:lnTo>
                  <a:lnTo>
                    <a:pt x="46" y="45"/>
                  </a:lnTo>
                  <a:lnTo>
                    <a:pt x="49" y="45"/>
                  </a:lnTo>
                  <a:lnTo>
                    <a:pt x="53" y="45"/>
                  </a:lnTo>
                  <a:lnTo>
                    <a:pt x="59" y="45"/>
                  </a:lnTo>
                  <a:lnTo>
                    <a:pt x="53" y="48"/>
                  </a:lnTo>
                  <a:lnTo>
                    <a:pt x="49" y="48"/>
                  </a:lnTo>
                  <a:lnTo>
                    <a:pt x="57" y="51"/>
                  </a:lnTo>
                  <a:lnTo>
                    <a:pt x="61" y="51"/>
                  </a:lnTo>
                  <a:lnTo>
                    <a:pt x="62" y="51"/>
                  </a:lnTo>
                  <a:lnTo>
                    <a:pt x="65" y="49"/>
                  </a:lnTo>
                  <a:lnTo>
                    <a:pt x="62" y="49"/>
                  </a:lnTo>
                  <a:lnTo>
                    <a:pt x="66" y="48"/>
                  </a:lnTo>
                  <a:lnTo>
                    <a:pt x="66" y="45"/>
                  </a:lnTo>
                  <a:lnTo>
                    <a:pt x="69" y="44"/>
                  </a:lnTo>
                  <a:lnTo>
                    <a:pt x="70" y="40"/>
                  </a:lnTo>
                  <a:lnTo>
                    <a:pt x="74" y="40"/>
                  </a:lnTo>
                  <a:lnTo>
                    <a:pt x="78" y="37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9" y="32"/>
                  </a:lnTo>
                  <a:lnTo>
                    <a:pt x="83" y="31"/>
                  </a:lnTo>
                  <a:lnTo>
                    <a:pt x="83" y="28"/>
                  </a:lnTo>
                  <a:lnTo>
                    <a:pt x="83" y="27"/>
                  </a:lnTo>
                  <a:lnTo>
                    <a:pt x="91" y="24"/>
                  </a:lnTo>
                  <a:lnTo>
                    <a:pt x="99" y="24"/>
                  </a:lnTo>
                  <a:lnTo>
                    <a:pt x="105" y="24"/>
                  </a:lnTo>
                  <a:lnTo>
                    <a:pt x="106" y="23"/>
                  </a:lnTo>
                  <a:lnTo>
                    <a:pt x="106" y="23"/>
                  </a:lnTo>
                  <a:lnTo>
                    <a:pt x="106" y="23"/>
                  </a:lnTo>
                  <a:lnTo>
                    <a:pt x="106" y="23"/>
                  </a:lnTo>
                  <a:lnTo>
                    <a:pt x="106" y="23"/>
                  </a:lnTo>
                  <a:lnTo>
                    <a:pt x="106" y="23"/>
                  </a:lnTo>
                  <a:lnTo>
                    <a:pt x="106" y="23"/>
                  </a:lnTo>
                  <a:close/>
                  <a:moveTo>
                    <a:pt x="163" y="7"/>
                  </a:moveTo>
                  <a:lnTo>
                    <a:pt x="162" y="6"/>
                  </a:lnTo>
                  <a:lnTo>
                    <a:pt x="158" y="4"/>
                  </a:lnTo>
                  <a:lnTo>
                    <a:pt x="150" y="6"/>
                  </a:lnTo>
                  <a:lnTo>
                    <a:pt x="141" y="4"/>
                  </a:lnTo>
                  <a:lnTo>
                    <a:pt x="135" y="4"/>
                  </a:lnTo>
                  <a:lnTo>
                    <a:pt x="133" y="4"/>
                  </a:lnTo>
                  <a:lnTo>
                    <a:pt x="131" y="4"/>
                  </a:lnTo>
                  <a:lnTo>
                    <a:pt x="127" y="4"/>
                  </a:lnTo>
                  <a:lnTo>
                    <a:pt x="123" y="6"/>
                  </a:lnTo>
                  <a:lnTo>
                    <a:pt x="119" y="6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3" y="2"/>
                  </a:lnTo>
                  <a:lnTo>
                    <a:pt x="118" y="0"/>
                  </a:lnTo>
                  <a:lnTo>
                    <a:pt x="118" y="2"/>
                  </a:lnTo>
                  <a:lnTo>
                    <a:pt x="117" y="2"/>
                  </a:lnTo>
                  <a:lnTo>
                    <a:pt x="117" y="4"/>
                  </a:lnTo>
                  <a:lnTo>
                    <a:pt x="114" y="7"/>
                  </a:lnTo>
                  <a:lnTo>
                    <a:pt x="113" y="7"/>
                  </a:lnTo>
                  <a:lnTo>
                    <a:pt x="110" y="6"/>
                  </a:lnTo>
                  <a:lnTo>
                    <a:pt x="109" y="6"/>
                  </a:lnTo>
                  <a:lnTo>
                    <a:pt x="106" y="6"/>
                  </a:lnTo>
                  <a:lnTo>
                    <a:pt x="109" y="4"/>
                  </a:lnTo>
                  <a:lnTo>
                    <a:pt x="106" y="4"/>
                  </a:lnTo>
                  <a:lnTo>
                    <a:pt x="103" y="4"/>
                  </a:lnTo>
                  <a:lnTo>
                    <a:pt x="101" y="4"/>
                  </a:lnTo>
                  <a:lnTo>
                    <a:pt x="97" y="4"/>
                  </a:lnTo>
                  <a:lnTo>
                    <a:pt x="91" y="2"/>
                  </a:lnTo>
                  <a:lnTo>
                    <a:pt x="90" y="2"/>
                  </a:lnTo>
                  <a:lnTo>
                    <a:pt x="87" y="4"/>
                  </a:lnTo>
                  <a:lnTo>
                    <a:pt x="86" y="4"/>
                  </a:lnTo>
                  <a:lnTo>
                    <a:pt x="82" y="6"/>
                  </a:lnTo>
                  <a:lnTo>
                    <a:pt x="78" y="4"/>
                  </a:lnTo>
                  <a:lnTo>
                    <a:pt x="74" y="4"/>
                  </a:lnTo>
                  <a:lnTo>
                    <a:pt x="69" y="6"/>
                  </a:lnTo>
                  <a:lnTo>
                    <a:pt x="73" y="6"/>
                  </a:lnTo>
                  <a:lnTo>
                    <a:pt x="74" y="6"/>
                  </a:lnTo>
                  <a:lnTo>
                    <a:pt x="79" y="6"/>
                  </a:lnTo>
                  <a:lnTo>
                    <a:pt x="78" y="7"/>
                  </a:lnTo>
                  <a:lnTo>
                    <a:pt x="73" y="7"/>
                  </a:lnTo>
                  <a:lnTo>
                    <a:pt x="82" y="10"/>
                  </a:lnTo>
                  <a:lnTo>
                    <a:pt x="91" y="10"/>
                  </a:lnTo>
                  <a:lnTo>
                    <a:pt x="103" y="10"/>
                  </a:lnTo>
                  <a:lnTo>
                    <a:pt x="114" y="10"/>
                  </a:lnTo>
                  <a:lnTo>
                    <a:pt x="105" y="11"/>
                  </a:lnTo>
                  <a:lnTo>
                    <a:pt x="103" y="11"/>
                  </a:lnTo>
                  <a:lnTo>
                    <a:pt x="97" y="11"/>
                  </a:lnTo>
                  <a:lnTo>
                    <a:pt x="87" y="11"/>
                  </a:lnTo>
                  <a:lnTo>
                    <a:pt x="91" y="13"/>
                  </a:lnTo>
                  <a:lnTo>
                    <a:pt x="95" y="13"/>
                  </a:lnTo>
                  <a:lnTo>
                    <a:pt x="103" y="15"/>
                  </a:lnTo>
                  <a:lnTo>
                    <a:pt x="118" y="15"/>
                  </a:lnTo>
                  <a:lnTo>
                    <a:pt x="127" y="17"/>
                  </a:lnTo>
                  <a:lnTo>
                    <a:pt x="135" y="17"/>
                  </a:lnTo>
                  <a:lnTo>
                    <a:pt x="139" y="15"/>
                  </a:lnTo>
                  <a:lnTo>
                    <a:pt x="144" y="15"/>
                  </a:lnTo>
                  <a:lnTo>
                    <a:pt x="148" y="15"/>
                  </a:lnTo>
                  <a:lnTo>
                    <a:pt x="152" y="13"/>
                  </a:lnTo>
                  <a:lnTo>
                    <a:pt x="150" y="11"/>
                  </a:lnTo>
                  <a:lnTo>
                    <a:pt x="163" y="7"/>
                  </a:lnTo>
                  <a:lnTo>
                    <a:pt x="163" y="7"/>
                  </a:lnTo>
                  <a:lnTo>
                    <a:pt x="163" y="7"/>
                  </a:lnTo>
                  <a:lnTo>
                    <a:pt x="163" y="7"/>
                  </a:lnTo>
                  <a:lnTo>
                    <a:pt x="163" y="7"/>
                  </a:lnTo>
                  <a:lnTo>
                    <a:pt x="163" y="7"/>
                  </a:lnTo>
                  <a:lnTo>
                    <a:pt x="163" y="7"/>
                  </a:lnTo>
                  <a:close/>
                  <a:moveTo>
                    <a:pt x="83" y="4"/>
                  </a:moveTo>
                  <a:lnTo>
                    <a:pt x="86" y="4"/>
                  </a:lnTo>
                  <a:lnTo>
                    <a:pt x="82" y="2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close/>
                  <a:moveTo>
                    <a:pt x="137" y="33"/>
                  </a:moveTo>
                  <a:lnTo>
                    <a:pt x="131" y="33"/>
                  </a:lnTo>
                  <a:lnTo>
                    <a:pt x="127" y="32"/>
                  </a:lnTo>
                  <a:lnTo>
                    <a:pt x="130" y="31"/>
                  </a:lnTo>
                  <a:lnTo>
                    <a:pt x="123" y="31"/>
                  </a:lnTo>
                  <a:lnTo>
                    <a:pt x="118" y="31"/>
                  </a:lnTo>
                  <a:lnTo>
                    <a:pt x="105" y="31"/>
                  </a:lnTo>
                  <a:lnTo>
                    <a:pt x="106" y="32"/>
                  </a:lnTo>
                  <a:lnTo>
                    <a:pt x="110" y="33"/>
                  </a:lnTo>
                  <a:lnTo>
                    <a:pt x="109" y="37"/>
                  </a:lnTo>
                  <a:lnTo>
                    <a:pt x="106" y="37"/>
                  </a:lnTo>
                  <a:lnTo>
                    <a:pt x="105" y="37"/>
                  </a:lnTo>
                  <a:lnTo>
                    <a:pt x="105" y="40"/>
                  </a:lnTo>
                  <a:lnTo>
                    <a:pt x="109" y="40"/>
                  </a:lnTo>
                  <a:lnTo>
                    <a:pt x="114" y="40"/>
                  </a:lnTo>
                  <a:lnTo>
                    <a:pt x="123" y="37"/>
                  </a:lnTo>
                  <a:lnTo>
                    <a:pt x="122" y="40"/>
                  </a:lnTo>
                  <a:lnTo>
                    <a:pt x="119" y="41"/>
                  </a:lnTo>
                  <a:lnTo>
                    <a:pt x="123" y="41"/>
                  </a:lnTo>
                  <a:lnTo>
                    <a:pt x="127" y="41"/>
                  </a:lnTo>
                  <a:lnTo>
                    <a:pt x="131" y="40"/>
                  </a:lnTo>
                  <a:lnTo>
                    <a:pt x="135" y="40"/>
                  </a:lnTo>
                  <a:lnTo>
                    <a:pt x="139" y="37"/>
                  </a:lnTo>
                  <a:lnTo>
                    <a:pt x="144" y="36"/>
                  </a:lnTo>
                  <a:lnTo>
                    <a:pt x="141" y="33"/>
                  </a:lnTo>
                  <a:lnTo>
                    <a:pt x="137" y="33"/>
                  </a:lnTo>
                  <a:lnTo>
                    <a:pt x="137" y="33"/>
                  </a:lnTo>
                  <a:lnTo>
                    <a:pt x="137" y="33"/>
                  </a:lnTo>
                  <a:lnTo>
                    <a:pt x="137" y="33"/>
                  </a:lnTo>
                  <a:lnTo>
                    <a:pt x="137" y="33"/>
                  </a:lnTo>
                  <a:lnTo>
                    <a:pt x="137" y="33"/>
                  </a:lnTo>
                  <a:lnTo>
                    <a:pt x="137" y="3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93" name="Freeform 118"/>
            <p:cNvSpPr>
              <a:spLocks noEditPoints="1"/>
            </p:cNvSpPr>
            <p:nvPr/>
          </p:nvSpPr>
          <p:spPr bwMode="auto">
            <a:xfrm>
              <a:off x="563563" y="1879600"/>
              <a:ext cx="1055688" cy="468313"/>
            </a:xfrm>
            <a:custGeom>
              <a:avLst/>
              <a:gdLst>
                <a:gd name="T0" fmla="*/ 94 w 665"/>
                <a:gd name="T1" fmla="*/ 267 h 295"/>
                <a:gd name="T2" fmla="*/ 548 w 665"/>
                <a:gd name="T3" fmla="*/ 196 h 295"/>
                <a:gd name="T4" fmla="*/ 510 w 665"/>
                <a:gd name="T5" fmla="*/ 196 h 295"/>
                <a:gd name="T6" fmla="*/ 656 w 665"/>
                <a:gd name="T7" fmla="*/ 23 h 295"/>
                <a:gd name="T8" fmla="*/ 581 w 665"/>
                <a:gd name="T9" fmla="*/ 13 h 295"/>
                <a:gd name="T10" fmla="*/ 538 w 665"/>
                <a:gd name="T11" fmla="*/ 7 h 295"/>
                <a:gd name="T12" fmla="*/ 483 w 665"/>
                <a:gd name="T13" fmla="*/ 8 h 295"/>
                <a:gd name="T14" fmla="*/ 346 w 665"/>
                <a:gd name="T15" fmla="*/ 46 h 295"/>
                <a:gd name="T16" fmla="*/ 353 w 665"/>
                <a:gd name="T17" fmla="*/ 70 h 295"/>
                <a:gd name="T18" fmla="*/ 330 w 665"/>
                <a:gd name="T19" fmla="*/ 82 h 295"/>
                <a:gd name="T20" fmla="*/ 276 w 665"/>
                <a:gd name="T21" fmla="*/ 86 h 295"/>
                <a:gd name="T22" fmla="*/ 265 w 665"/>
                <a:gd name="T23" fmla="*/ 107 h 295"/>
                <a:gd name="T24" fmla="*/ 326 w 665"/>
                <a:gd name="T25" fmla="*/ 105 h 295"/>
                <a:gd name="T26" fmla="*/ 243 w 665"/>
                <a:gd name="T27" fmla="*/ 131 h 295"/>
                <a:gd name="T28" fmla="*/ 195 w 665"/>
                <a:gd name="T29" fmla="*/ 157 h 295"/>
                <a:gd name="T30" fmla="*/ 184 w 665"/>
                <a:gd name="T31" fmla="*/ 175 h 295"/>
                <a:gd name="T32" fmla="*/ 207 w 665"/>
                <a:gd name="T33" fmla="*/ 183 h 295"/>
                <a:gd name="T34" fmla="*/ 211 w 665"/>
                <a:gd name="T35" fmla="*/ 198 h 295"/>
                <a:gd name="T36" fmla="*/ 233 w 665"/>
                <a:gd name="T37" fmla="*/ 204 h 295"/>
                <a:gd name="T38" fmla="*/ 194 w 665"/>
                <a:gd name="T39" fmla="*/ 232 h 295"/>
                <a:gd name="T40" fmla="*/ 128 w 665"/>
                <a:gd name="T41" fmla="*/ 252 h 295"/>
                <a:gd name="T42" fmla="*/ 111 w 665"/>
                <a:gd name="T43" fmla="*/ 265 h 295"/>
                <a:gd name="T44" fmla="*/ 158 w 665"/>
                <a:gd name="T45" fmla="*/ 252 h 295"/>
                <a:gd name="T46" fmla="*/ 194 w 665"/>
                <a:gd name="T47" fmla="*/ 238 h 295"/>
                <a:gd name="T48" fmla="*/ 256 w 665"/>
                <a:gd name="T49" fmla="*/ 218 h 295"/>
                <a:gd name="T50" fmla="*/ 298 w 665"/>
                <a:gd name="T51" fmla="*/ 192 h 295"/>
                <a:gd name="T52" fmla="*/ 344 w 665"/>
                <a:gd name="T53" fmla="*/ 174 h 295"/>
                <a:gd name="T54" fmla="*/ 382 w 665"/>
                <a:gd name="T55" fmla="*/ 166 h 295"/>
                <a:gd name="T56" fmla="*/ 334 w 665"/>
                <a:gd name="T57" fmla="*/ 194 h 295"/>
                <a:gd name="T58" fmla="*/ 374 w 665"/>
                <a:gd name="T59" fmla="*/ 180 h 295"/>
                <a:gd name="T60" fmla="*/ 403 w 665"/>
                <a:gd name="T61" fmla="*/ 166 h 295"/>
                <a:gd name="T62" fmla="*/ 426 w 665"/>
                <a:gd name="T63" fmla="*/ 166 h 295"/>
                <a:gd name="T64" fmla="*/ 454 w 665"/>
                <a:gd name="T65" fmla="*/ 179 h 295"/>
                <a:gd name="T66" fmla="*/ 498 w 665"/>
                <a:gd name="T67" fmla="*/ 194 h 295"/>
                <a:gd name="T68" fmla="*/ 518 w 665"/>
                <a:gd name="T69" fmla="*/ 206 h 295"/>
                <a:gd name="T70" fmla="*/ 523 w 665"/>
                <a:gd name="T71" fmla="*/ 210 h 295"/>
                <a:gd name="T72" fmla="*/ 538 w 665"/>
                <a:gd name="T73" fmla="*/ 214 h 295"/>
                <a:gd name="T74" fmla="*/ 532 w 665"/>
                <a:gd name="T75" fmla="*/ 231 h 295"/>
                <a:gd name="T76" fmla="*/ 527 w 665"/>
                <a:gd name="T77" fmla="*/ 253 h 295"/>
                <a:gd name="T78" fmla="*/ 524 w 665"/>
                <a:gd name="T79" fmla="*/ 259 h 295"/>
                <a:gd name="T80" fmla="*/ 536 w 665"/>
                <a:gd name="T81" fmla="*/ 265 h 295"/>
                <a:gd name="T82" fmla="*/ 515 w 665"/>
                <a:gd name="T83" fmla="*/ 227 h 295"/>
                <a:gd name="T84" fmla="*/ 523 w 665"/>
                <a:gd name="T85" fmla="*/ 218 h 295"/>
                <a:gd name="T86" fmla="*/ 1 w 665"/>
                <a:gd name="T87" fmla="*/ 295 h 295"/>
                <a:gd name="T88" fmla="*/ 24 w 665"/>
                <a:gd name="T89" fmla="*/ 288 h 295"/>
                <a:gd name="T90" fmla="*/ 43 w 665"/>
                <a:gd name="T91" fmla="*/ 279 h 295"/>
                <a:gd name="T92" fmla="*/ 85 w 665"/>
                <a:gd name="T93" fmla="*/ 271 h 295"/>
                <a:gd name="T94" fmla="*/ 168 w 665"/>
                <a:gd name="T95" fmla="*/ 175 h 295"/>
                <a:gd name="T96" fmla="*/ 252 w 665"/>
                <a:gd name="T97" fmla="*/ 235 h 295"/>
                <a:gd name="T98" fmla="*/ 276 w 665"/>
                <a:gd name="T99" fmla="*/ 219 h 295"/>
                <a:gd name="T100" fmla="*/ 255 w 665"/>
                <a:gd name="T101" fmla="*/ 228 h 295"/>
                <a:gd name="T102" fmla="*/ 291 w 665"/>
                <a:gd name="T103" fmla="*/ 215 h 295"/>
                <a:gd name="T104" fmla="*/ 178 w 665"/>
                <a:gd name="T105" fmla="*/ 131 h 295"/>
                <a:gd name="T106" fmla="*/ 249 w 665"/>
                <a:gd name="T107" fmla="*/ 82 h 295"/>
                <a:gd name="T108" fmla="*/ 498 w 665"/>
                <a:gd name="T109" fmla="*/ 236 h 295"/>
                <a:gd name="T110" fmla="*/ 518 w 665"/>
                <a:gd name="T111" fmla="*/ 219 h 295"/>
                <a:gd name="T112" fmla="*/ 510 w 665"/>
                <a:gd name="T113" fmla="*/ 214 h 295"/>
                <a:gd name="T114" fmla="*/ 507 w 665"/>
                <a:gd name="T115" fmla="*/ 222 h 295"/>
                <a:gd name="T116" fmla="*/ 519 w 665"/>
                <a:gd name="T117" fmla="*/ 232 h 295"/>
                <a:gd name="T118" fmla="*/ 511 w 665"/>
                <a:gd name="T119" fmla="*/ 246 h 295"/>
                <a:gd name="T120" fmla="*/ 502 w 665"/>
                <a:gd name="T121" fmla="*/ 261 h 295"/>
                <a:gd name="T122" fmla="*/ 515 w 665"/>
                <a:gd name="T123" fmla="*/ 25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65" h="295">
                  <a:moveTo>
                    <a:pt x="263" y="88"/>
                  </a:moveTo>
                  <a:lnTo>
                    <a:pt x="260" y="90"/>
                  </a:lnTo>
                  <a:lnTo>
                    <a:pt x="264" y="88"/>
                  </a:lnTo>
                  <a:lnTo>
                    <a:pt x="263" y="88"/>
                  </a:lnTo>
                  <a:lnTo>
                    <a:pt x="263" y="88"/>
                  </a:lnTo>
                  <a:lnTo>
                    <a:pt x="263" y="88"/>
                  </a:lnTo>
                  <a:lnTo>
                    <a:pt x="263" y="88"/>
                  </a:lnTo>
                  <a:lnTo>
                    <a:pt x="263" y="88"/>
                  </a:lnTo>
                  <a:lnTo>
                    <a:pt x="263" y="88"/>
                  </a:lnTo>
                  <a:lnTo>
                    <a:pt x="263" y="88"/>
                  </a:lnTo>
                  <a:close/>
                  <a:moveTo>
                    <a:pt x="94" y="267"/>
                  </a:moveTo>
                  <a:lnTo>
                    <a:pt x="97" y="265"/>
                  </a:lnTo>
                  <a:lnTo>
                    <a:pt x="91" y="268"/>
                  </a:lnTo>
                  <a:lnTo>
                    <a:pt x="94" y="267"/>
                  </a:lnTo>
                  <a:lnTo>
                    <a:pt x="94" y="267"/>
                  </a:lnTo>
                  <a:lnTo>
                    <a:pt x="94" y="267"/>
                  </a:lnTo>
                  <a:lnTo>
                    <a:pt x="94" y="267"/>
                  </a:lnTo>
                  <a:lnTo>
                    <a:pt x="94" y="267"/>
                  </a:lnTo>
                  <a:lnTo>
                    <a:pt x="94" y="267"/>
                  </a:lnTo>
                  <a:lnTo>
                    <a:pt x="94" y="267"/>
                  </a:lnTo>
                  <a:close/>
                  <a:moveTo>
                    <a:pt x="549" y="242"/>
                  </a:moveTo>
                  <a:lnTo>
                    <a:pt x="546" y="240"/>
                  </a:lnTo>
                  <a:lnTo>
                    <a:pt x="544" y="239"/>
                  </a:lnTo>
                  <a:lnTo>
                    <a:pt x="542" y="238"/>
                  </a:lnTo>
                  <a:lnTo>
                    <a:pt x="542" y="235"/>
                  </a:lnTo>
                  <a:lnTo>
                    <a:pt x="544" y="231"/>
                  </a:lnTo>
                  <a:lnTo>
                    <a:pt x="544" y="228"/>
                  </a:lnTo>
                  <a:lnTo>
                    <a:pt x="546" y="227"/>
                  </a:lnTo>
                  <a:lnTo>
                    <a:pt x="546" y="224"/>
                  </a:lnTo>
                  <a:lnTo>
                    <a:pt x="546" y="222"/>
                  </a:lnTo>
                  <a:lnTo>
                    <a:pt x="548" y="210"/>
                  </a:lnTo>
                  <a:lnTo>
                    <a:pt x="549" y="206"/>
                  </a:lnTo>
                  <a:lnTo>
                    <a:pt x="549" y="204"/>
                  </a:lnTo>
                  <a:lnTo>
                    <a:pt x="548" y="200"/>
                  </a:lnTo>
                  <a:lnTo>
                    <a:pt x="548" y="198"/>
                  </a:lnTo>
                  <a:lnTo>
                    <a:pt x="548" y="196"/>
                  </a:lnTo>
                  <a:lnTo>
                    <a:pt x="548" y="194"/>
                  </a:lnTo>
                  <a:lnTo>
                    <a:pt x="546" y="192"/>
                  </a:lnTo>
                  <a:lnTo>
                    <a:pt x="546" y="191"/>
                  </a:lnTo>
                  <a:lnTo>
                    <a:pt x="548" y="188"/>
                  </a:lnTo>
                  <a:lnTo>
                    <a:pt x="549" y="187"/>
                  </a:lnTo>
                  <a:lnTo>
                    <a:pt x="548" y="184"/>
                  </a:lnTo>
                  <a:lnTo>
                    <a:pt x="542" y="184"/>
                  </a:lnTo>
                  <a:lnTo>
                    <a:pt x="539" y="187"/>
                  </a:lnTo>
                  <a:lnTo>
                    <a:pt x="538" y="187"/>
                  </a:lnTo>
                  <a:lnTo>
                    <a:pt x="535" y="187"/>
                  </a:lnTo>
                  <a:lnTo>
                    <a:pt x="532" y="187"/>
                  </a:lnTo>
                  <a:lnTo>
                    <a:pt x="531" y="191"/>
                  </a:lnTo>
                  <a:lnTo>
                    <a:pt x="528" y="191"/>
                  </a:lnTo>
                  <a:lnTo>
                    <a:pt x="527" y="191"/>
                  </a:lnTo>
                  <a:lnTo>
                    <a:pt x="526" y="192"/>
                  </a:lnTo>
                  <a:lnTo>
                    <a:pt x="523" y="194"/>
                  </a:lnTo>
                  <a:lnTo>
                    <a:pt x="506" y="198"/>
                  </a:lnTo>
                  <a:lnTo>
                    <a:pt x="510" y="196"/>
                  </a:lnTo>
                  <a:lnTo>
                    <a:pt x="510" y="192"/>
                  </a:lnTo>
                  <a:lnTo>
                    <a:pt x="507" y="188"/>
                  </a:lnTo>
                  <a:lnTo>
                    <a:pt x="507" y="184"/>
                  </a:lnTo>
                  <a:lnTo>
                    <a:pt x="506" y="180"/>
                  </a:lnTo>
                  <a:lnTo>
                    <a:pt x="506" y="179"/>
                  </a:lnTo>
                  <a:lnTo>
                    <a:pt x="507" y="178"/>
                  </a:lnTo>
                  <a:lnTo>
                    <a:pt x="511" y="175"/>
                  </a:lnTo>
                  <a:lnTo>
                    <a:pt x="504" y="175"/>
                  </a:lnTo>
                  <a:lnTo>
                    <a:pt x="500" y="178"/>
                  </a:lnTo>
                  <a:lnTo>
                    <a:pt x="496" y="178"/>
                  </a:lnTo>
                  <a:lnTo>
                    <a:pt x="494" y="178"/>
                  </a:lnTo>
                  <a:lnTo>
                    <a:pt x="492" y="178"/>
                  </a:lnTo>
                  <a:lnTo>
                    <a:pt x="487" y="175"/>
                  </a:lnTo>
                  <a:lnTo>
                    <a:pt x="665" y="27"/>
                  </a:lnTo>
                  <a:lnTo>
                    <a:pt x="664" y="27"/>
                  </a:lnTo>
                  <a:lnTo>
                    <a:pt x="662" y="27"/>
                  </a:lnTo>
                  <a:lnTo>
                    <a:pt x="658" y="25"/>
                  </a:lnTo>
                  <a:lnTo>
                    <a:pt x="656" y="23"/>
                  </a:lnTo>
                  <a:lnTo>
                    <a:pt x="652" y="21"/>
                  </a:lnTo>
                  <a:lnTo>
                    <a:pt x="645" y="20"/>
                  </a:lnTo>
                  <a:lnTo>
                    <a:pt x="641" y="20"/>
                  </a:lnTo>
                  <a:lnTo>
                    <a:pt x="638" y="21"/>
                  </a:lnTo>
                  <a:lnTo>
                    <a:pt x="637" y="21"/>
                  </a:lnTo>
                  <a:lnTo>
                    <a:pt x="633" y="21"/>
                  </a:lnTo>
                  <a:lnTo>
                    <a:pt x="625" y="21"/>
                  </a:lnTo>
                  <a:lnTo>
                    <a:pt x="624" y="21"/>
                  </a:lnTo>
                  <a:lnTo>
                    <a:pt x="621" y="21"/>
                  </a:lnTo>
                  <a:lnTo>
                    <a:pt x="620" y="20"/>
                  </a:lnTo>
                  <a:lnTo>
                    <a:pt x="616" y="20"/>
                  </a:lnTo>
                  <a:lnTo>
                    <a:pt x="608" y="20"/>
                  </a:lnTo>
                  <a:lnTo>
                    <a:pt x="605" y="20"/>
                  </a:lnTo>
                  <a:lnTo>
                    <a:pt x="601" y="17"/>
                  </a:lnTo>
                  <a:lnTo>
                    <a:pt x="597" y="17"/>
                  </a:lnTo>
                  <a:lnTo>
                    <a:pt x="595" y="16"/>
                  </a:lnTo>
                  <a:lnTo>
                    <a:pt x="589" y="13"/>
                  </a:lnTo>
                  <a:lnTo>
                    <a:pt x="581" y="13"/>
                  </a:lnTo>
                  <a:lnTo>
                    <a:pt x="576" y="16"/>
                  </a:lnTo>
                  <a:lnTo>
                    <a:pt x="576" y="13"/>
                  </a:lnTo>
                  <a:lnTo>
                    <a:pt x="572" y="13"/>
                  </a:lnTo>
                  <a:lnTo>
                    <a:pt x="567" y="16"/>
                  </a:lnTo>
                  <a:lnTo>
                    <a:pt x="563" y="16"/>
                  </a:lnTo>
                  <a:lnTo>
                    <a:pt x="559" y="13"/>
                  </a:lnTo>
                  <a:lnTo>
                    <a:pt x="555" y="12"/>
                  </a:lnTo>
                  <a:lnTo>
                    <a:pt x="559" y="9"/>
                  </a:lnTo>
                  <a:lnTo>
                    <a:pt x="563" y="8"/>
                  </a:lnTo>
                  <a:lnTo>
                    <a:pt x="555" y="8"/>
                  </a:lnTo>
                  <a:lnTo>
                    <a:pt x="546" y="8"/>
                  </a:lnTo>
                  <a:lnTo>
                    <a:pt x="540" y="9"/>
                  </a:lnTo>
                  <a:lnTo>
                    <a:pt x="538" y="9"/>
                  </a:lnTo>
                  <a:lnTo>
                    <a:pt x="535" y="8"/>
                  </a:lnTo>
                  <a:lnTo>
                    <a:pt x="538" y="8"/>
                  </a:lnTo>
                  <a:lnTo>
                    <a:pt x="540" y="8"/>
                  </a:lnTo>
                  <a:lnTo>
                    <a:pt x="540" y="7"/>
                  </a:lnTo>
                  <a:lnTo>
                    <a:pt x="538" y="7"/>
                  </a:lnTo>
                  <a:lnTo>
                    <a:pt x="536" y="7"/>
                  </a:lnTo>
                  <a:lnTo>
                    <a:pt x="538" y="4"/>
                  </a:lnTo>
                  <a:lnTo>
                    <a:pt x="536" y="4"/>
                  </a:lnTo>
                  <a:lnTo>
                    <a:pt x="535" y="7"/>
                  </a:lnTo>
                  <a:lnTo>
                    <a:pt x="528" y="8"/>
                  </a:lnTo>
                  <a:lnTo>
                    <a:pt x="522" y="9"/>
                  </a:lnTo>
                  <a:lnTo>
                    <a:pt x="522" y="8"/>
                  </a:lnTo>
                  <a:lnTo>
                    <a:pt x="527" y="8"/>
                  </a:lnTo>
                  <a:lnTo>
                    <a:pt x="531" y="7"/>
                  </a:lnTo>
                  <a:lnTo>
                    <a:pt x="531" y="4"/>
                  </a:lnTo>
                  <a:lnTo>
                    <a:pt x="528" y="3"/>
                  </a:lnTo>
                  <a:lnTo>
                    <a:pt x="524" y="3"/>
                  </a:lnTo>
                  <a:lnTo>
                    <a:pt x="528" y="0"/>
                  </a:lnTo>
                  <a:lnTo>
                    <a:pt x="504" y="8"/>
                  </a:lnTo>
                  <a:lnTo>
                    <a:pt x="492" y="9"/>
                  </a:lnTo>
                  <a:lnTo>
                    <a:pt x="487" y="9"/>
                  </a:lnTo>
                  <a:lnTo>
                    <a:pt x="480" y="9"/>
                  </a:lnTo>
                  <a:lnTo>
                    <a:pt x="483" y="8"/>
                  </a:lnTo>
                  <a:lnTo>
                    <a:pt x="475" y="9"/>
                  </a:lnTo>
                  <a:lnTo>
                    <a:pt x="467" y="12"/>
                  </a:lnTo>
                  <a:lnTo>
                    <a:pt x="470" y="12"/>
                  </a:lnTo>
                  <a:lnTo>
                    <a:pt x="470" y="13"/>
                  </a:lnTo>
                  <a:lnTo>
                    <a:pt x="462" y="13"/>
                  </a:lnTo>
                  <a:lnTo>
                    <a:pt x="454" y="16"/>
                  </a:lnTo>
                  <a:lnTo>
                    <a:pt x="437" y="20"/>
                  </a:lnTo>
                  <a:lnTo>
                    <a:pt x="441" y="17"/>
                  </a:lnTo>
                  <a:lnTo>
                    <a:pt x="430" y="20"/>
                  </a:lnTo>
                  <a:lnTo>
                    <a:pt x="421" y="25"/>
                  </a:lnTo>
                  <a:lnTo>
                    <a:pt x="410" y="29"/>
                  </a:lnTo>
                  <a:lnTo>
                    <a:pt x="401" y="33"/>
                  </a:lnTo>
                  <a:lnTo>
                    <a:pt x="405" y="31"/>
                  </a:lnTo>
                  <a:lnTo>
                    <a:pt x="387" y="37"/>
                  </a:lnTo>
                  <a:lnTo>
                    <a:pt x="369" y="38"/>
                  </a:lnTo>
                  <a:lnTo>
                    <a:pt x="361" y="38"/>
                  </a:lnTo>
                  <a:lnTo>
                    <a:pt x="353" y="42"/>
                  </a:lnTo>
                  <a:lnTo>
                    <a:pt x="346" y="46"/>
                  </a:lnTo>
                  <a:lnTo>
                    <a:pt x="338" y="48"/>
                  </a:lnTo>
                  <a:lnTo>
                    <a:pt x="342" y="48"/>
                  </a:lnTo>
                  <a:lnTo>
                    <a:pt x="342" y="50"/>
                  </a:lnTo>
                  <a:lnTo>
                    <a:pt x="344" y="52"/>
                  </a:lnTo>
                  <a:lnTo>
                    <a:pt x="346" y="52"/>
                  </a:lnTo>
                  <a:lnTo>
                    <a:pt x="349" y="53"/>
                  </a:lnTo>
                  <a:lnTo>
                    <a:pt x="349" y="56"/>
                  </a:lnTo>
                  <a:lnTo>
                    <a:pt x="352" y="60"/>
                  </a:lnTo>
                  <a:lnTo>
                    <a:pt x="349" y="61"/>
                  </a:lnTo>
                  <a:lnTo>
                    <a:pt x="348" y="65"/>
                  </a:lnTo>
                  <a:lnTo>
                    <a:pt x="346" y="66"/>
                  </a:lnTo>
                  <a:lnTo>
                    <a:pt x="349" y="66"/>
                  </a:lnTo>
                  <a:lnTo>
                    <a:pt x="353" y="66"/>
                  </a:lnTo>
                  <a:lnTo>
                    <a:pt x="357" y="66"/>
                  </a:lnTo>
                  <a:lnTo>
                    <a:pt x="360" y="66"/>
                  </a:lnTo>
                  <a:lnTo>
                    <a:pt x="357" y="69"/>
                  </a:lnTo>
                  <a:lnTo>
                    <a:pt x="356" y="69"/>
                  </a:lnTo>
                  <a:lnTo>
                    <a:pt x="353" y="70"/>
                  </a:lnTo>
                  <a:lnTo>
                    <a:pt x="353" y="73"/>
                  </a:lnTo>
                  <a:lnTo>
                    <a:pt x="353" y="74"/>
                  </a:lnTo>
                  <a:lnTo>
                    <a:pt x="352" y="77"/>
                  </a:lnTo>
                  <a:lnTo>
                    <a:pt x="349" y="78"/>
                  </a:lnTo>
                  <a:lnTo>
                    <a:pt x="353" y="77"/>
                  </a:lnTo>
                  <a:lnTo>
                    <a:pt x="360" y="78"/>
                  </a:lnTo>
                  <a:lnTo>
                    <a:pt x="357" y="80"/>
                  </a:lnTo>
                  <a:lnTo>
                    <a:pt x="353" y="82"/>
                  </a:lnTo>
                  <a:lnTo>
                    <a:pt x="356" y="80"/>
                  </a:lnTo>
                  <a:lnTo>
                    <a:pt x="353" y="80"/>
                  </a:lnTo>
                  <a:lnTo>
                    <a:pt x="349" y="80"/>
                  </a:lnTo>
                  <a:lnTo>
                    <a:pt x="346" y="82"/>
                  </a:lnTo>
                  <a:lnTo>
                    <a:pt x="338" y="82"/>
                  </a:lnTo>
                  <a:lnTo>
                    <a:pt x="336" y="82"/>
                  </a:lnTo>
                  <a:lnTo>
                    <a:pt x="333" y="84"/>
                  </a:lnTo>
                  <a:lnTo>
                    <a:pt x="334" y="82"/>
                  </a:lnTo>
                  <a:lnTo>
                    <a:pt x="333" y="82"/>
                  </a:lnTo>
                  <a:lnTo>
                    <a:pt x="330" y="82"/>
                  </a:lnTo>
                  <a:lnTo>
                    <a:pt x="325" y="82"/>
                  </a:lnTo>
                  <a:lnTo>
                    <a:pt x="322" y="82"/>
                  </a:lnTo>
                  <a:lnTo>
                    <a:pt x="321" y="82"/>
                  </a:lnTo>
                  <a:lnTo>
                    <a:pt x="321" y="80"/>
                  </a:lnTo>
                  <a:lnTo>
                    <a:pt x="320" y="80"/>
                  </a:lnTo>
                  <a:lnTo>
                    <a:pt x="326" y="77"/>
                  </a:lnTo>
                  <a:lnTo>
                    <a:pt x="330" y="74"/>
                  </a:lnTo>
                  <a:lnTo>
                    <a:pt x="329" y="74"/>
                  </a:lnTo>
                  <a:lnTo>
                    <a:pt x="322" y="74"/>
                  </a:lnTo>
                  <a:lnTo>
                    <a:pt x="313" y="77"/>
                  </a:lnTo>
                  <a:lnTo>
                    <a:pt x="306" y="78"/>
                  </a:lnTo>
                  <a:lnTo>
                    <a:pt x="302" y="78"/>
                  </a:lnTo>
                  <a:lnTo>
                    <a:pt x="300" y="80"/>
                  </a:lnTo>
                  <a:lnTo>
                    <a:pt x="302" y="82"/>
                  </a:lnTo>
                  <a:lnTo>
                    <a:pt x="291" y="82"/>
                  </a:lnTo>
                  <a:lnTo>
                    <a:pt x="285" y="82"/>
                  </a:lnTo>
                  <a:lnTo>
                    <a:pt x="281" y="84"/>
                  </a:lnTo>
                  <a:lnTo>
                    <a:pt x="276" y="86"/>
                  </a:lnTo>
                  <a:lnTo>
                    <a:pt x="272" y="86"/>
                  </a:lnTo>
                  <a:lnTo>
                    <a:pt x="265" y="88"/>
                  </a:lnTo>
                  <a:lnTo>
                    <a:pt x="260" y="90"/>
                  </a:lnTo>
                  <a:lnTo>
                    <a:pt x="263" y="94"/>
                  </a:lnTo>
                  <a:lnTo>
                    <a:pt x="269" y="94"/>
                  </a:lnTo>
                  <a:lnTo>
                    <a:pt x="272" y="94"/>
                  </a:lnTo>
                  <a:lnTo>
                    <a:pt x="276" y="96"/>
                  </a:lnTo>
                  <a:lnTo>
                    <a:pt x="272" y="96"/>
                  </a:lnTo>
                  <a:lnTo>
                    <a:pt x="268" y="96"/>
                  </a:lnTo>
                  <a:lnTo>
                    <a:pt x="265" y="97"/>
                  </a:lnTo>
                  <a:lnTo>
                    <a:pt x="263" y="97"/>
                  </a:lnTo>
                  <a:lnTo>
                    <a:pt x="263" y="100"/>
                  </a:lnTo>
                  <a:lnTo>
                    <a:pt x="263" y="101"/>
                  </a:lnTo>
                  <a:lnTo>
                    <a:pt x="260" y="104"/>
                  </a:lnTo>
                  <a:lnTo>
                    <a:pt x="259" y="104"/>
                  </a:lnTo>
                  <a:lnTo>
                    <a:pt x="259" y="105"/>
                  </a:lnTo>
                  <a:lnTo>
                    <a:pt x="260" y="107"/>
                  </a:lnTo>
                  <a:lnTo>
                    <a:pt x="265" y="107"/>
                  </a:lnTo>
                  <a:lnTo>
                    <a:pt x="273" y="107"/>
                  </a:lnTo>
                  <a:lnTo>
                    <a:pt x="281" y="107"/>
                  </a:lnTo>
                  <a:lnTo>
                    <a:pt x="289" y="107"/>
                  </a:lnTo>
                  <a:lnTo>
                    <a:pt x="291" y="109"/>
                  </a:lnTo>
                  <a:lnTo>
                    <a:pt x="292" y="109"/>
                  </a:lnTo>
                  <a:lnTo>
                    <a:pt x="294" y="107"/>
                  </a:lnTo>
                  <a:lnTo>
                    <a:pt x="292" y="107"/>
                  </a:lnTo>
                  <a:lnTo>
                    <a:pt x="296" y="105"/>
                  </a:lnTo>
                  <a:lnTo>
                    <a:pt x="296" y="107"/>
                  </a:lnTo>
                  <a:lnTo>
                    <a:pt x="294" y="110"/>
                  </a:lnTo>
                  <a:lnTo>
                    <a:pt x="306" y="105"/>
                  </a:lnTo>
                  <a:lnTo>
                    <a:pt x="312" y="105"/>
                  </a:lnTo>
                  <a:lnTo>
                    <a:pt x="316" y="104"/>
                  </a:lnTo>
                  <a:lnTo>
                    <a:pt x="317" y="104"/>
                  </a:lnTo>
                  <a:lnTo>
                    <a:pt x="321" y="104"/>
                  </a:lnTo>
                  <a:lnTo>
                    <a:pt x="328" y="102"/>
                  </a:lnTo>
                  <a:lnTo>
                    <a:pt x="329" y="104"/>
                  </a:lnTo>
                  <a:lnTo>
                    <a:pt x="326" y="105"/>
                  </a:lnTo>
                  <a:lnTo>
                    <a:pt x="321" y="107"/>
                  </a:lnTo>
                  <a:lnTo>
                    <a:pt x="312" y="109"/>
                  </a:lnTo>
                  <a:lnTo>
                    <a:pt x="313" y="109"/>
                  </a:lnTo>
                  <a:lnTo>
                    <a:pt x="313" y="110"/>
                  </a:lnTo>
                  <a:lnTo>
                    <a:pt x="312" y="114"/>
                  </a:lnTo>
                  <a:lnTo>
                    <a:pt x="304" y="121"/>
                  </a:lnTo>
                  <a:lnTo>
                    <a:pt x="294" y="123"/>
                  </a:lnTo>
                  <a:lnTo>
                    <a:pt x="283" y="123"/>
                  </a:lnTo>
                  <a:lnTo>
                    <a:pt x="268" y="130"/>
                  </a:lnTo>
                  <a:lnTo>
                    <a:pt x="260" y="130"/>
                  </a:lnTo>
                  <a:lnTo>
                    <a:pt x="257" y="130"/>
                  </a:lnTo>
                  <a:lnTo>
                    <a:pt x="259" y="130"/>
                  </a:lnTo>
                  <a:lnTo>
                    <a:pt x="259" y="127"/>
                  </a:lnTo>
                  <a:lnTo>
                    <a:pt x="255" y="127"/>
                  </a:lnTo>
                  <a:lnTo>
                    <a:pt x="249" y="127"/>
                  </a:lnTo>
                  <a:lnTo>
                    <a:pt x="247" y="130"/>
                  </a:lnTo>
                  <a:lnTo>
                    <a:pt x="247" y="131"/>
                  </a:lnTo>
                  <a:lnTo>
                    <a:pt x="243" y="131"/>
                  </a:lnTo>
                  <a:lnTo>
                    <a:pt x="239" y="134"/>
                  </a:lnTo>
                  <a:lnTo>
                    <a:pt x="232" y="137"/>
                  </a:lnTo>
                  <a:lnTo>
                    <a:pt x="239" y="135"/>
                  </a:lnTo>
                  <a:lnTo>
                    <a:pt x="233" y="137"/>
                  </a:lnTo>
                  <a:lnTo>
                    <a:pt x="229" y="139"/>
                  </a:lnTo>
                  <a:lnTo>
                    <a:pt x="232" y="141"/>
                  </a:lnTo>
                  <a:lnTo>
                    <a:pt x="229" y="141"/>
                  </a:lnTo>
                  <a:lnTo>
                    <a:pt x="228" y="139"/>
                  </a:lnTo>
                  <a:lnTo>
                    <a:pt x="224" y="141"/>
                  </a:lnTo>
                  <a:lnTo>
                    <a:pt x="212" y="145"/>
                  </a:lnTo>
                  <a:lnTo>
                    <a:pt x="207" y="149"/>
                  </a:lnTo>
                  <a:lnTo>
                    <a:pt x="202" y="151"/>
                  </a:lnTo>
                  <a:lnTo>
                    <a:pt x="199" y="153"/>
                  </a:lnTo>
                  <a:lnTo>
                    <a:pt x="198" y="153"/>
                  </a:lnTo>
                  <a:lnTo>
                    <a:pt x="195" y="153"/>
                  </a:lnTo>
                  <a:lnTo>
                    <a:pt x="194" y="154"/>
                  </a:lnTo>
                  <a:lnTo>
                    <a:pt x="192" y="157"/>
                  </a:lnTo>
                  <a:lnTo>
                    <a:pt x="195" y="157"/>
                  </a:lnTo>
                  <a:lnTo>
                    <a:pt x="192" y="158"/>
                  </a:lnTo>
                  <a:lnTo>
                    <a:pt x="190" y="161"/>
                  </a:lnTo>
                  <a:lnTo>
                    <a:pt x="190" y="162"/>
                  </a:lnTo>
                  <a:lnTo>
                    <a:pt x="190" y="165"/>
                  </a:lnTo>
                  <a:lnTo>
                    <a:pt x="192" y="162"/>
                  </a:lnTo>
                  <a:lnTo>
                    <a:pt x="195" y="162"/>
                  </a:lnTo>
                  <a:lnTo>
                    <a:pt x="198" y="161"/>
                  </a:lnTo>
                  <a:lnTo>
                    <a:pt x="195" y="165"/>
                  </a:lnTo>
                  <a:lnTo>
                    <a:pt x="192" y="166"/>
                  </a:lnTo>
                  <a:lnTo>
                    <a:pt x="194" y="166"/>
                  </a:lnTo>
                  <a:lnTo>
                    <a:pt x="192" y="167"/>
                  </a:lnTo>
                  <a:lnTo>
                    <a:pt x="190" y="170"/>
                  </a:lnTo>
                  <a:lnTo>
                    <a:pt x="184" y="170"/>
                  </a:lnTo>
                  <a:lnTo>
                    <a:pt x="180" y="174"/>
                  </a:lnTo>
                  <a:lnTo>
                    <a:pt x="182" y="174"/>
                  </a:lnTo>
                  <a:lnTo>
                    <a:pt x="180" y="175"/>
                  </a:lnTo>
                  <a:lnTo>
                    <a:pt x="182" y="175"/>
                  </a:lnTo>
                  <a:lnTo>
                    <a:pt x="184" y="175"/>
                  </a:lnTo>
                  <a:lnTo>
                    <a:pt x="182" y="179"/>
                  </a:lnTo>
                  <a:lnTo>
                    <a:pt x="184" y="179"/>
                  </a:lnTo>
                  <a:lnTo>
                    <a:pt x="184" y="180"/>
                  </a:lnTo>
                  <a:lnTo>
                    <a:pt x="182" y="180"/>
                  </a:lnTo>
                  <a:lnTo>
                    <a:pt x="180" y="183"/>
                  </a:lnTo>
                  <a:lnTo>
                    <a:pt x="198" y="183"/>
                  </a:lnTo>
                  <a:lnTo>
                    <a:pt x="206" y="180"/>
                  </a:lnTo>
                  <a:lnTo>
                    <a:pt x="208" y="179"/>
                  </a:lnTo>
                  <a:lnTo>
                    <a:pt x="208" y="178"/>
                  </a:lnTo>
                  <a:lnTo>
                    <a:pt x="216" y="174"/>
                  </a:lnTo>
                  <a:lnTo>
                    <a:pt x="224" y="170"/>
                  </a:lnTo>
                  <a:lnTo>
                    <a:pt x="225" y="170"/>
                  </a:lnTo>
                  <a:lnTo>
                    <a:pt x="228" y="170"/>
                  </a:lnTo>
                  <a:lnTo>
                    <a:pt x="219" y="174"/>
                  </a:lnTo>
                  <a:lnTo>
                    <a:pt x="215" y="175"/>
                  </a:lnTo>
                  <a:lnTo>
                    <a:pt x="212" y="178"/>
                  </a:lnTo>
                  <a:lnTo>
                    <a:pt x="211" y="179"/>
                  </a:lnTo>
                  <a:lnTo>
                    <a:pt x="207" y="183"/>
                  </a:lnTo>
                  <a:lnTo>
                    <a:pt x="207" y="187"/>
                  </a:lnTo>
                  <a:lnTo>
                    <a:pt x="206" y="188"/>
                  </a:lnTo>
                  <a:lnTo>
                    <a:pt x="199" y="192"/>
                  </a:lnTo>
                  <a:lnTo>
                    <a:pt x="195" y="192"/>
                  </a:lnTo>
                  <a:lnTo>
                    <a:pt x="194" y="196"/>
                  </a:lnTo>
                  <a:lnTo>
                    <a:pt x="199" y="196"/>
                  </a:lnTo>
                  <a:lnTo>
                    <a:pt x="194" y="198"/>
                  </a:lnTo>
                  <a:lnTo>
                    <a:pt x="192" y="200"/>
                  </a:lnTo>
                  <a:lnTo>
                    <a:pt x="190" y="202"/>
                  </a:lnTo>
                  <a:lnTo>
                    <a:pt x="186" y="202"/>
                  </a:lnTo>
                  <a:lnTo>
                    <a:pt x="182" y="204"/>
                  </a:lnTo>
                  <a:lnTo>
                    <a:pt x="186" y="204"/>
                  </a:lnTo>
                  <a:lnTo>
                    <a:pt x="190" y="204"/>
                  </a:lnTo>
                  <a:lnTo>
                    <a:pt x="198" y="202"/>
                  </a:lnTo>
                  <a:lnTo>
                    <a:pt x="206" y="198"/>
                  </a:lnTo>
                  <a:lnTo>
                    <a:pt x="208" y="196"/>
                  </a:lnTo>
                  <a:lnTo>
                    <a:pt x="212" y="198"/>
                  </a:lnTo>
                  <a:lnTo>
                    <a:pt x="211" y="198"/>
                  </a:lnTo>
                  <a:lnTo>
                    <a:pt x="212" y="200"/>
                  </a:lnTo>
                  <a:lnTo>
                    <a:pt x="215" y="200"/>
                  </a:lnTo>
                  <a:lnTo>
                    <a:pt x="212" y="202"/>
                  </a:lnTo>
                  <a:lnTo>
                    <a:pt x="216" y="200"/>
                  </a:lnTo>
                  <a:lnTo>
                    <a:pt x="219" y="200"/>
                  </a:lnTo>
                  <a:lnTo>
                    <a:pt x="219" y="202"/>
                  </a:lnTo>
                  <a:lnTo>
                    <a:pt x="219" y="204"/>
                  </a:lnTo>
                  <a:lnTo>
                    <a:pt x="219" y="206"/>
                  </a:lnTo>
                  <a:lnTo>
                    <a:pt x="219" y="208"/>
                  </a:lnTo>
                  <a:lnTo>
                    <a:pt x="221" y="208"/>
                  </a:lnTo>
                  <a:lnTo>
                    <a:pt x="224" y="204"/>
                  </a:lnTo>
                  <a:lnTo>
                    <a:pt x="228" y="200"/>
                  </a:lnTo>
                  <a:lnTo>
                    <a:pt x="232" y="198"/>
                  </a:lnTo>
                  <a:lnTo>
                    <a:pt x="229" y="200"/>
                  </a:lnTo>
                  <a:lnTo>
                    <a:pt x="232" y="200"/>
                  </a:lnTo>
                  <a:lnTo>
                    <a:pt x="232" y="202"/>
                  </a:lnTo>
                  <a:lnTo>
                    <a:pt x="232" y="204"/>
                  </a:lnTo>
                  <a:lnTo>
                    <a:pt x="233" y="204"/>
                  </a:lnTo>
                  <a:lnTo>
                    <a:pt x="237" y="204"/>
                  </a:lnTo>
                  <a:lnTo>
                    <a:pt x="243" y="202"/>
                  </a:lnTo>
                  <a:lnTo>
                    <a:pt x="252" y="200"/>
                  </a:lnTo>
                  <a:lnTo>
                    <a:pt x="245" y="204"/>
                  </a:lnTo>
                  <a:lnTo>
                    <a:pt x="237" y="206"/>
                  </a:lnTo>
                  <a:lnTo>
                    <a:pt x="235" y="208"/>
                  </a:lnTo>
                  <a:lnTo>
                    <a:pt x="233" y="211"/>
                  </a:lnTo>
                  <a:lnTo>
                    <a:pt x="232" y="211"/>
                  </a:lnTo>
                  <a:lnTo>
                    <a:pt x="225" y="215"/>
                  </a:lnTo>
                  <a:lnTo>
                    <a:pt x="220" y="219"/>
                  </a:lnTo>
                  <a:lnTo>
                    <a:pt x="220" y="222"/>
                  </a:lnTo>
                  <a:lnTo>
                    <a:pt x="219" y="223"/>
                  </a:lnTo>
                  <a:lnTo>
                    <a:pt x="216" y="223"/>
                  </a:lnTo>
                  <a:lnTo>
                    <a:pt x="216" y="222"/>
                  </a:lnTo>
                  <a:lnTo>
                    <a:pt x="211" y="223"/>
                  </a:lnTo>
                  <a:lnTo>
                    <a:pt x="203" y="227"/>
                  </a:lnTo>
                  <a:lnTo>
                    <a:pt x="199" y="228"/>
                  </a:lnTo>
                  <a:lnTo>
                    <a:pt x="194" y="232"/>
                  </a:lnTo>
                  <a:lnTo>
                    <a:pt x="192" y="235"/>
                  </a:lnTo>
                  <a:lnTo>
                    <a:pt x="190" y="235"/>
                  </a:lnTo>
                  <a:lnTo>
                    <a:pt x="184" y="235"/>
                  </a:lnTo>
                  <a:lnTo>
                    <a:pt x="172" y="238"/>
                  </a:lnTo>
                  <a:lnTo>
                    <a:pt x="159" y="244"/>
                  </a:lnTo>
                  <a:lnTo>
                    <a:pt x="151" y="248"/>
                  </a:lnTo>
                  <a:lnTo>
                    <a:pt x="150" y="250"/>
                  </a:lnTo>
                  <a:lnTo>
                    <a:pt x="150" y="252"/>
                  </a:lnTo>
                  <a:lnTo>
                    <a:pt x="148" y="252"/>
                  </a:lnTo>
                  <a:lnTo>
                    <a:pt x="148" y="250"/>
                  </a:lnTo>
                  <a:lnTo>
                    <a:pt x="146" y="252"/>
                  </a:lnTo>
                  <a:lnTo>
                    <a:pt x="140" y="253"/>
                  </a:lnTo>
                  <a:lnTo>
                    <a:pt x="142" y="250"/>
                  </a:lnTo>
                  <a:lnTo>
                    <a:pt x="144" y="248"/>
                  </a:lnTo>
                  <a:lnTo>
                    <a:pt x="140" y="250"/>
                  </a:lnTo>
                  <a:lnTo>
                    <a:pt x="138" y="250"/>
                  </a:lnTo>
                  <a:lnTo>
                    <a:pt x="140" y="248"/>
                  </a:lnTo>
                  <a:lnTo>
                    <a:pt x="128" y="252"/>
                  </a:lnTo>
                  <a:lnTo>
                    <a:pt x="118" y="255"/>
                  </a:lnTo>
                  <a:lnTo>
                    <a:pt x="111" y="257"/>
                  </a:lnTo>
                  <a:lnTo>
                    <a:pt x="107" y="259"/>
                  </a:lnTo>
                  <a:lnTo>
                    <a:pt x="102" y="261"/>
                  </a:lnTo>
                  <a:lnTo>
                    <a:pt x="97" y="265"/>
                  </a:lnTo>
                  <a:lnTo>
                    <a:pt x="98" y="265"/>
                  </a:lnTo>
                  <a:lnTo>
                    <a:pt x="98" y="267"/>
                  </a:lnTo>
                  <a:lnTo>
                    <a:pt x="102" y="265"/>
                  </a:lnTo>
                  <a:lnTo>
                    <a:pt x="105" y="265"/>
                  </a:lnTo>
                  <a:lnTo>
                    <a:pt x="106" y="263"/>
                  </a:lnTo>
                  <a:lnTo>
                    <a:pt x="106" y="261"/>
                  </a:lnTo>
                  <a:lnTo>
                    <a:pt x="107" y="261"/>
                  </a:lnTo>
                  <a:lnTo>
                    <a:pt x="107" y="263"/>
                  </a:lnTo>
                  <a:lnTo>
                    <a:pt x="106" y="265"/>
                  </a:lnTo>
                  <a:lnTo>
                    <a:pt x="107" y="265"/>
                  </a:lnTo>
                  <a:lnTo>
                    <a:pt x="110" y="265"/>
                  </a:lnTo>
                  <a:lnTo>
                    <a:pt x="111" y="263"/>
                  </a:lnTo>
                  <a:lnTo>
                    <a:pt x="111" y="265"/>
                  </a:lnTo>
                  <a:lnTo>
                    <a:pt x="115" y="261"/>
                  </a:lnTo>
                  <a:lnTo>
                    <a:pt x="119" y="259"/>
                  </a:lnTo>
                  <a:lnTo>
                    <a:pt x="127" y="255"/>
                  </a:lnTo>
                  <a:lnTo>
                    <a:pt x="128" y="255"/>
                  </a:lnTo>
                  <a:lnTo>
                    <a:pt x="132" y="257"/>
                  </a:lnTo>
                  <a:lnTo>
                    <a:pt x="128" y="257"/>
                  </a:lnTo>
                  <a:lnTo>
                    <a:pt x="125" y="259"/>
                  </a:lnTo>
                  <a:lnTo>
                    <a:pt x="131" y="259"/>
                  </a:lnTo>
                  <a:lnTo>
                    <a:pt x="134" y="257"/>
                  </a:lnTo>
                  <a:lnTo>
                    <a:pt x="136" y="257"/>
                  </a:lnTo>
                  <a:lnTo>
                    <a:pt x="138" y="257"/>
                  </a:lnTo>
                  <a:lnTo>
                    <a:pt x="140" y="255"/>
                  </a:lnTo>
                  <a:lnTo>
                    <a:pt x="140" y="257"/>
                  </a:lnTo>
                  <a:lnTo>
                    <a:pt x="146" y="253"/>
                  </a:lnTo>
                  <a:lnTo>
                    <a:pt x="150" y="253"/>
                  </a:lnTo>
                  <a:lnTo>
                    <a:pt x="154" y="252"/>
                  </a:lnTo>
                  <a:lnTo>
                    <a:pt x="155" y="252"/>
                  </a:lnTo>
                  <a:lnTo>
                    <a:pt x="158" y="252"/>
                  </a:lnTo>
                  <a:lnTo>
                    <a:pt x="151" y="255"/>
                  </a:lnTo>
                  <a:lnTo>
                    <a:pt x="155" y="253"/>
                  </a:lnTo>
                  <a:lnTo>
                    <a:pt x="159" y="252"/>
                  </a:lnTo>
                  <a:lnTo>
                    <a:pt x="163" y="250"/>
                  </a:lnTo>
                  <a:lnTo>
                    <a:pt x="167" y="250"/>
                  </a:lnTo>
                  <a:lnTo>
                    <a:pt x="171" y="250"/>
                  </a:lnTo>
                  <a:lnTo>
                    <a:pt x="175" y="248"/>
                  </a:lnTo>
                  <a:lnTo>
                    <a:pt x="176" y="246"/>
                  </a:lnTo>
                  <a:lnTo>
                    <a:pt x="178" y="246"/>
                  </a:lnTo>
                  <a:lnTo>
                    <a:pt x="176" y="248"/>
                  </a:lnTo>
                  <a:lnTo>
                    <a:pt x="180" y="246"/>
                  </a:lnTo>
                  <a:lnTo>
                    <a:pt x="184" y="244"/>
                  </a:lnTo>
                  <a:lnTo>
                    <a:pt x="182" y="244"/>
                  </a:lnTo>
                  <a:lnTo>
                    <a:pt x="180" y="244"/>
                  </a:lnTo>
                  <a:lnTo>
                    <a:pt x="184" y="242"/>
                  </a:lnTo>
                  <a:lnTo>
                    <a:pt x="190" y="240"/>
                  </a:lnTo>
                  <a:lnTo>
                    <a:pt x="194" y="240"/>
                  </a:lnTo>
                  <a:lnTo>
                    <a:pt x="194" y="238"/>
                  </a:lnTo>
                  <a:lnTo>
                    <a:pt x="195" y="238"/>
                  </a:lnTo>
                  <a:lnTo>
                    <a:pt x="199" y="238"/>
                  </a:lnTo>
                  <a:lnTo>
                    <a:pt x="202" y="238"/>
                  </a:lnTo>
                  <a:lnTo>
                    <a:pt x="203" y="236"/>
                  </a:lnTo>
                  <a:lnTo>
                    <a:pt x="206" y="235"/>
                  </a:lnTo>
                  <a:lnTo>
                    <a:pt x="207" y="235"/>
                  </a:lnTo>
                  <a:lnTo>
                    <a:pt x="208" y="235"/>
                  </a:lnTo>
                  <a:lnTo>
                    <a:pt x="216" y="232"/>
                  </a:lnTo>
                  <a:lnTo>
                    <a:pt x="220" y="231"/>
                  </a:lnTo>
                  <a:lnTo>
                    <a:pt x="225" y="228"/>
                  </a:lnTo>
                  <a:lnTo>
                    <a:pt x="228" y="227"/>
                  </a:lnTo>
                  <a:lnTo>
                    <a:pt x="232" y="224"/>
                  </a:lnTo>
                  <a:lnTo>
                    <a:pt x="235" y="223"/>
                  </a:lnTo>
                  <a:lnTo>
                    <a:pt x="237" y="223"/>
                  </a:lnTo>
                  <a:lnTo>
                    <a:pt x="239" y="223"/>
                  </a:lnTo>
                  <a:lnTo>
                    <a:pt x="245" y="222"/>
                  </a:lnTo>
                  <a:lnTo>
                    <a:pt x="249" y="219"/>
                  </a:lnTo>
                  <a:lnTo>
                    <a:pt x="256" y="218"/>
                  </a:lnTo>
                  <a:lnTo>
                    <a:pt x="264" y="214"/>
                  </a:lnTo>
                  <a:lnTo>
                    <a:pt x="268" y="214"/>
                  </a:lnTo>
                  <a:lnTo>
                    <a:pt x="272" y="211"/>
                  </a:lnTo>
                  <a:lnTo>
                    <a:pt x="273" y="214"/>
                  </a:lnTo>
                  <a:lnTo>
                    <a:pt x="273" y="211"/>
                  </a:lnTo>
                  <a:lnTo>
                    <a:pt x="277" y="210"/>
                  </a:lnTo>
                  <a:lnTo>
                    <a:pt x="279" y="210"/>
                  </a:lnTo>
                  <a:lnTo>
                    <a:pt x="281" y="208"/>
                  </a:lnTo>
                  <a:lnTo>
                    <a:pt x="285" y="206"/>
                  </a:lnTo>
                  <a:lnTo>
                    <a:pt x="291" y="204"/>
                  </a:lnTo>
                  <a:lnTo>
                    <a:pt x="294" y="202"/>
                  </a:lnTo>
                  <a:lnTo>
                    <a:pt x="300" y="200"/>
                  </a:lnTo>
                  <a:lnTo>
                    <a:pt x="300" y="198"/>
                  </a:lnTo>
                  <a:lnTo>
                    <a:pt x="300" y="196"/>
                  </a:lnTo>
                  <a:lnTo>
                    <a:pt x="296" y="196"/>
                  </a:lnTo>
                  <a:lnTo>
                    <a:pt x="292" y="196"/>
                  </a:lnTo>
                  <a:lnTo>
                    <a:pt x="294" y="194"/>
                  </a:lnTo>
                  <a:lnTo>
                    <a:pt x="298" y="192"/>
                  </a:lnTo>
                  <a:lnTo>
                    <a:pt x="300" y="192"/>
                  </a:lnTo>
                  <a:lnTo>
                    <a:pt x="302" y="192"/>
                  </a:lnTo>
                  <a:lnTo>
                    <a:pt x="300" y="191"/>
                  </a:lnTo>
                  <a:lnTo>
                    <a:pt x="306" y="191"/>
                  </a:lnTo>
                  <a:lnTo>
                    <a:pt x="308" y="188"/>
                  </a:lnTo>
                  <a:lnTo>
                    <a:pt x="313" y="187"/>
                  </a:lnTo>
                  <a:lnTo>
                    <a:pt x="316" y="184"/>
                  </a:lnTo>
                  <a:lnTo>
                    <a:pt x="316" y="187"/>
                  </a:lnTo>
                  <a:lnTo>
                    <a:pt x="320" y="187"/>
                  </a:lnTo>
                  <a:lnTo>
                    <a:pt x="321" y="184"/>
                  </a:lnTo>
                  <a:lnTo>
                    <a:pt x="321" y="183"/>
                  </a:lnTo>
                  <a:lnTo>
                    <a:pt x="326" y="183"/>
                  </a:lnTo>
                  <a:lnTo>
                    <a:pt x="333" y="180"/>
                  </a:lnTo>
                  <a:lnTo>
                    <a:pt x="333" y="178"/>
                  </a:lnTo>
                  <a:lnTo>
                    <a:pt x="330" y="175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44" y="174"/>
                  </a:lnTo>
                  <a:lnTo>
                    <a:pt x="349" y="171"/>
                  </a:lnTo>
                  <a:lnTo>
                    <a:pt x="356" y="170"/>
                  </a:lnTo>
                  <a:lnTo>
                    <a:pt x="361" y="166"/>
                  </a:lnTo>
                  <a:lnTo>
                    <a:pt x="365" y="165"/>
                  </a:lnTo>
                  <a:lnTo>
                    <a:pt x="369" y="165"/>
                  </a:lnTo>
                  <a:lnTo>
                    <a:pt x="373" y="162"/>
                  </a:lnTo>
                  <a:lnTo>
                    <a:pt x="377" y="161"/>
                  </a:lnTo>
                  <a:lnTo>
                    <a:pt x="379" y="161"/>
                  </a:lnTo>
                  <a:lnTo>
                    <a:pt x="383" y="158"/>
                  </a:lnTo>
                  <a:lnTo>
                    <a:pt x="383" y="161"/>
                  </a:lnTo>
                  <a:lnTo>
                    <a:pt x="386" y="161"/>
                  </a:lnTo>
                  <a:lnTo>
                    <a:pt x="390" y="161"/>
                  </a:lnTo>
                  <a:lnTo>
                    <a:pt x="387" y="162"/>
                  </a:lnTo>
                  <a:lnTo>
                    <a:pt x="390" y="165"/>
                  </a:lnTo>
                  <a:lnTo>
                    <a:pt x="393" y="166"/>
                  </a:lnTo>
                  <a:lnTo>
                    <a:pt x="390" y="166"/>
                  </a:lnTo>
                  <a:lnTo>
                    <a:pt x="383" y="166"/>
                  </a:lnTo>
                  <a:lnTo>
                    <a:pt x="382" y="166"/>
                  </a:lnTo>
                  <a:lnTo>
                    <a:pt x="379" y="166"/>
                  </a:lnTo>
                  <a:lnTo>
                    <a:pt x="379" y="165"/>
                  </a:lnTo>
                  <a:lnTo>
                    <a:pt x="361" y="170"/>
                  </a:lnTo>
                  <a:lnTo>
                    <a:pt x="360" y="171"/>
                  </a:lnTo>
                  <a:lnTo>
                    <a:pt x="357" y="174"/>
                  </a:lnTo>
                  <a:lnTo>
                    <a:pt x="349" y="178"/>
                  </a:lnTo>
                  <a:lnTo>
                    <a:pt x="342" y="180"/>
                  </a:lnTo>
                  <a:lnTo>
                    <a:pt x="338" y="184"/>
                  </a:lnTo>
                  <a:lnTo>
                    <a:pt x="336" y="187"/>
                  </a:lnTo>
                  <a:lnTo>
                    <a:pt x="338" y="187"/>
                  </a:lnTo>
                  <a:lnTo>
                    <a:pt x="340" y="187"/>
                  </a:lnTo>
                  <a:lnTo>
                    <a:pt x="329" y="191"/>
                  </a:lnTo>
                  <a:lnTo>
                    <a:pt x="326" y="192"/>
                  </a:lnTo>
                  <a:lnTo>
                    <a:pt x="326" y="194"/>
                  </a:lnTo>
                  <a:lnTo>
                    <a:pt x="329" y="194"/>
                  </a:lnTo>
                  <a:lnTo>
                    <a:pt x="330" y="194"/>
                  </a:lnTo>
                  <a:lnTo>
                    <a:pt x="333" y="194"/>
                  </a:lnTo>
                  <a:lnTo>
                    <a:pt x="334" y="194"/>
                  </a:lnTo>
                  <a:lnTo>
                    <a:pt x="334" y="192"/>
                  </a:lnTo>
                  <a:lnTo>
                    <a:pt x="338" y="192"/>
                  </a:lnTo>
                  <a:lnTo>
                    <a:pt x="342" y="191"/>
                  </a:lnTo>
                  <a:lnTo>
                    <a:pt x="346" y="188"/>
                  </a:lnTo>
                  <a:lnTo>
                    <a:pt x="349" y="188"/>
                  </a:lnTo>
                  <a:lnTo>
                    <a:pt x="348" y="191"/>
                  </a:lnTo>
                  <a:lnTo>
                    <a:pt x="356" y="187"/>
                  </a:lnTo>
                  <a:lnTo>
                    <a:pt x="349" y="191"/>
                  </a:lnTo>
                  <a:lnTo>
                    <a:pt x="360" y="187"/>
                  </a:lnTo>
                  <a:lnTo>
                    <a:pt x="361" y="184"/>
                  </a:lnTo>
                  <a:lnTo>
                    <a:pt x="361" y="187"/>
                  </a:lnTo>
                  <a:lnTo>
                    <a:pt x="365" y="183"/>
                  </a:lnTo>
                  <a:lnTo>
                    <a:pt x="366" y="183"/>
                  </a:lnTo>
                  <a:lnTo>
                    <a:pt x="366" y="184"/>
                  </a:lnTo>
                  <a:lnTo>
                    <a:pt x="370" y="180"/>
                  </a:lnTo>
                  <a:lnTo>
                    <a:pt x="374" y="179"/>
                  </a:lnTo>
                  <a:lnTo>
                    <a:pt x="373" y="183"/>
                  </a:lnTo>
                  <a:lnTo>
                    <a:pt x="374" y="180"/>
                  </a:lnTo>
                  <a:lnTo>
                    <a:pt x="377" y="180"/>
                  </a:lnTo>
                  <a:lnTo>
                    <a:pt x="378" y="183"/>
                  </a:lnTo>
                  <a:lnTo>
                    <a:pt x="382" y="180"/>
                  </a:lnTo>
                  <a:lnTo>
                    <a:pt x="386" y="180"/>
                  </a:lnTo>
                  <a:lnTo>
                    <a:pt x="393" y="178"/>
                  </a:lnTo>
                  <a:lnTo>
                    <a:pt x="391" y="178"/>
                  </a:lnTo>
                  <a:lnTo>
                    <a:pt x="390" y="178"/>
                  </a:lnTo>
                  <a:lnTo>
                    <a:pt x="395" y="175"/>
                  </a:lnTo>
                  <a:lnTo>
                    <a:pt x="399" y="174"/>
                  </a:lnTo>
                  <a:lnTo>
                    <a:pt x="401" y="171"/>
                  </a:lnTo>
                  <a:lnTo>
                    <a:pt x="391" y="174"/>
                  </a:lnTo>
                  <a:lnTo>
                    <a:pt x="397" y="171"/>
                  </a:lnTo>
                  <a:lnTo>
                    <a:pt x="399" y="171"/>
                  </a:lnTo>
                  <a:lnTo>
                    <a:pt x="401" y="167"/>
                  </a:lnTo>
                  <a:lnTo>
                    <a:pt x="399" y="170"/>
                  </a:lnTo>
                  <a:lnTo>
                    <a:pt x="399" y="167"/>
                  </a:lnTo>
                  <a:lnTo>
                    <a:pt x="397" y="167"/>
                  </a:lnTo>
                  <a:lnTo>
                    <a:pt x="403" y="166"/>
                  </a:lnTo>
                  <a:lnTo>
                    <a:pt x="409" y="165"/>
                  </a:lnTo>
                  <a:lnTo>
                    <a:pt x="410" y="165"/>
                  </a:lnTo>
                  <a:lnTo>
                    <a:pt x="418" y="161"/>
                  </a:lnTo>
                  <a:lnTo>
                    <a:pt x="413" y="165"/>
                  </a:lnTo>
                  <a:lnTo>
                    <a:pt x="409" y="166"/>
                  </a:lnTo>
                  <a:lnTo>
                    <a:pt x="409" y="167"/>
                  </a:lnTo>
                  <a:lnTo>
                    <a:pt x="413" y="166"/>
                  </a:lnTo>
                  <a:lnTo>
                    <a:pt x="414" y="165"/>
                  </a:lnTo>
                  <a:lnTo>
                    <a:pt x="418" y="162"/>
                  </a:lnTo>
                  <a:lnTo>
                    <a:pt x="414" y="166"/>
                  </a:lnTo>
                  <a:lnTo>
                    <a:pt x="418" y="165"/>
                  </a:lnTo>
                  <a:lnTo>
                    <a:pt x="417" y="166"/>
                  </a:lnTo>
                  <a:lnTo>
                    <a:pt x="426" y="165"/>
                  </a:lnTo>
                  <a:lnTo>
                    <a:pt x="430" y="162"/>
                  </a:lnTo>
                  <a:lnTo>
                    <a:pt x="431" y="162"/>
                  </a:lnTo>
                  <a:lnTo>
                    <a:pt x="434" y="165"/>
                  </a:lnTo>
                  <a:lnTo>
                    <a:pt x="427" y="165"/>
                  </a:lnTo>
                  <a:lnTo>
                    <a:pt x="426" y="166"/>
                  </a:lnTo>
                  <a:lnTo>
                    <a:pt x="423" y="167"/>
                  </a:lnTo>
                  <a:lnTo>
                    <a:pt x="426" y="167"/>
                  </a:lnTo>
                  <a:lnTo>
                    <a:pt x="422" y="170"/>
                  </a:lnTo>
                  <a:lnTo>
                    <a:pt x="426" y="170"/>
                  </a:lnTo>
                  <a:lnTo>
                    <a:pt x="430" y="170"/>
                  </a:lnTo>
                  <a:lnTo>
                    <a:pt x="434" y="170"/>
                  </a:lnTo>
                  <a:lnTo>
                    <a:pt x="427" y="174"/>
                  </a:lnTo>
                  <a:lnTo>
                    <a:pt x="430" y="174"/>
                  </a:lnTo>
                  <a:lnTo>
                    <a:pt x="431" y="175"/>
                  </a:lnTo>
                  <a:lnTo>
                    <a:pt x="435" y="174"/>
                  </a:lnTo>
                  <a:lnTo>
                    <a:pt x="441" y="171"/>
                  </a:lnTo>
                  <a:lnTo>
                    <a:pt x="435" y="175"/>
                  </a:lnTo>
                  <a:lnTo>
                    <a:pt x="441" y="178"/>
                  </a:lnTo>
                  <a:lnTo>
                    <a:pt x="443" y="179"/>
                  </a:lnTo>
                  <a:lnTo>
                    <a:pt x="441" y="180"/>
                  </a:lnTo>
                  <a:lnTo>
                    <a:pt x="445" y="180"/>
                  </a:lnTo>
                  <a:lnTo>
                    <a:pt x="450" y="180"/>
                  </a:lnTo>
                  <a:lnTo>
                    <a:pt x="454" y="179"/>
                  </a:lnTo>
                  <a:lnTo>
                    <a:pt x="461" y="179"/>
                  </a:lnTo>
                  <a:lnTo>
                    <a:pt x="471" y="180"/>
                  </a:lnTo>
                  <a:lnTo>
                    <a:pt x="474" y="180"/>
                  </a:lnTo>
                  <a:lnTo>
                    <a:pt x="478" y="179"/>
                  </a:lnTo>
                  <a:lnTo>
                    <a:pt x="475" y="180"/>
                  </a:lnTo>
                  <a:lnTo>
                    <a:pt x="474" y="183"/>
                  </a:lnTo>
                  <a:lnTo>
                    <a:pt x="478" y="184"/>
                  </a:lnTo>
                  <a:lnTo>
                    <a:pt x="480" y="184"/>
                  </a:lnTo>
                  <a:lnTo>
                    <a:pt x="491" y="184"/>
                  </a:lnTo>
                  <a:lnTo>
                    <a:pt x="494" y="183"/>
                  </a:lnTo>
                  <a:lnTo>
                    <a:pt x="492" y="187"/>
                  </a:lnTo>
                  <a:lnTo>
                    <a:pt x="487" y="188"/>
                  </a:lnTo>
                  <a:lnTo>
                    <a:pt x="488" y="191"/>
                  </a:lnTo>
                  <a:lnTo>
                    <a:pt x="491" y="192"/>
                  </a:lnTo>
                  <a:lnTo>
                    <a:pt x="492" y="191"/>
                  </a:lnTo>
                  <a:lnTo>
                    <a:pt x="492" y="192"/>
                  </a:lnTo>
                  <a:lnTo>
                    <a:pt x="494" y="194"/>
                  </a:lnTo>
                  <a:lnTo>
                    <a:pt x="498" y="194"/>
                  </a:lnTo>
                  <a:lnTo>
                    <a:pt x="496" y="196"/>
                  </a:lnTo>
                  <a:lnTo>
                    <a:pt x="498" y="198"/>
                  </a:lnTo>
                  <a:lnTo>
                    <a:pt x="498" y="200"/>
                  </a:lnTo>
                  <a:lnTo>
                    <a:pt x="498" y="202"/>
                  </a:lnTo>
                  <a:lnTo>
                    <a:pt x="500" y="204"/>
                  </a:lnTo>
                  <a:lnTo>
                    <a:pt x="500" y="206"/>
                  </a:lnTo>
                  <a:lnTo>
                    <a:pt x="502" y="208"/>
                  </a:lnTo>
                  <a:lnTo>
                    <a:pt x="504" y="210"/>
                  </a:lnTo>
                  <a:lnTo>
                    <a:pt x="504" y="211"/>
                  </a:lnTo>
                  <a:lnTo>
                    <a:pt x="506" y="210"/>
                  </a:lnTo>
                  <a:lnTo>
                    <a:pt x="507" y="210"/>
                  </a:lnTo>
                  <a:lnTo>
                    <a:pt x="510" y="208"/>
                  </a:lnTo>
                  <a:lnTo>
                    <a:pt x="511" y="208"/>
                  </a:lnTo>
                  <a:lnTo>
                    <a:pt x="511" y="210"/>
                  </a:lnTo>
                  <a:lnTo>
                    <a:pt x="514" y="208"/>
                  </a:lnTo>
                  <a:lnTo>
                    <a:pt x="515" y="208"/>
                  </a:lnTo>
                  <a:lnTo>
                    <a:pt x="515" y="206"/>
                  </a:lnTo>
                  <a:lnTo>
                    <a:pt x="518" y="206"/>
                  </a:lnTo>
                  <a:lnTo>
                    <a:pt x="515" y="204"/>
                  </a:lnTo>
                  <a:lnTo>
                    <a:pt x="518" y="202"/>
                  </a:lnTo>
                  <a:lnTo>
                    <a:pt x="515" y="203"/>
                  </a:lnTo>
                  <a:lnTo>
                    <a:pt x="515" y="202"/>
                  </a:lnTo>
                  <a:lnTo>
                    <a:pt x="515" y="200"/>
                  </a:lnTo>
                  <a:lnTo>
                    <a:pt x="511" y="200"/>
                  </a:lnTo>
                  <a:lnTo>
                    <a:pt x="515" y="196"/>
                  </a:lnTo>
                  <a:lnTo>
                    <a:pt x="515" y="198"/>
                  </a:lnTo>
                  <a:lnTo>
                    <a:pt x="518" y="198"/>
                  </a:lnTo>
                  <a:lnTo>
                    <a:pt x="518" y="200"/>
                  </a:lnTo>
                  <a:lnTo>
                    <a:pt x="519" y="202"/>
                  </a:lnTo>
                  <a:lnTo>
                    <a:pt x="523" y="200"/>
                  </a:lnTo>
                  <a:lnTo>
                    <a:pt x="524" y="200"/>
                  </a:lnTo>
                  <a:lnTo>
                    <a:pt x="522" y="202"/>
                  </a:lnTo>
                  <a:lnTo>
                    <a:pt x="518" y="208"/>
                  </a:lnTo>
                  <a:lnTo>
                    <a:pt x="522" y="208"/>
                  </a:lnTo>
                  <a:lnTo>
                    <a:pt x="523" y="208"/>
                  </a:lnTo>
                  <a:lnTo>
                    <a:pt x="523" y="210"/>
                  </a:lnTo>
                  <a:lnTo>
                    <a:pt x="524" y="210"/>
                  </a:lnTo>
                  <a:lnTo>
                    <a:pt x="527" y="208"/>
                  </a:lnTo>
                  <a:lnTo>
                    <a:pt x="528" y="204"/>
                  </a:lnTo>
                  <a:lnTo>
                    <a:pt x="535" y="198"/>
                  </a:lnTo>
                  <a:lnTo>
                    <a:pt x="536" y="194"/>
                  </a:lnTo>
                  <a:lnTo>
                    <a:pt x="538" y="196"/>
                  </a:lnTo>
                  <a:lnTo>
                    <a:pt x="536" y="200"/>
                  </a:lnTo>
                  <a:lnTo>
                    <a:pt x="535" y="204"/>
                  </a:lnTo>
                  <a:lnTo>
                    <a:pt x="532" y="206"/>
                  </a:lnTo>
                  <a:lnTo>
                    <a:pt x="532" y="208"/>
                  </a:lnTo>
                  <a:lnTo>
                    <a:pt x="535" y="210"/>
                  </a:lnTo>
                  <a:lnTo>
                    <a:pt x="536" y="210"/>
                  </a:lnTo>
                  <a:lnTo>
                    <a:pt x="538" y="210"/>
                  </a:lnTo>
                  <a:lnTo>
                    <a:pt x="542" y="208"/>
                  </a:lnTo>
                  <a:lnTo>
                    <a:pt x="538" y="211"/>
                  </a:lnTo>
                  <a:lnTo>
                    <a:pt x="536" y="211"/>
                  </a:lnTo>
                  <a:lnTo>
                    <a:pt x="536" y="214"/>
                  </a:lnTo>
                  <a:lnTo>
                    <a:pt x="538" y="214"/>
                  </a:lnTo>
                  <a:lnTo>
                    <a:pt x="542" y="211"/>
                  </a:lnTo>
                  <a:lnTo>
                    <a:pt x="538" y="215"/>
                  </a:lnTo>
                  <a:lnTo>
                    <a:pt x="536" y="218"/>
                  </a:lnTo>
                  <a:lnTo>
                    <a:pt x="540" y="215"/>
                  </a:lnTo>
                  <a:lnTo>
                    <a:pt x="538" y="218"/>
                  </a:lnTo>
                  <a:lnTo>
                    <a:pt x="538" y="219"/>
                  </a:lnTo>
                  <a:lnTo>
                    <a:pt x="538" y="222"/>
                  </a:lnTo>
                  <a:lnTo>
                    <a:pt x="536" y="219"/>
                  </a:lnTo>
                  <a:lnTo>
                    <a:pt x="535" y="222"/>
                  </a:lnTo>
                  <a:lnTo>
                    <a:pt x="536" y="222"/>
                  </a:lnTo>
                  <a:lnTo>
                    <a:pt x="535" y="223"/>
                  </a:lnTo>
                  <a:lnTo>
                    <a:pt x="532" y="224"/>
                  </a:lnTo>
                  <a:lnTo>
                    <a:pt x="536" y="224"/>
                  </a:lnTo>
                  <a:lnTo>
                    <a:pt x="531" y="227"/>
                  </a:lnTo>
                  <a:lnTo>
                    <a:pt x="528" y="228"/>
                  </a:lnTo>
                  <a:lnTo>
                    <a:pt x="531" y="228"/>
                  </a:lnTo>
                  <a:lnTo>
                    <a:pt x="532" y="228"/>
                  </a:lnTo>
                  <a:lnTo>
                    <a:pt x="532" y="231"/>
                  </a:lnTo>
                  <a:lnTo>
                    <a:pt x="535" y="231"/>
                  </a:lnTo>
                  <a:lnTo>
                    <a:pt x="532" y="232"/>
                  </a:lnTo>
                  <a:lnTo>
                    <a:pt x="532" y="235"/>
                  </a:lnTo>
                  <a:lnTo>
                    <a:pt x="535" y="235"/>
                  </a:lnTo>
                  <a:lnTo>
                    <a:pt x="536" y="235"/>
                  </a:lnTo>
                  <a:lnTo>
                    <a:pt x="532" y="238"/>
                  </a:lnTo>
                  <a:lnTo>
                    <a:pt x="532" y="240"/>
                  </a:lnTo>
                  <a:lnTo>
                    <a:pt x="528" y="242"/>
                  </a:lnTo>
                  <a:lnTo>
                    <a:pt x="528" y="244"/>
                  </a:lnTo>
                  <a:lnTo>
                    <a:pt x="528" y="246"/>
                  </a:lnTo>
                  <a:lnTo>
                    <a:pt x="531" y="246"/>
                  </a:lnTo>
                  <a:lnTo>
                    <a:pt x="524" y="252"/>
                  </a:lnTo>
                  <a:lnTo>
                    <a:pt x="523" y="253"/>
                  </a:lnTo>
                  <a:lnTo>
                    <a:pt x="519" y="255"/>
                  </a:lnTo>
                  <a:lnTo>
                    <a:pt x="522" y="255"/>
                  </a:lnTo>
                  <a:lnTo>
                    <a:pt x="523" y="255"/>
                  </a:lnTo>
                  <a:lnTo>
                    <a:pt x="524" y="253"/>
                  </a:lnTo>
                  <a:lnTo>
                    <a:pt x="527" y="253"/>
                  </a:lnTo>
                  <a:lnTo>
                    <a:pt x="527" y="252"/>
                  </a:lnTo>
                  <a:lnTo>
                    <a:pt x="531" y="250"/>
                  </a:lnTo>
                  <a:lnTo>
                    <a:pt x="536" y="248"/>
                  </a:lnTo>
                  <a:lnTo>
                    <a:pt x="532" y="250"/>
                  </a:lnTo>
                  <a:lnTo>
                    <a:pt x="538" y="248"/>
                  </a:lnTo>
                  <a:lnTo>
                    <a:pt x="544" y="246"/>
                  </a:lnTo>
                  <a:lnTo>
                    <a:pt x="540" y="248"/>
                  </a:lnTo>
                  <a:lnTo>
                    <a:pt x="538" y="252"/>
                  </a:lnTo>
                  <a:lnTo>
                    <a:pt x="538" y="250"/>
                  </a:lnTo>
                  <a:lnTo>
                    <a:pt x="536" y="250"/>
                  </a:lnTo>
                  <a:lnTo>
                    <a:pt x="535" y="250"/>
                  </a:lnTo>
                  <a:lnTo>
                    <a:pt x="531" y="252"/>
                  </a:lnTo>
                  <a:lnTo>
                    <a:pt x="528" y="253"/>
                  </a:lnTo>
                  <a:lnTo>
                    <a:pt x="527" y="253"/>
                  </a:lnTo>
                  <a:lnTo>
                    <a:pt x="527" y="255"/>
                  </a:lnTo>
                  <a:lnTo>
                    <a:pt x="523" y="257"/>
                  </a:lnTo>
                  <a:lnTo>
                    <a:pt x="523" y="259"/>
                  </a:lnTo>
                  <a:lnTo>
                    <a:pt x="524" y="259"/>
                  </a:lnTo>
                  <a:lnTo>
                    <a:pt x="528" y="257"/>
                  </a:lnTo>
                  <a:lnTo>
                    <a:pt x="531" y="255"/>
                  </a:lnTo>
                  <a:lnTo>
                    <a:pt x="528" y="259"/>
                  </a:lnTo>
                  <a:lnTo>
                    <a:pt x="524" y="261"/>
                  </a:lnTo>
                  <a:lnTo>
                    <a:pt x="527" y="261"/>
                  </a:lnTo>
                  <a:lnTo>
                    <a:pt x="528" y="261"/>
                  </a:lnTo>
                  <a:lnTo>
                    <a:pt x="532" y="259"/>
                  </a:lnTo>
                  <a:lnTo>
                    <a:pt x="536" y="255"/>
                  </a:lnTo>
                  <a:lnTo>
                    <a:pt x="532" y="261"/>
                  </a:lnTo>
                  <a:lnTo>
                    <a:pt x="531" y="261"/>
                  </a:lnTo>
                  <a:lnTo>
                    <a:pt x="528" y="261"/>
                  </a:lnTo>
                  <a:lnTo>
                    <a:pt x="528" y="263"/>
                  </a:lnTo>
                  <a:lnTo>
                    <a:pt x="531" y="263"/>
                  </a:lnTo>
                  <a:lnTo>
                    <a:pt x="527" y="267"/>
                  </a:lnTo>
                  <a:lnTo>
                    <a:pt x="524" y="268"/>
                  </a:lnTo>
                  <a:lnTo>
                    <a:pt x="528" y="267"/>
                  </a:lnTo>
                  <a:lnTo>
                    <a:pt x="527" y="268"/>
                  </a:lnTo>
                  <a:lnTo>
                    <a:pt x="536" y="265"/>
                  </a:lnTo>
                  <a:lnTo>
                    <a:pt x="544" y="259"/>
                  </a:lnTo>
                  <a:lnTo>
                    <a:pt x="548" y="255"/>
                  </a:lnTo>
                  <a:lnTo>
                    <a:pt x="549" y="252"/>
                  </a:lnTo>
                  <a:lnTo>
                    <a:pt x="553" y="250"/>
                  </a:lnTo>
                  <a:lnTo>
                    <a:pt x="555" y="246"/>
                  </a:lnTo>
                  <a:lnTo>
                    <a:pt x="553" y="246"/>
                  </a:lnTo>
                  <a:lnTo>
                    <a:pt x="549" y="242"/>
                  </a:lnTo>
                  <a:lnTo>
                    <a:pt x="549" y="242"/>
                  </a:lnTo>
                  <a:lnTo>
                    <a:pt x="549" y="242"/>
                  </a:lnTo>
                  <a:lnTo>
                    <a:pt x="549" y="242"/>
                  </a:lnTo>
                  <a:lnTo>
                    <a:pt x="549" y="242"/>
                  </a:lnTo>
                  <a:lnTo>
                    <a:pt x="549" y="242"/>
                  </a:lnTo>
                  <a:lnTo>
                    <a:pt x="549" y="242"/>
                  </a:lnTo>
                  <a:close/>
                  <a:moveTo>
                    <a:pt x="523" y="218"/>
                  </a:moveTo>
                  <a:lnTo>
                    <a:pt x="519" y="223"/>
                  </a:lnTo>
                  <a:lnTo>
                    <a:pt x="519" y="224"/>
                  </a:lnTo>
                  <a:lnTo>
                    <a:pt x="522" y="224"/>
                  </a:lnTo>
                  <a:lnTo>
                    <a:pt x="515" y="227"/>
                  </a:lnTo>
                  <a:lnTo>
                    <a:pt x="511" y="231"/>
                  </a:lnTo>
                  <a:lnTo>
                    <a:pt x="515" y="231"/>
                  </a:lnTo>
                  <a:lnTo>
                    <a:pt x="519" y="228"/>
                  </a:lnTo>
                  <a:lnTo>
                    <a:pt x="523" y="224"/>
                  </a:lnTo>
                  <a:lnTo>
                    <a:pt x="524" y="224"/>
                  </a:lnTo>
                  <a:lnTo>
                    <a:pt x="527" y="224"/>
                  </a:lnTo>
                  <a:lnTo>
                    <a:pt x="524" y="223"/>
                  </a:lnTo>
                  <a:lnTo>
                    <a:pt x="528" y="223"/>
                  </a:lnTo>
                  <a:lnTo>
                    <a:pt x="528" y="222"/>
                  </a:lnTo>
                  <a:lnTo>
                    <a:pt x="531" y="215"/>
                  </a:lnTo>
                  <a:lnTo>
                    <a:pt x="532" y="214"/>
                  </a:lnTo>
                  <a:lnTo>
                    <a:pt x="532" y="218"/>
                  </a:lnTo>
                  <a:lnTo>
                    <a:pt x="536" y="211"/>
                  </a:lnTo>
                  <a:lnTo>
                    <a:pt x="528" y="211"/>
                  </a:lnTo>
                  <a:lnTo>
                    <a:pt x="523" y="218"/>
                  </a:lnTo>
                  <a:lnTo>
                    <a:pt x="523" y="218"/>
                  </a:lnTo>
                  <a:lnTo>
                    <a:pt x="523" y="218"/>
                  </a:lnTo>
                  <a:lnTo>
                    <a:pt x="523" y="218"/>
                  </a:lnTo>
                  <a:lnTo>
                    <a:pt x="523" y="218"/>
                  </a:lnTo>
                  <a:lnTo>
                    <a:pt x="523" y="218"/>
                  </a:lnTo>
                  <a:lnTo>
                    <a:pt x="523" y="218"/>
                  </a:lnTo>
                  <a:close/>
                  <a:moveTo>
                    <a:pt x="527" y="211"/>
                  </a:moveTo>
                  <a:lnTo>
                    <a:pt x="528" y="211"/>
                  </a:lnTo>
                  <a:lnTo>
                    <a:pt x="531" y="210"/>
                  </a:lnTo>
                  <a:lnTo>
                    <a:pt x="527" y="211"/>
                  </a:lnTo>
                  <a:lnTo>
                    <a:pt x="527" y="211"/>
                  </a:lnTo>
                  <a:lnTo>
                    <a:pt x="527" y="211"/>
                  </a:lnTo>
                  <a:lnTo>
                    <a:pt x="527" y="211"/>
                  </a:lnTo>
                  <a:lnTo>
                    <a:pt x="527" y="211"/>
                  </a:lnTo>
                  <a:lnTo>
                    <a:pt x="527" y="211"/>
                  </a:lnTo>
                  <a:lnTo>
                    <a:pt x="527" y="211"/>
                  </a:lnTo>
                  <a:close/>
                  <a:moveTo>
                    <a:pt x="1" y="295"/>
                  </a:moveTo>
                  <a:lnTo>
                    <a:pt x="9" y="293"/>
                  </a:lnTo>
                  <a:lnTo>
                    <a:pt x="0" y="295"/>
                  </a:lnTo>
                  <a:lnTo>
                    <a:pt x="1" y="295"/>
                  </a:lnTo>
                  <a:lnTo>
                    <a:pt x="1" y="295"/>
                  </a:lnTo>
                  <a:lnTo>
                    <a:pt x="1" y="295"/>
                  </a:lnTo>
                  <a:lnTo>
                    <a:pt x="1" y="295"/>
                  </a:lnTo>
                  <a:lnTo>
                    <a:pt x="1" y="295"/>
                  </a:lnTo>
                  <a:lnTo>
                    <a:pt x="1" y="295"/>
                  </a:lnTo>
                  <a:lnTo>
                    <a:pt x="1" y="295"/>
                  </a:lnTo>
                  <a:close/>
                  <a:moveTo>
                    <a:pt x="30" y="281"/>
                  </a:moveTo>
                  <a:lnTo>
                    <a:pt x="22" y="284"/>
                  </a:lnTo>
                  <a:lnTo>
                    <a:pt x="20" y="285"/>
                  </a:lnTo>
                  <a:lnTo>
                    <a:pt x="22" y="288"/>
                  </a:lnTo>
                  <a:lnTo>
                    <a:pt x="18" y="288"/>
                  </a:lnTo>
                  <a:lnTo>
                    <a:pt x="14" y="289"/>
                  </a:lnTo>
                  <a:lnTo>
                    <a:pt x="13" y="292"/>
                  </a:lnTo>
                  <a:lnTo>
                    <a:pt x="9" y="293"/>
                  </a:lnTo>
                  <a:lnTo>
                    <a:pt x="17" y="292"/>
                  </a:lnTo>
                  <a:lnTo>
                    <a:pt x="22" y="289"/>
                  </a:lnTo>
                  <a:lnTo>
                    <a:pt x="26" y="289"/>
                  </a:lnTo>
                  <a:lnTo>
                    <a:pt x="28" y="288"/>
                  </a:lnTo>
                  <a:lnTo>
                    <a:pt x="24" y="288"/>
                  </a:lnTo>
                  <a:lnTo>
                    <a:pt x="30" y="285"/>
                  </a:lnTo>
                  <a:lnTo>
                    <a:pt x="32" y="284"/>
                  </a:lnTo>
                  <a:lnTo>
                    <a:pt x="34" y="281"/>
                  </a:lnTo>
                  <a:lnTo>
                    <a:pt x="26" y="285"/>
                  </a:lnTo>
                  <a:lnTo>
                    <a:pt x="30" y="281"/>
                  </a:lnTo>
                  <a:lnTo>
                    <a:pt x="30" y="281"/>
                  </a:lnTo>
                  <a:lnTo>
                    <a:pt x="30" y="281"/>
                  </a:lnTo>
                  <a:lnTo>
                    <a:pt x="30" y="281"/>
                  </a:lnTo>
                  <a:lnTo>
                    <a:pt x="30" y="281"/>
                  </a:lnTo>
                  <a:lnTo>
                    <a:pt x="30" y="281"/>
                  </a:lnTo>
                  <a:lnTo>
                    <a:pt x="30" y="281"/>
                  </a:lnTo>
                  <a:close/>
                  <a:moveTo>
                    <a:pt x="43" y="279"/>
                  </a:moveTo>
                  <a:lnTo>
                    <a:pt x="40" y="280"/>
                  </a:lnTo>
                  <a:lnTo>
                    <a:pt x="37" y="281"/>
                  </a:lnTo>
                  <a:lnTo>
                    <a:pt x="40" y="281"/>
                  </a:lnTo>
                  <a:lnTo>
                    <a:pt x="45" y="280"/>
                  </a:lnTo>
                  <a:lnTo>
                    <a:pt x="43" y="280"/>
                  </a:lnTo>
                  <a:lnTo>
                    <a:pt x="43" y="279"/>
                  </a:lnTo>
                  <a:lnTo>
                    <a:pt x="43" y="279"/>
                  </a:lnTo>
                  <a:lnTo>
                    <a:pt x="43" y="279"/>
                  </a:lnTo>
                  <a:lnTo>
                    <a:pt x="43" y="279"/>
                  </a:lnTo>
                  <a:lnTo>
                    <a:pt x="43" y="279"/>
                  </a:lnTo>
                  <a:lnTo>
                    <a:pt x="43" y="279"/>
                  </a:lnTo>
                  <a:lnTo>
                    <a:pt x="43" y="279"/>
                  </a:lnTo>
                  <a:close/>
                  <a:moveTo>
                    <a:pt x="91" y="265"/>
                  </a:moveTo>
                  <a:lnTo>
                    <a:pt x="85" y="265"/>
                  </a:lnTo>
                  <a:lnTo>
                    <a:pt x="77" y="267"/>
                  </a:lnTo>
                  <a:lnTo>
                    <a:pt x="75" y="267"/>
                  </a:lnTo>
                  <a:lnTo>
                    <a:pt x="71" y="268"/>
                  </a:lnTo>
                  <a:lnTo>
                    <a:pt x="63" y="272"/>
                  </a:lnTo>
                  <a:lnTo>
                    <a:pt x="62" y="275"/>
                  </a:lnTo>
                  <a:lnTo>
                    <a:pt x="66" y="276"/>
                  </a:lnTo>
                  <a:lnTo>
                    <a:pt x="70" y="275"/>
                  </a:lnTo>
                  <a:lnTo>
                    <a:pt x="75" y="272"/>
                  </a:lnTo>
                  <a:lnTo>
                    <a:pt x="79" y="272"/>
                  </a:lnTo>
                  <a:lnTo>
                    <a:pt x="85" y="271"/>
                  </a:lnTo>
                  <a:lnTo>
                    <a:pt x="87" y="271"/>
                  </a:lnTo>
                  <a:lnTo>
                    <a:pt x="89" y="271"/>
                  </a:lnTo>
                  <a:lnTo>
                    <a:pt x="91" y="271"/>
                  </a:lnTo>
                  <a:lnTo>
                    <a:pt x="89" y="268"/>
                  </a:lnTo>
                  <a:lnTo>
                    <a:pt x="91" y="265"/>
                  </a:lnTo>
                  <a:lnTo>
                    <a:pt x="91" y="265"/>
                  </a:lnTo>
                  <a:lnTo>
                    <a:pt x="91" y="265"/>
                  </a:lnTo>
                  <a:lnTo>
                    <a:pt x="91" y="265"/>
                  </a:lnTo>
                  <a:lnTo>
                    <a:pt x="91" y="265"/>
                  </a:lnTo>
                  <a:lnTo>
                    <a:pt x="91" y="265"/>
                  </a:lnTo>
                  <a:lnTo>
                    <a:pt x="91" y="265"/>
                  </a:lnTo>
                  <a:close/>
                  <a:moveTo>
                    <a:pt x="154" y="184"/>
                  </a:moveTo>
                  <a:lnTo>
                    <a:pt x="154" y="183"/>
                  </a:lnTo>
                  <a:lnTo>
                    <a:pt x="158" y="183"/>
                  </a:lnTo>
                  <a:lnTo>
                    <a:pt x="163" y="183"/>
                  </a:lnTo>
                  <a:lnTo>
                    <a:pt x="167" y="179"/>
                  </a:lnTo>
                  <a:lnTo>
                    <a:pt x="171" y="175"/>
                  </a:lnTo>
                  <a:lnTo>
                    <a:pt x="168" y="175"/>
                  </a:lnTo>
                  <a:lnTo>
                    <a:pt x="164" y="175"/>
                  </a:lnTo>
                  <a:lnTo>
                    <a:pt x="163" y="175"/>
                  </a:lnTo>
                  <a:lnTo>
                    <a:pt x="159" y="175"/>
                  </a:lnTo>
                  <a:lnTo>
                    <a:pt x="155" y="178"/>
                  </a:lnTo>
                  <a:lnTo>
                    <a:pt x="150" y="178"/>
                  </a:lnTo>
                  <a:lnTo>
                    <a:pt x="146" y="178"/>
                  </a:lnTo>
                  <a:lnTo>
                    <a:pt x="146" y="180"/>
                  </a:lnTo>
                  <a:lnTo>
                    <a:pt x="150" y="183"/>
                  </a:lnTo>
                  <a:lnTo>
                    <a:pt x="154" y="184"/>
                  </a:lnTo>
                  <a:lnTo>
                    <a:pt x="154" y="184"/>
                  </a:lnTo>
                  <a:lnTo>
                    <a:pt x="154" y="184"/>
                  </a:lnTo>
                  <a:lnTo>
                    <a:pt x="154" y="184"/>
                  </a:lnTo>
                  <a:lnTo>
                    <a:pt x="154" y="184"/>
                  </a:lnTo>
                  <a:lnTo>
                    <a:pt x="154" y="184"/>
                  </a:lnTo>
                  <a:lnTo>
                    <a:pt x="154" y="184"/>
                  </a:lnTo>
                  <a:close/>
                  <a:moveTo>
                    <a:pt x="255" y="232"/>
                  </a:moveTo>
                  <a:lnTo>
                    <a:pt x="251" y="235"/>
                  </a:lnTo>
                  <a:lnTo>
                    <a:pt x="252" y="235"/>
                  </a:lnTo>
                  <a:lnTo>
                    <a:pt x="256" y="235"/>
                  </a:lnTo>
                  <a:lnTo>
                    <a:pt x="260" y="232"/>
                  </a:lnTo>
                  <a:lnTo>
                    <a:pt x="259" y="231"/>
                  </a:lnTo>
                  <a:lnTo>
                    <a:pt x="256" y="232"/>
                  </a:lnTo>
                  <a:lnTo>
                    <a:pt x="255" y="232"/>
                  </a:lnTo>
                  <a:lnTo>
                    <a:pt x="255" y="232"/>
                  </a:lnTo>
                  <a:lnTo>
                    <a:pt x="255" y="232"/>
                  </a:lnTo>
                  <a:lnTo>
                    <a:pt x="255" y="232"/>
                  </a:lnTo>
                  <a:lnTo>
                    <a:pt x="255" y="232"/>
                  </a:lnTo>
                  <a:lnTo>
                    <a:pt x="255" y="232"/>
                  </a:lnTo>
                  <a:lnTo>
                    <a:pt x="255" y="232"/>
                  </a:lnTo>
                  <a:close/>
                  <a:moveTo>
                    <a:pt x="287" y="218"/>
                  </a:moveTo>
                  <a:lnTo>
                    <a:pt x="283" y="215"/>
                  </a:lnTo>
                  <a:lnTo>
                    <a:pt x="283" y="218"/>
                  </a:lnTo>
                  <a:lnTo>
                    <a:pt x="281" y="218"/>
                  </a:lnTo>
                  <a:lnTo>
                    <a:pt x="279" y="218"/>
                  </a:lnTo>
                  <a:lnTo>
                    <a:pt x="277" y="219"/>
                  </a:lnTo>
                  <a:lnTo>
                    <a:pt x="276" y="219"/>
                  </a:lnTo>
                  <a:lnTo>
                    <a:pt x="277" y="218"/>
                  </a:lnTo>
                  <a:lnTo>
                    <a:pt x="273" y="218"/>
                  </a:lnTo>
                  <a:lnTo>
                    <a:pt x="272" y="219"/>
                  </a:lnTo>
                  <a:lnTo>
                    <a:pt x="269" y="222"/>
                  </a:lnTo>
                  <a:lnTo>
                    <a:pt x="269" y="223"/>
                  </a:lnTo>
                  <a:lnTo>
                    <a:pt x="268" y="223"/>
                  </a:lnTo>
                  <a:lnTo>
                    <a:pt x="265" y="223"/>
                  </a:lnTo>
                  <a:lnTo>
                    <a:pt x="265" y="222"/>
                  </a:lnTo>
                  <a:lnTo>
                    <a:pt x="264" y="222"/>
                  </a:lnTo>
                  <a:lnTo>
                    <a:pt x="260" y="222"/>
                  </a:lnTo>
                  <a:lnTo>
                    <a:pt x="256" y="223"/>
                  </a:lnTo>
                  <a:lnTo>
                    <a:pt x="252" y="224"/>
                  </a:lnTo>
                  <a:lnTo>
                    <a:pt x="251" y="228"/>
                  </a:lnTo>
                  <a:lnTo>
                    <a:pt x="249" y="232"/>
                  </a:lnTo>
                  <a:lnTo>
                    <a:pt x="251" y="232"/>
                  </a:lnTo>
                  <a:lnTo>
                    <a:pt x="256" y="228"/>
                  </a:lnTo>
                  <a:lnTo>
                    <a:pt x="251" y="231"/>
                  </a:lnTo>
                  <a:lnTo>
                    <a:pt x="255" y="228"/>
                  </a:lnTo>
                  <a:lnTo>
                    <a:pt x="256" y="228"/>
                  </a:lnTo>
                  <a:lnTo>
                    <a:pt x="259" y="228"/>
                  </a:lnTo>
                  <a:lnTo>
                    <a:pt x="255" y="231"/>
                  </a:lnTo>
                  <a:lnTo>
                    <a:pt x="260" y="228"/>
                  </a:lnTo>
                  <a:lnTo>
                    <a:pt x="256" y="231"/>
                  </a:lnTo>
                  <a:lnTo>
                    <a:pt x="259" y="231"/>
                  </a:lnTo>
                  <a:lnTo>
                    <a:pt x="273" y="227"/>
                  </a:lnTo>
                  <a:lnTo>
                    <a:pt x="272" y="224"/>
                  </a:lnTo>
                  <a:lnTo>
                    <a:pt x="277" y="227"/>
                  </a:lnTo>
                  <a:lnTo>
                    <a:pt x="279" y="224"/>
                  </a:lnTo>
                  <a:lnTo>
                    <a:pt x="279" y="223"/>
                  </a:lnTo>
                  <a:lnTo>
                    <a:pt x="281" y="223"/>
                  </a:lnTo>
                  <a:lnTo>
                    <a:pt x="285" y="224"/>
                  </a:lnTo>
                  <a:lnTo>
                    <a:pt x="291" y="222"/>
                  </a:lnTo>
                  <a:lnTo>
                    <a:pt x="289" y="222"/>
                  </a:lnTo>
                  <a:lnTo>
                    <a:pt x="291" y="219"/>
                  </a:lnTo>
                  <a:lnTo>
                    <a:pt x="292" y="218"/>
                  </a:lnTo>
                  <a:lnTo>
                    <a:pt x="291" y="215"/>
                  </a:lnTo>
                  <a:lnTo>
                    <a:pt x="287" y="218"/>
                  </a:lnTo>
                  <a:lnTo>
                    <a:pt x="287" y="218"/>
                  </a:lnTo>
                  <a:lnTo>
                    <a:pt x="287" y="218"/>
                  </a:lnTo>
                  <a:lnTo>
                    <a:pt x="287" y="218"/>
                  </a:lnTo>
                  <a:lnTo>
                    <a:pt x="287" y="218"/>
                  </a:lnTo>
                  <a:lnTo>
                    <a:pt x="287" y="218"/>
                  </a:lnTo>
                  <a:lnTo>
                    <a:pt x="287" y="218"/>
                  </a:lnTo>
                  <a:close/>
                  <a:moveTo>
                    <a:pt x="186" y="130"/>
                  </a:moveTo>
                  <a:lnTo>
                    <a:pt x="188" y="130"/>
                  </a:lnTo>
                  <a:lnTo>
                    <a:pt x="194" y="130"/>
                  </a:lnTo>
                  <a:lnTo>
                    <a:pt x="195" y="127"/>
                  </a:lnTo>
                  <a:lnTo>
                    <a:pt x="198" y="126"/>
                  </a:lnTo>
                  <a:lnTo>
                    <a:pt x="194" y="126"/>
                  </a:lnTo>
                  <a:lnTo>
                    <a:pt x="190" y="123"/>
                  </a:lnTo>
                  <a:lnTo>
                    <a:pt x="186" y="123"/>
                  </a:lnTo>
                  <a:lnTo>
                    <a:pt x="184" y="126"/>
                  </a:lnTo>
                  <a:lnTo>
                    <a:pt x="178" y="130"/>
                  </a:lnTo>
                  <a:lnTo>
                    <a:pt x="178" y="131"/>
                  </a:lnTo>
                  <a:lnTo>
                    <a:pt x="180" y="130"/>
                  </a:lnTo>
                  <a:lnTo>
                    <a:pt x="178" y="134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86" y="130"/>
                  </a:lnTo>
                  <a:close/>
                  <a:moveTo>
                    <a:pt x="249" y="82"/>
                  </a:moveTo>
                  <a:lnTo>
                    <a:pt x="245" y="84"/>
                  </a:lnTo>
                  <a:lnTo>
                    <a:pt x="247" y="84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2"/>
                  </a:lnTo>
                  <a:close/>
                  <a:moveTo>
                    <a:pt x="496" y="246"/>
                  </a:moveTo>
                  <a:lnTo>
                    <a:pt x="500" y="242"/>
                  </a:lnTo>
                  <a:lnTo>
                    <a:pt x="504" y="236"/>
                  </a:lnTo>
                  <a:lnTo>
                    <a:pt x="507" y="232"/>
                  </a:lnTo>
                  <a:lnTo>
                    <a:pt x="511" y="224"/>
                  </a:lnTo>
                  <a:lnTo>
                    <a:pt x="510" y="223"/>
                  </a:lnTo>
                  <a:lnTo>
                    <a:pt x="507" y="223"/>
                  </a:lnTo>
                  <a:lnTo>
                    <a:pt x="506" y="224"/>
                  </a:lnTo>
                  <a:lnTo>
                    <a:pt x="504" y="224"/>
                  </a:lnTo>
                  <a:lnTo>
                    <a:pt x="502" y="227"/>
                  </a:lnTo>
                  <a:lnTo>
                    <a:pt x="504" y="227"/>
                  </a:lnTo>
                  <a:lnTo>
                    <a:pt x="502" y="228"/>
                  </a:lnTo>
                  <a:lnTo>
                    <a:pt x="502" y="231"/>
                  </a:lnTo>
                  <a:lnTo>
                    <a:pt x="500" y="232"/>
                  </a:lnTo>
                  <a:lnTo>
                    <a:pt x="498" y="235"/>
                  </a:lnTo>
                  <a:lnTo>
                    <a:pt x="500" y="235"/>
                  </a:lnTo>
                  <a:lnTo>
                    <a:pt x="498" y="236"/>
                  </a:lnTo>
                  <a:lnTo>
                    <a:pt x="500" y="236"/>
                  </a:lnTo>
                  <a:lnTo>
                    <a:pt x="502" y="236"/>
                  </a:lnTo>
                  <a:lnTo>
                    <a:pt x="498" y="240"/>
                  </a:lnTo>
                  <a:lnTo>
                    <a:pt x="496" y="246"/>
                  </a:lnTo>
                  <a:lnTo>
                    <a:pt x="496" y="246"/>
                  </a:lnTo>
                  <a:lnTo>
                    <a:pt x="496" y="246"/>
                  </a:lnTo>
                  <a:lnTo>
                    <a:pt x="496" y="246"/>
                  </a:lnTo>
                  <a:lnTo>
                    <a:pt x="496" y="246"/>
                  </a:lnTo>
                  <a:lnTo>
                    <a:pt x="496" y="246"/>
                  </a:lnTo>
                  <a:lnTo>
                    <a:pt x="496" y="246"/>
                  </a:lnTo>
                  <a:close/>
                  <a:moveTo>
                    <a:pt x="507" y="222"/>
                  </a:moveTo>
                  <a:lnTo>
                    <a:pt x="506" y="222"/>
                  </a:lnTo>
                  <a:lnTo>
                    <a:pt x="507" y="219"/>
                  </a:lnTo>
                  <a:lnTo>
                    <a:pt x="510" y="222"/>
                  </a:lnTo>
                  <a:lnTo>
                    <a:pt x="514" y="223"/>
                  </a:lnTo>
                  <a:lnTo>
                    <a:pt x="518" y="223"/>
                  </a:lnTo>
                  <a:lnTo>
                    <a:pt x="519" y="219"/>
                  </a:lnTo>
                  <a:lnTo>
                    <a:pt x="518" y="219"/>
                  </a:lnTo>
                  <a:lnTo>
                    <a:pt x="515" y="219"/>
                  </a:lnTo>
                  <a:lnTo>
                    <a:pt x="514" y="218"/>
                  </a:lnTo>
                  <a:lnTo>
                    <a:pt x="511" y="215"/>
                  </a:lnTo>
                  <a:lnTo>
                    <a:pt x="515" y="218"/>
                  </a:lnTo>
                  <a:lnTo>
                    <a:pt x="518" y="218"/>
                  </a:lnTo>
                  <a:lnTo>
                    <a:pt x="519" y="218"/>
                  </a:lnTo>
                  <a:lnTo>
                    <a:pt x="519" y="215"/>
                  </a:lnTo>
                  <a:lnTo>
                    <a:pt x="522" y="215"/>
                  </a:lnTo>
                  <a:lnTo>
                    <a:pt x="523" y="215"/>
                  </a:lnTo>
                  <a:lnTo>
                    <a:pt x="523" y="214"/>
                  </a:lnTo>
                  <a:lnTo>
                    <a:pt x="519" y="214"/>
                  </a:lnTo>
                  <a:lnTo>
                    <a:pt x="518" y="214"/>
                  </a:lnTo>
                  <a:lnTo>
                    <a:pt x="514" y="215"/>
                  </a:lnTo>
                  <a:lnTo>
                    <a:pt x="515" y="214"/>
                  </a:lnTo>
                  <a:lnTo>
                    <a:pt x="519" y="211"/>
                  </a:lnTo>
                  <a:lnTo>
                    <a:pt x="514" y="211"/>
                  </a:lnTo>
                  <a:lnTo>
                    <a:pt x="511" y="211"/>
                  </a:lnTo>
                  <a:lnTo>
                    <a:pt x="510" y="214"/>
                  </a:lnTo>
                  <a:lnTo>
                    <a:pt x="510" y="211"/>
                  </a:lnTo>
                  <a:lnTo>
                    <a:pt x="507" y="211"/>
                  </a:lnTo>
                  <a:lnTo>
                    <a:pt x="506" y="214"/>
                  </a:lnTo>
                  <a:lnTo>
                    <a:pt x="506" y="215"/>
                  </a:lnTo>
                  <a:lnTo>
                    <a:pt x="504" y="215"/>
                  </a:lnTo>
                  <a:lnTo>
                    <a:pt x="504" y="214"/>
                  </a:lnTo>
                  <a:lnTo>
                    <a:pt x="502" y="215"/>
                  </a:lnTo>
                  <a:lnTo>
                    <a:pt x="500" y="218"/>
                  </a:lnTo>
                  <a:lnTo>
                    <a:pt x="502" y="218"/>
                  </a:lnTo>
                  <a:lnTo>
                    <a:pt x="502" y="219"/>
                  </a:lnTo>
                  <a:lnTo>
                    <a:pt x="504" y="222"/>
                  </a:lnTo>
                  <a:lnTo>
                    <a:pt x="502" y="222"/>
                  </a:lnTo>
                  <a:lnTo>
                    <a:pt x="502" y="223"/>
                  </a:lnTo>
                  <a:lnTo>
                    <a:pt x="502" y="224"/>
                  </a:lnTo>
                  <a:lnTo>
                    <a:pt x="504" y="224"/>
                  </a:lnTo>
                  <a:lnTo>
                    <a:pt x="506" y="223"/>
                  </a:lnTo>
                  <a:lnTo>
                    <a:pt x="507" y="222"/>
                  </a:lnTo>
                  <a:lnTo>
                    <a:pt x="507" y="222"/>
                  </a:lnTo>
                  <a:lnTo>
                    <a:pt x="507" y="222"/>
                  </a:lnTo>
                  <a:lnTo>
                    <a:pt x="507" y="222"/>
                  </a:lnTo>
                  <a:lnTo>
                    <a:pt x="507" y="222"/>
                  </a:lnTo>
                  <a:lnTo>
                    <a:pt x="507" y="222"/>
                  </a:lnTo>
                  <a:lnTo>
                    <a:pt x="507" y="222"/>
                  </a:lnTo>
                  <a:close/>
                  <a:moveTo>
                    <a:pt x="515" y="238"/>
                  </a:moveTo>
                  <a:lnTo>
                    <a:pt x="515" y="240"/>
                  </a:lnTo>
                  <a:lnTo>
                    <a:pt x="519" y="240"/>
                  </a:lnTo>
                  <a:lnTo>
                    <a:pt x="523" y="238"/>
                  </a:lnTo>
                  <a:lnTo>
                    <a:pt x="523" y="236"/>
                  </a:lnTo>
                  <a:lnTo>
                    <a:pt x="524" y="235"/>
                  </a:lnTo>
                  <a:lnTo>
                    <a:pt x="527" y="236"/>
                  </a:lnTo>
                  <a:lnTo>
                    <a:pt x="528" y="236"/>
                  </a:lnTo>
                  <a:lnTo>
                    <a:pt x="528" y="232"/>
                  </a:lnTo>
                  <a:lnTo>
                    <a:pt x="528" y="231"/>
                  </a:lnTo>
                  <a:lnTo>
                    <a:pt x="523" y="231"/>
                  </a:lnTo>
                  <a:lnTo>
                    <a:pt x="519" y="231"/>
                  </a:lnTo>
                  <a:lnTo>
                    <a:pt x="519" y="232"/>
                  </a:lnTo>
                  <a:lnTo>
                    <a:pt x="518" y="235"/>
                  </a:lnTo>
                  <a:lnTo>
                    <a:pt x="519" y="235"/>
                  </a:lnTo>
                  <a:lnTo>
                    <a:pt x="518" y="236"/>
                  </a:lnTo>
                  <a:lnTo>
                    <a:pt x="515" y="238"/>
                  </a:lnTo>
                  <a:lnTo>
                    <a:pt x="515" y="238"/>
                  </a:lnTo>
                  <a:lnTo>
                    <a:pt x="515" y="238"/>
                  </a:lnTo>
                  <a:lnTo>
                    <a:pt x="515" y="238"/>
                  </a:lnTo>
                  <a:lnTo>
                    <a:pt x="515" y="238"/>
                  </a:lnTo>
                  <a:lnTo>
                    <a:pt x="515" y="238"/>
                  </a:lnTo>
                  <a:lnTo>
                    <a:pt x="515" y="238"/>
                  </a:lnTo>
                  <a:close/>
                  <a:moveTo>
                    <a:pt x="518" y="248"/>
                  </a:moveTo>
                  <a:lnTo>
                    <a:pt x="515" y="248"/>
                  </a:lnTo>
                  <a:lnTo>
                    <a:pt x="518" y="246"/>
                  </a:lnTo>
                  <a:lnTo>
                    <a:pt x="518" y="242"/>
                  </a:lnTo>
                  <a:lnTo>
                    <a:pt x="514" y="244"/>
                  </a:lnTo>
                  <a:lnTo>
                    <a:pt x="510" y="244"/>
                  </a:lnTo>
                  <a:lnTo>
                    <a:pt x="514" y="246"/>
                  </a:lnTo>
                  <a:lnTo>
                    <a:pt x="511" y="246"/>
                  </a:lnTo>
                  <a:lnTo>
                    <a:pt x="510" y="248"/>
                  </a:lnTo>
                  <a:lnTo>
                    <a:pt x="506" y="248"/>
                  </a:lnTo>
                  <a:lnTo>
                    <a:pt x="504" y="250"/>
                  </a:lnTo>
                  <a:lnTo>
                    <a:pt x="507" y="250"/>
                  </a:lnTo>
                  <a:lnTo>
                    <a:pt x="510" y="250"/>
                  </a:lnTo>
                  <a:lnTo>
                    <a:pt x="507" y="252"/>
                  </a:lnTo>
                  <a:lnTo>
                    <a:pt x="510" y="252"/>
                  </a:lnTo>
                  <a:lnTo>
                    <a:pt x="507" y="253"/>
                  </a:lnTo>
                  <a:lnTo>
                    <a:pt x="506" y="253"/>
                  </a:lnTo>
                  <a:lnTo>
                    <a:pt x="504" y="255"/>
                  </a:lnTo>
                  <a:lnTo>
                    <a:pt x="510" y="255"/>
                  </a:lnTo>
                  <a:lnTo>
                    <a:pt x="507" y="257"/>
                  </a:lnTo>
                  <a:lnTo>
                    <a:pt x="506" y="257"/>
                  </a:lnTo>
                  <a:lnTo>
                    <a:pt x="507" y="259"/>
                  </a:lnTo>
                  <a:lnTo>
                    <a:pt x="504" y="259"/>
                  </a:lnTo>
                  <a:lnTo>
                    <a:pt x="502" y="259"/>
                  </a:lnTo>
                  <a:lnTo>
                    <a:pt x="500" y="261"/>
                  </a:lnTo>
                  <a:lnTo>
                    <a:pt x="502" y="261"/>
                  </a:lnTo>
                  <a:lnTo>
                    <a:pt x="504" y="261"/>
                  </a:lnTo>
                  <a:lnTo>
                    <a:pt x="506" y="261"/>
                  </a:lnTo>
                  <a:lnTo>
                    <a:pt x="506" y="263"/>
                  </a:lnTo>
                  <a:lnTo>
                    <a:pt x="507" y="261"/>
                  </a:lnTo>
                  <a:lnTo>
                    <a:pt x="506" y="265"/>
                  </a:lnTo>
                  <a:lnTo>
                    <a:pt x="506" y="267"/>
                  </a:lnTo>
                  <a:lnTo>
                    <a:pt x="504" y="268"/>
                  </a:lnTo>
                  <a:lnTo>
                    <a:pt x="506" y="268"/>
                  </a:lnTo>
                  <a:lnTo>
                    <a:pt x="504" y="271"/>
                  </a:lnTo>
                  <a:lnTo>
                    <a:pt x="507" y="271"/>
                  </a:lnTo>
                  <a:lnTo>
                    <a:pt x="510" y="268"/>
                  </a:lnTo>
                  <a:lnTo>
                    <a:pt x="514" y="265"/>
                  </a:lnTo>
                  <a:lnTo>
                    <a:pt x="510" y="265"/>
                  </a:lnTo>
                  <a:lnTo>
                    <a:pt x="515" y="261"/>
                  </a:lnTo>
                  <a:lnTo>
                    <a:pt x="514" y="261"/>
                  </a:lnTo>
                  <a:lnTo>
                    <a:pt x="515" y="259"/>
                  </a:lnTo>
                  <a:lnTo>
                    <a:pt x="514" y="259"/>
                  </a:lnTo>
                  <a:lnTo>
                    <a:pt x="515" y="257"/>
                  </a:lnTo>
                  <a:lnTo>
                    <a:pt x="518" y="257"/>
                  </a:lnTo>
                  <a:lnTo>
                    <a:pt x="519" y="250"/>
                  </a:lnTo>
                  <a:lnTo>
                    <a:pt x="518" y="248"/>
                  </a:lnTo>
                  <a:lnTo>
                    <a:pt x="518" y="248"/>
                  </a:lnTo>
                  <a:lnTo>
                    <a:pt x="518" y="248"/>
                  </a:lnTo>
                  <a:lnTo>
                    <a:pt x="518" y="248"/>
                  </a:lnTo>
                  <a:lnTo>
                    <a:pt x="518" y="248"/>
                  </a:lnTo>
                  <a:lnTo>
                    <a:pt x="518" y="248"/>
                  </a:lnTo>
                  <a:lnTo>
                    <a:pt x="518" y="24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94" name="Freeform 119"/>
            <p:cNvSpPr>
              <a:spLocks noEditPoints="1"/>
            </p:cNvSpPr>
            <p:nvPr/>
          </p:nvSpPr>
          <p:spPr bwMode="auto">
            <a:xfrm>
              <a:off x="1316038" y="2930525"/>
              <a:ext cx="663575" cy="522288"/>
            </a:xfrm>
            <a:custGeom>
              <a:avLst/>
              <a:gdLst>
                <a:gd name="T0" fmla="*/ 378 w 418"/>
                <a:gd name="T1" fmla="*/ 206 h 329"/>
                <a:gd name="T2" fmla="*/ 357 w 418"/>
                <a:gd name="T3" fmla="*/ 233 h 329"/>
                <a:gd name="T4" fmla="*/ 336 w 418"/>
                <a:gd name="T5" fmla="*/ 259 h 329"/>
                <a:gd name="T6" fmla="*/ 317 w 418"/>
                <a:gd name="T7" fmla="*/ 259 h 329"/>
                <a:gd name="T8" fmla="*/ 281 w 418"/>
                <a:gd name="T9" fmla="*/ 255 h 329"/>
                <a:gd name="T10" fmla="*/ 264 w 418"/>
                <a:gd name="T11" fmla="*/ 241 h 329"/>
                <a:gd name="T12" fmla="*/ 248 w 418"/>
                <a:gd name="T13" fmla="*/ 193 h 329"/>
                <a:gd name="T14" fmla="*/ 256 w 418"/>
                <a:gd name="T15" fmla="*/ 153 h 329"/>
                <a:gd name="T16" fmla="*/ 264 w 418"/>
                <a:gd name="T17" fmla="*/ 132 h 329"/>
                <a:gd name="T18" fmla="*/ 261 w 418"/>
                <a:gd name="T19" fmla="*/ 120 h 329"/>
                <a:gd name="T20" fmla="*/ 241 w 418"/>
                <a:gd name="T21" fmla="*/ 104 h 329"/>
                <a:gd name="T22" fmla="*/ 228 w 418"/>
                <a:gd name="T23" fmla="*/ 60 h 329"/>
                <a:gd name="T24" fmla="*/ 194 w 418"/>
                <a:gd name="T25" fmla="*/ 67 h 329"/>
                <a:gd name="T26" fmla="*/ 172 w 418"/>
                <a:gd name="T27" fmla="*/ 36 h 329"/>
                <a:gd name="T28" fmla="*/ 127 w 418"/>
                <a:gd name="T29" fmla="*/ 18 h 329"/>
                <a:gd name="T30" fmla="*/ 1 w 418"/>
                <a:gd name="T31" fmla="*/ 14 h 329"/>
                <a:gd name="T32" fmla="*/ 4 w 418"/>
                <a:gd name="T33" fmla="*/ 33 h 329"/>
                <a:gd name="T34" fmla="*/ 6 w 418"/>
                <a:gd name="T35" fmla="*/ 56 h 329"/>
                <a:gd name="T36" fmla="*/ 17 w 418"/>
                <a:gd name="T37" fmla="*/ 91 h 329"/>
                <a:gd name="T38" fmla="*/ 14 w 418"/>
                <a:gd name="T39" fmla="*/ 91 h 329"/>
                <a:gd name="T40" fmla="*/ 9 w 418"/>
                <a:gd name="T41" fmla="*/ 97 h 329"/>
                <a:gd name="T42" fmla="*/ 20 w 418"/>
                <a:gd name="T43" fmla="*/ 109 h 329"/>
                <a:gd name="T44" fmla="*/ 37 w 418"/>
                <a:gd name="T45" fmla="*/ 132 h 329"/>
                <a:gd name="T46" fmla="*/ 54 w 418"/>
                <a:gd name="T47" fmla="*/ 164 h 329"/>
                <a:gd name="T48" fmla="*/ 70 w 418"/>
                <a:gd name="T49" fmla="*/ 168 h 329"/>
                <a:gd name="T50" fmla="*/ 54 w 418"/>
                <a:gd name="T51" fmla="*/ 148 h 329"/>
                <a:gd name="T52" fmla="*/ 50 w 418"/>
                <a:gd name="T53" fmla="*/ 110 h 329"/>
                <a:gd name="T54" fmla="*/ 45 w 418"/>
                <a:gd name="T55" fmla="*/ 100 h 329"/>
                <a:gd name="T56" fmla="*/ 36 w 418"/>
                <a:gd name="T57" fmla="*/ 73 h 329"/>
                <a:gd name="T58" fmla="*/ 24 w 418"/>
                <a:gd name="T59" fmla="*/ 43 h 329"/>
                <a:gd name="T60" fmla="*/ 37 w 418"/>
                <a:gd name="T61" fmla="*/ 22 h 329"/>
                <a:gd name="T62" fmla="*/ 53 w 418"/>
                <a:gd name="T63" fmla="*/ 30 h 329"/>
                <a:gd name="T64" fmla="*/ 53 w 418"/>
                <a:gd name="T65" fmla="*/ 61 h 329"/>
                <a:gd name="T66" fmla="*/ 62 w 418"/>
                <a:gd name="T67" fmla="*/ 84 h 329"/>
                <a:gd name="T68" fmla="*/ 70 w 418"/>
                <a:gd name="T69" fmla="*/ 97 h 329"/>
                <a:gd name="T70" fmla="*/ 83 w 418"/>
                <a:gd name="T71" fmla="*/ 109 h 329"/>
                <a:gd name="T72" fmla="*/ 81 w 418"/>
                <a:gd name="T73" fmla="*/ 120 h 329"/>
                <a:gd name="T74" fmla="*/ 87 w 418"/>
                <a:gd name="T75" fmla="*/ 130 h 329"/>
                <a:gd name="T76" fmla="*/ 98 w 418"/>
                <a:gd name="T77" fmla="*/ 148 h 329"/>
                <a:gd name="T78" fmla="*/ 125 w 418"/>
                <a:gd name="T79" fmla="*/ 197 h 329"/>
                <a:gd name="T80" fmla="*/ 123 w 418"/>
                <a:gd name="T81" fmla="*/ 221 h 329"/>
                <a:gd name="T82" fmla="*/ 134 w 418"/>
                <a:gd name="T83" fmla="*/ 246 h 329"/>
                <a:gd name="T84" fmla="*/ 167 w 418"/>
                <a:gd name="T85" fmla="*/ 267 h 329"/>
                <a:gd name="T86" fmla="*/ 208 w 418"/>
                <a:gd name="T87" fmla="*/ 291 h 329"/>
                <a:gd name="T88" fmla="*/ 234 w 418"/>
                <a:gd name="T89" fmla="*/ 306 h 329"/>
                <a:gd name="T90" fmla="*/ 276 w 418"/>
                <a:gd name="T91" fmla="*/ 299 h 329"/>
                <a:gd name="T92" fmla="*/ 285 w 418"/>
                <a:gd name="T93" fmla="*/ 298 h 329"/>
                <a:gd name="T94" fmla="*/ 316 w 418"/>
                <a:gd name="T95" fmla="*/ 328 h 329"/>
                <a:gd name="T96" fmla="*/ 326 w 418"/>
                <a:gd name="T97" fmla="*/ 302 h 329"/>
                <a:gd name="T98" fmla="*/ 342 w 418"/>
                <a:gd name="T99" fmla="*/ 288 h 329"/>
                <a:gd name="T100" fmla="*/ 346 w 418"/>
                <a:gd name="T101" fmla="*/ 268 h 329"/>
                <a:gd name="T102" fmla="*/ 376 w 418"/>
                <a:gd name="T103" fmla="*/ 268 h 329"/>
                <a:gd name="T104" fmla="*/ 393 w 418"/>
                <a:gd name="T105" fmla="*/ 263 h 329"/>
                <a:gd name="T106" fmla="*/ 400 w 418"/>
                <a:gd name="T107" fmla="*/ 238 h 329"/>
                <a:gd name="T108" fmla="*/ 418 w 418"/>
                <a:gd name="T109" fmla="*/ 207 h 329"/>
                <a:gd name="T110" fmla="*/ 417 w 418"/>
                <a:gd name="T111" fmla="*/ 202 h 329"/>
                <a:gd name="T112" fmla="*/ 252 w 418"/>
                <a:gd name="T113" fmla="*/ 19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8" h="329">
                  <a:moveTo>
                    <a:pt x="417" y="202"/>
                  </a:moveTo>
                  <a:lnTo>
                    <a:pt x="410" y="202"/>
                  </a:lnTo>
                  <a:lnTo>
                    <a:pt x="409" y="205"/>
                  </a:lnTo>
                  <a:lnTo>
                    <a:pt x="406" y="205"/>
                  </a:lnTo>
                  <a:lnTo>
                    <a:pt x="400" y="202"/>
                  </a:lnTo>
                  <a:lnTo>
                    <a:pt x="396" y="202"/>
                  </a:lnTo>
                  <a:lnTo>
                    <a:pt x="392" y="202"/>
                  </a:lnTo>
                  <a:lnTo>
                    <a:pt x="378" y="206"/>
                  </a:lnTo>
                  <a:lnTo>
                    <a:pt x="369" y="207"/>
                  </a:lnTo>
                  <a:lnTo>
                    <a:pt x="362" y="210"/>
                  </a:lnTo>
                  <a:lnTo>
                    <a:pt x="361" y="215"/>
                  </a:lnTo>
                  <a:lnTo>
                    <a:pt x="361" y="214"/>
                  </a:lnTo>
                  <a:lnTo>
                    <a:pt x="360" y="219"/>
                  </a:lnTo>
                  <a:lnTo>
                    <a:pt x="357" y="225"/>
                  </a:lnTo>
                  <a:lnTo>
                    <a:pt x="357" y="229"/>
                  </a:lnTo>
                  <a:lnTo>
                    <a:pt x="357" y="233"/>
                  </a:lnTo>
                  <a:lnTo>
                    <a:pt x="352" y="237"/>
                  </a:lnTo>
                  <a:lnTo>
                    <a:pt x="349" y="242"/>
                  </a:lnTo>
                  <a:lnTo>
                    <a:pt x="346" y="246"/>
                  </a:lnTo>
                  <a:lnTo>
                    <a:pt x="342" y="247"/>
                  </a:lnTo>
                  <a:lnTo>
                    <a:pt x="338" y="251"/>
                  </a:lnTo>
                  <a:lnTo>
                    <a:pt x="340" y="254"/>
                  </a:lnTo>
                  <a:lnTo>
                    <a:pt x="338" y="258"/>
                  </a:lnTo>
                  <a:lnTo>
                    <a:pt x="336" y="259"/>
                  </a:lnTo>
                  <a:lnTo>
                    <a:pt x="334" y="259"/>
                  </a:lnTo>
                  <a:lnTo>
                    <a:pt x="330" y="259"/>
                  </a:lnTo>
                  <a:lnTo>
                    <a:pt x="330" y="258"/>
                  </a:lnTo>
                  <a:lnTo>
                    <a:pt x="330" y="255"/>
                  </a:lnTo>
                  <a:lnTo>
                    <a:pt x="329" y="254"/>
                  </a:lnTo>
                  <a:lnTo>
                    <a:pt x="323" y="254"/>
                  </a:lnTo>
                  <a:lnTo>
                    <a:pt x="319" y="255"/>
                  </a:lnTo>
                  <a:lnTo>
                    <a:pt x="317" y="259"/>
                  </a:lnTo>
                  <a:lnTo>
                    <a:pt x="316" y="258"/>
                  </a:lnTo>
                  <a:lnTo>
                    <a:pt x="309" y="259"/>
                  </a:lnTo>
                  <a:lnTo>
                    <a:pt x="301" y="260"/>
                  </a:lnTo>
                  <a:lnTo>
                    <a:pt x="300" y="262"/>
                  </a:lnTo>
                  <a:lnTo>
                    <a:pt x="295" y="263"/>
                  </a:lnTo>
                  <a:lnTo>
                    <a:pt x="291" y="263"/>
                  </a:lnTo>
                  <a:lnTo>
                    <a:pt x="287" y="262"/>
                  </a:lnTo>
                  <a:lnTo>
                    <a:pt x="281" y="255"/>
                  </a:lnTo>
                  <a:lnTo>
                    <a:pt x="276" y="254"/>
                  </a:lnTo>
                  <a:lnTo>
                    <a:pt x="269" y="254"/>
                  </a:lnTo>
                  <a:lnTo>
                    <a:pt x="268" y="254"/>
                  </a:lnTo>
                  <a:lnTo>
                    <a:pt x="268" y="251"/>
                  </a:lnTo>
                  <a:lnTo>
                    <a:pt x="269" y="251"/>
                  </a:lnTo>
                  <a:lnTo>
                    <a:pt x="268" y="250"/>
                  </a:lnTo>
                  <a:lnTo>
                    <a:pt x="265" y="247"/>
                  </a:lnTo>
                  <a:lnTo>
                    <a:pt x="264" y="241"/>
                  </a:lnTo>
                  <a:lnTo>
                    <a:pt x="260" y="231"/>
                  </a:lnTo>
                  <a:lnTo>
                    <a:pt x="256" y="223"/>
                  </a:lnTo>
                  <a:lnTo>
                    <a:pt x="252" y="215"/>
                  </a:lnTo>
                  <a:lnTo>
                    <a:pt x="251" y="206"/>
                  </a:lnTo>
                  <a:lnTo>
                    <a:pt x="251" y="205"/>
                  </a:lnTo>
                  <a:lnTo>
                    <a:pt x="248" y="202"/>
                  </a:lnTo>
                  <a:lnTo>
                    <a:pt x="248" y="197"/>
                  </a:lnTo>
                  <a:lnTo>
                    <a:pt x="248" y="193"/>
                  </a:lnTo>
                  <a:lnTo>
                    <a:pt x="248" y="187"/>
                  </a:lnTo>
                  <a:lnTo>
                    <a:pt x="251" y="180"/>
                  </a:lnTo>
                  <a:lnTo>
                    <a:pt x="252" y="174"/>
                  </a:lnTo>
                  <a:lnTo>
                    <a:pt x="255" y="168"/>
                  </a:lnTo>
                  <a:lnTo>
                    <a:pt x="255" y="164"/>
                  </a:lnTo>
                  <a:lnTo>
                    <a:pt x="252" y="162"/>
                  </a:lnTo>
                  <a:lnTo>
                    <a:pt x="255" y="161"/>
                  </a:lnTo>
                  <a:lnTo>
                    <a:pt x="256" y="153"/>
                  </a:lnTo>
                  <a:lnTo>
                    <a:pt x="255" y="149"/>
                  </a:lnTo>
                  <a:lnTo>
                    <a:pt x="256" y="149"/>
                  </a:lnTo>
                  <a:lnTo>
                    <a:pt x="259" y="144"/>
                  </a:lnTo>
                  <a:lnTo>
                    <a:pt x="260" y="141"/>
                  </a:lnTo>
                  <a:lnTo>
                    <a:pt x="259" y="136"/>
                  </a:lnTo>
                  <a:lnTo>
                    <a:pt x="260" y="133"/>
                  </a:lnTo>
                  <a:lnTo>
                    <a:pt x="261" y="133"/>
                  </a:lnTo>
                  <a:lnTo>
                    <a:pt x="264" y="132"/>
                  </a:lnTo>
                  <a:lnTo>
                    <a:pt x="264" y="133"/>
                  </a:lnTo>
                  <a:lnTo>
                    <a:pt x="264" y="137"/>
                  </a:lnTo>
                  <a:lnTo>
                    <a:pt x="272" y="122"/>
                  </a:lnTo>
                  <a:lnTo>
                    <a:pt x="268" y="124"/>
                  </a:lnTo>
                  <a:lnTo>
                    <a:pt x="268" y="124"/>
                  </a:lnTo>
                  <a:lnTo>
                    <a:pt x="268" y="124"/>
                  </a:lnTo>
                  <a:lnTo>
                    <a:pt x="264" y="122"/>
                  </a:lnTo>
                  <a:lnTo>
                    <a:pt x="261" y="120"/>
                  </a:lnTo>
                  <a:lnTo>
                    <a:pt x="259" y="120"/>
                  </a:lnTo>
                  <a:lnTo>
                    <a:pt x="255" y="120"/>
                  </a:lnTo>
                  <a:lnTo>
                    <a:pt x="251" y="117"/>
                  </a:lnTo>
                  <a:lnTo>
                    <a:pt x="247" y="114"/>
                  </a:lnTo>
                  <a:lnTo>
                    <a:pt x="245" y="114"/>
                  </a:lnTo>
                  <a:lnTo>
                    <a:pt x="243" y="113"/>
                  </a:lnTo>
                  <a:lnTo>
                    <a:pt x="241" y="106"/>
                  </a:lnTo>
                  <a:lnTo>
                    <a:pt x="241" y="104"/>
                  </a:lnTo>
                  <a:lnTo>
                    <a:pt x="241" y="97"/>
                  </a:lnTo>
                  <a:lnTo>
                    <a:pt x="241" y="93"/>
                  </a:lnTo>
                  <a:lnTo>
                    <a:pt x="239" y="91"/>
                  </a:lnTo>
                  <a:lnTo>
                    <a:pt x="235" y="83"/>
                  </a:lnTo>
                  <a:lnTo>
                    <a:pt x="232" y="75"/>
                  </a:lnTo>
                  <a:lnTo>
                    <a:pt x="232" y="67"/>
                  </a:lnTo>
                  <a:lnTo>
                    <a:pt x="230" y="63"/>
                  </a:lnTo>
                  <a:lnTo>
                    <a:pt x="228" y="60"/>
                  </a:lnTo>
                  <a:lnTo>
                    <a:pt x="222" y="53"/>
                  </a:lnTo>
                  <a:lnTo>
                    <a:pt x="219" y="53"/>
                  </a:lnTo>
                  <a:lnTo>
                    <a:pt x="211" y="52"/>
                  </a:lnTo>
                  <a:lnTo>
                    <a:pt x="203" y="53"/>
                  </a:lnTo>
                  <a:lnTo>
                    <a:pt x="202" y="57"/>
                  </a:lnTo>
                  <a:lnTo>
                    <a:pt x="199" y="61"/>
                  </a:lnTo>
                  <a:lnTo>
                    <a:pt x="195" y="65"/>
                  </a:lnTo>
                  <a:lnTo>
                    <a:pt x="194" y="67"/>
                  </a:lnTo>
                  <a:lnTo>
                    <a:pt x="190" y="67"/>
                  </a:lnTo>
                  <a:lnTo>
                    <a:pt x="186" y="65"/>
                  </a:lnTo>
                  <a:lnTo>
                    <a:pt x="180" y="61"/>
                  </a:lnTo>
                  <a:lnTo>
                    <a:pt x="176" y="56"/>
                  </a:lnTo>
                  <a:lnTo>
                    <a:pt x="175" y="49"/>
                  </a:lnTo>
                  <a:lnTo>
                    <a:pt x="175" y="47"/>
                  </a:lnTo>
                  <a:lnTo>
                    <a:pt x="175" y="40"/>
                  </a:lnTo>
                  <a:lnTo>
                    <a:pt x="172" y="36"/>
                  </a:lnTo>
                  <a:lnTo>
                    <a:pt x="168" y="35"/>
                  </a:lnTo>
                  <a:lnTo>
                    <a:pt x="167" y="31"/>
                  </a:lnTo>
                  <a:lnTo>
                    <a:pt x="163" y="26"/>
                  </a:lnTo>
                  <a:lnTo>
                    <a:pt x="159" y="23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5" y="18"/>
                  </a:lnTo>
                  <a:lnTo>
                    <a:pt x="127" y="18"/>
                  </a:lnTo>
                  <a:lnTo>
                    <a:pt x="127" y="26"/>
                  </a:lnTo>
                  <a:lnTo>
                    <a:pt x="85" y="26"/>
                  </a:lnTo>
                  <a:lnTo>
                    <a:pt x="36" y="4"/>
                  </a:lnTo>
                  <a:lnTo>
                    <a:pt x="37" y="0"/>
                  </a:lnTo>
                  <a:lnTo>
                    <a:pt x="0" y="4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4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2"/>
                  </a:lnTo>
                  <a:lnTo>
                    <a:pt x="1" y="26"/>
                  </a:lnTo>
                  <a:lnTo>
                    <a:pt x="4" y="27"/>
                  </a:lnTo>
                  <a:lnTo>
                    <a:pt x="1" y="31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5" y="43"/>
                  </a:lnTo>
                  <a:lnTo>
                    <a:pt x="5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6"/>
                  </a:lnTo>
                  <a:lnTo>
                    <a:pt x="10" y="60"/>
                  </a:lnTo>
                  <a:lnTo>
                    <a:pt x="17" y="67"/>
                  </a:lnTo>
                  <a:lnTo>
                    <a:pt x="20" y="75"/>
                  </a:lnTo>
                  <a:lnTo>
                    <a:pt x="20" y="79"/>
                  </a:lnTo>
                  <a:lnTo>
                    <a:pt x="20" y="83"/>
                  </a:lnTo>
                  <a:lnTo>
                    <a:pt x="17" y="87"/>
                  </a:lnTo>
                  <a:lnTo>
                    <a:pt x="17" y="88"/>
                  </a:lnTo>
                  <a:lnTo>
                    <a:pt x="17" y="91"/>
                  </a:lnTo>
                  <a:lnTo>
                    <a:pt x="18" y="91"/>
                  </a:lnTo>
                  <a:lnTo>
                    <a:pt x="18" y="87"/>
                  </a:lnTo>
                  <a:lnTo>
                    <a:pt x="20" y="88"/>
                  </a:lnTo>
                  <a:lnTo>
                    <a:pt x="20" y="92"/>
                  </a:lnTo>
                  <a:lnTo>
                    <a:pt x="18" y="96"/>
                  </a:lnTo>
                  <a:lnTo>
                    <a:pt x="18" y="92"/>
                  </a:lnTo>
                  <a:lnTo>
                    <a:pt x="17" y="92"/>
                  </a:lnTo>
                  <a:lnTo>
                    <a:pt x="14" y="91"/>
                  </a:lnTo>
                  <a:lnTo>
                    <a:pt x="13" y="88"/>
                  </a:lnTo>
                  <a:lnTo>
                    <a:pt x="10" y="91"/>
                  </a:lnTo>
                  <a:lnTo>
                    <a:pt x="9" y="91"/>
                  </a:lnTo>
                  <a:lnTo>
                    <a:pt x="4" y="88"/>
                  </a:lnTo>
                  <a:lnTo>
                    <a:pt x="4" y="92"/>
                  </a:lnTo>
                  <a:lnTo>
                    <a:pt x="5" y="93"/>
                  </a:lnTo>
                  <a:lnTo>
                    <a:pt x="6" y="96"/>
                  </a:lnTo>
                  <a:lnTo>
                    <a:pt x="9" y="97"/>
                  </a:lnTo>
                  <a:lnTo>
                    <a:pt x="9" y="100"/>
                  </a:lnTo>
                  <a:lnTo>
                    <a:pt x="10" y="101"/>
                  </a:lnTo>
                  <a:lnTo>
                    <a:pt x="13" y="101"/>
                  </a:lnTo>
                  <a:lnTo>
                    <a:pt x="14" y="104"/>
                  </a:lnTo>
                  <a:lnTo>
                    <a:pt x="17" y="105"/>
                  </a:lnTo>
                  <a:lnTo>
                    <a:pt x="18" y="106"/>
                  </a:lnTo>
                  <a:lnTo>
                    <a:pt x="18" y="109"/>
                  </a:lnTo>
                  <a:lnTo>
                    <a:pt x="20" y="109"/>
                  </a:lnTo>
                  <a:lnTo>
                    <a:pt x="22" y="109"/>
                  </a:lnTo>
                  <a:lnTo>
                    <a:pt x="24" y="106"/>
                  </a:lnTo>
                  <a:lnTo>
                    <a:pt x="26" y="106"/>
                  </a:lnTo>
                  <a:lnTo>
                    <a:pt x="30" y="113"/>
                  </a:lnTo>
                  <a:lnTo>
                    <a:pt x="33" y="117"/>
                  </a:lnTo>
                  <a:lnTo>
                    <a:pt x="37" y="120"/>
                  </a:lnTo>
                  <a:lnTo>
                    <a:pt x="37" y="126"/>
                  </a:lnTo>
                  <a:lnTo>
                    <a:pt x="37" y="132"/>
                  </a:lnTo>
                  <a:lnTo>
                    <a:pt x="33" y="137"/>
                  </a:lnTo>
                  <a:lnTo>
                    <a:pt x="33" y="140"/>
                  </a:lnTo>
                  <a:lnTo>
                    <a:pt x="33" y="144"/>
                  </a:lnTo>
                  <a:lnTo>
                    <a:pt x="36" y="145"/>
                  </a:lnTo>
                  <a:lnTo>
                    <a:pt x="40" y="149"/>
                  </a:lnTo>
                  <a:lnTo>
                    <a:pt x="45" y="153"/>
                  </a:lnTo>
                  <a:lnTo>
                    <a:pt x="49" y="157"/>
                  </a:lnTo>
                  <a:lnTo>
                    <a:pt x="54" y="164"/>
                  </a:lnTo>
                  <a:lnTo>
                    <a:pt x="58" y="168"/>
                  </a:lnTo>
                  <a:lnTo>
                    <a:pt x="58" y="174"/>
                  </a:lnTo>
                  <a:lnTo>
                    <a:pt x="58" y="176"/>
                  </a:lnTo>
                  <a:lnTo>
                    <a:pt x="61" y="177"/>
                  </a:lnTo>
                  <a:lnTo>
                    <a:pt x="64" y="176"/>
                  </a:lnTo>
                  <a:lnTo>
                    <a:pt x="70" y="172"/>
                  </a:lnTo>
                  <a:lnTo>
                    <a:pt x="70" y="170"/>
                  </a:lnTo>
                  <a:lnTo>
                    <a:pt x="70" y="168"/>
                  </a:lnTo>
                  <a:lnTo>
                    <a:pt x="68" y="164"/>
                  </a:lnTo>
                  <a:lnTo>
                    <a:pt x="66" y="158"/>
                  </a:lnTo>
                  <a:lnTo>
                    <a:pt x="61" y="150"/>
                  </a:lnTo>
                  <a:lnTo>
                    <a:pt x="61" y="154"/>
                  </a:lnTo>
                  <a:lnTo>
                    <a:pt x="58" y="154"/>
                  </a:lnTo>
                  <a:lnTo>
                    <a:pt x="57" y="153"/>
                  </a:lnTo>
                  <a:lnTo>
                    <a:pt x="54" y="150"/>
                  </a:lnTo>
                  <a:lnTo>
                    <a:pt x="54" y="148"/>
                  </a:lnTo>
                  <a:lnTo>
                    <a:pt x="54" y="145"/>
                  </a:lnTo>
                  <a:lnTo>
                    <a:pt x="57" y="141"/>
                  </a:lnTo>
                  <a:lnTo>
                    <a:pt x="54" y="137"/>
                  </a:lnTo>
                  <a:lnTo>
                    <a:pt x="54" y="130"/>
                  </a:lnTo>
                  <a:lnTo>
                    <a:pt x="53" y="130"/>
                  </a:lnTo>
                  <a:lnTo>
                    <a:pt x="53" y="126"/>
                  </a:lnTo>
                  <a:lnTo>
                    <a:pt x="50" y="118"/>
                  </a:lnTo>
                  <a:lnTo>
                    <a:pt x="50" y="110"/>
                  </a:lnTo>
                  <a:lnTo>
                    <a:pt x="49" y="106"/>
                  </a:lnTo>
                  <a:lnTo>
                    <a:pt x="48" y="105"/>
                  </a:lnTo>
                  <a:lnTo>
                    <a:pt x="48" y="109"/>
                  </a:lnTo>
                  <a:lnTo>
                    <a:pt x="48" y="110"/>
                  </a:lnTo>
                  <a:lnTo>
                    <a:pt x="45" y="106"/>
                  </a:lnTo>
                  <a:lnTo>
                    <a:pt x="45" y="104"/>
                  </a:lnTo>
                  <a:lnTo>
                    <a:pt x="48" y="101"/>
                  </a:lnTo>
                  <a:lnTo>
                    <a:pt x="45" y="100"/>
                  </a:lnTo>
                  <a:lnTo>
                    <a:pt x="44" y="97"/>
                  </a:lnTo>
                  <a:lnTo>
                    <a:pt x="40" y="92"/>
                  </a:lnTo>
                  <a:lnTo>
                    <a:pt x="40" y="88"/>
                  </a:lnTo>
                  <a:lnTo>
                    <a:pt x="37" y="84"/>
                  </a:lnTo>
                  <a:lnTo>
                    <a:pt x="40" y="79"/>
                  </a:lnTo>
                  <a:lnTo>
                    <a:pt x="40" y="76"/>
                  </a:lnTo>
                  <a:lnTo>
                    <a:pt x="37" y="76"/>
                  </a:lnTo>
                  <a:lnTo>
                    <a:pt x="36" y="73"/>
                  </a:lnTo>
                  <a:lnTo>
                    <a:pt x="36" y="69"/>
                  </a:lnTo>
                  <a:lnTo>
                    <a:pt x="33" y="69"/>
                  </a:lnTo>
                  <a:lnTo>
                    <a:pt x="32" y="69"/>
                  </a:lnTo>
                  <a:lnTo>
                    <a:pt x="32" y="61"/>
                  </a:lnTo>
                  <a:lnTo>
                    <a:pt x="28" y="56"/>
                  </a:lnTo>
                  <a:lnTo>
                    <a:pt x="24" y="49"/>
                  </a:lnTo>
                  <a:lnTo>
                    <a:pt x="22" y="47"/>
                  </a:lnTo>
                  <a:lnTo>
                    <a:pt x="24" y="43"/>
                  </a:lnTo>
                  <a:lnTo>
                    <a:pt x="26" y="35"/>
                  </a:lnTo>
                  <a:lnTo>
                    <a:pt x="24" y="31"/>
                  </a:lnTo>
                  <a:lnTo>
                    <a:pt x="26" y="27"/>
                  </a:lnTo>
                  <a:lnTo>
                    <a:pt x="30" y="19"/>
                  </a:lnTo>
                  <a:lnTo>
                    <a:pt x="28" y="16"/>
                  </a:lnTo>
                  <a:lnTo>
                    <a:pt x="28" y="14"/>
                  </a:lnTo>
                  <a:lnTo>
                    <a:pt x="36" y="19"/>
                  </a:lnTo>
                  <a:lnTo>
                    <a:pt x="37" y="22"/>
                  </a:lnTo>
                  <a:lnTo>
                    <a:pt x="40" y="22"/>
                  </a:lnTo>
                  <a:lnTo>
                    <a:pt x="44" y="19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5" y="26"/>
                  </a:lnTo>
                  <a:lnTo>
                    <a:pt x="48" y="26"/>
                  </a:lnTo>
                  <a:lnTo>
                    <a:pt x="49" y="27"/>
                  </a:lnTo>
                  <a:lnTo>
                    <a:pt x="53" y="30"/>
                  </a:lnTo>
                  <a:lnTo>
                    <a:pt x="50" y="31"/>
                  </a:lnTo>
                  <a:lnTo>
                    <a:pt x="49" y="35"/>
                  </a:lnTo>
                  <a:lnTo>
                    <a:pt x="50" y="40"/>
                  </a:lnTo>
                  <a:lnTo>
                    <a:pt x="50" y="47"/>
                  </a:lnTo>
                  <a:lnTo>
                    <a:pt x="50" y="49"/>
                  </a:lnTo>
                  <a:lnTo>
                    <a:pt x="53" y="56"/>
                  </a:lnTo>
                  <a:lnTo>
                    <a:pt x="53" y="60"/>
                  </a:lnTo>
                  <a:lnTo>
                    <a:pt x="53" y="61"/>
                  </a:lnTo>
                  <a:lnTo>
                    <a:pt x="54" y="61"/>
                  </a:lnTo>
                  <a:lnTo>
                    <a:pt x="54" y="65"/>
                  </a:lnTo>
                  <a:lnTo>
                    <a:pt x="54" y="67"/>
                  </a:lnTo>
                  <a:lnTo>
                    <a:pt x="54" y="69"/>
                  </a:lnTo>
                  <a:lnTo>
                    <a:pt x="57" y="73"/>
                  </a:lnTo>
                  <a:lnTo>
                    <a:pt x="58" y="76"/>
                  </a:lnTo>
                  <a:lnTo>
                    <a:pt x="61" y="80"/>
                  </a:lnTo>
                  <a:lnTo>
                    <a:pt x="62" y="84"/>
                  </a:lnTo>
                  <a:lnTo>
                    <a:pt x="66" y="87"/>
                  </a:lnTo>
                  <a:lnTo>
                    <a:pt x="68" y="88"/>
                  </a:lnTo>
                  <a:lnTo>
                    <a:pt x="68" y="87"/>
                  </a:lnTo>
                  <a:lnTo>
                    <a:pt x="70" y="88"/>
                  </a:lnTo>
                  <a:lnTo>
                    <a:pt x="74" y="88"/>
                  </a:lnTo>
                  <a:lnTo>
                    <a:pt x="72" y="91"/>
                  </a:lnTo>
                  <a:lnTo>
                    <a:pt x="70" y="92"/>
                  </a:lnTo>
                  <a:lnTo>
                    <a:pt x="70" y="97"/>
                  </a:lnTo>
                  <a:lnTo>
                    <a:pt x="72" y="100"/>
                  </a:lnTo>
                  <a:lnTo>
                    <a:pt x="74" y="101"/>
                  </a:lnTo>
                  <a:lnTo>
                    <a:pt x="77" y="101"/>
                  </a:lnTo>
                  <a:lnTo>
                    <a:pt x="77" y="104"/>
                  </a:lnTo>
                  <a:lnTo>
                    <a:pt x="77" y="105"/>
                  </a:lnTo>
                  <a:lnTo>
                    <a:pt x="79" y="109"/>
                  </a:lnTo>
                  <a:lnTo>
                    <a:pt x="81" y="109"/>
                  </a:lnTo>
                  <a:lnTo>
                    <a:pt x="83" y="109"/>
                  </a:lnTo>
                  <a:lnTo>
                    <a:pt x="85" y="113"/>
                  </a:lnTo>
                  <a:lnTo>
                    <a:pt x="85" y="114"/>
                  </a:lnTo>
                  <a:lnTo>
                    <a:pt x="87" y="114"/>
                  </a:lnTo>
                  <a:lnTo>
                    <a:pt x="87" y="117"/>
                  </a:lnTo>
                  <a:lnTo>
                    <a:pt x="85" y="117"/>
                  </a:lnTo>
                  <a:lnTo>
                    <a:pt x="85" y="118"/>
                  </a:lnTo>
                  <a:lnTo>
                    <a:pt x="83" y="118"/>
                  </a:lnTo>
                  <a:lnTo>
                    <a:pt x="81" y="120"/>
                  </a:lnTo>
                  <a:lnTo>
                    <a:pt x="79" y="128"/>
                  </a:lnTo>
                  <a:lnTo>
                    <a:pt x="81" y="126"/>
                  </a:lnTo>
                  <a:lnTo>
                    <a:pt x="81" y="128"/>
                  </a:lnTo>
                  <a:lnTo>
                    <a:pt x="83" y="128"/>
                  </a:lnTo>
                  <a:lnTo>
                    <a:pt x="87" y="128"/>
                  </a:lnTo>
                  <a:lnTo>
                    <a:pt x="85" y="130"/>
                  </a:lnTo>
                  <a:lnTo>
                    <a:pt x="85" y="132"/>
                  </a:lnTo>
                  <a:lnTo>
                    <a:pt x="87" y="130"/>
                  </a:lnTo>
                  <a:lnTo>
                    <a:pt x="89" y="133"/>
                  </a:lnTo>
                  <a:lnTo>
                    <a:pt x="93" y="136"/>
                  </a:lnTo>
                  <a:lnTo>
                    <a:pt x="94" y="136"/>
                  </a:lnTo>
                  <a:lnTo>
                    <a:pt x="94" y="137"/>
                  </a:lnTo>
                  <a:lnTo>
                    <a:pt x="97" y="137"/>
                  </a:lnTo>
                  <a:lnTo>
                    <a:pt x="98" y="140"/>
                  </a:lnTo>
                  <a:lnTo>
                    <a:pt x="98" y="144"/>
                  </a:lnTo>
                  <a:lnTo>
                    <a:pt x="98" y="148"/>
                  </a:lnTo>
                  <a:lnTo>
                    <a:pt x="101" y="149"/>
                  </a:lnTo>
                  <a:lnTo>
                    <a:pt x="107" y="158"/>
                  </a:lnTo>
                  <a:lnTo>
                    <a:pt x="115" y="168"/>
                  </a:lnTo>
                  <a:lnTo>
                    <a:pt x="121" y="177"/>
                  </a:lnTo>
                  <a:lnTo>
                    <a:pt x="125" y="181"/>
                  </a:lnTo>
                  <a:lnTo>
                    <a:pt x="125" y="187"/>
                  </a:lnTo>
                  <a:lnTo>
                    <a:pt x="125" y="193"/>
                  </a:lnTo>
                  <a:lnTo>
                    <a:pt x="125" y="197"/>
                  </a:lnTo>
                  <a:lnTo>
                    <a:pt x="131" y="205"/>
                  </a:lnTo>
                  <a:lnTo>
                    <a:pt x="131" y="206"/>
                  </a:lnTo>
                  <a:lnTo>
                    <a:pt x="127" y="210"/>
                  </a:lnTo>
                  <a:lnTo>
                    <a:pt x="123" y="218"/>
                  </a:lnTo>
                  <a:lnTo>
                    <a:pt x="125" y="218"/>
                  </a:lnTo>
                  <a:lnTo>
                    <a:pt x="127" y="218"/>
                  </a:lnTo>
                  <a:lnTo>
                    <a:pt x="127" y="219"/>
                  </a:lnTo>
                  <a:lnTo>
                    <a:pt x="123" y="221"/>
                  </a:lnTo>
                  <a:lnTo>
                    <a:pt x="121" y="221"/>
                  </a:lnTo>
                  <a:lnTo>
                    <a:pt x="119" y="223"/>
                  </a:lnTo>
                  <a:lnTo>
                    <a:pt x="119" y="227"/>
                  </a:lnTo>
                  <a:lnTo>
                    <a:pt x="121" y="231"/>
                  </a:lnTo>
                  <a:lnTo>
                    <a:pt x="125" y="238"/>
                  </a:lnTo>
                  <a:lnTo>
                    <a:pt x="127" y="242"/>
                  </a:lnTo>
                  <a:lnTo>
                    <a:pt x="133" y="246"/>
                  </a:lnTo>
                  <a:lnTo>
                    <a:pt x="134" y="246"/>
                  </a:lnTo>
                  <a:lnTo>
                    <a:pt x="137" y="247"/>
                  </a:lnTo>
                  <a:lnTo>
                    <a:pt x="141" y="251"/>
                  </a:lnTo>
                  <a:lnTo>
                    <a:pt x="145" y="254"/>
                  </a:lnTo>
                  <a:lnTo>
                    <a:pt x="146" y="259"/>
                  </a:lnTo>
                  <a:lnTo>
                    <a:pt x="151" y="263"/>
                  </a:lnTo>
                  <a:lnTo>
                    <a:pt x="158" y="264"/>
                  </a:lnTo>
                  <a:lnTo>
                    <a:pt x="163" y="267"/>
                  </a:lnTo>
                  <a:lnTo>
                    <a:pt x="167" y="267"/>
                  </a:lnTo>
                  <a:lnTo>
                    <a:pt x="168" y="267"/>
                  </a:lnTo>
                  <a:lnTo>
                    <a:pt x="171" y="268"/>
                  </a:lnTo>
                  <a:lnTo>
                    <a:pt x="176" y="272"/>
                  </a:lnTo>
                  <a:lnTo>
                    <a:pt x="180" y="278"/>
                  </a:lnTo>
                  <a:lnTo>
                    <a:pt x="188" y="282"/>
                  </a:lnTo>
                  <a:lnTo>
                    <a:pt x="198" y="286"/>
                  </a:lnTo>
                  <a:lnTo>
                    <a:pt x="203" y="290"/>
                  </a:lnTo>
                  <a:lnTo>
                    <a:pt x="208" y="291"/>
                  </a:lnTo>
                  <a:lnTo>
                    <a:pt x="215" y="291"/>
                  </a:lnTo>
                  <a:lnTo>
                    <a:pt x="216" y="294"/>
                  </a:lnTo>
                  <a:lnTo>
                    <a:pt x="219" y="295"/>
                  </a:lnTo>
                  <a:lnTo>
                    <a:pt x="222" y="298"/>
                  </a:lnTo>
                  <a:lnTo>
                    <a:pt x="224" y="299"/>
                  </a:lnTo>
                  <a:lnTo>
                    <a:pt x="228" y="302"/>
                  </a:lnTo>
                  <a:lnTo>
                    <a:pt x="230" y="303"/>
                  </a:lnTo>
                  <a:lnTo>
                    <a:pt x="234" y="306"/>
                  </a:lnTo>
                  <a:lnTo>
                    <a:pt x="239" y="306"/>
                  </a:lnTo>
                  <a:lnTo>
                    <a:pt x="243" y="307"/>
                  </a:lnTo>
                  <a:lnTo>
                    <a:pt x="248" y="308"/>
                  </a:lnTo>
                  <a:lnTo>
                    <a:pt x="252" y="308"/>
                  </a:lnTo>
                  <a:lnTo>
                    <a:pt x="265" y="306"/>
                  </a:lnTo>
                  <a:lnTo>
                    <a:pt x="272" y="302"/>
                  </a:lnTo>
                  <a:lnTo>
                    <a:pt x="279" y="299"/>
                  </a:lnTo>
                  <a:lnTo>
                    <a:pt x="276" y="299"/>
                  </a:lnTo>
                  <a:lnTo>
                    <a:pt x="277" y="295"/>
                  </a:lnTo>
                  <a:lnTo>
                    <a:pt x="279" y="295"/>
                  </a:lnTo>
                  <a:lnTo>
                    <a:pt x="279" y="298"/>
                  </a:lnTo>
                  <a:lnTo>
                    <a:pt x="283" y="298"/>
                  </a:lnTo>
                  <a:lnTo>
                    <a:pt x="279" y="299"/>
                  </a:lnTo>
                  <a:lnTo>
                    <a:pt x="287" y="302"/>
                  </a:lnTo>
                  <a:lnTo>
                    <a:pt x="285" y="299"/>
                  </a:lnTo>
                  <a:lnTo>
                    <a:pt x="285" y="298"/>
                  </a:lnTo>
                  <a:lnTo>
                    <a:pt x="292" y="303"/>
                  </a:lnTo>
                  <a:lnTo>
                    <a:pt x="299" y="308"/>
                  </a:lnTo>
                  <a:lnTo>
                    <a:pt x="304" y="315"/>
                  </a:lnTo>
                  <a:lnTo>
                    <a:pt x="308" y="316"/>
                  </a:lnTo>
                  <a:lnTo>
                    <a:pt x="309" y="320"/>
                  </a:lnTo>
                  <a:lnTo>
                    <a:pt x="312" y="324"/>
                  </a:lnTo>
                  <a:lnTo>
                    <a:pt x="316" y="329"/>
                  </a:lnTo>
                  <a:lnTo>
                    <a:pt x="316" y="328"/>
                  </a:lnTo>
                  <a:lnTo>
                    <a:pt x="316" y="328"/>
                  </a:lnTo>
                  <a:lnTo>
                    <a:pt x="317" y="326"/>
                  </a:lnTo>
                  <a:lnTo>
                    <a:pt x="317" y="322"/>
                  </a:lnTo>
                  <a:lnTo>
                    <a:pt x="319" y="320"/>
                  </a:lnTo>
                  <a:lnTo>
                    <a:pt x="319" y="316"/>
                  </a:lnTo>
                  <a:lnTo>
                    <a:pt x="319" y="315"/>
                  </a:lnTo>
                  <a:lnTo>
                    <a:pt x="325" y="303"/>
                  </a:lnTo>
                  <a:lnTo>
                    <a:pt x="326" y="302"/>
                  </a:lnTo>
                  <a:lnTo>
                    <a:pt x="330" y="302"/>
                  </a:lnTo>
                  <a:lnTo>
                    <a:pt x="336" y="302"/>
                  </a:lnTo>
                  <a:lnTo>
                    <a:pt x="342" y="302"/>
                  </a:lnTo>
                  <a:lnTo>
                    <a:pt x="348" y="302"/>
                  </a:lnTo>
                  <a:lnTo>
                    <a:pt x="348" y="295"/>
                  </a:lnTo>
                  <a:lnTo>
                    <a:pt x="346" y="294"/>
                  </a:lnTo>
                  <a:lnTo>
                    <a:pt x="344" y="290"/>
                  </a:lnTo>
                  <a:lnTo>
                    <a:pt x="342" y="288"/>
                  </a:lnTo>
                  <a:lnTo>
                    <a:pt x="338" y="284"/>
                  </a:lnTo>
                  <a:lnTo>
                    <a:pt x="334" y="280"/>
                  </a:lnTo>
                  <a:lnTo>
                    <a:pt x="338" y="280"/>
                  </a:lnTo>
                  <a:lnTo>
                    <a:pt x="340" y="280"/>
                  </a:lnTo>
                  <a:lnTo>
                    <a:pt x="342" y="278"/>
                  </a:lnTo>
                  <a:lnTo>
                    <a:pt x="342" y="275"/>
                  </a:lnTo>
                  <a:lnTo>
                    <a:pt x="344" y="271"/>
                  </a:lnTo>
                  <a:lnTo>
                    <a:pt x="346" y="268"/>
                  </a:lnTo>
                  <a:lnTo>
                    <a:pt x="349" y="268"/>
                  </a:lnTo>
                  <a:lnTo>
                    <a:pt x="357" y="271"/>
                  </a:lnTo>
                  <a:lnTo>
                    <a:pt x="373" y="271"/>
                  </a:lnTo>
                  <a:lnTo>
                    <a:pt x="372" y="275"/>
                  </a:lnTo>
                  <a:lnTo>
                    <a:pt x="373" y="272"/>
                  </a:lnTo>
                  <a:lnTo>
                    <a:pt x="374" y="268"/>
                  </a:lnTo>
                  <a:lnTo>
                    <a:pt x="374" y="267"/>
                  </a:lnTo>
                  <a:lnTo>
                    <a:pt x="376" y="268"/>
                  </a:lnTo>
                  <a:lnTo>
                    <a:pt x="380" y="262"/>
                  </a:lnTo>
                  <a:lnTo>
                    <a:pt x="384" y="259"/>
                  </a:lnTo>
                  <a:lnTo>
                    <a:pt x="388" y="258"/>
                  </a:lnTo>
                  <a:lnTo>
                    <a:pt x="388" y="255"/>
                  </a:lnTo>
                  <a:lnTo>
                    <a:pt x="392" y="251"/>
                  </a:lnTo>
                  <a:lnTo>
                    <a:pt x="392" y="258"/>
                  </a:lnTo>
                  <a:lnTo>
                    <a:pt x="392" y="262"/>
                  </a:lnTo>
                  <a:lnTo>
                    <a:pt x="393" y="263"/>
                  </a:lnTo>
                  <a:lnTo>
                    <a:pt x="396" y="258"/>
                  </a:lnTo>
                  <a:lnTo>
                    <a:pt x="397" y="251"/>
                  </a:lnTo>
                  <a:lnTo>
                    <a:pt x="404" y="242"/>
                  </a:lnTo>
                  <a:lnTo>
                    <a:pt x="400" y="245"/>
                  </a:lnTo>
                  <a:lnTo>
                    <a:pt x="400" y="242"/>
                  </a:lnTo>
                  <a:lnTo>
                    <a:pt x="401" y="241"/>
                  </a:lnTo>
                  <a:lnTo>
                    <a:pt x="404" y="238"/>
                  </a:lnTo>
                  <a:lnTo>
                    <a:pt x="400" y="238"/>
                  </a:lnTo>
                  <a:lnTo>
                    <a:pt x="404" y="234"/>
                  </a:lnTo>
                  <a:lnTo>
                    <a:pt x="404" y="233"/>
                  </a:lnTo>
                  <a:lnTo>
                    <a:pt x="405" y="231"/>
                  </a:lnTo>
                  <a:lnTo>
                    <a:pt x="405" y="229"/>
                  </a:lnTo>
                  <a:lnTo>
                    <a:pt x="409" y="223"/>
                  </a:lnTo>
                  <a:lnTo>
                    <a:pt x="414" y="218"/>
                  </a:lnTo>
                  <a:lnTo>
                    <a:pt x="418" y="211"/>
                  </a:lnTo>
                  <a:lnTo>
                    <a:pt x="418" y="207"/>
                  </a:lnTo>
                  <a:lnTo>
                    <a:pt x="418" y="205"/>
                  </a:lnTo>
                  <a:lnTo>
                    <a:pt x="417" y="202"/>
                  </a:lnTo>
                  <a:lnTo>
                    <a:pt x="417" y="202"/>
                  </a:lnTo>
                  <a:lnTo>
                    <a:pt x="417" y="202"/>
                  </a:lnTo>
                  <a:lnTo>
                    <a:pt x="417" y="202"/>
                  </a:lnTo>
                  <a:lnTo>
                    <a:pt x="417" y="202"/>
                  </a:lnTo>
                  <a:lnTo>
                    <a:pt x="417" y="202"/>
                  </a:lnTo>
                  <a:lnTo>
                    <a:pt x="417" y="202"/>
                  </a:lnTo>
                  <a:close/>
                  <a:moveTo>
                    <a:pt x="252" y="198"/>
                  </a:moveTo>
                  <a:lnTo>
                    <a:pt x="248" y="193"/>
                  </a:lnTo>
                  <a:lnTo>
                    <a:pt x="252" y="202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95" name="Freeform 120"/>
            <p:cNvSpPr>
              <a:spLocks noEditPoints="1"/>
            </p:cNvSpPr>
            <p:nvPr/>
          </p:nvSpPr>
          <p:spPr bwMode="auto">
            <a:xfrm>
              <a:off x="2433638" y="4498975"/>
              <a:ext cx="404813" cy="946150"/>
            </a:xfrm>
            <a:custGeom>
              <a:avLst/>
              <a:gdLst>
                <a:gd name="T0" fmla="*/ 220 w 255"/>
                <a:gd name="T1" fmla="*/ 525 h 596"/>
                <a:gd name="T2" fmla="*/ 216 w 255"/>
                <a:gd name="T3" fmla="*/ 536 h 596"/>
                <a:gd name="T4" fmla="*/ 223 w 255"/>
                <a:gd name="T5" fmla="*/ 537 h 596"/>
                <a:gd name="T6" fmla="*/ 235 w 255"/>
                <a:gd name="T7" fmla="*/ 528 h 596"/>
                <a:gd name="T8" fmla="*/ 239 w 255"/>
                <a:gd name="T9" fmla="*/ 524 h 596"/>
                <a:gd name="T10" fmla="*/ 233 w 255"/>
                <a:gd name="T11" fmla="*/ 544 h 596"/>
                <a:gd name="T12" fmla="*/ 240 w 255"/>
                <a:gd name="T13" fmla="*/ 533 h 596"/>
                <a:gd name="T14" fmla="*/ 253 w 255"/>
                <a:gd name="T15" fmla="*/ 527 h 596"/>
                <a:gd name="T16" fmla="*/ 217 w 255"/>
                <a:gd name="T17" fmla="*/ 524 h 596"/>
                <a:gd name="T18" fmla="*/ 174 w 255"/>
                <a:gd name="T19" fmla="*/ 565 h 596"/>
                <a:gd name="T20" fmla="*/ 180 w 255"/>
                <a:gd name="T21" fmla="*/ 590 h 596"/>
                <a:gd name="T22" fmla="*/ 227 w 255"/>
                <a:gd name="T23" fmla="*/ 593 h 596"/>
                <a:gd name="T24" fmla="*/ 208 w 255"/>
                <a:gd name="T25" fmla="*/ 529 h 596"/>
                <a:gd name="T26" fmla="*/ 209 w 255"/>
                <a:gd name="T27" fmla="*/ 529 h 596"/>
                <a:gd name="T28" fmla="*/ 146 w 255"/>
                <a:gd name="T29" fmla="*/ 536 h 596"/>
                <a:gd name="T30" fmla="*/ 144 w 255"/>
                <a:gd name="T31" fmla="*/ 512 h 596"/>
                <a:gd name="T32" fmla="*/ 148 w 255"/>
                <a:gd name="T33" fmla="*/ 495 h 596"/>
                <a:gd name="T34" fmla="*/ 162 w 255"/>
                <a:gd name="T35" fmla="*/ 470 h 596"/>
                <a:gd name="T36" fmla="*/ 130 w 255"/>
                <a:gd name="T37" fmla="*/ 426 h 596"/>
                <a:gd name="T38" fmla="*/ 148 w 255"/>
                <a:gd name="T39" fmla="*/ 411 h 596"/>
                <a:gd name="T40" fmla="*/ 154 w 255"/>
                <a:gd name="T41" fmla="*/ 382 h 596"/>
                <a:gd name="T42" fmla="*/ 163 w 255"/>
                <a:gd name="T43" fmla="*/ 377 h 596"/>
                <a:gd name="T44" fmla="*/ 144 w 255"/>
                <a:gd name="T45" fmla="*/ 371 h 596"/>
                <a:gd name="T46" fmla="*/ 132 w 255"/>
                <a:gd name="T47" fmla="*/ 345 h 596"/>
                <a:gd name="T48" fmla="*/ 167 w 255"/>
                <a:gd name="T49" fmla="*/ 333 h 596"/>
                <a:gd name="T50" fmla="*/ 170 w 255"/>
                <a:gd name="T51" fmla="*/ 312 h 596"/>
                <a:gd name="T52" fmla="*/ 236 w 255"/>
                <a:gd name="T53" fmla="*/ 275 h 596"/>
                <a:gd name="T54" fmla="*/ 211 w 255"/>
                <a:gd name="T55" fmla="*/ 237 h 596"/>
                <a:gd name="T56" fmla="*/ 196 w 255"/>
                <a:gd name="T57" fmla="*/ 206 h 596"/>
                <a:gd name="T58" fmla="*/ 194 w 255"/>
                <a:gd name="T59" fmla="*/ 171 h 596"/>
                <a:gd name="T60" fmla="*/ 203 w 255"/>
                <a:gd name="T61" fmla="*/ 143 h 596"/>
                <a:gd name="T62" fmla="*/ 231 w 255"/>
                <a:gd name="T63" fmla="*/ 106 h 596"/>
                <a:gd name="T64" fmla="*/ 233 w 255"/>
                <a:gd name="T65" fmla="*/ 69 h 596"/>
                <a:gd name="T66" fmla="*/ 223 w 255"/>
                <a:gd name="T67" fmla="*/ 93 h 596"/>
                <a:gd name="T68" fmla="*/ 200 w 255"/>
                <a:gd name="T69" fmla="*/ 103 h 596"/>
                <a:gd name="T70" fmla="*/ 175 w 255"/>
                <a:gd name="T71" fmla="*/ 86 h 596"/>
                <a:gd name="T72" fmla="*/ 167 w 255"/>
                <a:gd name="T73" fmla="*/ 56 h 596"/>
                <a:gd name="T74" fmla="*/ 113 w 255"/>
                <a:gd name="T75" fmla="*/ 26 h 596"/>
                <a:gd name="T76" fmla="*/ 79 w 255"/>
                <a:gd name="T77" fmla="*/ 4 h 596"/>
                <a:gd name="T78" fmla="*/ 38 w 255"/>
                <a:gd name="T79" fmla="*/ 0 h 596"/>
                <a:gd name="T80" fmla="*/ 25 w 255"/>
                <a:gd name="T81" fmla="*/ 42 h 596"/>
                <a:gd name="T82" fmla="*/ 16 w 255"/>
                <a:gd name="T83" fmla="*/ 79 h 596"/>
                <a:gd name="T84" fmla="*/ 5 w 255"/>
                <a:gd name="T85" fmla="*/ 118 h 596"/>
                <a:gd name="T86" fmla="*/ 4 w 255"/>
                <a:gd name="T87" fmla="*/ 160 h 596"/>
                <a:gd name="T88" fmla="*/ 13 w 255"/>
                <a:gd name="T89" fmla="*/ 198 h 596"/>
                <a:gd name="T90" fmla="*/ 25 w 255"/>
                <a:gd name="T91" fmla="*/ 224 h 596"/>
                <a:gd name="T92" fmla="*/ 22 w 255"/>
                <a:gd name="T93" fmla="*/ 261 h 596"/>
                <a:gd name="T94" fmla="*/ 30 w 255"/>
                <a:gd name="T95" fmla="*/ 302 h 596"/>
                <a:gd name="T96" fmla="*/ 29 w 255"/>
                <a:gd name="T97" fmla="*/ 332 h 596"/>
                <a:gd name="T98" fmla="*/ 40 w 255"/>
                <a:gd name="T99" fmla="*/ 368 h 596"/>
                <a:gd name="T100" fmla="*/ 49 w 255"/>
                <a:gd name="T101" fmla="*/ 394 h 596"/>
                <a:gd name="T102" fmla="*/ 66 w 255"/>
                <a:gd name="T103" fmla="*/ 411 h 596"/>
                <a:gd name="T104" fmla="*/ 65 w 255"/>
                <a:gd name="T105" fmla="*/ 430 h 596"/>
                <a:gd name="T106" fmla="*/ 74 w 255"/>
                <a:gd name="T107" fmla="*/ 459 h 596"/>
                <a:gd name="T108" fmla="*/ 75 w 255"/>
                <a:gd name="T109" fmla="*/ 490 h 596"/>
                <a:gd name="T110" fmla="*/ 74 w 255"/>
                <a:gd name="T111" fmla="*/ 510 h 596"/>
                <a:gd name="T112" fmla="*/ 95 w 255"/>
                <a:gd name="T113" fmla="*/ 519 h 596"/>
                <a:gd name="T114" fmla="*/ 122 w 255"/>
                <a:gd name="T115" fmla="*/ 543 h 596"/>
                <a:gd name="T116" fmla="*/ 163 w 255"/>
                <a:gd name="T117" fmla="*/ 549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5" h="596">
                  <a:moveTo>
                    <a:pt x="235" y="528"/>
                  </a:moveTo>
                  <a:lnTo>
                    <a:pt x="236" y="525"/>
                  </a:lnTo>
                  <a:lnTo>
                    <a:pt x="236" y="524"/>
                  </a:lnTo>
                  <a:lnTo>
                    <a:pt x="235" y="524"/>
                  </a:lnTo>
                  <a:lnTo>
                    <a:pt x="235" y="523"/>
                  </a:lnTo>
                  <a:lnTo>
                    <a:pt x="233" y="524"/>
                  </a:lnTo>
                  <a:lnTo>
                    <a:pt x="233" y="525"/>
                  </a:lnTo>
                  <a:lnTo>
                    <a:pt x="225" y="524"/>
                  </a:lnTo>
                  <a:lnTo>
                    <a:pt x="224" y="525"/>
                  </a:lnTo>
                  <a:lnTo>
                    <a:pt x="220" y="524"/>
                  </a:lnTo>
                  <a:lnTo>
                    <a:pt x="220" y="525"/>
                  </a:lnTo>
                  <a:lnTo>
                    <a:pt x="219" y="527"/>
                  </a:lnTo>
                  <a:lnTo>
                    <a:pt x="220" y="527"/>
                  </a:lnTo>
                  <a:lnTo>
                    <a:pt x="221" y="527"/>
                  </a:lnTo>
                  <a:lnTo>
                    <a:pt x="225" y="531"/>
                  </a:lnTo>
                  <a:lnTo>
                    <a:pt x="223" y="531"/>
                  </a:lnTo>
                  <a:lnTo>
                    <a:pt x="221" y="533"/>
                  </a:lnTo>
                  <a:lnTo>
                    <a:pt x="220" y="533"/>
                  </a:lnTo>
                  <a:lnTo>
                    <a:pt x="217" y="535"/>
                  </a:lnTo>
                  <a:lnTo>
                    <a:pt x="220" y="536"/>
                  </a:lnTo>
                  <a:lnTo>
                    <a:pt x="219" y="536"/>
                  </a:lnTo>
                  <a:lnTo>
                    <a:pt x="216" y="536"/>
                  </a:lnTo>
                  <a:lnTo>
                    <a:pt x="215" y="536"/>
                  </a:lnTo>
                  <a:lnTo>
                    <a:pt x="215" y="537"/>
                  </a:lnTo>
                  <a:lnTo>
                    <a:pt x="212" y="537"/>
                  </a:lnTo>
                  <a:lnTo>
                    <a:pt x="212" y="539"/>
                  </a:lnTo>
                  <a:lnTo>
                    <a:pt x="215" y="541"/>
                  </a:lnTo>
                  <a:lnTo>
                    <a:pt x="215" y="540"/>
                  </a:lnTo>
                  <a:lnTo>
                    <a:pt x="216" y="540"/>
                  </a:lnTo>
                  <a:lnTo>
                    <a:pt x="217" y="543"/>
                  </a:lnTo>
                  <a:lnTo>
                    <a:pt x="220" y="540"/>
                  </a:lnTo>
                  <a:lnTo>
                    <a:pt x="223" y="539"/>
                  </a:lnTo>
                  <a:lnTo>
                    <a:pt x="223" y="537"/>
                  </a:lnTo>
                  <a:lnTo>
                    <a:pt x="225" y="536"/>
                  </a:lnTo>
                  <a:lnTo>
                    <a:pt x="227" y="537"/>
                  </a:lnTo>
                  <a:lnTo>
                    <a:pt x="228" y="536"/>
                  </a:lnTo>
                  <a:lnTo>
                    <a:pt x="229" y="533"/>
                  </a:lnTo>
                  <a:lnTo>
                    <a:pt x="231" y="533"/>
                  </a:lnTo>
                  <a:lnTo>
                    <a:pt x="233" y="528"/>
                  </a:lnTo>
                  <a:lnTo>
                    <a:pt x="235" y="528"/>
                  </a:lnTo>
                  <a:lnTo>
                    <a:pt x="235" y="528"/>
                  </a:lnTo>
                  <a:lnTo>
                    <a:pt x="235" y="528"/>
                  </a:lnTo>
                  <a:lnTo>
                    <a:pt x="235" y="528"/>
                  </a:lnTo>
                  <a:lnTo>
                    <a:pt x="235" y="528"/>
                  </a:lnTo>
                  <a:lnTo>
                    <a:pt x="235" y="528"/>
                  </a:lnTo>
                  <a:lnTo>
                    <a:pt x="235" y="528"/>
                  </a:lnTo>
                  <a:close/>
                  <a:moveTo>
                    <a:pt x="253" y="527"/>
                  </a:moveTo>
                  <a:lnTo>
                    <a:pt x="255" y="527"/>
                  </a:lnTo>
                  <a:lnTo>
                    <a:pt x="252" y="524"/>
                  </a:lnTo>
                  <a:lnTo>
                    <a:pt x="251" y="524"/>
                  </a:lnTo>
                  <a:lnTo>
                    <a:pt x="248" y="524"/>
                  </a:lnTo>
                  <a:lnTo>
                    <a:pt x="245" y="521"/>
                  </a:lnTo>
                  <a:lnTo>
                    <a:pt x="243" y="521"/>
                  </a:lnTo>
                  <a:lnTo>
                    <a:pt x="240" y="521"/>
                  </a:lnTo>
                  <a:lnTo>
                    <a:pt x="239" y="524"/>
                  </a:lnTo>
                  <a:lnTo>
                    <a:pt x="237" y="524"/>
                  </a:lnTo>
                  <a:lnTo>
                    <a:pt x="239" y="532"/>
                  </a:lnTo>
                  <a:lnTo>
                    <a:pt x="237" y="531"/>
                  </a:lnTo>
                  <a:lnTo>
                    <a:pt x="235" y="531"/>
                  </a:lnTo>
                  <a:lnTo>
                    <a:pt x="233" y="532"/>
                  </a:lnTo>
                  <a:lnTo>
                    <a:pt x="232" y="533"/>
                  </a:lnTo>
                  <a:lnTo>
                    <a:pt x="231" y="533"/>
                  </a:lnTo>
                  <a:lnTo>
                    <a:pt x="231" y="539"/>
                  </a:lnTo>
                  <a:lnTo>
                    <a:pt x="231" y="540"/>
                  </a:lnTo>
                  <a:lnTo>
                    <a:pt x="232" y="543"/>
                  </a:lnTo>
                  <a:lnTo>
                    <a:pt x="233" y="544"/>
                  </a:lnTo>
                  <a:lnTo>
                    <a:pt x="235" y="540"/>
                  </a:lnTo>
                  <a:lnTo>
                    <a:pt x="236" y="541"/>
                  </a:lnTo>
                  <a:lnTo>
                    <a:pt x="239" y="541"/>
                  </a:lnTo>
                  <a:lnTo>
                    <a:pt x="237" y="540"/>
                  </a:lnTo>
                  <a:lnTo>
                    <a:pt x="237" y="537"/>
                  </a:lnTo>
                  <a:lnTo>
                    <a:pt x="239" y="537"/>
                  </a:lnTo>
                  <a:lnTo>
                    <a:pt x="241" y="537"/>
                  </a:lnTo>
                  <a:lnTo>
                    <a:pt x="243" y="539"/>
                  </a:lnTo>
                  <a:lnTo>
                    <a:pt x="243" y="537"/>
                  </a:lnTo>
                  <a:lnTo>
                    <a:pt x="240" y="535"/>
                  </a:lnTo>
                  <a:lnTo>
                    <a:pt x="240" y="533"/>
                  </a:lnTo>
                  <a:lnTo>
                    <a:pt x="241" y="533"/>
                  </a:lnTo>
                  <a:lnTo>
                    <a:pt x="248" y="533"/>
                  </a:lnTo>
                  <a:lnTo>
                    <a:pt x="249" y="533"/>
                  </a:lnTo>
                  <a:lnTo>
                    <a:pt x="252" y="531"/>
                  </a:lnTo>
                  <a:lnTo>
                    <a:pt x="253" y="531"/>
                  </a:lnTo>
                  <a:lnTo>
                    <a:pt x="255" y="531"/>
                  </a:lnTo>
                  <a:lnTo>
                    <a:pt x="255" y="529"/>
                  </a:lnTo>
                  <a:lnTo>
                    <a:pt x="253" y="528"/>
                  </a:lnTo>
                  <a:lnTo>
                    <a:pt x="253" y="527"/>
                  </a:lnTo>
                  <a:lnTo>
                    <a:pt x="253" y="527"/>
                  </a:lnTo>
                  <a:lnTo>
                    <a:pt x="253" y="527"/>
                  </a:lnTo>
                  <a:lnTo>
                    <a:pt x="253" y="527"/>
                  </a:lnTo>
                  <a:lnTo>
                    <a:pt x="253" y="527"/>
                  </a:lnTo>
                  <a:lnTo>
                    <a:pt x="253" y="527"/>
                  </a:lnTo>
                  <a:lnTo>
                    <a:pt x="253" y="527"/>
                  </a:lnTo>
                  <a:close/>
                  <a:moveTo>
                    <a:pt x="217" y="524"/>
                  </a:moveTo>
                  <a:lnTo>
                    <a:pt x="220" y="524"/>
                  </a:lnTo>
                  <a:lnTo>
                    <a:pt x="217" y="523"/>
                  </a:lnTo>
                  <a:lnTo>
                    <a:pt x="217" y="524"/>
                  </a:lnTo>
                  <a:lnTo>
                    <a:pt x="217" y="524"/>
                  </a:lnTo>
                  <a:lnTo>
                    <a:pt x="217" y="524"/>
                  </a:lnTo>
                  <a:lnTo>
                    <a:pt x="217" y="524"/>
                  </a:lnTo>
                  <a:lnTo>
                    <a:pt x="217" y="524"/>
                  </a:lnTo>
                  <a:lnTo>
                    <a:pt x="217" y="524"/>
                  </a:lnTo>
                  <a:lnTo>
                    <a:pt x="217" y="524"/>
                  </a:lnTo>
                  <a:close/>
                  <a:moveTo>
                    <a:pt x="219" y="590"/>
                  </a:moveTo>
                  <a:lnTo>
                    <a:pt x="213" y="588"/>
                  </a:lnTo>
                  <a:lnTo>
                    <a:pt x="207" y="587"/>
                  </a:lnTo>
                  <a:lnTo>
                    <a:pt x="196" y="580"/>
                  </a:lnTo>
                  <a:lnTo>
                    <a:pt x="187" y="575"/>
                  </a:lnTo>
                  <a:lnTo>
                    <a:pt x="179" y="571"/>
                  </a:lnTo>
                  <a:lnTo>
                    <a:pt x="176" y="567"/>
                  </a:lnTo>
                  <a:lnTo>
                    <a:pt x="174" y="565"/>
                  </a:lnTo>
                  <a:lnTo>
                    <a:pt x="170" y="565"/>
                  </a:lnTo>
                  <a:lnTo>
                    <a:pt x="170" y="563"/>
                  </a:lnTo>
                  <a:lnTo>
                    <a:pt x="170" y="561"/>
                  </a:lnTo>
                  <a:lnTo>
                    <a:pt x="171" y="563"/>
                  </a:lnTo>
                  <a:lnTo>
                    <a:pt x="167" y="557"/>
                  </a:lnTo>
                  <a:lnTo>
                    <a:pt x="162" y="553"/>
                  </a:lnTo>
                  <a:lnTo>
                    <a:pt x="163" y="557"/>
                  </a:lnTo>
                  <a:lnTo>
                    <a:pt x="166" y="561"/>
                  </a:lnTo>
                  <a:lnTo>
                    <a:pt x="175" y="580"/>
                  </a:lnTo>
                  <a:lnTo>
                    <a:pt x="179" y="590"/>
                  </a:lnTo>
                  <a:lnTo>
                    <a:pt x="180" y="590"/>
                  </a:lnTo>
                  <a:lnTo>
                    <a:pt x="180" y="592"/>
                  </a:lnTo>
                  <a:lnTo>
                    <a:pt x="183" y="592"/>
                  </a:lnTo>
                  <a:lnTo>
                    <a:pt x="187" y="592"/>
                  </a:lnTo>
                  <a:lnTo>
                    <a:pt x="192" y="593"/>
                  </a:lnTo>
                  <a:lnTo>
                    <a:pt x="196" y="593"/>
                  </a:lnTo>
                  <a:lnTo>
                    <a:pt x="200" y="593"/>
                  </a:lnTo>
                  <a:lnTo>
                    <a:pt x="209" y="596"/>
                  </a:lnTo>
                  <a:lnTo>
                    <a:pt x="215" y="593"/>
                  </a:lnTo>
                  <a:lnTo>
                    <a:pt x="219" y="593"/>
                  </a:lnTo>
                  <a:lnTo>
                    <a:pt x="223" y="593"/>
                  </a:lnTo>
                  <a:lnTo>
                    <a:pt x="227" y="593"/>
                  </a:lnTo>
                  <a:lnTo>
                    <a:pt x="227" y="590"/>
                  </a:lnTo>
                  <a:lnTo>
                    <a:pt x="224" y="588"/>
                  </a:lnTo>
                  <a:lnTo>
                    <a:pt x="219" y="590"/>
                  </a:lnTo>
                  <a:lnTo>
                    <a:pt x="219" y="590"/>
                  </a:lnTo>
                  <a:lnTo>
                    <a:pt x="219" y="590"/>
                  </a:lnTo>
                  <a:lnTo>
                    <a:pt x="219" y="590"/>
                  </a:lnTo>
                  <a:lnTo>
                    <a:pt x="219" y="590"/>
                  </a:lnTo>
                  <a:lnTo>
                    <a:pt x="219" y="590"/>
                  </a:lnTo>
                  <a:lnTo>
                    <a:pt x="219" y="590"/>
                  </a:lnTo>
                  <a:close/>
                  <a:moveTo>
                    <a:pt x="209" y="529"/>
                  </a:moveTo>
                  <a:lnTo>
                    <a:pt x="208" y="529"/>
                  </a:lnTo>
                  <a:lnTo>
                    <a:pt x="208" y="532"/>
                  </a:lnTo>
                  <a:lnTo>
                    <a:pt x="211" y="535"/>
                  </a:lnTo>
                  <a:lnTo>
                    <a:pt x="212" y="536"/>
                  </a:lnTo>
                  <a:lnTo>
                    <a:pt x="213" y="535"/>
                  </a:lnTo>
                  <a:lnTo>
                    <a:pt x="213" y="532"/>
                  </a:lnTo>
                  <a:lnTo>
                    <a:pt x="212" y="532"/>
                  </a:lnTo>
                  <a:lnTo>
                    <a:pt x="211" y="532"/>
                  </a:lnTo>
                  <a:lnTo>
                    <a:pt x="209" y="532"/>
                  </a:lnTo>
                  <a:lnTo>
                    <a:pt x="209" y="531"/>
                  </a:lnTo>
                  <a:lnTo>
                    <a:pt x="209" y="529"/>
                  </a:lnTo>
                  <a:lnTo>
                    <a:pt x="209" y="529"/>
                  </a:lnTo>
                  <a:lnTo>
                    <a:pt x="209" y="529"/>
                  </a:lnTo>
                  <a:lnTo>
                    <a:pt x="209" y="529"/>
                  </a:lnTo>
                  <a:lnTo>
                    <a:pt x="209" y="529"/>
                  </a:lnTo>
                  <a:lnTo>
                    <a:pt x="209" y="529"/>
                  </a:lnTo>
                  <a:lnTo>
                    <a:pt x="209" y="529"/>
                  </a:lnTo>
                  <a:close/>
                  <a:moveTo>
                    <a:pt x="163" y="549"/>
                  </a:moveTo>
                  <a:lnTo>
                    <a:pt x="159" y="544"/>
                  </a:lnTo>
                  <a:lnTo>
                    <a:pt x="154" y="540"/>
                  </a:lnTo>
                  <a:lnTo>
                    <a:pt x="150" y="539"/>
                  </a:lnTo>
                  <a:lnTo>
                    <a:pt x="148" y="536"/>
                  </a:lnTo>
                  <a:lnTo>
                    <a:pt x="146" y="536"/>
                  </a:lnTo>
                  <a:lnTo>
                    <a:pt x="144" y="536"/>
                  </a:lnTo>
                  <a:lnTo>
                    <a:pt x="146" y="535"/>
                  </a:lnTo>
                  <a:lnTo>
                    <a:pt x="144" y="529"/>
                  </a:lnTo>
                  <a:lnTo>
                    <a:pt x="140" y="527"/>
                  </a:lnTo>
                  <a:lnTo>
                    <a:pt x="139" y="527"/>
                  </a:lnTo>
                  <a:lnTo>
                    <a:pt x="139" y="523"/>
                  </a:lnTo>
                  <a:lnTo>
                    <a:pt x="139" y="521"/>
                  </a:lnTo>
                  <a:lnTo>
                    <a:pt x="139" y="516"/>
                  </a:lnTo>
                  <a:lnTo>
                    <a:pt x="140" y="514"/>
                  </a:lnTo>
                  <a:lnTo>
                    <a:pt x="143" y="514"/>
                  </a:lnTo>
                  <a:lnTo>
                    <a:pt x="144" y="512"/>
                  </a:lnTo>
                  <a:lnTo>
                    <a:pt x="144" y="510"/>
                  </a:lnTo>
                  <a:lnTo>
                    <a:pt x="140" y="508"/>
                  </a:lnTo>
                  <a:lnTo>
                    <a:pt x="140" y="504"/>
                  </a:lnTo>
                  <a:lnTo>
                    <a:pt x="143" y="508"/>
                  </a:lnTo>
                  <a:lnTo>
                    <a:pt x="144" y="510"/>
                  </a:lnTo>
                  <a:lnTo>
                    <a:pt x="148" y="510"/>
                  </a:lnTo>
                  <a:lnTo>
                    <a:pt x="152" y="508"/>
                  </a:lnTo>
                  <a:lnTo>
                    <a:pt x="152" y="504"/>
                  </a:lnTo>
                  <a:lnTo>
                    <a:pt x="150" y="495"/>
                  </a:lnTo>
                  <a:lnTo>
                    <a:pt x="148" y="496"/>
                  </a:lnTo>
                  <a:lnTo>
                    <a:pt x="148" y="495"/>
                  </a:lnTo>
                  <a:lnTo>
                    <a:pt x="148" y="492"/>
                  </a:lnTo>
                  <a:lnTo>
                    <a:pt x="148" y="491"/>
                  </a:lnTo>
                  <a:lnTo>
                    <a:pt x="150" y="490"/>
                  </a:lnTo>
                  <a:lnTo>
                    <a:pt x="156" y="482"/>
                  </a:lnTo>
                  <a:lnTo>
                    <a:pt x="159" y="478"/>
                  </a:lnTo>
                  <a:lnTo>
                    <a:pt x="162" y="476"/>
                  </a:lnTo>
                  <a:lnTo>
                    <a:pt x="166" y="474"/>
                  </a:lnTo>
                  <a:lnTo>
                    <a:pt x="163" y="474"/>
                  </a:lnTo>
                  <a:lnTo>
                    <a:pt x="166" y="472"/>
                  </a:lnTo>
                  <a:lnTo>
                    <a:pt x="163" y="470"/>
                  </a:lnTo>
                  <a:lnTo>
                    <a:pt x="162" y="470"/>
                  </a:lnTo>
                  <a:lnTo>
                    <a:pt x="163" y="466"/>
                  </a:lnTo>
                  <a:lnTo>
                    <a:pt x="162" y="460"/>
                  </a:lnTo>
                  <a:lnTo>
                    <a:pt x="159" y="456"/>
                  </a:lnTo>
                  <a:lnTo>
                    <a:pt x="156" y="456"/>
                  </a:lnTo>
                  <a:lnTo>
                    <a:pt x="152" y="456"/>
                  </a:lnTo>
                  <a:lnTo>
                    <a:pt x="146" y="455"/>
                  </a:lnTo>
                  <a:lnTo>
                    <a:pt x="136" y="448"/>
                  </a:lnTo>
                  <a:lnTo>
                    <a:pt x="130" y="443"/>
                  </a:lnTo>
                  <a:lnTo>
                    <a:pt x="127" y="439"/>
                  </a:lnTo>
                  <a:lnTo>
                    <a:pt x="127" y="434"/>
                  </a:lnTo>
                  <a:lnTo>
                    <a:pt x="130" y="426"/>
                  </a:lnTo>
                  <a:lnTo>
                    <a:pt x="132" y="425"/>
                  </a:lnTo>
                  <a:lnTo>
                    <a:pt x="136" y="425"/>
                  </a:lnTo>
                  <a:lnTo>
                    <a:pt x="136" y="422"/>
                  </a:lnTo>
                  <a:lnTo>
                    <a:pt x="136" y="421"/>
                  </a:lnTo>
                  <a:lnTo>
                    <a:pt x="140" y="421"/>
                  </a:lnTo>
                  <a:lnTo>
                    <a:pt x="146" y="421"/>
                  </a:lnTo>
                  <a:lnTo>
                    <a:pt x="148" y="419"/>
                  </a:lnTo>
                  <a:lnTo>
                    <a:pt x="148" y="417"/>
                  </a:lnTo>
                  <a:lnTo>
                    <a:pt x="146" y="415"/>
                  </a:lnTo>
                  <a:lnTo>
                    <a:pt x="146" y="413"/>
                  </a:lnTo>
                  <a:lnTo>
                    <a:pt x="148" y="411"/>
                  </a:lnTo>
                  <a:lnTo>
                    <a:pt x="150" y="411"/>
                  </a:lnTo>
                  <a:lnTo>
                    <a:pt x="150" y="409"/>
                  </a:lnTo>
                  <a:lnTo>
                    <a:pt x="148" y="405"/>
                  </a:lnTo>
                  <a:lnTo>
                    <a:pt x="148" y="403"/>
                  </a:lnTo>
                  <a:lnTo>
                    <a:pt x="146" y="399"/>
                  </a:lnTo>
                  <a:lnTo>
                    <a:pt x="144" y="395"/>
                  </a:lnTo>
                  <a:lnTo>
                    <a:pt x="146" y="391"/>
                  </a:lnTo>
                  <a:lnTo>
                    <a:pt x="146" y="389"/>
                  </a:lnTo>
                  <a:lnTo>
                    <a:pt x="150" y="386"/>
                  </a:lnTo>
                  <a:lnTo>
                    <a:pt x="152" y="386"/>
                  </a:lnTo>
                  <a:lnTo>
                    <a:pt x="154" y="382"/>
                  </a:lnTo>
                  <a:lnTo>
                    <a:pt x="150" y="382"/>
                  </a:lnTo>
                  <a:lnTo>
                    <a:pt x="146" y="382"/>
                  </a:lnTo>
                  <a:lnTo>
                    <a:pt x="144" y="378"/>
                  </a:lnTo>
                  <a:lnTo>
                    <a:pt x="146" y="377"/>
                  </a:lnTo>
                  <a:lnTo>
                    <a:pt x="150" y="375"/>
                  </a:lnTo>
                  <a:lnTo>
                    <a:pt x="154" y="377"/>
                  </a:lnTo>
                  <a:lnTo>
                    <a:pt x="154" y="381"/>
                  </a:lnTo>
                  <a:lnTo>
                    <a:pt x="158" y="382"/>
                  </a:lnTo>
                  <a:lnTo>
                    <a:pt x="159" y="382"/>
                  </a:lnTo>
                  <a:lnTo>
                    <a:pt x="163" y="381"/>
                  </a:lnTo>
                  <a:lnTo>
                    <a:pt x="163" y="377"/>
                  </a:lnTo>
                  <a:lnTo>
                    <a:pt x="162" y="373"/>
                  </a:lnTo>
                  <a:lnTo>
                    <a:pt x="159" y="369"/>
                  </a:lnTo>
                  <a:lnTo>
                    <a:pt x="156" y="368"/>
                  </a:lnTo>
                  <a:lnTo>
                    <a:pt x="152" y="369"/>
                  </a:lnTo>
                  <a:lnTo>
                    <a:pt x="150" y="371"/>
                  </a:lnTo>
                  <a:lnTo>
                    <a:pt x="152" y="371"/>
                  </a:lnTo>
                  <a:lnTo>
                    <a:pt x="154" y="373"/>
                  </a:lnTo>
                  <a:lnTo>
                    <a:pt x="152" y="373"/>
                  </a:lnTo>
                  <a:lnTo>
                    <a:pt x="146" y="373"/>
                  </a:lnTo>
                  <a:lnTo>
                    <a:pt x="146" y="371"/>
                  </a:lnTo>
                  <a:lnTo>
                    <a:pt x="144" y="371"/>
                  </a:lnTo>
                  <a:lnTo>
                    <a:pt x="140" y="369"/>
                  </a:lnTo>
                  <a:lnTo>
                    <a:pt x="139" y="368"/>
                  </a:lnTo>
                  <a:lnTo>
                    <a:pt x="136" y="365"/>
                  </a:lnTo>
                  <a:lnTo>
                    <a:pt x="136" y="360"/>
                  </a:lnTo>
                  <a:lnTo>
                    <a:pt x="132" y="354"/>
                  </a:lnTo>
                  <a:lnTo>
                    <a:pt x="131" y="350"/>
                  </a:lnTo>
                  <a:lnTo>
                    <a:pt x="130" y="348"/>
                  </a:lnTo>
                  <a:lnTo>
                    <a:pt x="131" y="345"/>
                  </a:lnTo>
                  <a:lnTo>
                    <a:pt x="132" y="342"/>
                  </a:lnTo>
                  <a:lnTo>
                    <a:pt x="135" y="345"/>
                  </a:lnTo>
                  <a:lnTo>
                    <a:pt x="132" y="345"/>
                  </a:lnTo>
                  <a:lnTo>
                    <a:pt x="144" y="348"/>
                  </a:lnTo>
                  <a:lnTo>
                    <a:pt x="150" y="350"/>
                  </a:lnTo>
                  <a:lnTo>
                    <a:pt x="158" y="350"/>
                  </a:lnTo>
                  <a:lnTo>
                    <a:pt x="166" y="348"/>
                  </a:lnTo>
                  <a:lnTo>
                    <a:pt x="170" y="346"/>
                  </a:lnTo>
                  <a:lnTo>
                    <a:pt x="171" y="342"/>
                  </a:lnTo>
                  <a:lnTo>
                    <a:pt x="171" y="341"/>
                  </a:lnTo>
                  <a:lnTo>
                    <a:pt x="170" y="338"/>
                  </a:lnTo>
                  <a:lnTo>
                    <a:pt x="166" y="337"/>
                  </a:lnTo>
                  <a:lnTo>
                    <a:pt x="166" y="334"/>
                  </a:lnTo>
                  <a:lnTo>
                    <a:pt x="167" y="333"/>
                  </a:lnTo>
                  <a:lnTo>
                    <a:pt x="166" y="328"/>
                  </a:lnTo>
                  <a:lnTo>
                    <a:pt x="167" y="328"/>
                  </a:lnTo>
                  <a:lnTo>
                    <a:pt x="167" y="324"/>
                  </a:lnTo>
                  <a:lnTo>
                    <a:pt x="167" y="321"/>
                  </a:lnTo>
                  <a:lnTo>
                    <a:pt x="166" y="318"/>
                  </a:lnTo>
                  <a:lnTo>
                    <a:pt x="162" y="314"/>
                  </a:lnTo>
                  <a:lnTo>
                    <a:pt x="162" y="312"/>
                  </a:lnTo>
                  <a:lnTo>
                    <a:pt x="162" y="310"/>
                  </a:lnTo>
                  <a:lnTo>
                    <a:pt x="159" y="308"/>
                  </a:lnTo>
                  <a:lnTo>
                    <a:pt x="163" y="310"/>
                  </a:lnTo>
                  <a:lnTo>
                    <a:pt x="170" y="312"/>
                  </a:lnTo>
                  <a:lnTo>
                    <a:pt x="179" y="312"/>
                  </a:lnTo>
                  <a:lnTo>
                    <a:pt x="192" y="310"/>
                  </a:lnTo>
                  <a:lnTo>
                    <a:pt x="203" y="306"/>
                  </a:lnTo>
                  <a:lnTo>
                    <a:pt x="215" y="304"/>
                  </a:lnTo>
                  <a:lnTo>
                    <a:pt x="224" y="298"/>
                  </a:lnTo>
                  <a:lnTo>
                    <a:pt x="227" y="297"/>
                  </a:lnTo>
                  <a:lnTo>
                    <a:pt x="227" y="293"/>
                  </a:lnTo>
                  <a:lnTo>
                    <a:pt x="228" y="288"/>
                  </a:lnTo>
                  <a:lnTo>
                    <a:pt x="232" y="281"/>
                  </a:lnTo>
                  <a:lnTo>
                    <a:pt x="233" y="276"/>
                  </a:lnTo>
                  <a:lnTo>
                    <a:pt x="236" y="275"/>
                  </a:lnTo>
                  <a:lnTo>
                    <a:pt x="233" y="271"/>
                  </a:lnTo>
                  <a:lnTo>
                    <a:pt x="233" y="267"/>
                  </a:lnTo>
                  <a:lnTo>
                    <a:pt x="232" y="264"/>
                  </a:lnTo>
                  <a:lnTo>
                    <a:pt x="231" y="264"/>
                  </a:lnTo>
                  <a:lnTo>
                    <a:pt x="227" y="263"/>
                  </a:lnTo>
                  <a:lnTo>
                    <a:pt x="223" y="261"/>
                  </a:lnTo>
                  <a:lnTo>
                    <a:pt x="220" y="255"/>
                  </a:lnTo>
                  <a:lnTo>
                    <a:pt x="220" y="251"/>
                  </a:lnTo>
                  <a:lnTo>
                    <a:pt x="220" y="247"/>
                  </a:lnTo>
                  <a:lnTo>
                    <a:pt x="219" y="244"/>
                  </a:lnTo>
                  <a:lnTo>
                    <a:pt x="211" y="237"/>
                  </a:lnTo>
                  <a:lnTo>
                    <a:pt x="202" y="232"/>
                  </a:lnTo>
                  <a:lnTo>
                    <a:pt x="198" y="231"/>
                  </a:lnTo>
                  <a:lnTo>
                    <a:pt x="196" y="227"/>
                  </a:lnTo>
                  <a:lnTo>
                    <a:pt x="198" y="227"/>
                  </a:lnTo>
                  <a:lnTo>
                    <a:pt x="198" y="224"/>
                  </a:lnTo>
                  <a:lnTo>
                    <a:pt x="198" y="223"/>
                  </a:lnTo>
                  <a:lnTo>
                    <a:pt x="194" y="215"/>
                  </a:lnTo>
                  <a:lnTo>
                    <a:pt x="194" y="211"/>
                  </a:lnTo>
                  <a:lnTo>
                    <a:pt x="194" y="207"/>
                  </a:lnTo>
                  <a:lnTo>
                    <a:pt x="194" y="206"/>
                  </a:lnTo>
                  <a:lnTo>
                    <a:pt x="196" y="206"/>
                  </a:lnTo>
                  <a:lnTo>
                    <a:pt x="198" y="204"/>
                  </a:lnTo>
                  <a:lnTo>
                    <a:pt x="196" y="202"/>
                  </a:lnTo>
                  <a:lnTo>
                    <a:pt x="194" y="198"/>
                  </a:lnTo>
                  <a:lnTo>
                    <a:pt x="194" y="192"/>
                  </a:lnTo>
                  <a:lnTo>
                    <a:pt x="194" y="190"/>
                  </a:lnTo>
                  <a:lnTo>
                    <a:pt x="192" y="187"/>
                  </a:lnTo>
                  <a:lnTo>
                    <a:pt x="194" y="183"/>
                  </a:lnTo>
                  <a:lnTo>
                    <a:pt x="194" y="179"/>
                  </a:lnTo>
                  <a:lnTo>
                    <a:pt x="194" y="176"/>
                  </a:lnTo>
                  <a:lnTo>
                    <a:pt x="194" y="175"/>
                  </a:lnTo>
                  <a:lnTo>
                    <a:pt x="194" y="171"/>
                  </a:lnTo>
                  <a:lnTo>
                    <a:pt x="194" y="167"/>
                  </a:lnTo>
                  <a:lnTo>
                    <a:pt x="194" y="166"/>
                  </a:lnTo>
                  <a:lnTo>
                    <a:pt x="194" y="163"/>
                  </a:lnTo>
                  <a:lnTo>
                    <a:pt x="192" y="160"/>
                  </a:lnTo>
                  <a:lnTo>
                    <a:pt x="194" y="158"/>
                  </a:lnTo>
                  <a:lnTo>
                    <a:pt x="194" y="154"/>
                  </a:lnTo>
                  <a:lnTo>
                    <a:pt x="194" y="152"/>
                  </a:lnTo>
                  <a:lnTo>
                    <a:pt x="198" y="150"/>
                  </a:lnTo>
                  <a:lnTo>
                    <a:pt x="198" y="147"/>
                  </a:lnTo>
                  <a:lnTo>
                    <a:pt x="202" y="145"/>
                  </a:lnTo>
                  <a:lnTo>
                    <a:pt x="203" y="143"/>
                  </a:lnTo>
                  <a:lnTo>
                    <a:pt x="206" y="139"/>
                  </a:lnTo>
                  <a:lnTo>
                    <a:pt x="209" y="131"/>
                  </a:lnTo>
                  <a:lnTo>
                    <a:pt x="213" y="123"/>
                  </a:lnTo>
                  <a:lnTo>
                    <a:pt x="216" y="119"/>
                  </a:lnTo>
                  <a:lnTo>
                    <a:pt x="219" y="119"/>
                  </a:lnTo>
                  <a:lnTo>
                    <a:pt x="219" y="118"/>
                  </a:lnTo>
                  <a:lnTo>
                    <a:pt x="216" y="118"/>
                  </a:lnTo>
                  <a:lnTo>
                    <a:pt x="223" y="114"/>
                  </a:lnTo>
                  <a:lnTo>
                    <a:pt x="224" y="110"/>
                  </a:lnTo>
                  <a:lnTo>
                    <a:pt x="228" y="109"/>
                  </a:lnTo>
                  <a:lnTo>
                    <a:pt x="231" y="106"/>
                  </a:lnTo>
                  <a:lnTo>
                    <a:pt x="232" y="105"/>
                  </a:lnTo>
                  <a:lnTo>
                    <a:pt x="236" y="103"/>
                  </a:lnTo>
                  <a:lnTo>
                    <a:pt x="241" y="99"/>
                  </a:lnTo>
                  <a:lnTo>
                    <a:pt x="245" y="97"/>
                  </a:lnTo>
                  <a:lnTo>
                    <a:pt x="245" y="97"/>
                  </a:lnTo>
                  <a:lnTo>
                    <a:pt x="245" y="95"/>
                  </a:lnTo>
                  <a:lnTo>
                    <a:pt x="245" y="87"/>
                  </a:lnTo>
                  <a:lnTo>
                    <a:pt x="244" y="75"/>
                  </a:lnTo>
                  <a:lnTo>
                    <a:pt x="241" y="73"/>
                  </a:lnTo>
                  <a:lnTo>
                    <a:pt x="237" y="69"/>
                  </a:lnTo>
                  <a:lnTo>
                    <a:pt x="233" y="69"/>
                  </a:lnTo>
                  <a:lnTo>
                    <a:pt x="232" y="69"/>
                  </a:lnTo>
                  <a:lnTo>
                    <a:pt x="232" y="70"/>
                  </a:lnTo>
                  <a:lnTo>
                    <a:pt x="228" y="69"/>
                  </a:lnTo>
                  <a:lnTo>
                    <a:pt x="228" y="70"/>
                  </a:lnTo>
                  <a:lnTo>
                    <a:pt x="228" y="73"/>
                  </a:lnTo>
                  <a:lnTo>
                    <a:pt x="228" y="82"/>
                  </a:lnTo>
                  <a:lnTo>
                    <a:pt x="228" y="86"/>
                  </a:lnTo>
                  <a:lnTo>
                    <a:pt x="228" y="87"/>
                  </a:lnTo>
                  <a:lnTo>
                    <a:pt x="227" y="87"/>
                  </a:lnTo>
                  <a:lnTo>
                    <a:pt x="224" y="93"/>
                  </a:lnTo>
                  <a:lnTo>
                    <a:pt x="223" y="93"/>
                  </a:lnTo>
                  <a:lnTo>
                    <a:pt x="219" y="95"/>
                  </a:lnTo>
                  <a:lnTo>
                    <a:pt x="219" y="99"/>
                  </a:lnTo>
                  <a:lnTo>
                    <a:pt x="216" y="101"/>
                  </a:lnTo>
                  <a:lnTo>
                    <a:pt x="215" y="103"/>
                  </a:lnTo>
                  <a:lnTo>
                    <a:pt x="213" y="101"/>
                  </a:lnTo>
                  <a:lnTo>
                    <a:pt x="211" y="101"/>
                  </a:lnTo>
                  <a:lnTo>
                    <a:pt x="207" y="103"/>
                  </a:lnTo>
                  <a:lnTo>
                    <a:pt x="207" y="105"/>
                  </a:lnTo>
                  <a:lnTo>
                    <a:pt x="203" y="103"/>
                  </a:lnTo>
                  <a:lnTo>
                    <a:pt x="202" y="103"/>
                  </a:lnTo>
                  <a:lnTo>
                    <a:pt x="200" y="103"/>
                  </a:lnTo>
                  <a:lnTo>
                    <a:pt x="198" y="103"/>
                  </a:lnTo>
                  <a:lnTo>
                    <a:pt x="192" y="103"/>
                  </a:lnTo>
                  <a:lnTo>
                    <a:pt x="188" y="103"/>
                  </a:lnTo>
                  <a:lnTo>
                    <a:pt x="180" y="99"/>
                  </a:lnTo>
                  <a:lnTo>
                    <a:pt x="175" y="99"/>
                  </a:lnTo>
                  <a:lnTo>
                    <a:pt x="171" y="101"/>
                  </a:lnTo>
                  <a:lnTo>
                    <a:pt x="171" y="99"/>
                  </a:lnTo>
                  <a:lnTo>
                    <a:pt x="171" y="97"/>
                  </a:lnTo>
                  <a:lnTo>
                    <a:pt x="174" y="91"/>
                  </a:lnTo>
                  <a:lnTo>
                    <a:pt x="175" y="90"/>
                  </a:lnTo>
                  <a:lnTo>
                    <a:pt x="175" y="86"/>
                  </a:lnTo>
                  <a:lnTo>
                    <a:pt x="175" y="82"/>
                  </a:lnTo>
                  <a:lnTo>
                    <a:pt x="176" y="79"/>
                  </a:lnTo>
                  <a:lnTo>
                    <a:pt x="179" y="74"/>
                  </a:lnTo>
                  <a:lnTo>
                    <a:pt x="180" y="70"/>
                  </a:lnTo>
                  <a:lnTo>
                    <a:pt x="183" y="66"/>
                  </a:lnTo>
                  <a:lnTo>
                    <a:pt x="180" y="65"/>
                  </a:lnTo>
                  <a:lnTo>
                    <a:pt x="179" y="61"/>
                  </a:lnTo>
                  <a:lnTo>
                    <a:pt x="175" y="60"/>
                  </a:lnTo>
                  <a:lnTo>
                    <a:pt x="171" y="60"/>
                  </a:lnTo>
                  <a:lnTo>
                    <a:pt x="170" y="57"/>
                  </a:lnTo>
                  <a:lnTo>
                    <a:pt x="167" y="56"/>
                  </a:lnTo>
                  <a:lnTo>
                    <a:pt x="162" y="53"/>
                  </a:lnTo>
                  <a:lnTo>
                    <a:pt x="154" y="49"/>
                  </a:lnTo>
                  <a:lnTo>
                    <a:pt x="146" y="44"/>
                  </a:lnTo>
                  <a:lnTo>
                    <a:pt x="143" y="42"/>
                  </a:lnTo>
                  <a:lnTo>
                    <a:pt x="139" y="40"/>
                  </a:lnTo>
                  <a:lnTo>
                    <a:pt x="135" y="40"/>
                  </a:lnTo>
                  <a:lnTo>
                    <a:pt x="131" y="38"/>
                  </a:lnTo>
                  <a:lnTo>
                    <a:pt x="127" y="38"/>
                  </a:lnTo>
                  <a:lnTo>
                    <a:pt x="123" y="36"/>
                  </a:lnTo>
                  <a:lnTo>
                    <a:pt x="119" y="30"/>
                  </a:lnTo>
                  <a:lnTo>
                    <a:pt x="113" y="26"/>
                  </a:lnTo>
                  <a:lnTo>
                    <a:pt x="113" y="26"/>
                  </a:lnTo>
                  <a:lnTo>
                    <a:pt x="106" y="21"/>
                  </a:lnTo>
                  <a:lnTo>
                    <a:pt x="105" y="16"/>
                  </a:lnTo>
                  <a:lnTo>
                    <a:pt x="102" y="13"/>
                  </a:lnTo>
                  <a:lnTo>
                    <a:pt x="101" y="13"/>
                  </a:lnTo>
                  <a:lnTo>
                    <a:pt x="99" y="12"/>
                  </a:lnTo>
                  <a:lnTo>
                    <a:pt x="95" y="8"/>
                  </a:lnTo>
                  <a:lnTo>
                    <a:pt x="93" y="5"/>
                  </a:lnTo>
                  <a:lnTo>
                    <a:pt x="91" y="4"/>
                  </a:lnTo>
                  <a:lnTo>
                    <a:pt x="87" y="4"/>
                  </a:lnTo>
                  <a:lnTo>
                    <a:pt x="79" y="4"/>
                  </a:lnTo>
                  <a:lnTo>
                    <a:pt x="75" y="4"/>
                  </a:lnTo>
                  <a:lnTo>
                    <a:pt x="74" y="8"/>
                  </a:lnTo>
                  <a:lnTo>
                    <a:pt x="73" y="12"/>
                  </a:lnTo>
                  <a:lnTo>
                    <a:pt x="70" y="18"/>
                  </a:lnTo>
                  <a:lnTo>
                    <a:pt x="66" y="12"/>
                  </a:lnTo>
                  <a:lnTo>
                    <a:pt x="62" y="8"/>
                  </a:lnTo>
                  <a:lnTo>
                    <a:pt x="59" y="5"/>
                  </a:lnTo>
                  <a:lnTo>
                    <a:pt x="53" y="5"/>
                  </a:lnTo>
                  <a:lnTo>
                    <a:pt x="47" y="5"/>
                  </a:lnTo>
                  <a:lnTo>
                    <a:pt x="43" y="2"/>
                  </a:lnTo>
                  <a:lnTo>
                    <a:pt x="38" y="0"/>
                  </a:lnTo>
                  <a:lnTo>
                    <a:pt x="38" y="5"/>
                  </a:lnTo>
                  <a:lnTo>
                    <a:pt x="34" y="8"/>
                  </a:lnTo>
                  <a:lnTo>
                    <a:pt x="30" y="9"/>
                  </a:lnTo>
                  <a:lnTo>
                    <a:pt x="29" y="13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21"/>
                  </a:lnTo>
                  <a:lnTo>
                    <a:pt x="29" y="26"/>
                  </a:lnTo>
                  <a:lnTo>
                    <a:pt x="29" y="34"/>
                  </a:lnTo>
                  <a:lnTo>
                    <a:pt x="26" y="40"/>
                  </a:lnTo>
                  <a:lnTo>
                    <a:pt x="25" y="42"/>
                  </a:lnTo>
                  <a:lnTo>
                    <a:pt x="22" y="44"/>
                  </a:lnTo>
                  <a:lnTo>
                    <a:pt x="17" y="46"/>
                  </a:lnTo>
                  <a:lnTo>
                    <a:pt x="12" y="49"/>
                  </a:lnTo>
                  <a:lnTo>
                    <a:pt x="9" y="53"/>
                  </a:lnTo>
                  <a:lnTo>
                    <a:pt x="12" y="57"/>
                  </a:lnTo>
                  <a:lnTo>
                    <a:pt x="13" y="61"/>
                  </a:lnTo>
                  <a:lnTo>
                    <a:pt x="12" y="61"/>
                  </a:lnTo>
                  <a:lnTo>
                    <a:pt x="9" y="62"/>
                  </a:lnTo>
                  <a:lnTo>
                    <a:pt x="12" y="69"/>
                  </a:lnTo>
                  <a:lnTo>
                    <a:pt x="16" y="75"/>
                  </a:lnTo>
                  <a:lnTo>
                    <a:pt x="16" y="79"/>
                  </a:lnTo>
                  <a:lnTo>
                    <a:pt x="16" y="82"/>
                  </a:lnTo>
                  <a:lnTo>
                    <a:pt x="13" y="83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8" y="95"/>
                  </a:lnTo>
                  <a:lnTo>
                    <a:pt x="17" y="97"/>
                  </a:lnTo>
                  <a:lnTo>
                    <a:pt x="16" y="97"/>
                  </a:lnTo>
                  <a:lnTo>
                    <a:pt x="13" y="97"/>
                  </a:lnTo>
                  <a:lnTo>
                    <a:pt x="12" y="103"/>
                  </a:lnTo>
                  <a:lnTo>
                    <a:pt x="9" y="113"/>
                  </a:lnTo>
                  <a:lnTo>
                    <a:pt x="5" y="118"/>
                  </a:lnTo>
                  <a:lnTo>
                    <a:pt x="4" y="126"/>
                  </a:lnTo>
                  <a:lnTo>
                    <a:pt x="4" y="133"/>
                  </a:lnTo>
                  <a:lnTo>
                    <a:pt x="1" y="135"/>
                  </a:lnTo>
                  <a:lnTo>
                    <a:pt x="1" y="139"/>
                  </a:lnTo>
                  <a:lnTo>
                    <a:pt x="1" y="143"/>
                  </a:lnTo>
                  <a:lnTo>
                    <a:pt x="5" y="148"/>
                  </a:lnTo>
                  <a:lnTo>
                    <a:pt x="5" y="154"/>
                  </a:lnTo>
                  <a:lnTo>
                    <a:pt x="5" y="156"/>
                  </a:lnTo>
                  <a:lnTo>
                    <a:pt x="4" y="156"/>
                  </a:lnTo>
                  <a:lnTo>
                    <a:pt x="4" y="158"/>
                  </a:lnTo>
                  <a:lnTo>
                    <a:pt x="4" y="160"/>
                  </a:lnTo>
                  <a:lnTo>
                    <a:pt x="1" y="166"/>
                  </a:lnTo>
                  <a:lnTo>
                    <a:pt x="1" y="167"/>
                  </a:lnTo>
                  <a:lnTo>
                    <a:pt x="1" y="170"/>
                  </a:lnTo>
                  <a:lnTo>
                    <a:pt x="0" y="174"/>
                  </a:lnTo>
                  <a:lnTo>
                    <a:pt x="1" y="179"/>
                  </a:lnTo>
                  <a:lnTo>
                    <a:pt x="5" y="183"/>
                  </a:lnTo>
                  <a:lnTo>
                    <a:pt x="8" y="184"/>
                  </a:lnTo>
                  <a:lnTo>
                    <a:pt x="8" y="187"/>
                  </a:lnTo>
                  <a:lnTo>
                    <a:pt x="9" y="190"/>
                  </a:lnTo>
                  <a:lnTo>
                    <a:pt x="13" y="196"/>
                  </a:lnTo>
                  <a:lnTo>
                    <a:pt x="13" y="198"/>
                  </a:lnTo>
                  <a:lnTo>
                    <a:pt x="13" y="200"/>
                  </a:lnTo>
                  <a:lnTo>
                    <a:pt x="16" y="200"/>
                  </a:lnTo>
                  <a:lnTo>
                    <a:pt x="17" y="202"/>
                  </a:lnTo>
                  <a:lnTo>
                    <a:pt x="16" y="206"/>
                  </a:lnTo>
                  <a:lnTo>
                    <a:pt x="17" y="207"/>
                  </a:lnTo>
                  <a:lnTo>
                    <a:pt x="18" y="210"/>
                  </a:lnTo>
                  <a:lnTo>
                    <a:pt x="18" y="207"/>
                  </a:lnTo>
                  <a:lnTo>
                    <a:pt x="21" y="210"/>
                  </a:lnTo>
                  <a:lnTo>
                    <a:pt x="22" y="214"/>
                  </a:lnTo>
                  <a:lnTo>
                    <a:pt x="22" y="220"/>
                  </a:lnTo>
                  <a:lnTo>
                    <a:pt x="25" y="224"/>
                  </a:lnTo>
                  <a:lnTo>
                    <a:pt x="25" y="227"/>
                  </a:lnTo>
                  <a:lnTo>
                    <a:pt x="22" y="228"/>
                  </a:lnTo>
                  <a:lnTo>
                    <a:pt x="21" y="231"/>
                  </a:lnTo>
                  <a:lnTo>
                    <a:pt x="21" y="236"/>
                  </a:lnTo>
                  <a:lnTo>
                    <a:pt x="21" y="241"/>
                  </a:lnTo>
                  <a:lnTo>
                    <a:pt x="21" y="244"/>
                  </a:lnTo>
                  <a:lnTo>
                    <a:pt x="18" y="245"/>
                  </a:lnTo>
                  <a:lnTo>
                    <a:pt x="21" y="247"/>
                  </a:lnTo>
                  <a:lnTo>
                    <a:pt x="22" y="251"/>
                  </a:lnTo>
                  <a:lnTo>
                    <a:pt x="25" y="259"/>
                  </a:lnTo>
                  <a:lnTo>
                    <a:pt x="22" y="261"/>
                  </a:lnTo>
                  <a:lnTo>
                    <a:pt x="22" y="264"/>
                  </a:lnTo>
                  <a:lnTo>
                    <a:pt x="21" y="267"/>
                  </a:lnTo>
                  <a:lnTo>
                    <a:pt x="18" y="267"/>
                  </a:lnTo>
                  <a:lnTo>
                    <a:pt x="17" y="271"/>
                  </a:lnTo>
                  <a:lnTo>
                    <a:pt x="18" y="276"/>
                  </a:lnTo>
                  <a:lnTo>
                    <a:pt x="21" y="281"/>
                  </a:lnTo>
                  <a:lnTo>
                    <a:pt x="22" y="288"/>
                  </a:lnTo>
                  <a:lnTo>
                    <a:pt x="22" y="289"/>
                  </a:lnTo>
                  <a:lnTo>
                    <a:pt x="25" y="293"/>
                  </a:lnTo>
                  <a:lnTo>
                    <a:pt x="29" y="298"/>
                  </a:lnTo>
                  <a:lnTo>
                    <a:pt x="30" y="302"/>
                  </a:lnTo>
                  <a:lnTo>
                    <a:pt x="32" y="304"/>
                  </a:lnTo>
                  <a:lnTo>
                    <a:pt x="32" y="306"/>
                  </a:lnTo>
                  <a:lnTo>
                    <a:pt x="29" y="310"/>
                  </a:lnTo>
                  <a:lnTo>
                    <a:pt x="26" y="310"/>
                  </a:lnTo>
                  <a:lnTo>
                    <a:pt x="26" y="314"/>
                  </a:lnTo>
                  <a:lnTo>
                    <a:pt x="26" y="318"/>
                  </a:lnTo>
                  <a:lnTo>
                    <a:pt x="29" y="324"/>
                  </a:lnTo>
                  <a:lnTo>
                    <a:pt x="26" y="324"/>
                  </a:lnTo>
                  <a:lnTo>
                    <a:pt x="26" y="328"/>
                  </a:lnTo>
                  <a:lnTo>
                    <a:pt x="29" y="329"/>
                  </a:lnTo>
                  <a:lnTo>
                    <a:pt x="29" y="332"/>
                  </a:lnTo>
                  <a:lnTo>
                    <a:pt x="26" y="332"/>
                  </a:lnTo>
                  <a:lnTo>
                    <a:pt x="29" y="334"/>
                  </a:lnTo>
                  <a:lnTo>
                    <a:pt x="30" y="334"/>
                  </a:lnTo>
                  <a:lnTo>
                    <a:pt x="30" y="337"/>
                  </a:lnTo>
                  <a:lnTo>
                    <a:pt x="29" y="342"/>
                  </a:lnTo>
                  <a:lnTo>
                    <a:pt x="32" y="350"/>
                  </a:lnTo>
                  <a:lnTo>
                    <a:pt x="34" y="354"/>
                  </a:lnTo>
                  <a:lnTo>
                    <a:pt x="34" y="358"/>
                  </a:lnTo>
                  <a:lnTo>
                    <a:pt x="36" y="362"/>
                  </a:lnTo>
                  <a:lnTo>
                    <a:pt x="40" y="365"/>
                  </a:lnTo>
                  <a:lnTo>
                    <a:pt x="40" y="368"/>
                  </a:lnTo>
                  <a:lnTo>
                    <a:pt x="40" y="369"/>
                  </a:lnTo>
                  <a:lnTo>
                    <a:pt x="38" y="369"/>
                  </a:lnTo>
                  <a:lnTo>
                    <a:pt x="36" y="371"/>
                  </a:lnTo>
                  <a:lnTo>
                    <a:pt x="38" y="375"/>
                  </a:lnTo>
                  <a:lnTo>
                    <a:pt x="40" y="381"/>
                  </a:lnTo>
                  <a:lnTo>
                    <a:pt x="42" y="385"/>
                  </a:lnTo>
                  <a:lnTo>
                    <a:pt x="45" y="386"/>
                  </a:lnTo>
                  <a:lnTo>
                    <a:pt x="47" y="389"/>
                  </a:lnTo>
                  <a:lnTo>
                    <a:pt x="47" y="390"/>
                  </a:lnTo>
                  <a:lnTo>
                    <a:pt x="47" y="391"/>
                  </a:lnTo>
                  <a:lnTo>
                    <a:pt x="49" y="394"/>
                  </a:lnTo>
                  <a:lnTo>
                    <a:pt x="51" y="395"/>
                  </a:lnTo>
                  <a:lnTo>
                    <a:pt x="51" y="398"/>
                  </a:lnTo>
                  <a:lnTo>
                    <a:pt x="51" y="399"/>
                  </a:lnTo>
                  <a:lnTo>
                    <a:pt x="55" y="402"/>
                  </a:lnTo>
                  <a:lnTo>
                    <a:pt x="53" y="403"/>
                  </a:lnTo>
                  <a:lnTo>
                    <a:pt x="53" y="405"/>
                  </a:lnTo>
                  <a:lnTo>
                    <a:pt x="55" y="407"/>
                  </a:lnTo>
                  <a:lnTo>
                    <a:pt x="57" y="409"/>
                  </a:lnTo>
                  <a:lnTo>
                    <a:pt x="61" y="409"/>
                  </a:lnTo>
                  <a:lnTo>
                    <a:pt x="65" y="409"/>
                  </a:lnTo>
                  <a:lnTo>
                    <a:pt x="66" y="411"/>
                  </a:lnTo>
                  <a:lnTo>
                    <a:pt x="66" y="415"/>
                  </a:lnTo>
                  <a:lnTo>
                    <a:pt x="59" y="417"/>
                  </a:lnTo>
                  <a:lnTo>
                    <a:pt x="57" y="417"/>
                  </a:lnTo>
                  <a:lnTo>
                    <a:pt x="55" y="417"/>
                  </a:lnTo>
                  <a:lnTo>
                    <a:pt x="59" y="419"/>
                  </a:lnTo>
                  <a:lnTo>
                    <a:pt x="62" y="419"/>
                  </a:lnTo>
                  <a:lnTo>
                    <a:pt x="69" y="422"/>
                  </a:lnTo>
                  <a:lnTo>
                    <a:pt x="69" y="425"/>
                  </a:lnTo>
                  <a:lnTo>
                    <a:pt x="69" y="426"/>
                  </a:lnTo>
                  <a:lnTo>
                    <a:pt x="66" y="429"/>
                  </a:lnTo>
                  <a:lnTo>
                    <a:pt x="65" y="430"/>
                  </a:lnTo>
                  <a:lnTo>
                    <a:pt x="65" y="433"/>
                  </a:lnTo>
                  <a:lnTo>
                    <a:pt x="69" y="435"/>
                  </a:lnTo>
                  <a:lnTo>
                    <a:pt x="69" y="438"/>
                  </a:lnTo>
                  <a:lnTo>
                    <a:pt x="66" y="439"/>
                  </a:lnTo>
                  <a:lnTo>
                    <a:pt x="73" y="446"/>
                  </a:lnTo>
                  <a:lnTo>
                    <a:pt x="74" y="447"/>
                  </a:lnTo>
                  <a:lnTo>
                    <a:pt x="74" y="451"/>
                  </a:lnTo>
                  <a:lnTo>
                    <a:pt x="73" y="452"/>
                  </a:lnTo>
                  <a:lnTo>
                    <a:pt x="73" y="455"/>
                  </a:lnTo>
                  <a:lnTo>
                    <a:pt x="74" y="456"/>
                  </a:lnTo>
                  <a:lnTo>
                    <a:pt x="74" y="459"/>
                  </a:lnTo>
                  <a:lnTo>
                    <a:pt x="73" y="460"/>
                  </a:lnTo>
                  <a:lnTo>
                    <a:pt x="73" y="462"/>
                  </a:lnTo>
                  <a:lnTo>
                    <a:pt x="70" y="468"/>
                  </a:lnTo>
                  <a:lnTo>
                    <a:pt x="70" y="472"/>
                  </a:lnTo>
                  <a:lnTo>
                    <a:pt x="74" y="474"/>
                  </a:lnTo>
                  <a:lnTo>
                    <a:pt x="75" y="476"/>
                  </a:lnTo>
                  <a:lnTo>
                    <a:pt x="78" y="478"/>
                  </a:lnTo>
                  <a:lnTo>
                    <a:pt x="75" y="479"/>
                  </a:lnTo>
                  <a:lnTo>
                    <a:pt x="74" y="482"/>
                  </a:lnTo>
                  <a:lnTo>
                    <a:pt x="75" y="486"/>
                  </a:lnTo>
                  <a:lnTo>
                    <a:pt x="75" y="490"/>
                  </a:lnTo>
                  <a:lnTo>
                    <a:pt x="73" y="490"/>
                  </a:lnTo>
                  <a:lnTo>
                    <a:pt x="73" y="492"/>
                  </a:lnTo>
                  <a:lnTo>
                    <a:pt x="70" y="495"/>
                  </a:lnTo>
                  <a:lnTo>
                    <a:pt x="69" y="496"/>
                  </a:lnTo>
                  <a:lnTo>
                    <a:pt x="69" y="496"/>
                  </a:lnTo>
                  <a:lnTo>
                    <a:pt x="69" y="499"/>
                  </a:lnTo>
                  <a:lnTo>
                    <a:pt x="69" y="499"/>
                  </a:lnTo>
                  <a:lnTo>
                    <a:pt x="69" y="500"/>
                  </a:lnTo>
                  <a:lnTo>
                    <a:pt x="73" y="504"/>
                  </a:lnTo>
                  <a:lnTo>
                    <a:pt x="73" y="506"/>
                  </a:lnTo>
                  <a:lnTo>
                    <a:pt x="74" y="510"/>
                  </a:lnTo>
                  <a:lnTo>
                    <a:pt x="75" y="512"/>
                  </a:lnTo>
                  <a:lnTo>
                    <a:pt x="75" y="512"/>
                  </a:lnTo>
                  <a:lnTo>
                    <a:pt x="78" y="514"/>
                  </a:lnTo>
                  <a:lnTo>
                    <a:pt x="78" y="514"/>
                  </a:lnTo>
                  <a:lnTo>
                    <a:pt x="79" y="516"/>
                  </a:lnTo>
                  <a:lnTo>
                    <a:pt x="82" y="519"/>
                  </a:lnTo>
                  <a:lnTo>
                    <a:pt x="83" y="521"/>
                  </a:lnTo>
                  <a:lnTo>
                    <a:pt x="86" y="521"/>
                  </a:lnTo>
                  <a:lnTo>
                    <a:pt x="87" y="519"/>
                  </a:lnTo>
                  <a:lnTo>
                    <a:pt x="93" y="519"/>
                  </a:lnTo>
                  <a:lnTo>
                    <a:pt x="95" y="519"/>
                  </a:lnTo>
                  <a:lnTo>
                    <a:pt x="97" y="523"/>
                  </a:lnTo>
                  <a:lnTo>
                    <a:pt x="97" y="523"/>
                  </a:lnTo>
                  <a:lnTo>
                    <a:pt x="99" y="525"/>
                  </a:lnTo>
                  <a:lnTo>
                    <a:pt x="99" y="529"/>
                  </a:lnTo>
                  <a:lnTo>
                    <a:pt x="101" y="531"/>
                  </a:lnTo>
                  <a:lnTo>
                    <a:pt x="101" y="535"/>
                  </a:lnTo>
                  <a:lnTo>
                    <a:pt x="106" y="539"/>
                  </a:lnTo>
                  <a:lnTo>
                    <a:pt x="110" y="543"/>
                  </a:lnTo>
                  <a:lnTo>
                    <a:pt x="113" y="543"/>
                  </a:lnTo>
                  <a:lnTo>
                    <a:pt x="117" y="544"/>
                  </a:lnTo>
                  <a:lnTo>
                    <a:pt x="122" y="543"/>
                  </a:lnTo>
                  <a:lnTo>
                    <a:pt x="131" y="543"/>
                  </a:lnTo>
                  <a:lnTo>
                    <a:pt x="140" y="544"/>
                  </a:lnTo>
                  <a:lnTo>
                    <a:pt x="150" y="547"/>
                  </a:lnTo>
                  <a:lnTo>
                    <a:pt x="158" y="548"/>
                  </a:lnTo>
                  <a:lnTo>
                    <a:pt x="162" y="548"/>
                  </a:lnTo>
                  <a:lnTo>
                    <a:pt x="163" y="549"/>
                  </a:lnTo>
                  <a:lnTo>
                    <a:pt x="163" y="549"/>
                  </a:lnTo>
                  <a:lnTo>
                    <a:pt x="163" y="549"/>
                  </a:lnTo>
                  <a:lnTo>
                    <a:pt x="163" y="549"/>
                  </a:lnTo>
                  <a:lnTo>
                    <a:pt x="163" y="549"/>
                  </a:lnTo>
                  <a:lnTo>
                    <a:pt x="163" y="549"/>
                  </a:lnTo>
                  <a:lnTo>
                    <a:pt x="163" y="54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96" name="Freeform 121"/>
            <p:cNvSpPr>
              <a:spLocks/>
            </p:cNvSpPr>
            <p:nvPr/>
          </p:nvSpPr>
          <p:spPr bwMode="auto">
            <a:xfrm>
              <a:off x="3951288" y="2293938"/>
              <a:ext cx="96838" cy="101600"/>
            </a:xfrm>
            <a:custGeom>
              <a:avLst/>
              <a:gdLst>
                <a:gd name="T0" fmla="*/ 57 w 61"/>
                <a:gd name="T1" fmla="*/ 20 h 64"/>
                <a:gd name="T2" fmla="*/ 54 w 61"/>
                <a:gd name="T3" fmla="*/ 19 h 64"/>
                <a:gd name="T4" fmla="*/ 53 w 61"/>
                <a:gd name="T5" fmla="*/ 18 h 64"/>
                <a:gd name="T6" fmla="*/ 49 w 61"/>
                <a:gd name="T7" fmla="*/ 15 h 64"/>
                <a:gd name="T8" fmla="*/ 48 w 61"/>
                <a:gd name="T9" fmla="*/ 18 h 64"/>
                <a:gd name="T10" fmla="*/ 44 w 61"/>
                <a:gd name="T11" fmla="*/ 19 h 64"/>
                <a:gd name="T12" fmla="*/ 36 w 61"/>
                <a:gd name="T13" fmla="*/ 14 h 64"/>
                <a:gd name="T14" fmla="*/ 40 w 61"/>
                <a:gd name="T15" fmla="*/ 10 h 64"/>
                <a:gd name="T16" fmla="*/ 44 w 61"/>
                <a:gd name="T17" fmla="*/ 10 h 64"/>
                <a:gd name="T18" fmla="*/ 48 w 61"/>
                <a:gd name="T19" fmla="*/ 4 h 64"/>
                <a:gd name="T20" fmla="*/ 53 w 61"/>
                <a:gd name="T21" fmla="*/ 0 h 64"/>
                <a:gd name="T22" fmla="*/ 44 w 61"/>
                <a:gd name="T23" fmla="*/ 0 h 64"/>
                <a:gd name="T24" fmla="*/ 41 w 61"/>
                <a:gd name="T25" fmla="*/ 2 h 64"/>
                <a:gd name="T26" fmla="*/ 33 w 61"/>
                <a:gd name="T27" fmla="*/ 2 h 64"/>
                <a:gd name="T28" fmla="*/ 32 w 61"/>
                <a:gd name="T29" fmla="*/ 7 h 64"/>
                <a:gd name="T30" fmla="*/ 30 w 61"/>
                <a:gd name="T31" fmla="*/ 10 h 64"/>
                <a:gd name="T32" fmla="*/ 26 w 61"/>
                <a:gd name="T33" fmla="*/ 10 h 64"/>
                <a:gd name="T34" fmla="*/ 33 w 61"/>
                <a:gd name="T35" fmla="*/ 11 h 64"/>
                <a:gd name="T36" fmla="*/ 32 w 61"/>
                <a:gd name="T37" fmla="*/ 14 h 64"/>
                <a:gd name="T38" fmla="*/ 30 w 61"/>
                <a:gd name="T39" fmla="*/ 18 h 64"/>
                <a:gd name="T40" fmla="*/ 24 w 61"/>
                <a:gd name="T41" fmla="*/ 18 h 64"/>
                <a:gd name="T42" fmla="*/ 20 w 61"/>
                <a:gd name="T43" fmla="*/ 19 h 64"/>
                <a:gd name="T44" fmla="*/ 14 w 61"/>
                <a:gd name="T45" fmla="*/ 15 h 64"/>
                <a:gd name="T46" fmla="*/ 9 w 61"/>
                <a:gd name="T47" fmla="*/ 18 h 64"/>
                <a:gd name="T48" fmla="*/ 9 w 61"/>
                <a:gd name="T49" fmla="*/ 20 h 64"/>
                <a:gd name="T50" fmla="*/ 10 w 61"/>
                <a:gd name="T51" fmla="*/ 23 h 64"/>
                <a:gd name="T52" fmla="*/ 14 w 61"/>
                <a:gd name="T53" fmla="*/ 24 h 64"/>
                <a:gd name="T54" fmla="*/ 10 w 61"/>
                <a:gd name="T55" fmla="*/ 27 h 64"/>
                <a:gd name="T56" fmla="*/ 5 w 61"/>
                <a:gd name="T57" fmla="*/ 31 h 64"/>
                <a:gd name="T58" fmla="*/ 5 w 61"/>
                <a:gd name="T59" fmla="*/ 32 h 64"/>
                <a:gd name="T60" fmla="*/ 9 w 61"/>
                <a:gd name="T61" fmla="*/ 32 h 64"/>
                <a:gd name="T62" fmla="*/ 22 w 61"/>
                <a:gd name="T63" fmla="*/ 34 h 64"/>
                <a:gd name="T64" fmla="*/ 14 w 61"/>
                <a:gd name="T65" fmla="*/ 38 h 64"/>
                <a:gd name="T66" fmla="*/ 14 w 61"/>
                <a:gd name="T67" fmla="*/ 42 h 64"/>
                <a:gd name="T68" fmla="*/ 7 w 61"/>
                <a:gd name="T69" fmla="*/ 46 h 64"/>
                <a:gd name="T70" fmla="*/ 9 w 61"/>
                <a:gd name="T71" fmla="*/ 48 h 64"/>
                <a:gd name="T72" fmla="*/ 7 w 61"/>
                <a:gd name="T73" fmla="*/ 51 h 64"/>
                <a:gd name="T74" fmla="*/ 1 w 61"/>
                <a:gd name="T75" fmla="*/ 51 h 64"/>
                <a:gd name="T76" fmla="*/ 0 w 61"/>
                <a:gd name="T77" fmla="*/ 55 h 64"/>
                <a:gd name="T78" fmla="*/ 7 w 61"/>
                <a:gd name="T79" fmla="*/ 54 h 64"/>
                <a:gd name="T80" fmla="*/ 0 w 61"/>
                <a:gd name="T81" fmla="*/ 59 h 64"/>
                <a:gd name="T82" fmla="*/ 1 w 61"/>
                <a:gd name="T83" fmla="*/ 62 h 64"/>
                <a:gd name="T84" fmla="*/ 9 w 61"/>
                <a:gd name="T85" fmla="*/ 59 h 64"/>
                <a:gd name="T86" fmla="*/ 1 w 61"/>
                <a:gd name="T87" fmla="*/ 63 h 64"/>
                <a:gd name="T88" fmla="*/ 7 w 61"/>
                <a:gd name="T89" fmla="*/ 62 h 64"/>
                <a:gd name="T90" fmla="*/ 7 w 61"/>
                <a:gd name="T91" fmla="*/ 64 h 64"/>
                <a:gd name="T92" fmla="*/ 14 w 61"/>
                <a:gd name="T93" fmla="*/ 64 h 64"/>
                <a:gd name="T94" fmla="*/ 24 w 61"/>
                <a:gd name="T95" fmla="*/ 63 h 64"/>
                <a:gd name="T96" fmla="*/ 28 w 61"/>
                <a:gd name="T97" fmla="*/ 59 h 64"/>
                <a:gd name="T98" fmla="*/ 36 w 61"/>
                <a:gd name="T99" fmla="*/ 58 h 64"/>
                <a:gd name="T100" fmla="*/ 44 w 61"/>
                <a:gd name="T101" fmla="*/ 54 h 64"/>
                <a:gd name="T102" fmla="*/ 48 w 61"/>
                <a:gd name="T103" fmla="*/ 51 h 64"/>
                <a:gd name="T104" fmla="*/ 49 w 61"/>
                <a:gd name="T105" fmla="*/ 54 h 64"/>
                <a:gd name="T106" fmla="*/ 54 w 61"/>
                <a:gd name="T107" fmla="*/ 51 h 64"/>
                <a:gd name="T108" fmla="*/ 54 w 61"/>
                <a:gd name="T109" fmla="*/ 50 h 64"/>
                <a:gd name="T110" fmla="*/ 58 w 61"/>
                <a:gd name="T111" fmla="*/ 44 h 64"/>
                <a:gd name="T112" fmla="*/ 58 w 61"/>
                <a:gd name="T113" fmla="*/ 32 h 64"/>
                <a:gd name="T114" fmla="*/ 61 w 61"/>
                <a:gd name="T115" fmla="*/ 31 h 64"/>
                <a:gd name="T116" fmla="*/ 57 w 61"/>
                <a:gd name="T117" fmla="*/ 23 h 64"/>
                <a:gd name="T118" fmla="*/ 58 w 61"/>
                <a:gd name="T119" fmla="*/ 20 h 64"/>
                <a:gd name="T120" fmla="*/ 58 w 61"/>
                <a:gd name="T121" fmla="*/ 20 h 64"/>
                <a:gd name="T122" fmla="*/ 58 w 61"/>
                <a:gd name="T123" fmla="*/ 20 h 64"/>
                <a:gd name="T124" fmla="*/ 58 w 61"/>
                <a:gd name="T125" fmla="*/ 2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" h="64">
                  <a:moveTo>
                    <a:pt x="58" y="20"/>
                  </a:moveTo>
                  <a:lnTo>
                    <a:pt x="57" y="20"/>
                  </a:lnTo>
                  <a:lnTo>
                    <a:pt x="54" y="20"/>
                  </a:lnTo>
                  <a:lnTo>
                    <a:pt x="54" y="19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50" y="15"/>
                  </a:lnTo>
                  <a:lnTo>
                    <a:pt x="49" y="15"/>
                  </a:lnTo>
                  <a:lnTo>
                    <a:pt x="48" y="15"/>
                  </a:lnTo>
                  <a:lnTo>
                    <a:pt x="48" y="18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37" y="15"/>
                  </a:lnTo>
                  <a:lnTo>
                    <a:pt x="36" y="14"/>
                  </a:lnTo>
                  <a:lnTo>
                    <a:pt x="41" y="11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4" y="10"/>
                  </a:lnTo>
                  <a:lnTo>
                    <a:pt x="45" y="6"/>
                  </a:lnTo>
                  <a:lnTo>
                    <a:pt x="48" y="4"/>
                  </a:lnTo>
                  <a:lnTo>
                    <a:pt x="49" y="2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1" y="2"/>
                  </a:lnTo>
                  <a:lnTo>
                    <a:pt x="37" y="2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0" y="7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6" y="10"/>
                  </a:lnTo>
                  <a:lnTo>
                    <a:pt x="30" y="11"/>
                  </a:lnTo>
                  <a:lnTo>
                    <a:pt x="33" y="11"/>
                  </a:lnTo>
                  <a:lnTo>
                    <a:pt x="33" y="14"/>
                  </a:lnTo>
                  <a:lnTo>
                    <a:pt x="32" y="14"/>
                  </a:lnTo>
                  <a:lnTo>
                    <a:pt x="28" y="15"/>
                  </a:lnTo>
                  <a:lnTo>
                    <a:pt x="30" y="18"/>
                  </a:lnTo>
                  <a:lnTo>
                    <a:pt x="28" y="18"/>
                  </a:lnTo>
                  <a:lnTo>
                    <a:pt x="24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8"/>
                  </a:lnTo>
                  <a:lnTo>
                    <a:pt x="14" y="15"/>
                  </a:lnTo>
                  <a:lnTo>
                    <a:pt x="10" y="18"/>
                  </a:lnTo>
                  <a:lnTo>
                    <a:pt x="9" y="18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0" y="23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0" y="27"/>
                  </a:lnTo>
                  <a:lnTo>
                    <a:pt x="9" y="28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9" y="32"/>
                  </a:lnTo>
                  <a:lnTo>
                    <a:pt x="14" y="34"/>
                  </a:lnTo>
                  <a:lnTo>
                    <a:pt x="22" y="34"/>
                  </a:lnTo>
                  <a:lnTo>
                    <a:pt x="17" y="36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4" y="42"/>
                  </a:lnTo>
                  <a:lnTo>
                    <a:pt x="13" y="44"/>
                  </a:lnTo>
                  <a:lnTo>
                    <a:pt x="7" y="46"/>
                  </a:lnTo>
                  <a:lnTo>
                    <a:pt x="13" y="46"/>
                  </a:lnTo>
                  <a:lnTo>
                    <a:pt x="9" y="48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4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4" y="54"/>
                  </a:lnTo>
                  <a:lnTo>
                    <a:pt x="7" y="54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2"/>
                  </a:lnTo>
                  <a:lnTo>
                    <a:pt x="4" y="62"/>
                  </a:lnTo>
                  <a:lnTo>
                    <a:pt x="9" y="59"/>
                  </a:lnTo>
                  <a:lnTo>
                    <a:pt x="5" y="62"/>
                  </a:lnTo>
                  <a:lnTo>
                    <a:pt x="1" y="63"/>
                  </a:lnTo>
                  <a:lnTo>
                    <a:pt x="4" y="63"/>
                  </a:lnTo>
                  <a:lnTo>
                    <a:pt x="7" y="62"/>
                  </a:lnTo>
                  <a:lnTo>
                    <a:pt x="10" y="62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4" y="64"/>
                  </a:lnTo>
                  <a:lnTo>
                    <a:pt x="22" y="63"/>
                  </a:lnTo>
                  <a:lnTo>
                    <a:pt x="24" y="63"/>
                  </a:lnTo>
                  <a:lnTo>
                    <a:pt x="26" y="62"/>
                  </a:lnTo>
                  <a:lnTo>
                    <a:pt x="28" y="59"/>
                  </a:lnTo>
                  <a:lnTo>
                    <a:pt x="32" y="59"/>
                  </a:lnTo>
                  <a:lnTo>
                    <a:pt x="36" y="58"/>
                  </a:lnTo>
                  <a:lnTo>
                    <a:pt x="37" y="55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8" y="51"/>
                  </a:lnTo>
                  <a:lnTo>
                    <a:pt x="48" y="54"/>
                  </a:lnTo>
                  <a:lnTo>
                    <a:pt x="49" y="54"/>
                  </a:lnTo>
                  <a:lnTo>
                    <a:pt x="50" y="54"/>
                  </a:lnTo>
                  <a:lnTo>
                    <a:pt x="54" y="51"/>
                  </a:lnTo>
                  <a:lnTo>
                    <a:pt x="53" y="50"/>
                  </a:lnTo>
                  <a:lnTo>
                    <a:pt x="54" y="50"/>
                  </a:lnTo>
                  <a:lnTo>
                    <a:pt x="57" y="48"/>
                  </a:lnTo>
                  <a:lnTo>
                    <a:pt x="58" y="44"/>
                  </a:lnTo>
                  <a:lnTo>
                    <a:pt x="61" y="38"/>
                  </a:lnTo>
                  <a:lnTo>
                    <a:pt x="58" y="32"/>
                  </a:lnTo>
                  <a:lnTo>
                    <a:pt x="61" y="32"/>
                  </a:lnTo>
                  <a:lnTo>
                    <a:pt x="61" y="31"/>
                  </a:lnTo>
                  <a:lnTo>
                    <a:pt x="58" y="27"/>
                  </a:lnTo>
                  <a:lnTo>
                    <a:pt x="57" y="23"/>
                  </a:lnTo>
                  <a:lnTo>
                    <a:pt x="61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2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97" name="Freeform 122"/>
            <p:cNvSpPr>
              <a:spLocks/>
            </p:cNvSpPr>
            <p:nvPr/>
          </p:nvSpPr>
          <p:spPr bwMode="auto">
            <a:xfrm>
              <a:off x="6119813" y="2379663"/>
              <a:ext cx="754063" cy="293688"/>
            </a:xfrm>
            <a:custGeom>
              <a:avLst/>
              <a:gdLst>
                <a:gd name="T0" fmla="*/ 8 w 475"/>
                <a:gd name="T1" fmla="*/ 62 h 185"/>
                <a:gd name="T2" fmla="*/ 28 w 475"/>
                <a:gd name="T3" fmla="*/ 71 h 185"/>
                <a:gd name="T4" fmla="*/ 42 w 475"/>
                <a:gd name="T5" fmla="*/ 75 h 185"/>
                <a:gd name="T6" fmla="*/ 66 w 475"/>
                <a:gd name="T7" fmla="*/ 96 h 185"/>
                <a:gd name="T8" fmla="*/ 67 w 475"/>
                <a:gd name="T9" fmla="*/ 114 h 185"/>
                <a:gd name="T10" fmla="*/ 107 w 475"/>
                <a:gd name="T11" fmla="*/ 124 h 185"/>
                <a:gd name="T12" fmla="*/ 136 w 475"/>
                <a:gd name="T13" fmla="*/ 138 h 185"/>
                <a:gd name="T14" fmla="*/ 149 w 475"/>
                <a:gd name="T15" fmla="*/ 146 h 185"/>
                <a:gd name="T16" fmla="*/ 170 w 475"/>
                <a:gd name="T17" fmla="*/ 165 h 185"/>
                <a:gd name="T18" fmla="*/ 208 w 475"/>
                <a:gd name="T19" fmla="*/ 168 h 185"/>
                <a:gd name="T20" fmla="*/ 246 w 475"/>
                <a:gd name="T21" fmla="*/ 168 h 185"/>
                <a:gd name="T22" fmla="*/ 282 w 475"/>
                <a:gd name="T23" fmla="*/ 181 h 185"/>
                <a:gd name="T24" fmla="*/ 301 w 475"/>
                <a:gd name="T25" fmla="*/ 185 h 185"/>
                <a:gd name="T26" fmla="*/ 339 w 475"/>
                <a:gd name="T27" fmla="*/ 172 h 185"/>
                <a:gd name="T28" fmla="*/ 375 w 475"/>
                <a:gd name="T29" fmla="*/ 163 h 185"/>
                <a:gd name="T30" fmla="*/ 387 w 475"/>
                <a:gd name="T31" fmla="*/ 148 h 185"/>
                <a:gd name="T32" fmla="*/ 374 w 475"/>
                <a:gd name="T33" fmla="*/ 132 h 185"/>
                <a:gd name="T34" fmla="*/ 392 w 475"/>
                <a:gd name="T35" fmla="*/ 128 h 185"/>
                <a:gd name="T36" fmla="*/ 412 w 475"/>
                <a:gd name="T37" fmla="*/ 119 h 185"/>
                <a:gd name="T38" fmla="*/ 425 w 475"/>
                <a:gd name="T39" fmla="*/ 118 h 185"/>
                <a:gd name="T40" fmla="*/ 435 w 475"/>
                <a:gd name="T41" fmla="*/ 102 h 185"/>
                <a:gd name="T42" fmla="*/ 444 w 475"/>
                <a:gd name="T43" fmla="*/ 98 h 185"/>
                <a:gd name="T44" fmla="*/ 459 w 475"/>
                <a:gd name="T45" fmla="*/ 94 h 185"/>
                <a:gd name="T46" fmla="*/ 472 w 475"/>
                <a:gd name="T47" fmla="*/ 91 h 185"/>
                <a:gd name="T48" fmla="*/ 436 w 475"/>
                <a:gd name="T49" fmla="*/ 71 h 185"/>
                <a:gd name="T50" fmla="*/ 423 w 475"/>
                <a:gd name="T51" fmla="*/ 75 h 185"/>
                <a:gd name="T52" fmla="*/ 406 w 475"/>
                <a:gd name="T53" fmla="*/ 78 h 185"/>
                <a:gd name="T54" fmla="*/ 399 w 475"/>
                <a:gd name="T55" fmla="*/ 39 h 185"/>
                <a:gd name="T56" fmla="*/ 386 w 475"/>
                <a:gd name="T57" fmla="*/ 39 h 185"/>
                <a:gd name="T58" fmla="*/ 362 w 475"/>
                <a:gd name="T59" fmla="*/ 31 h 185"/>
                <a:gd name="T60" fmla="*/ 347 w 475"/>
                <a:gd name="T61" fmla="*/ 45 h 185"/>
                <a:gd name="T62" fmla="*/ 328 w 475"/>
                <a:gd name="T63" fmla="*/ 49 h 185"/>
                <a:gd name="T64" fmla="*/ 303 w 475"/>
                <a:gd name="T65" fmla="*/ 49 h 185"/>
                <a:gd name="T66" fmla="*/ 281 w 475"/>
                <a:gd name="T67" fmla="*/ 43 h 185"/>
                <a:gd name="T68" fmla="*/ 267 w 475"/>
                <a:gd name="T69" fmla="*/ 37 h 185"/>
                <a:gd name="T70" fmla="*/ 242 w 475"/>
                <a:gd name="T71" fmla="*/ 30 h 185"/>
                <a:gd name="T72" fmla="*/ 217 w 475"/>
                <a:gd name="T73" fmla="*/ 34 h 185"/>
                <a:gd name="T74" fmla="*/ 202 w 475"/>
                <a:gd name="T75" fmla="*/ 31 h 185"/>
                <a:gd name="T76" fmla="*/ 185 w 475"/>
                <a:gd name="T77" fmla="*/ 18 h 185"/>
                <a:gd name="T78" fmla="*/ 164 w 475"/>
                <a:gd name="T79" fmla="*/ 9 h 185"/>
                <a:gd name="T80" fmla="*/ 129 w 475"/>
                <a:gd name="T81" fmla="*/ 5 h 185"/>
                <a:gd name="T82" fmla="*/ 124 w 475"/>
                <a:gd name="T83" fmla="*/ 14 h 185"/>
                <a:gd name="T84" fmla="*/ 137 w 475"/>
                <a:gd name="T85" fmla="*/ 31 h 185"/>
                <a:gd name="T86" fmla="*/ 128 w 475"/>
                <a:gd name="T87" fmla="*/ 41 h 185"/>
                <a:gd name="T88" fmla="*/ 101 w 475"/>
                <a:gd name="T89" fmla="*/ 37 h 185"/>
                <a:gd name="T90" fmla="*/ 83 w 475"/>
                <a:gd name="T91" fmla="*/ 30 h 185"/>
                <a:gd name="T92" fmla="*/ 66 w 475"/>
                <a:gd name="T93" fmla="*/ 26 h 185"/>
                <a:gd name="T94" fmla="*/ 58 w 475"/>
                <a:gd name="T95" fmla="*/ 23 h 185"/>
                <a:gd name="T96" fmla="*/ 48 w 475"/>
                <a:gd name="T97" fmla="*/ 23 h 185"/>
                <a:gd name="T98" fmla="*/ 35 w 475"/>
                <a:gd name="T99" fmla="*/ 31 h 185"/>
                <a:gd name="T100" fmla="*/ 26 w 475"/>
                <a:gd name="T101" fmla="*/ 37 h 185"/>
                <a:gd name="T102" fmla="*/ 18 w 475"/>
                <a:gd name="T103" fmla="*/ 45 h 185"/>
                <a:gd name="T104" fmla="*/ 6 w 475"/>
                <a:gd name="T105" fmla="*/ 45 h 185"/>
                <a:gd name="T106" fmla="*/ 2 w 475"/>
                <a:gd name="T107" fmla="*/ 51 h 185"/>
                <a:gd name="T108" fmla="*/ 2 w 475"/>
                <a:gd name="T109" fmla="*/ 54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5" h="185">
                  <a:moveTo>
                    <a:pt x="2" y="54"/>
                  </a:moveTo>
                  <a:lnTo>
                    <a:pt x="2" y="57"/>
                  </a:lnTo>
                  <a:lnTo>
                    <a:pt x="4" y="58"/>
                  </a:lnTo>
                  <a:lnTo>
                    <a:pt x="8" y="61"/>
                  </a:lnTo>
                  <a:lnTo>
                    <a:pt x="8" y="62"/>
                  </a:lnTo>
                  <a:lnTo>
                    <a:pt x="12" y="65"/>
                  </a:lnTo>
                  <a:lnTo>
                    <a:pt x="15" y="66"/>
                  </a:lnTo>
                  <a:lnTo>
                    <a:pt x="19" y="67"/>
                  </a:lnTo>
                  <a:lnTo>
                    <a:pt x="23" y="71"/>
                  </a:lnTo>
                  <a:lnTo>
                    <a:pt x="28" y="71"/>
                  </a:lnTo>
                  <a:lnTo>
                    <a:pt x="32" y="71"/>
                  </a:lnTo>
                  <a:lnTo>
                    <a:pt x="35" y="74"/>
                  </a:lnTo>
                  <a:lnTo>
                    <a:pt x="39" y="75"/>
                  </a:lnTo>
                  <a:lnTo>
                    <a:pt x="40" y="74"/>
                  </a:lnTo>
                  <a:lnTo>
                    <a:pt x="42" y="75"/>
                  </a:lnTo>
                  <a:lnTo>
                    <a:pt x="48" y="79"/>
                  </a:lnTo>
                  <a:lnTo>
                    <a:pt x="52" y="83"/>
                  </a:lnTo>
                  <a:lnTo>
                    <a:pt x="56" y="87"/>
                  </a:lnTo>
                  <a:lnTo>
                    <a:pt x="62" y="91"/>
                  </a:lnTo>
                  <a:lnTo>
                    <a:pt x="66" y="96"/>
                  </a:lnTo>
                  <a:lnTo>
                    <a:pt x="66" y="100"/>
                  </a:lnTo>
                  <a:lnTo>
                    <a:pt x="67" y="106"/>
                  </a:lnTo>
                  <a:lnTo>
                    <a:pt x="70" y="108"/>
                  </a:lnTo>
                  <a:lnTo>
                    <a:pt x="67" y="110"/>
                  </a:lnTo>
                  <a:lnTo>
                    <a:pt x="67" y="114"/>
                  </a:lnTo>
                  <a:lnTo>
                    <a:pt x="70" y="118"/>
                  </a:lnTo>
                  <a:lnTo>
                    <a:pt x="71" y="119"/>
                  </a:lnTo>
                  <a:lnTo>
                    <a:pt x="79" y="123"/>
                  </a:lnTo>
                  <a:lnTo>
                    <a:pt x="96" y="124"/>
                  </a:lnTo>
                  <a:lnTo>
                    <a:pt x="107" y="124"/>
                  </a:lnTo>
                  <a:lnTo>
                    <a:pt x="113" y="127"/>
                  </a:lnTo>
                  <a:lnTo>
                    <a:pt x="116" y="128"/>
                  </a:lnTo>
                  <a:lnTo>
                    <a:pt x="120" y="131"/>
                  </a:lnTo>
                  <a:lnTo>
                    <a:pt x="127" y="132"/>
                  </a:lnTo>
                  <a:lnTo>
                    <a:pt x="136" y="138"/>
                  </a:lnTo>
                  <a:lnTo>
                    <a:pt x="141" y="138"/>
                  </a:lnTo>
                  <a:lnTo>
                    <a:pt x="143" y="138"/>
                  </a:lnTo>
                  <a:lnTo>
                    <a:pt x="145" y="140"/>
                  </a:lnTo>
                  <a:lnTo>
                    <a:pt x="147" y="144"/>
                  </a:lnTo>
                  <a:lnTo>
                    <a:pt x="149" y="146"/>
                  </a:lnTo>
                  <a:lnTo>
                    <a:pt x="156" y="154"/>
                  </a:lnTo>
                  <a:lnTo>
                    <a:pt x="160" y="158"/>
                  </a:lnTo>
                  <a:lnTo>
                    <a:pt x="164" y="159"/>
                  </a:lnTo>
                  <a:lnTo>
                    <a:pt x="168" y="163"/>
                  </a:lnTo>
                  <a:lnTo>
                    <a:pt x="170" y="165"/>
                  </a:lnTo>
                  <a:lnTo>
                    <a:pt x="173" y="167"/>
                  </a:lnTo>
                  <a:lnTo>
                    <a:pt x="177" y="165"/>
                  </a:lnTo>
                  <a:lnTo>
                    <a:pt x="190" y="167"/>
                  </a:lnTo>
                  <a:lnTo>
                    <a:pt x="202" y="168"/>
                  </a:lnTo>
                  <a:lnTo>
                    <a:pt x="208" y="168"/>
                  </a:lnTo>
                  <a:lnTo>
                    <a:pt x="216" y="168"/>
                  </a:lnTo>
                  <a:lnTo>
                    <a:pt x="221" y="167"/>
                  </a:lnTo>
                  <a:lnTo>
                    <a:pt x="225" y="167"/>
                  </a:lnTo>
                  <a:lnTo>
                    <a:pt x="234" y="168"/>
                  </a:lnTo>
                  <a:lnTo>
                    <a:pt x="246" y="168"/>
                  </a:lnTo>
                  <a:lnTo>
                    <a:pt x="251" y="172"/>
                  </a:lnTo>
                  <a:lnTo>
                    <a:pt x="255" y="175"/>
                  </a:lnTo>
                  <a:lnTo>
                    <a:pt x="265" y="179"/>
                  </a:lnTo>
                  <a:lnTo>
                    <a:pt x="277" y="181"/>
                  </a:lnTo>
                  <a:lnTo>
                    <a:pt x="282" y="181"/>
                  </a:lnTo>
                  <a:lnTo>
                    <a:pt x="287" y="181"/>
                  </a:lnTo>
                  <a:lnTo>
                    <a:pt x="294" y="181"/>
                  </a:lnTo>
                  <a:lnTo>
                    <a:pt x="295" y="184"/>
                  </a:lnTo>
                  <a:lnTo>
                    <a:pt x="299" y="185"/>
                  </a:lnTo>
                  <a:lnTo>
                    <a:pt x="301" y="185"/>
                  </a:lnTo>
                  <a:lnTo>
                    <a:pt x="305" y="185"/>
                  </a:lnTo>
                  <a:lnTo>
                    <a:pt x="307" y="184"/>
                  </a:lnTo>
                  <a:lnTo>
                    <a:pt x="317" y="179"/>
                  </a:lnTo>
                  <a:lnTo>
                    <a:pt x="328" y="175"/>
                  </a:lnTo>
                  <a:lnTo>
                    <a:pt x="339" y="172"/>
                  </a:lnTo>
                  <a:lnTo>
                    <a:pt x="352" y="172"/>
                  </a:lnTo>
                  <a:lnTo>
                    <a:pt x="358" y="172"/>
                  </a:lnTo>
                  <a:lnTo>
                    <a:pt x="364" y="171"/>
                  </a:lnTo>
                  <a:lnTo>
                    <a:pt x="371" y="167"/>
                  </a:lnTo>
                  <a:lnTo>
                    <a:pt x="375" y="163"/>
                  </a:lnTo>
                  <a:lnTo>
                    <a:pt x="378" y="158"/>
                  </a:lnTo>
                  <a:lnTo>
                    <a:pt x="379" y="155"/>
                  </a:lnTo>
                  <a:lnTo>
                    <a:pt x="382" y="154"/>
                  </a:lnTo>
                  <a:lnTo>
                    <a:pt x="386" y="150"/>
                  </a:lnTo>
                  <a:lnTo>
                    <a:pt x="387" y="148"/>
                  </a:lnTo>
                  <a:lnTo>
                    <a:pt x="383" y="144"/>
                  </a:lnTo>
                  <a:lnTo>
                    <a:pt x="378" y="138"/>
                  </a:lnTo>
                  <a:lnTo>
                    <a:pt x="375" y="138"/>
                  </a:lnTo>
                  <a:lnTo>
                    <a:pt x="374" y="136"/>
                  </a:lnTo>
                  <a:lnTo>
                    <a:pt x="374" y="132"/>
                  </a:lnTo>
                  <a:lnTo>
                    <a:pt x="374" y="128"/>
                  </a:lnTo>
                  <a:lnTo>
                    <a:pt x="375" y="124"/>
                  </a:lnTo>
                  <a:lnTo>
                    <a:pt x="379" y="123"/>
                  </a:lnTo>
                  <a:lnTo>
                    <a:pt x="383" y="124"/>
                  </a:lnTo>
                  <a:lnTo>
                    <a:pt x="392" y="128"/>
                  </a:lnTo>
                  <a:lnTo>
                    <a:pt x="402" y="131"/>
                  </a:lnTo>
                  <a:lnTo>
                    <a:pt x="404" y="128"/>
                  </a:lnTo>
                  <a:lnTo>
                    <a:pt x="408" y="124"/>
                  </a:lnTo>
                  <a:lnTo>
                    <a:pt x="409" y="123"/>
                  </a:lnTo>
                  <a:lnTo>
                    <a:pt x="412" y="119"/>
                  </a:lnTo>
                  <a:lnTo>
                    <a:pt x="412" y="118"/>
                  </a:lnTo>
                  <a:lnTo>
                    <a:pt x="413" y="118"/>
                  </a:lnTo>
                  <a:lnTo>
                    <a:pt x="417" y="119"/>
                  </a:lnTo>
                  <a:lnTo>
                    <a:pt x="421" y="119"/>
                  </a:lnTo>
                  <a:lnTo>
                    <a:pt x="425" y="118"/>
                  </a:lnTo>
                  <a:lnTo>
                    <a:pt x="431" y="111"/>
                  </a:lnTo>
                  <a:lnTo>
                    <a:pt x="428" y="108"/>
                  </a:lnTo>
                  <a:lnTo>
                    <a:pt x="431" y="104"/>
                  </a:lnTo>
                  <a:lnTo>
                    <a:pt x="432" y="102"/>
                  </a:lnTo>
                  <a:lnTo>
                    <a:pt x="435" y="102"/>
                  </a:lnTo>
                  <a:lnTo>
                    <a:pt x="439" y="102"/>
                  </a:lnTo>
                  <a:lnTo>
                    <a:pt x="440" y="100"/>
                  </a:lnTo>
                  <a:lnTo>
                    <a:pt x="440" y="98"/>
                  </a:lnTo>
                  <a:lnTo>
                    <a:pt x="443" y="98"/>
                  </a:lnTo>
                  <a:lnTo>
                    <a:pt x="444" y="98"/>
                  </a:lnTo>
                  <a:lnTo>
                    <a:pt x="445" y="98"/>
                  </a:lnTo>
                  <a:lnTo>
                    <a:pt x="449" y="96"/>
                  </a:lnTo>
                  <a:lnTo>
                    <a:pt x="453" y="94"/>
                  </a:lnTo>
                  <a:lnTo>
                    <a:pt x="457" y="94"/>
                  </a:lnTo>
                  <a:lnTo>
                    <a:pt x="459" y="94"/>
                  </a:lnTo>
                  <a:lnTo>
                    <a:pt x="461" y="94"/>
                  </a:lnTo>
                  <a:lnTo>
                    <a:pt x="465" y="96"/>
                  </a:lnTo>
                  <a:lnTo>
                    <a:pt x="472" y="96"/>
                  </a:lnTo>
                  <a:lnTo>
                    <a:pt x="475" y="94"/>
                  </a:lnTo>
                  <a:lnTo>
                    <a:pt x="472" y="91"/>
                  </a:lnTo>
                  <a:lnTo>
                    <a:pt x="465" y="85"/>
                  </a:lnTo>
                  <a:lnTo>
                    <a:pt x="456" y="79"/>
                  </a:lnTo>
                  <a:lnTo>
                    <a:pt x="445" y="74"/>
                  </a:lnTo>
                  <a:lnTo>
                    <a:pt x="445" y="74"/>
                  </a:lnTo>
                  <a:lnTo>
                    <a:pt x="436" y="71"/>
                  </a:lnTo>
                  <a:lnTo>
                    <a:pt x="432" y="71"/>
                  </a:lnTo>
                  <a:lnTo>
                    <a:pt x="431" y="75"/>
                  </a:lnTo>
                  <a:lnTo>
                    <a:pt x="428" y="78"/>
                  </a:lnTo>
                  <a:lnTo>
                    <a:pt x="427" y="78"/>
                  </a:lnTo>
                  <a:lnTo>
                    <a:pt x="423" y="75"/>
                  </a:lnTo>
                  <a:lnTo>
                    <a:pt x="417" y="75"/>
                  </a:lnTo>
                  <a:lnTo>
                    <a:pt x="413" y="75"/>
                  </a:lnTo>
                  <a:lnTo>
                    <a:pt x="409" y="75"/>
                  </a:lnTo>
                  <a:lnTo>
                    <a:pt x="408" y="78"/>
                  </a:lnTo>
                  <a:lnTo>
                    <a:pt x="406" y="78"/>
                  </a:lnTo>
                  <a:lnTo>
                    <a:pt x="400" y="71"/>
                  </a:lnTo>
                  <a:lnTo>
                    <a:pt x="400" y="70"/>
                  </a:lnTo>
                  <a:lnTo>
                    <a:pt x="402" y="67"/>
                  </a:lnTo>
                  <a:lnTo>
                    <a:pt x="400" y="66"/>
                  </a:lnTo>
                  <a:lnTo>
                    <a:pt x="399" y="39"/>
                  </a:lnTo>
                  <a:lnTo>
                    <a:pt x="399" y="39"/>
                  </a:lnTo>
                  <a:lnTo>
                    <a:pt x="395" y="37"/>
                  </a:lnTo>
                  <a:lnTo>
                    <a:pt x="391" y="37"/>
                  </a:lnTo>
                  <a:lnTo>
                    <a:pt x="388" y="37"/>
                  </a:lnTo>
                  <a:lnTo>
                    <a:pt x="386" y="39"/>
                  </a:lnTo>
                  <a:lnTo>
                    <a:pt x="382" y="39"/>
                  </a:lnTo>
                  <a:lnTo>
                    <a:pt x="378" y="37"/>
                  </a:lnTo>
                  <a:lnTo>
                    <a:pt x="371" y="34"/>
                  </a:lnTo>
                  <a:lnTo>
                    <a:pt x="366" y="31"/>
                  </a:lnTo>
                  <a:lnTo>
                    <a:pt x="362" y="31"/>
                  </a:lnTo>
                  <a:lnTo>
                    <a:pt x="358" y="34"/>
                  </a:lnTo>
                  <a:lnTo>
                    <a:pt x="355" y="35"/>
                  </a:lnTo>
                  <a:lnTo>
                    <a:pt x="351" y="37"/>
                  </a:lnTo>
                  <a:lnTo>
                    <a:pt x="348" y="41"/>
                  </a:lnTo>
                  <a:lnTo>
                    <a:pt x="347" y="45"/>
                  </a:lnTo>
                  <a:lnTo>
                    <a:pt x="344" y="45"/>
                  </a:lnTo>
                  <a:lnTo>
                    <a:pt x="343" y="45"/>
                  </a:lnTo>
                  <a:lnTo>
                    <a:pt x="342" y="45"/>
                  </a:lnTo>
                  <a:lnTo>
                    <a:pt x="331" y="47"/>
                  </a:lnTo>
                  <a:lnTo>
                    <a:pt x="328" y="49"/>
                  </a:lnTo>
                  <a:lnTo>
                    <a:pt x="324" y="51"/>
                  </a:lnTo>
                  <a:lnTo>
                    <a:pt x="321" y="51"/>
                  </a:lnTo>
                  <a:lnTo>
                    <a:pt x="317" y="51"/>
                  </a:lnTo>
                  <a:lnTo>
                    <a:pt x="309" y="51"/>
                  </a:lnTo>
                  <a:lnTo>
                    <a:pt x="303" y="49"/>
                  </a:lnTo>
                  <a:lnTo>
                    <a:pt x="301" y="49"/>
                  </a:lnTo>
                  <a:lnTo>
                    <a:pt x="294" y="49"/>
                  </a:lnTo>
                  <a:lnTo>
                    <a:pt x="290" y="49"/>
                  </a:lnTo>
                  <a:lnTo>
                    <a:pt x="285" y="45"/>
                  </a:lnTo>
                  <a:lnTo>
                    <a:pt x="281" y="43"/>
                  </a:lnTo>
                  <a:lnTo>
                    <a:pt x="278" y="41"/>
                  </a:lnTo>
                  <a:lnTo>
                    <a:pt x="277" y="39"/>
                  </a:lnTo>
                  <a:lnTo>
                    <a:pt x="273" y="37"/>
                  </a:lnTo>
                  <a:lnTo>
                    <a:pt x="271" y="37"/>
                  </a:lnTo>
                  <a:lnTo>
                    <a:pt x="267" y="37"/>
                  </a:lnTo>
                  <a:lnTo>
                    <a:pt x="261" y="35"/>
                  </a:lnTo>
                  <a:lnTo>
                    <a:pt x="257" y="31"/>
                  </a:lnTo>
                  <a:lnTo>
                    <a:pt x="254" y="30"/>
                  </a:lnTo>
                  <a:lnTo>
                    <a:pt x="243" y="30"/>
                  </a:lnTo>
                  <a:lnTo>
                    <a:pt x="242" y="30"/>
                  </a:lnTo>
                  <a:lnTo>
                    <a:pt x="238" y="30"/>
                  </a:lnTo>
                  <a:lnTo>
                    <a:pt x="233" y="30"/>
                  </a:lnTo>
                  <a:lnTo>
                    <a:pt x="230" y="30"/>
                  </a:lnTo>
                  <a:lnTo>
                    <a:pt x="221" y="31"/>
                  </a:lnTo>
                  <a:lnTo>
                    <a:pt x="217" y="34"/>
                  </a:lnTo>
                  <a:lnTo>
                    <a:pt x="216" y="34"/>
                  </a:lnTo>
                  <a:lnTo>
                    <a:pt x="213" y="34"/>
                  </a:lnTo>
                  <a:lnTo>
                    <a:pt x="210" y="34"/>
                  </a:lnTo>
                  <a:lnTo>
                    <a:pt x="208" y="34"/>
                  </a:lnTo>
                  <a:lnTo>
                    <a:pt x="202" y="31"/>
                  </a:lnTo>
                  <a:lnTo>
                    <a:pt x="198" y="30"/>
                  </a:lnTo>
                  <a:lnTo>
                    <a:pt x="194" y="27"/>
                  </a:lnTo>
                  <a:lnTo>
                    <a:pt x="190" y="23"/>
                  </a:lnTo>
                  <a:lnTo>
                    <a:pt x="186" y="22"/>
                  </a:lnTo>
                  <a:lnTo>
                    <a:pt x="185" y="18"/>
                  </a:lnTo>
                  <a:lnTo>
                    <a:pt x="184" y="14"/>
                  </a:lnTo>
                  <a:lnTo>
                    <a:pt x="181" y="13"/>
                  </a:lnTo>
                  <a:lnTo>
                    <a:pt x="176" y="10"/>
                  </a:lnTo>
                  <a:lnTo>
                    <a:pt x="172" y="10"/>
                  </a:lnTo>
                  <a:lnTo>
                    <a:pt x="164" y="9"/>
                  </a:lnTo>
                  <a:lnTo>
                    <a:pt x="156" y="8"/>
                  </a:lnTo>
                  <a:lnTo>
                    <a:pt x="147" y="5"/>
                  </a:lnTo>
                  <a:lnTo>
                    <a:pt x="129" y="0"/>
                  </a:lnTo>
                  <a:lnTo>
                    <a:pt x="129" y="4"/>
                  </a:lnTo>
                  <a:lnTo>
                    <a:pt x="129" y="5"/>
                  </a:lnTo>
                  <a:lnTo>
                    <a:pt x="128" y="8"/>
                  </a:lnTo>
                  <a:lnTo>
                    <a:pt x="127" y="9"/>
                  </a:lnTo>
                  <a:lnTo>
                    <a:pt x="127" y="10"/>
                  </a:lnTo>
                  <a:lnTo>
                    <a:pt x="124" y="13"/>
                  </a:lnTo>
                  <a:lnTo>
                    <a:pt x="124" y="14"/>
                  </a:lnTo>
                  <a:lnTo>
                    <a:pt x="127" y="21"/>
                  </a:lnTo>
                  <a:lnTo>
                    <a:pt x="129" y="23"/>
                  </a:lnTo>
                  <a:lnTo>
                    <a:pt x="133" y="27"/>
                  </a:lnTo>
                  <a:lnTo>
                    <a:pt x="136" y="27"/>
                  </a:lnTo>
                  <a:lnTo>
                    <a:pt x="137" y="31"/>
                  </a:lnTo>
                  <a:lnTo>
                    <a:pt x="137" y="35"/>
                  </a:lnTo>
                  <a:lnTo>
                    <a:pt x="136" y="37"/>
                  </a:lnTo>
                  <a:lnTo>
                    <a:pt x="132" y="37"/>
                  </a:lnTo>
                  <a:lnTo>
                    <a:pt x="129" y="41"/>
                  </a:lnTo>
                  <a:lnTo>
                    <a:pt x="128" y="41"/>
                  </a:lnTo>
                  <a:lnTo>
                    <a:pt x="123" y="39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7" y="37"/>
                  </a:lnTo>
                  <a:lnTo>
                    <a:pt x="101" y="37"/>
                  </a:lnTo>
                  <a:lnTo>
                    <a:pt x="99" y="37"/>
                  </a:lnTo>
                  <a:lnTo>
                    <a:pt x="97" y="37"/>
                  </a:lnTo>
                  <a:lnTo>
                    <a:pt x="89" y="35"/>
                  </a:lnTo>
                  <a:lnTo>
                    <a:pt x="85" y="34"/>
                  </a:lnTo>
                  <a:lnTo>
                    <a:pt x="83" y="30"/>
                  </a:lnTo>
                  <a:lnTo>
                    <a:pt x="79" y="26"/>
                  </a:lnTo>
                  <a:lnTo>
                    <a:pt x="75" y="26"/>
                  </a:lnTo>
                  <a:lnTo>
                    <a:pt x="72" y="26"/>
                  </a:lnTo>
                  <a:lnTo>
                    <a:pt x="71" y="26"/>
                  </a:lnTo>
                  <a:lnTo>
                    <a:pt x="66" y="26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2" y="23"/>
                  </a:lnTo>
                  <a:lnTo>
                    <a:pt x="59" y="23"/>
                  </a:lnTo>
                  <a:lnTo>
                    <a:pt x="58" y="23"/>
                  </a:lnTo>
                  <a:lnTo>
                    <a:pt x="56" y="23"/>
                  </a:lnTo>
                  <a:lnTo>
                    <a:pt x="54" y="23"/>
                  </a:lnTo>
                  <a:lnTo>
                    <a:pt x="50" y="22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4" y="26"/>
                  </a:lnTo>
                  <a:lnTo>
                    <a:pt x="42" y="26"/>
                  </a:lnTo>
                  <a:lnTo>
                    <a:pt x="40" y="27"/>
                  </a:lnTo>
                  <a:lnTo>
                    <a:pt x="39" y="30"/>
                  </a:lnTo>
                  <a:lnTo>
                    <a:pt x="35" y="31"/>
                  </a:lnTo>
                  <a:lnTo>
                    <a:pt x="32" y="34"/>
                  </a:lnTo>
                  <a:lnTo>
                    <a:pt x="28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6" y="37"/>
                  </a:lnTo>
                  <a:lnTo>
                    <a:pt x="23" y="37"/>
                  </a:lnTo>
                  <a:lnTo>
                    <a:pt x="22" y="39"/>
                  </a:lnTo>
                  <a:lnTo>
                    <a:pt x="23" y="41"/>
                  </a:lnTo>
                  <a:lnTo>
                    <a:pt x="15" y="43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12" y="45"/>
                  </a:lnTo>
                  <a:lnTo>
                    <a:pt x="12" y="47"/>
                  </a:lnTo>
                  <a:lnTo>
                    <a:pt x="10" y="45"/>
                  </a:lnTo>
                  <a:lnTo>
                    <a:pt x="6" y="45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2" y="51"/>
                  </a:lnTo>
                  <a:lnTo>
                    <a:pt x="0" y="51"/>
                  </a:lnTo>
                  <a:lnTo>
                    <a:pt x="2" y="51"/>
                  </a:lnTo>
                  <a:lnTo>
                    <a:pt x="2" y="53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98" name="Freeform 123"/>
            <p:cNvSpPr>
              <a:spLocks/>
            </p:cNvSpPr>
            <p:nvPr/>
          </p:nvSpPr>
          <p:spPr bwMode="auto">
            <a:xfrm>
              <a:off x="6161088" y="3590925"/>
              <a:ext cx="57150" cy="111125"/>
            </a:xfrm>
            <a:custGeom>
              <a:avLst/>
              <a:gdLst>
                <a:gd name="T0" fmla="*/ 1 w 36"/>
                <a:gd name="T1" fmla="*/ 40 h 70"/>
                <a:gd name="T2" fmla="*/ 5 w 36"/>
                <a:gd name="T3" fmla="*/ 58 h 70"/>
                <a:gd name="T4" fmla="*/ 9 w 36"/>
                <a:gd name="T5" fmla="*/ 67 h 70"/>
                <a:gd name="T6" fmla="*/ 16 w 36"/>
                <a:gd name="T7" fmla="*/ 70 h 70"/>
                <a:gd name="T8" fmla="*/ 26 w 36"/>
                <a:gd name="T9" fmla="*/ 66 h 70"/>
                <a:gd name="T10" fmla="*/ 33 w 36"/>
                <a:gd name="T11" fmla="*/ 58 h 70"/>
                <a:gd name="T12" fmla="*/ 36 w 36"/>
                <a:gd name="T13" fmla="*/ 50 h 70"/>
                <a:gd name="T14" fmla="*/ 33 w 36"/>
                <a:gd name="T15" fmla="*/ 41 h 70"/>
                <a:gd name="T16" fmla="*/ 32 w 36"/>
                <a:gd name="T17" fmla="*/ 37 h 70"/>
                <a:gd name="T18" fmla="*/ 32 w 36"/>
                <a:gd name="T19" fmla="*/ 37 h 70"/>
                <a:gd name="T20" fmla="*/ 30 w 36"/>
                <a:gd name="T21" fmla="*/ 32 h 70"/>
                <a:gd name="T22" fmla="*/ 26 w 36"/>
                <a:gd name="T23" fmla="*/ 22 h 70"/>
                <a:gd name="T24" fmla="*/ 24 w 36"/>
                <a:gd name="T25" fmla="*/ 24 h 70"/>
                <a:gd name="T26" fmla="*/ 22 w 36"/>
                <a:gd name="T27" fmla="*/ 22 h 70"/>
                <a:gd name="T28" fmla="*/ 24 w 36"/>
                <a:gd name="T29" fmla="*/ 20 h 70"/>
                <a:gd name="T30" fmla="*/ 18 w 36"/>
                <a:gd name="T31" fmla="*/ 10 h 70"/>
                <a:gd name="T32" fmla="*/ 13 w 36"/>
                <a:gd name="T33" fmla="*/ 4 h 70"/>
                <a:gd name="T34" fmla="*/ 6 w 36"/>
                <a:gd name="T35" fmla="*/ 0 h 70"/>
                <a:gd name="T36" fmla="*/ 9 w 36"/>
                <a:gd name="T37" fmla="*/ 1 h 70"/>
                <a:gd name="T38" fmla="*/ 10 w 36"/>
                <a:gd name="T39" fmla="*/ 4 h 70"/>
                <a:gd name="T40" fmla="*/ 5 w 36"/>
                <a:gd name="T41" fmla="*/ 0 h 70"/>
                <a:gd name="T42" fmla="*/ 1 w 36"/>
                <a:gd name="T43" fmla="*/ 0 h 70"/>
                <a:gd name="T44" fmla="*/ 6 w 36"/>
                <a:gd name="T45" fmla="*/ 4 h 70"/>
                <a:gd name="T46" fmla="*/ 6 w 36"/>
                <a:gd name="T47" fmla="*/ 4 h 70"/>
                <a:gd name="T48" fmla="*/ 13 w 36"/>
                <a:gd name="T49" fmla="*/ 5 h 70"/>
                <a:gd name="T50" fmla="*/ 5 w 36"/>
                <a:gd name="T51" fmla="*/ 5 h 70"/>
                <a:gd name="T52" fmla="*/ 6 w 36"/>
                <a:gd name="T53" fmla="*/ 5 h 70"/>
                <a:gd name="T54" fmla="*/ 5 w 36"/>
                <a:gd name="T55" fmla="*/ 6 h 70"/>
                <a:gd name="T56" fmla="*/ 5 w 36"/>
                <a:gd name="T57" fmla="*/ 13 h 70"/>
                <a:gd name="T58" fmla="*/ 2 w 36"/>
                <a:gd name="T59" fmla="*/ 17 h 70"/>
                <a:gd name="T60" fmla="*/ 1 w 36"/>
                <a:gd name="T61" fmla="*/ 32 h 70"/>
                <a:gd name="T62" fmla="*/ 1 w 36"/>
                <a:gd name="T63" fmla="*/ 32 h 70"/>
                <a:gd name="T64" fmla="*/ 1 w 36"/>
                <a:gd name="T65" fmla="*/ 26 h 70"/>
                <a:gd name="T66" fmla="*/ 0 w 36"/>
                <a:gd name="T67" fmla="*/ 30 h 70"/>
                <a:gd name="T68" fmla="*/ 1 w 36"/>
                <a:gd name="T69" fmla="*/ 40 h 70"/>
                <a:gd name="T70" fmla="*/ 1 w 36"/>
                <a:gd name="T71" fmla="*/ 40 h 70"/>
                <a:gd name="T72" fmla="*/ 1 w 36"/>
                <a:gd name="T73" fmla="*/ 40 h 70"/>
                <a:gd name="T74" fmla="*/ 1 w 36"/>
                <a:gd name="T75" fmla="*/ 4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70">
                  <a:moveTo>
                    <a:pt x="1" y="40"/>
                  </a:moveTo>
                  <a:lnTo>
                    <a:pt x="1" y="40"/>
                  </a:lnTo>
                  <a:lnTo>
                    <a:pt x="2" y="46"/>
                  </a:lnTo>
                  <a:lnTo>
                    <a:pt x="5" y="58"/>
                  </a:lnTo>
                  <a:lnTo>
                    <a:pt x="6" y="63"/>
                  </a:lnTo>
                  <a:lnTo>
                    <a:pt x="9" y="67"/>
                  </a:lnTo>
                  <a:lnTo>
                    <a:pt x="13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26" y="66"/>
                  </a:lnTo>
                  <a:lnTo>
                    <a:pt x="32" y="62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6" y="50"/>
                  </a:lnTo>
                  <a:lnTo>
                    <a:pt x="36" y="45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2" y="37"/>
                  </a:lnTo>
                  <a:lnTo>
                    <a:pt x="32" y="37"/>
                  </a:lnTo>
                  <a:lnTo>
                    <a:pt x="32" y="37"/>
                  </a:lnTo>
                  <a:lnTo>
                    <a:pt x="32" y="36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4" y="24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2" y="17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3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6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9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1" y="4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99" name="Freeform 124"/>
            <p:cNvSpPr>
              <a:spLocks/>
            </p:cNvSpPr>
            <p:nvPr/>
          </p:nvSpPr>
          <p:spPr bwMode="auto">
            <a:xfrm>
              <a:off x="7126288" y="3146425"/>
              <a:ext cx="38100" cy="92075"/>
            </a:xfrm>
            <a:custGeom>
              <a:avLst/>
              <a:gdLst>
                <a:gd name="T0" fmla="*/ 0 w 24"/>
                <a:gd name="T1" fmla="*/ 30 h 58"/>
                <a:gd name="T2" fmla="*/ 0 w 24"/>
                <a:gd name="T3" fmla="*/ 30 h 58"/>
                <a:gd name="T4" fmla="*/ 3 w 24"/>
                <a:gd name="T5" fmla="*/ 36 h 58"/>
                <a:gd name="T6" fmla="*/ 3 w 24"/>
                <a:gd name="T7" fmla="*/ 36 h 58"/>
                <a:gd name="T8" fmla="*/ 0 w 24"/>
                <a:gd name="T9" fmla="*/ 38 h 58"/>
                <a:gd name="T10" fmla="*/ 3 w 24"/>
                <a:gd name="T11" fmla="*/ 38 h 58"/>
                <a:gd name="T12" fmla="*/ 3 w 24"/>
                <a:gd name="T13" fmla="*/ 38 h 58"/>
                <a:gd name="T14" fmla="*/ 4 w 24"/>
                <a:gd name="T15" fmla="*/ 41 h 58"/>
                <a:gd name="T16" fmla="*/ 7 w 24"/>
                <a:gd name="T17" fmla="*/ 47 h 58"/>
                <a:gd name="T18" fmla="*/ 7 w 24"/>
                <a:gd name="T19" fmla="*/ 47 h 58"/>
                <a:gd name="T20" fmla="*/ 9 w 24"/>
                <a:gd name="T21" fmla="*/ 51 h 58"/>
                <a:gd name="T22" fmla="*/ 12 w 24"/>
                <a:gd name="T23" fmla="*/ 53 h 58"/>
                <a:gd name="T24" fmla="*/ 12 w 24"/>
                <a:gd name="T25" fmla="*/ 53 h 58"/>
                <a:gd name="T26" fmla="*/ 13 w 24"/>
                <a:gd name="T27" fmla="*/ 57 h 58"/>
                <a:gd name="T28" fmla="*/ 16 w 24"/>
                <a:gd name="T29" fmla="*/ 58 h 58"/>
                <a:gd name="T30" fmla="*/ 16 w 24"/>
                <a:gd name="T31" fmla="*/ 58 h 58"/>
                <a:gd name="T32" fmla="*/ 16 w 24"/>
                <a:gd name="T33" fmla="*/ 58 h 58"/>
                <a:gd name="T34" fmla="*/ 17 w 24"/>
                <a:gd name="T35" fmla="*/ 57 h 58"/>
                <a:gd name="T36" fmla="*/ 17 w 24"/>
                <a:gd name="T37" fmla="*/ 53 h 58"/>
                <a:gd name="T38" fmla="*/ 17 w 24"/>
                <a:gd name="T39" fmla="*/ 53 h 58"/>
                <a:gd name="T40" fmla="*/ 17 w 24"/>
                <a:gd name="T41" fmla="*/ 49 h 58"/>
                <a:gd name="T42" fmla="*/ 20 w 24"/>
                <a:gd name="T43" fmla="*/ 45 h 58"/>
                <a:gd name="T44" fmla="*/ 20 w 24"/>
                <a:gd name="T45" fmla="*/ 45 h 58"/>
                <a:gd name="T46" fmla="*/ 21 w 24"/>
                <a:gd name="T47" fmla="*/ 41 h 58"/>
                <a:gd name="T48" fmla="*/ 24 w 24"/>
                <a:gd name="T49" fmla="*/ 36 h 58"/>
                <a:gd name="T50" fmla="*/ 24 w 24"/>
                <a:gd name="T51" fmla="*/ 25 h 58"/>
                <a:gd name="T52" fmla="*/ 24 w 24"/>
                <a:gd name="T53" fmla="*/ 25 h 58"/>
                <a:gd name="T54" fmla="*/ 21 w 24"/>
                <a:gd name="T55" fmla="*/ 18 h 58"/>
                <a:gd name="T56" fmla="*/ 21 w 24"/>
                <a:gd name="T57" fmla="*/ 18 h 58"/>
                <a:gd name="T58" fmla="*/ 24 w 24"/>
                <a:gd name="T59" fmla="*/ 17 h 58"/>
                <a:gd name="T60" fmla="*/ 24 w 24"/>
                <a:gd name="T61" fmla="*/ 17 h 58"/>
                <a:gd name="T62" fmla="*/ 24 w 24"/>
                <a:gd name="T63" fmla="*/ 8 h 58"/>
                <a:gd name="T64" fmla="*/ 24 w 24"/>
                <a:gd name="T65" fmla="*/ 8 h 58"/>
                <a:gd name="T66" fmla="*/ 24 w 24"/>
                <a:gd name="T67" fmla="*/ 5 h 58"/>
                <a:gd name="T68" fmla="*/ 24 w 24"/>
                <a:gd name="T69" fmla="*/ 4 h 58"/>
                <a:gd name="T70" fmla="*/ 24 w 24"/>
                <a:gd name="T71" fmla="*/ 4 h 58"/>
                <a:gd name="T72" fmla="*/ 20 w 24"/>
                <a:gd name="T73" fmla="*/ 0 h 58"/>
                <a:gd name="T74" fmla="*/ 16 w 24"/>
                <a:gd name="T75" fmla="*/ 0 h 58"/>
                <a:gd name="T76" fmla="*/ 16 w 24"/>
                <a:gd name="T77" fmla="*/ 0 h 58"/>
                <a:gd name="T78" fmla="*/ 12 w 24"/>
                <a:gd name="T79" fmla="*/ 1 h 58"/>
                <a:gd name="T80" fmla="*/ 9 w 24"/>
                <a:gd name="T81" fmla="*/ 4 h 58"/>
                <a:gd name="T82" fmla="*/ 9 w 24"/>
                <a:gd name="T83" fmla="*/ 4 h 58"/>
                <a:gd name="T84" fmla="*/ 8 w 24"/>
                <a:gd name="T85" fmla="*/ 8 h 58"/>
                <a:gd name="T86" fmla="*/ 7 w 24"/>
                <a:gd name="T87" fmla="*/ 12 h 58"/>
                <a:gd name="T88" fmla="*/ 7 w 24"/>
                <a:gd name="T89" fmla="*/ 12 h 58"/>
                <a:gd name="T90" fmla="*/ 4 w 24"/>
                <a:gd name="T91" fmla="*/ 14 h 58"/>
                <a:gd name="T92" fmla="*/ 4 w 24"/>
                <a:gd name="T93" fmla="*/ 18 h 58"/>
                <a:gd name="T94" fmla="*/ 4 w 24"/>
                <a:gd name="T95" fmla="*/ 18 h 58"/>
                <a:gd name="T96" fmla="*/ 3 w 24"/>
                <a:gd name="T97" fmla="*/ 25 h 58"/>
                <a:gd name="T98" fmla="*/ 0 w 24"/>
                <a:gd name="T99" fmla="*/ 30 h 58"/>
                <a:gd name="T100" fmla="*/ 0 w 24"/>
                <a:gd name="T101" fmla="*/ 30 h 58"/>
                <a:gd name="T102" fmla="*/ 0 w 24"/>
                <a:gd name="T103" fmla="*/ 30 h 58"/>
                <a:gd name="T104" fmla="*/ 0 w 24"/>
                <a:gd name="T105" fmla="*/ 30 h 58"/>
                <a:gd name="T106" fmla="*/ 0 w 24"/>
                <a:gd name="T107" fmla="*/ 30 h 58"/>
                <a:gd name="T108" fmla="*/ 0 w 24"/>
                <a:gd name="T109" fmla="*/ 30 h 58"/>
                <a:gd name="T110" fmla="*/ 0 w 24"/>
                <a:gd name="T111" fmla="*/ 30 h 58"/>
                <a:gd name="T112" fmla="*/ 0 w 24"/>
                <a:gd name="T113" fmla="*/ 3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" h="58">
                  <a:moveTo>
                    <a:pt x="0" y="30"/>
                  </a:moveTo>
                  <a:lnTo>
                    <a:pt x="0" y="30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4" y="41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9" y="51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7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7" y="57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7" y="49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1" y="41"/>
                  </a:lnTo>
                  <a:lnTo>
                    <a:pt x="24" y="36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1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4" y="14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3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00" name="Freeform 125"/>
            <p:cNvSpPr>
              <a:spLocks noEditPoints="1"/>
            </p:cNvSpPr>
            <p:nvPr/>
          </p:nvSpPr>
          <p:spPr bwMode="auto">
            <a:xfrm>
              <a:off x="7940675" y="4860925"/>
              <a:ext cx="446088" cy="349250"/>
            </a:xfrm>
            <a:custGeom>
              <a:avLst/>
              <a:gdLst>
                <a:gd name="T0" fmla="*/ 179 w 281"/>
                <a:gd name="T1" fmla="*/ 122 h 220"/>
                <a:gd name="T2" fmla="*/ 175 w 281"/>
                <a:gd name="T3" fmla="*/ 122 h 220"/>
                <a:gd name="T4" fmla="*/ 170 w 281"/>
                <a:gd name="T5" fmla="*/ 124 h 220"/>
                <a:gd name="T6" fmla="*/ 163 w 281"/>
                <a:gd name="T7" fmla="*/ 124 h 220"/>
                <a:gd name="T8" fmla="*/ 163 w 281"/>
                <a:gd name="T9" fmla="*/ 117 h 220"/>
                <a:gd name="T10" fmla="*/ 167 w 281"/>
                <a:gd name="T11" fmla="*/ 110 h 220"/>
                <a:gd name="T12" fmla="*/ 139 w 281"/>
                <a:gd name="T13" fmla="*/ 130 h 220"/>
                <a:gd name="T14" fmla="*/ 115 w 281"/>
                <a:gd name="T15" fmla="*/ 147 h 220"/>
                <a:gd name="T16" fmla="*/ 58 w 281"/>
                <a:gd name="T17" fmla="*/ 174 h 220"/>
                <a:gd name="T18" fmla="*/ 38 w 281"/>
                <a:gd name="T19" fmla="*/ 185 h 220"/>
                <a:gd name="T20" fmla="*/ 25 w 281"/>
                <a:gd name="T21" fmla="*/ 193 h 220"/>
                <a:gd name="T22" fmla="*/ 18 w 281"/>
                <a:gd name="T23" fmla="*/ 197 h 220"/>
                <a:gd name="T24" fmla="*/ 9 w 281"/>
                <a:gd name="T25" fmla="*/ 202 h 220"/>
                <a:gd name="T26" fmla="*/ 0 w 281"/>
                <a:gd name="T27" fmla="*/ 210 h 220"/>
                <a:gd name="T28" fmla="*/ 4 w 281"/>
                <a:gd name="T29" fmla="*/ 214 h 220"/>
                <a:gd name="T30" fmla="*/ 18 w 281"/>
                <a:gd name="T31" fmla="*/ 218 h 220"/>
                <a:gd name="T32" fmla="*/ 39 w 281"/>
                <a:gd name="T33" fmla="*/ 218 h 220"/>
                <a:gd name="T34" fmla="*/ 58 w 281"/>
                <a:gd name="T35" fmla="*/ 207 h 220"/>
                <a:gd name="T36" fmla="*/ 95 w 281"/>
                <a:gd name="T37" fmla="*/ 177 h 220"/>
                <a:gd name="T38" fmla="*/ 119 w 281"/>
                <a:gd name="T39" fmla="*/ 170 h 220"/>
                <a:gd name="T40" fmla="*/ 122 w 281"/>
                <a:gd name="T41" fmla="*/ 166 h 220"/>
                <a:gd name="T42" fmla="*/ 148 w 281"/>
                <a:gd name="T43" fmla="*/ 149 h 220"/>
                <a:gd name="T44" fmla="*/ 170 w 281"/>
                <a:gd name="T45" fmla="*/ 132 h 220"/>
                <a:gd name="T46" fmla="*/ 171 w 281"/>
                <a:gd name="T47" fmla="*/ 124 h 220"/>
                <a:gd name="T48" fmla="*/ 170 w 281"/>
                <a:gd name="T49" fmla="*/ 124 h 220"/>
                <a:gd name="T50" fmla="*/ 240 w 281"/>
                <a:gd name="T51" fmla="*/ 39 h 220"/>
                <a:gd name="T52" fmla="*/ 240 w 281"/>
                <a:gd name="T53" fmla="*/ 27 h 220"/>
                <a:gd name="T54" fmla="*/ 243 w 281"/>
                <a:gd name="T55" fmla="*/ 17 h 220"/>
                <a:gd name="T56" fmla="*/ 240 w 281"/>
                <a:gd name="T57" fmla="*/ 12 h 220"/>
                <a:gd name="T58" fmla="*/ 232 w 281"/>
                <a:gd name="T59" fmla="*/ 12 h 220"/>
                <a:gd name="T60" fmla="*/ 232 w 281"/>
                <a:gd name="T61" fmla="*/ 0 h 220"/>
                <a:gd name="T62" fmla="*/ 228 w 281"/>
                <a:gd name="T63" fmla="*/ 16 h 220"/>
                <a:gd name="T64" fmla="*/ 232 w 281"/>
                <a:gd name="T65" fmla="*/ 19 h 220"/>
                <a:gd name="T66" fmla="*/ 229 w 281"/>
                <a:gd name="T67" fmla="*/ 36 h 220"/>
                <a:gd name="T68" fmla="*/ 233 w 281"/>
                <a:gd name="T69" fmla="*/ 33 h 220"/>
                <a:gd name="T70" fmla="*/ 236 w 281"/>
                <a:gd name="T71" fmla="*/ 36 h 220"/>
                <a:gd name="T72" fmla="*/ 229 w 281"/>
                <a:gd name="T73" fmla="*/ 48 h 220"/>
                <a:gd name="T74" fmla="*/ 233 w 281"/>
                <a:gd name="T75" fmla="*/ 47 h 220"/>
                <a:gd name="T76" fmla="*/ 276 w 281"/>
                <a:gd name="T77" fmla="*/ 57 h 220"/>
                <a:gd name="T78" fmla="*/ 251 w 281"/>
                <a:gd name="T79" fmla="*/ 61 h 220"/>
                <a:gd name="T80" fmla="*/ 249 w 281"/>
                <a:gd name="T81" fmla="*/ 40 h 220"/>
                <a:gd name="T82" fmla="*/ 245 w 281"/>
                <a:gd name="T83" fmla="*/ 44 h 220"/>
                <a:gd name="T84" fmla="*/ 241 w 281"/>
                <a:gd name="T85" fmla="*/ 49 h 220"/>
                <a:gd name="T86" fmla="*/ 233 w 281"/>
                <a:gd name="T87" fmla="*/ 48 h 220"/>
                <a:gd name="T88" fmla="*/ 228 w 281"/>
                <a:gd name="T89" fmla="*/ 53 h 220"/>
                <a:gd name="T90" fmla="*/ 224 w 281"/>
                <a:gd name="T91" fmla="*/ 63 h 220"/>
                <a:gd name="T92" fmla="*/ 209 w 281"/>
                <a:gd name="T93" fmla="*/ 82 h 220"/>
                <a:gd name="T94" fmla="*/ 193 w 281"/>
                <a:gd name="T95" fmla="*/ 93 h 220"/>
                <a:gd name="T96" fmla="*/ 203 w 281"/>
                <a:gd name="T97" fmla="*/ 105 h 220"/>
                <a:gd name="T98" fmla="*/ 183 w 281"/>
                <a:gd name="T99" fmla="*/ 124 h 220"/>
                <a:gd name="T100" fmla="*/ 188 w 281"/>
                <a:gd name="T101" fmla="*/ 126 h 220"/>
                <a:gd name="T102" fmla="*/ 211 w 281"/>
                <a:gd name="T103" fmla="*/ 117 h 220"/>
                <a:gd name="T104" fmla="*/ 229 w 281"/>
                <a:gd name="T105" fmla="*/ 104 h 220"/>
                <a:gd name="T106" fmla="*/ 251 w 281"/>
                <a:gd name="T107" fmla="*/ 84 h 220"/>
                <a:gd name="T108" fmla="*/ 259 w 281"/>
                <a:gd name="T109" fmla="*/ 84 h 220"/>
                <a:gd name="T110" fmla="*/ 272 w 281"/>
                <a:gd name="T111" fmla="*/ 70 h 220"/>
                <a:gd name="T112" fmla="*/ 280 w 281"/>
                <a:gd name="T113" fmla="*/ 57 h 220"/>
                <a:gd name="T114" fmla="*/ 280 w 281"/>
                <a:gd name="T115" fmla="*/ 5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1" h="220">
                  <a:moveTo>
                    <a:pt x="175" y="122"/>
                  </a:moveTo>
                  <a:lnTo>
                    <a:pt x="172" y="122"/>
                  </a:lnTo>
                  <a:lnTo>
                    <a:pt x="174" y="124"/>
                  </a:lnTo>
                  <a:lnTo>
                    <a:pt x="176" y="122"/>
                  </a:lnTo>
                  <a:lnTo>
                    <a:pt x="179" y="122"/>
                  </a:lnTo>
                  <a:lnTo>
                    <a:pt x="179" y="120"/>
                  </a:lnTo>
                  <a:lnTo>
                    <a:pt x="176" y="120"/>
                  </a:lnTo>
                  <a:lnTo>
                    <a:pt x="175" y="122"/>
                  </a:lnTo>
                  <a:lnTo>
                    <a:pt x="175" y="122"/>
                  </a:lnTo>
                  <a:lnTo>
                    <a:pt x="175" y="122"/>
                  </a:lnTo>
                  <a:lnTo>
                    <a:pt x="175" y="122"/>
                  </a:lnTo>
                  <a:lnTo>
                    <a:pt x="175" y="122"/>
                  </a:lnTo>
                  <a:lnTo>
                    <a:pt x="175" y="122"/>
                  </a:lnTo>
                  <a:lnTo>
                    <a:pt x="175" y="122"/>
                  </a:lnTo>
                  <a:close/>
                  <a:moveTo>
                    <a:pt x="170" y="124"/>
                  </a:moveTo>
                  <a:lnTo>
                    <a:pt x="172" y="122"/>
                  </a:lnTo>
                  <a:lnTo>
                    <a:pt x="172" y="120"/>
                  </a:lnTo>
                  <a:lnTo>
                    <a:pt x="175" y="118"/>
                  </a:lnTo>
                  <a:lnTo>
                    <a:pt x="167" y="122"/>
                  </a:lnTo>
                  <a:lnTo>
                    <a:pt x="163" y="124"/>
                  </a:lnTo>
                  <a:lnTo>
                    <a:pt x="162" y="124"/>
                  </a:lnTo>
                  <a:lnTo>
                    <a:pt x="159" y="124"/>
                  </a:lnTo>
                  <a:lnTo>
                    <a:pt x="162" y="120"/>
                  </a:lnTo>
                  <a:lnTo>
                    <a:pt x="163" y="118"/>
                  </a:lnTo>
                  <a:lnTo>
                    <a:pt x="163" y="117"/>
                  </a:lnTo>
                  <a:lnTo>
                    <a:pt x="162" y="117"/>
                  </a:lnTo>
                  <a:lnTo>
                    <a:pt x="159" y="117"/>
                  </a:lnTo>
                  <a:lnTo>
                    <a:pt x="159" y="114"/>
                  </a:lnTo>
                  <a:lnTo>
                    <a:pt x="163" y="113"/>
                  </a:lnTo>
                  <a:lnTo>
                    <a:pt x="167" y="110"/>
                  </a:lnTo>
                  <a:lnTo>
                    <a:pt x="163" y="110"/>
                  </a:lnTo>
                  <a:lnTo>
                    <a:pt x="158" y="113"/>
                  </a:lnTo>
                  <a:lnTo>
                    <a:pt x="150" y="117"/>
                  </a:lnTo>
                  <a:lnTo>
                    <a:pt x="146" y="122"/>
                  </a:lnTo>
                  <a:lnTo>
                    <a:pt x="139" y="130"/>
                  </a:lnTo>
                  <a:lnTo>
                    <a:pt x="135" y="132"/>
                  </a:lnTo>
                  <a:lnTo>
                    <a:pt x="128" y="134"/>
                  </a:lnTo>
                  <a:lnTo>
                    <a:pt x="126" y="136"/>
                  </a:lnTo>
                  <a:lnTo>
                    <a:pt x="123" y="140"/>
                  </a:lnTo>
                  <a:lnTo>
                    <a:pt x="115" y="147"/>
                  </a:lnTo>
                  <a:lnTo>
                    <a:pt x="106" y="153"/>
                  </a:lnTo>
                  <a:lnTo>
                    <a:pt x="98" y="157"/>
                  </a:lnTo>
                  <a:lnTo>
                    <a:pt x="89" y="161"/>
                  </a:lnTo>
                  <a:lnTo>
                    <a:pt x="69" y="170"/>
                  </a:lnTo>
                  <a:lnTo>
                    <a:pt x="58" y="174"/>
                  </a:lnTo>
                  <a:lnTo>
                    <a:pt x="49" y="177"/>
                  </a:lnTo>
                  <a:lnTo>
                    <a:pt x="41" y="181"/>
                  </a:lnTo>
                  <a:lnTo>
                    <a:pt x="39" y="183"/>
                  </a:lnTo>
                  <a:lnTo>
                    <a:pt x="38" y="187"/>
                  </a:lnTo>
                  <a:lnTo>
                    <a:pt x="38" y="185"/>
                  </a:lnTo>
                  <a:lnTo>
                    <a:pt x="34" y="185"/>
                  </a:lnTo>
                  <a:lnTo>
                    <a:pt x="30" y="189"/>
                  </a:lnTo>
                  <a:lnTo>
                    <a:pt x="26" y="191"/>
                  </a:lnTo>
                  <a:lnTo>
                    <a:pt x="25" y="191"/>
                  </a:lnTo>
                  <a:lnTo>
                    <a:pt x="25" y="193"/>
                  </a:lnTo>
                  <a:lnTo>
                    <a:pt x="22" y="193"/>
                  </a:lnTo>
                  <a:lnTo>
                    <a:pt x="18" y="194"/>
                  </a:lnTo>
                  <a:lnTo>
                    <a:pt x="17" y="194"/>
                  </a:lnTo>
                  <a:lnTo>
                    <a:pt x="17" y="197"/>
                  </a:lnTo>
                  <a:lnTo>
                    <a:pt x="18" y="197"/>
                  </a:lnTo>
                  <a:lnTo>
                    <a:pt x="17" y="198"/>
                  </a:lnTo>
                  <a:lnTo>
                    <a:pt x="14" y="198"/>
                  </a:lnTo>
                  <a:lnTo>
                    <a:pt x="13" y="198"/>
                  </a:lnTo>
                  <a:lnTo>
                    <a:pt x="12" y="201"/>
                  </a:lnTo>
                  <a:lnTo>
                    <a:pt x="9" y="202"/>
                  </a:lnTo>
                  <a:lnTo>
                    <a:pt x="12" y="202"/>
                  </a:lnTo>
                  <a:lnTo>
                    <a:pt x="9" y="205"/>
                  </a:lnTo>
                  <a:lnTo>
                    <a:pt x="4" y="206"/>
                  </a:lnTo>
                  <a:lnTo>
                    <a:pt x="1" y="206"/>
                  </a:lnTo>
                  <a:lnTo>
                    <a:pt x="0" y="210"/>
                  </a:lnTo>
                  <a:lnTo>
                    <a:pt x="4" y="207"/>
                  </a:lnTo>
                  <a:lnTo>
                    <a:pt x="4" y="210"/>
                  </a:lnTo>
                  <a:lnTo>
                    <a:pt x="1" y="210"/>
                  </a:lnTo>
                  <a:lnTo>
                    <a:pt x="0" y="214"/>
                  </a:lnTo>
                  <a:lnTo>
                    <a:pt x="4" y="214"/>
                  </a:lnTo>
                  <a:lnTo>
                    <a:pt x="9" y="214"/>
                  </a:lnTo>
                  <a:lnTo>
                    <a:pt x="13" y="214"/>
                  </a:lnTo>
                  <a:lnTo>
                    <a:pt x="13" y="218"/>
                  </a:lnTo>
                  <a:lnTo>
                    <a:pt x="17" y="215"/>
                  </a:lnTo>
                  <a:lnTo>
                    <a:pt x="18" y="218"/>
                  </a:lnTo>
                  <a:lnTo>
                    <a:pt x="17" y="220"/>
                  </a:lnTo>
                  <a:lnTo>
                    <a:pt x="22" y="219"/>
                  </a:lnTo>
                  <a:lnTo>
                    <a:pt x="25" y="220"/>
                  </a:lnTo>
                  <a:lnTo>
                    <a:pt x="31" y="219"/>
                  </a:lnTo>
                  <a:lnTo>
                    <a:pt x="39" y="218"/>
                  </a:lnTo>
                  <a:lnTo>
                    <a:pt x="43" y="215"/>
                  </a:lnTo>
                  <a:lnTo>
                    <a:pt x="51" y="211"/>
                  </a:lnTo>
                  <a:lnTo>
                    <a:pt x="53" y="210"/>
                  </a:lnTo>
                  <a:lnTo>
                    <a:pt x="57" y="207"/>
                  </a:lnTo>
                  <a:lnTo>
                    <a:pt x="58" y="207"/>
                  </a:lnTo>
                  <a:lnTo>
                    <a:pt x="66" y="202"/>
                  </a:lnTo>
                  <a:lnTo>
                    <a:pt x="74" y="194"/>
                  </a:lnTo>
                  <a:lnTo>
                    <a:pt x="82" y="191"/>
                  </a:lnTo>
                  <a:lnTo>
                    <a:pt x="87" y="183"/>
                  </a:lnTo>
                  <a:lnTo>
                    <a:pt x="95" y="177"/>
                  </a:lnTo>
                  <a:lnTo>
                    <a:pt x="104" y="175"/>
                  </a:lnTo>
                  <a:lnTo>
                    <a:pt x="111" y="171"/>
                  </a:lnTo>
                  <a:lnTo>
                    <a:pt x="115" y="170"/>
                  </a:lnTo>
                  <a:lnTo>
                    <a:pt x="118" y="170"/>
                  </a:lnTo>
                  <a:lnTo>
                    <a:pt x="119" y="170"/>
                  </a:lnTo>
                  <a:lnTo>
                    <a:pt x="115" y="171"/>
                  </a:lnTo>
                  <a:lnTo>
                    <a:pt x="119" y="171"/>
                  </a:lnTo>
                  <a:lnTo>
                    <a:pt x="123" y="171"/>
                  </a:lnTo>
                  <a:lnTo>
                    <a:pt x="126" y="170"/>
                  </a:lnTo>
                  <a:lnTo>
                    <a:pt x="122" y="166"/>
                  </a:lnTo>
                  <a:lnTo>
                    <a:pt x="126" y="163"/>
                  </a:lnTo>
                  <a:lnTo>
                    <a:pt x="127" y="161"/>
                  </a:lnTo>
                  <a:lnTo>
                    <a:pt x="132" y="158"/>
                  </a:lnTo>
                  <a:lnTo>
                    <a:pt x="139" y="154"/>
                  </a:lnTo>
                  <a:lnTo>
                    <a:pt x="148" y="149"/>
                  </a:lnTo>
                  <a:lnTo>
                    <a:pt x="155" y="143"/>
                  </a:lnTo>
                  <a:lnTo>
                    <a:pt x="159" y="140"/>
                  </a:lnTo>
                  <a:lnTo>
                    <a:pt x="163" y="137"/>
                  </a:lnTo>
                  <a:lnTo>
                    <a:pt x="167" y="136"/>
                  </a:lnTo>
                  <a:lnTo>
                    <a:pt x="170" y="132"/>
                  </a:lnTo>
                  <a:lnTo>
                    <a:pt x="171" y="126"/>
                  </a:lnTo>
                  <a:lnTo>
                    <a:pt x="176" y="124"/>
                  </a:lnTo>
                  <a:lnTo>
                    <a:pt x="175" y="124"/>
                  </a:lnTo>
                  <a:lnTo>
                    <a:pt x="174" y="124"/>
                  </a:lnTo>
                  <a:lnTo>
                    <a:pt x="171" y="124"/>
                  </a:lnTo>
                  <a:lnTo>
                    <a:pt x="170" y="124"/>
                  </a:lnTo>
                  <a:lnTo>
                    <a:pt x="170" y="124"/>
                  </a:lnTo>
                  <a:lnTo>
                    <a:pt x="170" y="124"/>
                  </a:lnTo>
                  <a:lnTo>
                    <a:pt x="170" y="124"/>
                  </a:lnTo>
                  <a:lnTo>
                    <a:pt x="170" y="124"/>
                  </a:lnTo>
                  <a:lnTo>
                    <a:pt x="170" y="124"/>
                  </a:lnTo>
                  <a:lnTo>
                    <a:pt x="170" y="124"/>
                  </a:lnTo>
                  <a:close/>
                  <a:moveTo>
                    <a:pt x="233" y="47"/>
                  </a:moveTo>
                  <a:lnTo>
                    <a:pt x="237" y="43"/>
                  </a:lnTo>
                  <a:lnTo>
                    <a:pt x="240" y="39"/>
                  </a:lnTo>
                  <a:lnTo>
                    <a:pt x="241" y="36"/>
                  </a:lnTo>
                  <a:lnTo>
                    <a:pt x="241" y="35"/>
                  </a:lnTo>
                  <a:lnTo>
                    <a:pt x="241" y="31"/>
                  </a:lnTo>
                  <a:lnTo>
                    <a:pt x="241" y="27"/>
                  </a:lnTo>
                  <a:lnTo>
                    <a:pt x="240" y="27"/>
                  </a:lnTo>
                  <a:lnTo>
                    <a:pt x="241" y="25"/>
                  </a:lnTo>
                  <a:lnTo>
                    <a:pt x="243" y="27"/>
                  </a:lnTo>
                  <a:lnTo>
                    <a:pt x="245" y="16"/>
                  </a:lnTo>
                  <a:lnTo>
                    <a:pt x="243" y="16"/>
                  </a:lnTo>
                  <a:lnTo>
                    <a:pt x="243" y="17"/>
                  </a:lnTo>
                  <a:lnTo>
                    <a:pt x="241" y="17"/>
                  </a:lnTo>
                  <a:lnTo>
                    <a:pt x="241" y="16"/>
                  </a:lnTo>
                  <a:lnTo>
                    <a:pt x="243" y="16"/>
                  </a:lnTo>
                  <a:lnTo>
                    <a:pt x="241" y="12"/>
                  </a:lnTo>
                  <a:lnTo>
                    <a:pt x="240" y="12"/>
                  </a:lnTo>
                  <a:lnTo>
                    <a:pt x="240" y="13"/>
                  </a:lnTo>
                  <a:lnTo>
                    <a:pt x="237" y="12"/>
                  </a:lnTo>
                  <a:lnTo>
                    <a:pt x="236" y="9"/>
                  </a:lnTo>
                  <a:lnTo>
                    <a:pt x="233" y="9"/>
                  </a:lnTo>
                  <a:lnTo>
                    <a:pt x="232" y="12"/>
                  </a:lnTo>
                  <a:lnTo>
                    <a:pt x="233" y="8"/>
                  </a:lnTo>
                  <a:lnTo>
                    <a:pt x="232" y="3"/>
                  </a:lnTo>
                  <a:lnTo>
                    <a:pt x="233" y="3"/>
                  </a:lnTo>
                  <a:lnTo>
                    <a:pt x="233" y="0"/>
                  </a:lnTo>
                  <a:lnTo>
                    <a:pt x="232" y="0"/>
                  </a:lnTo>
                  <a:lnTo>
                    <a:pt x="228" y="3"/>
                  </a:lnTo>
                  <a:lnTo>
                    <a:pt x="229" y="5"/>
                  </a:lnTo>
                  <a:lnTo>
                    <a:pt x="229" y="12"/>
                  </a:lnTo>
                  <a:lnTo>
                    <a:pt x="229" y="13"/>
                  </a:lnTo>
                  <a:lnTo>
                    <a:pt x="228" y="16"/>
                  </a:lnTo>
                  <a:lnTo>
                    <a:pt x="228" y="21"/>
                  </a:lnTo>
                  <a:lnTo>
                    <a:pt x="229" y="19"/>
                  </a:lnTo>
                  <a:lnTo>
                    <a:pt x="232" y="17"/>
                  </a:lnTo>
                  <a:lnTo>
                    <a:pt x="233" y="17"/>
                  </a:lnTo>
                  <a:lnTo>
                    <a:pt x="232" y="19"/>
                  </a:lnTo>
                  <a:lnTo>
                    <a:pt x="229" y="19"/>
                  </a:lnTo>
                  <a:lnTo>
                    <a:pt x="229" y="21"/>
                  </a:lnTo>
                  <a:lnTo>
                    <a:pt x="228" y="23"/>
                  </a:lnTo>
                  <a:lnTo>
                    <a:pt x="229" y="29"/>
                  </a:lnTo>
                  <a:lnTo>
                    <a:pt x="229" y="36"/>
                  </a:lnTo>
                  <a:lnTo>
                    <a:pt x="232" y="36"/>
                  </a:lnTo>
                  <a:lnTo>
                    <a:pt x="232" y="35"/>
                  </a:lnTo>
                  <a:lnTo>
                    <a:pt x="232" y="33"/>
                  </a:lnTo>
                  <a:lnTo>
                    <a:pt x="233" y="35"/>
                  </a:lnTo>
                  <a:lnTo>
                    <a:pt x="233" y="33"/>
                  </a:lnTo>
                  <a:lnTo>
                    <a:pt x="236" y="33"/>
                  </a:lnTo>
                  <a:lnTo>
                    <a:pt x="237" y="35"/>
                  </a:lnTo>
                  <a:lnTo>
                    <a:pt x="233" y="35"/>
                  </a:lnTo>
                  <a:lnTo>
                    <a:pt x="233" y="36"/>
                  </a:lnTo>
                  <a:lnTo>
                    <a:pt x="236" y="36"/>
                  </a:lnTo>
                  <a:lnTo>
                    <a:pt x="232" y="40"/>
                  </a:lnTo>
                  <a:lnTo>
                    <a:pt x="232" y="39"/>
                  </a:lnTo>
                  <a:lnTo>
                    <a:pt x="229" y="40"/>
                  </a:lnTo>
                  <a:lnTo>
                    <a:pt x="229" y="43"/>
                  </a:lnTo>
                  <a:lnTo>
                    <a:pt x="229" y="48"/>
                  </a:lnTo>
                  <a:lnTo>
                    <a:pt x="232" y="48"/>
                  </a:lnTo>
                  <a:lnTo>
                    <a:pt x="233" y="47"/>
                  </a:lnTo>
                  <a:lnTo>
                    <a:pt x="233" y="47"/>
                  </a:lnTo>
                  <a:lnTo>
                    <a:pt x="233" y="47"/>
                  </a:lnTo>
                  <a:lnTo>
                    <a:pt x="233" y="47"/>
                  </a:lnTo>
                  <a:lnTo>
                    <a:pt x="233" y="47"/>
                  </a:lnTo>
                  <a:lnTo>
                    <a:pt x="233" y="47"/>
                  </a:lnTo>
                  <a:lnTo>
                    <a:pt x="233" y="47"/>
                  </a:lnTo>
                  <a:close/>
                  <a:moveTo>
                    <a:pt x="280" y="57"/>
                  </a:moveTo>
                  <a:lnTo>
                    <a:pt x="276" y="57"/>
                  </a:lnTo>
                  <a:lnTo>
                    <a:pt x="272" y="60"/>
                  </a:lnTo>
                  <a:lnTo>
                    <a:pt x="264" y="65"/>
                  </a:lnTo>
                  <a:lnTo>
                    <a:pt x="260" y="65"/>
                  </a:lnTo>
                  <a:lnTo>
                    <a:pt x="256" y="65"/>
                  </a:lnTo>
                  <a:lnTo>
                    <a:pt x="251" y="61"/>
                  </a:lnTo>
                  <a:lnTo>
                    <a:pt x="245" y="60"/>
                  </a:lnTo>
                  <a:lnTo>
                    <a:pt x="249" y="52"/>
                  </a:lnTo>
                  <a:lnTo>
                    <a:pt x="251" y="47"/>
                  </a:lnTo>
                  <a:lnTo>
                    <a:pt x="249" y="44"/>
                  </a:lnTo>
                  <a:lnTo>
                    <a:pt x="249" y="40"/>
                  </a:lnTo>
                  <a:lnTo>
                    <a:pt x="249" y="39"/>
                  </a:lnTo>
                  <a:lnTo>
                    <a:pt x="247" y="39"/>
                  </a:lnTo>
                  <a:lnTo>
                    <a:pt x="247" y="40"/>
                  </a:lnTo>
                  <a:lnTo>
                    <a:pt x="247" y="43"/>
                  </a:lnTo>
                  <a:lnTo>
                    <a:pt x="245" y="44"/>
                  </a:lnTo>
                  <a:lnTo>
                    <a:pt x="245" y="48"/>
                  </a:lnTo>
                  <a:lnTo>
                    <a:pt x="243" y="49"/>
                  </a:lnTo>
                  <a:lnTo>
                    <a:pt x="241" y="52"/>
                  </a:lnTo>
                  <a:lnTo>
                    <a:pt x="240" y="52"/>
                  </a:lnTo>
                  <a:lnTo>
                    <a:pt x="241" y="49"/>
                  </a:lnTo>
                  <a:lnTo>
                    <a:pt x="241" y="48"/>
                  </a:lnTo>
                  <a:lnTo>
                    <a:pt x="240" y="47"/>
                  </a:lnTo>
                  <a:lnTo>
                    <a:pt x="237" y="47"/>
                  </a:lnTo>
                  <a:lnTo>
                    <a:pt x="233" y="47"/>
                  </a:lnTo>
                  <a:lnTo>
                    <a:pt x="233" y="48"/>
                  </a:lnTo>
                  <a:lnTo>
                    <a:pt x="233" y="49"/>
                  </a:lnTo>
                  <a:lnTo>
                    <a:pt x="232" y="49"/>
                  </a:lnTo>
                  <a:lnTo>
                    <a:pt x="229" y="48"/>
                  </a:lnTo>
                  <a:lnTo>
                    <a:pt x="228" y="52"/>
                  </a:lnTo>
                  <a:lnTo>
                    <a:pt x="228" y="53"/>
                  </a:lnTo>
                  <a:lnTo>
                    <a:pt x="229" y="53"/>
                  </a:lnTo>
                  <a:lnTo>
                    <a:pt x="228" y="56"/>
                  </a:lnTo>
                  <a:lnTo>
                    <a:pt x="228" y="57"/>
                  </a:lnTo>
                  <a:lnTo>
                    <a:pt x="227" y="61"/>
                  </a:lnTo>
                  <a:lnTo>
                    <a:pt x="224" y="63"/>
                  </a:lnTo>
                  <a:lnTo>
                    <a:pt x="223" y="69"/>
                  </a:lnTo>
                  <a:lnTo>
                    <a:pt x="220" y="69"/>
                  </a:lnTo>
                  <a:lnTo>
                    <a:pt x="216" y="70"/>
                  </a:lnTo>
                  <a:lnTo>
                    <a:pt x="212" y="76"/>
                  </a:lnTo>
                  <a:lnTo>
                    <a:pt x="209" y="82"/>
                  </a:lnTo>
                  <a:lnTo>
                    <a:pt x="201" y="84"/>
                  </a:lnTo>
                  <a:lnTo>
                    <a:pt x="196" y="86"/>
                  </a:lnTo>
                  <a:lnTo>
                    <a:pt x="193" y="88"/>
                  </a:lnTo>
                  <a:lnTo>
                    <a:pt x="192" y="92"/>
                  </a:lnTo>
                  <a:lnTo>
                    <a:pt x="193" y="93"/>
                  </a:lnTo>
                  <a:lnTo>
                    <a:pt x="196" y="96"/>
                  </a:lnTo>
                  <a:lnTo>
                    <a:pt x="197" y="97"/>
                  </a:lnTo>
                  <a:lnTo>
                    <a:pt x="201" y="100"/>
                  </a:lnTo>
                  <a:lnTo>
                    <a:pt x="203" y="101"/>
                  </a:lnTo>
                  <a:lnTo>
                    <a:pt x="203" y="105"/>
                  </a:lnTo>
                  <a:lnTo>
                    <a:pt x="197" y="113"/>
                  </a:lnTo>
                  <a:lnTo>
                    <a:pt x="192" y="118"/>
                  </a:lnTo>
                  <a:lnTo>
                    <a:pt x="189" y="120"/>
                  </a:lnTo>
                  <a:lnTo>
                    <a:pt x="185" y="122"/>
                  </a:lnTo>
                  <a:lnTo>
                    <a:pt x="183" y="124"/>
                  </a:lnTo>
                  <a:lnTo>
                    <a:pt x="180" y="126"/>
                  </a:lnTo>
                  <a:lnTo>
                    <a:pt x="183" y="126"/>
                  </a:lnTo>
                  <a:lnTo>
                    <a:pt x="184" y="124"/>
                  </a:lnTo>
                  <a:lnTo>
                    <a:pt x="183" y="128"/>
                  </a:lnTo>
                  <a:lnTo>
                    <a:pt x="188" y="126"/>
                  </a:lnTo>
                  <a:lnTo>
                    <a:pt x="185" y="130"/>
                  </a:lnTo>
                  <a:lnTo>
                    <a:pt x="188" y="130"/>
                  </a:lnTo>
                  <a:lnTo>
                    <a:pt x="192" y="130"/>
                  </a:lnTo>
                  <a:lnTo>
                    <a:pt x="197" y="126"/>
                  </a:lnTo>
                  <a:lnTo>
                    <a:pt x="211" y="117"/>
                  </a:lnTo>
                  <a:lnTo>
                    <a:pt x="215" y="113"/>
                  </a:lnTo>
                  <a:lnTo>
                    <a:pt x="219" y="110"/>
                  </a:lnTo>
                  <a:lnTo>
                    <a:pt x="223" y="109"/>
                  </a:lnTo>
                  <a:lnTo>
                    <a:pt x="224" y="106"/>
                  </a:lnTo>
                  <a:lnTo>
                    <a:pt x="229" y="104"/>
                  </a:lnTo>
                  <a:lnTo>
                    <a:pt x="237" y="96"/>
                  </a:lnTo>
                  <a:lnTo>
                    <a:pt x="236" y="93"/>
                  </a:lnTo>
                  <a:lnTo>
                    <a:pt x="237" y="92"/>
                  </a:lnTo>
                  <a:lnTo>
                    <a:pt x="243" y="88"/>
                  </a:lnTo>
                  <a:lnTo>
                    <a:pt x="251" y="84"/>
                  </a:lnTo>
                  <a:lnTo>
                    <a:pt x="253" y="86"/>
                  </a:lnTo>
                  <a:lnTo>
                    <a:pt x="255" y="86"/>
                  </a:lnTo>
                  <a:lnTo>
                    <a:pt x="255" y="88"/>
                  </a:lnTo>
                  <a:lnTo>
                    <a:pt x="256" y="86"/>
                  </a:lnTo>
                  <a:lnTo>
                    <a:pt x="259" y="84"/>
                  </a:lnTo>
                  <a:lnTo>
                    <a:pt x="260" y="80"/>
                  </a:lnTo>
                  <a:lnTo>
                    <a:pt x="263" y="78"/>
                  </a:lnTo>
                  <a:lnTo>
                    <a:pt x="267" y="76"/>
                  </a:lnTo>
                  <a:lnTo>
                    <a:pt x="269" y="74"/>
                  </a:lnTo>
                  <a:lnTo>
                    <a:pt x="272" y="70"/>
                  </a:lnTo>
                  <a:lnTo>
                    <a:pt x="276" y="67"/>
                  </a:lnTo>
                  <a:lnTo>
                    <a:pt x="281" y="61"/>
                  </a:lnTo>
                  <a:lnTo>
                    <a:pt x="281" y="60"/>
                  </a:lnTo>
                  <a:lnTo>
                    <a:pt x="280" y="57"/>
                  </a:lnTo>
                  <a:lnTo>
                    <a:pt x="280" y="57"/>
                  </a:lnTo>
                  <a:lnTo>
                    <a:pt x="280" y="57"/>
                  </a:lnTo>
                  <a:lnTo>
                    <a:pt x="280" y="57"/>
                  </a:lnTo>
                  <a:lnTo>
                    <a:pt x="280" y="57"/>
                  </a:lnTo>
                  <a:lnTo>
                    <a:pt x="280" y="57"/>
                  </a:lnTo>
                  <a:lnTo>
                    <a:pt x="280" y="5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01" name="Freeform 126"/>
            <p:cNvSpPr>
              <a:spLocks noEditPoints="1"/>
            </p:cNvSpPr>
            <p:nvPr/>
          </p:nvSpPr>
          <p:spPr bwMode="auto">
            <a:xfrm>
              <a:off x="6916738" y="4183063"/>
              <a:ext cx="1014413" cy="942975"/>
            </a:xfrm>
            <a:custGeom>
              <a:avLst/>
              <a:gdLst>
                <a:gd name="T0" fmla="*/ 346 w 639"/>
                <a:gd name="T1" fmla="*/ 9 h 594"/>
                <a:gd name="T2" fmla="*/ 334 w 639"/>
                <a:gd name="T3" fmla="*/ 18 h 594"/>
                <a:gd name="T4" fmla="*/ 431 w 639"/>
                <a:gd name="T5" fmla="*/ 547 h 594"/>
                <a:gd name="T6" fmla="*/ 386 w 639"/>
                <a:gd name="T7" fmla="*/ 567 h 594"/>
                <a:gd name="T8" fmla="*/ 390 w 639"/>
                <a:gd name="T9" fmla="*/ 594 h 594"/>
                <a:gd name="T10" fmla="*/ 412 w 639"/>
                <a:gd name="T11" fmla="*/ 584 h 594"/>
                <a:gd name="T12" fmla="*/ 431 w 639"/>
                <a:gd name="T13" fmla="*/ 568 h 594"/>
                <a:gd name="T14" fmla="*/ 408 w 639"/>
                <a:gd name="T15" fmla="*/ 581 h 594"/>
                <a:gd name="T16" fmla="*/ 254 w 639"/>
                <a:gd name="T17" fmla="*/ 57 h 594"/>
                <a:gd name="T18" fmla="*/ 623 w 639"/>
                <a:gd name="T19" fmla="*/ 241 h 594"/>
                <a:gd name="T20" fmla="*/ 613 w 639"/>
                <a:gd name="T21" fmla="*/ 212 h 594"/>
                <a:gd name="T22" fmla="*/ 595 w 639"/>
                <a:gd name="T23" fmla="*/ 182 h 594"/>
                <a:gd name="T24" fmla="*/ 582 w 639"/>
                <a:gd name="T25" fmla="*/ 160 h 594"/>
                <a:gd name="T26" fmla="*/ 562 w 639"/>
                <a:gd name="T27" fmla="*/ 138 h 594"/>
                <a:gd name="T28" fmla="*/ 557 w 639"/>
                <a:gd name="T29" fmla="*/ 93 h 594"/>
                <a:gd name="T30" fmla="*/ 534 w 639"/>
                <a:gd name="T31" fmla="*/ 63 h 594"/>
                <a:gd name="T32" fmla="*/ 526 w 639"/>
                <a:gd name="T33" fmla="*/ 10 h 594"/>
                <a:gd name="T34" fmla="*/ 509 w 639"/>
                <a:gd name="T35" fmla="*/ 26 h 594"/>
                <a:gd name="T36" fmla="*/ 500 w 639"/>
                <a:gd name="T37" fmla="*/ 67 h 594"/>
                <a:gd name="T38" fmla="*/ 452 w 639"/>
                <a:gd name="T39" fmla="*/ 111 h 594"/>
                <a:gd name="T40" fmla="*/ 400 w 639"/>
                <a:gd name="T41" fmla="*/ 71 h 594"/>
                <a:gd name="T42" fmla="*/ 424 w 639"/>
                <a:gd name="T43" fmla="*/ 40 h 594"/>
                <a:gd name="T44" fmla="*/ 416 w 639"/>
                <a:gd name="T45" fmla="*/ 28 h 594"/>
                <a:gd name="T46" fmla="*/ 399 w 639"/>
                <a:gd name="T47" fmla="*/ 24 h 594"/>
                <a:gd name="T48" fmla="*/ 368 w 639"/>
                <a:gd name="T49" fmla="*/ 10 h 594"/>
                <a:gd name="T50" fmla="*/ 363 w 639"/>
                <a:gd name="T51" fmla="*/ 14 h 594"/>
                <a:gd name="T52" fmla="*/ 334 w 639"/>
                <a:gd name="T53" fmla="*/ 28 h 594"/>
                <a:gd name="T54" fmla="*/ 319 w 639"/>
                <a:gd name="T55" fmla="*/ 49 h 594"/>
                <a:gd name="T56" fmla="*/ 310 w 639"/>
                <a:gd name="T57" fmla="*/ 79 h 594"/>
                <a:gd name="T58" fmla="*/ 286 w 639"/>
                <a:gd name="T59" fmla="*/ 81 h 594"/>
                <a:gd name="T60" fmla="*/ 267 w 639"/>
                <a:gd name="T61" fmla="*/ 53 h 594"/>
                <a:gd name="T62" fmla="*/ 250 w 639"/>
                <a:gd name="T63" fmla="*/ 67 h 594"/>
                <a:gd name="T64" fmla="*/ 237 w 639"/>
                <a:gd name="T65" fmla="*/ 77 h 594"/>
                <a:gd name="T66" fmla="*/ 226 w 639"/>
                <a:gd name="T67" fmla="*/ 90 h 594"/>
                <a:gd name="T68" fmla="*/ 213 w 639"/>
                <a:gd name="T69" fmla="*/ 102 h 594"/>
                <a:gd name="T70" fmla="*/ 205 w 639"/>
                <a:gd name="T71" fmla="*/ 119 h 594"/>
                <a:gd name="T72" fmla="*/ 184 w 639"/>
                <a:gd name="T73" fmla="*/ 131 h 594"/>
                <a:gd name="T74" fmla="*/ 125 w 639"/>
                <a:gd name="T75" fmla="*/ 168 h 594"/>
                <a:gd name="T76" fmla="*/ 55 w 639"/>
                <a:gd name="T77" fmla="*/ 199 h 594"/>
                <a:gd name="T78" fmla="*/ 26 w 639"/>
                <a:gd name="T79" fmla="*/ 241 h 594"/>
                <a:gd name="T80" fmla="*/ 20 w 639"/>
                <a:gd name="T81" fmla="*/ 269 h 594"/>
                <a:gd name="T82" fmla="*/ 24 w 639"/>
                <a:gd name="T83" fmla="*/ 316 h 594"/>
                <a:gd name="T84" fmla="*/ 18 w 639"/>
                <a:gd name="T85" fmla="*/ 406 h 594"/>
                <a:gd name="T86" fmla="*/ 34 w 639"/>
                <a:gd name="T87" fmla="*/ 440 h 594"/>
                <a:gd name="T88" fmla="*/ 96 w 639"/>
                <a:gd name="T89" fmla="*/ 418 h 594"/>
                <a:gd name="T90" fmla="*/ 165 w 639"/>
                <a:gd name="T91" fmla="*/ 397 h 594"/>
                <a:gd name="T92" fmla="*/ 273 w 639"/>
                <a:gd name="T93" fmla="*/ 379 h 594"/>
                <a:gd name="T94" fmla="*/ 302 w 639"/>
                <a:gd name="T95" fmla="*/ 397 h 594"/>
                <a:gd name="T96" fmla="*/ 303 w 639"/>
                <a:gd name="T97" fmla="*/ 431 h 594"/>
                <a:gd name="T98" fmla="*/ 342 w 639"/>
                <a:gd name="T99" fmla="*/ 417 h 594"/>
                <a:gd name="T100" fmla="*/ 342 w 639"/>
                <a:gd name="T101" fmla="*/ 430 h 594"/>
                <a:gd name="T102" fmla="*/ 351 w 639"/>
                <a:gd name="T103" fmla="*/ 439 h 594"/>
                <a:gd name="T104" fmla="*/ 359 w 639"/>
                <a:gd name="T105" fmla="*/ 456 h 594"/>
                <a:gd name="T106" fmla="*/ 368 w 639"/>
                <a:gd name="T107" fmla="*/ 500 h 594"/>
                <a:gd name="T108" fmla="*/ 424 w 639"/>
                <a:gd name="T109" fmla="*/ 490 h 594"/>
                <a:gd name="T110" fmla="*/ 433 w 639"/>
                <a:gd name="T111" fmla="*/ 509 h 594"/>
                <a:gd name="T112" fmla="*/ 500 w 639"/>
                <a:gd name="T113" fmla="*/ 484 h 594"/>
                <a:gd name="T114" fmla="*/ 542 w 639"/>
                <a:gd name="T115" fmla="*/ 430 h 594"/>
                <a:gd name="T116" fmla="*/ 582 w 639"/>
                <a:gd name="T117" fmla="*/ 393 h 594"/>
                <a:gd name="T118" fmla="*/ 629 w 639"/>
                <a:gd name="T119" fmla="*/ 298 h 594"/>
                <a:gd name="T120" fmla="*/ 355 w 639"/>
                <a:gd name="T121" fmla="*/ 448 h 594"/>
                <a:gd name="T122" fmla="*/ 413 w 639"/>
                <a:gd name="T123" fmla="*/ 18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9" h="594">
                  <a:moveTo>
                    <a:pt x="354" y="448"/>
                  </a:moveTo>
                  <a:lnTo>
                    <a:pt x="358" y="455"/>
                  </a:lnTo>
                  <a:lnTo>
                    <a:pt x="356" y="454"/>
                  </a:lnTo>
                  <a:lnTo>
                    <a:pt x="354" y="448"/>
                  </a:lnTo>
                  <a:lnTo>
                    <a:pt x="354" y="448"/>
                  </a:lnTo>
                  <a:lnTo>
                    <a:pt x="354" y="448"/>
                  </a:lnTo>
                  <a:lnTo>
                    <a:pt x="354" y="448"/>
                  </a:lnTo>
                  <a:lnTo>
                    <a:pt x="354" y="448"/>
                  </a:lnTo>
                  <a:lnTo>
                    <a:pt x="354" y="448"/>
                  </a:lnTo>
                  <a:lnTo>
                    <a:pt x="354" y="448"/>
                  </a:lnTo>
                  <a:close/>
                  <a:moveTo>
                    <a:pt x="334" y="18"/>
                  </a:moveTo>
                  <a:lnTo>
                    <a:pt x="336" y="20"/>
                  </a:lnTo>
                  <a:lnTo>
                    <a:pt x="342" y="18"/>
                  </a:lnTo>
                  <a:lnTo>
                    <a:pt x="346" y="13"/>
                  </a:lnTo>
                  <a:lnTo>
                    <a:pt x="346" y="10"/>
                  </a:lnTo>
                  <a:lnTo>
                    <a:pt x="346" y="9"/>
                  </a:lnTo>
                  <a:lnTo>
                    <a:pt x="343" y="9"/>
                  </a:lnTo>
                  <a:lnTo>
                    <a:pt x="342" y="9"/>
                  </a:lnTo>
                  <a:lnTo>
                    <a:pt x="342" y="10"/>
                  </a:lnTo>
                  <a:lnTo>
                    <a:pt x="340" y="9"/>
                  </a:lnTo>
                  <a:lnTo>
                    <a:pt x="338" y="10"/>
                  </a:lnTo>
                  <a:lnTo>
                    <a:pt x="336" y="10"/>
                  </a:lnTo>
                  <a:lnTo>
                    <a:pt x="332" y="10"/>
                  </a:lnTo>
                  <a:lnTo>
                    <a:pt x="330" y="9"/>
                  </a:lnTo>
                  <a:lnTo>
                    <a:pt x="328" y="9"/>
                  </a:lnTo>
                  <a:lnTo>
                    <a:pt x="328" y="13"/>
                  </a:lnTo>
                  <a:lnTo>
                    <a:pt x="330" y="17"/>
                  </a:lnTo>
                  <a:lnTo>
                    <a:pt x="334" y="18"/>
                  </a:lnTo>
                  <a:lnTo>
                    <a:pt x="334" y="18"/>
                  </a:lnTo>
                  <a:lnTo>
                    <a:pt x="334" y="18"/>
                  </a:lnTo>
                  <a:lnTo>
                    <a:pt x="334" y="18"/>
                  </a:lnTo>
                  <a:lnTo>
                    <a:pt x="334" y="18"/>
                  </a:lnTo>
                  <a:lnTo>
                    <a:pt x="334" y="18"/>
                  </a:lnTo>
                  <a:lnTo>
                    <a:pt x="334" y="18"/>
                  </a:lnTo>
                  <a:close/>
                  <a:moveTo>
                    <a:pt x="206" y="103"/>
                  </a:moveTo>
                  <a:lnTo>
                    <a:pt x="209" y="103"/>
                  </a:lnTo>
                  <a:lnTo>
                    <a:pt x="206" y="102"/>
                  </a:lnTo>
                  <a:lnTo>
                    <a:pt x="206" y="103"/>
                  </a:lnTo>
                  <a:lnTo>
                    <a:pt x="206" y="103"/>
                  </a:lnTo>
                  <a:lnTo>
                    <a:pt x="206" y="103"/>
                  </a:lnTo>
                  <a:lnTo>
                    <a:pt x="206" y="103"/>
                  </a:lnTo>
                  <a:lnTo>
                    <a:pt x="206" y="103"/>
                  </a:lnTo>
                  <a:lnTo>
                    <a:pt x="206" y="103"/>
                  </a:lnTo>
                  <a:lnTo>
                    <a:pt x="206" y="103"/>
                  </a:lnTo>
                  <a:close/>
                  <a:moveTo>
                    <a:pt x="439" y="544"/>
                  </a:moveTo>
                  <a:lnTo>
                    <a:pt x="437" y="545"/>
                  </a:lnTo>
                  <a:lnTo>
                    <a:pt x="433" y="545"/>
                  </a:lnTo>
                  <a:lnTo>
                    <a:pt x="431" y="547"/>
                  </a:lnTo>
                  <a:lnTo>
                    <a:pt x="424" y="547"/>
                  </a:lnTo>
                  <a:lnTo>
                    <a:pt x="421" y="547"/>
                  </a:lnTo>
                  <a:lnTo>
                    <a:pt x="420" y="549"/>
                  </a:lnTo>
                  <a:lnTo>
                    <a:pt x="413" y="549"/>
                  </a:lnTo>
                  <a:lnTo>
                    <a:pt x="411" y="549"/>
                  </a:lnTo>
                  <a:lnTo>
                    <a:pt x="408" y="549"/>
                  </a:lnTo>
                  <a:lnTo>
                    <a:pt x="404" y="545"/>
                  </a:lnTo>
                  <a:lnTo>
                    <a:pt x="400" y="544"/>
                  </a:lnTo>
                  <a:lnTo>
                    <a:pt x="398" y="544"/>
                  </a:lnTo>
                  <a:lnTo>
                    <a:pt x="395" y="544"/>
                  </a:lnTo>
                  <a:lnTo>
                    <a:pt x="394" y="541"/>
                  </a:lnTo>
                  <a:lnTo>
                    <a:pt x="390" y="547"/>
                  </a:lnTo>
                  <a:lnTo>
                    <a:pt x="386" y="555"/>
                  </a:lnTo>
                  <a:lnTo>
                    <a:pt x="386" y="559"/>
                  </a:lnTo>
                  <a:lnTo>
                    <a:pt x="387" y="563"/>
                  </a:lnTo>
                  <a:lnTo>
                    <a:pt x="386" y="567"/>
                  </a:lnTo>
                  <a:lnTo>
                    <a:pt x="384" y="568"/>
                  </a:lnTo>
                  <a:lnTo>
                    <a:pt x="386" y="568"/>
                  </a:lnTo>
                  <a:lnTo>
                    <a:pt x="386" y="572"/>
                  </a:lnTo>
                  <a:lnTo>
                    <a:pt x="384" y="570"/>
                  </a:lnTo>
                  <a:lnTo>
                    <a:pt x="382" y="574"/>
                  </a:lnTo>
                  <a:lnTo>
                    <a:pt x="382" y="577"/>
                  </a:lnTo>
                  <a:lnTo>
                    <a:pt x="382" y="588"/>
                  </a:lnTo>
                  <a:lnTo>
                    <a:pt x="384" y="588"/>
                  </a:lnTo>
                  <a:lnTo>
                    <a:pt x="386" y="588"/>
                  </a:lnTo>
                  <a:lnTo>
                    <a:pt x="386" y="589"/>
                  </a:lnTo>
                  <a:lnTo>
                    <a:pt x="386" y="590"/>
                  </a:lnTo>
                  <a:lnTo>
                    <a:pt x="384" y="589"/>
                  </a:lnTo>
                  <a:lnTo>
                    <a:pt x="382" y="593"/>
                  </a:lnTo>
                  <a:lnTo>
                    <a:pt x="386" y="593"/>
                  </a:lnTo>
                  <a:lnTo>
                    <a:pt x="390" y="590"/>
                  </a:lnTo>
                  <a:lnTo>
                    <a:pt x="390" y="594"/>
                  </a:lnTo>
                  <a:lnTo>
                    <a:pt x="394" y="593"/>
                  </a:lnTo>
                  <a:lnTo>
                    <a:pt x="398" y="590"/>
                  </a:lnTo>
                  <a:lnTo>
                    <a:pt x="399" y="589"/>
                  </a:lnTo>
                  <a:lnTo>
                    <a:pt x="399" y="588"/>
                  </a:lnTo>
                  <a:lnTo>
                    <a:pt x="400" y="585"/>
                  </a:lnTo>
                  <a:lnTo>
                    <a:pt x="400" y="588"/>
                  </a:lnTo>
                  <a:lnTo>
                    <a:pt x="403" y="588"/>
                  </a:lnTo>
                  <a:lnTo>
                    <a:pt x="407" y="585"/>
                  </a:lnTo>
                  <a:lnTo>
                    <a:pt x="407" y="584"/>
                  </a:lnTo>
                  <a:lnTo>
                    <a:pt x="408" y="584"/>
                  </a:lnTo>
                  <a:lnTo>
                    <a:pt x="411" y="581"/>
                  </a:lnTo>
                  <a:lnTo>
                    <a:pt x="411" y="580"/>
                  </a:lnTo>
                  <a:lnTo>
                    <a:pt x="412" y="580"/>
                  </a:lnTo>
                  <a:lnTo>
                    <a:pt x="413" y="581"/>
                  </a:lnTo>
                  <a:lnTo>
                    <a:pt x="413" y="584"/>
                  </a:lnTo>
                  <a:lnTo>
                    <a:pt x="412" y="584"/>
                  </a:lnTo>
                  <a:lnTo>
                    <a:pt x="411" y="585"/>
                  </a:lnTo>
                  <a:lnTo>
                    <a:pt x="411" y="588"/>
                  </a:lnTo>
                  <a:lnTo>
                    <a:pt x="412" y="585"/>
                  </a:lnTo>
                  <a:lnTo>
                    <a:pt x="412" y="588"/>
                  </a:lnTo>
                  <a:lnTo>
                    <a:pt x="413" y="585"/>
                  </a:lnTo>
                  <a:lnTo>
                    <a:pt x="417" y="581"/>
                  </a:lnTo>
                  <a:lnTo>
                    <a:pt x="416" y="581"/>
                  </a:lnTo>
                  <a:lnTo>
                    <a:pt x="416" y="580"/>
                  </a:lnTo>
                  <a:lnTo>
                    <a:pt x="417" y="577"/>
                  </a:lnTo>
                  <a:lnTo>
                    <a:pt x="421" y="574"/>
                  </a:lnTo>
                  <a:lnTo>
                    <a:pt x="425" y="568"/>
                  </a:lnTo>
                  <a:lnTo>
                    <a:pt x="427" y="568"/>
                  </a:lnTo>
                  <a:lnTo>
                    <a:pt x="429" y="564"/>
                  </a:lnTo>
                  <a:lnTo>
                    <a:pt x="429" y="568"/>
                  </a:lnTo>
                  <a:lnTo>
                    <a:pt x="429" y="570"/>
                  </a:lnTo>
                  <a:lnTo>
                    <a:pt x="431" y="568"/>
                  </a:lnTo>
                  <a:lnTo>
                    <a:pt x="433" y="564"/>
                  </a:lnTo>
                  <a:lnTo>
                    <a:pt x="437" y="557"/>
                  </a:lnTo>
                  <a:lnTo>
                    <a:pt x="441" y="549"/>
                  </a:lnTo>
                  <a:lnTo>
                    <a:pt x="443" y="547"/>
                  </a:lnTo>
                  <a:lnTo>
                    <a:pt x="441" y="544"/>
                  </a:lnTo>
                  <a:lnTo>
                    <a:pt x="439" y="544"/>
                  </a:lnTo>
                  <a:lnTo>
                    <a:pt x="439" y="544"/>
                  </a:lnTo>
                  <a:lnTo>
                    <a:pt x="439" y="544"/>
                  </a:lnTo>
                  <a:lnTo>
                    <a:pt x="439" y="544"/>
                  </a:lnTo>
                  <a:lnTo>
                    <a:pt x="439" y="544"/>
                  </a:lnTo>
                  <a:lnTo>
                    <a:pt x="439" y="544"/>
                  </a:lnTo>
                  <a:lnTo>
                    <a:pt x="439" y="544"/>
                  </a:lnTo>
                  <a:close/>
                  <a:moveTo>
                    <a:pt x="408" y="581"/>
                  </a:moveTo>
                  <a:lnTo>
                    <a:pt x="407" y="582"/>
                  </a:lnTo>
                  <a:lnTo>
                    <a:pt x="408" y="580"/>
                  </a:lnTo>
                  <a:lnTo>
                    <a:pt x="408" y="581"/>
                  </a:lnTo>
                  <a:lnTo>
                    <a:pt x="408" y="581"/>
                  </a:lnTo>
                  <a:lnTo>
                    <a:pt x="408" y="581"/>
                  </a:lnTo>
                  <a:lnTo>
                    <a:pt x="408" y="581"/>
                  </a:lnTo>
                  <a:lnTo>
                    <a:pt x="408" y="581"/>
                  </a:lnTo>
                  <a:lnTo>
                    <a:pt x="408" y="581"/>
                  </a:lnTo>
                  <a:lnTo>
                    <a:pt x="408" y="581"/>
                  </a:lnTo>
                  <a:close/>
                  <a:moveTo>
                    <a:pt x="254" y="57"/>
                  </a:moveTo>
                  <a:lnTo>
                    <a:pt x="254" y="58"/>
                  </a:lnTo>
                  <a:lnTo>
                    <a:pt x="255" y="57"/>
                  </a:lnTo>
                  <a:lnTo>
                    <a:pt x="254" y="57"/>
                  </a:lnTo>
                  <a:lnTo>
                    <a:pt x="254" y="57"/>
                  </a:lnTo>
                  <a:lnTo>
                    <a:pt x="254" y="57"/>
                  </a:lnTo>
                  <a:lnTo>
                    <a:pt x="254" y="57"/>
                  </a:lnTo>
                  <a:lnTo>
                    <a:pt x="254" y="57"/>
                  </a:lnTo>
                  <a:lnTo>
                    <a:pt x="254" y="57"/>
                  </a:lnTo>
                  <a:lnTo>
                    <a:pt x="254" y="57"/>
                  </a:lnTo>
                  <a:close/>
                  <a:moveTo>
                    <a:pt x="637" y="273"/>
                  </a:moveTo>
                  <a:lnTo>
                    <a:pt x="635" y="274"/>
                  </a:lnTo>
                  <a:lnTo>
                    <a:pt x="635" y="272"/>
                  </a:lnTo>
                  <a:lnTo>
                    <a:pt x="635" y="269"/>
                  </a:lnTo>
                  <a:lnTo>
                    <a:pt x="637" y="265"/>
                  </a:lnTo>
                  <a:lnTo>
                    <a:pt x="637" y="264"/>
                  </a:lnTo>
                  <a:lnTo>
                    <a:pt x="635" y="261"/>
                  </a:lnTo>
                  <a:lnTo>
                    <a:pt x="633" y="260"/>
                  </a:lnTo>
                  <a:lnTo>
                    <a:pt x="633" y="259"/>
                  </a:lnTo>
                  <a:lnTo>
                    <a:pt x="633" y="256"/>
                  </a:lnTo>
                  <a:lnTo>
                    <a:pt x="631" y="252"/>
                  </a:lnTo>
                  <a:lnTo>
                    <a:pt x="627" y="248"/>
                  </a:lnTo>
                  <a:lnTo>
                    <a:pt x="627" y="245"/>
                  </a:lnTo>
                  <a:lnTo>
                    <a:pt x="626" y="241"/>
                  </a:lnTo>
                  <a:lnTo>
                    <a:pt x="623" y="239"/>
                  </a:lnTo>
                  <a:lnTo>
                    <a:pt x="623" y="241"/>
                  </a:lnTo>
                  <a:lnTo>
                    <a:pt x="619" y="239"/>
                  </a:lnTo>
                  <a:lnTo>
                    <a:pt x="615" y="233"/>
                  </a:lnTo>
                  <a:lnTo>
                    <a:pt x="618" y="235"/>
                  </a:lnTo>
                  <a:lnTo>
                    <a:pt x="619" y="233"/>
                  </a:lnTo>
                  <a:lnTo>
                    <a:pt x="618" y="232"/>
                  </a:lnTo>
                  <a:lnTo>
                    <a:pt x="615" y="229"/>
                  </a:lnTo>
                  <a:lnTo>
                    <a:pt x="615" y="232"/>
                  </a:lnTo>
                  <a:lnTo>
                    <a:pt x="614" y="232"/>
                  </a:lnTo>
                  <a:lnTo>
                    <a:pt x="613" y="229"/>
                  </a:lnTo>
                  <a:lnTo>
                    <a:pt x="614" y="228"/>
                  </a:lnTo>
                  <a:lnTo>
                    <a:pt x="614" y="221"/>
                  </a:lnTo>
                  <a:lnTo>
                    <a:pt x="615" y="216"/>
                  </a:lnTo>
                  <a:lnTo>
                    <a:pt x="615" y="211"/>
                  </a:lnTo>
                  <a:lnTo>
                    <a:pt x="614" y="211"/>
                  </a:lnTo>
                  <a:lnTo>
                    <a:pt x="613" y="211"/>
                  </a:lnTo>
                  <a:lnTo>
                    <a:pt x="613" y="212"/>
                  </a:lnTo>
                  <a:lnTo>
                    <a:pt x="609" y="211"/>
                  </a:lnTo>
                  <a:lnTo>
                    <a:pt x="606" y="207"/>
                  </a:lnTo>
                  <a:lnTo>
                    <a:pt x="605" y="211"/>
                  </a:lnTo>
                  <a:lnTo>
                    <a:pt x="605" y="215"/>
                  </a:lnTo>
                  <a:lnTo>
                    <a:pt x="602" y="212"/>
                  </a:lnTo>
                  <a:lnTo>
                    <a:pt x="599" y="212"/>
                  </a:lnTo>
                  <a:lnTo>
                    <a:pt x="601" y="211"/>
                  </a:lnTo>
                  <a:lnTo>
                    <a:pt x="599" y="207"/>
                  </a:lnTo>
                  <a:lnTo>
                    <a:pt x="599" y="203"/>
                  </a:lnTo>
                  <a:lnTo>
                    <a:pt x="599" y="199"/>
                  </a:lnTo>
                  <a:lnTo>
                    <a:pt x="601" y="195"/>
                  </a:lnTo>
                  <a:lnTo>
                    <a:pt x="599" y="194"/>
                  </a:lnTo>
                  <a:lnTo>
                    <a:pt x="597" y="194"/>
                  </a:lnTo>
                  <a:lnTo>
                    <a:pt x="597" y="188"/>
                  </a:lnTo>
                  <a:lnTo>
                    <a:pt x="597" y="184"/>
                  </a:lnTo>
                  <a:lnTo>
                    <a:pt x="595" y="182"/>
                  </a:lnTo>
                  <a:lnTo>
                    <a:pt x="593" y="184"/>
                  </a:lnTo>
                  <a:lnTo>
                    <a:pt x="591" y="180"/>
                  </a:lnTo>
                  <a:lnTo>
                    <a:pt x="591" y="176"/>
                  </a:lnTo>
                  <a:lnTo>
                    <a:pt x="593" y="174"/>
                  </a:lnTo>
                  <a:lnTo>
                    <a:pt x="595" y="176"/>
                  </a:lnTo>
                  <a:lnTo>
                    <a:pt x="593" y="172"/>
                  </a:lnTo>
                  <a:lnTo>
                    <a:pt x="593" y="171"/>
                  </a:lnTo>
                  <a:lnTo>
                    <a:pt x="591" y="171"/>
                  </a:lnTo>
                  <a:lnTo>
                    <a:pt x="591" y="168"/>
                  </a:lnTo>
                  <a:lnTo>
                    <a:pt x="589" y="167"/>
                  </a:lnTo>
                  <a:lnTo>
                    <a:pt x="589" y="168"/>
                  </a:lnTo>
                  <a:lnTo>
                    <a:pt x="587" y="168"/>
                  </a:lnTo>
                  <a:lnTo>
                    <a:pt x="585" y="167"/>
                  </a:lnTo>
                  <a:lnTo>
                    <a:pt x="582" y="164"/>
                  </a:lnTo>
                  <a:lnTo>
                    <a:pt x="582" y="163"/>
                  </a:lnTo>
                  <a:lnTo>
                    <a:pt x="582" y="160"/>
                  </a:lnTo>
                  <a:lnTo>
                    <a:pt x="579" y="163"/>
                  </a:lnTo>
                  <a:lnTo>
                    <a:pt x="578" y="163"/>
                  </a:lnTo>
                  <a:lnTo>
                    <a:pt x="576" y="159"/>
                  </a:lnTo>
                  <a:lnTo>
                    <a:pt x="576" y="155"/>
                  </a:lnTo>
                  <a:lnTo>
                    <a:pt x="574" y="155"/>
                  </a:lnTo>
                  <a:lnTo>
                    <a:pt x="570" y="155"/>
                  </a:lnTo>
                  <a:lnTo>
                    <a:pt x="570" y="154"/>
                  </a:lnTo>
                  <a:lnTo>
                    <a:pt x="569" y="154"/>
                  </a:lnTo>
                  <a:lnTo>
                    <a:pt x="565" y="151"/>
                  </a:lnTo>
                  <a:lnTo>
                    <a:pt x="562" y="150"/>
                  </a:lnTo>
                  <a:lnTo>
                    <a:pt x="561" y="147"/>
                  </a:lnTo>
                  <a:lnTo>
                    <a:pt x="561" y="144"/>
                  </a:lnTo>
                  <a:lnTo>
                    <a:pt x="562" y="142"/>
                  </a:lnTo>
                  <a:lnTo>
                    <a:pt x="562" y="140"/>
                  </a:lnTo>
                  <a:lnTo>
                    <a:pt x="561" y="140"/>
                  </a:lnTo>
                  <a:lnTo>
                    <a:pt x="562" y="138"/>
                  </a:lnTo>
                  <a:lnTo>
                    <a:pt x="561" y="134"/>
                  </a:lnTo>
                  <a:lnTo>
                    <a:pt x="561" y="136"/>
                  </a:lnTo>
                  <a:lnTo>
                    <a:pt x="561" y="138"/>
                  </a:lnTo>
                  <a:lnTo>
                    <a:pt x="558" y="136"/>
                  </a:lnTo>
                  <a:lnTo>
                    <a:pt x="558" y="134"/>
                  </a:lnTo>
                  <a:lnTo>
                    <a:pt x="558" y="132"/>
                  </a:lnTo>
                  <a:lnTo>
                    <a:pt x="561" y="125"/>
                  </a:lnTo>
                  <a:lnTo>
                    <a:pt x="561" y="117"/>
                  </a:lnTo>
                  <a:lnTo>
                    <a:pt x="561" y="114"/>
                  </a:lnTo>
                  <a:lnTo>
                    <a:pt x="561" y="110"/>
                  </a:lnTo>
                  <a:lnTo>
                    <a:pt x="558" y="111"/>
                  </a:lnTo>
                  <a:lnTo>
                    <a:pt x="558" y="107"/>
                  </a:lnTo>
                  <a:lnTo>
                    <a:pt x="556" y="106"/>
                  </a:lnTo>
                  <a:lnTo>
                    <a:pt x="556" y="101"/>
                  </a:lnTo>
                  <a:lnTo>
                    <a:pt x="557" y="97"/>
                  </a:lnTo>
                  <a:lnTo>
                    <a:pt x="557" y="93"/>
                  </a:lnTo>
                  <a:lnTo>
                    <a:pt x="556" y="89"/>
                  </a:lnTo>
                  <a:lnTo>
                    <a:pt x="556" y="85"/>
                  </a:lnTo>
                  <a:lnTo>
                    <a:pt x="557" y="81"/>
                  </a:lnTo>
                  <a:lnTo>
                    <a:pt x="556" y="79"/>
                  </a:lnTo>
                  <a:lnTo>
                    <a:pt x="557" y="77"/>
                  </a:lnTo>
                  <a:lnTo>
                    <a:pt x="558" y="75"/>
                  </a:lnTo>
                  <a:lnTo>
                    <a:pt x="553" y="71"/>
                  </a:lnTo>
                  <a:lnTo>
                    <a:pt x="549" y="70"/>
                  </a:lnTo>
                  <a:lnTo>
                    <a:pt x="548" y="66"/>
                  </a:lnTo>
                  <a:lnTo>
                    <a:pt x="545" y="62"/>
                  </a:lnTo>
                  <a:lnTo>
                    <a:pt x="544" y="63"/>
                  </a:lnTo>
                  <a:lnTo>
                    <a:pt x="542" y="62"/>
                  </a:lnTo>
                  <a:lnTo>
                    <a:pt x="540" y="66"/>
                  </a:lnTo>
                  <a:lnTo>
                    <a:pt x="538" y="66"/>
                  </a:lnTo>
                  <a:lnTo>
                    <a:pt x="536" y="66"/>
                  </a:lnTo>
                  <a:lnTo>
                    <a:pt x="534" y="63"/>
                  </a:lnTo>
                  <a:lnTo>
                    <a:pt x="534" y="62"/>
                  </a:lnTo>
                  <a:lnTo>
                    <a:pt x="534" y="58"/>
                  </a:lnTo>
                  <a:lnTo>
                    <a:pt x="532" y="54"/>
                  </a:lnTo>
                  <a:lnTo>
                    <a:pt x="532" y="53"/>
                  </a:lnTo>
                  <a:lnTo>
                    <a:pt x="534" y="44"/>
                  </a:lnTo>
                  <a:lnTo>
                    <a:pt x="534" y="40"/>
                  </a:lnTo>
                  <a:lnTo>
                    <a:pt x="532" y="37"/>
                  </a:lnTo>
                  <a:lnTo>
                    <a:pt x="532" y="32"/>
                  </a:lnTo>
                  <a:lnTo>
                    <a:pt x="530" y="28"/>
                  </a:lnTo>
                  <a:lnTo>
                    <a:pt x="528" y="24"/>
                  </a:lnTo>
                  <a:lnTo>
                    <a:pt x="532" y="22"/>
                  </a:lnTo>
                  <a:lnTo>
                    <a:pt x="528" y="20"/>
                  </a:lnTo>
                  <a:lnTo>
                    <a:pt x="526" y="20"/>
                  </a:lnTo>
                  <a:lnTo>
                    <a:pt x="526" y="18"/>
                  </a:lnTo>
                  <a:lnTo>
                    <a:pt x="526" y="13"/>
                  </a:lnTo>
                  <a:lnTo>
                    <a:pt x="526" y="10"/>
                  </a:lnTo>
                  <a:lnTo>
                    <a:pt x="526" y="9"/>
                  </a:lnTo>
                  <a:lnTo>
                    <a:pt x="526" y="6"/>
                  </a:lnTo>
                  <a:lnTo>
                    <a:pt x="526" y="2"/>
                  </a:lnTo>
                  <a:lnTo>
                    <a:pt x="525" y="1"/>
                  </a:lnTo>
                  <a:lnTo>
                    <a:pt x="522" y="2"/>
                  </a:lnTo>
                  <a:lnTo>
                    <a:pt x="525" y="0"/>
                  </a:lnTo>
                  <a:lnTo>
                    <a:pt x="522" y="0"/>
                  </a:lnTo>
                  <a:lnTo>
                    <a:pt x="521" y="0"/>
                  </a:lnTo>
                  <a:lnTo>
                    <a:pt x="518" y="1"/>
                  </a:lnTo>
                  <a:lnTo>
                    <a:pt x="517" y="2"/>
                  </a:lnTo>
                  <a:lnTo>
                    <a:pt x="517" y="5"/>
                  </a:lnTo>
                  <a:lnTo>
                    <a:pt x="513" y="14"/>
                  </a:lnTo>
                  <a:lnTo>
                    <a:pt x="512" y="22"/>
                  </a:lnTo>
                  <a:lnTo>
                    <a:pt x="509" y="22"/>
                  </a:lnTo>
                  <a:lnTo>
                    <a:pt x="509" y="24"/>
                  </a:lnTo>
                  <a:lnTo>
                    <a:pt x="509" y="26"/>
                  </a:lnTo>
                  <a:lnTo>
                    <a:pt x="508" y="26"/>
                  </a:lnTo>
                  <a:lnTo>
                    <a:pt x="505" y="30"/>
                  </a:lnTo>
                  <a:lnTo>
                    <a:pt x="505" y="32"/>
                  </a:lnTo>
                  <a:lnTo>
                    <a:pt x="512" y="36"/>
                  </a:lnTo>
                  <a:lnTo>
                    <a:pt x="509" y="37"/>
                  </a:lnTo>
                  <a:lnTo>
                    <a:pt x="508" y="33"/>
                  </a:lnTo>
                  <a:lnTo>
                    <a:pt x="505" y="37"/>
                  </a:lnTo>
                  <a:lnTo>
                    <a:pt x="504" y="40"/>
                  </a:lnTo>
                  <a:lnTo>
                    <a:pt x="504" y="44"/>
                  </a:lnTo>
                  <a:lnTo>
                    <a:pt x="504" y="45"/>
                  </a:lnTo>
                  <a:lnTo>
                    <a:pt x="504" y="46"/>
                  </a:lnTo>
                  <a:lnTo>
                    <a:pt x="500" y="53"/>
                  </a:lnTo>
                  <a:lnTo>
                    <a:pt x="500" y="54"/>
                  </a:lnTo>
                  <a:lnTo>
                    <a:pt x="500" y="58"/>
                  </a:lnTo>
                  <a:lnTo>
                    <a:pt x="500" y="62"/>
                  </a:lnTo>
                  <a:lnTo>
                    <a:pt x="500" y="67"/>
                  </a:lnTo>
                  <a:lnTo>
                    <a:pt x="498" y="71"/>
                  </a:lnTo>
                  <a:lnTo>
                    <a:pt x="498" y="79"/>
                  </a:lnTo>
                  <a:lnTo>
                    <a:pt x="496" y="85"/>
                  </a:lnTo>
                  <a:lnTo>
                    <a:pt x="491" y="98"/>
                  </a:lnTo>
                  <a:lnTo>
                    <a:pt x="487" y="110"/>
                  </a:lnTo>
                  <a:lnTo>
                    <a:pt x="479" y="119"/>
                  </a:lnTo>
                  <a:lnTo>
                    <a:pt x="477" y="123"/>
                  </a:lnTo>
                  <a:lnTo>
                    <a:pt x="471" y="125"/>
                  </a:lnTo>
                  <a:lnTo>
                    <a:pt x="468" y="125"/>
                  </a:lnTo>
                  <a:lnTo>
                    <a:pt x="464" y="123"/>
                  </a:lnTo>
                  <a:lnTo>
                    <a:pt x="457" y="121"/>
                  </a:lnTo>
                  <a:lnTo>
                    <a:pt x="455" y="119"/>
                  </a:lnTo>
                  <a:lnTo>
                    <a:pt x="455" y="117"/>
                  </a:lnTo>
                  <a:lnTo>
                    <a:pt x="452" y="115"/>
                  </a:lnTo>
                  <a:lnTo>
                    <a:pt x="452" y="114"/>
                  </a:lnTo>
                  <a:lnTo>
                    <a:pt x="452" y="111"/>
                  </a:lnTo>
                  <a:lnTo>
                    <a:pt x="448" y="110"/>
                  </a:lnTo>
                  <a:lnTo>
                    <a:pt x="444" y="107"/>
                  </a:lnTo>
                  <a:lnTo>
                    <a:pt x="441" y="107"/>
                  </a:lnTo>
                  <a:lnTo>
                    <a:pt x="437" y="103"/>
                  </a:lnTo>
                  <a:lnTo>
                    <a:pt x="433" y="101"/>
                  </a:lnTo>
                  <a:lnTo>
                    <a:pt x="429" y="97"/>
                  </a:lnTo>
                  <a:lnTo>
                    <a:pt x="425" y="94"/>
                  </a:lnTo>
                  <a:lnTo>
                    <a:pt x="424" y="93"/>
                  </a:lnTo>
                  <a:lnTo>
                    <a:pt x="420" y="93"/>
                  </a:lnTo>
                  <a:lnTo>
                    <a:pt x="417" y="93"/>
                  </a:lnTo>
                  <a:lnTo>
                    <a:pt x="417" y="90"/>
                  </a:lnTo>
                  <a:lnTo>
                    <a:pt x="416" y="89"/>
                  </a:lnTo>
                  <a:lnTo>
                    <a:pt x="411" y="83"/>
                  </a:lnTo>
                  <a:lnTo>
                    <a:pt x="407" y="79"/>
                  </a:lnTo>
                  <a:lnTo>
                    <a:pt x="400" y="74"/>
                  </a:lnTo>
                  <a:lnTo>
                    <a:pt x="400" y="71"/>
                  </a:lnTo>
                  <a:lnTo>
                    <a:pt x="403" y="70"/>
                  </a:lnTo>
                  <a:lnTo>
                    <a:pt x="407" y="63"/>
                  </a:lnTo>
                  <a:lnTo>
                    <a:pt x="413" y="53"/>
                  </a:lnTo>
                  <a:lnTo>
                    <a:pt x="412" y="53"/>
                  </a:lnTo>
                  <a:lnTo>
                    <a:pt x="411" y="50"/>
                  </a:lnTo>
                  <a:lnTo>
                    <a:pt x="411" y="49"/>
                  </a:lnTo>
                  <a:lnTo>
                    <a:pt x="412" y="49"/>
                  </a:lnTo>
                  <a:lnTo>
                    <a:pt x="412" y="46"/>
                  </a:lnTo>
                  <a:lnTo>
                    <a:pt x="412" y="45"/>
                  </a:lnTo>
                  <a:lnTo>
                    <a:pt x="413" y="45"/>
                  </a:lnTo>
                  <a:lnTo>
                    <a:pt x="416" y="44"/>
                  </a:lnTo>
                  <a:lnTo>
                    <a:pt x="417" y="45"/>
                  </a:lnTo>
                  <a:lnTo>
                    <a:pt x="420" y="41"/>
                  </a:lnTo>
                  <a:lnTo>
                    <a:pt x="420" y="45"/>
                  </a:lnTo>
                  <a:lnTo>
                    <a:pt x="421" y="44"/>
                  </a:lnTo>
                  <a:lnTo>
                    <a:pt x="424" y="40"/>
                  </a:lnTo>
                  <a:lnTo>
                    <a:pt x="425" y="41"/>
                  </a:lnTo>
                  <a:lnTo>
                    <a:pt x="421" y="37"/>
                  </a:lnTo>
                  <a:lnTo>
                    <a:pt x="427" y="33"/>
                  </a:lnTo>
                  <a:lnTo>
                    <a:pt x="429" y="28"/>
                  </a:lnTo>
                  <a:lnTo>
                    <a:pt x="429" y="26"/>
                  </a:lnTo>
                  <a:lnTo>
                    <a:pt x="427" y="24"/>
                  </a:lnTo>
                  <a:lnTo>
                    <a:pt x="427" y="26"/>
                  </a:lnTo>
                  <a:lnTo>
                    <a:pt x="425" y="24"/>
                  </a:lnTo>
                  <a:lnTo>
                    <a:pt x="425" y="22"/>
                  </a:lnTo>
                  <a:lnTo>
                    <a:pt x="425" y="20"/>
                  </a:lnTo>
                  <a:lnTo>
                    <a:pt x="421" y="24"/>
                  </a:lnTo>
                  <a:lnTo>
                    <a:pt x="420" y="26"/>
                  </a:lnTo>
                  <a:lnTo>
                    <a:pt x="421" y="26"/>
                  </a:lnTo>
                  <a:lnTo>
                    <a:pt x="420" y="28"/>
                  </a:lnTo>
                  <a:lnTo>
                    <a:pt x="417" y="30"/>
                  </a:lnTo>
                  <a:lnTo>
                    <a:pt x="416" y="28"/>
                  </a:lnTo>
                  <a:lnTo>
                    <a:pt x="416" y="26"/>
                  </a:lnTo>
                  <a:lnTo>
                    <a:pt x="416" y="24"/>
                  </a:lnTo>
                  <a:lnTo>
                    <a:pt x="413" y="26"/>
                  </a:lnTo>
                  <a:lnTo>
                    <a:pt x="412" y="28"/>
                  </a:lnTo>
                  <a:lnTo>
                    <a:pt x="411" y="26"/>
                  </a:lnTo>
                  <a:lnTo>
                    <a:pt x="412" y="24"/>
                  </a:lnTo>
                  <a:lnTo>
                    <a:pt x="413" y="22"/>
                  </a:lnTo>
                  <a:lnTo>
                    <a:pt x="412" y="22"/>
                  </a:lnTo>
                  <a:lnTo>
                    <a:pt x="413" y="20"/>
                  </a:lnTo>
                  <a:lnTo>
                    <a:pt x="411" y="20"/>
                  </a:lnTo>
                  <a:lnTo>
                    <a:pt x="411" y="22"/>
                  </a:lnTo>
                  <a:lnTo>
                    <a:pt x="408" y="24"/>
                  </a:lnTo>
                  <a:lnTo>
                    <a:pt x="407" y="24"/>
                  </a:lnTo>
                  <a:lnTo>
                    <a:pt x="404" y="26"/>
                  </a:lnTo>
                  <a:lnTo>
                    <a:pt x="400" y="26"/>
                  </a:lnTo>
                  <a:lnTo>
                    <a:pt x="399" y="24"/>
                  </a:lnTo>
                  <a:lnTo>
                    <a:pt x="398" y="20"/>
                  </a:lnTo>
                  <a:lnTo>
                    <a:pt x="395" y="22"/>
                  </a:lnTo>
                  <a:lnTo>
                    <a:pt x="391" y="22"/>
                  </a:lnTo>
                  <a:lnTo>
                    <a:pt x="390" y="22"/>
                  </a:lnTo>
                  <a:lnTo>
                    <a:pt x="387" y="24"/>
                  </a:lnTo>
                  <a:lnTo>
                    <a:pt x="387" y="20"/>
                  </a:lnTo>
                  <a:lnTo>
                    <a:pt x="386" y="20"/>
                  </a:lnTo>
                  <a:lnTo>
                    <a:pt x="384" y="18"/>
                  </a:lnTo>
                  <a:lnTo>
                    <a:pt x="384" y="17"/>
                  </a:lnTo>
                  <a:lnTo>
                    <a:pt x="380" y="18"/>
                  </a:lnTo>
                  <a:lnTo>
                    <a:pt x="378" y="18"/>
                  </a:lnTo>
                  <a:lnTo>
                    <a:pt x="376" y="17"/>
                  </a:lnTo>
                  <a:lnTo>
                    <a:pt x="372" y="17"/>
                  </a:lnTo>
                  <a:lnTo>
                    <a:pt x="370" y="14"/>
                  </a:lnTo>
                  <a:lnTo>
                    <a:pt x="368" y="9"/>
                  </a:lnTo>
                  <a:lnTo>
                    <a:pt x="368" y="10"/>
                  </a:lnTo>
                  <a:lnTo>
                    <a:pt x="367" y="13"/>
                  </a:lnTo>
                  <a:lnTo>
                    <a:pt x="364" y="13"/>
                  </a:lnTo>
                  <a:lnTo>
                    <a:pt x="363" y="9"/>
                  </a:lnTo>
                  <a:lnTo>
                    <a:pt x="359" y="6"/>
                  </a:lnTo>
                  <a:lnTo>
                    <a:pt x="356" y="6"/>
                  </a:lnTo>
                  <a:lnTo>
                    <a:pt x="356" y="9"/>
                  </a:lnTo>
                  <a:lnTo>
                    <a:pt x="356" y="10"/>
                  </a:lnTo>
                  <a:lnTo>
                    <a:pt x="355" y="9"/>
                  </a:lnTo>
                  <a:lnTo>
                    <a:pt x="355" y="6"/>
                  </a:lnTo>
                  <a:lnTo>
                    <a:pt x="354" y="6"/>
                  </a:lnTo>
                  <a:lnTo>
                    <a:pt x="351" y="9"/>
                  </a:lnTo>
                  <a:lnTo>
                    <a:pt x="354" y="10"/>
                  </a:lnTo>
                  <a:lnTo>
                    <a:pt x="355" y="13"/>
                  </a:lnTo>
                  <a:lnTo>
                    <a:pt x="360" y="13"/>
                  </a:lnTo>
                  <a:lnTo>
                    <a:pt x="363" y="13"/>
                  </a:lnTo>
                  <a:lnTo>
                    <a:pt x="363" y="14"/>
                  </a:lnTo>
                  <a:lnTo>
                    <a:pt x="363" y="20"/>
                  </a:lnTo>
                  <a:lnTo>
                    <a:pt x="363" y="22"/>
                  </a:lnTo>
                  <a:lnTo>
                    <a:pt x="364" y="24"/>
                  </a:lnTo>
                  <a:lnTo>
                    <a:pt x="360" y="24"/>
                  </a:lnTo>
                  <a:lnTo>
                    <a:pt x="359" y="28"/>
                  </a:lnTo>
                  <a:lnTo>
                    <a:pt x="359" y="26"/>
                  </a:lnTo>
                  <a:lnTo>
                    <a:pt x="356" y="26"/>
                  </a:lnTo>
                  <a:lnTo>
                    <a:pt x="351" y="26"/>
                  </a:lnTo>
                  <a:lnTo>
                    <a:pt x="346" y="26"/>
                  </a:lnTo>
                  <a:lnTo>
                    <a:pt x="342" y="26"/>
                  </a:lnTo>
                  <a:lnTo>
                    <a:pt x="342" y="24"/>
                  </a:lnTo>
                  <a:lnTo>
                    <a:pt x="340" y="26"/>
                  </a:lnTo>
                  <a:lnTo>
                    <a:pt x="338" y="24"/>
                  </a:lnTo>
                  <a:lnTo>
                    <a:pt x="336" y="26"/>
                  </a:lnTo>
                  <a:lnTo>
                    <a:pt x="336" y="28"/>
                  </a:lnTo>
                  <a:lnTo>
                    <a:pt x="334" y="28"/>
                  </a:lnTo>
                  <a:lnTo>
                    <a:pt x="334" y="30"/>
                  </a:lnTo>
                  <a:lnTo>
                    <a:pt x="336" y="33"/>
                  </a:lnTo>
                  <a:lnTo>
                    <a:pt x="332" y="30"/>
                  </a:lnTo>
                  <a:lnTo>
                    <a:pt x="330" y="28"/>
                  </a:lnTo>
                  <a:lnTo>
                    <a:pt x="328" y="32"/>
                  </a:lnTo>
                  <a:lnTo>
                    <a:pt x="330" y="36"/>
                  </a:lnTo>
                  <a:lnTo>
                    <a:pt x="328" y="33"/>
                  </a:lnTo>
                  <a:lnTo>
                    <a:pt x="327" y="33"/>
                  </a:lnTo>
                  <a:lnTo>
                    <a:pt x="324" y="36"/>
                  </a:lnTo>
                  <a:lnTo>
                    <a:pt x="324" y="37"/>
                  </a:lnTo>
                  <a:lnTo>
                    <a:pt x="323" y="40"/>
                  </a:lnTo>
                  <a:lnTo>
                    <a:pt x="321" y="41"/>
                  </a:lnTo>
                  <a:lnTo>
                    <a:pt x="321" y="44"/>
                  </a:lnTo>
                  <a:lnTo>
                    <a:pt x="323" y="46"/>
                  </a:lnTo>
                  <a:lnTo>
                    <a:pt x="321" y="46"/>
                  </a:lnTo>
                  <a:lnTo>
                    <a:pt x="319" y="49"/>
                  </a:lnTo>
                  <a:lnTo>
                    <a:pt x="317" y="49"/>
                  </a:lnTo>
                  <a:lnTo>
                    <a:pt x="315" y="50"/>
                  </a:lnTo>
                  <a:lnTo>
                    <a:pt x="313" y="58"/>
                  </a:lnTo>
                  <a:lnTo>
                    <a:pt x="311" y="58"/>
                  </a:lnTo>
                  <a:lnTo>
                    <a:pt x="310" y="59"/>
                  </a:lnTo>
                  <a:lnTo>
                    <a:pt x="306" y="63"/>
                  </a:lnTo>
                  <a:lnTo>
                    <a:pt x="306" y="66"/>
                  </a:lnTo>
                  <a:lnTo>
                    <a:pt x="307" y="67"/>
                  </a:lnTo>
                  <a:lnTo>
                    <a:pt x="311" y="67"/>
                  </a:lnTo>
                  <a:lnTo>
                    <a:pt x="310" y="70"/>
                  </a:lnTo>
                  <a:lnTo>
                    <a:pt x="311" y="71"/>
                  </a:lnTo>
                  <a:lnTo>
                    <a:pt x="313" y="71"/>
                  </a:lnTo>
                  <a:lnTo>
                    <a:pt x="311" y="74"/>
                  </a:lnTo>
                  <a:lnTo>
                    <a:pt x="310" y="74"/>
                  </a:lnTo>
                  <a:lnTo>
                    <a:pt x="307" y="77"/>
                  </a:lnTo>
                  <a:lnTo>
                    <a:pt x="310" y="79"/>
                  </a:lnTo>
                  <a:lnTo>
                    <a:pt x="307" y="79"/>
                  </a:lnTo>
                  <a:lnTo>
                    <a:pt x="306" y="77"/>
                  </a:lnTo>
                  <a:lnTo>
                    <a:pt x="303" y="75"/>
                  </a:lnTo>
                  <a:lnTo>
                    <a:pt x="302" y="74"/>
                  </a:lnTo>
                  <a:lnTo>
                    <a:pt x="302" y="77"/>
                  </a:lnTo>
                  <a:lnTo>
                    <a:pt x="299" y="79"/>
                  </a:lnTo>
                  <a:lnTo>
                    <a:pt x="299" y="77"/>
                  </a:lnTo>
                  <a:lnTo>
                    <a:pt x="299" y="75"/>
                  </a:lnTo>
                  <a:lnTo>
                    <a:pt x="297" y="74"/>
                  </a:lnTo>
                  <a:lnTo>
                    <a:pt x="290" y="74"/>
                  </a:lnTo>
                  <a:lnTo>
                    <a:pt x="290" y="75"/>
                  </a:lnTo>
                  <a:lnTo>
                    <a:pt x="290" y="77"/>
                  </a:lnTo>
                  <a:lnTo>
                    <a:pt x="286" y="77"/>
                  </a:lnTo>
                  <a:lnTo>
                    <a:pt x="286" y="75"/>
                  </a:lnTo>
                  <a:lnTo>
                    <a:pt x="285" y="77"/>
                  </a:lnTo>
                  <a:lnTo>
                    <a:pt x="286" y="81"/>
                  </a:lnTo>
                  <a:lnTo>
                    <a:pt x="286" y="83"/>
                  </a:lnTo>
                  <a:lnTo>
                    <a:pt x="285" y="81"/>
                  </a:lnTo>
                  <a:lnTo>
                    <a:pt x="283" y="81"/>
                  </a:lnTo>
                  <a:lnTo>
                    <a:pt x="283" y="83"/>
                  </a:lnTo>
                  <a:lnTo>
                    <a:pt x="281" y="85"/>
                  </a:lnTo>
                  <a:lnTo>
                    <a:pt x="283" y="81"/>
                  </a:lnTo>
                  <a:lnTo>
                    <a:pt x="283" y="79"/>
                  </a:lnTo>
                  <a:lnTo>
                    <a:pt x="285" y="71"/>
                  </a:lnTo>
                  <a:lnTo>
                    <a:pt x="285" y="70"/>
                  </a:lnTo>
                  <a:lnTo>
                    <a:pt x="283" y="67"/>
                  </a:lnTo>
                  <a:lnTo>
                    <a:pt x="277" y="59"/>
                  </a:lnTo>
                  <a:lnTo>
                    <a:pt x="275" y="58"/>
                  </a:lnTo>
                  <a:lnTo>
                    <a:pt x="273" y="57"/>
                  </a:lnTo>
                  <a:lnTo>
                    <a:pt x="271" y="57"/>
                  </a:lnTo>
                  <a:lnTo>
                    <a:pt x="270" y="54"/>
                  </a:lnTo>
                  <a:lnTo>
                    <a:pt x="267" y="53"/>
                  </a:lnTo>
                  <a:lnTo>
                    <a:pt x="267" y="54"/>
                  </a:lnTo>
                  <a:lnTo>
                    <a:pt x="267" y="57"/>
                  </a:lnTo>
                  <a:lnTo>
                    <a:pt x="263" y="59"/>
                  </a:lnTo>
                  <a:lnTo>
                    <a:pt x="262" y="62"/>
                  </a:lnTo>
                  <a:lnTo>
                    <a:pt x="259" y="59"/>
                  </a:lnTo>
                  <a:lnTo>
                    <a:pt x="259" y="58"/>
                  </a:lnTo>
                  <a:lnTo>
                    <a:pt x="258" y="58"/>
                  </a:lnTo>
                  <a:lnTo>
                    <a:pt x="258" y="62"/>
                  </a:lnTo>
                  <a:lnTo>
                    <a:pt x="255" y="59"/>
                  </a:lnTo>
                  <a:lnTo>
                    <a:pt x="255" y="58"/>
                  </a:lnTo>
                  <a:lnTo>
                    <a:pt x="254" y="58"/>
                  </a:lnTo>
                  <a:lnTo>
                    <a:pt x="253" y="58"/>
                  </a:lnTo>
                  <a:lnTo>
                    <a:pt x="254" y="59"/>
                  </a:lnTo>
                  <a:lnTo>
                    <a:pt x="254" y="62"/>
                  </a:lnTo>
                  <a:lnTo>
                    <a:pt x="253" y="66"/>
                  </a:lnTo>
                  <a:lnTo>
                    <a:pt x="250" y="67"/>
                  </a:lnTo>
                  <a:lnTo>
                    <a:pt x="250" y="70"/>
                  </a:lnTo>
                  <a:lnTo>
                    <a:pt x="249" y="66"/>
                  </a:lnTo>
                  <a:lnTo>
                    <a:pt x="246" y="70"/>
                  </a:lnTo>
                  <a:lnTo>
                    <a:pt x="246" y="66"/>
                  </a:lnTo>
                  <a:lnTo>
                    <a:pt x="246" y="63"/>
                  </a:lnTo>
                  <a:lnTo>
                    <a:pt x="246" y="62"/>
                  </a:lnTo>
                  <a:lnTo>
                    <a:pt x="245" y="67"/>
                  </a:lnTo>
                  <a:lnTo>
                    <a:pt x="242" y="67"/>
                  </a:lnTo>
                  <a:lnTo>
                    <a:pt x="241" y="67"/>
                  </a:lnTo>
                  <a:lnTo>
                    <a:pt x="240" y="71"/>
                  </a:lnTo>
                  <a:lnTo>
                    <a:pt x="240" y="74"/>
                  </a:lnTo>
                  <a:lnTo>
                    <a:pt x="241" y="74"/>
                  </a:lnTo>
                  <a:lnTo>
                    <a:pt x="241" y="77"/>
                  </a:lnTo>
                  <a:lnTo>
                    <a:pt x="241" y="79"/>
                  </a:lnTo>
                  <a:lnTo>
                    <a:pt x="240" y="77"/>
                  </a:lnTo>
                  <a:lnTo>
                    <a:pt x="237" y="77"/>
                  </a:lnTo>
                  <a:lnTo>
                    <a:pt x="236" y="77"/>
                  </a:lnTo>
                  <a:lnTo>
                    <a:pt x="232" y="81"/>
                  </a:lnTo>
                  <a:lnTo>
                    <a:pt x="236" y="79"/>
                  </a:lnTo>
                  <a:lnTo>
                    <a:pt x="233" y="81"/>
                  </a:lnTo>
                  <a:lnTo>
                    <a:pt x="236" y="81"/>
                  </a:lnTo>
                  <a:lnTo>
                    <a:pt x="236" y="83"/>
                  </a:lnTo>
                  <a:lnTo>
                    <a:pt x="237" y="85"/>
                  </a:lnTo>
                  <a:lnTo>
                    <a:pt x="233" y="85"/>
                  </a:lnTo>
                  <a:lnTo>
                    <a:pt x="233" y="83"/>
                  </a:lnTo>
                  <a:lnTo>
                    <a:pt x="229" y="81"/>
                  </a:lnTo>
                  <a:lnTo>
                    <a:pt x="229" y="83"/>
                  </a:lnTo>
                  <a:lnTo>
                    <a:pt x="226" y="85"/>
                  </a:lnTo>
                  <a:lnTo>
                    <a:pt x="224" y="87"/>
                  </a:lnTo>
                  <a:lnTo>
                    <a:pt x="224" y="89"/>
                  </a:lnTo>
                  <a:lnTo>
                    <a:pt x="226" y="93"/>
                  </a:lnTo>
                  <a:lnTo>
                    <a:pt x="226" y="90"/>
                  </a:lnTo>
                  <a:lnTo>
                    <a:pt x="228" y="90"/>
                  </a:lnTo>
                  <a:lnTo>
                    <a:pt x="226" y="94"/>
                  </a:lnTo>
                  <a:lnTo>
                    <a:pt x="224" y="97"/>
                  </a:lnTo>
                  <a:lnTo>
                    <a:pt x="222" y="98"/>
                  </a:lnTo>
                  <a:lnTo>
                    <a:pt x="222" y="101"/>
                  </a:lnTo>
                  <a:lnTo>
                    <a:pt x="224" y="101"/>
                  </a:lnTo>
                  <a:lnTo>
                    <a:pt x="226" y="101"/>
                  </a:lnTo>
                  <a:lnTo>
                    <a:pt x="228" y="102"/>
                  </a:lnTo>
                  <a:lnTo>
                    <a:pt x="226" y="102"/>
                  </a:lnTo>
                  <a:lnTo>
                    <a:pt x="224" y="102"/>
                  </a:lnTo>
                  <a:lnTo>
                    <a:pt x="222" y="102"/>
                  </a:lnTo>
                  <a:lnTo>
                    <a:pt x="220" y="102"/>
                  </a:lnTo>
                  <a:lnTo>
                    <a:pt x="218" y="101"/>
                  </a:lnTo>
                  <a:lnTo>
                    <a:pt x="216" y="98"/>
                  </a:lnTo>
                  <a:lnTo>
                    <a:pt x="214" y="101"/>
                  </a:lnTo>
                  <a:lnTo>
                    <a:pt x="213" y="102"/>
                  </a:lnTo>
                  <a:lnTo>
                    <a:pt x="213" y="101"/>
                  </a:lnTo>
                  <a:lnTo>
                    <a:pt x="213" y="98"/>
                  </a:lnTo>
                  <a:lnTo>
                    <a:pt x="209" y="98"/>
                  </a:lnTo>
                  <a:lnTo>
                    <a:pt x="210" y="101"/>
                  </a:lnTo>
                  <a:lnTo>
                    <a:pt x="210" y="102"/>
                  </a:lnTo>
                  <a:lnTo>
                    <a:pt x="209" y="103"/>
                  </a:lnTo>
                  <a:lnTo>
                    <a:pt x="209" y="106"/>
                  </a:lnTo>
                  <a:lnTo>
                    <a:pt x="210" y="107"/>
                  </a:lnTo>
                  <a:lnTo>
                    <a:pt x="213" y="110"/>
                  </a:lnTo>
                  <a:lnTo>
                    <a:pt x="210" y="114"/>
                  </a:lnTo>
                  <a:lnTo>
                    <a:pt x="210" y="115"/>
                  </a:lnTo>
                  <a:lnTo>
                    <a:pt x="209" y="111"/>
                  </a:lnTo>
                  <a:lnTo>
                    <a:pt x="206" y="117"/>
                  </a:lnTo>
                  <a:lnTo>
                    <a:pt x="206" y="121"/>
                  </a:lnTo>
                  <a:lnTo>
                    <a:pt x="205" y="123"/>
                  </a:lnTo>
                  <a:lnTo>
                    <a:pt x="205" y="119"/>
                  </a:lnTo>
                  <a:lnTo>
                    <a:pt x="202" y="115"/>
                  </a:lnTo>
                  <a:lnTo>
                    <a:pt x="201" y="110"/>
                  </a:lnTo>
                  <a:lnTo>
                    <a:pt x="201" y="107"/>
                  </a:lnTo>
                  <a:lnTo>
                    <a:pt x="198" y="106"/>
                  </a:lnTo>
                  <a:lnTo>
                    <a:pt x="198" y="103"/>
                  </a:lnTo>
                  <a:lnTo>
                    <a:pt x="198" y="102"/>
                  </a:lnTo>
                  <a:lnTo>
                    <a:pt x="197" y="106"/>
                  </a:lnTo>
                  <a:lnTo>
                    <a:pt x="193" y="107"/>
                  </a:lnTo>
                  <a:lnTo>
                    <a:pt x="192" y="110"/>
                  </a:lnTo>
                  <a:lnTo>
                    <a:pt x="192" y="111"/>
                  </a:lnTo>
                  <a:lnTo>
                    <a:pt x="189" y="111"/>
                  </a:lnTo>
                  <a:lnTo>
                    <a:pt x="188" y="114"/>
                  </a:lnTo>
                  <a:lnTo>
                    <a:pt x="184" y="117"/>
                  </a:lnTo>
                  <a:lnTo>
                    <a:pt x="182" y="123"/>
                  </a:lnTo>
                  <a:lnTo>
                    <a:pt x="182" y="127"/>
                  </a:lnTo>
                  <a:lnTo>
                    <a:pt x="184" y="131"/>
                  </a:lnTo>
                  <a:lnTo>
                    <a:pt x="184" y="132"/>
                  </a:lnTo>
                  <a:lnTo>
                    <a:pt x="184" y="134"/>
                  </a:lnTo>
                  <a:lnTo>
                    <a:pt x="178" y="138"/>
                  </a:lnTo>
                  <a:lnTo>
                    <a:pt x="176" y="138"/>
                  </a:lnTo>
                  <a:lnTo>
                    <a:pt x="174" y="142"/>
                  </a:lnTo>
                  <a:lnTo>
                    <a:pt x="172" y="144"/>
                  </a:lnTo>
                  <a:lnTo>
                    <a:pt x="170" y="144"/>
                  </a:lnTo>
                  <a:lnTo>
                    <a:pt x="172" y="146"/>
                  </a:lnTo>
                  <a:lnTo>
                    <a:pt x="170" y="147"/>
                  </a:lnTo>
                  <a:lnTo>
                    <a:pt x="166" y="154"/>
                  </a:lnTo>
                  <a:lnTo>
                    <a:pt x="156" y="160"/>
                  </a:lnTo>
                  <a:lnTo>
                    <a:pt x="148" y="164"/>
                  </a:lnTo>
                  <a:lnTo>
                    <a:pt x="140" y="167"/>
                  </a:lnTo>
                  <a:lnTo>
                    <a:pt x="135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71"/>
                  </a:lnTo>
                  <a:lnTo>
                    <a:pt x="121" y="172"/>
                  </a:lnTo>
                  <a:lnTo>
                    <a:pt x="117" y="172"/>
                  </a:lnTo>
                  <a:lnTo>
                    <a:pt x="112" y="174"/>
                  </a:lnTo>
                  <a:lnTo>
                    <a:pt x="105" y="178"/>
                  </a:lnTo>
                  <a:lnTo>
                    <a:pt x="99" y="180"/>
                  </a:lnTo>
                  <a:lnTo>
                    <a:pt x="95" y="178"/>
                  </a:lnTo>
                  <a:lnTo>
                    <a:pt x="91" y="180"/>
                  </a:lnTo>
                  <a:lnTo>
                    <a:pt x="88" y="178"/>
                  </a:lnTo>
                  <a:lnTo>
                    <a:pt x="84" y="180"/>
                  </a:lnTo>
                  <a:lnTo>
                    <a:pt x="81" y="182"/>
                  </a:lnTo>
                  <a:lnTo>
                    <a:pt x="77" y="184"/>
                  </a:lnTo>
                  <a:lnTo>
                    <a:pt x="75" y="186"/>
                  </a:lnTo>
                  <a:lnTo>
                    <a:pt x="68" y="191"/>
                  </a:lnTo>
                  <a:lnTo>
                    <a:pt x="60" y="198"/>
                  </a:lnTo>
                  <a:lnTo>
                    <a:pt x="55" y="199"/>
                  </a:lnTo>
                  <a:lnTo>
                    <a:pt x="48" y="203"/>
                  </a:lnTo>
                  <a:lnTo>
                    <a:pt x="47" y="208"/>
                  </a:lnTo>
                  <a:lnTo>
                    <a:pt x="40" y="212"/>
                  </a:lnTo>
                  <a:lnTo>
                    <a:pt x="43" y="204"/>
                  </a:lnTo>
                  <a:lnTo>
                    <a:pt x="43" y="203"/>
                  </a:lnTo>
                  <a:lnTo>
                    <a:pt x="44" y="199"/>
                  </a:lnTo>
                  <a:lnTo>
                    <a:pt x="40" y="201"/>
                  </a:lnTo>
                  <a:lnTo>
                    <a:pt x="39" y="203"/>
                  </a:lnTo>
                  <a:lnTo>
                    <a:pt x="38" y="208"/>
                  </a:lnTo>
                  <a:lnTo>
                    <a:pt x="35" y="212"/>
                  </a:lnTo>
                  <a:lnTo>
                    <a:pt x="35" y="216"/>
                  </a:lnTo>
                  <a:lnTo>
                    <a:pt x="35" y="217"/>
                  </a:lnTo>
                  <a:lnTo>
                    <a:pt x="35" y="221"/>
                  </a:lnTo>
                  <a:lnTo>
                    <a:pt x="34" y="228"/>
                  </a:lnTo>
                  <a:lnTo>
                    <a:pt x="30" y="233"/>
                  </a:lnTo>
                  <a:lnTo>
                    <a:pt x="26" y="241"/>
                  </a:lnTo>
                  <a:lnTo>
                    <a:pt x="26" y="247"/>
                  </a:lnTo>
                  <a:lnTo>
                    <a:pt x="27" y="256"/>
                  </a:lnTo>
                  <a:lnTo>
                    <a:pt x="27" y="260"/>
                  </a:lnTo>
                  <a:lnTo>
                    <a:pt x="30" y="264"/>
                  </a:lnTo>
                  <a:lnTo>
                    <a:pt x="31" y="269"/>
                  </a:lnTo>
                  <a:lnTo>
                    <a:pt x="31" y="274"/>
                  </a:lnTo>
                  <a:lnTo>
                    <a:pt x="30" y="281"/>
                  </a:lnTo>
                  <a:lnTo>
                    <a:pt x="30" y="282"/>
                  </a:lnTo>
                  <a:lnTo>
                    <a:pt x="27" y="282"/>
                  </a:lnTo>
                  <a:lnTo>
                    <a:pt x="26" y="278"/>
                  </a:lnTo>
                  <a:lnTo>
                    <a:pt x="26" y="277"/>
                  </a:lnTo>
                  <a:lnTo>
                    <a:pt x="24" y="278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2" y="268"/>
                  </a:lnTo>
                  <a:lnTo>
                    <a:pt x="20" y="269"/>
                  </a:lnTo>
                  <a:lnTo>
                    <a:pt x="20" y="273"/>
                  </a:lnTo>
                  <a:lnTo>
                    <a:pt x="22" y="278"/>
                  </a:lnTo>
                  <a:lnTo>
                    <a:pt x="24" y="281"/>
                  </a:lnTo>
                  <a:lnTo>
                    <a:pt x="24" y="285"/>
                  </a:lnTo>
                  <a:lnTo>
                    <a:pt x="20" y="286"/>
                  </a:lnTo>
                  <a:lnTo>
                    <a:pt x="20" y="285"/>
                  </a:lnTo>
                  <a:lnTo>
                    <a:pt x="18" y="286"/>
                  </a:lnTo>
                  <a:lnTo>
                    <a:pt x="20" y="282"/>
                  </a:lnTo>
                  <a:lnTo>
                    <a:pt x="18" y="281"/>
                  </a:lnTo>
                  <a:lnTo>
                    <a:pt x="18" y="277"/>
                  </a:lnTo>
                  <a:lnTo>
                    <a:pt x="16" y="281"/>
                  </a:lnTo>
                  <a:lnTo>
                    <a:pt x="18" y="289"/>
                  </a:lnTo>
                  <a:lnTo>
                    <a:pt x="22" y="296"/>
                  </a:lnTo>
                  <a:lnTo>
                    <a:pt x="24" y="304"/>
                  </a:lnTo>
                  <a:lnTo>
                    <a:pt x="22" y="313"/>
                  </a:lnTo>
                  <a:lnTo>
                    <a:pt x="24" y="316"/>
                  </a:lnTo>
                  <a:lnTo>
                    <a:pt x="26" y="318"/>
                  </a:lnTo>
                  <a:lnTo>
                    <a:pt x="26" y="326"/>
                  </a:lnTo>
                  <a:lnTo>
                    <a:pt x="27" y="332"/>
                  </a:lnTo>
                  <a:lnTo>
                    <a:pt x="27" y="342"/>
                  </a:lnTo>
                  <a:lnTo>
                    <a:pt x="24" y="351"/>
                  </a:lnTo>
                  <a:lnTo>
                    <a:pt x="24" y="361"/>
                  </a:lnTo>
                  <a:lnTo>
                    <a:pt x="26" y="370"/>
                  </a:lnTo>
                  <a:lnTo>
                    <a:pt x="27" y="378"/>
                  </a:lnTo>
                  <a:lnTo>
                    <a:pt x="26" y="387"/>
                  </a:lnTo>
                  <a:lnTo>
                    <a:pt x="24" y="391"/>
                  </a:lnTo>
                  <a:lnTo>
                    <a:pt x="24" y="395"/>
                  </a:lnTo>
                  <a:lnTo>
                    <a:pt x="22" y="397"/>
                  </a:lnTo>
                  <a:lnTo>
                    <a:pt x="22" y="395"/>
                  </a:lnTo>
                  <a:lnTo>
                    <a:pt x="20" y="397"/>
                  </a:lnTo>
                  <a:lnTo>
                    <a:pt x="20" y="401"/>
                  </a:lnTo>
                  <a:lnTo>
                    <a:pt x="18" y="406"/>
                  </a:lnTo>
                  <a:lnTo>
                    <a:pt x="14" y="413"/>
                  </a:lnTo>
                  <a:lnTo>
                    <a:pt x="12" y="414"/>
                  </a:lnTo>
                  <a:lnTo>
                    <a:pt x="8" y="414"/>
                  </a:lnTo>
                  <a:lnTo>
                    <a:pt x="7" y="414"/>
                  </a:lnTo>
                  <a:lnTo>
                    <a:pt x="4" y="414"/>
                  </a:lnTo>
                  <a:lnTo>
                    <a:pt x="3" y="418"/>
                  </a:lnTo>
                  <a:lnTo>
                    <a:pt x="0" y="423"/>
                  </a:lnTo>
                  <a:lnTo>
                    <a:pt x="3" y="427"/>
                  </a:lnTo>
                  <a:lnTo>
                    <a:pt x="4" y="426"/>
                  </a:lnTo>
                  <a:lnTo>
                    <a:pt x="7" y="427"/>
                  </a:lnTo>
                  <a:lnTo>
                    <a:pt x="11" y="431"/>
                  </a:lnTo>
                  <a:lnTo>
                    <a:pt x="14" y="435"/>
                  </a:lnTo>
                  <a:lnTo>
                    <a:pt x="16" y="436"/>
                  </a:lnTo>
                  <a:lnTo>
                    <a:pt x="20" y="436"/>
                  </a:lnTo>
                  <a:lnTo>
                    <a:pt x="18" y="439"/>
                  </a:lnTo>
                  <a:lnTo>
                    <a:pt x="34" y="440"/>
                  </a:lnTo>
                  <a:lnTo>
                    <a:pt x="39" y="440"/>
                  </a:lnTo>
                  <a:lnTo>
                    <a:pt x="40" y="440"/>
                  </a:lnTo>
                  <a:lnTo>
                    <a:pt x="39" y="439"/>
                  </a:lnTo>
                  <a:lnTo>
                    <a:pt x="44" y="439"/>
                  </a:lnTo>
                  <a:lnTo>
                    <a:pt x="48" y="436"/>
                  </a:lnTo>
                  <a:lnTo>
                    <a:pt x="52" y="432"/>
                  </a:lnTo>
                  <a:lnTo>
                    <a:pt x="56" y="431"/>
                  </a:lnTo>
                  <a:lnTo>
                    <a:pt x="60" y="430"/>
                  </a:lnTo>
                  <a:lnTo>
                    <a:pt x="62" y="430"/>
                  </a:lnTo>
                  <a:lnTo>
                    <a:pt x="64" y="430"/>
                  </a:lnTo>
                  <a:lnTo>
                    <a:pt x="70" y="427"/>
                  </a:lnTo>
                  <a:lnTo>
                    <a:pt x="70" y="423"/>
                  </a:lnTo>
                  <a:lnTo>
                    <a:pt x="73" y="422"/>
                  </a:lnTo>
                  <a:lnTo>
                    <a:pt x="81" y="419"/>
                  </a:lnTo>
                  <a:lnTo>
                    <a:pt x="88" y="419"/>
                  </a:lnTo>
                  <a:lnTo>
                    <a:pt x="96" y="418"/>
                  </a:lnTo>
                  <a:lnTo>
                    <a:pt x="101" y="418"/>
                  </a:lnTo>
                  <a:lnTo>
                    <a:pt x="112" y="418"/>
                  </a:lnTo>
                  <a:lnTo>
                    <a:pt x="113" y="419"/>
                  </a:lnTo>
                  <a:lnTo>
                    <a:pt x="115" y="419"/>
                  </a:lnTo>
                  <a:lnTo>
                    <a:pt x="123" y="418"/>
                  </a:lnTo>
                  <a:lnTo>
                    <a:pt x="127" y="419"/>
                  </a:lnTo>
                  <a:lnTo>
                    <a:pt x="127" y="422"/>
                  </a:lnTo>
                  <a:lnTo>
                    <a:pt x="131" y="419"/>
                  </a:lnTo>
                  <a:lnTo>
                    <a:pt x="132" y="419"/>
                  </a:lnTo>
                  <a:lnTo>
                    <a:pt x="135" y="418"/>
                  </a:lnTo>
                  <a:lnTo>
                    <a:pt x="136" y="417"/>
                  </a:lnTo>
                  <a:lnTo>
                    <a:pt x="141" y="413"/>
                  </a:lnTo>
                  <a:lnTo>
                    <a:pt x="145" y="406"/>
                  </a:lnTo>
                  <a:lnTo>
                    <a:pt x="152" y="403"/>
                  </a:lnTo>
                  <a:lnTo>
                    <a:pt x="157" y="401"/>
                  </a:lnTo>
                  <a:lnTo>
                    <a:pt x="165" y="397"/>
                  </a:lnTo>
                  <a:lnTo>
                    <a:pt x="172" y="395"/>
                  </a:lnTo>
                  <a:lnTo>
                    <a:pt x="180" y="391"/>
                  </a:lnTo>
                  <a:lnTo>
                    <a:pt x="184" y="389"/>
                  </a:lnTo>
                  <a:lnTo>
                    <a:pt x="188" y="389"/>
                  </a:lnTo>
                  <a:lnTo>
                    <a:pt x="196" y="389"/>
                  </a:lnTo>
                  <a:lnTo>
                    <a:pt x="202" y="389"/>
                  </a:lnTo>
                  <a:lnTo>
                    <a:pt x="218" y="383"/>
                  </a:lnTo>
                  <a:lnTo>
                    <a:pt x="233" y="378"/>
                  </a:lnTo>
                  <a:lnTo>
                    <a:pt x="242" y="375"/>
                  </a:lnTo>
                  <a:lnTo>
                    <a:pt x="253" y="375"/>
                  </a:lnTo>
                  <a:lnTo>
                    <a:pt x="255" y="378"/>
                  </a:lnTo>
                  <a:lnTo>
                    <a:pt x="259" y="375"/>
                  </a:lnTo>
                  <a:lnTo>
                    <a:pt x="262" y="375"/>
                  </a:lnTo>
                  <a:lnTo>
                    <a:pt x="266" y="375"/>
                  </a:lnTo>
                  <a:lnTo>
                    <a:pt x="270" y="375"/>
                  </a:lnTo>
                  <a:lnTo>
                    <a:pt x="273" y="379"/>
                  </a:lnTo>
                  <a:lnTo>
                    <a:pt x="277" y="383"/>
                  </a:lnTo>
                  <a:lnTo>
                    <a:pt x="281" y="386"/>
                  </a:lnTo>
                  <a:lnTo>
                    <a:pt x="283" y="383"/>
                  </a:lnTo>
                  <a:lnTo>
                    <a:pt x="285" y="383"/>
                  </a:lnTo>
                  <a:lnTo>
                    <a:pt x="286" y="383"/>
                  </a:lnTo>
                  <a:lnTo>
                    <a:pt x="290" y="386"/>
                  </a:lnTo>
                  <a:lnTo>
                    <a:pt x="294" y="387"/>
                  </a:lnTo>
                  <a:lnTo>
                    <a:pt x="299" y="387"/>
                  </a:lnTo>
                  <a:lnTo>
                    <a:pt x="302" y="391"/>
                  </a:lnTo>
                  <a:lnTo>
                    <a:pt x="299" y="393"/>
                  </a:lnTo>
                  <a:lnTo>
                    <a:pt x="302" y="393"/>
                  </a:lnTo>
                  <a:lnTo>
                    <a:pt x="306" y="393"/>
                  </a:lnTo>
                  <a:lnTo>
                    <a:pt x="306" y="397"/>
                  </a:lnTo>
                  <a:lnTo>
                    <a:pt x="303" y="399"/>
                  </a:lnTo>
                  <a:lnTo>
                    <a:pt x="303" y="397"/>
                  </a:lnTo>
                  <a:lnTo>
                    <a:pt x="302" y="397"/>
                  </a:lnTo>
                  <a:lnTo>
                    <a:pt x="299" y="401"/>
                  </a:lnTo>
                  <a:lnTo>
                    <a:pt x="302" y="405"/>
                  </a:lnTo>
                  <a:lnTo>
                    <a:pt x="303" y="406"/>
                  </a:lnTo>
                  <a:lnTo>
                    <a:pt x="306" y="406"/>
                  </a:lnTo>
                  <a:lnTo>
                    <a:pt x="307" y="405"/>
                  </a:lnTo>
                  <a:lnTo>
                    <a:pt x="307" y="406"/>
                  </a:lnTo>
                  <a:lnTo>
                    <a:pt x="307" y="409"/>
                  </a:lnTo>
                  <a:lnTo>
                    <a:pt x="307" y="410"/>
                  </a:lnTo>
                  <a:lnTo>
                    <a:pt x="307" y="413"/>
                  </a:lnTo>
                  <a:lnTo>
                    <a:pt x="307" y="414"/>
                  </a:lnTo>
                  <a:lnTo>
                    <a:pt x="307" y="417"/>
                  </a:lnTo>
                  <a:lnTo>
                    <a:pt x="310" y="419"/>
                  </a:lnTo>
                  <a:lnTo>
                    <a:pt x="310" y="430"/>
                  </a:lnTo>
                  <a:lnTo>
                    <a:pt x="307" y="431"/>
                  </a:lnTo>
                  <a:lnTo>
                    <a:pt x="306" y="430"/>
                  </a:lnTo>
                  <a:lnTo>
                    <a:pt x="303" y="431"/>
                  </a:lnTo>
                  <a:lnTo>
                    <a:pt x="306" y="431"/>
                  </a:lnTo>
                  <a:lnTo>
                    <a:pt x="307" y="432"/>
                  </a:lnTo>
                  <a:lnTo>
                    <a:pt x="307" y="435"/>
                  </a:lnTo>
                  <a:lnTo>
                    <a:pt x="311" y="436"/>
                  </a:lnTo>
                  <a:lnTo>
                    <a:pt x="313" y="439"/>
                  </a:lnTo>
                  <a:lnTo>
                    <a:pt x="317" y="435"/>
                  </a:lnTo>
                  <a:lnTo>
                    <a:pt x="313" y="435"/>
                  </a:lnTo>
                  <a:lnTo>
                    <a:pt x="315" y="431"/>
                  </a:lnTo>
                  <a:lnTo>
                    <a:pt x="317" y="431"/>
                  </a:lnTo>
                  <a:lnTo>
                    <a:pt x="319" y="430"/>
                  </a:lnTo>
                  <a:lnTo>
                    <a:pt x="321" y="427"/>
                  </a:lnTo>
                  <a:lnTo>
                    <a:pt x="324" y="426"/>
                  </a:lnTo>
                  <a:lnTo>
                    <a:pt x="327" y="422"/>
                  </a:lnTo>
                  <a:lnTo>
                    <a:pt x="332" y="419"/>
                  </a:lnTo>
                  <a:lnTo>
                    <a:pt x="338" y="414"/>
                  </a:lnTo>
                  <a:lnTo>
                    <a:pt x="342" y="417"/>
                  </a:lnTo>
                  <a:lnTo>
                    <a:pt x="343" y="413"/>
                  </a:lnTo>
                  <a:lnTo>
                    <a:pt x="350" y="406"/>
                  </a:lnTo>
                  <a:lnTo>
                    <a:pt x="354" y="403"/>
                  </a:lnTo>
                  <a:lnTo>
                    <a:pt x="356" y="399"/>
                  </a:lnTo>
                  <a:lnTo>
                    <a:pt x="359" y="395"/>
                  </a:lnTo>
                  <a:lnTo>
                    <a:pt x="359" y="397"/>
                  </a:lnTo>
                  <a:lnTo>
                    <a:pt x="359" y="401"/>
                  </a:lnTo>
                  <a:lnTo>
                    <a:pt x="359" y="405"/>
                  </a:lnTo>
                  <a:lnTo>
                    <a:pt x="356" y="406"/>
                  </a:lnTo>
                  <a:lnTo>
                    <a:pt x="355" y="406"/>
                  </a:lnTo>
                  <a:lnTo>
                    <a:pt x="355" y="413"/>
                  </a:lnTo>
                  <a:lnTo>
                    <a:pt x="354" y="414"/>
                  </a:lnTo>
                  <a:lnTo>
                    <a:pt x="351" y="414"/>
                  </a:lnTo>
                  <a:lnTo>
                    <a:pt x="346" y="422"/>
                  </a:lnTo>
                  <a:lnTo>
                    <a:pt x="343" y="426"/>
                  </a:lnTo>
                  <a:lnTo>
                    <a:pt x="342" y="430"/>
                  </a:lnTo>
                  <a:lnTo>
                    <a:pt x="340" y="432"/>
                  </a:lnTo>
                  <a:lnTo>
                    <a:pt x="338" y="436"/>
                  </a:lnTo>
                  <a:lnTo>
                    <a:pt x="336" y="436"/>
                  </a:lnTo>
                  <a:lnTo>
                    <a:pt x="332" y="436"/>
                  </a:lnTo>
                  <a:lnTo>
                    <a:pt x="330" y="436"/>
                  </a:lnTo>
                  <a:lnTo>
                    <a:pt x="328" y="439"/>
                  </a:lnTo>
                  <a:lnTo>
                    <a:pt x="324" y="444"/>
                  </a:lnTo>
                  <a:lnTo>
                    <a:pt x="330" y="443"/>
                  </a:lnTo>
                  <a:lnTo>
                    <a:pt x="334" y="440"/>
                  </a:lnTo>
                  <a:lnTo>
                    <a:pt x="338" y="440"/>
                  </a:lnTo>
                  <a:lnTo>
                    <a:pt x="340" y="439"/>
                  </a:lnTo>
                  <a:lnTo>
                    <a:pt x="346" y="430"/>
                  </a:lnTo>
                  <a:lnTo>
                    <a:pt x="350" y="426"/>
                  </a:lnTo>
                  <a:lnTo>
                    <a:pt x="354" y="423"/>
                  </a:lnTo>
                  <a:lnTo>
                    <a:pt x="354" y="431"/>
                  </a:lnTo>
                  <a:lnTo>
                    <a:pt x="351" y="439"/>
                  </a:lnTo>
                  <a:lnTo>
                    <a:pt x="350" y="443"/>
                  </a:lnTo>
                  <a:lnTo>
                    <a:pt x="347" y="444"/>
                  </a:lnTo>
                  <a:lnTo>
                    <a:pt x="343" y="448"/>
                  </a:lnTo>
                  <a:lnTo>
                    <a:pt x="340" y="450"/>
                  </a:lnTo>
                  <a:lnTo>
                    <a:pt x="343" y="450"/>
                  </a:lnTo>
                  <a:lnTo>
                    <a:pt x="347" y="450"/>
                  </a:lnTo>
                  <a:lnTo>
                    <a:pt x="354" y="448"/>
                  </a:lnTo>
                  <a:lnTo>
                    <a:pt x="355" y="448"/>
                  </a:lnTo>
                  <a:lnTo>
                    <a:pt x="355" y="446"/>
                  </a:lnTo>
                  <a:lnTo>
                    <a:pt x="356" y="444"/>
                  </a:lnTo>
                  <a:lnTo>
                    <a:pt x="360" y="444"/>
                  </a:lnTo>
                  <a:lnTo>
                    <a:pt x="360" y="446"/>
                  </a:lnTo>
                  <a:lnTo>
                    <a:pt x="359" y="448"/>
                  </a:lnTo>
                  <a:lnTo>
                    <a:pt x="359" y="450"/>
                  </a:lnTo>
                  <a:lnTo>
                    <a:pt x="356" y="452"/>
                  </a:lnTo>
                  <a:lnTo>
                    <a:pt x="359" y="456"/>
                  </a:lnTo>
                  <a:lnTo>
                    <a:pt x="359" y="458"/>
                  </a:lnTo>
                  <a:lnTo>
                    <a:pt x="358" y="455"/>
                  </a:lnTo>
                  <a:lnTo>
                    <a:pt x="359" y="462"/>
                  </a:lnTo>
                  <a:lnTo>
                    <a:pt x="359" y="463"/>
                  </a:lnTo>
                  <a:lnTo>
                    <a:pt x="359" y="467"/>
                  </a:lnTo>
                  <a:lnTo>
                    <a:pt x="355" y="474"/>
                  </a:lnTo>
                  <a:lnTo>
                    <a:pt x="354" y="476"/>
                  </a:lnTo>
                  <a:lnTo>
                    <a:pt x="354" y="479"/>
                  </a:lnTo>
                  <a:lnTo>
                    <a:pt x="354" y="483"/>
                  </a:lnTo>
                  <a:lnTo>
                    <a:pt x="355" y="484"/>
                  </a:lnTo>
                  <a:lnTo>
                    <a:pt x="355" y="488"/>
                  </a:lnTo>
                  <a:lnTo>
                    <a:pt x="356" y="492"/>
                  </a:lnTo>
                  <a:lnTo>
                    <a:pt x="363" y="496"/>
                  </a:lnTo>
                  <a:lnTo>
                    <a:pt x="367" y="497"/>
                  </a:lnTo>
                  <a:lnTo>
                    <a:pt x="367" y="500"/>
                  </a:lnTo>
                  <a:lnTo>
                    <a:pt x="368" y="500"/>
                  </a:lnTo>
                  <a:lnTo>
                    <a:pt x="372" y="497"/>
                  </a:lnTo>
                  <a:lnTo>
                    <a:pt x="376" y="500"/>
                  </a:lnTo>
                  <a:lnTo>
                    <a:pt x="378" y="500"/>
                  </a:lnTo>
                  <a:lnTo>
                    <a:pt x="382" y="500"/>
                  </a:lnTo>
                  <a:lnTo>
                    <a:pt x="386" y="501"/>
                  </a:lnTo>
                  <a:lnTo>
                    <a:pt x="390" y="505"/>
                  </a:lnTo>
                  <a:lnTo>
                    <a:pt x="394" y="507"/>
                  </a:lnTo>
                  <a:lnTo>
                    <a:pt x="395" y="507"/>
                  </a:lnTo>
                  <a:lnTo>
                    <a:pt x="403" y="503"/>
                  </a:lnTo>
                  <a:lnTo>
                    <a:pt x="411" y="500"/>
                  </a:lnTo>
                  <a:lnTo>
                    <a:pt x="413" y="497"/>
                  </a:lnTo>
                  <a:lnTo>
                    <a:pt x="417" y="496"/>
                  </a:lnTo>
                  <a:lnTo>
                    <a:pt x="416" y="496"/>
                  </a:lnTo>
                  <a:lnTo>
                    <a:pt x="412" y="496"/>
                  </a:lnTo>
                  <a:lnTo>
                    <a:pt x="417" y="492"/>
                  </a:lnTo>
                  <a:lnTo>
                    <a:pt x="424" y="490"/>
                  </a:lnTo>
                  <a:lnTo>
                    <a:pt x="424" y="494"/>
                  </a:lnTo>
                  <a:lnTo>
                    <a:pt x="421" y="497"/>
                  </a:lnTo>
                  <a:lnTo>
                    <a:pt x="420" y="500"/>
                  </a:lnTo>
                  <a:lnTo>
                    <a:pt x="417" y="500"/>
                  </a:lnTo>
                  <a:lnTo>
                    <a:pt x="416" y="500"/>
                  </a:lnTo>
                  <a:lnTo>
                    <a:pt x="417" y="501"/>
                  </a:lnTo>
                  <a:lnTo>
                    <a:pt x="421" y="500"/>
                  </a:lnTo>
                  <a:lnTo>
                    <a:pt x="425" y="497"/>
                  </a:lnTo>
                  <a:lnTo>
                    <a:pt x="427" y="497"/>
                  </a:lnTo>
                  <a:lnTo>
                    <a:pt x="425" y="501"/>
                  </a:lnTo>
                  <a:lnTo>
                    <a:pt x="425" y="503"/>
                  </a:lnTo>
                  <a:lnTo>
                    <a:pt x="427" y="505"/>
                  </a:lnTo>
                  <a:lnTo>
                    <a:pt x="429" y="505"/>
                  </a:lnTo>
                  <a:lnTo>
                    <a:pt x="429" y="509"/>
                  </a:lnTo>
                  <a:lnTo>
                    <a:pt x="431" y="509"/>
                  </a:lnTo>
                  <a:lnTo>
                    <a:pt x="433" y="509"/>
                  </a:lnTo>
                  <a:lnTo>
                    <a:pt x="433" y="511"/>
                  </a:lnTo>
                  <a:lnTo>
                    <a:pt x="433" y="513"/>
                  </a:lnTo>
                  <a:lnTo>
                    <a:pt x="435" y="511"/>
                  </a:lnTo>
                  <a:lnTo>
                    <a:pt x="437" y="507"/>
                  </a:lnTo>
                  <a:lnTo>
                    <a:pt x="435" y="509"/>
                  </a:lnTo>
                  <a:lnTo>
                    <a:pt x="435" y="507"/>
                  </a:lnTo>
                  <a:lnTo>
                    <a:pt x="439" y="505"/>
                  </a:lnTo>
                  <a:lnTo>
                    <a:pt x="444" y="505"/>
                  </a:lnTo>
                  <a:lnTo>
                    <a:pt x="451" y="501"/>
                  </a:lnTo>
                  <a:lnTo>
                    <a:pt x="461" y="494"/>
                  </a:lnTo>
                  <a:lnTo>
                    <a:pt x="468" y="492"/>
                  </a:lnTo>
                  <a:lnTo>
                    <a:pt x="475" y="490"/>
                  </a:lnTo>
                  <a:lnTo>
                    <a:pt x="488" y="490"/>
                  </a:lnTo>
                  <a:lnTo>
                    <a:pt x="494" y="488"/>
                  </a:lnTo>
                  <a:lnTo>
                    <a:pt x="498" y="484"/>
                  </a:lnTo>
                  <a:lnTo>
                    <a:pt x="500" y="484"/>
                  </a:lnTo>
                  <a:lnTo>
                    <a:pt x="501" y="484"/>
                  </a:lnTo>
                  <a:lnTo>
                    <a:pt x="504" y="483"/>
                  </a:lnTo>
                  <a:lnTo>
                    <a:pt x="505" y="479"/>
                  </a:lnTo>
                  <a:lnTo>
                    <a:pt x="505" y="476"/>
                  </a:lnTo>
                  <a:lnTo>
                    <a:pt x="509" y="474"/>
                  </a:lnTo>
                  <a:lnTo>
                    <a:pt x="512" y="470"/>
                  </a:lnTo>
                  <a:lnTo>
                    <a:pt x="518" y="456"/>
                  </a:lnTo>
                  <a:lnTo>
                    <a:pt x="530" y="444"/>
                  </a:lnTo>
                  <a:lnTo>
                    <a:pt x="534" y="443"/>
                  </a:lnTo>
                  <a:lnTo>
                    <a:pt x="536" y="440"/>
                  </a:lnTo>
                  <a:lnTo>
                    <a:pt x="536" y="439"/>
                  </a:lnTo>
                  <a:lnTo>
                    <a:pt x="538" y="440"/>
                  </a:lnTo>
                  <a:lnTo>
                    <a:pt x="538" y="439"/>
                  </a:lnTo>
                  <a:lnTo>
                    <a:pt x="538" y="436"/>
                  </a:lnTo>
                  <a:lnTo>
                    <a:pt x="542" y="432"/>
                  </a:lnTo>
                  <a:lnTo>
                    <a:pt x="542" y="430"/>
                  </a:lnTo>
                  <a:lnTo>
                    <a:pt x="544" y="430"/>
                  </a:lnTo>
                  <a:lnTo>
                    <a:pt x="548" y="426"/>
                  </a:lnTo>
                  <a:lnTo>
                    <a:pt x="552" y="422"/>
                  </a:lnTo>
                  <a:lnTo>
                    <a:pt x="556" y="419"/>
                  </a:lnTo>
                  <a:lnTo>
                    <a:pt x="557" y="414"/>
                  </a:lnTo>
                  <a:lnTo>
                    <a:pt x="557" y="413"/>
                  </a:lnTo>
                  <a:lnTo>
                    <a:pt x="558" y="413"/>
                  </a:lnTo>
                  <a:lnTo>
                    <a:pt x="561" y="409"/>
                  </a:lnTo>
                  <a:lnTo>
                    <a:pt x="566" y="405"/>
                  </a:lnTo>
                  <a:lnTo>
                    <a:pt x="569" y="403"/>
                  </a:lnTo>
                  <a:lnTo>
                    <a:pt x="572" y="399"/>
                  </a:lnTo>
                  <a:lnTo>
                    <a:pt x="576" y="399"/>
                  </a:lnTo>
                  <a:lnTo>
                    <a:pt x="578" y="397"/>
                  </a:lnTo>
                  <a:lnTo>
                    <a:pt x="576" y="397"/>
                  </a:lnTo>
                  <a:lnTo>
                    <a:pt x="579" y="395"/>
                  </a:lnTo>
                  <a:lnTo>
                    <a:pt x="582" y="393"/>
                  </a:lnTo>
                  <a:lnTo>
                    <a:pt x="585" y="393"/>
                  </a:lnTo>
                  <a:lnTo>
                    <a:pt x="587" y="386"/>
                  </a:lnTo>
                  <a:lnTo>
                    <a:pt x="591" y="382"/>
                  </a:lnTo>
                  <a:lnTo>
                    <a:pt x="595" y="379"/>
                  </a:lnTo>
                  <a:lnTo>
                    <a:pt x="601" y="373"/>
                  </a:lnTo>
                  <a:lnTo>
                    <a:pt x="605" y="362"/>
                  </a:lnTo>
                  <a:lnTo>
                    <a:pt x="610" y="355"/>
                  </a:lnTo>
                  <a:lnTo>
                    <a:pt x="615" y="346"/>
                  </a:lnTo>
                  <a:lnTo>
                    <a:pt x="622" y="334"/>
                  </a:lnTo>
                  <a:lnTo>
                    <a:pt x="627" y="326"/>
                  </a:lnTo>
                  <a:lnTo>
                    <a:pt x="631" y="317"/>
                  </a:lnTo>
                  <a:lnTo>
                    <a:pt x="629" y="313"/>
                  </a:lnTo>
                  <a:lnTo>
                    <a:pt x="631" y="309"/>
                  </a:lnTo>
                  <a:lnTo>
                    <a:pt x="631" y="305"/>
                  </a:lnTo>
                  <a:lnTo>
                    <a:pt x="629" y="302"/>
                  </a:lnTo>
                  <a:lnTo>
                    <a:pt x="629" y="298"/>
                  </a:lnTo>
                  <a:lnTo>
                    <a:pt x="631" y="296"/>
                  </a:lnTo>
                  <a:lnTo>
                    <a:pt x="633" y="292"/>
                  </a:lnTo>
                  <a:lnTo>
                    <a:pt x="633" y="290"/>
                  </a:lnTo>
                  <a:lnTo>
                    <a:pt x="635" y="278"/>
                  </a:lnTo>
                  <a:lnTo>
                    <a:pt x="637" y="277"/>
                  </a:lnTo>
                  <a:lnTo>
                    <a:pt x="639" y="274"/>
                  </a:lnTo>
                  <a:lnTo>
                    <a:pt x="637" y="273"/>
                  </a:lnTo>
                  <a:lnTo>
                    <a:pt x="637" y="273"/>
                  </a:lnTo>
                  <a:lnTo>
                    <a:pt x="637" y="273"/>
                  </a:lnTo>
                  <a:lnTo>
                    <a:pt x="637" y="273"/>
                  </a:lnTo>
                  <a:lnTo>
                    <a:pt x="637" y="273"/>
                  </a:lnTo>
                  <a:lnTo>
                    <a:pt x="637" y="273"/>
                  </a:lnTo>
                  <a:lnTo>
                    <a:pt x="637" y="273"/>
                  </a:lnTo>
                  <a:close/>
                  <a:moveTo>
                    <a:pt x="356" y="452"/>
                  </a:moveTo>
                  <a:lnTo>
                    <a:pt x="356" y="448"/>
                  </a:lnTo>
                  <a:lnTo>
                    <a:pt x="355" y="448"/>
                  </a:lnTo>
                  <a:lnTo>
                    <a:pt x="355" y="450"/>
                  </a:lnTo>
                  <a:lnTo>
                    <a:pt x="356" y="452"/>
                  </a:lnTo>
                  <a:lnTo>
                    <a:pt x="356" y="452"/>
                  </a:lnTo>
                  <a:lnTo>
                    <a:pt x="356" y="452"/>
                  </a:lnTo>
                  <a:lnTo>
                    <a:pt x="356" y="452"/>
                  </a:lnTo>
                  <a:lnTo>
                    <a:pt x="356" y="452"/>
                  </a:lnTo>
                  <a:lnTo>
                    <a:pt x="356" y="452"/>
                  </a:lnTo>
                  <a:lnTo>
                    <a:pt x="356" y="452"/>
                  </a:lnTo>
                  <a:close/>
                  <a:moveTo>
                    <a:pt x="413" y="18"/>
                  </a:moveTo>
                  <a:lnTo>
                    <a:pt x="413" y="20"/>
                  </a:lnTo>
                  <a:lnTo>
                    <a:pt x="416" y="18"/>
                  </a:lnTo>
                  <a:lnTo>
                    <a:pt x="413" y="18"/>
                  </a:lnTo>
                  <a:lnTo>
                    <a:pt x="413" y="18"/>
                  </a:lnTo>
                  <a:lnTo>
                    <a:pt x="413" y="18"/>
                  </a:lnTo>
                  <a:lnTo>
                    <a:pt x="413" y="18"/>
                  </a:lnTo>
                  <a:lnTo>
                    <a:pt x="413" y="18"/>
                  </a:lnTo>
                  <a:lnTo>
                    <a:pt x="413" y="18"/>
                  </a:lnTo>
                  <a:lnTo>
                    <a:pt x="413" y="1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02" name="Freeform 127"/>
            <p:cNvSpPr>
              <a:spLocks noEditPoints="1"/>
            </p:cNvSpPr>
            <p:nvPr/>
          </p:nvSpPr>
          <p:spPr bwMode="auto">
            <a:xfrm>
              <a:off x="7712075" y="3927475"/>
              <a:ext cx="384175" cy="277813"/>
            </a:xfrm>
            <a:custGeom>
              <a:avLst/>
              <a:gdLst>
                <a:gd name="T0" fmla="*/ 138 w 242"/>
                <a:gd name="T1" fmla="*/ 140 h 175"/>
                <a:gd name="T2" fmla="*/ 128 w 242"/>
                <a:gd name="T3" fmla="*/ 130 h 175"/>
                <a:gd name="T4" fmla="*/ 117 w 242"/>
                <a:gd name="T5" fmla="*/ 110 h 175"/>
                <a:gd name="T6" fmla="*/ 108 w 242"/>
                <a:gd name="T7" fmla="*/ 88 h 175"/>
                <a:gd name="T8" fmla="*/ 104 w 242"/>
                <a:gd name="T9" fmla="*/ 73 h 175"/>
                <a:gd name="T10" fmla="*/ 82 w 242"/>
                <a:gd name="T11" fmla="*/ 56 h 175"/>
                <a:gd name="T12" fmla="*/ 64 w 242"/>
                <a:gd name="T13" fmla="*/ 36 h 175"/>
                <a:gd name="T14" fmla="*/ 37 w 242"/>
                <a:gd name="T15" fmla="*/ 25 h 175"/>
                <a:gd name="T16" fmla="*/ 3 w 242"/>
                <a:gd name="T17" fmla="*/ 90 h 175"/>
                <a:gd name="T18" fmla="*/ 12 w 242"/>
                <a:gd name="T19" fmla="*/ 132 h 175"/>
                <a:gd name="T20" fmla="*/ 39 w 242"/>
                <a:gd name="T21" fmla="*/ 124 h 175"/>
                <a:gd name="T22" fmla="*/ 24 w 242"/>
                <a:gd name="T23" fmla="*/ 114 h 175"/>
                <a:gd name="T24" fmla="*/ 44 w 242"/>
                <a:gd name="T25" fmla="*/ 113 h 175"/>
                <a:gd name="T26" fmla="*/ 51 w 242"/>
                <a:gd name="T27" fmla="*/ 110 h 175"/>
                <a:gd name="T28" fmla="*/ 57 w 242"/>
                <a:gd name="T29" fmla="*/ 105 h 175"/>
                <a:gd name="T30" fmla="*/ 68 w 242"/>
                <a:gd name="T31" fmla="*/ 106 h 175"/>
                <a:gd name="T32" fmla="*/ 90 w 242"/>
                <a:gd name="T33" fmla="*/ 124 h 175"/>
                <a:gd name="T34" fmla="*/ 101 w 242"/>
                <a:gd name="T35" fmla="*/ 137 h 175"/>
                <a:gd name="T36" fmla="*/ 113 w 242"/>
                <a:gd name="T37" fmla="*/ 149 h 175"/>
                <a:gd name="T38" fmla="*/ 138 w 242"/>
                <a:gd name="T39" fmla="*/ 153 h 175"/>
                <a:gd name="T40" fmla="*/ 149 w 242"/>
                <a:gd name="T41" fmla="*/ 158 h 175"/>
                <a:gd name="T42" fmla="*/ 157 w 242"/>
                <a:gd name="T43" fmla="*/ 150 h 175"/>
                <a:gd name="T44" fmla="*/ 148 w 242"/>
                <a:gd name="T45" fmla="*/ 149 h 175"/>
                <a:gd name="T46" fmla="*/ 113 w 242"/>
                <a:gd name="T47" fmla="*/ 65 h 175"/>
                <a:gd name="T48" fmla="*/ 117 w 242"/>
                <a:gd name="T49" fmla="*/ 70 h 175"/>
                <a:gd name="T50" fmla="*/ 187 w 242"/>
                <a:gd name="T51" fmla="*/ 44 h 175"/>
                <a:gd name="T52" fmla="*/ 175 w 242"/>
                <a:gd name="T53" fmla="*/ 43 h 175"/>
                <a:gd name="T54" fmla="*/ 166 w 242"/>
                <a:gd name="T55" fmla="*/ 60 h 175"/>
                <a:gd name="T56" fmla="*/ 152 w 242"/>
                <a:gd name="T57" fmla="*/ 65 h 175"/>
                <a:gd name="T58" fmla="*/ 148 w 242"/>
                <a:gd name="T59" fmla="*/ 65 h 175"/>
                <a:gd name="T60" fmla="*/ 125 w 242"/>
                <a:gd name="T61" fmla="*/ 65 h 175"/>
                <a:gd name="T62" fmla="*/ 134 w 242"/>
                <a:gd name="T63" fmla="*/ 77 h 175"/>
                <a:gd name="T64" fmla="*/ 165 w 242"/>
                <a:gd name="T65" fmla="*/ 74 h 175"/>
                <a:gd name="T66" fmla="*/ 183 w 242"/>
                <a:gd name="T67" fmla="*/ 61 h 175"/>
                <a:gd name="T68" fmla="*/ 183 w 242"/>
                <a:gd name="T69" fmla="*/ 56 h 175"/>
                <a:gd name="T70" fmla="*/ 145 w 242"/>
                <a:gd name="T71" fmla="*/ 136 h 175"/>
                <a:gd name="T72" fmla="*/ 149 w 242"/>
                <a:gd name="T73" fmla="*/ 134 h 175"/>
                <a:gd name="T74" fmla="*/ 157 w 242"/>
                <a:gd name="T75" fmla="*/ 141 h 175"/>
                <a:gd name="T76" fmla="*/ 153 w 242"/>
                <a:gd name="T77" fmla="*/ 136 h 175"/>
                <a:gd name="T78" fmla="*/ 156 w 242"/>
                <a:gd name="T79" fmla="*/ 8 h 175"/>
                <a:gd name="T80" fmla="*/ 157 w 242"/>
                <a:gd name="T81" fmla="*/ 13 h 175"/>
                <a:gd name="T82" fmla="*/ 189 w 242"/>
                <a:gd name="T83" fmla="*/ 29 h 175"/>
                <a:gd name="T84" fmla="*/ 169 w 242"/>
                <a:gd name="T85" fmla="*/ 13 h 175"/>
                <a:gd name="T86" fmla="*/ 187 w 242"/>
                <a:gd name="T87" fmla="*/ 29 h 175"/>
                <a:gd name="T88" fmla="*/ 198 w 242"/>
                <a:gd name="T89" fmla="*/ 48 h 175"/>
                <a:gd name="T90" fmla="*/ 197 w 242"/>
                <a:gd name="T91" fmla="*/ 35 h 175"/>
                <a:gd name="T92" fmla="*/ 191 w 242"/>
                <a:gd name="T93" fmla="*/ 132 h 175"/>
                <a:gd name="T94" fmla="*/ 191 w 242"/>
                <a:gd name="T95" fmla="*/ 130 h 175"/>
                <a:gd name="T96" fmla="*/ 191 w 242"/>
                <a:gd name="T97" fmla="*/ 171 h 175"/>
                <a:gd name="T98" fmla="*/ 241 w 242"/>
                <a:gd name="T99" fmla="*/ 80 h 175"/>
                <a:gd name="T100" fmla="*/ 226 w 242"/>
                <a:gd name="T101" fmla="*/ 70 h 175"/>
                <a:gd name="T102" fmla="*/ 237 w 242"/>
                <a:gd name="T103" fmla="*/ 88 h 175"/>
                <a:gd name="T104" fmla="*/ 241 w 242"/>
                <a:gd name="T105" fmla="*/ 80 h 175"/>
                <a:gd name="T106" fmla="*/ 105 w 242"/>
                <a:gd name="T107" fmla="*/ 0 h 175"/>
                <a:gd name="T108" fmla="*/ 104 w 242"/>
                <a:gd name="T109" fmla="*/ 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2" h="175">
                  <a:moveTo>
                    <a:pt x="148" y="149"/>
                  </a:moveTo>
                  <a:lnTo>
                    <a:pt x="141" y="147"/>
                  </a:lnTo>
                  <a:lnTo>
                    <a:pt x="138" y="143"/>
                  </a:lnTo>
                  <a:lnTo>
                    <a:pt x="141" y="143"/>
                  </a:lnTo>
                  <a:lnTo>
                    <a:pt x="144" y="141"/>
                  </a:lnTo>
                  <a:lnTo>
                    <a:pt x="141" y="140"/>
                  </a:lnTo>
                  <a:lnTo>
                    <a:pt x="138" y="140"/>
                  </a:lnTo>
                  <a:lnTo>
                    <a:pt x="134" y="140"/>
                  </a:lnTo>
                  <a:lnTo>
                    <a:pt x="132" y="137"/>
                  </a:lnTo>
                  <a:lnTo>
                    <a:pt x="132" y="136"/>
                  </a:lnTo>
                  <a:lnTo>
                    <a:pt x="132" y="132"/>
                  </a:lnTo>
                  <a:lnTo>
                    <a:pt x="134" y="130"/>
                  </a:lnTo>
                  <a:lnTo>
                    <a:pt x="132" y="128"/>
                  </a:lnTo>
                  <a:lnTo>
                    <a:pt x="128" y="130"/>
                  </a:lnTo>
                  <a:lnTo>
                    <a:pt x="125" y="130"/>
                  </a:lnTo>
                  <a:lnTo>
                    <a:pt x="122" y="130"/>
                  </a:lnTo>
                  <a:lnTo>
                    <a:pt x="121" y="126"/>
                  </a:lnTo>
                  <a:lnTo>
                    <a:pt x="121" y="124"/>
                  </a:lnTo>
                  <a:lnTo>
                    <a:pt x="118" y="122"/>
                  </a:lnTo>
                  <a:lnTo>
                    <a:pt x="117" y="121"/>
                  </a:lnTo>
                  <a:lnTo>
                    <a:pt x="117" y="110"/>
                  </a:lnTo>
                  <a:lnTo>
                    <a:pt x="113" y="110"/>
                  </a:lnTo>
                  <a:lnTo>
                    <a:pt x="109" y="106"/>
                  </a:lnTo>
                  <a:lnTo>
                    <a:pt x="104" y="100"/>
                  </a:lnTo>
                  <a:lnTo>
                    <a:pt x="100" y="92"/>
                  </a:lnTo>
                  <a:lnTo>
                    <a:pt x="100" y="88"/>
                  </a:lnTo>
                  <a:lnTo>
                    <a:pt x="101" y="86"/>
                  </a:lnTo>
                  <a:lnTo>
                    <a:pt x="108" y="88"/>
                  </a:lnTo>
                  <a:lnTo>
                    <a:pt x="112" y="88"/>
                  </a:lnTo>
                  <a:lnTo>
                    <a:pt x="113" y="86"/>
                  </a:lnTo>
                  <a:lnTo>
                    <a:pt x="114" y="82"/>
                  </a:lnTo>
                  <a:lnTo>
                    <a:pt x="113" y="78"/>
                  </a:lnTo>
                  <a:lnTo>
                    <a:pt x="109" y="74"/>
                  </a:lnTo>
                  <a:lnTo>
                    <a:pt x="108" y="73"/>
                  </a:lnTo>
                  <a:lnTo>
                    <a:pt x="104" y="73"/>
                  </a:lnTo>
                  <a:lnTo>
                    <a:pt x="100" y="70"/>
                  </a:lnTo>
                  <a:lnTo>
                    <a:pt x="92" y="66"/>
                  </a:lnTo>
                  <a:lnTo>
                    <a:pt x="86" y="65"/>
                  </a:lnTo>
                  <a:lnTo>
                    <a:pt x="82" y="65"/>
                  </a:lnTo>
                  <a:lnTo>
                    <a:pt x="81" y="61"/>
                  </a:lnTo>
                  <a:lnTo>
                    <a:pt x="82" y="60"/>
                  </a:lnTo>
                  <a:lnTo>
                    <a:pt x="82" y="56"/>
                  </a:lnTo>
                  <a:lnTo>
                    <a:pt x="81" y="49"/>
                  </a:lnTo>
                  <a:lnTo>
                    <a:pt x="78" y="47"/>
                  </a:lnTo>
                  <a:lnTo>
                    <a:pt x="75" y="47"/>
                  </a:lnTo>
                  <a:lnTo>
                    <a:pt x="71" y="44"/>
                  </a:lnTo>
                  <a:lnTo>
                    <a:pt x="69" y="40"/>
                  </a:lnTo>
                  <a:lnTo>
                    <a:pt x="65" y="39"/>
                  </a:lnTo>
                  <a:lnTo>
                    <a:pt x="64" y="36"/>
                  </a:lnTo>
                  <a:lnTo>
                    <a:pt x="61" y="35"/>
                  </a:lnTo>
                  <a:lnTo>
                    <a:pt x="57" y="35"/>
                  </a:lnTo>
                  <a:lnTo>
                    <a:pt x="56" y="35"/>
                  </a:lnTo>
                  <a:lnTo>
                    <a:pt x="51" y="31"/>
                  </a:lnTo>
                  <a:lnTo>
                    <a:pt x="47" y="27"/>
                  </a:lnTo>
                  <a:lnTo>
                    <a:pt x="41" y="25"/>
                  </a:lnTo>
                  <a:lnTo>
                    <a:pt x="37" y="25"/>
                  </a:lnTo>
                  <a:lnTo>
                    <a:pt x="27" y="21"/>
                  </a:lnTo>
                  <a:lnTo>
                    <a:pt x="17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78"/>
                  </a:lnTo>
                  <a:lnTo>
                    <a:pt x="3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0" y="130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7" y="132"/>
                  </a:lnTo>
                  <a:lnTo>
                    <a:pt x="8" y="132"/>
                  </a:lnTo>
                  <a:lnTo>
                    <a:pt x="12" y="132"/>
                  </a:lnTo>
                  <a:lnTo>
                    <a:pt x="17" y="132"/>
                  </a:lnTo>
                  <a:lnTo>
                    <a:pt x="21" y="134"/>
                  </a:lnTo>
                  <a:lnTo>
                    <a:pt x="27" y="134"/>
                  </a:lnTo>
                  <a:lnTo>
                    <a:pt x="31" y="132"/>
                  </a:lnTo>
                  <a:lnTo>
                    <a:pt x="35" y="130"/>
                  </a:lnTo>
                  <a:lnTo>
                    <a:pt x="39" y="126"/>
                  </a:lnTo>
                  <a:lnTo>
                    <a:pt x="39" y="124"/>
                  </a:lnTo>
                  <a:lnTo>
                    <a:pt x="37" y="121"/>
                  </a:lnTo>
                  <a:lnTo>
                    <a:pt x="33" y="118"/>
                  </a:lnTo>
                  <a:lnTo>
                    <a:pt x="31" y="117"/>
                  </a:lnTo>
                  <a:lnTo>
                    <a:pt x="27" y="117"/>
                  </a:lnTo>
                  <a:lnTo>
                    <a:pt x="25" y="117"/>
                  </a:lnTo>
                  <a:lnTo>
                    <a:pt x="24" y="117"/>
                  </a:lnTo>
                  <a:lnTo>
                    <a:pt x="24" y="114"/>
                  </a:lnTo>
                  <a:lnTo>
                    <a:pt x="25" y="117"/>
                  </a:lnTo>
                  <a:lnTo>
                    <a:pt x="27" y="114"/>
                  </a:lnTo>
                  <a:lnTo>
                    <a:pt x="31" y="117"/>
                  </a:lnTo>
                  <a:lnTo>
                    <a:pt x="35" y="117"/>
                  </a:lnTo>
                  <a:lnTo>
                    <a:pt x="37" y="114"/>
                  </a:lnTo>
                  <a:lnTo>
                    <a:pt x="43" y="114"/>
                  </a:lnTo>
                  <a:lnTo>
                    <a:pt x="44" y="113"/>
                  </a:lnTo>
                  <a:lnTo>
                    <a:pt x="43" y="110"/>
                  </a:lnTo>
                  <a:lnTo>
                    <a:pt x="41" y="109"/>
                  </a:lnTo>
                  <a:lnTo>
                    <a:pt x="44" y="110"/>
                  </a:lnTo>
                  <a:lnTo>
                    <a:pt x="47" y="113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51" y="110"/>
                  </a:lnTo>
                  <a:lnTo>
                    <a:pt x="48" y="105"/>
                  </a:lnTo>
                  <a:lnTo>
                    <a:pt x="44" y="100"/>
                  </a:lnTo>
                  <a:lnTo>
                    <a:pt x="51" y="105"/>
                  </a:lnTo>
                  <a:lnTo>
                    <a:pt x="55" y="106"/>
                  </a:lnTo>
                  <a:lnTo>
                    <a:pt x="55" y="105"/>
                  </a:lnTo>
                  <a:lnTo>
                    <a:pt x="55" y="104"/>
                  </a:lnTo>
                  <a:lnTo>
                    <a:pt x="57" y="105"/>
                  </a:lnTo>
                  <a:lnTo>
                    <a:pt x="57" y="104"/>
                  </a:lnTo>
                  <a:lnTo>
                    <a:pt x="60" y="101"/>
                  </a:lnTo>
                  <a:lnTo>
                    <a:pt x="60" y="104"/>
                  </a:lnTo>
                  <a:lnTo>
                    <a:pt x="61" y="104"/>
                  </a:lnTo>
                  <a:lnTo>
                    <a:pt x="64" y="104"/>
                  </a:lnTo>
                  <a:lnTo>
                    <a:pt x="65" y="105"/>
                  </a:lnTo>
                  <a:lnTo>
                    <a:pt x="68" y="106"/>
                  </a:lnTo>
                  <a:lnTo>
                    <a:pt x="75" y="109"/>
                  </a:lnTo>
                  <a:lnTo>
                    <a:pt x="77" y="109"/>
                  </a:lnTo>
                  <a:lnTo>
                    <a:pt x="78" y="109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90" y="124"/>
                  </a:lnTo>
                  <a:lnTo>
                    <a:pt x="90" y="128"/>
                  </a:lnTo>
                  <a:lnTo>
                    <a:pt x="92" y="130"/>
                  </a:lnTo>
                  <a:lnTo>
                    <a:pt x="96" y="130"/>
                  </a:lnTo>
                  <a:lnTo>
                    <a:pt x="96" y="134"/>
                  </a:lnTo>
                  <a:lnTo>
                    <a:pt x="96" y="136"/>
                  </a:lnTo>
                  <a:lnTo>
                    <a:pt x="100" y="137"/>
                  </a:lnTo>
                  <a:lnTo>
                    <a:pt x="101" y="137"/>
                  </a:lnTo>
                  <a:lnTo>
                    <a:pt x="104" y="143"/>
                  </a:lnTo>
                  <a:lnTo>
                    <a:pt x="104" y="145"/>
                  </a:lnTo>
                  <a:lnTo>
                    <a:pt x="105" y="149"/>
                  </a:lnTo>
                  <a:lnTo>
                    <a:pt x="108" y="147"/>
                  </a:lnTo>
                  <a:lnTo>
                    <a:pt x="109" y="149"/>
                  </a:lnTo>
                  <a:lnTo>
                    <a:pt x="112" y="149"/>
                  </a:lnTo>
                  <a:lnTo>
                    <a:pt x="113" y="149"/>
                  </a:lnTo>
                  <a:lnTo>
                    <a:pt x="114" y="149"/>
                  </a:lnTo>
                  <a:lnTo>
                    <a:pt x="117" y="150"/>
                  </a:lnTo>
                  <a:lnTo>
                    <a:pt x="122" y="149"/>
                  </a:lnTo>
                  <a:lnTo>
                    <a:pt x="122" y="150"/>
                  </a:lnTo>
                  <a:lnTo>
                    <a:pt x="128" y="150"/>
                  </a:lnTo>
                  <a:lnTo>
                    <a:pt x="134" y="153"/>
                  </a:lnTo>
                  <a:lnTo>
                    <a:pt x="138" y="153"/>
                  </a:lnTo>
                  <a:lnTo>
                    <a:pt x="140" y="153"/>
                  </a:lnTo>
                  <a:lnTo>
                    <a:pt x="140" y="154"/>
                  </a:lnTo>
                  <a:lnTo>
                    <a:pt x="144" y="154"/>
                  </a:lnTo>
                  <a:lnTo>
                    <a:pt x="140" y="157"/>
                  </a:lnTo>
                  <a:lnTo>
                    <a:pt x="141" y="158"/>
                  </a:lnTo>
                  <a:lnTo>
                    <a:pt x="145" y="158"/>
                  </a:lnTo>
                  <a:lnTo>
                    <a:pt x="149" y="158"/>
                  </a:lnTo>
                  <a:lnTo>
                    <a:pt x="153" y="157"/>
                  </a:lnTo>
                  <a:lnTo>
                    <a:pt x="152" y="154"/>
                  </a:lnTo>
                  <a:lnTo>
                    <a:pt x="148" y="154"/>
                  </a:lnTo>
                  <a:lnTo>
                    <a:pt x="149" y="153"/>
                  </a:lnTo>
                  <a:lnTo>
                    <a:pt x="152" y="153"/>
                  </a:lnTo>
                  <a:lnTo>
                    <a:pt x="153" y="153"/>
                  </a:lnTo>
                  <a:lnTo>
                    <a:pt x="157" y="150"/>
                  </a:lnTo>
                  <a:lnTo>
                    <a:pt x="152" y="150"/>
                  </a:lnTo>
                  <a:lnTo>
                    <a:pt x="148" y="149"/>
                  </a:lnTo>
                  <a:lnTo>
                    <a:pt x="148" y="149"/>
                  </a:lnTo>
                  <a:lnTo>
                    <a:pt x="148" y="149"/>
                  </a:lnTo>
                  <a:lnTo>
                    <a:pt x="148" y="149"/>
                  </a:lnTo>
                  <a:lnTo>
                    <a:pt x="148" y="149"/>
                  </a:lnTo>
                  <a:lnTo>
                    <a:pt x="148" y="149"/>
                  </a:lnTo>
                  <a:lnTo>
                    <a:pt x="148" y="149"/>
                  </a:lnTo>
                  <a:close/>
                  <a:moveTo>
                    <a:pt x="117" y="70"/>
                  </a:moveTo>
                  <a:lnTo>
                    <a:pt x="118" y="69"/>
                  </a:lnTo>
                  <a:lnTo>
                    <a:pt x="118" y="66"/>
                  </a:lnTo>
                  <a:lnTo>
                    <a:pt x="117" y="65"/>
                  </a:lnTo>
                  <a:lnTo>
                    <a:pt x="114" y="65"/>
                  </a:lnTo>
                  <a:lnTo>
                    <a:pt x="113" y="65"/>
                  </a:lnTo>
                  <a:lnTo>
                    <a:pt x="114" y="66"/>
                  </a:lnTo>
                  <a:lnTo>
                    <a:pt x="117" y="70"/>
                  </a:lnTo>
                  <a:lnTo>
                    <a:pt x="117" y="70"/>
                  </a:lnTo>
                  <a:lnTo>
                    <a:pt x="117" y="70"/>
                  </a:lnTo>
                  <a:lnTo>
                    <a:pt x="117" y="70"/>
                  </a:lnTo>
                  <a:lnTo>
                    <a:pt x="117" y="70"/>
                  </a:lnTo>
                  <a:lnTo>
                    <a:pt x="117" y="70"/>
                  </a:lnTo>
                  <a:lnTo>
                    <a:pt x="117" y="70"/>
                  </a:lnTo>
                  <a:close/>
                  <a:moveTo>
                    <a:pt x="183" y="56"/>
                  </a:moveTo>
                  <a:lnTo>
                    <a:pt x="185" y="56"/>
                  </a:lnTo>
                  <a:lnTo>
                    <a:pt x="187" y="53"/>
                  </a:lnTo>
                  <a:lnTo>
                    <a:pt x="189" y="48"/>
                  </a:lnTo>
                  <a:lnTo>
                    <a:pt x="189" y="47"/>
                  </a:lnTo>
                  <a:lnTo>
                    <a:pt x="187" y="44"/>
                  </a:lnTo>
                  <a:lnTo>
                    <a:pt x="185" y="43"/>
                  </a:lnTo>
                  <a:lnTo>
                    <a:pt x="187" y="40"/>
                  </a:lnTo>
                  <a:lnTo>
                    <a:pt x="183" y="43"/>
                  </a:lnTo>
                  <a:lnTo>
                    <a:pt x="182" y="44"/>
                  </a:lnTo>
                  <a:lnTo>
                    <a:pt x="179" y="43"/>
                  </a:lnTo>
                  <a:lnTo>
                    <a:pt x="178" y="40"/>
                  </a:lnTo>
                  <a:lnTo>
                    <a:pt x="175" y="43"/>
                  </a:lnTo>
                  <a:lnTo>
                    <a:pt x="175" y="44"/>
                  </a:lnTo>
                  <a:lnTo>
                    <a:pt x="175" y="48"/>
                  </a:lnTo>
                  <a:lnTo>
                    <a:pt x="178" y="53"/>
                  </a:lnTo>
                  <a:lnTo>
                    <a:pt x="175" y="53"/>
                  </a:lnTo>
                  <a:lnTo>
                    <a:pt x="174" y="56"/>
                  </a:lnTo>
                  <a:lnTo>
                    <a:pt x="170" y="56"/>
                  </a:lnTo>
                  <a:lnTo>
                    <a:pt x="166" y="60"/>
                  </a:lnTo>
                  <a:lnTo>
                    <a:pt x="165" y="64"/>
                  </a:lnTo>
                  <a:lnTo>
                    <a:pt x="161" y="65"/>
                  </a:lnTo>
                  <a:lnTo>
                    <a:pt x="158" y="65"/>
                  </a:lnTo>
                  <a:lnTo>
                    <a:pt x="157" y="64"/>
                  </a:lnTo>
                  <a:lnTo>
                    <a:pt x="156" y="65"/>
                  </a:lnTo>
                  <a:lnTo>
                    <a:pt x="153" y="65"/>
                  </a:lnTo>
                  <a:lnTo>
                    <a:pt x="152" y="65"/>
                  </a:lnTo>
                  <a:lnTo>
                    <a:pt x="152" y="61"/>
                  </a:lnTo>
                  <a:lnTo>
                    <a:pt x="152" y="60"/>
                  </a:lnTo>
                  <a:lnTo>
                    <a:pt x="153" y="57"/>
                  </a:lnTo>
                  <a:lnTo>
                    <a:pt x="152" y="57"/>
                  </a:lnTo>
                  <a:lnTo>
                    <a:pt x="149" y="60"/>
                  </a:lnTo>
                  <a:lnTo>
                    <a:pt x="149" y="64"/>
                  </a:lnTo>
                  <a:lnTo>
                    <a:pt x="148" y="65"/>
                  </a:lnTo>
                  <a:lnTo>
                    <a:pt x="145" y="65"/>
                  </a:lnTo>
                  <a:lnTo>
                    <a:pt x="138" y="66"/>
                  </a:lnTo>
                  <a:lnTo>
                    <a:pt x="134" y="65"/>
                  </a:lnTo>
                  <a:lnTo>
                    <a:pt x="132" y="65"/>
                  </a:lnTo>
                  <a:lnTo>
                    <a:pt x="130" y="65"/>
                  </a:lnTo>
                  <a:lnTo>
                    <a:pt x="128" y="65"/>
                  </a:lnTo>
                  <a:lnTo>
                    <a:pt x="125" y="65"/>
                  </a:lnTo>
                  <a:lnTo>
                    <a:pt x="122" y="65"/>
                  </a:lnTo>
                  <a:lnTo>
                    <a:pt x="122" y="66"/>
                  </a:lnTo>
                  <a:lnTo>
                    <a:pt x="122" y="69"/>
                  </a:lnTo>
                  <a:lnTo>
                    <a:pt x="126" y="70"/>
                  </a:lnTo>
                  <a:lnTo>
                    <a:pt x="128" y="70"/>
                  </a:lnTo>
                  <a:lnTo>
                    <a:pt x="130" y="73"/>
                  </a:lnTo>
                  <a:lnTo>
                    <a:pt x="134" y="77"/>
                  </a:lnTo>
                  <a:lnTo>
                    <a:pt x="138" y="74"/>
                  </a:lnTo>
                  <a:lnTo>
                    <a:pt x="141" y="77"/>
                  </a:lnTo>
                  <a:lnTo>
                    <a:pt x="141" y="78"/>
                  </a:lnTo>
                  <a:lnTo>
                    <a:pt x="145" y="78"/>
                  </a:lnTo>
                  <a:lnTo>
                    <a:pt x="156" y="78"/>
                  </a:lnTo>
                  <a:lnTo>
                    <a:pt x="158" y="77"/>
                  </a:lnTo>
                  <a:lnTo>
                    <a:pt x="165" y="74"/>
                  </a:lnTo>
                  <a:lnTo>
                    <a:pt x="169" y="73"/>
                  </a:lnTo>
                  <a:lnTo>
                    <a:pt x="170" y="70"/>
                  </a:lnTo>
                  <a:lnTo>
                    <a:pt x="171" y="69"/>
                  </a:lnTo>
                  <a:lnTo>
                    <a:pt x="171" y="65"/>
                  </a:lnTo>
                  <a:lnTo>
                    <a:pt x="179" y="65"/>
                  </a:lnTo>
                  <a:lnTo>
                    <a:pt x="183" y="65"/>
                  </a:lnTo>
                  <a:lnTo>
                    <a:pt x="183" y="61"/>
                  </a:lnTo>
                  <a:lnTo>
                    <a:pt x="182" y="57"/>
                  </a:lnTo>
                  <a:lnTo>
                    <a:pt x="182" y="56"/>
                  </a:lnTo>
                  <a:lnTo>
                    <a:pt x="183" y="56"/>
                  </a:lnTo>
                  <a:lnTo>
                    <a:pt x="183" y="56"/>
                  </a:lnTo>
                  <a:lnTo>
                    <a:pt x="183" y="56"/>
                  </a:lnTo>
                  <a:lnTo>
                    <a:pt x="183" y="56"/>
                  </a:lnTo>
                  <a:lnTo>
                    <a:pt x="183" y="56"/>
                  </a:lnTo>
                  <a:lnTo>
                    <a:pt x="183" y="56"/>
                  </a:lnTo>
                  <a:lnTo>
                    <a:pt x="183" y="56"/>
                  </a:lnTo>
                  <a:close/>
                  <a:moveTo>
                    <a:pt x="149" y="134"/>
                  </a:moveTo>
                  <a:lnTo>
                    <a:pt x="149" y="132"/>
                  </a:lnTo>
                  <a:lnTo>
                    <a:pt x="148" y="132"/>
                  </a:lnTo>
                  <a:lnTo>
                    <a:pt x="145" y="134"/>
                  </a:lnTo>
                  <a:lnTo>
                    <a:pt x="145" y="136"/>
                  </a:lnTo>
                  <a:lnTo>
                    <a:pt x="149" y="137"/>
                  </a:lnTo>
                  <a:lnTo>
                    <a:pt x="149" y="134"/>
                  </a:lnTo>
                  <a:lnTo>
                    <a:pt x="149" y="134"/>
                  </a:lnTo>
                  <a:lnTo>
                    <a:pt x="149" y="134"/>
                  </a:lnTo>
                  <a:lnTo>
                    <a:pt x="149" y="134"/>
                  </a:lnTo>
                  <a:lnTo>
                    <a:pt x="149" y="134"/>
                  </a:lnTo>
                  <a:lnTo>
                    <a:pt x="149" y="134"/>
                  </a:lnTo>
                  <a:lnTo>
                    <a:pt x="149" y="134"/>
                  </a:lnTo>
                  <a:close/>
                  <a:moveTo>
                    <a:pt x="153" y="136"/>
                  </a:moveTo>
                  <a:lnTo>
                    <a:pt x="152" y="136"/>
                  </a:lnTo>
                  <a:lnTo>
                    <a:pt x="152" y="137"/>
                  </a:lnTo>
                  <a:lnTo>
                    <a:pt x="152" y="140"/>
                  </a:lnTo>
                  <a:lnTo>
                    <a:pt x="153" y="140"/>
                  </a:lnTo>
                  <a:lnTo>
                    <a:pt x="157" y="141"/>
                  </a:lnTo>
                  <a:lnTo>
                    <a:pt x="158" y="140"/>
                  </a:lnTo>
                  <a:lnTo>
                    <a:pt x="157" y="137"/>
                  </a:lnTo>
                  <a:lnTo>
                    <a:pt x="153" y="136"/>
                  </a:lnTo>
                  <a:lnTo>
                    <a:pt x="153" y="136"/>
                  </a:lnTo>
                  <a:lnTo>
                    <a:pt x="153" y="136"/>
                  </a:lnTo>
                  <a:lnTo>
                    <a:pt x="153" y="136"/>
                  </a:lnTo>
                  <a:lnTo>
                    <a:pt x="153" y="136"/>
                  </a:lnTo>
                  <a:lnTo>
                    <a:pt x="153" y="136"/>
                  </a:lnTo>
                  <a:lnTo>
                    <a:pt x="153" y="136"/>
                  </a:lnTo>
                  <a:close/>
                  <a:moveTo>
                    <a:pt x="157" y="13"/>
                  </a:moveTo>
                  <a:lnTo>
                    <a:pt x="158" y="13"/>
                  </a:lnTo>
                  <a:lnTo>
                    <a:pt x="158" y="12"/>
                  </a:lnTo>
                  <a:lnTo>
                    <a:pt x="158" y="9"/>
                  </a:lnTo>
                  <a:lnTo>
                    <a:pt x="156" y="8"/>
                  </a:lnTo>
                  <a:lnTo>
                    <a:pt x="153" y="8"/>
                  </a:lnTo>
                  <a:lnTo>
                    <a:pt x="153" y="9"/>
                  </a:lnTo>
                  <a:lnTo>
                    <a:pt x="156" y="12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7" y="13"/>
                  </a:lnTo>
                  <a:close/>
                  <a:moveTo>
                    <a:pt x="197" y="35"/>
                  </a:moveTo>
                  <a:lnTo>
                    <a:pt x="193" y="35"/>
                  </a:lnTo>
                  <a:lnTo>
                    <a:pt x="191" y="33"/>
                  </a:lnTo>
                  <a:lnTo>
                    <a:pt x="189" y="29"/>
                  </a:lnTo>
                  <a:lnTo>
                    <a:pt x="185" y="25"/>
                  </a:lnTo>
                  <a:lnTo>
                    <a:pt x="182" y="23"/>
                  </a:lnTo>
                  <a:lnTo>
                    <a:pt x="178" y="20"/>
                  </a:lnTo>
                  <a:lnTo>
                    <a:pt x="174" y="17"/>
                  </a:lnTo>
                  <a:lnTo>
                    <a:pt x="171" y="17"/>
                  </a:lnTo>
                  <a:lnTo>
                    <a:pt x="170" y="16"/>
                  </a:lnTo>
                  <a:lnTo>
                    <a:pt x="169" y="13"/>
                  </a:lnTo>
                  <a:lnTo>
                    <a:pt x="166" y="12"/>
                  </a:lnTo>
                  <a:lnTo>
                    <a:pt x="166" y="13"/>
                  </a:lnTo>
                  <a:lnTo>
                    <a:pt x="165" y="13"/>
                  </a:lnTo>
                  <a:lnTo>
                    <a:pt x="170" y="17"/>
                  </a:lnTo>
                  <a:lnTo>
                    <a:pt x="175" y="21"/>
                  </a:lnTo>
                  <a:lnTo>
                    <a:pt x="182" y="27"/>
                  </a:lnTo>
                  <a:lnTo>
                    <a:pt x="187" y="29"/>
                  </a:lnTo>
                  <a:lnTo>
                    <a:pt x="191" y="35"/>
                  </a:lnTo>
                  <a:lnTo>
                    <a:pt x="193" y="40"/>
                  </a:lnTo>
                  <a:lnTo>
                    <a:pt x="193" y="43"/>
                  </a:lnTo>
                  <a:lnTo>
                    <a:pt x="193" y="47"/>
                  </a:lnTo>
                  <a:lnTo>
                    <a:pt x="195" y="49"/>
                  </a:lnTo>
                  <a:lnTo>
                    <a:pt x="197" y="53"/>
                  </a:lnTo>
                  <a:lnTo>
                    <a:pt x="198" y="48"/>
                  </a:lnTo>
                  <a:lnTo>
                    <a:pt x="201" y="43"/>
                  </a:lnTo>
                  <a:lnTo>
                    <a:pt x="197" y="36"/>
                  </a:lnTo>
                  <a:lnTo>
                    <a:pt x="197" y="35"/>
                  </a:lnTo>
                  <a:lnTo>
                    <a:pt x="197" y="35"/>
                  </a:lnTo>
                  <a:lnTo>
                    <a:pt x="197" y="35"/>
                  </a:lnTo>
                  <a:lnTo>
                    <a:pt x="197" y="35"/>
                  </a:lnTo>
                  <a:lnTo>
                    <a:pt x="197" y="35"/>
                  </a:lnTo>
                  <a:lnTo>
                    <a:pt x="197" y="35"/>
                  </a:lnTo>
                  <a:lnTo>
                    <a:pt x="197" y="35"/>
                  </a:lnTo>
                  <a:close/>
                  <a:moveTo>
                    <a:pt x="191" y="130"/>
                  </a:moveTo>
                  <a:lnTo>
                    <a:pt x="187" y="128"/>
                  </a:lnTo>
                  <a:lnTo>
                    <a:pt x="185" y="128"/>
                  </a:lnTo>
                  <a:lnTo>
                    <a:pt x="189" y="132"/>
                  </a:lnTo>
                  <a:lnTo>
                    <a:pt x="191" y="132"/>
                  </a:lnTo>
                  <a:lnTo>
                    <a:pt x="191" y="130"/>
                  </a:lnTo>
                  <a:lnTo>
                    <a:pt x="191" y="130"/>
                  </a:lnTo>
                  <a:lnTo>
                    <a:pt x="191" y="130"/>
                  </a:lnTo>
                  <a:lnTo>
                    <a:pt x="191" y="130"/>
                  </a:lnTo>
                  <a:lnTo>
                    <a:pt x="191" y="130"/>
                  </a:lnTo>
                  <a:lnTo>
                    <a:pt x="191" y="130"/>
                  </a:lnTo>
                  <a:lnTo>
                    <a:pt x="191" y="130"/>
                  </a:lnTo>
                  <a:close/>
                  <a:moveTo>
                    <a:pt x="191" y="171"/>
                  </a:moveTo>
                  <a:lnTo>
                    <a:pt x="193" y="175"/>
                  </a:lnTo>
                  <a:lnTo>
                    <a:pt x="195" y="175"/>
                  </a:lnTo>
                  <a:lnTo>
                    <a:pt x="197" y="175"/>
                  </a:lnTo>
                  <a:lnTo>
                    <a:pt x="198" y="175"/>
                  </a:lnTo>
                  <a:lnTo>
                    <a:pt x="195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close/>
                  <a:moveTo>
                    <a:pt x="241" y="80"/>
                  </a:moveTo>
                  <a:lnTo>
                    <a:pt x="239" y="77"/>
                  </a:lnTo>
                  <a:lnTo>
                    <a:pt x="235" y="74"/>
                  </a:lnTo>
                  <a:lnTo>
                    <a:pt x="231" y="69"/>
                  </a:lnTo>
                  <a:lnTo>
                    <a:pt x="227" y="65"/>
                  </a:lnTo>
                  <a:lnTo>
                    <a:pt x="226" y="64"/>
                  </a:lnTo>
                  <a:lnTo>
                    <a:pt x="226" y="66"/>
                  </a:lnTo>
                  <a:lnTo>
                    <a:pt x="226" y="70"/>
                  </a:lnTo>
                  <a:lnTo>
                    <a:pt x="226" y="74"/>
                  </a:lnTo>
                  <a:lnTo>
                    <a:pt x="229" y="78"/>
                  </a:lnTo>
                  <a:lnTo>
                    <a:pt x="231" y="78"/>
                  </a:lnTo>
                  <a:lnTo>
                    <a:pt x="231" y="80"/>
                  </a:lnTo>
                  <a:lnTo>
                    <a:pt x="231" y="84"/>
                  </a:lnTo>
                  <a:lnTo>
                    <a:pt x="233" y="88"/>
                  </a:lnTo>
                  <a:lnTo>
                    <a:pt x="237" y="88"/>
                  </a:lnTo>
                  <a:lnTo>
                    <a:pt x="239" y="90"/>
                  </a:lnTo>
                  <a:lnTo>
                    <a:pt x="242" y="88"/>
                  </a:lnTo>
                  <a:lnTo>
                    <a:pt x="242" y="86"/>
                  </a:lnTo>
                  <a:lnTo>
                    <a:pt x="241" y="80"/>
                  </a:lnTo>
                  <a:lnTo>
                    <a:pt x="241" y="80"/>
                  </a:lnTo>
                  <a:lnTo>
                    <a:pt x="241" y="80"/>
                  </a:lnTo>
                  <a:lnTo>
                    <a:pt x="241" y="80"/>
                  </a:lnTo>
                  <a:lnTo>
                    <a:pt x="241" y="80"/>
                  </a:lnTo>
                  <a:lnTo>
                    <a:pt x="241" y="80"/>
                  </a:lnTo>
                  <a:lnTo>
                    <a:pt x="241" y="80"/>
                  </a:lnTo>
                  <a:close/>
                  <a:moveTo>
                    <a:pt x="104" y="4"/>
                  </a:moveTo>
                  <a:lnTo>
                    <a:pt x="108" y="4"/>
                  </a:lnTo>
                  <a:lnTo>
                    <a:pt x="112" y="3"/>
                  </a:lnTo>
                  <a:lnTo>
                    <a:pt x="105" y="0"/>
                  </a:lnTo>
                  <a:lnTo>
                    <a:pt x="101" y="0"/>
                  </a:lnTo>
                  <a:lnTo>
                    <a:pt x="98" y="3"/>
                  </a:lnTo>
                  <a:lnTo>
                    <a:pt x="98" y="4"/>
                  </a:lnTo>
                  <a:lnTo>
                    <a:pt x="98" y="7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03" name="Freeform 128"/>
            <p:cNvSpPr>
              <a:spLocks noEditPoints="1"/>
            </p:cNvSpPr>
            <p:nvPr/>
          </p:nvSpPr>
          <p:spPr bwMode="auto">
            <a:xfrm>
              <a:off x="7262813" y="2517775"/>
              <a:ext cx="331788" cy="603250"/>
            </a:xfrm>
            <a:custGeom>
              <a:avLst/>
              <a:gdLst>
                <a:gd name="T0" fmla="*/ 36 w 209"/>
                <a:gd name="T1" fmla="*/ 340 h 380"/>
                <a:gd name="T2" fmla="*/ 28 w 209"/>
                <a:gd name="T3" fmla="*/ 369 h 380"/>
                <a:gd name="T4" fmla="*/ 36 w 209"/>
                <a:gd name="T5" fmla="*/ 351 h 380"/>
                <a:gd name="T6" fmla="*/ 2 w 209"/>
                <a:gd name="T7" fmla="*/ 263 h 380"/>
                <a:gd name="T8" fmla="*/ 45 w 209"/>
                <a:gd name="T9" fmla="*/ 251 h 380"/>
                <a:gd name="T10" fmla="*/ 24 w 209"/>
                <a:gd name="T11" fmla="*/ 238 h 380"/>
                <a:gd name="T12" fmla="*/ 19 w 209"/>
                <a:gd name="T13" fmla="*/ 255 h 380"/>
                <a:gd name="T14" fmla="*/ 28 w 209"/>
                <a:gd name="T15" fmla="*/ 270 h 380"/>
                <a:gd name="T16" fmla="*/ 37 w 209"/>
                <a:gd name="T17" fmla="*/ 283 h 380"/>
                <a:gd name="T18" fmla="*/ 49 w 209"/>
                <a:gd name="T19" fmla="*/ 283 h 380"/>
                <a:gd name="T20" fmla="*/ 48 w 209"/>
                <a:gd name="T21" fmla="*/ 252 h 380"/>
                <a:gd name="T22" fmla="*/ 15 w 209"/>
                <a:gd name="T23" fmla="*/ 255 h 380"/>
                <a:gd name="T24" fmla="*/ 23 w 209"/>
                <a:gd name="T25" fmla="*/ 259 h 380"/>
                <a:gd name="T26" fmla="*/ 24 w 209"/>
                <a:gd name="T27" fmla="*/ 264 h 380"/>
                <a:gd name="T28" fmla="*/ 152 w 209"/>
                <a:gd name="T29" fmla="*/ 186 h 380"/>
                <a:gd name="T30" fmla="*/ 146 w 209"/>
                <a:gd name="T31" fmla="*/ 151 h 380"/>
                <a:gd name="T32" fmla="*/ 120 w 209"/>
                <a:gd name="T33" fmla="*/ 102 h 380"/>
                <a:gd name="T34" fmla="*/ 120 w 209"/>
                <a:gd name="T35" fmla="*/ 112 h 380"/>
                <a:gd name="T36" fmla="*/ 105 w 209"/>
                <a:gd name="T37" fmla="*/ 118 h 380"/>
                <a:gd name="T38" fmla="*/ 120 w 209"/>
                <a:gd name="T39" fmla="*/ 162 h 380"/>
                <a:gd name="T40" fmla="*/ 95 w 209"/>
                <a:gd name="T41" fmla="*/ 182 h 380"/>
                <a:gd name="T42" fmla="*/ 93 w 209"/>
                <a:gd name="T43" fmla="*/ 189 h 380"/>
                <a:gd name="T44" fmla="*/ 81 w 209"/>
                <a:gd name="T45" fmla="*/ 209 h 380"/>
                <a:gd name="T46" fmla="*/ 49 w 209"/>
                <a:gd name="T47" fmla="*/ 209 h 380"/>
                <a:gd name="T48" fmla="*/ 28 w 209"/>
                <a:gd name="T49" fmla="*/ 238 h 380"/>
                <a:gd name="T50" fmla="*/ 59 w 209"/>
                <a:gd name="T51" fmla="*/ 232 h 380"/>
                <a:gd name="T52" fmla="*/ 88 w 209"/>
                <a:gd name="T53" fmla="*/ 224 h 380"/>
                <a:gd name="T54" fmla="*/ 105 w 209"/>
                <a:gd name="T55" fmla="*/ 247 h 380"/>
                <a:gd name="T56" fmla="*/ 106 w 209"/>
                <a:gd name="T57" fmla="*/ 220 h 380"/>
                <a:gd name="T58" fmla="*/ 120 w 209"/>
                <a:gd name="T59" fmla="*/ 224 h 380"/>
                <a:gd name="T60" fmla="*/ 145 w 209"/>
                <a:gd name="T61" fmla="*/ 224 h 380"/>
                <a:gd name="T62" fmla="*/ 152 w 209"/>
                <a:gd name="T63" fmla="*/ 207 h 380"/>
                <a:gd name="T64" fmla="*/ 154 w 209"/>
                <a:gd name="T65" fmla="*/ 193 h 380"/>
                <a:gd name="T66" fmla="*/ 109 w 209"/>
                <a:gd name="T67" fmla="*/ 129 h 380"/>
                <a:gd name="T68" fmla="*/ 41 w 209"/>
                <a:gd name="T69" fmla="*/ 303 h 380"/>
                <a:gd name="T70" fmla="*/ 45 w 209"/>
                <a:gd name="T71" fmla="*/ 195 h 380"/>
                <a:gd name="T72" fmla="*/ 48 w 209"/>
                <a:gd name="T73" fmla="*/ 250 h 380"/>
                <a:gd name="T74" fmla="*/ 67 w 209"/>
                <a:gd name="T75" fmla="*/ 234 h 380"/>
                <a:gd name="T76" fmla="*/ 53 w 209"/>
                <a:gd name="T77" fmla="*/ 250 h 380"/>
                <a:gd name="T78" fmla="*/ 67 w 209"/>
                <a:gd name="T79" fmla="*/ 255 h 380"/>
                <a:gd name="T80" fmla="*/ 81 w 209"/>
                <a:gd name="T81" fmla="*/ 232 h 380"/>
                <a:gd name="T82" fmla="*/ 49 w 209"/>
                <a:gd name="T83" fmla="*/ 299 h 380"/>
                <a:gd name="T84" fmla="*/ 95 w 209"/>
                <a:gd name="T85" fmla="*/ 63 h 380"/>
                <a:gd name="T86" fmla="*/ 85 w 209"/>
                <a:gd name="T87" fmla="*/ 80 h 380"/>
                <a:gd name="T88" fmla="*/ 103 w 209"/>
                <a:gd name="T89" fmla="*/ 98 h 380"/>
                <a:gd name="T90" fmla="*/ 95 w 209"/>
                <a:gd name="T91" fmla="*/ 81 h 380"/>
                <a:gd name="T92" fmla="*/ 138 w 209"/>
                <a:gd name="T93" fmla="*/ 89 h 380"/>
                <a:gd name="T94" fmla="*/ 160 w 209"/>
                <a:gd name="T95" fmla="*/ 72 h 380"/>
                <a:gd name="T96" fmla="*/ 146 w 209"/>
                <a:gd name="T97" fmla="*/ 53 h 380"/>
                <a:gd name="T98" fmla="*/ 122 w 209"/>
                <a:gd name="T99" fmla="*/ 53 h 380"/>
                <a:gd name="T100" fmla="*/ 81 w 209"/>
                <a:gd name="T101" fmla="*/ 37 h 380"/>
                <a:gd name="T102" fmla="*/ 105 w 209"/>
                <a:gd name="T103" fmla="*/ 162 h 380"/>
                <a:gd name="T104" fmla="*/ 158 w 209"/>
                <a:gd name="T105" fmla="*/ 49 h 380"/>
                <a:gd name="T106" fmla="*/ 154 w 209"/>
                <a:gd name="T107" fmla="*/ 59 h 380"/>
                <a:gd name="T108" fmla="*/ 166 w 209"/>
                <a:gd name="T109" fmla="*/ 41 h 380"/>
                <a:gd name="T110" fmla="*/ 181 w 209"/>
                <a:gd name="T111" fmla="*/ 32 h 380"/>
                <a:gd name="T112" fmla="*/ 172 w 209"/>
                <a:gd name="T113" fmla="*/ 59 h 380"/>
                <a:gd name="T114" fmla="*/ 189 w 209"/>
                <a:gd name="T115" fmla="*/ 24 h 380"/>
                <a:gd name="T116" fmla="*/ 193 w 209"/>
                <a:gd name="T117" fmla="*/ 17 h 380"/>
                <a:gd name="T118" fmla="*/ 207 w 209"/>
                <a:gd name="T119" fmla="*/ 0 h 380"/>
                <a:gd name="T120" fmla="*/ 206 w 209"/>
                <a:gd name="T121" fmla="*/ 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9" h="380">
                  <a:moveTo>
                    <a:pt x="36" y="340"/>
                  </a:moveTo>
                  <a:lnTo>
                    <a:pt x="37" y="343"/>
                  </a:lnTo>
                  <a:lnTo>
                    <a:pt x="40" y="343"/>
                  </a:lnTo>
                  <a:lnTo>
                    <a:pt x="40" y="340"/>
                  </a:lnTo>
                  <a:lnTo>
                    <a:pt x="41" y="339"/>
                  </a:lnTo>
                  <a:lnTo>
                    <a:pt x="41" y="336"/>
                  </a:lnTo>
                  <a:lnTo>
                    <a:pt x="37" y="339"/>
                  </a:lnTo>
                  <a:lnTo>
                    <a:pt x="36" y="340"/>
                  </a:lnTo>
                  <a:lnTo>
                    <a:pt x="36" y="340"/>
                  </a:lnTo>
                  <a:lnTo>
                    <a:pt x="36" y="340"/>
                  </a:lnTo>
                  <a:lnTo>
                    <a:pt x="36" y="340"/>
                  </a:lnTo>
                  <a:lnTo>
                    <a:pt x="36" y="340"/>
                  </a:lnTo>
                  <a:lnTo>
                    <a:pt x="36" y="340"/>
                  </a:lnTo>
                  <a:lnTo>
                    <a:pt x="36" y="340"/>
                  </a:lnTo>
                  <a:close/>
                  <a:moveTo>
                    <a:pt x="24" y="370"/>
                  </a:moveTo>
                  <a:lnTo>
                    <a:pt x="23" y="374"/>
                  </a:lnTo>
                  <a:lnTo>
                    <a:pt x="22" y="377"/>
                  </a:lnTo>
                  <a:lnTo>
                    <a:pt x="23" y="380"/>
                  </a:lnTo>
                  <a:lnTo>
                    <a:pt x="24" y="377"/>
                  </a:lnTo>
                  <a:lnTo>
                    <a:pt x="24" y="373"/>
                  </a:lnTo>
                  <a:lnTo>
                    <a:pt x="28" y="370"/>
                  </a:lnTo>
                  <a:lnTo>
                    <a:pt x="28" y="369"/>
                  </a:lnTo>
                  <a:lnTo>
                    <a:pt x="28" y="366"/>
                  </a:lnTo>
                  <a:lnTo>
                    <a:pt x="27" y="369"/>
                  </a:lnTo>
                  <a:lnTo>
                    <a:pt x="24" y="370"/>
                  </a:lnTo>
                  <a:lnTo>
                    <a:pt x="24" y="370"/>
                  </a:lnTo>
                  <a:lnTo>
                    <a:pt x="24" y="370"/>
                  </a:lnTo>
                  <a:lnTo>
                    <a:pt x="24" y="370"/>
                  </a:lnTo>
                  <a:lnTo>
                    <a:pt x="24" y="370"/>
                  </a:lnTo>
                  <a:lnTo>
                    <a:pt x="24" y="370"/>
                  </a:lnTo>
                  <a:lnTo>
                    <a:pt x="24" y="370"/>
                  </a:lnTo>
                  <a:close/>
                  <a:moveTo>
                    <a:pt x="35" y="351"/>
                  </a:moveTo>
                  <a:lnTo>
                    <a:pt x="36" y="351"/>
                  </a:lnTo>
                  <a:lnTo>
                    <a:pt x="35" y="348"/>
                  </a:lnTo>
                  <a:lnTo>
                    <a:pt x="35" y="351"/>
                  </a:lnTo>
                  <a:lnTo>
                    <a:pt x="35" y="351"/>
                  </a:lnTo>
                  <a:lnTo>
                    <a:pt x="35" y="351"/>
                  </a:lnTo>
                  <a:lnTo>
                    <a:pt x="35" y="351"/>
                  </a:lnTo>
                  <a:lnTo>
                    <a:pt x="35" y="351"/>
                  </a:lnTo>
                  <a:lnTo>
                    <a:pt x="35" y="351"/>
                  </a:lnTo>
                  <a:lnTo>
                    <a:pt x="35" y="351"/>
                  </a:lnTo>
                  <a:close/>
                  <a:moveTo>
                    <a:pt x="0" y="259"/>
                  </a:moveTo>
                  <a:lnTo>
                    <a:pt x="2" y="260"/>
                  </a:lnTo>
                  <a:lnTo>
                    <a:pt x="2" y="263"/>
                  </a:lnTo>
                  <a:lnTo>
                    <a:pt x="6" y="260"/>
                  </a:lnTo>
                  <a:lnTo>
                    <a:pt x="4" y="259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59"/>
                  </a:lnTo>
                  <a:close/>
                  <a:moveTo>
                    <a:pt x="48" y="252"/>
                  </a:moveTo>
                  <a:lnTo>
                    <a:pt x="45" y="251"/>
                  </a:lnTo>
                  <a:lnTo>
                    <a:pt x="44" y="251"/>
                  </a:lnTo>
                  <a:lnTo>
                    <a:pt x="40" y="250"/>
                  </a:lnTo>
                  <a:lnTo>
                    <a:pt x="41" y="246"/>
                  </a:lnTo>
                  <a:lnTo>
                    <a:pt x="41" y="243"/>
                  </a:lnTo>
                  <a:lnTo>
                    <a:pt x="40" y="243"/>
                  </a:lnTo>
                  <a:lnTo>
                    <a:pt x="37" y="243"/>
                  </a:lnTo>
                  <a:lnTo>
                    <a:pt x="36" y="243"/>
                  </a:lnTo>
                  <a:lnTo>
                    <a:pt x="32" y="243"/>
                  </a:lnTo>
                  <a:lnTo>
                    <a:pt x="31" y="242"/>
                  </a:lnTo>
                  <a:lnTo>
                    <a:pt x="28" y="239"/>
                  </a:lnTo>
                  <a:lnTo>
                    <a:pt x="24" y="238"/>
                  </a:lnTo>
                  <a:lnTo>
                    <a:pt x="22" y="239"/>
                  </a:lnTo>
                  <a:lnTo>
                    <a:pt x="22" y="242"/>
                  </a:lnTo>
                  <a:lnTo>
                    <a:pt x="22" y="243"/>
                  </a:lnTo>
                  <a:lnTo>
                    <a:pt x="19" y="246"/>
                  </a:lnTo>
                  <a:lnTo>
                    <a:pt x="18" y="247"/>
                  </a:lnTo>
                  <a:lnTo>
                    <a:pt x="15" y="246"/>
                  </a:lnTo>
                  <a:lnTo>
                    <a:pt x="15" y="250"/>
                  </a:lnTo>
                  <a:lnTo>
                    <a:pt x="11" y="250"/>
                  </a:lnTo>
                  <a:lnTo>
                    <a:pt x="11" y="251"/>
                  </a:lnTo>
                  <a:lnTo>
                    <a:pt x="14" y="252"/>
                  </a:lnTo>
                  <a:lnTo>
                    <a:pt x="19" y="255"/>
                  </a:lnTo>
                  <a:lnTo>
                    <a:pt x="22" y="259"/>
                  </a:lnTo>
                  <a:lnTo>
                    <a:pt x="23" y="259"/>
                  </a:lnTo>
                  <a:lnTo>
                    <a:pt x="23" y="255"/>
                  </a:lnTo>
                  <a:lnTo>
                    <a:pt x="22" y="252"/>
                  </a:lnTo>
                  <a:lnTo>
                    <a:pt x="23" y="251"/>
                  </a:lnTo>
                  <a:lnTo>
                    <a:pt x="24" y="252"/>
                  </a:lnTo>
                  <a:lnTo>
                    <a:pt x="28" y="259"/>
                  </a:lnTo>
                  <a:lnTo>
                    <a:pt x="32" y="263"/>
                  </a:lnTo>
                  <a:lnTo>
                    <a:pt x="32" y="266"/>
                  </a:lnTo>
                  <a:lnTo>
                    <a:pt x="31" y="268"/>
                  </a:lnTo>
                  <a:lnTo>
                    <a:pt x="28" y="270"/>
                  </a:lnTo>
                  <a:lnTo>
                    <a:pt x="28" y="274"/>
                  </a:lnTo>
                  <a:lnTo>
                    <a:pt x="32" y="278"/>
                  </a:lnTo>
                  <a:lnTo>
                    <a:pt x="35" y="282"/>
                  </a:lnTo>
                  <a:lnTo>
                    <a:pt x="35" y="283"/>
                  </a:lnTo>
                  <a:lnTo>
                    <a:pt x="32" y="283"/>
                  </a:lnTo>
                  <a:lnTo>
                    <a:pt x="35" y="286"/>
                  </a:lnTo>
                  <a:lnTo>
                    <a:pt x="37" y="287"/>
                  </a:lnTo>
                  <a:lnTo>
                    <a:pt x="40" y="287"/>
                  </a:lnTo>
                  <a:lnTo>
                    <a:pt x="41" y="287"/>
                  </a:lnTo>
                  <a:lnTo>
                    <a:pt x="40" y="286"/>
                  </a:lnTo>
                  <a:lnTo>
                    <a:pt x="37" y="283"/>
                  </a:lnTo>
                  <a:lnTo>
                    <a:pt x="37" y="279"/>
                  </a:lnTo>
                  <a:lnTo>
                    <a:pt x="40" y="278"/>
                  </a:lnTo>
                  <a:lnTo>
                    <a:pt x="40" y="279"/>
                  </a:lnTo>
                  <a:lnTo>
                    <a:pt x="41" y="286"/>
                  </a:lnTo>
                  <a:lnTo>
                    <a:pt x="44" y="287"/>
                  </a:lnTo>
                  <a:lnTo>
                    <a:pt x="41" y="291"/>
                  </a:lnTo>
                  <a:lnTo>
                    <a:pt x="45" y="290"/>
                  </a:lnTo>
                  <a:lnTo>
                    <a:pt x="48" y="287"/>
                  </a:lnTo>
                  <a:lnTo>
                    <a:pt x="45" y="286"/>
                  </a:lnTo>
                  <a:lnTo>
                    <a:pt x="45" y="283"/>
                  </a:lnTo>
                  <a:lnTo>
                    <a:pt x="49" y="283"/>
                  </a:lnTo>
                  <a:lnTo>
                    <a:pt x="52" y="279"/>
                  </a:lnTo>
                  <a:lnTo>
                    <a:pt x="49" y="276"/>
                  </a:lnTo>
                  <a:lnTo>
                    <a:pt x="49" y="268"/>
                  </a:lnTo>
                  <a:lnTo>
                    <a:pt x="49" y="263"/>
                  </a:lnTo>
                  <a:lnTo>
                    <a:pt x="52" y="259"/>
                  </a:lnTo>
                  <a:lnTo>
                    <a:pt x="52" y="256"/>
                  </a:lnTo>
                  <a:lnTo>
                    <a:pt x="49" y="255"/>
                  </a:lnTo>
                  <a:lnTo>
                    <a:pt x="48" y="252"/>
                  </a:lnTo>
                  <a:lnTo>
                    <a:pt x="48" y="252"/>
                  </a:lnTo>
                  <a:lnTo>
                    <a:pt x="48" y="252"/>
                  </a:lnTo>
                  <a:lnTo>
                    <a:pt x="48" y="252"/>
                  </a:lnTo>
                  <a:lnTo>
                    <a:pt x="48" y="252"/>
                  </a:lnTo>
                  <a:lnTo>
                    <a:pt x="48" y="252"/>
                  </a:lnTo>
                  <a:lnTo>
                    <a:pt x="48" y="252"/>
                  </a:lnTo>
                  <a:close/>
                  <a:moveTo>
                    <a:pt x="15" y="255"/>
                  </a:moveTo>
                  <a:lnTo>
                    <a:pt x="15" y="256"/>
                  </a:lnTo>
                  <a:lnTo>
                    <a:pt x="18" y="259"/>
                  </a:lnTo>
                  <a:lnTo>
                    <a:pt x="19" y="260"/>
                  </a:lnTo>
                  <a:lnTo>
                    <a:pt x="22" y="259"/>
                  </a:lnTo>
                  <a:lnTo>
                    <a:pt x="18" y="256"/>
                  </a:lnTo>
                  <a:lnTo>
                    <a:pt x="15" y="255"/>
                  </a:lnTo>
                  <a:lnTo>
                    <a:pt x="15" y="255"/>
                  </a:lnTo>
                  <a:lnTo>
                    <a:pt x="15" y="255"/>
                  </a:lnTo>
                  <a:lnTo>
                    <a:pt x="15" y="255"/>
                  </a:lnTo>
                  <a:lnTo>
                    <a:pt x="15" y="255"/>
                  </a:lnTo>
                  <a:lnTo>
                    <a:pt x="15" y="255"/>
                  </a:lnTo>
                  <a:lnTo>
                    <a:pt x="15" y="255"/>
                  </a:lnTo>
                  <a:close/>
                  <a:moveTo>
                    <a:pt x="24" y="260"/>
                  </a:moveTo>
                  <a:lnTo>
                    <a:pt x="27" y="263"/>
                  </a:lnTo>
                  <a:lnTo>
                    <a:pt x="27" y="260"/>
                  </a:lnTo>
                  <a:lnTo>
                    <a:pt x="27" y="259"/>
                  </a:lnTo>
                  <a:lnTo>
                    <a:pt x="24" y="256"/>
                  </a:lnTo>
                  <a:lnTo>
                    <a:pt x="23" y="259"/>
                  </a:lnTo>
                  <a:lnTo>
                    <a:pt x="24" y="259"/>
                  </a:lnTo>
                  <a:lnTo>
                    <a:pt x="24" y="260"/>
                  </a:lnTo>
                  <a:lnTo>
                    <a:pt x="24" y="260"/>
                  </a:lnTo>
                  <a:lnTo>
                    <a:pt x="24" y="260"/>
                  </a:lnTo>
                  <a:lnTo>
                    <a:pt x="24" y="260"/>
                  </a:lnTo>
                  <a:lnTo>
                    <a:pt x="24" y="260"/>
                  </a:lnTo>
                  <a:lnTo>
                    <a:pt x="24" y="260"/>
                  </a:lnTo>
                  <a:lnTo>
                    <a:pt x="24" y="260"/>
                  </a:lnTo>
                  <a:close/>
                  <a:moveTo>
                    <a:pt x="27" y="266"/>
                  </a:moveTo>
                  <a:lnTo>
                    <a:pt x="27" y="264"/>
                  </a:lnTo>
                  <a:lnTo>
                    <a:pt x="24" y="264"/>
                  </a:lnTo>
                  <a:lnTo>
                    <a:pt x="23" y="264"/>
                  </a:lnTo>
                  <a:lnTo>
                    <a:pt x="24" y="270"/>
                  </a:lnTo>
                  <a:lnTo>
                    <a:pt x="27" y="266"/>
                  </a:lnTo>
                  <a:lnTo>
                    <a:pt x="27" y="266"/>
                  </a:lnTo>
                  <a:lnTo>
                    <a:pt x="27" y="266"/>
                  </a:lnTo>
                  <a:lnTo>
                    <a:pt x="27" y="266"/>
                  </a:lnTo>
                  <a:lnTo>
                    <a:pt x="27" y="266"/>
                  </a:lnTo>
                  <a:lnTo>
                    <a:pt x="27" y="266"/>
                  </a:lnTo>
                  <a:lnTo>
                    <a:pt x="27" y="266"/>
                  </a:lnTo>
                  <a:close/>
                  <a:moveTo>
                    <a:pt x="154" y="193"/>
                  </a:moveTo>
                  <a:lnTo>
                    <a:pt x="152" y="186"/>
                  </a:lnTo>
                  <a:lnTo>
                    <a:pt x="152" y="185"/>
                  </a:lnTo>
                  <a:lnTo>
                    <a:pt x="154" y="185"/>
                  </a:lnTo>
                  <a:lnTo>
                    <a:pt x="154" y="182"/>
                  </a:lnTo>
                  <a:lnTo>
                    <a:pt x="152" y="177"/>
                  </a:lnTo>
                  <a:lnTo>
                    <a:pt x="150" y="173"/>
                  </a:lnTo>
                  <a:lnTo>
                    <a:pt x="145" y="165"/>
                  </a:lnTo>
                  <a:lnTo>
                    <a:pt x="145" y="162"/>
                  </a:lnTo>
                  <a:lnTo>
                    <a:pt x="145" y="159"/>
                  </a:lnTo>
                  <a:lnTo>
                    <a:pt x="146" y="158"/>
                  </a:lnTo>
                  <a:lnTo>
                    <a:pt x="150" y="159"/>
                  </a:lnTo>
                  <a:lnTo>
                    <a:pt x="146" y="151"/>
                  </a:lnTo>
                  <a:lnTo>
                    <a:pt x="146" y="149"/>
                  </a:lnTo>
                  <a:lnTo>
                    <a:pt x="149" y="145"/>
                  </a:lnTo>
                  <a:lnTo>
                    <a:pt x="149" y="142"/>
                  </a:lnTo>
                  <a:lnTo>
                    <a:pt x="146" y="138"/>
                  </a:lnTo>
                  <a:lnTo>
                    <a:pt x="145" y="136"/>
                  </a:lnTo>
                  <a:lnTo>
                    <a:pt x="142" y="129"/>
                  </a:lnTo>
                  <a:lnTo>
                    <a:pt x="138" y="125"/>
                  </a:lnTo>
                  <a:lnTo>
                    <a:pt x="133" y="121"/>
                  </a:lnTo>
                  <a:lnTo>
                    <a:pt x="129" y="118"/>
                  </a:lnTo>
                  <a:lnTo>
                    <a:pt x="124" y="110"/>
                  </a:lnTo>
                  <a:lnTo>
                    <a:pt x="120" y="102"/>
                  </a:lnTo>
                  <a:lnTo>
                    <a:pt x="118" y="105"/>
                  </a:lnTo>
                  <a:lnTo>
                    <a:pt x="116" y="102"/>
                  </a:lnTo>
                  <a:lnTo>
                    <a:pt x="112" y="102"/>
                  </a:lnTo>
                  <a:lnTo>
                    <a:pt x="110" y="102"/>
                  </a:lnTo>
                  <a:lnTo>
                    <a:pt x="110" y="105"/>
                  </a:lnTo>
                  <a:lnTo>
                    <a:pt x="112" y="106"/>
                  </a:lnTo>
                  <a:lnTo>
                    <a:pt x="116" y="108"/>
                  </a:lnTo>
                  <a:lnTo>
                    <a:pt x="118" y="106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20" y="112"/>
                  </a:lnTo>
                  <a:lnTo>
                    <a:pt x="116" y="110"/>
                  </a:lnTo>
                  <a:lnTo>
                    <a:pt x="116" y="114"/>
                  </a:lnTo>
                  <a:lnTo>
                    <a:pt x="112" y="112"/>
                  </a:lnTo>
                  <a:lnTo>
                    <a:pt x="110" y="108"/>
                  </a:lnTo>
                  <a:lnTo>
                    <a:pt x="109" y="106"/>
                  </a:lnTo>
                  <a:lnTo>
                    <a:pt x="105" y="106"/>
                  </a:lnTo>
                  <a:lnTo>
                    <a:pt x="106" y="110"/>
                  </a:lnTo>
                  <a:lnTo>
                    <a:pt x="109" y="112"/>
                  </a:lnTo>
                  <a:lnTo>
                    <a:pt x="109" y="114"/>
                  </a:lnTo>
                  <a:lnTo>
                    <a:pt x="105" y="116"/>
                  </a:lnTo>
                  <a:lnTo>
                    <a:pt x="105" y="118"/>
                  </a:lnTo>
                  <a:lnTo>
                    <a:pt x="109" y="121"/>
                  </a:lnTo>
                  <a:lnTo>
                    <a:pt x="110" y="124"/>
                  </a:lnTo>
                  <a:lnTo>
                    <a:pt x="110" y="128"/>
                  </a:lnTo>
                  <a:lnTo>
                    <a:pt x="110" y="129"/>
                  </a:lnTo>
                  <a:lnTo>
                    <a:pt x="112" y="129"/>
                  </a:lnTo>
                  <a:lnTo>
                    <a:pt x="114" y="132"/>
                  </a:lnTo>
                  <a:lnTo>
                    <a:pt x="116" y="136"/>
                  </a:lnTo>
                  <a:lnTo>
                    <a:pt x="120" y="142"/>
                  </a:lnTo>
                  <a:lnTo>
                    <a:pt x="120" y="151"/>
                  </a:lnTo>
                  <a:lnTo>
                    <a:pt x="120" y="159"/>
                  </a:lnTo>
                  <a:lnTo>
                    <a:pt x="120" y="162"/>
                  </a:lnTo>
                  <a:lnTo>
                    <a:pt x="118" y="165"/>
                  </a:lnTo>
                  <a:lnTo>
                    <a:pt x="116" y="167"/>
                  </a:lnTo>
                  <a:lnTo>
                    <a:pt x="116" y="171"/>
                  </a:lnTo>
                  <a:lnTo>
                    <a:pt x="114" y="177"/>
                  </a:lnTo>
                  <a:lnTo>
                    <a:pt x="112" y="178"/>
                  </a:lnTo>
                  <a:lnTo>
                    <a:pt x="109" y="181"/>
                  </a:lnTo>
                  <a:lnTo>
                    <a:pt x="105" y="182"/>
                  </a:lnTo>
                  <a:lnTo>
                    <a:pt x="101" y="186"/>
                  </a:lnTo>
                  <a:lnTo>
                    <a:pt x="99" y="186"/>
                  </a:lnTo>
                  <a:lnTo>
                    <a:pt x="97" y="185"/>
                  </a:lnTo>
                  <a:lnTo>
                    <a:pt x="95" y="182"/>
                  </a:lnTo>
                  <a:lnTo>
                    <a:pt x="93" y="181"/>
                  </a:lnTo>
                  <a:lnTo>
                    <a:pt x="93" y="178"/>
                  </a:lnTo>
                  <a:lnTo>
                    <a:pt x="95" y="178"/>
                  </a:lnTo>
                  <a:lnTo>
                    <a:pt x="95" y="177"/>
                  </a:lnTo>
                  <a:lnTo>
                    <a:pt x="95" y="173"/>
                  </a:lnTo>
                  <a:lnTo>
                    <a:pt x="92" y="175"/>
                  </a:lnTo>
                  <a:lnTo>
                    <a:pt x="89" y="177"/>
                  </a:lnTo>
                  <a:lnTo>
                    <a:pt x="89" y="178"/>
                  </a:lnTo>
                  <a:lnTo>
                    <a:pt x="89" y="182"/>
                  </a:lnTo>
                  <a:lnTo>
                    <a:pt x="92" y="185"/>
                  </a:lnTo>
                  <a:lnTo>
                    <a:pt x="93" y="189"/>
                  </a:lnTo>
                  <a:lnTo>
                    <a:pt x="92" y="193"/>
                  </a:lnTo>
                  <a:lnTo>
                    <a:pt x="88" y="195"/>
                  </a:lnTo>
                  <a:lnTo>
                    <a:pt x="88" y="199"/>
                  </a:lnTo>
                  <a:lnTo>
                    <a:pt x="89" y="202"/>
                  </a:lnTo>
                  <a:lnTo>
                    <a:pt x="92" y="203"/>
                  </a:lnTo>
                  <a:lnTo>
                    <a:pt x="92" y="206"/>
                  </a:lnTo>
                  <a:lnTo>
                    <a:pt x="89" y="207"/>
                  </a:lnTo>
                  <a:lnTo>
                    <a:pt x="88" y="207"/>
                  </a:lnTo>
                  <a:lnTo>
                    <a:pt x="88" y="209"/>
                  </a:lnTo>
                  <a:lnTo>
                    <a:pt x="85" y="209"/>
                  </a:lnTo>
                  <a:lnTo>
                    <a:pt x="81" y="209"/>
                  </a:lnTo>
                  <a:lnTo>
                    <a:pt x="80" y="209"/>
                  </a:lnTo>
                  <a:lnTo>
                    <a:pt x="80" y="206"/>
                  </a:lnTo>
                  <a:lnTo>
                    <a:pt x="79" y="206"/>
                  </a:lnTo>
                  <a:lnTo>
                    <a:pt x="75" y="207"/>
                  </a:lnTo>
                  <a:lnTo>
                    <a:pt x="71" y="207"/>
                  </a:lnTo>
                  <a:lnTo>
                    <a:pt x="67" y="207"/>
                  </a:lnTo>
                  <a:lnTo>
                    <a:pt x="61" y="209"/>
                  </a:lnTo>
                  <a:lnTo>
                    <a:pt x="57" y="209"/>
                  </a:lnTo>
                  <a:lnTo>
                    <a:pt x="55" y="209"/>
                  </a:lnTo>
                  <a:lnTo>
                    <a:pt x="52" y="211"/>
                  </a:lnTo>
                  <a:lnTo>
                    <a:pt x="49" y="209"/>
                  </a:lnTo>
                  <a:lnTo>
                    <a:pt x="45" y="209"/>
                  </a:lnTo>
                  <a:lnTo>
                    <a:pt x="41" y="211"/>
                  </a:lnTo>
                  <a:lnTo>
                    <a:pt x="41" y="213"/>
                  </a:lnTo>
                  <a:lnTo>
                    <a:pt x="41" y="215"/>
                  </a:lnTo>
                  <a:lnTo>
                    <a:pt x="37" y="219"/>
                  </a:lnTo>
                  <a:lnTo>
                    <a:pt x="31" y="228"/>
                  </a:lnTo>
                  <a:lnTo>
                    <a:pt x="27" y="230"/>
                  </a:lnTo>
                  <a:lnTo>
                    <a:pt x="24" y="230"/>
                  </a:lnTo>
                  <a:lnTo>
                    <a:pt x="24" y="234"/>
                  </a:lnTo>
                  <a:lnTo>
                    <a:pt x="27" y="238"/>
                  </a:lnTo>
                  <a:lnTo>
                    <a:pt x="28" y="238"/>
                  </a:lnTo>
                  <a:lnTo>
                    <a:pt x="31" y="238"/>
                  </a:lnTo>
                  <a:lnTo>
                    <a:pt x="35" y="238"/>
                  </a:lnTo>
                  <a:lnTo>
                    <a:pt x="40" y="238"/>
                  </a:lnTo>
                  <a:lnTo>
                    <a:pt x="45" y="239"/>
                  </a:lnTo>
                  <a:lnTo>
                    <a:pt x="45" y="234"/>
                  </a:lnTo>
                  <a:lnTo>
                    <a:pt x="45" y="232"/>
                  </a:lnTo>
                  <a:lnTo>
                    <a:pt x="48" y="230"/>
                  </a:lnTo>
                  <a:lnTo>
                    <a:pt x="49" y="232"/>
                  </a:lnTo>
                  <a:lnTo>
                    <a:pt x="52" y="232"/>
                  </a:lnTo>
                  <a:lnTo>
                    <a:pt x="57" y="230"/>
                  </a:lnTo>
                  <a:lnTo>
                    <a:pt x="59" y="232"/>
                  </a:lnTo>
                  <a:lnTo>
                    <a:pt x="59" y="230"/>
                  </a:lnTo>
                  <a:lnTo>
                    <a:pt x="61" y="230"/>
                  </a:lnTo>
                  <a:lnTo>
                    <a:pt x="61" y="228"/>
                  </a:lnTo>
                  <a:lnTo>
                    <a:pt x="63" y="228"/>
                  </a:lnTo>
                  <a:lnTo>
                    <a:pt x="67" y="228"/>
                  </a:lnTo>
                  <a:lnTo>
                    <a:pt x="68" y="228"/>
                  </a:lnTo>
                  <a:lnTo>
                    <a:pt x="68" y="226"/>
                  </a:lnTo>
                  <a:lnTo>
                    <a:pt x="76" y="222"/>
                  </a:lnTo>
                  <a:lnTo>
                    <a:pt x="80" y="224"/>
                  </a:lnTo>
                  <a:lnTo>
                    <a:pt x="84" y="224"/>
                  </a:lnTo>
                  <a:lnTo>
                    <a:pt x="88" y="224"/>
                  </a:lnTo>
                  <a:lnTo>
                    <a:pt x="89" y="224"/>
                  </a:lnTo>
                  <a:lnTo>
                    <a:pt x="92" y="226"/>
                  </a:lnTo>
                  <a:lnTo>
                    <a:pt x="89" y="228"/>
                  </a:lnTo>
                  <a:lnTo>
                    <a:pt x="88" y="232"/>
                  </a:lnTo>
                  <a:lnTo>
                    <a:pt x="89" y="234"/>
                  </a:lnTo>
                  <a:lnTo>
                    <a:pt x="89" y="236"/>
                  </a:lnTo>
                  <a:lnTo>
                    <a:pt x="92" y="239"/>
                  </a:lnTo>
                  <a:lnTo>
                    <a:pt x="95" y="242"/>
                  </a:lnTo>
                  <a:lnTo>
                    <a:pt x="97" y="243"/>
                  </a:lnTo>
                  <a:lnTo>
                    <a:pt x="99" y="246"/>
                  </a:lnTo>
                  <a:lnTo>
                    <a:pt x="105" y="247"/>
                  </a:lnTo>
                  <a:lnTo>
                    <a:pt x="105" y="246"/>
                  </a:lnTo>
                  <a:lnTo>
                    <a:pt x="106" y="243"/>
                  </a:lnTo>
                  <a:lnTo>
                    <a:pt x="106" y="238"/>
                  </a:lnTo>
                  <a:lnTo>
                    <a:pt x="106" y="236"/>
                  </a:lnTo>
                  <a:lnTo>
                    <a:pt x="109" y="234"/>
                  </a:lnTo>
                  <a:lnTo>
                    <a:pt x="112" y="232"/>
                  </a:lnTo>
                  <a:lnTo>
                    <a:pt x="116" y="232"/>
                  </a:lnTo>
                  <a:lnTo>
                    <a:pt x="112" y="228"/>
                  </a:lnTo>
                  <a:lnTo>
                    <a:pt x="109" y="226"/>
                  </a:lnTo>
                  <a:lnTo>
                    <a:pt x="106" y="224"/>
                  </a:lnTo>
                  <a:lnTo>
                    <a:pt x="106" y="220"/>
                  </a:lnTo>
                  <a:lnTo>
                    <a:pt x="106" y="219"/>
                  </a:lnTo>
                  <a:lnTo>
                    <a:pt x="109" y="217"/>
                  </a:lnTo>
                  <a:lnTo>
                    <a:pt x="109" y="219"/>
                  </a:lnTo>
                  <a:lnTo>
                    <a:pt x="110" y="222"/>
                  </a:lnTo>
                  <a:lnTo>
                    <a:pt x="112" y="222"/>
                  </a:lnTo>
                  <a:lnTo>
                    <a:pt x="114" y="222"/>
                  </a:lnTo>
                  <a:lnTo>
                    <a:pt x="116" y="222"/>
                  </a:lnTo>
                  <a:lnTo>
                    <a:pt x="118" y="224"/>
                  </a:lnTo>
                  <a:lnTo>
                    <a:pt x="116" y="224"/>
                  </a:lnTo>
                  <a:lnTo>
                    <a:pt x="116" y="226"/>
                  </a:lnTo>
                  <a:lnTo>
                    <a:pt x="120" y="224"/>
                  </a:lnTo>
                  <a:lnTo>
                    <a:pt x="124" y="224"/>
                  </a:lnTo>
                  <a:lnTo>
                    <a:pt x="133" y="226"/>
                  </a:lnTo>
                  <a:lnTo>
                    <a:pt x="132" y="222"/>
                  </a:lnTo>
                  <a:lnTo>
                    <a:pt x="133" y="219"/>
                  </a:lnTo>
                  <a:lnTo>
                    <a:pt x="137" y="217"/>
                  </a:lnTo>
                  <a:lnTo>
                    <a:pt x="138" y="219"/>
                  </a:lnTo>
                  <a:lnTo>
                    <a:pt x="137" y="219"/>
                  </a:lnTo>
                  <a:lnTo>
                    <a:pt x="138" y="222"/>
                  </a:lnTo>
                  <a:lnTo>
                    <a:pt x="141" y="226"/>
                  </a:lnTo>
                  <a:lnTo>
                    <a:pt x="142" y="226"/>
                  </a:lnTo>
                  <a:lnTo>
                    <a:pt x="145" y="224"/>
                  </a:lnTo>
                  <a:lnTo>
                    <a:pt x="145" y="220"/>
                  </a:lnTo>
                  <a:lnTo>
                    <a:pt x="141" y="215"/>
                  </a:lnTo>
                  <a:lnTo>
                    <a:pt x="142" y="213"/>
                  </a:lnTo>
                  <a:lnTo>
                    <a:pt x="145" y="213"/>
                  </a:lnTo>
                  <a:lnTo>
                    <a:pt x="150" y="215"/>
                  </a:lnTo>
                  <a:lnTo>
                    <a:pt x="149" y="213"/>
                  </a:lnTo>
                  <a:lnTo>
                    <a:pt x="149" y="211"/>
                  </a:lnTo>
                  <a:lnTo>
                    <a:pt x="149" y="209"/>
                  </a:lnTo>
                  <a:lnTo>
                    <a:pt x="149" y="207"/>
                  </a:lnTo>
                  <a:lnTo>
                    <a:pt x="150" y="207"/>
                  </a:lnTo>
                  <a:lnTo>
                    <a:pt x="152" y="207"/>
                  </a:lnTo>
                  <a:lnTo>
                    <a:pt x="152" y="211"/>
                  </a:lnTo>
                  <a:lnTo>
                    <a:pt x="152" y="215"/>
                  </a:lnTo>
                  <a:lnTo>
                    <a:pt x="152" y="219"/>
                  </a:lnTo>
                  <a:lnTo>
                    <a:pt x="154" y="220"/>
                  </a:lnTo>
                  <a:lnTo>
                    <a:pt x="158" y="219"/>
                  </a:lnTo>
                  <a:lnTo>
                    <a:pt x="160" y="215"/>
                  </a:lnTo>
                  <a:lnTo>
                    <a:pt x="160" y="209"/>
                  </a:lnTo>
                  <a:lnTo>
                    <a:pt x="160" y="207"/>
                  </a:lnTo>
                  <a:lnTo>
                    <a:pt x="164" y="206"/>
                  </a:lnTo>
                  <a:lnTo>
                    <a:pt x="158" y="199"/>
                  </a:lnTo>
                  <a:lnTo>
                    <a:pt x="154" y="193"/>
                  </a:lnTo>
                  <a:lnTo>
                    <a:pt x="154" y="193"/>
                  </a:lnTo>
                  <a:lnTo>
                    <a:pt x="154" y="193"/>
                  </a:lnTo>
                  <a:lnTo>
                    <a:pt x="154" y="193"/>
                  </a:lnTo>
                  <a:lnTo>
                    <a:pt x="154" y="193"/>
                  </a:lnTo>
                  <a:lnTo>
                    <a:pt x="154" y="193"/>
                  </a:lnTo>
                  <a:lnTo>
                    <a:pt x="154" y="193"/>
                  </a:lnTo>
                  <a:close/>
                  <a:moveTo>
                    <a:pt x="109" y="129"/>
                  </a:moveTo>
                  <a:lnTo>
                    <a:pt x="110" y="129"/>
                  </a:lnTo>
                  <a:lnTo>
                    <a:pt x="109" y="128"/>
                  </a:lnTo>
                  <a:lnTo>
                    <a:pt x="109" y="129"/>
                  </a:lnTo>
                  <a:lnTo>
                    <a:pt x="109" y="129"/>
                  </a:lnTo>
                  <a:lnTo>
                    <a:pt x="109" y="129"/>
                  </a:lnTo>
                  <a:lnTo>
                    <a:pt x="109" y="129"/>
                  </a:lnTo>
                  <a:lnTo>
                    <a:pt x="109" y="129"/>
                  </a:lnTo>
                  <a:lnTo>
                    <a:pt x="109" y="129"/>
                  </a:lnTo>
                  <a:lnTo>
                    <a:pt x="109" y="129"/>
                  </a:lnTo>
                  <a:close/>
                  <a:moveTo>
                    <a:pt x="41" y="303"/>
                  </a:moveTo>
                  <a:lnTo>
                    <a:pt x="44" y="303"/>
                  </a:lnTo>
                  <a:lnTo>
                    <a:pt x="45" y="304"/>
                  </a:lnTo>
                  <a:lnTo>
                    <a:pt x="44" y="300"/>
                  </a:lnTo>
                  <a:lnTo>
                    <a:pt x="41" y="303"/>
                  </a:lnTo>
                  <a:lnTo>
                    <a:pt x="41" y="303"/>
                  </a:lnTo>
                  <a:lnTo>
                    <a:pt x="41" y="303"/>
                  </a:lnTo>
                  <a:lnTo>
                    <a:pt x="41" y="303"/>
                  </a:lnTo>
                  <a:lnTo>
                    <a:pt x="41" y="303"/>
                  </a:lnTo>
                  <a:lnTo>
                    <a:pt x="41" y="303"/>
                  </a:lnTo>
                  <a:lnTo>
                    <a:pt x="41" y="303"/>
                  </a:lnTo>
                  <a:close/>
                  <a:moveTo>
                    <a:pt x="45" y="195"/>
                  </a:moveTo>
                  <a:lnTo>
                    <a:pt x="45" y="194"/>
                  </a:lnTo>
                  <a:lnTo>
                    <a:pt x="44" y="195"/>
                  </a:lnTo>
                  <a:lnTo>
                    <a:pt x="45" y="198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45" y="195"/>
                  </a:lnTo>
                  <a:close/>
                  <a:moveTo>
                    <a:pt x="48" y="250"/>
                  </a:moveTo>
                  <a:lnTo>
                    <a:pt x="52" y="247"/>
                  </a:lnTo>
                  <a:lnTo>
                    <a:pt x="49" y="247"/>
                  </a:lnTo>
                  <a:lnTo>
                    <a:pt x="48" y="250"/>
                  </a:lnTo>
                  <a:lnTo>
                    <a:pt x="48" y="250"/>
                  </a:lnTo>
                  <a:lnTo>
                    <a:pt x="48" y="250"/>
                  </a:lnTo>
                  <a:lnTo>
                    <a:pt x="48" y="250"/>
                  </a:lnTo>
                  <a:lnTo>
                    <a:pt x="48" y="250"/>
                  </a:lnTo>
                  <a:lnTo>
                    <a:pt x="48" y="250"/>
                  </a:lnTo>
                  <a:lnTo>
                    <a:pt x="48" y="250"/>
                  </a:lnTo>
                  <a:close/>
                  <a:moveTo>
                    <a:pt x="81" y="232"/>
                  </a:moveTo>
                  <a:lnTo>
                    <a:pt x="76" y="232"/>
                  </a:lnTo>
                  <a:lnTo>
                    <a:pt x="72" y="230"/>
                  </a:lnTo>
                  <a:lnTo>
                    <a:pt x="68" y="232"/>
                  </a:lnTo>
                  <a:lnTo>
                    <a:pt x="67" y="232"/>
                  </a:lnTo>
                  <a:lnTo>
                    <a:pt x="65" y="232"/>
                  </a:lnTo>
                  <a:lnTo>
                    <a:pt x="67" y="234"/>
                  </a:lnTo>
                  <a:lnTo>
                    <a:pt x="67" y="236"/>
                  </a:lnTo>
                  <a:lnTo>
                    <a:pt x="63" y="238"/>
                  </a:lnTo>
                  <a:lnTo>
                    <a:pt x="61" y="238"/>
                  </a:lnTo>
                  <a:lnTo>
                    <a:pt x="59" y="236"/>
                  </a:lnTo>
                  <a:lnTo>
                    <a:pt x="55" y="234"/>
                  </a:lnTo>
                  <a:lnTo>
                    <a:pt x="55" y="239"/>
                  </a:lnTo>
                  <a:lnTo>
                    <a:pt x="55" y="242"/>
                  </a:lnTo>
                  <a:lnTo>
                    <a:pt x="53" y="243"/>
                  </a:lnTo>
                  <a:lnTo>
                    <a:pt x="52" y="247"/>
                  </a:lnTo>
                  <a:lnTo>
                    <a:pt x="53" y="247"/>
                  </a:lnTo>
                  <a:lnTo>
                    <a:pt x="53" y="250"/>
                  </a:lnTo>
                  <a:lnTo>
                    <a:pt x="55" y="250"/>
                  </a:lnTo>
                  <a:lnTo>
                    <a:pt x="57" y="251"/>
                  </a:lnTo>
                  <a:lnTo>
                    <a:pt x="55" y="251"/>
                  </a:lnTo>
                  <a:lnTo>
                    <a:pt x="57" y="255"/>
                  </a:lnTo>
                  <a:lnTo>
                    <a:pt x="59" y="256"/>
                  </a:lnTo>
                  <a:lnTo>
                    <a:pt x="61" y="256"/>
                  </a:lnTo>
                  <a:lnTo>
                    <a:pt x="63" y="259"/>
                  </a:lnTo>
                  <a:lnTo>
                    <a:pt x="65" y="259"/>
                  </a:lnTo>
                  <a:lnTo>
                    <a:pt x="68" y="260"/>
                  </a:lnTo>
                  <a:lnTo>
                    <a:pt x="67" y="259"/>
                  </a:lnTo>
                  <a:lnTo>
                    <a:pt x="67" y="255"/>
                  </a:lnTo>
                  <a:lnTo>
                    <a:pt x="68" y="250"/>
                  </a:lnTo>
                  <a:lnTo>
                    <a:pt x="71" y="246"/>
                  </a:lnTo>
                  <a:lnTo>
                    <a:pt x="75" y="246"/>
                  </a:lnTo>
                  <a:lnTo>
                    <a:pt x="81" y="250"/>
                  </a:lnTo>
                  <a:lnTo>
                    <a:pt x="81" y="246"/>
                  </a:lnTo>
                  <a:lnTo>
                    <a:pt x="85" y="239"/>
                  </a:lnTo>
                  <a:lnTo>
                    <a:pt x="84" y="236"/>
                  </a:lnTo>
                  <a:lnTo>
                    <a:pt x="81" y="232"/>
                  </a:lnTo>
                  <a:lnTo>
                    <a:pt x="81" y="232"/>
                  </a:lnTo>
                  <a:lnTo>
                    <a:pt x="81" y="232"/>
                  </a:lnTo>
                  <a:lnTo>
                    <a:pt x="81" y="232"/>
                  </a:lnTo>
                  <a:lnTo>
                    <a:pt x="81" y="232"/>
                  </a:lnTo>
                  <a:lnTo>
                    <a:pt x="81" y="232"/>
                  </a:lnTo>
                  <a:lnTo>
                    <a:pt x="81" y="232"/>
                  </a:lnTo>
                  <a:close/>
                  <a:moveTo>
                    <a:pt x="49" y="299"/>
                  </a:moveTo>
                  <a:lnTo>
                    <a:pt x="49" y="300"/>
                  </a:lnTo>
                  <a:lnTo>
                    <a:pt x="52" y="303"/>
                  </a:lnTo>
                  <a:lnTo>
                    <a:pt x="52" y="299"/>
                  </a:lnTo>
                  <a:lnTo>
                    <a:pt x="49" y="295"/>
                  </a:lnTo>
                  <a:lnTo>
                    <a:pt x="49" y="299"/>
                  </a:lnTo>
                  <a:lnTo>
                    <a:pt x="49" y="299"/>
                  </a:lnTo>
                  <a:lnTo>
                    <a:pt x="49" y="299"/>
                  </a:lnTo>
                  <a:lnTo>
                    <a:pt x="49" y="299"/>
                  </a:lnTo>
                  <a:lnTo>
                    <a:pt x="49" y="299"/>
                  </a:lnTo>
                  <a:lnTo>
                    <a:pt x="49" y="299"/>
                  </a:lnTo>
                  <a:lnTo>
                    <a:pt x="49" y="299"/>
                  </a:lnTo>
                  <a:close/>
                  <a:moveTo>
                    <a:pt x="81" y="37"/>
                  </a:moveTo>
                  <a:lnTo>
                    <a:pt x="85" y="41"/>
                  </a:lnTo>
                  <a:lnTo>
                    <a:pt x="89" y="45"/>
                  </a:lnTo>
                  <a:lnTo>
                    <a:pt x="95" y="55"/>
                  </a:lnTo>
                  <a:lnTo>
                    <a:pt x="93" y="59"/>
                  </a:lnTo>
                  <a:lnTo>
                    <a:pt x="93" y="61"/>
                  </a:lnTo>
                  <a:lnTo>
                    <a:pt x="95" y="63"/>
                  </a:lnTo>
                  <a:lnTo>
                    <a:pt x="99" y="68"/>
                  </a:lnTo>
                  <a:lnTo>
                    <a:pt x="99" y="71"/>
                  </a:lnTo>
                  <a:lnTo>
                    <a:pt x="95" y="72"/>
                  </a:lnTo>
                  <a:lnTo>
                    <a:pt x="89" y="71"/>
                  </a:lnTo>
                  <a:lnTo>
                    <a:pt x="84" y="68"/>
                  </a:lnTo>
                  <a:lnTo>
                    <a:pt x="84" y="71"/>
                  </a:lnTo>
                  <a:lnTo>
                    <a:pt x="85" y="72"/>
                  </a:lnTo>
                  <a:lnTo>
                    <a:pt x="88" y="74"/>
                  </a:lnTo>
                  <a:lnTo>
                    <a:pt x="89" y="76"/>
                  </a:lnTo>
                  <a:lnTo>
                    <a:pt x="88" y="78"/>
                  </a:lnTo>
                  <a:lnTo>
                    <a:pt x="85" y="80"/>
                  </a:lnTo>
                  <a:lnTo>
                    <a:pt x="84" y="81"/>
                  </a:lnTo>
                  <a:lnTo>
                    <a:pt x="85" y="85"/>
                  </a:lnTo>
                  <a:lnTo>
                    <a:pt x="88" y="88"/>
                  </a:lnTo>
                  <a:lnTo>
                    <a:pt x="89" y="89"/>
                  </a:lnTo>
                  <a:lnTo>
                    <a:pt x="95" y="93"/>
                  </a:lnTo>
                  <a:lnTo>
                    <a:pt x="95" y="97"/>
                  </a:lnTo>
                  <a:lnTo>
                    <a:pt x="97" y="101"/>
                  </a:lnTo>
                  <a:lnTo>
                    <a:pt x="99" y="102"/>
                  </a:lnTo>
                  <a:lnTo>
                    <a:pt x="101" y="102"/>
                  </a:lnTo>
                  <a:lnTo>
                    <a:pt x="103" y="101"/>
                  </a:lnTo>
                  <a:lnTo>
                    <a:pt x="103" y="98"/>
                  </a:lnTo>
                  <a:lnTo>
                    <a:pt x="105" y="97"/>
                  </a:lnTo>
                  <a:lnTo>
                    <a:pt x="109" y="97"/>
                  </a:lnTo>
                  <a:lnTo>
                    <a:pt x="110" y="97"/>
                  </a:lnTo>
                  <a:lnTo>
                    <a:pt x="110" y="94"/>
                  </a:lnTo>
                  <a:lnTo>
                    <a:pt x="106" y="93"/>
                  </a:lnTo>
                  <a:lnTo>
                    <a:pt x="103" y="92"/>
                  </a:lnTo>
                  <a:lnTo>
                    <a:pt x="99" y="89"/>
                  </a:lnTo>
                  <a:lnTo>
                    <a:pt x="95" y="88"/>
                  </a:lnTo>
                  <a:lnTo>
                    <a:pt x="93" y="85"/>
                  </a:lnTo>
                  <a:lnTo>
                    <a:pt x="93" y="81"/>
                  </a:lnTo>
                  <a:lnTo>
                    <a:pt x="95" y="81"/>
                  </a:lnTo>
                  <a:lnTo>
                    <a:pt x="99" y="84"/>
                  </a:lnTo>
                  <a:lnTo>
                    <a:pt x="103" y="85"/>
                  </a:lnTo>
                  <a:lnTo>
                    <a:pt x="105" y="85"/>
                  </a:lnTo>
                  <a:lnTo>
                    <a:pt x="109" y="81"/>
                  </a:lnTo>
                  <a:lnTo>
                    <a:pt x="112" y="81"/>
                  </a:lnTo>
                  <a:lnTo>
                    <a:pt x="116" y="84"/>
                  </a:lnTo>
                  <a:lnTo>
                    <a:pt x="125" y="88"/>
                  </a:lnTo>
                  <a:lnTo>
                    <a:pt x="132" y="92"/>
                  </a:lnTo>
                  <a:lnTo>
                    <a:pt x="138" y="93"/>
                  </a:lnTo>
                  <a:lnTo>
                    <a:pt x="141" y="92"/>
                  </a:lnTo>
                  <a:lnTo>
                    <a:pt x="138" y="89"/>
                  </a:lnTo>
                  <a:lnTo>
                    <a:pt x="137" y="85"/>
                  </a:lnTo>
                  <a:lnTo>
                    <a:pt x="138" y="81"/>
                  </a:lnTo>
                  <a:lnTo>
                    <a:pt x="141" y="78"/>
                  </a:lnTo>
                  <a:lnTo>
                    <a:pt x="142" y="76"/>
                  </a:lnTo>
                  <a:lnTo>
                    <a:pt x="146" y="74"/>
                  </a:lnTo>
                  <a:lnTo>
                    <a:pt x="152" y="76"/>
                  </a:lnTo>
                  <a:lnTo>
                    <a:pt x="150" y="74"/>
                  </a:lnTo>
                  <a:lnTo>
                    <a:pt x="154" y="74"/>
                  </a:lnTo>
                  <a:lnTo>
                    <a:pt x="156" y="74"/>
                  </a:lnTo>
                  <a:lnTo>
                    <a:pt x="154" y="72"/>
                  </a:lnTo>
                  <a:lnTo>
                    <a:pt x="160" y="72"/>
                  </a:lnTo>
                  <a:lnTo>
                    <a:pt x="160" y="71"/>
                  </a:lnTo>
                  <a:lnTo>
                    <a:pt x="162" y="68"/>
                  </a:lnTo>
                  <a:lnTo>
                    <a:pt x="160" y="68"/>
                  </a:lnTo>
                  <a:lnTo>
                    <a:pt x="158" y="71"/>
                  </a:lnTo>
                  <a:lnTo>
                    <a:pt x="156" y="71"/>
                  </a:lnTo>
                  <a:lnTo>
                    <a:pt x="156" y="68"/>
                  </a:lnTo>
                  <a:lnTo>
                    <a:pt x="152" y="64"/>
                  </a:lnTo>
                  <a:lnTo>
                    <a:pt x="149" y="63"/>
                  </a:lnTo>
                  <a:lnTo>
                    <a:pt x="146" y="61"/>
                  </a:lnTo>
                  <a:lnTo>
                    <a:pt x="146" y="59"/>
                  </a:lnTo>
                  <a:lnTo>
                    <a:pt x="146" y="53"/>
                  </a:lnTo>
                  <a:lnTo>
                    <a:pt x="145" y="51"/>
                  </a:lnTo>
                  <a:lnTo>
                    <a:pt x="142" y="55"/>
                  </a:lnTo>
                  <a:lnTo>
                    <a:pt x="141" y="57"/>
                  </a:lnTo>
                  <a:lnTo>
                    <a:pt x="137" y="57"/>
                  </a:lnTo>
                  <a:lnTo>
                    <a:pt x="136" y="57"/>
                  </a:lnTo>
                  <a:lnTo>
                    <a:pt x="132" y="55"/>
                  </a:lnTo>
                  <a:lnTo>
                    <a:pt x="129" y="55"/>
                  </a:lnTo>
                  <a:lnTo>
                    <a:pt x="128" y="55"/>
                  </a:lnTo>
                  <a:lnTo>
                    <a:pt x="125" y="55"/>
                  </a:lnTo>
                  <a:lnTo>
                    <a:pt x="124" y="53"/>
                  </a:lnTo>
                  <a:lnTo>
                    <a:pt x="122" y="53"/>
                  </a:lnTo>
                  <a:lnTo>
                    <a:pt x="106" y="45"/>
                  </a:lnTo>
                  <a:lnTo>
                    <a:pt x="88" y="35"/>
                  </a:lnTo>
                  <a:lnTo>
                    <a:pt x="81" y="31"/>
                  </a:lnTo>
                  <a:lnTo>
                    <a:pt x="80" y="31"/>
                  </a:lnTo>
                  <a:lnTo>
                    <a:pt x="79" y="31"/>
                  </a:lnTo>
                  <a:lnTo>
                    <a:pt x="80" y="35"/>
                  </a:lnTo>
                  <a:lnTo>
                    <a:pt x="81" y="37"/>
                  </a:lnTo>
                  <a:lnTo>
                    <a:pt x="81" y="37"/>
                  </a:lnTo>
                  <a:lnTo>
                    <a:pt x="81" y="37"/>
                  </a:lnTo>
                  <a:lnTo>
                    <a:pt x="81" y="37"/>
                  </a:lnTo>
                  <a:lnTo>
                    <a:pt x="81" y="37"/>
                  </a:lnTo>
                  <a:lnTo>
                    <a:pt x="81" y="37"/>
                  </a:lnTo>
                  <a:lnTo>
                    <a:pt x="81" y="37"/>
                  </a:lnTo>
                  <a:close/>
                  <a:moveTo>
                    <a:pt x="105" y="162"/>
                  </a:moveTo>
                  <a:lnTo>
                    <a:pt x="105" y="163"/>
                  </a:lnTo>
                  <a:lnTo>
                    <a:pt x="106" y="165"/>
                  </a:lnTo>
                  <a:lnTo>
                    <a:pt x="106" y="167"/>
                  </a:lnTo>
                  <a:lnTo>
                    <a:pt x="109" y="167"/>
                  </a:lnTo>
                  <a:lnTo>
                    <a:pt x="109" y="163"/>
                  </a:lnTo>
                  <a:lnTo>
                    <a:pt x="106" y="163"/>
                  </a:lnTo>
                  <a:lnTo>
                    <a:pt x="106" y="159"/>
                  </a:lnTo>
                  <a:lnTo>
                    <a:pt x="105" y="162"/>
                  </a:lnTo>
                  <a:lnTo>
                    <a:pt x="105" y="162"/>
                  </a:lnTo>
                  <a:lnTo>
                    <a:pt x="105" y="162"/>
                  </a:lnTo>
                  <a:lnTo>
                    <a:pt x="105" y="162"/>
                  </a:lnTo>
                  <a:lnTo>
                    <a:pt x="105" y="162"/>
                  </a:lnTo>
                  <a:lnTo>
                    <a:pt x="105" y="162"/>
                  </a:lnTo>
                  <a:lnTo>
                    <a:pt x="105" y="162"/>
                  </a:lnTo>
                  <a:close/>
                  <a:moveTo>
                    <a:pt x="154" y="59"/>
                  </a:moveTo>
                  <a:lnTo>
                    <a:pt x="154" y="53"/>
                  </a:lnTo>
                  <a:lnTo>
                    <a:pt x="158" y="51"/>
                  </a:lnTo>
                  <a:lnTo>
                    <a:pt x="160" y="49"/>
                  </a:lnTo>
                  <a:lnTo>
                    <a:pt x="158" y="49"/>
                  </a:lnTo>
                  <a:lnTo>
                    <a:pt x="154" y="48"/>
                  </a:lnTo>
                  <a:lnTo>
                    <a:pt x="152" y="51"/>
                  </a:lnTo>
                  <a:lnTo>
                    <a:pt x="152" y="57"/>
                  </a:lnTo>
                  <a:lnTo>
                    <a:pt x="152" y="61"/>
                  </a:lnTo>
                  <a:lnTo>
                    <a:pt x="154" y="61"/>
                  </a:lnTo>
                  <a:lnTo>
                    <a:pt x="154" y="59"/>
                  </a:lnTo>
                  <a:lnTo>
                    <a:pt x="154" y="59"/>
                  </a:lnTo>
                  <a:lnTo>
                    <a:pt x="154" y="59"/>
                  </a:lnTo>
                  <a:lnTo>
                    <a:pt x="154" y="59"/>
                  </a:lnTo>
                  <a:lnTo>
                    <a:pt x="154" y="59"/>
                  </a:lnTo>
                  <a:lnTo>
                    <a:pt x="154" y="59"/>
                  </a:lnTo>
                  <a:lnTo>
                    <a:pt x="154" y="59"/>
                  </a:lnTo>
                  <a:close/>
                  <a:moveTo>
                    <a:pt x="177" y="31"/>
                  </a:moveTo>
                  <a:lnTo>
                    <a:pt x="176" y="35"/>
                  </a:lnTo>
                  <a:lnTo>
                    <a:pt x="173" y="35"/>
                  </a:lnTo>
                  <a:lnTo>
                    <a:pt x="172" y="35"/>
                  </a:lnTo>
                  <a:lnTo>
                    <a:pt x="168" y="31"/>
                  </a:lnTo>
                  <a:lnTo>
                    <a:pt x="169" y="35"/>
                  </a:lnTo>
                  <a:lnTo>
                    <a:pt x="169" y="36"/>
                  </a:lnTo>
                  <a:lnTo>
                    <a:pt x="169" y="37"/>
                  </a:lnTo>
                  <a:lnTo>
                    <a:pt x="168" y="37"/>
                  </a:lnTo>
                  <a:lnTo>
                    <a:pt x="166" y="41"/>
                  </a:lnTo>
                  <a:lnTo>
                    <a:pt x="166" y="44"/>
                  </a:lnTo>
                  <a:lnTo>
                    <a:pt x="166" y="45"/>
                  </a:lnTo>
                  <a:lnTo>
                    <a:pt x="164" y="48"/>
                  </a:lnTo>
                  <a:lnTo>
                    <a:pt x="166" y="49"/>
                  </a:lnTo>
                  <a:lnTo>
                    <a:pt x="169" y="44"/>
                  </a:lnTo>
                  <a:lnTo>
                    <a:pt x="169" y="41"/>
                  </a:lnTo>
                  <a:lnTo>
                    <a:pt x="169" y="40"/>
                  </a:lnTo>
                  <a:lnTo>
                    <a:pt x="172" y="40"/>
                  </a:lnTo>
                  <a:lnTo>
                    <a:pt x="173" y="37"/>
                  </a:lnTo>
                  <a:lnTo>
                    <a:pt x="177" y="35"/>
                  </a:lnTo>
                  <a:lnTo>
                    <a:pt x="181" y="32"/>
                  </a:lnTo>
                  <a:lnTo>
                    <a:pt x="181" y="31"/>
                  </a:lnTo>
                  <a:lnTo>
                    <a:pt x="180" y="31"/>
                  </a:lnTo>
                  <a:lnTo>
                    <a:pt x="177" y="31"/>
                  </a:lnTo>
                  <a:lnTo>
                    <a:pt x="177" y="31"/>
                  </a:lnTo>
                  <a:lnTo>
                    <a:pt x="177" y="31"/>
                  </a:lnTo>
                  <a:lnTo>
                    <a:pt x="177" y="31"/>
                  </a:lnTo>
                  <a:lnTo>
                    <a:pt x="177" y="31"/>
                  </a:lnTo>
                  <a:lnTo>
                    <a:pt x="177" y="31"/>
                  </a:lnTo>
                  <a:lnTo>
                    <a:pt x="177" y="31"/>
                  </a:lnTo>
                  <a:close/>
                  <a:moveTo>
                    <a:pt x="172" y="61"/>
                  </a:moveTo>
                  <a:lnTo>
                    <a:pt x="172" y="59"/>
                  </a:lnTo>
                  <a:lnTo>
                    <a:pt x="169" y="61"/>
                  </a:lnTo>
                  <a:lnTo>
                    <a:pt x="172" y="61"/>
                  </a:lnTo>
                  <a:lnTo>
                    <a:pt x="172" y="61"/>
                  </a:lnTo>
                  <a:lnTo>
                    <a:pt x="172" y="61"/>
                  </a:lnTo>
                  <a:lnTo>
                    <a:pt x="172" y="61"/>
                  </a:lnTo>
                  <a:lnTo>
                    <a:pt x="172" y="61"/>
                  </a:lnTo>
                  <a:lnTo>
                    <a:pt x="172" y="61"/>
                  </a:lnTo>
                  <a:lnTo>
                    <a:pt x="172" y="61"/>
                  </a:lnTo>
                  <a:close/>
                  <a:moveTo>
                    <a:pt x="193" y="17"/>
                  </a:moveTo>
                  <a:lnTo>
                    <a:pt x="190" y="21"/>
                  </a:lnTo>
                  <a:lnTo>
                    <a:pt x="189" y="24"/>
                  </a:lnTo>
                  <a:lnTo>
                    <a:pt x="189" y="27"/>
                  </a:lnTo>
                  <a:lnTo>
                    <a:pt x="189" y="28"/>
                  </a:lnTo>
                  <a:lnTo>
                    <a:pt x="190" y="28"/>
                  </a:lnTo>
                  <a:lnTo>
                    <a:pt x="193" y="24"/>
                  </a:lnTo>
                  <a:lnTo>
                    <a:pt x="195" y="17"/>
                  </a:lnTo>
                  <a:lnTo>
                    <a:pt x="194" y="17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3" y="17"/>
                  </a:lnTo>
                  <a:close/>
                  <a:moveTo>
                    <a:pt x="207" y="0"/>
                  </a:moveTo>
                  <a:lnTo>
                    <a:pt x="207" y="4"/>
                  </a:lnTo>
                  <a:lnTo>
                    <a:pt x="209" y="0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07" y="0"/>
                  </a:lnTo>
                  <a:close/>
                  <a:moveTo>
                    <a:pt x="206" y="7"/>
                  </a:moveTo>
                  <a:lnTo>
                    <a:pt x="207" y="4"/>
                  </a:lnTo>
                  <a:lnTo>
                    <a:pt x="206" y="5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04" name="Freeform 129"/>
            <p:cNvSpPr>
              <a:spLocks noEditPoints="1"/>
            </p:cNvSpPr>
            <p:nvPr/>
          </p:nvSpPr>
          <p:spPr bwMode="auto">
            <a:xfrm>
              <a:off x="7112000" y="3335338"/>
              <a:ext cx="238125" cy="374650"/>
            </a:xfrm>
            <a:custGeom>
              <a:avLst/>
              <a:gdLst>
                <a:gd name="T0" fmla="*/ 62 w 150"/>
                <a:gd name="T1" fmla="*/ 231 h 236"/>
                <a:gd name="T2" fmla="*/ 83 w 150"/>
                <a:gd name="T3" fmla="*/ 218 h 236"/>
                <a:gd name="T4" fmla="*/ 33 w 150"/>
                <a:gd name="T5" fmla="*/ 137 h 236"/>
                <a:gd name="T6" fmla="*/ 26 w 150"/>
                <a:gd name="T7" fmla="*/ 149 h 236"/>
                <a:gd name="T8" fmla="*/ 8 w 150"/>
                <a:gd name="T9" fmla="*/ 174 h 236"/>
                <a:gd name="T10" fmla="*/ 21 w 150"/>
                <a:gd name="T11" fmla="*/ 162 h 236"/>
                <a:gd name="T12" fmla="*/ 35 w 150"/>
                <a:gd name="T13" fmla="*/ 147 h 236"/>
                <a:gd name="T14" fmla="*/ 35 w 150"/>
                <a:gd name="T15" fmla="*/ 118 h 236"/>
                <a:gd name="T16" fmla="*/ 35 w 150"/>
                <a:gd name="T17" fmla="*/ 114 h 236"/>
                <a:gd name="T18" fmla="*/ 51 w 150"/>
                <a:gd name="T19" fmla="*/ 108 h 236"/>
                <a:gd name="T20" fmla="*/ 61 w 150"/>
                <a:gd name="T21" fmla="*/ 105 h 236"/>
                <a:gd name="T22" fmla="*/ 43 w 150"/>
                <a:gd name="T23" fmla="*/ 77 h 236"/>
                <a:gd name="T24" fmla="*/ 47 w 150"/>
                <a:gd name="T25" fmla="*/ 88 h 236"/>
                <a:gd name="T26" fmla="*/ 69 w 150"/>
                <a:gd name="T27" fmla="*/ 90 h 236"/>
                <a:gd name="T28" fmla="*/ 75 w 150"/>
                <a:gd name="T29" fmla="*/ 86 h 236"/>
                <a:gd name="T30" fmla="*/ 101 w 150"/>
                <a:gd name="T31" fmla="*/ 104 h 236"/>
                <a:gd name="T32" fmla="*/ 93 w 150"/>
                <a:gd name="T33" fmla="*/ 92 h 236"/>
                <a:gd name="T34" fmla="*/ 87 w 150"/>
                <a:gd name="T35" fmla="*/ 90 h 236"/>
                <a:gd name="T36" fmla="*/ 70 w 150"/>
                <a:gd name="T37" fmla="*/ 84 h 236"/>
                <a:gd name="T38" fmla="*/ 55 w 150"/>
                <a:gd name="T39" fmla="*/ 53 h 236"/>
                <a:gd name="T40" fmla="*/ 62 w 150"/>
                <a:gd name="T41" fmla="*/ 21 h 236"/>
                <a:gd name="T42" fmla="*/ 51 w 150"/>
                <a:gd name="T43" fmla="*/ 7 h 236"/>
                <a:gd name="T44" fmla="*/ 33 w 150"/>
                <a:gd name="T45" fmla="*/ 20 h 236"/>
                <a:gd name="T46" fmla="*/ 26 w 150"/>
                <a:gd name="T47" fmla="*/ 47 h 236"/>
                <a:gd name="T48" fmla="*/ 62 w 150"/>
                <a:gd name="T49" fmla="*/ 69 h 236"/>
                <a:gd name="T50" fmla="*/ 62 w 150"/>
                <a:gd name="T51" fmla="*/ 69 h 236"/>
                <a:gd name="T52" fmla="*/ 66 w 150"/>
                <a:gd name="T53" fmla="*/ 93 h 236"/>
                <a:gd name="T54" fmla="*/ 74 w 150"/>
                <a:gd name="T55" fmla="*/ 149 h 236"/>
                <a:gd name="T56" fmla="*/ 86 w 150"/>
                <a:gd name="T57" fmla="*/ 128 h 236"/>
                <a:gd name="T58" fmla="*/ 73 w 150"/>
                <a:gd name="T59" fmla="*/ 134 h 236"/>
                <a:gd name="T60" fmla="*/ 147 w 150"/>
                <a:gd name="T61" fmla="*/ 189 h 236"/>
                <a:gd name="T62" fmla="*/ 143 w 150"/>
                <a:gd name="T63" fmla="*/ 171 h 236"/>
                <a:gd name="T64" fmla="*/ 130 w 150"/>
                <a:gd name="T65" fmla="*/ 166 h 236"/>
                <a:gd name="T66" fmla="*/ 119 w 150"/>
                <a:gd name="T67" fmla="*/ 181 h 236"/>
                <a:gd name="T68" fmla="*/ 106 w 150"/>
                <a:gd name="T69" fmla="*/ 191 h 236"/>
                <a:gd name="T70" fmla="*/ 91 w 150"/>
                <a:gd name="T71" fmla="*/ 189 h 236"/>
                <a:gd name="T72" fmla="*/ 79 w 150"/>
                <a:gd name="T73" fmla="*/ 211 h 236"/>
                <a:gd name="T74" fmla="*/ 93 w 150"/>
                <a:gd name="T75" fmla="*/ 201 h 236"/>
                <a:gd name="T76" fmla="*/ 103 w 150"/>
                <a:gd name="T77" fmla="*/ 197 h 236"/>
                <a:gd name="T78" fmla="*/ 126 w 150"/>
                <a:gd name="T79" fmla="*/ 232 h 236"/>
                <a:gd name="T80" fmla="*/ 132 w 150"/>
                <a:gd name="T81" fmla="*/ 218 h 236"/>
                <a:gd name="T82" fmla="*/ 144 w 150"/>
                <a:gd name="T83" fmla="*/ 214 h 236"/>
                <a:gd name="T84" fmla="*/ 148 w 150"/>
                <a:gd name="T85" fmla="*/ 197 h 236"/>
                <a:gd name="T86" fmla="*/ 87 w 150"/>
                <a:gd name="T87" fmla="*/ 145 h 236"/>
                <a:gd name="T88" fmla="*/ 83 w 150"/>
                <a:gd name="T89" fmla="*/ 167 h 236"/>
                <a:gd name="T90" fmla="*/ 95 w 150"/>
                <a:gd name="T91" fmla="*/ 149 h 236"/>
                <a:gd name="T92" fmla="*/ 99 w 150"/>
                <a:gd name="T93" fmla="*/ 122 h 236"/>
                <a:gd name="T94" fmla="*/ 90 w 150"/>
                <a:gd name="T95" fmla="*/ 122 h 236"/>
                <a:gd name="T96" fmla="*/ 105 w 150"/>
                <a:gd name="T97" fmla="*/ 147 h 236"/>
                <a:gd name="T98" fmla="*/ 99 w 150"/>
                <a:gd name="T99" fmla="*/ 162 h 236"/>
                <a:gd name="T100" fmla="*/ 103 w 150"/>
                <a:gd name="T101" fmla="*/ 93 h 236"/>
                <a:gd name="T102" fmla="*/ 117 w 150"/>
                <a:gd name="T103" fmla="*/ 162 h 236"/>
                <a:gd name="T104" fmla="*/ 106 w 150"/>
                <a:gd name="T105" fmla="*/ 165 h 236"/>
                <a:gd name="T106" fmla="*/ 118 w 150"/>
                <a:gd name="T107" fmla="*/ 130 h 236"/>
                <a:gd name="T108" fmla="*/ 114 w 150"/>
                <a:gd name="T109" fmla="*/ 140 h 236"/>
                <a:gd name="T110" fmla="*/ 122 w 150"/>
                <a:gd name="T111" fmla="*/ 144 h 236"/>
                <a:gd name="T112" fmla="*/ 130 w 150"/>
                <a:gd name="T113" fmla="*/ 134 h 236"/>
                <a:gd name="T114" fmla="*/ 118 w 150"/>
                <a:gd name="T115" fmla="*/ 110 h 236"/>
                <a:gd name="T116" fmla="*/ 113 w 150"/>
                <a:gd name="T117" fmla="*/ 121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0" h="236">
                  <a:moveTo>
                    <a:pt x="62" y="231"/>
                  </a:moveTo>
                  <a:lnTo>
                    <a:pt x="65" y="231"/>
                  </a:lnTo>
                  <a:lnTo>
                    <a:pt x="69" y="232"/>
                  </a:lnTo>
                  <a:lnTo>
                    <a:pt x="69" y="231"/>
                  </a:lnTo>
                  <a:lnTo>
                    <a:pt x="69" y="228"/>
                  </a:lnTo>
                  <a:lnTo>
                    <a:pt x="62" y="228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close/>
                  <a:moveTo>
                    <a:pt x="75" y="218"/>
                  </a:moveTo>
                  <a:lnTo>
                    <a:pt x="74" y="218"/>
                  </a:lnTo>
                  <a:lnTo>
                    <a:pt x="75" y="219"/>
                  </a:lnTo>
                  <a:lnTo>
                    <a:pt x="78" y="222"/>
                  </a:lnTo>
                  <a:lnTo>
                    <a:pt x="79" y="222"/>
                  </a:lnTo>
                  <a:lnTo>
                    <a:pt x="82" y="219"/>
                  </a:lnTo>
                  <a:lnTo>
                    <a:pt x="83" y="218"/>
                  </a:lnTo>
                  <a:lnTo>
                    <a:pt x="79" y="215"/>
                  </a:lnTo>
                  <a:lnTo>
                    <a:pt x="75" y="218"/>
                  </a:lnTo>
                  <a:lnTo>
                    <a:pt x="75" y="218"/>
                  </a:lnTo>
                  <a:lnTo>
                    <a:pt x="75" y="218"/>
                  </a:lnTo>
                  <a:lnTo>
                    <a:pt x="75" y="218"/>
                  </a:lnTo>
                  <a:lnTo>
                    <a:pt x="75" y="218"/>
                  </a:lnTo>
                  <a:lnTo>
                    <a:pt x="75" y="218"/>
                  </a:lnTo>
                  <a:lnTo>
                    <a:pt x="75" y="218"/>
                  </a:lnTo>
                  <a:close/>
                  <a:moveTo>
                    <a:pt x="33" y="140"/>
                  </a:moveTo>
                  <a:lnTo>
                    <a:pt x="33" y="137"/>
                  </a:lnTo>
                  <a:lnTo>
                    <a:pt x="33" y="134"/>
                  </a:lnTo>
                  <a:lnTo>
                    <a:pt x="33" y="132"/>
                  </a:lnTo>
                  <a:lnTo>
                    <a:pt x="30" y="136"/>
                  </a:lnTo>
                  <a:lnTo>
                    <a:pt x="30" y="137"/>
                  </a:lnTo>
                  <a:lnTo>
                    <a:pt x="33" y="144"/>
                  </a:lnTo>
                  <a:lnTo>
                    <a:pt x="30" y="141"/>
                  </a:lnTo>
                  <a:lnTo>
                    <a:pt x="29" y="140"/>
                  </a:lnTo>
                  <a:lnTo>
                    <a:pt x="30" y="145"/>
                  </a:lnTo>
                  <a:lnTo>
                    <a:pt x="29" y="149"/>
                  </a:lnTo>
                  <a:lnTo>
                    <a:pt x="26" y="149"/>
                  </a:lnTo>
                  <a:lnTo>
                    <a:pt x="25" y="150"/>
                  </a:lnTo>
                  <a:lnTo>
                    <a:pt x="25" y="153"/>
                  </a:lnTo>
                  <a:lnTo>
                    <a:pt x="22" y="153"/>
                  </a:lnTo>
                  <a:lnTo>
                    <a:pt x="22" y="154"/>
                  </a:lnTo>
                  <a:lnTo>
                    <a:pt x="21" y="157"/>
                  </a:lnTo>
                  <a:lnTo>
                    <a:pt x="21" y="158"/>
                  </a:lnTo>
                  <a:lnTo>
                    <a:pt x="17" y="162"/>
                  </a:lnTo>
                  <a:lnTo>
                    <a:pt x="12" y="170"/>
                  </a:lnTo>
                  <a:lnTo>
                    <a:pt x="9" y="170"/>
                  </a:lnTo>
                  <a:lnTo>
                    <a:pt x="8" y="174"/>
                  </a:lnTo>
                  <a:lnTo>
                    <a:pt x="4" y="178"/>
                  </a:lnTo>
                  <a:lnTo>
                    <a:pt x="0" y="183"/>
                  </a:lnTo>
                  <a:lnTo>
                    <a:pt x="0" y="187"/>
                  </a:lnTo>
                  <a:lnTo>
                    <a:pt x="5" y="181"/>
                  </a:lnTo>
                  <a:lnTo>
                    <a:pt x="9" y="178"/>
                  </a:lnTo>
                  <a:lnTo>
                    <a:pt x="13" y="175"/>
                  </a:lnTo>
                  <a:lnTo>
                    <a:pt x="18" y="167"/>
                  </a:lnTo>
                  <a:lnTo>
                    <a:pt x="22" y="165"/>
                  </a:lnTo>
                  <a:lnTo>
                    <a:pt x="22" y="162"/>
                  </a:lnTo>
                  <a:lnTo>
                    <a:pt x="21" y="162"/>
                  </a:lnTo>
                  <a:lnTo>
                    <a:pt x="22" y="161"/>
                  </a:lnTo>
                  <a:lnTo>
                    <a:pt x="22" y="158"/>
                  </a:lnTo>
                  <a:lnTo>
                    <a:pt x="25" y="157"/>
                  </a:lnTo>
                  <a:lnTo>
                    <a:pt x="26" y="157"/>
                  </a:lnTo>
                  <a:lnTo>
                    <a:pt x="29" y="157"/>
                  </a:lnTo>
                  <a:lnTo>
                    <a:pt x="30" y="153"/>
                  </a:lnTo>
                  <a:lnTo>
                    <a:pt x="33" y="150"/>
                  </a:lnTo>
                  <a:lnTo>
                    <a:pt x="34" y="150"/>
                  </a:lnTo>
                  <a:lnTo>
                    <a:pt x="35" y="149"/>
                  </a:lnTo>
                  <a:lnTo>
                    <a:pt x="35" y="147"/>
                  </a:lnTo>
                  <a:lnTo>
                    <a:pt x="34" y="144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33" y="140"/>
                  </a:lnTo>
                  <a:close/>
                  <a:moveTo>
                    <a:pt x="35" y="114"/>
                  </a:moveTo>
                  <a:lnTo>
                    <a:pt x="35" y="118"/>
                  </a:lnTo>
                  <a:lnTo>
                    <a:pt x="38" y="121"/>
                  </a:lnTo>
                  <a:lnTo>
                    <a:pt x="43" y="121"/>
                  </a:lnTo>
                  <a:lnTo>
                    <a:pt x="43" y="118"/>
                  </a:lnTo>
                  <a:lnTo>
                    <a:pt x="38" y="117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14"/>
                  </a:lnTo>
                  <a:close/>
                  <a:moveTo>
                    <a:pt x="61" y="105"/>
                  </a:moveTo>
                  <a:lnTo>
                    <a:pt x="59" y="100"/>
                  </a:lnTo>
                  <a:lnTo>
                    <a:pt x="57" y="96"/>
                  </a:lnTo>
                  <a:lnTo>
                    <a:pt x="49" y="93"/>
                  </a:lnTo>
                  <a:lnTo>
                    <a:pt x="43" y="93"/>
                  </a:lnTo>
                  <a:lnTo>
                    <a:pt x="42" y="93"/>
                  </a:lnTo>
                  <a:lnTo>
                    <a:pt x="46" y="97"/>
                  </a:lnTo>
                  <a:lnTo>
                    <a:pt x="47" y="104"/>
                  </a:lnTo>
                  <a:lnTo>
                    <a:pt x="51" y="108"/>
                  </a:lnTo>
                  <a:lnTo>
                    <a:pt x="55" y="114"/>
                  </a:lnTo>
                  <a:lnTo>
                    <a:pt x="59" y="117"/>
                  </a:lnTo>
                  <a:lnTo>
                    <a:pt x="61" y="114"/>
                  </a:lnTo>
                  <a:lnTo>
                    <a:pt x="62" y="109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1" y="105"/>
                  </a:lnTo>
                  <a:close/>
                  <a:moveTo>
                    <a:pt x="30" y="56"/>
                  </a:moveTo>
                  <a:lnTo>
                    <a:pt x="30" y="60"/>
                  </a:lnTo>
                  <a:lnTo>
                    <a:pt x="34" y="67"/>
                  </a:lnTo>
                  <a:lnTo>
                    <a:pt x="35" y="69"/>
                  </a:lnTo>
                  <a:lnTo>
                    <a:pt x="38" y="71"/>
                  </a:lnTo>
                  <a:lnTo>
                    <a:pt x="38" y="73"/>
                  </a:lnTo>
                  <a:lnTo>
                    <a:pt x="39" y="74"/>
                  </a:lnTo>
                  <a:lnTo>
                    <a:pt x="39" y="77"/>
                  </a:lnTo>
                  <a:lnTo>
                    <a:pt x="43" y="77"/>
                  </a:lnTo>
                  <a:lnTo>
                    <a:pt x="43" y="74"/>
                  </a:lnTo>
                  <a:lnTo>
                    <a:pt x="42" y="69"/>
                  </a:lnTo>
                  <a:lnTo>
                    <a:pt x="47" y="71"/>
                  </a:lnTo>
                  <a:lnTo>
                    <a:pt x="49" y="73"/>
                  </a:lnTo>
                  <a:lnTo>
                    <a:pt x="49" y="77"/>
                  </a:lnTo>
                  <a:lnTo>
                    <a:pt x="46" y="78"/>
                  </a:lnTo>
                  <a:lnTo>
                    <a:pt x="43" y="80"/>
                  </a:lnTo>
                  <a:lnTo>
                    <a:pt x="43" y="84"/>
                  </a:lnTo>
                  <a:lnTo>
                    <a:pt x="46" y="88"/>
                  </a:lnTo>
                  <a:lnTo>
                    <a:pt x="47" y="88"/>
                  </a:lnTo>
                  <a:lnTo>
                    <a:pt x="46" y="86"/>
                  </a:lnTo>
                  <a:lnTo>
                    <a:pt x="49" y="86"/>
                  </a:lnTo>
                  <a:lnTo>
                    <a:pt x="49" y="90"/>
                  </a:lnTo>
                  <a:lnTo>
                    <a:pt x="51" y="88"/>
                  </a:lnTo>
                  <a:lnTo>
                    <a:pt x="51" y="92"/>
                  </a:lnTo>
                  <a:lnTo>
                    <a:pt x="55" y="92"/>
                  </a:lnTo>
                  <a:lnTo>
                    <a:pt x="57" y="90"/>
                  </a:lnTo>
                  <a:lnTo>
                    <a:pt x="61" y="86"/>
                  </a:lnTo>
                  <a:lnTo>
                    <a:pt x="62" y="86"/>
                  </a:lnTo>
                  <a:lnTo>
                    <a:pt x="69" y="90"/>
                  </a:lnTo>
                  <a:lnTo>
                    <a:pt x="74" y="93"/>
                  </a:lnTo>
                  <a:lnTo>
                    <a:pt x="75" y="97"/>
                  </a:lnTo>
                  <a:lnTo>
                    <a:pt x="78" y="100"/>
                  </a:lnTo>
                  <a:lnTo>
                    <a:pt x="79" y="97"/>
                  </a:lnTo>
                  <a:lnTo>
                    <a:pt x="78" y="96"/>
                  </a:lnTo>
                  <a:lnTo>
                    <a:pt x="78" y="93"/>
                  </a:lnTo>
                  <a:lnTo>
                    <a:pt x="78" y="92"/>
                  </a:lnTo>
                  <a:lnTo>
                    <a:pt x="75" y="90"/>
                  </a:lnTo>
                  <a:lnTo>
                    <a:pt x="74" y="86"/>
                  </a:lnTo>
                  <a:lnTo>
                    <a:pt x="75" y="86"/>
                  </a:lnTo>
                  <a:lnTo>
                    <a:pt x="78" y="88"/>
                  </a:lnTo>
                  <a:lnTo>
                    <a:pt x="82" y="92"/>
                  </a:lnTo>
                  <a:lnTo>
                    <a:pt x="86" y="93"/>
                  </a:lnTo>
                  <a:lnTo>
                    <a:pt x="90" y="97"/>
                  </a:lnTo>
                  <a:lnTo>
                    <a:pt x="90" y="100"/>
                  </a:lnTo>
                  <a:lnTo>
                    <a:pt x="90" y="101"/>
                  </a:lnTo>
                  <a:lnTo>
                    <a:pt x="95" y="104"/>
                  </a:lnTo>
                  <a:lnTo>
                    <a:pt x="95" y="105"/>
                  </a:lnTo>
                  <a:lnTo>
                    <a:pt x="97" y="105"/>
                  </a:lnTo>
                  <a:lnTo>
                    <a:pt x="101" y="104"/>
                  </a:lnTo>
                  <a:lnTo>
                    <a:pt x="99" y="105"/>
                  </a:lnTo>
                  <a:lnTo>
                    <a:pt x="99" y="108"/>
                  </a:lnTo>
                  <a:lnTo>
                    <a:pt x="101" y="110"/>
                  </a:lnTo>
                  <a:lnTo>
                    <a:pt x="103" y="110"/>
                  </a:lnTo>
                  <a:lnTo>
                    <a:pt x="103" y="108"/>
                  </a:lnTo>
                  <a:lnTo>
                    <a:pt x="103" y="104"/>
                  </a:lnTo>
                  <a:lnTo>
                    <a:pt x="101" y="100"/>
                  </a:lnTo>
                  <a:lnTo>
                    <a:pt x="97" y="101"/>
                  </a:lnTo>
                  <a:lnTo>
                    <a:pt x="97" y="97"/>
                  </a:lnTo>
                  <a:lnTo>
                    <a:pt x="93" y="92"/>
                  </a:lnTo>
                  <a:lnTo>
                    <a:pt x="91" y="92"/>
                  </a:lnTo>
                  <a:lnTo>
                    <a:pt x="93" y="90"/>
                  </a:lnTo>
                  <a:lnTo>
                    <a:pt x="99" y="90"/>
                  </a:lnTo>
                  <a:lnTo>
                    <a:pt x="97" y="88"/>
                  </a:lnTo>
                  <a:lnTo>
                    <a:pt x="93" y="86"/>
                  </a:lnTo>
                  <a:lnTo>
                    <a:pt x="90" y="84"/>
                  </a:lnTo>
                  <a:lnTo>
                    <a:pt x="87" y="82"/>
                  </a:lnTo>
                  <a:lnTo>
                    <a:pt x="87" y="86"/>
                  </a:lnTo>
                  <a:lnTo>
                    <a:pt x="87" y="88"/>
                  </a:lnTo>
                  <a:lnTo>
                    <a:pt x="87" y="90"/>
                  </a:lnTo>
                  <a:lnTo>
                    <a:pt x="86" y="88"/>
                  </a:lnTo>
                  <a:lnTo>
                    <a:pt x="83" y="86"/>
                  </a:lnTo>
                  <a:lnTo>
                    <a:pt x="82" y="82"/>
                  </a:lnTo>
                  <a:lnTo>
                    <a:pt x="79" y="80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3" y="82"/>
                  </a:lnTo>
                  <a:lnTo>
                    <a:pt x="70" y="80"/>
                  </a:lnTo>
                  <a:lnTo>
                    <a:pt x="70" y="82"/>
                  </a:lnTo>
                  <a:lnTo>
                    <a:pt x="70" y="84"/>
                  </a:lnTo>
                  <a:lnTo>
                    <a:pt x="69" y="86"/>
                  </a:lnTo>
                  <a:lnTo>
                    <a:pt x="66" y="86"/>
                  </a:lnTo>
                  <a:lnTo>
                    <a:pt x="65" y="82"/>
                  </a:lnTo>
                  <a:lnTo>
                    <a:pt x="61" y="77"/>
                  </a:lnTo>
                  <a:lnTo>
                    <a:pt x="59" y="73"/>
                  </a:lnTo>
                  <a:lnTo>
                    <a:pt x="61" y="71"/>
                  </a:lnTo>
                  <a:lnTo>
                    <a:pt x="55" y="65"/>
                  </a:lnTo>
                  <a:lnTo>
                    <a:pt x="55" y="61"/>
                  </a:lnTo>
                  <a:lnTo>
                    <a:pt x="55" y="57"/>
                  </a:lnTo>
                  <a:lnTo>
                    <a:pt x="55" y="53"/>
                  </a:lnTo>
                  <a:lnTo>
                    <a:pt x="55" y="51"/>
                  </a:lnTo>
                  <a:lnTo>
                    <a:pt x="59" y="47"/>
                  </a:lnTo>
                  <a:lnTo>
                    <a:pt x="62" y="44"/>
                  </a:lnTo>
                  <a:lnTo>
                    <a:pt x="62" y="47"/>
                  </a:lnTo>
                  <a:lnTo>
                    <a:pt x="65" y="43"/>
                  </a:lnTo>
                  <a:lnTo>
                    <a:pt x="65" y="39"/>
                  </a:lnTo>
                  <a:lnTo>
                    <a:pt x="66" y="33"/>
                  </a:lnTo>
                  <a:lnTo>
                    <a:pt x="66" y="27"/>
                  </a:lnTo>
                  <a:lnTo>
                    <a:pt x="65" y="25"/>
                  </a:lnTo>
                  <a:lnTo>
                    <a:pt x="62" y="21"/>
                  </a:lnTo>
                  <a:lnTo>
                    <a:pt x="61" y="17"/>
                  </a:lnTo>
                  <a:lnTo>
                    <a:pt x="59" y="13"/>
                  </a:lnTo>
                  <a:lnTo>
                    <a:pt x="61" y="8"/>
                  </a:lnTo>
                  <a:lnTo>
                    <a:pt x="61" y="4"/>
                  </a:lnTo>
                  <a:lnTo>
                    <a:pt x="59" y="3"/>
                  </a:lnTo>
                  <a:lnTo>
                    <a:pt x="57" y="4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7"/>
                  </a:lnTo>
                  <a:lnTo>
                    <a:pt x="47" y="4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5" y="3"/>
                  </a:lnTo>
                  <a:lnTo>
                    <a:pt x="34" y="3"/>
                  </a:lnTo>
                  <a:lnTo>
                    <a:pt x="33" y="3"/>
                  </a:lnTo>
                  <a:lnTo>
                    <a:pt x="34" y="7"/>
                  </a:lnTo>
                  <a:lnTo>
                    <a:pt x="33" y="16"/>
                  </a:lnTo>
                  <a:lnTo>
                    <a:pt x="33" y="20"/>
                  </a:lnTo>
                  <a:lnTo>
                    <a:pt x="34" y="23"/>
                  </a:lnTo>
                  <a:lnTo>
                    <a:pt x="34" y="27"/>
                  </a:lnTo>
                  <a:lnTo>
                    <a:pt x="34" y="33"/>
                  </a:lnTo>
                  <a:lnTo>
                    <a:pt x="34" y="39"/>
                  </a:lnTo>
                  <a:lnTo>
                    <a:pt x="35" y="47"/>
                  </a:lnTo>
                  <a:lnTo>
                    <a:pt x="35" y="48"/>
                  </a:lnTo>
                  <a:lnTo>
                    <a:pt x="33" y="47"/>
                  </a:lnTo>
                  <a:lnTo>
                    <a:pt x="29" y="40"/>
                  </a:lnTo>
                  <a:lnTo>
                    <a:pt x="26" y="43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9" y="51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0" y="56"/>
                  </a:lnTo>
                  <a:close/>
                  <a:moveTo>
                    <a:pt x="62" y="69"/>
                  </a:moveTo>
                  <a:lnTo>
                    <a:pt x="65" y="73"/>
                  </a:lnTo>
                  <a:lnTo>
                    <a:pt x="65" y="67"/>
                  </a:lnTo>
                  <a:lnTo>
                    <a:pt x="65" y="65"/>
                  </a:lnTo>
                  <a:lnTo>
                    <a:pt x="61" y="67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62" y="69"/>
                  </a:lnTo>
                  <a:close/>
                  <a:moveTo>
                    <a:pt x="66" y="93"/>
                  </a:moveTo>
                  <a:lnTo>
                    <a:pt x="65" y="93"/>
                  </a:lnTo>
                  <a:lnTo>
                    <a:pt x="66" y="97"/>
                  </a:lnTo>
                  <a:lnTo>
                    <a:pt x="69" y="97"/>
                  </a:lnTo>
                  <a:lnTo>
                    <a:pt x="70" y="96"/>
                  </a:lnTo>
                  <a:lnTo>
                    <a:pt x="70" y="93"/>
                  </a:lnTo>
                  <a:lnTo>
                    <a:pt x="69" y="93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6" y="93"/>
                  </a:lnTo>
                  <a:close/>
                  <a:moveTo>
                    <a:pt x="73" y="134"/>
                  </a:moveTo>
                  <a:lnTo>
                    <a:pt x="73" y="141"/>
                  </a:lnTo>
                  <a:lnTo>
                    <a:pt x="73" y="145"/>
                  </a:lnTo>
                  <a:lnTo>
                    <a:pt x="73" y="149"/>
                  </a:lnTo>
                  <a:lnTo>
                    <a:pt x="74" y="149"/>
                  </a:lnTo>
                  <a:lnTo>
                    <a:pt x="75" y="147"/>
                  </a:lnTo>
                  <a:lnTo>
                    <a:pt x="78" y="145"/>
                  </a:lnTo>
                  <a:lnTo>
                    <a:pt x="79" y="145"/>
                  </a:lnTo>
                  <a:lnTo>
                    <a:pt x="83" y="144"/>
                  </a:lnTo>
                  <a:lnTo>
                    <a:pt x="86" y="140"/>
                  </a:lnTo>
                  <a:lnTo>
                    <a:pt x="87" y="137"/>
                  </a:lnTo>
                  <a:lnTo>
                    <a:pt x="90" y="136"/>
                  </a:lnTo>
                  <a:lnTo>
                    <a:pt x="90" y="130"/>
                  </a:lnTo>
                  <a:lnTo>
                    <a:pt x="86" y="132"/>
                  </a:lnTo>
                  <a:lnTo>
                    <a:pt x="86" y="128"/>
                  </a:lnTo>
                  <a:lnTo>
                    <a:pt x="83" y="128"/>
                  </a:lnTo>
                  <a:lnTo>
                    <a:pt x="82" y="130"/>
                  </a:lnTo>
                  <a:lnTo>
                    <a:pt x="79" y="128"/>
                  </a:lnTo>
                  <a:lnTo>
                    <a:pt x="75" y="124"/>
                  </a:lnTo>
                  <a:lnTo>
                    <a:pt x="73" y="124"/>
                  </a:lnTo>
                  <a:lnTo>
                    <a:pt x="70" y="122"/>
                  </a:lnTo>
                  <a:lnTo>
                    <a:pt x="69" y="124"/>
                  </a:lnTo>
                  <a:lnTo>
                    <a:pt x="73" y="126"/>
                  </a:lnTo>
                  <a:lnTo>
                    <a:pt x="73" y="128"/>
                  </a:lnTo>
                  <a:lnTo>
                    <a:pt x="73" y="134"/>
                  </a:lnTo>
                  <a:lnTo>
                    <a:pt x="73" y="134"/>
                  </a:lnTo>
                  <a:lnTo>
                    <a:pt x="73" y="134"/>
                  </a:lnTo>
                  <a:lnTo>
                    <a:pt x="73" y="134"/>
                  </a:lnTo>
                  <a:lnTo>
                    <a:pt x="73" y="134"/>
                  </a:lnTo>
                  <a:lnTo>
                    <a:pt x="73" y="134"/>
                  </a:lnTo>
                  <a:lnTo>
                    <a:pt x="73" y="134"/>
                  </a:lnTo>
                  <a:close/>
                  <a:moveTo>
                    <a:pt x="148" y="197"/>
                  </a:moveTo>
                  <a:lnTo>
                    <a:pt x="147" y="194"/>
                  </a:lnTo>
                  <a:lnTo>
                    <a:pt x="148" y="191"/>
                  </a:lnTo>
                  <a:lnTo>
                    <a:pt x="147" y="189"/>
                  </a:lnTo>
                  <a:lnTo>
                    <a:pt x="144" y="189"/>
                  </a:lnTo>
                  <a:lnTo>
                    <a:pt x="147" y="187"/>
                  </a:lnTo>
                  <a:lnTo>
                    <a:pt x="144" y="185"/>
                  </a:lnTo>
                  <a:lnTo>
                    <a:pt x="143" y="183"/>
                  </a:lnTo>
                  <a:lnTo>
                    <a:pt x="140" y="181"/>
                  </a:lnTo>
                  <a:lnTo>
                    <a:pt x="143" y="179"/>
                  </a:lnTo>
                  <a:lnTo>
                    <a:pt x="144" y="179"/>
                  </a:lnTo>
                  <a:lnTo>
                    <a:pt x="144" y="175"/>
                  </a:lnTo>
                  <a:lnTo>
                    <a:pt x="143" y="174"/>
                  </a:lnTo>
                  <a:lnTo>
                    <a:pt x="143" y="171"/>
                  </a:lnTo>
                  <a:lnTo>
                    <a:pt x="143" y="170"/>
                  </a:lnTo>
                  <a:lnTo>
                    <a:pt x="140" y="170"/>
                  </a:lnTo>
                  <a:lnTo>
                    <a:pt x="139" y="170"/>
                  </a:lnTo>
                  <a:lnTo>
                    <a:pt x="139" y="167"/>
                  </a:lnTo>
                  <a:lnTo>
                    <a:pt x="136" y="166"/>
                  </a:lnTo>
                  <a:lnTo>
                    <a:pt x="135" y="165"/>
                  </a:lnTo>
                  <a:lnTo>
                    <a:pt x="131" y="162"/>
                  </a:lnTo>
                  <a:lnTo>
                    <a:pt x="130" y="161"/>
                  </a:lnTo>
                  <a:lnTo>
                    <a:pt x="130" y="162"/>
                  </a:lnTo>
                  <a:lnTo>
                    <a:pt x="130" y="166"/>
                  </a:lnTo>
                  <a:lnTo>
                    <a:pt x="131" y="171"/>
                  </a:lnTo>
                  <a:lnTo>
                    <a:pt x="131" y="174"/>
                  </a:lnTo>
                  <a:lnTo>
                    <a:pt x="131" y="175"/>
                  </a:lnTo>
                  <a:lnTo>
                    <a:pt x="130" y="175"/>
                  </a:lnTo>
                  <a:lnTo>
                    <a:pt x="127" y="174"/>
                  </a:lnTo>
                  <a:lnTo>
                    <a:pt x="126" y="178"/>
                  </a:lnTo>
                  <a:lnTo>
                    <a:pt x="122" y="175"/>
                  </a:lnTo>
                  <a:lnTo>
                    <a:pt x="119" y="175"/>
                  </a:lnTo>
                  <a:lnTo>
                    <a:pt x="119" y="178"/>
                  </a:lnTo>
                  <a:lnTo>
                    <a:pt x="119" y="181"/>
                  </a:lnTo>
                  <a:lnTo>
                    <a:pt x="118" y="183"/>
                  </a:lnTo>
                  <a:lnTo>
                    <a:pt x="117" y="183"/>
                  </a:lnTo>
                  <a:lnTo>
                    <a:pt x="114" y="183"/>
                  </a:lnTo>
                  <a:lnTo>
                    <a:pt x="113" y="185"/>
                  </a:lnTo>
                  <a:lnTo>
                    <a:pt x="113" y="189"/>
                  </a:lnTo>
                  <a:lnTo>
                    <a:pt x="110" y="191"/>
                  </a:lnTo>
                  <a:lnTo>
                    <a:pt x="106" y="191"/>
                  </a:lnTo>
                  <a:lnTo>
                    <a:pt x="103" y="193"/>
                  </a:lnTo>
                  <a:lnTo>
                    <a:pt x="105" y="191"/>
                  </a:lnTo>
                  <a:lnTo>
                    <a:pt x="106" y="191"/>
                  </a:lnTo>
                  <a:lnTo>
                    <a:pt x="106" y="189"/>
                  </a:lnTo>
                  <a:lnTo>
                    <a:pt x="105" y="183"/>
                  </a:lnTo>
                  <a:lnTo>
                    <a:pt x="103" y="181"/>
                  </a:lnTo>
                  <a:lnTo>
                    <a:pt x="101" y="183"/>
                  </a:lnTo>
                  <a:lnTo>
                    <a:pt x="101" y="181"/>
                  </a:lnTo>
                  <a:lnTo>
                    <a:pt x="99" y="179"/>
                  </a:lnTo>
                  <a:lnTo>
                    <a:pt x="99" y="181"/>
                  </a:lnTo>
                  <a:lnTo>
                    <a:pt x="97" y="183"/>
                  </a:lnTo>
                  <a:lnTo>
                    <a:pt x="93" y="185"/>
                  </a:lnTo>
                  <a:lnTo>
                    <a:pt x="91" y="189"/>
                  </a:lnTo>
                  <a:lnTo>
                    <a:pt x="91" y="191"/>
                  </a:lnTo>
                  <a:lnTo>
                    <a:pt x="90" y="191"/>
                  </a:lnTo>
                  <a:lnTo>
                    <a:pt x="83" y="193"/>
                  </a:lnTo>
                  <a:lnTo>
                    <a:pt x="82" y="193"/>
                  </a:lnTo>
                  <a:lnTo>
                    <a:pt x="79" y="194"/>
                  </a:lnTo>
                  <a:lnTo>
                    <a:pt x="79" y="201"/>
                  </a:lnTo>
                  <a:lnTo>
                    <a:pt x="75" y="207"/>
                  </a:lnTo>
                  <a:lnTo>
                    <a:pt x="75" y="211"/>
                  </a:lnTo>
                  <a:lnTo>
                    <a:pt x="78" y="211"/>
                  </a:lnTo>
                  <a:lnTo>
                    <a:pt x="79" y="211"/>
                  </a:lnTo>
                  <a:lnTo>
                    <a:pt x="82" y="210"/>
                  </a:lnTo>
                  <a:lnTo>
                    <a:pt x="82" y="206"/>
                  </a:lnTo>
                  <a:lnTo>
                    <a:pt x="83" y="202"/>
                  </a:lnTo>
                  <a:lnTo>
                    <a:pt x="86" y="198"/>
                  </a:lnTo>
                  <a:lnTo>
                    <a:pt x="87" y="197"/>
                  </a:lnTo>
                  <a:lnTo>
                    <a:pt x="90" y="197"/>
                  </a:lnTo>
                  <a:lnTo>
                    <a:pt x="90" y="201"/>
                  </a:lnTo>
                  <a:lnTo>
                    <a:pt x="91" y="202"/>
                  </a:lnTo>
                  <a:lnTo>
                    <a:pt x="93" y="202"/>
                  </a:lnTo>
                  <a:lnTo>
                    <a:pt x="93" y="201"/>
                  </a:lnTo>
                  <a:lnTo>
                    <a:pt x="95" y="198"/>
                  </a:lnTo>
                  <a:lnTo>
                    <a:pt x="95" y="201"/>
                  </a:lnTo>
                  <a:lnTo>
                    <a:pt x="95" y="202"/>
                  </a:lnTo>
                  <a:lnTo>
                    <a:pt x="97" y="202"/>
                  </a:lnTo>
                  <a:lnTo>
                    <a:pt x="101" y="205"/>
                  </a:lnTo>
                  <a:lnTo>
                    <a:pt x="99" y="201"/>
                  </a:lnTo>
                  <a:lnTo>
                    <a:pt x="101" y="201"/>
                  </a:lnTo>
                  <a:lnTo>
                    <a:pt x="101" y="198"/>
                  </a:lnTo>
                  <a:lnTo>
                    <a:pt x="101" y="197"/>
                  </a:lnTo>
                  <a:lnTo>
                    <a:pt x="103" y="197"/>
                  </a:lnTo>
                  <a:lnTo>
                    <a:pt x="105" y="198"/>
                  </a:lnTo>
                  <a:lnTo>
                    <a:pt x="110" y="201"/>
                  </a:lnTo>
                  <a:lnTo>
                    <a:pt x="113" y="205"/>
                  </a:lnTo>
                  <a:lnTo>
                    <a:pt x="113" y="207"/>
                  </a:lnTo>
                  <a:lnTo>
                    <a:pt x="110" y="211"/>
                  </a:lnTo>
                  <a:lnTo>
                    <a:pt x="113" y="222"/>
                  </a:lnTo>
                  <a:lnTo>
                    <a:pt x="114" y="224"/>
                  </a:lnTo>
                  <a:lnTo>
                    <a:pt x="119" y="228"/>
                  </a:lnTo>
                  <a:lnTo>
                    <a:pt x="123" y="231"/>
                  </a:lnTo>
                  <a:lnTo>
                    <a:pt x="126" y="232"/>
                  </a:lnTo>
                  <a:lnTo>
                    <a:pt x="127" y="231"/>
                  </a:lnTo>
                  <a:lnTo>
                    <a:pt x="130" y="228"/>
                  </a:lnTo>
                  <a:lnTo>
                    <a:pt x="131" y="227"/>
                  </a:lnTo>
                  <a:lnTo>
                    <a:pt x="131" y="232"/>
                  </a:lnTo>
                  <a:lnTo>
                    <a:pt x="131" y="236"/>
                  </a:lnTo>
                  <a:lnTo>
                    <a:pt x="132" y="236"/>
                  </a:lnTo>
                  <a:lnTo>
                    <a:pt x="136" y="232"/>
                  </a:lnTo>
                  <a:lnTo>
                    <a:pt x="139" y="227"/>
                  </a:lnTo>
                  <a:lnTo>
                    <a:pt x="135" y="222"/>
                  </a:lnTo>
                  <a:lnTo>
                    <a:pt x="132" y="218"/>
                  </a:lnTo>
                  <a:lnTo>
                    <a:pt x="135" y="210"/>
                  </a:lnTo>
                  <a:lnTo>
                    <a:pt x="136" y="206"/>
                  </a:lnTo>
                  <a:lnTo>
                    <a:pt x="139" y="206"/>
                  </a:lnTo>
                  <a:lnTo>
                    <a:pt x="140" y="210"/>
                  </a:lnTo>
                  <a:lnTo>
                    <a:pt x="143" y="214"/>
                  </a:lnTo>
                  <a:lnTo>
                    <a:pt x="143" y="219"/>
                  </a:lnTo>
                  <a:lnTo>
                    <a:pt x="147" y="224"/>
                  </a:lnTo>
                  <a:lnTo>
                    <a:pt x="147" y="219"/>
                  </a:lnTo>
                  <a:lnTo>
                    <a:pt x="147" y="215"/>
                  </a:lnTo>
                  <a:lnTo>
                    <a:pt x="144" y="214"/>
                  </a:lnTo>
                  <a:lnTo>
                    <a:pt x="147" y="214"/>
                  </a:lnTo>
                  <a:lnTo>
                    <a:pt x="148" y="211"/>
                  </a:lnTo>
                  <a:lnTo>
                    <a:pt x="150" y="210"/>
                  </a:lnTo>
                  <a:lnTo>
                    <a:pt x="150" y="205"/>
                  </a:lnTo>
                  <a:lnTo>
                    <a:pt x="150" y="198"/>
                  </a:lnTo>
                  <a:lnTo>
                    <a:pt x="148" y="197"/>
                  </a:lnTo>
                  <a:lnTo>
                    <a:pt x="148" y="197"/>
                  </a:lnTo>
                  <a:lnTo>
                    <a:pt x="148" y="197"/>
                  </a:lnTo>
                  <a:lnTo>
                    <a:pt x="148" y="197"/>
                  </a:lnTo>
                  <a:lnTo>
                    <a:pt x="148" y="197"/>
                  </a:lnTo>
                  <a:lnTo>
                    <a:pt x="148" y="197"/>
                  </a:lnTo>
                  <a:lnTo>
                    <a:pt x="148" y="197"/>
                  </a:lnTo>
                  <a:close/>
                  <a:moveTo>
                    <a:pt x="95" y="149"/>
                  </a:moveTo>
                  <a:lnTo>
                    <a:pt x="97" y="145"/>
                  </a:lnTo>
                  <a:lnTo>
                    <a:pt x="97" y="141"/>
                  </a:lnTo>
                  <a:lnTo>
                    <a:pt x="95" y="140"/>
                  </a:lnTo>
                  <a:lnTo>
                    <a:pt x="93" y="140"/>
                  </a:lnTo>
                  <a:lnTo>
                    <a:pt x="90" y="140"/>
                  </a:lnTo>
                  <a:lnTo>
                    <a:pt x="87" y="141"/>
                  </a:lnTo>
                  <a:lnTo>
                    <a:pt x="87" y="145"/>
                  </a:lnTo>
                  <a:lnTo>
                    <a:pt x="87" y="147"/>
                  </a:lnTo>
                  <a:lnTo>
                    <a:pt x="87" y="149"/>
                  </a:lnTo>
                  <a:lnTo>
                    <a:pt x="87" y="153"/>
                  </a:lnTo>
                  <a:lnTo>
                    <a:pt x="87" y="154"/>
                  </a:lnTo>
                  <a:lnTo>
                    <a:pt x="86" y="157"/>
                  </a:lnTo>
                  <a:lnTo>
                    <a:pt x="83" y="157"/>
                  </a:lnTo>
                  <a:lnTo>
                    <a:pt x="82" y="158"/>
                  </a:lnTo>
                  <a:lnTo>
                    <a:pt x="79" y="158"/>
                  </a:lnTo>
                  <a:lnTo>
                    <a:pt x="82" y="165"/>
                  </a:lnTo>
                  <a:lnTo>
                    <a:pt x="83" y="167"/>
                  </a:lnTo>
                  <a:lnTo>
                    <a:pt x="90" y="170"/>
                  </a:lnTo>
                  <a:lnTo>
                    <a:pt x="91" y="174"/>
                  </a:lnTo>
                  <a:lnTo>
                    <a:pt x="93" y="174"/>
                  </a:lnTo>
                  <a:lnTo>
                    <a:pt x="95" y="171"/>
                  </a:lnTo>
                  <a:lnTo>
                    <a:pt x="95" y="170"/>
                  </a:lnTo>
                  <a:lnTo>
                    <a:pt x="95" y="167"/>
                  </a:lnTo>
                  <a:lnTo>
                    <a:pt x="93" y="165"/>
                  </a:lnTo>
                  <a:lnTo>
                    <a:pt x="93" y="157"/>
                  </a:lnTo>
                  <a:lnTo>
                    <a:pt x="95" y="149"/>
                  </a:lnTo>
                  <a:lnTo>
                    <a:pt x="95" y="149"/>
                  </a:lnTo>
                  <a:lnTo>
                    <a:pt x="95" y="149"/>
                  </a:lnTo>
                  <a:lnTo>
                    <a:pt x="95" y="149"/>
                  </a:lnTo>
                  <a:lnTo>
                    <a:pt x="95" y="149"/>
                  </a:lnTo>
                  <a:lnTo>
                    <a:pt x="95" y="149"/>
                  </a:lnTo>
                  <a:lnTo>
                    <a:pt x="95" y="149"/>
                  </a:lnTo>
                  <a:close/>
                  <a:moveTo>
                    <a:pt x="90" y="122"/>
                  </a:moveTo>
                  <a:lnTo>
                    <a:pt x="93" y="118"/>
                  </a:lnTo>
                  <a:lnTo>
                    <a:pt x="93" y="117"/>
                  </a:lnTo>
                  <a:lnTo>
                    <a:pt x="95" y="118"/>
                  </a:lnTo>
                  <a:lnTo>
                    <a:pt x="99" y="122"/>
                  </a:lnTo>
                  <a:lnTo>
                    <a:pt x="103" y="124"/>
                  </a:lnTo>
                  <a:lnTo>
                    <a:pt x="105" y="122"/>
                  </a:lnTo>
                  <a:lnTo>
                    <a:pt x="103" y="121"/>
                  </a:lnTo>
                  <a:lnTo>
                    <a:pt x="97" y="114"/>
                  </a:lnTo>
                  <a:lnTo>
                    <a:pt x="95" y="113"/>
                  </a:lnTo>
                  <a:lnTo>
                    <a:pt x="90" y="110"/>
                  </a:lnTo>
                  <a:lnTo>
                    <a:pt x="90" y="117"/>
                  </a:lnTo>
                  <a:lnTo>
                    <a:pt x="91" y="118"/>
                  </a:lnTo>
                  <a:lnTo>
                    <a:pt x="90" y="121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90" y="122"/>
                  </a:lnTo>
                  <a:close/>
                  <a:moveTo>
                    <a:pt x="99" y="162"/>
                  </a:moveTo>
                  <a:lnTo>
                    <a:pt x="101" y="154"/>
                  </a:lnTo>
                  <a:lnTo>
                    <a:pt x="105" y="150"/>
                  </a:lnTo>
                  <a:lnTo>
                    <a:pt x="105" y="147"/>
                  </a:lnTo>
                  <a:lnTo>
                    <a:pt x="105" y="134"/>
                  </a:lnTo>
                  <a:lnTo>
                    <a:pt x="103" y="136"/>
                  </a:lnTo>
                  <a:lnTo>
                    <a:pt x="103" y="137"/>
                  </a:lnTo>
                  <a:lnTo>
                    <a:pt x="101" y="144"/>
                  </a:lnTo>
                  <a:lnTo>
                    <a:pt x="97" y="157"/>
                  </a:lnTo>
                  <a:lnTo>
                    <a:pt x="95" y="166"/>
                  </a:lnTo>
                  <a:lnTo>
                    <a:pt x="97" y="166"/>
                  </a:lnTo>
                  <a:lnTo>
                    <a:pt x="99" y="162"/>
                  </a:lnTo>
                  <a:lnTo>
                    <a:pt x="99" y="162"/>
                  </a:lnTo>
                  <a:lnTo>
                    <a:pt x="99" y="162"/>
                  </a:lnTo>
                  <a:lnTo>
                    <a:pt x="99" y="162"/>
                  </a:lnTo>
                  <a:lnTo>
                    <a:pt x="99" y="162"/>
                  </a:lnTo>
                  <a:lnTo>
                    <a:pt x="99" y="162"/>
                  </a:lnTo>
                  <a:lnTo>
                    <a:pt x="99" y="162"/>
                  </a:lnTo>
                  <a:close/>
                  <a:moveTo>
                    <a:pt x="105" y="90"/>
                  </a:moveTo>
                  <a:lnTo>
                    <a:pt x="105" y="88"/>
                  </a:lnTo>
                  <a:lnTo>
                    <a:pt x="105" y="84"/>
                  </a:lnTo>
                  <a:lnTo>
                    <a:pt x="101" y="84"/>
                  </a:lnTo>
                  <a:lnTo>
                    <a:pt x="101" y="88"/>
                  </a:lnTo>
                  <a:lnTo>
                    <a:pt x="103" y="93"/>
                  </a:lnTo>
                  <a:lnTo>
                    <a:pt x="105" y="90"/>
                  </a:lnTo>
                  <a:lnTo>
                    <a:pt x="105" y="90"/>
                  </a:lnTo>
                  <a:lnTo>
                    <a:pt x="105" y="90"/>
                  </a:lnTo>
                  <a:lnTo>
                    <a:pt x="105" y="90"/>
                  </a:lnTo>
                  <a:lnTo>
                    <a:pt x="105" y="90"/>
                  </a:lnTo>
                  <a:lnTo>
                    <a:pt x="105" y="90"/>
                  </a:lnTo>
                  <a:lnTo>
                    <a:pt x="105" y="90"/>
                  </a:lnTo>
                  <a:close/>
                  <a:moveTo>
                    <a:pt x="106" y="165"/>
                  </a:moveTo>
                  <a:lnTo>
                    <a:pt x="109" y="165"/>
                  </a:lnTo>
                  <a:lnTo>
                    <a:pt x="117" y="162"/>
                  </a:lnTo>
                  <a:lnTo>
                    <a:pt x="114" y="157"/>
                  </a:lnTo>
                  <a:lnTo>
                    <a:pt x="113" y="154"/>
                  </a:lnTo>
                  <a:lnTo>
                    <a:pt x="109" y="154"/>
                  </a:lnTo>
                  <a:lnTo>
                    <a:pt x="105" y="158"/>
                  </a:lnTo>
                  <a:lnTo>
                    <a:pt x="103" y="161"/>
                  </a:lnTo>
                  <a:lnTo>
                    <a:pt x="105" y="162"/>
                  </a:lnTo>
                  <a:lnTo>
                    <a:pt x="105" y="165"/>
                  </a:lnTo>
                  <a:lnTo>
                    <a:pt x="106" y="165"/>
                  </a:lnTo>
                  <a:lnTo>
                    <a:pt x="106" y="165"/>
                  </a:lnTo>
                  <a:lnTo>
                    <a:pt x="106" y="165"/>
                  </a:lnTo>
                  <a:lnTo>
                    <a:pt x="106" y="165"/>
                  </a:lnTo>
                  <a:lnTo>
                    <a:pt x="106" y="165"/>
                  </a:lnTo>
                  <a:lnTo>
                    <a:pt x="106" y="165"/>
                  </a:lnTo>
                  <a:lnTo>
                    <a:pt x="106" y="165"/>
                  </a:lnTo>
                  <a:close/>
                  <a:moveTo>
                    <a:pt x="113" y="121"/>
                  </a:moveTo>
                  <a:lnTo>
                    <a:pt x="117" y="122"/>
                  </a:lnTo>
                  <a:lnTo>
                    <a:pt x="118" y="124"/>
                  </a:lnTo>
                  <a:lnTo>
                    <a:pt x="119" y="124"/>
                  </a:lnTo>
                  <a:lnTo>
                    <a:pt x="118" y="128"/>
                  </a:lnTo>
                  <a:lnTo>
                    <a:pt x="118" y="130"/>
                  </a:lnTo>
                  <a:lnTo>
                    <a:pt x="119" y="132"/>
                  </a:lnTo>
                  <a:lnTo>
                    <a:pt x="118" y="132"/>
                  </a:lnTo>
                  <a:lnTo>
                    <a:pt x="117" y="134"/>
                  </a:lnTo>
                  <a:lnTo>
                    <a:pt x="114" y="134"/>
                  </a:lnTo>
                  <a:lnTo>
                    <a:pt x="113" y="132"/>
                  </a:lnTo>
                  <a:lnTo>
                    <a:pt x="109" y="130"/>
                  </a:lnTo>
                  <a:lnTo>
                    <a:pt x="109" y="132"/>
                  </a:lnTo>
                  <a:lnTo>
                    <a:pt x="110" y="136"/>
                  </a:lnTo>
                  <a:lnTo>
                    <a:pt x="113" y="141"/>
                  </a:lnTo>
                  <a:lnTo>
                    <a:pt x="114" y="140"/>
                  </a:lnTo>
                  <a:lnTo>
                    <a:pt x="114" y="141"/>
                  </a:lnTo>
                  <a:lnTo>
                    <a:pt x="118" y="145"/>
                  </a:lnTo>
                  <a:lnTo>
                    <a:pt x="118" y="150"/>
                  </a:lnTo>
                  <a:lnTo>
                    <a:pt x="119" y="154"/>
                  </a:lnTo>
                  <a:lnTo>
                    <a:pt x="122" y="157"/>
                  </a:lnTo>
                  <a:lnTo>
                    <a:pt x="122" y="150"/>
                  </a:lnTo>
                  <a:lnTo>
                    <a:pt x="123" y="153"/>
                  </a:lnTo>
                  <a:lnTo>
                    <a:pt x="126" y="150"/>
                  </a:lnTo>
                  <a:lnTo>
                    <a:pt x="123" y="145"/>
                  </a:lnTo>
                  <a:lnTo>
                    <a:pt x="122" y="144"/>
                  </a:lnTo>
                  <a:lnTo>
                    <a:pt x="122" y="140"/>
                  </a:lnTo>
                  <a:lnTo>
                    <a:pt x="122" y="137"/>
                  </a:lnTo>
                  <a:lnTo>
                    <a:pt x="119" y="134"/>
                  </a:lnTo>
                  <a:lnTo>
                    <a:pt x="122" y="136"/>
                  </a:lnTo>
                  <a:lnTo>
                    <a:pt x="123" y="137"/>
                  </a:lnTo>
                  <a:lnTo>
                    <a:pt x="126" y="136"/>
                  </a:lnTo>
                  <a:lnTo>
                    <a:pt x="127" y="136"/>
                  </a:lnTo>
                  <a:lnTo>
                    <a:pt x="132" y="137"/>
                  </a:lnTo>
                  <a:lnTo>
                    <a:pt x="131" y="136"/>
                  </a:lnTo>
                  <a:lnTo>
                    <a:pt x="130" y="134"/>
                  </a:lnTo>
                  <a:lnTo>
                    <a:pt x="130" y="132"/>
                  </a:lnTo>
                  <a:lnTo>
                    <a:pt x="127" y="130"/>
                  </a:lnTo>
                  <a:lnTo>
                    <a:pt x="126" y="124"/>
                  </a:lnTo>
                  <a:lnTo>
                    <a:pt x="126" y="122"/>
                  </a:lnTo>
                  <a:lnTo>
                    <a:pt x="126" y="118"/>
                  </a:lnTo>
                  <a:lnTo>
                    <a:pt x="126" y="117"/>
                  </a:lnTo>
                  <a:lnTo>
                    <a:pt x="123" y="117"/>
                  </a:lnTo>
                  <a:lnTo>
                    <a:pt x="122" y="114"/>
                  </a:lnTo>
                  <a:lnTo>
                    <a:pt x="122" y="110"/>
                  </a:lnTo>
                  <a:lnTo>
                    <a:pt x="118" y="110"/>
                  </a:lnTo>
                  <a:lnTo>
                    <a:pt x="114" y="110"/>
                  </a:lnTo>
                  <a:lnTo>
                    <a:pt x="110" y="110"/>
                  </a:lnTo>
                  <a:lnTo>
                    <a:pt x="106" y="110"/>
                  </a:lnTo>
                  <a:lnTo>
                    <a:pt x="109" y="117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05" name="Freeform 130"/>
            <p:cNvSpPr>
              <a:spLocks/>
            </p:cNvSpPr>
            <p:nvPr/>
          </p:nvSpPr>
          <p:spPr bwMode="auto">
            <a:xfrm>
              <a:off x="7307263" y="4113213"/>
              <a:ext cx="58738" cy="30163"/>
            </a:xfrm>
            <a:custGeom>
              <a:avLst/>
              <a:gdLst>
                <a:gd name="T0" fmla="*/ 35 w 37"/>
                <a:gd name="T1" fmla="*/ 0 h 19"/>
                <a:gd name="T2" fmla="*/ 31 w 37"/>
                <a:gd name="T3" fmla="*/ 0 h 19"/>
                <a:gd name="T4" fmla="*/ 21 w 37"/>
                <a:gd name="T5" fmla="*/ 1 h 19"/>
                <a:gd name="T6" fmla="*/ 8 w 37"/>
                <a:gd name="T7" fmla="*/ 4 h 19"/>
                <a:gd name="T8" fmla="*/ 4 w 37"/>
                <a:gd name="T9" fmla="*/ 5 h 19"/>
                <a:gd name="T10" fmla="*/ 0 w 37"/>
                <a:gd name="T11" fmla="*/ 9 h 19"/>
                <a:gd name="T12" fmla="*/ 3 w 37"/>
                <a:gd name="T13" fmla="*/ 13 h 19"/>
                <a:gd name="T14" fmla="*/ 0 w 37"/>
                <a:gd name="T15" fmla="*/ 15 h 19"/>
                <a:gd name="T16" fmla="*/ 3 w 37"/>
                <a:gd name="T17" fmla="*/ 19 h 19"/>
                <a:gd name="T18" fmla="*/ 7 w 37"/>
                <a:gd name="T19" fmla="*/ 17 h 19"/>
                <a:gd name="T20" fmla="*/ 17 w 37"/>
                <a:gd name="T21" fmla="*/ 11 h 19"/>
                <a:gd name="T22" fmla="*/ 29 w 37"/>
                <a:gd name="T23" fmla="*/ 7 h 19"/>
                <a:gd name="T24" fmla="*/ 33 w 37"/>
                <a:gd name="T25" fmla="*/ 5 h 19"/>
                <a:gd name="T26" fmla="*/ 37 w 37"/>
                <a:gd name="T27" fmla="*/ 1 h 19"/>
                <a:gd name="T28" fmla="*/ 37 w 37"/>
                <a:gd name="T29" fmla="*/ 0 h 19"/>
                <a:gd name="T30" fmla="*/ 35 w 37"/>
                <a:gd name="T31" fmla="*/ 0 h 19"/>
                <a:gd name="T32" fmla="*/ 35 w 37"/>
                <a:gd name="T33" fmla="*/ 0 h 19"/>
                <a:gd name="T34" fmla="*/ 35 w 37"/>
                <a:gd name="T35" fmla="*/ 0 h 19"/>
                <a:gd name="T36" fmla="*/ 35 w 37"/>
                <a:gd name="T37" fmla="*/ 0 h 19"/>
                <a:gd name="T38" fmla="*/ 35 w 37"/>
                <a:gd name="T39" fmla="*/ 0 h 19"/>
                <a:gd name="T40" fmla="*/ 35 w 37"/>
                <a:gd name="T41" fmla="*/ 0 h 19"/>
                <a:gd name="T42" fmla="*/ 35 w 37"/>
                <a:gd name="T4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19">
                  <a:moveTo>
                    <a:pt x="35" y="0"/>
                  </a:moveTo>
                  <a:lnTo>
                    <a:pt x="31" y="0"/>
                  </a:lnTo>
                  <a:lnTo>
                    <a:pt x="21" y="1"/>
                  </a:lnTo>
                  <a:lnTo>
                    <a:pt x="8" y="4"/>
                  </a:lnTo>
                  <a:lnTo>
                    <a:pt x="4" y="5"/>
                  </a:lnTo>
                  <a:lnTo>
                    <a:pt x="0" y="9"/>
                  </a:lnTo>
                  <a:lnTo>
                    <a:pt x="3" y="13"/>
                  </a:lnTo>
                  <a:lnTo>
                    <a:pt x="0" y="15"/>
                  </a:lnTo>
                  <a:lnTo>
                    <a:pt x="3" y="19"/>
                  </a:lnTo>
                  <a:lnTo>
                    <a:pt x="7" y="17"/>
                  </a:lnTo>
                  <a:lnTo>
                    <a:pt x="17" y="11"/>
                  </a:lnTo>
                  <a:lnTo>
                    <a:pt x="29" y="7"/>
                  </a:lnTo>
                  <a:lnTo>
                    <a:pt x="33" y="5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06" name="Freeform 131"/>
            <p:cNvSpPr>
              <a:spLocks noEditPoints="1"/>
            </p:cNvSpPr>
            <p:nvPr/>
          </p:nvSpPr>
          <p:spPr bwMode="auto">
            <a:xfrm>
              <a:off x="6516688" y="3663950"/>
              <a:ext cx="1208088" cy="506413"/>
            </a:xfrm>
            <a:custGeom>
              <a:avLst/>
              <a:gdLst>
                <a:gd name="T0" fmla="*/ 64 w 761"/>
                <a:gd name="T1" fmla="*/ 104 h 319"/>
                <a:gd name="T2" fmla="*/ 105 w 761"/>
                <a:gd name="T3" fmla="*/ 182 h 319"/>
                <a:gd name="T4" fmla="*/ 177 w 761"/>
                <a:gd name="T5" fmla="*/ 142 h 319"/>
                <a:gd name="T6" fmla="*/ 344 w 761"/>
                <a:gd name="T7" fmla="*/ 279 h 319"/>
                <a:gd name="T8" fmla="*/ 177 w 761"/>
                <a:gd name="T9" fmla="*/ 179 h 319"/>
                <a:gd name="T10" fmla="*/ 145 w 761"/>
                <a:gd name="T11" fmla="*/ 126 h 319"/>
                <a:gd name="T12" fmla="*/ 89 w 761"/>
                <a:gd name="T13" fmla="*/ 65 h 319"/>
                <a:gd name="T14" fmla="*/ 64 w 761"/>
                <a:gd name="T15" fmla="*/ 79 h 319"/>
                <a:gd name="T16" fmla="*/ 125 w 761"/>
                <a:gd name="T17" fmla="*/ 183 h 319"/>
                <a:gd name="T18" fmla="*/ 397 w 761"/>
                <a:gd name="T19" fmla="*/ 290 h 319"/>
                <a:gd name="T20" fmla="*/ 375 w 761"/>
                <a:gd name="T21" fmla="*/ 296 h 319"/>
                <a:gd name="T22" fmla="*/ 367 w 761"/>
                <a:gd name="T23" fmla="*/ 284 h 319"/>
                <a:gd name="T24" fmla="*/ 282 w 761"/>
                <a:gd name="T25" fmla="*/ 252 h 319"/>
                <a:gd name="T26" fmla="*/ 199 w 761"/>
                <a:gd name="T27" fmla="*/ 239 h 319"/>
                <a:gd name="T28" fmla="*/ 299 w 761"/>
                <a:gd name="T29" fmla="*/ 284 h 319"/>
                <a:gd name="T30" fmla="*/ 209 w 761"/>
                <a:gd name="T31" fmla="*/ 178 h 319"/>
                <a:gd name="T32" fmla="*/ 252 w 761"/>
                <a:gd name="T33" fmla="*/ 144 h 319"/>
                <a:gd name="T34" fmla="*/ 296 w 761"/>
                <a:gd name="T35" fmla="*/ 195 h 319"/>
                <a:gd name="T36" fmla="*/ 361 w 761"/>
                <a:gd name="T37" fmla="*/ 195 h 319"/>
                <a:gd name="T38" fmla="*/ 383 w 761"/>
                <a:gd name="T39" fmla="*/ 145 h 319"/>
                <a:gd name="T40" fmla="*/ 388 w 761"/>
                <a:gd name="T41" fmla="*/ 81 h 319"/>
                <a:gd name="T42" fmla="*/ 357 w 761"/>
                <a:gd name="T43" fmla="*/ 52 h 319"/>
                <a:gd name="T44" fmla="*/ 295 w 761"/>
                <a:gd name="T45" fmla="*/ 113 h 319"/>
                <a:gd name="T46" fmla="*/ 252 w 761"/>
                <a:gd name="T47" fmla="*/ 130 h 319"/>
                <a:gd name="T48" fmla="*/ 562 w 761"/>
                <a:gd name="T49" fmla="*/ 92 h 319"/>
                <a:gd name="T50" fmla="*/ 563 w 761"/>
                <a:gd name="T51" fmla="*/ 112 h 319"/>
                <a:gd name="T52" fmla="*/ 549 w 761"/>
                <a:gd name="T53" fmla="*/ 117 h 319"/>
                <a:gd name="T54" fmla="*/ 599 w 761"/>
                <a:gd name="T55" fmla="*/ 140 h 319"/>
                <a:gd name="T56" fmla="*/ 676 w 761"/>
                <a:gd name="T57" fmla="*/ 148 h 319"/>
                <a:gd name="T58" fmla="*/ 414 w 761"/>
                <a:gd name="T59" fmla="*/ 311 h 319"/>
                <a:gd name="T60" fmla="*/ 320 w 761"/>
                <a:gd name="T61" fmla="*/ 256 h 319"/>
                <a:gd name="T62" fmla="*/ 519 w 761"/>
                <a:gd name="T63" fmla="*/ 166 h 319"/>
                <a:gd name="T64" fmla="*/ 470 w 761"/>
                <a:gd name="T65" fmla="*/ 284 h 319"/>
                <a:gd name="T66" fmla="*/ 554 w 761"/>
                <a:gd name="T67" fmla="*/ 162 h 319"/>
                <a:gd name="T68" fmla="*/ 432 w 761"/>
                <a:gd name="T69" fmla="*/ 114 h 319"/>
                <a:gd name="T70" fmla="*/ 413 w 761"/>
                <a:gd name="T71" fmla="*/ 193 h 319"/>
                <a:gd name="T72" fmla="*/ 441 w 761"/>
                <a:gd name="T73" fmla="*/ 183 h 319"/>
                <a:gd name="T74" fmla="*/ 461 w 761"/>
                <a:gd name="T75" fmla="*/ 193 h 319"/>
                <a:gd name="T76" fmla="*/ 462 w 761"/>
                <a:gd name="T77" fmla="*/ 145 h 319"/>
                <a:gd name="T78" fmla="*/ 481 w 761"/>
                <a:gd name="T79" fmla="*/ 126 h 319"/>
                <a:gd name="T80" fmla="*/ 563 w 761"/>
                <a:gd name="T81" fmla="*/ 183 h 319"/>
                <a:gd name="T82" fmla="*/ 515 w 761"/>
                <a:gd name="T83" fmla="*/ 271 h 319"/>
                <a:gd name="T84" fmla="*/ 538 w 761"/>
                <a:gd name="T85" fmla="*/ 189 h 319"/>
                <a:gd name="T86" fmla="*/ 599 w 761"/>
                <a:gd name="T87" fmla="*/ 276 h 319"/>
                <a:gd name="T88" fmla="*/ 708 w 761"/>
                <a:gd name="T89" fmla="*/ 270 h 319"/>
                <a:gd name="T90" fmla="*/ 703 w 761"/>
                <a:gd name="T91" fmla="*/ 162 h 319"/>
                <a:gd name="T92" fmla="*/ 646 w 761"/>
                <a:gd name="T93" fmla="*/ 145 h 319"/>
                <a:gd name="T94" fmla="*/ 650 w 761"/>
                <a:gd name="T95" fmla="*/ 170 h 319"/>
                <a:gd name="T96" fmla="*/ 636 w 761"/>
                <a:gd name="T97" fmla="*/ 205 h 319"/>
                <a:gd name="T98" fmla="*/ 693 w 761"/>
                <a:gd name="T99" fmla="*/ 219 h 319"/>
                <a:gd name="T100" fmla="*/ 721 w 761"/>
                <a:gd name="T101" fmla="*/ 280 h 319"/>
                <a:gd name="T102" fmla="*/ 651 w 761"/>
                <a:gd name="T103" fmla="*/ 235 h 319"/>
                <a:gd name="T104" fmla="*/ 647 w 761"/>
                <a:gd name="T105" fmla="*/ 240 h 319"/>
                <a:gd name="T106" fmla="*/ 484 w 761"/>
                <a:gd name="T107" fmla="*/ 284 h 319"/>
                <a:gd name="T108" fmla="*/ 481 w 761"/>
                <a:gd name="T109" fmla="*/ 156 h 319"/>
                <a:gd name="T110" fmla="*/ 474 w 761"/>
                <a:gd name="T111" fmla="*/ 214 h 319"/>
                <a:gd name="T112" fmla="*/ 454 w 761"/>
                <a:gd name="T113" fmla="*/ 227 h 319"/>
                <a:gd name="T114" fmla="*/ 497 w 761"/>
                <a:gd name="T115" fmla="*/ 161 h 319"/>
                <a:gd name="T116" fmla="*/ 497 w 761"/>
                <a:gd name="T117" fmla="*/ 279 h 319"/>
                <a:gd name="T118" fmla="*/ 498 w 761"/>
                <a:gd name="T119" fmla="*/ 292 h 319"/>
                <a:gd name="T120" fmla="*/ 445 w 761"/>
                <a:gd name="T121" fmla="*/ 287 h 319"/>
                <a:gd name="T122" fmla="*/ 465 w 761"/>
                <a:gd name="T123" fmla="*/ 279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61" h="319">
                  <a:moveTo>
                    <a:pt x="41" y="83"/>
                  </a:moveTo>
                  <a:lnTo>
                    <a:pt x="41" y="81"/>
                  </a:lnTo>
                  <a:lnTo>
                    <a:pt x="37" y="79"/>
                  </a:lnTo>
                  <a:lnTo>
                    <a:pt x="36" y="79"/>
                  </a:lnTo>
                  <a:lnTo>
                    <a:pt x="36" y="81"/>
                  </a:lnTo>
                  <a:lnTo>
                    <a:pt x="36" y="83"/>
                  </a:lnTo>
                  <a:lnTo>
                    <a:pt x="41" y="85"/>
                  </a:lnTo>
                  <a:lnTo>
                    <a:pt x="44" y="86"/>
                  </a:lnTo>
                  <a:lnTo>
                    <a:pt x="45" y="88"/>
                  </a:lnTo>
                  <a:lnTo>
                    <a:pt x="48" y="88"/>
                  </a:lnTo>
                  <a:lnTo>
                    <a:pt x="48" y="86"/>
                  </a:lnTo>
                  <a:lnTo>
                    <a:pt x="44" y="85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41" y="83"/>
                  </a:lnTo>
                  <a:close/>
                  <a:moveTo>
                    <a:pt x="64" y="104"/>
                  </a:moveTo>
                  <a:lnTo>
                    <a:pt x="61" y="105"/>
                  </a:lnTo>
                  <a:lnTo>
                    <a:pt x="59" y="105"/>
                  </a:lnTo>
                  <a:lnTo>
                    <a:pt x="61" y="109"/>
                  </a:lnTo>
                  <a:lnTo>
                    <a:pt x="63" y="113"/>
                  </a:lnTo>
                  <a:lnTo>
                    <a:pt x="67" y="114"/>
                  </a:lnTo>
                  <a:lnTo>
                    <a:pt x="68" y="121"/>
                  </a:lnTo>
                  <a:lnTo>
                    <a:pt x="71" y="121"/>
                  </a:lnTo>
                  <a:lnTo>
                    <a:pt x="71" y="118"/>
                  </a:lnTo>
                  <a:lnTo>
                    <a:pt x="71" y="112"/>
                  </a:lnTo>
                  <a:lnTo>
                    <a:pt x="68" y="108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close/>
                  <a:moveTo>
                    <a:pt x="88" y="148"/>
                  </a:moveTo>
                  <a:lnTo>
                    <a:pt x="84" y="149"/>
                  </a:lnTo>
                  <a:lnTo>
                    <a:pt x="81" y="152"/>
                  </a:lnTo>
                  <a:lnTo>
                    <a:pt x="84" y="156"/>
                  </a:lnTo>
                  <a:lnTo>
                    <a:pt x="85" y="161"/>
                  </a:lnTo>
                  <a:lnTo>
                    <a:pt x="88" y="162"/>
                  </a:lnTo>
                  <a:lnTo>
                    <a:pt x="92" y="165"/>
                  </a:lnTo>
                  <a:lnTo>
                    <a:pt x="92" y="162"/>
                  </a:lnTo>
                  <a:lnTo>
                    <a:pt x="93" y="161"/>
                  </a:lnTo>
                  <a:lnTo>
                    <a:pt x="92" y="157"/>
                  </a:lnTo>
                  <a:lnTo>
                    <a:pt x="88" y="148"/>
                  </a:lnTo>
                  <a:lnTo>
                    <a:pt x="88" y="148"/>
                  </a:lnTo>
                  <a:lnTo>
                    <a:pt x="88" y="148"/>
                  </a:lnTo>
                  <a:lnTo>
                    <a:pt x="88" y="148"/>
                  </a:lnTo>
                  <a:lnTo>
                    <a:pt x="88" y="148"/>
                  </a:lnTo>
                  <a:lnTo>
                    <a:pt x="88" y="148"/>
                  </a:lnTo>
                  <a:lnTo>
                    <a:pt x="88" y="148"/>
                  </a:lnTo>
                  <a:close/>
                  <a:moveTo>
                    <a:pt x="105" y="182"/>
                  </a:moveTo>
                  <a:lnTo>
                    <a:pt x="106" y="182"/>
                  </a:lnTo>
                  <a:lnTo>
                    <a:pt x="106" y="178"/>
                  </a:lnTo>
                  <a:lnTo>
                    <a:pt x="105" y="175"/>
                  </a:lnTo>
                  <a:lnTo>
                    <a:pt x="105" y="182"/>
                  </a:lnTo>
                  <a:lnTo>
                    <a:pt x="105" y="182"/>
                  </a:lnTo>
                  <a:lnTo>
                    <a:pt x="105" y="182"/>
                  </a:lnTo>
                  <a:lnTo>
                    <a:pt x="105" y="182"/>
                  </a:lnTo>
                  <a:lnTo>
                    <a:pt x="105" y="182"/>
                  </a:lnTo>
                  <a:lnTo>
                    <a:pt x="105" y="182"/>
                  </a:lnTo>
                  <a:lnTo>
                    <a:pt x="105" y="182"/>
                  </a:lnTo>
                  <a:close/>
                  <a:moveTo>
                    <a:pt x="0" y="3"/>
                  </a:moveTo>
                  <a:lnTo>
                    <a:pt x="4" y="8"/>
                  </a:lnTo>
                  <a:lnTo>
                    <a:pt x="4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  <a:moveTo>
                    <a:pt x="182" y="136"/>
                  </a:moveTo>
                  <a:lnTo>
                    <a:pt x="185" y="136"/>
                  </a:lnTo>
                  <a:lnTo>
                    <a:pt x="181" y="134"/>
                  </a:lnTo>
                  <a:lnTo>
                    <a:pt x="177" y="130"/>
                  </a:lnTo>
                  <a:lnTo>
                    <a:pt x="177" y="134"/>
                  </a:lnTo>
                  <a:lnTo>
                    <a:pt x="177" y="136"/>
                  </a:lnTo>
                  <a:lnTo>
                    <a:pt x="181" y="136"/>
                  </a:lnTo>
                  <a:lnTo>
                    <a:pt x="182" y="136"/>
                  </a:lnTo>
                  <a:lnTo>
                    <a:pt x="182" y="136"/>
                  </a:lnTo>
                  <a:lnTo>
                    <a:pt x="182" y="136"/>
                  </a:lnTo>
                  <a:lnTo>
                    <a:pt x="182" y="136"/>
                  </a:lnTo>
                  <a:lnTo>
                    <a:pt x="182" y="136"/>
                  </a:lnTo>
                  <a:lnTo>
                    <a:pt x="182" y="136"/>
                  </a:lnTo>
                  <a:lnTo>
                    <a:pt x="182" y="136"/>
                  </a:lnTo>
                  <a:close/>
                  <a:moveTo>
                    <a:pt x="175" y="142"/>
                  </a:moveTo>
                  <a:lnTo>
                    <a:pt x="177" y="142"/>
                  </a:lnTo>
                  <a:lnTo>
                    <a:pt x="177" y="140"/>
                  </a:lnTo>
                  <a:lnTo>
                    <a:pt x="177" y="138"/>
                  </a:lnTo>
                  <a:lnTo>
                    <a:pt x="173" y="138"/>
                  </a:lnTo>
                  <a:lnTo>
                    <a:pt x="173" y="140"/>
                  </a:lnTo>
                  <a:lnTo>
                    <a:pt x="173" y="142"/>
                  </a:lnTo>
                  <a:lnTo>
                    <a:pt x="175" y="144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2"/>
                  </a:lnTo>
                  <a:close/>
                  <a:moveTo>
                    <a:pt x="344" y="279"/>
                  </a:moveTo>
                  <a:lnTo>
                    <a:pt x="343" y="279"/>
                  </a:lnTo>
                  <a:lnTo>
                    <a:pt x="336" y="279"/>
                  </a:lnTo>
                  <a:lnTo>
                    <a:pt x="331" y="279"/>
                  </a:lnTo>
                  <a:lnTo>
                    <a:pt x="331" y="280"/>
                  </a:lnTo>
                  <a:lnTo>
                    <a:pt x="333" y="283"/>
                  </a:lnTo>
                  <a:lnTo>
                    <a:pt x="336" y="284"/>
                  </a:lnTo>
                  <a:lnTo>
                    <a:pt x="340" y="288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3" y="290"/>
                  </a:lnTo>
                  <a:lnTo>
                    <a:pt x="347" y="287"/>
                  </a:lnTo>
                  <a:lnTo>
                    <a:pt x="351" y="284"/>
                  </a:lnTo>
                  <a:lnTo>
                    <a:pt x="351" y="283"/>
                  </a:lnTo>
                  <a:lnTo>
                    <a:pt x="351" y="280"/>
                  </a:lnTo>
                  <a:lnTo>
                    <a:pt x="347" y="279"/>
                  </a:lnTo>
                  <a:lnTo>
                    <a:pt x="344" y="279"/>
                  </a:lnTo>
                  <a:lnTo>
                    <a:pt x="344" y="279"/>
                  </a:lnTo>
                  <a:lnTo>
                    <a:pt x="344" y="279"/>
                  </a:lnTo>
                  <a:lnTo>
                    <a:pt x="344" y="279"/>
                  </a:lnTo>
                  <a:lnTo>
                    <a:pt x="344" y="279"/>
                  </a:lnTo>
                  <a:lnTo>
                    <a:pt x="344" y="279"/>
                  </a:lnTo>
                  <a:lnTo>
                    <a:pt x="344" y="279"/>
                  </a:lnTo>
                  <a:close/>
                  <a:moveTo>
                    <a:pt x="194" y="236"/>
                  </a:moveTo>
                  <a:lnTo>
                    <a:pt x="195" y="236"/>
                  </a:lnTo>
                  <a:lnTo>
                    <a:pt x="195" y="235"/>
                  </a:lnTo>
                  <a:lnTo>
                    <a:pt x="195" y="231"/>
                  </a:lnTo>
                  <a:lnTo>
                    <a:pt x="195" y="218"/>
                  </a:lnTo>
                  <a:lnTo>
                    <a:pt x="198" y="214"/>
                  </a:lnTo>
                  <a:lnTo>
                    <a:pt x="198" y="213"/>
                  </a:lnTo>
                  <a:lnTo>
                    <a:pt x="195" y="210"/>
                  </a:lnTo>
                  <a:lnTo>
                    <a:pt x="195" y="206"/>
                  </a:lnTo>
                  <a:lnTo>
                    <a:pt x="198" y="205"/>
                  </a:lnTo>
                  <a:lnTo>
                    <a:pt x="198" y="201"/>
                  </a:lnTo>
                  <a:lnTo>
                    <a:pt x="198" y="199"/>
                  </a:lnTo>
                  <a:lnTo>
                    <a:pt x="198" y="197"/>
                  </a:lnTo>
                  <a:lnTo>
                    <a:pt x="199" y="191"/>
                  </a:lnTo>
                  <a:lnTo>
                    <a:pt x="202" y="189"/>
                  </a:lnTo>
                  <a:lnTo>
                    <a:pt x="202" y="187"/>
                  </a:lnTo>
                  <a:lnTo>
                    <a:pt x="199" y="186"/>
                  </a:lnTo>
                  <a:lnTo>
                    <a:pt x="198" y="183"/>
                  </a:lnTo>
                  <a:lnTo>
                    <a:pt x="195" y="179"/>
                  </a:lnTo>
                  <a:lnTo>
                    <a:pt x="194" y="174"/>
                  </a:lnTo>
                  <a:lnTo>
                    <a:pt x="189" y="174"/>
                  </a:lnTo>
                  <a:lnTo>
                    <a:pt x="185" y="174"/>
                  </a:lnTo>
                  <a:lnTo>
                    <a:pt x="182" y="174"/>
                  </a:lnTo>
                  <a:lnTo>
                    <a:pt x="182" y="173"/>
                  </a:lnTo>
                  <a:lnTo>
                    <a:pt x="181" y="175"/>
                  </a:lnTo>
                  <a:lnTo>
                    <a:pt x="177" y="179"/>
                  </a:lnTo>
                  <a:lnTo>
                    <a:pt x="178" y="175"/>
                  </a:lnTo>
                  <a:lnTo>
                    <a:pt x="181" y="175"/>
                  </a:lnTo>
                  <a:lnTo>
                    <a:pt x="178" y="174"/>
                  </a:lnTo>
                  <a:lnTo>
                    <a:pt x="181" y="173"/>
                  </a:lnTo>
                  <a:lnTo>
                    <a:pt x="182" y="170"/>
                  </a:lnTo>
                  <a:lnTo>
                    <a:pt x="181" y="169"/>
                  </a:lnTo>
                  <a:lnTo>
                    <a:pt x="178" y="169"/>
                  </a:lnTo>
                  <a:lnTo>
                    <a:pt x="177" y="165"/>
                  </a:lnTo>
                  <a:lnTo>
                    <a:pt x="177" y="162"/>
                  </a:lnTo>
                  <a:lnTo>
                    <a:pt x="175" y="152"/>
                  </a:lnTo>
                  <a:lnTo>
                    <a:pt x="173" y="152"/>
                  </a:lnTo>
                  <a:lnTo>
                    <a:pt x="171" y="149"/>
                  </a:lnTo>
                  <a:lnTo>
                    <a:pt x="165" y="149"/>
                  </a:lnTo>
                  <a:lnTo>
                    <a:pt x="163" y="149"/>
                  </a:lnTo>
                  <a:lnTo>
                    <a:pt x="162" y="145"/>
                  </a:lnTo>
                  <a:lnTo>
                    <a:pt x="159" y="144"/>
                  </a:lnTo>
                  <a:lnTo>
                    <a:pt x="159" y="140"/>
                  </a:lnTo>
                  <a:lnTo>
                    <a:pt x="162" y="140"/>
                  </a:lnTo>
                  <a:lnTo>
                    <a:pt x="159" y="138"/>
                  </a:lnTo>
                  <a:lnTo>
                    <a:pt x="158" y="138"/>
                  </a:lnTo>
                  <a:lnTo>
                    <a:pt x="162" y="136"/>
                  </a:lnTo>
                  <a:lnTo>
                    <a:pt x="158" y="136"/>
                  </a:lnTo>
                  <a:lnTo>
                    <a:pt x="162" y="132"/>
                  </a:lnTo>
                  <a:lnTo>
                    <a:pt x="165" y="130"/>
                  </a:lnTo>
                  <a:lnTo>
                    <a:pt x="165" y="129"/>
                  </a:lnTo>
                  <a:lnTo>
                    <a:pt x="162" y="125"/>
                  </a:lnTo>
                  <a:lnTo>
                    <a:pt x="158" y="122"/>
                  </a:lnTo>
                  <a:lnTo>
                    <a:pt x="154" y="125"/>
                  </a:lnTo>
                  <a:lnTo>
                    <a:pt x="150" y="126"/>
                  </a:lnTo>
                  <a:lnTo>
                    <a:pt x="146" y="129"/>
                  </a:lnTo>
                  <a:lnTo>
                    <a:pt x="145" y="126"/>
                  </a:lnTo>
                  <a:lnTo>
                    <a:pt x="149" y="126"/>
                  </a:lnTo>
                  <a:lnTo>
                    <a:pt x="152" y="125"/>
                  </a:lnTo>
                  <a:lnTo>
                    <a:pt x="154" y="121"/>
                  </a:lnTo>
                  <a:lnTo>
                    <a:pt x="152" y="118"/>
                  </a:lnTo>
                  <a:lnTo>
                    <a:pt x="150" y="118"/>
                  </a:lnTo>
                  <a:lnTo>
                    <a:pt x="145" y="117"/>
                  </a:lnTo>
                  <a:lnTo>
                    <a:pt x="141" y="113"/>
                  </a:lnTo>
                  <a:lnTo>
                    <a:pt x="138" y="112"/>
                  </a:lnTo>
                  <a:lnTo>
                    <a:pt x="138" y="109"/>
                  </a:lnTo>
                  <a:lnTo>
                    <a:pt x="138" y="108"/>
                  </a:lnTo>
                  <a:lnTo>
                    <a:pt x="137" y="104"/>
                  </a:lnTo>
                  <a:lnTo>
                    <a:pt x="133" y="101"/>
                  </a:lnTo>
                  <a:lnTo>
                    <a:pt x="129" y="100"/>
                  </a:lnTo>
                  <a:lnTo>
                    <a:pt x="125" y="98"/>
                  </a:lnTo>
                  <a:lnTo>
                    <a:pt x="125" y="94"/>
                  </a:lnTo>
                  <a:lnTo>
                    <a:pt x="121" y="90"/>
                  </a:lnTo>
                  <a:lnTo>
                    <a:pt x="120" y="90"/>
                  </a:lnTo>
                  <a:lnTo>
                    <a:pt x="118" y="90"/>
                  </a:lnTo>
                  <a:lnTo>
                    <a:pt x="118" y="94"/>
                  </a:lnTo>
                  <a:lnTo>
                    <a:pt x="116" y="92"/>
                  </a:lnTo>
                  <a:lnTo>
                    <a:pt x="112" y="90"/>
                  </a:lnTo>
                  <a:lnTo>
                    <a:pt x="110" y="86"/>
                  </a:lnTo>
                  <a:lnTo>
                    <a:pt x="106" y="83"/>
                  </a:lnTo>
                  <a:lnTo>
                    <a:pt x="106" y="85"/>
                  </a:lnTo>
                  <a:lnTo>
                    <a:pt x="105" y="83"/>
                  </a:lnTo>
                  <a:lnTo>
                    <a:pt x="105" y="81"/>
                  </a:lnTo>
                  <a:lnTo>
                    <a:pt x="105" y="79"/>
                  </a:lnTo>
                  <a:lnTo>
                    <a:pt x="102" y="77"/>
                  </a:lnTo>
                  <a:lnTo>
                    <a:pt x="97" y="72"/>
                  </a:lnTo>
                  <a:lnTo>
                    <a:pt x="93" y="68"/>
                  </a:lnTo>
                  <a:lnTo>
                    <a:pt x="89" y="65"/>
                  </a:lnTo>
                  <a:lnTo>
                    <a:pt x="85" y="64"/>
                  </a:lnTo>
                  <a:lnTo>
                    <a:pt x="84" y="61"/>
                  </a:lnTo>
                  <a:lnTo>
                    <a:pt x="81" y="60"/>
                  </a:lnTo>
                  <a:lnTo>
                    <a:pt x="76" y="56"/>
                  </a:lnTo>
                  <a:lnTo>
                    <a:pt x="76" y="55"/>
                  </a:lnTo>
                  <a:lnTo>
                    <a:pt x="76" y="52"/>
                  </a:lnTo>
                  <a:lnTo>
                    <a:pt x="74" y="51"/>
                  </a:lnTo>
                  <a:lnTo>
                    <a:pt x="72" y="48"/>
                  </a:lnTo>
                  <a:lnTo>
                    <a:pt x="71" y="44"/>
                  </a:lnTo>
                  <a:lnTo>
                    <a:pt x="67" y="39"/>
                  </a:lnTo>
                  <a:lnTo>
                    <a:pt x="63" y="35"/>
                  </a:lnTo>
                  <a:lnTo>
                    <a:pt x="61" y="37"/>
                  </a:lnTo>
                  <a:lnTo>
                    <a:pt x="57" y="37"/>
                  </a:lnTo>
                  <a:lnTo>
                    <a:pt x="53" y="35"/>
                  </a:lnTo>
                  <a:lnTo>
                    <a:pt x="45" y="37"/>
                  </a:lnTo>
                  <a:lnTo>
                    <a:pt x="40" y="35"/>
                  </a:lnTo>
                  <a:lnTo>
                    <a:pt x="37" y="33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28" y="29"/>
                  </a:lnTo>
                  <a:lnTo>
                    <a:pt x="24" y="33"/>
                  </a:lnTo>
                  <a:lnTo>
                    <a:pt x="27" y="37"/>
                  </a:lnTo>
                  <a:lnTo>
                    <a:pt x="32" y="47"/>
                  </a:lnTo>
                  <a:lnTo>
                    <a:pt x="45" y="60"/>
                  </a:lnTo>
                  <a:lnTo>
                    <a:pt x="48" y="61"/>
                  </a:lnTo>
                  <a:lnTo>
                    <a:pt x="51" y="64"/>
                  </a:lnTo>
                  <a:lnTo>
                    <a:pt x="53" y="64"/>
                  </a:lnTo>
                  <a:lnTo>
                    <a:pt x="55" y="65"/>
                  </a:lnTo>
                  <a:lnTo>
                    <a:pt x="57" y="72"/>
                  </a:lnTo>
                  <a:lnTo>
                    <a:pt x="61" y="75"/>
                  </a:lnTo>
                  <a:lnTo>
                    <a:pt x="64" y="79"/>
                  </a:lnTo>
                  <a:lnTo>
                    <a:pt x="67" y="81"/>
                  </a:lnTo>
                  <a:lnTo>
                    <a:pt x="67" y="83"/>
                  </a:lnTo>
                  <a:lnTo>
                    <a:pt x="67" y="86"/>
                  </a:lnTo>
                  <a:lnTo>
                    <a:pt x="68" y="88"/>
                  </a:lnTo>
                  <a:lnTo>
                    <a:pt x="71" y="90"/>
                  </a:lnTo>
                  <a:lnTo>
                    <a:pt x="74" y="92"/>
                  </a:lnTo>
                  <a:lnTo>
                    <a:pt x="78" y="94"/>
                  </a:lnTo>
                  <a:lnTo>
                    <a:pt x="84" y="100"/>
                  </a:lnTo>
                  <a:lnTo>
                    <a:pt x="85" y="101"/>
                  </a:lnTo>
                  <a:lnTo>
                    <a:pt x="85" y="105"/>
                  </a:lnTo>
                  <a:lnTo>
                    <a:pt x="88" y="113"/>
                  </a:lnTo>
                  <a:lnTo>
                    <a:pt x="89" y="118"/>
                  </a:lnTo>
                  <a:lnTo>
                    <a:pt x="92" y="125"/>
                  </a:lnTo>
                  <a:lnTo>
                    <a:pt x="92" y="126"/>
                  </a:lnTo>
                  <a:lnTo>
                    <a:pt x="93" y="126"/>
                  </a:lnTo>
                  <a:lnTo>
                    <a:pt x="94" y="129"/>
                  </a:lnTo>
                  <a:lnTo>
                    <a:pt x="98" y="130"/>
                  </a:lnTo>
                  <a:lnTo>
                    <a:pt x="101" y="132"/>
                  </a:lnTo>
                  <a:lnTo>
                    <a:pt x="101" y="134"/>
                  </a:lnTo>
                  <a:lnTo>
                    <a:pt x="102" y="138"/>
                  </a:lnTo>
                  <a:lnTo>
                    <a:pt x="106" y="142"/>
                  </a:lnTo>
                  <a:lnTo>
                    <a:pt x="110" y="145"/>
                  </a:lnTo>
                  <a:lnTo>
                    <a:pt x="112" y="149"/>
                  </a:lnTo>
                  <a:lnTo>
                    <a:pt x="110" y="152"/>
                  </a:lnTo>
                  <a:lnTo>
                    <a:pt x="110" y="153"/>
                  </a:lnTo>
                  <a:lnTo>
                    <a:pt x="114" y="157"/>
                  </a:lnTo>
                  <a:lnTo>
                    <a:pt x="116" y="162"/>
                  </a:lnTo>
                  <a:lnTo>
                    <a:pt x="118" y="169"/>
                  </a:lnTo>
                  <a:lnTo>
                    <a:pt x="118" y="173"/>
                  </a:lnTo>
                  <a:lnTo>
                    <a:pt x="120" y="175"/>
                  </a:lnTo>
                  <a:lnTo>
                    <a:pt x="125" y="183"/>
                  </a:lnTo>
                  <a:lnTo>
                    <a:pt x="129" y="187"/>
                  </a:lnTo>
                  <a:lnTo>
                    <a:pt x="132" y="191"/>
                  </a:lnTo>
                  <a:lnTo>
                    <a:pt x="136" y="195"/>
                  </a:lnTo>
                  <a:lnTo>
                    <a:pt x="138" y="199"/>
                  </a:lnTo>
                  <a:lnTo>
                    <a:pt x="141" y="202"/>
                  </a:lnTo>
                  <a:lnTo>
                    <a:pt x="145" y="206"/>
                  </a:lnTo>
                  <a:lnTo>
                    <a:pt x="152" y="214"/>
                  </a:lnTo>
                  <a:lnTo>
                    <a:pt x="159" y="219"/>
                  </a:lnTo>
                  <a:lnTo>
                    <a:pt x="163" y="222"/>
                  </a:lnTo>
                  <a:lnTo>
                    <a:pt x="165" y="226"/>
                  </a:lnTo>
                  <a:lnTo>
                    <a:pt x="167" y="230"/>
                  </a:lnTo>
                  <a:lnTo>
                    <a:pt x="171" y="232"/>
                  </a:lnTo>
                  <a:lnTo>
                    <a:pt x="175" y="236"/>
                  </a:lnTo>
                  <a:lnTo>
                    <a:pt x="177" y="239"/>
                  </a:lnTo>
                  <a:lnTo>
                    <a:pt x="177" y="236"/>
                  </a:lnTo>
                  <a:lnTo>
                    <a:pt x="175" y="231"/>
                  </a:lnTo>
                  <a:lnTo>
                    <a:pt x="177" y="231"/>
                  </a:lnTo>
                  <a:lnTo>
                    <a:pt x="178" y="232"/>
                  </a:lnTo>
                  <a:lnTo>
                    <a:pt x="182" y="235"/>
                  </a:lnTo>
                  <a:lnTo>
                    <a:pt x="185" y="235"/>
                  </a:lnTo>
                  <a:lnTo>
                    <a:pt x="186" y="232"/>
                  </a:lnTo>
                  <a:lnTo>
                    <a:pt x="186" y="230"/>
                  </a:lnTo>
                  <a:lnTo>
                    <a:pt x="190" y="232"/>
                  </a:lnTo>
                  <a:lnTo>
                    <a:pt x="194" y="236"/>
                  </a:lnTo>
                  <a:lnTo>
                    <a:pt x="194" y="236"/>
                  </a:lnTo>
                  <a:lnTo>
                    <a:pt x="194" y="236"/>
                  </a:lnTo>
                  <a:lnTo>
                    <a:pt x="194" y="236"/>
                  </a:lnTo>
                  <a:lnTo>
                    <a:pt x="194" y="236"/>
                  </a:lnTo>
                  <a:lnTo>
                    <a:pt x="194" y="236"/>
                  </a:lnTo>
                  <a:lnTo>
                    <a:pt x="194" y="236"/>
                  </a:lnTo>
                  <a:close/>
                  <a:moveTo>
                    <a:pt x="397" y="290"/>
                  </a:moveTo>
                  <a:lnTo>
                    <a:pt x="404" y="290"/>
                  </a:lnTo>
                  <a:lnTo>
                    <a:pt x="405" y="288"/>
                  </a:lnTo>
                  <a:lnTo>
                    <a:pt x="404" y="287"/>
                  </a:lnTo>
                  <a:lnTo>
                    <a:pt x="404" y="283"/>
                  </a:lnTo>
                  <a:lnTo>
                    <a:pt x="401" y="280"/>
                  </a:lnTo>
                  <a:lnTo>
                    <a:pt x="400" y="283"/>
                  </a:lnTo>
                  <a:lnTo>
                    <a:pt x="400" y="284"/>
                  </a:lnTo>
                  <a:lnTo>
                    <a:pt x="397" y="283"/>
                  </a:lnTo>
                  <a:lnTo>
                    <a:pt x="396" y="280"/>
                  </a:lnTo>
                  <a:lnTo>
                    <a:pt x="393" y="283"/>
                  </a:lnTo>
                  <a:lnTo>
                    <a:pt x="392" y="283"/>
                  </a:lnTo>
                  <a:lnTo>
                    <a:pt x="392" y="280"/>
                  </a:lnTo>
                  <a:lnTo>
                    <a:pt x="391" y="279"/>
                  </a:lnTo>
                  <a:lnTo>
                    <a:pt x="384" y="279"/>
                  </a:lnTo>
                  <a:lnTo>
                    <a:pt x="384" y="280"/>
                  </a:lnTo>
                  <a:lnTo>
                    <a:pt x="387" y="284"/>
                  </a:lnTo>
                  <a:lnTo>
                    <a:pt x="392" y="287"/>
                  </a:lnTo>
                  <a:lnTo>
                    <a:pt x="391" y="288"/>
                  </a:lnTo>
                  <a:lnTo>
                    <a:pt x="387" y="290"/>
                  </a:lnTo>
                  <a:lnTo>
                    <a:pt x="384" y="288"/>
                  </a:lnTo>
                  <a:lnTo>
                    <a:pt x="383" y="287"/>
                  </a:lnTo>
                  <a:lnTo>
                    <a:pt x="379" y="284"/>
                  </a:lnTo>
                  <a:lnTo>
                    <a:pt x="375" y="283"/>
                  </a:lnTo>
                  <a:lnTo>
                    <a:pt x="371" y="284"/>
                  </a:lnTo>
                  <a:lnTo>
                    <a:pt x="369" y="287"/>
                  </a:lnTo>
                  <a:lnTo>
                    <a:pt x="367" y="288"/>
                  </a:lnTo>
                  <a:lnTo>
                    <a:pt x="367" y="292"/>
                  </a:lnTo>
                  <a:lnTo>
                    <a:pt x="367" y="294"/>
                  </a:lnTo>
                  <a:lnTo>
                    <a:pt x="371" y="296"/>
                  </a:lnTo>
                  <a:lnTo>
                    <a:pt x="373" y="296"/>
                  </a:lnTo>
                  <a:lnTo>
                    <a:pt x="375" y="296"/>
                  </a:lnTo>
                  <a:lnTo>
                    <a:pt x="377" y="296"/>
                  </a:lnTo>
                  <a:lnTo>
                    <a:pt x="380" y="294"/>
                  </a:lnTo>
                  <a:lnTo>
                    <a:pt x="384" y="292"/>
                  </a:lnTo>
                  <a:lnTo>
                    <a:pt x="391" y="290"/>
                  </a:lnTo>
                  <a:lnTo>
                    <a:pt x="393" y="287"/>
                  </a:lnTo>
                  <a:lnTo>
                    <a:pt x="393" y="290"/>
                  </a:lnTo>
                  <a:lnTo>
                    <a:pt x="393" y="292"/>
                  </a:lnTo>
                  <a:lnTo>
                    <a:pt x="396" y="292"/>
                  </a:lnTo>
                  <a:lnTo>
                    <a:pt x="397" y="292"/>
                  </a:lnTo>
                  <a:lnTo>
                    <a:pt x="400" y="292"/>
                  </a:lnTo>
                  <a:lnTo>
                    <a:pt x="401" y="292"/>
                  </a:lnTo>
                  <a:lnTo>
                    <a:pt x="397" y="290"/>
                  </a:lnTo>
                  <a:lnTo>
                    <a:pt x="397" y="290"/>
                  </a:lnTo>
                  <a:lnTo>
                    <a:pt x="397" y="290"/>
                  </a:lnTo>
                  <a:lnTo>
                    <a:pt x="397" y="290"/>
                  </a:lnTo>
                  <a:lnTo>
                    <a:pt x="397" y="290"/>
                  </a:lnTo>
                  <a:lnTo>
                    <a:pt x="397" y="290"/>
                  </a:lnTo>
                  <a:lnTo>
                    <a:pt x="397" y="290"/>
                  </a:lnTo>
                  <a:close/>
                  <a:moveTo>
                    <a:pt x="367" y="283"/>
                  </a:moveTo>
                  <a:lnTo>
                    <a:pt x="365" y="280"/>
                  </a:lnTo>
                  <a:lnTo>
                    <a:pt x="361" y="280"/>
                  </a:lnTo>
                  <a:lnTo>
                    <a:pt x="357" y="283"/>
                  </a:lnTo>
                  <a:lnTo>
                    <a:pt x="356" y="287"/>
                  </a:lnTo>
                  <a:lnTo>
                    <a:pt x="356" y="290"/>
                  </a:lnTo>
                  <a:lnTo>
                    <a:pt x="353" y="290"/>
                  </a:lnTo>
                  <a:lnTo>
                    <a:pt x="352" y="290"/>
                  </a:lnTo>
                  <a:lnTo>
                    <a:pt x="353" y="292"/>
                  </a:lnTo>
                  <a:lnTo>
                    <a:pt x="357" y="292"/>
                  </a:lnTo>
                  <a:lnTo>
                    <a:pt x="364" y="292"/>
                  </a:lnTo>
                  <a:lnTo>
                    <a:pt x="364" y="288"/>
                  </a:lnTo>
                  <a:lnTo>
                    <a:pt x="367" y="284"/>
                  </a:lnTo>
                  <a:lnTo>
                    <a:pt x="367" y="283"/>
                  </a:lnTo>
                  <a:lnTo>
                    <a:pt x="367" y="283"/>
                  </a:lnTo>
                  <a:lnTo>
                    <a:pt x="367" y="283"/>
                  </a:lnTo>
                  <a:lnTo>
                    <a:pt x="367" y="283"/>
                  </a:lnTo>
                  <a:lnTo>
                    <a:pt x="367" y="283"/>
                  </a:lnTo>
                  <a:lnTo>
                    <a:pt x="367" y="283"/>
                  </a:lnTo>
                  <a:lnTo>
                    <a:pt x="367" y="283"/>
                  </a:lnTo>
                  <a:close/>
                  <a:moveTo>
                    <a:pt x="331" y="287"/>
                  </a:moveTo>
                  <a:lnTo>
                    <a:pt x="329" y="283"/>
                  </a:lnTo>
                  <a:lnTo>
                    <a:pt x="329" y="280"/>
                  </a:lnTo>
                  <a:lnTo>
                    <a:pt x="331" y="275"/>
                  </a:lnTo>
                  <a:lnTo>
                    <a:pt x="331" y="271"/>
                  </a:lnTo>
                  <a:lnTo>
                    <a:pt x="327" y="271"/>
                  </a:lnTo>
                  <a:lnTo>
                    <a:pt x="323" y="271"/>
                  </a:lnTo>
                  <a:lnTo>
                    <a:pt x="320" y="271"/>
                  </a:lnTo>
                  <a:lnTo>
                    <a:pt x="316" y="271"/>
                  </a:lnTo>
                  <a:lnTo>
                    <a:pt x="312" y="271"/>
                  </a:lnTo>
                  <a:lnTo>
                    <a:pt x="308" y="270"/>
                  </a:lnTo>
                  <a:lnTo>
                    <a:pt x="304" y="267"/>
                  </a:lnTo>
                  <a:lnTo>
                    <a:pt x="307" y="263"/>
                  </a:lnTo>
                  <a:lnTo>
                    <a:pt x="304" y="262"/>
                  </a:lnTo>
                  <a:lnTo>
                    <a:pt x="303" y="259"/>
                  </a:lnTo>
                  <a:lnTo>
                    <a:pt x="303" y="256"/>
                  </a:lnTo>
                  <a:lnTo>
                    <a:pt x="299" y="256"/>
                  </a:lnTo>
                  <a:lnTo>
                    <a:pt x="295" y="256"/>
                  </a:lnTo>
                  <a:lnTo>
                    <a:pt x="292" y="256"/>
                  </a:lnTo>
                  <a:lnTo>
                    <a:pt x="291" y="254"/>
                  </a:lnTo>
                  <a:lnTo>
                    <a:pt x="290" y="254"/>
                  </a:lnTo>
                  <a:lnTo>
                    <a:pt x="287" y="252"/>
                  </a:lnTo>
                  <a:lnTo>
                    <a:pt x="286" y="252"/>
                  </a:lnTo>
                  <a:lnTo>
                    <a:pt x="282" y="252"/>
                  </a:lnTo>
                  <a:lnTo>
                    <a:pt x="279" y="252"/>
                  </a:lnTo>
                  <a:lnTo>
                    <a:pt x="278" y="248"/>
                  </a:lnTo>
                  <a:lnTo>
                    <a:pt x="276" y="248"/>
                  </a:lnTo>
                  <a:lnTo>
                    <a:pt x="274" y="248"/>
                  </a:lnTo>
                  <a:lnTo>
                    <a:pt x="272" y="252"/>
                  </a:lnTo>
                  <a:lnTo>
                    <a:pt x="270" y="256"/>
                  </a:lnTo>
                  <a:lnTo>
                    <a:pt x="268" y="258"/>
                  </a:lnTo>
                  <a:lnTo>
                    <a:pt x="266" y="258"/>
                  </a:lnTo>
                  <a:lnTo>
                    <a:pt x="263" y="256"/>
                  </a:lnTo>
                  <a:lnTo>
                    <a:pt x="259" y="256"/>
                  </a:lnTo>
                  <a:lnTo>
                    <a:pt x="251" y="256"/>
                  </a:lnTo>
                  <a:lnTo>
                    <a:pt x="247" y="256"/>
                  </a:lnTo>
                  <a:lnTo>
                    <a:pt x="246" y="254"/>
                  </a:lnTo>
                  <a:lnTo>
                    <a:pt x="242" y="256"/>
                  </a:lnTo>
                  <a:lnTo>
                    <a:pt x="239" y="252"/>
                  </a:lnTo>
                  <a:lnTo>
                    <a:pt x="235" y="246"/>
                  </a:lnTo>
                  <a:lnTo>
                    <a:pt x="234" y="244"/>
                  </a:lnTo>
                  <a:lnTo>
                    <a:pt x="233" y="246"/>
                  </a:lnTo>
                  <a:lnTo>
                    <a:pt x="229" y="244"/>
                  </a:lnTo>
                  <a:lnTo>
                    <a:pt x="226" y="244"/>
                  </a:lnTo>
                  <a:lnTo>
                    <a:pt x="225" y="244"/>
                  </a:lnTo>
                  <a:lnTo>
                    <a:pt x="222" y="243"/>
                  </a:lnTo>
                  <a:lnTo>
                    <a:pt x="221" y="240"/>
                  </a:lnTo>
                  <a:lnTo>
                    <a:pt x="217" y="239"/>
                  </a:lnTo>
                  <a:lnTo>
                    <a:pt x="215" y="239"/>
                  </a:lnTo>
                  <a:lnTo>
                    <a:pt x="213" y="240"/>
                  </a:lnTo>
                  <a:lnTo>
                    <a:pt x="211" y="243"/>
                  </a:lnTo>
                  <a:lnTo>
                    <a:pt x="209" y="240"/>
                  </a:lnTo>
                  <a:lnTo>
                    <a:pt x="206" y="239"/>
                  </a:lnTo>
                  <a:lnTo>
                    <a:pt x="199" y="240"/>
                  </a:lnTo>
                  <a:lnTo>
                    <a:pt x="199" y="239"/>
                  </a:lnTo>
                  <a:lnTo>
                    <a:pt x="198" y="239"/>
                  </a:lnTo>
                  <a:lnTo>
                    <a:pt x="195" y="243"/>
                  </a:lnTo>
                  <a:lnTo>
                    <a:pt x="194" y="246"/>
                  </a:lnTo>
                  <a:lnTo>
                    <a:pt x="194" y="248"/>
                  </a:lnTo>
                  <a:lnTo>
                    <a:pt x="193" y="248"/>
                  </a:lnTo>
                  <a:lnTo>
                    <a:pt x="190" y="254"/>
                  </a:lnTo>
                  <a:lnTo>
                    <a:pt x="189" y="254"/>
                  </a:lnTo>
                  <a:lnTo>
                    <a:pt x="193" y="256"/>
                  </a:lnTo>
                  <a:lnTo>
                    <a:pt x="195" y="256"/>
                  </a:lnTo>
                  <a:lnTo>
                    <a:pt x="199" y="256"/>
                  </a:lnTo>
                  <a:lnTo>
                    <a:pt x="206" y="258"/>
                  </a:lnTo>
                  <a:lnTo>
                    <a:pt x="206" y="259"/>
                  </a:lnTo>
                  <a:lnTo>
                    <a:pt x="203" y="263"/>
                  </a:lnTo>
                  <a:lnTo>
                    <a:pt x="206" y="266"/>
                  </a:lnTo>
                  <a:lnTo>
                    <a:pt x="209" y="267"/>
                  </a:lnTo>
                  <a:lnTo>
                    <a:pt x="217" y="267"/>
                  </a:lnTo>
                  <a:lnTo>
                    <a:pt x="225" y="270"/>
                  </a:lnTo>
                  <a:lnTo>
                    <a:pt x="230" y="272"/>
                  </a:lnTo>
                  <a:lnTo>
                    <a:pt x="234" y="272"/>
                  </a:lnTo>
                  <a:lnTo>
                    <a:pt x="235" y="272"/>
                  </a:lnTo>
                  <a:lnTo>
                    <a:pt x="238" y="271"/>
                  </a:lnTo>
                  <a:lnTo>
                    <a:pt x="239" y="271"/>
                  </a:lnTo>
                  <a:lnTo>
                    <a:pt x="247" y="271"/>
                  </a:lnTo>
                  <a:lnTo>
                    <a:pt x="255" y="272"/>
                  </a:lnTo>
                  <a:lnTo>
                    <a:pt x="264" y="276"/>
                  </a:lnTo>
                  <a:lnTo>
                    <a:pt x="274" y="280"/>
                  </a:lnTo>
                  <a:lnTo>
                    <a:pt x="279" y="280"/>
                  </a:lnTo>
                  <a:lnTo>
                    <a:pt x="283" y="280"/>
                  </a:lnTo>
                  <a:lnTo>
                    <a:pt x="287" y="283"/>
                  </a:lnTo>
                  <a:lnTo>
                    <a:pt x="291" y="283"/>
                  </a:lnTo>
                  <a:lnTo>
                    <a:pt x="299" y="284"/>
                  </a:lnTo>
                  <a:lnTo>
                    <a:pt x="304" y="284"/>
                  </a:lnTo>
                  <a:lnTo>
                    <a:pt x="308" y="283"/>
                  </a:lnTo>
                  <a:lnTo>
                    <a:pt x="312" y="280"/>
                  </a:lnTo>
                  <a:lnTo>
                    <a:pt x="314" y="283"/>
                  </a:lnTo>
                  <a:lnTo>
                    <a:pt x="322" y="287"/>
                  </a:lnTo>
                  <a:lnTo>
                    <a:pt x="325" y="288"/>
                  </a:lnTo>
                  <a:lnTo>
                    <a:pt x="329" y="288"/>
                  </a:lnTo>
                  <a:lnTo>
                    <a:pt x="331" y="290"/>
                  </a:lnTo>
                  <a:lnTo>
                    <a:pt x="333" y="290"/>
                  </a:lnTo>
                  <a:lnTo>
                    <a:pt x="331" y="288"/>
                  </a:lnTo>
                  <a:lnTo>
                    <a:pt x="331" y="287"/>
                  </a:lnTo>
                  <a:lnTo>
                    <a:pt x="331" y="287"/>
                  </a:lnTo>
                  <a:lnTo>
                    <a:pt x="331" y="287"/>
                  </a:lnTo>
                  <a:lnTo>
                    <a:pt x="331" y="287"/>
                  </a:lnTo>
                  <a:lnTo>
                    <a:pt x="331" y="287"/>
                  </a:lnTo>
                  <a:lnTo>
                    <a:pt x="331" y="287"/>
                  </a:lnTo>
                  <a:lnTo>
                    <a:pt x="331" y="287"/>
                  </a:lnTo>
                  <a:close/>
                  <a:moveTo>
                    <a:pt x="193" y="169"/>
                  </a:moveTo>
                  <a:lnTo>
                    <a:pt x="195" y="170"/>
                  </a:lnTo>
                  <a:lnTo>
                    <a:pt x="198" y="173"/>
                  </a:lnTo>
                  <a:lnTo>
                    <a:pt x="199" y="175"/>
                  </a:lnTo>
                  <a:lnTo>
                    <a:pt x="199" y="179"/>
                  </a:lnTo>
                  <a:lnTo>
                    <a:pt x="202" y="183"/>
                  </a:lnTo>
                  <a:lnTo>
                    <a:pt x="207" y="186"/>
                  </a:lnTo>
                  <a:lnTo>
                    <a:pt x="209" y="187"/>
                  </a:lnTo>
                  <a:lnTo>
                    <a:pt x="211" y="187"/>
                  </a:lnTo>
                  <a:lnTo>
                    <a:pt x="211" y="186"/>
                  </a:lnTo>
                  <a:lnTo>
                    <a:pt x="209" y="183"/>
                  </a:lnTo>
                  <a:lnTo>
                    <a:pt x="211" y="179"/>
                  </a:lnTo>
                  <a:lnTo>
                    <a:pt x="213" y="178"/>
                  </a:lnTo>
                  <a:lnTo>
                    <a:pt x="209" y="178"/>
                  </a:lnTo>
                  <a:lnTo>
                    <a:pt x="206" y="175"/>
                  </a:lnTo>
                  <a:lnTo>
                    <a:pt x="203" y="173"/>
                  </a:lnTo>
                  <a:lnTo>
                    <a:pt x="203" y="166"/>
                  </a:lnTo>
                  <a:lnTo>
                    <a:pt x="202" y="161"/>
                  </a:lnTo>
                  <a:lnTo>
                    <a:pt x="199" y="158"/>
                  </a:lnTo>
                  <a:lnTo>
                    <a:pt x="198" y="158"/>
                  </a:lnTo>
                  <a:lnTo>
                    <a:pt x="195" y="161"/>
                  </a:lnTo>
                  <a:lnTo>
                    <a:pt x="198" y="162"/>
                  </a:lnTo>
                  <a:lnTo>
                    <a:pt x="194" y="161"/>
                  </a:lnTo>
                  <a:lnTo>
                    <a:pt x="193" y="158"/>
                  </a:lnTo>
                  <a:lnTo>
                    <a:pt x="190" y="162"/>
                  </a:lnTo>
                  <a:lnTo>
                    <a:pt x="190" y="165"/>
                  </a:lnTo>
                  <a:lnTo>
                    <a:pt x="186" y="169"/>
                  </a:lnTo>
                  <a:lnTo>
                    <a:pt x="190" y="169"/>
                  </a:lnTo>
                  <a:lnTo>
                    <a:pt x="193" y="169"/>
                  </a:lnTo>
                  <a:lnTo>
                    <a:pt x="193" y="169"/>
                  </a:lnTo>
                  <a:lnTo>
                    <a:pt x="193" y="169"/>
                  </a:lnTo>
                  <a:lnTo>
                    <a:pt x="193" y="169"/>
                  </a:lnTo>
                  <a:lnTo>
                    <a:pt x="193" y="169"/>
                  </a:lnTo>
                  <a:lnTo>
                    <a:pt x="193" y="169"/>
                  </a:lnTo>
                  <a:lnTo>
                    <a:pt x="193" y="169"/>
                  </a:lnTo>
                  <a:close/>
                  <a:moveTo>
                    <a:pt x="252" y="130"/>
                  </a:moveTo>
                  <a:lnTo>
                    <a:pt x="251" y="132"/>
                  </a:lnTo>
                  <a:lnTo>
                    <a:pt x="252" y="136"/>
                  </a:lnTo>
                  <a:lnTo>
                    <a:pt x="251" y="136"/>
                  </a:lnTo>
                  <a:lnTo>
                    <a:pt x="251" y="138"/>
                  </a:lnTo>
                  <a:lnTo>
                    <a:pt x="251" y="140"/>
                  </a:lnTo>
                  <a:lnTo>
                    <a:pt x="255" y="142"/>
                  </a:lnTo>
                  <a:lnTo>
                    <a:pt x="256" y="144"/>
                  </a:lnTo>
                  <a:lnTo>
                    <a:pt x="255" y="144"/>
                  </a:lnTo>
                  <a:lnTo>
                    <a:pt x="252" y="144"/>
                  </a:lnTo>
                  <a:lnTo>
                    <a:pt x="252" y="145"/>
                  </a:lnTo>
                  <a:lnTo>
                    <a:pt x="252" y="148"/>
                  </a:lnTo>
                  <a:lnTo>
                    <a:pt x="256" y="148"/>
                  </a:lnTo>
                  <a:lnTo>
                    <a:pt x="259" y="148"/>
                  </a:lnTo>
                  <a:lnTo>
                    <a:pt x="259" y="149"/>
                  </a:lnTo>
                  <a:lnTo>
                    <a:pt x="260" y="148"/>
                  </a:lnTo>
                  <a:lnTo>
                    <a:pt x="263" y="149"/>
                  </a:lnTo>
                  <a:lnTo>
                    <a:pt x="263" y="152"/>
                  </a:lnTo>
                  <a:lnTo>
                    <a:pt x="264" y="156"/>
                  </a:lnTo>
                  <a:lnTo>
                    <a:pt x="266" y="158"/>
                  </a:lnTo>
                  <a:lnTo>
                    <a:pt x="264" y="161"/>
                  </a:lnTo>
                  <a:lnTo>
                    <a:pt x="263" y="165"/>
                  </a:lnTo>
                  <a:lnTo>
                    <a:pt x="264" y="166"/>
                  </a:lnTo>
                  <a:lnTo>
                    <a:pt x="266" y="169"/>
                  </a:lnTo>
                  <a:lnTo>
                    <a:pt x="266" y="175"/>
                  </a:lnTo>
                  <a:lnTo>
                    <a:pt x="268" y="179"/>
                  </a:lnTo>
                  <a:lnTo>
                    <a:pt x="268" y="183"/>
                  </a:lnTo>
                  <a:lnTo>
                    <a:pt x="268" y="186"/>
                  </a:lnTo>
                  <a:lnTo>
                    <a:pt x="272" y="183"/>
                  </a:lnTo>
                  <a:lnTo>
                    <a:pt x="274" y="183"/>
                  </a:lnTo>
                  <a:lnTo>
                    <a:pt x="274" y="186"/>
                  </a:lnTo>
                  <a:lnTo>
                    <a:pt x="276" y="186"/>
                  </a:lnTo>
                  <a:lnTo>
                    <a:pt x="279" y="187"/>
                  </a:lnTo>
                  <a:lnTo>
                    <a:pt x="282" y="186"/>
                  </a:lnTo>
                  <a:lnTo>
                    <a:pt x="286" y="183"/>
                  </a:lnTo>
                  <a:lnTo>
                    <a:pt x="290" y="186"/>
                  </a:lnTo>
                  <a:lnTo>
                    <a:pt x="291" y="182"/>
                  </a:lnTo>
                  <a:lnTo>
                    <a:pt x="292" y="187"/>
                  </a:lnTo>
                  <a:lnTo>
                    <a:pt x="292" y="195"/>
                  </a:lnTo>
                  <a:lnTo>
                    <a:pt x="295" y="195"/>
                  </a:lnTo>
                  <a:lnTo>
                    <a:pt x="296" y="195"/>
                  </a:lnTo>
                  <a:lnTo>
                    <a:pt x="299" y="191"/>
                  </a:lnTo>
                  <a:lnTo>
                    <a:pt x="300" y="191"/>
                  </a:lnTo>
                  <a:lnTo>
                    <a:pt x="303" y="191"/>
                  </a:lnTo>
                  <a:lnTo>
                    <a:pt x="304" y="193"/>
                  </a:lnTo>
                  <a:lnTo>
                    <a:pt x="307" y="193"/>
                  </a:lnTo>
                  <a:lnTo>
                    <a:pt x="310" y="189"/>
                  </a:lnTo>
                  <a:lnTo>
                    <a:pt x="312" y="183"/>
                  </a:lnTo>
                  <a:lnTo>
                    <a:pt x="316" y="189"/>
                  </a:lnTo>
                  <a:lnTo>
                    <a:pt x="318" y="189"/>
                  </a:lnTo>
                  <a:lnTo>
                    <a:pt x="320" y="189"/>
                  </a:lnTo>
                  <a:lnTo>
                    <a:pt x="322" y="189"/>
                  </a:lnTo>
                  <a:lnTo>
                    <a:pt x="322" y="191"/>
                  </a:lnTo>
                  <a:lnTo>
                    <a:pt x="322" y="193"/>
                  </a:lnTo>
                  <a:lnTo>
                    <a:pt x="323" y="195"/>
                  </a:lnTo>
                  <a:lnTo>
                    <a:pt x="327" y="193"/>
                  </a:lnTo>
                  <a:lnTo>
                    <a:pt x="329" y="189"/>
                  </a:lnTo>
                  <a:lnTo>
                    <a:pt x="329" y="191"/>
                  </a:lnTo>
                  <a:lnTo>
                    <a:pt x="331" y="191"/>
                  </a:lnTo>
                  <a:lnTo>
                    <a:pt x="333" y="189"/>
                  </a:lnTo>
                  <a:lnTo>
                    <a:pt x="333" y="193"/>
                  </a:lnTo>
                  <a:lnTo>
                    <a:pt x="336" y="191"/>
                  </a:lnTo>
                  <a:lnTo>
                    <a:pt x="336" y="195"/>
                  </a:lnTo>
                  <a:lnTo>
                    <a:pt x="339" y="199"/>
                  </a:lnTo>
                  <a:lnTo>
                    <a:pt x="336" y="205"/>
                  </a:lnTo>
                  <a:lnTo>
                    <a:pt x="339" y="206"/>
                  </a:lnTo>
                  <a:lnTo>
                    <a:pt x="340" y="205"/>
                  </a:lnTo>
                  <a:lnTo>
                    <a:pt x="347" y="202"/>
                  </a:lnTo>
                  <a:lnTo>
                    <a:pt x="357" y="197"/>
                  </a:lnTo>
                  <a:lnTo>
                    <a:pt x="360" y="195"/>
                  </a:lnTo>
                  <a:lnTo>
                    <a:pt x="361" y="193"/>
                  </a:lnTo>
                  <a:lnTo>
                    <a:pt x="361" y="195"/>
                  </a:lnTo>
                  <a:lnTo>
                    <a:pt x="361" y="205"/>
                  </a:lnTo>
                  <a:lnTo>
                    <a:pt x="364" y="202"/>
                  </a:lnTo>
                  <a:lnTo>
                    <a:pt x="365" y="199"/>
                  </a:lnTo>
                  <a:lnTo>
                    <a:pt x="364" y="195"/>
                  </a:lnTo>
                  <a:lnTo>
                    <a:pt x="365" y="191"/>
                  </a:lnTo>
                  <a:lnTo>
                    <a:pt x="364" y="191"/>
                  </a:lnTo>
                  <a:lnTo>
                    <a:pt x="361" y="191"/>
                  </a:lnTo>
                  <a:lnTo>
                    <a:pt x="361" y="189"/>
                  </a:lnTo>
                  <a:lnTo>
                    <a:pt x="365" y="187"/>
                  </a:lnTo>
                  <a:lnTo>
                    <a:pt x="364" y="186"/>
                  </a:lnTo>
                  <a:lnTo>
                    <a:pt x="365" y="183"/>
                  </a:lnTo>
                  <a:lnTo>
                    <a:pt x="367" y="179"/>
                  </a:lnTo>
                  <a:lnTo>
                    <a:pt x="365" y="178"/>
                  </a:lnTo>
                  <a:lnTo>
                    <a:pt x="369" y="178"/>
                  </a:lnTo>
                  <a:lnTo>
                    <a:pt x="369" y="174"/>
                  </a:lnTo>
                  <a:lnTo>
                    <a:pt x="371" y="170"/>
                  </a:lnTo>
                  <a:lnTo>
                    <a:pt x="367" y="170"/>
                  </a:lnTo>
                  <a:lnTo>
                    <a:pt x="365" y="170"/>
                  </a:lnTo>
                  <a:lnTo>
                    <a:pt x="367" y="166"/>
                  </a:lnTo>
                  <a:lnTo>
                    <a:pt x="367" y="165"/>
                  </a:lnTo>
                  <a:lnTo>
                    <a:pt x="365" y="165"/>
                  </a:lnTo>
                  <a:lnTo>
                    <a:pt x="369" y="161"/>
                  </a:lnTo>
                  <a:lnTo>
                    <a:pt x="369" y="158"/>
                  </a:lnTo>
                  <a:lnTo>
                    <a:pt x="371" y="157"/>
                  </a:lnTo>
                  <a:lnTo>
                    <a:pt x="373" y="156"/>
                  </a:lnTo>
                  <a:lnTo>
                    <a:pt x="373" y="153"/>
                  </a:lnTo>
                  <a:lnTo>
                    <a:pt x="373" y="149"/>
                  </a:lnTo>
                  <a:lnTo>
                    <a:pt x="375" y="153"/>
                  </a:lnTo>
                  <a:lnTo>
                    <a:pt x="377" y="153"/>
                  </a:lnTo>
                  <a:lnTo>
                    <a:pt x="380" y="149"/>
                  </a:lnTo>
                  <a:lnTo>
                    <a:pt x="383" y="145"/>
                  </a:lnTo>
                  <a:lnTo>
                    <a:pt x="383" y="148"/>
                  </a:lnTo>
                  <a:lnTo>
                    <a:pt x="384" y="148"/>
                  </a:lnTo>
                  <a:lnTo>
                    <a:pt x="387" y="145"/>
                  </a:lnTo>
                  <a:lnTo>
                    <a:pt x="387" y="144"/>
                  </a:lnTo>
                  <a:lnTo>
                    <a:pt x="387" y="142"/>
                  </a:lnTo>
                  <a:lnTo>
                    <a:pt x="388" y="140"/>
                  </a:lnTo>
                  <a:lnTo>
                    <a:pt x="384" y="140"/>
                  </a:lnTo>
                  <a:lnTo>
                    <a:pt x="384" y="132"/>
                  </a:lnTo>
                  <a:lnTo>
                    <a:pt x="387" y="122"/>
                  </a:lnTo>
                  <a:lnTo>
                    <a:pt x="388" y="118"/>
                  </a:lnTo>
                  <a:lnTo>
                    <a:pt x="391" y="117"/>
                  </a:lnTo>
                  <a:lnTo>
                    <a:pt x="392" y="117"/>
                  </a:lnTo>
                  <a:lnTo>
                    <a:pt x="393" y="114"/>
                  </a:lnTo>
                  <a:lnTo>
                    <a:pt x="392" y="112"/>
                  </a:lnTo>
                  <a:lnTo>
                    <a:pt x="397" y="114"/>
                  </a:lnTo>
                  <a:lnTo>
                    <a:pt x="400" y="117"/>
                  </a:lnTo>
                  <a:lnTo>
                    <a:pt x="404" y="117"/>
                  </a:lnTo>
                  <a:lnTo>
                    <a:pt x="405" y="114"/>
                  </a:lnTo>
                  <a:lnTo>
                    <a:pt x="409" y="113"/>
                  </a:lnTo>
                  <a:lnTo>
                    <a:pt x="408" y="112"/>
                  </a:lnTo>
                  <a:lnTo>
                    <a:pt x="405" y="109"/>
                  </a:lnTo>
                  <a:lnTo>
                    <a:pt x="401" y="108"/>
                  </a:lnTo>
                  <a:lnTo>
                    <a:pt x="397" y="101"/>
                  </a:lnTo>
                  <a:lnTo>
                    <a:pt x="392" y="98"/>
                  </a:lnTo>
                  <a:lnTo>
                    <a:pt x="391" y="96"/>
                  </a:lnTo>
                  <a:lnTo>
                    <a:pt x="391" y="94"/>
                  </a:lnTo>
                  <a:lnTo>
                    <a:pt x="392" y="92"/>
                  </a:lnTo>
                  <a:lnTo>
                    <a:pt x="393" y="90"/>
                  </a:lnTo>
                  <a:lnTo>
                    <a:pt x="393" y="88"/>
                  </a:lnTo>
                  <a:lnTo>
                    <a:pt x="391" y="83"/>
                  </a:lnTo>
                  <a:lnTo>
                    <a:pt x="388" y="81"/>
                  </a:lnTo>
                  <a:lnTo>
                    <a:pt x="387" y="79"/>
                  </a:lnTo>
                  <a:lnTo>
                    <a:pt x="384" y="79"/>
                  </a:lnTo>
                  <a:lnTo>
                    <a:pt x="387" y="77"/>
                  </a:lnTo>
                  <a:lnTo>
                    <a:pt x="387" y="75"/>
                  </a:lnTo>
                  <a:lnTo>
                    <a:pt x="383" y="75"/>
                  </a:lnTo>
                  <a:lnTo>
                    <a:pt x="380" y="72"/>
                  </a:lnTo>
                  <a:lnTo>
                    <a:pt x="383" y="72"/>
                  </a:lnTo>
                  <a:lnTo>
                    <a:pt x="383" y="69"/>
                  </a:lnTo>
                  <a:lnTo>
                    <a:pt x="380" y="68"/>
                  </a:lnTo>
                  <a:lnTo>
                    <a:pt x="377" y="65"/>
                  </a:lnTo>
                  <a:lnTo>
                    <a:pt x="380" y="65"/>
                  </a:lnTo>
                  <a:lnTo>
                    <a:pt x="384" y="65"/>
                  </a:lnTo>
                  <a:lnTo>
                    <a:pt x="383" y="61"/>
                  </a:lnTo>
                  <a:lnTo>
                    <a:pt x="387" y="65"/>
                  </a:lnTo>
                  <a:lnTo>
                    <a:pt x="388" y="65"/>
                  </a:lnTo>
                  <a:lnTo>
                    <a:pt x="388" y="64"/>
                  </a:lnTo>
                  <a:lnTo>
                    <a:pt x="388" y="61"/>
                  </a:lnTo>
                  <a:lnTo>
                    <a:pt x="384" y="60"/>
                  </a:lnTo>
                  <a:lnTo>
                    <a:pt x="383" y="56"/>
                  </a:lnTo>
                  <a:lnTo>
                    <a:pt x="384" y="56"/>
                  </a:lnTo>
                  <a:lnTo>
                    <a:pt x="380" y="55"/>
                  </a:lnTo>
                  <a:lnTo>
                    <a:pt x="379" y="55"/>
                  </a:lnTo>
                  <a:lnTo>
                    <a:pt x="377" y="52"/>
                  </a:lnTo>
                  <a:lnTo>
                    <a:pt x="376" y="52"/>
                  </a:lnTo>
                  <a:lnTo>
                    <a:pt x="375" y="52"/>
                  </a:lnTo>
                  <a:lnTo>
                    <a:pt x="371" y="52"/>
                  </a:lnTo>
                  <a:lnTo>
                    <a:pt x="367" y="51"/>
                  </a:lnTo>
                  <a:lnTo>
                    <a:pt x="367" y="52"/>
                  </a:lnTo>
                  <a:lnTo>
                    <a:pt x="364" y="52"/>
                  </a:lnTo>
                  <a:lnTo>
                    <a:pt x="360" y="52"/>
                  </a:lnTo>
                  <a:lnTo>
                    <a:pt x="357" y="52"/>
                  </a:lnTo>
                  <a:lnTo>
                    <a:pt x="356" y="55"/>
                  </a:lnTo>
                  <a:lnTo>
                    <a:pt x="353" y="61"/>
                  </a:lnTo>
                  <a:lnTo>
                    <a:pt x="353" y="68"/>
                  </a:lnTo>
                  <a:lnTo>
                    <a:pt x="353" y="69"/>
                  </a:lnTo>
                  <a:lnTo>
                    <a:pt x="352" y="72"/>
                  </a:lnTo>
                  <a:lnTo>
                    <a:pt x="352" y="75"/>
                  </a:lnTo>
                  <a:lnTo>
                    <a:pt x="348" y="77"/>
                  </a:lnTo>
                  <a:lnTo>
                    <a:pt x="347" y="79"/>
                  </a:lnTo>
                  <a:lnTo>
                    <a:pt x="347" y="81"/>
                  </a:lnTo>
                  <a:lnTo>
                    <a:pt x="348" y="85"/>
                  </a:lnTo>
                  <a:lnTo>
                    <a:pt x="343" y="88"/>
                  </a:lnTo>
                  <a:lnTo>
                    <a:pt x="343" y="90"/>
                  </a:lnTo>
                  <a:lnTo>
                    <a:pt x="343" y="94"/>
                  </a:lnTo>
                  <a:lnTo>
                    <a:pt x="343" y="96"/>
                  </a:lnTo>
                  <a:lnTo>
                    <a:pt x="340" y="100"/>
                  </a:lnTo>
                  <a:lnTo>
                    <a:pt x="339" y="101"/>
                  </a:lnTo>
                  <a:lnTo>
                    <a:pt x="339" y="105"/>
                  </a:lnTo>
                  <a:lnTo>
                    <a:pt x="336" y="104"/>
                  </a:lnTo>
                  <a:lnTo>
                    <a:pt x="333" y="105"/>
                  </a:lnTo>
                  <a:lnTo>
                    <a:pt x="331" y="105"/>
                  </a:lnTo>
                  <a:lnTo>
                    <a:pt x="329" y="105"/>
                  </a:lnTo>
                  <a:lnTo>
                    <a:pt x="325" y="108"/>
                  </a:lnTo>
                  <a:lnTo>
                    <a:pt x="322" y="108"/>
                  </a:lnTo>
                  <a:lnTo>
                    <a:pt x="316" y="105"/>
                  </a:lnTo>
                  <a:lnTo>
                    <a:pt x="312" y="104"/>
                  </a:lnTo>
                  <a:lnTo>
                    <a:pt x="310" y="101"/>
                  </a:lnTo>
                  <a:lnTo>
                    <a:pt x="307" y="101"/>
                  </a:lnTo>
                  <a:lnTo>
                    <a:pt x="303" y="104"/>
                  </a:lnTo>
                  <a:lnTo>
                    <a:pt x="300" y="105"/>
                  </a:lnTo>
                  <a:lnTo>
                    <a:pt x="299" y="109"/>
                  </a:lnTo>
                  <a:lnTo>
                    <a:pt x="295" y="113"/>
                  </a:lnTo>
                  <a:lnTo>
                    <a:pt x="290" y="113"/>
                  </a:lnTo>
                  <a:lnTo>
                    <a:pt x="286" y="112"/>
                  </a:lnTo>
                  <a:lnTo>
                    <a:pt x="282" y="113"/>
                  </a:lnTo>
                  <a:lnTo>
                    <a:pt x="278" y="114"/>
                  </a:lnTo>
                  <a:lnTo>
                    <a:pt x="276" y="114"/>
                  </a:lnTo>
                  <a:lnTo>
                    <a:pt x="274" y="114"/>
                  </a:lnTo>
                  <a:lnTo>
                    <a:pt x="270" y="113"/>
                  </a:lnTo>
                  <a:lnTo>
                    <a:pt x="266" y="109"/>
                  </a:lnTo>
                  <a:lnTo>
                    <a:pt x="260" y="104"/>
                  </a:lnTo>
                  <a:lnTo>
                    <a:pt x="259" y="98"/>
                  </a:lnTo>
                  <a:lnTo>
                    <a:pt x="259" y="96"/>
                  </a:lnTo>
                  <a:lnTo>
                    <a:pt x="259" y="94"/>
                  </a:lnTo>
                  <a:lnTo>
                    <a:pt x="256" y="96"/>
                  </a:lnTo>
                  <a:lnTo>
                    <a:pt x="255" y="98"/>
                  </a:lnTo>
                  <a:lnTo>
                    <a:pt x="252" y="101"/>
                  </a:lnTo>
                  <a:lnTo>
                    <a:pt x="250" y="105"/>
                  </a:lnTo>
                  <a:lnTo>
                    <a:pt x="250" y="108"/>
                  </a:lnTo>
                  <a:lnTo>
                    <a:pt x="250" y="109"/>
                  </a:lnTo>
                  <a:lnTo>
                    <a:pt x="252" y="105"/>
                  </a:lnTo>
                  <a:lnTo>
                    <a:pt x="251" y="109"/>
                  </a:lnTo>
                  <a:lnTo>
                    <a:pt x="250" y="112"/>
                  </a:lnTo>
                  <a:lnTo>
                    <a:pt x="250" y="113"/>
                  </a:lnTo>
                  <a:lnTo>
                    <a:pt x="247" y="114"/>
                  </a:lnTo>
                  <a:lnTo>
                    <a:pt x="247" y="118"/>
                  </a:lnTo>
                  <a:lnTo>
                    <a:pt x="247" y="122"/>
                  </a:lnTo>
                  <a:lnTo>
                    <a:pt x="250" y="126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2" y="130"/>
                  </a:lnTo>
                  <a:close/>
                  <a:moveTo>
                    <a:pt x="230" y="187"/>
                  </a:moveTo>
                  <a:lnTo>
                    <a:pt x="233" y="189"/>
                  </a:lnTo>
                  <a:lnTo>
                    <a:pt x="234" y="189"/>
                  </a:lnTo>
                  <a:lnTo>
                    <a:pt x="235" y="186"/>
                  </a:lnTo>
                  <a:lnTo>
                    <a:pt x="235" y="182"/>
                  </a:lnTo>
                  <a:lnTo>
                    <a:pt x="235" y="179"/>
                  </a:lnTo>
                  <a:lnTo>
                    <a:pt x="234" y="178"/>
                  </a:lnTo>
                  <a:lnTo>
                    <a:pt x="229" y="178"/>
                  </a:lnTo>
                  <a:lnTo>
                    <a:pt x="226" y="182"/>
                  </a:lnTo>
                  <a:lnTo>
                    <a:pt x="226" y="186"/>
                  </a:lnTo>
                  <a:lnTo>
                    <a:pt x="226" y="187"/>
                  </a:lnTo>
                  <a:lnTo>
                    <a:pt x="229" y="189"/>
                  </a:lnTo>
                  <a:lnTo>
                    <a:pt x="230" y="187"/>
                  </a:lnTo>
                  <a:lnTo>
                    <a:pt x="230" y="187"/>
                  </a:lnTo>
                  <a:lnTo>
                    <a:pt x="230" y="187"/>
                  </a:lnTo>
                  <a:lnTo>
                    <a:pt x="230" y="187"/>
                  </a:lnTo>
                  <a:lnTo>
                    <a:pt x="230" y="187"/>
                  </a:lnTo>
                  <a:lnTo>
                    <a:pt x="230" y="187"/>
                  </a:lnTo>
                  <a:lnTo>
                    <a:pt x="230" y="187"/>
                  </a:lnTo>
                  <a:close/>
                  <a:moveTo>
                    <a:pt x="562" y="92"/>
                  </a:moveTo>
                  <a:lnTo>
                    <a:pt x="563" y="90"/>
                  </a:lnTo>
                  <a:lnTo>
                    <a:pt x="563" y="86"/>
                  </a:lnTo>
                  <a:lnTo>
                    <a:pt x="562" y="83"/>
                  </a:lnTo>
                  <a:lnTo>
                    <a:pt x="559" y="85"/>
                  </a:lnTo>
                  <a:lnTo>
                    <a:pt x="558" y="86"/>
                  </a:lnTo>
                  <a:lnTo>
                    <a:pt x="555" y="90"/>
                  </a:lnTo>
                  <a:lnTo>
                    <a:pt x="558" y="94"/>
                  </a:lnTo>
                  <a:lnTo>
                    <a:pt x="562" y="92"/>
                  </a:lnTo>
                  <a:lnTo>
                    <a:pt x="562" y="92"/>
                  </a:lnTo>
                  <a:lnTo>
                    <a:pt x="562" y="92"/>
                  </a:lnTo>
                  <a:lnTo>
                    <a:pt x="562" y="92"/>
                  </a:lnTo>
                  <a:lnTo>
                    <a:pt x="562" y="92"/>
                  </a:lnTo>
                  <a:lnTo>
                    <a:pt x="562" y="92"/>
                  </a:lnTo>
                  <a:lnTo>
                    <a:pt x="562" y="92"/>
                  </a:lnTo>
                  <a:close/>
                  <a:moveTo>
                    <a:pt x="549" y="117"/>
                  </a:moveTo>
                  <a:lnTo>
                    <a:pt x="546" y="121"/>
                  </a:lnTo>
                  <a:lnTo>
                    <a:pt x="549" y="125"/>
                  </a:lnTo>
                  <a:lnTo>
                    <a:pt x="549" y="129"/>
                  </a:lnTo>
                  <a:lnTo>
                    <a:pt x="549" y="130"/>
                  </a:lnTo>
                  <a:lnTo>
                    <a:pt x="549" y="134"/>
                  </a:lnTo>
                  <a:lnTo>
                    <a:pt x="550" y="136"/>
                  </a:lnTo>
                  <a:lnTo>
                    <a:pt x="551" y="142"/>
                  </a:lnTo>
                  <a:lnTo>
                    <a:pt x="555" y="145"/>
                  </a:lnTo>
                  <a:lnTo>
                    <a:pt x="558" y="148"/>
                  </a:lnTo>
                  <a:lnTo>
                    <a:pt x="559" y="148"/>
                  </a:lnTo>
                  <a:lnTo>
                    <a:pt x="555" y="142"/>
                  </a:lnTo>
                  <a:lnTo>
                    <a:pt x="554" y="138"/>
                  </a:lnTo>
                  <a:lnTo>
                    <a:pt x="551" y="126"/>
                  </a:lnTo>
                  <a:lnTo>
                    <a:pt x="551" y="122"/>
                  </a:lnTo>
                  <a:lnTo>
                    <a:pt x="554" y="122"/>
                  </a:lnTo>
                  <a:lnTo>
                    <a:pt x="555" y="122"/>
                  </a:lnTo>
                  <a:lnTo>
                    <a:pt x="562" y="125"/>
                  </a:lnTo>
                  <a:lnTo>
                    <a:pt x="567" y="126"/>
                  </a:lnTo>
                  <a:lnTo>
                    <a:pt x="565" y="125"/>
                  </a:lnTo>
                  <a:lnTo>
                    <a:pt x="563" y="121"/>
                  </a:lnTo>
                  <a:lnTo>
                    <a:pt x="559" y="118"/>
                  </a:lnTo>
                  <a:lnTo>
                    <a:pt x="558" y="118"/>
                  </a:lnTo>
                  <a:lnTo>
                    <a:pt x="558" y="114"/>
                  </a:lnTo>
                  <a:lnTo>
                    <a:pt x="562" y="113"/>
                  </a:lnTo>
                  <a:lnTo>
                    <a:pt x="563" y="112"/>
                  </a:lnTo>
                  <a:lnTo>
                    <a:pt x="565" y="109"/>
                  </a:lnTo>
                  <a:lnTo>
                    <a:pt x="565" y="105"/>
                  </a:lnTo>
                  <a:lnTo>
                    <a:pt x="565" y="104"/>
                  </a:lnTo>
                  <a:lnTo>
                    <a:pt x="562" y="104"/>
                  </a:lnTo>
                  <a:lnTo>
                    <a:pt x="559" y="104"/>
                  </a:lnTo>
                  <a:lnTo>
                    <a:pt x="555" y="109"/>
                  </a:lnTo>
                  <a:lnTo>
                    <a:pt x="554" y="112"/>
                  </a:lnTo>
                  <a:lnTo>
                    <a:pt x="551" y="113"/>
                  </a:lnTo>
                  <a:lnTo>
                    <a:pt x="551" y="114"/>
                  </a:lnTo>
                  <a:lnTo>
                    <a:pt x="550" y="117"/>
                  </a:lnTo>
                  <a:lnTo>
                    <a:pt x="549" y="114"/>
                  </a:lnTo>
                  <a:lnTo>
                    <a:pt x="549" y="113"/>
                  </a:lnTo>
                  <a:lnTo>
                    <a:pt x="550" y="112"/>
                  </a:lnTo>
                  <a:lnTo>
                    <a:pt x="554" y="105"/>
                  </a:lnTo>
                  <a:lnTo>
                    <a:pt x="554" y="100"/>
                  </a:lnTo>
                  <a:lnTo>
                    <a:pt x="551" y="98"/>
                  </a:lnTo>
                  <a:lnTo>
                    <a:pt x="551" y="96"/>
                  </a:lnTo>
                  <a:lnTo>
                    <a:pt x="551" y="94"/>
                  </a:lnTo>
                  <a:lnTo>
                    <a:pt x="554" y="92"/>
                  </a:lnTo>
                  <a:lnTo>
                    <a:pt x="550" y="92"/>
                  </a:lnTo>
                  <a:lnTo>
                    <a:pt x="550" y="94"/>
                  </a:lnTo>
                  <a:lnTo>
                    <a:pt x="546" y="100"/>
                  </a:lnTo>
                  <a:lnTo>
                    <a:pt x="545" y="105"/>
                  </a:lnTo>
                  <a:lnTo>
                    <a:pt x="545" y="112"/>
                  </a:lnTo>
                  <a:lnTo>
                    <a:pt x="546" y="114"/>
                  </a:lnTo>
                  <a:lnTo>
                    <a:pt x="549" y="117"/>
                  </a:lnTo>
                  <a:lnTo>
                    <a:pt x="549" y="117"/>
                  </a:lnTo>
                  <a:lnTo>
                    <a:pt x="549" y="117"/>
                  </a:lnTo>
                  <a:lnTo>
                    <a:pt x="549" y="117"/>
                  </a:lnTo>
                  <a:lnTo>
                    <a:pt x="549" y="117"/>
                  </a:lnTo>
                  <a:lnTo>
                    <a:pt x="549" y="117"/>
                  </a:lnTo>
                  <a:lnTo>
                    <a:pt x="549" y="117"/>
                  </a:lnTo>
                  <a:close/>
                  <a:moveTo>
                    <a:pt x="673" y="162"/>
                  </a:moveTo>
                  <a:lnTo>
                    <a:pt x="679" y="162"/>
                  </a:lnTo>
                  <a:lnTo>
                    <a:pt x="683" y="165"/>
                  </a:lnTo>
                  <a:lnTo>
                    <a:pt x="689" y="166"/>
                  </a:lnTo>
                  <a:lnTo>
                    <a:pt x="695" y="165"/>
                  </a:lnTo>
                  <a:lnTo>
                    <a:pt x="691" y="162"/>
                  </a:lnTo>
                  <a:lnTo>
                    <a:pt x="687" y="162"/>
                  </a:lnTo>
                  <a:lnTo>
                    <a:pt x="673" y="161"/>
                  </a:lnTo>
                  <a:lnTo>
                    <a:pt x="673" y="162"/>
                  </a:lnTo>
                  <a:lnTo>
                    <a:pt x="673" y="162"/>
                  </a:lnTo>
                  <a:lnTo>
                    <a:pt x="673" y="162"/>
                  </a:lnTo>
                  <a:lnTo>
                    <a:pt x="673" y="162"/>
                  </a:lnTo>
                  <a:lnTo>
                    <a:pt x="673" y="162"/>
                  </a:lnTo>
                  <a:lnTo>
                    <a:pt x="673" y="162"/>
                  </a:lnTo>
                  <a:lnTo>
                    <a:pt x="673" y="162"/>
                  </a:lnTo>
                  <a:close/>
                  <a:moveTo>
                    <a:pt x="531" y="57"/>
                  </a:moveTo>
                  <a:lnTo>
                    <a:pt x="531" y="60"/>
                  </a:lnTo>
                  <a:lnTo>
                    <a:pt x="533" y="56"/>
                  </a:lnTo>
                  <a:lnTo>
                    <a:pt x="531" y="57"/>
                  </a:lnTo>
                  <a:lnTo>
                    <a:pt x="531" y="57"/>
                  </a:lnTo>
                  <a:lnTo>
                    <a:pt x="531" y="57"/>
                  </a:lnTo>
                  <a:lnTo>
                    <a:pt x="531" y="57"/>
                  </a:lnTo>
                  <a:lnTo>
                    <a:pt x="531" y="57"/>
                  </a:lnTo>
                  <a:lnTo>
                    <a:pt x="531" y="57"/>
                  </a:lnTo>
                  <a:lnTo>
                    <a:pt x="531" y="57"/>
                  </a:lnTo>
                  <a:close/>
                  <a:moveTo>
                    <a:pt x="594" y="138"/>
                  </a:moveTo>
                  <a:lnTo>
                    <a:pt x="594" y="140"/>
                  </a:lnTo>
                  <a:lnTo>
                    <a:pt x="595" y="136"/>
                  </a:lnTo>
                  <a:lnTo>
                    <a:pt x="598" y="140"/>
                  </a:lnTo>
                  <a:lnTo>
                    <a:pt x="599" y="140"/>
                  </a:lnTo>
                  <a:lnTo>
                    <a:pt x="599" y="138"/>
                  </a:lnTo>
                  <a:lnTo>
                    <a:pt x="595" y="134"/>
                  </a:lnTo>
                  <a:lnTo>
                    <a:pt x="598" y="134"/>
                  </a:lnTo>
                  <a:lnTo>
                    <a:pt x="599" y="136"/>
                  </a:lnTo>
                  <a:lnTo>
                    <a:pt x="602" y="138"/>
                  </a:lnTo>
                  <a:lnTo>
                    <a:pt x="603" y="138"/>
                  </a:lnTo>
                  <a:lnTo>
                    <a:pt x="606" y="138"/>
                  </a:lnTo>
                  <a:lnTo>
                    <a:pt x="607" y="136"/>
                  </a:lnTo>
                  <a:lnTo>
                    <a:pt x="606" y="134"/>
                  </a:lnTo>
                  <a:lnTo>
                    <a:pt x="606" y="132"/>
                  </a:lnTo>
                  <a:lnTo>
                    <a:pt x="598" y="132"/>
                  </a:lnTo>
                  <a:lnTo>
                    <a:pt x="592" y="132"/>
                  </a:lnTo>
                  <a:lnTo>
                    <a:pt x="590" y="134"/>
                  </a:lnTo>
                  <a:lnTo>
                    <a:pt x="594" y="136"/>
                  </a:lnTo>
                  <a:lnTo>
                    <a:pt x="594" y="138"/>
                  </a:lnTo>
                  <a:lnTo>
                    <a:pt x="594" y="138"/>
                  </a:lnTo>
                  <a:lnTo>
                    <a:pt x="594" y="138"/>
                  </a:lnTo>
                  <a:lnTo>
                    <a:pt x="594" y="138"/>
                  </a:lnTo>
                  <a:lnTo>
                    <a:pt x="594" y="138"/>
                  </a:lnTo>
                  <a:lnTo>
                    <a:pt x="594" y="138"/>
                  </a:lnTo>
                  <a:lnTo>
                    <a:pt x="594" y="138"/>
                  </a:lnTo>
                  <a:close/>
                  <a:moveTo>
                    <a:pt x="676" y="148"/>
                  </a:moveTo>
                  <a:lnTo>
                    <a:pt x="677" y="145"/>
                  </a:lnTo>
                  <a:lnTo>
                    <a:pt x="677" y="144"/>
                  </a:lnTo>
                  <a:lnTo>
                    <a:pt x="676" y="144"/>
                  </a:lnTo>
                  <a:lnTo>
                    <a:pt x="672" y="144"/>
                  </a:lnTo>
                  <a:lnTo>
                    <a:pt x="673" y="145"/>
                  </a:lnTo>
                  <a:lnTo>
                    <a:pt x="676" y="148"/>
                  </a:lnTo>
                  <a:lnTo>
                    <a:pt x="676" y="148"/>
                  </a:lnTo>
                  <a:lnTo>
                    <a:pt x="676" y="148"/>
                  </a:lnTo>
                  <a:lnTo>
                    <a:pt x="676" y="148"/>
                  </a:lnTo>
                  <a:lnTo>
                    <a:pt x="676" y="148"/>
                  </a:lnTo>
                  <a:lnTo>
                    <a:pt x="676" y="148"/>
                  </a:lnTo>
                  <a:lnTo>
                    <a:pt x="676" y="148"/>
                  </a:lnTo>
                  <a:close/>
                  <a:moveTo>
                    <a:pt x="588" y="169"/>
                  </a:moveTo>
                  <a:lnTo>
                    <a:pt x="592" y="169"/>
                  </a:lnTo>
                  <a:lnTo>
                    <a:pt x="592" y="165"/>
                  </a:lnTo>
                  <a:lnTo>
                    <a:pt x="592" y="162"/>
                  </a:lnTo>
                  <a:lnTo>
                    <a:pt x="590" y="162"/>
                  </a:lnTo>
                  <a:lnTo>
                    <a:pt x="586" y="162"/>
                  </a:lnTo>
                  <a:lnTo>
                    <a:pt x="582" y="165"/>
                  </a:lnTo>
                  <a:lnTo>
                    <a:pt x="582" y="166"/>
                  </a:lnTo>
                  <a:lnTo>
                    <a:pt x="584" y="169"/>
                  </a:lnTo>
                  <a:lnTo>
                    <a:pt x="588" y="169"/>
                  </a:lnTo>
                  <a:lnTo>
                    <a:pt x="588" y="169"/>
                  </a:lnTo>
                  <a:lnTo>
                    <a:pt x="588" y="169"/>
                  </a:lnTo>
                  <a:lnTo>
                    <a:pt x="588" y="169"/>
                  </a:lnTo>
                  <a:lnTo>
                    <a:pt x="588" y="169"/>
                  </a:lnTo>
                  <a:lnTo>
                    <a:pt x="588" y="169"/>
                  </a:lnTo>
                  <a:lnTo>
                    <a:pt x="588" y="169"/>
                  </a:lnTo>
                  <a:close/>
                  <a:moveTo>
                    <a:pt x="426" y="307"/>
                  </a:moveTo>
                  <a:lnTo>
                    <a:pt x="422" y="306"/>
                  </a:lnTo>
                  <a:lnTo>
                    <a:pt x="418" y="302"/>
                  </a:lnTo>
                  <a:lnTo>
                    <a:pt x="410" y="302"/>
                  </a:lnTo>
                  <a:lnTo>
                    <a:pt x="409" y="302"/>
                  </a:lnTo>
                  <a:lnTo>
                    <a:pt x="405" y="302"/>
                  </a:lnTo>
                  <a:lnTo>
                    <a:pt x="404" y="302"/>
                  </a:lnTo>
                  <a:lnTo>
                    <a:pt x="401" y="303"/>
                  </a:lnTo>
                  <a:lnTo>
                    <a:pt x="401" y="307"/>
                  </a:lnTo>
                  <a:lnTo>
                    <a:pt x="404" y="307"/>
                  </a:lnTo>
                  <a:lnTo>
                    <a:pt x="409" y="307"/>
                  </a:lnTo>
                  <a:lnTo>
                    <a:pt x="414" y="311"/>
                  </a:lnTo>
                  <a:lnTo>
                    <a:pt x="418" y="315"/>
                  </a:lnTo>
                  <a:lnTo>
                    <a:pt x="422" y="316"/>
                  </a:lnTo>
                  <a:lnTo>
                    <a:pt x="428" y="316"/>
                  </a:lnTo>
                  <a:lnTo>
                    <a:pt x="430" y="313"/>
                  </a:lnTo>
                  <a:lnTo>
                    <a:pt x="430" y="311"/>
                  </a:lnTo>
                  <a:lnTo>
                    <a:pt x="428" y="309"/>
                  </a:lnTo>
                  <a:lnTo>
                    <a:pt x="426" y="307"/>
                  </a:lnTo>
                  <a:lnTo>
                    <a:pt x="426" y="307"/>
                  </a:lnTo>
                  <a:lnTo>
                    <a:pt x="426" y="307"/>
                  </a:lnTo>
                  <a:lnTo>
                    <a:pt x="426" y="307"/>
                  </a:lnTo>
                  <a:lnTo>
                    <a:pt x="426" y="307"/>
                  </a:lnTo>
                  <a:lnTo>
                    <a:pt x="426" y="307"/>
                  </a:lnTo>
                  <a:lnTo>
                    <a:pt x="426" y="307"/>
                  </a:lnTo>
                  <a:close/>
                  <a:moveTo>
                    <a:pt x="320" y="256"/>
                  </a:moveTo>
                  <a:lnTo>
                    <a:pt x="314" y="256"/>
                  </a:lnTo>
                  <a:lnTo>
                    <a:pt x="308" y="256"/>
                  </a:lnTo>
                  <a:lnTo>
                    <a:pt x="304" y="258"/>
                  </a:lnTo>
                  <a:lnTo>
                    <a:pt x="304" y="259"/>
                  </a:lnTo>
                  <a:lnTo>
                    <a:pt x="308" y="262"/>
                  </a:lnTo>
                  <a:lnTo>
                    <a:pt x="310" y="262"/>
                  </a:lnTo>
                  <a:lnTo>
                    <a:pt x="312" y="262"/>
                  </a:lnTo>
                  <a:lnTo>
                    <a:pt x="314" y="262"/>
                  </a:lnTo>
                  <a:lnTo>
                    <a:pt x="320" y="262"/>
                  </a:lnTo>
                  <a:lnTo>
                    <a:pt x="323" y="259"/>
                  </a:lnTo>
                  <a:lnTo>
                    <a:pt x="323" y="258"/>
                  </a:lnTo>
                  <a:lnTo>
                    <a:pt x="327" y="258"/>
                  </a:lnTo>
                  <a:lnTo>
                    <a:pt x="325" y="256"/>
                  </a:lnTo>
                  <a:lnTo>
                    <a:pt x="323" y="256"/>
                  </a:lnTo>
                  <a:lnTo>
                    <a:pt x="320" y="256"/>
                  </a:lnTo>
                  <a:lnTo>
                    <a:pt x="320" y="256"/>
                  </a:lnTo>
                  <a:lnTo>
                    <a:pt x="320" y="256"/>
                  </a:lnTo>
                  <a:lnTo>
                    <a:pt x="320" y="256"/>
                  </a:lnTo>
                  <a:lnTo>
                    <a:pt x="320" y="256"/>
                  </a:lnTo>
                  <a:lnTo>
                    <a:pt x="320" y="256"/>
                  </a:lnTo>
                  <a:lnTo>
                    <a:pt x="320" y="256"/>
                  </a:lnTo>
                  <a:close/>
                  <a:moveTo>
                    <a:pt x="255" y="153"/>
                  </a:moveTo>
                  <a:lnTo>
                    <a:pt x="256" y="156"/>
                  </a:lnTo>
                  <a:lnTo>
                    <a:pt x="260" y="153"/>
                  </a:lnTo>
                  <a:lnTo>
                    <a:pt x="260" y="152"/>
                  </a:lnTo>
                  <a:lnTo>
                    <a:pt x="260" y="149"/>
                  </a:lnTo>
                  <a:lnTo>
                    <a:pt x="259" y="149"/>
                  </a:lnTo>
                  <a:lnTo>
                    <a:pt x="256" y="149"/>
                  </a:lnTo>
                  <a:lnTo>
                    <a:pt x="255" y="153"/>
                  </a:lnTo>
                  <a:lnTo>
                    <a:pt x="255" y="153"/>
                  </a:lnTo>
                  <a:lnTo>
                    <a:pt x="255" y="153"/>
                  </a:lnTo>
                  <a:lnTo>
                    <a:pt x="255" y="153"/>
                  </a:lnTo>
                  <a:lnTo>
                    <a:pt x="255" y="153"/>
                  </a:lnTo>
                  <a:lnTo>
                    <a:pt x="255" y="153"/>
                  </a:lnTo>
                  <a:lnTo>
                    <a:pt x="255" y="153"/>
                  </a:lnTo>
                  <a:close/>
                  <a:moveTo>
                    <a:pt x="519" y="166"/>
                  </a:moveTo>
                  <a:lnTo>
                    <a:pt x="522" y="166"/>
                  </a:lnTo>
                  <a:lnTo>
                    <a:pt x="525" y="165"/>
                  </a:lnTo>
                  <a:lnTo>
                    <a:pt x="519" y="165"/>
                  </a:lnTo>
                  <a:lnTo>
                    <a:pt x="511" y="162"/>
                  </a:lnTo>
                  <a:lnTo>
                    <a:pt x="511" y="165"/>
                  </a:lnTo>
                  <a:lnTo>
                    <a:pt x="511" y="166"/>
                  </a:lnTo>
                  <a:lnTo>
                    <a:pt x="515" y="166"/>
                  </a:lnTo>
                  <a:lnTo>
                    <a:pt x="519" y="166"/>
                  </a:lnTo>
                  <a:lnTo>
                    <a:pt x="519" y="166"/>
                  </a:lnTo>
                  <a:lnTo>
                    <a:pt x="519" y="166"/>
                  </a:lnTo>
                  <a:lnTo>
                    <a:pt x="519" y="166"/>
                  </a:lnTo>
                  <a:lnTo>
                    <a:pt x="519" y="166"/>
                  </a:lnTo>
                  <a:lnTo>
                    <a:pt x="519" y="166"/>
                  </a:lnTo>
                  <a:lnTo>
                    <a:pt x="519" y="166"/>
                  </a:lnTo>
                  <a:close/>
                  <a:moveTo>
                    <a:pt x="533" y="51"/>
                  </a:moveTo>
                  <a:lnTo>
                    <a:pt x="531" y="51"/>
                  </a:lnTo>
                  <a:lnTo>
                    <a:pt x="531" y="52"/>
                  </a:lnTo>
                  <a:lnTo>
                    <a:pt x="533" y="56"/>
                  </a:lnTo>
                  <a:lnTo>
                    <a:pt x="533" y="52"/>
                  </a:lnTo>
                  <a:lnTo>
                    <a:pt x="533" y="51"/>
                  </a:lnTo>
                  <a:lnTo>
                    <a:pt x="533" y="51"/>
                  </a:lnTo>
                  <a:lnTo>
                    <a:pt x="533" y="51"/>
                  </a:lnTo>
                  <a:lnTo>
                    <a:pt x="533" y="51"/>
                  </a:lnTo>
                  <a:lnTo>
                    <a:pt x="533" y="51"/>
                  </a:lnTo>
                  <a:lnTo>
                    <a:pt x="533" y="51"/>
                  </a:lnTo>
                  <a:lnTo>
                    <a:pt x="533" y="51"/>
                  </a:lnTo>
                  <a:close/>
                  <a:moveTo>
                    <a:pt x="519" y="173"/>
                  </a:moveTo>
                  <a:lnTo>
                    <a:pt x="522" y="175"/>
                  </a:lnTo>
                  <a:lnTo>
                    <a:pt x="522" y="173"/>
                  </a:lnTo>
                  <a:lnTo>
                    <a:pt x="519" y="166"/>
                  </a:lnTo>
                  <a:lnTo>
                    <a:pt x="519" y="169"/>
                  </a:lnTo>
                  <a:lnTo>
                    <a:pt x="519" y="173"/>
                  </a:lnTo>
                  <a:lnTo>
                    <a:pt x="519" y="173"/>
                  </a:lnTo>
                  <a:lnTo>
                    <a:pt x="519" y="173"/>
                  </a:lnTo>
                  <a:lnTo>
                    <a:pt x="519" y="173"/>
                  </a:lnTo>
                  <a:lnTo>
                    <a:pt x="519" y="173"/>
                  </a:lnTo>
                  <a:lnTo>
                    <a:pt x="519" y="173"/>
                  </a:lnTo>
                  <a:lnTo>
                    <a:pt x="519" y="173"/>
                  </a:lnTo>
                  <a:close/>
                  <a:moveTo>
                    <a:pt x="472" y="280"/>
                  </a:moveTo>
                  <a:lnTo>
                    <a:pt x="468" y="280"/>
                  </a:lnTo>
                  <a:lnTo>
                    <a:pt x="468" y="283"/>
                  </a:lnTo>
                  <a:lnTo>
                    <a:pt x="468" y="284"/>
                  </a:lnTo>
                  <a:lnTo>
                    <a:pt x="470" y="284"/>
                  </a:lnTo>
                  <a:lnTo>
                    <a:pt x="472" y="283"/>
                  </a:lnTo>
                  <a:lnTo>
                    <a:pt x="472" y="280"/>
                  </a:lnTo>
                  <a:lnTo>
                    <a:pt x="472" y="280"/>
                  </a:lnTo>
                  <a:lnTo>
                    <a:pt x="472" y="280"/>
                  </a:lnTo>
                  <a:lnTo>
                    <a:pt x="472" y="280"/>
                  </a:lnTo>
                  <a:lnTo>
                    <a:pt x="472" y="280"/>
                  </a:lnTo>
                  <a:lnTo>
                    <a:pt x="472" y="280"/>
                  </a:lnTo>
                  <a:lnTo>
                    <a:pt x="472" y="280"/>
                  </a:lnTo>
                  <a:close/>
                  <a:moveTo>
                    <a:pt x="624" y="236"/>
                  </a:moveTo>
                  <a:lnTo>
                    <a:pt x="626" y="239"/>
                  </a:lnTo>
                  <a:lnTo>
                    <a:pt x="626" y="236"/>
                  </a:lnTo>
                  <a:lnTo>
                    <a:pt x="626" y="235"/>
                  </a:lnTo>
                  <a:lnTo>
                    <a:pt x="624" y="232"/>
                  </a:lnTo>
                  <a:lnTo>
                    <a:pt x="624" y="236"/>
                  </a:lnTo>
                  <a:lnTo>
                    <a:pt x="624" y="236"/>
                  </a:lnTo>
                  <a:lnTo>
                    <a:pt x="624" y="236"/>
                  </a:lnTo>
                  <a:lnTo>
                    <a:pt x="624" y="236"/>
                  </a:lnTo>
                  <a:lnTo>
                    <a:pt x="624" y="236"/>
                  </a:lnTo>
                  <a:lnTo>
                    <a:pt x="624" y="236"/>
                  </a:lnTo>
                  <a:lnTo>
                    <a:pt x="624" y="236"/>
                  </a:lnTo>
                  <a:close/>
                  <a:moveTo>
                    <a:pt x="554" y="162"/>
                  </a:moveTo>
                  <a:lnTo>
                    <a:pt x="555" y="162"/>
                  </a:lnTo>
                  <a:lnTo>
                    <a:pt x="555" y="161"/>
                  </a:lnTo>
                  <a:lnTo>
                    <a:pt x="551" y="157"/>
                  </a:lnTo>
                  <a:lnTo>
                    <a:pt x="549" y="157"/>
                  </a:lnTo>
                  <a:lnTo>
                    <a:pt x="545" y="157"/>
                  </a:lnTo>
                  <a:lnTo>
                    <a:pt x="545" y="158"/>
                  </a:lnTo>
                  <a:lnTo>
                    <a:pt x="545" y="161"/>
                  </a:lnTo>
                  <a:lnTo>
                    <a:pt x="546" y="162"/>
                  </a:lnTo>
                  <a:lnTo>
                    <a:pt x="550" y="162"/>
                  </a:lnTo>
                  <a:lnTo>
                    <a:pt x="554" y="162"/>
                  </a:lnTo>
                  <a:lnTo>
                    <a:pt x="554" y="162"/>
                  </a:lnTo>
                  <a:lnTo>
                    <a:pt x="554" y="162"/>
                  </a:lnTo>
                  <a:lnTo>
                    <a:pt x="554" y="162"/>
                  </a:lnTo>
                  <a:lnTo>
                    <a:pt x="554" y="162"/>
                  </a:lnTo>
                  <a:lnTo>
                    <a:pt x="554" y="162"/>
                  </a:lnTo>
                  <a:lnTo>
                    <a:pt x="554" y="162"/>
                  </a:lnTo>
                  <a:close/>
                  <a:moveTo>
                    <a:pt x="507" y="100"/>
                  </a:moveTo>
                  <a:lnTo>
                    <a:pt x="505" y="101"/>
                  </a:lnTo>
                  <a:lnTo>
                    <a:pt x="502" y="104"/>
                  </a:lnTo>
                  <a:lnTo>
                    <a:pt x="501" y="105"/>
                  </a:lnTo>
                  <a:lnTo>
                    <a:pt x="498" y="108"/>
                  </a:lnTo>
                  <a:lnTo>
                    <a:pt x="498" y="109"/>
                  </a:lnTo>
                  <a:lnTo>
                    <a:pt x="497" y="109"/>
                  </a:lnTo>
                  <a:lnTo>
                    <a:pt x="494" y="112"/>
                  </a:lnTo>
                  <a:lnTo>
                    <a:pt x="493" y="113"/>
                  </a:lnTo>
                  <a:lnTo>
                    <a:pt x="489" y="114"/>
                  </a:lnTo>
                  <a:lnTo>
                    <a:pt x="484" y="114"/>
                  </a:lnTo>
                  <a:lnTo>
                    <a:pt x="474" y="114"/>
                  </a:lnTo>
                  <a:lnTo>
                    <a:pt x="472" y="114"/>
                  </a:lnTo>
                  <a:lnTo>
                    <a:pt x="470" y="114"/>
                  </a:lnTo>
                  <a:lnTo>
                    <a:pt x="458" y="113"/>
                  </a:lnTo>
                  <a:lnTo>
                    <a:pt x="453" y="112"/>
                  </a:lnTo>
                  <a:lnTo>
                    <a:pt x="450" y="112"/>
                  </a:lnTo>
                  <a:lnTo>
                    <a:pt x="449" y="109"/>
                  </a:lnTo>
                  <a:lnTo>
                    <a:pt x="448" y="109"/>
                  </a:lnTo>
                  <a:lnTo>
                    <a:pt x="441" y="108"/>
                  </a:lnTo>
                  <a:lnTo>
                    <a:pt x="440" y="108"/>
                  </a:lnTo>
                  <a:lnTo>
                    <a:pt x="437" y="109"/>
                  </a:lnTo>
                  <a:lnTo>
                    <a:pt x="437" y="113"/>
                  </a:lnTo>
                  <a:lnTo>
                    <a:pt x="436" y="114"/>
                  </a:lnTo>
                  <a:lnTo>
                    <a:pt x="432" y="114"/>
                  </a:lnTo>
                  <a:lnTo>
                    <a:pt x="430" y="113"/>
                  </a:lnTo>
                  <a:lnTo>
                    <a:pt x="426" y="117"/>
                  </a:lnTo>
                  <a:lnTo>
                    <a:pt x="426" y="121"/>
                  </a:lnTo>
                  <a:lnTo>
                    <a:pt x="424" y="122"/>
                  </a:lnTo>
                  <a:lnTo>
                    <a:pt x="422" y="125"/>
                  </a:lnTo>
                  <a:lnTo>
                    <a:pt x="422" y="129"/>
                  </a:lnTo>
                  <a:lnTo>
                    <a:pt x="422" y="130"/>
                  </a:lnTo>
                  <a:lnTo>
                    <a:pt x="422" y="132"/>
                  </a:lnTo>
                  <a:lnTo>
                    <a:pt x="421" y="132"/>
                  </a:lnTo>
                  <a:lnTo>
                    <a:pt x="418" y="130"/>
                  </a:lnTo>
                  <a:lnTo>
                    <a:pt x="421" y="134"/>
                  </a:lnTo>
                  <a:lnTo>
                    <a:pt x="422" y="138"/>
                  </a:lnTo>
                  <a:lnTo>
                    <a:pt x="422" y="142"/>
                  </a:lnTo>
                  <a:lnTo>
                    <a:pt x="422" y="148"/>
                  </a:lnTo>
                  <a:lnTo>
                    <a:pt x="421" y="144"/>
                  </a:lnTo>
                  <a:lnTo>
                    <a:pt x="417" y="149"/>
                  </a:lnTo>
                  <a:lnTo>
                    <a:pt x="414" y="153"/>
                  </a:lnTo>
                  <a:lnTo>
                    <a:pt x="414" y="157"/>
                  </a:lnTo>
                  <a:lnTo>
                    <a:pt x="414" y="165"/>
                  </a:lnTo>
                  <a:lnTo>
                    <a:pt x="413" y="169"/>
                  </a:lnTo>
                  <a:lnTo>
                    <a:pt x="410" y="173"/>
                  </a:lnTo>
                  <a:lnTo>
                    <a:pt x="409" y="175"/>
                  </a:lnTo>
                  <a:lnTo>
                    <a:pt x="408" y="178"/>
                  </a:lnTo>
                  <a:lnTo>
                    <a:pt x="405" y="179"/>
                  </a:lnTo>
                  <a:lnTo>
                    <a:pt x="405" y="182"/>
                  </a:lnTo>
                  <a:lnTo>
                    <a:pt x="405" y="183"/>
                  </a:lnTo>
                  <a:lnTo>
                    <a:pt x="405" y="186"/>
                  </a:lnTo>
                  <a:lnTo>
                    <a:pt x="405" y="191"/>
                  </a:lnTo>
                  <a:lnTo>
                    <a:pt x="408" y="197"/>
                  </a:lnTo>
                  <a:lnTo>
                    <a:pt x="410" y="195"/>
                  </a:lnTo>
                  <a:lnTo>
                    <a:pt x="413" y="193"/>
                  </a:lnTo>
                  <a:lnTo>
                    <a:pt x="414" y="195"/>
                  </a:lnTo>
                  <a:lnTo>
                    <a:pt x="417" y="197"/>
                  </a:lnTo>
                  <a:lnTo>
                    <a:pt x="417" y="201"/>
                  </a:lnTo>
                  <a:lnTo>
                    <a:pt x="417" y="206"/>
                  </a:lnTo>
                  <a:lnTo>
                    <a:pt x="417" y="213"/>
                  </a:lnTo>
                  <a:lnTo>
                    <a:pt x="414" y="219"/>
                  </a:lnTo>
                  <a:lnTo>
                    <a:pt x="413" y="226"/>
                  </a:lnTo>
                  <a:lnTo>
                    <a:pt x="413" y="230"/>
                  </a:lnTo>
                  <a:lnTo>
                    <a:pt x="413" y="232"/>
                  </a:lnTo>
                  <a:lnTo>
                    <a:pt x="414" y="232"/>
                  </a:lnTo>
                  <a:lnTo>
                    <a:pt x="417" y="232"/>
                  </a:lnTo>
                  <a:lnTo>
                    <a:pt x="418" y="235"/>
                  </a:lnTo>
                  <a:lnTo>
                    <a:pt x="418" y="232"/>
                  </a:lnTo>
                  <a:lnTo>
                    <a:pt x="421" y="232"/>
                  </a:lnTo>
                  <a:lnTo>
                    <a:pt x="424" y="232"/>
                  </a:lnTo>
                  <a:lnTo>
                    <a:pt x="426" y="231"/>
                  </a:lnTo>
                  <a:lnTo>
                    <a:pt x="430" y="231"/>
                  </a:lnTo>
                  <a:lnTo>
                    <a:pt x="428" y="227"/>
                  </a:lnTo>
                  <a:lnTo>
                    <a:pt x="428" y="222"/>
                  </a:lnTo>
                  <a:lnTo>
                    <a:pt x="430" y="215"/>
                  </a:lnTo>
                  <a:lnTo>
                    <a:pt x="430" y="210"/>
                  </a:lnTo>
                  <a:lnTo>
                    <a:pt x="430" y="199"/>
                  </a:lnTo>
                  <a:lnTo>
                    <a:pt x="430" y="193"/>
                  </a:lnTo>
                  <a:lnTo>
                    <a:pt x="430" y="189"/>
                  </a:lnTo>
                  <a:lnTo>
                    <a:pt x="428" y="187"/>
                  </a:lnTo>
                  <a:lnTo>
                    <a:pt x="430" y="183"/>
                  </a:lnTo>
                  <a:lnTo>
                    <a:pt x="432" y="182"/>
                  </a:lnTo>
                  <a:lnTo>
                    <a:pt x="436" y="179"/>
                  </a:lnTo>
                  <a:lnTo>
                    <a:pt x="440" y="179"/>
                  </a:lnTo>
                  <a:lnTo>
                    <a:pt x="441" y="182"/>
                  </a:lnTo>
                  <a:lnTo>
                    <a:pt x="441" y="183"/>
                  </a:lnTo>
                  <a:lnTo>
                    <a:pt x="440" y="189"/>
                  </a:lnTo>
                  <a:lnTo>
                    <a:pt x="440" y="195"/>
                  </a:lnTo>
                  <a:lnTo>
                    <a:pt x="441" y="199"/>
                  </a:lnTo>
                  <a:lnTo>
                    <a:pt x="445" y="202"/>
                  </a:lnTo>
                  <a:lnTo>
                    <a:pt x="449" y="205"/>
                  </a:lnTo>
                  <a:lnTo>
                    <a:pt x="449" y="206"/>
                  </a:lnTo>
                  <a:lnTo>
                    <a:pt x="448" y="210"/>
                  </a:lnTo>
                  <a:lnTo>
                    <a:pt x="448" y="214"/>
                  </a:lnTo>
                  <a:lnTo>
                    <a:pt x="448" y="215"/>
                  </a:lnTo>
                  <a:lnTo>
                    <a:pt x="450" y="218"/>
                  </a:lnTo>
                  <a:lnTo>
                    <a:pt x="454" y="219"/>
                  </a:lnTo>
                  <a:lnTo>
                    <a:pt x="457" y="218"/>
                  </a:lnTo>
                  <a:lnTo>
                    <a:pt x="457" y="214"/>
                  </a:lnTo>
                  <a:lnTo>
                    <a:pt x="457" y="213"/>
                  </a:lnTo>
                  <a:lnTo>
                    <a:pt x="458" y="213"/>
                  </a:lnTo>
                  <a:lnTo>
                    <a:pt x="462" y="213"/>
                  </a:lnTo>
                  <a:lnTo>
                    <a:pt x="466" y="213"/>
                  </a:lnTo>
                  <a:lnTo>
                    <a:pt x="468" y="213"/>
                  </a:lnTo>
                  <a:lnTo>
                    <a:pt x="466" y="210"/>
                  </a:lnTo>
                  <a:lnTo>
                    <a:pt x="468" y="210"/>
                  </a:lnTo>
                  <a:lnTo>
                    <a:pt x="470" y="209"/>
                  </a:lnTo>
                  <a:lnTo>
                    <a:pt x="470" y="206"/>
                  </a:lnTo>
                  <a:lnTo>
                    <a:pt x="468" y="205"/>
                  </a:lnTo>
                  <a:lnTo>
                    <a:pt x="468" y="206"/>
                  </a:lnTo>
                  <a:lnTo>
                    <a:pt x="466" y="205"/>
                  </a:lnTo>
                  <a:lnTo>
                    <a:pt x="465" y="202"/>
                  </a:lnTo>
                  <a:lnTo>
                    <a:pt x="466" y="201"/>
                  </a:lnTo>
                  <a:lnTo>
                    <a:pt x="462" y="201"/>
                  </a:lnTo>
                  <a:lnTo>
                    <a:pt x="461" y="199"/>
                  </a:lnTo>
                  <a:lnTo>
                    <a:pt x="461" y="195"/>
                  </a:lnTo>
                  <a:lnTo>
                    <a:pt x="461" y="193"/>
                  </a:lnTo>
                  <a:lnTo>
                    <a:pt x="462" y="193"/>
                  </a:lnTo>
                  <a:lnTo>
                    <a:pt x="461" y="191"/>
                  </a:lnTo>
                  <a:lnTo>
                    <a:pt x="462" y="189"/>
                  </a:lnTo>
                  <a:lnTo>
                    <a:pt x="462" y="187"/>
                  </a:lnTo>
                  <a:lnTo>
                    <a:pt x="461" y="186"/>
                  </a:lnTo>
                  <a:lnTo>
                    <a:pt x="461" y="183"/>
                  </a:lnTo>
                  <a:lnTo>
                    <a:pt x="457" y="182"/>
                  </a:lnTo>
                  <a:lnTo>
                    <a:pt x="454" y="175"/>
                  </a:lnTo>
                  <a:lnTo>
                    <a:pt x="454" y="174"/>
                  </a:lnTo>
                  <a:lnTo>
                    <a:pt x="450" y="170"/>
                  </a:lnTo>
                  <a:lnTo>
                    <a:pt x="449" y="169"/>
                  </a:lnTo>
                  <a:lnTo>
                    <a:pt x="448" y="166"/>
                  </a:lnTo>
                  <a:lnTo>
                    <a:pt x="448" y="162"/>
                  </a:lnTo>
                  <a:lnTo>
                    <a:pt x="450" y="166"/>
                  </a:lnTo>
                  <a:lnTo>
                    <a:pt x="453" y="165"/>
                  </a:lnTo>
                  <a:lnTo>
                    <a:pt x="457" y="161"/>
                  </a:lnTo>
                  <a:lnTo>
                    <a:pt x="461" y="158"/>
                  </a:lnTo>
                  <a:lnTo>
                    <a:pt x="465" y="157"/>
                  </a:lnTo>
                  <a:lnTo>
                    <a:pt x="468" y="152"/>
                  </a:lnTo>
                  <a:lnTo>
                    <a:pt x="470" y="148"/>
                  </a:lnTo>
                  <a:lnTo>
                    <a:pt x="474" y="148"/>
                  </a:lnTo>
                  <a:lnTo>
                    <a:pt x="476" y="149"/>
                  </a:lnTo>
                  <a:lnTo>
                    <a:pt x="478" y="149"/>
                  </a:lnTo>
                  <a:lnTo>
                    <a:pt x="480" y="148"/>
                  </a:lnTo>
                  <a:lnTo>
                    <a:pt x="481" y="144"/>
                  </a:lnTo>
                  <a:lnTo>
                    <a:pt x="478" y="142"/>
                  </a:lnTo>
                  <a:lnTo>
                    <a:pt x="476" y="142"/>
                  </a:lnTo>
                  <a:lnTo>
                    <a:pt x="468" y="144"/>
                  </a:lnTo>
                  <a:lnTo>
                    <a:pt x="472" y="145"/>
                  </a:lnTo>
                  <a:lnTo>
                    <a:pt x="465" y="144"/>
                  </a:lnTo>
                  <a:lnTo>
                    <a:pt x="462" y="145"/>
                  </a:lnTo>
                  <a:lnTo>
                    <a:pt x="461" y="148"/>
                  </a:lnTo>
                  <a:lnTo>
                    <a:pt x="458" y="148"/>
                  </a:lnTo>
                  <a:lnTo>
                    <a:pt x="454" y="149"/>
                  </a:lnTo>
                  <a:lnTo>
                    <a:pt x="453" y="148"/>
                  </a:lnTo>
                  <a:lnTo>
                    <a:pt x="450" y="145"/>
                  </a:lnTo>
                  <a:lnTo>
                    <a:pt x="448" y="149"/>
                  </a:lnTo>
                  <a:lnTo>
                    <a:pt x="445" y="153"/>
                  </a:lnTo>
                  <a:lnTo>
                    <a:pt x="444" y="157"/>
                  </a:lnTo>
                  <a:lnTo>
                    <a:pt x="440" y="157"/>
                  </a:lnTo>
                  <a:lnTo>
                    <a:pt x="436" y="156"/>
                  </a:lnTo>
                  <a:lnTo>
                    <a:pt x="434" y="153"/>
                  </a:lnTo>
                  <a:lnTo>
                    <a:pt x="434" y="149"/>
                  </a:lnTo>
                  <a:lnTo>
                    <a:pt x="432" y="148"/>
                  </a:lnTo>
                  <a:lnTo>
                    <a:pt x="430" y="148"/>
                  </a:lnTo>
                  <a:lnTo>
                    <a:pt x="426" y="144"/>
                  </a:lnTo>
                  <a:lnTo>
                    <a:pt x="426" y="140"/>
                  </a:lnTo>
                  <a:lnTo>
                    <a:pt x="426" y="134"/>
                  </a:lnTo>
                  <a:lnTo>
                    <a:pt x="426" y="129"/>
                  </a:lnTo>
                  <a:lnTo>
                    <a:pt x="428" y="125"/>
                  </a:lnTo>
                  <a:lnTo>
                    <a:pt x="432" y="122"/>
                  </a:lnTo>
                  <a:lnTo>
                    <a:pt x="437" y="122"/>
                  </a:lnTo>
                  <a:lnTo>
                    <a:pt x="444" y="122"/>
                  </a:lnTo>
                  <a:lnTo>
                    <a:pt x="445" y="122"/>
                  </a:lnTo>
                  <a:lnTo>
                    <a:pt x="449" y="122"/>
                  </a:lnTo>
                  <a:lnTo>
                    <a:pt x="453" y="122"/>
                  </a:lnTo>
                  <a:lnTo>
                    <a:pt x="454" y="122"/>
                  </a:lnTo>
                  <a:lnTo>
                    <a:pt x="461" y="122"/>
                  </a:lnTo>
                  <a:lnTo>
                    <a:pt x="466" y="122"/>
                  </a:lnTo>
                  <a:lnTo>
                    <a:pt x="472" y="122"/>
                  </a:lnTo>
                  <a:lnTo>
                    <a:pt x="478" y="125"/>
                  </a:lnTo>
                  <a:lnTo>
                    <a:pt x="481" y="126"/>
                  </a:lnTo>
                  <a:lnTo>
                    <a:pt x="488" y="126"/>
                  </a:lnTo>
                  <a:lnTo>
                    <a:pt x="493" y="125"/>
                  </a:lnTo>
                  <a:lnTo>
                    <a:pt x="497" y="122"/>
                  </a:lnTo>
                  <a:lnTo>
                    <a:pt x="501" y="117"/>
                  </a:lnTo>
                  <a:lnTo>
                    <a:pt x="502" y="113"/>
                  </a:lnTo>
                  <a:lnTo>
                    <a:pt x="506" y="109"/>
                  </a:lnTo>
                  <a:lnTo>
                    <a:pt x="510" y="104"/>
                  </a:lnTo>
                  <a:lnTo>
                    <a:pt x="507" y="101"/>
                  </a:lnTo>
                  <a:lnTo>
                    <a:pt x="507" y="100"/>
                  </a:lnTo>
                  <a:lnTo>
                    <a:pt x="507" y="100"/>
                  </a:lnTo>
                  <a:lnTo>
                    <a:pt x="507" y="100"/>
                  </a:lnTo>
                  <a:lnTo>
                    <a:pt x="507" y="100"/>
                  </a:lnTo>
                  <a:lnTo>
                    <a:pt x="507" y="100"/>
                  </a:lnTo>
                  <a:lnTo>
                    <a:pt x="507" y="100"/>
                  </a:lnTo>
                  <a:lnTo>
                    <a:pt x="507" y="100"/>
                  </a:lnTo>
                  <a:close/>
                  <a:moveTo>
                    <a:pt x="598" y="195"/>
                  </a:moveTo>
                  <a:lnTo>
                    <a:pt x="595" y="193"/>
                  </a:lnTo>
                  <a:lnTo>
                    <a:pt x="594" y="191"/>
                  </a:lnTo>
                  <a:lnTo>
                    <a:pt x="594" y="189"/>
                  </a:lnTo>
                  <a:lnTo>
                    <a:pt x="592" y="187"/>
                  </a:lnTo>
                  <a:lnTo>
                    <a:pt x="590" y="186"/>
                  </a:lnTo>
                  <a:lnTo>
                    <a:pt x="588" y="186"/>
                  </a:lnTo>
                  <a:lnTo>
                    <a:pt x="586" y="186"/>
                  </a:lnTo>
                  <a:lnTo>
                    <a:pt x="582" y="183"/>
                  </a:lnTo>
                  <a:lnTo>
                    <a:pt x="580" y="183"/>
                  </a:lnTo>
                  <a:lnTo>
                    <a:pt x="576" y="182"/>
                  </a:lnTo>
                  <a:lnTo>
                    <a:pt x="575" y="183"/>
                  </a:lnTo>
                  <a:lnTo>
                    <a:pt x="573" y="183"/>
                  </a:lnTo>
                  <a:lnTo>
                    <a:pt x="571" y="183"/>
                  </a:lnTo>
                  <a:lnTo>
                    <a:pt x="569" y="183"/>
                  </a:lnTo>
                  <a:lnTo>
                    <a:pt x="563" y="183"/>
                  </a:lnTo>
                  <a:lnTo>
                    <a:pt x="558" y="183"/>
                  </a:lnTo>
                  <a:lnTo>
                    <a:pt x="554" y="186"/>
                  </a:lnTo>
                  <a:lnTo>
                    <a:pt x="550" y="189"/>
                  </a:lnTo>
                  <a:lnTo>
                    <a:pt x="551" y="195"/>
                  </a:lnTo>
                  <a:lnTo>
                    <a:pt x="551" y="191"/>
                  </a:lnTo>
                  <a:lnTo>
                    <a:pt x="554" y="189"/>
                  </a:lnTo>
                  <a:lnTo>
                    <a:pt x="555" y="187"/>
                  </a:lnTo>
                  <a:lnTo>
                    <a:pt x="558" y="191"/>
                  </a:lnTo>
                  <a:lnTo>
                    <a:pt x="562" y="193"/>
                  </a:lnTo>
                  <a:lnTo>
                    <a:pt x="565" y="191"/>
                  </a:lnTo>
                  <a:lnTo>
                    <a:pt x="567" y="189"/>
                  </a:lnTo>
                  <a:lnTo>
                    <a:pt x="567" y="191"/>
                  </a:lnTo>
                  <a:lnTo>
                    <a:pt x="573" y="193"/>
                  </a:lnTo>
                  <a:lnTo>
                    <a:pt x="576" y="193"/>
                  </a:lnTo>
                  <a:lnTo>
                    <a:pt x="579" y="191"/>
                  </a:lnTo>
                  <a:lnTo>
                    <a:pt x="580" y="191"/>
                  </a:lnTo>
                  <a:lnTo>
                    <a:pt x="582" y="193"/>
                  </a:lnTo>
                  <a:lnTo>
                    <a:pt x="584" y="195"/>
                  </a:lnTo>
                  <a:lnTo>
                    <a:pt x="594" y="201"/>
                  </a:lnTo>
                  <a:lnTo>
                    <a:pt x="595" y="201"/>
                  </a:lnTo>
                  <a:lnTo>
                    <a:pt x="598" y="201"/>
                  </a:lnTo>
                  <a:lnTo>
                    <a:pt x="598" y="195"/>
                  </a:lnTo>
                  <a:lnTo>
                    <a:pt x="598" y="195"/>
                  </a:lnTo>
                  <a:lnTo>
                    <a:pt x="598" y="195"/>
                  </a:lnTo>
                  <a:lnTo>
                    <a:pt x="598" y="195"/>
                  </a:lnTo>
                  <a:lnTo>
                    <a:pt x="598" y="195"/>
                  </a:lnTo>
                  <a:lnTo>
                    <a:pt x="598" y="195"/>
                  </a:lnTo>
                  <a:lnTo>
                    <a:pt x="598" y="195"/>
                  </a:lnTo>
                  <a:close/>
                  <a:moveTo>
                    <a:pt x="525" y="270"/>
                  </a:moveTo>
                  <a:lnTo>
                    <a:pt x="519" y="271"/>
                  </a:lnTo>
                  <a:lnTo>
                    <a:pt x="515" y="271"/>
                  </a:lnTo>
                  <a:lnTo>
                    <a:pt x="514" y="272"/>
                  </a:lnTo>
                  <a:lnTo>
                    <a:pt x="511" y="276"/>
                  </a:lnTo>
                  <a:lnTo>
                    <a:pt x="518" y="275"/>
                  </a:lnTo>
                  <a:lnTo>
                    <a:pt x="522" y="275"/>
                  </a:lnTo>
                  <a:lnTo>
                    <a:pt x="525" y="272"/>
                  </a:lnTo>
                  <a:lnTo>
                    <a:pt x="529" y="271"/>
                  </a:lnTo>
                  <a:lnTo>
                    <a:pt x="527" y="270"/>
                  </a:lnTo>
                  <a:lnTo>
                    <a:pt x="525" y="270"/>
                  </a:lnTo>
                  <a:lnTo>
                    <a:pt x="525" y="270"/>
                  </a:lnTo>
                  <a:lnTo>
                    <a:pt x="525" y="270"/>
                  </a:lnTo>
                  <a:lnTo>
                    <a:pt x="525" y="270"/>
                  </a:lnTo>
                  <a:lnTo>
                    <a:pt x="525" y="270"/>
                  </a:lnTo>
                  <a:lnTo>
                    <a:pt x="525" y="270"/>
                  </a:lnTo>
                  <a:lnTo>
                    <a:pt x="525" y="270"/>
                  </a:lnTo>
                  <a:close/>
                  <a:moveTo>
                    <a:pt x="538" y="189"/>
                  </a:moveTo>
                  <a:lnTo>
                    <a:pt x="537" y="189"/>
                  </a:lnTo>
                  <a:lnTo>
                    <a:pt x="533" y="187"/>
                  </a:lnTo>
                  <a:lnTo>
                    <a:pt x="529" y="187"/>
                  </a:lnTo>
                  <a:lnTo>
                    <a:pt x="523" y="187"/>
                  </a:lnTo>
                  <a:lnTo>
                    <a:pt x="522" y="189"/>
                  </a:lnTo>
                  <a:lnTo>
                    <a:pt x="522" y="193"/>
                  </a:lnTo>
                  <a:lnTo>
                    <a:pt x="525" y="197"/>
                  </a:lnTo>
                  <a:lnTo>
                    <a:pt x="531" y="201"/>
                  </a:lnTo>
                  <a:lnTo>
                    <a:pt x="535" y="199"/>
                  </a:lnTo>
                  <a:lnTo>
                    <a:pt x="538" y="197"/>
                  </a:lnTo>
                  <a:lnTo>
                    <a:pt x="541" y="193"/>
                  </a:lnTo>
                  <a:lnTo>
                    <a:pt x="537" y="191"/>
                  </a:lnTo>
                  <a:lnTo>
                    <a:pt x="538" y="189"/>
                  </a:lnTo>
                  <a:lnTo>
                    <a:pt x="538" y="189"/>
                  </a:lnTo>
                  <a:lnTo>
                    <a:pt x="538" y="189"/>
                  </a:lnTo>
                  <a:lnTo>
                    <a:pt x="538" y="189"/>
                  </a:lnTo>
                  <a:lnTo>
                    <a:pt x="538" y="189"/>
                  </a:lnTo>
                  <a:lnTo>
                    <a:pt x="538" y="189"/>
                  </a:lnTo>
                  <a:lnTo>
                    <a:pt x="538" y="189"/>
                  </a:lnTo>
                  <a:close/>
                  <a:moveTo>
                    <a:pt x="545" y="145"/>
                  </a:moveTo>
                  <a:lnTo>
                    <a:pt x="546" y="145"/>
                  </a:lnTo>
                  <a:lnTo>
                    <a:pt x="549" y="145"/>
                  </a:lnTo>
                  <a:lnTo>
                    <a:pt x="550" y="148"/>
                  </a:lnTo>
                  <a:lnTo>
                    <a:pt x="550" y="145"/>
                  </a:lnTo>
                  <a:lnTo>
                    <a:pt x="551" y="145"/>
                  </a:lnTo>
                  <a:lnTo>
                    <a:pt x="550" y="144"/>
                  </a:lnTo>
                  <a:lnTo>
                    <a:pt x="549" y="142"/>
                  </a:lnTo>
                  <a:lnTo>
                    <a:pt x="549" y="140"/>
                  </a:lnTo>
                  <a:lnTo>
                    <a:pt x="549" y="138"/>
                  </a:lnTo>
                  <a:lnTo>
                    <a:pt x="546" y="136"/>
                  </a:lnTo>
                  <a:lnTo>
                    <a:pt x="545" y="138"/>
                  </a:lnTo>
                  <a:lnTo>
                    <a:pt x="542" y="138"/>
                  </a:lnTo>
                  <a:lnTo>
                    <a:pt x="542" y="140"/>
                  </a:lnTo>
                  <a:lnTo>
                    <a:pt x="545" y="144"/>
                  </a:lnTo>
                  <a:lnTo>
                    <a:pt x="545" y="145"/>
                  </a:lnTo>
                  <a:lnTo>
                    <a:pt x="545" y="145"/>
                  </a:lnTo>
                  <a:lnTo>
                    <a:pt x="545" y="145"/>
                  </a:lnTo>
                  <a:lnTo>
                    <a:pt x="545" y="145"/>
                  </a:lnTo>
                  <a:lnTo>
                    <a:pt x="545" y="145"/>
                  </a:lnTo>
                  <a:lnTo>
                    <a:pt x="545" y="145"/>
                  </a:lnTo>
                  <a:lnTo>
                    <a:pt x="545" y="145"/>
                  </a:lnTo>
                  <a:close/>
                  <a:moveTo>
                    <a:pt x="602" y="266"/>
                  </a:moveTo>
                  <a:lnTo>
                    <a:pt x="599" y="270"/>
                  </a:lnTo>
                  <a:lnTo>
                    <a:pt x="599" y="271"/>
                  </a:lnTo>
                  <a:lnTo>
                    <a:pt x="598" y="271"/>
                  </a:lnTo>
                  <a:lnTo>
                    <a:pt x="598" y="275"/>
                  </a:lnTo>
                  <a:lnTo>
                    <a:pt x="599" y="276"/>
                  </a:lnTo>
                  <a:lnTo>
                    <a:pt x="602" y="275"/>
                  </a:lnTo>
                  <a:lnTo>
                    <a:pt x="603" y="272"/>
                  </a:lnTo>
                  <a:lnTo>
                    <a:pt x="606" y="270"/>
                  </a:lnTo>
                  <a:lnTo>
                    <a:pt x="607" y="266"/>
                  </a:lnTo>
                  <a:lnTo>
                    <a:pt x="607" y="263"/>
                  </a:lnTo>
                  <a:lnTo>
                    <a:pt x="608" y="262"/>
                  </a:lnTo>
                  <a:lnTo>
                    <a:pt x="607" y="259"/>
                  </a:lnTo>
                  <a:lnTo>
                    <a:pt x="602" y="266"/>
                  </a:lnTo>
                  <a:lnTo>
                    <a:pt x="602" y="266"/>
                  </a:lnTo>
                  <a:lnTo>
                    <a:pt x="602" y="266"/>
                  </a:lnTo>
                  <a:lnTo>
                    <a:pt x="602" y="266"/>
                  </a:lnTo>
                  <a:lnTo>
                    <a:pt x="602" y="266"/>
                  </a:lnTo>
                  <a:lnTo>
                    <a:pt x="602" y="266"/>
                  </a:lnTo>
                  <a:lnTo>
                    <a:pt x="602" y="266"/>
                  </a:lnTo>
                  <a:close/>
                  <a:moveTo>
                    <a:pt x="602" y="149"/>
                  </a:moveTo>
                  <a:lnTo>
                    <a:pt x="599" y="148"/>
                  </a:lnTo>
                  <a:lnTo>
                    <a:pt x="598" y="149"/>
                  </a:lnTo>
                  <a:lnTo>
                    <a:pt x="595" y="152"/>
                  </a:lnTo>
                  <a:lnTo>
                    <a:pt x="599" y="156"/>
                  </a:lnTo>
                  <a:lnTo>
                    <a:pt x="602" y="156"/>
                  </a:lnTo>
                  <a:lnTo>
                    <a:pt x="602" y="153"/>
                  </a:lnTo>
                  <a:lnTo>
                    <a:pt x="602" y="149"/>
                  </a:lnTo>
                  <a:lnTo>
                    <a:pt x="602" y="149"/>
                  </a:lnTo>
                  <a:lnTo>
                    <a:pt x="602" y="149"/>
                  </a:lnTo>
                  <a:lnTo>
                    <a:pt x="602" y="149"/>
                  </a:lnTo>
                  <a:lnTo>
                    <a:pt x="602" y="149"/>
                  </a:lnTo>
                  <a:lnTo>
                    <a:pt x="602" y="149"/>
                  </a:lnTo>
                  <a:lnTo>
                    <a:pt x="602" y="149"/>
                  </a:lnTo>
                  <a:close/>
                  <a:moveTo>
                    <a:pt x="720" y="266"/>
                  </a:moveTo>
                  <a:lnTo>
                    <a:pt x="712" y="267"/>
                  </a:lnTo>
                  <a:lnTo>
                    <a:pt x="708" y="270"/>
                  </a:lnTo>
                  <a:lnTo>
                    <a:pt x="707" y="272"/>
                  </a:lnTo>
                  <a:lnTo>
                    <a:pt x="700" y="283"/>
                  </a:lnTo>
                  <a:lnTo>
                    <a:pt x="700" y="284"/>
                  </a:lnTo>
                  <a:lnTo>
                    <a:pt x="707" y="283"/>
                  </a:lnTo>
                  <a:lnTo>
                    <a:pt x="709" y="283"/>
                  </a:lnTo>
                  <a:lnTo>
                    <a:pt x="713" y="283"/>
                  </a:lnTo>
                  <a:lnTo>
                    <a:pt x="717" y="280"/>
                  </a:lnTo>
                  <a:lnTo>
                    <a:pt x="721" y="275"/>
                  </a:lnTo>
                  <a:lnTo>
                    <a:pt x="723" y="271"/>
                  </a:lnTo>
                  <a:lnTo>
                    <a:pt x="725" y="270"/>
                  </a:lnTo>
                  <a:lnTo>
                    <a:pt x="721" y="267"/>
                  </a:lnTo>
                  <a:lnTo>
                    <a:pt x="720" y="266"/>
                  </a:lnTo>
                  <a:lnTo>
                    <a:pt x="720" y="266"/>
                  </a:lnTo>
                  <a:lnTo>
                    <a:pt x="720" y="266"/>
                  </a:lnTo>
                  <a:lnTo>
                    <a:pt x="720" y="266"/>
                  </a:lnTo>
                  <a:lnTo>
                    <a:pt x="720" y="266"/>
                  </a:lnTo>
                  <a:lnTo>
                    <a:pt x="720" y="266"/>
                  </a:lnTo>
                  <a:lnTo>
                    <a:pt x="720" y="266"/>
                  </a:lnTo>
                  <a:close/>
                  <a:moveTo>
                    <a:pt x="760" y="178"/>
                  </a:moveTo>
                  <a:lnTo>
                    <a:pt x="757" y="178"/>
                  </a:lnTo>
                  <a:lnTo>
                    <a:pt x="752" y="175"/>
                  </a:lnTo>
                  <a:lnTo>
                    <a:pt x="748" y="174"/>
                  </a:lnTo>
                  <a:lnTo>
                    <a:pt x="744" y="174"/>
                  </a:lnTo>
                  <a:lnTo>
                    <a:pt x="740" y="173"/>
                  </a:lnTo>
                  <a:lnTo>
                    <a:pt x="735" y="170"/>
                  </a:lnTo>
                  <a:lnTo>
                    <a:pt x="725" y="165"/>
                  </a:lnTo>
                  <a:lnTo>
                    <a:pt x="720" y="162"/>
                  </a:lnTo>
                  <a:lnTo>
                    <a:pt x="713" y="158"/>
                  </a:lnTo>
                  <a:lnTo>
                    <a:pt x="709" y="158"/>
                  </a:lnTo>
                  <a:lnTo>
                    <a:pt x="707" y="161"/>
                  </a:lnTo>
                  <a:lnTo>
                    <a:pt x="703" y="162"/>
                  </a:lnTo>
                  <a:lnTo>
                    <a:pt x="700" y="165"/>
                  </a:lnTo>
                  <a:lnTo>
                    <a:pt x="699" y="165"/>
                  </a:lnTo>
                  <a:lnTo>
                    <a:pt x="700" y="169"/>
                  </a:lnTo>
                  <a:lnTo>
                    <a:pt x="699" y="170"/>
                  </a:lnTo>
                  <a:lnTo>
                    <a:pt x="693" y="173"/>
                  </a:lnTo>
                  <a:lnTo>
                    <a:pt x="689" y="173"/>
                  </a:lnTo>
                  <a:lnTo>
                    <a:pt x="687" y="173"/>
                  </a:lnTo>
                  <a:lnTo>
                    <a:pt x="685" y="174"/>
                  </a:lnTo>
                  <a:lnTo>
                    <a:pt x="683" y="178"/>
                  </a:lnTo>
                  <a:lnTo>
                    <a:pt x="681" y="182"/>
                  </a:lnTo>
                  <a:lnTo>
                    <a:pt x="679" y="186"/>
                  </a:lnTo>
                  <a:lnTo>
                    <a:pt x="672" y="191"/>
                  </a:lnTo>
                  <a:lnTo>
                    <a:pt x="669" y="193"/>
                  </a:lnTo>
                  <a:lnTo>
                    <a:pt x="668" y="193"/>
                  </a:lnTo>
                  <a:lnTo>
                    <a:pt x="663" y="189"/>
                  </a:lnTo>
                  <a:lnTo>
                    <a:pt x="660" y="186"/>
                  </a:lnTo>
                  <a:lnTo>
                    <a:pt x="660" y="183"/>
                  </a:lnTo>
                  <a:lnTo>
                    <a:pt x="659" y="179"/>
                  </a:lnTo>
                  <a:lnTo>
                    <a:pt x="659" y="175"/>
                  </a:lnTo>
                  <a:lnTo>
                    <a:pt x="656" y="175"/>
                  </a:lnTo>
                  <a:lnTo>
                    <a:pt x="656" y="179"/>
                  </a:lnTo>
                  <a:lnTo>
                    <a:pt x="656" y="183"/>
                  </a:lnTo>
                  <a:lnTo>
                    <a:pt x="651" y="173"/>
                  </a:lnTo>
                  <a:lnTo>
                    <a:pt x="651" y="166"/>
                  </a:lnTo>
                  <a:lnTo>
                    <a:pt x="651" y="162"/>
                  </a:lnTo>
                  <a:lnTo>
                    <a:pt x="652" y="157"/>
                  </a:lnTo>
                  <a:lnTo>
                    <a:pt x="652" y="153"/>
                  </a:lnTo>
                  <a:lnTo>
                    <a:pt x="651" y="149"/>
                  </a:lnTo>
                  <a:lnTo>
                    <a:pt x="651" y="148"/>
                  </a:lnTo>
                  <a:lnTo>
                    <a:pt x="650" y="145"/>
                  </a:lnTo>
                  <a:lnTo>
                    <a:pt x="646" y="145"/>
                  </a:lnTo>
                  <a:lnTo>
                    <a:pt x="639" y="144"/>
                  </a:lnTo>
                  <a:lnTo>
                    <a:pt x="634" y="142"/>
                  </a:lnTo>
                  <a:lnTo>
                    <a:pt x="628" y="138"/>
                  </a:lnTo>
                  <a:lnTo>
                    <a:pt x="622" y="138"/>
                  </a:lnTo>
                  <a:lnTo>
                    <a:pt x="616" y="142"/>
                  </a:lnTo>
                  <a:lnTo>
                    <a:pt x="611" y="145"/>
                  </a:lnTo>
                  <a:lnTo>
                    <a:pt x="606" y="145"/>
                  </a:lnTo>
                  <a:lnTo>
                    <a:pt x="606" y="149"/>
                  </a:lnTo>
                  <a:lnTo>
                    <a:pt x="603" y="153"/>
                  </a:lnTo>
                  <a:lnTo>
                    <a:pt x="602" y="156"/>
                  </a:lnTo>
                  <a:lnTo>
                    <a:pt x="602" y="157"/>
                  </a:lnTo>
                  <a:lnTo>
                    <a:pt x="606" y="158"/>
                  </a:lnTo>
                  <a:lnTo>
                    <a:pt x="607" y="157"/>
                  </a:lnTo>
                  <a:lnTo>
                    <a:pt x="611" y="158"/>
                  </a:lnTo>
                  <a:lnTo>
                    <a:pt x="612" y="158"/>
                  </a:lnTo>
                  <a:lnTo>
                    <a:pt x="615" y="158"/>
                  </a:lnTo>
                  <a:lnTo>
                    <a:pt x="615" y="161"/>
                  </a:lnTo>
                  <a:lnTo>
                    <a:pt x="616" y="161"/>
                  </a:lnTo>
                  <a:lnTo>
                    <a:pt x="616" y="162"/>
                  </a:lnTo>
                  <a:lnTo>
                    <a:pt x="616" y="165"/>
                  </a:lnTo>
                  <a:lnTo>
                    <a:pt x="616" y="166"/>
                  </a:lnTo>
                  <a:lnTo>
                    <a:pt x="619" y="169"/>
                  </a:lnTo>
                  <a:lnTo>
                    <a:pt x="620" y="170"/>
                  </a:lnTo>
                  <a:lnTo>
                    <a:pt x="622" y="173"/>
                  </a:lnTo>
                  <a:lnTo>
                    <a:pt x="626" y="173"/>
                  </a:lnTo>
                  <a:lnTo>
                    <a:pt x="628" y="173"/>
                  </a:lnTo>
                  <a:lnTo>
                    <a:pt x="632" y="173"/>
                  </a:lnTo>
                  <a:lnTo>
                    <a:pt x="636" y="173"/>
                  </a:lnTo>
                  <a:lnTo>
                    <a:pt x="639" y="173"/>
                  </a:lnTo>
                  <a:lnTo>
                    <a:pt x="643" y="170"/>
                  </a:lnTo>
                  <a:lnTo>
                    <a:pt x="650" y="170"/>
                  </a:lnTo>
                  <a:lnTo>
                    <a:pt x="647" y="173"/>
                  </a:lnTo>
                  <a:lnTo>
                    <a:pt x="650" y="173"/>
                  </a:lnTo>
                  <a:lnTo>
                    <a:pt x="647" y="174"/>
                  </a:lnTo>
                  <a:lnTo>
                    <a:pt x="650" y="174"/>
                  </a:lnTo>
                  <a:lnTo>
                    <a:pt x="646" y="175"/>
                  </a:lnTo>
                  <a:lnTo>
                    <a:pt x="646" y="178"/>
                  </a:lnTo>
                  <a:lnTo>
                    <a:pt x="643" y="179"/>
                  </a:lnTo>
                  <a:lnTo>
                    <a:pt x="643" y="178"/>
                  </a:lnTo>
                  <a:lnTo>
                    <a:pt x="642" y="178"/>
                  </a:lnTo>
                  <a:lnTo>
                    <a:pt x="639" y="175"/>
                  </a:lnTo>
                  <a:lnTo>
                    <a:pt x="638" y="175"/>
                  </a:lnTo>
                  <a:lnTo>
                    <a:pt x="634" y="175"/>
                  </a:lnTo>
                  <a:lnTo>
                    <a:pt x="632" y="178"/>
                  </a:lnTo>
                  <a:lnTo>
                    <a:pt x="630" y="182"/>
                  </a:lnTo>
                  <a:lnTo>
                    <a:pt x="626" y="182"/>
                  </a:lnTo>
                  <a:lnTo>
                    <a:pt x="622" y="179"/>
                  </a:lnTo>
                  <a:lnTo>
                    <a:pt x="619" y="179"/>
                  </a:lnTo>
                  <a:lnTo>
                    <a:pt x="616" y="182"/>
                  </a:lnTo>
                  <a:lnTo>
                    <a:pt x="616" y="183"/>
                  </a:lnTo>
                  <a:lnTo>
                    <a:pt x="620" y="183"/>
                  </a:lnTo>
                  <a:lnTo>
                    <a:pt x="622" y="186"/>
                  </a:lnTo>
                  <a:lnTo>
                    <a:pt x="624" y="189"/>
                  </a:lnTo>
                  <a:lnTo>
                    <a:pt x="628" y="191"/>
                  </a:lnTo>
                  <a:lnTo>
                    <a:pt x="630" y="191"/>
                  </a:lnTo>
                  <a:lnTo>
                    <a:pt x="630" y="195"/>
                  </a:lnTo>
                  <a:lnTo>
                    <a:pt x="630" y="197"/>
                  </a:lnTo>
                  <a:lnTo>
                    <a:pt x="628" y="197"/>
                  </a:lnTo>
                  <a:lnTo>
                    <a:pt x="628" y="199"/>
                  </a:lnTo>
                  <a:lnTo>
                    <a:pt x="628" y="202"/>
                  </a:lnTo>
                  <a:lnTo>
                    <a:pt x="632" y="206"/>
                  </a:lnTo>
                  <a:lnTo>
                    <a:pt x="636" y="205"/>
                  </a:lnTo>
                  <a:lnTo>
                    <a:pt x="638" y="202"/>
                  </a:lnTo>
                  <a:lnTo>
                    <a:pt x="639" y="199"/>
                  </a:lnTo>
                  <a:lnTo>
                    <a:pt x="639" y="197"/>
                  </a:lnTo>
                  <a:lnTo>
                    <a:pt x="642" y="195"/>
                  </a:lnTo>
                  <a:lnTo>
                    <a:pt x="639" y="193"/>
                  </a:lnTo>
                  <a:lnTo>
                    <a:pt x="642" y="193"/>
                  </a:lnTo>
                  <a:lnTo>
                    <a:pt x="643" y="191"/>
                  </a:lnTo>
                  <a:lnTo>
                    <a:pt x="643" y="189"/>
                  </a:lnTo>
                  <a:lnTo>
                    <a:pt x="646" y="187"/>
                  </a:lnTo>
                  <a:lnTo>
                    <a:pt x="647" y="183"/>
                  </a:lnTo>
                  <a:lnTo>
                    <a:pt x="646" y="189"/>
                  </a:lnTo>
                  <a:lnTo>
                    <a:pt x="643" y="193"/>
                  </a:lnTo>
                  <a:lnTo>
                    <a:pt x="643" y="195"/>
                  </a:lnTo>
                  <a:lnTo>
                    <a:pt x="643" y="197"/>
                  </a:lnTo>
                  <a:lnTo>
                    <a:pt x="646" y="197"/>
                  </a:lnTo>
                  <a:lnTo>
                    <a:pt x="647" y="201"/>
                  </a:lnTo>
                  <a:lnTo>
                    <a:pt x="651" y="201"/>
                  </a:lnTo>
                  <a:lnTo>
                    <a:pt x="651" y="202"/>
                  </a:lnTo>
                  <a:lnTo>
                    <a:pt x="652" y="202"/>
                  </a:lnTo>
                  <a:lnTo>
                    <a:pt x="656" y="202"/>
                  </a:lnTo>
                  <a:lnTo>
                    <a:pt x="656" y="205"/>
                  </a:lnTo>
                  <a:lnTo>
                    <a:pt x="659" y="202"/>
                  </a:lnTo>
                  <a:lnTo>
                    <a:pt x="660" y="202"/>
                  </a:lnTo>
                  <a:lnTo>
                    <a:pt x="659" y="205"/>
                  </a:lnTo>
                  <a:lnTo>
                    <a:pt x="659" y="206"/>
                  </a:lnTo>
                  <a:lnTo>
                    <a:pt x="663" y="209"/>
                  </a:lnTo>
                  <a:lnTo>
                    <a:pt x="665" y="213"/>
                  </a:lnTo>
                  <a:lnTo>
                    <a:pt x="672" y="213"/>
                  </a:lnTo>
                  <a:lnTo>
                    <a:pt x="677" y="214"/>
                  </a:lnTo>
                  <a:lnTo>
                    <a:pt x="687" y="218"/>
                  </a:lnTo>
                  <a:lnTo>
                    <a:pt x="693" y="219"/>
                  </a:lnTo>
                  <a:lnTo>
                    <a:pt x="696" y="222"/>
                  </a:lnTo>
                  <a:lnTo>
                    <a:pt x="700" y="223"/>
                  </a:lnTo>
                  <a:lnTo>
                    <a:pt x="703" y="223"/>
                  </a:lnTo>
                  <a:lnTo>
                    <a:pt x="707" y="226"/>
                  </a:lnTo>
                  <a:lnTo>
                    <a:pt x="709" y="230"/>
                  </a:lnTo>
                  <a:lnTo>
                    <a:pt x="709" y="231"/>
                  </a:lnTo>
                  <a:lnTo>
                    <a:pt x="712" y="230"/>
                  </a:lnTo>
                  <a:lnTo>
                    <a:pt x="712" y="231"/>
                  </a:lnTo>
                  <a:lnTo>
                    <a:pt x="712" y="235"/>
                  </a:lnTo>
                  <a:lnTo>
                    <a:pt x="713" y="235"/>
                  </a:lnTo>
                  <a:lnTo>
                    <a:pt x="713" y="236"/>
                  </a:lnTo>
                  <a:lnTo>
                    <a:pt x="716" y="236"/>
                  </a:lnTo>
                  <a:lnTo>
                    <a:pt x="716" y="239"/>
                  </a:lnTo>
                  <a:lnTo>
                    <a:pt x="716" y="240"/>
                  </a:lnTo>
                  <a:lnTo>
                    <a:pt x="716" y="246"/>
                  </a:lnTo>
                  <a:lnTo>
                    <a:pt x="720" y="250"/>
                  </a:lnTo>
                  <a:lnTo>
                    <a:pt x="721" y="252"/>
                  </a:lnTo>
                  <a:lnTo>
                    <a:pt x="720" y="254"/>
                  </a:lnTo>
                  <a:lnTo>
                    <a:pt x="727" y="258"/>
                  </a:lnTo>
                  <a:lnTo>
                    <a:pt x="723" y="256"/>
                  </a:lnTo>
                  <a:lnTo>
                    <a:pt x="720" y="256"/>
                  </a:lnTo>
                  <a:lnTo>
                    <a:pt x="717" y="258"/>
                  </a:lnTo>
                  <a:lnTo>
                    <a:pt x="723" y="262"/>
                  </a:lnTo>
                  <a:lnTo>
                    <a:pt x="720" y="263"/>
                  </a:lnTo>
                  <a:lnTo>
                    <a:pt x="721" y="266"/>
                  </a:lnTo>
                  <a:lnTo>
                    <a:pt x="725" y="267"/>
                  </a:lnTo>
                  <a:lnTo>
                    <a:pt x="725" y="270"/>
                  </a:lnTo>
                  <a:lnTo>
                    <a:pt x="725" y="271"/>
                  </a:lnTo>
                  <a:lnTo>
                    <a:pt x="723" y="275"/>
                  </a:lnTo>
                  <a:lnTo>
                    <a:pt x="721" y="279"/>
                  </a:lnTo>
                  <a:lnTo>
                    <a:pt x="721" y="280"/>
                  </a:lnTo>
                  <a:lnTo>
                    <a:pt x="725" y="279"/>
                  </a:lnTo>
                  <a:lnTo>
                    <a:pt x="727" y="276"/>
                  </a:lnTo>
                  <a:lnTo>
                    <a:pt x="727" y="279"/>
                  </a:lnTo>
                  <a:lnTo>
                    <a:pt x="729" y="279"/>
                  </a:lnTo>
                  <a:lnTo>
                    <a:pt x="733" y="279"/>
                  </a:lnTo>
                  <a:lnTo>
                    <a:pt x="737" y="279"/>
                  </a:lnTo>
                  <a:lnTo>
                    <a:pt x="740" y="276"/>
                  </a:lnTo>
                  <a:lnTo>
                    <a:pt x="739" y="279"/>
                  </a:lnTo>
                  <a:lnTo>
                    <a:pt x="740" y="283"/>
                  </a:lnTo>
                  <a:lnTo>
                    <a:pt x="744" y="287"/>
                  </a:lnTo>
                  <a:lnTo>
                    <a:pt x="748" y="292"/>
                  </a:lnTo>
                  <a:lnTo>
                    <a:pt x="752" y="294"/>
                  </a:lnTo>
                  <a:lnTo>
                    <a:pt x="756" y="298"/>
                  </a:lnTo>
                  <a:lnTo>
                    <a:pt x="753" y="296"/>
                  </a:lnTo>
                  <a:lnTo>
                    <a:pt x="757" y="258"/>
                  </a:lnTo>
                  <a:lnTo>
                    <a:pt x="756" y="256"/>
                  </a:lnTo>
                  <a:lnTo>
                    <a:pt x="756" y="252"/>
                  </a:lnTo>
                  <a:lnTo>
                    <a:pt x="757" y="244"/>
                  </a:lnTo>
                  <a:lnTo>
                    <a:pt x="761" y="178"/>
                  </a:lnTo>
                  <a:lnTo>
                    <a:pt x="761" y="178"/>
                  </a:lnTo>
                  <a:lnTo>
                    <a:pt x="760" y="178"/>
                  </a:lnTo>
                  <a:lnTo>
                    <a:pt x="760" y="178"/>
                  </a:lnTo>
                  <a:lnTo>
                    <a:pt x="760" y="178"/>
                  </a:lnTo>
                  <a:lnTo>
                    <a:pt x="760" y="178"/>
                  </a:lnTo>
                  <a:lnTo>
                    <a:pt x="760" y="178"/>
                  </a:lnTo>
                  <a:lnTo>
                    <a:pt x="760" y="178"/>
                  </a:lnTo>
                  <a:lnTo>
                    <a:pt x="760" y="178"/>
                  </a:lnTo>
                  <a:close/>
                  <a:moveTo>
                    <a:pt x="656" y="230"/>
                  </a:moveTo>
                  <a:lnTo>
                    <a:pt x="655" y="231"/>
                  </a:lnTo>
                  <a:lnTo>
                    <a:pt x="652" y="232"/>
                  </a:lnTo>
                  <a:lnTo>
                    <a:pt x="651" y="235"/>
                  </a:lnTo>
                  <a:lnTo>
                    <a:pt x="651" y="236"/>
                  </a:lnTo>
                  <a:lnTo>
                    <a:pt x="651" y="244"/>
                  </a:lnTo>
                  <a:lnTo>
                    <a:pt x="655" y="246"/>
                  </a:lnTo>
                  <a:lnTo>
                    <a:pt x="656" y="246"/>
                  </a:lnTo>
                  <a:lnTo>
                    <a:pt x="656" y="243"/>
                  </a:lnTo>
                  <a:lnTo>
                    <a:pt x="659" y="235"/>
                  </a:lnTo>
                  <a:lnTo>
                    <a:pt x="656" y="231"/>
                  </a:lnTo>
                  <a:lnTo>
                    <a:pt x="656" y="230"/>
                  </a:lnTo>
                  <a:lnTo>
                    <a:pt x="656" y="230"/>
                  </a:lnTo>
                  <a:lnTo>
                    <a:pt x="656" y="230"/>
                  </a:lnTo>
                  <a:lnTo>
                    <a:pt x="656" y="230"/>
                  </a:lnTo>
                  <a:lnTo>
                    <a:pt x="656" y="230"/>
                  </a:lnTo>
                  <a:lnTo>
                    <a:pt x="656" y="230"/>
                  </a:lnTo>
                  <a:lnTo>
                    <a:pt x="656" y="230"/>
                  </a:lnTo>
                  <a:close/>
                  <a:moveTo>
                    <a:pt x="647" y="240"/>
                  </a:moveTo>
                  <a:lnTo>
                    <a:pt x="650" y="244"/>
                  </a:lnTo>
                  <a:lnTo>
                    <a:pt x="647" y="243"/>
                  </a:lnTo>
                  <a:lnTo>
                    <a:pt x="647" y="246"/>
                  </a:lnTo>
                  <a:lnTo>
                    <a:pt x="650" y="248"/>
                  </a:lnTo>
                  <a:lnTo>
                    <a:pt x="647" y="250"/>
                  </a:lnTo>
                  <a:lnTo>
                    <a:pt x="646" y="254"/>
                  </a:lnTo>
                  <a:lnTo>
                    <a:pt x="647" y="256"/>
                  </a:lnTo>
                  <a:lnTo>
                    <a:pt x="650" y="256"/>
                  </a:lnTo>
                  <a:lnTo>
                    <a:pt x="652" y="252"/>
                  </a:lnTo>
                  <a:lnTo>
                    <a:pt x="652" y="248"/>
                  </a:lnTo>
                  <a:lnTo>
                    <a:pt x="651" y="246"/>
                  </a:lnTo>
                  <a:lnTo>
                    <a:pt x="650" y="244"/>
                  </a:lnTo>
                  <a:lnTo>
                    <a:pt x="651" y="244"/>
                  </a:lnTo>
                  <a:lnTo>
                    <a:pt x="650" y="240"/>
                  </a:lnTo>
                  <a:lnTo>
                    <a:pt x="647" y="240"/>
                  </a:lnTo>
                  <a:lnTo>
                    <a:pt x="647" y="240"/>
                  </a:lnTo>
                  <a:lnTo>
                    <a:pt x="647" y="240"/>
                  </a:lnTo>
                  <a:lnTo>
                    <a:pt x="647" y="240"/>
                  </a:lnTo>
                  <a:lnTo>
                    <a:pt x="647" y="240"/>
                  </a:lnTo>
                  <a:lnTo>
                    <a:pt x="647" y="240"/>
                  </a:lnTo>
                  <a:lnTo>
                    <a:pt x="647" y="240"/>
                  </a:lnTo>
                  <a:close/>
                  <a:moveTo>
                    <a:pt x="630" y="232"/>
                  </a:moveTo>
                  <a:lnTo>
                    <a:pt x="628" y="240"/>
                  </a:lnTo>
                  <a:lnTo>
                    <a:pt x="632" y="235"/>
                  </a:lnTo>
                  <a:lnTo>
                    <a:pt x="634" y="227"/>
                  </a:lnTo>
                  <a:lnTo>
                    <a:pt x="632" y="230"/>
                  </a:lnTo>
                  <a:lnTo>
                    <a:pt x="630" y="232"/>
                  </a:lnTo>
                  <a:lnTo>
                    <a:pt x="630" y="232"/>
                  </a:lnTo>
                  <a:lnTo>
                    <a:pt x="630" y="232"/>
                  </a:lnTo>
                  <a:lnTo>
                    <a:pt x="630" y="232"/>
                  </a:lnTo>
                  <a:lnTo>
                    <a:pt x="630" y="232"/>
                  </a:lnTo>
                  <a:lnTo>
                    <a:pt x="630" y="232"/>
                  </a:lnTo>
                  <a:lnTo>
                    <a:pt x="630" y="232"/>
                  </a:lnTo>
                  <a:close/>
                  <a:moveTo>
                    <a:pt x="484" y="284"/>
                  </a:moveTo>
                  <a:lnTo>
                    <a:pt x="485" y="287"/>
                  </a:lnTo>
                  <a:lnTo>
                    <a:pt x="488" y="283"/>
                  </a:lnTo>
                  <a:lnTo>
                    <a:pt x="488" y="280"/>
                  </a:lnTo>
                  <a:lnTo>
                    <a:pt x="485" y="283"/>
                  </a:lnTo>
                  <a:lnTo>
                    <a:pt x="484" y="283"/>
                  </a:lnTo>
                  <a:lnTo>
                    <a:pt x="481" y="284"/>
                  </a:lnTo>
                  <a:lnTo>
                    <a:pt x="484" y="284"/>
                  </a:lnTo>
                  <a:lnTo>
                    <a:pt x="484" y="284"/>
                  </a:lnTo>
                  <a:lnTo>
                    <a:pt x="484" y="284"/>
                  </a:lnTo>
                  <a:lnTo>
                    <a:pt x="484" y="284"/>
                  </a:lnTo>
                  <a:lnTo>
                    <a:pt x="484" y="284"/>
                  </a:lnTo>
                  <a:lnTo>
                    <a:pt x="484" y="284"/>
                  </a:lnTo>
                  <a:lnTo>
                    <a:pt x="484" y="284"/>
                  </a:lnTo>
                  <a:close/>
                  <a:moveTo>
                    <a:pt x="466" y="215"/>
                  </a:moveTo>
                  <a:lnTo>
                    <a:pt x="461" y="218"/>
                  </a:lnTo>
                  <a:lnTo>
                    <a:pt x="461" y="219"/>
                  </a:lnTo>
                  <a:lnTo>
                    <a:pt x="461" y="222"/>
                  </a:lnTo>
                  <a:lnTo>
                    <a:pt x="461" y="223"/>
                  </a:lnTo>
                  <a:lnTo>
                    <a:pt x="458" y="226"/>
                  </a:lnTo>
                  <a:lnTo>
                    <a:pt x="458" y="227"/>
                  </a:lnTo>
                  <a:lnTo>
                    <a:pt x="461" y="230"/>
                  </a:lnTo>
                  <a:lnTo>
                    <a:pt x="462" y="227"/>
                  </a:lnTo>
                  <a:lnTo>
                    <a:pt x="462" y="230"/>
                  </a:lnTo>
                  <a:lnTo>
                    <a:pt x="465" y="227"/>
                  </a:lnTo>
                  <a:lnTo>
                    <a:pt x="465" y="226"/>
                  </a:lnTo>
                  <a:lnTo>
                    <a:pt x="465" y="223"/>
                  </a:lnTo>
                  <a:lnTo>
                    <a:pt x="466" y="222"/>
                  </a:lnTo>
                  <a:lnTo>
                    <a:pt x="466" y="218"/>
                  </a:lnTo>
                  <a:lnTo>
                    <a:pt x="466" y="215"/>
                  </a:lnTo>
                  <a:lnTo>
                    <a:pt x="466" y="215"/>
                  </a:lnTo>
                  <a:lnTo>
                    <a:pt x="466" y="215"/>
                  </a:lnTo>
                  <a:lnTo>
                    <a:pt x="466" y="215"/>
                  </a:lnTo>
                  <a:lnTo>
                    <a:pt x="466" y="215"/>
                  </a:lnTo>
                  <a:lnTo>
                    <a:pt x="466" y="215"/>
                  </a:lnTo>
                  <a:lnTo>
                    <a:pt x="466" y="215"/>
                  </a:lnTo>
                  <a:close/>
                  <a:moveTo>
                    <a:pt x="481" y="156"/>
                  </a:moveTo>
                  <a:lnTo>
                    <a:pt x="480" y="156"/>
                  </a:lnTo>
                  <a:lnTo>
                    <a:pt x="478" y="157"/>
                  </a:lnTo>
                  <a:lnTo>
                    <a:pt x="480" y="157"/>
                  </a:lnTo>
                  <a:lnTo>
                    <a:pt x="481" y="156"/>
                  </a:lnTo>
                  <a:lnTo>
                    <a:pt x="481" y="156"/>
                  </a:lnTo>
                  <a:lnTo>
                    <a:pt x="481" y="156"/>
                  </a:lnTo>
                  <a:lnTo>
                    <a:pt x="481" y="156"/>
                  </a:lnTo>
                  <a:lnTo>
                    <a:pt x="481" y="156"/>
                  </a:lnTo>
                  <a:lnTo>
                    <a:pt x="481" y="156"/>
                  </a:lnTo>
                  <a:lnTo>
                    <a:pt x="481" y="156"/>
                  </a:lnTo>
                  <a:close/>
                  <a:moveTo>
                    <a:pt x="476" y="153"/>
                  </a:moveTo>
                  <a:lnTo>
                    <a:pt x="472" y="153"/>
                  </a:lnTo>
                  <a:lnTo>
                    <a:pt x="470" y="157"/>
                  </a:lnTo>
                  <a:lnTo>
                    <a:pt x="472" y="161"/>
                  </a:lnTo>
                  <a:lnTo>
                    <a:pt x="474" y="156"/>
                  </a:lnTo>
                  <a:lnTo>
                    <a:pt x="476" y="158"/>
                  </a:lnTo>
                  <a:lnTo>
                    <a:pt x="476" y="161"/>
                  </a:lnTo>
                  <a:lnTo>
                    <a:pt x="478" y="161"/>
                  </a:lnTo>
                  <a:lnTo>
                    <a:pt x="478" y="157"/>
                  </a:lnTo>
                  <a:lnTo>
                    <a:pt x="478" y="153"/>
                  </a:lnTo>
                  <a:lnTo>
                    <a:pt x="476" y="153"/>
                  </a:lnTo>
                  <a:lnTo>
                    <a:pt x="476" y="153"/>
                  </a:lnTo>
                  <a:lnTo>
                    <a:pt x="476" y="153"/>
                  </a:lnTo>
                  <a:lnTo>
                    <a:pt x="476" y="153"/>
                  </a:lnTo>
                  <a:lnTo>
                    <a:pt x="476" y="153"/>
                  </a:lnTo>
                  <a:lnTo>
                    <a:pt x="476" y="153"/>
                  </a:lnTo>
                  <a:lnTo>
                    <a:pt x="476" y="153"/>
                  </a:lnTo>
                  <a:close/>
                  <a:moveTo>
                    <a:pt x="465" y="230"/>
                  </a:moveTo>
                  <a:lnTo>
                    <a:pt x="465" y="232"/>
                  </a:lnTo>
                  <a:lnTo>
                    <a:pt x="468" y="235"/>
                  </a:lnTo>
                  <a:lnTo>
                    <a:pt x="470" y="230"/>
                  </a:lnTo>
                  <a:lnTo>
                    <a:pt x="474" y="230"/>
                  </a:lnTo>
                  <a:lnTo>
                    <a:pt x="474" y="227"/>
                  </a:lnTo>
                  <a:lnTo>
                    <a:pt x="472" y="226"/>
                  </a:lnTo>
                  <a:lnTo>
                    <a:pt x="470" y="226"/>
                  </a:lnTo>
                  <a:lnTo>
                    <a:pt x="470" y="219"/>
                  </a:lnTo>
                  <a:lnTo>
                    <a:pt x="472" y="218"/>
                  </a:lnTo>
                  <a:lnTo>
                    <a:pt x="474" y="215"/>
                  </a:lnTo>
                  <a:lnTo>
                    <a:pt x="474" y="214"/>
                  </a:lnTo>
                  <a:lnTo>
                    <a:pt x="472" y="210"/>
                  </a:lnTo>
                  <a:lnTo>
                    <a:pt x="470" y="213"/>
                  </a:lnTo>
                  <a:lnTo>
                    <a:pt x="468" y="215"/>
                  </a:lnTo>
                  <a:lnTo>
                    <a:pt x="466" y="222"/>
                  </a:lnTo>
                  <a:lnTo>
                    <a:pt x="466" y="226"/>
                  </a:lnTo>
                  <a:lnTo>
                    <a:pt x="465" y="230"/>
                  </a:lnTo>
                  <a:lnTo>
                    <a:pt x="465" y="230"/>
                  </a:lnTo>
                  <a:lnTo>
                    <a:pt x="465" y="230"/>
                  </a:lnTo>
                  <a:lnTo>
                    <a:pt x="465" y="230"/>
                  </a:lnTo>
                  <a:lnTo>
                    <a:pt x="465" y="230"/>
                  </a:lnTo>
                  <a:lnTo>
                    <a:pt x="465" y="230"/>
                  </a:lnTo>
                  <a:lnTo>
                    <a:pt x="465" y="230"/>
                  </a:lnTo>
                  <a:close/>
                  <a:moveTo>
                    <a:pt x="430" y="243"/>
                  </a:moveTo>
                  <a:lnTo>
                    <a:pt x="430" y="236"/>
                  </a:lnTo>
                  <a:lnTo>
                    <a:pt x="428" y="239"/>
                  </a:lnTo>
                  <a:lnTo>
                    <a:pt x="428" y="243"/>
                  </a:lnTo>
                  <a:lnTo>
                    <a:pt x="430" y="248"/>
                  </a:lnTo>
                  <a:lnTo>
                    <a:pt x="430" y="243"/>
                  </a:lnTo>
                  <a:lnTo>
                    <a:pt x="430" y="243"/>
                  </a:lnTo>
                  <a:lnTo>
                    <a:pt x="430" y="243"/>
                  </a:lnTo>
                  <a:lnTo>
                    <a:pt x="430" y="243"/>
                  </a:lnTo>
                  <a:lnTo>
                    <a:pt x="430" y="243"/>
                  </a:lnTo>
                  <a:lnTo>
                    <a:pt x="430" y="243"/>
                  </a:lnTo>
                  <a:lnTo>
                    <a:pt x="430" y="243"/>
                  </a:lnTo>
                  <a:close/>
                  <a:moveTo>
                    <a:pt x="454" y="227"/>
                  </a:moveTo>
                  <a:lnTo>
                    <a:pt x="454" y="223"/>
                  </a:lnTo>
                  <a:lnTo>
                    <a:pt x="453" y="226"/>
                  </a:lnTo>
                  <a:lnTo>
                    <a:pt x="453" y="227"/>
                  </a:lnTo>
                  <a:lnTo>
                    <a:pt x="454" y="230"/>
                  </a:lnTo>
                  <a:lnTo>
                    <a:pt x="454" y="227"/>
                  </a:lnTo>
                  <a:lnTo>
                    <a:pt x="454" y="227"/>
                  </a:lnTo>
                  <a:lnTo>
                    <a:pt x="454" y="227"/>
                  </a:lnTo>
                  <a:lnTo>
                    <a:pt x="454" y="227"/>
                  </a:lnTo>
                  <a:lnTo>
                    <a:pt x="454" y="227"/>
                  </a:lnTo>
                  <a:lnTo>
                    <a:pt x="454" y="227"/>
                  </a:lnTo>
                  <a:lnTo>
                    <a:pt x="454" y="227"/>
                  </a:lnTo>
                  <a:close/>
                  <a:moveTo>
                    <a:pt x="474" y="280"/>
                  </a:moveTo>
                  <a:lnTo>
                    <a:pt x="476" y="283"/>
                  </a:lnTo>
                  <a:lnTo>
                    <a:pt x="476" y="280"/>
                  </a:lnTo>
                  <a:lnTo>
                    <a:pt x="474" y="280"/>
                  </a:lnTo>
                  <a:lnTo>
                    <a:pt x="474" y="280"/>
                  </a:lnTo>
                  <a:lnTo>
                    <a:pt x="474" y="280"/>
                  </a:lnTo>
                  <a:lnTo>
                    <a:pt x="474" y="280"/>
                  </a:lnTo>
                  <a:lnTo>
                    <a:pt x="474" y="280"/>
                  </a:lnTo>
                  <a:lnTo>
                    <a:pt x="474" y="280"/>
                  </a:lnTo>
                  <a:lnTo>
                    <a:pt x="474" y="280"/>
                  </a:lnTo>
                  <a:close/>
                  <a:moveTo>
                    <a:pt x="474" y="205"/>
                  </a:moveTo>
                  <a:lnTo>
                    <a:pt x="472" y="202"/>
                  </a:lnTo>
                  <a:lnTo>
                    <a:pt x="472" y="206"/>
                  </a:lnTo>
                  <a:lnTo>
                    <a:pt x="472" y="209"/>
                  </a:lnTo>
                  <a:lnTo>
                    <a:pt x="474" y="209"/>
                  </a:lnTo>
                  <a:lnTo>
                    <a:pt x="476" y="206"/>
                  </a:lnTo>
                  <a:lnTo>
                    <a:pt x="474" y="205"/>
                  </a:lnTo>
                  <a:lnTo>
                    <a:pt x="474" y="205"/>
                  </a:lnTo>
                  <a:lnTo>
                    <a:pt x="474" y="205"/>
                  </a:lnTo>
                  <a:lnTo>
                    <a:pt x="474" y="205"/>
                  </a:lnTo>
                  <a:lnTo>
                    <a:pt x="474" y="205"/>
                  </a:lnTo>
                  <a:lnTo>
                    <a:pt x="474" y="205"/>
                  </a:lnTo>
                  <a:lnTo>
                    <a:pt x="474" y="205"/>
                  </a:lnTo>
                  <a:close/>
                  <a:moveTo>
                    <a:pt x="506" y="162"/>
                  </a:moveTo>
                  <a:lnTo>
                    <a:pt x="502" y="162"/>
                  </a:lnTo>
                  <a:lnTo>
                    <a:pt x="497" y="161"/>
                  </a:lnTo>
                  <a:lnTo>
                    <a:pt x="494" y="165"/>
                  </a:lnTo>
                  <a:lnTo>
                    <a:pt x="494" y="166"/>
                  </a:lnTo>
                  <a:lnTo>
                    <a:pt x="497" y="166"/>
                  </a:lnTo>
                  <a:lnTo>
                    <a:pt x="501" y="166"/>
                  </a:lnTo>
                  <a:lnTo>
                    <a:pt x="502" y="166"/>
                  </a:lnTo>
                  <a:lnTo>
                    <a:pt x="505" y="166"/>
                  </a:lnTo>
                  <a:lnTo>
                    <a:pt x="507" y="165"/>
                  </a:lnTo>
                  <a:lnTo>
                    <a:pt x="510" y="165"/>
                  </a:lnTo>
                  <a:lnTo>
                    <a:pt x="507" y="162"/>
                  </a:lnTo>
                  <a:lnTo>
                    <a:pt x="506" y="162"/>
                  </a:lnTo>
                  <a:lnTo>
                    <a:pt x="506" y="162"/>
                  </a:lnTo>
                  <a:lnTo>
                    <a:pt x="506" y="162"/>
                  </a:lnTo>
                  <a:lnTo>
                    <a:pt x="506" y="162"/>
                  </a:lnTo>
                  <a:lnTo>
                    <a:pt x="506" y="162"/>
                  </a:lnTo>
                  <a:lnTo>
                    <a:pt x="506" y="162"/>
                  </a:lnTo>
                  <a:lnTo>
                    <a:pt x="506" y="162"/>
                  </a:lnTo>
                  <a:close/>
                  <a:moveTo>
                    <a:pt x="497" y="279"/>
                  </a:moveTo>
                  <a:lnTo>
                    <a:pt x="492" y="279"/>
                  </a:lnTo>
                  <a:lnTo>
                    <a:pt x="492" y="280"/>
                  </a:lnTo>
                  <a:lnTo>
                    <a:pt x="493" y="280"/>
                  </a:lnTo>
                  <a:lnTo>
                    <a:pt x="489" y="283"/>
                  </a:lnTo>
                  <a:lnTo>
                    <a:pt x="489" y="284"/>
                  </a:lnTo>
                  <a:lnTo>
                    <a:pt x="494" y="284"/>
                  </a:lnTo>
                  <a:lnTo>
                    <a:pt x="501" y="283"/>
                  </a:lnTo>
                  <a:lnTo>
                    <a:pt x="502" y="280"/>
                  </a:lnTo>
                  <a:lnTo>
                    <a:pt x="501" y="279"/>
                  </a:lnTo>
                  <a:lnTo>
                    <a:pt x="497" y="279"/>
                  </a:lnTo>
                  <a:lnTo>
                    <a:pt x="497" y="279"/>
                  </a:lnTo>
                  <a:lnTo>
                    <a:pt x="497" y="279"/>
                  </a:lnTo>
                  <a:lnTo>
                    <a:pt x="497" y="279"/>
                  </a:lnTo>
                  <a:lnTo>
                    <a:pt x="497" y="279"/>
                  </a:lnTo>
                  <a:lnTo>
                    <a:pt x="497" y="279"/>
                  </a:lnTo>
                  <a:lnTo>
                    <a:pt x="497" y="279"/>
                  </a:lnTo>
                  <a:close/>
                  <a:moveTo>
                    <a:pt x="498" y="292"/>
                  </a:moveTo>
                  <a:lnTo>
                    <a:pt x="494" y="294"/>
                  </a:lnTo>
                  <a:lnTo>
                    <a:pt x="494" y="296"/>
                  </a:lnTo>
                  <a:lnTo>
                    <a:pt x="493" y="298"/>
                  </a:lnTo>
                  <a:lnTo>
                    <a:pt x="489" y="298"/>
                  </a:lnTo>
                  <a:lnTo>
                    <a:pt x="485" y="300"/>
                  </a:lnTo>
                  <a:lnTo>
                    <a:pt x="481" y="302"/>
                  </a:lnTo>
                  <a:lnTo>
                    <a:pt x="480" y="302"/>
                  </a:lnTo>
                  <a:lnTo>
                    <a:pt x="474" y="313"/>
                  </a:lnTo>
                  <a:lnTo>
                    <a:pt x="476" y="313"/>
                  </a:lnTo>
                  <a:lnTo>
                    <a:pt x="476" y="315"/>
                  </a:lnTo>
                  <a:lnTo>
                    <a:pt x="474" y="316"/>
                  </a:lnTo>
                  <a:lnTo>
                    <a:pt x="472" y="319"/>
                  </a:lnTo>
                  <a:lnTo>
                    <a:pt x="478" y="319"/>
                  </a:lnTo>
                  <a:lnTo>
                    <a:pt x="481" y="316"/>
                  </a:lnTo>
                  <a:lnTo>
                    <a:pt x="484" y="315"/>
                  </a:lnTo>
                  <a:lnTo>
                    <a:pt x="489" y="315"/>
                  </a:lnTo>
                  <a:lnTo>
                    <a:pt x="493" y="311"/>
                  </a:lnTo>
                  <a:lnTo>
                    <a:pt x="494" y="309"/>
                  </a:lnTo>
                  <a:lnTo>
                    <a:pt x="497" y="306"/>
                  </a:lnTo>
                  <a:lnTo>
                    <a:pt x="497" y="303"/>
                  </a:lnTo>
                  <a:lnTo>
                    <a:pt x="498" y="303"/>
                  </a:lnTo>
                  <a:lnTo>
                    <a:pt x="501" y="302"/>
                  </a:lnTo>
                  <a:lnTo>
                    <a:pt x="498" y="298"/>
                  </a:lnTo>
                  <a:lnTo>
                    <a:pt x="501" y="296"/>
                  </a:lnTo>
                  <a:lnTo>
                    <a:pt x="498" y="292"/>
                  </a:lnTo>
                  <a:lnTo>
                    <a:pt x="498" y="292"/>
                  </a:lnTo>
                  <a:lnTo>
                    <a:pt x="498" y="292"/>
                  </a:lnTo>
                  <a:lnTo>
                    <a:pt x="498" y="292"/>
                  </a:lnTo>
                  <a:lnTo>
                    <a:pt x="498" y="292"/>
                  </a:lnTo>
                  <a:lnTo>
                    <a:pt x="498" y="292"/>
                  </a:lnTo>
                  <a:lnTo>
                    <a:pt x="498" y="292"/>
                  </a:lnTo>
                  <a:close/>
                  <a:moveTo>
                    <a:pt x="476" y="283"/>
                  </a:moveTo>
                  <a:lnTo>
                    <a:pt x="472" y="284"/>
                  </a:lnTo>
                  <a:lnTo>
                    <a:pt x="472" y="287"/>
                  </a:lnTo>
                  <a:lnTo>
                    <a:pt x="474" y="287"/>
                  </a:lnTo>
                  <a:lnTo>
                    <a:pt x="476" y="287"/>
                  </a:lnTo>
                  <a:lnTo>
                    <a:pt x="476" y="284"/>
                  </a:lnTo>
                  <a:lnTo>
                    <a:pt x="478" y="283"/>
                  </a:lnTo>
                  <a:lnTo>
                    <a:pt x="484" y="280"/>
                  </a:lnTo>
                  <a:lnTo>
                    <a:pt x="480" y="280"/>
                  </a:lnTo>
                  <a:lnTo>
                    <a:pt x="476" y="283"/>
                  </a:lnTo>
                  <a:lnTo>
                    <a:pt x="476" y="283"/>
                  </a:lnTo>
                  <a:lnTo>
                    <a:pt x="476" y="283"/>
                  </a:lnTo>
                  <a:lnTo>
                    <a:pt x="476" y="283"/>
                  </a:lnTo>
                  <a:lnTo>
                    <a:pt x="476" y="283"/>
                  </a:lnTo>
                  <a:lnTo>
                    <a:pt x="476" y="283"/>
                  </a:lnTo>
                  <a:lnTo>
                    <a:pt x="476" y="283"/>
                  </a:lnTo>
                  <a:close/>
                  <a:moveTo>
                    <a:pt x="465" y="279"/>
                  </a:moveTo>
                  <a:lnTo>
                    <a:pt x="465" y="280"/>
                  </a:lnTo>
                  <a:lnTo>
                    <a:pt x="466" y="280"/>
                  </a:lnTo>
                  <a:lnTo>
                    <a:pt x="462" y="283"/>
                  </a:lnTo>
                  <a:lnTo>
                    <a:pt x="458" y="287"/>
                  </a:lnTo>
                  <a:lnTo>
                    <a:pt x="457" y="288"/>
                  </a:lnTo>
                  <a:lnTo>
                    <a:pt x="454" y="288"/>
                  </a:lnTo>
                  <a:lnTo>
                    <a:pt x="453" y="284"/>
                  </a:lnTo>
                  <a:lnTo>
                    <a:pt x="450" y="284"/>
                  </a:lnTo>
                  <a:lnTo>
                    <a:pt x="449" y="284"/>
                  </a:lnTo>
                  <a:lnTo>
                    <a:pt x="445" y="284"/>
                  </a:lnTo>
                  <a:lnTo>
                    <a:pt x="445" y="287"/>
                  </a:lnTo>
                  <a:lnTo>
                    <a:pt x="444" y="287"/>
                  </a:lnTo>
                  <a:lnTo>
                    <a:pt x="441" y="287"/>
                  </a:lnTo>
                  <a:lnTo>
                    <a:pt x="440" y="284"/>
                  </a:lnTo>
                  <a:lnTo>
                    <a:pt x="436" y="283"/>
                  </a:lnTo>
                  <a:lnTo>
                    <a:pt x="430" y="280"/>
                  </a:lnTo>
                  <a:lnTo>
                    <a:pt x="424" y="280"/>
                  </a:lnTo>
                  <a:lnTo>
                    <a:pt x="421" y="284"/>
                  </a:lnTo>
                  <a:lnTo>
                    <a:pt x="417" y="284"/>
                  </a:lnTo>
                  <a:lnTo>
                    <a:pt x="417" y="288"/>
                  </a:lnTo>
                  <a:lnTo>
                    <a:pt x="417" y="290"/>
                  </a:lnTo>
                  <a:lnTo>
                    <a:pt x="417" y="292"/>
                  </a:lnTo>
                  <a:lnTo>
                    <a:pt x="418" y="290"/>
                  </a:lnTo>
                  <a:lnTo>
                    <a:pt x="422" y="290"/>
                  </a:lnTo>
                  <a:lnTo>
                    <a:pt x="426" y="290"/>
                  </a:lnTo>
                  <a:lnTo>
                    <a:pt x="432" y="292"/>
                  </a:lnTo>
                  <a:lnTo>
                    <a:pt x="434" y="292"/>
                  </a:lnTo>
                  <a:lnTo>
                    <a:pt x="436" y="292"/>
                  </a:lnTo>
                  <a:lnTo>
                    <a:pt x="440" y="292"/>
                  </a:lnTo>
                  <a:lnTo>
                    <a:pt x="441" y="292"/>
                  </a:lnTo>
                  <a:lnTo>
                    <a:pt x="441" y="290"/>
                  </a:lnTo>
                  <a:lnTo>
                    <a:pt x="448" y="292"/>
                  </a:lnTo>
                  <a:lnTo>
                    <a:pt x="453" y="290"/>
                  </a:lnTo>
                  <a:lnTo>
                    <a:pt x="461" y="288"/>
                  </a:lnTo>
                  <a:lnTo>
                    <a:pt x="462" y="288"/>
                  </a:lnTo>
                  <a:lnTo>
                    <a:pt x="465" y="284"/>
                  </a:lnTo>
                  <a:lnTo>
                    <a:pt x="466" y="283"/>
                  </a:lnTo>
                  <a:lnTo>
                    <a:pt x="468" y="283"/>
                  </a:lnTo>
                  <a:lnTo>
                    <a:pt x="466" y="279"/>
                  </a:lnTo>
                  <a:lnTo>
                    <a:pt x="465" y="279"/>
                  </a:lnTo>
                  <a:lnTo>
                    <a:pt x="465" y="279"/>
                  </a:lnTo>
                  <a:lnTo>
                    <a:pt x="465" y="279"/>
                  </a:lnTo>
                  <a:lnTo>
                    <a:pt x="465" y="279"/>
                  </a:lnTo>
                  <a:lnTo>
                    <a:pt x="465" y="279"/>
                  </a:lnTo>
                  <a:lnTo>
                    <a:pt x="465" y="279"/>
                  </a:lnTo>
                  <a:lnTo>
                    <a:pt x="465" y="27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07" name="Freeform 132"/>
            <p:cNvSpPr>
              <a:spLocks/>
            </p:cNvSpPr>
            <p:nvPr/>
          </p:nvSpPr>
          <p:spPr bwMode="auto">
            <a:xfrm>
              <a:off x="5402263" y="3121025"/>
              <a:ext cx="20638" cy="44450"/>
            </a:xfrm>
            <a:custGeom>
              <a:avLst/>
              <a:gdLst>
                <a:gd name="T0" fmla="*/ 0 w 13"/>
                <a:gd name="T1" fmla="*/ 16 h 28"/>
                <a:gd name="T2" fmla="*/ 0 w 13"/>
                <a:gd name="T3" fmla="*/ 16 h 28"/>
                <a:gd name="T4" fmla="*/ 0 w 13"/>
                <a:gd name="T5" fmla="*/ 12 h 28"/>
                <a:gd name="T6" fmla="*/ 0 w 13"/>
                <a:gd name="T7" fmla="*/ 10 h 28"/>
                <a:gd name="T8" fmla="*/ 1 w 13"/>
                <a:gd name="T9" fmla="*/ 12 h 28"/>
                <a:gd name="T10" fmla="*/ 1 w 13"/>
                <a:gd name="T11" fmla="*/ 12 h 28"/>
                <a:gd name="T12" fmla="*/ 1 w 13"/>
                <a:gd name="T13" fmla="*/ 8 h 28"/>
                <a:gd name="T14" fmla="*/ 1 w 13"/>
                <a:gd name="T15" fmla="*/ 8 h 28"/>
                <a:gd name="T16" fmla="*/ 1 w 13"/>
                <a:gd name="T17" fmla="*/ 10 h 28"/>
                <a:gd name="T18" fmla="*/ 1 w 13"/>
                <a:gd name="T19" fmla="*/ 10 h 28"/>
                <a:gd name="T20" fmla="*/ 4 w 13"/>
                <a:gd name="T21" fmla="*/ 2 h 28"/>
                <a:gd name="T22" fmla="*/ 5 w 13"/>
                <a:gd name="T23" fmla="*/ 0 h 28"/>
                <a:gd name="T24" fmla="*/ 9 w 13"/>
                <a:gd name="T25" fmla="*/ 2 h 28"/>
                <a:gd name="T26" fmla="*/ 9 w 13"/>
                <a:gd name="T27" fmla="*/ 2 h 28"/>
                <a:gd name="T28" fmla="*/ 10 w 13"/>
                <a:gd name="T29" fmla="*/ 4 h 28"/>
                <a:gd name="T30" fmla="*/ 13 w 13"/>
                <a:gd name="T31" fmla="*/ 6 h 28"/>
                <a:gd name="T32" fmla="*/ 13 w 13"/>
                <a:gd name="T33" fmla="*/ 6 h 28"/>
                <a:gd name="T34" fmla="*/ 10 w 13"/>
                <a:gd name="T35" fmla="*/ 10 h 28"/>
                <a:gd name="T36" fmla="*/ 10 w 13"/>
                <a:gd name="T37" fmla="*/ 10 h 28"/>
                <a:gd name="T38" fmla="*/ 10 w 13"/>
                <a:gd name="T39" fmla="*/ 13 h 28"/>
                <a:gd name="T40" fmla="*/ 10 w 13"/>
                <a:gd name="T41" fmla="*/ 13 h 28"/>
                <a:gd name="T42" fmla="*/ 13 w 13"/>
                <a:gd name="T43" fmla="*/ 16 h 28"/>
                <a:gd name="T44" fmla="*/ 13 w 13"/>
                <a:gd name="T45" fmla="*/ 16 h 28"/>
                <a:gd name="T46" fmla="*/ 13 w 13"/>
                <a:gd name="T47" fmla="*/ 21 h 28"/>
                <a:gd name="T48" fmla="*/ 13 w 13"/>
                <a:gd name="T49" fmla="*/ 21 h 28"/>
                <a:gd name="T50" fmla="*/ 10 w 13"/>
                <a:gd name="T51" fmla="*/ 25 h 28"/>
                <a:gd name="T52" fmla="*/ 9 w 13"/>
                <a:gd name="T53" fmla="*/ 28 h 28"/>
                <a:gd name="T54" fmla="*/ 9 w 13"/>
                <a:gd name="T55" fmla="*/ 28 h 28"/>
                <a:gd name="T56" fmla="*/ 5 w 13"/>
                <a:gd name="T57" fmla="*/ 28 h 28"/>
                <a:gd name="T58" fmla="*/ 4 w 13"/>
                <a:gd name="T59" fmla="*/ 28 h 28"/>
                <a:gd name="T60" fmla="*/ 4 w 13"/>
                <a:gd name="T61" fmla="*/ 25 h 28"/>
                <a:gd name="T62" fmla="*/ 4 w 13"/>
                <a:gd name="T63" fmla="*/ 25 h 28"/>
                <a:gd name="T64" fmla="*/ 0 w 13"/>
                <a:gd name="T65" fmla="*/ 16 h 28"/>
                <a:gd name="T66" fmla="*/ 0 w 13"/>
                <a:gd name="T67" fmla="*/ 16 h 28"/>
                <a:gd name="T68" fmla="*/ 0 w 13"/>
                <a:gd name="T69" fmla="*/ 16 h 28"/>
                <a:gd name="T70" fmla="*/ 0 w 13"/>
                <a:gd name="T71" fmla="*/ 16 h 28"/>
                <a:gd name="T72" fmla="*/ 0 w 13"/>
                <a:gd name="T73" fmla="*/ 16 h 28"/>
                <a:gd name="T74" fmla="*/ 0 w 13"/>
                <a:gd name="T75" fmla="*/ 16 h 28"/>
                <a:gd name="T76" fmla="*/ 0 w 13"/>
                <a:gd name="T77" fmla="*/ 16 h 28"/>
                <a:gd name="T78" fmla="*/ 0 w 13"/>
                <a:gd name="T7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28">
                  <a:moveTo>
                    <a:pt x="0" y="16"/>
                  </a:move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2"/>
                  </a:lnTo>
                  <a:lnTo>
                    <a:pt x="5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4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0" y="25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5" y="28"/>
                  </a:lnTo>
                  <a:lnTo>
                    <a:pt x="4" y="28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08" name="Freeform 133"/>
            <p:cNvSpPr>
              <a:spLocks/>
            </p:cNvSpPr>
            <p:nvPr/>
          </p:nvSpPr>
          <p:spPr bwMode="auto">
            <a:xfrm>
              <a:off x="4927600" y="2846388"/>
              <a:ext cx="53975" cy="30163"/>
            </a:xfrm>
            <a:custGeom>
              <a:avLst/>
              <a:gdLst>
                <a:gd name="T0" fmla="*/ 1 w 34"/>
                <a:gd name="T1" fmla="*/ 12 h 19"/>
                <a:gd name="T2" fmla="*/ 0 w 34"/>
                <a:gd name="T3" fmla="*/ 10 h 19"/>
                <a:gd name="T4" fmla="*/ 0 w 34"/>
                <a:gd name="T5" fmla="*/ 10 h 19"/>
                <a:gd name="T6" fmla="*/ 1 w 34"/>
                <a:gd name="T7" fmla="*/ 10 h 19"/>
                <a:gd name="T8" fmla="*/ 4 w 34"/>
                <a:gd name="T9" fmla="*/ 10 h 19"/>
                <a:gd name="T10" fmla="*/ 6 w 34"/>
                <a:gd name="T11" fmla="*/ 8 h 19"/>
                <a:gd name="T12" fmla="*/ 6 w 34"/>
                <a:gd name="T13" fmla="*/ 8 h 19"/>
                <a:gd name="T14" fmla="*/ 9 w 34"/>
                <a:gd name="T15" fmla="*/ 8 h 19"/>
                <a:gd name="T16" fmla="*/ 9 w 34"/>
                <a:gd name="T17" fmla="*/ 6 h 19"/>
                <a:gd name="T18" fmla="*/ 10 w 34"/>
                <a:gd name="T19" fmla="*/ 6 h 19"/>
                <a:gd name="T20" fmla="*/ 10 w 34"/>
                <a:gd name="T21" fmla="*/ 4 h 19"/>
                <a:gd name="T22" fmla="*/ 10 w 34"/>
                <a:gd name="T23" fmla="*/ 4 h 19"/>
                <a:gd name="T24" fmla="*/ 17 w 34"/>
                <a:gd name="T25" fmla="*/ 6 h 19"/>
                <a:gd name="T26" fmla="*/ 22 w 34"/>
                <a:gd name="T27" fmla="*/ 4 h 19"/>
                <a:gd name="T28" fmla="*/ 22 w 34"/>
                <a:gd name="T29" fmla="*/ 4 h 19"/>
                <a:gd name="T30" fmla="*/ 28 w 34"/>
                <a:gd name="T31" fmla="*/ 2 h 19"/>
                <a:gd name="T32" fmla="*/ 34 w 34"/>
                <a:gd name="T33" fmla="*/ 0 h 19"/>
                <a:gd name="T34" fmla="*/ 34 w 34"/>
                <a:gd name="T35" fmla="*/ 0 h 19"/>
                <a:gd name="T36" fmla="*/ 30 w 34"/>
                <a:gd name="T37" fmla="*/ 2 h 19"/>
                <a:gd name="T38" fmla="*/ 26 w 34"/>
                <a:gd name="T39" fmla="*/ 6 h 19"/>
                <a:gd name="T40" fmla="*/ 26 w 34"/>
                <a:gd name="T41" fmla="*/ 6 h 19"/>
                <a:gd name="T42" fmla="*/ 24 w 34"/>
                <a:gd name="T43" fmla="*/ 8 h 19"/>
                <a:gd name="T44" fmla="*/ 24 w 34"/>
                <a:gd name="T45" fmla="*/ 8 h 19"/>
                <a:gd name="T46" fmla="*/ 28 w 34"/>
                <a:gd name="T47" fmla="*/ 12 h 19"/>
                <a:gd name="T48" fmla="*/ 28 w 34"/>
                <a:gd name="T49" fmla="*/ 12 h 19"/>
                <a:gd name="T50" fmla="*/ 24 w 34"/>
                <a:gd name="T51" fmla="*/ 12 h 19"/>
                <a:gd name="T52" fmla="*/ 22 w 34"/>
                <a:gd name="T53" fmla="*/ 12 h 19"/>
                <a:gd name="T54" fmla="*/ 22 w 34"/>
                <a:gd name="T55" fmla="*/ 12 h 19"/>
                <a:gd name="T56" fmla="*/ 18 w 34"/>
                <a:gd name="T57" fmla="*/ 15 h 19"/>
                <a:gd name="T58" fmla="*/ 18 w 34"/>
                <a:gd name="T59" fmla="*/ 15 h 19"/>
                <a:gd name="T60" fmla="*/ 14 w 34"/>
                <a:gd name="T61" fmla="*/ 17 h 19"/>
                <a:gd name="T62" fmla="*/ 13 w 34"/>
                <a:gd name="T63" fmla="*/ 17 h 19"/>
                <a:gd name="T64" fmla="*/ 13 w 34"/>
                <a:gd name="T65" fmla="*/ 19 h 19"/>
                <a:gd name="T66" fmla="*/ 13 w 34"/>
                <a:gd name="T67" fmla="*/ 19 h 19"/>
                <a:gd name="T68" fmla="*/ 5 w 34"/>
                <a:gd name="T69" fmla="*/ 17 h 19"/>
                <a:gd name="T70" fmla="*/ 4 w 34"/>
                <a:gd name="T71" fmla="*/ 15 h 19"/>
                <a:gd name="T72" fmla="*/ 1 w 34"/>
                <a:gd name="T73" fmla="*/ 12 h 19"/>
                <a:gd name="T74" fmla="*/ 1 w 34"/>
                <a:gd name="T75" fmla="*/ 12 h 19"/>
                <a:gd name="T76" fmla="*/ 1 w 34"/>
                <a:gd name="T77" fmla="*/ 12 h 19"/>
                <a:gd name="T78" fmla="*/ 1 w 34"/>
                <a:gd name="T79" fmla="*/ 12 h 19"/>
                <a:gd name="T80" fmla="*/ 1 w 34"/>
                <a:gd name="T81" fmla="*/ 12 h 19"/>
                <a:gd name="T82" fmla="*/ 1 w 34"/>
                <a:gd name="T83" fmla="*/ 12 h 19"/>
                <a:gd name="T84" fmla="*/ 1 w 34"/>
                <a:gd name="T85" fmla="*/ 12 h 19"/>
                <a:gd name="T86" fmla="*/ 1 w 34"/>
                <a:gd name="T8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19">
                  <a:moveTo>
                    <a:pt x="1" y="12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9" y="8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7" y="6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5" y="17"/>
                  </a:lnTo>
                  <a:lnTo>
                    <a:pt x="4" y="15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09" name="Freeform 134"/>
            <p:cNvSpPr>
              <a:spLocks noEditPoints="1"/>
            </p:cNvSpPr>
            <p:nvPr/>
          </p:nvSpPr>
          <p:spPr bwMode="auto">
            <a:xfrm>
              <a:off x="8105775" y="4087813"/>
              <a:ext cx="198438" cy="114300"/>
            </a:xfrm>
            <a:custGeom>
              <a:avLst/>
              <a:gdLst>
                <a:gd name="T0" fmla="*/ 47 w 125"/>
                <a:gd name="T1" fmla="*/ 70 h 72"/>
                <a:gd name="T2" fmla="*/ 48 w 125"/>
                <a:gd name="T3" fmla="*/ 69 h 72"/>
                <a:gd name="T4" fmla="*/ 44 w 125"/>
                <a:gd name="T5" fmla="*/ 69 h 72"/>
                <a:gd name="T6" fmla="*/ 44 w 125"/>
                <a:gd name="T7" fmla="*/ 69 h 72"/>
                <a:gd name="T8" fmla="*/ 10 w 125"/>
                <a:gd name="T9" fmla="*/ 7 h 72"/>
                <a:gd name="T10" fmla="*/ 4 w 125"/>
                <a:gd name="T11" fmla="*/ 3 h 72"/>
                <a:gd name="T12" fmla="*/ 11 w 125"/>
                <a:gd name="T13" fmla="*/ 11 h 72"/>
                <a:gd name="T14" fmla="*/ 14 w 125"/>
                <a:gd name="T15" fmla="*/ 11 h 72"/>
                <a:gd name="T16" fmla="*/ 14 w 125"/>
                <a:gd name="T17" fmla="*/ 11 h 72"/>
                <a:gd name="T18" fmla="*/ 0 w 125"/>
                <a:gd name="T19" fmla="*/ 15 h 72"/>
                <a:gd name="T20" fmla="*/ 2 w 125"/>
                <a:gd name="T21" fmla="*/ 12 h 72"/>
                <a:gd name="T22" fmla="*/ 2 w 125"/>
                <a:gd name="T23" fmla="*/ 12 h 72"/>
                <a:gd name="T24" fmla="*/ 8 w 125"/>
                <a:gd name="T25" fmla="*/ 16 h 72"/>
                <a:gd name="T26" fmla="*/ 10 w 125"/>
                <a:gd name="T27" fmla="*/ 20 h 72"/>
                <a:gd name="T28" fmla="*/ 8 w 125"/>
                <a:gd name="T29" fmla="*/ 16 h 72"/>
                <a:gd name="T30" fmla="*/ 8 w 125"/>
                <a:gd name="T31" fmla="*/ 16 h 72"/>
                <a:gd name="T32" fmla="*/ 14 w 125"/>
                <a:gd name="T33" fmla="*/ 17 h 72"/>
                <a:gd name="T34" fmla="*/ 11 w 125"/>
                <a:gd name="T35" fmla="*/ 21 h 72"/>
                <a:gd name="T36" fmla="*/ 18 w 125"/>
                <a:gd name="T37" fmla="*/ 25 h 72"/>
                <a:gd name="T38" fmla="*/ 15 w 125"/>
                <a:gd name="T39" fmla="*/ 20 h 72"/>
                <a:gd name="T40" fmla="*/ 15 w 125"/>
                <a:gd name="T41" fmla="*/ 20 h 72"/>
                <a:gd name="T42" fmla="*/ 11 w 125"/>
                <a:gd name="T43" fmla="*/ 27 h 72"/>
                <a:gd name="T44" fmla="*/ 11 w 125"/>
                <a:gd name="T45" fmla="*/ 24 h 72"/>
                <a:gd name="T46" fmla="*/ 11 w 125"/>
                <a:gd name="T47" fmla="*/ 24 h 72"/>
                <a:gd name="T48" fmla="*/ 20 w 125"/>
                <a:gd name="T49" fmla="*/ 25 h 72"/>
                <a:gd name="T50" fmla="*/ 20 w 125"/>
                <a:gd name="T51" fmla="*/ 28 h 72"/>
                <a:gd name="T52" fmla="*/ 20 w 125"/>
                <a:gd name="T53" fmla="*/ 25 h 72"/>
                <a:gd name="T54" fmla="*/ 20 w 125"/>
                <a:gd name="T55" fmla="*/ 25 h 72"/>
                <a:gd name="T56" fmla="*/ 46 w 125"/>
                <a:gd name="T57" fmla="*/ 25 h 72"/>
                <a:gd name="T58" fmla="*/ 28 w 125"/>
                <a:gd name="T59" fmla="*/ 16 h 72"/>
                <a:gd name="T60" fmla="*/ 46 w 125"/>
                <a:gd name="T61" fmla="*/ 25 h 72"/>
                <a:gd name="T62" fmla="*/ 46 w 125"/>
                <a:gd name="T63" fmla="*/ 25 h 72"/>
                <a:gd name="T64" fmla="*/ 67 w 125"/>
                <a:gd name="T65" fmla="*/ 37 h 72"/>
                <a:gd name="T66" fmla="*/ 63 w 125"/>
                <a:gd name="T67" fmla="*/ 35 h 72"/>
                <a:gd name="T68" fmla="*/ 58 w 125"/>
                <a:gd name="T69" fmla="*/ 24 h 72"/>
                <a:gd name="T70" fmla="*/ 56 w 125"/>
                <a:gd name="T71" fmla="*/ 24 h 72"/>
                <a:gd name="T72" fmla="*/ 67 w 125"/>
                <a:gd name="T73" fmla="*/ 40 h 72"/>
                <a:gd name="T74" fmla="*/ 67 w 125"/>
                <a:gd name="T75" fmla="*/ 40 h 72"/>
                <a:gd name="T76" fmla="*/ 67 w 125"/>
                <a:gd name="T77" fmla="*/ 40 h 72"/>
                <a:gd name="T78" fmla="*/ 50 w 125"/>
                <a:gd name="T79" fmla="*/ 31 h 72"/>
                <a:gd name="T80" fmla="*/ 52 w 125"/>
                <a:gd name="T81" fmla="*/ 35 h 72"/>
                <a:gd name="T82" fmla="*/ 52 w 125"/>
                <a:gd name="T83" fmla="*/ 35 h 72"/>
                <a:gd name="T84" fmla="*/ 50 w 125"/>
                <a:gd name="T85" fmla="*/ 37 h 72"/>
                <a:gd name="T86" fmla="*/ 40 w 125"/>
                <a:gd name="T87" fmla="*/ 39 h 72"/>
                <a:gd name="T88" fmla="*/ 56 w 125"/>
                <a:gd name="T89" fmla="*/ 45 h 72"/>
                <a:gd name="T90" fmla="*/ 50 w 125"/>
                <a:gd name="T91" fmla="*/ 37 h 72"/>
                <a:gd name="T92" fmla="*/ 50 w 125"/>
                <a:gd name="T93" fmla="*/ 37 h 72"/>
                <a:gd name="T94" fmla="*/ 76 w 125"/>
                <a:gd name="T95" fmla="*/ 54 h 72"/>
                <a:gd name="T96" fmla="*/ 66 w 125"/>
                <a:gd name="T97" fmla="*/ 48 h 72"/>
                <a:gd name="T98" fmla="*/ 76 w 125"/>
                <a:gd name="T99" fmla="*/ 56 h 72"/>
                <a:gd name="T100" fmla="*/ 76 w 125"/>
                <a:gd name="T101" fmla="*/ 54 h 72"/>
                <a:gd name="T102" fmla="*/ 76 w 125"/>
                <a:gd name="T103" fmla="*/ 54 h 72"/>
                <a:gd name="T104" fmla="*/ 124 w 125"/>
                <a:gd name="T105" fmla="*/ 54 h 72"/>
                <a:gd name="T106" fmla="*/ 121 w 125"/>
                <a:gd name="T107" fmla="*/ 56 h 72"/>
                <a:gd name="T108" fmla="*/ 125 w 125"/>
                <a:gd name="T109" fmla="*/ 56 h 72"/>
                <a:gd name="T110" fmla="*/ 125 w 125"/>
                <a:gd name="T111" fmla="*/ 56 h 72"/>
                <a:gd name="T112" fmla="*/ 125 w 125"/>
                <a:gd name="T113" fmla="*/ 56 h 72"/>
                <a:gd name="T114" fmla="*/ 121 w 125"/>
                <a:gd name="T115" fmla="*/ 56 h 72"/>
                <a:gd name="T116" fmla="*/ 121 w 125"/>
                <a:gd name="T117" fmla="*/ 5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5" h="72">
                  <a:moveTo>
                    <a:pt x="44" y="69"/>
                  </a:moveTo>
                  <a:lnTo>
                    <a:pt x="43" y="70"/>
                  </a:lnTo>
                  <a:lnTo>
                    <a:pt x="44" y="70"/>
                  </a:lnTo>
                  <a:lnTo>
                    <a:pt x="47" y="70"/>
                  </a:lnTo>
                  <a:lnTo>
                    <a:pt x="48" y="70"/>
                  </a:lnTo>
                  <a:lnTo>
                    <a:pt x="50" y="72"/>
                  </a:lnTo>
                  <a:lnTo>
                    <a:pt x="50" y="70"/>
                  </a:lnTo>
                  <a:lnTo>
                    <a:pt x="48" y="69"/>
                  </a:lnTo>
                  <a:lnTo>
                    <a:pt x="44" y="69"/>
                  </a:lnTo>
                  <a:lnTo>
                    <a:pt x="44" y="69"/>
                  </a:lnTo>
                  <a:lnTo>
                    <a:pt x="44" y="69"/>
                  </a:lnTo>
                  <a:lnTo>
                    <a:pt x="44" y="69"/>
                  </a:lnTo>
                  <a:lnTo>
                    <a:pt x="44" y="69"/>
                  </a:lnTo>
                  <a:lnTo>
                    <a:pt x="44" y="69"/>
                  </a:lnTo>
                  <a:lnTo>
                    <a:pt x="44" y="69"/>
                  </a:lnTo>
                  <a:lnTo>
                    <a:pt x="44" y="69"/>
                  </a:lnTo>
                  <a:close/>
                  <a:moveTo>
                    <a:pt x="14" y="11"/>
                  </a:moveTo>
                  <a:lnTo>
                    <a:pt x="12" y="8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8" y="5"/>
                  </a:lnTo>
                  <a:lnTo>
                    <a:pt x="7" y="4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6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close/>
                  <a:moveTo>
                    <a:pt x="2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close/>
                  <a:moveTo>
                    <a:pt x="8" y="16"/>
                  </a:moveTo>
                  <a:lnTo>
                    <a:pt x="7" y="16"/>
                  </a:lnTo>
                  <a:lnTo>
                    <a:pt x="7" y="19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0" y="17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  <a:moveTo>
                    <a:pt x="15" y="20"/>
                  </a:moveTo>
                  <a:lnTo>
                    <a:pt x="14" y="17"/>
                  </a:lnTo>
                  <a:lnTo>
                    <a:pt x="12" y="17"/>
                  </a:lnTo>
                  <a:lnTo>
                    <a:pt x="11" y="19"/>
                  </a:lnTo>
                  <a:lnTo>
                    <a:pt x="11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6" y="21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close/>
                  <a:moveTo>
                    <a:pt x="11" y="24"/>
                  </a:moveTo>
                  <a:lnTo>
                    <a:pt x="11" y="25"/>
                  </a:lnTo>
                  <a:lnTo>
                    <a:pt x="11" y="27"/>
                  </a:lnTo>
                  <a:lnTo>
                    <a:pt x="11" y="28"/>
                  </a:lnTo>
                  <a:lnTo>
                    <a:pt x="12" y="27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close/>
                  <a:moveTo>
                    <a:pt x="20" y="25"/>
                  </a:moveTo>
                  <a:lnTo>
                    <a:pt x="19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8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close/>
                  <a:moveTo>
                    <a:pt x="46" y="25"/>
                  </a:moveTo>
                  <a:lnTo>
                    <a:pt x="44" y="23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8" y="16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46" y="25"/>
                  </a:lnTo>
                  <a:close/>
                  <a:moveTo>
                    <a:pt x="67" y="40"/>
                  </a:moveTo>
                  <a:lnTo>
                    <a:pt x="67" y="40"/>
                  </a:lnTo>
                  <a:lnTo>
                    <a:pt x="67" y="37"/>
                  </a:lnTo>
                  <a:lnTo>
                    <a:pt x="66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5"/>
                  </a:lnTo>
                  <a:lnTo>
                    <a:pt x="60" y="31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8" y="24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5"/>
                  </a:lnTo>
                  <a:lnTo>
                    <a:pt x="60" y="35"/>
                  </a:lnTo>
                  <a:lnTo>
                    <a:pt x="64" y="39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7" y="40"/>
                  </a:lnTo>
                  <a:close/>
                  <a:moveTo>
                    <a:pt x="52" y="35"/>
                  </a:moveTo>
                  <a:lnTo>
                    <a:pt x="52" y="33"/>
                  </a:lnTo>
                  <a:lnTo>
                    <a:pt x="51" y="32"/>
                  </a:lnTo>
                  <a:lnTo>
                    <a:pt x="50" y="31"/>
                  </a:lnTo>
                  <a:lnTo>
                    <a:pt x="48" y="31"/>
                  </a:lnTo>
                  <a:lnTo>
                    <a:pt x="48" y="32"/>
                  </a:lnTo>
                  <a:lnTo>
                    <a:pt x="51" y="35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35"/>
                  </a:lnTo>
                  <a:close/>
                  <a:moveTo>
                    <a:pt x="50" y="37"/>
                  </a:moveTo>
                  <a:lnTo>
                    <a:pt x="44" y="37"/>
                  </a:lnTo>
                  <a:lnTo>
                    <a:pt x="42" y="36"/>
                  </a:lnTo>
                  <a:lnTo>
                    <a:pt x="40" y="37"/>
                  </a:lnTo>
                  <a:lnTo>
                    <a:pt x="40" y="39"/>
                  </a:lnTo>
                  <a:lnTo>
                    <a:pt x="40" y="40"/>
                  </a:lnTo>
                  <a:lnTo>
                    <a:pt x="42" y="41"/>
                  </a:lnTo>
                  <a:lnTo>
                    <a:pt x="46" y="44"/>
                  </a:lnTo>
                  <a:lnTo>
                    <a:pt x="56" y="45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6" y="42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50" y="37"/>
                  </a:lnTo>
                  <a:close/>
                  <a:moveTo>
                    <a:pt x="76" y="54"/>
                  </a:moveTo>
                  <a:lnTo>
                    <a:pt x="75" y="53"/>
                  </a:lnTo>
                  <a:lnTo>
                    <a:pt x="74" y="52"/>
                  </a:lnTo>
                  <a:lnTo>
                    <a:pt x="67" y="48"/>
                  </a:lnTo>
                  <a:lnTo>
                    <a:pt x="66" y="48"/>
                  </a:lnTo>
                  <a:lnTo>
                    <a:pt x="67" y="52"/>
                  </a:lnTo>
                  <a:lnTo>
                    <a:pt x="70" y="52"/>
                  </a:lnTo>
                  <a:lnTo>
                    <a:pt x="71" y="54"/>
                  </a:lnTo>
                  <a:lnTo>
                    <a:pt x="76" y="56"/>
                  </a:lnTo>
                  <a:lnTo>
                    <a:pt x="78" y="56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4"/>
                  </a:lnTo>
                  <a:close/>
                  <a:moveTo>
                    <a:pt x="125" y="56"/>
                  </a:moveTo>
                  <a:lnTo>
                    <a:pt x="124" y="54"/>
                  </a:lnTo>
                  <a:lnTo>
                    <a:pt x="123" y="54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23" y="56"/>
                  </a:lnTo>
                  <a:lnTo>
                    <a:pt x="123" y="56"/>
                  </a:lnTo>
                  <a:lnTo>
                    <a:pt x="124" y="56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5" y="56"/>
                  </a:lnTo>
                  <a:close/>
                  <a:moveTo>
                    <a:pt x="121" y="56"/>
                  </a:moveTo>
                  <a:lnTo>
                    <a:pt x="121" y="56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21" y="5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10" name="Freeform 135"/>
            <p:cNvSpPr>
              <a:spLocks noEditPoints="1"/>
            </p:cNvSpPr>
            <p:nvPr/>
          </p:nvSpPr>
          <p:spPr bwMode="auto">
            <a:xfrm>
              <a:off x="8296275" y="3697288"/>
              <a:ext cx="136525" cy="219075"/>
            </a:xfrm>
            <a:custGeom>
              <a:avLst/>
              <a:gdLst>
                <a:gd name="T0" fmla="*/ 9 w 86"/>
                <a:gd name="T1" fmla="*/ 28 h 138"/>
                <a:gd name="T2" fmla="*/ 8 w 86"/>
                <a:gd name="T3" fmla="*/ 30 h 138"/>
                <a:gd name="T4" fmla="*/ 4 w 86"/>
                <a:gd name="T5" fmla="*/ 30 h 138"/>
                <a:gd name="T6" fmla="*/ 3 w 86"/>
                <a:gd name="T7" fmla="*/ 30 h 138"/>
                <a:gd name="T8" fmla="*/ 4 w 86"/>
                <a:gd name="T9" fmla="*/ 31 h 138"/>
                <a:gd name="T10" fmla="*/ 12 w 86"/>
                <a:gd name="T11" fmla="*/ 35 h 138"/>
                <a:gd name="T12" fmla="*/ 15 w 86"/>
                <a:gd name="T13" fmla="*/ 38 h 138"/>
                <a:gd name="T14" fmla="*/ 15 w 86"/>
                <a:gd name="T15" fmla="*/ 34 h 138"/>
                <a:gd name="T16" fmla="*/ 12 w 86"/>
                <a:gd name="T17" fmla="*/ 30 h 138"/>
                <a:gd name="T18" fmla="*/ 12 w 86"/>
                <a:gd name="T19" fmla="*/ 30 h 138"/>
                <a:gd name="T20" fmla="*/ 12 w 86"/>
                <a:gd name="T21" fmla="*/ 30 h 138"/>
                <a:gd name="T22" fmla="*/ 12 w 86"/>
                <a:gd name="T23" fmla="*/ 30 h 138"/>
                <a:gd name="T24" fmla="*/ 4 w 86"/>
                <a:gd name="T25" fmla="*/ 3 h 138"/>
                <a:gd name="T26" fmla="*/ 5 w 86"/>
                <a:gd name="T27" fmla="*/ 0 h 138"/>
                <a:gd name="T28" fmla="*/ 3 w 86"/>
                <a:gd name="T29" fmla="*/ 2 h 138"/>
                <a:gd name="T30" fmla="*/ 1 w 86"/>
                <a:gd name="T31" fmla="*/ 3 h 138"/>
                <a:gd name="T32" fmla="*/ 0 w 86"/>
                <a:gd name="T33" fmla="*/ 6 h 138"/>
                <a:gd name="T34" fmla="*/ 3 w 86"/>
                <a:gd name="T35" fmla="*/ 7 h 138"/>
                <a:gd name="T36" fmla="*/ 4 w 86"/>
                <a:gd name="T37" fmla="*/ 4 h 138"/>
                <a:gd name="T38" fmla="*/ 4 w 86"/>
                <a:gd name="T39" fmla="*/ 4 h 138"/>
                <a:gd name="T40" fmla="*/ 4 w 86"/>
                <a:gd name="T41" fmla="*/ 4 h 138"/>
                <a:gd name="T42" fmla="*/ 4 w 86"/>
                <a:gd name="T43" fmla="*/ 4 h 138"/>
                <a:gd name="T44" fmla="*/ 57 w 86"/>
                <a:gd name="T45" fmla="*/ 38 h 138"/>
                <a:gd name="T46" fmla="*/ 56 w 86"/>
                <a:gd name="T47" fmla="*/ 38 h 138"/>
                <a:gd name="T48" fmla="*/ 57 w 86"/>
                <a:gd name="T49" fmla="*/ 40 h 138"/>
                <a:gd name="T50" fmla="*/ 60 w 86"/>
                <a:gd name="T51" fmla="*/ 42 h 138"/>
                <a:gd name="T52" fmla="*/ 61 w 86"/>
                <a:gd name="T53" fmla="*/ 40 h 138"/>
                <a:gd name="T54" fmla="*/ 57 w 86"/>
                <a:gd name="T55" fmla="*/ 38 h 138"/>
                <a:gd name="T56" fmla="*/ 57 w 86"/>
                <a:gd name="T57" fmla="*/ 38 h 138"/>
                <a:gd name="T58" fmla="*/ 57 w 86"/>
                <a:gd name="T59" fmla="*/ 38 h 138"/>
                <a:gd name="T60" fmla="*/ 57 w 86"/>
                <a:gd name="T61" fmla="*/ 38 h 138"/>
                <a:gd name="T62" fmla="*/ 85 w 86"/>
                <a:gd name="T63" fmla="*/ 136 h 138"/>
                <a:gd name="T64" fmla="*/ 85 w 86"/>
                <a:gd name="T65" fmla="*/ 131 h 138"/>
                <a:gd name="T66" fmla="*/ 85 w 86"/>
                <a:gd name="T67" fmla="*/ 138 h 138"/>
                <a:gd name="T68" fmla="*/ 86 w 86"/>
                <a:gd name="T69" fmla="*/ 138 h 138"/>
                <a:gd name="T70" fmla="*/ 85 w 86"/>
                <a:gd name="T71" fmla="*/ 136 h 138"/>
                <a:gd name="T72" fmla="*/ 85 w 86"/>
                <a:gd name="T73" fmla="*/ 136 h 138"/>
                <a:gd name="T74" fmla="*/ 85 w 86"/>
                <a:gd name="T75" fmla="*/ 136 h 138"/>
                <a:gd name="T76" fmla="*/ 85 w 86"/>
                <a:gd name="T77" fmla="*/ 13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6" h="138">
                  <a:moveTo>
                    <a:pt x="12" y="30"/>
                  </a:moveTo>
                  <a:lnTo>
                    <a:pt x="9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4" y="31"/>
                  </a:lnTo>
                  <a:lnTo>
                    <a:pt x="8" y="31"/>
                  </a:lnTo>
                  <a:lnTo>
                    <a:pt x="12" y="35"/>
                  </a:lnTo>
                  <a:lnTo>
                    <a:pt x="13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0"/>
                  </a:lnTo>
                  <a:close/>
                  <a:moveTo>
                    <a:pt x="4" y="4"/>
                  </a:moveTo>
                  <a:lnTo>
                    <a:pt x="4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6"/>
                  </a:lnTo>
                  <a:lnTo>
                    <a:pt x="3" y="7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57" y="38"/>
                  </a:moveTo>
                  <a:lnTo>
                    <a:pt x="57" y="38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7" y="40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8" y="38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7" y="38"/>
                  </a:lnTo>
                  <a:close/>
                  <a:moveTo>
                    <a:pt x="85" y="136"/>
                  </a:moveTo>
                  <a:lnTo>
                    <a:pt x="85" y="132"/>
                  </a:lnTo>
                  <a:lnTo>
                    <a:pt x="85" y="131"/>
                  </a:lnTo>
                  <a:lnTo>
                    <a:pt x="85" y="131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85" y="136"/>
                  </a:lnTo>
                  <a:lnTo>
                    <a:pt x="85" y="136"/>
                  </a:lnTo>
                  <a:lnTo>
                    <a:pt x="85" y="136"/>
                  </a:lnTo>
                  <a:lnTo>
                    <a:pt x="85" y="136"/>
                  </a:lnTo>
                  <a:lnTo>
                    <a:pt x="85" y="136"/>
                  </a:lnTo>
                  <a:lnTo>
                    <a:pt x="85" y="136"/>
                  </a:lnTo>
                  <a:lnTo>
                    <a:pt x="85" y="136"/>
                  </a:lnTo>
                  <a:lnTo>
                    <a:pt x="85" y="136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11" name="Freeform 136"/>
            <p:cNvSpPr>
              <a:spLocks noEditPoints="1"/>
            </p:cNvSpPr>
            <p:nvPr/>
          </p:nvSpPr>
          <p:spPr bwMode="auto">
            <a:xfrm>
              <a:off x="8520113" y="4292600"/>
              <a:ext cx="58738" cy="46038"/>
            </a:xfrm>
            <a:custGeom>
              <a:avLst/>
              <a:gdLst>
                <a:gd name="T0" fmla="*/ 17 w 37"/>
                <a:gd name="T1" fmla="*/ 20 h 29"/>
                <a:gd name="T2" fmla="*/ 16 w 37"/>
                <a:gd name="T3" fmla="*/ 20 h 29"/>
                <a:gd name="T4" fmla="*/ 14 w 37"/>
                <a:gd name="T5" fmla="*/ 18 h 29"/>
                <a:gd name="T6" fmla="*/ 13 w 37"/>
                <a:gd name="T7" fmla="*/ 18 h 29"/>
                <a:gd name="T8" fmla="*/ 12 w 37"/>
                <a:gd name="T9" fmla="*/ 18 h 29"/>
                <a:gd name="T10" fmla="*/ 10 w 37"/>
                <a:gd name="T11" fmla="*/ 18 h 29"/>
                <a:gd name="T12" fmla="*/ 9 w 37"/>
                <a:gd name="T13" fmla="*/ 18 h 29"/>
                <a:gd name="T14" fmla="*/ 8 w 37"/>
                <a:gd name="T15" fmla="*/ 18 h 29"/>
                <a:gd name="T16" fmla="*/ 5 w 37"/>
                <a:gd name="T17" fmla="*/ 20 h 29"/>
                <a:gd name="T18" fmla="*/ 2 w 37"/>
                <a:gd name="T19" fmla="*/ 21 h 29"/>
                <a:gd name="T20" fmla="*/ 0 w 37"/>
                <a:gd name="T21" fmla="*/ 25 h 29"/>
                <a:gd name="T22" fmla="*/ 0 w 37"/>
                <a:gd name="T23" fmla="*/ 26 h 29"/>
                <a:gd name="T24" fmla="*/ 2 w 37"/>
                <a:gd name="T25" fmla="*/ 28 h 29"/>
                <a:gd name="T26" fmla="*/ 6 w 37"/>
                <a:gd name="T27" fmla="*/ 28 h 29"/>
                <a:gd name="T28" fmla="*/ 8 w 37"/>
                <a:gd name="T29" fmla="*/ 29 h 29"/>
                <a:gd name="T30" fmla="*/ 14 w 37"/>
                <a:gd name="T31" fmla="*/ 29 h 29"/>
                <a:gd name="T32" fmla="*/ 16 w 37"/>
                <a:gd name="T33" fmla="*/ 28 h 29"/>
                <a:gd name="T34" fmla="*/ 18 w 37"/>
                <a:gd name="T35" fmla="*/ 28 h 29"/>
                <a:gd name="T36" fmla="*/ 18 w 37"/>
                <a:gd name="T37" fmla="*/ 26 h 29"/>
                <a:gd name="T38" fmla="*/ 18 w 37"/>
                <a:gd name="T39" fmla="*/ 21 h 29"/>
                <a:gd name="T40" fmla="*/ 17 w 37"/>
                <a:gd name="T41" fmla="*/ 20 h 29"/>
                <a:gd name="T42" fmla="*/ 17 w 37"/>
                <a:gd name="T43" fmla="*/ 20 h 29"/>
                <a:gd name="T44" fmla="*/ 17 w 37"/>
                <a:gd name="T45" fmla="*/ 20 h 29"/>
                <a:gd name="T46" fmla="*/ 17 w 37"/>
                <a:gd name="T47" fmla="*/ 20 h 29"/>
                <a:gd name="T48" fmla="*/ 17 w 37"/>
                <a:gd name="T49" fmla="*/ 20 h 29"/>
                <a:gd name="T50" fmla="*/ 17 w 37"/>
                <a:gd name="T51" fmla="*/ 20 h 29"/>
                <a:gd name="T52" fmla="*/ 17 w 37"/>
                <a:gd name="T53" fmla="*/ 20 h 29"/>
                <a:gd name="T54" fmla="*/ 17 w 37"/>
                <a:gd name="T55" fmla="*/ 20 h 29"/>
                <a:gd name="T56" fmla="*/ 37 w 37"/>
                <a:gd name="T57" fmla="*/ 1 h 29"/>
                <a:gd name="T58" fmla="*/ 37 w 37"/>
                <a:gd name="T59" fmla="*/ 0 h 29"/>
                <a:gd name="T60" fmla="*/ 25 w 37"/>
                <a:gd name="T61" fmla="*/ 4 h 29"/>
                <a:gd name="T62" fmla="*/ 24 w 37"/>
                <a:gd name="T63" fmla="*/ 4 h 29"/>
                <a:gd name="T64" fmla="*/ 24 w 37"/>
                <a:gd name="T65" fmla="*/ 4 h 29"/>
                <a:gd name="T66" fmla="*/ 20 w 37"/>
                <a:gd name="T67" fmla="*/ 8 h 29"/>
                <a:gd name="T68" fmla="*/ 18 w 37"/>
                <a:gd name="T69" fmla="*/ 8 h 29"/>
                <a:gd name="T70" fmla="*/ 18 w 37"/>
                <a:gd name="T71" fmla="*/ 9 h 29"/>
                <a:gd name="T72" fmla="*/ 20 w 37"/>
                <a:gd name="T73" fmla="*/ 9 h 29"/>
                <a:gd name="T74" fmla="*/ 22 w 37"/>
                <a:gd name="T75" fmla="*/ 12 h 29"/>
                <a:gd name="T76" fmla="*/ 24 w 37"/>
                <a:gd name="T77" fmla="*/ 10 h 29"/>
                <a:gd name="T78" fmla="*/ 24 w 37"/>
                <a:gd name="T79" fmla="*/ 10 h 29"/>
                <a:gd name="T80" fmla="*/ 26 w 37"/>
                <a:gd name="T81" fmla="*/ 10 h 29"/>
                <a:gd name="T82" fmla="*/ 26 w 37"/>
                <a:gd name="T83" fmla="*/ 9 h 29"/>
                <a:gd name="T84" fmla="*/ 28 w 37"/>
                <a:gd name="T85" fmla="*/ 8 h 29"/>
                <a:gd name="T86" fmla="*/ 29 w 37"/>
                <a:gd name="T87" fmla="*/ 8 h 29"/>
                <a:gd name="T88" fmla="*/ 29 w 37"/>
                <a:gd name="T89" fmla="*/ 9 h 29"/>
                <a:gd name="T90" fmla="*/ 36 w 37"/>
                <a:gd name="T91" fmla="*/ 9 h 29"/>
                <a:gd name="T92" fmla="*/ 36 w 37"/>
                <a:gd name="T93" fmla="*/ 4 h 29"/>
                <a:gd name="T94" fmla="*/ 32 w 37"/>
                <a:gd name="T95" fmla="*/ 8 h 29"/>
                <a:gd name="T96" fmla="*/ 33 w 37"/>
                <a:gd name="T97" fmla="*/ 4 h 29"/>
                <a:gd name="T98" fmla="*/ 37 w 37"/>
                <a:gd name="T99" fmla="*/ 1 h 29"/>
                <a:gd name="T100" fmla="*/ 37 w 37"/>
                <a:gd name="T101" fmla="*/ 1 h 29"/>
                <a:gd name="T102" fmla="*/ 37 w 37"/>
                <a:gd name="T103" fmla="*/ 1 h 29"/>
                <a:gd name="T104" fmla="*/ 37 w 37"/>
                <a:gd name="T105" fmla="*/ 1 h 29"/>
                <a:gd name="T106" fmla="*/ 37 w 37"/>
                <a:gd name="T107" fmla="*/ 1 h 29"/>
                <a:gd name="T108" fmla="*/ 37 w 37"/>
                <a:gd name="T109" fmla="*/ 1 h 29"/>
                <a:gd name="T110" fmla="*/ 37 w 37"/>
                <a:gd name="T111" fmla="*/ 1 h 29"/>
                <a:gd name="T112" fmla="*/ 37 w 37"/>
                <a:gd name="T113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" h="29">
                  <a:moveTo>
                    <a:pt x="17" y="20"/>
                  </a:moveTo>
                  <a:lnTo>
                    <a:pt x="16" y="20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5" y="20"/>
                  </a:lnTo>
                  <a:lnTo>
                    <a:pt x="2" y="21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6" y="28"/>
                  </a:lnTo>
                  <a:lnTo>
                    <a:pt x="8" y="29"/>
                  </a:lnTo>
                  <a:lnTo>
                    <a:pt x="14" y="29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1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20"/>
                  </a:lnTo>
                  <a:close/>
                  <a:moveTo>
                    <a:pt x="37" y="1"/>
                  </a:moveTo>
                  <a:lnTo>
                    <a:pt x="37" y="0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8" y="9"/>
                  </a:lnTo>
                  <a:lnTo>
                    <a:pt x="20" y="9"/>
                  </a:lnTo>
                  <a:lnTo>
                    <a:pt x="22" y="12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9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2" y="8"/>
                  </a:lnTo>
                  <a:lnTo>
                    <a:pt x="33" y="4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12" name="Freeform 137"/>
            <p:cNvSpPr>
              <a:spLocks noEditPoints="1"/>
            </p:cNvSpPr>
            <p:nvPr/>
          </p:nvSpPr>
          <p:spPr bwMode="auto">
            <a:xfrm>
              <a:off x="8289925" y="4260850"/>
              <a:ext cx="63500" cy="107950"/>
            </a:xfrm>
            <a:custGeom>
              <a:avLst/>
              <a:gdLst>
                <a:gd name="T0" fmla="*/ 24 w 40"/>
                <a:gd name="T1" fmla="*/ 13 h 68"/>
                <a:gd name="T2" fmla="*/ 24 w 40"/>
                <a:gd name="T3" fmla="*/ 13 h 68"/>
                <a:gd name="T4" fmla="*/ 24 w 40"/>
                <a:gd name="T5" fmla="*/ 16 h 68"/>
                <a:gd name="T6" fmla="*/ 24 w 40"/>
                <a:gd name="T7" fmla="*/ 16 h 68"/>
                <a:gd name="T8" fmla="*/ 24 w 40"/>
                <a:gd name="T9" fmla="*/ 16 h 68"/>
                <a:gd name="T10" fmla="*/ 8 w 40"/>
                <a:gd name="T11" fmla="*/ 4 h 68"/>
                <a:gd name="T12" fmla="*/ 5 w 40"/>
                <a:gd name="T13" fmla="*/ 5 h 68"/>
                <a:gd name="T14" fmla="*/ 3 w 40"/>
                <a:gd name="T15" fmla="*/ 3 h 68"/>
                <a:gd name="T16" fmla="*/ 1 w 40"/>
                <a:gd name="T17" fmla="*/ 0 h 68"/>
                <a:gd name="T18" fmla="*/ 5 w 40"/>
                <a:gd name="T19" fmla="*/ 10 h 68"/>
                <a:gd name="T20" fmla="*/ 9 w 40"/>
                <a:gd name="T21" fmla="*/ 9 h 68"/>
                <a:gd name="T22" fmla="*/ 8 w 40"/>
                <a:gd name="T23" fmla="*/ 5 h 68"/>
                <a:gd name="T24" fmla="*/ 8 w 40"/>
                <a:gd name="T25" fmla="*/ 5 h 68"/>
                <a:gd name="T26" fmla="*/ 16 w 40"/>
                <a:gd name="T27" fmla="*/ 20 h 68"/>
                <a:gd name="T28" fmla="*/ 12 w 40"/>
                <a:gd name="T29" fmla="*/ 16 h 68"/>
                <a:gd name="T30" fmla="*/ 9 w 40"/>
                <a:gd name="T31" fmla="*/ 17 h 68"/>
                <a:gd name="T32" fmla="*/ 12 w 40"/>
                <a:gd name="T33" fmla="*/ 26 h 68"/>
                <a:gd name="T34" fmla="*/ 17 w 40"/>
                <a:gd name="T35" fmla="*/ 22 h 68"/>
                <a:gd name="T36" fmla="*/ 16 w 40"/>
                <a:gd name="T37" fmla="*/ 20 h 68"/>
                <a:gd name="T38" fmla="*/ 16 w 40"/>
                <a:gd name="T39" fmla="*/ 20 h 68"/>
                <a:gd name="T40" fmla="*/ 23 w 40"/>
                <a:gd name="T41" fmla="*/ 20 h 68"/>
                <a:gd name="T42" fmla="*/ 23 w 40"/>
                <a:gd name="T43" fmla="*/ 18 h 68"/>
                <a:gd name="T44" fmla="*/ 21 w 40"/>
                <a:gd name="T45" fmla="*/ 20 h 68"/>
                <a:gd name="T46" fmla="*/ 24 w 40"/>
                <a:gd name="T47" fmla="*/ 21 h 68"/>
                <a:gd name="T48" fmla="*/ 23 w 40"/>
                <a:gd name="T49" fmla="*/ 20 h 68"/>
                <a:gd name="T50" fmla="*/ 23 w 40"/>
                <a:gd name="T51" fmla="*/ 20 h 68"/>
                <a:gd name="T52" fmla="*/ 27 w 40"/>
                <a:gd name="T53" fmla="*/ 40 h 68"/>
                <a:gd name="T54" fmla="*/ 24 w 40"/>
                <a:gd name="T55" fmla="*/ 42 h 68"/>
                <a:gd name="T56" fmla="*/ 27 w 40"/>
                <a:gd name="T57" fmla="*/ 44 h 68"/>
                <a:gd name="T58" fmla="*/ 27 w 40"/>
                <a:gd name="T59" fmla="*/ 40 h 68"/>
                <a:gd name="T60" fmla="*/ 27 w 40"/>
                <a:gd name="T61" fmla="*/ 40 h 68"/>
                <a:gd name="T62" fmla="*/ 27 w 40"/>
                <a:gd name="T63" fmla="*/ 40 h 68"/>
                <a:gd name="T64" fmla="*/ 36 w 40"/>
                <a:gd name="T65" fmla="*/ 54 h 68"/>
                <a:gd name="T66" fmla="*/ 35 w 40"/>
                <a:gd name="T67" fmla="*/ 54 h 68"/>
                <a:gd name="T68" fmla="*/ 37 w 40"/>
                <a:gd name="T69" fmla="*/ 58 h 68"/>
                <a:gd name="T70" fmla="*/ 36 w 40"/>
                <a:gd name="T71" fmla="*/ 56 h 68"/>
                <a:gd name="T72" fmla="*/ 36 w 40"/>
                <a:gd name="T73" fmla="*/ 56 h 68"/>
                <a:gd name="T74" fmla="*/ 36 w 40"/>
                <a:gd name="T75" fmla="*/ 56 h 68"/>
                <a:gd name="T76" fmla="*/ 37 w 40"/>
                <a:gd name="T77" fmla="*/ 66 h 68"/>
                <a:gd name="T78" fmla="*/ 39 w 40"/>
                <a:gd name="T79" fmla="*/ 68 h 68"/>
                <a:gd name="T80" fmla="*/ 39 w 40"/>
                <a:gd name="T81" fmla="*/ 65 h 68"/>
                <a:gd name="T82" fmla="*/ 39 w 40"/>
                <a:gd name="T83" fmla="*/ 65 h 68"/>
                <a:gd name="T84" fmla="*/ 39 w 40"/>
                <a:gd name="T85" fmla="*/ 6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" h="68">
                  <a:moveTo>
                    <a:pt x="24" y="16"/>
                  </a:moveTo>
                  <a:lnTo>
                    <a:pt x="24" y="14"/>
                  </a:lnTo>
                  <a:lnTo>
                    <a:pt x="24" y="13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close/>
                  <a:moveTo>
                    <a:pt x="8" y="5"/>
                  </a:moveTo>
                  <a:lnTo>
                    <a:pt x="8" y="5"/>
                  </a:lnTo>
                  <a:lnTo>
                    <a:pt x="8" y="4"/>
                  </a:lnTo>
                  <a:lnTo>
                    <a:pt x="7" y="3"/>
                  </a:lnTo>
                  <a:lnTo>
                    <a:pt x="7" y="4"/>
                  </a:lnTo>
                  <a:lnTo>
                    <a:pt x="5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close/>
                  <a:moveTo>
                    <a:pt x="16" y="20"/>
                  </a:moveTo>
                  <a:lnTo>
                    <a:pt x="13" y="18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9" y="17"/>
                  </a:lnTo>
                  <a:lnTo>
                    <a:pt x="11" y="18"/>
                  </a:lnTo>
                  <a:lnTo>
                    <a:pt x="12" y="18"/>
                  </a:lnTo>
                  <a:lnTo>
                    <a:pt x="12" y="26"/>
                  </a:lnTo>
                  <a:lnTo>
                    <a:pt x="19" y="26"/>
                  </a:lnTo>
                  <a:lnTo>
                    <a:pt x="19" y="24"/>
                  </a:lnTo>
                  <a:lnTo>
                    <a:pt x="17" y="22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close/>
                  <a:moveTo>
                    <a:pt x="23" y="20"/>
                  </a:moveTo>
                  <a:lnTo>
                    <a:pt x="23" y="17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3" y="22"/>
                  </a:lnTo>
                  <a:lnTo>
                    <a:pt x="24" y="21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27" y="40"/>
                  </a:moveTo>
                  <a:lnTo>
                    <a:pt x="25" y="40"/>
                  </a:lnTo>
                  <a:lnTo>
                    <a:pt x="25" y="41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5" y="42"/>
                  </a:lnTo>
                  <a:lnTo>
                    <a:pt x="27" y="44"/>
                  </a:lnTo>
                  <a:lnTo>
                    <a:pt x="28" y="42"/>
                  </a:lnTo>
                  <a:lnTo>
                    <a:pt x="28" y="41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7" y="40"/>
                  </a:lnTo>
                  <a:close/>
                  <a:moveTo>
                    <a:pt x="36" y="56"/>
                  </a:moveTo>
                  <a:lnTo>
                    <a:pt x="36" y="54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57"/>
                  </a:lnTo>
                  <a:lnTo>
                    <a:pt x="36" y="58"/>
                  </a:lnTo>
                  <a:lnTo>
                    <a:pt x="37" y="58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close/>
                  <a:moveTo>
                    <a:pt x="39" y="65"/>
                  </a:moveTo>
                  <a:lnTo>
                    <a:pt x="37" y="65"/>
                  </a:lnTo>
                  <a:lnTo>
                    <a:pt x="37" y="66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9" y="68"/>
                  </a:lnTo>
                  <a:lnTo>
                    <a:pt x="40" y="66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9" y="6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13" name="Freeform 138"/>
            <p:cNvSpPr>
              <a:spLocks noEditPoints="1"/>
            </p:cNvSpPr>
            <p:nvPr/>
          </p:nvSpPr>
          <p:spPr bwMode="auto">
            <a:xfrm>
              <a:off x="8239125" y="4383088"/>
              <a:ext cx="84138" cy="50800"/>
            </a:xfrm>
            <a:custGeom>
              <a:avLst/>
              <a:gdLst>
                <a:gd name="T0" fmla="*/ 35 w 53"/>
                <a:gd name="T1" fmla="*/ 26 h 32"/>
                <a:gd name="T2" fmla="*/ 29 w 53"/>
                <a:gd name="T3" fmla="*/ 21 h 32"/>
                <a:gd name="T4" fmla="*/ 24 w 53"/>
                <a:gd name="T5" fmla="*/ 20 h 32"/>
                <a:gd name="T6" fmla="*/ 23 w 53"/>
                <a:gd name="T7" fmla="*/ 18 h 32"/>
                <a:gd name="T8" fmla="*/ 20 w 53"/>
                <a:gd name="T9" fmla="*/ 16 h 32"/>
                <a:gd name="T10" fmla="*/ 17 w 53"/>
                <a:gd name="T11" fmla="*/ 13 h 32"/>
                <a:gd name="T12" fmla="*/ 16 w 53"/>
                <a:gd name="T13" fmla="*/ 10 h 32"/>
                <a:gd name="T14" fmla="*/ 11 w 53"/>
                <a:gd name="T15" fmla="*/ 6 h 32"/>
                <a:gd name="T16" fmla="*/ 9 w 53"/>
                <a:gd name="T17" fmla="*/ 4 h 32"/>
                <a:gd name="T18" fmla="*/ 4 w 53"/>
                <a:gd name="T19" fmla="*/ 1 h 32"/>
                <a:gd name="T20" fmla="*/ 0 w 53"/>
                <a:gd name="T21" fmla="*/ 0 h 32"/>
                <a:gd name="T22" fmla="*/ 0 w 53"/>
                <a:gd name="T23" fmla="*/ 2 h 32"/>
                <a:gd name="T24" fmla="*/ 3 w 53"/>
                <a:gd name="T25" fmla="*/ 6 h 32"/>
                <a:gd name="T26" fmla="*/ 5 w 53"/>
                <a:gd name="T27" fmla="*/ 10 h 32"/>
                <a:gd name="T28" fmla="*/ 13 w 53"/>
                <a:gd name="T29" fmla="*/ 18 h 32"/>
                <a:gd name="T30" fmla="*/ 16 w 53"/>
                <a:gd name="T31" fmla="*/ 21 h 32"/>
                <a:gd name="T32" fmla="*/ 19 w 53"/>
                <a:gd name="T33" fmla="*/ 21 h 32"/>
                <a:gd name="T34" fmla="*/ 21 w 53"/>
                <a:gd name="T35" fmla="*/ 24 h 32"/>
                <a:gd name="T36" fmla="*/ 23 w 53"/>
                <a:gd name="T37" fmla="*/ 24 h 32"/>
                <a:gd name="T38" fmla="*/ 25 w 53"/>
                <a:gd name="T39" fmla="*/ 25 h 32"/>
                <a:gd name="T40" fmla="*/ 27 w 53"/>
                <a:gd name="T41" fmla="*/ 26 h 32"/>
                <a:gd name="T42" fmla="*/ 28 w 53"/>
                <a:gd name="T43" fmla="*/ 28 h 32"/>
                <a:gd name="T44" fmla="*/ 31 w 53"/>
                <a:gd name="T45" fmla="*/ 29 h 32"/>
                <a:gd name="T46" fmla="*/ 33 w 53"/>
                <a:gd name="T47" fmla="*/ 30 h 32"/>
                <a:gd name="T48" fmla="*/ 36 w 53"/>
                <a:gd name="T49" fmla="*/ 32 h 32"/>
                <a:gd name="T50" fmla="*/ 37 w 53"/>
                <a:gd name="T51" fmla="*/ 30 h 32"/>
                <a:gd name="T52" fmla="*/ 39 w 53"/>
                <a:gd name="T53" fmla="*/ 30 h 32"/>
                <a:gd name="T54" fmla="*/ 36 w 53"/>
                <a:gd name="T55" fmla="*/ 26 h 32"/>
                <a:gd name="T56" fmla="*/ 36 w 53"/>
                <a:gd name="T57" fmla="*/ 26 h 32"/>
                <a:gd name="T58" fmla="*/ 36 w 53"/>
                <a:gd name="T59" fmla="*/ 26 h 32"/>
                <a:gd name="T60" fmla="*/ 36 w 53"/>
                <a:gd name="T61" fmla="*/ 26 h 32"/>
                <a:gd name="T62" fmla="*/ 43 w 53"/>
                <a:gd name="T63" fmla="*/ 10 h 32"/>
                <a:gd name="T64" fmla="*/ 41 w 53"/>
                <a:gd name="T65" fmla="*/ 9 h 32"/>
                <a:gd name="T66" fmla="*/ 40 w 53"/>
                <a:gd name="T67" fmla="*/ 9 h 32"/>
                <a:gd name="T68" fmla="*/ 40 w 53"/>
                <a:gd name="T69" fmla="*/ 10 h 32"/>
                <a:gd name="T70" fmla="*/ 43 w 53"/>
                <a:gd name="T71" fmla="*/ 16 h 32"/>
                <a:gd name="T72" fmla="*/ 44 w 53"/>
                <a:gd name="T73" fmla="*/ 13 h 32"/>
                <a:gd name="T74" fmla="*/ 43 w 53"/>
                <a:gd name="T75" fmla="*/ 10 h 32"/>
                <a:gd name="T76" fmla="*/ 43 w 53"/>
                <a:gd name="T77" fmla="*/ 10 h 32"/>
                <a:gd name="T78" fmla="*/ 43 w 53"/>
                <a:gd name="T79" fmla="*/ 10 h 32"/>
                <a:gd name="T80" fmla="*/ 43 w 53"/>
                <a:gd name="T81" fmla="*/ 10 h 32"/>
                <a:gd name="T82" fmla="*/ 43 w 53"/>
                <a:gd name="T83" fmla="*/ 10 h 32"/>
                <a:gd name="T84" fmla="*/ 53 w 53"/>
                <a:gd name="T85" fmla="*/ 18 h 32"/>
                <a:gd name="T86" fmla="*/ 51 w 53"/>
                <a:gd name="T87" fmla="*/ 17 h 32"/>
                <a:gd name="T88" fmla="*/ 52 w 53"/>
                <a:gd name="T89" fmla="*/ 20 h 32"/>
                <a:gd name="T90" fmla="*/ 53 w 53"/>
                <a:gd name="T91" fmla="*/ 21 h 32"/>
                <a:gd name="T92" fmla="*/ 53 w 53"/>
                <a:gd name="T93" fmla="*/ 18 h 32"/>
                <a:gd name="T94" fmla="*/ 53 w 53"/>
                <a:gd name="T95" fmla="*/ 18 h 32"/>
                <a:gd name="T96" fmla="*/ 53 w 53"/>
                <a:gd name="T97" fmla="*/ 18 h 32"/>
                <a:gd name="T98" fmla="*/ 53 w 53"/>
                <a:gd name="T9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" h="32">
                  <a:moveTo>
                    <a:pt x="36" y="26"/>
                  </a:moveTo>
                  <a:lnTo>
                    <a:pt x="35" y="26"/>
                  </a:lnTo>
                  <a:lnTo>
                    <a:pt x="33" y="25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1" y="17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7" y="4"/>
                  </a:lnTo>
                  <a:lnTo>
                    <a:pt x="4" y="1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3" y="6"/>
                  </a:lnTo>
                  <a:lnTo>
                    <a:pt x="4" y="9"/>
                  </a:lnTo>
                  <a:lnTo>
                    <a:pt x="5" y="10"/>
                  </a:lnTo>
                  <a:lnTo>
                    <a:pt x="9" y="16"/>
                  </a:lnTo>
                  <a:lnTo>
                    <a:pt x="13" y="18"/>
                  </a:lnTo>
                  <a:lnTo>
                    <a:pt x="15" y="20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4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8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31" y="29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6" y="30"/>
                  </a:lnTo>
                  <a:lnTo>
                    <a:pt x="36" y="32"/>
                  </a:lnTo>
                  <a:lnTo>
                    <a:pt x="37" y="32"/>
                  </a:lnTo>
                  <a:lnTo>
                    <a:pt x="37" y="30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9" y="28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close/>
                  <a:moveTo>
                    <a:pt x="43" y="10"/>
                  </a:moveTo>
                  <a:lnTo>
                    <a:pt x="43" y="9"/>
                  </a:lnTo>
                  <a:lnTo>
                    <a:pt x="41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43" y="16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2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3" y="10"/>
                  </a:lnTo>
                  <a:close/>
                  <a:moveTo>
                    <a:pt x="53" y="18"/>
                  </a:moveTo>
                  <a:lnTo>
                    <a:pt x="53" y="18"/>
                  </a:lnTo>
                  <a:lnTo>
                    <a:pt x="52" y="17"/>
                  </a:lnTo>
                  <a:lnTo>
                    <a:pt x="51" y="17"/>
                  </a:lnTo>
                  <a:lnTo>
                    <a:pt x="51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3" y="20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53" y="1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14" name="Freeform 139"/>
            <p:cNvSpPr>
              <a:spLocks/>
            </p:cNvSpPr>
            <p:nvPr/>
          </p:nvSpPr>
          <p:spPr bwMode="auto">
            <a:xfrm>
              <a:off x="6927850" y="3670300"/>
              <a:ext cx="239713" cy="174625"/>
            </a:xfrm>
            <a:custGeom>
              <a:avLst/>
              <a:gdLst>
                <a:gd name="T0" fmla="*/ 146 w 151"/>
                <a:gd name="T1" fmla="*/ 29 h 110"/>
                <a:gd name="T2" fmla="*/ 141 w 151"/>
                <a:gd name="T3" fmla="*/ 27 h 110"/>
                <a:gd name="T4" fmla="*/ 134 w 151"/>
                <a:gd name="T5" fmla="*/ 21 h 110"/>
                <a:gd name="T6" fmla="*/ 133 w 151"/>
                <a:gd name="T7" fmla="*/ 20 h 110"/>
                <a:gd name="T8" fmla="*/ 128 w 151"/>
                <a:gd name="T9" fmla="*/ 20 h 110"/>
                <a:gd name="T10" fmla="*/ 125 w 151"/>
                <a:gd name="T11" fmla="*/ 16 h 110"/>
                <a:gd name="T12" fmla="*/ 125 w 151"/>
                <a:gd name="T13" fmla="*/ 11 h 110"/>
                <a:gd name="T14" fmla="*/ 120 w 151"/>
                <a:gd name="T15" fmla="*/ 7 h 110"/>
                <a:gd name="T16" fmla="*/ 112 w 151"/>
                <a:gd name="T17" fmla="*/ 8 h 110"/>
                <a:gd name="T18" fmla="*/ 110 w 151"/>
                <a:gd name="T19" fmla="*/ 0 h 110"/>
                <a:gd name="T20" fmla="*/ 102 w 151"/>
                <a:gd name="T21" fmla="*/ 13 h 110"/>
                <a:gd name="T22" fmla="*/ 94 w 151"/>
                <a:gd name="T23" fmla="*/ 27 h 110"/>
                <a:gd name="T24" fmla="*/ 92 w 151"/>
                <a:gd name="T25" fmla="*/ 29 h 110"/>
                <a:gd name="T26" fmla="*/ 93 w 151"/>
                <a:gd name="T27" fmla="*/ 33 h 110"/>
                <a:gd name="T28" fmla="*/ 88 w 151"/>
                <a:gd name="T29" fmla="*/ 37 h 110"/>
                <a:gd name="T30" fmla="*/ 86 w 151"/>
                <a:gd name="T31" fmla="*/ 40 h 110"/>
                <a:gd name="T32" fmla="*/ 89 w 151"/>
                <a:gd name="T33" fmla="*/ 44 h 110"/>
                <a:gd name="T34" fmla="*/ 84 w 151"/>
                <a:gd name="T35" fmla="*/ 41 h 110"/>
                <a:gd name="T36" fmla="*/ 81 w 151"/>
                <a:gd name="T37" fmla="*/ 40 h 110"/>
                <a:gd name="T38" fmla="*/ 81 w 151"/>
                <a:gd name="T39" fmla="*/ 51 h 110"/>
                <a:gd name="T40" fmla="*/ 76 w 151"/>
                <a:gd name="T41" fmla="*/ 52 h 110"/>
                <a:gd name="T42" fmla="*/ 72 w 151"/>
                <a:gd name="T43" fmla="*/ 47 h 110"/>
                <a:gd name="T44" fmla="*/ 68 w 151"/>
                <a:gd name="T45" fmla="*/ 44 h 110"/>
                <a:gd name="T46" fmla="*/ 57 w 151"/>
                <a:gd name="T47" fmla="*/ 64 h 110"/>
                <a:gd name="T48" fmla="*/ 45 w 151"/>
                <a:gd name="T49" fmla="*/ 73 h 110"/>
                <a:gd name="T50" fmla="*/ 28 w 151"/>
                <a:gd name="T51" fmla="*/ 81 h 110"/>
                <a:gd name="T52" fmla="*/ 24 w 151"/>
                <a:gd name="T53" fmla="*/ 86 h 110"/>
                <a:gd name="T54" fmla="*/ 24 w 151"/>
                <a:gd name="T55" fmla="*/ 90 h 110"/>
                <a:gd name="T56" fmla="*/ 24 w 151"/>
                <a:gd name="T57" fmla="*/ 97 h 110"/>
                <a:gd name="T58" fmla="*/ 23 w 151"/>
                <a:gd name="T59" fmla="*/ 101 h 110"/>
                <a:gd name="T60" fmla="*/ 15 w 151"/>
                <a:gd name="T61" fmla="*/ 97 h 110"/>
                <a:gd name="T62" fmla="*/ 11 w 151"/>
                <a:gd name="T63" fmla="*/ 96 h 110"/>
                <a:gd name="T64" fmla="*/ 1 w 151"/>
                <a:gd name="T65" fmla="*/ 94 h 110"/>
                <a:gd name="T66" fmla="*/ 0 w 151"/>
                <a:gd name="T67" fmla="*/ 94 h 110"/>
                <a:gd name="T68" fmla="*/ 11 w 151"/>
                <a:gd name="T69" fmla="*/ 109 h 110"/>
                <a:gd name="T70" fmla="*/ 19 w 151"/>
                <a:gd name="T71" fmla="*/ 110 h 110"/>
                <a:gd name="T72" fmla="*/ 31 w 151"/>
                <a:gd name="T73" fmla="*/ 109 h 110"/>
                <a:gd name="T74" fmla="*/ 41 w 151"/>
                <a:gd name="T75" fmla="*/ 101 h 110"/>
                <a:gd name="T76" fmla="*/ 51 w 151"/>
                <a:gd name="T77" fmla="*/ 97 h 110"/>
                <a:gd name="T78" fmla="*/ 63 w 151"/>
                <a:gd name="T79" fmla="*/ 104 h 110"/>
                <a:gd name="T80" fmla="*/ 72 w 151"/>
                <a:gd name="T81" fmla="*/ 101 h 110"/>
                <a:gd name="T82" fmla="*/ 80 w 151"/>
                <a:gd name="T83" fmla="*/ 101 h 110"/>
                <a:gd name="T84" fmla="*/ 84 w 151"/>
                <a:gd name="T85" fmla="*/ 92 h 110"/>
                <a:gd name="T86" fmla="*/ 84 w 151"/>
                <a:gd name="T87" fmla="*/ 84 h 110"/>
                <a:gd name="T88" fmla="*/ 88 w 151"/>
                <a:gd name="T89" fmla="*/ 75 h 110"/>
                <a:gd name="T90" fmla="*/ 93 w 151"/>
                <a:gd name="T91" fmla="*/ 68 h 110"/>
                <a:gd name="T92" fmla="*/ 94 w 151"/>
                <a:gd name="T93" fmla="*/ 57 h 110"/>
                <a:gd name="T94" fmla="*/ 101 w 151"/>
                <a:gd name="T95" fmla="*/ 48 h 110"/>
                <a:gd name="T96" fmla="*/ 108 w 151"/>
                <a:gd name="T97" fmla="*/ 47 h 110"/>
                <a:gd name="T98" fmla="*/ 117 w 151"/>
                <a:gd name="T99" fmla="*/ 48 h 110"/>
                <a:gd name="T100" fmla="*/ 121 w 151"/>
                <a:gd name="T101" fmla="*/ 51 h 110"/>
                <a:gd name="T102" fmla="*/ 128 w 151"/>
                <a:gd name="T103" fmla="*/ 51 h 110"/>
                <a:gd name="T104" fmla="*/ 137 w 151"/>
                <a:gd name="T105" fmla="*/ 48 h 110"/>
                <a:gd name="T106" fmla="*/ 142 w 151"/>
                <a:gd name="T107" fmla="*/ 47 h 110"/>
                <a:gd name="T108" fmla="*/ 138 w 151"/>
                <a:gd name="T109" fmla="*/ 43 h 110"/>
                <a:gd name="T110" fmla="*/ 137 w 151"/>
                <a:gd name="T111" fmla="*/ 37 h 110"/>
                <a:gd name="T112" fmla="*/ 150 w 151"/>
                <a:gd name="T113" fmla="*/ 33 h 110"/>
                <a:gd name="T114" fmla="*/ 150 w 151"/>
                <a:gd name="T115" fmla="*/ 29 h 110"/>
                <a:gd name="T116" fmla="*/ 150 w 151"/>
                <a:gd name="T117" fmla="*/ 29 h 110"/>
                <a:gd name="T118" fmla="*/ 150 w 151"/>
                <a:gd name="T119" fmla="*/ 2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1" h="110">
                  <a:moveTo>
                    <a:pt x="150" y="29"/>
                  </a:moveTo>
                  <a:lnTo>
                    <a:pt x="149" y="29"/>
                  </a:lnTo>
                  <a:lnTo>
                    <a:pt x="146" y="29"/>
                  </a:lnTo>
                  <a:lnTo>
                    <a:pt x="145" y="27"/>
                  </a:lnTo>
                  <a:lnTo>
                    <a:pt x="142" y="25"/>
                  </a:lnTo>
                  <a:lnTo>
                    <a:pt x="141" y="27"/>
                  </a:lnTo>
                  <a:lnTo>
                    <a:pt x="138" y="24"/>
                  </a:lnTo>
                  <a:lnTo>
                    <a:pt x="137" y="21"/>
                  </a:lnTo>
                  <a:lnTo>
                    <a:pt x="134" y="21"/>
                  </a:lnTo>
                  <a:lnTo>
                    <a:pt x="132" y="24"/>
                  </a:lnTo>
                  <a:lnTo>
                    <a:pt x="129" y="21"/>
                  </a:lnTo>
                  <a:lnTo>
                    <a:pt x="133" y="20"/>
                  </a:lnTo>
                  <a:lnTo>
                    <a:pt x="132" y="17"/>
                  </a:lnTo>
                  <a:lnTo>
                    <a:pt x="129" y="17"/>
                  </a:lnTo>
                  <a:lnTo>
                    <a:pt x="128" y="20"/>
                  </a:lnTo>
                  <a:lnTo>
                    <a:pt x="121" y="21"/>
                  </a:lnTo>
                  <a:lnTo>
                    <a:pt x="125" y="20"/>
                  </a:lnTo>
                  <a:lnTo>
                    <a:pt x="125" y="16"/>
                  </a:lnTo>
                  <a:lnTo>
                    <a:pt x="125" y="13"/>
                  </a:lnTo>
                  <a:lnTo>
                    <a:pt x="128" y="12"/>
                  </a:lnTo>
                  <a:lnTo>
                    <a:pt x="125" y="11"/>
                  </a:lnTo>
                  <a:lnTo>
                    <a:pt x="124" y="7"/>
                  </a:lnTo>
                  <a:lnTo>
                    <a:pt x="121" y="8"/>
                  </a:lnTo>
                  <a:lnTo>
                    <a:pt x="120" y="7"/>
                  </a:lnTo>
                  <a:lnTo>
                    <a:pt x="116" y="0"/>
                  </a:lnTo>
                  <a:lnTo>
                    <a:pt x="114" y="4"/>
                  </a:lnTo>
                  <a:lnTo>
                    <a:pt x="112" y="8"/>
                  </a:lnTo>
                  <a:lnTo>
                    <a:pt x="112" y="4"/>
                  </a:lnTo>
                  <a:lnTo>
                    <a:pt x="112" y="3"/>
                  </a:lnTo>
                  <a:lnTo>
                    <a:pt x="110" y="0"/>
                  </a:lnTo>
                  <a:lnTo>
                    <a:pt x="108" y="4"/>
                  </a:lnTo>
                  <a:lnTo>
                    <a:pt x="106" y="11"/>
                  </a:lnTo>
                  <a:lnTo>
                    <a:pt x="102" y="13"/>
                  </a:lnTo>
                  <a:lnTo>
                    <a:pt x="101" y="16"/>
                  </a:lnTo>
                  <a:lnTo>
                    <a:pt x="98" y="24"/>
                  </a:lnTo>
                  <a:lnTo>
                    <a:pt x="94" y="27"/>
                  </a:lnTo>
                  <a:lnTo>
                    <a:pt x="93" y="27"/>
                  </a:lnTo>
                  <a:lnTo>
                    <a:pt x="93" y="25"/>
                  </a:lnTo>
                  <a:lnTo>
                    <a:pt x="92" y="29"/>
                  </a:lnTo>
                  <a:lnTo>
                    <a:pt x="89" y="31"/>
                  </a:lnTo>
                  <a:lnTo>
                    <a:pt x="92" y="33"/>
                  </a:lnTo>
                  <a:lnTo>
                    <a:pt x="93" y="33"/>
                  </a:lnTo>
                  <a:lnTo>
                    <a:pt x="93" y="35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9"/>
                  </a:lnTo>
                  <a:lnTo>
                    <a:pt x="86" y="40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9" y="43"/>
                  </a:lnTo>
                  <a:lnTo>
                    <a:pt x="89" y="44"/>
                  </a:lnTo>
                  <a:lnTo>
                    <a:pt x="89" y="48"/>
                  </a:lnTo>
                  <a:lnTo>
                    <a:pt x="85" y="47"/>
                  </a:lnTo>
                  <a:lnTo>
                    <a:pt x="84" y="41"/>
                  </a:lnTo>
                  <a:lnTo>
                    <a:pt x="84" y="41"/>
                  </a:lnTo>
                  <a:lnTo>
                    <a:pt x="82" y="40"/>
                  </a:lnTo>
                  <a:lnTo>
                    <a:pt x="81" y="40"/>
                  </a:lnTo>
                  <a:lnTo>
                    <a:pt x="81" y="44"/>
                  </a:lnTo>
                  <a:lnTo>
                    <a:pt x="81" y="44"/>
                  </a:lnTo>
                  <a:lnTo>
                    <a:pt x="81" y="51"/>
                  </a:lnTo>
                  <a:lnTo>
                    <a:pt x="81" y="53"/>
                  </a:lnTo>
                  <a:lnTo>
                    <a:pt x="80" y="53"/>
                  </a:lnTo>
                  <a:lnTo>
                    <a:pt x="76" y="52"/>
                  </a:lnTo>
                  <a:lnTo>
                    <a:pt x="74" y="51"/>
                  </a:lnTo>
                  <a:lnTo>
                    <a:pt x="72" y="48"/>
                  </a:lnTo>
                  <a:lnTo>
                    <a:pt x="72" y="47"/>
                  </a:lnTo>
                  <a:lnTo>
                    <a:pt x="70" y="45"/>
                  </a:lnTo>
                  <a:lnTo>
                    <a:pt x="70" y="44"/>
                  </a:lnTo>
                  <a:lnTo>
                    <a:pt x="68" y="44"/>
                  </a:lnTo>
                  <a:lnTo>
                    <a:pt x="66" y="52"/>
                  </a:lnTo>
                  <a:lnTo>
                    <a:pt x="61" y="57"/>
                  </a:lnTo>
                  <a:lnTo>
                    <a:pt x="57" y="64"/>
                  </a:lnTo>
                  <a:lnTo>
                    <a:pt x="55" y="68"/>
                  </a:lnTo>
                  <a:lnTo>
                    <a:pt x="53" y="69"/>
                  </a:lnTo>
                  <a:lnTo>
                    <a:pt x="45" y="73"/>
                  </a:lnTo>
                  <a:lnTo>
                    <a:pt x="36" y="75"/>
                  </a:lnTo>
                  <a:lnTo>
                    <a:pt x="28" y="79"/>
                  </a:lnTo>
                  <a:lnTo>
                    <a:pt x="28" y="81"/>
                  </a:lnTo>
                  <a:lnTo>
                    <a:pt x="31" y="84"/>
                  </a:lnTo>
                  <a:lnTo>
                    <a:pt x="24" y="84"/>
                  </a:lnTo>
                  <a:lnTo>
                    <a:pt x="24" y="86"/>
                  </a:lnTo>
                  <a:lnTo>
                    <a:pt x="24" y="88"/>
                  </a:lnTo>
                  <a:lnTo>
                    <a:pt x="27" y="88"/>
                  </a:lnTo>
                  <a:lnTo>
                    <a:pt x="24" y="90"/>
                  </a:lnTo>
                  <a:lnTo>
                    <a:pt x="24" y="94"/>
                  </a:lnTo>
                  <a:lnTo>
                    <a:pt x="24" y="96"/>
                  </a:lnTo>
                  <a:lnTo>
                    <a:pt x="24" y="97"/>
                  </a:lnTo>
                  <a:lnTo>
                    <a:pt x="23" y="97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0" y="100"/>
                  </a:lnTo>
                  <a:lnTo>
                    <a:pt x="17" y="100"/>
                  </a:lnTo>
                  <a:lnTo>
                    <a:pt x="15" y="97"/>
                  </a:lnTo>
                  <a:lnTo>
                    <a:pt x="13" y="96"/>
                  </a:lnTo>
                  <a:lnTo>
                    <a:pt x="11" y="94"/>
                  </a:lnTo>
                  <a:lnTo>
                    <a:pt x="11" y="96"/>
                  </a:lnTo>
                  <a:lnTo>
                    <a:pt x="9" y="96"/>
                  </a:lnTo>
                  <a:lnTo>
                    <a:pt x="5" y="96"/>
                  </a:lnTo>
                  <a:lnTo>
                    <a:pt x="1" y="94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100"/>
                  </a:lnTo>
                  <a:lnTo>
                    <a:pt x="7" y="105"/>
                  </a:lnTo>
                  <a:lnTo>
                    <a:pt x="11" y="109"/>
                  </a:lnTo>
                  <a:lnTo>
                    <a:pt x="15" y="110"/>
                  </a:lnTo>
                  <a:lnTo>
                    <a:pt x="17" y="110"/>
                  </a:lnTo>
                  <a:lnTo>
                    <a:pt x="19" y="110"/>
                  </a:lnTo>
                  <a:lnTo>
                    <a:pt x="23" y="109"/>
                  </a:lnTo>
                  <a:lnTo>
                    <a:pt x="27" y="108"/>
                  </a:lnTo>
                  <a:lnTo>
                    <a:pt x="31" y="109"/>
                  </a:lnTo>
                  <a:lnTo>
                    <a:pt x="36" y="109"/>
                  </a:lnTo>
                  <a:lnTo>
                    <a:pt x="40" y="105"/>
                  </a:lnTo>
                  <a:lnTo>
                    <a:pt x="41" y="101"/>
                  </a:lnTo>
                  <a:lnTo>
                    <a:pt x="44" y="100"/>
                  </a:lnTo>
                  <a:lnTo>
                    <a:pt x="48" y="97"/>
                  </a:lnTo>
                  <a:lnTo>
                    <a:pt x="51" y="97"/>
                  </a:lnTo>
                  <a:lnTo>
                    <a:pt x="53" y="100"/>
                  </a:lnTo>
                  <a:lnTo>
                    <a:pt x="57" y="101"/>
                  </a:lnTo>
                  <a:lnTo>
                    <a:pt x="63" y="104"/>
                  </a:lnTo>
                  <a:lnTo>
                    <a:pt x="66" y="104"/>
                  </a:lnTo>
                  <a:lnTo>
                    <a:pt x="70" y="101"/>
                  </a:lnTo>
                  <a:lnTo>
                    <a:pt x="72" y="101"/>
                  </a:lnTo>
                  <a:lnTo>
                    <a:pt x="74" y="101"/>
                  </a:lnTo>
                  <a:lnTo>
                    <a:pt x="77" y="100"/>
                  </a:lnTo>
                  <a:lnTo>
                    <a:pt x="80" y="101"/>
                  </a:lnTo>
                  <a:lnTo>
                    <a:pt x="80" y="97"/>
                  </a:lnTo>
                  <a:lnTo>
                    <a:pt x="81" y="96"/>
                  </a:lnTo>
                  <a:lnTo>
                    <a:pt x="84" y="92"/>
                  </a:lnTo>
                  <a:lnTo>
                    <a:pt x="84" y="90"/>
                  </a:lnTo>
                  <a:lnTo>
                    <a:pt x="84" y="86"/>
                  </a:lnTo>
                  <a:lnTo>
                    <a:pt x="84" y="84"/>
                  </a:lnTo>
                  <a:lnTo>
                    <a:pt x="89" y="81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93" y="71"/>
                  </a:lnTo>
                  <a:lnTo>
                    <a:pt x="93" y="68"/>
                  </a:lnTo>
                  <a:lnTo>
                    <a:pt x="94" y="65"/>
                  </a:lnTo>
                  <a:lnTo>
                    <a:pt x="94" y="64"/>
                  </a:lnTo>
                  <a:lnTo>
                    <a:pt x="94" y="57"/>
                  </a:lnTo>
                  <a:lnTo>
                    <a:pt x="97" y="51"/>
                  </a:lnTo>
                  <a:lnTo>
                    <a:pt x="98" y="48"/>
                  </a:lnTo>
                  <a:lnTo>
                    <a:pt x="101" y="48"/>
                  </a:lnTo>
                  <a:lnTo>
                    <a:pt x="105" y="48"/>
                  </a:lnTo>
                  <a:lnTo>
                    <a:pt x="108" y="48"/>
                  </a:lnTo>
                  <a:lnTo>
                    <a:pt x="108" y="47"/>
                  </a:lnTo>
                  <a:lnTo>
                    <a:pt x="112" y="48"/>
                  </a:lnTo>
                  <a:lnTo>
                    <a:pt x="116" y="48"/>
                  </a:lnTo>
                  <a:lnTo>
                    <a:pt x="117" y="48"/>
                  </a:lnTo>
                  <a:lnTo>
                    <a:pt x="118" y="48"/>
                  </a:lnTo>
                  <a:lnTo>
                    <a:pt x="120" y="51"/>
                  </a:lnTo>
                  <a:lnTo>
                    <a:pt x="121" y="51"/>
                  </a:lnTo>
                  <a:lnTo>
                    <a:pt x="124" y="51"/>
                  </a:lnTo>
                  <a:lnTo>
                    <a:pt x="128" y="52"/>
                  </a:lnTo>
                  <a:lnTo>
                    <a:pt x="128" y="51"/>
                  </a:lnTo>
                  <a:lnTo>
                    <a:pt x="128" y="47"/>
                  </a:lnTo>
                  <a:lnTo>
                    <a:pt x="132" y="51"/>
                  </a:lnTo>
                  <a:lnTo>
                    <a:pt x="137" y="48"/>
                  </a:lnTo>
                  <a:lnTo>
                    <a:pt x="141" y="48"/>
                  </a:lnTo>
                  <a:lnTo>
                    <a:pt x="142" y="48"/>
                  </a:lnTo>
                  <a:lnTo>
                    <a:pt x="142" y="47"/>
                  </a:lnTo>
                  <a:lnTo>
                    <a:pt x="141" y="47"/>
                  </a:lnTo>
                  <a:lnTo>
                    <a:pt x="141" y="44"/>
                  </a:lnTo>
                  <a:lnTo>
                    <a:pt x="138" y="43"/>
                  </a:lnTo>
                  <a:lnTo>
                    <a:pt x="134" y="40"/>
                  </a:lnTo>
                  <a:lnTo>
                    <a:pt x="134" y="37"/>
                  </a:lnTo>
                  <a:lnTo>
                    <a:pt x="137" y="37"/>
                  </a:lnTo>
                  <a:lnTo>
                    <a:pt x="142" y="37"/>
                  </a:lnTo>
                  <a:lnTo>
                    <a:pt x="149" y="35"/>
                  </a:lnTo>
                  <a:lnTo>
                    <a:pt x="150" y="33"/>
                  </a:lnTo>
                  <a:lnTo>
                    <a:pt x="151" y="31"/>
                  </a:lnTo>
                  <a:lnTo>
                    <a:pt x="151" y="29"/>
                  </a:lnTo>
                  <a:lnTo>
                    <a:pt x="150" y="29"/>
                  </a:lnTo>
                  <a:lnTo>
                    <a:pt x="150" y="29"/>
                  </a:lnTo>
                  <a:lnTo>
                    <a:pt x="150" y="29"/>
                  </a:lnTo>
                  <a:lnTo>
                    <a:pt x="150" y="29"/>
                  </a:lnTo>
                  <a:lnTo>
                    <a:pt x="150" y="29"/>
                  </a:lnTo>
                  <a:lnTo>
                    <a:pt x="150" y="29"/>
                  </a:lnTo>
                  <a:lnTo>
                    <a:pt x="150" y="2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15" name="Freeform 140"/>
            <p:cNvSpPr>
              <a:spLocks/>
            </p:cNvSpPr>
            <p:nvPr/>
          </p:nvSpPr>
          <p:spPr bwMode="auto">
            <a:xfrm>
              <a:off x="7038975" y="3729038"/>
              <a:ext cx="30163" cy="25400"/>
            </a:xfrm>
            <a:custGeom>
              <a:avLst/>
              <a:gdLst>
                <a:gd name="T0" fmla="*/ 2 w 19"/>
                <a:gd name="T1" fmla="*/ 10 h 16"/>
                <a:gd name="T2" fmla="*/ 2 w 19"/>
                <a:gd name="T3" fmla="*/ 11 h 16"/>
                <a:gd name="T4" fmla="*/ 4 w 19"/>
                <a:gd name="T5" fmla="*/ 14 h 16"/>
                <a:gd name="T6" fmla="*/ 6 w 19"/>
                <a:gd name="T7" fmla="*/ 15 h 16"/>
                <a:gd name="T8" fmla="*/ 10 w 19"/>
                <a:gd name="T9" fmla="*/ 16 h 16"/>
                <a:gd name="T10" fmla="*/ 11 w 19"/>
                <a:gd name="T11" fmla="*/ 16 h 16"/>
                <a:gd name="T12" fmla="*/ 11 w 19"/>
                <a:gd name="T13" fmla="*/ 14 h 16"/>
                <a:gd name="T14" fmla="*/ 11 w 19"/>
                <a:gd name="T15" fmla="*/ 7 h 16"/>
                <a:gd name="T16" fmla="*/ 11 w 19"/>
                <a:gd name="T17" fmla="*/ 7 h 16"/>
                <a:gd name="T18" fmla="*/ 11 w 19"/>
                <a:gd name="T19" fmla="*/ 3 h 16"/>
                <a:gd name="T20" fmla="*/ 12 w 19"/>
                <a:gd name="T21" fmla="*/ 3 h 16"/>
                <a:gd name="T22" fmla="*/ 14 w 19"/>
                <a:gd name="T23" fmla="*/ 4 h 16"/>
                <a:gd name="T24" fmla="*/ 14 w 19"/>
                <a:gd name="T25" fmla="*/ 4 h 16"/>
                <a:gd name="T26" fmla="*/ 14 w 19"/>
                <a:gd name="T27" fmla="*/ 4 h 16"/>
                <a:gd name="T28" fmla="*/ 15 w 19"/>
                <a:gd name="T29" fmla="*/ 10 h 16"/>
                <a:gd name="T30" fmla="*/ 19 w 19"/>
                <a:gd name="T31" fmla="*/ 11 h 16"/>
                <a:gd name="T32" fmla="*/ 19 w 19"/>
                <a:gd name="T33" fmla="*/ 7 h 16"/>
                <a:gd name="T34" fmla="*/ 19 w 19"/>
                <a:gd name="T35" fmla="*/ 6 h 16"/>
                <a:gd name="T36" fmla="*/ 18 w 19"/>
                <a:gd name="T37" fmla="*/ 3 h 16"/>
                <a:gd name="T38" fmla="*/ 16 w 19"/>
                <a:gd name="T39" fmla="*/ 3 h 16"/>
                <a:gd name="T40" fmla="*/ 16 w 19"/>
                <a:gd name="T41" fmla="*/ 3 h 16"/>
                <a:gd name="T42" fmla="*/ 15 w 19"/>
                <a:gd name="T43" fmla="*/ 2 h 16"/>
                <a:gd name="T44" fmla="*/ 14 w 19"/>
                <a:gd name="T45" fmla="*/ 2 h 16"/>
                <a:gd name="T46" fmla="*/ 14 w 19"/>
                <a:gd name="T47" fmla="*/ 0 h 16"/>
                <a:gd name="T48" fmla="*/ 6 w 19"/>
                <a:gd name="T49" fmla="*/ 3 h 16"/>
                <a:gd name="T50" fmla="*/ 4 w 19"/>
                <a:gd name="T51" fmla="*/ 6 h 16"/>
                <a:gd name="T52" fmla="*/ 0 w 19"/>
                <a:gd name="T53" fmla="*/ 7 h 16"/>
                <a:gd name="T54" fmla="*/ 0 w 19"/>
                <a:gd name="T55" fmla="*/ 8 h 16"/>
                <a:gd name="T56" fmla="*/ 2 w 19"/>
                <a:gd name="T57" fmla="*/ 10 h 16"/>
                <a:gd name="T58" fmla="*/ 2 w 19"/>
                <a:gd name="T59" fmla="*/ 10 h 16"/>
                <a:gd name="T60" fmla="*/ 2 w 19"/>
                <a:gd name="T61" fmla="*/ 10 h 16"/>
                <a:gd name="T62" fmla="*/ 2 w 19"/>
                <a:gd name="T63" fmla="*/ 10 h 16"/>
                <a:gd name="T64" fmla="*/ 2 w 19"/>
                <a:gd name="T65" fmla="*/ 10 h 16"/>
                <a:gd name="T66" fmla="*/ 2 w 19"/>
                <a:gd name="T67" fmla="*/ 10 h 16"/>
                <a:gd name="T68" fmla="*/ 2 w 19"/>
                <a:gd name="T69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16">
                  <a:moveTo>
                    <a:pt x="2" y="10"/>
                  </a:moveTo>
                  <a:lnTo>
                    <a:pt x="2" y="11"/>
                  </a:lnTo>
                  <a:lnTo>
                    <a:pt x="4" y="14"/>
                  </a:lnTo>
                  <a:lnTo>
                    <a:pt x="6" y="15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5" y="10"/>
                  </a:lnTo>
                  <a:lnTo>
                    <a:pt x="19" y="11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6" y="3"/>
                  </a:lnTo>
                  <a:lnTo>
                    <a:pt x="4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16" name="Freeform 141"/>
            <p:cNvSpPr>
              <a:spLocks/>
            </p:cNvSpPr>
            <p:nvPr/>
          </p:nvSpPr>
          <p:spPr bwMode="auto">
            <a:xfrm>
              <a:off x="6721475" y="3448050"/>
              <a:ext cx="136525" cy="123825"/>
            </a:xfrm>
            <a:custGeom>
              <a:avLst/>
              <a:gdLst>
                <a:gd name="T0" fmla="*/ 48 w 86"/>
                <a:gd name="T1" fmla="*/ 73 h 78"/>
                <a:gd name="T2" fmla="*/ 49 w 86"/>
                <a:gd name="T3" fmla="*/ 69 h 78"/>
                <a:gd name="T4" fmla="*/ 53 w 86"/>
                <a:gd name="T5" fmla="*/ 70 h 78"/>
                <a:gd name="T6" fmla="*/ 61 w 86"/>
                <a:gd name="T7" fmla="*/ 69 h 78"/>
                <a:gd name="T8" fmla="*/ 66 w 86"/>
                <a:gd name="T9" fmla="*/ 73 h 78"/>
                <a:gd name="T10" fmla="*/ 66 w 86"/>
                <a:gd name="T11" fmla="*/ 69 h 78"/>
                <a:gd name="T12" fmla="*/ 61 w 86"/>
                <a:gd name="T13" fmla="*/ 63 h 78"/>
                <a:gd name="T14" fmla="*/ 61 w 86"/>
                <a:gd name="T15" fmla="*/ 55 h 78"/>
                <a:gd name="T16" fmla="*/ 64 w 86"/>
                <a:gd name="T17" fmla="*/ 53 h 78"/>
                <a:gd name="T18" fmla="*/ 70 w 86"/>
                <a:gd name="T19" fmla="*/ 55 h 78"/>
                <a:gd name="T20" fmla="*/ 69 w 86"/>
                <a:gd name="T21" fmla="*/ 50 h 78"/>
                <a:gd name="T22" fmla="*/ 78 w 86"/>
                <a:gd name="T23" fmla="*/ 47 h 78"/>
                <a:gd name="T24" fmla="*/ 86 w 86"/>
                <a:gd name="T25" fmla="*/ 43 h 78"/>
                <a:gd name="T26" fmla="*/ 86 w 86"/>
                <a:gd name="T27" fmla="*/ 37 h 78"/>
                <a:gd name="T28" fmla="*/ 86 w 86"/>
                <a:gd name="T29" fmla="*/ 25 h 78"/>
                <a:gd name="T30" fmla="*/ 82 w 86"/>
                <a:gd name="T31" fmla="*/ 19 h 78"/>
                <a:gd name="T32" fmla="*/ 80 w 86"/>
                <a:gd name="T33" fmla="*/ 13 h 78"/>
                <a:gd name="T34" fmla="*/ 80 w 86"/>
                <a:gd name="T35" fmla="*/ 6 h 78"/>
                <a:gd name="T36" fmla="*/ 82 w 86"/>
                <a:gd name="T37" fmla="*/ 0 h 78"/>
                <a:gd name="T38" fmla="*/ 74 w 86"/>
                <a:gd name="T39" fmla="*/ 6 h 78"/>
                <a:gd name="T40" fmla="*/ 70 w 86"/>
                <a:gd name="T41" fmla="*/ 6 h 78"/>
                <a:gd name="T42" fmla="*/ 66 w 86"/>
                <a:gd name="T43" fmla="*/ 3 h 78"/>
                <a:gd name="T44" fmla="*/ 64 w 86"/>
                <a:gd name="T45" fmla="*/ 6 h 78"/>
                <a:gd name="T46" fmla="*/ 60 w 86"/>
                <a:gd name="T47" fmla="*/ 6 h 78"/>
                <a:gd name="T48" fmla="*/ 57 w 86"/>
                <a:gd name="T49" fmla="*/ 7 h 78"/>
                <a:gd name="T50" fmla="*/ 61 w 86"/>
                <a:gd name="T51" fmla="*/ 11 h 78"/>
                <a:gd name="T52" fmla="*/ 60 w 86"/>
                <a:gd name="T53" fmla="*/ 13 h 78"/>
                <a:gd name="T54" fmla="*/ 56 w 86"/>
                <a:gd name="T55" fmla="*/ 13 h 78"/>
                <a:gd name="T56" fmla="*/ 49 w 86"/>
                <a:gd name="T57" fmla="*/ 11 h 78"/>
                <a:gd name="T58" fmla="*/ 46 w 86"/>
                <a:gd name="T59" fmla="*/ 7 h 78"/>
                <a:gd name="T60" fmla="*/ 42 w 86"/>
                <a:gd name="T61" fmla="*/ 7 h 78"/>
                <a:gd name="T62" fmla="*/ 36 w 86"/>
                <a:gd name="T63" fmla="*/ 6 h 78"/>
                <a:gd name="T64" fmla="*/ 29 w 86"/>
                <a:gd name="T65" fmla="*/ 6 h 78"/>
                <a:gd name="T66" fmla="*/ 23 w 86"/>
                <a:gd name="T67" fmla="*/ 6 h 78"/>
                <a:gd name="T68" fmla="*/ 16 w 86"/>
                <a:gd name="T69" fmla="*/ 6 h 78"/>
                <a:gd name="T70" fmla="*/ 9 w 86"/>
                <a:gd name="T71" fmla="*/ 11 h 78"/>
                <a:gd name="T72" fmla="*/ 4 w 86"/>
                <a:gd name="T73" fmla="*/ 21 h 78"/>
                <a:gd name="T74" fmla="*/ 3 w 86"/>
                <a:gd name="T75" fmla="*/ 26 h 78"/>
                <a:gd name="T76" fmla="*/ 9 w 86"/>
                <a:gd name="T77" fmla="*/ 42 h 78"/>
                <a:gd name="T78" fmla="*/ 9 w 86"/>
                <a:gd name="T79" fmla="*/ 49 h 78"/>
                <a:gd name="T80" fmla="*/ 12 w 86"/>
                <a:gd name="T81" fmla="*/ 53 h 78"/>
                <a:gd name="T82" fmla="*/ 16 w 86"/>
                <a:gd name="T83" fmla="*/ 59 h 78"/>
                <a:gd name="T84" fmla="*/ 17 w 86"/>
                <a:gd name="T85" fmla="*/ 65 h 78"/>
                <a:gd name="T86" fmla="*/ 17 w 86"/>
                <a:gd name="T87" fmla="*/ 70 h 78"/>
                <a:gd name="T88" fmla="*/ 21 w 86"/>
                <a:gd name="T89" fmla="*/ 70 h 78"/>
                <a:gd name="T90" fmla="*/ 23 w 86"/>
                <a:gd name="T91" fmla="*/ 65 h 78"/>
                <a:gd name="T92" fmla="*/ 27 w 86"/>
                <a:gd name="T93" fmla="*/ 69 h 78"/>
                <a:gd name="T94" fmla="*/ 25 w 86"/>
                <a:gd name="T95" fmla="*/ 74 h 78"/>
                <a:gd name="T96" fmla="*/ 29 w 86"/>
                <a:gd name="T97" fmla="*/ 76 h 78"/>
                <a:gd name="T98" fmla="*/ 33 w 86"/>
                <a:gd name="T99" fmla="*/ 76 h 78"/>
                <a:gd name="T100" fmla="*/ 38 w 86"/>
                <a:gd name="T101" fmla="*/ 78 h 78"/>
                <a:gd name="T102" fmla="*/ 46 w 86"/>
                <a:gd name="T103" fmla="*/ 74 h 78"/>
                <a:gd name="T104" fmla="*/ 46 w 86"/>
                <a:gd name="T105" fmla="*/ 74 h 78"/>
                <a:gd name="T106" fmla="*/ 46 w 86"/>
                <a:gd name="T107" fmla="*/ 74 h 78"/>
                <a:gd name="T108" fmla="*/ 46 w 86"/>
                <a:gd name="T109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6" h="78">
                  <a:moveTo>
                    <a:pt x="46" y="74"/>
                  </a:moveTo>
                  <a:lnTo>
                    <a:pt x="48" y="73"/>
                  </a:lnTo>
                  <a:lnTo>
                    <a:pt x="48" y="70"/>
                  </a:lnTo>
                  <a:lnTo>
                    <a:pt x="49" y="69"/>
                  </a:lnTo>
                  <a:lnTo>
                    <a:pt x="52" y="70"/>
                  </a:lnTo>
                  <a:lnTo>
                    <a:pt x="53" y="70"/>
                  </a:lnTo>
                  <a:lnTo>
                    <a:pt x="60" y="69"/>
                  </a:lnTo>
                  <a:lnTo>
                    <a:pt x="61" y="69"/>
                  </a:lnTo>
                  <a:lnTo>
                    <a:pt x="64" y="70"/>
                  </a:lnTo>
                  <a:lnTo>
                    <a:pt x="66" y="73"/>
                  </a:lnTo>
                  <a:lnTo>
                    <a:pt x="66" y="70"/>
                  </a:lnTo>
                  <a:lnTo>
                    <a:pt x="66" y="69"/>
                  </a:lnTo>
                  <a:lnTo>
                    <a:pt x="65" y="65"/>
                  </a:lnTo>
                  <a:lnTo>
                    <a:pt x="61" y="63"/>
                  </a:lnTo>
                  <a:lnTo>
                    <a:pt x="60" y="57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5" y="55"/>
                  </a:lnTo>
                  <a:lnTo>
                    <a:pt x="70" y="55"/>
                  </a:lnTo>
                  <a:lnTo>
                    <a:pt x="69" y="53"/>
                  </a:lnTo>
                  <a:lnTo>
                    <a:pt x="69" y="50"/>
                  </a:lnTo>
                  <a:lnTo>
                    <a:pt x="73" y="50"/>
                  </a:lnTo>
                  <a:lnTo>
                    <a:pt x="78" y="47"/>
                  </a:lnTo>
                  <a:lnTo>
                    <a:pt x="82" y="43"/>
                  </a:lnTo>
                  <a:lnTo>
                    <a:pt x="86" y="43"/>
                  </a:lnTo>
                  <a:lnTo>
                    <a:pt x="86" y="39"/>
                  </a:lnTo>
                  <a:lnTo>
                    <a:pt x="86" y="37"/>
                  </a:lnTo>
                  <a:lnTo>
                    <a:pt x="84" y="29"/>
                  </a:lnTo>
                  <a:lnTo>
                    <a:pt x="86" y="25"/>
                  </a:lnTo>
                  <a:lnTo>
                    <a:pt x="84" y="21"/>
                  </a:lnTo>
                  <a:lnTo>
                    <a:pt x="82" y="19"/>
                  </a:lnTo>
                  <a:lnTo>
                    <a:pt x="82" y="15"/>
                  </a:lnTo>
                  <a:lnTo>
                    <a:pt x="80" y="13"/>
                  </a:lnTo>
                  <a:lnTo>
                    <a:pt x="80" y="9"/>
                  </a:lnTo>
                  <a:lnTo>
                    <a:pt x="80" y="6"/>
                  </a:lnTo>
                  <a:lnTo>
                    <a:pt x="82" y="2"/>
                  </a:lnTo>
                  <a:lnTo>
                    <a:pt x="82" y="0"/>
                  </a:lnTo>
                  <a:lnTo>
                    <a:pt x="77" y="5"/>
                  </a:lnTo>
                  <a:lnTo>
                    <a:pt x="74" y="6"/>
                  </a:lnTo>
                  <a:lnTo>
                    <a:pt x="73" y="6"/>
                  </a:lnTo>
                  <a:lnTo>
                    <a:pt x="70" y="6"/>
                  </a:lnTo>
                  <a:lnTo>
                    <a:pt x="69" y="6"/>
                  </a:lnTo>
                  <a:lnTo>
                    <a:pt x="66" y="3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61" y="6"/>
                  </a:lnTo>
                  <a:lnTo>
                    <a:pt x="60" y="6"/>
                  </a:lnTo>
                  <a:lnTo>
                    <a:pt x="60" y="7"/>
                  </a:lnTo>
                  <a:lnTo>
                    <a:pt x="57" y="7"/>
                  </a:lnTo>
                  <a:lnTo>
                    <a:pt x="60" y="9"/>
                  </a:lnTo>
                  <a:lnTo>
                    <a:pt x="61" y="11"/>
                  </a:lnTo>
                  <a:lnTo>
                    <a:pt x="61" y="13"/>
                  </a:lnTo>
                  <a:lnTo>
                    <a:pt x="60" y="13"/>
                  </a:lnTo>
                  <a:lnTo>
                    <a:pt x="58" y="14"/>
                  </a:lnTo>
                  <a:lnTo>
                    <a:pt x="56" y="13"/>
                  </a:lnTo>
                  <a:lnTo>
                    <a:pt x="53" y="11"/>
                  </a:lnTo>
                  <a:lnTo>
                    <a:pt x="49" y="11"/>
                  </a:lnTo>
                  <a:lnTo>
                    <a:pt x="48" y="9"/>
                  </a:lnTo>
                  <a:lnTo>
                    <a:pt x="46" y="7"/>
                  </a:lnTo>
                  <a:lnTo>
                    <a:pt x="44" y="9"/>
                  </a:lnTo>
                  <a:lnTo>
                    <a:pt x="42" y="7"/>
                  </a:lnTo>
                  <a:lnTo>
                    <a:pt x="4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9" y="6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0" y="6"/>
                  </a:lnTo>
                  <a:lnTo>
                    <a:pt x="16" y="6"/>
                  </a:lnTo>
                  <a:lnTo>
                    <a:pt x="12" y="7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4" y="21"/>
                  </a:lnTo>
                  <a:lnTo>
                    <a:pt x="0" y="21"/>
                  </a:lnTo>
                  <a:lnTo>
                    <a:pt x="3" y="26"/>
                  </a:lnTo>
                  <a:lnTo>
                    <a:pt x="4" y="34"/>
                  </a:lnTo>
                  <a:lnTo>
                    <a:pt x="9" y="42"/>
                  </a:lnTo>
                  <a:lnTo>
                    <a:pt x="9" y="46"/>
                  </a:lnTo>
                  <a:lnTo>
                    <a:pt x="9" y="49"/>
                  </a:lnTo>
                  <a:lnTo>
                    <a:pt x="9" y="50"/>
                  </a:lnTo>
                  <a:lnTo>
                    <a:pt x="12" y="53"/>
                  </a:lnTo>
                  <a:lnTo>
                    <a:pt x="13" y="57"/>
                  </a:lnTo>
                  <a:lnTo>
                    <a:pt x="16" y="59"/>
                  </a:lnTo>
                  <a:lnTo>
                    <a:pt x="17" y="61"/>
                  </a:lnTo>
                  <a:lnTo>
                    <a:pt x="17" y="65"/>
                  </a:lnTo>
                  <a:lnTo>
                    <a:pt x="17" y="66"/>
                  </a:lnTo>
                  <a:lnTo>
                    <a:pt x="17" y="70"/>
                  </a:lnTo>
                  <a:lnTo>
                    <a:pt x="20" y="70"/>
                  </a:lnTo>
                  <a:lnTo>
                    <a:pt x="21" y="70"/>
                  </a:lnTo>
                  <a:lnTo>
                    <a:pt x="23" y="66"/>
                  </a:lnTo>
                  <a:lnTo>
                    <a:pt x="23" y="65"/>
                  </a:lnTo>
                  <a:lnTo>
                    <a:pt x="25" y="65"/>
                  </a:lnTo>
                  <a:lnTo>
                    <a:pt x="27" y="69"/>
                  </a:lnTo>
                  <a:lnTo>
                    <a:pt x="27" y="73"/>
                  </a:lnTo>
                  <a:lnTo>
                    <a:pt x="25" y="74"/>
                  </a:lnTo>
                  <a:lnTo>
                    <a:pt x="25" y="76"/>
                  </a:lnTo>
                  <a:lnTo>
                    <a:pt x="29" y="76"/>
                  </a:lnTo>
                  <a:lnTo>
                    <a:pt x="30" y="74"/>
                  </a:lnTo>
                  <a:lnTo>
                    <a:pt x="33" y="76"/>
                  </a:lnTo>
                  <a:lnTo>
                    <a:pt x="36" y="78"/>
                  </a:lnTo>
                  <a:lnTo>
                    <a:pt x="38" y="78"/>
                  </a:lnTo>
                  <a:lnTo>
                    <a:pt x="42" y="76"/>
                  </a:lnTo>
                  <a:lnTo>
                    <a:pt x="46" y="74"/>
                  </a:lnTo>
                  <a:lnTo>
                    <a:pt x="46" y="74"/>
                  </a:lnTo>
                  <a:lnTo>
                    <a:pt x="46" y="74"/>
                  </a:lnTo>
                  <a:lnTo>
                    <a:pt x="46" y="74"/>
                  </a:lnTo>
                  <a:lnTo>
                    <a:pt x="46" y="74"/>
                  </a:lnTo>
                  <a:lnTo>
                    <a:pt x="46" y="74"/>
                  </a:lnTo>
                  <a:lnTo>
                    <a:pt x="46" y="7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17" name="Freeform 142"/>
            <p:cNvSpPr>
              <a:spLocks/>
            </p:cNvSpPr>
            <p:nvPr/>
          </p:nvSpPr>
          <p:spPr bwMode="auto">
            <a:xfrm>
              <a:off x="6684963" y="3200400"/>
              <a:ext cx="217488" cy="425450"/>
            </a:xfrm>
            <a:custGeom>
              <a:avLst/>
              <a:gdLst>
                <a:gd name="T0" fmla="*/ 87 w 137"/>
                <a:gd name="T1" fmla="*/ 31 h 268"/>
                <a:gd name="T2" fmla="*/ 76 w 137"/>
                <a:gd name="T3" fmla="*/ 24 h 268"/>
                <a:gd name="T4" fmla="*/ 71 w 137"/>
                <a:gd name="T5" fmla="*/ 11 h 268"/>
                <a:gd name="T6" fmla="*/ 59 w 137"/>
                <a:gd name="T7" fmla="*/ 7 h 268"/>
                <a:gd name="T8" fmla="*/ 43 w 137"/>
                <a:gd name="T9" fmla="*/ 4 h 268"/>
                <a:gd name="T10" fmla="*/ 32 w 137"/>
                <a:gd name="T11" fmla="*/ 10 h 268"/>
                <a:gd name="T12" fmla="*/ 23 w 137"/>
                <a:gd name="T13" fmla="*/ 11 h 268"/>
                <a:gd name="T14" fmla="*/ 14 w 137"/>
                <a:gd name="T15" fmla="*/ 15 h 268"/>
                <a:gd name="T16" fmla="*/ 4 w 137"/>
                <a:gd name="T17" fmla="*/ 11 h 268"/>
                <a:gd name="T18" fmla="*/ 8 w 137"/>
                <a:gd name="T19" fmla="*/ 24 h 268"/>
                <a:gd name="T20" fmla="*/ 14 w 137"/>
                <a:gd name="T21" fmla="*/ 28 h 268"/>
                <a:gd name="T22" fmla="*/ 23 w 137"/>
                <a:gd name="T23" fmla="*/ 45 h 268"/>
                <a:gd name="T24" fmla="*/ 35 w 137"/>
                <a:gd name="T25" fmla="*/ 44 h 268"/>
                <a:gd name="T26" fmla="*/ 44 w 137"/>
                <a:gd name="T27" fmla="*/ 49 h 268"/>
                <a:gd name="T28" fmla="*/ 46 w 137"/>
                <a:gd name="T29" fmla="*/ 57 h 268"/>
                <a:gd name="T30" fmla="*/ 50 w 137"/>
                <a:gd name="T31" fmla="*/ 61 h 268"/>
                <a:gd name="T32" fmla="*/ 40 w 137"/>
                <a:gd name="T33" fmla="*/ 67 h 268"/>
                <a:gd name="T34" fmla="*/ 36 w 137"/>
                <a:gd name="T35" fmla="*/ 72 h 268"/>
                <a:gd name="T36" fmla="*/ 50 w 137"/>
                <a:gd name="T37" fmla="*/ 81 h 268"/>
                <a:gd name="T38" fmla="*/ 57 w 137"/>
                <a:gd name="T39" fmla="*/ 88 h 268"/>
                <a:gd name="T40" fmla="*/ 69 w 137"/>
                <a:gd name="T41" fmla="*/ 101 h 268"/>
                <a:gd name="T42" fmla="*/ 83 w 137"/>
                <a:gd name="T43" fmla="*/ 112 h 268"/>
                <a:gd name="T44" fmla="*/ 92 w 137"/>
                <a:gd name="T45" fmla="*/ 125 h 268"/>
                <a:gd name="T46" fmla="*/ 97 w 137"/>
                <a:gd name="T47" fmla="*/ 138 h 268"/>
                <a:gd name="T48" fmla="*/ 105 w 137"/>
                <a:gd name="T49" fmla="*/ 149 h 268"/>
                <a:gd name="T50" fmla="*/ 103 w 137"/>
                <a:gd name="T51" fmla="*/ 162 h 268"/>
                <a:gd name="T52" fmla="*/ 105 w 137"/>
                <a:gd name="T53" fmla="*/ 175 h 268"/>
                <a:gd name="T54" fmla="*/ 109 w 137"/>
                <a:gd name="T55" fmla="*/ 195 h 268"/>
                <a:gd name="T56" fmla="*/ 92 w 137"/>
                <a:gd name="T57" fmla="*/ 206 h 268"/>
                <a:gd name="T58" fmla="*/ 87 w 137"/>
                <a:gd name="T59" fmla="*/ 211 h 268"/>
                <a:gd name="T60" fmla="*/ 89 w 137"/>
                <a:gd name="T61" fmla="*/ 225 h 268"/>
                <a:gd name="T62" fmla="*/ 83 w 137"/>
                <a:gd name="T63" fmla="*/ 225 h 268"/>
                <a:gd name="T64" fmla="*/ 71 w 137"/>
                <a:gd name="T65" fmla="*/ 229 h 268"/>
                <a:gd name="T66" fmla="*/ 64 w 137"/>
                <a:gd name="T67" fmla="*/ 236 h 268"/>
                <a:gd name="T68" fmla="*/ 72 w 137"/>
                <a:gd name="T69" fmla="*/ 242 h 268"/>
                <a:gd name="T70" fmla="*/ 71 w 137"/>
                <a:gd name="T71" fmla="*/ 264 h 268"/>
                <a:gd name="T72" fmla="*/ 75 w 137"/>
                <a:gd name="T73" fmla="*/ 268 h 268"/>
                <a:gd name="T74" fmla="*/ 89 w 137"/>
                <a:gd name="T75" fmla="*/ 252 h 268"/>
                <a:gd name="T76" fmla="*/ 96 w 137"/>
                <a:gd name="T77" fmla="*/ 250 h 268"/>
                <a:gd name="T78" fmla="*/ 97 w 137"/>
                <a:gd name="T79" fmla="*/ 243 h 268"/>
                <a:gd name="T80" fmla="*/ 93 w 137"/>
                <a:gd name="T81" fmla="*/ 235 h 268"/>
                <a:gd name="T82" fmla="*/ 96 w 137"/>
                <a:gd name="T83" fmla="*/ 234 h 268"/>
                <a:gd name="T84" fmla="*/ 103 w 137"/>
                <a:gd name="T85" fmla="*/ 230 h 268"/>
                <a:gd name="T86" fmla="*/ 119 w 137"/>
                <a:gd name="T87" fmla="*/ 229 h 268"/>
                <a:gd name="T88" fmla="*/ 133 w 137"/>
                <a:gd name="T89" fmla="*/ 217 h 268"/>
                <a:gd name="T90" fmla="*/ 136 w 137"/>
                <a:gd name="T91" fmla="*/ 203 h 268"/>
                <a:gd name="T92" fmla="*/ 136 w 137"/>
                <a:gd name="T93" fmla="*/ 194 h 268"/>
                <a:gd name="T94" fmla="*/ 136 w 137"/>
                <a:gd name="T95" fmla="*/ 178 h 268"/>
                <a:gd name="T96" fmla="*/ 128 w 137"/>
                <a:gd name="T97" fmla="*/ 156 h 268"/>
                <a:gd name="T98" fmla="*/ 123 w 137"/>
                <a:gd name="T99" fmla="*/ 145 h 268"/>
                <a:gd name="T100" fmla="*/ 115 w 137"/>
                <a:gd name="T101" fmla="*/ 132 h 268"/>
                <a:gd name="T102" fmla="*/ 103 w 137"/>
                <a:gd name="T103" fmla="*/ 124 h 268"/>
                <a:gd name="T104" fmla="*/ 93 w 137"/>
                <a:gd name="T105" fmla="*/ 118 h 268"/>
                <a:gd name="T106" fmla="*/ 80 w 137"/>
                <a:gd name="T107" fmla="*/ 102 h 268"/>
                <a:gd name="T108" fmla="*/ 69 w 137"/>
                <a:gd name="T109" fmla="*/ 85 h 268"/>
                <a:gd name="T110" fmla="*/ 65 w 137"/>
                <a:gd name="T111" fmla="*/ 76 h 268"/>
                <a:gd name="T112" fmla="*/ 71 w 137"/>
                <a:gd name="T113" fmla="*/ 61 h 268"/>
                <a:gd name="T114" fmla="*/ 76 w 137"/>
                <a:gd name="T115" fmla="*/ 49 h 268"/>
                <a:gd name="T116" fmla="*/ 80 w 137"/>
                <a:gd name="T117" fmla="*/ 44 h 268"/>
                <a:gd name="T118" fmla="*/ 87 w 137"/>
                <a:gd name="T119" fmla="*/ 37 h 268"/>
                <a:gd name="T120" fmla="*/ 96 w 137"/>
                <a:gd name="T121" fmla="*/ 35 h 268"/>
                <a:gd name="T122" fmla="*/ 93 w 137"/>
                <a:gd name="T123" fmla="*/ 31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7" h="268">
                  <a:moveTo>
                    <a:pt x="93" y="31"/>
                  </a:moveTo>
                  <a:lnTo>
                    <a:pt x="89" y="31"/>
                  </a:lnTo>
                  <a:lnTo>
                    <a:pt x="88" y="32"/>
                  </a:lnTo>
                  <a:lnTo>
                    <a:pt x="87" y="32"/>
                  </a:lnTo>
                  <a:lnTo>
                    <a:pt x="87" y="31"/>
                  </a:lnTo>
                  <a:lnTo>
                    <a:pt x="84" y="32"/>
                  </a:lnTo>
                  <a:lnTo>
                    <a:pt x="83" y="31"/>
                  </a:lnTo>
                  <a:lnTo>
                    <a:pt x="79" y="28"/>
                  </a:lnTo>
                  <a:lnTo>
                    <a:pt x="79" y="27"/>
                  </a:lnTo>
                  <a:lnTo>
                    <a:pt x="76" y="24"/>
                  </a:lnTo>
                  <a:lnTo>
                    <a:pt x="72" y="24"/>
                  </a:lnTo>
                  <a:lnTo>
                    <a:pt x="71" y="19"/>
                  </a:lnTo>
                  <a:lnTo>
                    <a:pt x="69" y="13"/>
                  </a:lnTo>
                  <a:lnTo>
                    <a:pt x="71" y="13"/>
                  </a:lnTo>
                  <a:lnTo>
                    <a:pt x="71" y="11"/>
                  </a:lnTo>
                  <a:lnTo>
                    <a:pt x="69" y="7"/>
                  </a:lnTo>
                  <a:lnTo>
                    <a:pt x="67" y="7"/>
                  </a:lnTo>
                  <a:lnTo>
                    <a:pt x="63" y="7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6" y="7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0" y="7"/>
                  </a:lnTo>
                  <a:lnTo>
                    <a:pt x="36" y="11"/>
                  </a:lnTo>
                  <a:lnTo>
                    <a:pt x="32" y="11"/>
                  </a:lnTo>
                  <a:lnTo>
                    <a:pt x="32" y="10"/>
                  </a:lnTo>
                  <a:lnTo>
                    <a:pt x="31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6" y="11"/>
                  </a:lnTo>
                  <a:lnTo>
                    <a:pt x="23" y="11"/>
                  </a:lnTo>
                  <a:lnTo>
                    <a:pt x="22" y="13"/>
                  </a:lnTo>
                  <a:lnTo>
                    <a:pt x="19" y="11"/>
                  </a:lnTo>
                  <a:lnTo>
                    <a:pt x="18" y="12"/>
                  </a:lnTo>
                  <a:lnTo>
                    <a:pt x="15" y="13"/>
                  </a:lnTo>
                  <a:lnTo>
                    <a:pt x="14" y="15"/>
                  </a:lnTo>
                  <a:lnTo>
                    <a:pt x="12" y="15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0" y="28"/>
                  </a:lnTo>
                  <a:lnTo>
                    <a:pt x="12" y="31"/>
                  </a:lnTo>
                  <a:lnTo>
                    <a:pt x="12" y="27"/>
                  </a:lnTo>
                  <a:lnTo>
                    <a:pt x="14" y="29"/>
                  </a:lnTo>
                  <a:lnTo>
                    <a:pt x="14" y="28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7"/>
                  </a:lnTo>
                  <a:lnTo>
                    <a:pt x="19" y="44"/>
                  </a:lnTo>
                  <a:lnTo>
                    <a:pt x="23" y="45"/>
                  </a:lnTo>
                  <a:lnTo>
                    <a:pt x="27" y="45"/>
                  </a:lnTo>
                  <a:lnTo>
                    <a:pt x="31" y="49"/>
                  </a:lnTo>
                  <a:lnTo>
                    <a:pt x="31" y="45"/>
                  </a:lnTo>
                  <a:lnTo>
                    <a:pt x="32" y="44"/>
                  </a:lnTo>
                  <a:lnTo>
                    <a:pt x="35" y="44"/>
                  </a:lnTo>
                  <a:lnTo>
                    <a:pt x="36" y="44"/>
                  </a:lnTo>
                  <a:lnTo>
                    <a:pt x="39" y="44"/>
                  </a:lnTo>
                  <a:lnTo>
                    <a:pt x="40" y="45"/>
                  </a:lnTo>
                  <a:lnTo>
                    <a:pt x="43" y="48"/>
                  </a:lnTo>
                  <a:lnTo>
                    <a:pt x="44" y="49"/>
                  </a:lnTo>
                  <a:lnTo>
                    <a:pt x="43" y="51"/>
                  </a:lnTo>
                  <a:lnTo>
                    <a:pt x="40" y="53"/>
                  </a:lnTo>
                  <a:lnTo>
                    <a:pt x="44" y="53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8" y="57"/>
                  </a:lnTo>
                  <a:lnTo>
                    <a:pt x="50" y="57"/>
                  </a:lnTo>
                  <a:lnTo>
                    <a:pt x="52" y="57"/>
                  </a:lnTo>
                  <a:lnTo>
                    <a:pt x="52" y="59"/>
                  </a:lnTo>
                  <a:lnTo>
                    <a:pt x="50" y="61"/>
                  </a:lnTo>
                  <a:lnTo>
                    <a:pt x="48" y="63"/>
                  </a:lnTo>
                  <a:lnTo>
                    <a:pt x="50" y="64"/>
                  </a:lnTo>
                  <a:lnTo>
                    <a:pt x="48" y="64"/>
                  </a:lnTo>
                  <a:lnTo>
                    <a:pt x="44" y="67"/>
                  </a:lnTo>
                  <a:lnTo>
                    <a:pt x="40" y="67"/>
                  </a:lnTo>
                  <a:lnTo>
                    <a:pt x="36" y="67"/>
                  </a:lnTo>
                  <a:lnTo>
                    <a:pt x="39" y="68"/>
                  </a:lnTo>
                  <a:lnTo>
                    <a:pt x="39" y="71"/>
                  </a:lnTo>
                  <a:lnTo>
                    <a:pt x="39" y="72"/>
                  </a:lnTo>
                  <a:lnTo>
                    <a:pt x="36" y="72"/>
                  </a:lnTo>
                  <a:lnTo>
                    <a:pt x="39" y="75"/>
                  </a:lnTo>
                  <a:lnTo>
                    <a:pt x="40" y="75"/>
                  </a:lnTo>
                  <a:lnTo>
                    <a:pt x="46" y="77"/>
                  </a:lnTo>
                  <a:lnTo>
                    <a:pt x="47" y="80"/>
                  </a:lnTo>
                  <a:lnTo>
                    <a:pt x="50" y="81"/>
                  </a:lnTo>
                  <a:lnTo>
                    <a:pt x="52" y="81"/>
                  </a:lnTo>
                  <a:lnTo>
                    <a:pt x="56" y="84"/>
                  </a:lnTo>
                  <a:lnTo>
                    <a:pt x="57" y="84"/>
                  </a:lnTo>
                  <a:lnTo>
                    <a:pt x="57" y="85"/>
                  </a:lnTo>
                  <a:lnTo>
                    <a:pt x="57" y="88"/>
                  </a:lnTo>
                  <a:lnTo>
                    <a:pt x="59" y="89"/>
                  </a:lnTo>
                  <a:lnTo>
                    <a:pt x="63" y="93"/>
                  </a:lnTo>
                  <a:lnTo>
                    <a:pt x="65" y="94"/>
                  </a:lnTo>
                  <a:lnTo>
                    <a:pt x="67" y="97"/>
                  </a:lnTo>
                  <a:lnTo>
                    <a:pt x="69" y="101"/>
                  </a:lnTo>
                  <a:lnTo>
                    <a:pt x="73" y="106"/>
                  </a:lnTo>
                  <a:lnTo>
                    <a:pt x="77" y="109"/>
                  </a:lnTo>
                  <a:lnTo>
                    <a:pt x="80" y="110"/>
                  </a:lnTo>
                  <a:lnTo>
                    <a:pt x="81" y="112"/>
                  </a:lnTo>
                  <a:lnTo>
                    <a:pt x="83" y="112"/>
                  </a:lnTo>
                  <a:lnTo>
                    <a:pt x="84" y="116"/>
                  </a:lnTo>
                  <a:lnTo>
                    <a:pt x="87" y="121"/>
                  </a:lnTo>
                  <a:lnTo>
                    <a:pt x="88" y="125"/>
                  </a:lnTo>
                  <a:lnTo>
                    <a:pt x="89" y="125"/>
                  </a:lnTo>
                  <a:lnTo>
                    <a:pt x="92" y="125"/>
                  </a:lnTo>
                  <a:lnTo>
                    <a:pt x="93" y="128"/>
                  </a:lnTo>
                  <a:lnTo>
                    <a:pt x="101" y="133"/>
                  </a:lnTo>
                  <a:lnTo>
                    <a:pt x="100" y="136"/>
                  </a:lnTo>
                  <a:lnTo>
                    <a:pt x="97" y="137"/>
                  </a:lnTo>
                  <a:lnTo>
                    <a:pt x="97" y="138"/>
                  </a:lnTo>
                  <a:lnTo>
                    <a:pt x="101" y="141"/>
                  </a:lnTo>
                  <a:lnTo>
                    <a:pt x="103" y="142"/>
                  </a:lnTo>
                  <a:lnTo>
                    <a:pt x="105" y="145"/>
                  </a:lnTo>
                  <a:lnTo>
                    <a:pt x="105" y="146"/>
                  </a:lnTo>
                  <a:lnTo>
                    <a:pt x="105" y="149"/>
                  </a:lnTo>
                  <a:lnTo>
                    <a:pt x="103" y="152"/>
                  </a:lnTo>
                  <a:lnTo>
                    <a:pt x="105" y="154"/>
                  </a:lnTo>
                  <a:lnTo>
                    <a:pt x="105" y="156"/>
                  </a:lnTo>
                  <a:lnTo>
                    <a:pt x="105" y="158"/>
                  </a:lnTo>
                  <a:lnTo>
                    <a:pt x="103" y="162"/>
                  </a:lnTo>
                  <a:lnTo>
                    <a:pt x="103" y="162"/>
                  </a:lnTo>
                  <a:lnTo>
                    <a:pt x="103" y="165"/>
                  </a:lnTo>
                  <a:lnTo>
                    <a:pt x="103" y="169"/>
                  </a:lnTo>
                  <a:lnTo>
                    <a:pt x="105" y="171"/>
                  </a:lnTo>
                  <a:lnTo>
                    <a:pt x="105" y="175"/>
                  </a:lnTo>
                  <a:lnTo>
                    <a:pt x="107" y="177"/>
                  </a:lnTo>
                  <a:lnTo>
                    <a:pt x="109" y="181"/>
                  </a:lnTo>
                  <a:lnTo>
                    <a:pt x="107" y="185"/>
                  </a:lnTo>
                  <a:lnTo>
                    <a:pt x="109" y="193"/>
                  </a:lnTo>
                  <a:lnTo>
                    <a:pt x="109" y="195"/>
                  </a:lnTo>
                  <a:lnTo>
                    <a:pt x="109" y="199"/>
                  </a:lnTo>
                  <a:lnTo>
                    <a:pt x="105" y="199"/>
                  </a:lnTo>
                  <a:lnTo>
                    <a:pt x="101" y="203"/>
                  </a:lnTo>
                  <a:lnTo>
                    <a:pt x="96" y="206"/>
                  </a:lnTo>
                  <a:lnTo>
                    <a:pt x="92" y="206"/>
                  </a:lnTo>
                  <a:lnTo>
                    <a:pt x="92" y="209"/>
                  </a:lnTo>
                  <a:lnTo>
                    <a:pt x="93" y="211"/>
                  </a:lnTo>
                  <a:lnTo>
                    <a:pt x="88" y="211"/>
                  </a:lnTo>
                  <a:lnTo>
                    <a:pt x="87" y="209"/>
                  </a:lnTo>
                  <a:lnTo>
                    <a:pt x="87" y="211"/>
                  </a:lnTo>
                  <a:lnTo>
                    <a:pt x="84" y="211"/>
                  </a:lnTo>
                  <a:lnTo>
                    <a:pt x="83" y="213"/>
                  </a:lnTo>
                  <a:lnTo>
                    <a:pt x="84" y="219"/>
                  </a:lnTo>
                  <a:lnTo>
                    <a:pt x="88" y="221"/>
                  </a:lnTo>
                  <a:lnTo>
                    <a:pt x="89" y="225"/>
                  </a:lnTo>
                  <a:lnTo>
                    <a:pt x="89" y="226"/>
                  </a:lnTo>
                  <a:lnTo>
                    <a:pt x="89" y="229"/>
                  </a:lnTo>
                  <a:lnTo>
                    <a:pt x="87" y="226"/>
                  </a:lnTo>
                  <a:lnTo>
                    <a:pt x="84" y="225"/>
                  </a:lnTo>
                  <a:lnTo>
                    <a:pt x="83" y="225"/>
                  </a:lnTo>
                  <a:lnTo>
                    <a:pt x="76" y="226"/>
                  </a:lnTo>
                  <a:lnTo>
                    <a:pt x="75" y="226"/>
                  </a:lnTo>
                  <a:lnTo>
                    <a:pt x="72" y="225"/>
                  </a:lnTo>
                  <a:lnTo>
                    <a:pt x="71" y="226"/>
                  </a:lnTo>
                  <a:lnTo>
                    <a:pt x="71" y="229"/>
                  </a:lnTo>
                  <a:lnTo>
                    <a:pt x="69" y="230"/>
                  </a:lnTo>
                  <a:lnTo>
                    <a:pt x="65" y="232"/>
                  </a:lnTo>
                  <a:lnTo>
                    <a:pt x="61" y="234"/>
                  </a:lnTo>
                  <a:lnTo>
                    <a:pt x="63" y="234"/>
                  </a:lnTo>
                  <a:lnTo>
                    <a:pt x="64" y="236"/>
                  </a:lnTo>
                  <a:lnTo>
                    <a:pt x="65" y="238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69" y="239"/>
                  </a:lnTo>
                  <a:lnTo>
                    <a:pt x="72" y="242"/>
                  </a:lnTo>
                  <a:lnTo>
                    <a:pt x="75" y="246"/>
                  </a:lnTo>
                  <a:lnTo>
                    <a:pt x="72" y="243"/>
                  </a:lnTo>
                  <a:lnTo>
                    <a:pt x="71" y="247"/>
                  </a:lnTo>
                  <a:lnTo>
                    <a:pt x="69" y="252"/>
                  </a:lnTo>
                  <a:lnTo>
                    <a:pt x="71" y="264"/>
                  </a:lnTo>
                  <a:lnTo>
                    <a:pt x="72" y="263"/>
                  </a:lnTo>
                  <a:lnTo>
                    <a:pt x="72" y="264"/>
                  </a:lnTo>
                  <a:lnTo>
                    <a:pt x="69" y="266"/>
                  </a:lnTo>
                  <a:lnTo>
                    <a:pt x="72" y="268"/>
                  </a:lnTo>
                  <a:lnTo>
                    <a:pt x="75" y="268"/>
                  </a:lnTo>
                  <a:lnTo>
                    <a:pt x="79" y="264"/>
                  </a:lnTo>
                  <a:lnTo>
                    <a:pt x="80" y="260"/>
                  </a:lnTo>
                  <a:lnTo>
                    <a:pt x="84" y="256"/>
                  </a:lnTo>
                  <a:lnTo>
                    <a:pt x="88" y="255"/>
                  </a:lnTo>
                  <a:lnTo>
                    <a:pt x="89" y="252"/>
                  </a:lnTo>
                  <a:lnTo>
                    <a:pt x="92" y="251"/>
                  </a:lnTo>
                  <a:lnTo>
                    <a:pt x="92" y="250"/>
                  </a:lnTo>
                  <a:lnTo>
                    <a:pt x="89" y="247"/>
                  </a:lnTo>
                  <a:lnTo>
                    <a:pt x="93" y="250"/>
                  </a:lnTo>
                  <a:lnTo>
                    <a:pt x="96" y="250"/>
                  </a:lnTo>
                  <a:lnTo>
                    <a:pt x="97" y="250"/>
                  </a:lnTo>
                  <a:lnTo>
                    <a:pt x="97" y="247"/>
                  </a:lnTo>
                  <a:lnTo>
                    <a:pt x="96" y="243"/>
                  </a:lnTo>
                  <a:lnTo>
                    <a:pt x="97" y="246"/>
                  </a:lnTo>
                  <a:lnTo>
                    <a:pt x="97" y="243"/>
                  </a:lnTo>
                  <a:lnTo>
                    <a:pt x="96" y="242"/>
                  </a:lnTo>
                  <a:lnTo>
                    <a:pt x="97" y="242"/>
                  </a:lnTo>
                  <a:lnTo>
                    <a:pt x="100" y="239"/>
                  </a:lnTo>
                  <a:lnTo>
                    <a:pt x="97" y="238"/>
                  </a:lnTo>
                  <a:lnTo>
                    <a:pt x="93" y="235"/>
                  </a:lnTo>
                  <a:lnTo>
                    <a:pt x="97" y="235"/>
                  </a:lnTo>
                  <a:lnTo>
                    <a:pt x="100" y="235"/>
                  </a:lnTo>
                  <a:lnTo>
                    <a:pt x="100" y="234"/>
                  </a:lnTo>
                  <a:lnTo>
                    <a:pt x="97" y="234"/>
                  </a:lnTo>
                  <a:lnTo>
                    <a:pt x="96" y="234"/>
                  </a:lnTo>
                  <a:lnTo>
                    <a:pt x="100" y="232"/>
                  </a:lnTo>
                  <a:lnTo>
                    <a:pt x="100" y="230"/>
                  </a:lnTo>
                  <a:lnTo>
                    <a:pt x="101" y="230"/>
                  </a:lnTo>
                  <a:lnTo>
                    <a:pt x="103" y="234"/>
                  </a:lnTo>
                  <a:lnTo>
                    <a:pt x="103" y="230"/>
                  </a:lnTo>
                  <a:lnTo>
                    <a:pt x="105" y="232"/>
                  </a:lnTo>
                  <a:lnTo>
                    <a:pt x="107" y="234"/>
                  </a:lnTo>
                  <a:lnTo>
                    <a:pt x="113" y="232"/>
                  </a:lnTo>
                  <a:lnTo>
                    <a:pt x="115" y="230"/>
                  </a:lnTo>
                  <a:lnTo>
                    <a:pt x="119" y="229"/>
                  </a:lnTo>
                  <a:lnTo>
                    <a:pt x="120" y="225"/>
                  </a:lnTo>
                  <a:lnTo>
                    <a:pt x="127" y="222"/>
                  </a:lnTo>
                  <a:lnTo>
                    <a:pt x="128" y="221"/>
                  </a:lnTo>
                  <a:lnTo>
                    <a:pt x="132" y="219"/>
                  </a:lnTo>
                  <a:lnTo>
                    <a:pt x="133" y="217"/>
                  </a:lnTo>
                  <a:lnTo>
                    <a:pt x="133" y="213"/>
                  </a:lnTo>
                  <a:lnTo>
                    <a:pt x="136" y="211"/>
                  </a:lnTo>
                  <a:lnTo>
                    <a:pt x="136" y="209"/>
                  </a:lnTo>
                  <a:lnTo>
                    <a:pt x="136" y="207"/>
                  </a:lnTo>
                  <a:lnTo>
                    <a:pt x="136" y="203"/>
                  </a:lnTo>
                  <a:lnTo>
                    <a:pt x="136" y="202"/>
                  </a:lnTo>
                  <a:lnTo>
                    <a:pt x="133" y="198"/>
                  </a:lnTo>
                  <a:lnTo>
                    <a:pt x="137" y="199"/>
                  </a:lnTo>
                  <a:lnTo>
                    <a:pt x="136" y="195"/>
                  </a:lnTo>
                  <a:lnTo>
                    <a:pt x="136" y="194"/>
                  </a:lnTo>
                  <a:lnTo>
                    <a:pt x="137" y="193"/>
                  </a:lnTo>
                  <a:lnTo>
                    <a:pt x="137" y="189"/>
                  </a:lnTo>
                  <a:lnTo>
                    <a:pt x="136" y="182"/>
                  </a:lnTo>
                  <a:lnTo>
                    <a:pt x="133" y="181"/>
                  </a:lnTo>
                  <a:lnTo>
                    <a:pt x="136" y="178"/>
                  </a:lnTo>
                  <a:lnTo>
                    <a:pt x="133" y="177"/>
                  </a:lnTo>
                  <a:lnTo>
                    <a:pt x="133" y="173"/>
                  </a:lnTo>
                  <a:lnTo>
                    <a:pt x="133" y="171"/>
                  </a:lnTo>
                  <a:lnTo>
                    <a:pt x="132" y="167"/>
                  </a:lnTo>
                  <a:lnTo>
                    <a:pt x="128" y="156"/>
                  </a:lnTo>
                  <a:lnTo>
                    <a:pt x="124" y="149"/>
                  </a:lnTo>
                  <a:lnTo>
                    <a:pt x="127" y="149"/>
                  </a:lnTo>
                  <a:lnTo>
                    <a:pt x="127" y="146"/>
                  </a:lnTo>
                  <a:lnTo>
                    <a:pt x="124" y="145"/>
                  </a:lnTo>
                  <a:lnTo>
                    <a:pt x="123" y="145"/>
                  </a:lnTo>
                  <a:lnTo>
                    <a:pt x="120" y="142"/>
                  </a:lnTo>
                  <a:lnTo>
                    <a:pt x="116" y="138"/>
                  </a:lnTo>
                  <a:lnTo>
                    <a:pt x="115" y="133"/>
                  </a:lnTo>
                  <a:lnTo>
                    <a:pt x="113" y="133"/>
                  </a:lnTo>
                  <a:lnTo>
                    <a:pt x="115" y="132"/>
                  </a:lnTo>
                  <a:lnTo>
                    <a:pt x="113" y="132"/>
                  </a:lnTo>
                  <a:lnTo>
                    <a:pt x="111" y="129"/>
                  </a:lnTo>
                  <a:lnTo>
                    <a:pt x="109" y="128"/>
                  </a:lnTo>
                  <a:lnTo>
                    <a:pt x="107" y="128"/>
                  </a:lnTo>
                  <a:lnTo>
                    <a:pt x="103" y="124"/>
                  </a:lnTo>
                  <a:lnTo>
                    <a:pt x="100" y="121"/>
                  </a:lnTo>
                  <a:lnTo>
                    <a:pt x="101" y="121"/>
                  </a:lnTo>
                  <a:lnTo>
                    <a:pt x="97" y="118"/>
                  </a:lnTo>
                  <a:lnTo>
                    <a:pt x="96" y="118"/>
                  </a:lnTo>
                  <a:lnTo>
                    <a:pt x="93" y="118"/>
                  </a:lnTo>
                  <a:lnTo>
                    <a:pt x="93" y="114"/>
                  </a:lnTo>
                  <a:lnTo>
                    <a:pt x="92" y="112"/>
                  </a:lnTo>
                  <a:lnTo>
                    <a:pt x="87" y="108"/>
                  </a:lnTo>
                  <a:lnTo>
                    <a:pt x="83" y="105"/>
                  </a:lnTo>
                  <a:lnTo>
                    <a:pt x="80" y="102"/>
                  </a:lnTo>
                  <a:lnTo>
                    <a:pt x="80" y="98"/>
                  </a:lnTo>
                  <a:lnTo>
                    <a:pt x="79" y="94"/>
                  </a:lnTo>
                  <a:lnTo>
                    <a:pt x="75" y="92"/>
                  </a:lnTo>
                  <a:lnTo>
                    <a:pt x="69" y="88"/>
                  </a:lnTo>
                  <a:lnTo>
                    <a:pt x="69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65" y="81"/>
                  </a:lnTo>
                  <a:lnTo>
                    <a:pt x="65" y="80"/>
                  </a:lnTo>
                  <a:lnTo>
                    <a:pt x="65" y="76"/>
                  </a:lnTo>
                  <a:lnTo>
                    <a:pt x="65" y="72"/>
                  </a:lnTo>
                  <a:lnTo>
                    <a:pt x="65" y="68"/>
                  </a:lnTo>
                  <a:lnTo>
                    <a:pt x="67" y="63"/>
                  </a:lnTo>
                  <a:lnTo>
                    <a:pt x="69" y="61"/>
                  </a:lnTo>
                  <a:lnTo>
                    <a:pt x="71" y="61"/>
                  </a:lnTo>
                  <a:lnTo>
                    <a:pt x="72" y="59"/>
                  </a:lnTo>
                  <a:lnTo>
                    <a:pt x="75" y="55"/>
                  </a:lnTo>
                  <a:lnTo>
                    <a:pt x="75" y="51"/>
                  </a:lnTo>
                  <a:lnTo>
                    <a:pt x="75" y="49"/>
                  </a:lnTo>
                  <a:lnTo>
                    <a:pt x="76" y="49"/>
                  </a:lnTo>
                  <a:lnTo>
                    <a:pt x="79" y="48"/>
                  </a:lnTo>
                  <a:lnTo>
                    <a:pt x="76" y="45"/>
                  </a:lnTo>
                  <a:lnTo>
                    <a:pt x="76" y="44"/>
                  </a:lnTo>
                  <a:lnTo>
                    <a:pt x="79" y="45"/>
                  </a:lnTo>
                  <a:lnTo>
                    <a:pt x="80" y="44"/>
                  </a:lnTo>
                  <a:lnTo>
                    <a:pt x="83" y="41"/>
                  </a:lnTo>
                  <a:lnTo>
                    <a:pt x="83" y="44"/>
                  </a:lnTo>
                  <a:lnTo>
                    <a:pt x="87" y="41"/>
                  </a:lnTo>
                  <a:lnTo>
                    <a:pt x="87" y="40"/>
                  </a:lnTo>
                  <a:lnTo>
                    <a:pt x="87" y="37"/>
                  </a:lnTo>
                  <a:lnTo>
                    <a:pt x="88" y="37"/>
                  </a:lnTo>
                  <a:lnTo>
                    <a:pt x="89" y="36"/>
                  </a:lnTo>
                  <a:lnTo>
                    <a:pt x="92" y="35"/>
                  </a:lnTo>
                  <a:lnTo>
                    <a:pt x="93" y="35"/>
                  </a:lnTo>
                  <a:lnTo>
                    <a:pt x="96" y="35"/>
                  </a:lnTo>
                  <a:lnTo>
                    <a:pt x="97" y="35"/>
                  </a:lnTo>
                  <a:lnTo>
                    <a:pt x="96" y="32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3" y="3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18" name="Freeform 143"/>
            <p:cNvSpPr>
              <a:spLocks/>
            </p:cNvSpPr>
            <p:nvPr/>
          </p:nvSpPr>
          <p:spPr bwMode="auto">
            <a:xfrm>
              <a:off x="6111875" y="2998788"/>
              <a:ext cx="209550" cy="112713"/>
            </a:xfrm>
            <a:custGeom>
              <a:avLst/>
              <a:gdLst>
                <a:gd name="T0" fmla="*/ 112 w 132"/>
                <a:gd name="T1" fmla="*/ 45 h 71"/>
                <a:gd name="T2" fmla="*/ 104 w 132"/>
                <a:gd name="T3" fmla="*/ 41 h 71"/>
                <a:gd name="T4" fmla="*/ 102 w 132"/>
                <a:gd name="T5" fmla="*/ 44 h 71"/>
                <a:gd name="T6" fmla="*/ 98 w 132"/>
                <a:gd name="T7" fmla="*/ 44 h 71"/>
                <a:gd name="T8" fmla="*/ 94 w 132"/>
                <a:gd name="T9" fmla="*/ 44 h 71"/>
                <a:gd name="T10" fmla="*/ 90 w 132"/>
                <a:gd name="T11" fmla="*/ 40 h 71"/>
                <a:gd name="T12" fmla="*/ 85 w 132"/>
                <a:gd name="T13" fmla="*/ 37 h 71"/>
                <a:gd name="T14" fmla="*/ 80 w 132"/>
                <a:gd name="T15" fmla="*/ 37 h 71"/>
                <a:gd name="T16" fmla="*/ 80 w 132"/>
                <a:gd name="T17" fmla="*/ 33 h 71"/>
                <a:gd name="T18" fmla="*/ 76 w 132"/>
                <a:gd name="T19" fmla="*/ 32 h 71"/>
                <a:gd name="T20" fmla="*/ 68 w 132"/>
                <a:gd name="T21" fmla="*/ 30 h 71"/>
                <a:gd name="T22" fmla="*/ 63 w 132"/>
                <a:gd name="T23" fmla="*/ 24 h 71"/>
                <a:gd name="T24" fmla="*/ 57 w 132"/>
                <a:gd name="T25" fmla="*/ 20 h 71"/>
                <a:gd name="T26" fmla="*/ 53 w 132"/>
                <a:gd name="T27" fmla="*/ 20 h 71"/>
                <a:gd name="T28" fmla="*/ 47 w 132"/>
                <a:gd name="T29" fmla="*/ 14 h 71"/>
                <a:gd name="T30" fmla="*/ 37 w 132"/>
                <a:gd name="T31" fmla="*/ 10 h 71"/>
                <a:gd name="T32" fmla="*/ 23 w 132"/>
                <a:gd name="T33" fmla="*/ 0 h 71"/>
                <a:gd name="T34" fmla="*/ 17 w 132"/>
                <a:gd name="T35" fmla="*/ 0 h 71"/>
                <a:gd name="T36" fmla="*/ 15 w 132"/>
                <a:gd name="T37" fmla="*/ 4 h 71"/>
                <a:gd name="T38" fmla="*/ 11 w 132"/>
                <a:gd name="T39" fmla="*/ 5 h 71"/>
                <a:gd name="T40" fmla="*/ 7 w 132"/>
                <a:gd name="T41" fmla="*/ 4 h 71"/>
                <a:gd name="T42" fmla="*/ 1 w 132"/>
                <a:gd name="T43" fmla="*/ 13 h 71"/>
                <a:gd name="T44" fmla="*/ 1 w 132"/>
                <a:gd name="T45" fmla="*/ 18 h 71"/>
                <a:gd name="T46" fmla="*/ 0 w 132"/>
                <a:gd name="T47" fmla="*/ 24 h 71"/>
                <a:gd name="T48" fmla="*/ 0 w 132"/>
                <a:gd name="T49" fmla="*/ 28 h 71"/>
                <a:gd name="T50" fmla="*/ 5 w 132"/>
                <a:gd name="T51" fmla="*/ 32 h 71"/>
                <a:gd name="T52" fmla="*/ 15 w 132"/>
                <a:gd name="T53" fmla="*/ 33 h 71"/>
                <a:gd name="T54" fmla="*/ 27 w 132"/>
                <a:gd name="T55" fmla="*/ 44 h 71"/>
                <a:gd name="T56" fmla="*/ 32 w 132"/>
                <a:gd name="T57" fmla="*/ 44 h 71"/>
                <a:gd name="T58" fmla="*/ 37 w 132"/>
                <a:gd name="T59" fmla="*/ 48 h 71"/>
                <a:gd name="T60" fmla="*/ 45 w 132"/>
                <a:gd name="T61" fmla="*/ 50 h 71"/>
                <a:gd name="T62" fmla="*/ 53 w 132"/>
                <a:gd name="T63" fmla="*/ 53 h 71"/>
                <a:gd name="T64" fmla="*/ 59 w 132"/>
                <a:gd name="T65" fmla="*/ 53 h 71"/>
                <a:gd name="T66" fmla="*/ 63 w 132"/>
                <a:gd name="T67" fmla="*/ 53 h 71"/>
                <a:gd name="T68" fmla="*/ 75 w 132"/>
                <a:gd name="T69" fmla="*/ 54 h 71"/>
                <a:gd name="T70" fmla="*/ 76 w 132"/>
                <a:gd name="T71" fmla="*/ 58 h 71"/>
                <a:gd name="T72" fmla="*/ 81 w 132"/>
                <a:gd name="T73" fmla="*/ 62 h 71"/>
                <a:gd name="T74" fmla="*/ 88 w 132"/>
                <a:gd name="T75" fmla="*/ 66 h 71"/>
                <a:gd name="T76" fmla="*/ 90 w 132"/>
                <a:gd name="T77" fmla="*/ 63 h 71"/>
                <a:gd name="T78" fmla="*/ 94 w 132"/>
                <a:gd name="T79" fmla="*/ 66 h 71"/>
                <a:gd name="T80" fmla="*/ 98 w 132"/>
                <a:gd name="T81" fmla="*/ 67 h 71"/>
                <a:gd name="T82" fmla="*/ 106 w 132"/>
                <a:gd name="T83" fmla="*/ 70 h 71"/>
                <a:gd name="T84" fmla="*/ 114 w 132"/>
                <a:gd name="T85" fmla="*/ 67 h 71"/>
                <a:gd name="T86" fmla="*/ 121 w 132"/>
                <a:gd name="T87" fmla="*/ 71 h 71"/>
                <a:gd name="T88" fmla="*/ 129 w 132"/>
                <a:gd name="T89" fmla="*/ 70 h 71"/>
                <a:gd name="T90" fmla="*/ 132 w 132"/>
                <a:gd name="T91" fmla="*/ 62 h 71"/>
                <a:gd name="T92" fmla="*/ 128 w 132"/>
                <a:gd name="T93" fmla="*/ 54 h 71"/>
                <a:gd name="T94" fmla="*/ 128 w 132"/>
                <a:gd name="T95" fmla="*/ 45 h 71"/>
                <a:gd name="T96" fmla="*/ 116 w 132"/>
                <a:gd name="T97" fmla="*/ 45 h 71"/>
                <a:gd name="T98" fmla="*/ 116 w 132"/>
                <a:gd name="T99" fmla="*/ 45 h 71"/>
                <a:gd name="T100" fmla="*/ 116 w 132"/>
                <a:gd name="T101" fmla="*/ 45 h 71"/>
                <a:gd name="T102" fmla="*/ 116 w 132"/>
                <a:gd name="T103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2" h="71">
                  <a:moveTo>
                    <a:pt x="116" y="45"/>
                  </a:moveTo>
                  <a:lnTo>
                    <a:pt x="112" y="45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2" y="41"/>
                  </a:lnTo>
                  <a:lnTo>
                    <a:pt x="102" y="44"/>
                  </a:lnTo>
                  <a:lnTo>
                    <a:pt x="101" y="44"/>
                  </a:lnTo>
                  <a:lnTo>
                    <a:pt x="98" y="44"/>
                  </a:lnTo>
                  <a:lnTo>
                    <a:pt x="97" y="40"/>
                  </a:lnTo>
                  <a:lnTo>
                    <a:pt x="94" y="44"/>
                  </a:lnTo>
                  <a:lnTo>
                    <a:pt x="93" y="44"/>
                  </a:lnTo>
                  <a:lnTo>
                    <a:pt x="90" y="40"/>
                  </a:lnTo>
                  <a:lnTo>
                    <a:pt x="88" y="36"/>
                  </a:lnTo>
                  <a:lnTo>
                    <a:pt x="85" y="37"/>
                  </a:lnTo>
                  <a:lnTo>
                    <a:pt x="84" y="37"/>
                  </a:lnTo>
                  <a:lnTo>
                    <a:pt x="80" y="37"/>
                  </a:lnTo>
                  <a:lnTo>
                    <a:pt x="77" y="36"/>
                  </a:lnTo>
                  <a:lnTo>
                    <a:pt x="80" y="33"/>
                  </a:lnTo>
                  <a:lnTo>
                    <a:pt x="77" y="32"/>
                  </a:lnTo>
                  <a:lnTo>
                    <a:pt x="76" y="32"/>
                  </a:lnTo>
                  <a:lnTo>
                    <a:pt x="72" y="32"/>
                  </a:lnTo>
                  <a:lnTo>
                    <a:pt x="68" y="30"/>
                  </a:lnTo>
                  <a:lnTo>
                    <a:pt x="64" y="28"/>
                  </a:lnTo>
                  <a:lnTo>
                    <a:pt x="63" y="24"/>
                  </a:lnTo>
                  <a:lnTo>
                    <a:pt x="61" y="20"/>
                  </a:lnTo>
                  <a:lnTo>
                    <a:pt x="57" y="20"/>
                  </a:lnTo>
                  <a:lnTo>
                    <a:pt x="55" y="20"/>
                  </a:lnTo>
                  <a:lnTo>
                    <a:pt x="53" y="20"/>
                  </a:lnTo>
                  <a:lnTo>
                    <a:pt x="51" y="18"/>
                  </a:lnTo>
                  <a:lnTo>
                    <a:pt x="47" y="14"/>
                  </a:lnTo>
                  <a:lnTo>
                    <a:pt x="44" y="13"/>
                  </a:lnTo>
                  <a:lnTo>
                    <a:pt x="37" y="10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1" y="13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7" y="30"/>
                  </a:lnTo>
                  <a:lnTo>
                    <a:pt x="15" y="33"/>
                  </a:lnTo>
                  <a:lnTo>
                    <a:pt x="23" y="41"/>
                  </a:lnTo>
                  <a:lnTo>
                    <a:pt x="27" y="44"/>
                  </a:lnTo>
                  <a:lnTo>
                    <a:pt x="31" y="45"/>
                  </a:lnTo>
                  <a:lnTo>
                    <a:pt x="32" y="44"/>
                  </a:lnTo>
                  <a:lnTo>
                    <a:pt x="33" y="45"/>
                  </a:lnTo>
                  <a:lnTo>
                    <a:pt x="37" y="48"/>
                  </a:lnTo>
                  <a:lnTo>
                    <a:pt x="44" y="49"/>
                  </a:lnTo>
                  <a:lnTo>
                    <a:pt x="45" y="50"/>
                  </a:lnTo>
                  <a:lnTo>
                    <a:pt x="49" y="53"/>
                  </a:lnTo>
                  <a:lnTo>
                    <a:pt x="53" y="53"/>
                  </a:lnTo>
                  <a:lnTo>
                    <a:pt x="55" y="53"/>
                  </a:lnTo>
                  <a:lnTo>
                    <a:pt x="59" y="53"/>
                  </a:lnTo>
                  <a:lnTo>
                    <a:pt x="63" y="54"/>
                  </a:lnTo>
                  <a:lnTo>
                    <a:pt x="63" y="53"/>
                  </a:lnTo>
                  <a:lnTo>
                    <a:pt x="67" y="53"/>
                  </a:lnTo>
                  <a:lnTo>
                    <a:pt x="75" y="54"/>
                  </a:lnTo>
                  <a:lnTo>
                    <a:pt x="76" y="57"/>
                  </a:lnTo>
                  <a:lnTo>
                    <a:pt x="76" y="58"/>
                  </a:lnTo>
                  <a:lnTo>
                    <a:pt x="77" y="61"/>
                  </a:lnTo>
                  <a:lnTo>
                    <a:pt x="81" y="62"/>
                  </a:lnTo>
                  <a:lnTo>
                    <a:pt x="85" y="63"/>
                  </a:lnTo>
                  <a:lnTo>
                    <a:pt x="88" y="66"/>
                  </a:lnTo>
                  <a:lnTo>
                    <a:pt x="88" y="63"/>
                  </a:lnTo>
                  <a:lnTo>
                    <a:pt x="90" y="63"/>
                  </a:lnTo>
                  <a:lnTo>
                    <a:pt x="93" y="63"/>
                  </a:lnTo>
                  <a:lnTo>
                    <a:pt x="94" y="66"/>
                  </a:lnTo>
                  <a:lnTo>
                    <a:pt x="94" y="67"/>
                  </a:lnTo>
                  <a:lnTo>
                    <a:pt x="98" y="67"/>
                  </a:lnTo>
                  <a:lnTo>
                    <a:pt x="102" y="67"/>
                  </a:lnTo>
                  <a:lnTo>
                    <a:pt x="106" y="70"/>
                  </a:lnTo>
                  <a:lnTo>
                    <a:pt x="110" y="70"/>
                  </a:lnTo>
                  <a:lnTo>
                    <a:pt x="114" y="67"/>
                  </a:lnTo>
                  <a:lnTo>
                    <a:pt x="116" y="71"/>
                  </a:lnTo>
                  <a:lnTo>
                    <a:pt x="121" y="71"/>
                  </a:lnTo>
                  <a:lnTo>
                    <a:pt x="128" y="71"/>
                  </a:lnTo>
                  <a:lnTo>
                    <a:pt x="129" y="70"/>
                  </a:lnTo>
                  <a:lnTo>
                    <a:pt x="132" y="67"/>
                  </a:lnTo>
                  <a:lnTo>
                    <a:pt x="132" y="62"/>
                  </a:lnTo>
                  <a:lnTo>
                    <a:pt x="128" y="58"/>
                  </a:lnTo>
                  <a:lnTo>
                    <a:pt x="128" y="54"/>
                  </a:lnTo>
                  <a:lnTo>
                    <a:pt x="128" y="50"/>
                  </a:lnTo>
                  <a:lnTo>
                    <a:pt x="128" y="45"/>
                  </a:lnTo>
                  <a:lnTo>
                    <a:pt x="121" y="45"/>
                  </a:lnTo>
                  <a:lnTo>
                    <a:pt x="116" y="45"/>
                  </a:lnTo>
                  <a:lnTo>
                    <a:pt x="116" y="45"/>
                  </a:lnTo>
                  <a:lnTo>
                    <a:pt x="116" y="45"/>
                  </a:lnTo>
                  <a:lnTo>
                    <a:pt x="116" y="45"/>
                  </a:lnTo>
                  <a:lnTo>
                    <a:pt x="116" y="45"/>
                  </a:lnTo>
                  <a:lnTo>
                    <a:pt x="116" y="45"/>
                  </a:lnTo>
                  <a:lnTo>
                    <a:pt x="116" y="4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19" name="Freeform 144"/>
            <p:cNvSpPr>
              <a:spLocks noEditPoints="1"/>
            </p:cNvSpPr>
            <p:nvPr/>
          </p:nvSpPr>
          <p:spPr bwMode="auto">
            <a:xfrm>
              <a:off x="6443663" y="3049588"/>
              <a:ext cx="220663" cy="534988"/>
            </a:xfrm>
            <a:custGeom>
              <a:avLst/>
              <a:gdLst>
                <a:gd name="T0" fmla="*/ 33 w 139"/>
                <a:gd name="T1" fmla="*/ 171 h 337"/>
                <a:gd name="T2" fmla="*/ 26 w 139"/>
                <a:gd name="T3" fmla="*/ 167 h 337"/>
                <a:gd name="T4" fmla="*/ 51 w 139"/>
                <a:gd name="T5" fmla="*/ 232 h 337"/>
                <a:gd name="T6" fmla="*/ 21 w 139"/>
                <a:gd name="T7" fmla="*/ 325 h 337"/>
                <a:gd name="T8" fmla="*/ 21 w 139"/>
                <a:gd name="T9" fmla="*/ 324 h 337"/>
                <a:gd name="T10" fmla="*/ 25 w 139"/>
                <a:gd name="T11" fmla="*/ 285 h 337"/>
                <a:gd name="T12" fmla="*/ 29 w 139"/>
                <a:gd name="T13" fmla="*/ 288 h 337"/>
                <a:gd name="T14" fmla="*/ 26 w 139"/>
                <a:gd name="T15" fmla="*/ 276 h 337"/>
                <a:gd name="T16" fmla="*/ 25 w 139"/>
                <a:gd name="T17" fmla="*/ 277 h 337"/>
                <a:gd name="T18" fmla="*/ 26 w 139"/>
                <a:gd name="T19" fmla="*/ 298 h 337"/>
                <a:gd name="T20" fmla="*/ 24 w 139"/>
                <a:gd name="T21" fmla="*/ 302 h 337"/>
                <a:gd name="T22" fmla="*/ 124 w 139"/>
                <a:gd name="T23" fmla="*/ 130 h 337"/>
                <a:gd name="T24" fmla="*/ 120 w 139"/>
                <a:gd name="T25" fmla="*/ 118 h 337"/>
                <a:gd name="T26" fmla="*/ 109 w 139"/>
                <a:gd name="T27" fmla="*/ 105 h 337"/>
                <a:gd name="T28" fmla="*/ 97 w 139"/>
                <a:gd name="T29" fmla="*/ 91 h 337"/>
                <a:gd name="T30" fmla="*/ 87 w 139"/>
                <a:gd name="T31" fmla="*/ 82 h 337"/>
                <a:gd name="T32" fmla="*/ 78 w 139"/>
                <a:gd name="T33" fmla="*/ 75 h 337"/>
                <a:gd name="T34" fmla="*/ 81 w 139"/>
                <a:gd name="T35" fmla="*/ 61 h 337"/>
                <a:gd name="T36" fmla="*/ 87 w 139"/>
                <a:gd name="T37" fmla="*/ 49 h 337"/>
                <a:gd name="T38" fmla="*/ 86 w 139"/>
                <a:gd name="T39" fmla="*/ 29 h 337"/>
                <a:gd name="T40" fmla="*/ 70 w 139"/>
                <a:gd name="T41" fmla="*/ 8 h 337"/>
                <a:gd name="T42" fmla="*/ 57 w 139"/>
                <a:gd name="T43" fmla="*/ 16 h 337"/>
                <a:gd name="T44" fmla="*/ 55 w 139"/>
                <a:gd name="T45" fmla="*/ 22 h 337"/>
                <a:gd name="T46" fmla="*/ 37 w 139"/>
                <a:gd name="T47" fmla="*/ 34 h 337"/>
                <a:gd name="T48" fmla="*/ 33 w 139"/>
                <a:gd name="T49" fmla="*/ 49 h 337"/>
                <a:gd name="T50" fmla="*/ 24 w 139"/>
                <a:gd name="T51" fmla="*/ 86 h 337"/>
                <a:gd name="T52" fmla="*/ 12 w 139"/>
                <a:gd name="T53" fmla="*/ 101 h 337"/>
                <a:gd name="T54" fmla="*/ 9 w 139"/>
                <a:gd name="T55" fmla="*/ 119 h 337"/>
                <a:gd name="T56" fmla="*/ 0 w 139"/>
                <a:gd name="T57" fmla="*/ 136 h 337"/>
                <a:gd name="T58" fmla="*/ 9 w 139"/>
                <a:gd name="T59" fmla="*/ 144 h 337"/>
                <a:gd name="T60" fmla="*/ 16 w 139"/>
                <a:gd name="T61" fmla="*/ 156 h 337"/>
                <a:gd name="T62" fmla="*/ 24 w 139"/>
                <a:gd name="T63" fmla="*/ 158 h 337"/>
                <a:gd name="T64" fmla="*/ 34 w 139"/>
                <a:gd name="T65" fmla="*/ 171 h 337"/>
                <a:gd name="T66" fmla="*/ 42 w 139"/>
                <a:gd name="T67" fmla="*/ 189 h 337"/>
                <a:gd name="T68" fmla="*/ 42 w 139"/>
                <a:gd name="T69" fmla="*/ 223 h 337"/>
                <a:gd name="T70" fmla="*/ 50 w 139"/>
                <a:gd name="T71" fmla="*/ 228 h 337"/>
                <a:gd name="T72" fmla="*/ 55 w 139"/>
                <a:gd name="T73" fmla="*/ 231 h 337"/>
                <a:gd name="T74" fmla="*/ 61 w 139"/>
                <a:gd name="T75" fmla="*/ 231 h 337"/>
                <a:gd name="T76" fmla="*/ 70 w 139"/>
                <a:gd name="T77" fmla="*/ 224 h 337"/>
                <a:gd name="T78" fmla="*/ 73 w 139"/>
                <a:gd name="T79" fmla="*/ 215 h 337"/>
                <a:gd name="T80" fmla="*/ 82 w 139"/>
                <a:gd name="T81" fmla="*/ 201 h 337"/>
                <a:gd name="T82" fmla="*/ 95 w 139"/>
                <a:gd name="T83" fmla="*/ 220 h 337"/>
                <a:gd name="T84" fmla="*/ 105 w 139"/>
                <a:gd name="T85" fmla="*/ 253 h 337"/>
                <a:gd name="T86" fmla="*/ 113 w 139"/>
                <a:gd name="T87" fmla="*/ 272 h 337"/>
                <a:gd name="T88" fmla="*/ 118 w 139"/>
                <a:gd name="T89" fmla="*/ 294 h 337"/>
                <a:gd name="T90" fmla="*/ 120 w 139"/>
                <a:gd name="T91" fmla="*/ 306 h 337"/>
                <a:gd name="T92" fmla="*/ 120 w 139"/>
                <a:gd name="T93" fmla="*/ 321 h 337"/>
                <a:gd name="T94" fmla="*/ 126 w 139"/>
                <a:gd name="T95" fmla="*/ 327 h 337"/>
                <a:gd name="T96" fmla="*/ 130 w 139"/>
                <a:gd name="T97" fmla="*/ 289 h 337"/>
                <a:gd name="T98" fmla="*/ 110 w 139"/>
                <a:gd name="T99" fmla="*/ 251 h 337"/>
                <a:gd name="T100" fmla="*/ 113 w 139"/>
                <a:gd name="T101" fmla="*/ 237 h 337"/>
                <a:gd name="T102" fmla="*/ 114 w 139"/>
                <a:gd name="T103" fmla="*/ 223 h 337"/>
                <a:gd name="T104" fmla="*/ 95 w 139"/>
                <a:gd name="T105" fmla="*/ 192 h 337"/>
                <a:gd name="T106" fmla="*/ 90 w 139"/>
                <a:gd name="T107" fmla="*/ 183 h 337"/>
                <a:gd name="T108" fmla="*/ 95 w 139"/>
                <a:gd name="T109" fmla="*/ 159 h 337"/>
                <a:gd name="T110" fmla="*/ 113 w 139"/>
                <a:gd name="T111" fmla="*/ 154 h 337"/>
                <a:gd name="T112" fmla="*/ 126 w 139"/>
                <a:gd name="T113" fmla="*/ 150 h 337"/>
                <a:gd name="T114" fmla="*/ 131 w 139"/>
                <a:gd name="T115" fmla="*/ 136 h 337"/>
                <a:gd name="T116" fmla="*/ 134 w 139"/>
                <a:gd name="T117" fmla="*/ 127 h 337"/>
                <a:gd name="T118" fmla="*/ 16 w 139"/>
                <a:gd name="T119" fmla="*/ 146 h 337"/>
                <a:gd name="T120" fmla="*/ 16 w 139"/>
                <a:gd name="T121" fmla="*/ 14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" h="337">
                  <a:moveTo>
                    <a:pt x="26" y="167"/>
                  </a:moveTo>
                  <a:lnTo>
                    <a:pt x="25" y="167"/>
                  </a:lnTo>
                  <a:lnTo>
                    <a:pt x="29" y="172"/>
                  </a:lnTo>
                  <a:lnTo>
                    <a:pt x="33" y="176"/>
                  </a:lnTo>
                  <a:lnTo>
                    <a:pt x="33" y="172"/>
                  </a:lnTo>
                  <a:lnTo>
                    <a:pt x="30" y="171"/>
                  </a:lnTo>
                  <a:lnTo>
                    <a:pt x="33" y="171"/>
                  </a:lnTo>
                  <a:lnTo>
                    <a:pt x="33" y="170"/>
                  </a:lnTo>
                  <a:lnTo>
                    <a:pt x="29" y="170"/>
                  </a:lnTo>
                  <a:lnTo>
                    <a:pt x="26" y="167"/>
                  </a:lnTo>
                  <a:lnTo>
                    <a:pt x="26" y="167"/>
                  </a:lnTo>
                  <a:lnTo>
                    <a:pt x="26" y="167"/>
                  </a:lnTo>
                  <a:lnTo>
                    <a:pt x="26" y="167"/>
                  </a:lnTo>
                  <a:lnTo>
                    <a:pt x="26" y="167"/>
                  </a:lnTo>
                  <a:lnTo>
                    <a:pt x="26" y="167"/>
                  </a:lnTo>
                  <a:lnTo>
                    <a:pt x="26" y="167"/>
                  </a:lnTo>
                  <a:close/>
                  <a:moveTo>
                    <a:pt x="51" y="232"/>
                  </a:moveTo>
                  <a:lnTo>
                    <a:pt x="51" y="228"/>
                  </a:lnTo>
                  <a:lnTo>
                    <a:pt x="50" y="231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1" y="232"/>
                  </a:lnTo>
                  <a:close/>
                  <a:moveTo>
                    <a:pt x="21" y="324"/>
                  </a:moveTo>
                  <a:lnTo>
                    <a:pt x="21" y="325"/>
                  </a:lnTo>
                  <a:lnTo>
                    <a:pt x="24" y="327"/>
                  </a:lnTo>
                  <a:lnTo>
                    <a:pt x="25" y="327"/>
                  </a:lnTo>
                  <a:lnTo>
                    <a:pt x="25" y="325"/>
                  </a:lnTo>
                  <a:lnTo>
                    <a:pt x="25" y="324"/>
                  </a:lnTo>
                  <a:lnTo>
                    <a:pt x="24" y="321"/>
                  </a:lnTo>
                  <a:lnTo>
                    <a:pt x="21" y="324"/>
                  </a:lnTo>
                  <a:lnTo>
                    <a:pt x="21" y="324"/>
                  </a:lnTo>
                  <a:lnTo>
                    <a:pt x="21" y="324"/>
                  </a:lnTo>
                  <a:lnTo>
                    <a:pt x="21" y="324"/>
                  </a:lnTo>
                  <a:lnTo>
                    <a:pt x="21" y="324"/>
                  </a:lnTo>
                  <a:lnTo>
                    <a:pt x="21" y="324"/>
                  </a:lnTo>
                  <a:lnTo>
                    <a:pt x="21" y="324"/>
                  </a:lnTo>
                  <a:close/>
                  <a:moveTo>
                    <a:pt x="25" y="277"/>
                  </a:moveTo>
                  <a:lnTo>
                    <a:pt x="25" y="285"/>
                  </a:lnTo>
                  <a:lnTo>
                    <a:pt x="25" y="288"/>
                  </a:lnTo>
                  <a:lnTo>
                    <a:pt x="25" y="290"/>
                  </a:lnTo>
                  <a:lnTo>
                    <a:pt x="26" y="297"/>
                  </a:lnTo>
                  <a:lnTo>
                    <a:pt x="26" y="294"/>
                  </a:lnTo>
                  <a:lnTo>
                    <a:pt x="29" y="293"/>
                  </a:lnTo>
                  <a:lnTo>
                    <a:pt x="29" y="290"/>
                  </a:lnTo>
                  <a:lnTo>
                    <a:pt x="29" y="288"/>
                  </a:lnTo>
                  <a:lnTo>
                    <a:pt x="26" y="284"/>
                  </a:lnTo>
                  <a:lnTo>
                    <a:pt x="29" y="280"/>
                  </a:lnTo>
                  <a:lnTo>
                    <a:pt x="29" y="277"/>
                  </a:lnTo>
                  <a:lnTo>
                    <a:pt x="26" y="277"/>
                  </a:lnTo>
                  <a:lnTo>
                    <a:pt x="29" y="273"/>
                  </a:lnTo>
                  <a:lnTo>
                    <a:pt x="29" y="272"/>
                  </a:lnTo>
                  <a:lnTo>
                    <a:pt x="26" y="276"/>
                  </a:lnTo>
                  <a:lnTo>
                    <a:pt x="25" y="277"/>
                  </a:lnTo>
                  <a:lnTo>
                    <a:pt x="25" y="277"/>
                  </a:lnTo>
                  <a:lnTo>
                    <a:pt x="25" y="277"/>
                  </a:lnTo>
                  <a:lnTo>
                    <a:pt x="25" y="277"/>
                  </a:lnTo>
                  <a:lnTo>
                    <a:pt x="25" y="277"/>
                  </a:lnTo>
                  <a:lnTo>
                    <a:pt x="25" y="277"/>
                  </a:lnTo>
                  <a:lnTo>
                    <a:pt x="25" y="277"/>
                  </a:lnTo>
                  <a:close/>
                  <a:moveTo>
                    <a:pt x="24" y="302"/>
                  </a:moveTo>
                  <a:lnTo>
                    <a:pt x="24" y="306"/>
                  </a:lnTo>
                  <a:lnTo>
                    <a:pt x="26" y="308"/>
                  </a:lnTo>
                  <a:lnTo>
                    <a:pt x="25" y="306"/>
                  </a:lnTo>
                  <a:lnTo>
                    <a:pt x="26" y="306"/>
                  </a:lnTo>
                  <a:lnTo>
                    <a:pt x="26" y="302"/>
                  </a:lnTo>
                  <a:lnTo>
                    <a:pt x="26" y="298"/>
                  </a:lnTo>
                  <a:lnTo>
                    <a:pt x="26" y="297"/>
                  </a:lnTo>
                  <a:lnTo>
                    <a:pt x="24" y="298"/>
                  </a:lnTo>
                  <a:lnTo>
                    <a:pt x="24" y="302"/>
                  </a:lnTo>
                  <a:lnTo>
                    <a:pt x="24" y="302"/>
                  </a:lnTo>
                  <a:lnTo>
                    <a:pt x="24" y="302"/>
                  </a:lnTo>
                  <a:lnTo>
                    <a:pt x="24" y="302"/>
                  </a:lnTo>
                  <a:lnTo>
                    <a:pt x="24" y="302"/>
                  </a:lnTo>
                  <a:lnTo>
                    <a:pt x="24" y="302"/>
                  </a:lnTo>
                  <a:lnTo>
                    <a:pt x="24" y="302"/>
                  </a:lnTo>
                  <a:close/>
                  <a:moveTo>
                    <a:pt x="134" y="127"/>
                  </a:moveTo>
                  <a:lnTo>
                    <a:pt x="131" y="130"/>
                  </a:lnTo>
                  <a:lnTo>
                    <a:pt x="127" y="130"/>
                  </a:lnTo>
                  <a:lnTo>
                    <a:pt x="126" y="130"/>
                  </a:lnTo>
                  <a:lnTo>
                    <a:pt x="124" y="130"/>
                  </a:lnTo>
                  <a:lnTo>
                    <a:pt x="124" y="127"/>
                  </a:lnTo>
                  <a:lnTo>
                    <a:pt x="124" y="126"/>
                  </a:lnTo>
                  <a:lnTo>
                    <a:pt x="122" y="124"/>
                  </a:lnTo>
                  <a:lnTo>
                    <a:pt x="120" y="123"/>
                  </a:lnTo>
                  <a:lnTo>
                    <a:pt x="120" y="122"/>
                  </a:lnTo>
                  <a:lnTo>
                    <a:pt x="120" y="119"/>
                  </a:lnTo>
                  <a:lnTo>
                    <a:pt x="120" y="118"/>
                  </a:lnTo>
                  <a:lnTo>
                    <a:pt x="114" y="118"/>
                  </a:lnTo>
                  <a:lnTo>
                    <a:pt x="109" y="118"/>
                  </a:lnTo>
                  <a:lnTo>
                    <a:pt x="107" y="118"/>
                  </a:lnTo>
                  <a:lnTo>
                    <a:pt x="107" y="115"/>
                  </a:lnTo>
                  <a:lnTo>
                    <a:pt x="109" y="110"/>
                  </a:lnTo>
                  <a:lnTo>
                    <a:pt x="109" y="106"/>
                  </a:lnTo>
                  <a:lnTo>
                    <a:pt x="109" y="105"/>
                  </a:lnTo>
                  <a:lnTo>
                    <a:pt x="110" y="102"/>
                  </a:lnTo>
                  <a:lnTo>
                    <a:pt x="109" y="101"/>
                  </a:lnTo>
                  <a:lnTo>
                    <a:pt x="105" y="99"/>
                  </a:lnTo>
                  <a:lnTo>
                    <a:pt x="101" y="99"/>
                  </a:lnTo>
                  <a:lnTo>
                    <a:pt x="101" y="97"/>
                  </a:lnTo>
                  <a:lnTo>
                    <a:pt x="99" y="93"/>
                  </a:lnTo>
                  <a:lnTo>
                    <a:pt x="97" y="91"/>
                  </a:lnTo>
                  <a:lnTo>
                    <a:pt x="97" y="89"/>
                  </a:lnTo>
                  <a:lnTo>
                    <a:pt x="95" y="86"/>
                  </a:lnTo>
                  <a:lnTo>
                    <a:pt x="95" y="83"/>
                  </a:lnTo>
                  <a:lnTo>
                    <a:pt x="97" y="79"/>
                  </a:lnTo>
                  <a:lnTo>
                    <a:pt x="94" y="82"/>
                  </a:lnTo>
                  <a:lnTo>
                    <a:pt x="91" y="82"/>
                  </a:lnTo>
                  <a:lnTo>
                    <a:pt x="87" y="82"/>
                  </a:lnTo>
                  <a:lnTo>
                    <a:pt x="86" y="82"/>
                  </a:lnTo>
                  <a:lnTo>
                    <a:pt x="82" y="83"/>
                  </a:lnTo>
                  <a:lnTo>
                    <a:pt x="78" y="86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78"/>
                  </a:lnTo>
                  <a:lnTo>
                    <a:pt x="78" y="75"/>
                  </a:lnTo>
                  <a:lnTo>
                    <a:pt x="77" y="74"/>
                  </a:lnTo>
                  <a:lnTo>
                    <a:pt x="74" y="73"/>
                  </a:lnTo>
                  <a:lnTo>
                    <a:pt x="74" y="69"/>
                  </a:lnTo>
                  <a:lnTo>
                    <a:pt x="78" y="69"/>
                  </a:lnTo>
                  <a:lnTo>
                    <a:pt x="77" y="65"/>
                  </a:lnTo>
                  <a:lnTo>
                    <a:pt x="78" y="61"/>
                  </a:lnTo>
                  <a:lnTo>
                    <a:pt x="81" y="61"/>
                  </a:lnTo>
                  <a:lnTo>
                    <a:pt x="81" y="58"/>
                  </a:lnTo>
                  <a:lnTo>
                    <a:pt x="82" y="55"/>
                  </a:lnTo>
                  <a:lnTo>
                    <a:pt x="83" y="55"/>
                  </a:lnTo>
                  <a:lnTo>
                    <a:pt x="83" y="53"/>
                  </a:lnTo>
                  <a:lnTo>
                    <a:pt x="83" y="51"/>
                  </a:lnTo>
                  <a:lnTo>
                    <a:pt x="86" y="49"/>
                  </a:lnTo>
                  <a:lnTo>
                    <a:pt x="87" y="49"/>
                  </a:lnTo>
                  <a:lnTo>
                    <a:pt x="90" y="49"/>
                  </a:lnTo>
                  <a:lnTo>
                    <a:pt x="87" y="47"/>
                  </a:lnTo>
                  <a:lnTo>
                    <a:pt x="86" y="45"/>
                  </a:lnTo>
                  <a:lnTo>
                    <a:pt x="87" y="45"/>
                  </a:lnTo>
                  <a:lnTo>
                    <a:pt x="87" y="43"/>
                  </a:lnTo>
                  <a:lnTo>
                    <a:pt x="87" y="39"/>
                  </a:lnTo>
                  <a:lnTo>
                    <a:pt x="86" y="29"/>
                  </a:lnTo>
                  <a:lnTo>
                    <a:pt x="83" y="21"/>
                  </a:lnTo>
                  <a:lnTo>
                    <a:pt x="82" y="18"/>
                  </a:lnTo>
                  <a:lnTo>
                    <a:pt x="78" y="17"/>
                  </a:lnTo>
                  <a:lnTo>
                    <a:pt x="77" y="18"/>
                  </a:lnTo>
                  <a:lnTo>
                    <a:pt x="73" y="12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7" y="4"/>
                  </a:lnTo>
                  <a:lnTo>
                    <a:pt x="61" y="0"/>
                  </a:lnTo>
                  <a:lnTo>
                    <a:pt x="61" y="5"/>
                  </a:lnTo>
                  <a:lnTo>
                    <a:pt x="59" y="8"/>
                  </a:lnTo>
                  <a:lnTo>
                    <a:pt x="59" y="9"/>
                  </a:lnTo>
                  <a:lnTo>
                    <a:pt x="61" y="12"/>
                  </a:lnTo>
                  <a:lnTo>
                    <a:pt x="57" y="16"/>
                  </a:lnTo>
                  <a:lnTo>
                    <a:pt x="55" y="18"/>
                  </a:lnTo>
                  <a:lnTo>
                    <a:pt x="57" y="21"/>
                  </a:lnTo>
                  <a:lnTo>
                    <a:pt x="59" y="25"/>
                  </a:lnTo>
                  <a:lnTo>
                    <a:pt x="61" y="26"/>
                  </a:lnTo>
                  <a:lnTo>
                    <a:pt x="57" y="26"/>
                  </a:lnTo>
                  <a:lnTo>
                    <a:pt x="55" y="25"/>
                  </a:lnTo>
                  <a:lnTo>
                    <a:pt x="55" y="22"/>
                  </a:lnTo>
                  <a:lnTo>
                    <a:pt x="53" y="22"/>
                  </a:lnTo>
                  <a:lnTo>
                    <a:pt x="46" y="25"/>
                  </a:lnTo>
                  <a:lnTo>
                    <a:pt x="42" y="26"/>
                  </a:lnTo>
                  <a:lnTo>
                    <a:pt x="39" y="29"/>
                  </a:lnTo>
                  <a:lnTo>
                    <a:pt x="38" y="30"/>
                  </a:lnTo>
                  <a:lnTo>
                    <a:pt x="37" y="31"/>
                  </a:lnTo>
                  <a:lnTo>
                    <a:pt x="37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0" y="35"/>
                  </a:lnTo>
                  <a:lnTo>
                    <a:pt x="30" y="39"/>
                  </a:lnTo>
                  <a:lnTo>
                    <a:pt x="30" y="42"/>
                  </a:lnTo>
                  <a:lnTo>
                    <a:pt x="33" y="45"/>
                  </a:lnTo>
                  <a:lnTo>
                    <a:pt x="33" y="49"/>
                  </a:lnTo>
                  <a:lnTo>
                    <a:pt x="30" y="53"/>
                  </a:lnTo>
                  <a:lnTo>
                    <a:pt x="29" y="55"/>
                  </a:lnTo>
                  <a:lnTo>
                    <a:pt x="26" y="58"/>
                  </a:lnTo>
                  <a:lnTo>
                    <a:pt x="26" y="61"/>
                  </a:lnTo>
                  <a:lnTo>
                    <a:pt x="29" y="65"/>
                  </a:lnTo>
                  <a:lnTo>
                    <a:pt x="26" y="75"/>
                  </a:lnTo>
                  <a:lnTo>
                    <a:pt x="24" y="86"/>
                  </a:lnTo>
                  <a:lnTo>
                    <a:pt x="16" y="83"/>
                  </a:lnTo>
                  <a:lnTo>
                    <a:pt x="13" y="83"/>
                  </a:lnTo>
                  <a:lnTo>
                    <a:pt x="12" y="83"/>
                  </a:lnTo>
                  <a:lnTo>
                    <a:pt x="9" y="83"/>
                  </a:lnTo>
                  <a:lnTo>
                    <a:pt x="13" y="95"/>
                  </a:lnTo>
                  <a:lnTo>
                    <a:pt x="13" y="99"/>
                  </a:lnTo>
                  <a:lnTo>
                    <a:pt x="12" y="101"/>
                  </a:lnTo>
                  <a:lnTo>
                    <a:pt x="9" y="101"/>
                  </a:lnTo>
                  <a:lnTo>
                    <a:pt x="9" y="106"/>
                  </a:lnTo>
                  <a:lnTo>
                    <a:pt x="12" y="112"/>
                  </a:lnTo>
                  <a:lnTo>
                    <a:pt x="13" y="114"/>
                  </a:lnTo>
                  <a:lnTo>
                    <a:pt x="12" y="115"/>
                  </a:lnTo>
                  <a:lnTo>
                    <a:pt x="9" y="115"/>
                  </a:lnTo>
                  <a:lnTo>
                    <a:pt x="9" y="119"/>
                  </a:lnTo>
                  <a:lnTo>
                    <a:pt x="6" y="115"/>
                  </a:lnTo>
                  <a:lnTo>
                    <a:pt x="4" y="119"/>
                  </a:lnTo>
                  <a:lnTo>
                    <a:pt x="2" y="11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1" y="139"/>
                  </a:lnTo>
                  <a:lnTo>
                    <a:pt x="2" y="140"/>
                  </a:lnTo>
                  <a:lnTo>
                    <a:pt x="4" y="144"/>
                  </a:lnTo>
                  <a:lnTo>
                    <a:pt x="8" y="146"/>
                  </a:lnTo>
                  <a:lnTo>
                    <a:pt x="9" y="150"/>
                  </a:lnTo>
                  <a:lnTo>
                    <a:pt x="9" y="148"/>
                  </a:lnTo>
                  <a:lnTo>
                    <a:pt x="9" y="144"/>
                  </a:lnTo>
                  <a:lnTo>
                    <a:pt x="12" y="148"/>
                  </a:lnTo>
                  <a:lnTo>
                    <a:pt x="12" y="150"/>
                  </a:lnTo>
                  <a:lnTo>
                    <a:pt x="12" y="152"/>
                  </a:lnTo>
                  <a:lnTo>
                    <a:pt x="13" y="154"/>
                  </a:lnTo>
                  <a:lnTo>
                    <a:pt x="14" y="152"/>
                  </a:lnTo>
                  <a:lnTo>
                    <a:pt x="17" y="152"/>
                  </a:lnTo>
                  <a:lnTo>
                    <a:pt x="16" y="156"/>
                  </a:lnTo>
                  <a:lnTo>
                    <a:pt x="17" y="158"/>
                  </a:lnTo>
                  <a:lnTo>
                    <a:pt x="17" y="156"/>
                  </a:lnTo>
                  <a:lnTo>
                    <a:pt x="20" y="159"/>
                  </a:lnTo>
                  <a:lnTo>
                    <a:pt x="17" y="154"/>
                  </a:lnTo>
                  <a:lnTo>
                    <a:pt x="20" y="154"/>
                  </a:lnTo>
                  <a:lnTo>
                    <a:pt x="21" y="156"/>
                  </a:lnTo>
                  <a:lnTo>
                    <a:pt x="24" y="158"/>
                  </a:lnTo>
                  <a:lnTo>
                    <a:pt x="25" y="158"/>
                  </a:lnTo>
                  <a:lnTo>
                    <a:pt x="25" y="159"/>
                  </a:lnTo>
                  <a:lnTo>
                    <a:pt x="29" y="162"/>
                  </a:lnTo>
                  <a:lnTo>
                    <a:pt x="29" y="163"/>
                  </a:lnTo>
                  <a:lnTo>
                    <a:pt x="30" y="166"/>
                  </a:lnTo>
                  <a:lnTo>
                    <a:pt x="33" y="167"/>
                  </a:lnTo>
                  <a:lnTo>
                    <a:pt x="34" y="171"/>
                  </a:lnTo>
                  <a:lnTo>
                    <a:pt x="34" y="175"/>
                  </a:lnTo>
                  <a:lnTo>
                    <a:pt x="34" y="176"/>
                  </a:lnTo>
                  <a:lnTo>
                    <a:pt x="38" y="179"/>
                  </a:lnTo>
                  <a:lnTo>
                    <a:pt x="37" y="179"/>
                  </a:lnTo>
                  <a:lnTo>
                    <a:pt x="38" y="183"/>
                  </a:lnTo>
                  <a:lnTo>
                    <a:pt x="39" y="187"/>
                  </a:lnTo>
                  <a:lnTo>
                    <a:pt x="42" y="189"/>
                  </a:lnTo>
                  <a:lnTo>
                    <a:pt x="43" y="196"/>
                  </a:lnTo>
                  <a:lnTo>
                    <a:pt x="46" y="201"/>
                  </a:lnTo>
                  <a:lnTo>
                    <a:pt x="46" y="203"/>
                  </a:lnTo>
                  <a:lnTo>
                    <a:pt x="46" y="205"/>
                  </a:lnTo>
                  <a:lnTo>
                    <a:pt x="43" y="209"/>
                  </a:lnTo>
                  <a:lnTo>
                    <a:pt x="43" y="213"/>
                  </a:lnTo>
                  <a:lnTo>
                    <a:pt x="42" y="223"/>
                  </a:lnTo>
                  <a:lnTo>
                    <a:pt x="42" y="227"/>
                  </a:lnTo>
                  <a:lnTo>
                    <a:pt x="43" y="228"/>
                  </a:lnTo>
                  <a:lnTo>
                    <a:pt x="47" y="224"/>
                  </a:lnTo>
                  <a:lnTo>
                    <a:pt x="50" y="220"/>
                  </a:lnTo>
                  <a:lnTo>
                    <a:pt x="50" y="224"/>
                  </a:lnTo>
                  <a:lnTo>
                    <a:pt x="47" y="228"/>
                  </a:lnTo>
                  <a:lnTo>
                    <a:pt x="50" y="228"/>
                  </a:lnTo>
                  <a:lnTo>
                    <a:pt x="51" y="224"/>
                  </a:lnTo>
                  <a:lnTo>
                    <a:pt x="51" y="227"/>
                  </a:lnTo>
                  <a:lnTo>
                    <a:pt x="55" y="224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5" y="231"/>
                  </a:lnTo>
                  <a:lnTo>
                    <a:pt x="57" y="227"/>
                  </a:lnTo>
                  <a:lnTo>
                    <a:pt x="57" y="228"/>
                  </a:lnTo>
                  <a:lnTo>
                    <a:pt x="59" y="232"/>
                  </a:lnTo>
                  <a:lnTo>
                    <a:pt x="59" y="231"/>
                  </a:lnTo>
                  <a:lnTo>
                    <a:pt x="59" y="228"/>
                  </a:lnTo>
                  <a:lnTo>
                    <a:pt x="61" y="227"/>
                  </a:lnTo>
                  <a:lnTo>
                    <a:pt x="61" y="231"/>
                  </a:lnTo>
                  <a:lnTo>
                    <a:pt x="61" y="232"/>
                  </a:lnTo>
                  <a:lnTo>
                    <a:pt x="61" y="233"/>
                  </a:lnTo>
                  <a:lnTo>
                    <a:pt x="63" y="232"/>
                  </a:lnTo>
                  <a:lnTo>
                    <a:pt x="65" y="231"/>
                  </a:lnTo>
                  <a:lnTo>
                    <a:pt x="67" y="224"/>
                  </a:lnTo>
                  <a:lnTo>
                    <a:pt x="69" y="224"/>
                  </a:lnTo>
                  <a:lnTo>
                    <a:pt x="70" y="224"/>
                  </a:lnTo>
                  <a:lnTo>
                    <a:pt x="70" y="223"/>
                  </a:lnTo>
                  <a:lnTo>
                    <a:pt x="70" y="220"/>
                  </a:lnTo>
                  <a:lnTo>
                    <a:pt x="73" y="223"/>
                  </a:lnTo>
                  <a:lnTo>
                    <a:pt x="74" y="223"/>
                  </a:lnTo>
                  <a:lnTo>
                    <a:pt x="74" y="220"/>
                  </a:lnTo>
                  <a:lnTo>
                    <a:pt x="74" y="219"/>
                  </a:lnTo>
                  <a:lnTo>
                    <a:pt x="73" y="215"/>
                  </a:lnTo>
                  <a:lnTo>
                    <a:pt x="74" y="216"/>
                  </a:lnTo>
                  <a:lnTo>
                    <a:pt x="78" y="219"/>
                  </a:lnTo>
                  <a:lnTo>
                    <a:pt x="81" y="216"/>
                  </a:lnTo>
                  <a:lnTo>
                    <a:pt x="82" y="215"/>
                  </a:lnTo>
                  <a:lnTo>
                    <a:pt x="82" y="211"/>
                  </a:lnTo>
                  <a:lnTo>
                    <a:pt x="82" y="207"/>
                  </a:lnTo>
                  <a:lnTo>
                    <a:pt x="82" y="201"/>
                  </a:lnTo>
                  <a:lnTo>
                    <a:pt x="86" y="205"/>
                  </a:lnTo>
                  <a:lnTo>
                    <a:pt x="86" y="207"/>
                  </a:lnTo>
                  <a:lnTo>
                    <a:pt x="87" y="207"/>
                  </a:lnTo>
                  <a:lnTo>
                    <a:pt x="90" y="213"/>
                  </a:lnTo>
                  <a:lnTo>
                    <a:pt x="91" y="219"/>
                  </a:lnTo>
                  <a:lnTo>
                    <a:pt x="95" y="219"/>
                  </a:lnTo>
                  <a:lnTo>
                    <a:pt x="95" y="220"/>
                  </a:lnTo>
                  <a:lnTo>
                    <a:pt x="97" y="224"/>
                  </a:lnTo>
                  <a:lnTo>
                    <a:pt x="97" y="228"/>
                  </a:lnTo>
                  <a:lnTo>
                    <a:pt x="99" y="232"/>
                  </a:lnTo>
                  <a:lnTo>
                    <a:pt x="101" y="241"/>
                  </a:lnTo>
                  <a:lnTo>
                    <a:pt x="103" y="251"/>
                  </a:lnTo>
                  <a:lnTo>
                    <a:pt x="105" y="251"/>
                  </a:lnTo>
                  <a:lnTo>
                    <a:pt x="105" y="253"/>
                  </a:lnTo>
                  <a:lnTo>
                    <a:pt x="105" y="254"/>
                  </a:lnTo>
                  <a:lnTo>
                    <a:pt x="109" y="262"/>
                  </a:lnTo>
                  <a:lnTo>
                    <a:pt x="109" y="268"/>
                  </a:lnTo>
                  <a:lnTo>
                    <a:pt x="109" y="270"/>
                  </a:lnTo>
                  <a:lnTo>
                    <a:pt x="109" y="272"/>
                  </a:lnTo>
                  <a:lnTo>
                    <a:pt x="110" y="268"/>
                  </a:lnTo>
                  <a:lnTo>
                    <a:pt x="113" y="272"/>
                  </a:lnTo>
                  <a:lnTo>
                    <a:pt x="117" y="280"/>
                  </a:lnTo>
                  <a:lnTo>
                    <a:pt x="118" y="288"/>
                  </a:lnTo>
                  <a:lnTo>
                    <a:pt x="118" y="290"/>
                  </a:lnTo>
                  <a:lnTo>
                    <a:pt x="120" y="290"/>
                  </a:lnTo>
                  <a:lnTo>
                    <a:pt x="118" y="293"/>
                  </a:lnTo>
                  <a:lnTo>
                    <a:pt x="120" y="294"/>
                  </a:lnTo>
                  <a:lnTo>
                    <a:pt x="118" y="294"/>
                  </a:lnTo>
                  <a:lnTo>
                    <a:pt x="118" y="297"/>
                  </a:lnTo>
                  <a:lnTo>
                    <a:pt x="120" y="297"/>
                  </a:lnTo>
                  <a:lnTo>
                    <a:pt x="120" y="298"/>
                  </a:lnTo>
                  <a:lnTo>
                    <a:pt x="120" y="301"/>
                  </a:lnTo>
                  <a:lnTo>
                    <a:pt x="120" y="302"/>
                  </a:lnTo>
                  <a:lnTo>
                    <a:pt x="120" y="304"/>
                  </a:lnTo>
                  <a:lnTo>
                    <a:pt x="120" y="306"/>
                  </a:lnTo>
                  <a:lnTo>
                    <a:pt x="124" y="304"/>
                  </a:lnTo>
                  <a:lnTo>
                    <a:pt x="124" y="306"/>
                  </a:lnTo>
                  <a:lnTo>
                    <a:pt x="122" y="306"/>
                  </a:lnTo>
                  <a:lnTo>
                    <a:pt x="122" y="308"/>
                  </a:lnTo>
                  <a:lnTo>
                    <a:pt x="122" y="312"/>
                  </a:lnTo>
                  <a:lnTo>
                    <a:pt x="122" y="317"/>
                  </a:lnTo>
                  <a:lnTo>
                    <a:pt x="120" y="321"/>
                  </a:lnTo>
                  <a:lnTo>
                    <a:pt x="120" y="324"/>
                  </a:lnTo>
                  <a:lnTo>
                    <a:pt x="118" y="325"/>
                  </a:lnTo>
                  <a:lnTo>
                    <a:pt x="120" y="327"/>
                  </a:lnTo>
                  <a:lnTo>
                    <a:pt x="120" y="333"/>
                  </a:lnTo>
                  <a:lnTo>
                    <a:pt x="122" y="337"/>
                  </a:lnTo>
                  <a:lnTo>
                    <a:pt x="124" y="329"/>
                  </a:lnTo>
                  <a:lnTo>
                    <a:pt x="126" y="327"/>
                  </a:lnTo>
                  <a:lnTo>
                    <a:pt x="126" y="324"/>
                  </a:lnTo>
                  <a:lnTo>
                    <a:pt x="131" y="314"/>
                  </a:lnTo>
                  <a:lnTo>
                    <a:pt x="135" y="308"/>
                  </a:lnTo>
                  <a:lnTo>
                    <a:pt x="135" y="306"/>
                  </a:lnTo>
                  <a:lnTo>
                    <a:pt x="135" y="304"/>
                  </a:lnTo>
                  <a:lnTo>
                    <a:pt x="134" y="294"/>
                  </a:lnTo>
                  <a:lnTo>
                    <a:pt x="130" y="289"/>
                  </a:lnTo>
                  <a:lnTo>
                    <a:pt x="126" y="284"/>
                  </a:lnTo>
                  <a:lnTo>
                    <a:pt x="126" y="280"/>
                  </a:lnTo>
                  <a:lnTo>
                    <a:pt x="126" y="277"/>
                  </a:lnTo>
                  <a:lnTo>
                    <a:pt x="126" y="270"/>
                  </a:lnTo>
                  <a:lnTo>
                    <a:pt x="122" y="264"/>
                  </a:lnTo>
                  <a:lnTo>
                    <a:pt x="117" y="257"/>
                  </a:lnTo>
                  <a:lnTo>
                    <a:pt x="110" y="251"/>
                  </a:lnTo>
                  <a:lnTo>
                    <a:pt x="109" y="247"/>
                  </a:lnTo>
                  <a:lnTo>
                    <a:pt x="109" y="244"/>
                  </a:lnTo>
                  <a:lnTo>
                    <a:pt x="109" y="241"/>
                  </a:lnTo>
                  <a:lnTo>
                    <a:pt x="110" y="241"/>
                  </a:lnTo>
                  <a:lnTo>
                    <a:pt x="110" y="240"/>
                  </a:lnTo>
                  <a:lnTo>
                    <a:pt x="113" y="240"/>
                  </a:lnTo>
                  <a:lnTo>
                    <a:pt x="113" y="237"/>
                  </a:lnTo>
                  <a:lnTo>
                    <a:pt x="113" y="231"/>
                  </a:lnTo>
                  <a:lnTo>
                    <a:pt x="113" y="228"/>
                  </a:lnTo>
                  <a:lnTo>
                    <a:pt x="113" y="227"/>
                  </a:lnTo>
                  <a:lnTo>
                    <a:pt x="114" y="227"/>
                  </a:lnTo>
                  <a:lnTo>
                    <a:pt x="117" y="223"/>
                  </a:lnTo>
                  <a:lnTo>
                    <a:pt x="117" y="220"/>
                  </a:lnTo>
                  <a:lnTo>
                    <a:pt x="114" y="223"/>
                  </a:lnTo>
                  <a:lnTo>
                    <a:pt x="110" y="219"/>
                  </a:lnTo>
                  <a:lnTo>
                    <a:pt x="109" y="213"/>
                  </a:lnTo>
                  <a:lnTo>
                    <a:pt x="107" y="207"/>
                  </a:lnTo>
                  <a:lnTo>
                    <a:pt x="103" y="203"/>
                  </a:lnTo>
                  <a:lnTo>
                    <a:pt x="97" y="200"/>
                  </a:lnTo>
                  <a:lnTo>
                    <a:pt x="95" y="196"/>
                  </a:lnTo>
                  <a:lnTo>
                    <a:pt x="95" y="192"/>
                  </a:lnTo>
                  <a:lnTo>
                    <a:pt x="94" y="189"/>
                  </a:lnTo>
                  <a:lnTo>
                    <a:pt x="94" y="188"/>
                  </a:lnTo>
                  <a:lnTo>
                    <a:pt x="91" y="187"/>
                  </a:lnTo>
                  <a:lnTo>
                    <a:pt x="90" y="187"/>
                  </a:lnTo>
                  <a:lnTo>
                    <a:pt x="90" y="184"/>
                  </a:lnTo>
                  <a:lnTo>
                    <a:pt x="87" y="180"/>
                  </a:lnTo>
                  <a:lnTo>
                    <a:pt x="90" y="183"/>
                  </a:lnTo>
                  <a:lnTo>
                    <a:pt x="94" y="180"/>
                  </a:lnTo>
                  <a:lnTo>
                    <a:pt x="94" y="179"/>
                  </a:lnTo>
                  <a:lnTo>
                    <a:pt x="91" y="175"/>
                  </a:lnTo>
                  <a:lnTo>
                    <a:pt x="94" y="170"/>
                  </a:lnTo>
                  <a:lnTo>
                    <a:pt x="91" y="167"/>
                  </a:lnTo>
                  <a:lnTo>
                    <a:pt x="94" y="162"/>
                  </a:lnTo>
                  <a:lnTo>
                    <a:pt x="95" y="159"/>
                  </a:lnTo>
                  <a:lnTo>
                    <a:pt x="103" y="162"/>
                  </a:lnTo>
                  <a:lnTo>
                    <a:pt x="105" y="159"/>
                  </a:lnTo>
                  <a:lnTo>
                    <a:pt x="109" y="159"/>
                  </a:lnTo>
                  <a:lnTo>
                    <a:pt x="110" y="158"/>
                  </a:lnTo>
                  <a:lnTo>
                    <a:pt x="110" y="156"/>
                  </a:lnTo>
                  <a:lnTo>
                    <a:pt x="110" y="154"/>
                  </a:lnTo>
                  <a:lnTo>
                    <a:pt x="113" y="154"/>
                  </a:lnTo>
                  <a:lnTo>
                    <a:pt x="117" y="154"/>
                  </a:lnTo>
                  <a:lnTo>
                    <a:pt x="118" y="152"/>
                  </a:lnTo>
                  <a:lnTo>
                    <a:pt x="117" y="150"/>
                  </a:lnTo>
                  <a:lnTo>
                    <a:pt x="122" y="148"/>
                  </a:lnTo>
                  <a:lnTo>
                    <a:pt x="123" y="148"/>
                  </a:lnTo>
                  <a:lnTo>
                    <a:pt x="124" y="148"/>
                  </a:lnTo>
                  <a:lnTo>
                    <a:pt x="126" y="150"/>
                  </a:lnTo>
                  <a:lnTo>
                    <a:pt x="126" y="146"/>
                  </a:lnTo>
                  <a:lnTo>
                    <a:pt x="126" y="144"/>
                  </a:lnTo>
                  <a:lnTo>
                    <a:pt x="127" y="143"/>
                  </a:lnTo>
                  <a:lnTo>
                    <a:pt x="131" y="140"/>
                  </a:lnTo>
                  <a:lnTo>
                    <a:pt x="134" y="139"/>
                  </a:lnTo>
                  <a:lnTo>
                    <a:pt x="131" y="139"/>
                  </a:lnTo>
                  <a:lnTo>
                    <a:pt x="131" y="136"/>
                  </a:lnTo>
                  <a:lnTo>
                    <a:pt x="134" y="132"/>
                  </a:lnTo>
                  <a:lnTo>
                    <a:pt x="138" y="130"/>
                  </a:lnTo>
                  <a:lnTo>
                    <a:pt x="139" y="127"/>
                  </a:lnTo>
                  <a:lnTo>
                    <a:pt x="139" y="123"/>
                  </a:lnTo>
                  <a:lnTo>
                    <a:pt x="134" y="127"/>
                  </a:lnTo>
                  <a:lnTo>
                    <a:pt x="134" y="127"/>
                  </a:lnTo>
                  <a:lnTo>
                    <a:pt x="134" y="127"/>
                  </a:lnTo>
                  <a:lnTo>
                    <a:pt x="134" y="127"/>
                  </a:lnTo>
                  <a:lnTo>
                    <a:pt x="134" y="127"/>
                  </a:lnTo>
                  <a:lnTo>
                    <a:pt x="134" y="127"/>
                  </a:lnTo>
                  <a:lnTo>
                    <a:pt x="134" y="127"/>
                  </a:lnTo>
                  <a:close/>
                  <a:moveTo>
                    <a:pt x="16" y="148"/>
                  </a:moveTo>
                  <a:lnTo>
                    <a:pt x="14" y="150"/>
                  </a:lnTo>
                  <a:lnTo>
                    <a:pt x="16" y="146"/>
                  </a:lnTo>
                  <a:lnTo>
                    <a:pt x="16" y="148"/>
                  </a:lnTo>
                  <a:lnTo>
                    <a:pt x="16" y="148"/>
                  </a:lnTo>
                  <a:lnTo>
                    <a:pt x="16" y="148"/>
                  </a:lnTo>
                  <a:lnTo>
                    <a:pt x="16" y="148"/>
                  </a:lnTo>
                  <a:lnTo>
                    <a:pt x="16" y="148"/>
                  </a:lnTo>
                  <a:lnTo>
                    <a:pt x="16" y="148"/>
                  </a:lnTo>
                  <a:lnTo>
                    <a:pt x="16" y="14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20" name="Freeform 145"/>
            <p:cNvSpPr>
              <a:spLocks noEditPoints="1"/>
            </p:cNvSpPr>
            <p:nvPr/>
          </p:nvSpPr>
          <p:spPr bwMode="auto">
            <a:xfrm>
              <a:off x="7153275" y="2762250"/>
              <a:ext cx="109538" cy="153988"/>
            </a:xfrm>
            <a:custGeom>
              <a:avLst/>
              <a:gdLst>
                <a:gd name="T0" fmla="*/ 29 w 69"/>
                <a:gd name="T1" fmla="*/ 97 h 97"/>
                <a:gd name="T2" fmla="*/ 39 w 69"/>
                <a:gd name="T3" fmla="*/ 93 h 97"/>
                <a:gd name="T4" fmla="*/ 31 w 69"/>
                <a:gd name="T5" fmla="*/ 93 h 97"/>
                <a:gd name="T6" fmla="*/ 31 w 69"/>
                <a:gd name="T7" fmla="*/ 93 h 97"/>
                <a:gd name="T8" fmla="*/ 31 w 69"/>
                <a:gd name="T9" fmla="*/ 93 h 97"/>
                <a:gd name="T10" fmla="*/ 36 w 69"/>
                <a:gd name="T11" fmla="*/ 72 h 97"/>
                <a:gd name="T12" fmla="*/ 36 w 69"/>
                <a:gd name="T13" fmla="*/ 74 h 97"/>
                <a:gd name="T14" fmla="*/ 36 w 69"/>
                <a:gd name="T15" fmla="*/ 74 h 97"/>
                <a:gd name="T16" fmla="*/ 57 w 69"/>
                <a:gd name="T17" fmla="*/ 45 h 97"/>
                <a:gd name="T18" fmla="*/ 52 w 69"/>
                <a:gd name="T19" fmla="*/ 32 h 97"/>
                <a:gd name="T20" fmla="*/ 36 w 69"/>
                <a:gd name="T21" fmla="*/ 13 h 97"/>
                <a:gd name="T22" fmla="*/ 21 w 69"/>
                <a:gd name="T23" fmla="*/ 1 h 97"/>
                <a:gd name="T24" fmla="*/ 13 w 69"/>
                <a:gd name="T25" fmla="*/ 5 h 97"/>
                <a:gd name="T26" fmla="*/ 4 w 69"/>
                <a:gd name="T27" fmla="*/ 8 h 97"/>
                <a:gd name="T28" fmla="*/ 3 w 69"/>
                <a:gd name="T29" fmla="*/ 15 h 97"/>
                <a:gd name="T30" fmla="*/ 4 w 69"/>
                <a:gd name="T31" fmla="*/ 21 h 97"/>
                <a:gd name="T32" fmla="*/ 8 w 69"/>
                <a:gd name="T33" fmla="*/ 27 h 97"/>
                <a:gd name="T34" fmla="*/ 12 w 69"/>
                <a:gd name="T35" fmla="*/ 28 h 97"/>
                <a:gd name="T36" fmla="*/ 9 w 69"/>
                <a:gd name="T37" fmla="*/ 31 h 97"/>
                <a:gd name="T38" fmla="*/ 4 w 69"/>
                <a:gd name="T39" fmla="*/ 28 h 97"/>
                <a:gd name="T40" fmla="*/ 4 w 69"/>
                <a:gd name="T41" fmla="*/ 35 h 97"/>
                <a:gd name="T42" fmla="*/ 9 w 69"/>
                <a:gd name="T43" fmla="*/ 36 h 97"/>
                <a:gd name="T44" fmla="*/ 12 w 69"/>
                <a:gd name="T45" fmla="*/ 40 h 97"/>
                <a:gd name="T46" fmla="*/ 20 w 69"/>
                <a:gd name="T47" fmla="*/ 45 h 97"/>
                <a:gd name="T48" fmla="*/ 17 w 69"/>
                <a:gd name="T49" fmla="*/ 52 h 97"/>
                <a:gd name="T50" fmla="*/ 17 w 69"/>
                <a:gd name="T51" fmla="*/ 55 h 97"/>
                <a:gd name="T52" fmla="*/ 20 w 69"/>
                <a:gd name="T53" fmla="*/ 63 h 97"/>
                <a:gd name="T54" fmla="*/ 21 w 69"/>
                <a:gd name="T55" fmla="*/ 68 h 97"/>
                <a:gd name="T56" fmla="*/ 23 w 69"/>
                <a:gd name="T57" fmla="*/ 72 h 97"/>
                <a:gd name="T58" fmla="*/ 25 w 69"/>
                <a:gd name="T59" fmla="*/ 74 h 97"/>
                <a:gd name="T60" fmla="*/ 29 w 69"/>
                <a:gd name="T61" fmla="*/ 72 h 97"/>
                <a:gd name="T62" fmla="*/ 35 w 69"/>
                <a:gd name="T63" fmla="*/ 68 h 97"/>
                <a:gd name="T64" fmla="*/ 40 w 69"/>
                <a:gd name="T65" fmla="*/ 72 h 97"/>
                <a:gd name="T66" fmla="*/ 39 w 69"/>
                <a:gd name="T67" fmla="*/ 66 h 97"/>
                <a:gd name="T68" fmla="*/ 44 w 69"/>
                <a:gd name="T69" fmla="*/ 65 h 97"/>
                <a:gd name="T70" fmla="*/ 48 w 69"/>
                <a:gd name="T71" fmla="*/ 66 h 97"/>
                <a:gd name="T72" fmla="*/ 52 w 69"/>
                <a:gd name="T73" fmla="*/ 65 h 97"/>
                <a:gd name="T74" fmla="*/ 52 w 69"/>
                <a:gd name="T75" fmla="*/ 61 h 97"/>
                <a:gd name="T76" fmla="*/ 57 w 69"/>
                <a:gd name="T77" fmla="*/ 65 h 97"/>
                <a:gd name="T78" fmla="*/ 61 w 69"/>
                <a:gd name="T79" fmla="*/ 55 h 97"/>
                <a:gd name="T80" fmla="*/ 57 w 69"/>
                <a:gd name="T81" fmla="*/ 45 h 97"/>
                <a:gd name="T82" fmla="*/ 57 w 69"/>
                <a:gd name="T83" fmla="*/ 45 h 97"/>
                <a:gd name="T84" fmla="*/ 57 w 69"/>
                <a:gd name="T85" fmla="*/ 45 h 97"/>
                <a:gd name="T86" fmla="*/ 69 w 69"/>
                <a:gd name="T87" fmla="*/ 76 h 97"/>
                <a:gd name="T88" fmla="*/ 67 w 69"/>
                <a:gd name="T89" fmla="*/ 72 h 97"/>
                <a:gd name="T90" fmla="*/ 67 w 69"/>
                <a:gd name="T91" fmla="*/ 72 h 97"/>
                <a:gd name="T92" fmla="*/ 67 w 69"/>
                <a:gd name="T93" fmla="*/ 72 h 97"/>
                <a:gd name="T94" fmla="*/ 8 w 69"/>
                <a:gd name="T95" fmla="*/ 28 h 97"/>
                <a:gd name="T96" fmla="*/ 7 w 69"/>
                <a:gd name="T97" fmla="*/ 28 h 97"/>
                <a:gd name="T98" fmla="*/ 7 w 69"/>
                <a:gd name="T99" fmla="*/ 2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9" h="97">
                  <a:moveTo>
                    <a:pt x="31" y="93"/>
                  </a:moveTo>
                  <a:lnTo>
                    <a:pt x="29" y="96"/>
                  </a:lnTo>
                  <a:lnTo>
                    <a:pt x="29" y="97"/>
                  </a:lnTo>
                  <a:lnTo>
                    <a:pt x="33" y="97"/>
                  </a:lnTo>
                  <a:lnTo>
                    <a:pt x="36" y="96"/>
                  </a:lnTo>
                  <a:lnTo>
                    <a:pt x="39" y="93"/>
                  </a:lnTo>
                  <a:lnTo>
                    <a:pt x="39" y="92"/>
                  </a:lnTo>
                  <a:lnTo>
                    <a:pt x="36" y="92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31" y="93"/>
                  </a:lnTo>
                  <a:close/>
                  <a:moveTo>
                    <a:pt x="36" y="74"/>
                  </a:moveTo>
                  <a:lnTo>
                    <a:pt x="39" y="74"/>
                  </a:lnTo>
                  <a:lnTo>
                    <a:pt x="36" y="72"/>
                  </a:lnTo>
                  <a:lnTo>
                    <a:pt x="35" y="72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36" y="74"/>
                  </a:lnTo>
                  <a:close/>
                  <a:moveTo>
                    <a:pt x="57" y="45"/>
                  </a:moveTo>
                  <a:lnTo>
                    <a:pt x="57" y="44"/>
                  </a:lnTo>
                  <a:lnTo>
                    <a:pt x="53" y="40"/>
                  </a:lnTo>
                  <a:lnTo>
                    <a:pt x="52" y="32"/>
                  </a:lnTo>
                  <a:lnTo>
                    <a:pt x="49" y="27"/>
                  </a:lnTo>
                  <a:lnTo>
                    <a:pt x="44" y="21"/>
                  </a:lnTo>
                  <a:lnTo>
                    <a:pt x="36" y="13"/>
                  </a:lnTo>
                  <a:lnTo>
                    <a:pt x="29" y="5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4"/>
                  </a:lnTo>
                  <a:lnTo>
                    <a:pt x="20" y="5"/>
                  </a:lnTo>
                  <a:lnTo>
                    <a:pt x="13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4" y="8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0" y="15"/>
                  </a:lnTo>
                  <a:lnTo>
                    <a:pt x="4" y="17"/>
                  </a:lnTo>
                  <a:lnTo>
                    <a:pt x="4" y="21"/>
                  </a:lnTo>
                  <a:lnTo>
                    <a:pt x="9" y="23"/>
                  </a:lnTo>
                  <a:lnTo>
                    <a:pt x="8" y="24"/>
                  </a:lnTo>
                  <a:lnTo>
                    <a:pt x="8" y="27"/>
                  </a:lnTo>
                  <a:lnTo>
                    <a:pt x="9" y="27"/>
                  </a:lnTo>
                  <a:lnTo>
                    <a:pt x="12" y="27"/>
                  </a:lnTo>
                  <a:lnTo>
                    <a:pt x="12" y="28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4" y="28"/>
                  </a:lnTo>
                  <a:lnTo>
                    <a:pt x="4" y="31"/>
                  </a:lnTo>
                  <a:lnTo>
                    <a:pt x="3" y="31"/>
                  </a:lnTo>
                  <a:lnTo>
                    <a:pt x="4" y="35"/>
                  </a:lnTo>
                  <a:lnTo>
                    <a:pt x="7" y="35"/>
                  </a:lnTo>
                  <a:lnTo>
                    <a:pt x="8" y="35"/>
                  </a:lnTo>
                  <a:lnTo>
                    <a:pt x="9" y="36"/>
                  </a:lnTo>
                  <a:lnTo>
                    <a:pt x="9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3" y="44"/>
                  </a:lnTo>
                  <a:lnTo>
                    <a:pt x="16" y="45"/>
                  </a:lnTo>
                  <a:lnTo>
                    <a:pt x="20" y="45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17" y="52"/>
                  </a:lnTo>
                  <a:lnTo>
                    <a:pt x="16" y="53"/>
                  </a:lnTo>
                  <a:lnTo>
                    <a:pt x="20" y="53"/>
                  </a:lnTo>
                  <a:lnTo>
                    <a:pt x="17" y="55"/>
                  </a:lnTo>
                  <a:lnTo>
                    <a:pt x="17" y="59"/>
                  </a:lnTo>
                  <a:lnTo>
                    <a:pt x="17" y="61"/>
                  </a:lnTo>
                  <a:lnTo>
                    <a:pt x="20" y="63"/>
                  </a:lnTo>
                  <a:lnTo>
                    <a:pt x="17" y="63"/>
                  </a:lnTo>
                  <a:lnTo>
                    <a:pt x="20" y="66"/>
                  </a:lnTo>
                  <a:lnTo>
                    <a:pt x="21" y="68"/>
                  </a:lnTo>
                  <a:lnTo>
                    <a:pt x="25" y="70"/>
                  </a:lnTo>
                  <a:lnTo>
                    <a:pt x="23" y="70"/>
                  </a:lnTo>
                  <a:lnTo>
                    <a:pt x="23" y="72"/>
                  </a:lnTo>
                  <a:lnTo>
                    <a:pt x="21" y="70"/>
                  </a:lnTo>
                  <a:lnTo>
                    <a:pt x="21" y="72"/>
                  </a:lnTo>
                  <a:lnTo>
                    <a:pt x="25" y="74"/>
                  </a:lnTo>
                  <a:lnTo>
                    <a:pt x="25" y="76"/>
                  </a:lnTo>
                  <a:lnTo>
                    <a:pt x="27" y="78"/>
                  </a:lnTo>
                  <a:lnTo>
                    <a:pt x="29" y="72"/>
                  </a:lnTo>
                  <a:lnTo>
                    <a:pt x="31" y="76"/>
                  </a:lnTo>
                  <a:lnTo>
                    <a:pt x="33" y="72"/>
                  </a:lnTo>
                  <a:lnTo>
                    <a:pt x="35" y="68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3" y="70"/>
                  </a:lnTo>
                  <a:lnTo>
                    <a:pt x="43" y="68"/>
                  </a:lnTo>
                  <a:lnTo>
                    <a:pt x="39" y="66"/>
                  </a:lnTo>
                  <a:lnTo>
                    <a:pt x="40" y="66"/>
                  </a:lnTo>
                  <a:lnTo>
                    <a:pt x="43" y="65"/>
                  </a:lnTo>
                  <a:lnTo>
                    <a:pt x="44" y="65"/>
                  </a:lnTo>
                  <a:lnTo>
                    <a:pt x="44" y="63"/>
                  </a:lnTo>
                  <a:lnTo>
                    <a:pt x="47" y="65"/>
                  </a:lnTo>
                  <a:lnTo>
                    <a:pt x="48" y="66"/>
                  </a:lnTo>
                  <a:lnTo>
                    <a:pt x="49" y="66"/>
                  </a:lnTo>
                  <a:lnTo>
                    <a:pt x="52" y="68"/>
                  </a:lnTo>
                  <a:lnTo>
                    <a:pt x="52" y="65"/>
                  </a:lnTo>
                  <a:lnTo>
                    <a:pt x="49" y="65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6" y="63"/>
                  </a:lnTo>
                  <a:lnTo>
                    <a:pt x="57" y="63"/>
                  </a:lnTo>
                  <a:lnTo>
                    <a:pt x="57" y="65"/>
                  </a:lnTo>
                  <a:lnTo>
                    <a:pt x="61" y="63"/>
                  </a:lnTo>
                  <a:lnTo>
                    <a:pt x="61" y="59"/>
                  </a:lnTo>
                  <a:lnTo>
                    <a:pt x="61" y="55"/>
                  </a:lnTo>
                  <a:lnTo>
                    <a:pt x="61" y="52"/>
                  </a:lnTo>
                  <a:lnTo>
                    <a:pt x="60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7" y="45"/>
                  </a:lnTo>
                  <a:close/>
                  <a:moveTo>
                    <a:pt x="67" y="72"/>
                  </a:moveTo>
                  <a:lnTo>
                    <a:pt x="67" y="74"/>
                  </a:lnTo>
                  <a:lnTo>
                    <a:pt x="69" y="76"/>
                  </a:lnTo>
                  <a:lnTo>
                    <a:pt x="69" y="74"/>
                  </a:lnTo>
                  <a:lnTo>
                    <a:pt x="69" y="70"/>
                  </a:lnTo>
                  <a:lnTo>
                    <a:pt x="67" y="72"/>
                  </a:lnTo>
                  <a:lnTo>
                    <a:pt x="67" y="72"/>
                  </a:lnTo>
                  <a:lnTo>
                    <a:pt x="67" y="72"/>
                  </a:lnTo>
                  <a:lnTo>
                    <a:pt x="67" y="72"/>
                  </a:lnTo>
                  <a:lnTo>
                    <a:pt x="67" y="72"/>
                  </a:lnTo>
                  <a:lnTo>
                    <a:pt x="67" y="72"/>
                  </a:lnTo>
                  <a:lnTo>
                    <a:pt x="67" y="72"/>
                  </a:lnTo>
                  <a:close/>
                  <a:moveTo>
                    <a:pt x="7" y="28"/>
                  </a:moveTo>
                  <a:lnTo>
                    <a:pt x="7" y="29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21" name="Freeform 146"/>
            <p:cNvSpPr>
              <a:spLocks/>
            </p:cNvSpPr>
            <p:nvPr/>
          </p:nvSpPr>
          <p:spPr bwMode="auto">
            <a:xfrm>
              <a:off x="7073900" y="2635250"/>
              <a:ext cx="115888" cy="150813"/>
            </a:xfrm>
            <a:custGeom>
              <a:avLst/>
              <a:gdLst>
                <a:gd name="T0" fmla="*/ 57 w 73"/>
                <a:gd name="T1" fmla="*/ 85 h 95"/>
                <a:gd name="T2" fmla="*/ 63 w 73"/>
                <a:gd name="T3" fmla="*/ 85 h 95"/>
                <a:gd name="T4" fmla="*/ 71 w 73"/>
                <a:gd name="T5" fmla="*/ 84 h 95"/>
                <a:gd name="T6" fmla="*/ 70 w 73"/>
                <a:gd name="T7" fmla="*/ 77 h 95"/>
                <a:gd name="T8" fmla="*/ 58 w 73"/>
                <a:gd name="T9" fmla="*/ 71 h 95"/>
                <a:gd name="T10" fmla="*/ 53 w 73"/>
                <a:gd name="T11" fmla="*/ 68 h 95"/>
                <a:gd name="T12" fmla="*/ 53 w 73"/>
                <a:gd name="T13" fmla="*/ 64 h 95"/>
                <a:gd name="T14" fmla="*/ 50 w 73"/>
                <a:gd name="T15" fmla="*/ 62 h 95"/>
                <a:gd name="T16" fmla="*/ 53 w 73"/>
                <a:gd name="T17" fmla="*/ 58 h 95"/>
                <a:gd name="T18" fmla="*/ 59 w 73"/>
                <a:gd name="T19" fmla="*/ 54 h 95"/>
                <a:gd name="T20" fmla="*/ 66 w 73"/>
                <a:gd name="T21" fmla="*/ 46 h 95"/>
                <a:gd name="T22" fmla="*/ 67 w 73"/>
                <a:gd name="T23" fmla="*/ 40 h 95"/>
                <a:gd name="T24" fmla="*/ 71 w 73"/>
                <a:gd name="T25" fmla="*/ 38 h 95"/>
                <a:gd name="T26" fmla="*/ 70 w 73"/>
                <a:gd name="T27" fmla="*/ 32 h 95"/>
                <a:gd name="T28" fmla="*/ 66 w 73"/>
                <a:gd name="T29" fmla="*/ 20 h 95"/>
                <a:gd name="T30" fmla="*/ 70 w 73"/>
                <a:gd name="T31" fmla="*/ 14 h 95"/>
                <a:gd name="T32" fmla="*/ 73 w 73"/>
                <a:gd name="T33" fmla="*/ 14 h 95"/>
                <a:gd name="T34" fmla="*/ 63 w 73"/>
                <a:gd name="T35" fmla="*/ 7 h 95"/>
                <a:gd name="T36" fmla="*/ 58 w 73"/>
                <a:gd name="T37" fmla="*/ 2 h 95"/>
                <a:gd name="T38" fmla="*/ 57 w 73"/>
                <a:gd name="T39" fmla="*/ 6 h 95"/>
                <a:gd name="T40" fmla="*/ 57 w 73"/>
                <a:gd name="T41" fmla="*/ 11 h 95"/>
                <a:gd name="T42" fmla="*/ 50 w 73"/>
                <a:gd name="T43" fmla="*/ 11 h 95"/>
                <a:gd name="T44" fmla="*/ 50 w 73"/>
                <a:gd name="T45" fmla="*/ 18 h 95"/>
                <a:gd name="T46" fmla="*/ 37 w 73"/>
                <a:gd name="T47" fmla="*/ 19 h 95"/>
                <a:gd name="T48" fmla="*/ 42 w 73"/>
                <a:gd name="T49" fmla="*/ 24 h 95"/>
                <a:gd name="T50" fmla="*/ 45 w 73"/>
                <a:gd name="T51" fmla="*/ 28 h 95"/>
                <a:gd name="T52" fmla="*/ 40 w 73"/>
                <a:gd name="T53" fmla="*/ 28 h 95"/>
                <a:gd name="T54" fmla="*/ 29 w 73"/>
                <a:gd name="T55" fmla="*/ 27 h 95"/>
                <a:gd name="T56" fmla="*/ 22 w 73"/>
                <a:gd name="T57" fmla="*/ 23 h 95"/>
                <a:gd name="T58" fmla="*/ 18 w 73"/>
                <a:gd name="T59" fmla="*/ 24 h 95"/>
                <a:gd name="T60" fmla="*/ 18 w 73"/>
                <a:gd name="T61" fmla="*/ 34 h 95"/>
                <a:gd name="T62" fmla="*/ 16 w 73"/>
                <a:gd name="T63" fmla="*/ 38 h 95"/>
                <a:gd name="T64" fmla="*/ 13 w 73"/>
                <a:gd name="T65" fmla="*/ 40 h 95"/>
                <a:gd name="T66" fmla="*/ 10 w 73"/>
                <a:gd name="T67" fmla="*/ 42 h 95"/>
                <a:gd name="T68" fmla="*/ 6 w 73"/>
                <a:gd name="T69" fmla="*/ 46 h 95"/>
                <a:gd name="T70" fmla="*/ 2 w 73"/>
                <a:gd name="T71" fmla="*/ 47 h 95"/>
                <a:gd name="T72" fmla="*/ 1 w 73"/>
                <a:gd name="T73" fmla="*/ 54 h 95"/>
                <a:gd name="T74" fmla="*/ 2 w 73"/>
                <a:gd name="T75" fmla="*/ 56 h 95"/>
                <a:gd name="T76" fmla="*/ 6 w 73"/>
                <a:gd name="T77" fmla="*/ 59 h 95"/>
                <a:gd name="T78" fmla="*/ 9 w 73"/>
                <a:gd name="T79" fmla="*/ 59 h 95"/>
                <a:gd name="T80" fmla="*/ 18 w 73"/>
                <a:gd name="T81" fmla="*/ 63 h 95"/>
                <a:gd name="T82" fmla="*/ 20 w 73"/>
                <a:gd name="T83" fmla="*/ 64 h 95"/>
                <a:gd name="T84" fmla="*/ 22 w 73"/>
                <a:gd name="T85" fmla="*/ 75 h 95"/>
                <a:gd name="T86" fmla="*/ 26 w 73"/>
                <a:gd name="T87" fmla="*/ 76 h 95"/>
                <a:gd name="T88" fmla="*/ 32 w 73"/>
                <a:gd name="T89" fmla="*/ 80 h 95"/>
                <a:gd name="T90" fmla="*/ 24 w 73"/>
                <a:gd name="T91" fmla="*/ 80 h 95"/>
                <a:gd name="T92" fmla="*/ 22 w 73"/>
                <a:gd name="T93" fmla="*/ 81 h 95"/>
                <a:gd name="T94" fmla="*/ 22 w 73"/>
                <a:gd name="T95" fmla="*/ 85 h 95"/>
                <a:gd name="T96" fmla="*/ 26 w 73"/>
                <a:gd name="T97" fmla="*/ 88 h 95"/>
                <a:gd name="T98" fmla="*/ 28 w 73"/>
                <a:gd name="T99" fmla="*/ 89 h 95"/>
                <a:gd name="T100" fmla="*/ 29 w 73"/>
                <a:gd name="T101" fmla="*/ 93 h 95"/>
                <a:gd name="T102" fmla="*/ 33 w 73"/>
                <a:gd name="T103" fmla="*/ 93 h 95"/>
                <a:gd name="T104" fmla="*/ 36 w 73"/>
                <a:gd name="T105" fmla="*/ 93 h 95"/>
                <a:gd name="T106" fmla="*/ 41 w 73"/>
                <a:gd name="T107" fmla="*/ 93 h 95"/>
                <a:gd name="T108" fmla="*/ 45 w 73"/>
                <a:gd name="T109" fmla="*/ 93 h 95"/>
                <a:gd name="T110" fmla="*/ 50 w 73"/>
                <a:gd name="T111" fmla="*/ 93 h 95"/>
                <a:gd name="T112" fmla="*/ 53 w 73"/>
                <a:gd name="T113" fmla="*/ 91 h 95"/>
                <a:gd name="T114" fmla="*/ 54 w 73"/>
                <a:gd name="T115" fmla="*/ 88 h 95"/>
                <a:gd name="T116" fmla="*/ 54 w 73"/>
                <a:gd name="T117" fmla="*/ 88 h 95"/>
                <a:gd name="T118" fmla="*/ 54 w 73"/>
                <a:gd name="T119" fmla="*/ 8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" h="95">
                  <a:moveTo>
                    <a:pt x="54" y="88"/>
                  </a:moveTo>
                  <a:lnTo>
                    <a:pt x="57" y="85"/>
                  </a:lnTo>
                  <a:lnTo>
                    <a:pt x="58" y="85"/>
                  </a:lnTo>
                  <a:lnTo>
                    <a:pt x="63" y="85"/>
                  </a:lnTo>
                  <a:lnTo>
                    <a:pt x="70" y="85"/>
                  </a:lnTo>
                  <a:lnTo>
                    <a:pt x="71" y="84"/>
                  </a:lnTo>
                  <a:lnTo>
                    <a:pt x="71" y="81"/>
                  </a:lnTo>
                  <a:lnTo>
                    <a:pt x="70" y="77"/>
                  </a:lnTo>
                  <a:lnTo>
                    <a:pt x="66" y="75"/>
                  </a:lnTo>
                  <a:lnTo>
                    <a:pt x="58" y="71"/>
                  </a:lnTo>
                  <a:lnTo>
                    <a:pt x="54" y="68"/>
                  </a:lnTo>
                  <a:lnTo>
                    <a:pt x="53" y="68"/>
                  </a:lnTo>
                  <a:lnTo>
                    <a:pt x="50" y="67"/>
                  </a:lnTo>
                  <a:lnTo>
                    <a:pt x="53" y="64"/>
                  </a:lnTo>
                  <a:lnTo>
                    <a:pt x="53" y="63"/>
                  </a:lnTo>
                  <a:lnTo>
                    <a:pt x="50" y="62"/>
                  </a:lnTo>
                  <a:lnTo>
                    <a:pt x="50" y="59"/>
                  </a:lnTo>
                  <a:lnTo>
                    <a:pt x="53" y="58"/>
                  </a:lnTo>
                  <a:lnTo>
                    <a:pt x="54" y="55"/>
                  </a:lnTo>
                  <a:lnTo>
                    <a:pt x="59" y="54"/>
                  </a:lnTo>
                  <a:lnTo>
                    <a:pt x="62" y="50"/>
                  </a:lnTo>
                  <a:lnTo>
                    <a:pt x="66" y="46"/>
                  </a:lnTo>
                  <a:lnTo>
                    <a:pt x="66" y="42"/>
                  </a:lnTo>
                  <a:lnTo>
                    <a:pt x="67" y="40"/>
                  </a:lnTo>
                  <a:lnTo>
                    <a:pt x="70" y="40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0" y="32"/>
                  </a:lnTo>
                  <a:lnTo>
                    <a:pt x="63" y="24"/>
                  </a:lnTo>
                  <a:lnTo>
                    <a:pt x="66" y="20"/>
                  </a:lnTo>
                  <a:lnTo>
                    <a:pt x="67" y="15"/>
                  </a:lnTo>
                  <a:lnTo>
                    <a:pt x="70" y="14"/>
                  </a:lnTo>
                  <a:lnTo>
                    <a:pt x="71" y="14"/>
                  </a:lnTo>
                  <a:lnTo>
                    <a:pt x="73" y="14"/>
                  </a:lnTo>
                  <a:lnTo>
                    <a:pt x="66" y="10"/>
                  </a:lnTo>
                  <a:lnTo>
                    <a:pt x="63" y="7"/>
                  </a:lnTo>
                  <a:lnTo>
                    <a:pt x="62" y="4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57" y="6"/>
                  </a:lnTo>
                  <a:lnTo>
                    <a:pt x="57" y="10"/>
                  </a:lnTo>
                  <a:lnTo>
                    <a:pt x="57" y="11"/>
                  </a:lnTo>
                  <a:lnTo>
                    <a:pt x="53" y="11"/>
                  </a:lnTo>
                  <a:lnTo>
                    <a:pt x="50" y="11"/>
                  </a:lnTo>
                  <a:lnTo>
                    <a:pt x="50" y="15"/>
                  </a:lnTo>
                  <a:lnTo>
                    <a:pt x="50" y="18"/>
                  </a:lnTo>
                  <a:lnTo>
                    <a:pt x="46" y="18"/>
                  </a:lnTo>
                  <a:lnTo>
                    <a:pt x="37" y="19"/>
                  </a:lnTo>
                  <a:lnTo>
                    <a:pt x="41" y="23"/>
                  </a:lnTo>
                  <a:lnTo>
                    <a:pt x="42" y="24"/>
                  </a:lnTo>
                  <a:lnTo>
                    <a:pt x="45" y="27"/>
                  </a:lnTo>
                  <a:lnTo>
                    <a:pt x="45" y="28"/>
                  </a:lnTo>
                  <a:lnTo>
                    <a:pt x="42" y="28"/>
                  </a:lnTo>
                  <a:lnTo>
                    <a:pt x="40" y="28"/>
                  </a:lnTo>
                  <a:lnTo>
                    <a:pt x="33" y="28"/>
                  </a:lnTo>
                  <a:lnTo>
                    <a:pt x="29" y="27"/>
                  </a:lnTo>
                  <a:lnTo>
                    <a:pt x="24" y="23"/>
                  </a:lnTo>
                  <a:lnTo>
                    <a:pt x="22" y="23"/>
                  </a:lnTo>
                  <a:lnTo>
                    <a:pt x="20" y="23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8" y="34"/>
                  </a:lnTo>
                  <a:lnTo>
                    <a:pt x="18" y="36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0" y="42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5" y="46"/>
                  </a:lnTo>
                  <a:lnTo>
                    <a:pt x="2" y="47"/>
                  </a:lnTo>
                  <a:lnTo>
                    <a:pt x="0" y="54"/>
                  </a:lnTo>
                  <a:lnTo>
                    <a:pt x="1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9" y="62"/>
                  </a:lnTo>
                  <a:lnTo>
                    <a:pt x="9" y="59"/>
                  </a:lnTo>
                  <a:lnTo>
                    <a:pt x="14" y="62"/>
                  </a:lnTo>
                  <a:lnTo>
                    <a:pt x="18" y="63"/>
                  </a:lnTo>
                  <a:lnTo>
                    <a:pt x="20" y="63"/>
                  </a:lnTo>
                  <a:lnTo>
                    <a:pt x="20" y="64"/>
                  </a:lnTo>
                  <a:lnTo>
                    <a:pt x="22" y="67"/>
                  </a:lnTo>
                  <a:lnTo>
                    <a:pt x="22" y="75"/>
                  </a:lnTo>
                  <a:lnTo>
                    <a:pt x="22" y="76"/>
                  </a:lnTo>
                  <a:lnTo>
                    <a:pt x="26" y="76"/>
                  </a:lnTo>
                  <a:lnTo>
                    <a:pt x="29" y="77"/>
                  </a:lnTo>
                  <a:lnTo>
                    <a:pt x="32" y="80"/>
                  </a:lnTo>
                  <a:lnTo>
                    <a:pt x="26" y="77"/>
                  </a:lnTo>
                  <a:lnTo>
                    <a:pt x="24" y="80"/>
                  </a:lnTo>
                  <a:lnTo>
                    <a:pt x="22" y="80"/>
                  </a:lnTo>
                  <a:lnTo>
                    <a:pt x="22" y="81"/>
                  </a:lnTo>
                  <a:lnTo>
                    <a:pt x="22" y="84"/>
                  </a:lnTo>
                  <a:lnTo>
                    <a:pt x="22" y="85"/>
                  </a:lnTo>
                  <a:lnTo>
                    <a:pt x="24" y="88"/>
                  </a:lnTo>
                  <a:lnTo>
                    <a:pt x="26" y="88"/>
                  </a:lnTo>
                  <a:lnTo>
                    <a:pt x="29" y="89"/>
                  </a:lnTo>
                  <a:lnTo>
                    <a:pt x="28" y="89"/>
                  </a:lnTo>
                  <a:lnTo>
                    <a:pt x="28" y="91"/>
                  </a:lnTo>
                  <a:lnTo>
                    <a:pt x="29" y="93"/>
                  </a:lnTo>
                  <a:lnTo>
                    <a:pt x="32" y="93"/>
                  </a:lnTo>
                  <a:lnTo>
                    <a:pt x="33" y="93"/>
                  </a:lnTo>
                  <a:lnTo>
                    <a:pt x="33" y="91"/>
                  </a:lnTo>
                  <a:lnTo>
                    <a:pt x="36" y="93"/>
                  </a:lnTo>
                  <a:lnTo>
                    <a:pt x="37" y="91"/>
                  </a:lnTo>
                  <a:lnTo>
                    <a:pt x="41" y="93"/>
                  </a:lnTo>
                  <a:lnTo>
                    <a:pt x="45" y="95"/>
                  </a:lnTo>
                  <a:lnTo>
                    <a:pt x="45" y="93"/>
                  </a:lnTo>
                  <a:lnTo>
                    <a:pt x="46" y="93"/>
                  </a:lnTo>
                  <a:lnTo>
                    <a:pt x="50" y="93"/>
                  </a:lnTo>
                  <a:lnTo>
                    <a:pt x="53" y="93"/>
                  </a:lnTo>
                  <a:lnTo>
                    <a:pt x="53" y="91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4" y="8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22" name="Freeform 147"/>
            <p:cNvSpPr>
              <a:spLocks/>
            </p:cNvSpPr>
            <p:nvPr/>
          </p:nvSpPr>
          <p:spPr bwMode="auto">
            <a:xfrm>
              <a:off x="5743575" y="2692400"/>
              <a:ext cx="195263" cy="125413"/>
            </a:xfrm>
            <a:custGeom>
              <a:avLst/>
              <a:gdLst>
                <a:gd name="T0" fmla="*/ 119 w 123"/>
                <a:gd name="T1" fmla="*/ 61 h 79"/>
                <a:gd name="T2" fmla="*/ 119 w 123"/>
                <a:gd name="T3" fmla="*/ 55 h 79"/>
                <a:gd name="T4" fmla="*/ 115 w 123"/>
                <a:gd name="T5" fmla="*/ 51 h 79"/>
                <a:gd name="T6" fmla="*/ 114 w 123"/>
                <a:gd name="T7" fmla="*/ 44 h 79"/>
                <a:gd name="T8" fmla="*/ 102 w 123"/>
                <a:gd name="T9" fmla="*/ 44 h 79"/>
                <a:gd name="T10" fmla="*/ 97 w 123"/>
                <a:gd name="T11" fmla="*/ 40 h 79"/>
                <a:gd name="T12" fmla="*/ 93 w 123"/>
                <a:gd name="T13" fmla="*/ 32 h 79"/>
                <a:gd name="T14" fmla="*/ 89 w 123"/>
                <a:gd name="T15" fmla="*/ 28 h 79"/>
                <a:gd name="T16" fmla="*/ 78 w 123"/>
                <a:gd name="T17" fmla="*/ 28 h 79"/>
                <a:gd name="T18" fmla="*/ 70 w 123"/>
                <a:gd name="T19" fmla="*/ 31 h 79"/>
                <a:gd name="T20" fmla="*/ 63 w 123"/>
                <a:gd name="T21" fmla="*/ 28 h 79"/>
                <a:gd name="T22" fmla="*/ 57 w 123"/>
                <a:gd name="T23" fmla="*/ 27 h 79"/>
                <a:gd name="T24" fmla="*/ 49 w 123"/>
                <a:gd name="T25" fmla="*/ 28 h 79"/>
                <a:gd name="T26" fmla="*/ 41 w 123"/>
                <a:gd name="T27" fmla="*/ 27 h 79"/>
                <a:gd name="T28" fmla="*/ 37 w 123"/>
                <a:gd name="T29" fmla="*/ 27 h 79"/>
                <a:gd name="T30" fmla="*/ 30 w 123"/>
                <a:gd name="T31" fmla="*/ 27 h 79"/>
                <a:gd name="T32" fmla="*/ 26 w 123"/>
                <a:gd name="T33" fmla="*/ 22 h 79"/>
                <a:gd name="T34" fmla="*/ 28 w 123"/>
                <a:gd name="T35" fmla="*/ 18 h 79"/>
                <a:gd name="T36" fmla="*/ 33 w 123"/>
                <a:gd name="T37" fmla="*/ 15 h 79"/>
                <a:gd name="T38" fmla="*/ 36 w 123"/>
                <a:gd name="T39" fmla="*/ 14 h 79"/>
                <a:gd name="T40" fmla="*/ 44 w 123"/>
                <a:gd name="T41" fmla="*/ 19 h 79"/>
                <a:gd name="T42" fmla="*/ 45 w 123"/>
                <a:gd name="T43" fmla="*/ 15 h 79"/>
                <a:gd name="T44" fmla="*/ 40 w 123"/>
                <a:gd name="T45" fmla="*/ 10 h 79"/>
                <a:gd name="T46" fmla="*/ 41 w 123"/>
                <a:gd name="T47" fmla="*/ 4 h 79"/>
                <a:gd name="T48" fmla="*/ 30 w 123"/>
                <a:gd name="T49" fmla="*/ 6 h 79"/>
                <a:gd name="T50" fmla="*/ 22 w 123"/>
                <a:gd name="T51" fmla="*/ 6 h 79"/>
                <a:gd name="T52" fmla="*/ 24 w 123"/>
                <a:gd name="T53" fmla="*/ 14 h 79"/>
                <a:gd name="T54" fmla="*/ 17 w 123"/>
                <a:gd name="T55" fmla="*/ 14 h 79"/>
                <a:gd name="T56" fmla="*/ 18 w 123"/>
                <a:gd name="T57" fmla="*/ 15 h 79"/>
                <a:gd name="T58" fmla="*/ 21 w 123"/>
                <a:gd name="T59" fmla="*/ 19 h 79"/>
                <a:gd name="T60" fmla="*/ 17 w 123"/>
                <a:gd name="T61" fmla="*/ 23 h 79"/>
                <a:gd name="T62" fmla="*/ 4 w 123"/>
                <a:gd name="T63" fmla="*/ 26 h 79"/>
                <a:gd name="T64" fmla="*/ 0 w 123"/>
                <a:gd name="T65" fmla="*/ 31 h 79"/>
                <a:gd name="T66" fmla="*/ 6 w 123"/>
                <a:gd name="T67" fmla="*/ 36 h 79"/>
                <a:gd name="T68" fmla="*/ 14 w 123"/>
                <a:gd name="T69" fmla="*/ 41 h 79"/>
                <a:gd name="T70" fmla="*/ 18 w 123"/>
                <a:gd name="T71" fmla="*/ 52 h 79"/>
                <a:gd name="T72" fmla="*/ 14 w 123"/>
                <a:gd name="T73" fmla="*/ 61 h 79"/>
                <a:gd name="T74" fmla="*/ 14 w 123"/>
                <a:gd name="T75" fmla="*/ 67 h 79"/>
                <a:gd name="T76" fmla="*/ 22 w 123"/>
                <a:gd name="T77" fmla="*/ 72 h 79"/>
                <a:gd name="T78" fmla="*/ 28 w 123"/>
                <a:gd name="T79" fmla="*/ 68 h 79"/>
                <a:gd name="T80" fmla="*/ 32 w 123"/>
                <a:gd name="T81" fmla="*/ 68 h 79"/>
                <a:gd name="T82" fmla="*/ 36 w 123"/>
                <a:gd name="T83" fmla="*/ 71 h 79"/>
                <a:gd name="T84" fmla="*/ 37 w 123"/>
                <a:gd name="T85" fmla="*/ 67 h 79"/>
                <a:gd name="T86" fmla="*/ 41 w 123"/>
                <a:gd name="T87" fmla="*/ 61 h 79"/>
                <a:gd name="T88" fmla="*/ 48 w 123"/>
                <a:gd name="T89" fmla="*/ 63 h 79"/>
                <a:gd name="T90" fmla="*/ 49 w 123"/>
                <a:gd name="T91" fmla="*/ 61 h 79"/>
                <a:gd name="T92" fmla="*/ 48 w 123"/>
                <a:gd name="T93" fmla="*/ 56 h 79"/>
                <a:gd name="T94" fmla="*/ 53 w 123"/>
                <a:gd name="T95" fmla="*/ 48 h 79"/>
                <a:gd name="T96" fmla="*/ 62 w 123"/>
                <a:gd name="T97" fmla="*/ 49 h 79"/>
                <a:gd name="T98" fmla="*/ 66 w 123"/>
                <a:gd name="T99" fmla="*/ 55 h 79"/>
                <a:gd name="T100" fmla="*/ 67 w 123"/>
                <a:gd name="T101" fmla="*/ 61 h 79"/>
                <a:gd name="T102" fmla="*/ 70 w 123"/>
                <a:gd name="T103" fmla="*/ 72 h 79"/>
                <a:gd name="T104" fmla="*/ 75 w 123"/>
                <a:gd name="T105" fmla="*/ 77 h 79"/>
                <a:gd name="T106" fmla="*/ 81 w 123"/>
                <a:gd name="T107" fmla="*/ 72 h 79"/>
                <a:gd name="T108" fmla="*/ 89 w 123"/>
                <a:gd name="T109" fmla="*/ 71 h 79"/>
                <a:gd name="T110" fmla="*/ 101 w 123"/>
                <a:gd name="T111" fmla="*/ 65 h 79"/>
                <a:gd name="T112" fmla="*/ 106 w 123"/>
                <a:gd name="T113" fmla="*/ 67 h 79"/>
                <a:gd name="T114" fmla="*/ 122 w 123"/>
                <a:gd name="T115" fmla="*/ 68 h 79"/>
                <a:gd name="T116" fmla="*/ 123 w 123"/>
                <a:gd name="T117" fmla="*/ 65 h 79"/>
                <a:gd name="T118" fmla="*/ 123 w 123"/>
                <a:gd name="T119" fmla="*/ 6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" h="79">
                  <a:moveTo>
                    <a:pt x="123" y="65"/>
                  </a:moveTo>
                  <a:lnTo>
                    <a:pt x="122" y="63"/>
                  </a:lnTo>
                  <a:lnTo>
                    <a:pt x="119" y="61"/>
                  </a:lnTo>
                  <a:lnTo>
                    <a:pt x="119" y="60"/>
                  </a:lnTo>
                  <a:lnTo>
                    <a:pt x="119" y="57"/>
                  </a:lnTo>
                  <a:lnTo>
                    <a:pt x="119" y="55"/>
                  </a:lnTo>
                  <a:lnTo>
                    <a:pt x="118" y="53"/>
                  </a:lnTo>
                  <a:lnTo>
                    <a:pt x="115" y="52"/>
                  </a:lnTo>
                  <a:lnTo>
                    <a:pt x="115" y="51"/>
                  </a:lnTo>
                  <a:lnTo>
                    <a:pt x="115" y="49"/>
                  </a:lnTo>
                  <a:lnTo>
                    <a:pt x="115" y="45"/>
                  </a:lnTo>
                  <a:lnTo>
                    <a:pt x="114" y="44"/>
                  </a:lnTo>
                  <a:lnTo>
                    <a:pt x="107" y="41"/>
                  </a:lnTo>
                  <a:lnTo>
                    <a:pt x="106" y="41"/>
                  </a:lnTo>
                  <a:lnTo>
                    <a:pt x="102" y="44"/>
                  </a:lnTo>
                  <a:lnTo>
                    <a:pt x="101" y="44"/>
                  </a:lnTo>
                  <a:lnTo>
                    <a:pt x="98" y="41"/>
                  </a:lnTo>
                  <a:lnTo>
                    <a:pt x="97" y="40"/>
                  </a:lnTo>
                  <a:lnTo>
                    <a:pt x="97" y="39"/>
                  </a:lnTo>
                  <a:lnTo>
                    <a:pt x="97" y="36"/>
                  </a:lnTo>
                  <a:lnTo>
                    <a:pt x="93" y="32"/>
                  </a:lnTo>
                  <a:lnTo>
                    <a:pt x="93" y="28"/>
                  </a:lnTo>
                  <a:lnTo>
                    <a:pt x="91" y="28"/>
                  </a:lnTo>
                  <a:lnTo>
                    <a:pt x="89" y="28"/>
                  </a:lnTo>
                  <a:lnTo>
                    <a:pt x="85" y="28"/>
                  </a:lnTo>
                  <a:lnTo>
                    <a:pt x="81" y="28"/>
                  </a:lnTo>
                  <a:lnTo>
                    <a:pt x="78" y="28"/>
                  </a:lnTo>
                  <a:lnTo>
                    <a:pt x="74" y="31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67" y="31"/>
                  </a:lnTo>
                  <a:lnTo>
                    <a:pt x="63" y="31"/>
                  </a:lnTo>
                  <a:lnTo>
                    <a:pt x="63" y="28"/>
                  </a:lnTo>
                  <a:lnTo>
                    <a:pt x="61" y="27"/>
                  </a:lnTo>
                  <a:lnTo>
                    <a:pt x="58" y="26"/>
                  </a:lnTo>
                  <a:lnTo>
                    <a:pt x="57" y="27"/>
                  </a:lnTo>
                  <a:lnTo>
                    <a:pt x="54" y="28"/>
                  </a:lnTo>
                  <a:lnTo>
                    <a:pt x="50" y="28"/>
                  </a:lnTo>
                  <a:lnTo>
                    <a:pt x="49" y="28"/>
                  </a:lnTo>
                  <a:lnTo>
                    <a:pt x="48" y="27"/>
                  </a:lnTo>
                  <a:lnTo>
                    <a:pt x="45" y="26"/>
                  </a:lnTo>
                  <a:lnTo>
                    <a:pt x="41" y="27"/>
                  </a:lnTo>
                  <a:lnTo>
                    <a:pt x="41" y="26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6" y="27"/>
                  </a:lnTo>
                  <a:lnTo>
                    <a:pt x="32" y="27"/>
                  </a:lnTo>
                  <a:lnTo>
                    <a:pt x="30" y="27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6" y="22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9" y="16"/>
                  </a:lnTo>
                  <a:lnTo>
                    <a:pt x="30" y="15"/>
                  </a:lnTo>
                  <a:lnTo>
                    <a:pt x="33" y="15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6" y="14"/>
                  </a:lnTo>
                  <a:lnTo>
                    <a:pt x="41" y="15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8" y="18"/>
                  </a:lnTo>
                  <a:lnTo>
                    <a:pt x="49" y="14"/>
                  </a:lnTo>
                  <a:lnTo>
                    <a:pt x="45" y="15"/>
                  </a:lnTo>
                  <a:lnTo>
                    <a:pt x="44" y="14"/>
                  </a:lnTo>
                  <a:lnTo>
                    <a:pt x="41" y="11"/>
                  </a:lnTo>
                  <a:lnTo>
                    <a:pt x="40" y="10"/>
                  </a:lnTo>
                  <a:lnTo>
                    <a:pt x="41" y="8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0"/>
                  </a:lnTo>
                  <a:lnTo>
                    <a:pt x="34" y="4"/>
                  </a:lnTo>
                  <a:lnTo>
                    <a:pt x="30" y="6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4" y="11"/>
                  </a:lnTo>
                  <a:lnTo>
                    <a:pt x="24" y="14"/>
                  </a:lnTo>
                  <a:lnTo>
                    <a:pt x="21" y="14"/>
                  </a:lnTo>
                  <a:lnTo>
                    <a:pt x="18" y="14"/>
                  </a:lnTo>
                  <a:lnTo>
                    <a:pt x="17" y="14"/>
                  </a:lnTo>
                  <a:lnTo>
                    <a:pt x="14" y="15"/>
                  </a:lnTo>
                  <a:lnTo>
                    <a:pt x="17" y="15"/>
                  </a:lnTo>
                  <a:lnTo>
                    <a:pt x="18" y="15"/>
                  </a:lnTo>
                  <a:lnTo>
                    <a:pt x="21" y="18"/>
                  </a:lnTo>
                  <a:lnTo>
                    <a:pt x="18" y="18"/>
                  </a:lnTo>
                  <a:lnTo>
                    <a:pt x="21" y="19"/>
                  </a:lnTo>
                  <a:lnTo>
                    <a:pt x="18" y="19"/>
                  </a:lnTo>
                  <a:lnTo>
                    <a:pt x="17" y="22"/>
                  </a:lnTo>
                  <a:lnTo>
                    <a:pt x="17" y="23"/>
                  </a:lnTo>
                  <a:lnTo>
                    <a:pt x="17" y="26"/>
                  </a:lnTo>
                  <a:lnTo>
                    <a:pt x="14" y="27"/>
                  </a:lnTo>
                  <a:lnTo>
                    <a:pt x="4" y="26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0" y="31"/>
                  </a:lnTo>
                  <a:lnTo>
                    <a:pt x="4" y="32"/>
                  </a:lnTo>
                  <a:lnTo>
                    <a:pt x="5" y="35"/>
                  </a:lnTo>
                  <a:lnTo>
                    <a:pt x="6" y="36"/>
                  </a:lnTo>
                  <a:lnTo>
                    <a:pt x="10" y="36"/>
                  </a:lnTo>
                  <a:lnTo>
                    <a:pt x="13" y="39"/>
                  </a:lnTo>
                  <a:lnTo>
                    <a:pt x="14" y="41"/>
                  </a:lnTo>
                  <a:lnTo>
                    <a:pt x="14" y="45"/>
                  </a:lnTo>
                  <a:lnTo>
                    <a:pt x="17" y="48"/>
                  </a:lnTo>
                  <a:lnTo>
                    <a:pt x="18" y="52"/>
                  </a:lnTo>
                  <a:lnTo>
                    <a:pt x="18" y="53"/>
                  </a:lnTo>
                  <a:lnTo>
                    <a:pt x="18" y="55"/>
                  </a:lnTo>
                  <a:lnTo>
                    <a:pt x="14" y="61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4" y="67"/>
                  </a:lnTo>
                  <a:lnTo>
                    <a:pt x="18" y="72"/>
                  </a:lnTo>
                  <a:lnTo>
                    <a:pt x="21" y="72"/>
                  </a:lnTo>
                  <a:lnTo>
                    <a:pt x="22" y="72"/>
                  </a:lnTo>
                  <a:lnTo>
                    <a:pt x="22" y="71"/>
                  </a:lnTo>
                  <a:lnTo>
                    <a:pt x="24" y="71"/>
                  </a:lnTo>
                  <a:lnTo>
                    <a:pt x="28" y="68"/>
                  </a:lnTo>
                  <a:lnTo>
                    <a:pt x="28" y="67"/>
                  </a:lnTo>
                  <a:lnTo>
                    <a:pt x="30" y="68"/>
                  </a:lnTo>
                  <a:lnTo>
                    <a:pt x="32" y="68"/>
                  </a:lnTo>
                  <a:lnTo>
                    <a:pt x="32" y="67"/>
                  </a:lnTo>
                  <a:lnTo>
                    <a:pt x="34" y="68"/>
                  </a:lnTo>
                  <a:lnTo>
                    <a:pt x="36" y="71"/>
                  </a:lnTo>
                  <a:lnTo>
                    <a:pt x="37" y="71"/>
                  </a:lnTo>
                  <a:lnTo>
                    <a:pt x="37" y="68"/>
                  </a:lnTo>
                  <a:lnTo>
                    <a:pt x="37" y="67"/>
                  </a:lnTo>
                  <a:lnTo>
                    <a:pt x="37" y="63"/>
                  </a:lnTo>
                  <a:lnTo>
                    <a:pt x="40" y="63"/>
                  </a:lnTo>
                  <a:lnTo>
                    <a:pt x="41" y="61"/>
                  </a:lnTo>
                  <a:lnTo>
                    <a:pt x="44" y="61"/>
                  </a:lnTo>
                  <a:lnTo>
                    <a:pt x="46" y="63"/>
                  </a:lnTo>
                  <a:lnTo>
                    <a:pt x="48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1"/>
                  </a:lnTo>
                  <a:lnTo>
                    <a:pt x="49" y="59"/>
                  </a:lnTo>
                  <a:lnTo>
                    <a:pt x="48" y="57"/>
                  </a:lnTo>
                  <a:lnTo>
                    <a:pt x="48" y="56"/>
                  </a:lnTo>
                  <a:lnTo>
                    <a:pt x="49" y="53"/>
                  </a:lnTo>
                  <a:lnTo>
                    <a:pt x="50" y="52"/>
                  </a:lnTo>
                  <a:lnTo>
                    <a:pt x="53" y="48"/>
                  </a:lnTo>
                  <a:lnTo>
                    <a:pt x="57" y="45"/>
                  </a:lnTo>
                  <a:lnTo>
                    <a:pt x="61" y="48"/>
                  </a:lnTo>
                  <a:lnTo>
                    <a:pt x="62" y="49"/>
                  </a:lnTo>
                  <a:lnTo>
                    <a:pt x="63" y="53"/>
                  </a:lnTo>
                  <a:lnTo>
                    <a:pt x="63" y="55"/>
                  </a:lnTo>
                  <a:lnTo>
                    <a:pt x="66" y="55"/>
                  </a:lnTo>
                  <a:lnTo>
                    <a:pt x="67" y="57"/>
                  </a:lnTo>
                  <a:lnTo>
                    <a:pt x="67" y="59"/>
                  </a:lnTo>
                  <a:lnTo>
                    <a:pt x="67" y="61"/>
                  </a:lnTo>
                  <a:lnTo>
                    <a:pt x="67" y="63"/>
                  </a:lnTo>
                  <a:lnTo>
                    <a:pt x="67" y="65"/>
                  </a:lnTo>
                  <a:lnTo>
                    <a:pt x="70" y="72"/>
                  </a:lnTo>
                  <a:lnTo>
                    <a:pt x="70" y="72"/>
                  </a:lnTo>
                  <a:lnTo>
                    <a:pt x="74" y="76"/>
                  </a:lnTo>
                  <a:lnTo>
                    <a:pt x="75" y="77"/>
                  </a:lnTo>
                  <a:lnTo>
                    <a:pt x="75" y="79"/>
                  </a:lnTo>
                  <a:lnTo>
                    <a:pt x="78" y="76"/>
                  </a:lnTo>
                  <a:lnTo>
                    <a:pt x="81" y="72"/>
                  </a:lnTo>
                  <a:lnTo>
                    <a:pt x="85" y="72"/>
                  </a:lnTo>
                  <a:lnTo>
                    <a:pt x="87" y="72"/>
                  </a:lnTo>
                  <a:lnTo>
                    <a:pt x="89" y="71"/>
                  </a:lnTo>
                  <a:lnTo>
                    <a:pt x="91" y="67"/>
                  </a:lnTo>
                  <a:lnTo>
                    <a:pt x="94" y="65"/>
                  </a:lnTo>
                  <a:lnTo>
                    <a:pt x="101" y="65"/>
                  </a:lnTo>
                  <a:lnTo>
                    <a:pt x="102" y="65"/>
                  </a:lnTo>
                  <a:lnTo>
                    <a:pt x="102" y="68"/>
                  </a:lnTo>
                  <a:lnTo>
                    <a:pt x="106" y="67"/>
                  </a:lnTo>
                  <a:lnTo>
                    <a:pt x="111" y="65"/>
                  </a:lnTo>
                  <a:lnTo>
                    <a:pt x="115" y="65"/>
                  </a:lnTo>
                  <a:lnTo>
                    <a:pt x="122" y="68"/>
                  </a:lnTo>
                  <a:lnTo>
                    <a:pt x="123" y="67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23" y="6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23" name="Freeform 148"/>
            <p:cNvSpPr>
              <a:spLocks noEditPoints="1"/>
            </p:cNvSpPr>
            <p:nvPr/>
          </p:nvSpPr>
          <p:spPr bwMode="auto">
            <a:xfrm>
              <a:off x="5888038" y="2343150"/>
              <a:ext cx="1308100" cy="1004888"/>
            </a:xfrm>
            <a:custGeom>
              <a:avLst/>
              <a:gdLst>
                <a:gd name="T0" fmla="*/ 463 w 620"/>
                <a:gd name="T1" fmla="*/ 467 h 477"/>
                <a:gd name="T2" fmla="*/ 487 w 620"/>
                <a:gd name="T3" fmla="*/ 453 h 477"/>
                <a:gd name="T4" fmla="*/ 612 w 620"/>
                <a:gd name="T5" fmla="*/ 68 h 477"/>
                <a:gd name="T6" fmla="*/ 566 w 620"/>
                <a:gd name="T7" fmla="*/ 64 h 477"/>
                <a:gd name="T8" fmla="*/ 517 w 620"/>
                <a:gd name="T9" fmla="*/ 41 h 477"/>
                <a:gd name="T10" fmla="*/ 467 w 620"/>
                <a:gd name="T11" fmla="*/ 5 h 477"/>
                <a:gd name="T12" fmla="*/ 432 w 620"/>
                <a:gd name="T13" fmla="*/ 21 h 477"/>
                <a:gd name="T14" fmla="*/ 410 w 620"/>
                <a:gd name="T15" fmla="*/ 47 h 477"/>
                <a:gd name="T16" fmla="*/ 465 w 620"/>
                <a:gd name="T17" fmla="*/ 86 h 477"/>
                <a:gd name="T18" fmla="*/ 430 w 620"/>
                <a:gd name="T19" fmla="*/ 106 h 477"/>
                <a:gd name="T20" fmla="*/ 401 w 620"/>
                <a:gd name="T21" fmla="*/ 129 h 477"/>
                <a:gd name="T22" fmla="*/ 322 w 620"/>
                <a:gd name="T23" fmla="*/ 154 h 477"/>
                <a:gd name="T24" fmla="*/ 222 w 620"/>
                <a:gd name="T25" fmla="*/ 127 h 477"/>
                <a:gd name="T26" fmla="*/ 159 w 620"/>
                <a:gd name="T27" fmla="*/ 90 h 477"/>
                <a:gd name="T28" fmla="*/ 111 w 620"/>
                <a:gd name="T29" fmla="*/ 57 h 477"/>
                <a:gd name="T30" fmla="*/ 87 w 620"/>
                <a:gd name="T31" fmla="*/ 86 h 477"/>
                <a:gd name="T32" fmla="*/ 57 w 620"/>
                <a:gd name="T33" fmla="*/ 110 h 477"/>
                <a:gd name="T34" fmla="*/ 60 w 620"/>
                <a:gd name="T35" fmla="*/ 143 h 477"/>
                <a:gd name="T36" fmla="*/ 21 w 620"/>
                <a:gd name="T37" fmla="*/ 174 h 477"/>
                <a:gd name="T38" fmla="*/ 4 w 620"/>
                <a:gd name="T39" fmla="*/ 195 h 477"/>
                <a:gd name="T40" fmla="*/ 23 w 620"/>
                <a:gd name="T41" fmla="*/ 217 h 477"/>
                <a:gd name="T42" fmla="*/ 51 w 620"/>
                <a:gd name="T43" fmla="*/ 240 h 477"/>
                <a:gd name="T44" fmla="*/ 86 w 620"/>
                <a:gd name="T45" fmla="*/ 272 h 477"/>
                <a:gd name="T46" fmla="*/ 84 w 620"/>
                <a:gd name="T47" fmla="*/ 298 h 477"/>
                <a:gd name="T48" fmla="*/ 117 w 620"/>
                <a:gd name="T49" fmla="*/ 311 h 477"/>
                <a:gd name="T50" fmla="*/ 164 w 620"/>
                <a:gd name="T51" fmla="*/ 338 h 477"/>
                <a:gd name="T52" fmla="*/ 206 w 620"/>
                <a:gd name="T53" fmla="*/ 342 h 477"/>
                <a:gd name="T54" fmla="*/ 233 w 620"/>
                <a:gd name="T55" fmla="*/ 344 h 477"/>
                <a:gd name="T56" fmla="*/ 262 w 620"/>
                <a:gd name="T57" fmla="*/ 334 h 477"/>
                <a:gd name="T58" fmla="*/ 291 w 620"/>
                <a:gd name="T59" fmla="*/ 324 h 477"/>
                <a:gd name="T60" fmla="*/ 305 w 620"/>
                <a:gd name="T61" fmla="*/ 338 h 477"/>
                <a:gd name="T62" fmla="*/ 329 w 620"/>
                <a:gd name="T63" fmla="*/ 372 h 477"/>
                <a:gd name="T64" fmla="*/ 328 w 620"/>
                <a:gd name="T65" fmla="*/ 397 h 477"/>
                <a:gd name="T66" fmla="*/ 345 w 620"/>
                <a:gd name="T67" fmla="*/ 424 h 477"/>
                <a:gd name="T68" fmla="*/ 377 w 620"/>
                <a:gd name="T69" fmla="*/ 434 h 477"/>
                <a:gd name="T70" fmla="*/ 391 w 620"/>
                <a:gd name="T71" fmla="*/ 416 h 477"/>
                <a:gd name="T72" fmla="*/ 425 w 620"/>
                <a:gd name="T73" fmla="*/ 412 h 477"/>
                <a:gd name="T74" fmla="*/ 453 w 620"/>
                <a:gd name="T75" fmla="*/ 431 h 477"/>
                <a:gd name="T76" fmla="*/ 465 w 620"/>
                <a:gd name="T77" fmla="*/ 433 h 477"/>
                <a:gd name="T78" fmla="*/ 474 w 620"/>
                <a:gd name="T79" fmla="*/ 447 h 477"/>
                <a:gd name="T80" fmla="*/ 491 w 620"/>
                <a:gd name="T81" fmla="*/ 431 h 477"/>
                <a:gd name="T82" fmla="*/ 510 w 620"/>
                <a:gd name="T83" fmla="*/ 424 h 477"/>
                <a:gd name="T84" fmla="*/ 518 w 620"/>
                <a:gd name="T85" fmla="*/ 418 h 477"/>
                <a:gd name="T86" fmla="*/ 534 w 620"/>
                <a:gd name="T87" fmla="*/ 412 h 477"/>
                <a:gd name="T88" fmla="*/ 557 w 620"/>
                <a:gd name="T89" fmla="*/ 400 h 477"/>
                <a:gd name="T90" fmla="*/ 570 w 620"/>
                <a:gd name="T91" fmla="*/ 382 h 477"/>
                <a:gd name="T92" fmla="*/ 570 w 620"/>
                <a:gd name="T93" fmla="*/ 371 h 477"/>
                <a:gd name="T94" fmla="*/ 579 w 620"/>
                <a:gd name="T95" fmla="*/ 358 h 477"/>
                <a:gd name="T96" fmla="*/ 589 w 620"/>
                <a:gd name="T97" fmla="*/ 336 h 477"/>
                <a:gd name="T98" fmla="*/ 590 w 620"/>
                <a:gd name="T99" fmla="*/ 318 h 477"/>
                <a:gd name="T100" fmla="*/ 580 w 620"/>
                <a:gd name="T101" fmla="*/ 304 h 477"/>
                <a:gd name="T102" fmla="*/ 573 w 620"/>
                <a:gd name="T103" fmla="*/ 286 h 477"/>
                <a:gd name="T104" fmla="*/ 536 w 620"/>
                <a:gd name="T105" fmla="*/ 239 h 477"/>
                <a:gd name="T106" fmla="*/ 553 w 620"/>
                <a:gd name="T107" fmla="*/ 222 h 477"/>
                <a:gd name="T108" fmla="*/ 544 w 620"/>
                <a:gd name="T109" fmla="*/ 213 h 477"/>
                <a:gd name="T110" fmla="*/ 510 w 620"/>
                <a:gd name="T111" fmla="*/ 205 h 477"/>
                <a:gd name="T112" fmla="*/ 516 w 620"/>
                <a:gd name="T113" fmla="*/ 179 h 477"/>
                <a:gd name="T114" fmla="*/ 530 w 620"/>
                <a:gd name="T115" fmla="*/ 186 h 477"/>
                <a:gd name="T116" fmla="*/ 550 w 620"/>
                <a:gd name="T117" fmla="*/ 185 h 477"/>
                <a:gd name="T118" fmla="*/ 576 w 620"/>
                <a:gd name="T119" fmla="*/ 166 h 477"/>
                <a:gd name="T120" fmla="*/ 602 w 620"/>
                <a:gd name="T121" fmla="*/ 147 h 477"/>
                <a:gd name="T122" fmla="*/ 607 w 620"/>
                <a:gd name="T123" fmla="*/ 123 h 477"/>
                <a:gd name="T124" fmla="*/ 620 w 620"/>
                <a:gd name="T125" fmla="*/ 97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0" h="477">
                  <a:moveTo>
                    <a:pt x="484" y="451"/>
                  </a:moveTo>
                  <a:cubicBezTo>
                    <a:pt x="483" y="451"/>
                    <a:pt x="483" y="451"/>
                    <a:pt x="483" y="451"/>
                  </a:cubicBezTo>
                  <a:cubicBezTo>
                    <a:pt x="484" y="454"/>
                    <a:pt x="484" y="454"/>
                    <a:pt x="484" y="454"/>
                  </a:cubicBezTo>
                  <a:cubicBezTo>
                    <a:pt x="481" y="453"/>
                    <a:pt x="481" y="453"/>
                    <a:pt x="481" y="453"/>
                  </a:cubicBezTo>
                  <a:cubicBezTo>
                    <a:pt x="481" y="454"/>
                    <a:pt x="481" y="454"/>
                    <a:pt x="481" y="454"/>
                  </a:cubicBezTo>
                  <a:cubicBezTo>
                    <a:pt x="480" y="453"/>
                    <a:pt x="480" y="453"/>
                    <a:pt x="480" y="453"/>
                  </a:cubicBezTo>
                  <a:cubicBezTo>
                    <a:pt x="478" y="453"/>
                    <a:pt x="478" y="453"/>
                    <a:pt x="478" y="453"/>
                  </a:cubicBezTo>
                  <a:cubicBezTo>
                    <a:pt x="475" y="454"/>
                    <a:pt x="475" y="454"/>
                    <a:pt x="475" y="454"/>
                  </a:cubicBezTo>
                  <a:cubicBezTo>
                    <a:pt x="475" y="453"/>
                    <a:pt x="475" y="453"/>
                    <a:pt x="475" y="453"/>
                  </a:cubicBezTo>
                  <a:cubicBezTo>
                    <a:pt x="474" y="453"/>
                    <a:pt x="474" y="453"/>
                    <a:pt x="474" y="453"/>
                  </a:cubicBezTo>
                  <a:cubicBezTo>
                    <a:pt x="470" y="453"/>
                    <a:pt x="470" y="453"/>
                    <a:pt x="470" y="453"/>
                  </a:cubicBezTo>
                  <a:cubicBezTo>
                    <a:pt x="471" y="454"/>
                    <a:pt x="471" y="454"/>
                    <a:pt x="471" y="454"/>
                  </a:cubicBezTo>
                  <a:cubicBezTo>
                    <a:pt x="470" y="454"/>
                    <a:pt x="470" y="454"/>
                    <a:pt x="470" y="454"/>
                  </a:cubicBezTo>
                  <a:cubicBezTo>
                    <a:pt x="468" y="454"/>
                    <a:pt x="468" y="454"/>
                    <a:pt x="468" y="454"/>
                  </a:cubicBezTo>
                  <a:cubicBezTo>
                    <a:pt x="467" y="455"/>
                    <a:pt x="467" y="455"/>
                    <a:pt x="467" y="455"/>
                  </a:cubicBezTo>
                  <a:cubicBezTo>
                    <a:pt x="468" y="457"/>
                    <a:pt x="468" y="457"/>
                    <a:pt x="468" y="457"/>
                  </a:cubicBezTo>
                  <a:cubicBezTo>
                    <a:pt x="464" y="458"/>
                    <a:pt x="464" y="458"/>
                    <a:pt x="464" y="458"/>
                  </a:cubicBezTo>
                  <a:cubicBezTo>
                    <a:pt x="461" y="461"/>
                    <a:pt x="461" y="461"/>
                    <a:pt x="461" y="461"/>
                  </a:cubicBezTo>
                  <a:cubicBezTo>
                    <a:pt x="461" y="464"/>
                    <a:pt x="461" y="464"/>
                    <a:pt x="461" y="464"/>
                  </a:cubicBezTo>
                  <a:cubicBezTo>
                    <a:pt x="463" y="467"/>
                    <a:pt x="463" y="467"/>
                    <a:pt x="463" y="467"/>
                  </a:cubicBezTo>
                  <a:cubicBezTo>
                    <a:pt x="463" y="470"/>
                    <a:pt x="463" y="470"/>
                    <a:pt x="463" y="470"/>
                  </a:cubicBezTo>
                  <a:cubicBezTo>
                    <a:pt x="464" y="473"/>
                    <a:pt x="464" y="473"/>
                    <a:pt x="464" y="473"/>
                  </a:cubicBezTo>
                  <a:cubicBezTo>
                    <a:pt x="467" y="474"/>
                    <a:pt x="467" y="474"/>
                    <a:pt x="467" y="474"/>
                  </a:cubicBezTo>
                  <a:cubicBezTo>
                    <a:pt x="470" y="476"/>
                    <a:pt x="470" y="476"/>
                    <a:pt x="470" y="476"/>
                  </a:cubicBezTo>
                  <a:cubicBezTo>
                    <a:pt x="473" y="477"/>
                    <a:pt x="473" y="477"/>
                    <a:pt x="473" y="477"/>
                  </a:cubicBezTo>
                  <a:cubicBezTo>
                    <a:pt x="477" y="477"/>
                    <a:pt x="477" y="477"/>
                    <a:pt x="477" y="477"/>
                  </a:cubicBezTo>
                  <a:cubicBezTo>
                    <a:pt x="477" y="476"/>
                    <a:pt x="477" y="476"/>
                    <a:pt x="477" y="476"/>
                  </a:cubicBezTo>
                  <a:cubicBezTo>
                    <a:pt x="477" y="474"/>
                    <a:pt x="477" y="474"/>
                    <a:pt x="477" y="474"/>
                  </a:cubicBezTo>
                  <a:cubicBezTo>
                    <a:pt x="478" y="474"/>
                    <a:pt x="478" y="474"/>
                    <a:pt x="478" y="474"/>
                  </a:cubicBezTo>
                  <a:cubicBezTo>
                    <a:pt x="480" y="474"/>
                    <a:pt x="480" y="474"/>
                    <a:pt x="480" y="474"/>
                  </a:cubicBezTo>
                  <a:cubicBezTo>
                    <a:pt x="481" y="473"/>
                    <a:pt x="481" y="473"/>
                    <a:pt x="481" y="473"/>
                  </a:cubicBezTo>
                  <a:cubicBezTo>
                    <a:pt x="483" y="470"/>
                    <a:pt x="483" y="470"/>
                    <a:pt x="483" y="470"/>
                  </a:cubicBezTo>
                  <a:cubicBezTo>
                    <a:pt x="484" y="467"/>
                    <a:pt x="484" y="467"/>
                    <a:pt x="484" y="467"/>
                  </a:cubicBezTo>
                  <a:cubicBezTo>
                    <a:pt x="484" y="465"/>
                    <a:pt x="484" y="465"/>
                    <a:pt x="484" y="465"/>
                  </a:cubicBezTo>
                  <a:cubicBezTo>
                    <a:pt x="484" y="464"/>
                    <a:pt x="484" y="464"/>
                    <a:pt x="484" y="464"/>
                  </a:cubicBezTo>
                  <a:cubicBezTo>
                    <a:pt x="486" y="461"/>
                    <a:pt x="486" y="461"/>
                    <a:pt x="486" y="461"/>
                  </a:cubicBezTo>
                  <a:cubicBezTo>
                    <a:pt x="487" y="458"/>
                    <a:pt x="487" y="458"/>
                    <a:pt x="487" y="458"/>
                  </a:cubicBezTo>
                  <a:cubicBezTo>
                    <a:pt x="488" y="458"/>
                    <a:pt x="488" y="458"/>
                    <a:pt x="488" y="458"/>
                  </a:cubicBezTo>
                  <a:cubicBezTo>
                    <a:pt x="488" y="457"/>
                    <a:pt x="488" y="457"/>
                    <a:pt x="488" y="457"/>
                  </a:cubicBezTo>
                  <a:cubicBezTo>
                    <a:pt x="487" y="453"/>
                    <a:pt x="487" y="453"/>
                    <a:pt x="487" y="453"/>
                  </a:cubicBezTo>
                  <a:lnTo>
                    <a:pt x="484" y="451"/>
                  </a:lnTo>
                  <a:close/>
                  <a:moveTo>
                    <a:pt x="587" y="315"/>
                  </a:moveTo>
                  <a:cubicBezTo>
                    <a:pt x="589" y="316"/>
                    <a:pt x="589" y="316"/>
                    <a:pt x="589" y="316"/>
                  </a:cubicBezTo>
                  <a:cubicBezTo>
                    <a:pt x="590" y="316"/>
                    <a:pt x="590" y="316"/>
                    <a:pt x="590" y="316"/>
                  </a:cubicBezTo>
                  <a:cubicBezTo>
                    <a:pt x="592" y="316"/>
                    <a:pt x="592" y="316"/>
                    <a:pt x="592" y="316"/>
                  </a:cubicBezTo>
                  <a:cubicBezTo>
                    <a:pt x="590" y="315"/>
                    <a:pt x="590" y="315"/>
                    <a:pt x="590" y="315"/>
                  </a:cubicBezTo>
                  <a:lnTo>
                    <a:pt x="587" y="315"/>
                  </a:lnTo>
                  <a:close/>
                  <a:moveTo>
                    <a:pt x="620" y="94"/>
                  </a:moveTo>
                  <a:cubicBezTo>
                    <a:pt x="619" y="93"/>
                    <a:pt x="619" y="93"/>
                    <a:pt x="619" y="93"/>
                  </a:cubicBezTo>
                  <a:cubicBezTo>
                    <a:pt x="619" y="90"/>
                    <a:pt x="619" y="90"/>
                    <a:pt x="619" y="90"/>
                  </a:cubicBezTo>
                  <a:cubicBezTo>
                    <a:pt x="616" y="86"/>
                    <a:pt x="616" y="86"/>
                    <a:pt x="616" y="86"/>
                  </a:cubicBezTo>
                  <a:cubicBezTo>
                    <a:pt x="616" y="83"/>
                    <a:pt x="616" y="83"/>
                    <a:pt x="616" y="83"/>
                  </a:cubicBezTo>
                  <a:cubicBezTo>
                    <a:pt x="616" y="81"/>
                    <a:pt x="616" y="81"/>
                    <a:pt x="616" y="81"/>
                  </a:cubicBezTo>
                  <a:cubicBezTo>
                    <a:pt x="615" y="80"/>
                    <a:pt x="615" y="80"/>
                    <a:pt x="615" y="80"/>
                  </a:cubicBezTo>
                  <a:cubicBezTo>
                    <a:pt x="617" y="78"/>
                    <a:pt x="617" y="78"/>
                    <a:pt x="617" y="78"/>
                  </a:cubicBezTo>
                  <a:cubicBezTo>
                    <a:pt x="617" y="77"/>
                    <a:pt x="617" y="77"/>
                    <a:pt x="617" y="77"/>
                  </a:cubicBezTo>
                  <a:cubicBezTo>
                    <a:pt x="616" y="74"/>
                    <a:pt x="616" y="74"/>
                    <a:pt x="616" y="74"/>
                  </a:cubicBezTo>
                  <a:cubicBezTo>
                    <a:pt x="613" y="73"/>
                    <a:pt x="613" y="73"/>
                    <a:pt x="613" y="73"/>
                  </a:cubicBezTo>
                  <a:cubicBezTo>
                    <a:pt x="613" y="70"/>
                    <a:pt x="613" y="70"/>
                    <a:pt x="613" y="70"/>
                  </a:cubicBezTo>
                  <a:cubicBezTo>
                    <a:pt x="612" y="68"/>
                    <a:pt x="612" y="68"/>
                    <a:pt x="612" y="68"/>
                  </a:cubicBezTo>
                  <a:cubicBezTo>
                    <a:pt x="610" y="67"/>
                    <a:pt x="610" y="67"/>
                    <a:pt x="610" y="67"/>
                  </a:cubicBezTo>
                  <a:cubicBezTo>
                    <a:pt x="607" y="67"/>
                    <a:pt x="607" y="67"/>
                    <a:pt x="607" y="67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0" y="71"/>
                    <a:pt x="600" y="71"/>
                    <a:pt x="600" y="71"/>
                  </a:cubicBezTo>
                  <a:cubicBezTo>
                    <a:pt x="596" y="71"/>
                    <a:pt x="596" y="71"/>
                    <a:pt x="596" y="71"/>
                  </a:cubicBezTo>
                  <a:cubicBezTo>
                    <a:pt x="594" y="73"/>
                    <a:pt x="594" y="73"/>
                    <a:pt x="594" y="73"/>
                  </a:cubicBezTo>
                  <a:cubicBezTo>
                    <a:pt x="593" y="74"/>
                    <a:pt x="593" y="74"/>
                    <a:pt x="593" y="74"/>
                  </a:cubicBezTo>
                  <a:cubicBezTo>
                    <a:pt x="593" y="76"/>
                    <a:pt x="593" y="76"/>
                    <a:pt x="593" y="76"/>
                  </a:cubicBezTo>
                  <a:cubicBezTo>
                    <a:pt x="590" y="76"/>
                    <a:pt x="590" y="76"/>
                    <a:pt x="590" y="76"/>
                  </a:cubicBezTo>
                  <a:cubicBezTo>
                    <a:pt x="586" y="76"/>
                    <a:pt x="586" y="76"/>
                    <a:pt x="586" y="76"/>
                  </a:cubicBezTo>
                  <a:cubicBezTo>
                    <a:pt x="584" y="76"/>
                    <a:pt x="584" y="76"/>
                    <a:pt x="584" y="76"/>
                  </a:cubicBezTo>
                  <a:cubicBezTo>
                    <a:pt x="583" y="76"/>
                    <a:pt x="583" y="76"/>
                    <a:pt x="583" y="76"/>
                  </a:cubicBezTo>
                  <a:cubicBezTo>
                    <a:pt x="582" y="76"/>
                    <a:pt x="582" y="76"/>
                    <a:pt x="582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4" y="74"/>
                    <a:pt x="574" y="74"/>
                    <a:pt x="574" y="74"/>
                  </a:cubicBezTo>
                  <a:cubicBezTo>
                    <a:pt x="572" y="71"/>
                    <a:pt x="572" y="71"/>
                    <a:pt x="572" y="71"/>
                  </a:cubicBezTo>
                  <a:cubicBezTo>
                    <a:pt x="570" y="70"/>
                    <a:pt x="570" y="70"/>
                    <a:pt x="570" y="70"/>
                  </a:cubicBezTo>
                  <a:cubicBezTo>
                    <a:pt x="570" y="68"/>
                    <a:pt x="570" y="68"/>
                    <a:pt x="570" y="68"/>
                  </a:cubicBezTo>
                  <a:cubicBezTo>
                    <a:pt x="569" y="67"/>
                    <a:pt x="569" y="67"/>
                    <a:pt x="569" y="67"/>
                  </a:cubicBezTo>
                  <a:cubicBezTo>
                    <a:pt x="566" y="64"/>
                    <a:pt x="566" y="64"/>
                    <a:pt x="566" y="64"/>
                  </a:cubicBezTo>
                  <a:cubicBezTo>
                    <a:pt x="564" y="63"/>
                    <a:pt x="564" y="63"/>
                    <a:pt x="564" y="63"/>
                  </a:cubicBezTo>
                  <a:cubicBezTo>
                    <a:pt x="564" y="61"/>
                    <a:pt x="564" y="61"/>
                    <a:pt x="564" y="61"/>
                  </a:cubicBezTo>
                  <a:cubicBezTo>
                    <a:pt x="564" y="60"/>
                    <a:pt x="564" y="60"/>
                    <a:pt x="564" y="60"/>
                  </a:cubicBezTo>
                  <a:cubicBezTo>
                    <a:pt x="562" y="60"/>
                    <a:pt x="562" y="60"/>
                    <a:pt x="562" y="60"/>
                  </a:cubicBezTo>
                  <a:cubicBezTo>
                    <a:pt x="557" y="60"/>
                    <a:pt x="557" y="60"/>
                    <a:pt x="557" y="60"/>
                  </a:cubicBezTo>
                  <a:cubicBezTo>
                    <a:pt x="553" y="57"/>
                    <a:pt x="553" y="57"/>
                    <a:pt x="553" y="57"/>
                  </a:cubicBezTo>
                  <a:cubicBezTo>
                    <a:pt x="549" y="54"/>
                    <a:pt x="549" y="54"/>
                    <a:pt x="549" y="54"/>
                  </a:cubicBezTo>
                  <a:cubicBezTo>
                    <a:pt x="547" y="53"/>
                    <a:pt x="547" y="53"/>
                    <a:pt x="547" y="53"/>
                  </a:cubicBezTo>
                  <a:cubicBezTo>
                    <a:pt x="546" y="53"/>
                    <a:pt x="546" y="53"/>
                    <a:pt x="546" y="53"/>
                  </a:cubicBezTo>
                  <a:cubicBezTo>
                    <a:pt x="546" y="54"/>
                    <a:pt x="546" y="54"/>
                    <a:pt x="546" y="54"/>
                  </a:cubicBezTo>
                  <a:cubicBezTo>
                    <a:pt x="543" y="53"/>
                    <a:pt x="543" y="53"/>
                    <a:pt x="543" y="53"/>
                  </a:cubicBezTo>
                  <a:cubicBezTo>
                    <a:pt x="540" y="53"/>
                    <a:pt x="540" y="53"/>
                    <a:pt x="540" y="53"/>
                  </a:cubicBezTo>
                  <a:cubicBezTo>
                    <a:pt x="539" y="51"/>
                    <a:pt x="539" y="51"/>
                    <a:pt x="539" y="51"/>
                  </a:cubicBezTo>
                  <a:cubicBezTo>
                    <a:pt x="536" y="51"/>
                    <a:pt x="536" y="51"/>
                    <a:pt x="536" y="51"/>
                  </a:cubicBezTo>
                  <a:cubicBezTo>
                    <a:pt x="529" y="51"/>
                    <a:pt x="529" y="51"/>
                    <a:pt x="529" y="51"/>
                  </a:cubicBezTo>
                  <a:cubicBezTo>
                    <a:pt x="526" y="50"/>
                    <a:pt x="526" y="50"/>
                    <a:pt x="526" y="50"/>
                  </a:cubicBezTo>
                  <a:cubicBezTo>
                    <a:pt x="523" y="47"/>
                    <a:pt x="523" y="47"/>
                    <a:pt x="523" y="47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0" y="43"/>
                    <a:pt x="520" y="43"/>
                    <a:pt x="520" y="43"/>
                  </a:cubicBezTo>
                  <a:cubicBezTo>
                    <a:pt x="517" y="41"/>
                    <a:pt x="517" y="41"/>
                    <a:pt x="517" y="41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3" y="35"/>
                    <a:pt x="513" y="35"/>
                    <a:pt x="513" y="35"/>
                  </a:cubicBezTo>
                  <a:cubicBezTo>
                    <a:pt x="510" y="33"/>
                    <a:pt x="510" y="33"/>
                    <a:pt x="510" y="33"/>
                  </a:cubicBezTo>
                  <a:cubicBezTo>
                    <a:pt x="507" y="31"/>
                    <a:pt x="507" y="31"/>
                    <a:pt x="507" y="31"/>
                  </a:cubicBezTo>
                  <a:cubicBezTo>
                    <a:pt x="504" y="28"/>
                    <a:pt x="504" y="28"/>
                    <a:pt x="504" y="28"/>
                  </a:cubicBezTo>
                  <a:cubicBezTo>
                    <a:pt x="500" y="25"/>
                    <a:pt x="500" y="25"/>
                    <a:pt x="500" y="25"/>
                  </a:cubicBezTo>
                  <a:cubicBezTo>
                    <a:pt x="496" y="21"/>
                    <a:pt x="496" y="21"/>
                    <a:pt x="496" y="21"/>
                  </a:cubicBezTo>
                  <a:cubicBezTo>
                    <a:pt x="493" y="18"/>
                    <a:pt x="493" y="18"/>
                    <a:pt x="493" y="18"/>
                  </a:cubicBezTo>
                  <a:cubicBezTo>
                    <a:pt x="491" y="17"/>
                    <a:pt x="491" y="17"/>
                    <a:pt x="491" y="17"/>
                  </a:cubicBezTo>
                  <a:cubicBezTo>
                    <a:pt x="486" y="13"/>
                    <a:pt x="486" y="13"/>
                    <a:pt x="486" y="13"/>
                  </a:cubicBezTo>
                  <a:cubicBezTo>
                    <a:pt x="484" y="11"/>
                    <a:pt x="484" y="11"/>
                    <a:pt x="484" y="11"/>
                  </a:cubicBezTo>
                  <a:cubicBezTo>
                    <a:pt x="483" y="11"/>
                    <a:pt x="483" y="11"/>
                    <a:pt x="483" y="11"/>
                  </a:cubicBezTo>
                  <a:cubicBezTo>
                    <a:pt x="480" y="8"/>
                    <a:pt x="480" y="8"/>
                    <a:pt x="480" y="8"/>
                  </a:cubicBezTo>
                  <a:cubicBezTo>
                    <a:pt x="477" y="8"/>
                    <a:pt x="477" y="8"/>
                    <a:pt x="477" y="8"/>
                  </a:cubicBezTo>
                  <a:cubicBezTo>
                    <a:pt x="475" y="5"/>
                    <a:pt x="475" y="5"/>
                    <a:pt x="475" y="5"/>
                  </a:cubicBezTo>
                  <a:cubicBezTo>
                    <a:pt x="473" y="5"/>
                    <a:pt x="473" y="5"/>
                    <a:pt x="473" y="5"/>
                  </a:cubicBezTo>
                  <a:cubicBezTo>
                    <a:pt x="470" y="4"/>
                    <a:pt x="470" y="4"/>
                    <a:pt x="470" y="4"/>
                  </a:cubicBezTo>
                  <a:cubicBezTo>
                    <a:pt x="468" y="4"/>
                    <a:pt x="468" y="4"/>
                    <a:pt x="468" y="4"/>
                  </a:cubicBezTo>
                  <a:cubicBezTo>
                    <a:pt x="467" y="4"/>
                    <a:pt x="467" y="4"/>
                    <a:pt x="467" y="4"/>
                  </a:cubicBezTo>
                  <a:cubicBezTo>
                    <a:pt x="467" y="5"/>
                    <a:pt x="467" y="5"/>
                    <a:pt x="467" y="5"/>
                  </a:cubicBezTo>
                  <a:cubicBezTo>
                    <a:pt x="460" y="2"/>
                    <a:pt x="460" y="2"/>
                    <a:pt x="460" y="2"/>
                  </a:cubicBezTo>
                  <a:cubicBezTo>
                    <a:pt x="457" y="1"/>
                    <a:pt x="457" y="1"/>
                    <a:pt x="457" y="1"/>
                  </a:cubicBezTo>
                  <a:cubicBezTo>
                    <a:pt x="454" y="0"/>
                    <a:pt x="454" y="0"/>
                    <a:pt x="454" y="0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47" y="0"/>
                    <a:pt x="447" y="0"/>
                    <a:pt x="447" y="0"/>
                  </a:cubicBezTo>
                  <a:cubicBezTo>
                    <a:pt x="440" y="0"/>
                    <a:pt x="440" y="0"/>
                    <a:pt x="440" y="0"/>
                  </a:cubicBezTo>
                  <a:cubicBezTo>
                    <a:pt x="432" y="1"/>
                    <a:pt x="432" y="1"/>
                    <a:pt x="432" y="1"/>
                  </a:cubicBezTo>
                  <a:cubicBezTo>
                    <a:pt x="427" y="2"/>
                    <a:pt x="427" y="2"/>
                    <a:pt x="427" y="2"/>
                  </a:cubicBezTo>
                  <a:cubicBezTo>
                    <a:pt x="424" y="2"/>
                    <a:pt x="424" y="2"/>
                    <a:pt x="424" y="2"/>
                  </a:cubicBezTo>
                  <a:cubicBezTo>
                    <a:pt x="422" y="5"/>
                    <a:pt x="422" y="5"/>
                    <a:pt x="422" y="5"/>
                  </a:cubicBezTo>
                  <a:cubicBezTo>
                    <a:pt x="421" y="7"/>
                    <a:pt x="421" y="7"/>
                    <a:pt x="421" y="7"/>
                  </a:cubicBezTo>
                  <a:cubicBezTo>
                    <a:pt x="420" y="10"/>
                    <a:pt x="420" y="10"/>
                    <a:pt x="420" y="10"/>
                  </a:cubicBezTo>
                  <a:cubicBezTo>
                    <a:pt x="421" y="11"/>
                    <a:pt x="421" y="11"/>
                    <a:pt x="421" y="11"/>
                  </a:cubicBezTo>
                  <a:cubicBezTo>
                    <a:pt x="424" y="11"/>
                    <a:pt x="424" y="11"/>
                    <a:pt x="424" y="11"/>
                  </a:cubicBezTo>
                  <a:cubicBezTo>
                    <a:pt x="427" y="11"/>
                    <a:pt x="427" y="11"/>
                    <a:pt x="427" y="11"/>
                  </a:cubicBezTo>
                  <a:cubicBezTo>
                    <a:pt x="430" y="13"/>
                    <a:pt x="430" y="13"/>
                    <a:pt x="430" y="13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32" y="18"/>
                    <a:pt x="432" y="18"/>
                    <a:pt x="432" y="18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1" y="23"/>
                    <a:pt x="431" y="23"/>
                    <a:pt x="431" y="23"/>
                  </a:cubicBezTo>
                  <a:cubicBezTo>
                    <a:pt x="431" y="27"/>
                    <a:pt x="431" y="27"/>
                    <a:pt x="431" y="27"/>
                  </a:cubicBezTo>
                  <a:cubicBezTo>
                    <a:pt x="431" y="30"/>
                    <a:pt x="431" y="30"/>
                    <a:pt x="431" y="30"/>
                  </a:cubicBezTo>
                  <a:cubicBezTo>
                    <a:pt x="431" y="33"/>
                    <a:pt x="431" y="33"/>
                    <a:pt x="431" y="33"/>
                  </a:cubicBezTo>
                  <a:cubicBezTo>
                    <a:pt x="431" y="34"/>
                    <a:pt x="431" y="34"/>
                    <a:pt x="431" y="34"/>
                  </a:cubicBezTo>
                  <a:cubicBezTo>
                    <a:pt x="431" y="35"/>
                    <a:pt x="431" y="35"/>
                    <a:pt x="431" y="35"/>
                  </a:cubicBezTo>
                  <a:cubicBezTo>
                    <a:pt x="431" y="40"/>
                    <a:pt x="431" y="40"/>
                    <a:pt x="431" y="40"/>
                  </a:cubicBezTo>
                  <a:cubicBezTo>
                    <a:pt x="432" y="41"/>
                    <a:pt x="432" y="41"/>
                    <a:pt x="432" y="41"/>
                  </a:cubicBezTo>
                  <a:cubicBezTo>
                    <a:pt x="434" y="43"/>
                    <a:pt x="434" y="43"/>
                    <a:pt x="434" y="43"/>
                  </a:cubicBezTo>
                  <a:cubicBezTo>
                    <a:pt x="434" y="44"/>
                    <a:pt x="434" y="44"/>
                    <a:pt x="434" y="44"/>
                  </a:cubicBezTo>
                  <a:cubicBezTo>
                    <a:pt x="432" y="45"/>
                    <a:pt x="432" y="45"/>
                    <a:pt x="432" y="45"/>
                  </a:cubicBezTo>
                  <a:cubicBezTo>
                    <a:pt x="430" y="47"/>
                    <a:pt x="430" y="47"/>
                    <a:pt x="430" y="47"/>
                  </a:cubicBezTo>
                  <a:cubicBezTo>
                    <a:pt x="427" y="48"/>
                    <a:pt x="427" y="48"/>
                    <a:pt x="427" y="48"/>
                  </a:cubicBezTo>
                  <a:cubicBezTo>
                    <a:pt x="425" y="51"/>
                    <a:pt x="425" y="51"/>
                    <a:pt x="425" y="51"/>
                  </a:cubicBezTo>
                  <a:cubicBezTo>
                    <a:pt x="424" y="51"/>
                    <a:pt x="424" y="51"/>
                    <a:pt x="424" y="51"/>
                  </a:cubicBezTo>
                  <a:cubicBezTo>
                    <a:pt x="421" y="51"/>
                    <a:pt x="421" y="51"/>
                    <a:pt x="421" y="51"/>
                  </a:cubicBezTo>
                  <a:cubicBezTo>
                    <a:pt x="418" y="50"/>
                    <a:pt x="418" y="50"/>
                    <a:pt x="418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1" y="48"/>
                    <a:pt x="411" y="48"/>
                    <a:pt x="411" y="48"/>
                  </a:cubicBezTo>
                  <a:cubicBezTo>
                    <a:pt x="410" y="47"/>
                    <a:pt x="410" y="47"/>
                    <a:pt x="410" y="47"/>
                  </a:cubicBezTo>
                  <a:cubicBezTo>
                    <a:pt x="411" y="67"/>
                    <a:pt x="411" y="67"/>
                    <a:pt x="411" y="67"/>
                  </a:cubicBezTo>
                  <a:cubicBezTo>
                    <a:pt x="412" y="68"/>
                    <a:pt x="412" y="68"/>
                    <a:pt x="412" y="68"/>
                  </a:cubicBezTo>
                  <a:cubicBezTo>
                    <a:pt x="411" y="70"/>
                    <a:pt x="411" y="70"/>
                    <a:pt x="411" y="70"/>
                  </a:cubicBezTo>
                  <a:cubicBezTo>
                    <a:pt x="411" y="71"/>
                    <a:pt x="411" y="71"/>
                    <a:pt x="411" y="71"/>
                  </a:cubicBezTo>
                  <a:cubicBezTo>
                    <a:pt x="415" y="76"/>
                    <a:pt x="415" y="76"/>
                    <a:pt x="415" y="76"/>
                  </a:cubicBezTo>
                  <a:cubicBezTo>
                    <a:pt x="417" y="76"/>
                    <a:pt x="417" y="76"/>
                    <a:pt x="417" y="76"/>
                  </a:cubicBezTo>
                  <a:cubicBezTo>
                    <a:pt x="418" y="74"/>
                    <a:pt x="418" y="74"/>
                    <a:pt x="418" y="74"/>
                  </a:cubicBezTo>
                  <a:cubicBezTo>
                    <a:pt x="421" y="74"/>
                    <a:pt x="421" y="74"/>
                    <a:pt x="421" y="74"/>
                  </a:cubicBezTo>
                  <a:cubicBezTo>
                    <a:pt x="424" y="74"/>
                    <a:pt x="424" y="74"/>
                    <a:pt x="424" y="7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31" y="76"/>
                    <a:pt x="431" y="76"/>
                    <a:pt x="431" y="76"/>
                  </a:cubicBezTo>
                  <a:cubicBezTo>
                    <a:pt x="432" y="76"/>
                    <a:pt x="432" y="76"/>
                    <a:pt x="432" y="76"/>
                  </a:cubicBezTo>
                  <a:cubicBezTo>
                    <a:pt x="434" y="74"/>
                    <a:pt x="434" y="74"/>
                    <a:pt x="434" y="74"/>
                  </a:cubicBezTo>
                  <a:cubicBezTo>
                    <a:pt x="435" y="71"/>
                    <a:pt x="435" y="71"/>
                    <a:pt x="435" y="71"/>
                  </a:cubicBezTo>
                  <a:cubicBezTo>
                    <a:pt x="438" y="71"/>
                    <a:pt x="438" y="71"/>
                    <a:pt x="438" y="71"/>
                  </a:cubicBezTo>
                  <a:cubicBezTo>
                    <a:pt x="445" y="73"/>
                    <a:pt x="445" y="73"/>
                    <a:pt x="445" y="73"/>
                  </a:cubicBezTo>
                  <a:cubicBezTo>
                    <a:pt x="445" y="73"/>
                    <a:pt x="445" y="73"/>
                    <a:pt x="445" y="73"/>
                  </a:cubicBezTo>
                  <a:cubicBezTo>
                    <a:pt x="453" y="77"/>
                    <a:pt x="453" y="77"/>
                    <a:pt x="453" y="77"/>
                  </a:cubicBezTo>
                  <a:cubicBezTo>
                    <a:pt x="460" y="81"/>
                    <a:pt x="460" y="81"/>
                    <a:pt x="460" y="81"/>
                  </a:cubicBezTo>
                  <a:cubicBezTo>
                    <a:pt x="465" y="86"/>
                    <a:pt x="465" y="86"/>
                    <a:pt x="465" y="86"/>
                  </a:cubicBezTo>
                  <a:cubicBezTo>
                    <a:pt x="467" y="88"/>
                    <a:pt x="467" y="88"/>
                    <a:pt x="467" y="88"/>
                  </a:cubicBezTo>
                  <a:cubicBezTo>
                    <a:pt x="465" y="90"/>
                    <a:pt x="465" y="90"/>
                    <a:pt x="465" y="90"/>
                  </a:cubicBezTo>
                  <a:cubicBezTo>
                    <a:pt x="460" y="90"/>
                    <a:pt x="460" y="90"/>
                    <a:pt x="460" y="90"/>
                  </a:cubicBezTo>
                  <a:cubicBezTo>
                    <a:pt x="457" y="88"/>
                    <a:pt x="457" y="88"/>
                    <a:pt x="457" y="88"/>
                  </a:cubicBezTo>
                  <a:cubicBezTo>
                    <a:pt x="455" y="88"/>
                    <a:pt x="455" y="88"/>
                    <a:pt x="455" y="88"/>
                  </a:cubicBezTo>
                  <a:cubicBezTo>
                    <a:pt x="454" y="88"/>
                    <a:pt x="454" y="88"/>
                    <a:pt x="454" y="88"/>
                  </a:cubicBezTo>
                  <a:cubicBezTo>
                    <a:pt x="451" y="88"/>
                    <a:pt x="451" y="88"/>
                    <a:pt x="451" y="88"/>
                  </a:cubicBezTo>
                  <a:cubicBezTo>
                    <a:pt x="448" y="90"/>
                    <a:pt x="448" y="90"/>
                    <a:pt x="448" y="90"/>
                  </a:cubicBezTo>
                  <a:cubicBezTo>
                    <a:pt x="445" y="91"/>
                    <a:pt x="445" y="91"/>
                    <a:pt x="445" y="91"/>
                  </a:cubicBezTo>
                  <a:cubicBezTo>
                    <a:pt x="444" y="91"/>
                    <a:pt x="444" y="91"/>
                    <a:pt x="444" y="91"/>
                  </a:cubicBezTo>
                  <a:cubicBezTo>
                    <a:pt x="443" y="91"/>
                    <a:pt x="443" y="91"/>
                    <a:pt x="443" y="91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1" y="93"/>
                    <a:pt x="441" y="93"/>
                    <a:pt x="441" y="93"/>
                  </a:cubicBezTo>
                  <a:cubicBezTo>
                    <a:pt x="440" y="94"/>
                    <a:pt x="440" y="94"/>
                    <a:pt x="440" y="94"/>
                  </a:cubicBezTo>
                  <a:cubicBezTo>
                    <a:pt x="437" y="94"/>
                    <a:pt x="437" y="94"/>
                    <a:pt x="437" y="94"/>
                  </a:cubicBezTo>
                  <a:cubicBezTo>
                    <a:pt x="435" y="94"/>
                    <a:pt x="435" y="94"/>
                    <a:pt x="435" y="94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2" y="99"/>
                    <a:pt x="432" y="99"/>
                    <a:pt x="432" y="99"/>
                  </a:cubicBezTo>
                  <a:cubicBezTo>
                    <a:pt x="434" y="101"/>
                    <a:pt x="434" y="101"/>
                    <a:pt x="434" y="101"/>
                  </a:cubicBezTo>
                  <a:cubicBezTo>
                    <a:pt x="430" y="106"/>
                    <a:pt x="430" y="106"/>
                    <a:pt x="430" y="106"/>
                  </a:cubicBezTo>
                  <a:cubicBezTo>
                    <a:pt x="427" y="107"/>
                    <a:pt x="427" y="107"/>
                    <a:pt x="427" y="107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1" y="106"/>
                    <a:pt x="421" y="106"/>
                    <a:pt x="421" y="106"/>
                  </a:cubicBezTo>
                  <a:cubicBezTo>
                    <a:pt x="420" y="106"/>
                    <a:pt x="420" y="106"/>
                    <a:pt x="420" y="106"/>
                  </a:cubicBezTo>
                  <a:cubicBezTo>
                    <a:pt x="420" y="107"/>
                    <a:pt x="420" y="107"/>
                    <a:pt x="420" y="107"/>
                  </a:cubicBezTo>
                  <a:cubicBezTo>
                    <a:pt x="418" y="110"/>
                    <a:pt x="418" y="110"/>
                    <a:pt x="418" y="110"/>
                  </a:cubicBezTo>
                  <a:cubicBezTo>
                    <a:pt x="417" y="111"/>
                    <a:pt x="417" y="111"/>
                    <a:pt x="417" y="111"/>
                  </a:cubicBezTo>
                  <a:cubicBezTo>
                    <a:pt x="414" y="114"/>
                    <a:pt x="414" y="114"/>
                    <a:pt x="414" y="114"/>
                  </a:cubicBezTo>
                  <a:cubicBezTo>
                    <a:pt x="412" y="116"/>
                    <a:pt x="412" y="116"/>
                    <a:pt x="412" y="116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398" y="111"/>
                    <a:pt x="398" y="111"/>
                    <a:pt x="398" y="111"/>
                  </a:cubicBezTo>
                  <a:cubicBezTo>
                    <a:pt x="395" y="110"/>
                    <a:pt x="395" y="110"/>
                    <a:pt x="395" y="110"/>
                  </a:cubicBezTo>
                  <a:cubicBezTo>
                    <a:pt x="392" y="111"/>
                    <a:pt x="392" y="111"/>
                    <a:pt x="392" y="111"/>
                  </a:cubicBezTo>
                  <a:cubicBezTo>
                    <a:pt x="391" y="114"/>
                    <a:pt x="391" y="114"/>
                    <a:pt x="391" y="114"/>
                  </a:cubicBezTo>
                  <a:cubicBezTo>
                    <a:pt x="391" y="117"/>
                    <a:pt x="391" y="117"/>
                    <a:pt x="391" y="117"/>
                  </a:cubicBezTo>
                  <a:cubicBezTo>
                    <a:pt x="391" y="120"/>
                    <a:pt x="391" y="120"/>
                    <a:pt x="391" y="120"/>
                  </a:cubicBezTo>
                  <a:cubicBezTo>
                    <a:pt x="392" y="121"/>
                    <a:pt x="392" y="121"/>
                    <a:pt x="392" y="121"/>
                  </a:cubicBezTo>
                  <a:cubicBezTo>
                    <a:pt x="394" y="121"/>
                    <a:pt x="394" y="121"/>
                    <a:pt x="394" y="121"/>
                  </a:cubicBezTo>
                  <a:cubicBezTo>
                    <a:pt x="398" y="126"/>
                    <a:pt x="398" y="126"/>
                    <a:pt x="398" y="126"/>
                  </a:cubicBezTo>
                  <a:cubicBezTo>
                    <a:pt x="401" y="129"/>
                    <a:pt x="401" y="129"/>
                    <a:pt x="401" y="129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397" y="133"/>
                    <a:pt x="397" y="133"/>
                    <a:pt x="397" y="133"/>
                  </a:cubicBezTo>
                  <a:cubicBezTo>
                    <a:pt x="395" y="134"/>
                    <a:pt x="395" y="134"/>
                    <a:pt x="395" y="134"/>
                  </a:cubicBezTo>
                  <a:cubicBezTo>
                    <a:pt x="394" y="136"/>
                    <a:pt x="394" y="136"/>
                    <a:pt x="394" y="136"/>
                  </a:cubicBezTo>
                  <a:cubicBezTo>
                    <a:pt x="392" y="140"/>
                    <a:pt x="392" y="140"/>
                    <a:pt x="392" y="140"/>
                  </a:cubicBezTo>
                  <a:cubicBezTo>
                    <a:pt x="389" y="143"/>
                    <a:pt x="389" y="143"/>
                    <a:pt x="389" y="143"/>
                  </a:cubicBezTo>
                  <a:cubicBezTo>
                    <a:pt x="384" y="146"/>
                    <a:pt x="384" y="146"/>
                    <a:pt x="384" y="146"/>
                  </a:cubicBezTo>
                  <a:cubicBezTo>
                    <a:pt x="379" y="147"/>
                    <a:pt x="379" y="147"/>
                    <a:pt x="379" y="147"/>
                  </a:cubicBezTo>
                  <a:cubicBezTo>
                    <a:pt x="375" y="147"/>
                    <a:pt x="375" y="147"/>
                    <a:pt x="375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57" y="149"/>
                    <a:pt x="357" y="149"/>
                    <a:pt x="357" y="149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1" y="156"/>
                    <a:pt x="341" y="156"/>
                    <a:pt x="341" y="156"/>
                  </a:cubicBezTo>
                  <a:cubicBezTo>
                    <a:pt x="339" y="157"/>
                    <a:pt x="339" y="157"/>
                    <a:pt x="339" y="157"/>
                  </a:cubicBezTo>
                  <a:cubicBezTo>
                    <a:pt x="336" y="157"/>
                    <a:pt x="336" y="157"/>
                    <a:pt x="336" y="157"/>
                  </a:cubicBezTo>
                  <a:cubicBezTo>
                    <a:pt x="335" y="157"/>
                    <a:pt x="335" y="157"/>
                    <a:pt x="335" y="157"/>
                  </a:cubicBezTo>
                  <a:cubicBezTo>
                    <a:pt x="332" y="156"/>
                    <a:pt x="332" y="156"/>
                    <a:pt x="332" y="156"/>
                  </a:cubicBezTo>
                  <a:cubicBezTo>
                    <a:pt x="331" y="154"/>
                    <a:pt x="331" y="154"/>
                    <a:pt x="331" y="154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2" y="154"/>
                    <a:pt x="322" y="154"/>
                    <a:pt x="322" y="154"/>
                  </a:cubicBezTo>
                  <a:cubicBezTo>
                    <a:pt x="318" y="154"/>
                    <a:pt x="318" y="154"/>
                    <a:pt x="318" y="154"/>
                  </a:cubicBezTo>
                  <a:cubicBezTo>
                    <a:pt x="309" y="152"/>
                    <a:pt x="309" y="152"/>
                    <a:pt x="309" y="152"/>
                  </a:cubicBezTo>
                  <a:cubicBezTo>
                    <a:pt x="302" y="149"/>
                    <a:pt x="302" y="149"/>
                    <a:pt x="302" y="149"/>
                  </a:cubicBezTo>
                  <a:cubicBezTo>
                    <a:pt x="299" y="147"/>
                    <a:pt x="299" y="147"/>
                    <a:pt x="299" y="147"/>
                  </a:cubicBezTo>
                  <a:cubicBezTo>
                    <a:pt x="295" y="144"/>
                    <a:pt x="295" y="144"/>
                    <a:pt x="295" y="144"/>
                  </a:cubicBezTo>
                  <a:cubicBezTo>
                    <a:pt x="286" y="144"/>
                    <a:pt x="286" y="144"/>
                    <a:pt x="286" y="144"/>
                  </a:cubicBezTo>
                  <a:cubicBezTo>
                    <a:pt x="279" y="143"/>
                    <a:pt x="279" y="143"/>
                    <a:pt x="279" y="143"/>
                  </a:cubicBezTo>
                  <a:cubicBezTo>
                    <a:pt x="276" y="143"/>
                    <a:pt x="276" y="143"/>
                    <a:pt x="276" y="143"/>
                  </a:cubicBezTo>
                  <a:cubicBezTo>
                    <a:pt x="272" y="144"/>
                    <a:pt x="272" y="144"/>
                    <a:pt x="272" y="144"/>
                  </a:cubicBezTo>
                  <a:cubicBezTo>
                    <a:pt x="266" y="144"/>
                    <a:pt x="266" y="144"/>
                    <a:pt x="266" y="144"/>
                  </a:cubicBezTo>
                  <a:cubicBezTo>
                    <a:pt x="262" y="144"/>
                    <a:pt x="262" y="144"/>
                    <a:pt x="262" y="144"/>
                  </a:cubicBezTo>
                  <a:cubicBezTo>
                    <a:pt x="253" y="143"/>
                    <a:pt x="253" y="143"/>
                    <a:pt x="253" y="143"/>
                  </a:cubicBezTo>
                  <a:cubicBezTo>
                    <a:pt x="243" y="142"/>
                    <a:pt x="243" y="142"/>
                    <a:pt x="243" y="142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38" y="142"/>
                    <a:pt x="238" y="142"/>
                    <a:pt x="238" y="142"/>
                  </a:cubicBezTo>
                  <a:cubicBezTo>
                    <a:pt x="236" y="140"/>
                    <a:pt x="236" y="140"/>
                    <a:pt x="236" y="140"/>
                  </a:cubicBezTo>
                  <a:cubicBezTo>
                    <a:pt x="233" y="137"/>
                    <a:pt x="233" y="137"/>
                    <a:pt x="233" y="137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2" y="127"/>
                    <a:pt x="222" y="127"/>
                    <a:pt x="222" y="127"/>
                  </a:cubicBezTo>
                  <a:cubicBezTo>
                    <a:pt x="220" y="126"/>
                    <a:pt x="220" y="126"/>
                    <a:pt x="220" y="126"/>
                  </a:cubicBezTo>
                  <a:cubicBezTo>
                    <a:pt x="219" y="123"/>
                    <a:pt x="219" y="123"/>
                    <a:pt x="219" y="123"/>
                  </a:cubicBezTo>
                  <a:cubicBezTo>
                    <a:pt x="217" y="121"/>
                    <a:pt x="217" y="121"/>
                    <a:pt x="217" y="121"/>
                  </a:cubicBezTo>
                  <a:cubicBezTo>
                    <a:pt x="216" y="121"/>
                    <a:pt x="216" y="121"/>
                    <a:pt x="216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205" y="117"/>
                    <a:pt x="205" y="117"/>
                    <a:pt x="205" y="117"/>
                  </a:cubicBezTo>
                  <a:cubicBezTo>
                    <a:pt x="200" y="116"/>
                    <a:pt x="200" y="116"/>
                    <a:pt x="200" y="116"/>
                  </a:cubicBezTo>
                  <a:cubicBezTo>
                    <a:pt x="197" y="114"/>
                    <a:pt x="197" y="114"/>
                    <a:pt x="197" y="114"/>
                  </a:cubicBezTo>
                  <a:cubicBezTo>
                    <a:pt x="195" y="113"/>
                    <a:pt x="195" y="113"/>
                    <a:pt x="195" y="113"/>
                  </a:cubicBezTo>
                  <a:cubicBezTo>
                    <a:pt x="190" y="111"/>
                    <a:pt x="190" y="111"/>
                    <a:pt x="190" y="111"/>
                  </a:cubicBezTo>
                  <a:cubicBezTo>
                    <a:pt x="182" y="111"/>
                    <a:pt x="182" y="111"/>
                    <a:pt x="182" y="111"/>
                  </a:cubicBezTo>
                  <a:cubicBezTo>
                    <a:pt x="169" y="110"/>
                    <a:pt x="169" y="110"/>
                    <a:pt x="169" y="110"/>
                  </a:cubicBezTo>
                  <a:cubicBezTo>
                    <a:pt x="163" y="107"/>
                    <a:pt x="163" y="107"/>
                    <a:pt x="163" y="107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2" y="99"/>
                    <a:pt x="162" y="99"/>
                    <a:pt x="162" y="99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59" y="93"/>
                    <a:pt x="159" y="93"/>
                    <a:pt x="159" y="93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156" y="86"/>
                    <a:pt x="156" y="86"/>
                    <a:pt x="156" y="86"/>
                  </a:cubicBezTo>
                  <a:cubicBezTo>
                    <a:pt x="152" y="83"/>
                    <a:pt x="152" y="83"/>
                    <a:pt x="152" y="83"/>
                  </a:cubicBezTo>
                  <a:cubicBezTo>
                    <a:pt x="149" y="80"/>
                    <a:pt x="149" y="80"/>
                    <a:pt x="149" y="80"/>
                  </a:cubicBezTo>
                  <a:cubicBezTo>
                    <a:pt x="146" y="77"/>
                    <a:pt x="146" y="77"/>
                    <a:pt x="146" y="77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0" y="73"/>
                    <a:pt x="140" y="73"/>
                    <a:pt x="140" y="73"/>
                  </a:cubicBezTo>
                  <a:cubicBezTo>
                    <a:pt x="139" y="74"/>
                    <a:pt x="139" y="74"/>
                    <a:pt x="139" y="74"/>
                  </a:cubicBezTo>
                  <a:cubicBezTo>
                    <a:pt x="136" y="73"/>
                    <a:pt x="136" y="73"/>
                    <a:pt x="136" y="73"/>
                  </a:cubicBezTo>
                  <a:cubicBezTo>
                    <a:pt x="134" y="71"/>
                    <a:pt x="134" y="71"/>
                    <a:pt x="134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1" y="67"/>
                    <a:pt x="121" y="67"/>
                    <a:pt x="121" y="67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6" y="63"/>
                    <a:pt x="116" y="63"/>
                    <a:pt x="116" y="63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1" y="60"/>
                    <a:pt x="111" y="60"/>
                    <a:pt x="111" y="60"/>
                  </a:cubicBezTo>
                  <a:cubicBezTo>
                    <a:pt x="111" y="58"/>
                    <a:pt x="111" y="58"/>
                    <a:pt x="111" y="58"/>
                  </a:cubicBezTo>
                  <a:cubicBezTo>
                    <a:pt x="111" y="57"/>
                    <a:pt x="111" y="57"/>
                    <a:pt x="111" y="57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0" y="57"/>
                    <a:pt x="110" y="57"/>
                    <a:pt x="110" y="57"/>
                  </a:cubicBezTo>
                  <a:cubicBezTo>
                    <a:pt x="106" y="57"/>
                    <a:pt x="106" y="57"/>
                    <a:pt x="106" y="57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0" y="58"/>
                    <a:pt x="100" y="58"/>
                    <a:pt x="100" y="58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93" y="68"/>
                    <a:pt x="93" y="68"/>
                    <a:pt x="93" y="68"/>
                  </a:cubicBezTo>
                  <a:cubicBezTo>
                    <a:pt x="93" y="71"/>
                    <a:pt x="93" y="71"/>
                    <a:pt x="93" y="71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7" y="80"/>
                    <a:pt x="97" y="80"/>
                    <a:pt x="97" y="80"/>
                  </a:cubicBezTo>
                  <a:cubicBezTo>
                    <a:pt x="98" y="83"/>
                    <a:pt x="98" y="83"/>
                    <a:pt x="98" y="83"/>
                  </a:cubicBezTo>
                  <a:cubicBezTo>
                    <a:pt x="97" y="84"/>
                    <a:pt x="97" y="84"/>
                    <a:pt x="97" y="84"/>
                  </a:cubicBezTo>
                  <a:cubicBezTo>
                    <a:pt x="94" y="86"/>
                    <a:pt x="94" y="86"/>
                    <a:pt x="94" y="86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90" y="86"/>
                    <a:pt x="90" y="86"/>
                    <a:pt x="90" y="86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6"/>
                    <a:pt x="71" y="86"/>
                    <a:pt x="71" y="86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0" y="91"/>
                    <a:pt x="70" y="91"/>
                    <a:pt x="70" y="91"/>
                  </a:cubicBezTo>
                  <a:cubicBezTo>
                    <a:pt x="70" y="97"/>
                    <a:pt x="70" y="97"/>
                    <a:pt x="70" y="97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73" y="110"/>
                    <a:pt x="73" y="110"/>
                    <a:pt x="73" y="110"/>
                  </a:cubicBezTo>
                  <a:cubicBezTo>
                    <a:pt x="70" y="110"/>
                    <a:pt x="70" y="110"/>
                    <a:pt x="70" y="110"/>
                  </a:cubicBezTo>
                  <a:cubicBezTo>
                    <a:pt x="68" y="110"/>
                    <a:pt x="68" y="110"/>
                    <a:pt x="68" y="110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57" y="110"/>
                    <a:pt x="57" y="110"/>
                    <a:pt x="57" y="110"/>
                  </a:cubicBezTo>
                  <a:cubicBezTo>
                    <a:pt x="51" y="111"/>
                    <a:pt x="51" y="111"/>
                    <a:pt x="51" y="111"/>
                  </a:cubicBezTo>
                  <a:cubicBezTo>
                    <a:pt x="50" y="111"/>
                    <a:pt x="50" y="111"/>
                    <a:pt x="50" y="111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48" y="114"/>
                    <a:pt x="48" y="114"/>
                    <a:pt x="48" y="114"/>
                  </a:cubicBezTo>
                  <a:cubicBezTo>
                    <a:pt x="51" y="114"/>
                    <a:pt x="51" y="114"/>
                    <a:pt x="51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4" y="116"/>
                    <a:pt x="54" y="116"/>
                    <a:pt x="54" y="116"/>
                  </a:cubicBezTo>
                  <a:cubicBezTo>
                    <a:pt x="55" y="120"/>
                    <a:pt x="55" y="120"/>
                    <a:pt x="55" y="120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3" y="133"/>
                    <a:pt x="63" y="133"/>
                    <a:pt x="63" y="133"/>
                  </a:cubicBezTo>
                  <a:cubicBezTo>
                    <a:pt x="64" y="136"/>
                    <a:pt x="64" y="136"/>
                    <a:pt x="64" y="136"/>
                  </a:cubicBezTo>
                  <a:cubicBezTo>
                    <a:pt x="66" y="136"/>
                    <a:pt x="66" y="136"/>
                    <a:pt x="66" y="136"/>
                  </a:cubicBezTo>
                  <a:cubicBezTo>
                    <a:pt x="64" y="137"/>
                    <a:pt x="64" y="137"/>
                    <a:pt x="64" y="137"/>
                  </a:cubicBezTo>
                  <a:cubicBezTo>
                    <a:pt x="63" y="137"/>
                    <a:pt x="63" y="137"/>
                    <a:pt x="63" y="137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58" y="154"/>
                    <a:pt x="58" y="154"/>
                    <a:pt x="58" y="154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49" y="159"/>
                    <a:pt x="49" y="159"/>
                    <a:pt x="49" y="159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7" y="160"/>
                    <a:pt x="47" y="160"/>
                    <a:pt x="47" y="160"/>
                  </a:cubicBezTo>
                  <a:cubicBezTo>
                    <a:pt x="45" y="163"/>
                    <a:pt x="45" y="163"/>
                    <a:pt x="45" y="163"/>
                  </a:cubicBezTo>
                  <a:cubicBezTo>
                    <a:pt x="45" y="164"/>
                    <a:pt x="45" y="164"/>
                    <a:pt x="45" y="164"/>
                  </a:cubicBezTo>
                  <a:cubicBezTo>
                    <a:pt x="43" y="166"/>
                    <a:pt x="43" y="166"/>
                    <a:pt x="43" y="166"/>
                  </a:cubicBezTo>
                  <a:cubicBezTo>
                    <a:pt x="38" y="166"/>
                    <a:pt x="38" y="166"/>
                    <a:pt x="38" y="166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1" y="166"/>
                    <a:pt x="31" y="166"/>
                    <a:pt x="31" y="166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70"/>
                    <a:pt x="30" y="170"/>
                    <a:pt x="30" y="170"/>
                  </a:cubicBezTo>
                  <a:cubicBezTo>
                    <a:pt x="28" y="173"/>
                    <a:pt x="28" y="173"/>
                    <a:pt x="28" y="173"/>
                  </a:cubicBezTo>
                  <a:cubicBezTo>
                    <a:pt x="27" y="174"/>
                    <a:pt x="27" y="174"/>
                    <a:pt x="27" y="174"/>
                  </a:cubicBezTo>
                  <a:cubicBezTo>
                    <a:pt x="23" y="174"/>
                    <a:pt x="23" y="174"/>
                    <a:pt x="23" y="174"/>
                  </a:cubicBezTo>
                  <a:cubicBezTo>
                    <a:pt x="21" y="174"/>
                    <a:pt x="21" y="174"/>
                    <a:pt x="21" y="174"/>
                  </a:cubicBezTo>
                  <a:cubicBezTo>
                    <a:pt x="20" y="174"/>
                    <a:pt x="20" y="174"/>
                    <a:pt x="20" y="174"/>
                  </a:cubicBezTo>
                  <a:cubicBezTo>
                    <a:pt x="18" y="172"/>
                    <a:pt x="18" y="172"/>
                    <a:pt x="18" y="172"/>
                  </a:cubicBezTo>
                  <a:cubicBezTo>
                    <a:pt x="17" y="172"/>
                    <a:pt x="17" y="172"/>
                    <a:pt x="17" y="172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10" y="173"/>
                    <a:pt x="10" y="173"/>
                    <a:pt x="10" y="173"/>
                  </a:cubicBezTo>
                  <a:cubicBezTo>
                    <a:pt x="10" y="174"/>
                    <a:pt x="10" y="174"/>
                    <a:pt x="10" y="174"/>
                  </a:cubicBezTo>
                  <a:cubicBezTo>
                    <a:pt x="8" y="176"/>
                    <a:pt x="8" y="176"/>
                    <a:pt x="8" y="176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5" y="179"/>
                    <a:pt x="5" y="179"/>
                    <a:pt x="5" y="179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2" y="182"/>
                    <a:pt x="2" y="182"/>
                    <a:pt x="2" y="182"/>
                  </a:cubicBezTo>
                  <a:cubicBezTo>
                    <a:pt x="2" y="183"/>
                    <a:pt x="2" y="183"/>
                    <a:pt x="2" y="183"/>
                  </a:cubicBezTo>
                  <a:cubicBezTo>
                    <a:pt x="4" y="185"/>
                    <a:pt x="4" y="185"/>
                    <a:pt x="4" y="185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" y="187"/>
                    <a:pt x="1" y="187"/>
                    <a:pt x="1" y="187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4" y="193"/>
                    <a:pt x="4" y="193"/>
                    <a:pt x="4" y="193"/>
                  </a:cubicBezTo>
                  <a:cubicBezTo>
                    <a:pt x="4" y="195"/>
                    <a:pt x="4" y="195"/>
                    <a:pt x="4" y="195"/>
                  </a:cubicBezTo>
                  <a:cubicBezTo>
                    <a:pt x="4" y="196"/>
                    <a:pt x="4" y="196"/>
                    <a:pt x="4" y="196"/>
                  </a:cubicBezTo>
                  <a:cubicBezTo>
                    <a:pt x="5" y="197"/>
                    <a:pt x="5" y="197"/>
                    <a:pt x="5" y="197"/>
                  </a:cubicBezTo>
                  <a:cubicBezTo>
                    <a:pt x="7" y="199"/>
                    <a:pt x="7" y="199"/>
                    <a:pt x="7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7" y="199"/>
                    <a:pt x="17" y="199"/>
                    <a:pt x="17" y="199"/>
                  </a:cubicBezTo>
                  <a:cubicBezTo>
                    <a:pt x="18" y="200"/>
                    <a:pt x="18" y="200"/>
                    <a:pt x="18" y="200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8" y="204"/>
                    <a:pt x="18" y="204"/>
                    <a:pt x="18" y="204"/>
                  </a:cubicBezTo>
                  <a:cubicBezTo>
                    <a:pt x="18" y="205"/>
                    <a:pt x="18" y="205"/>
                    <a:pt x="18" y="205"/>
                  </a:cubicBezTo>
                  <a:cubicBezTo>
                    <a:pt x="20" y="206"/>
                    <a:pt x="20" y="206"/>
                    <a:pt x="20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1" y="209"/>
                    <a:pt x="21" y="209"/>
                    <a:pt x="21" y="209"/>
                  </a:cubicBezTo>
                  <a:cubicBezTo>
                    <a:pt x="21" y="211"/>
                    <a:pt x="21" y="211"/>
                    <a:pt x="21" y="211"/>
                  </a:cubicBezTo>
                  <a:cubicBezTo>
                    <a:pt x="21" y="212"/>
                    <a:pt x="21" y="212"/>
                    <a:pt x="21" y="212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4" y="215"/>
                    <a:pt x="24" y="215"/>
                    <a:pt x="24" y="215"/>
                  </a:cubicBezTo>
                  <a:cubicBezTo>
                    <a:pt x="24" y="216"/>
                    <a:pt x="24" y="216"/>
                    <a:pt x="24" y="216"/>
                  </a:cubicBezTo>
                  <a:cubicBezTo>
                    <a:pt x="23" y="217"/>
                    <a:pt x="23" y="217"/>
                    <a:pt x="23" y="217"/>
                  </a:cubicBezTo>
                  <a:cubicBezTo>
                    <a:pt x="20" y="217"/>
                    <a:pt x="20" y="217"/>
                    <a:pt x="20" y="217"/>
                  </a:cubicBezTo>
                  <a:cubicBezTo>
                    <a:pt x="18" y="217"/>
                    <a:pt x="18" y="217"/>
                    <a:pt x="18" y="217"/>
                  </a:cubicBezTo>
                  <a:cubicBezTo>
                    <a:pt x="18" y="219"/>
                    <a:pt x="18" y="219"/>
                    <a:pt x="18" y="219"/>
                  </a:cubicBezTo>
                  <a:cubicBezTo>
                    <a:pt x="18" y="219"/>
                    <a:pt x="18" y="219"/>
                    <a:pt x="18" y="219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23" y="220"/>
                    <a:pt x="23" y="220"/>
                    <a:pt x="23" y="220"/>
                  </a:cubicBezTo>
                  <a:cubicBezTo>
                    <a:pt x="23" y="222"/>
                    <a:pt x="23" y="222"/>
                    <a:pt x="23" y="222"/>
                  </a:cubicBezTo>
                  <a:cubicBezTo>
                    <a:pt x="24" y="220"/>
                    <a:pt x="24" y="220"/>
                    <a:pt x="24" y="220"/>
                  </a:cubicBezTo>
                  <a:cubicBezTo>
                    <a:pt x="27" y="220"/>
                    <a:pt x="27" y="220"/>
                    <a:pt x="27" y="220"/>
                  </a:cubicBezTo>
                  <a:cubicBezTo>
                    <a:pt x="30" y="223"/>
                    <a:pt x="30" y="223"/>
                    <a:pt x="30" y="223"/>
                  </a:cubicBezTo>
                  <a:cubicBezTo>
                    <a:pt x="31" y="223"/>
                    <a:pt x="31" y="223"/>
                    <a:pt x="31" y="223"/>
                  </a:cubicBezTo>
                  <a:cubicBezTo>
                    <a:pt x="35" y="225"/>
                    <a:pt x="35" y="225"/>
                    <a:pt x="35" y="225"/>
                  </a:cubicBezTo>
                  <a:cubicBezTo>
                    <a:pt x="37" y="229"/>
                    <a:pt x="37" y="229"/>
                    <a:pt x="37" y="229"/>
                  </a:cubicBezTo>
                  <a:cubicBezTo>
                    <a:pt x="38" y="233"/>
                    <a:pt x="38" y="233"/>
                    <a:pt x="38" y="233"/>
                  </a:cubicBezTo>
                  <a:cubicBezTo>
                    <a:pt x="41" y="236"/>
                    <a:pt x="41" y="236"/>
                    <a:pt x="41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45" y="238"/>
                    <a:pt x="45" y="238"/>
                    <a:pt x="45" y="238"/>
                  </a:cubicBezTo>
                  <a:cubicBezTo>
                    <a:pt x="47" y="239"/>
                    <a:pt x="47" y="239"/>
                    <a:pt x="47" y="239"/>
                  </a:cubicBezTo>
                  <a:cubicBezTo>
                    <a:pt x="51" y="240"/>
                    <a:pt x="51" y="240"/>
                    <a:pt x="51" y="240"/>
                  </a:cubicBezTo>
                  <a:cubicBezTo>
                    <a:pt x="57" y="240"/>
                    <a:pt x="57" y="240"/>
                    <a:pt x="57" y="240"/>
                  </a:cubicBezTo>
                  <a:cubicBezTo>
                    <a:pt x="60" y="240"/>
                    <a:pt x="60" y="240"/>
                    <a:pt x="60" y="240"/>
                  </a:cubicBezTo>
                  <a:cubicBezTo>
                    <a:pt x="60" y="241"/>
                    <a:pt x="60" y="241"/>
                    <a:pt x="60" y="241"/>
                  </a:cubicBezTo>
                  <a:cubicBezTo>
                    <a:pt x="61" y="242"/>
                    <a:pt x="61" y="242"/>
                    <a:pt x="61" y="242"/>
                  </a:cubicBezTo>
                  <a:cubicBezTo>
                    <a:pt x="64" y="245"/>
                    <a:pt x="64" y="245"/>
                    <a:pt x="64" y="245"/>
                  </a:cubicBezTo>
                  <a:cubicBezTo>
                    <a:pt x="66" y="248"/>
                    <a:pt x="66" y="248"/>
                    <a:pt x="66" y="248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8" y="252"/>
                    <a:pt x="68" y="252"/>
                    <a:pt x="68" y="252"/>
                  </a:cubicBezTo>
                  <a:cubicBezTo>
                    <a:pt x="73" y="255"/>
                    <a:pt x="73" y="255"/>
                    <a:pt x="73" y="255"/>
                  </a:cubicBezTo>
                  <a:cubicBezTo>
                    <a:pt x="77" y="258"/>
                    <a:pt x="77" y="258"/>
                    <a:pt x="77" y="258"/>
                  </a:cubicBezTo>
                  <a:cubicBezTo>
                    <a:pt x="78" y="258"/>
                    <a:pt x="78" y="258"/>
                    <a:pt x="78" y="258"/>
                  </a:cubicBezTo>
                  <a:cubicBezTo>
                    <a:pt x="78" y="259"/>
                    <a:pt x="78" y="259"/>
                    <a:pt x="78" y="259"/>
                  </a:cubicBezTo>
                  <a:cubicBezTo>
                    <a:pt x="77" y="259"/>
                    <a:pt x="77" y="259"/>
                    <a:pt x="77" y="259"/>
                  </a:cubicBezTo>
                  <a:cubicBezTo>
                    <a:pt x="76" y="259"/>
                    <a:pt x="76" y="259"/>
                    <a:pt x="76" y="259"/>
                  </a:cubicBezTo>
                  <a:cubicBezTo>
                    <a:pt x="77" y="263"/>
                    <a:pt x="77" y="263"/>
                    <a:pt x="77" y="263"/>
                  </a:cubicBezTo>
                  <a:cubicBezTo>
                    <a:pt x="77" y="266"/>
                    <a:pt x="77" y="266"/>
                    <a:pt x="77" y="266"/>
                  </a:cubicBezTo>
                  <a:cubicBezTo>
                    <a:pt x="79" y="268"/>
                    <a:pt x="79" y="268"/>
                    <a:pt x="79" y="268"/>
                  </a:cubicBezTo>
                  <a:cubicBezTo>
                    <a:pt x="80" y="269"/>
                    <a:pt x="80" y="269"/>
                    <a:pt x="80" y="269"/>
                  </a:cubicBezTo>
                  <a:cubicBezTo>
                    <a:pt x="83" y="271"/>
                    <a:pt x="83" y="271"/>
                    <a:pt x="83" y="271"/>
                  </a:cubicBezTo>
                  <a:cubicBezTo>
                    <a:pt x="86" y="272"/>
                    <a:pt x="86" y="272"/>
                    <a:pt x="86" y="272"/>
                  </a:cubicBezTo>
                  <a:cubicBezTo>
                    <a:pt x="86" y="273"/>
                    <a:pt x="86" y="273"/>
                    <a:pt x="86" y="273"/>
                  </a:cubicBezTo>
                  <a:cubicBezTo>
                    <a:pt x="87" y="276"/>
                    <a:pt x="87" y="276"/>
                    <a:pt x="87" y="276"/>
                  </a:cubicBezTo>
                  <a:cubicBezTo>
                    <a:pt x="88" y="278"/>
                    <a:pt x="88" y="278"/>
                    <a:pt x="88" y="278"/>
                  </a:cubicBezTo>
                  <a:cubicBezTo>
                    <a:pt x="88" y="279"/>
                    <a:pt x="88" y="279"/>
                    <a:pt x="88" y="279"/>
                  </a:cubicBezTo>
                  <a:cubicBezTo>
                    <a:pt x="88" y="281"/>
                    <a:pt x="88" y="281"/>
                    <a:pt x="88" y="281"/>
                  </a:cubicBezTo>
                  <a:cubicBezTo>
                    <a:pt x="87" y="282"/>
                    <a:pt x="87" y="282"/>
                    <a:pt x="87" y="282"/>
                  </a:cubicBezTo>
                  <a:cubicBezTo>
                    <a:pt x="86" y="282"/>
                    <a:pt x="86" y="282"/>
                    <a:pt x="86" y="282"/>
                  </a:cubicBezTo>
                  <a:cubicBezTo>
                    <a:pt x="84" y="282"/>
                    <a:pt x="84" y="282"/>
                    <a:pt x="84" y="282"/>
                  </a:cubicBezTo>
                  <a:cubicBezTo>
                    <a:pt x="83" y="283"/>
                    <a:pt x="83" y="283"/>
                    <a:pt x="83" y="283"/>
                  </a:cubicBezTo>
                  <a:cubicBezTo>
                    <a:pt x="81" y="282"/>
                    <a:pt x="81" y="282"/>
                    <a:pt x="81" y="282"/>
                  </a:cubicBezTo>
                  <a:cubicBezTo>
                    <a:pt x="80" y="281"/>
                    <a:pt x="80" y="281"/>
                    <a:pt x="80" y="281"/>
                  </a:cubicBezTo>
                  <a:cubicBezTo>
                    <a:pt x="78" y="281"/>
                    <a:pt x="78" y="281"/>
                    <a:pt x="78" y="281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8" y="286"/>
                    <a:pt x="78" y="286"/>
                    <a:pt x="78" y="286"/>
                  </a:cubicBezTo>
                  <a:cubicBezTo>
                    <a:pt x="80" y="288"/>
                    <a:pt x="80" y="288"/>
                    <a:pt x="80" y="288"/>
                  </a:cubicBezTo>
                  <a:cubicBezTo>
                    <a:pt x="81" y="289"/>
                    <a:pt x="81" y="289"/>
                    <a:pt x="81" y="289"/>
                  </a:cubicBezTo>
                  <a:cubicBezTo>
                    <a:pt x="83" y="293"/>
                    <a:pt x="83" y="293"/>
                    <a:pt x="83" y="293"/>
                  </a:cubicBezTo>
                  <a:cubicBezTo>
                    <a:pt x="84" y="296"/>
                    <a:pt x="84" y="296"/>
                    <a:pt x="84" y="296"/>
                  </a:cubicBezTo>
                  <a:cubicBezTo>
                    <a:pt x="84" y="298"/>
                    <a:pt x="84" y="298"/>
                    <a:pt x="84" y="298"/>
                  </a:cubicBezTo>
                  <a:cubicBezTo>
                    <a:pt x="86" y="298"/>
                    <a:pt x="86" y="298"/>
                    <a:pt x="86" y="298"/>
                  </a:cubicBezTo>
                  <a:cubicBezTo>
                    <a:pt x="87" y="296"/>
                    <a:pt x="87" y="296"/>
                    <a:pt x="87" y="296"/>
                  </a:cubicBezTo>
                  <a:cubicBezTo>
                    <a:pt x="88" y="298"/>
                    <a:pt x="88" y="298"/>
                    <a:pt x="88" y="298"/>
                  </a:cubicBezTo>
                  <a:cubicBezTo>
                    <a:pt x="90" y="299"/>
                    <a:pt x="90" y="299"/>
                    <a:pt x="90" y="299"/>
                  </a:cubicBezTo>
                  <a:cubicBezTo>
                    <a:pt x="91" y="301"/>
                    <a:pt x="91" y="301"/>
                    <a:pt x="91" y="301"/>
                  </a:cubicBezTo>
                  <a:cubicBezTo>
                    <a:pt x="94" y="302"/>
                    <a:pt x="94" y="302"/>
                    <a:pt x="94" y="302"/>
                  </a:cubicBezTo>
                  <a:cubicBezTo>
                    <a:pt x="97" y="302"/>
                    <a:pt x="97" y="302"/>
                    <a:pt x="97" y="302"/>
                  </a:cubicBezTo>
                  <a:cubicBezTo>
                    <a:pt x="98" y="304"/>
                    <a:pt x="98" y="304"/>
                    <a:pt x="98" y="304"/>
                  </a:cubicBezTo>
                  <a:cubicBezTo>
                    <a:pt x="101" y="305"/>
                    <a:pt x="101" y="305"/>
                    <a:pt x="101" y="305"/>
                  </a:cubicBezTo>
                  <a:cubicBezTo>
                    <a:pt x="103" y="306"/>
                    <a:pt x="103" y="306"/>
                    <a:pt x="103" y="306"/>
                  </a:cubicBezTo>
                  <a:cubicBezTo>
                    <a:pt x="103" y="308"/>
                    <a:pt x="103" y="308"/>
                    <a:pt x="103" y="308"/>
                  </a:cubicBezTo>
                  <a:cubicBezTo>
                    <a:pt x="106" y="309"/>
                    <a:pt x="106" y="309"/>
                    <a:pt x="106" y="309"/>
                  </a:cubicBezTo>
                  <a:cubicBezTo>
                    <a:pt x="109" y="310"/>
                    <a:pt x="109" y="310"/>
                    <a:pt x="109" y="310"/>
                  </a:cubicBezTo>
                  <a:cubicBezTo>
                    <a:pt x="110" y="311"/>
                    <a:pt x="110" y="311"/>
                    <a:pt x="110" y="311"/>
                  </a:cubicBezTo>
                  <a:cubicBezTo>
                    <a:pt x="111" y="312"/>
                    <a:pt x="111" y="312"/>
                    <a:pt x="111" y="312"/>
                  </a:cubicBezTo>
                  <a:cubicBezTo>
                    <a:pt x="113" y="314"/>
                    <a:pt x="113" y="314"/>
                    <a:pt x="113" y="314"/>
                  </a:cubicBezTo>
                  <a:cubicBezTo>
                    <a:pt x="114" y="315"/>
                    <a:pt x="114" y="315"/>
                    <a:pt x="114" y="315"/>
                  </a:cubicBezTo>
                  <a:cubicBezTo>
                    <a:pt x="116" y="315"/>
                    <a:pt x="116" y="315"/>
                    <a:pt x="116" y="315"/>
                  </a:cubicBezTo>
                  <a:cubicBezTo>
                    <a:pt x="117" y="314"/>
                    <a:pt x="117" y="314"/>
                    <a:pt x="117" y="314"/>
                  </a:cubicBezTo>
                  <a:cubicBezTo>
                    <a:pt x="117" y="311"/>
                    <a:pt x="117" y="311"/>
                    <a:pt x="117" y="311"/>
                  </a:cubicBezTo>
                  <a:cubicBezTo>
                    <a:pt x="119" y="311"/>
                    <a:pt x="119" y="311"/>
                    <a:pt x="119" y="311"/>
                  </a:cubicBezTo>
                  <a:cubicBezTo>
                    <a:pt x="120" y="311"/>
                    <a:pt x="120" y="311"/>
                    <a:pt x="120" y="311"/>
                  </a:cubicBezTo>
                  <a:cubicBezTo>
                    <a:pt x="123" y="311"/>
                    <a:pt x="123" y="311"/>
                    <a:pt x="123" y="311"/>
                  </a:cubicBezTo>
                  <a:cubicBezTo>
                    <a:pt x="124" y="312"/>
                    <a:pt x="124" y="312"/>
                    <a:pt x="124" y="312"/>
                  </a:cubicBezTo>
                  <a:cubicBezTo>
                    <a:pt x="134" y="319"/>
                    <a:pt x="134" y="319"/>
                    <a:pt x="134" y="319"/>
                  </a:cubicBezTo>
                  <a:cubicBezTo>
                    <a:pt x="139" y="321"/>
                    <a:pt x="139" y="321"/>
                    <a:pt x="139" y="321"/>
                  </a:cubicBezTo>
                  <a:cubicBezTo>
                    <a:pt x="141" y="322"/>
                    <a:pt x="141" y="322"/>
                    <a:pt x="141" y="322"/>
                  </a:cubicBezTo>
                  <a:cubicBezTo>
                    <a:pt x="144" y="325"/>
                    <a:pt x="144" y="325"/>
                    <a:pt x="144" y="325"/>
                  </a:cubicBezTo>
                  <a:cubicBezTo>
                    <a:pt x="146" y="326"/>
                    <a:pt x="146" y="326"/>
                    <a:pt x="146" y="326"/>
                  </a:cubicBezTo>
                  <a:cubicBezTo>
                    <a:pt x="147" y="326"/>
                    <a:pt x="147" y="326"/>
                    <a:pt x="147" y="326"/>
                  </a:cubicBezTo>
                  <a:cubicBezTo>
                    <a:pt x="149" y="326"/>
                    <a:pt x="149" y="326"/>
                    <a:pt x="149" y="326"/>
                  </a:cubicBezTo>
                  <a:cubicBezTo>
                    <a:pt x="152" y="326"/>
                    <a:pt x="152" y="326"/>
                    <a:pt x="152" y="326"/>
                  </a:cubicBezTo>
                  <a:cubicBezTo>
                    <a:pt x="153" y="329"/>
                    <a:pt x="153" y="329"/>
                    <a:pt x="153" y="329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7" y="334"/>
                    <a:pt x="157" y="334"/>
                    <a:pt x="157" y="334"/>
                  </a:cubicBezTo>
                  <a:cubicBezTo>
                    <a:pt x="160" y="335"/>
                    <a:pt x="160" y="335"/>
                    <a:pt x="160" y="335"/>
                  </a:cubicBezTo>
                  <a:cubicBezTo>
                    <a:pt x="163" y="335"/>
                    <a:pt x="163" y="335"/>
                    <a:pt x="163" y="335"/>
                  </a:cubicBezTo>
                  <a:cubicBezTo>
                    <a:pt x="164" y="335"/>
                    <a:pt x="164" y="335"/>
                    <a:pt x="164" y="335"/>
                  </a:cubicBezTo>
                  <a:cubicBezTo>
                    <a:pt x="166" y="336"/>
                    <a:pt x="166" y="336"/>
                    <a:pt x="166" y="336"/>
                  </a:cubicBezTo>
                  <a:cubicBezTo>
                    <a:pt x="164" y="338"/>
                    <a:pt x="164" y="338"/>
                    <a:pt x="164" y="338"/>
                  </a:cubicBezTo>
                  <a:cubicBezTo>
                    <a:pt x="166" y="339"/>
                    <a:pt x="166" y="339"/>
                    <a:pt x="166" y="339"/>
                  </a:cubicBezTo>
                  <a:cubicBezTo>
                    <a:pt x="169" y="339"/>
                    <a:pt x="169" y="339"/>
                    <a:pt x="169" y="339"/>
                  </a:cubicBezTo>
                  <a:cubicBezTo>
                    <a:pt x="170" y="339"/>
                    <a:pt x="170" y="339"/>
                    <a:pt x="170" y="339"/>
                  </a:cubicBezTo>
                  <a:cubicBezTo>
                    <a:pt x="172" y="338"/>
                    <a:pt x="172" y="338"/>
                    <a:pt x="172" y="338"/>
                  </a:cubicBezTo>
                  <a:cubicBezTo>
                    <a:pt x="174" y="341"/>
                    <a:pt x="174" y="341"/>
                    <a:pt x="174" y="341"/>
                  </a:cubicBezTo>
                  <a:cubicBezTo>
                    <a:pt x="176" y="344"/>
                    <a:pt x="176" y="344"/>
                    <a:pt x="176" y="344"/>
                  </a:cubicBezTo>
                  <a:cubicBezTo>
                    <a:pt x="177" y="344"/>
                    <a:pt x="177" y="344"/>
                    <a:pt x="177" y="344"/>
                  </a:cubicBezTo>
                  <a:cubicBezTo>
                    <a:pt x="179" y="341"/>
                    <a:pt x="179" y="341"/>
                    <a:pt x="179" y="341"/>
                  </a:cubicBezTo>
                  <a:cubicBezTo>
                    <a:pt x="180" y="344"/>
                    <a:pt x="180" y="344"/>
                    <a:pt x="180" y="344"/>
                  </a:cubicBezTo>
                  <a:cubicBezTo>
                    <a:pt x="182" y="344"/>
                    <a:pt x="182" y="344"/>
                    <a:pt x="182" y="344"/>
                  </a:cubicBezTo>
                  <a:cubicBezTo>
                    <a:pt x="183" y="344"/>
                    <a:pt x="183" y="344"/>
                    <a:pt x="183" y="344"/>
                  </a:cubicBezTo>
                  <a:cubicBezTo>
                    <a:pt x="183" y="342"/>
                    <a:pt x="183" y="342"/>
                    <a:pt x="183" y="342"/>
                  </a:cubicBezTo>
                  <a:cubicBezTo>
                    <a:pt x="184" y="342"/>
                    <a:pt x="184" y="342"/>
                    <a:pt x="184" y="342"/>
                  </a:cubicBezTo>
                  <a:cubicBezTo>
                    <a:pt x="186" y="344"/>
                    <a:pt x="186" y="344"/>
                    <a:pt x="186" y="344"/>
                  </a:cubicBezTo>
                  <a:cubicBezTo>
                    <a:pt x="190" y="345"/>
                    <a:pt x="190" y="345"/>
                    <a:pt x="190" y="345"/>
                  </a:cubicBezTo>
                  <a:cubicBezTo>
                    <a:pt x="193" y="345"/>
                    <a:pt x="193" y="345"/>
                    <a:pt x="193" y="345"/>
                  </a:cubicBezTo>
                  <a:cubicBezTo>
                    <a:pt x="197" y="345"/>
                    <a:pt x="197" y="345"/>
                    <a:pt x="197" y="345"/>
                  </a:cubicBezTo>
                  <a:cubicBezTo>
                    <a:pt x="202" y="345"/>
                    <a:pt x="202" y="345"/>
                    <a:pt x="202" y="345"/>
                  </a:cubicBezTo>
                  <a:cubicBezTo>
                    <a:pt x="202" y="344"/>
                    <a:pt x="202" y="344"/>
                    <a:pt x="202" y="344"/>
                  </a:cubicBezTo>
                  <a:cubicBezTo>
                    <a:pt x="206" y="342"/>
                    <a:pt x="206" y="342"/>
                    <a:pt x="206" y="342"/>
                  </a:cubicBezTo>
                  <a:cubicBezTo>
                    <a:pt x="207" y="342"/>
                    <a:pt x="207" y="342"/>
                    <a:pt x="207" y="342"/>
                  </a:cubicBezTo>
                  <a:cubicBezTo>
                    <a:pt x="209" y="342"/>
                    <a:pt x="209" y="342"/>
                    <a:pt x="209" y="342"/>
                  </a:cubicBezTo>
                  <a:cubicBezTo>
                    <a:pt x="209" y="343"/>
                    <a:pt x="209" y="343"/>
                    <a:pt x="209" y="343"/>
                  </a:cubicBezTo>
                  <a:cubicBezTo>
                    <a:pt x="210" y="345"/>
                    <a:pt x="210" y="345"/>
                    <a:pt x="210" y="345"/>
                  </a:cubicBezTo>
                  <a:cubicBezTo>
                    <a:pt x="210" y="347"/>
                    <a:pt x="210" y="347"/>
                    <a:pt x="210" y="347"/>
                  </a:cubicBezTo>
                  <a:cubicBezTo>
                    <a:pt x="210" y="348"/>
                    <a:pt x="210" y="348"/>
                    <a:pt x="210" y="348"/>
                  </a:cubicBezTo>
                  <a:cubicBezTo>
                    <a:pt x="210" y="348"/>
                    <a:pt x="210" y="348"/>
                    <a:pt x="210" y="348"/>
                  </a:cubicBezTo>
                  <a:cubicBezTo>
                    <a:pt x="210" y="349"/>
                    <a:pt x="210" y="349"/>
                    <a:pt x="210" y="349"/>
                  </a:cubicBezTo>
                  <a:cubicBezTo>
                    <a:pt x="210" y="349"/>
                    <a:pt x="210" y="349"/>
                    <a:pt x="210" y="349"/>
                  </a:cubicBezTo>
                  <a:cubicBezTo>
                    <a:pt x="210" y="351"/>
                    <a:pt x="210" y="351"/>
                    <a:pt x="210" y="351"/>
                  </a:cubicBezTo>
                  <a:cubicBezTo>
                    <a:pt x="212" y="352"/>
                    <a:pt x="212" y="352"/>
                    <a:pt x="212" y="352"/>
                  </a:cubicBezTo>
                  <a:cubicBezTo>
                    <a:pt x="213" y="349"/>
                    <a:pt x="213" y="349"/>
                    <a:pt x="213" y="349"/>
                  </a:cubicBezTo>
                  <a:cubicBezTo>
                    <a:pt x="215" y="348"/>
                    <a:pt x="215" y="348"/>
                    <a:pt x="215" y="348"/>
                  </a:cubicBezTo>
                  <a:cubicBezTo>
                    <a:pt x="217" y="344"/>
                    <a:pt x="217" y="344"/>
                    <a:pt x="217" y="344"/>
                  </a:cubicBezTo>
                  <a:cubicBezTo>
                    <a:pt x="219" y="341"/>
                    <a:pt x="219" y="341"/>
                    <a:pt x="219" y="341"/>
                  </a:cubicBezTo>
                  <a:cubicBezTo>
                    <a:pt x="223" y="339"/>
                    <a:pt x="223" y="339"/>
                    <a:pt x="223" y="339"/>
                  </a:cubicBezTo>
                  <a:cubicBezTo>
                    <a:pt x="226" y="339"/>
                    <a:pt x="226" y="339"/>
                    <a:pt x="226" y="339"/>
                  </a:cubicBezTo>
                  <a:cubicBezTo>
                    <a:pt x="226" y="341"/>
                    <a:pt x="226" y="341"/>
                    <a:pt x="226" y="341"/>
                  </a:cubicBezTo>
                  <a:cubicBezTo>
                    <a:pt x="227" y="342"/>
                    <a:pt x="227" y="342"/>
                    <a:pt x="227" y="342"/>
                  </a:cubicBezTo>
                  <a:cubicBezTo>
                    <a:pt x="233" y="344"/>
                    <a:pt x="233" y="344"/>
                    <a:pt x="233" y="344"/>
                  </a:cubicBezTo>
                  <a:cubicBezTo>
                    <a:pt x="235" y="344"/>
                    <a:pt x="235" y="344"/>
                    <a:pt x="235" y="344"/>
                  </a:cubicBezTo>
                  <a:cubicBezTo>
                    <a:pt x="236" y="344"/>
                    <a:pt x="236" y="344"/>
                    <a:pt x="236" y="344"/>
                  </a:cubicBezTo>
                  <a:cubicBezTo>
                    <a:pt x="238" y="342"/>
                    <a:pt x="238" y="342"/>
                    <a:pt x="238" y="342"/>
                  </a:cubicBezTo>
                  <a:cubicBezTo>
                    <a:pt x="240" y="344"/>
                    <a:pt x="240" y="344"/>
                    <a:pt x="240" y="344"/>
                  </a:cubicBezTo>
                  <a:cubicBezTo>
                    <a:pt x="243" y="345"/>
                    <a:pt x="243" y="345"/>
                    <a:pt x="243" y="345"/>
                  </a:cubicBezTo>
                  <a:cubicBezTo>
                    <a:pt x="243" y="347"/>
                    <a:pt x="243" y="347"/>
                    <a:pt x="243" y="347"/>
                  </a:cubicBezTo>
                  <a:cubicBezTo>
                    <a:pt x="245" y="347"/>
                    <a:pt x="245" y="347"/>
                    <a:pt x="245" y="347"/>
                  </a:cubicBezTo>
                  <a:cubicBezTo>
                    <a:pt x="248" y="347"/>
                    <a:pt x="248" y="347"/>
                    <a:pt x="248" y="347"/>
                  </a:cubicBezTo>
                  <a:cubicBezTo>
                    <a:pt x="248" y="346"/>
                    <a:pt x="248" y="346"/>
                    <a:pt x="248" y="346"/>
                  </a:cubicBezTo>
                  <a:cubicBezTo>
                    <a:pt x="250" y="345"/>
                    <a:pt x="250" y="345"/>
                    <a:pt x="250" y="345"/>
                  </a:cubicBezTo>
                  <a:cubicBezTo>
                    <a:pt x="252" y="345"/>
                    <a:pt x="252" y="345"/>
                    <a:pt x="252" y="345"/>
                  </a:cubicBezTo>
                  <a:cubicBezTo>
                    <a:pt x="253" y="345"/>
                    <a:pt x="253" y="345"/>
                    <a:pt x="253" y="345"/>
                  </a:cubicBezTo>
                  <a:cubicBezTo>
                    <a:pt x="255" y="342"/>
                    <a:pt x="255" y="342"/>
                    <a:pt x="255" y="342"/>
                  </a:cubicBezTo>
                  <a:cubicBezTo>
                    <a:pt x="256" y="339"/>
                    <a:pt x="256" y="339"/>
                    <a:pt x="256" y="339"/>
                  </a:cubicBezTo>
                  <a:cubicBezTo>
                    <a:pt x="256" y="339"/>
                    <a:pt x="256" y="339"/>
                    <a:pt x="256" y="339"/>
                  </a:cubicBezTo>
                  <a:cubicBezTo>
                    <a:pt x="259" y="338"/>
                    <a:pt x="259" y="338"/>
                    <a:pt x="259" y="338"/>
                  </a:cubicBezTo>
                  <a:cubicBezTo>
                    <a:pt x="259" y="336"/>
                    <a:pt x="259" y="336"/>
                    <a:pt x="259" y="336"/>
                  </a:cubicBezTo>
                  <a:cubicBezTo>
                    <a:pt x="259" y="335"/>
                    <a:pt x="259" y="335"/>
                    <a:pt x="259" y="335"/>
                  </a:cubicBezTo>
                  <a:cubicBezTo>
                    <a:pt x="260" y="334"/>
                    <a:pt x="260" y="334"/>
                    <a:pt x="260" y="334"/>
                  </a:cubicBezTo>
                  <a:cubicBezTo>
                    <a:pt x="262" y="334"/>
                    <a:pt x="262" y="334"/>
                    <a:pt x="262" y="334"/>
                  </a:cubicBezTo>
                  <a:cubicBezTo>
                    <a:pt x="263" y="334"/>
                    <a:pt x="263" y="334"/>
                    <a:pt x="263" y="334"/>
                  </a:cubicBezTo>
                  <a:cubicBezTo>
                    <a:pt x="265" y="334"/>
                    <a:pt x="265" y="334"/>
                    <a:pt x="265" y="334"/>
                  </a:cubicBezTo>
                  <a:cubicBezTo>
                    <a:pt x="266" y="332"/>
                    <a:pt x="266" y="332"/>
                    <a:pt x="266" y="332"/>
                  </a:cubicBezTo>
                  <a:cubicBezTo>
                    <a:pt x="269" y="329"/>
                    <a:pt x="269" y="329"/>
                    <a:pt x="269" y="329"/>
                  </a:cubicBezTo>
                  <a:cubicBezTo>
                    <a:pt x="270" y="326"/>
                    <a:pt x="270" y="326"/>
                    <a:pt x="270" y="326"/>
                  </a:cubicBezTo>
                  <a:cubicBezTo>
                    <a:pt x="272" y="326"/>
                    <a:pt x="272" y="326"/>
                    <a:pt x="272" y="326"/>
                  </a:cubicBezTo>
                  <a:cubicBezTo>
                    <a:pt x="274" y="325"/>
                    <a:pt x="274" y="325"/>
                    <a:pt x="274" y="325"/>
                  </a:cubicBezTo>
                  <a:cubicBezTo>
                    <a:pt x="275" y="325"/>
                    <a:pt x="275" y="325"/>
                    <a:pt x="275" y="325"/>
                  </a:cubicBezTo>
                  <a:cubicBezTo>
                    <a:pt x="276" y="326"/>
                    <a:pt x="276" y="326"/>
                    <a:pt x="276" y="326"/>
                  </a:cubicBezTo>
                  <a:cubicBezTo>
                    <a:pt x="278" y="328"/>
                    <a:pt x="278" y="328"/>
                    <a:pt x="278" y="328"/>
                  </a:cubicBezTo>
                  <a:cubicBezTo>
                    <a:pt x="278" y="326"/>
                    <a:pt x="278" y="326"/>
                    <a:pt x="278" y="326"/>
                  </a:cubicBezTo>
                  <a:cubicBezTo>
                    <a:pt x="279" y="328"/>
                    <a:pt x="279" y="328"/>
                    <a:pt x="279" y="328"/>
                  </a:cubicBezTo>
                  <a:cubicBezTo>
                    <a:pt x="281" y="328"/>
                    <a:pt x="281" y="328"/>
                    <a:pt x="281" y="328"/>
                  </a:cubicBezTo>
                  <a:cubicBezTo>
                    <a:pt x="281" y="329"/>
                    <a:pt x="281" y="329"/>
                    <a:pt x="281" y="329"/>
                  </a:cubicBezTo>
                  <a:cubicBezTo>
                    <a:pt x="282" y="329"/>
                    <a:pt x="282" y="329"/>
                    <a:pt x="282" y="329"/>
                  </a:cubicBezTo>
                  <a:cubicBezTo>
                    <a:pt x="283" y="329"/>
                    <a:pt x="283" y="329"/>
                    <a:pt x="283" y="329"/>
                  </a:cubicBezTo>
                  <a:cubicBezTo>
                    <a:pt x="285" y="326"/>
                    <a:pt x="285" y="326"/>
                    <a:pt x="285" y="326"/>
                  </a:cubicBezTo>
                  <a:cubicBezTo>
                    <a:pt x="288" y="324"/>
                    <a:pt x="288" y="324"/>
                    <a:pt x="288" y="324"/>
                  </a:cubicBezTo>
                  <a:cubicBezTo>
                    <a:pt x="289" y="324"/>
                    <a:pt x="289" y="324"/>
                    <a:pt x="289" y="324"/>
                  </a:cubicBezTo>
                  <a:cubicBezTo>
                    <a:pt x="291" y="324"/>
                    <a:pt x="291" y="324"/>
                    <a:pt x="291" y="324"/>
                  </a:cubicBezTo>
                  <a:cubicBezTo>
                    <a:pt x="293" y="326"/>
                    <a:pt x="293" y="326"/>
                    <a:pt x="293" y="326"/>
                  </a:cubicBezTo>
                  <a:cubicBezTo>
                    <a:pt x="292" y="328"/>
                    <a:pt x="292" y="328"/>
                    <a:pt x="292" y="328"/>
                  </a:cubicBezTo>
                  <a:cubicBezTo>
                    <a:pt x="292" y="329"/>
                    <a:pt x="292" y="329"/>
                    <a:pt x="292" y="329"/>
                  </a:cubicBezTo>
                  <a:cubicBezTo>
                    <a:pt x="293" y="329"/>
                    <a:pt x="293" y="329"/>
                    <a:pt x="293" y="329"/>
                  </a:cubicBezTo>
                  <a:cubicBezTo>
                    <a:pt x="295" y="329"/>
                    <a:pt x="295" y="329"/>
                    <a:pt x="295" y="329"/>
                  </a:cubicBezTo>
                  <a:cubicBezTo>
                    <a:pt x="296" y="328"/>
                    <a:pt x="296" y="328"/>
                    <a:pt x="296" y="328"/>
                  </a:cubicBezTo>
                  <a:cubicBezTo>
                    <a:pt x="296" y="329"/>
                    <a:pt x="296" y="329"/>
                    <a:pt x="296" y="329"/>
                  </a:cubicBezTo>
                  <a:cubicBezTo>
                    <a:pt x="296" y="331"/>
                    <a:pt x="296" y="331"/>
                    <a:pt x="296" y="331"/>
                  </a:cubicBezTo>
                  <a:cubicBezTo>
                    <a:pt x="298" y="332"/>
                    <a:pt x="298" y="332"/>
                    <a:pt x="298" y="332"/>
                  </a:cubicBezTo>
                  <a:cubicBezTo>
                    <a:pt x="296" y="335"/>
                    <a:pt x="296" y="335"/>
                    <a:pt x="296" y="335"/>
                  </a:cubicBezTo>
                  <a:cubicBezTo>
                    <a:pt x="295" y="336"/>
                    <a:pt x="295" y="336"/>
                    <a:pt x="295" y="336"/>
                  </a:cubicBezTo>
                  <a:cubicBezTo>
                    <a:pt x="295" y="337"/>
                    <a:pt x="295" y="337"/>
                    <a:pt x="295" y="337"/>
                  </a:cubicBezTo>
                  <a:cubicBezTo>
                    <a:pt x="296" y="338"/>
                    <a:pt x="296" y="338"/>
                    <a:pt x="296" y="338"/>
                  </a:cubicBezTo>
                  <a:cubicBezTo>
                    <a:pt x="298" y="338"/>
                    <a:pt x="298" y="338"/>
                    <a:pt x="298" y="338"/>
                  </a:cubicBezTo>
                  <a:cubicBezTo>
                    <a:pt x="299" y="337"/>
                    <a:pt x="299" y="337"/>
                    <a:pt x="299" y="337"/>
                  </a:cubicBezTo>
                  <a:cubicBezTo>
                    <a:pt x="299" y="336"/>
                    <a:pt x="299" y="336"/>
                    <a:pt x="299" y="336"/>
                  </a:cubicBezTo>
                  <a:cubicBezTo>
                    <a:pt x="300" y="337"/>
                    <a:pt x="300" y="337"/>
                    <a:pt x="300" y="337"/>
                  </a:cubicBezTo>
                  <a:cubicBezTo>
                    <a:pt x="303" y="338"/>
                    <a:pt x="303" y="338"/>
                    <a:pt x="303" y="338"/>
                  </a:cubicBezTo>
                  <a:cubicBezTo>
                    <a:pt x="305" y="338"/>
                    <a:pt x="305" y="338"/>
                    <a:pt x="305" y="338"/>
                  </a:cubicBezTo>
                  <a:cubicBezTo>
                    <a:pt x="305" y="338"/>
                    <a:pt x="305" y="338"/>
                    <a:pt x="305" y="338"/>
                  </a:cubicBezTo>
                  <a:cubicBezTo>
                    <a:pt x="306" y="339"/>
                    <a:pt x="306" y="339"/>
                    <a:pt x="306" y="339"/>
                  </a:cubicBezTo>
                  <a:cubicBezTo>
                    <a:pt x="308" y="341"/>
                    <a:pt x="308" y="341"/>
                    <a:pt x="308" y="341"/>
                  </a:cubicBezTo>
                  <a:cubicBezTo>
                    <a:pt x="309" y="339"/>
                    <a:pt x="309" y="339"/>
                    <a:pt x="309" y="339"/>
                  </a:cubicBezTo>
                  <a:cubicBezTo>
                    <a:pt x="309" y="335"/>
                    <a:pt x="309" y="335"/>
                    <a:pt x="309" y="335"/>
                  </a:cubicBezTo>
                  <a:cubicBezTo>
                    <a:pt x="314" y="338"/>
                    <a:pt x="314" y="338"/>
                    <a:pt x="314" y="338"/>
                  </a:cubicBezTo>
                  <a:cubicBezTo>
                    <a:pt x="316" y="341"/>
                    <a:pt x="316" y="341"/>
                    <a:pt x="316" y="341"/>
                  </a:cubicBezTo>
                  <a:cubicBezTo>
                    <a:pt x="318" y="342"/>
                    <a:pt x="318" y="342"/>
                    <a:pt x="318" y="342"/>
                  </a:cubicBezTo>
                  <a:cubicBezTo>
                    <a:pt x="318" y="344"/>
                    <a:pt x="318" y="344"/>
                    <a:pt x="318" y="344"/>
                  </a:cubicBezTo>
                  <a:cubicBezTo>
                    <a:pt x="321" y="349"/>
                    <a:pt x="321" y="349"/>
                    <a:pt x="321" y="349"/>
                  </a:cubicBezTo>
                  <a:cubicBezTo>
                    <a:pt x="322" y="348"/>
                    <a:pt x="322" y="348"/>
                    <a:pt x="322" y="348"/>
                  </a:cubicBezTo>
                  <a:cubicBezTo>
                    <a:pt x="325" y="349"/>
                    <a:pt x="325" y="349"/>
                    <a:pt x="325" y="349"/>
                  </a:cubicBezTo>
                  <a:cubicBezTo>
                    <a:pt x="326" y="351"/>
                    <a:pt x="326" y="351"/>
                    <a:pt x="326" y="351"/>
                  </a:cubicBezTo>
                  <a:cubicBezTo>
                    <a:pt x="328" y="357"/>
                    <a:pt x="328" y="357"/>
                    <a:pt x="328" y="357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29" y="368"/>
                    <a:pt x="329" y="368"/>
                    <a:pt x="329" y="368"/>
                  </a:cubicBezTo>
                  <a:cubicBezTo>
                    <a:pt x="329" y="369"/>
                    <a:pt x="329" y="369"/>
                    <a:pt x="329" y="369"/>
                  </a:cubicBezTo>
                  <a:cubicBezTo>
                    <a:pt x="328" y="369"/>
                    <a:pt x="328" y="369"/>
                    <a:pt x="328" y="369"/>
                  </a:cubicBezTo>
                  <a:cubicBezTo>
                    <a:pt x="329" y="371"/>
                    <a:pt x="329" y="371"/>
                    <a:pt x="329" y="371"/>
                  </a:cubicBezTo>
                  <a:cubicBezTo>
                    <a:pt x="331" y="372"/>
                    <a:pt x="331" y="372"/>
                    <a:pt x="331" y="372"/>
                  </a:cubicBezTo>
                  <a:cubicBezTo>
                    <a:pt x="329" y="372"/>
                    <a:pt x="329" y="372"/>
                    <a:pt x="329" y="372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6" y="374"/>
                    <a:pt x="326" y="374"/>
                    <a:pt x="326" y="374"/>
                  </a:cubicBezTo>
                  <a:cubicBezTo>
                    <a:pt x="326" y="375"/>
                    <a:pt x="326" y="375"/>
                    <a:pt x="326" y="375"/>
                  </a:cubicBezTo>
                  <a:cubicBezTo>
                    <a:pt x="326" y="377"/>
                    <a:pt x="326" y="377"/>
                    <a:pt x="326" y="377"/>
                  </a:cubicBezTo>
                  <a:cubicBezTo>
                    <a:pt x="325" y="377"/>
                    <a:pt x="325" y="377"/>
                    <a:pt x="325" y="377"/>
                  </a:cubicBezTo>
                  <a:cubicBezTo>
                    <a:pt x="324" y="379"/>
                    <a:pt x="324" y="379"/>
                    <a:pt x="324" y="379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2" y="381"/>
                    <a:pt x="322" y="381"/>
                    <a:pt x="322" y="381"/>
                  </a:cubicBezTo>
                  <a:cubicBezTo>
                    <a:pt x="321" y="384"/>
                    <a:pt x="321" y="384"/>
                    <a:pt x="321" y="384"/>
                  </a:cubicBezTo>
                  <a:cubicBezTo>
                    <a:pt x="322" y="387"/>
                    <a:pt x="322" y="387"/>
                    <a:pt x="322" y="387"/>
                  </a:cubicBezTo>
                  <a:cubicBezTo>
                    <a:pt x="319" y="387"/>
                    <a:pt x="319" y="387"/>
                    <a:pt x="319" y="387"/>
                  </a:cubicBezTo>
                  <a:cubicBezTo>
                    <a:pt x="319" y="390"/>
                    <a:pt x="319" y="390"/>
                    <a:pt x="319" y="390"/>
                  </a:cubicBezTo>
                  <a:cubicBezTo>
                    <a:pt x="321" y="391"/>
                    <a:pt x="321" y="391"/>
                    <a:pt x="321" y="391"/>
                  </a:cubicBezTo>
                  <a:cubicBezTo>
                    <a:pt x="322" y="392"/>
                    <a:pt x="322" y="392"/>
                    <a:pt x="322" y="392"/>
                  </a:cubicBezTo>
                  <a:cubicBezTo>
                    <a:pt x="322" y="394"/>
                    <a:pt x="322" y="394"/>
                    <a:pt x="322" y="394"/>
                  </a:cubicBezTo>
                  <a:cubicBezTo>
                    <a:pt x="322" y="397"/>
                    <a:pt x="322" y="397"/>
                    <a:pt x="322" y="397"/>
                  </a:cubicBezTo>
                  <a:cubicBezTo>
                    <a:pt x="322" y="398"/>
                    <a:pt x="322" y="398"/>
                    <a:pt x="322" y="398"/>
                  </a:cubicBezTo>
                  <a:cubicBezTo>
                    <a:pt x="322" y="400"/>
                    <a:pt x="322" y="400"/>
                    <a:pt x="322" y="400"/>
                  </a:cubicBezTo>
                  <a:cubicBezTo>
                    <a:pt x="325" y="398"/>
                    <a:pt x="325" y="398"/>
                    <a:pt x="325" y="398"/>
                  </a:cubicBezTo>
                  <a:cubicBezTo>
                    <a:pt x="328" y="397"/>
                    <a:pt x="328" y="397"/>
                    <a:pt x="328" y="397"/>
                  </a:cubicBezTo>
                  <a:cubicBezTo>
                    <a:pt x="329" y="397"/>
                    <a:pt x="329" y="397"/>
                    <a:pt x="329" y="397"/>
                  </a:cubicBezTo>
                  <a:cubicBezTo>
                    <a:pt x="332" y="397"/>
                    <a:pt x="332" y="397"/>
                    <a:pt x="332" y="397"/>
                  </a:cubicBezTo>
                  <a:cubicBezTo>
                    <a:pt x="334" y="397"/>
                    <a:pt x="334" y="397"/>
                    <a:pt x="334" y="397"/>
                  </a:cubicBezTo>
                  <a:cubicBezTo>
                    <a:pt x="336" y="395"/>
                    <a:pt x="336" y="395"/>
                    <a:pt x="336" y="395"/>
                  </a:cubicBezTo>
                  <a:cubicBezTo>
                    <a:pt x="335" y="398"/>
                    <a:pt x="335" y="398"/>
                    <a:pt x="335" y="398"/>
                  </a:cubicBezTo>
                  <a:cubicBezTo>
                    <a:pt x="335" y="400"/>
                    <a:pt x="335" y="400"/>
                    <a:pt x="335" y="400"/>
                  </a:cubicBezTo>
                  <a:cubicBezTo>
                    <a:pt x="336" y="402"/>
                    <a:pt x="336" y="402"/>
                    <a:pt x="336" y="402"/>
                  </a:cubicBezTo>
                  <a:cubicBezTo>
                    <a:pt x="336" y="404"/>
                    <a:pt x="336" y="404"/>
                    <a:pt x="336" y="404"/>
                  </a:cubicBezTo>
                  <a:cubicBezTo>
                    <a:pt x="338" y="405"/>
                    <a:pt x="338" y="405"/>
                    <a:pt x="338" y="405"/>
                  </a:cubicBezTo>
                  <a:cubicBezTo>
                    <a:pt x="339" y="408"/>
                    <a:pt x="339" y="408"/>
                    <a:pt x="339" y="408"/>
                  </a:cubicBezTo>
                  <a:cubicBezTo>
                    <a:pt x="339" y="410"/>
                    <a:pt x="339" y="410"/>
                    <a:pt x="339" y="410"/>
                  </a:cubicBezTo>
                  <a:cubicBezTo>
                    <a:pt x="342" y="410"/>
                    <a:pt x="342" y="410"/>
                    <a:pt x="342" y="410"/>
                  </a:cubicBezTo>
                  <a:cubicBezTo>
                    <a:pt x="345" y="411"/>
                    <a:pt x="345" y="411"/>
                    <a:pt x="345" y="411"/>
                  </a:cubicBezTo>
                  <a:cubicBezTo>
                    <a:pt x="346" y="412"/>
                    <a:pt x="346" y="412"/>
                    <a:pt x="346" y="412"/>
                  </a:cubicBezTo>
                  <a:cubicBezTo>
                    <a:pt x="345" y="414"/>
                    <a:pt x="345" y="414"/>
                    <a:pt x="345" y="414"/>
                  </a:cubicBezTo>
                  <a:cubicBezTo>
                    <a:pt x="345" y="415"/>
                    <a:pt x="345" y="415"/>
                    <a:pt x="345" y="415"/>
                  </a:cubicBezTo>
                  <a:cubicBezTo>
                    <a:pt x="345" y="418"/>
                    <a:pt x="345" y="418"/>
                    <a:pt x="345" y="418"/>
                  </a:cubicBezTo>
                  <a:cubicBezTo>
                    <a:pt x="344" y="422"/>
                    <a:pt x="344" y="422"/>
                    <a:pt x="344" y="422"/>
                  </a:cubicBezTo>
                  <a:cubicBezTo>
                    <a:pt x="344" y="424"/>
                    <a:pt x="344" y="424"/>
                    <a:pt x="344" y="424"/>
                  </a:cubicBezTo>
                  <a:cubicBezTo>
                    <a:pt x="345" y="424"/>
                    <a:pt x="345" y="424"/>
                    <a:pt x="345" y="424"/>
                  </a:cubicBezTo>
                  <a:cubicBezTo>
                    <a:pt x="349" y="424"/>
                    <a:pt x="349" y="424"/>
                    <a:pt x="349" y="424"/>
                  </a:cubicBezTo>
                  <a:cubicBezTo>
                    <a:pt x="354" y="424"/>
                    <a:pt x="354" y="424"/>
                    <a:pt x="354" y="424"/>
                  </a:cubicBezTo>
                  <a:cubicBezTo>
                    <a:pt x="354" y="425"/>
                    <a:pt x="354" y="425"/>
                    <a:pt x="354" y="425"/>
                  </a:cubicBezTo>
                  <a:cubicBezTo>
                    <a:pt x="354" y="427"/>
                    <a:pt x="354" y="427"/>
                    <a:pt x="354" y="427"/>
                  </a:cubicBezTo>
                  <a:cubicBezTo>
                    <a:pt x="354" y="428"/>
                    <a:pt x="354" y="428"/>
                    <a:pt x="354" y="428"/>
                  </a:cubicBezTo>
                  <a:cubicBezTo>
                    <a:pt x="355" y="429"/>
                    <a:pt x="355" y="429"/>
                    <a:pt x="355" y="429"/>
                  </a:cubicBezTo>
                  <a:cubicBezTo>
                    <a:pt x="357" y="430"/>
                    <a:pt x="357" y="430"/>
                    <a:pt x="357" y="430"/>
                  </a:cubicBezTo>
                  <a:cubicBezTo>
                    <a:pt x="357" y="431"/>
                    <a:pt x="357" y="431"/>
                    <a:pt x="357" y="431"/>
                  </a:cubicBezTo>
                  <a:cubicBezTo>
                    <a:pt x="357" y="433"/>
                    <a:pt x="357" y="433"/>
                    <a:pt x="357" y="433"/>
                  </a:cubicBezTo>
                  <a:cubicBezTo>
                    <a:pt x="358" y="433"/>
                    <a:pt x="358" y="433"/>
                    <a:pt x="358" y="433"/>
                  </a:cubicBezTo>
                  <a:cubicBezTo>
                    <a:pt x="359" y="433"/>
                    <a:pt x="359" y="433"/>
                    <a:pt x="359" y="433"/>
                  </a:cubicBezTo>
                  <a:cubicBezTo>
                    <a:pt x="362" y="433"/>
                    <a:pt x="362" y="433"/>
                    <a:pt x="362" y="433"/>
                  </a:cubicBezTo>
                  <a:cubicBezTo>
                    <a:pt x="364" y="431"/>
                    <a:pt x="364" y="431"/>
                    <a:pt x="364" y="431"/>
                  </a:cubicBezTo>
                  <a:cubicBezTo>
                    <a:pt x="368" y="428"/>
                    <a:pt x="368" y="428"/>
                    <a:pt x="368" y="428"/>
                  </a:cubicBezTo>
                  <a:cubicBezTo>
                    <a:pt x="369" y="434"/>
                    <a:pt x="369" y="434"/>
                    <a:pt x="369" y="434"/>
                  </a:cubicBezTo>
                  <a:cubicBezTo>
                    <a:pt x="371" y="435"/>
                    <a:pt x="371" y="435"/>
                    <a:pt x="371" y="435"/>
                  </a:cubicBezTo>
                  <a:cubicBezTo>
                    <a:pt x="372" y="435"/>
                    <a:pt x="372" y="435"/>
                    <a:pt x="372" y="435"/>
                  </a:cubicBezTo>
                  <a:cubicBezTo>
                    <a:pt x="375" y="437"/>
                    <a:pt x="375" y="437"/>
                    <a:pt x="375" y="437"/>
                  </a:cubicBezTo>
                  <a:cubicBezTo>
                    <a:pt x="377" y="437"/>
                    <a:pt x="377" y="437"/>
                    <a:pt x="377" y="437"/>
                  </a:cubicBezTo>
                  <a:cubicBezTo>
                    <a:pt x="377" y="434"/>
                    <a:pt x="377" y="434"/>
                    <a:pt x="377" y="434"/>
                  </a:cubicBezTo>
                  <a:cubicBezTo>
                    <a:pt x="375" y="433"/>
                    <a:pt x="375" y="433"/>
                    <a:pt x="375" y="433"/>
                  </a:cubicBezTo>
                  <a:cubicBezTo>
                    <a:pt x="377" y="431"/>
                    <a:pt x="377" y="431"/>
                    <a:pt x="377" y="431"/>
                  </a:cubicBezTo>
                  <a:cubicBezTo>
                    <a:pt x="375" y="430"/>
                    <a:pt x="375" y="430"/>
                    <a:pt x="375" y="430"/>
                  </a:cubicBezTo>
                  <a:cubicBezTo>
                    <a:pt x="372" y="425"/>
                    <a:pt x="372" y="425"/>
                    <a:pt x="372" y="425"/>
                  </a:cubicBezTo>
                  <a:cubicBezTo>
                    <a:pt x="372" y="421"/>
                    <a:pt x="372" y="421"/>
                    <a:pt x="372" y="421"/>
                  </a:cubicBezTo>
                  <a:cubicBezTo>
                    <a:pt x="372" y="420"/>
                    <a:pt x="372" y="420"/>
                    <a:pt x="372" y="420"/>
                  </a:cubicBezTo>
                  <a:cubicBezTo>
                    <a:pt x="374" y="418"/>
                    <a:pt x="374" y="418"/>
                    <a:pt x="374" y="418"/>
                  </a:cubicBezTo>
                  <a:cubicBezTo>
                    <a:pt x="374" y="420"/>
                    <a:pt x="374" y="420"/>
                    <a:pt x="374" y="420"/>
                  </a:cubicBezTo>
                  <a:cubicBezTo>
                    <a:pt x="375" y="420"/>
                    <a:pt x="375" y="420"/>
                    <a:pt x="375" y="420"/>
                  </a:cubicBezTo>
                  <a:cubicBezTo>
                    <a:pt x="377" y="420"/>
                    <a:pt x="377" y="420"/>
                    <a:pt x="377" y="420"/>
                  </a:cubicBezTo>
                  <a:cubicBezTo>
                    <a:pt x="378" y="420"/>
                    <a:pt x="378" y="420"/>
                    <a:pt x="378" y="420"/>
                  </a:cubicBezTo>
                  <a:cubicBezTo>
                    <a:pt x="379" y="420"/>
                    <a:pt x="379" y="420"/>
                    <a:pt x="379" y="420"/>
                  </a:cubicBezTo>
                  <a:cubicBezTo>
                    <a:pt x="381" y="415"/>
                    <a:pt x="381" y="415"/>
                    <a:pt x="381" y="415"/>
                  </a:cubicBezTo>
                  <a:cubicBezTo>
                    <a:pt x="382" y="415"/>
                    <a:pt x="382" y="415"/>
                    <a:pt x="382" y="415"/>
                  </a:cubicBezTo>
                  <a:cubicBezTo>
                    <a:pt x="384" y="415"/>
                    <a:pt x="384" y="415"/>
                    <a:pt x="384" y="415"/>
                  </a:cubicBezTo>
                  <a:cubicBezTo>
                    <a:pt x="385" y="415"/>
                    <a:pt x="385" y="415"/>
                    <a:pt x="385" y="415"/>
                  </a:cubicBezTo>
                  <a:cubicBezTo>
                    <a:pt x="387" y="418"/>
                    <a:pt x="387" y="418"/>
                    <a:pt x="387" y="418"/>
                  </a:cubicBezTo>
                  <a:cubicBezTo>
                    <a:pt x="388" y="418"/>
                    <a:pt x="388" y="418"/>
                    <a:pt x="388" y="418"/>
                  </a:cubicBezTo>
                  <a:cubicBezTo>
                    <a:pt x="389" y="417"/>
                    <a:pt x="389" y="417"/>
                    <a:pt x="389" y="417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92" y="415"/>
                    <a:pt x="392" y="415"/>
                    <a:pt x="392" y="415"/>
                  </a:cubicBezTo>
                  <a:cubicBezTo>
                    <a:pt x="394" y="417"/>
                    <a:pt x="394" y="417"/>
                    <a:pt x="394" y="417"/>
                  </a:cubicBezTo>
                  <a:cubicBezTo>
                    <a:pt x="395" y="415"/>
                    <a:pt x="395" y="415"/>
                    <a:pt x="395" y="415"/>
                  </a:cubicBezTo>
                  <a:cubicBezTo>
                    <a:pt x="397" y="415"/>
                    <a:pt x="397" y="415"/>
                    <a:pt x="397" y="415"/>
                  </a:cubicBezTo>
                  <a:cubicBezTo>
                    <a:pt x="400" y="418"/>
                    <a:pt x="400" y="418"/>
                    <a:pt x="400" y="418"/>
                  </a:cubicBezTo>
                  <a:cubicBezTo>
                    <a:pt x="400" y="417"/>
                    <a:pt x="400" y="417"/>
                    <a:pt x="400" y="417"/>
                  </a:cubicBezTo>
                  <a:cubicBezTo>
                    <a:pt x="401" y="414"/>
                    <a:pt x="401" y="414"/>
                    <a:pt x="401" y="414"/>
                  </a:cubicBezTo>
                  <a:cubicBezTo>
                    <a:pt x="402" y="414"/>
                    <a:pt x="402" y="414"/>
                    <a:pt x="402" y="414"/>
                  </a:cubicBezTo>
                  <a:cubicBezTo>
                    <a:pt x="402" y="415"/>
                    <a:pt x="402" y="415"/>
                    <a:pt x="402" y="415"/>
                  </a:cubicBezTo>
                  <a:cubicBezTo>
                    <a:pt x="405" y="415"/>
                    <a:pt x="405" y="415"/>
                    <a:pt x="405" y="415"/>
                  </a:cubicBezTo>
                  <a:cubicBezTo>
                    <a:pt x="408" y="412"/>
                    <a:pt x="408" y="412"/>
                    <a:pt x="408" y="412"/>
                  </a:cubicBezTo>
                  <a:cubicBezTo>
                    <a:pt x="410" y="411"/>
                    <a:pt x="410" y="411"/>
                    <a:pt x="410" y="411"/>
                  </a:cubicBezTo>
                  <a:cubicBezTo>
                    <a:pt x="410" y="410"/>
                    <a:pt x="410" y="410"/>
                    <a:pt x="410" y="410"/>
                  </a:cubicBezTo>
                  <a:cubicBezTo>
                    <a:pt x="411" y="408"/>
                    <a:pt x="411" y="408"/>
                    <a:pt x="411" y="408"/>
                  </a:cubicBezTo>
                  <a:cubicBezTo>
                    <a:pt x="414" y="407"/>
                    <a:pt x="414" y="407"/>
                    <a:pt x="414" y="407"/>
                  </a:cubicBezTo>
                  <a:cubicBezTo>
                    <a:pt x="417" y="410"/>
                    <a:pt x="417" y="410"/>
                    <a:pt x="417" y="410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22" y="412"/>
                    <a:pt x="422" y="412"/>
                    <a:pt x="422" y="412"/>
                  </a:cubicBezTo>
                  <a:cubicBezTo>
                    <a:pt x="424" y="412"/>
                    <a:pt x="424" y="412"/>
                    <a:pt x="424" y="412"/>
                  </a:cubicBezTo>
                  <a:cubicBezTo>
                    <a:pt x="425" y="412"/>
                    <a:pt x="425" y="412"/>
                    <a:pt x="425" y="412"/>
                  </a:cubicBezTo>
                  <a:cubicBezTo>
                    <a:pt x="428" y="412"/>
                    <a:pt x="428" y="412"/>
                    <a:pt x="428" y="412"/>
                  </a:cubicBezTo>
                  <a:cubicBezTo>
                    <a:pt x="430" y="412"/>
                    <a:pt x="430" y="412"/>
                    <a:pt x="430" y="412"/>
                  </a:cubicBezTo>
                  <a:cubicBezTo>
                    <a:pt x="431" y="415"/>
                    <a:pt x="431" y="415"/>
                    <a:pt x="431" y="415"/>
                  </a:cubicBezTo>
                  <a:cubicBezTo>
                    <a:pt x="431" y="417"/>
                    <a:pt x="431" y="417"/>
                    <a:pt x="431" y="417"/>
                  </a:cubicBezTo>
                  <a:cubicBezTo>
                    <a:pt x="430" y="417"/>
                    <a:pt x="430" y="417"/>
                    <a:pt x="430" y="417"/>
                  </a:cubicBezTo>
                  <a:cubicBezTo>
                    <a:pt x="431" y="421"/>
                    <a:pt x="431" y="421"/>
                    <a:pt x="431" y="421"/>
                  </a:cubicBezTo>
                  <a:cubicBezTo>
                    <a:pt x="432" y="425"/>
                    <a:pt x="432" y="425"/>
                    <a:pt x="432" y="425"/>
                  </a:cubicBezTo>
                  <a:cubicBezTo>
                    <a:pt x="435" y="425"/>
                    <a:pt x="435" y="425"/>
                    <a:pt x="435" y="425"/>
                  </a:cubicBezTo>
                  <a:cubicBezTo>
                    <a:pt x="437" y="427"/>
                    <a:pt x="437" y="427"/>
                    <a:pt x="437" y="427"/>
                  </a:cubicBezTo>
                  <a:cubicBezTo>
                    <a:pt x="437" y="428"/>
                    <a:pt x="437" y="428"/>
                    <a:pt x="437" y="428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41" y="431"/>
                    <a:pt x="441" y="431"/>
                    <a:pt x="441" y="431"/>
                  </a:cubicBezTo>
                  <a:cubicBezTo>
                    <a:pt x="443" y="430"/>
                    <a:pt x="443" y="430"/>
                    <a:pt x="443" y="430"/>
                  </a:cubicBezTo>
                  <a:cubicBezTo>
                    <a:pt x="443" y="431"/>
                    <a:pt x="443" y="431"/>
                    <a:pt x="443" y="431"/>
                  </a:cubicBezTo>
                  <a:cubicBezTo>
                    <a:pt x="444" y="431"/>
                    <a:pt x="444" y="431"/>
                    <a:pt x="444" y="431"/>
                  </a:cubicBezTo>
                  <a:cubicBezTo>
                    <a:pt x="445" y="430"/>
                    <a:pt x="445" y="430"/>
                    <a:pt x="445" y="430"/>
                  </a:cubicBezTo>
                  <a:cubicBezTo>
                    <a:pt x="448" y="430"/>
                    <a:pt x="448" y="430"/>
                    <a:pt x="448" y="430"/>
                  </a:cubicBezTo>
                  <a:cubicBezTo>
                    <a:pt x="450" y="431"/>
                    <a:pt x="450" y="431"/>
                    <a:pt x="450" y="431"/>
                  </a:cubicBezTo>
                  <a:cubicBezTo>
                    <a:pt x="451" y="433"/>
                    <a:pt x="451" y="433"/>
                    <a:pt x="451" y="433"/>
                  </a:cubicBezTo>
                  <a:cubicBezTo>
                    <a:pt x="453" y="431"/>
                    <a:pt x="453" y="431"/>
                    <a:pt x="453" y="431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30"/>
                    <a:pt x="454" y="430"/>
                    <a:pt x="454" y="430"/>
                  </a:cubicBezTo>
                  <a:cubicBezTo>
                    <a:pt x="455" y="431"/>
                    <a:pt x="455" y="431"/>
                    <a:pt x="455" y="431"/>
                  </a:cubicBezTo>
                  <a:cubicBezTo>
                    <a:pt x="455" y="430"/>
                    <a:pt x="455" y="430"/>
                    <a:pt x="455" y="430"/>
                  </a:cubicBezTo>
                  <a:cubicBezTo>
                    <a:pt x="455" y="428"/>
                    <a:pt x="455" y="428"/>
                    <a:pt x="455" y="428"/>
                  </a:cubicBezTo>
                  <a:cubicBezTo>
                    <a:pt x="454" y="427"/>
                    <a:pt x="454" y="427"/>
                    <a:pt x="454" y="427"/>
                  </a:cubicBezTo>
                  <a:cubicBezTo>
                    <a:pt x="455" y="425"/>
                    <a:pt x="455" y="425"/>
                    <a:pt x="455" y="425"/>
                  </a:cubicBezTo>
                  <a:cubicBezTo>
                    <a:pt x="455" y="427"/>
                    <a:pt x="455" y="427"/>
                    <a:pt x="455" y="427"/>
                  </a:cubicBezTo>
                  <a:cubicBezTo>
                    <a:pt x="455" y="428"/>
                    <a:pt x="455" y="428"/>
                    <a:pt x="455" y="428"/>
                  </a:cubicBezTo>
                  <a:cubicBezTo>
                    <a:pt x="457" y="428"/>
                    <a:pt x="457" y="428"/>
                    <a:pt x="457" y="428"/>
                  </a:cubicBezTo>
                  <a:cubicBezTo>
                    <a:pt x="458" y="430"/>
                    <a:pt x="458" y="430"/>
                    <a:pt x="458" y="430"/>
                  </a:cubicBezTo>
                  <a:cubicBezTo>
                    <a:pt x="458" y="428"/>
                    <a:pt x="458" y="428"/>
                    <a:pt x="458" y="428"/>
                  </a:cubicBezTo>
                  <a:cubicBezTo>
                    <a:pt x="460" y="428"/>
                    <a:pt x="460" y="428"/>
                    <a:pt x="460" y="428"/>
                  </a:cubicBezTo>
                  <a:cubicBezTo>
                    <a:pt x="458" y="430"/>
                    <a:pt x="458" y="430"/>
                    <a:pt x="458" y="430"/>
                  </a:cubicBezTo>
                  <a:cubicBezTo>
                    <a:pt x="460" y="430"/>
                    <a:pt x="460" y="430"/>
                    <a:pt x="460" y="430"/>
                  </a:cubicBezTo>
                  <a:cubicBezTo>
                    <a:pt x="461" y="430"/>
                    <a:pt x="461" y="430"/>
                    <a:pt x="461" y="430"/>
                  </a:cubicBezTo>
                  <a:cubicBezTo>
                    <a:pt x="463" y="433"/>
                    <a:pt x="463" y="433"/>
                    <a:pt x="463" y="433"/>
                  </a:cubicBezTo>
                  <a:cubicBezTo>
                    <a:pt x="463" y="434"/>
                    <a:pt x="463" y="434"/>
                    <a:pt x="463" y="434"/>
                  </a:cubicBezTo>
                  <a:cubicBezTo>
                    <a:pt x="464" y="433"/>
                    <a:pt x="464" y="433"/>
                    <a:pt x="464" y="433"/>
                  </a:cubicBezTo>
                  <a:cubicBezTo>
                    <a:pt x="465" y="433"/>
                    <a:pt x="465" y="433"/>
                    <a:pt x="465" y="433"/>
                  </a:cubicBezTo>
                  <a:cubicBezTo>
                    <a:pt x="467" y="431"/>
                    <a:pt x="467" y="431"/>
                    <a:pt x="467" y="431"/>
                  </a:cubicBezTo>
                  <a:cubicBezTo>
                    <a:pt x="467" y="430"/>
                    <a:pt x="467" y="430"/>
                    <a:pt x="467" y="430"/>
                  </a:cubicBezTo>
                  <a:cubicBezTo>
                    <a:pt x="467" y="428"/>
                    <a:pt x="467" y="428"/>
                    <a:pt x="467" y="428"/>
                  </a:cubicBezTo>
                  <a:cubicBezTo>
                    <a:pt x="468" y="431"/>
                    <a:pt x="468" y="431"/>
                    <a:pt x="468" y="431"/>
                  </a:cubicBezTo>
                  <a:cubicBezTo>
                    <a:pt x="468" y="433"/>
                    <a:pt x="468" y="433"/>
                    <a:pt x="468" y="433"/>
                  </a:cubicBezTo>
                  <a:cubicBezTo>
                    <a:pt x="470" y="433"/>
                    <a:pt x="470" y="433"/>
                    <a:pt x="470" y="433"/>
                  </a:cubicBezTo>
                  <a:cubicBezTo>
                    <a:pt x="470" y="431"/>
                    <a:pt x="470" y="431"/>
                    <a:pt x="470" y="431"/>
                  </a:cubicBezTo>
                  <a:cubicBezTo>
                    <a:pt x="471" y="433"/>
                    <a:pt x="471" y="433"/>
                    <a:pt x="471" y="433"/>
                  </a:cubicBezTo>
                  <a:cubicBezTo>
                    <a:pt x="473" y="433"/>
                    <a:pt x="473" y="433"/>
                    <a:pt x="473" y="433"/>
                  </a:cubicBezTo>
                  <a:cubicBezTo>
                    <a:pt x="471" y="434"/>
                    <a:pt x="471" y="434"/>
                    <a:pt x="471" y="434"/>
                  </a:cubicBezTo>
                  <a:cubicBezTo>
                    <a:pt x="471" y="435"/>
                    <a:pt x="471" y="435"/>
                    <a:pt x="471" y="435"/>
                  </a:cubicBezTo>
                  <a:cubicBezTo>
                    <a:pt x="470" y="437"/>
                    <a:pt x="470" y="437"/>
                    <a:pt x="470" y="437"/>
                  </a:cubicBezTo>
                  <a:cubicBezTo>
                    <a:pt x="470" y="438"/>
                    <a:pt x="470" y="438"/>
                    <a:pt x="470" y="438"/>
                  </a:cubicBezTo>
                  <a:cubicBezTo>
                    <a:pt x="471" y="441"/>
                    <a:pt x="471" y="441"/>
                    <a:pt x="471" y="441"/>
                  </a:cubicBezTo>
                  <a:cubicBezTo>
                    <a:pt x="471" y="443"/>
                    <a:pt x="471" y="443"/>
                    <a:pt x="471" y="443"/>
                  </a:cubicBezTo>
                  <a:cubicBezTo>
                    <a:pt x="473" y="443"/>
                    <a:pt x="473" y="443"/>
                    <a:pt x="473" y="443"/>
                  </a:cubicBezTo>
                  <a:cubicBezTo>
                    <a:pt x="473" y="444"/>
                    <a:pt x="473" y="444"/>
                    <a:pt x="473" y="444"/>
                  </a:cubicBezTo>
                  <a:cubicBezTo>
                    <a:pt x="473" y="445"/>
                    <a:pt x="473" y="445"/>
                    <a:pt x="473" y="445"/>
                  </a:cubicBezTo>
                  <a:cubicBezTo>
                    <a:pt x="475" y="447"/>
                    <a:pt x="475" y="447"/>
                    <a:pt x="475" y="447"/>
                  </a:cubicBezTo>
                  <a:cubicBezTo>
                    <a:pt x="474" y="447"/>
                    <a:pt x="474" y="447"/>
                    <a:pt x="474" y="447"/>
                  </a:cubicBezTo>
                  <a:cubicBezTo>
                    <a:pt x="474" y="448"/>
                    <a:pt x="474" y="448"/>
                    <a:pt x="474" y="448"/>
                  </a:cubicBezTo>
                  <a:cubicBezTo>
                    <a:pt x="478" y="448"/>
                    <a:pt x="478" y="448"/>
                    <a:pt x="478" y="448"/>
                  </a:cubicBezTo>
                  <a:cubicBezTo>
                    <a:pt x="480" y="448"/>
                    <a:pt x="480" y="448"/>
                    <a:pt x="480" y="448"/>
                  </a:cubicBezTo>
                  <a:cubicBezTo>
                    <a:pt x="481" y="447"/>
                    <a:pt x="481" y="447"/>
                    <a:pt x="481" y="447"/>
                  </a:cubicBezTo>
                  <a:cubicBezTo>
                    <a:pt x="480" y="444"/>
                    <a:pt x="480" y="444"/>
                    <a:pt x="480" y="444"/>
                  </a:cubicBezTo>
                  <a:cubicBezTo>
                    <a:pt x="478" y="441"/>
                    <a:pt x="478" y="441"/>
                    <a:pt x="478" y="441"/>
                  </a:cubicBezTo>
                  <a:cubicBezTo>
                    <a:pt x="477" y="441"/>
                    <a:pt x="477" y="441"/>
                    <a:pt x="477" y="441"/>
                  </a:cubicBezTo>
                  <a:cubicBezTo>
                    <a:pt x="475" y="440"/>
                    <a:pt x="475" y="440"/>
                    <a:pt x="475" y="440"/>
                  </a:cubicBezTo>
                  <a:cubicBezTo>
                    <a:pt x="477" y="438"/>
                    <a:pt x="477" y="438"/>
                    <a:pt x="477" y="438"/>
                  </a:cubicBezTo>
                  <a:cubicBezTo>
                    <a:pt x="478" y="437"/>
                    <a:pt x="478" y="437"/>
                    <a:pt x="478" y="437"/>
                  </a:cubicBezTo>
                  <a:cubicBezTo>
                    <a:pt x="478" y="435"/>
                    <a:pt x="478" y="435"/>
                    <a:pt x="478" y="435"/>
                  </a:cubicBezTo>
                  <a:cubicBezTo>
                    <a:pt x="480" y="435"/>
                    <a:pt x="480" y="435"/>
                    <a:pt x="480" y="435"/>
                  </a:cubicBezTo>
                  <a:cubicBezTo>
                    <a:pt x="481" y="435"/>
                    <a:pt x="481" y="435"/>
                    <a:pt x="481" y="435"/>
                  </a:cubicBezTo>
                  <a:cubicBezTo>
                    <a:pt x="481" y="434"/>
                    <a:pt x="481" y="434"/>
                    <a:pt x="481" y="434"/>
                  </a:cubicBezTo>
                  <a:cubicBezTo>
                    <a:pt x="483" y="433"/>
                    <a:pt x="483" y="433"/>
                    <a:pt x="483" y="433"/>
                  </a:cubicBezTo>
                  <a:cubicBezTo>
                    <a:pt x="486" y="433"/>
                    <a:pt x="486" y="433"/>
                    <a:pt x="486" y="433"/>
                  </a:cubicBezTo>
                  <a:cubicBezTo>
                    <a:pt x="487" y="433"/>
                    <a:pt x="487" y="433"/>
                    <a:pt x="487" y="433"/>
                  </a:cubicBezTo>
                  <a:cubicBezTo>
                    <a:pt x="488" y="433"/>
                    <a:pt x="488" y="433"/>
                    <a:pt x="488" y="433"/>
                  </a:cubicBezTo>
                  <a:cubicBezTo>
                    <a:pt x="490" y="431"/>
                    <a:pt x="490" y="431"/>
                    <a:pt x="490" y="431"/>
                  </a:cubicBezTo>
                  <a:cubicBezTo>
                    <a:pt x="491" y="431"/>
                    <a:pt x="491" y="431"/>
                    <a:pt x="491" y="431"/>
                  </a:cubicBezTo>
                  <a:cubicBezTo>
                    <a:pt x="493" y="431"/>
                    <a:pt x="493" y="431"/>
                    <a:pt x="493" y="431"/>
                  </a:cubicBezTo>
                  <a:cubicBezTo>
                    <a:pt x="493" y="430"/>
                    <a:pt x="493" y="430"/>
                    <a:pt x="493" y="430"/>
                  </a:cubicBezTo>
                  <a:cubicBezTo>
                    <a:pt x="493" y="428"/>
                    <a:pt x="493" y="428"/>
                    <a:pt x="493" y="428"/>
                  </a:cubicBezTo>
                  <a:cubicBezTo>
                    <a:pt x="494" y="428"/>
                    <a:pt x="494" y="428"/>
                    <a:pt x="494" y="428"/>
                  </a:cubicBezTo>
                  <a:cubicBezTo>
                    <a:pt x="496" y="428"/>
                    <a:pt x="496" y="428"/>
                    <a:pt x="496" y="428"/>
                  </a:cubicBezTo>
                  <a:cubicBezTo>
                    <a:pt x="494" y="427"/>
                    <a:pt x="494" y="427"/>
                    <a:pt x="494" y="427"/>
                  </a:cubicBezTo>
                  <a:cubicBezTo>
                    <a:pt x="497" y="428"/>
                    <a:pt x="497" y="428"/>
                    <a:pt x="497" y="428"/>
                  </a:cubicBezTo>
                  <a:cubicBezTo>
                    <a:pt x="498" y="430"/>
                    <a:pt x="498" y="430"/>
                    <a:pt x="498" y="430"/>
                  </a:cubicBezTo>
                  <a:cubicBezTo>
                    <a:pt x="500" y="428"/>
                    <a:pt x="500" y="428"/>
                    <a:pt x="500" y="428"/>
                  </a:cubicBezTo>
                  <a:cubicBezTo>
                    <a:pt x="500" y="425"/>
                    <a:pt x="500" y="425"/>
                    <a:pt x="500" y="425"/>
                  </a:cubicBezTo>
                  <a:cubicBezTo>
                    <a:pt x="501" y="425"/>
                    <a:pt x="501" y="425"/>
                    <a:pt x="501" y="425"/>
                  </a:cubicBezTo>
                  <a:cubicBezTo>
                    <a:pt x="501" y="427"/>
                    <a:pt x="501" y="427"/>
                    <a:pt x="501" y="427"/>
                  </a:cubicBezTo>
                  <a:cubicBezTo>
                    <a:pt x="501" y="428"/>
                    <a:pt x="501" y="428"/>
                    <a:pt x="501" y="428"/>
                  </a:cubicBezTo>
                  <a:cubicBezTo>
                    <a:pt x="503" y="428"/>
                    <a:pt x="503" y="428"/>
                    <a:pt x="503" y="428"/>
                  </a:cubicBezTo>
                  <a:cubicBezTo>
                    <a:pt x="504" y="427"/>
                    <a:pt x="504" y="427"/>
                    <a:pt x="504" y="427"/>
                  </a:cubicBezTo>
                  <a:cubicBezTo>
                    <a:pt x="506" y="425"/>
                    <a:pt x="506" y="425"/>
                    <a:pt x="506" y="425"/>
                  </a:cubicBezTo>
                  <a:cubicBezTo>
                    <a:pt x="507" y="427"/>
                    <a:pt x="507" y="427"/>
                    <a:pt x="507" y="427"/>
                  </a:cubicBezTo>
                  <a:cubicBezTo>
                    <a:pt x="507" y="424"/>
                    <a:pt x="507" y="424"/>
                    <a:pt x="507" y="424"/>
                  </a:cubicBezTo>
                  <a:cubicBezTo>
                    <a:pt x="508" y="422"/>
                    <a:pt x="508" y="422"/>
                    <a:pt x="508" y="422"/>
                  </a:cubicBezTo>
                  <a:cubicBezTo>
                    <a:pt x="510" y="424"/>
                    <a:pt x="510" y="424"/>
                    <a:pt x="510" y="424"/>
                  </a:cubicBezTo>
                  <a:cubicBezTo>
                    <a:pt x="511" y="422"/>
                    <a:pt x="511" y="422"/>
                    <a:pt x="511" y="422"/>
                  </a:cubicBezTo>
                  <a:cubicBezTo>
                    <a:pt x="513" y="422"/>
                    <a:pt x="513" y="422"/>
                    <a:pt x="513" y="422"/>
                  </a:cubicBezTo>
                  <a:cubicBezTo>
                    <a:pt x="514" y="420"/>
                    <a:pt x="514" y="420"/>
                    <a:pt x="514" y="420"/>
                  </a:cubicBezTo>
                  <a:cubicBezTo>
                    <a:pt x="513" y="418"/>
                    <a:pt x="513" y="418"/>
                    <a:pt x="513" y="418"/>
                  </a:cubicBezTo>
                  <a:cubicBezTo>
                    <a:pt x="510" y="415"/>
                    <a:pt x="510" y="415"/>
                    <a:pt x="510" y="415"/>
                  </a:cubicBezTo>
                  <a:cubicBezTo>
                    <a:pt x="511" y="415"/>
                    <a:pt x="511" y="415"/>
                    <a:pt x="511" y="415"/>
                  </a:cubicBezTo>
                  <a:cubicBezTo>
                    <a:pt x="510" y="414"/>
                    <a:pt x="510" y="414"/>
                    <a:pt x="510" y="414"/>
                  </a:cubicBezTo>
                  <a:cubicBezTo>
                    <a:pt x="507" y="412"/>
                    <a:pt x="507" y="412"/>
                    <a:pt x="507" y="412"/>
                  </a:cubicBezTo>
                  <a:cubicBezTo>
                    <a:pt x="510" y="412"/>
                    <a:pt x="510" y="412"/>
                    <a:pt x="510" y="412"/>
                  </a:cubicBezTo>
                  <a:cubicBezTo>
                    <a:pt x="510" y="411"/>
                    <a:pt x="510" y="411"/>
                    <a:pt x="510" y="411"/>
                  </a:cubicBezTo>
                  <a:cubicBezTo>
                    <a:pt x="511" y="410"/>
                    <a:pt x="511" y="410"/>
                    <a:pt x="511" y="410"/>
                  </a:cubicBezTo>
                  <a:cubicBezTo>
                    <a:pt x="513" y="410"/>
                    <a:pt x="513" y="410"/>
                    <a:pt x="513" y="410"/>
                  </a:cubicBezTo>
                  <a:cubicBezTo>
                    <a:pt x="511" y="411"/>
                    <a:pt x="511" y="411"/>
                    <a:pt x="511" y="411"/>
                  </a:cubicBezTo>
                  <a:cubicBezTo>
                    <a:pt x="511" y="412"/>
                    <a:pt x="511" y="412"/>
                    <a:pt x="511" y="412"/>
                  </a:cubicBezTo>
                  <a:cubicBezTo>
                    <a:pt x="513" y="411"/>
                    <a:pt x="513" y="411"/>
                    <a:pt x="513" y="411"/>
                  </a:cubicBezTo>
                  <a:cubicBezTo>
                    <a:pt x="513" y="414"/>
                    <a:pt x="513" y="414"/>
                    <a:pt x="513" y="414"/>
                  </a:cubicBezTo>
                  <a:cubicBezTo>
                    <a:pt x="514" y="415"/>
                    <a:pt x="514" y="415"/>
                    <a:pt x="514" y="415"/>
                  </a:cubicBezTo>
                  <a:cubicBezTo>
                    <a:pt x="516" y="417"/>
                    <a:pt x="516" y="417"/>
                    <a:pt x="516" y="417"/>
                  </a:cubicBezTo>
                  <a:cubicBezTo>
                    <a:pt x="516" y="418"/>
                    <a:pt x="516" y="418"/>
                    <a:pt x="516" y="418"/>
                  </a:cubicBezTo>
                  <a:cubicBezTo>
                    <a:pt x="518" y="418"/>
                    <a:pt x="518" y="418"/>
                    <a:pt x="518" y="418"/>
                  </a:cubicBezTo>
                  <a:cubicBezTo>
                    <a:pt x="520" y="417"/>
                    <a:pt x="520" y="417"/>
                    <a:pt x="520" y="417"/>
                  </a:cubicBezTo>
                  <a:cubicBezTo>
                    <a:pt x="523" y="418"/>
                    <a:pt x="523" y="418"/>
                    <a:pt x="523" y="418"/>
                  </a:cubicBezTo>
                  <a:cubicBezTo>
                    <a:pt x="524" y="420"/>
                    <a:pt x="524" y="420"/>
                    <a:pt x="524" y="420"/>
                  </a:cubicBezTo>
                  <a:cubicBezTo>
                    <a:pt x="526" y="418"/>
                    <a:pt x="526" y="418"/>
                    <a:pt x="526" y="418"/>
                  </a:cubicBezTo>
                  <a:cubicBezTo>
                    <a:pt x="524" y="417"/>
                    <a:pt x="524" y="417"/>
                    <a:pt x="524" y="417"/>
                  </a:cubicBezTo>
                  <a:cubicBezTo>
                    <a:pt x="523" y="417"/>
                    <a:pt x="523" y="417"/>
                    <a:pt x="523" y="417"/>
                  </a:cubicBezTo>
                  <a:cubicBezTo>
                    <a:pt x="524" y="415"/>
                    <a:pt x="524" y="415"/>
                    <a:pt x="524" y="415"/>
                  </a:cubicBezTo>
                  <a:cubicBezTo>
                    <a:pt x="527" y="414"/>
                    <a:pt x="527" y="414"/>
                    <a:pt x="527" y="414"/>
                  </a:cubicBezTo>
                  <a:cubicBezTo>
                    <a:pt x="526" y="415"/>
                    <a:pt x="526" y="415"/>
                    <a:pt x="526" y="415"/>
                  </a:cubicBezTo>
                  <a:cubicBezTo>
                    <a:pt x="527" y="417"/>
                    <a:pt x="527" y="417"/>
                    <a:pt x="527" y="417"/>
                  </a:cubicBezTo>
                  <a:cubicBezTo>
                    <a:pt x="529" y="417"/>
                    <a:pt x="529" y="417"/>
                    <a:pt x="529" y="417"/>
                  </a:cubicBezTo>
                  <a:cubicBezTo>
                    <a:pt x="529" y="415"/>
                    <a:pt x="529" y="415"/>
                    <a:pt x="529" y="415"/>
                  </a:cubicBezTo>
                  <a:cubicBezTo>
                    <a:pt x="530" y="415"/>
                    <a:pt x="530" y="415"/>
                    <a:pt x="530" y="415"/>
                  </a:cubicBezTo>
                  <a:cubicBezTo>
                    <a:pt x="531" y="414"/>
                    <a:pt x="531" y="414"/>
                    <a:pt x="531" y="414"/>
                  </a:cubicBezTo>
                  <a:cubicBezTo>
                    <a:pt x="533" y="415"/>
                    <a:pt x="533" y="415"/>
                    <a:pt x="533" y="415"/>
                  </a:cubicBezTo>
                  <a:cubicBezTo>
                    <a:pt x="534" y="415"/>
                    <a:pt x="534" y="415"/>
                    <a:pt x="534" y="415"/>
                  </a:cubicBezTo>
                  <a:cubicBezTo>
                    <a:pt x="536" y="417"/>
                    <a:pt x="536" y="417"/>
                    <a:pt x="536" y="417"/>
                  </a:cubicBezTo>
                  <a:cubicBezTo>
                    <a:pt x="536" y="415"/>
                    <a:pt x="536" y="415"/>
                    <a:pt x="536" y="415"/>
                  </a:cubicBezTo>
                  <a:cubicBezTo>
                    <a:pt x="536" y="414"/>
                    <a:pt x="536" y="414"/>
                    <a:pt x="536" y="414"/>
                  </a:cubicBezTo>
                  <a:cubicBezTo>
                    <a:pt x="534" y="412"/>
                    <a:pt x="534" y="412"/>
                    <a:pt x="534" y="412"/>
                  </a:cubicBezTo>
                  <a:cubicBezTo>
                    <a:pt x="536" y="412"/>
                    <a:pt x="536" y="412"/>
                    <a:pt x="536" y="412"/>
                  </a:cubicBezTo>
                  <a:cubicBezTo>
                    <a:pt x="537" y="412"/>
                    <a:pt x="537" y="412"/>
                    <a:pt x="537" y="412"/>
                  </a:cubicBezTo>
                  <a:cubicBezTo>
                    <a:pt x="537" y="414"/>
                    <a:pt x="537" y="414"/>
                    <a:pt x="537" y="414"/>
                  </a:cubicBezTo>
                  <a:cubicBezTo>
                    <a:pt x="539" y="414"/>
                    <a:pt x="539" y="414"/>
                    <a:pt x="539" y="414"/>
                  </a:cubicBezTo>
                  <a:cubicBezTo>
                    <a:pt x="540" y="414"/>
                    <a:pt x="540" y="414"/>
                    <a:pt x="540" y="414"/>
                  </a:cubicBezTo>
                  <a:cubicBezTo>
                    <a:pt x="540" y="412"/>
                    <a:pt x="540" y="412"/>
                    <a:pt x="540" y="412"/>
                  </a:cubicBezTo>
                  <a:cubicBezTo>
                    <a:pt x="543" y="412"/>
                    <a:pt x="543" y="412"/>
                    <a:pt x="543" y="412"/>
                  </a:cubicBezTo>
                  <a:cubicBezTo>
                    <a:pt x="546" y="412"/>
                    <a:pt x="546" y="412"/>
                    <a:pt x="546" y="412"/>
                  </a:cubicBezTo>
                  <a:cubicBezTo>
                    <a:pt x="546" y="411"/>
                    <a:pt x="546" y="411"/>
                    <a:pt x="546" y="411"/>
                  </a:cubicBezTo>
                  <a:cubicBezTo>
                    <a:pt x="547" y="408"/>
                    <a:pt x="547" y="408"/>
                    <a:pt x="547" y="408"/>
                  </a:cubicBezTo>
                  <a:cubicBezTo>
                    <a:pt x="549" y="408"/>
                    <a:pt x="549" y="408"/>
                    <a:pt x="549" y="408"/>
                  </a:cubicBezTo>
                  <a:cubicBezTo>
                    <a:pt x="547" y="407"/>
                    <a:pt x="547" y="407"/>
                    <a:pt x="547" y="407"/>
                  </a:cubicBezTo>
                  <a:cubicBezTo>
                    <a:pt x="549" y="407"/>
                    <a:pt x="549" y="407"/>
                    <a:pt x="549" y="407"/>
                  </a:cubicBezTo>
                  <a:cubicBezTo>
                    <a:pt x="549" y="404"/>
                    <a:pt x="549" y="404"/>
                    <a:pt x="549" y="404"/>
                  </a:cubicBezTo>
                  <a:cubicBezTo>
                    <a:pt x="550" y="402"/>
                    <a:pt x="550" y="402"/>
                    <a:pt x="550" y="402"/>
                  </a:cubicBezTo>
                  <a:cubicBezTo>
                    <a:pt x="551" y="404"/>
                    <a:pt x="551" y="404"/>
                    <a:pt x="551" y="404"/>
                  </a:cubicBezTo>
                  <a:cubicBezTo>
                    <a:pt x="553" y="402"/>
                    <a:pt x="553" y="402"/>
                    <a:pt x="553" y="402"/>
                  </a:cubicBezTo>
                  <a:cubicBezTo>
                    <a:pt x="553" y="401"/>
                    <a:pt x="553" y="401"/>
                    <a:pt x="553" y="401"/>
                  </a:cubicBezTo>
                  <a:cubicBezTo>
                    <a:pt x="556" y="400"/>
                    <a:pt x="556" y="400"/>
                    <a:pt x="556" y="400"/>
                  </a:cubicBezTo>
                  <a:cubicBezTo>
                    <a:pt x="557" y="400"/>
                    <a:pt x="557" y="400"/>
                    <a:pt x="557" y="400"/>
                  </a:cubicBezTo>
                  <a:cubicBezTo>
                    <a:pt x="557" y="397"/>
                    <a:pt x="557" y="397"/>
                    <a:pt x="557" y="397"/>
                  </a:cubicBezTo>
                  <a:cubicBezTo>
                    <a:pt x="559" y="397"/>
                    <a:pt x="559" y="397"/>
                    <a:pt x="559" y="397"/>
                  </a:cubicBezTo>
                  <a:cubicBezTo>
                    <a:pt x="559" y="398"/>
                    <a:pt x="559" y="398"/>
                    <a:pt x="559" y="398"/>
                  </a:cubicBezTo>
                  <a:cubicBezTo>
                    <a:pt x="560" y="397"/>
                    <a:pt x="560" y="397"/>
                    <a:pt x="560" y="397"/>
                  </a:cubicBezTo>
                  <a:cubicBezTo>
                    <a:pt x="560" y="395"/>
                    <a:pt x="560" y="395"/>
                    <a:pt x="560" y="395"/>
                  </a:cubicBezTo>
                  <a:cubicBezTo>
                    <a:pt x="562" y="394"/>
                    <a:pt x="562" y="394"/>
                    <a:pt x="562" y="394"/>
                  </a:cubicBezTo>
                  <a:cubicBezTo>
                    <a:pt x="562" y="392"/>
                    <a:pt x="562" y="392"/>
                    <a:pt x="562" y="392"/>
                  </a:cubicBezTo>
                  <a:cubicBezTo>
                    <a:pt x="559" y="392"/>
                    <a:pt x="559" y="392"/>
                    <a:pt x="559" y="392"/>
                  </a:cubicBezTo>
                  <a:cubicBezTo>
                    <a:pt x="557" y="391"/>
                    <a:pt x="557" y="391"/>
                    <a:pt x="557" y="391"/>
                  </a:cubicBezTo>
                  <a:cubicBezTo>
                    <a:pt x="560" y="391"/>
                    <a:pt x="560" y="391"/>
                    <a:pt x="560" y="391"/>
                  </a:cubicBezTo>
                  <a:cubicBezTo>
                    <a:pt x="562" y="390"/>
                    <a:pt x="562" y="390"/>
                    <a:pt x="562" y="390"/>
                  </a:cubicBezTo>
                  <a:cubicBezTo>
                    <a:pt x="563" y="390"/>
                    <a:pt x="563" y="390"/>
                    <a:pt x="563" y="390"/>
                  </a:cubicBezTo>
                  <a:cubicBezTo>
                    <a:pt x="564" y="390"/>
                    <a:pt x="564" y="390"/>
                    <a:pt x="564" y="390"/>
                  </a:cubicBezTo>
                  <a:cubicBezTo>
                    <a:pt x="566" y="388"/>
                    <a:pt x="566" y="388"/>
                    <a:pt x="566" y="388"/>
                  </a:cubicBezTo>
                  <a:cubicBezTo>
                    <a:pt x="567" y="391"/>
                    <a:pt x="567" y="391"/>
                    <a:pt x="567" y="391"/>
                  </a:cubicBezTo>
                  <a:cubicBezTo>
                    <a:pt x="569" y="390"/>
                    <a:pt x="569" y="390"/>
                    <a:pt x="569" y="390"/>
                  </a:cubicBezTo>
                  <a:cubicBezTo>
                    <a:pt x="567" y="387"/>
                    <a:pt x="567" y="387"/>
                    <a:pt x="567" y="387"/>
                  </a:cubicBezTo>
                  <a:cubicBezTo>
                    <a:pt x="569" y="385"/>
                    <a:pt x="569" y="385"/>
                    <a:pt x="569" y="385"/>
                  </a:cubicBezTo>
                  <a:cubicBezTo>
                    <a:pt x="570" y="384"/>
                    <a:pt x="570" y="384"/>
                    <a:pt x="570" y="384"/>
                  </a:cubicBezTo>
                  <a:cubicBezTo>
                    <a:pt x="570" y="382"/>
                    <a:pt x="570" y="382"/>
                    <a:pt x="570" y="382"/>
                  </a:cubicBezTo>
                  <a:cubicBezTo>
                    <a:pt x="569" y="381"/>
                    <a:pt x="569" y="381"/>
                    <a:pt x="569" y="381"/>
                  </a:cubicBezTo>
                  <a:cubicBezTo>
                    <a:pt x="570" y="381"/>
                    <a:pt x="570" y="381"/>
                    <a:pt x="570" y="381"/>
                  </a:cubicBezTo>
                  <a:cubicBezTo>
                    <a:pt x="572" y="382"/>
                    <a:pt x="572" y="382"/>
                    <a:pt x="572" y="382"/>
                  </a:cubicBezTo>
                  <a:cubicBezTo>
                    <a:pt x="572" y="381"/>
                    <a:pt x="572" y="381"/>
                    <a:pt x="572" y="381"/>
                  </a:cubicBezTo>
                  <a:cubicBezTo>
                    <a:pt x="573" y="382"/>
                    <a:pt x="573" y="382"/>
                    <a:pt x="573" y="382"/>
                  </a:cubicBezTo>
                  <a:cubicBezTo>
                    <a:pt x="573" y="381"/>
                    <a:pt x="573" y="381"/>
                    <a:pt x="573" y="381"/>
                  </a:cubicBezTo>
                  <a:cubicBezTo>
                    <a:pt x="573" y="379"/>
                    <a:pt x="573" y="379"/>
                    <a:pt x="573" y="379"/>
                  </a:cubicBezTo>
                  <a:cubicBezTo>
                    <a:pt x="570" y="378"/>
                    <a:pt x="570" y="378"/>
                    <a:pt x="570" y="378"/>
                  </a:cubicBezTo>
                  <a:cubicBezTo>
                    <a:pt x="572" y="377"/>
                    <a:pt x="572" y="377"/>
                    <a:pt x="572" y="377"/>
                  </a:cubicBezTo>
                  <a:cubicBezTo>
                    <a:pt x="574" y="379"/>
                    <a:pt x="574" y="379"/>
                    <a:pt x="574" y="379"/>
                  </a:cubicBezTo>
                  <a:cubicBezTo>
                    <a:pt x="576" y="378"/>
                    <a:pt x="576" y="378"/>
                    <a:pt x="576" y="378"/>
                  </a:cubicBezTo>
                  <a:cubicBezTo>
                    <a:pt x="576" y="377"/>
                    <a:pt x="576" y="377"/>
                    <a:pt x="576" y="377"/>
                  </a:cubicBezTo>
                  <a:cubicBezTo>
                    <a:pt x="574" y="377"/>
                    <a:pt x="574" y="377"/>
                    <a:pt x="574" y="377"/>
                  </a:cubicBezTo>
                  <a:cubicBezTo>
                    <a:pt x="574" y="375"/>
                    <a:pt x="574" y="375"/>
                    <a:pt x="574" y="375"/>
                  </a:cubicBezTo>
                  <a:cubicBezTo>
                    <a:pt x="574" y="372"/>
                    <a:pt x="574" y="372"/>
                    <a:pt x="574" y="372"/>
                  </a:cubicBezTo>
                  <a:cubicBezTo>
                    <a:pt x="576" y="371"/>
                    <a:pt x="576" y="371"/>
                    <a:pt x="576" y="371"/>
                  </a:cubicBezTo>
                  <a:cubicBezTo>
                    <a:pt x="574" y="371"/>
                    <a:pt x="574" y="371"/>
                    <a:pt x="574" y="371"/>
                  </a:cubicBezTo>
                  <a:cubicBezTo>
                    <a:pt x="573" y="371"/>
                    <a:pt x="573" y="371"/>
                    <a:pt x="573" y="371"/>
                  </a:cubicBezTo>
                  <a:cubicBezTo>
                    <a:pt x="572" y="371"/>
                    <a:pt x="572" y="371"/>
                    <a:pt x="572" y="371"/>
                  </a:cubicBezTo>
                  <a:cubicBezTo>
                    <a:pt x="570" y="371"/>
                    <a:pt x="570" y="371"/>
                    <a:pt x="570" y="371"/>
                  </a:cubicBezTo>
                  <a:cubicBezTo>
                    <a:pt x="569" y="368"/>
                    <a:pt x="569" y="368"/>
                    <a:pt x="569" y="368"/>
                  </a:cubicBezTo>
                  <a:cubicBezTo>
                    <a:pt x="573" y="371"/>
                    <a:pt x="573" y="371"/>
                    <a:pt x="573" y="371"/>
                  </a:cubicBezTo>
                  <a:cubicBezTo>
                    <a:pt x="574" y="367"/>
                    <a:pt x="574" y="367"/>
                    <a:pt x="574" y="367"/>
                  </a:cubicBezTo>
                  <a:cubicBezTo>
                    <a:pt x="576" y="367"/>
                    <a:pt x="576" y="367"/>
                    <a:pt x="576" y="367"/>
                  </a:cubicBezTo>
                  <a:cubicBezTo>
                    <a:pt x="576" y="365"/>
                    <a:pt x="576" y="365"/>
                    <a:pt x="576" y="365"/>
                  </a:cubicBezTo>
                  <a:cubicBezTo>
                    <a:pt x="574" y="365"/>
                    <a:pt x="574" y="365"/>
                    <a:pt x="574" y="365"/>
                  </a:cubicBezTo>
                  <a:cubicBezTo>
                    <a:pt x="573" y="365"/>
                    <a:pt x="573" y="365"/>
                    <a:pt x="573" y="365"/>
                  </a:cubicBezTo>
                  <a:cubicBezTo>
                    <a:pt x="574" y="364"/>
                    <a:pt x="574" y="364"/>
                    <a:pt x="574" y="364"/>
                  </a:cubicBezTo>
                  <a:cubicBezTo>
                    <a:pt x="573" y="362"/>
                    <a:pt x="573" y="362"/>
                    <a:pt x="573" y="362"/>
                  </a:cubicBezTo>
                  <a:cubicBezTo>
                    <a:pt x="572" y="359"/>
                    <a:pt x="572" y="359"/>
                    <a:pt x="572" y="359"/>
                  </a:cubicBezTo>
                  <a:cubicBezTo>
                    <a:pt x="573" y="359"/>
                    <a:pt x="573" y="359"/>
                    <a:pt x="573" y="359"/>
                  </a:cubicBezTo>
                  <a:cubicBezTo>
                    <a:pt x="574" y="359"/>
                    <a:pt x="574" y="359"/>
                    <a:pt x="574" y="359"/>
                  </a:cubicBezTo>
                  <a:cubicBezTo>
                    <a:pt x="576" y="361"/>
                    <a:pt x="576" y="361"/>
                    <a:pt x="576" y="361"/>
                  </a:cubicBezTo>
                  <a:cubicBezTo>
                    <a:pt x="577" y="359"/>
                    <a:pt x="577" y="359"/>
                    <a:pt x="577" y="359"/>
                  </a:cubicBezTo>
                  <a:cubicBezTo>
                    <a:pt x="577" y="361"/>
                    <a:pt x="577" y="361"/>
                    <a:pt x="577" y="361"/>
                  </a:cubicBezTo>
                  <a:cubicBezTo>
                    <a:pt x="576" y="362"/>
                    <a:pt x="576" y="362"/>
                    <a:pt x="576" y="362"/>
                  </a:cubicBezTo>
                  <a:cubicBezTo>
                    <a:pt x="577" y="362"/>
                    <a:pt x="577" y="362"/>
                    <a:pt x="577" y="362"/>
                  </a:cubicBezTo>
                  <a:cubicBezTo>
                    <a:pt x="579" y="362"/>
                    <a:pt x="579" y="362"/>
                    <a:pt x="579" y="362"/>
                  </a:cubicBezTo>
                  <a:cubicBezTo>
                    <a:pt x="577" y="358"/>
                    <a:pt x="577" y="358"/>
                    <a:pt x="577" y="358"/>
                  </a:cubicBezTo>
                  <a:cubicBezTo>
                    <a:pt x="579" y="358"/>
                    <a:pt x="579" y="358"/>
                    <a:pt x="579" y="358"/>
                  </a:cubicBezTo>
                  <a:cubicBezTo>
                    <a:pt x="579" y="355"/>
                    <a:pt x="579" y="355"/>
                    <a:pt x="579" y="355"/>
                  </a:cubicBezTo>
                  <a:cubicBezTo>
                    <a:pt x="580" y="355"/>
                    <a:pt x="580" y="355"/>
                    <a:pt x="580" y="355"/>
                  </a:cubicBezTo>
                  <a:cubicBezTo>
                    <a:pt x="580" y="354"/>
                    <a:pt x="580" y="354"/>
                    <a:pt x="580" y="354"/>
                  </a:cubicBezTo>
                  <a:cubicBezTo>
                    <a:pt x="582" y="354"/>
                    <a:pt x="582" y="354"/>
                    <a:pt x="582" y="354"/>
                  </a:cubicBezTo>
                  <a:cubicBezTo>
                    <a:pt x="582" y="352"/>
                    <a:pt x="582" y="352"/>
                    <a:pt x="582" y="352"/>
                  </a:cubicBezTo>
                  <a:cubicBezTo>
                    <a:pt x="582" y="351"/>
                    <a:pt x="582" y="351"/>
                    <a:pt x="582" y="351"/>
                  </a:cubicBezTo>
                  <a:cubicBezTo>
                    <a:pt x="582" y="349"/>
                    <a:pt x="582" y="349"/>
                    <a:pt x="582" y="349"/>
                  </a:cubicBezTo>
                  <a:cubicBezTo>
                    <a:pt x="582" y="348"/>
                    <a:pt x="582" y="348"/>
                    <a:pt x="582" y="348"/>
                  </a:cubicBezTo>
                  <a:cubicBezTo>
                    <a:pt x="583" y="345"/>
                    <a:pt x="583" y="345"/>
                    <a:pt x="583" y="345"/>
                  </a:cubicBezTo>
                  <a:cubicBezTo>
                    <a:pt x="582" y="344"/>
                    <a:pt x="582" y="344"/>
                    <a:pt x="582" y="344"/>
                  </a:cubicBezTo>
                  <a:cubicBezTo>
                    <a:pt x="583" y="342"/>
                    <a:pt x="583" y="342"/>
                    <a:pt x="583" y="342"/>
                  </a:cubicBezTo>
                  <a:cubicBezTo>
                    <a:pt x="584" y="341"/>
                    <a:pt x="584" y="341"/>
                    <a:pt x="584" y="341"/>
                  </a:cubicBezTo>
                  <a:cubicBezTo>
                    <a:pt x="583" y="339"/>
                    <a:pt x="583" y="339"/>
                    <a:pt x="583" y="339"/>
                  </a:cubicBezTo>
                  <a:cubicBezTo>
                    <a:pt x="584" y="338"/>
                    <a:pt x="584" y="338"/>
                    <a:pt x="584" y="338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7" y="341"/>
                    <a:pt x="587" y="341"/>
                    <a:pt x="587" y="341"/>
                  </a:cubicBezTo>
                  <a:cubicBezTo>
                    <a:pt x="587" y="339"/>
                    <a:pt x="587" y="339"/>
                    <a:pt x="587" y="339"/>
                  </a:cubicBezTo>
                  <a:cubicBezTo>
                    <a:pt x="589" y="339"/>
                    <a:pt x="589" y="339"/>
                    <a:pt x="589" y="339"/>
                  </a:cubicBezTo>
                  <a:cubicBezTo>
                    <a:pt x="590" y="338"/>
                    <a:pt x="590" y="338"/>
                    <a:pt x="590" y="338"/>
                  </a:cubicBezTo>
                  <a:cubicBezTo>
                    <a:pt x="589" y="336"/>
                    <a:pt x="589" y="336"/>
                    <a:pt x="589" y="336"/>
                  </a:cubicBezTo>
                  <a:cubicBezTo>
                    <a:pt x="587" y="335"/>
                    <a:pt x="587" y="335"/>
                    <a:pt x="587" y="335"/>
                  </a:cubicBezTo>
                  <a:cubicBezTo>
                    <a:pt x="587" y="334"/>
                    <a:pt x="587" y="334"/>
                    <a:pt x="587" y="334"/>
                  </a:cubicBezTo>
                  <a:cubicBezTo>
                    <a:pt x="589" y="334"/>
                    <a:pt x="589" y="334"/>
                    <a:pt x="589" y="334"/>
                  </a:cubicBezTo>
                  <a:cubicBezTo>
                    <a:pt x="589" y="332"/>
                    <a:pt x="589" y="332"/>
                    <a:pt x="589" y="332"/>
                  </a:cubicBezTo>
                  <a:cubicBezTo>
                    <a:pt x="587" y="331"/>
                    <a:pt x="587" y="331"/>
                    <a:pt x="587" y="331"/>
                  </a:cubicBezTo>
                  <a:cubicBezTo>
                    <a:pt x="589" y="331"/>
                    <a:pt x="589" y="331"/>
                    <a:pt x="589" y="331"/>
                  </a:cubicBezTo>
                  <a:cubicBezTo>
                    <a:pt x="587" y="329"/>
                    <a:pt x="587" y="329"/>
                    <a:pt x="587" y="329"/>
                  </a:cubicBezTo>
                  <a:cubicBezTo>
                    <a:pt x="584" y="328"/>
                    <a:pt x="584" y="328"/>
                    <a:pt x="584" y="328"/>
                  </a:cubicBezTo>
                  <a:cubicBezTo>
                    <a:pt x="586" y="325"/>
                    <a:pt x="586" y="325"/>
                    <a:pt x="586" y="325"/>
                  </a:cubicBezTo>
                  <a:cubicBezTo>
                    <a:pt x="586" y="326"/>
                    <a:pt x="586" y="326"/>
                    <a:pt x="586" y="326"/>
                  </a:cubicBezTo>
                  <a:cubicBezTo>
                    <a:pt x="587" y="325"/>
                    <a:pt x="587" y="325"/>
                    <a:pt x="587" y="325"/>
                  </a:cubicBezTo>
                  <a:cubicBezTo>
                    <a:pt x="587" y="326"/>
                    <a:pt x="587" y="326"/>
                    <a:pt x="587" y="326"/>
                  </a:cubicBezTo>
                  <a:cubicBezTo>
                    <a:pt x="589" y="326"/>
                    <a:pt x="589" y="326"/>
                    <a:pt x="589" y="326"/>
                  </a:cubicBezTo>
                  <a:cubicBezTo>
                    <a:pt x="589" y="325"/>
                    <a:pt x="589" y="325"/>
                    <a:pt x="589" y="325"/>
                  </a:cubicBezTo>
                  <a:cubicBezTo>
                    <a:pt x="590" y="326"/>
                    <a:pt x="590" y="326"/>
                    <a:pt x="590" y="326"/>
                  </a:cubicBezTo>
                  <a:cubicBezTo>
                    <a:pt x="590" y="324"/>
                    <a:pt x="590" y="324"/>
                    <a:pt x="590" y="324"/>
                  </a:cubicBezTo>
                  <a:cubicBezTo>
                    <a:pt x="589" y="322"/>
                    <a:pt x="589" y="322"/>
                    <a:pt x="589" y="322"/>
                  </a:cubicBezTo>
                  <a:cubicBezTo>
                    <a:pt x="589" y="321"/>
                    <a:pt x="589" y="321"/>
                    <a:pt x="589" y="321"/>
                  </a:cubicBezTo>
                  <a:cubicBezTo>
                    <a:pt x="587" y="321"/>
                    <a:pt x="587" y="321"/>
                    <a:pt x="587" y="321"/>
                  </a:cubicBezTo>
                  <a:cubicBezTo>
                    <a:pt x="590" y="318"/>
                    <a:pt x="590" y="318"/>
                    <a:pt x="590" y="318"/>
                  </a:cubicBezTo>
                  <a:cubicBezTo>
                    <a:pt x="586" y="316"/>
                    <a:pt x="586" y="316"/>
                    <a:pt x="586" y="316"/>
                  </a:cubicBezTo>
                  <a:cubicBezTo>
                    <a:pt x="583" y="315"/>
                    <a:pt x="583" y="315"/>
                    <a:pt x="583" y="315"/>
                  </a:cubicBezTo>
                  <a:cubicBezTo>
                    <a:pt x="582" y="314"/>
                    <a:pt x="582" y="314"/>
                    <a:pt x="582" y="314"/>
                  </a:cubicBezTo>
                  <a:cubicBezTo>
                    <a:pt x="580" y="312"/>
                    <a:pt x="580" y="312"/>
                    <a:pt x="580" y="312"/>
                  </a:cubicBezTo>
                  <a:cubicBezTo>
                    <a:pt x="577" y="312"/>
                    <a:pt x="577" y="312"/>
                    <a:pt x="577" y="312"/>
                  </a:cubicBezTo>
                  <a:cubicBezTo>
                    <a:pt x="576" y="314"/>
                    <a:pt x="576" y="314"/>
                    <a:pt x="576" y="314"/>
                  </a:cubicBezTo>
                  <a:cubicBezTo>
                    <a:pt x="574" y="314"/>
                    <a:pt x="574" y="314"/>
                    <a:pt x="574" y="314"/>
                  </a:cubicBezTo>
                  <a:cubicBezTo>
                    <a:pt x="573" y="314"/>
                    <a:pt x="573" y="314"/>
                    <a:pt x="573" y="314"/>
                  </a:cubicBezTo>
                  <a:cubicBezTo>
                    <a:pt x="574" y="315"/>
                    <a:pt x="574" y="315"/>
                    <a:pt x="574" y="315"/>
                  </a:cubicBezTo>
                  <a:cubicBezTo>
                    <a:pt x="573" y="315"/>
                    <a:pt x="573" y="315"/>
                    <a:pt x="573" y="315"/>
                  </a:cubicBezTo>
                  <a:cubicBezTo>
                    <a:pt x="572" y="314"/>
                    <a:pt x="572" y="314"/>
                    <a:pt x="572" y="314"/>
                  </a:cubicBezTo>
                  <a:cubicBezTo>
                    <a:pt x="570" y="311"/>
                    <a:pt x="570" y="311"/>
                    <a:pt x="570" y="311"/>
                  </a:cubicBezTo>
                  <a:cubicBezTo>
                    <a:pt x="572" y="311"/>
                    <a:pt x="572" y="311"/>
                    <a:pt x="572" y="311"/>
                  </a:cubicBezTo>
                  <a:cubicBezTo>
                    <a:pt x="573" y="311"/>
                    <a:pt x="573" y="311"/>
                    <a:pt x="573" y="311"/>
                  </a:cubicBezTo>
                  <a:cubicBezTo>
                    <a:pt x="574" y="311"/>
                    <a:pt x="574" y="311"/>
                    <a:pt x="574" y="311"/>
                  </a:cubicBezTo>
                  <a:cubicBezTo>
                    <a:pt x="574" y="309"/>
                    <a:pt x="574" y="309"/>
                    <a:pt x="574" y="309"/>
                  </a:cubicBezTo>
                  <a:cubicBezTo>
                    <a:pt x="574" y="308"/>
                    <a:pt x="574" y="308"/>
                    <a:pt x="574" y="308"/>
                  </a:cubicBezTo>
                  <a:cubicBezTo>
                    <a:pt x="576" y="306"/>
                    <a:pt x="576" y="306"/>
                    <a:pt x="576" y="306"/>
                  </a:cubicBezTo>
                  <a:cubicBezTo>
                    <a:pt x="579" y="305"/>
                    <a:pt x="579" y="305"/>
                    <a:pt x="579" y="305"/>
                  </a:cubicBezTo>
                  <a:cubicBezTo>
                    <a:pt x="580" y="304"/>
                    <a:pt x="580" y="304"/>
                    <a:pt x="580" y="304"/>
                  </a:cubicBezTo>
                  <a:cubicBezTo>
                    <a:pt x="582" y="304"/>
                    <a:pt x="582" y="304"/>
                    <a:pt x="582" y="304"/>
                  </a:cubicBezTo>
                  <a:cubicBezTo>
                    <a:pt x="583" y="304"/>
                    <a:pt x="583" y="304"/>
                    <a:pt x="583" y="304"/>
                  </a:cubicBezTo>
                  <a:cubicBezTo>
                    <a:pt x="582" y="301"/>
                    <a:pt x="582" y="301"/>
                    <a:pt x="582" y="301"/>
                  </a:cubicBezTo>
                  <a:cubicBezTo>
                    <a:pt x="579" y="298"/>
                    <a:pt x="579" y="298"/>
                    <a:pt x="579" y="298"/>
                  </a:cubicBezTo>
                  <a:cubicBezTo>
                    <a:pt x="574" y="295"/>
                    <a:pt x="574" y="295"/>
                    <a:pt x="574" y="295"/>
                  </a:cubicBezTo>
                  <a:cubicBezTo>
                    <a:pt x="570" y="292"/>
                    <a:pt x="570" y="292"/>
                    <a:pt x="570" y="292"/>
                  </a:cubicBezTo>
                  <a:cubicBezTo>
                    <a:pt x="566" y="292"/>
                    <a:pt x="566" y="292"/>
                    <a:pt x="566" y="292"/>
                  </a:cubicBezTo>
                  <a:cubicBezTo>
                    <a:pt x="566" y="289"/>
                    <a:pt x="566" y="289"/>
                    <a:pt x="566" y="289"/>
                  </a:cubicBezTo>
                  <a:cubicBezTo>
                    <a:pt x="563" y="288"/>
                    <a:pt x="563" y="288"/>
                    <a:pt x="563" y="288"/>
                  </a:cubicBezTo>
                  <a:cubicBezTo>
                    <a:pt x="564" y="288"/>
                    <a:pt x="564" y="288"/>
                    <a:pt x="564" y="288"/>
                  </a:cubicBezTo>
                  <a:cubicBezTo>
                    <a:pt x="567" y="289"/>
                    <a:pt x="567" y="289"/>
                    <a:pt x="567" y="289"/>
                  </a:cubicBezTo>
                  <a:cubicBezTo>
                    <a:pt x="569" y="291"/>
                    <a:pt x="569" y="291"/>
                    <a:pt x="569" y="291"/>
                  </a:cubicBezTo>
                  <a:cubicBezTo>
                    <a:pt x="572" y="291"/>
                    <a:pt x="572" y="291"/>
                    <a:pt x="572" y="291"/>
                  </a:cubicBezTo>
                  <a:cubicBezTo>
                    <a:pt x="573" y="291"/>
                    <a:pt x="573" y="291"/>
                    <a:pt x="573" y="291"/>
                  </a:cubicBezTo>
                  <a:cubicBezTo>
                    <a:pt x="574" y="291"/>
                    <a:pt x="574" y="291"/>
                    <a:pt x="574" y="291"/>
                  </a:cubicBezTo>
                  <a:cubicBezTo>
                    <a:pt x="579" y="292"/>
                    <a:pt x="579" y="292"/>
                    <a:pt x="579" y="292"/>
                  </a:cubicBezTo>
                  <a:cubicBezTo>
                    <a:pt x="579" y="291"/>
                    <a:pt x="579" y="291"/>
                    <a:pt x="579" y="291"/>
                  </a:cubicBezTo>
                  <a:cubicBezTo>
                    <a:pt x="577" y="289"/>
                    <a:pt x="577" y="289"/>
                    <a:pt x="577" y="289"/>
                  </a:cubicBezTo>
                  <a:cubicBezTo>
                    <a:pt x="574" y="288"/>
                    <a:pt x="574" y="288"/>
                    <a:pt x="574" y="288"/>
                  </a:cubicBezTo>
                  <a:cubicBezTo>
                    <a:pt x="573" y="286"/>
                    <a:pt x="573" y="286"/>
                    <a:pt x="573" y="286"/>
                  </a:cubicBezTo>
                  <a:cubicBezTo>
                    <a:pt x="572" y="286"/>
                    <a:pt x="572" y="286"/>
                    <a:pt x="572" y="286"/>
                  </a:cubicBezTo>
                  <a:cubicBezTo>
                    <a:pt x="572" y="283"/>
                    <a:pt x="572" y="283"/>
                    <a:pt x="572" y="283"/>
                  </a:cubicBezTo>
                  <a:cubicBezTo>
                    <a:pt x="570" y="282"/>
                    <a:pt x="570" y="282"/>
                    <a:pt x="570" y="282"/>
                  </a:cubicBezTo>
                  <a:cubicBezTo>
                    <a:pt x="566" y="281"/>
                    <a:pt x="566" y="281"/>
                    <a:pt x="566" y="281"/>
                  </a:cubicBezTo>
                  <a:cubicBezTo>
                    <a:pt x="564" y="281"/>
                    <a:pt x="564" y="281"/>
                    <a:pt x="564" y="281"/>
                  </a:cubicBezTo>
                  <a:cubicBezTo>
                    <a:pt x="563" y="278"/>
                    <a:pt x="563" y="278"/>
                    <a:pt x="563" y="278"/>
                  </a:cubicBezTo>
                  <a:cubicBezTo>
                    <a:pt x="562" y="275"/>
                    <a:pt x="562" y="275"/>
                    <a:pt x="562" y="275"/>
                  </a:cubicBezTo>
                  <a:cubicBezTo>
                    <a:pt x="560" y="272"/>
                    <a:pt x="560" y="272"/>
                    <a:pt x="560" y="272"/>
                  </a:cubicBezTo>
                  <a:cubicBezTo>
                    <a:pt x="556" y="268"/>
                    <a:pt x="556" y="268"/>
                    <a:pt x="556" y="268"/>
                  </a:cubicBezTo>
                  <a:cubicBezTo>
                    <a:pt x="553" y="263"/>
                    <a:pt x="553" y="263"/>
                    <a:pt x="553" y="263"/>
                  </a:cubicBezTo>
                  <a:cubicBezTo>
                    <a:pt x="551" y="261"/>
                    <a:pt x="551" y="261"/>
                    <a:pt x="551" y="261"/>
                  </a:cubicBezTo>
                  <a:cubicBezTo>
                    <a:pt x="549" y="258"/>
                    <a:pt x="549" y="258"/>
                    <a:pt x="549" y="258"/>
                  </a:cubicBezTo>
                  <a:cubicBezTo>
                    <a:pt x="544" y="255"/>
                    <a:pt x="544" y="255"/>
                    <a:pt x="544" y="255"/>
                  </a:cubicBezTo>
                  <a:cubicBezTo>
                    <a:pt x="540" y="253"/>
                    <a:pt x="540" y="253"/>
                    <a:pt x="540" y="253"/>
                  </a:cubicBezTo>
                  <a:cubicBezTo>
                    <a:pt x="537" y="252"/>
                    <a:pt x="537" y="252"/>
                    <a:pt x="537" y="252"/>
                  </a:cubicBezTo>
                  <a:cubicBezTo>
                    <a:pt x="536" y="250"/>
                    <a:pt x="536" y="250"/>
                    <a:pt x="536" y="250"/>
                  </a:cubicBezTo>
                  <a:cubicBezTo>
                    <a:pt x="534" y="252"/>
                    <a:pt x="534" y="252"/>
                    <a:pt x="534" y="252"/>
                  </a:cubicBezTo>
                  <a:cubicBezTo>
                    <a:pt x="533" y="249"/>
                    <a:pt x="533" y="249"/>
                    <a:pt x="533" y="249"/>
                  </a:cubicBezTo>
                  <a:cubicBezTo>
                    <a:pt x="534" y="246"/>
                    <a:pt x="534" y="246"/>
                    <a:pt x="534" y="246"/>
                  </a:cubicBezTo>
                  <a:cubicBezTo>
                    <a:pt x="536" y="239"/>
                    <a:pt x="536" y="239"/>
                    <a:pt x="536" y="239"/>
                  </a:cubicBezTo>
                  <a:cubicBezTo>
                    <a:pt x="537" y="239"/>
                    <a:pt x="537" y="239"/>
                    <a:pt x="537" y="239"/>
                  </a:cubicBezTo>
                  <a:cubicBezTo>
                    <a:pt x="539" y="238"/>
                    <a:pt x="539" y="238"/>
                    <a:pt x="539" y="238"/>
                  </a:cubicBezTo>
                  <a:cubicBezTo>
                    <a:pt x="539" y="236"/>
                    <a:pt x="539" y="236"/>
                    <a:pt x="539" y="236"/>
                  </a:cubicBezTo>
                  <a:cubicBezTo>
                    <a:pt x="540" y="235"/>
                    <a:pt x="540" y="235"/>
                    <a:pt x="540" y="235"/>
                  </a:cubicBezTo>
                  <a:cubicBezTo>
                    <a:pt x="539" y="233"/>
                    <a:pt x="539" y="233"/>
                    <a:pt x="539" y="233"/>
                  </a:cubicBezTo>
                  <a:cubicBezTo>
                    <a:pt x="537" y="230"/>
                    <a:pt x="537" y="230"/>
                    <a:pt x="537" y="230"/>
                  </a:cubicBezTo>
                  <a:cubicBezTo>
                    <a:pt x="539" y="232"/>
                    <a:pt x="539" y="232"/>
                    <a:pt x="539" y="232"/>
                  </a:cubicBezTo>
                  <a:cubicBezTo>
                    <a:pt x="539" y="230"/>
                    <a:pt x="539" y="230"/>
                    <a:pt x="539" y="230"/>
                  </a:cubicBezTo>
                  <a:cubicBezTo>
                    <a:pt x="540" y="232"/>
                    <a:pt x="540" y="232"/>
                    <a:pt x="540" y="232"/>
                  </a:cubicBezTo>
                  <a:cubicBezTo>
                    <a:pt x="541" y="233"/>
                    <a:pt x="541" y="233"/>
                    <a:pt x="541" y="233"/>
                  </a:cubicBezTo>
                  <a:cubicBezTo>
                    <a:pt x="543" y="232"/>
                    <a:pt x="543" y="232"/>
                    <a:pt x="543" y="232"/>
                  </a:cubicBezTo>
                  <a:cubicBezTo>
                    <a:pt x="543" y="229"/>
                    <a:pt x="543" y="229"/>
                    <a:pt x="543" y="229"/>
                  </a:cubicBezTo>
                  <a:cubicBezTo>
                    <a:pt x="543" y="228"/>
                    <a:pt x="543" y="228"/>
                    <a:pt x="543" y="228"/>
                  </a:cubicBezTo>
                  <a:cubicBezTo>
                    <a:pt x="544" y="229"/>
                    <a:pt x="544" y="229"/>
                    <a:pt x="544" y="229"/>
                  </a:cubicBezTo>
                  <a:cubicBezTo>
                    <a:pt x="544" y="226"/>
                    <a:pt x="544" y="226"/>
                    <a:pt x="544" y="226"/>
                  </a:cubicBezTo>
                  <a:cubicBezTo>
                    <a:pt x="546" y="226"/>
                    <a:pt x="546" y="226"/>
                    <a:pt x="546" y="226"/>
                  </a:cubicBezTo>
                  <a:cubicBezTo>
                    <a:pt x="549" y="225"/>
                    <a:pt x="549" y="225"/>
                    <a:pt x="549" y="225"/>
                  </a:cubicBezTo>
                  <a:cubicBezTo>
                    <a:pt x="550" y="222"/>
                    <a:pt x="550" y="222"/>
                    <a:pt x="550" y="222"/>
                  </a:cubicBezTo>
                  <a:cubicBezTo>
                    <a:pt x="550" y="223"/>
                    <a:pt x="550" y="223"/>
                    <a:pt x="550" y="223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4" y="220"/>
                    <a:pt x="554" y="220"/>
                    <a:pt x="554" y="220"/>
                  </a:cubicBezTo>
                  <a:cubicBezTo>
                    <a:pt x="554" y="222"/>
                    <a:pt x="554" y="222"/>
                    <a:pt x="554" y="222"/>
                  </a:cubicBezTo>
                  <a:cubicBezTo>
                    <a:pt x="556" y="220"/>
                    <a:pt x="556" y="220"/>
                    <a:pt x="556" y="220"/>
                  </a:cubicBezTo>
                  <a:cubicBezTo>
                    <a:pt x="557" y="222"/>
                    <a:pt x="557" y="222"/>
                    <a:pt x="557" y="222"/>
                  </a:cubicBezTo>
                  <a:cubicBezTo>
                    <a:pt x="557" y="223"/>
                    <a:pt x="557" y="223"/>
                    <a:pt x="557" y="223"/>
                  </a:cubicBezTo>
                  <a:cubicBezTo>
                    <a:pt x="559" y="222"/>
                    <a:pt x="559" y="222"/>
                    <a:pt x="559" y="222"/>
                  </a:cubicBezTo>
                  <a:cubicBezTo>
                    <a:pt x="560" y="222"/>
                    <a:pt x="560" y="222"/>
                    <a:pt x="560" y="222"/>
                  </a:cubicBezTo>
                  <a:cubicBezTo>
                    <a:pt x="560" y="220"/>
                    <a:pt x="560" y="220"/>
                    <a:pt x="560" y="220"/>
                  </a:cubicBezTo>
                  <a:cubicBezTo>
                    <a:pt x="559" y="219"/>
                    <a:pt x="559" y="219"/>
                    <a:pt x="559" y="219"/>
                  </a:cubicBezTo>
                  <a:cubicBezTo>
                    <a:pt x="559" y="217"/>
                    <a:pt x="559" y="217"/>
                    <a:pt x="559" y="217"/>
                  </a:cubicBezTo>
                  <a:cubicBezTo>
                    <a:pt x="559" y="216"/>
                    <a:pt x="559" y="216"/>
                    <a:pt x="559" y="216"/>
                  </a:cubicBezTo>
                  <a:cubicBezTo>
                    <a:pt x="560" y="215"/>
                    <a:pt x="560" y="215"/>
                    <a:pt x="560" y="215"/>
                  </a:cubicBezTo>
                  <a:cubicBezTo>
                    <a:pt x="556" y="215"/>
                    <a:pt x="556" y="215"/>
                    <a:pt x="556" y="215"/>
                  </a:cubicBezTo>
                  <a:cubicBezTo>
                    <a:pt x="551" y="213"/>
                    <a:pt x="551" y="213"/>
                    <a:pt x="551" y="213"/>
                  </a:cubicBezTo>
                  <a:cubicBezTo>
                    <a:pt x="551" y="215"/>
                    <a:pt x="551" y="215"/>
                    <a:pt x="551" y="215"/>
                  </a:cubicBezTo>
                  <a:cubicBezTo>
                    <a:pt x="550" y="213"/>
                    <a:pt x="550" y="213"/>
                    <a:pt x="550" y="213"/>
                  </a:cubicBezTo>
                  <a:cubicBezTo>
                    <a:pt x="549" y="215"/>
                    <a:pt x="549" y="215"/>
                    <a:pt x="549" y="215"/>
                  </a:cubicBezTo>
                  <a:cubicBezTo>
                    <a:pt x="547" y="215"/>
                    <a:pt x="547" y="215"/>
                    <a:pt x="547" y="215"/>
                  </a:cubicBezTo>
                  <a:cubicBezTo>
                    <a:pt x="546" y="213"/>
                    <a:pt x="546" y="213"/>
                    <a:pt x="546" y="213"/>
                  </a:cubicBezTo>
                  <a:cubicBezTo>
                    <a:pt x="544" y="213"/>
                    <a:pt x="544" y="213"/>
                    <a:pt x="544" y="213"/>
                  </a:cubicBezTo>
                  <a:cubicBezTo>
                    <a:pt x="543" y="212"/>
                    <a:pt x="543" y="212"/>
                    <a:pt x="543" y="212"/>
                  </a:cubicBezTo>
                  <a:cubicBezTo>
                    <a:pt x="541" y="212"/>
                    <a:pt x="541" y="212"/>
                    <a:pt x="541" y="212"/>
                  </a:cubicBezTo>
                  <a:cubicBezTo>
                    <a:pt x="540" y="212"/>
                    <a:pt x="540" y="212"/>
                    <a:pt x="540" y="212"/>
                  </a:cubicBezTo>
                  <a:cubicBezTo>
                    <a:pt x="539" y="210"/>
                    <a:pt x="539" y="210"/>
                    <a:pt x="539" y="210"/>
                  </a:cubicBezTo>
                  <a:cubicBezTo>
                    <a:pt x="536" y="209"/>
                    <a:pt x="536" y="209"/>
                    <a:pt x="536" y="209"/>
                  </a:cubicBezTo>
                  <a:cubicBezTo>
                    <a:pt x="533" y="210"/>
                    <a:pt x="533" y="210"/>
                    <a:pt x="533" y="210"/>
                  </a:cubicBezTo>
                  <a:cubicBezTo>
                    <a:pt x="530" y="210"/>
                    <a:pt x="530" y="210"/>
                    <a:pt x="530" y="210"/>
                  </a:cubicBezTo>
                  <a:cubicBezTo>
                    <a:pt x="531" y="212"/>
                    <a:pt x="531" y="212"/>
                    <a:pt x="531" y="212"/>
                  </a:cubicBezTo>
                  <a:cubicBezTo>
                    <a:pt x="530" y="213"/>
                    <a:pt x="530" y="213"/>
                    <a:pt x="530" y="213"/>
                  </a:cubicBezTo>
                  <a:cubicBezTo>
                    <a:pt x="529" y="215"/>
                    <a:pt x="529" y="215"/>
                    <a:pt x="529" y="215"/>
                  </a:cubicBezTo>
                  <a:cubicBezTo>
                    <a:pt x="529" y="216"/>
                    <a:pt x="529" y="216"/>
                    <a:pt x="529" y="216"/>
                  </a:cubicBezTo>
                  <a:cubicBezTo>
                    <a:pt x="529" y="217"/>
                    <a:pt x="529" y="217"/>
                    <a:pt x="529" y="217"/>
                  </a:cubicBezTo>
                  <a:cubicBezTo>
                    <a:pt x="526" y="219"/>
                    <a:pt x="526" y="219"/>
                    <a:pt x="526" y="219"/>
                  </a:cubicBezTo>
                  <a:cubicBezTo>
                    <a:pt x="523" y="219"/>
                    <a:pt x="523" y="219"/>
                    <a:pt x="523" y="219"/>
                  </a:cubicBezTo>
                  <a:cubicBezTo>
                    <a:pt x="518" y="216"/>
                    <a:pt x="518" y="216"/>
                    <a:pt x="518" y="216"/>
                  </a:cubicBezTo>
                  <a:cubicBezTo>
                    <a:pt x="517" y="215"/>
                    <a:pt x="517" y="215"/>
                    <a:pt x="517" y="215"/>
                  </a:cubicBezTo>
                  <a:cubicBezTo>
                    <a:pt x="517" y="213"/>
                    <a:pt x="517" y="213"/>
                    <a:pt x="517" y="213"/>
                  </a:cubicBezTo>
                  <a:cubicBezTo>
                    <a:pt x="517" y="209"/>
                    <a:pt x="517" y="209"/>
                    <a:pt x="517" y="209"/>
                  </a:cubicBezTo>
                  <a:cubicBezTo>
                    <a:pt x="514" y="206"/>
                    <a:pt x="514" y="206"/>
                    <a:pt x="514" y="206"/>
                  </a:cubicBezTo>
                  <a:cubicBezTo>
                    <a:pt x="510" y="205"/>
                    <a:pt x="510" y="205"/>
                    <a:pt x="510" y="205"/>
                  </a:cubicBezTo>
                  <a:cubicBezTo>
                    <a:pt x="510" y="207"/>
                    <a:pt x="510" y="207"/>
                    <a:pt x="510" y="207"/>
                  </a:cubicBezTo>
                  <a:cubicBezTo>
                    <a:pt x="508" y="206"/>
                    <a:pt x="508" y="206"/>
                    <a:pt x="508" y="206"/>
                  </a:cubicBezTo>
                  <a:cubicBezTo>
                    <a:pt x="507" y="205"/>
                    <a:pt x="507" y="205"/>
                    <a:pt x="507" y="205"/>
                  </a:cubicBezTo>
                  <a:cubicBezTo>
                    <a:pt x="503" y="205"/>
                    <a:pt x="503" y="205"/>
                    <a:pt x="503" y="205"/>
                  </a:cubicBezTo>
                  <a:cubicBezTo>
                    <a:pt x="498" y="202"/>
                    <a:pt x="498" y="202"/>
                    <a:pt x="498" y="202"/>
                  </a:cubicBezTo>
                  <a:cubicBezTo>
                    <a:pt x="497" y="200"/>
                    <a:pt x="497" y="200"/>
                    <a:pt x="497" y="200"/>
                  </a:cubicBezTo>
                  <a:cubicBezTo>
                    <a:pt x="496" y="197"/>
                    <a:pt x="496" y="197"/>
                    <a:pt x="496" y="197"/>
                  </a:cubicBezTo>
                  <a:cubicBezTo>
                    <a:pt x="494" y="193"/>
                    <a:pt x="494" y="193"/>
                    <a:pt x="494" y="193"/>
                  </a:cubicBezTo>
                  <a:cubicBezTo>
                    <a:pt x="494" y="192"/>
                    <a:pt x="494" y="192"/>
                    <a:pt x="494" y="192"/>
                  </a:cubicBezTo>
                  <a:cubicBezTo>
                    <a:pt x="496" y="190"/>
                    <a:pt x="496" y="190"/>
                    <a:pt x="496" y="190"/>
                  </a:cubicBezTo>
                  <a:cubicBezTo>
                    <a:pt x="498" y="192"/>
                    <a:pt x="498" y="192"/>
                    <a:pt x="498" y="192"/>
                  </a:cubicBezTo>
                  <a:cubicBezTo>
                    <a:pt x="500" y="192"/>
                    <a:pt x="500" y="192"/>
                    <a:pt x="500" y="192"/>
                  </a:cubicBezTo>
                  <a:cubicBezTo>
                    <a:pt x="501" y="192"/>
                    <a:pt x="501" y="192"/>
                    <a:pt x="501" y="192"/>
                  </a:cubicBezTo>
                  <a:cubicBezTo>
                    <a:pt x="506" y="190"/>
                    <a:pt x="506" y="190"/>
                    <a:pt x="506" y="190"/>
                  </a:cubicBezTo>
                  <a:cubicBezTo>
                    <a:pt x="508" y="190"/>
                    <a:pt x="508" y="190"/>
                    <a:pt x="508" y="190"/>
                  </a:cubicBezTo>
                  <a:cubicBezTo>
                    <a:pt x="510" y="187"/>
                    <a:pt x="510" y="187"/>
                    <a:pt x="510" y="187"/>
                  </a:cubicBezTo>
                  <a:cubicBezTo>
                    <a:pt x="508" y="186"/>
                    <a:pt x="508" y="186"/>
                    <a:pt x="508" y="186"/>
                  </a:cubicBezTo>
                  <a:cubicBezTo>
                    <a:pt x="508" y="183"/>
                    <a:pt x="508" y="183"/>
                    <a:pt x="508" y="183"/>
                  </a:cubicBezTo>
                  <a:cubicBezTo>
                    <a:pt x="511" y="180"/>
                    <a:pt x="511" y="180"/>
                    <a:pt x="511" y="180"/>
                  </a:cubicBezTo>
                  <a:cubicBezTo>
                    <a:pt x="516" y="179"/>
                    <a:pt x="516" y="179"/>
                    <a:pt x="516" y="179"/>
                  </a:cubicBezTo>
                  <a:cubicBezTo>
                    <a:pt x="517" y="177"/>
                    <a:pt x="517" y="177"/>
                    <a:pt x="517" y="177"/>
                  </a:cubicBezTo>
                  <a:cubicBezTo>
                    <a:pt x="517" y="176"/>
                    <a:pt x="517" y="176"/>
                    <a:pt x="517" y="176"/>
                  </a:cubicBezTo>
                  <a:cubicBezTo>
                    <a:pt x="518" y="172"/>
                    <a:pt x="518" y="172"/>
                    <a:pt x="518" y="172"/>
                  </a:cubicBezTo>
                  <a:cubicBezTo>
                    <a:pt x="520" y="170"/>
                    <a:pt x="520" y="170"/>
                    <a:pt x="520" y="170"/>
                  </a:cubicBezTo>
                  <a:cubicBezTo>
                    <a:pt x="521" y="170"/>
                    <a:pt x="521" y="170"/>
                    <a:pt x="521" y="170"/>
                  </a:cubicBezTo>
                  <a:cubicBezTo>
                    <a:pt x="520" y="169"/>
                    <a:pt x="520" y="169"/>
                    <a:pt x="520" y="169"/>
                  </a:cubicBezTo>
                  <a:cubicBezTo>
                    <a:pt x="521" y="167"/>
                    <a:pt x="521" y="167"/>
                    <a:pt x="521" y="167"/>
                  </a:cubicBezTo>
                  <a:cubicBezTo>
                    <a:pt x="524" y="167"/>
                    <a:pt x="524" y="167"/>
                    <a:pt x="524" y="167"/>
                  </a:cubicBezTo>
                  <a:cubicBezTo>
                    <a:pt x="527" y="167"/>
                    <a:pt x="527" y="167"/>
                    <a:pt x="527" y="167"/>
                  </a:cubicBezTo>
                  <a:cubicBezTo>
                    <a:pt x="529" y="167"/>
                    <a:pt x="529" y="167"/>
                    <a:pt x="529" y="167"/>
                  </a:cubicBezTo>
                  <a:cubicBezTo>
                    <a:pt x="529" y="166"/>
                    <a:pt x="529" y="166"/>
                    <a:pt x="529" y="166"/>
                  </a:cubicBezTo>
                  <a:cubicBezTo>
                    <a:pt x="530" y="169"/>
                    <a:pt x="530" y="169"/>
                    <a:pt x="530" y="169"/>
                  </a:cubicBezTo>
                  <a:cubicBezTo>
                    <a:pt x="533" y="170"/>
                    <a:pt x="533" y="170"/>
                    <a:pt x="533" y="170"/>
                  </a:cubicBezTo>
                  <a:cubicBezTo>
                    <a:pt x="536" y="172"/>
                    <a:pt x="536" y="172"/>
                    <a:pt x="536" y="172"/>
                  </a:cubicBezTo>
                  <a:cubicBezTo>
                    <a:pt x="536" y="174"/>
                    <a:pt x="536" y="174"/>
                    <a:pt x="536" y="174"/>
                  </a:cubicBezTo>
                  <a:cubicBezTo>
                    <a:pt x="536" y="177"/>
                    <a:pt x="536" y="177"/>
                    <a:pt x="536" y="177"/>
                  </a:cubicBezTo>
                  <a:cubicBezTo>
                    <a:pt x="534" y="180"/>
                    <a:pt x="534" y="180"/>
                    <a:pt x="534" y="180"/>
                  </a:cubicBezTo>
                  <a:cubicBezTo>
                    <a:pt x="533" y="182"/>
                    <a:pt x="533" y="182"/>
                    <a:pt x="533" y="182"/>
                  </a:cubicBezTo>
                  <a:cubicBezTo>
                    <a:pt x="533" y="185"/>
                    <a:pt x="533" y="185"/>
                    <a:pt x="533" y="185"/>
                  </a:cubicBezTo>
                  <a:cubicBezTo>
                    <a:pt x="530" y="186"/>
                    <a:pt x="530" y="186"/>
                    <a:pt x="530" y="186"/>
                  </a:cubicBezTo>
                  <a:cubicBezTo>
                    <a:pt x="534" y="187"/>
                    <a:pt x="534" y="187"/>
                    <a:pt x="534" y="187"/>
                  </a:cubicBezTo>
                  <a:cubicBezTo>
                    <a:pt x="537" y="187"/>
                    <a:pt x="537" y="187"/>
                    <a:pt x="537" y="187"/>
                  </a:cubicBezTo>
                  <a:cubicBezTo>
                    <a:pt x="539" y="187"/>
                    <a:pt x="539" y="187"/>
                    <a:pt x="539" y="187"/>
                  </a:cubicBezTo>
                  <a:cubicBezTo>
                    <a:pt x="539" y="189"/>
                    <a:pt x="539" y="189"/>
                    <a:pt x="539" y="189"/>
                  </a:cubicBezTo>
                  <a:cubicBezTo>
                    <a:pt x="537" y="190"/>
                    <a:pt x="537" y="190"/>
                    <a:pt x="537" y="190"/>
                  </a:cubicBezTo>
                  <a:cubicBezTo>
                    <a:pt x="537" y="192"/>
                    <a:pt x="537" y="192"/>
                    <a:pt x="537" y="192"/>
                  </a:cubicBezTo>
                  <a:cubicBezTo>
                    <a:pt x="536" y="193"/>
                    <a:pt x="536" y="193"/>
                    <a:pt x="536" y="193"/>
                  </a:cubicBezTo>
                  <a:cubicBezTo>
                    <a:pt x="534" y="193"/>
                    <a:pt x="534" y="193"/>
                    <a:pt x="534" y="193"/>
                  </a:cubicBezTo>
                  <a:cubicBezTo>
                    <a:pt x="534" y="195"/>
                    <a:pt x="534" y="195"/>
                    <a:pt x="534" y="195"/>
                  </a:cubicBezTo>
                  <a:cubicBezTo>
                    <a:pt x="536" y="196"/>
                    <a:pt x="536" y="196"/>
                    <a:pt x="536" y="196"/>
                  </a:cubicBezTo>
                  <a:cubicBezTo>
                    <a:pt x="537" y="196"/>
                    <a:pt x="537" y="196"/>
                    <a:pt x="537" y="196"/>
                  </a:cubicBezTo>
                  <a:cubicBezTo>
                    <a:pt x="539" y="195"/>
                    <a:pt x="539" y="195"/>
                    <a:pt x="539" y="195"/>
                  </a:cubicBezTo>
                  <a:cubicBezTo>
                    <a:pt x="539" y="193"/>
                    <a:pt x="539" y="193"/>
                    <a:pt x="539" y="193"/>
                  </a:cubicBezTo>
                  <a:cubicBezTo>
                    <a:pt x="541" y="193"/>
                    <a:pt x="541" y="193"/>
                    <a:pt x="541" y="193"/>
                  </a:cubicBezTo>
                  <a:cubicBezTo>
                    <a:pt x="541" y="192"/>
                    <a:pt x="541" y="192"/>
                    <a:pt x="541" y="192"/>
                  </a:cubicBezTo>
                  <a:cubicBezTo>
                    <a:pt x="543" y="190"/>
                    <a:pt x="543" y="190"/>
                    <a:pt x="543" y="190"/>
                  </a:cubicBezTo>
                  <a:cubicBezTo>
                    <a:pt x="544" y="189"/>
                    <a:pt x="544" y="189"/>
                    <a:pt x="544" y="189"/>
                  </a:cubicBezTo>
                  <a:cubicBezTo>
                    <a:pt x="546" y="187"/>
                    <a:pt x="546" y="187"/>
                    <a:pt x="546" y="187"/>
                  </a:cubicBezTo>
                  <a:cubicBezTo>
                    <a:pt x="547" y="186"/>
                    <a:pt x="547" y="186"/>
                    <a:pt x="547" y="186"/>
                  </a:cubicBezTo>
                  <a:cubicBezTo>
                    <a:pt x="550" y="185"/>
                    <a:pt x="550" y="185"/>
                    <a:pt x="550" y="185"/>
                  </a:cubicBezTo>
                  <a:cubicBezTo>
                    <a:pt x="551" y="183"/>
                    <a:pt x="551" y="183"/>
                    <a:pt x="551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60" y="182"/>
                    <a:pt x="560" y="182"/>
                    <a:pt x="560" y="182"/>
                  </a:cubicBezTo>
                  <a:cubicBezTo>
                    <a:pt x="562" y="182"/>
                    <a:pt x="562" y="182"/>
                    <a:pt x="562" y="182"/>
                  </a:cubicBezTo>
                  <a:cubicBezTo>
                    <a:pt x="564" y="181"/>
                    <a:pt x="564" y="181"/>
                    <a:pt x="564" y="181"/>
                  </a:cubicBezTo>
                  <a:cubicBezTo>
                    <a:pt x="563" y="180"/>
                    <a:pt x="563" y="180"/>
                    <a:pt x="563" y="180"/>
                  </a:cubicBezTo>
                  <a:cubicBezTo>
                    <a:pt x="563" y="179"/>
                    <a:pt x="563" y="179"/>
                    <a:pt x="563" y="179"/>
                  </a:cubicBezTo>
                  <a:cubicBezTo>
                    <a:pt x="562" y="179"/>
                    <a:pt x="562" y="179"/>
                    <a:pt x="562" y="179"/>
                  </a:cubicBezTo>
                  <a:cubicBezTo>
                    <a:pt x="564" y="174"/>
                    <a:pt x="564" y="174"/>
                    <a:pt x="564" y="174"/>
                  </a:cubicBezTo>
                  <a:cubicBezTo>
                    <a:pt x="566" y="173"/>
                    <a:pt x="566" y="173"/>
                    <a:pt x="566" y="173"/>
                  </a:cubicBezTo>
                  <a:cubicBezTo>
                    <a:pt x="567" y="173"/>
                    <a:pt x="567" y="173"/>
                    <a:pt x="567" y="173"/>
                  </a:cubicBezTo>
                  <a:cubicBezTo>
                    <a:pt x="567" y="172"/>
                    <a:pt x="567" y="172"/>
                    <a:pt x="567" y="172"/>
                  </a:cubicBezTo>
                  <a:cubicBezTo>
                    <a:pt x="570" y="170"/>
                    <a:pt x="570" y="170"/>
                    <a:pt x="570" y="170"/>
                  </a:cubicBezTo>
                  <a:cubicBezTo>
                    <a:pt x="572" y="170"/>
                    <a:pt x="572" y="170"/>
                    <a:pt x="572" y="170"/>
                  </a:cubicBezTo>
                  <a:cubicBezTo>
                    <a:pt x="572" y="169"/>
                    <a:pt x="572" y="169"/>
                    <a:pt x="572" y="169"/>
                  </a:cubicBezTo>
                  <a:cubicBezTo>
                    <a:pt x="573" y="167"/>
                    <a:pt x="573" y="167"/>
                    <a:pt x="573" y="167"/>
                  </a:cubicBezTo>
                  <a:cubicBezTo>
                    <a:pt x="574" y="167"/>
                    <a:pt x="574" y="167"/>
                    <a:pt x="574" y="167"/>
                  </a:cubicBezTo>
                  <a:cubicBezTo>
                    <a:pt x="576" y="166"/>
                    <a:pt x="576" y="166"/>
                    <a:pt x="576" y="166"/>
                  </a:cubicBezTo>
                  <a:cubicBezTo>
                    <a:pt x="576" y="164"/>
                    <a:pt x="576" y="164"/>
                    <a:pt x="576" y="164"/>
                  </a:cubicBezTo>
                  <a:cubicBezTo>
                    <a:pt x="576" y="160"/>
                    <a:pt x="576" y="160"/>
                    <a:pt x="576" y="160"/>
                  </a:cubicBezTo>
                  <a:cubicBezTo>
                    <a:pt x="576" y="157"/>
                    <a:pt x="576" y="157"/>
                    <a:pt x="576" y="157"/>
                  </a:cubicBezTo>
                  <a:cubicBezTo>
                    <a:pt x="577" y="156"/>
                    <a:pt x="577" y="156"/>
                    <a:pt x="577" y="156"/>
                  </a:cubicBezTo>
                  <a:cubicBezTo>
                    <a:pt x="579" y="156"/>
                    <a:pt x="579" y="156"/>
                    <a:pt x="579" y="156"/>
                  </a:cubicBezTo>
                  <a:cubicBezTo>
                    <a:pt x="580" y="156"/>
                    <a:pt x="580" y="156"/>
                    <a:pt x="580" y="156"/>
                  </a:cubicBezTo>
                  <a:cubicBezTo>
                    <a:pt x="584" y="159"/>
                    <a:pt x="584" y="159"/>
                    <a:pt x="584" y="159"/>
                  </a:cubicBezTo>
                  <a:cubicBezTo>
                    <a:pt x="587" y="160"/>
                    <a:pt x="587" y="160"/>
                    <a:pt x="587" y="160"/>
                  </a:cubicBezTo>
                  <a:cubicBezTo>
                    <a:pt x="592" y="160"/>
                    <a:pt x="592" y="160"/>
                    <a:pt x="592" y="160"/>
                  </a:cubicBezTo>
                  <a:cubicBezTo>
                    <a:pt x="594" y="160"/>
                    <a:pt x="594" y="160"/>
                    <a:pt x="594" y="160"/>
                  </a:cubicBezTo>
                  <a:cubicBezTo>
                    <a:pt x="596" y="160"/>
                    <a:pt x="596" y="160"/>
                    <a:pt x="596" y="160"/>
                  </a:cubicBezTo>
                  <a:cubicBezTo>
                    <a:pt x="596" y="159"/>
                    <a:pt x="596" y="159"/>
                    <a:pt x="596" y="159"/>
                  </a:cubicBezTo>
                  <a:cubicBezTo>
                    <a:pt x="594" y="157"/>
                    <a:pt x="594" y="157"/>
                    <a:pt x="594" y="157"/>
                  </a:cubicBezTo>
                  <a:cubicBezTo>
                    <a:pt x="593" y="156"/>
                    <a:pt x="593" y="156"/>
                    <a:pt x="593" y="156"/>
                  </a:cubicBezTo>
                  <a:cubicBezTo>
                    <a:pt x="590" y="153"/>
                    <a:pt x="590" y="153"/>
                    <a:pt x="590" y="153"/>
                  </a:cubicBezTo>
                  <a:cubicBezTo>
                    <a:pt x="597" y="152"/>
                    <a:pt x="597" y="152"/>
                    <a:pt x="597" y="152"/>
                  </a:cubicBezTo>
                  <a:cubicBezTo>
                    <a:pt x="600" y="152"/>
                    <a:pt x="600" y="152"/>
                    <a:pt x="600" y="152"/>
                  </a:cubicBezTo>
                  <a:cubicBezTo>
                    <a:pt x="600" y="150"/>
                    <a:pt x="600" y="150"/>
                    <a:pt x="600" y="150"/>
                  </a:cubicBezTo>
                  <a:cubicBezTo>
                    <a:pt x="600" y="147"/>
                    <a:pt x="600" y="147"/>
                    <a:pt x="600" y="147"/>
                  </a:cubicBezTo>
                  <a:cubicBezTo>
                    <a:pt x="602" y="147"/>
                    <a:pt x="602" y="147"/>
                    <a:pt x="602" y="147"/>
                  </a:cubicBezTo>
                  <a:cubicBezTo>
                    <a:pt x="605" y="147"/>
                    <a:pt x="605" y="147"/>
                    <a:pt x="605" y="147"/>
                  </a:cubicBezTo>
                  <a:cubicBezTo>
                    <a:pt x="605" y="146"/>
                    <a:pt x="605" y="146"/>
                    <a:pt x="605" y="146"/>
                  </a:cubicBezTo>
                  <a:cubicBezTo>
                    <a:pt x="605" y="143"/>
                    <a:pt x="605" y="143"/>
                    <a:pt x="605" y="143"/>
                  </a:cubicBezTo>
                  <a:cubicBezTo>
                    <a:pt x="603" y="139"/>
                    <a:pt x="603" y="139"/>
                    <a:pt x="603" y="139"/>
                  </a:cubicBezTo>
                  <a:cubicBezTo>
                    <a:pt x="606" y="140"/>
                    <a:pt x="606" y="140"/>
                    <a:pt x="606" y="140"/>
                  </a:cubicBezTo>
                  <a:cubicBezTo>
                    <a:pt x="609" y="142"/>
                    <a:pt x="609" y="142"/>
                    <a:pt x="609" y="142"/>
                  </a:cubicBezTo>
                  <a:cubicBezTo>
                    <a:pt x="610" y="144"/>
                    <a:pt x="610" y="144"/>
                    <a:pt x="610" y="144"/>
                  </a:cubicBezTo>
                  <a:cubicBezTo>
                    <a:pt x="612" y="146"/>
                    <a:pt x="612" y="146"/>
                    <a:pt x="612" y="146"/>
                  </a:cubicBezTo>
                  <a:cubicBezTo>
                    <a:pt x="617" y="149"/>
                    <a:pt x="617" y="149"/>
                    <a:pt x="617" y="149"/>
                  </a:cubicBezTo>
                  <a:cubicBezTo>
                    <a:pt x="615" y="146"/>
                    <a:pt x="615" y="146"/>
                    <a:pt x="615" y="146"/>
                  </a:cubicBezTo>
                  <a:cubicBezTo>
                    <a:pt x="611" y="143"/>
                    <a:pt x="611" y="143"/>
                    <a:pt x="611" y="143"/>
                  </a:cubicBezTo>
                  <a:cubicBezTo>
                    <a:pt x="611" y="143"/>
                    <a:pt x="611" y="143"/>
                    <a:pt x="611" y="143"/>
                  </a:cubicBezTo>
                  <a:cubicBezTo>
                    <a:pt x="610" y="143"/>
                    <a:pt x="610" y="143"/>
                    <a:pt x="610" y="143"/>
                  </a:cubicBezTo>
                  <a:cubicBezTo>
                    <a:pt x="613" y="142"/>
                    <a:pt x="613" y="142"/>
                    <a:pt x="613" y="142"/>
                  </a:cubicBezTo>
                  <a:cubicBezTo>
                    <a:pt x="616" y="140"/>
                    <a:pt x="616" y="140"/>
                    <a:pt x="616" y="140"/>
                  </a:cubicBezTo>
                  <a:cubicBezTo>
                    <a:pt x="616" y="139"/>
                    <a:pt x="616" y="139"/>
                    <a:pt x="616" y="139"/>
                  </a:cubicBezTo>
                  <a:cubicBezTo>
                    <a:pt x="616" y="136"/>
                    <a:pt x="616" y="136"/>
                    <a:pt x="616" y="136"/>
                  </a:cubicBezTo>
                  <a:cubicBezTo>
                    <a:pt x="615" y="133"/>
                    <a:pt x="615" y="133"/>
                    <a:pt x="615" y="133"/>
                  </a:cubicBezTo>
                  <a:cubicBezTo>
                    <a:pt x="612" y="129"/>
                    <a:pt x="612" y="129"/>
                    <a:pt x="612" y="129"/>
                  </a:cubicBezTo>
                  <a:cubicBezTo>
                    <a:pt x="607" y="123"/>
                    <a:pt x="607" y="123"/>
                    <a:pt x="607" y="123"/>
                  </a:cubicBezTo>
                  <a:cubicBezTo>
                    <a:pt x="603" y="117"/>
                    <a:pt x="603" y="117"/>
                    <a:pt x="603" y="117"/>
                  </a:cubicBezTo>
                  <a:cubicBezTo>
                    <a:pt x="602" y="116"/>
                    <a:pt x="602" y="116"/>
                    <a:pt x="602" y="116"/>
                  </a:cubicBezTo>
                  <a:cubicBezTo>
                    <a:pt x="600" y="114"/>
                    <a:pt x="600" y="114"/>
                    <a:pt x="600" y="114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3" y="113"/>
                    <a:pt x="603" y="113"/>
                    <a:pt x="603" y="113"/>
                  </a:cubicBezTo>
                  <a:cubicBezTo>
                    <a:pt x="605" y="111"/>
                    <a:pt x="605" y="111"/>
                    <a:pt x="605" y="111"/>
                  </a:cubicBezTo>
                  <a:cubicBezTo>
                    <a:pt x="606" y="110"/>
                    <a:pt x="606" y="110"/>
                    <a:pt x="606" y="110"/>
                  </a:cubicBezTo>
                  <a:cubicBezTo>
                    <a:pt x="606" y="109"/>
                    <a:pt x="606" y="109"/>
                    <a:pt x="606" y="109"/>
                  </a:cubicBezTo>
                  <a:cubicBezTo>
                    <a:pt x="610" y="109"/>
                    <a:pt x="610" y="109"/>
                    <a:pt x="610" y="109"/>
                  </a:cubicBezTo>
                  <a:cubicBezTo>
                    <a:pt x="613" y="110"/>
                    <a:pt x="613" y="110"/>
                    <a:pt x="613" y="110"/>
                  </a:cubicBezTo>
                  <a:cubicBezTo>
                    <a:pt x="617" y="111"/>
                    <a:pt x="617" y="111"/>
                    <a:pt x="617" y="111"/>
                  </a:cubicBezTo>
                  <a:cubicBezTo>
                    <a:pt x="620" y="111"/>
                    <a:pt x="620" y="111"/>
                    <a:pt x="620" y="111"/>
                  </a:cubicBezTo>
                  <a:cubicBezTo>
                    <a:pt x="620" y="110"/>
                    <a:pt x="620" y="110"/>
                    <a:pt x="620" y="110"/>
                  </a:cubicBezTo>
                  <a:cubicBezTo>
                    <a:pt x="619" y="107"/>
                    <a:pt x="619" y="107"/>
                    <a:pt x="619" y="107"/>
                  </a:cubicBezTo>
                  <a:cubicBezTo>
                    <a:pt x="619" y="106"/>
                    <a:pt x="619" y="106"/>
                    <a:pt x="619" y="106"/>
                  </a:cubicBezTo>
                  <a:cubicBezTo>
                    <a:pt x="620" y="104"/>
                    <a:pt x="620" y="104"/>
                    <a:pt x="620" y="104"/>
                  </a:cubicBezTo>
                  <a:cubicBezTo>
                    <a:pt x="620" y="103"/>
                    <a:pt x="620" y="103"/>
                    <a:pt x="620" y="103"/>
                  </a:cubicBezTo>
                  <a:cubicBezTo>
                    <a:pt x="620" y="101"/>
                    <a:pt x="620" y="101"/>
                    <a:pt x="620" y="101"/>
                  </a:cubicBezTo>
                  <a:cubicBezTo>
                    <a:pt x="620" y="99"/>
                    <a:pt x="620" y="99"/>
                    <a:pt x="620" y="99"/>
                  </a:cubicBezTo>
                  <a:cubicBezTo>
                    <a:pt x="620" y="97"/>
                    <a:pt x="620" y="97"/>
                    <a:pt x="620" y="97"/>
                  </a:cubicBezTo>
                  <a:cubicBezTo>
                    <a:pt x="619" y="97"/>
                    <a:pt x="619" y="97"/>
                    <a:pt x="619" y="97"/>
                  </a:cubicBezTo>
                  <a:cubicBezTo>
                    <a:pt x="620" y="96"/>
                    <a:pt x="620" y="96"/>
                    <a:pt x="620" y="96"/>
                  </a:cubicBezTo>
                  <a:lnTo>
                    <a:pt x="620" y="94"/>
                  </a:lnTo>
                  <a:close/>
                  <a:moveTo>
                    <a:pt x="508" y="417"/>
                  </a:moveTo>
                  <a:cubicBezTo>
                    <a:pt x="510" y="421"/>
                    <a:pt x="510" y="421"/>
                    <a:pt x="510" y="421"/>
                  </a:cubicBezTo>
                  <a:cubicBezTo>
                    <a:pt x="508" y="420"/>
                    <a:pt x="508" y="420"/>
                    <a:pt x="508" y="420"/>
                  </a:cubicBezTo>
                  <a:lnTo>
                    <a:pt x="508" y="417"/>
                  </a:lnTo>
                  <a:close/>
                  <a:moveTo>
                    <a:pt x="576" y="295"/>
                  </a:moveTo>
                  <a:cubicBezTo>
                    <a:pt x="579" y="296"/>
                    <a:pt x="579" y="296"/>
                    <a:pt x="579" y="296"/>
                  </a:cubicBezTo>
                  <a:cubicBezTo>
                    <a:pt x="580" y="295"/>
                    <a:pt x="580" y="295"/>
                    <a:pt x="580" y="295"/>
                  </a:cubicBezTo>
                  <a:cubicBezTo>
                    <a:pt x="576" y="292"/>
                    <a:pt x="576" y="292"/>
                    <a:pt x="576" y="292"/>
                  </a:cubicBezTo>
                  <a:cubicBezTo>
                    <a:pt x="573" y="291"/>
                    <a:pt x="573" y="291"/>
                    <a:pt x="573" y="291"/>
                  </a:cubicBezTo>
                  <a:cubicBezTo>
                    <a:pt x="572" y="292"/>
                    <a:pt x="572" y="292"/>
                    <a:pt x="572" y="292"/>
                  </a:cubicBezTo>
                  <a:lnTo>
                    <a:pt x="576" y="29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24" name="Freeform 149"/>
            <p:cNvSpPr>
              <a:spLocks/>
            </p:cNvSpPr>
            <p:nvPr/>
          </p:nvSpPr>
          <p:spPr bwMode="auto">
            <a:xfrm>
              <a:off x="5784850" y="2630488"/>
              <a:ext cx="236538" cy="112713"/>
            </a:xfrm>
            <a:custGeom>
              <a:avLst/>
              <a:gdLst>
                <a:gd name="T0" fmla="*/ 137 w 149"/>
                <a:gd name="T1" fmla="*/ 13 h 71"/>
                <a:gd name="T2" fmla="*/ 132 w 149"/>
                <a:gd name="T3" fmla="*/ 9 h 71"/>
                <a:gd name="T4" fmla="*/ 111 w 149"/>
                <a:gd name="T5" fmla="*/ 5 h 71"/>
                <a:gd name="T6" fmla="*/ 103 w 149"/>
                <a:gd name="T7" fmla="*/ 5 h 71"/>
                <a:gd name="T8" fmla="*/ 92 w 149"/>
                <a:gd name="T9" fmla="*/ 5 h 71"/>
                <a:gd name="T10" fmla="*/ 81 w 149"/>
                <a:gd name="T11" fmla="*/ 5 h 71"/>
                <a:gd name="T12" fmla="*/ 79 w 149"/>
                <a:gd name="T13" fmla="*/ 7 h 71"/>
                <a:gd name="T14" fmla="*/ 55 w 149"/>
                <a:gd name="T15" fmla="*/ 0 h 71"/>
                <a:gd name="T16" fmla="*/ 48 w 149"/>
                <a:gd name="T17" fmla="*/ 5 h 71"/>
                <a:gd name="T18" fmla="*/ 48 w 149"/>
                <a:gd name="T19" fmla="*/ 13 h 71"/>
                <a:gd name="T20" fmla="*/ 40 w 149"/>
                <a:gd name="T21" fmla="*/ 10 h 71"/>
                <a:gd name="T22" fmla="*/ 28 w 149"/>
                <a:gd name="T23" fmla="*/ 7 h 71"/>
                <a:gd name="T24" fmla="*/ 15 w 149"/>
                <a:gd name="T25" fmla="*/ 9 h 71"/>
                <a:gd name="T26" fmla="*/ 15 w 149"/>
                <a:gd name="T27" fmla="*/ 17 h 71"/>
                <a:gd name="T28" fmla="*/ 11 w 149"/>
                <a:gd name="T29" fmla="*/ 22 h 71"/>
                <a:gd name="T30" fmla="*/ 10 w 149"/>
                <a:gd name="T31" fmla="*/ 31 h 71"/>
                <a:gd name="T32" fmla="*/ 18 w 149"/>
                <a:gd name="T33" fmla="*/ 35 h 71"/>
                <a:gd name="T34" fmla="*/ 24 w 149"/>
                <a:gd name="T35" fmla="*/ 37 h 71"/>
                <a:gd name="T36" fmla="*/ 27 w 149"/>
                <a:gd name="T37" fmla="*/ 30 h 71"/>
                <a:gd name="T38" fmla="*/ 36 w 149"/>
                <a:gd name="T39" fmla="*/ 35 h 71"/>
                <a:gd name="T40" fmla="*/ 40 w 149"/>
                <a:gd name="T41" fmla="*/ 39 h 71"/>
                <a:gd name="T42" fmla="*/ 52 w 149"/>
                <a:gd name="T43" fmla="*/ 43 h 71"/>
                <a:gd name="T44" fmla="*/ 41 w 149"/>
                <a:gd name="T45" fmla="*/ 47 h 71"/>
                <a:gd name="T46" fmla="*/ 37 w 149"/>
                <a:gd name="T47" fmla="*/ 50 h 71"/>
                <a:gd name="T48" fmla="*/ 35 w 149"/>
                <a:gd name="T49" fmla="*/ 53 h 71"/>
                <a:gd name="T50" fmla="*/ 28 w 149"/>
                <a:gd name="T51" fmla="*/ 53 h 71"/>
                <a:gd name="T52" fmla="*/ 22 w 149"/>
                <a:gd name="T53" fmla="*/ 57 h 71"/>
                <a:gd name="T54" fmla="*/ 15 w 149"/>
                <a:gd name="T55" fmla="*/ 54 h 71"/>
                <a:gd name="T56" fmla="*/ 8 w 149"/>
                <a:gd name="T57" fmla="*/ 53 h 71"/>
                <a:gd name="T58" fmla="*/ 3 w 149"/>
                <a:gd name="T59" fmla="*/ 55 h 71"/>
                <a:gd name="T60" fmla="*/ 0 w 149"/>
                <a:gd name="T61" fmla="*/ 58 h 71"/>
                <a:gd name="T62" fmla="*/ 2 w 149"/>
                <a:gd name="T63" fmla="*/ 66 h 71"/>
                <a:gd name="T64" fmla="*/ 10 w 149"/>
                <a:gd name="T65" fmla="*/ 66 h 71"/>
                <a:gd name="T66" fmla="*/ 15 w 149"/>
                <a:gd name="T67" fmla="*/ 65 h 71"/>
                <a:gd name="T68" fmla="*/ 22 w 149"/>
                <a:gd name="T69" fmla="*/ 66 h 71"/>
                <a:gd name="T70" fmla="*/ 28 w 149"/>
                <a:gd name="T71" fmla="*/ 67 h 71"/>
                <a:gd name="T72" fmla="*/ 35 w 149"/>
                <a:gd name="T73" fmla="*/ 66 h 71"/>
                <a:gd name="T74" fmla="*/ 41 w 149"/>
                <a:gd name="T75" fmla="*/ 70 h 71"/>
                <a:gd name="T76" fmla="*/ 48 w 149"/>
                <a:gd name="T77" fmla="*/ 70 h 71"/>
                <a:gd name="T78" fmla="*/ 59 w 149"/>
                <a:gd name="T79" fmla="*/ 67 h 71"/>
                <a:gd name="T80" fmla="*/ 68 w 149"/>
                <a:gd name="T81" fmla="*/ 66 h 71"/>
                <a:gd name="T82" fmla="*/ 68 w 149"/>
                <a:gd name="T83" fmla="*/ 61 h 71"/>
                <a:gd name="T84" fmla="*/ 75 w 149"/>
                <a:gd name="T85" fmla="*/ 54 h 71"/>
                <a:gd name="T86" fmla="*/ 79 w 149"/>
                <a:gd name="T87" fmla="*/ 49 h 71"/>
                <a:gd name="T88" fmla="*/ 88 w 149"/>
                <a:gd name="T89" fmla="*/ 47 h 71"/>
                <a:gd name="T90" fmla="*/ 93 w 149"/>
                <a:gd name="T91" fmla="*/ 50 h 71"/>
                <a:gd name="T92" fmla="*/ 103 w 149"/>
                <a:gd name="T93" fmla="*/ 49 h 71"/>
                <a:gd name="T94" fmla="*/ 107 w 149"/>
                <a:gd name="T95" fmla="*/ 39 h 71"/>
                <a:gd name="T96" fmla="*/ 122 w 149"/>
                <a:gd name="T97" fmla="*/ 39 h 71"/>
                <a:gd name="T98" fmla="*/ 128 w 149"/>
                <a:gd name="T99" fmla="*/ 31 h 71"/>
                <a:gd name="T100" fmla="*/ 136 w 149"/>
                <a:gd name="T101" fmla="*/ 27 h 71"/>
                <a:gd name="T102" fmla="*/ 145 w 149"/>
                <a:gd name="T103" fmla="*/ 15 h 71"/>
                <a:gd name="T104" fmla="*/ 145 w 149"/>
                <a:gd name="T105" fmla="*/ 14 h 71"/>
                <a:gd name="T106" fmla="*/ 145 w 149"/>
                <a:gd name="T107" fmla="*/ 1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9" h="71">
                  <a:moveTo>
                    <a:pt x="145" y="14"/>
                  </a:moveTo>
                  <a:lnTo>
                    <a:pt x="138" y="13"/>
                  </a:lnTo>
                  <a:lnTo>
                    <a:pt x="137" y="13"/>
                  </a:lnTo>
                  <a:lnTo>
                    <a:pt x="136" y="13"/>
                  </a:lnTo>
                  <a:lnTo>
                    <a:pt x="133" y="10"/>
                  </a:lnTo>
                  <a:lnTo>
                    <a:pt x="132" y="9"/>
                  </a:lnTo>
                  <a:lnTo>
                    <a:pt x="125" y="7"/>
                  </a:lnTo>
                  <a:lnTo>
                    <a:pt x="118" y="5"/>
                  </a:lnTo>
                  <a:lnTo>
                    <a:pt x="111" y="5"/>
                  </a:lnTo>
                  <a:lnTo>
                    <a:pt x="109" y="5"/>
                  </a:lnTo>
                  <a:lnTo>
                    <a:pt x="107" y="5"/>
                  </a:lnTo>
                  <a:lnTo>
                    <a:pt x="103" y="5"/>
                  </a:lnTo>
                  <a:lnTo>
                    <a:pt x="101" y="5"/>
                  </a:lnTo>
                  <a:lnTo>
                    <a:pt x="99" y="5"/>
                  </a:lnTo>
                  <a:lnTo>
                    <a:pt x="92" y="5"/>
                  </a:lnTo>
                  <a:lnTo>
                    <a:pt x="89" y="5"/>
                  </a:lnTo>
                  <a:lnTo>
                    <a:pt x="85" y="5"/>
                  </a:lnTo>
                  <a:lnTo>
                    <a:pt x="81" y="5"/>
                  </a:lnTo>
                  <a:lnTo>
                    <a:pt x="80" y="5"/>
                  </a:lnTo>
                  <a:lnTo>
                    <a:pt x="80" y="7"/>
                  </a:lnTo>
                  <a:lnTo>
                    <a:pt x="79" y="7"/>
                  </a:lnTo>
                  <a:lnTo>
                    <a:pt x="76" y="7"/>
                  </a:lnTo>
                  <a:lnTo>
                    <a:pt x="68" y="5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49" y="1"/>
                  </a:lnTo>
                  <a:lnTo>
                    <a:pt x="48" y="5"/>
                  </a:lnTo>
                  <a:lnTo>
                    <a:pt x="48" y="7"/>
                  </a:lnTo>
                  <a:lnTo>
                    <a:pt x="49" y="13"/>
                  </a:lnTo>
                  <a:lnTo>
                    <a:pt x="48" y="13"/>
                  </a:lnTo>
                  <a:lnTo>
                    <a:pt x="45" y="13"/>
                  </a:lnTo>
                  <a:lnTo>
                    <a:pt x="44" y="13"/>
                  </a:lnTo>
                  <a:lnTo>
                    <a:pt x="40" y="10"/>
                  </a:lnTo>
                  <a:lnTo>
                    <a:pt x="36" y="9"/>
                  </a:lnTo>
                  <a:lnTo>
                    <a:pt x="31" y="7"/>
                  </a:lnTo>
                  <a:lnTo>
                    <a:pt x="28" y="7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15" y="9"/>
                  </a:lnTo>
                  <a:lnTo>
                    <a:pt x="14" y="13"/>
                  </a:lnTo>
                  <a:lnTo>
                    <a:pt x="11" y="1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8" y="18"/>
                  </a:lnTo>
                  <a:lnTo>
                    <a:pt x="11" y="22"/>
                  </a:lnTo>
                  <a:lnTo>
                    <a:pt x="8" y="26"/>
                  </a:lnTo>
                  <a:lnTo>
                    <a:pt x="6" y="30"/>
                  </a:lnTo>
                  <a:lnTo>
                    <a:pt x="10" y="31"/>
                  </a:lnTo>
                  <a:lnTo>
                    <a:pt x="14" y="31"/>
                  </a:lnTo>
                  <a:lnTo>
                    <a:pt x="15" y="34"/>
                  </a:lnTo>
                  <a:lnTo>
                    <a:pt x="18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4" y="37"/>
                  </a:lnTo>
                  <a:lnTo>
                    <a:pt x="24" y="34"/>
                  </a:lnTo>
                  <a:lnTo>
                    <a:pt x="27" y="34"/>
                  </a:lnTo>
                  <a:lnTo>
                    <a:pt x="27" y="30"/>
                  </a:lnTo>
                  <a:lnTo>
                    <a:pt x="28" y="31"/>
                  </a:lnTo>
                  <a:lnTo>
                    <a:pt x="32" y="34"/>
                  </a:lnTo>
                  <a:lnTo>
                    <a:pt x="36" y="35"/>
                  </a:lnTo>
                  <a:lnTo>
                    <a:pt x="36" y="37"/>
                  </a:lnTo>
                  <a:lnTo>
                    <a:pt x="37" y="39"/>
                  </a:lnTo>
                  <a:lnTo>
                    <a:pt x="40" y="39"/>
                  </a:lnTo>
                  <a:lnTo>
                    <a:pt x="41" y="39"/>
                  </a:lnTo>
                  <a:lnTo>
                    <a:pt x="45" y="41"/>
                  </a:lnTo>
                  <a:lnTo>
                    <a:pt x="52" y="43"/>
                  </a:lnTo>
                  <a:lnTo>
                    <a:pt x="49" y="45"/>
                  </a:lnTo>
                  <a:lnTo>
                    <a:pt x="45" y="47"/>
                  </a:lnTo>
                  <a:lnTo>
                    <a:pt x="41" y="47"/>
                  </a:lnTo>
                  <a:lnTo>
                    <a:pt x="44" y="50"/>
                  </a:lnTo>
                  <a:lnTo>
                    <a:pt x="40" y="50"/>
                  </a:lnTo>
                  <a:lnTo>
                    <a:pt x="37" y="50"/>
                  </a:lnTo>
                  <a:lnTo>
                    <a:pt x="37" y="53"/>
                  </a:lnTo>
                  <a:lnTo>
                    <a:pt x="35" y="54"/>
                  </a:lnTo>
                  <a:lnTo>
                    <a:pt x="35" y="53"/>
                  </a:lnTo>
                  <a:lnTo>
                    <a:pt x="32" y="54"/>
                  </a:lnTo>
                  <a:lnTo>
                    <a:pt x="31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3" y="53"/>
                  </a:lnTo>
                  <a:lnTo>
                    <a:pt x="22" y="57"/>
                  </a:lnTo>
                  <a:lnTo>
                    <a:pt x="18" y="58"/>
                  </a:lnTo>
                  <a:lnTo>
                    <a:pt x="18" y="57"/>
                  </a:lnTo>
                  <a:lnTo>
                    <a:pt x="15" y="54"/>
                  </a:lnTo>
                  <a:lnTo>
                    <a:pt x="10" y="53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7" y="54"/>
                  </a:lnTo>
                  <a:lnTo>
                    <a:pt x="4" y="54"/>
                  </a:lnTo>
                  <a:lnTo>
                    <a:pt x="3" y="55"/>
                  </a:lnTo>
                  <a:lnTo>
                    <a:pt x="2" y="57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10" y="66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5" y="65"/>
                  </a:lnTo>
                  <a:lnTo>
                    <a:pt x="15" y="66"/>
                  </a:lnTo>
                  <a:lnTo>
                    <a:pt x="19" y="65"/>
                  </a:lnTo>
                  <a:lnTo>
                    <a:pt x="22" y="66"/>
                  </a:lnTo>
                  <a:lnTo>
                    <a:pt x="23" y="67"/>
                  </a:lnTo>
                  <a:lnTo>
                    <a:pt x="24" y="67"/>
                  </a:lnTo>
                  <a:lnTo>
                    <a:pt x="28" y="67"/>
                  </a:lnTo>
                  <a:lnTo>
                    <a:pt x="31" y="66"/>
                  </a:lnTo>
                  <a:lnTo>
                    <a:pt x="32" y="65"/>
                  </a:lnTo>
                  <a:lnTo>
                    <a:pt x="35" y="66"/>
                  </a:lnTo>
                  <a:lnTo>
                    <a:pt x="37" y="67"/>
                  </a:lnTo>
                  <a:lnTo>
                    <a:pt x="37" y="70"/>
                  </a:lnTo>
                  <a:lnTo>
                    <a:pt x="41" y="70"/>
                  </a:lnTo>
                  <a:lnTo>
                    <a:pt x="44" y="70"/>
                  </a:lnTo>
                  <a:lnTo>
                    <a:pt x="45" y="71"/>
                  </a:lnTo>
                  <a:lnTo>
                    <a:pt x="48" y="70"/>
                  </a:lnTo>
                  <a:lnTo>
                    <a:pt x="52" y="67"/>
                  </a:lnTo>
                  <a:lnTo>
                    <a:pt x="55" y="67"/>
                  </a:lnTo>
                  <a:lnTo>
                    <a:pt x="59" y="67"/>
                  </a:lnTo>
                  <a:lnTo>
                    <a:pt x="63" y="67"/>
                  </a:lnTo>
                  <a:lnTo>
                    <a:pt x="65" y="67"/>
                  </a:lnTo>
                  <a:lnTo>
                    <a:pt x="68" y="66"/>
                  </a:lnTo>
                  <a:lnTo>
                    <a:pt x="71" y="65"/>
                  </a:lnTo>
                  <a:lnTo>
                    <a:pt x="68" y="62"/>
                  </a:lnTo>
                  <a:lnTo>
                    <a:pt x="68" y="61"/>
                  </a:lnTo>
                  <a:lnTo>
                    <a:pt x="68" y="58"/>
                  </a:lnTo>
                  <a:lnTo>
                    <a:pt x="72" y="57"/>
                  </a:lnTo>
                  <a:lnTo>
                    <a:pt x="75" y="54"/>
                  </a:lnTo>
                  <a:lnTo>
                    <a:pt x="76" y="53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1" y="49"/>
                  </a:lnTo>
                  <a:lnTo>
                    <a:pt x="85" y="49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2" y="50"/>
                  </a:lnTo>
                  <a:lnTo>
                    <a:pt x="93" y="50"/>
                  </a:lnTo>
                  <a:lnTo>
                    <a:pt x="96" y="50"/>
                  </a:lnTo>
                  <a:lnTo>
                    <a:pt x="101" y="50"/>
                  </a:lnTo>
                  <a:lnTo>
                    <a:pt x="103" y="49"/>
                  </a:lnTo>
                  <a:lnTo>
                    <a:pt x="105" y="45"/>
                  </a:lnTo>
                  <a:lnTo>
                    <a:pt x="105" y="41"/>
                  </a:lnTo>
                  <a:lnTo>
                    <a:pt x="107" y="39"/>
                  </a:lnTo>
                  <a:lnTo>
                    <a:pt x="109" y="39"/>
                  </a:lnTo>
                  <a:lnTo>
                    <a:pt x="116" y="39"/>
                  </a:lnTo>
                  <a:lnTo>
                    <a:pt x="122" y="39"/>
                  </a:lnTo>
                  <a:lnTo>
                    <a:pt x="125" y="37"/>
                  </a:lnTo>
                  <a:lnTo>
                    <a:pt x="125" y="35"/>
                  </a:lnTo>
                  <a:lnTo>
                    <a:pt x="128" y="31"/>
                  </a:lnTo>
                  <a:lnTo>
                    <a:pt x="129" y="30"/>
                  </a:lnTo>
                  <a:lnTo>
                    <a:pt x="130" y="30"/>
                  </a:lnTo>
                  <a:lnTo>
                    <a:pt x="136" y="27"/>
                  </a:lnTo>
                  <a:lnTo>
                    <a:pt x="142" y="23"/>
                  </a:lnTo>
                  <a:lnTo>
                    <a:pt x="149" y="21"/>
                  </a:lnTo>
                  <a:lnTo>
                    <a:pt x="145" y="15"/>
                  </a:lnTo>
                  <a:lnTo>
                    <a:pt x="145" y="14"/>
                  </a:lnTo>
                  <a:lnTo>
                    <a:pt x="145" y="14"/>
                  </a:lnTo>
                  <a:lnTo>
                    <a:pt x="145" y="14"/>
                  </a:lnTo>
                  <a:lnTo>
                    <a:pt x="145" y="14"/>
                  </a:lnTo>
                  <a:lnTo>
                    <a:pt x="145" y="14"/>
                  </a:lnTo>
                  <a:lnTo>
                    <a:pt x="145" y="14"/>
                  </a:lnTo>
                  <a:lnTo>
                    <a:pt x="145" y="1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25" name="Freeform 150"/>
            <p:cNvSpPr>
              <a:spLocks/>
            </p:cNvSpPr>
            <p:nvPr/>
          </p:nvSpPr>
          <p:spPr bwMode="auto">
            <a:xfrm>
              <a:off x="5610225" y="2763838"/>
              <a:ext cx="327025" cy="261938"/>
            </a:xfrm>
            <a:custGeom>
              <a:avLst/>
              <a:gdLst>
                <a:gd name="T0" fmla="*/ 147 w 155"/>
                <a:gd name="T1" fmla="*/ 15 h 124"/>
                <a:gd name="T2" fmla="*/ 139 w 155"/>
                <a:gd name="T3" fmla="*/ 15 h 124"/>
                <a:gd name="T4" fmla="*/ 129 w 155"/>
                <a:gd name="T5" fmla="*/ 20 h 124"/>
                <a:gd name="T6" fmla="*/ 120 w 155"/>
                <a:gd name="T7" fmla="*/ 25 h 124"/>
                <a:gd name="T8" fmla="*/ 116 w 155"/>
                <a:gd name="T9" fmla="*/ 20 h 124"/>
                <a:gd name="T10" fmla="*/ 114 w 155"/>
                <a:gd name="T11" fmla="*/ 10 h 124"/>
                <a:gd name="T12" fmla="*/ 111 w 155"/>
                <a:gd name="T13" fmla="*/ 6 h 124"/>
                <a:gd name="T14" fmla="*/ 103 w 155"/>
                <a:gd name="T15" fmla="*/ 2 h 124"/>
                <a:gd name="T16" fmla="*/ 99 w 155"/>
                <a:gd name="T17" fmla="*/ 9 h 124"/>
                <a:gd name="T18" fmla="*/ 100 w 155"/>
                <a:gd name="T19" fmla="*/ 13 h 124"/>
                <a:gd name="T20" fmla="*/ 94 w 155"/>
                <a:gd name="T21" fmla="*/ 12 h 124"/>
                <a:gd name="T22" fmla="*/ 91 w 155"/>
                <a:gd name="T23" fmla="*/ 17 h 124"/>
                <a:gd name="T24" fmla="*/ 87 w 155"/>
                <a:gd name="T25" fmla="*/ 16 h 124"/>
                <a:gd name="T26" fmla="*/ 84 w 155"/>
                <a:gd name="T27" fmla="*/ 17 h 124"/>
                <a:gd name="T28" fmla="*/ 79 w 155"/>
                <a:gd name="T29" fmla="*/ 20 h 124"/>
                <a:gd name="T30" fmla="*/ 70 w 155"/>
                <a:gd name="T31" fmla="*/ 17 h 124"/>
                <a:gd name="T32" fmla="*/ 60 w 155"/>
                <a:gd name="T33" fmla="*/ 15 h 124"/>
                <a:gd name="T34" fmla="*/ 53 w 155"/>
                <a:gd name="T35" fmla="*/ 13 h 124"/>
                <a:gd name="T36" fmla="*/ 48 w 155"/>
                <a:gd name="T37" fmla="*/ 17 h 124"/>
                <a:gd name="T38" fmla="*/ 43 w 155"/>
                <a:gd name="T39" fmla="*/ 17 h 124"/>
                <a:gd name="T40" fmla="*/ 40 w 155"/>
                <a:gd name="T41" fmla="*/ 23 h 124"/>
                <a:gd name="T42" fmla="*/ 31 w 155"/>
                <a:gd name="T43" fmla="*/ 35 h 124"/>
                <a:gd name="T44" fmla="*/ 25 w 155"/>
                <a:gd name="T45" fmla="*/ 39 h 124"/>
                <a:gd name="T46" fmla="*/ 21 w 155"/>
                <a:gd name="T47" fmla="*/ 43 h 124"/>
                <a:gd name="T48" fmla="*/ 15 w 155"/>
                <a:gd name="T49" fmla="*/ 43 h 124"/>
                <a:gd name="T50" fmla="*/ 7 w 155"/>
                <a:gd name="T51" fmla="*/ 39 h 124"/>
                <a:gd name="T52" fmla="*/ 5 w 155"/>
                <a:gd name="T53" fmla="*/ 39 h 124"/>
                <a:gd name="T54" fmla="*/ 4 w 155"/>
                <a:gd name="T55" fmla="*/ 45 h 124"/>
                <a:gd name="T56" fmla="*/ 1 w 155"/>
                <a:gd name="T57" fmla="*/ 53 h 124"/>
                <a:gd name="T58" fmla="*/ 0 w 155"/>
                <a:gd name="T59" fmla="*/ 59 h 124"/>
                <a:gd name="T60" fmla="*/ 3 w 155"/>
                <a:gd name="T61" fmla="*/ 68 h 124"/>
                <a:gd name="T62" fmla="*/ 3 w 155"/>
                <a:gd name="T63" fmla="*/ 72 h 124"/>
                <a:gd name="T64" fmla="*/ 6 w 155"/>
                <a:gd name="T65" fmla="*/ 83 h 124"/>
                <a:gd name="T66" fmla="*/ 10 w 155"/>
                <a:gd name="T67" fmla="*/ 95 h 124"/>
                <a:gd name="T68" fmla="*/ 21 w 155"/>
                <a:gd name="T69" fmla="*/ 99 h 124"/>
                <a:gd name="T70" fmla="*/ 21 w 155"/>
                <a:gd name="T71" fmla="*/ 105 h 124"/>
                <a:gd name="T72" fmla="*/ 14 w 155"/>
                <a:gd name="T73" fmla="*/ 116 h 124"/>
                <a:gd name="T74" fmla="*/ 34 w 155"/>
                <a:gd name="T75" fmla="*/ 124 h 124"/>
                <a:gd name="T76" fmla="*/ 51 w 155"/>
                <a:gd name="T77" fmla="*/ 124 h 124"/>
                <a:gd name="T78" fmla="*/ 66 w 155"/>
                <a:gd name="T79" fmla="*/ 121 h 124"/>
                <a:gd name="T80" fmla="*/ 74 w 155"/>
                <a:gd name="T81" fmla="*/ 115 h 124"/>
                <a:gd name="T82" fmla="*/ 76 w 155"/>
                <a:gd name="T83" fmla="*/ 102 h 124"/>
                <a:gd name="T84" fmla="*/ 81 w 155"/>
                <a:gd name="T85" fmla="*/ 99 h 124"/>
                <a:gd name="T86" fmla="*/ 87 w 155"/>
                <a:gd name="T87" fmla="*/ 95 h 124"/>
                <a:gd name="T88" fmla="*/ 96 w 155"/>
                <a:gd name="T89" fmla="*/ 92 h 124"/>
                <a:gd name="T90" fmla="*/ 103 w 155"/>
                <a:gd name="T91" fmla="*/ 93 h 124"/>
                <a:gd name="T92" fmla="*/ 104 w 155"/>
                <a:gd name="T93" fmla="*/ 83 h 124"/>
                <a:gd name="T94" fmla="*/ 106 w 155"/>
                <a:gd name="T95" fmla="*/ 75 h 124"/>
                <a:gd name="T96" fmla="*/ 113 w 155"/>
                <a:gd name="T97" fmla="*/ 71 h 124"/>
                <a:gd name="T98" fmla="*/ 109 w 155"/>
                <a:gd name="T99" fmla="*/ 63 h 124"/>
                <a:gd name="T100" fmla="*/ 117 w 155"/>
                <a:gd name="T101" fmla="*/ 62 h 124"/>
                <a:gd name="T102" fmla="*/ 117 w 155"/>
                <a:gd name="T103" fmla="*/ 55 h 124"/>
                <a:gd name="T104" fmla="*/ 123 w 155"/>
                <a:gd name="T105" fmla="*/ 48 h 124"/>
                <a:gd name="T106" fmla="*/ 122 w 155"/>
                <a:gd name="T107" fmla="*/ 39 h 124"/>
                <a:gd name="T108" fmla="*/ 119 w 155"/>
                <a:gd name="T109" fmla="*/ 29 h 124"/>
                <a:gd name="T110" fmla="*/ 126 w 155"/>
                <a:gd name="T111" fmla="*/ 25 h 124"/>
                <a:gd name="T112" fmla="*/ 146 w 155"/>
                <a:gd name="T113" fmla="*/ 23 h 124"/>
                <a:gd name="T114" fmla="*/ 150 w 155"/>
                <a:gd name="T115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5" h="124">
                  <a:moveTo>
                    <a:pt x="152" y="17"/>
                  </a:moveTo>
                  <a:cubicBezTo>
                    <a:pt x="155" y="17"/>
                    <a:pt x="155" y="17"/>
                    <a:pt x="155" y="17"/>
                  </a:cubicBezTo>
                  <a:cubicBezTo>
                    <a:pt x="150" y="15"/>
                    <a:pt x="150" y="15"/>
                    <a:pt x="150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0" y="17"/>
                    <a:pt x="140" y="17"/>
                    <a:pt x="140" y="17"/>
                  </a:cubicBezTo>
                  <a:cubicBezTo>
                    <a:pt x="140" y="15"/>
                    <a:pt x="140" y="15"/>
                    <a:pt x="140" y="15"/>
                  </a:cubicBezTo>
                  <a:cubicBezTo>
                    <a:pt x="139" y="15"/>
                    <a:pt x="139" y="15"/>
                    <a:pt x="139" y="15"/>
                  </a:cubicBezTo>
                  <a:cubicBezTo>
                    <a:pt x="134" y="15"/>
                    <a:pt x="134" y="15"/>
                    <a:pt x="134" y="15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22" y="23"/>
                    <a:pt x="122" y="23"/>
                    <a:pt x="122" y="23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8" y="13"/>
                    <a:pt x="98" y="13"/>
                    <a:pt x="98" y="13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7" y="111"/>
                    <a:pt x="17" y="111"/>
                    <a:pt x="17" y="111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7" y="124"/>
                    <a:pt x="27" y="124"/>
                    <a:pt x="27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41" y="122"/>
                    <a:pt x="41" y="122"/>
                    <a:pt x="41" y="122"/>
                  </a:cubicBezTo>
                  <a:cubicBezTo>
                    <a:pt x="46" y="122"/>
                    <a:pt x="46" y="122"/>
                    <a:pt x="46" y="122"/>
                  </a:cubicBezTo>
                  <a:cubicBezTo>
                    <a:pt x="48" y="124"/>
                    <a:pt x="48" y="124"/>
                    <a:pt x="48" y="124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4" y="122"/>
                    <a:pt x="54" y="122"/>
                    <a:pt x="54" y="122"/>
                  </a:cubicBezTo>
                  <a:cubicBezTo>
                    <a:pt x="57" y="122"/>
                    <a:pt x="57" y="122"/>
                    <a:pt x="57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74" y="118"/>
                    <a:pt x="74" y="118"/>
                    <a:pt x="74" y="118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74" y="115"/>
                    <a:pt x="74" y="115"/>
                    <a:pt x="74" y="115"/>
                  </a:cubicBezTo>
                  <a:cubicBezTo>
                    <a:pt x="74" y="112"/>
                    <a:pt x="74" y="112"/>
                    <a:pt x="74" y="112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87" y="96"/>
                    <a:pt x="87" y="96"/>
                    <a:pt x="87" y="96"/>
                  </a:cubicBezTo>
                  <a:cubicBezTo>
                    <a:pt x="87" y="95"/>
                    <a:pt x="87" y="95"/>
                    <a:pt x="87" y="95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3" y="92"/>
                    <a:pt x="93" y="92"/>
                    <a:pt x="93" y="92"/>
                  </a:cubicBezTo>
                  <a:cubicBezTo>
                    <a:pt x="96" y="92"/>
                    <a:pt x="96" y="92"/>
                    <a:pt x="96" y="92"/>
                  </a:cubicBezTo>
                  <a:cubicBezTo>
                    <a:pt x="97" y="91"/>
                    <a:pt x="97" y="91"/>
                    <a:pt x="97" y="91"/>
                  </a:cubicBezTo>
                  <a:cubicBezTo>
                    <a:pt x="99" y="92"/>
                    <a:pt x="99" y="92"/>
                    <a:pt x="99" y="92"/>
                  </a:cubicBezTo>
                  <a:cubicBezTo>
                    <a:pt x="100" y="93"/>
                    <a:pt x="100" y="93"/>
                    <a:pt x="100" y="93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4" y="91"/>
                    <a:pt x="104" y="91"/>
                    <a:pt x="104" y="91"/>
                  </a:cubicBezTo>
                  <a:cubicBezTo>
                    <a:pt x="104" y="86"/>
                    <a:pt x="104" y="86"/>
                    <a:pt x="104" y="86"/>
                  </a:cubicBezTo>
                  <a:cubicBezTo>
                    <a:pt x="104" y="83"/>
                    <a:pt x="104" y="83"/>
                    <a:pt x="104" y="83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6" y="76"/>
                    <a:pt x="106" y="76"/>
                    <a:pt x="106" y="76"/>
                  </a:cubicBezTo>
                  <a:cubicBezTo>
                    <a:pt x="106" y="75"/>
                    <a:pt x="106" y="75"/>
                    <a:pt x="106" y="75"/>
                  </a:cubicBezTo>
                  <a:cubicBezTo>
                    <a:pt x="106" y="73"/>
                    <a:pt x="106" y="73"/>
                    <a:pt x="106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69"/>
                    <a:pt x="113" y="69"/>
                    <a:pt x="113" y="69"/>
                  </a:cubicBezTo>
                  <a:cubicBezTo>
                    <a:pt x="111" y="66"/>
                    <a:pt x="111" y="66"/>
                    <a:pt x="111" y="66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07" y="62"/>
                    <a:pt x="107" y="62"/>
                    <a:pt x="107" y="62"/>
                  </a:cubicBezTo>
                  <a:cubicBezTo>
                    <a:pt x="110" y="61"/>
                    <a:pt x="110" y="61"/>
                    <a:pt x="110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20" y="61"/>
                    <a:pt x="120" y="61"/>
                    <a:pt x="120" y="61"/>
                  </a:cubicBezTo>
                  <a:cubicBezTo>
                    <a:pt x="122" y="58"/>
                    <a:pt x="122" y="58"/>
                    <a:pt x="122" y="58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19" y="52"/>
                    <a:pt x="119" y="52"/>
                    <a:pt x="119" y="52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24" y="45"/>
                    <a:pt x="124" y="45"/>
                    <a:pt x="124" y="45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3" y="42"/>
                    <a:pt x="123" y="42"/>
                    <a:pt x="123" y="42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7" y="35"/>
                    <a:pt x="117" y="35"/>
                    <a:pt x="117" y="35"/>
                  </a:cubicBezTo>
                  <a:cubicBezTo>
                    <a:pt x="116" y="33"/>
                    <a:pt x="116" y="33"/>
                    <a:pt x="116" y="33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6" y="25"/>
                    <a:pt x="126" y="25"/>
                    <a:pt x="126" y="25"/>
                  </a:cubicBezTo>
                  <a:cubicBezTo>
                    <a:pt x="130" y="23"/>
                    <a:pt x="130" y="23"/>
                    <a:pt x="130" y="23"/>
                  </a:cubicBezTo>
                  <a:cubicBezTo>
                    <a:pt x="142" y="22"/>
                    <a:pt x="142" y="22"/>
                    <a:pt x="142" y="22"/>
                  </a:cubicBezTo>
                  <a:cubicBezTo>
                    <a:pt x="144" y="22"/>
                    <a:pt x="144" y="22"/>
                    <a:pt x="144" y="22"/>
                  </a:cubicBezTo>
                  <a:cubicBezTo>
                    <a:pt x="146" y="23"/>
                    <a:pt x="146" y="23"/>
                    <a:pt x="146" y="23"/>
                  </a:cubicBezTo>
                  <a:cubicBezTo>
                    <a:pt x="147" y="22"/>
                    <a:pt x="147" y="22"/>
                    <a:pt x="147" y="22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0" y="19"/>
                    <a:pt x="150" y="19"/>
                    <a:pt x="150" y="19"/>
                  </a:cubicBezTo>
                  <a:cubicBezTo>
                    <a:pt x="150" y="19"/>
                    <a:pt x="150" y="19"/>
                    <a:pt x="150" y="19"/>
                  </a:cubicBezTo>
                  <a:cubicBezTo>
                    <a:pt x="150" y="17"/>
                    <a:pt x="150" y="17"/>
                    <a:pt x="150" y="17"/>
                  </a:cubicBezTo>
                  <a:lnTo>
                    <a:pt x="152" y="1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26" name="Freeform 151"/>
            <p:cNvSpPr>
              <a:spLocks/>
            </p:cNvSpPr>
            <p:nvPr/>
          </p:nvSpPr>
          <p:spPr bwMode="auto">
            <a:xfrm>
              <a:off x="5391150" y="2644775"/>
              <a:ext cx="346075" cy="217488"/>
            </a:xfrm>
            <a:custGeom>
              <a:avLst/>
              <a:gdLst>
                <a:gd name="T0" fmla="*/ 158 w 164"/>
                <a:gd name="T1" fmla="*/ 62 h 103"/>
                <a:gd name="T2" fmla="*/ 148 w 164"/>
                <a:gd name="T3" fmla="*/ 59 h 103"/>
                <a:gd name="T4" fmla="*/ 128 w 164"/>
                <a:gd name="T5" fmla="*/ 47 h 103"/>
                <a:gd name="T6" fmla="*/ 109 w 164"/>
                <a:gd name="T7" fmla="*/ 36 h 103"/>
                <a:gd name="T8" fmla="*/ 95 w 164"/>
                <a:gd name="T9" fmla="*/ 19 h 103"/>
                <a:gd name="T10" fmla="*/ 82 w 164"/>
                <a:gd name="T11" fmla="*/ 19 h 103"/>
                <a:gd name="T12" fmla="*/ 78 w 164"/>
                <a:gd name="T13" fmla="*/ 10 h 103"/>
                <a:gd name="T14" fmla="*/ 74 w 164"/>
                <a:gd name="T15" fmla="*/ 6 h 103"/>
                <a:gd name="T16" fmla="*/ 64 w 164"/>
                <a:gd name="T17" fmla="*/ 1 h 103"/>
                <a:gd name="T18" fmla="*/ 58 w 164"/>
                <a:gd name="T19" fmla="*/ 0 h 103"/>
                <a:gd name="T20" fmla="*/ 54 w 164"/>
                <a:gd name="T21" fmla="*/ 3 h 103"/>
                <a:gd name="T22" fmla="*/ 49 w 164"/>
                <a:gd name="T23" fmla="*/ 7 h 103"/>
                <a:gd name="T24" fmla="*/ 46 w 164"/>
                <a:gd name="T25" fmla="*/ 17 h 103"/>
                <a:gd name="T26" fmla="*/ 39 w 164"/>
                <a:gd name="T27" fmla="*/ 19 h 103"/>
                <a:gd name="T28" fmla="*/ 31 w 164"/>
                <a:gd name="T29" fmla="*/ 19 h 103"/>
                <a:gd name="T30" fmla="*/ 26 w 164"/>
                <a:gd name="T31" fmla="*/ 16 h 103"/>
                <a:gd name="T32" fmla="*/ 8 w 164"/>
                <a:gd name="T33" fmla="*/ 6 h 103"/>
                <a:gd name="T34" fmla="*/ 16 w 164"/>
                <a:gd name="T35" fmla="*/ 17 h 103"/>
                <a:gd name="T36" fmla="*/ 19 w 164"/>
                <a:gd name="T37" fmla="*/ 24 h 103"/>
                <a:gd name="T38" fmla="*/ 16 w 164"/>
                <a:gd name="T39" fmla="*/ 24 h 103"/>
                <a:gd name="T40" fmla="*/ 11 w 164"/>
                <a:gd name="T41" fmla="*/ 27 h 103"/>
                <a:gd name="T42" fmla="*/ 8 w 164"/>
                <a:gd name="T43" fmla="*/ 26 h 103"/>
                <a:gd name="T44" fmla="*/ 3 w 164"/>
                <a:gd name="T45" fmla="*/ 23 h 103"/>
                <a:gd name="T46" fmla="*/ 2 w 164"/>
                <a:gd name="T47" fmla="*/ 23 h 103"/>
                <a:gd name="T48" fmla="*/ 3 w 164"/>
                <a:gd name="T49" fmla="*/ 37 h 103"/>
                <a:gd name="T50" fmla="*/ 11 w 164"/>
                <a:gd name="T51" fmla="*/ 37 h 103"/>
                <a:gd name="T52" fmla="*/ 12 w 164"/>
                <a:gd name="T53" fmla="*/ 42 h 103"/>
                <a:gd name="T54" fmla="*/ 9 w 164"/>
                <a:gd name="T55" fmla="*/ 40 h 103"/>
                <a:gd name="T56" fmla="*/ 11 w 164"/>
                <a:gd name="T57" fmla="*/ 44 h 103"/>
                <a:gd name="T58" fmla="*/ 15 w 164"/>
                <a:gd name="T59" fmla="*/ 47 h 103"/>
                <a:gd name="T60" fmla="*/ 18 w 164"/>
                <a:gd name="T61" fmla="*/ 54 h 103"/>
                <a:gd name="T62" fmla="*/ 21 w 164"/>
                <a:gd name="T63" fmla="*/ 72 h 103"/>
                <a:gd name="T64" fmla="*/ 29 w 164"/>
                <a:gd name="T65" fmla="*/ 70 h 103"/>
                <a:gd name="T66" fmla="*/ 33 w 164"/>
                <a:gd name="T67" fmla="*/ 64 h 103"/>
                <a:gd name="T68" fmla="*/ 42 w 164"/>
                <a:gd name="T69" fmla="*/ 62 h 103"/>
                <a:gd name="T70" fmla="*/ 49 w 164"/>
                <a:gd name="T71" fmla="*/ 60 h 103"/>
                <a:gd name="T72" fmla="*/ 62 w 164"/>
                <a:gd name="T73" fmla="*/ 64 h 103"/>
                <a:gd name="T74" fmla="*/ 75 w 164"/>
                <a:gd name="T75" fmla="*/ 69 h 103"/>
                <a:gd name="T76" fmla="*/ 85 w 164"/>
                <a:gd name="T77" fmla="*/ 74 h 103"/>
                <a:gd name="T78" fmla="*/ 95 w 164"/>
                <a:gd name="T79" fmla="*/ 81 h 103"/>
                <a:gd name="T80" fmla="*/ 101 w 164"/>
                <a:gd name="T81" fmla="*/ 82 h 103"/>
                <a:gd name="T82" fmla="*/ 107 w 164"/>
                <a:gd name="T83" fmla="*/ 86 h 103"/>
                <a:gd name="T84" fmla="*/ 107 w 164"/>
                <a:gd name="T85" fmla="*/ 92 h 103"/>
                <a:gd name="T86" fmla="*/ 109 w 164"/>
                <a:gd name="T87" fmla="*/ 96 h 103"/>
                <a:gd name="T88" fmla="*/ 118 w 164"/>
                <a:gd name="T89" fmla="*/ 99 h 103"/>
                <a:gd name="T90" fmla="*/ 124 w 164"/>
                <a:gd name="T91" fmla="*/ 100 h 103"/>
                <a:gd name="T92" fmla="*/ 129 w 164"/>
                <a:gd name="T93" fmla="*/ 97 h 103"/>
                <a:gd name="T94" fmla="*/ 132 w 164"/>
                <a:gd name="T95" fmla="*/ 93 h 103"/>
                <a:gd name="T96" fmla="*/ 144 w 164"/>
                <a:gd name="T97" fmla="*/ 85 h 103"/>
                <a:gd name="T98" fmla="*/ 145 w 164"/>
                <a:gd name="T99" fmla="*/ 76 h 103"/>
                <a:gd name="T100" fmla="*/ 151 w 164"/>
                <a:gd name="T101" fmla="*/ 74 h 103"/>
                <a:gd name="T102" fmla="*/ 155 w 164"/>
                <a:gd name="T103" fmla="*/ 70 h 103"/>
                <a:gd name="T104" fmla="*/ 161 w 164"/>
                <a:gd name="T105" fmla="*/ 7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4" h="103">
                  <a:moveTo>
                    <a:pt x="162" y="67"/>
                  </a:moveTo>
                  <a:cubicBezTo>
                    <a:pt x="162" y="64"/>
                    <a:pt x="162" y="64"/>
                    <a:pt x="162" y="64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58" y="62"/>
                    <a:pt x="158" y="62"/>
                    <a:pt x="158" y="62"/>
                  </a:cubicBezTo>
                  <a:cubicBezTo>
                    <a:pt x="155" y="60"/>
                    <a:pt x="155" y="60"/>
                    <a:pt x="155" y="60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51" y="60"/>
                    <a:pt x="151" y="60"/>
                    <a:pt x="151" y="60"/>
                  </a:cubicBezTo>
                  <a:cubicBezTo>
                    <a:pt x="148" y="59"/>
                    <a:pt x="148" y="59"/>
                    <a:pt x="148" y="59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38" y="53"/>
                    <a:pt x="138" y="53"/>
                    <a:pt x="138" y="53"/>
                  </a:cubicBezTo>
                  <a:cubicBezTo>
                    <a:pt x="132" y="50"/>
                    <a:pt x="132" y="50"/>
                    <a:pt x="132" y="50"/>
                  </a:cubicBezTo>
                  <a:cubicBezTo>
                    <a:pt x="128" y="47"/>
                    <a:pt x="128" y="47"/>
                    <a:pt x="128" y="47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15" y="40"/>
                    <a:pt x="115" y="40"/>
                    <a:pt x="115" y="40"/>
                  </a:cubicBezTo>
                  <a:cubicBezTo>
                    <a:pt x="112" y="37"/>
                    <a:pt x="112" y="37"/>
                    <a:pt x="112" y="37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4" y="73"/>
                    <a:pt x="84" y="73"/>
                    <a:pt x="84" y="73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5" y="82"/>
                    <a:pt x="95" y="82"/>
                    <a:pt x="95" y="82"/>
                  </a:cubicBezTo>
                  <a:cubicBezTo>
                    <a:pt x="97" y="82"/>
                    <a:pt x="97" y="82"/>
                    <a:pt x="97" y="82"/>
                  </a:cubicBezTo>
                  <a:cubicBezTo>
                    <a:pt x="98" y="82"/>
                    <a:pt x="98" y="82"/>
                    <a:pt x="98" y="82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102" y="82"/>
                    <a:pt x="102" y="82"/>
                    <a:pt x="102" y="82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7" y="86"/>
                    <a:pt x="107" y="86"/>
                    <a:pt x="107" y="86"/>
                  </a:cubicBezTo>
                  <a:cubicBezTo>
                    <a:pt x="107" y="87"/>
                    <a:pt x="107" y="87"/>
                    <a:pt x="107" y="87"/>
                  </a:cubicBezTo>
                  <a:cubicBezTo>
                    <a:pt x="107" y="89"/>
                    <a:pt x="107" y="89"/>
                    <a:pt x="107" y="89"/>
                  </a:cubicBezTo>
                  <a:cubicBezTo>
                    <a:pt x="107" y="90"/>
                    <a:pt x="107" y="90"/>
                    <a:pt x="107" y="90"/>
                  </a:cubicBezTo>
                  <a:cubicBezTo>
                    <a:pt x="107" y="92"/>
                    <a:pt x="107" y="92"/>
                    <a:pt x="107" y="92"/>
                  </a:cubicBezTo>
                  <a:cubicBezTo>
                    <a:pt x="108" y="95"/>
                    <a:pt x="108" y="95"/>
                    <a:pt x="108" y="95"/>
                  </a:cubicBezTo>
                  <a:cubicBezTo>
                    <a:pt x="108" y="96"/>
                    <a:pt x="108" y="96"/>
                    <a:pt x="108" y="96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9" y="96"/>
                    <a:pt x="109" y="96"/>
                    <a:pt x="109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4" y="99"/>
                    <a:pt x="114" y="99"/>
                    <a:pt x="114" y="99"/>
                  </a:cubicBezTo>
                  <a:cubicBezTo>
                    <a:pt x="115" y="99"/>
                    <a:pt x="115" y="99"/>
                    <a:pt x="115" y="99"/>
                  </a:cubicBezTo>
                  <a:cubicBezTo>
                    <a:pt x="118" y="99"/>
                    <a:pt x="118" y="99"/>
                    <a:pt x="118" y="99"/>
                  </a:cubicBezTo>
                  <a:cubicBezTo>
                    <a:pt x="119" y="100"/>
                    <a:pt x="119" y="100"/>
                    <a:pt x="119" y="100"/>
                  </a:cubicBezTo>
                  <a:cubicBezTo>
                    <a:pt x="121" y="103"/>
                    <a:pt x="121" y="103"/>
                    <a:pt x="121" y="103"/>
                  </a:cubicBezTo>
                  <a:cubicBezTo>
                    <a:pt x="122" y="102"/>
                    <a:pt x="122" y="102"/>
                    <a:pt x="122" y="102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25" y="100"/>
                    <a:pt x="125" y="100"/>
                    <a:pt x="125" y="100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8" y="99"/>
                    <a:pt x="128" y="99"/>
                    <a:pt x="128" y="99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29" y="96"/>
                    <a:pt x="129" y="96"/>
                    <a:pt x="129" y="96"/>
                  </a:cubicBezTo>
                  <a:cubicBezTo>
                    <a:pt x="131" y="95"/>
                    <a:pt x="131" y="95"/>
                    <a:pt x="131" y="95"/>
                  </a:cubicBezTo>
                  <a:cubicBezTo>
                    <a:pt x="129" y="93"/>
                    <a:pt x="129" y="93"/>
                    <a:pt x="129" y="93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5" y="92"/>
                    <a:pt x="135" y="92"/>
                    <a:pt x="135" y="92"/>
                  </a:cubicBezTo>
                  <a:cubicBezTo>
                    <a:pt x="138" y="90"/>
                    <a:pt x="138" y="90"/>
                    <a:pt x="138" y="90"/>
                  </a:cubicBezTo>
                  <a:cubicBezTo>
                    <a:pt x="142" y="87"/>
                    <a:pt x="142" y="87"/>
                    <a:pt x="142" y="87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7"/>
                    <a:pt x="144" y="77"/>
                    <a:pt x="144" y="77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148" y="74"/>
                    <a:pt x="148" y="74"/>
                    <a:pt x="148" y="74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1" y="74"/>
                    <a:pt x="151" y="74"/>
                    <a:pt x="151" y="74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4" y="70"/>
                    <a:pt x="154" y="70"/>
                    <a:pt x="154" y="70"/>
                  </a:cubicBezTo>
                  <a:cubicBezTo>
                    <a:pt x="155" y="70"/>
                    <a:pt x="155" y="70"/>
                    <a:pt x="155" y="70"/>
                  </a:cubicBezTo>
                  <a:cubicBezTo>
                    <a:pt x="157" y="70"/>
                    <a:pt x="157" y="70"/>
                    <a:pt x="157" y="70"/>
                  </a:cubicBezTo>
                  <a:cubicBezTo>
                    <a:pt x="158" y="71"/>
                    <a:pt x="158" y="71"/>
                    <a:pt x="158" y="71"/>
                  </a:cubicBezTo>
                  <a:cubicBezTo>
                    <a:pt x="160" y="72"/>
                    <a:pt x="160" y="72"/>
                    <a:pt x="160" y="72"/>
                  </a:cubicBezTo>
                  <a:cubicBezTo>
                    <a:pt x="161" y="73"/>
                    <a:pt x="161" y="73"/>
                    <a:pt x="161" y="73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2" y="70"/>
                    <a:pt x="162" y="70"/>
                    <a:pt x="162" y="70"/>
                  </a:cubicBezTo>
                  <a:lnTo>
                    <a:pt x="162" y="6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27" name="Freeform 152"/>
            <p:cNvSpPr>
              <a:spLocks/>
            </p:cNvSpPr>
            <p:nvPr/>
          </p:nvSpPr>
          <p:spPr bwMode="auto">
            <a:xfrm>
              <a:off x="5835650" y="2851150"/>
              <a:ext cx="704850" cy="787400"/>
            </a:xfrm>
            <a:custGeom>
              <a:avLst/>
              <a:gdLst>
                <a:gd name="T0" fmla="*/ 320 w 334"/>
                <a:gd name="T1" fmla="*/ 95 h 374"/>
                <a:gd name="T2" fmla="*/ 316 w 334"/>
                <a:gd name="T3" fmla="*/ 83 h 374"/>
                <a:gd name="T4" fmla="*/ 301 w 334"/>
                <a:gd name="T5" fmla="*/ 85 h 374"/>
                <a:gd name="T6" fmla="*/ 284 w 334"/>
                <a:gd name="T7" fmla="*/ 94 h 374"/>
                <a:gd name="T8" fmla="*/ 273 w 334"/>
                <a:gd name="T9" fmla="*/ 106 h 374"/>
                <a:gd name="T10" fmla="*/ 271 w 334"/>
                <a:gd name="T11" fmla="*/ 118 h 374"/>
                <a:gd name="T12" fmla="*/ 240 w 334"/>
                <a:gd name="T13" fmla="*/ 117 h 374"/>
                <a:gd name="T14" fmla="*/ 235 w 334"/>
                <a:gd name="T15" fmla="*/ 104 h 374"/>
                <a:gd name="T16" fmla="*/ 230 w 334"/>
                <a:gd name="T17" fmla="*/ 121 h 374"/>
                <a:gd name="T18" fmla="*/ 202 w 334"/>
                <a:gd name="T19" fmla="*/ 120 h 374"/>
                <a:gd name="T20" fmla="*/ 181 w 334"/>
                <a:gd name="T21" fmla="*/ 110 h 374"/>
                <a:gd name="T22" fmla="*/ 155 w 334"/>
                <a:gd name="T23" fmla="*/ 103 h 374"/>
                <a:gd name="T24" fmla="*/ 132 w 334"/>
                <a:gd name="T25" fmla="*/ 85 h 374"/>
                <a:gd name="T26" fmla="*/ 128 w 334"/>
                <a:gd name="T27" fmla="*/ 67 h 374"/>
                <a:gd name="T28" fmla="*/ 109 w 334"/>
                <a:gd name="T29" fmla="*/ 57 h 374"/>
                <a:gd name="T30" fmla="*/ 108 w 334"/>
                <a:gd name="T31" fmla="*/ 42 h 374"/>
                <a:gd name="T32" fmla="*/ 105 w 334"/>
                <a:gd name="T33" fmla="*/ 28 h 374"/>
                <a:gd name="T34" fmla="*/ 92 w 334"/>
                <a:gd name="T35" fmla="*/ 9 h 374"/>
                <a:gd name="T36" fmla="*/ 68 w 334"/>
                <a:gd name="T37" fmla="*/ 12 h 374"/>
                <a:gd name="T38" fmla="*/ 46 w 334"/>
                <a:gd name="T39" fmla="*/ 18 h 374"/>
                <a:gd name="T40" fmla="*/ 53 w 334"/>
                <a:gd name="T41" fmla="*/ 34 h 374"/>
                <a:gd name="T42" fmla="*/ 63 w 334"/>
                <a:gd name="T43" fmla="*/ 47 h 374"/>
                <a:gd name="T44" fmla="*/ 55 w 334"/>
                <a:gd name="T45" fmla="*/ 70 h 374"/>
                <a:gd name="T46" fmla="*/ 39 w 334"/>
                <a:gd name="T47" fmla="*/ 98 h 374"/>
                <a:gd name="T48" fmla="*/ 16 w 334"/>
                <a:gd name="T49" fmla="*/ 106 h 374"/>
                <a:gd name="T50" fmla="*/ 26 w 334"/>
                <a:gd name="T51" fmla="*/ 133 h 374"/>
                <a:gd name="T52" fmla="*/ 29 w 334"/>
                <a:gd name="T53" fmla="*/ 153 h 374"/>
                <a:gd name="T54" fmla="*/ 6 w 334"/>
                <a:gd name="T55" fmla="*/ 153 h 374"/>
                <a:gd name="T56" fmla="*/ 7 w 334"/>
                <a:gd name="T57" fmla="*/ 167 h 374"/>
                <a:gd name="T58" fmla="*/ 26 w 334"/>
                <a:gd name="T59" fmla="*/ 176 h 374"/>
                <a:gd name="T60" fmla="*/ 25 w 334"/>
                <a:gd name="T61" fmla="*/ 194 h 374"/>
                <a:gd name="T62" fmla="*/ 48 w 334"/>
                <a:gd name="T63" fmla="*/ 187 h 374"/>
                <a:gd name="T64" fmla="*/ 56 w 334"/>
                <a:gd name="T65" fmla="*/ 181 h 374"/>
                <a:gd name="T66" fmla="*/ 58 w 334"/>
                <a:gd name="T67" fmla="*/ 196 h 374"/>
                <a:gd name="T68" fmla="*/ 60 w 334"/>
                <a:gd name="T69" fmla="*/ 220 h 374"/>
                <a:gd name="T70" fmla="*/ 65 w 334"/>
                <a:gd name="T71" fmla="*/ 233 h 374"/>
                <a:gd name="T72" fmla="*/ 76 w 334"/>
                <a:gd name="T73" fmla="*/ 270 h 374"/>
                <a:gd name="T74" fmla="*/ 85 w 334"/>
                <a:gd name="T75" fmla="*/ 288 h 374"/>
                <a:gd name="T76" fmla="*/ 111 w 334"/>
                <a:gd name="T77" fmla="*/ 345 h 374"/>
                <a:gd name="T78" fmla="*/ 112 w 334"/>
                <a:gd name="T79" fmla="*/ 354 h 374"/>
                <a:gd name="T80" fmla="*/ 135 w 334"/>
                <a:gd name="T81" fmla="*/ 369 h 374"/>
                <a:gd name="T82" fmla="*/ 148 w 334"/>
                <a:gd name="T83" fmla="*/ 346 h 374"/>
                <a:gd name="T84" fmla="*/ 155 w 334"/>
                <a:gd name="T85" fmla="*/ 316 h 374"/>
                <a:gd name="T86" fmla="*/ 154 w 334"/>
                <a:gd name="T87" fmla="*/ 283 h 374"/>
                <a:gd name="T88" fmla="*/ 165 w 334"/>
                <a:gd name="T89" fmla="*/ 262 h 374"/>
                <a:gd name="T90" fmla="*/ 188 w 334"/>
                <a:gd name="T91" fmla="*/ 243 h 374"/>
                <a:gd name="T92" fmla="*/ 208 w 334"/>
                <a:gd name="T93" fmla="*/ 217 h 374"/>
                <a:gd name="T94" fmla="*/ 224 w 334"/>
                <a:gd name="T95" fmla="*/ 207 h 374"/>
                <a:gd name="T96" fmla="*/ 240 w 334"/>
                <a:gd name="T97" fmla="*/ 184 h 374"/>
                <a:gd name="T98" fmla="*/ 245 w 334"/>
                <a:gd name="T99" fmla="*/ 181 h 374"/>
                <a:gd name="T100" fmla="*/ 250 w 334"/>
                <a:gd name="T101" fmla="*/ 186 h 374"/>
                <a:gd name="T102" fmla="*/ 241 w 334"/>
                <a:gd name="T103" fmla="*/ 160 h 374"/>
                <a:gd name="T104" fmla="*/ 237 w 334"/>
                <a:gd name="T105" fmla="*/ 143 h 374"/>
                <a:gd name="T106" fmla="*/ 235 w 334"/>
                <a:gd name="T107" fmla="*/ 134 h 374"/>
                <a:gd name="T108" fmla="*/ 238 w 334"/>
                <a:gd name="T109" fmla="*/ 126 h 374"/>
                <a:gd name="T110" fmla="*/ 252 w 334"/>
                <a:gd name="T111" fmla="*/ 138 h 374"/>
                <a:gd name="T112" fmla="*/ 277 w 334"/>
                <a:gd name="T113" fmla="*/ 154 h 374"/>
                <a:gd name="T114" fmla="*/ 280 w 334"/>
                <a:gd name="T115" fmla="*/ 167 h 374"/>
                <a:gd name="T116" fmla="*/ 295 w 334"/>
                <a:gd name="T117" fmla="*/ 184 h 374"/>
                <a:gd name="T118" fmla="*/ 297 w 334"/>
                <a:gd name="T119" fmla="*/ 157 h 374"/>
                <a:gd name="T120" fmla="*/ 313 w 334"/>
                <a:gd name="T121" fmla="*/ 128 h 374"/>
                <a:gd name="T122" fmla="*/ 323 w 334"/>
                <a:gd name="T123" fmla="*/ 113 h 374"/>
                <a:gd name="T124" fmla="*/ 333 w 334"/>
                <a:gd name="T125" fmla="*/ 10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4" h="374">
                  <a:moveTo>
                    <a:pt x="330" y="97"/>
                  </a:moveTo>
                  <a:cubicBezTo>
                    <a:pt x="330" y="97"/>
                    <a:pt x="330" y="97"/>
                    <a:pt x="330" y="97"/>
                  </a:cubicBezTo>
                  <a:cubicBezTo>
                    <a:pt x="330" y="97"/>
                    <a:pt x="330" y="97"/>
                    <a:pt x="330" y="97"/>
                  </a:cubicBezTo>
                  <a:cubicBezTo>
                    <a:pt x="328" y="97"/>
                    <a:pt x="328" y="97"/>
                    <a:pt x="328" y="97"/>
                  </a:cubicBezTo>
                  <a:cubicBezTo>
                    <a:pt x="325" y="96"/>
                    <a:pt x="325" y="96"/>
                    <a:pt x="325" y="96"/>
                  </a:cubicBezTo>
                  <a:cubicBezTo>
                    <a:pt x="324" y="95"/>
                    <a:pt x="324" y="95"/>
                    <a:pt x="324" y="95"/>
                  </a:cubicBezTo>
                  <a:cubicBezTo>
                    <a:pt x="324" y="96"/>
                    <a:pt x="324" y="96"/>
                    <a:pt x="324" y="96"/>
                  </a:cubicBezTo>
                  <a:cubicBezTo>
                    <a:pt x="323" y="97"/>
                    <a:pt x="323" y="97"/>
                    <a:pt x="323" y="97"/>
                  </a:cubicBezTo>
                  <a:cubicBezTo>
                    <a:pt x="321" y="97"/>
                    <a:pt x="321" y="97"/>
                    <a:pt x="321" y="97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20" y="95"/>
                    <a:pt x="320" y="95"/>
                    <a:pt x="320" y="95"/>
                  </a:cubicBezTo>
                  <a:cubicBezTo>
                    <a:pt x="321" y="94"/>
                    <a:pt x="321" y="94"/>
                    <a:pt x="321" y="94"/>
                  </a:cubicBezTo>
                  <a:cubicBezTo>
                    <a:pt x="323" y="91"/>
                    <a:pt x="323" y="91"/>
                    <a:pt x="323" y="91"/>
                  </a:cubicBezTo>
                  <a:cubicBezTo>
                    <a:pt x="321" y="90"/>
                    <a:pt x="321" y="90"/>
                    <a:pt x="321" y="90"/>
                  </a:cubicBezTo>
                  <a:cubicBezTo>
                    <a:pt x="321" y="88"/>
                    <a:pt x="321" y="88"/>
                    <a:pt x="321" y="88"/>
                  </a:cubicBezTo>
                  <a:cubicBezTo>
                    <a:pt x="321" y="87"/>
                    <a:pt x="321" y="87"/>
                    <a:pt x="321" y="87"/>
                  </a:cubicBezTo>
                  <a:cubicBezTo>
                    <a:pt x="320" y="88"/>
                    <a:pt x="320" y="88"/>
                    <a:pt x="320" y="88"/>
                  </a:cubicBezTo>
                  <a:cubicBezTo>
                    <a:pt x="318" y="88"/>
                    <a:pt x="318" y="88"/>
                    <a:pt x="318" y="88"/>
                  </a:cubicBezTo>
                  <a:cubicBezTo>
                    <a:pt x="317" y="88"/>
                    <a:pt x="317" y="88"/>
                    <a:pt x="317" y="88"/>
                  </a:cubicBezTo>
                  <a:cubicBezTo>
                    <a:pt x="317" y="87"/>
                    <a:pt x="317" y="87"/>
                    <a:pt x="317" y="87"/>
                  </a:cubicBezTo>
                  <a:cubicBezTo>
                    <a:pt x="318" y="85"/>
                    <a:pt x="318" y="85"/>
                    <a:pt x="318" y="85"/>
                  </a:cubicBezTo>
                  <a:cubicBezTo>
                    <a:pt x="316" y="83"/>
                    <a:pt x="316" y="83"/>
                    <a:pt x="316" y="83"/>
                  </a:cubicBezTo>
                  <a:cubicBezTo>
                    <a:pt x="314" y="83"/>
                    <a:pt x="314" y="83"/>
                    <a:pt x="314" y="83"/>
                  </a:cubicBezTo>
                  <a:cubicBezTo>
                    <a:pt x="313" y="83"/>
                    <a:pt x="313" y="83"/>
                    <a:pt x="313" y="83"/>
                  </a:cubicBezTo>
                  <a:cubicBezTo>
                    <a:pt x="310" y="85"/>
                    <a:pt x="310" y="85"/>
                    <a:pt x="310" y="85"/>
                  </a:cubicBezTo>
                  <a:cubicBezTo>
                    <a:pt x="308" y="88"/>
                    <a:pt x="308" y="88"/>
                    <a:pt x="308" y="88"/>
                  </a:cubicBezTo>
                  <a:cubicBezTo>
                    <a:pt x="307" y="88"/>
                    <a:pt x="307" y="88"/>
                    <a:pt x="307" y="88"/>
                  </a:cubicBezTo>
                  <a:cubicBezTo>
                    <a:pt x="306" y="88"/>
                    <a:pt x="306" y="88"/>
                    <a:pt x="306" y="88"/>
                  </a:cubicBezTo>
                  <a:cubicBezTo>
                    <a:pt x="306" y="87"/>
                    <a:pt x="306" y="87"/>
                    <a:pt x="306" y="87"/>
                  </a:cubicBezTo>
                  <a:cubicBezTo>
                    <a:pt x="304" y="87"/>
                    <a:pt x="304" y="87"/>
                    <a:pt x="304" y="87"/>
                  </a:cubicBezTo>
                  <a:cubicBezTo>
                    <a:pt x="303" y="85"/>
                    <a:pt x="303" y="85"/>
                    <a:pt x="303" y="85"/>
                  </a:cubicBezTo>
                  <a:cubicBezTo>
                    <a:pt x="303" y="87"/>
                    <a:pt x="303" y="87"/>
                    <a:pt x="303" y="87"/>
                  </a:cubicBezTo>
                  <a:cubicBezTo>
                    <a:pt x="301" y="85"/>
                    <a:pt x="301" y="85"/>
                    <a:pt x="301" y="85"/>
                  </a:cubicBezTo>
                  <a:cubicBezTo>
                    <a:pt x="300" y="84"/>
                    <a:pt x="300" y="84"/>
                    <a:pt x="300" y="84"/>
                  </a:cubicBezTo>
                  <a:cubicBezTo>
                    <a:pt x="299" y="84"/>
                    <a:pt x="299" y="84"/>
                    <a:pt x="299" y="84"/>
                  </a:cubicBezTo>
                  <a:cubicBezTo>
                    <a:pt x="297" y="85"/>
                    <a:pt x="297" y="85"/>
                    <a:pt x="297" y="85"/>
                  </a:cubicBezTo>
                  <a:cubicBezTo>
                    <a:pt x="295" y="85"/>
                    <a:pt x="295" y="85"/>
                    <a:pt x="295" y="85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1" y="91"/>
                    <a:pt x="291" y="91"/>
                    <a:pt x="291" y="91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88" y="93"/>
                    <a:pt x="288" y="93"/>
                    <a:pt x="288" y="93"/>
                  </a:cubicBezTo>
                  <a:cubicBezTo>
                    <a:pt x="287" y="93"/>
                    <a:pt x="287" y="93"/>
                    <a:pt x="287" y="93"/>
                  </a:cubicBezTo>
                  <a:cubicBezTo>
                    <a:pt x="285" y="93"/>
                    <a:pt x="285" y="93"/>
                    <a:pt x="285" y="93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284" y="95"/>
                    <a:pt x="284" y="95"/>
                    <a:pt x="284" y="95"/>
                  </a:cubicBezTo>
                  <a:cubicBezTo>
                    <a:pt x="284" y="97"/>
                    <a:pt x="284" y="97"/>
                    <a:pt x="284" y="97"/>
                  </a:cubicBezTo>
                  <a:cubicBezTo>
                    <a:pt x="281" y="98"/>
                    <a:pt x="281" y="98"/>
                    <a:pt x="281" y="98"/>
                  </a:cubicBezTo>
                  <a:cubicBezTo>
                    <a:pt x="281" y="98"/>
                    <a:pt x="281" y="98"/>
                    <a:pt x="281" y="98"/>
                  </a:cubicBezTo>
                  <a:cubicBezTo>
                    <a:pt x="280" y="101"/>
                    <a:pt x="280" y="101"/>
                    <a:pt x="280" y="101"/>
                  </a:cubicBezTo>
                  <a:cubicBezTo>
                    <a:pt x="278" y="104"/>
                    <a:pt x="278" y="104"/>
                    <a:pt x="278" y="104"/>
                  </a:cubicBezTo>
                  <a:cubicBezTo>
                    <a:pt x="277" y="104"/>
                    <a:pt x="277" y="104"/>
                    <a:pt x="277" y="104"/>
                  </a:cubicBezTo>
                  <a:cubicBezTo>
                    <a:pt x="275" y="104"/>
                    <a:pt x="275" y="104"/>
                    <a:pt x="275" y="104"/>
                  </a:cubicBezTo>
                  <a:cubicBezTo>
                    <a:pt x="273" y="105"/>
                    <a:pt x="273" y="105"/>
                    <a:pt x="273" y="105"/>
                  </a:cubicBezTo>
                  <a:cubicBezTo>
                    <a:pt x="273" y="105"/>
                    <a:pt x="273" y="105"/>
                    <a:pt x="274" y="106"/>
                  </a:cubicBezTo>
                  <a:cubicBezTo>
                    <a:pt x="273" y="106"/>
                    <a:pt x="273" y="106"/>
                    <a:pt x="273" y="106"/>
                  </a:cubicBezTo>
                  <a:cubicBezTo>
                    <a:pt x="270" y="106"/>
                    <a:pt x="270" y="106"/>
                    <a:pt x="270" y="106"/>
                  </a:cubicBezTo>
                  <a:cubicBezTo>
                    <a:pt x="268" y="106"/>
                    <a:pt x="268" y="106"/>
                    <a:pt x="268" y="106"/>
                  </a:cubicBezTo>
                  <a:cubicBezTo>
                    <a:pt x="268" y="108"/>
                    <a:pt x="268" y="108"/>
                    <a:pt x="268" y="108"/>
                  </a:cubicBezTo>
                  <a:cubicBezTo>
                    <a:pt x="270" y="110"/>
                    <a:pt x="270" y="110"/>
                    <a:pt x="270" y="110"/>
                  </a:cubicBezTo>
                  <a:cubicBezTo>
                    <a:pt x="271" y="110"/>
                    <a:pt x="271" y="110"/>
                    <a:pt x="271" y="110"/>
                  </a:cubicBezTo>
                  <a:cubicBezTo>
                    <a:pt x="274" y="111"/>
                    <a:pt x="274" y="111"/>
                    <a:pt x="274" y="111"/>
                  </a:cubicBezTo>
                  <a:cubicBezTo>
                    <a:pt x="274" y="113"/>
                    <a:pt x="274" y="113"/>
                    <a:pt x="274" y="113"/>
                  </a:cubicBezTo>
                  <a:cubicBezTo>
                    <a:pt x="274" y="116"/>
                    <a:pt x="274" y="116"/>
                    <a:pt x="274" y="116"/>
                  </a:cubicBezTo>
                  <a:cubicBezTo>
                    <a:pt x="275" y="117"/>
                    <a:pt x="275" y="117"/>
                    <a:pt x="275" y="117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1" y="118"/>
                    <a:pt x="271" y="118"/>
                    <a:pt x="271" y="118"/>
                  </a:cubicBezTo>
                  <a:cubicBezTo>
                    <a:pt x="268" y="118"/>
                    <a:pt x="268" y="118"/>
                    <a:pt x="268" y="118"/>
                  </a:cubicBezTo>
                  <a:cubicBezTo>
                    <a:pt x="267" y="118"/>
                    <a:pt x="267" y="118"/>
                    <a:pt x="267" y="118"/>
                  </a:cubicBezTo>
                  <a:cubicBezTo>
                    <a:pt x="265" y="118"/>
                    <a:pt x="265" y="118"/>
                    <a:pt x="265" y="118"/>
                  </a:cubicBezTo>
                  <a:cubicBezTo>
                    <a:pt x="261" y="118"/>
                    <a:pt x="261" y="118"/>
                    <a:pt x="261" y="118"/>
                  </a:cubicBezTo>
                  <a:cubicBezTo>
                    <a:pt x="255" y="117"/>
                    <a:pt x="255" y="117"/>
                    <a:pt x="255" y="117"/>
                  </a:cubicBezTo>
                  <a:cubicBezTo>
                    <a:pt x="254" y="118"/>
                    <a:pt x="254" y="118"/>
                    <a:pt x="254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0" y="120"/>
                    <a:pt x="250" y="120"/>
                    <a:pt x="250" y="120"/>
                  </a:cubicBezTo>
                  <a:cubicBezTo>
                    <a:pt x="247" y="118"/>
                    <a:pt x="247" y="118"/>
                    <a:pt x="247" y="118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0" y="117"/>
                    <a:pt x="240" y="117"/>
                    <a:pt x="240" y="117"/>
                  </a:cubicBezTo>
                  <a:cubicBezTo>
                    <a:pt x="238" y="116"/>
                    <a:pt x="238" y="116"/>
                    <a:pt x="238" y="116"/>
                  </a:cubicBezTo>
                  <a:cubicBezTo>
                    <a:pt x="237" y="114"/>
                    <a:pt x="237" y="114"/>
                    <a:pt x="237" y="114"/>
                  </a:cubicBezTo>
                  <a:cubicBezTo>
                    <a:pt x="235" y="113"/>
                    <a:pt x="235" y="113"/>
                    <a:pt x="235" y="113"/>
                  </a:cubicBezTo>
                  <a:cubicBezTo>
                    <a:pt x="237" y="111"/>
                    <a:pt x="237" y="111"/>
                    <a:pt x="237" y="111"/>
                  </a:cubicBezTo>
                  <a:cubicBezTo>
                    <a:pt x="235" y="110"/>
                    <a:pt x="235" y="110"/>
                    <a:pt x="235" y="110"/>
                  </a:cubicBezTo>
                  <a:cubicBezTo>
                    <a:pt x="235" y="108"/>
                    <a:pt x="235" y="108"/>
                    <a:pt x="235" y="108"/>
                  </a:cubicBezTo>
                  <a:cubicBezTo>
                    <a:pt x="235" y="108"/>
                    <a:pt x="235" y="108"/>
                    <a:pt x="235" y="108"/>
                  </a:cubicBezTo>
                  <a:cubicBezTo>
                    <a:pt x="235" y="107"/>
                    <a:pt x="235" y="107"/>
                    <a:pt x="235" y="107"/>
                  </a:cubicBezTo>
                  <a:cubicBezTo>
                    <a:pt x="235" y="107"/>
                    <a:pt x="235" y="107"/>
                    <a:pt x="235" y="107"/>
                  </a:cubicBezTo>
                  <a:cubicBezTo>
                    <a:pt x="235" y="106"/>
                    <a:pt x="235" y="106"/>
                    <a:pt x="235" y="106"/>
                  </a:cubicBezTo>
                  <a:cubicBezTo>
                    <a:pt x="235" y="104"/>
                    <a:pt x="235" y="104"/>
                    <a:pt x="235" y="104"/>
                  </a:cubicBezTo>
                  <a:cubicBezTo>
                    <a:pt x="234" y="102"/>
                    <a:pt x="234" y="102"/>
                    <a:pt x="234" y="102"/>
                  </a:cubicBezTo>
                  <a:cubicBezTo>
                    <a:pt x="234" y="101"/>
                    <a:pt x="234" y="101"/>
                    <a:pt x="234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1" y="101"/>
                    <a:pt x="231" y="101"/>
                    <a:pt x="231" y="101"/>
                  </a:cubicBezTo>
                  <a:cubicBezTo>
                    <a:pt x="227" y="103"/>
                    <a:pt x="227" y="103"/>
                    <a:pt x="227" y="103"/>
                  </a:cubicBezTo>
                  <a:cubicBezTo>
                    <a:pt x="227" y="104"/>
                    <a:pt x="227" y="104"/>
                    <a:pt x="227" y="104"/>
                  </a:cubicBezTo>
                  <a:cubicBezTo>
                    <a:pt x="227" y="108"/>
                    <a:pt x="227" y="108"/>
                    <a:pt x="227" y="108"/>
                  </a:cubicBezTo>
                  <a:cubicBezTo>
                    <a:pt x="227" y="111"/>
                    <a:pt x="227" y="111"/>
                    <a:pt x="227" y="111"/>
                  </a:cubicBezTo>
                  <a:cubicBezTo>
                    <a:pt x="227" y="114"/>
                    <a:pt x="227" y="114"/>
                    <a:pt x="227" y="114"/>
                  </a:cubicBezTo>
                  <a:cubicBezTo>
                    <a:pt x="230" y="117"/>
                    <a:pt x="230" y="117"/>
                    <a:pt x="230" y="117"/>
                  </a:cubicBezTo>
                  <a:cubicBezTo>
                    <a:pt x="230" y="121"/>
                    <a:pt x="230" y="121"/>
                    <a:pt x="230" y="121"/>
                  </a:cubicBezTo>
                  <a:cubicBezTo>
                    <a:pt x="228" y="123"/>
                    <a:pt x="228" y="123"/>
                    <a:pt x="228" y="123"/>
                  </a:cubicBezTo>
                  <a:cubicBezTo>
                    <a:pt x="227" y="124"/>
                    <a:pt x="227" y="124"/>
                    <a:pt x="227" y="124"/>
                  </a:cubicBezTo>
                  <a:cubicBezTo>
                    <a:pt x="222" y="124"/>
                    <a:pt x="222" y="124"/>
                    <a:pt x="222" y="124"/>
                  </a:cubicBezTo>
                  <a:cubicBezTo>
                    <a:pt x="218" y="124"/>
                    <a:pt x="218" y="124"/>
                    <a:pt x="218" y="124"/>
                  </a:cubicBezTo>
                  <a:cubicBezTo>
                    <a:pt x="217" y="121"/>
                    <a:pt x="217" y="121"/>
                    <a:pt x="217" y="121"/>
                  </a:cubicBezTo>
                  <a:cubicBezTo>
                    <a:pt x="214" y="123"/>
                    <a:pt x="214" y="123"/>
                    <a:pt x="214" y="123"/>
                  </a:cubicBezTo>
                  <a:cubicBezTo>
                    <a:pt x="211" y="123"/>
                    <a:pt x="211" y="123"/>
                    <a:pt x="211" y="123"/>
                  </a:cubicBezTo>
                  <a:cubicBezTo>
                    <a:pt x="208" y="121"/>
                    <a:pt x="208" y="121"/>
                    <a:pt x="208" y="121"/>
                  </a:cubicBezTo>
                  <a:cubicBezTo>
                    <a:pt x="205" y="121"/>
                    <a:pt x="205" y="121"/>
                    <a:pt x="205" y="121"/>
                  </a:cubicBezTo>
                  <a:cubicBezTo>
                    <a:pt x="202" y="121"/>
                    <a:pt x="202" y="121"/>
                    <a:pt x="202" y="121"/>
                  </a:cubicBezTo>
                  <a:cubicBezTo>
                    <a:pt x="202" y="120"/>
                    <a:pt x="202" y="120"/>
                    <a:pt x="202" y="120"/>
                  </a:cubicBezTo>
                  <a:cubicBezTo>
                    <a:pt x="201" y="118"/>
                    <a:pt x="201" y="118"/>
                    <a:pt x="201" y="118"/>
                  </a:cubicBezTo>
                  <a:cubicBezTo>
                    <a:pt x="199" y="118"/>
                    <a:pt x="199" y="118"/>
                    <a:pt x="199" y="118"/>
                  </a:cubicBezTo>
                  <a:cubicBezTo>
                    <a:pt x="197" y="118"/>
                    <a:pt x="197" y="118"/>
                    <a:pt x="197" y="118"/>
                  </a:cubicBezTo>
                  <a:cubicBezTo>
                    <a:pt x="197" y="120"/>
                    <a:pt x="197" y="120"/>
                    <a:pt x="197" y="120"/>
                  </a:cubicBezTo>
                  <a:cubicBezTo>
                    <a:pt x="195" y="118"/>
                    <a:pt x="195" y="118"/>
                    <a:pt x="195" y="118"/>
                  </a:cubicBezTo>
                  <a:cubicBezTo>
                    <a:pt x="192" y="117"/>
                    <a:pt x="192" y="117"/>
                    <a:pt x="192" y="117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88" y="114"/>
                    <a:pt x="188" y="114"/>
                    <a:pt x="188" y="114"/>
                  </a:cubicBezTo>
                  <a:cubicBezTo>
                    <a:pt x="188" y="113"/>
                    <a:pt x="188" y="113"/>
                    <a:pt x="188" y="113"/>
                  </a:cubicBezTo>
                  <a:cubicBezTo>
                    <a:pt x="187" y="111"/>
                    <a:pt x="187" y="111"/>
                    <a:pt x="187" y="111"/>
                  </a:cubicBezTo>
                  <a:cubicBezTo>
                    <a:pt x="181" y="110"/>
                    <a:pt x="181" y="110"/>
                    <a:pt x="181" y="110"/>
                  </a:cubicBezTo>
                  <a:cubicBezTo>
                    <a:pt x="178" y="110"/>
                    <a:pt x="178" y="110"/>
                    <a:pt x="178" y="110"/>
                  </a:cubicBezTo>
                  <a:cubicBezTo>
                    <a:pt x="178" y="111"/>
                    <a:pt x="178" y="111"/>
                    <a:pt x="178" y="111"/>
                  </a:cubicBezTo>
                  <a:cubicBezTo>
                    <a:pt x="175" y="110"/>
                    <a:pt x="175" y="110"/>
                    <a:pt x="175" y="110"/>
                  </a:cubicBezTo>
                  <a:cubicBezTo>
                    <a:pt x="172" y="110"/>
                    <a:pt x="172" y="110"/>
                    <a:pt x="172" y="110"/>
                  </a:cubicBezTo>
                  <a:cubicBezTo>
                    <a:pt x="171" y="110"/>
                    <a:pt x="171" y="110"/>
                    <a:pt x="171" y="110"/>
                  </a:cubicBezTo>
                  <a:cubicBezTo>
                    <a:pt x="168" y="110"/>
                    <a:pt x="168" y="110"/>
                    <a:pt x="168" y="110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59" y="106"/>
                    <a:pt x="159" y="106"/>
                    <a:pt x="159" y="106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5" y="103"/>
                    <a:pt x="155" y="103"/>
                    <a:pt x="155" y="103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48" y="101"/>
                    <a:pt x="148" y="101"/>
                    <a:pt x="148" y="101"/>
                  </a:cubicBezTo>
                  <a:cubicBezTo>
                    <a:pt x="142" y="95"/>
                    <a:pt x="142" y="95"/>
                    <a:pt x="142" y="95"/>
                  </a:cubicBezTo>
                  <a:cubicBezTo>
                    <a:pt x="136" y="93"/>
                    <a:pt x="136" y="93"/>
                    <a:pt x="136" y="93"/>
                  </a:cubicBezTo>
                  <a:cubicBezTo>
                    <a:pt x="135" y="94"/>
                    <a:pt x="135" y="94"/>
                    <a:pt x="135" y="94"/>
                  </a:cubicBezTo>
                  <a:cubicBezTo>
                    <a:pt x="134" y="93"/>
                    <a:pt x="134" y="93"/>
                    <a:pt x="134" y="93"/>
                  </a:cubicBezTo>
                  <a:cubicBezTo>
                    <a:pt x="131" y="91"/>
                    <a:pt x="131" y="91"/>
                    <a:pt x="131" y="91"/>
                  </a:cubicBezTo>
                  <a:cubicBezTo>
                    <a:pt x="131" y="90"/>
                    <a:pt x="131" y="90"/>
                    <a:pt x="131" y="90"/>
                  </a:cubicBezTo>
                  <a:cubicBezTo>
                    <a:pt x="131" y="88"/>
                    <a:pt x="131" y="88"/>
                    <a:pt x="131" y="88"/>
                  </a:cubicBezTo>
                  <a:cubicBezTo>
                    <a:pt x="132" y="85"/>
                    <a:pt x="132" y="85"/>
                    <a:pt x="132" y="85"/>
                  </a:cubicBezTo>
                  <a:cubicBezTo>
                    <a:pt x="132" y="84"/>
                    <a:pt x="132" y="84"/>
                    <a:pt x="132" y="84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36" y="73"/>
                    <a:pt x="136" y="73"/>
                    <a:pt x="136" y="73"/>
                  </a:cubicBezTo>
                  <a:cubicBezTo>
                    <a:pt x="138" y="73"/>
                    <a:pt x="138" y="73"/>
                    <a:pt x="138" y="73"/>
                  </a:cubicBezTo>
                  <a:cubicBezTo>
                    <a:pt x="136" y="71"/>
                    <a:pt x="136" y="71"/>
                    <a:pt x="136" y="71"/>
                  </a:cubicBezTo>
                  <a:cubicBezTo>
                    <a:pt x="135" y="70"/>
                    <a:pt x="135" y="70"/>
                    <a:pt x="135" y="70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28" y="67"/>
                    <a:pt x="128" y="67"/>
                    <a:pt x="128" y="67"/>
                  </a:cubicBezTo>
                  <a:cubicBezTo>
                    <a:pt x="128" y="65"/>
                    <a:pt x="128" y="65"/>
                    <a:pt x="128" y="65"/>
                  </a:cubicBezTo>
                  <a:cubicBezTo>
                    <a:pt x="126" y="64"/>
                    <a:pt x="126" y="64"/>
                    <a:pt x="126" y="64"/>
                  </a:cubicBezTo>
                  <a:cubicBezTo>
                    <a:pt x="123" y="63"/>
                    <a:pt x="123" y="63"/>
                    <a:pt x="123" y="63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5" y="58"/>
                    <a:pt x="115" y="58"/>
                    <a:pt x="115" y="58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1" y="57"/>
                    <a:pt x="111" y="57"/>
                    <a:pt x="111" y="57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5"/>
                    <a:pt x="109" y="55"/>
                    <a:pt x="109" y="55"/>
                  </a:cubicBezTo>
                  <a:cubicBezTo>
                    <a:pt x="108" y="52"/>
                    <a:pt x="108" y="52"/>
                    <a:pt x="108" y="52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2" y="41"/>
                    <a:pt x="112" y="41"/>
                    <a:pt x="112" y="41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3" y="38"/>
                    <a:pt x="113" y="38"/>
                    <a:pt x="113" y="38"/>
                  </a:cubicBezTo>
                  <a:cubicBezTo>
                    <a:pt x="113" y="37"/>
                    <a:pt x="113" y="37"/>
                    <a:pt x="113" y="37"/>
                  </a:cubicBezTo>
                  <a:cubicBezTo>
                    <a:pt x="112" y="35"/>
                    <a:pt x="112" y="35"/>
                    <a:pt x="112" y="35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1" y="31"/>
                    <a:pt x="111" y="31"/>
                    <a:pt x="111" y="31"/>
                  </a:cubicBezTo>
                  <a:cubicBezTo>
                    <a:pt x="108" y="30"/>
                    <a:pt x="108" y="30"/>
                    <a:pt x="108" y="30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103" y="17"/>
                    <a:pt x="103" y="17"/>
                    <a:pt x="103" y="17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3" y="11"/>
                    <a:pt x="93" y="11"/>
                    <a:pt x="93" y="11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5" y="74"/>
                    <a:pt x="55" y="74"/>
                    <a:pt x="55" y="74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2" y="91"/>
                    <a:pt x="42" y="91"/>
                    <a:pt x="42" y="91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39" y="98"/>
                    <a:pt x="39" y="98"/>
                    <a:pt x="39" y="98"/>
                  </a:cubicBezTo>
                  <a:cubicBezTo>
                    <a:pt x="37" y="101"/>
                    <a:pt x="37" y="101"/>
                    <a:pt x="37" y="101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6" y="106"/>
                    <a:pt x="16" y="106"/>
                    <a:pt x="16" y="106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7"/>
                    <a:pt x="12" y="117"/>
                    <a:pt x="12" y="117"/>
                  </a:cubicBezTo>
                  <a:cubicBezTo>
                    <a:pt x="12" y="118"/>
                    <a:pt x="12" y="118"/>
                    <a:pt x="12" y="118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31"/>
                    <a:pt x="20" y="131"/>
                    <a:pt x="20" y="131"/>
                  </a:cubicBezTo>
                  <a:cubicBezTo>
                    <a:pt x="22" y="133"/>
                    <a:pt x="22" y="133"/>
                    <a:pt x="22" y="133"/>
                  </a:cubicBezTo>
                  <a:cubicBezTo>
                    <a:pt x="23" y="134"/>
                    <a:pt x="23" y="134"/>
                    <a:pt x="23" y="134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7" y="136"/>
                    <a:pt x="27" y="136"/>
                    <a:pt x="27" y="136"/>
                  </a:cubicBezTo>
                  <a:cubicBezTo>
                    <a:pt x="27" y="138"/>
                    <a:pt x="27" y="138"/>
                    <a:pt x="27" y="138"/>
                  </a:cubicBezTo>
                  <a:cubicBezTo>
                    <a:pt x="30" y="143"/>
                    <a:pt x="30" y="143"/>
                    <a:pt x="30" y="143"/>
                  </a:cubicBezTo>
                  <a:cubicBezTo>
                    <a:pt x="33" y="146"/>
                    <a:pt x="33" y="146"/>
                    <a:pt x="33" y="146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5" y="151"/>
                    <a:pt x="35" y="151"/>
                    <a:pt x="35" y="151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6" y="151"/>
                    <a:pt x="26" y="151"/>
                    <a:pt x="26" y="151"/>
                  </a:cubicBezTo>
                  <a:cubicBezTo>
                    <a:pt x="25" y="151"/>
                    <a:pt x="25" y="151"/>
                    <a:pt x="25" y="151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0" y="153"/>
                    <a:pt x="10" y="153"/>
                    <a:pt x="10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6" y="153"/>
                    <a:pt x="6" y="153"/>
                    <a:pt x="6" y="153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6" y="157"/>
                    <a:pt x="6" y="157"/>
                    <a:pt x="6" y="157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3" y="163"/>
                    <a:pt x="3" y="163"/>
                    <a:pt x="3" y="163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3" y="164"/>
                    <a:pt x="3" y="164"/>
                    <a:pt x="3" y="164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7" y="167"/>
                    <a:pt x="7" y="167"/>
                    <a:pt x="7" y="167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13" y="171"/>
                    <a:pt x="13" y="171"/>
                    <a:pt x="13" y="171"/>
                  </a:cubicBezTo>
                  <a:cubicBezTo>
                    <a:pt x="19" y="174"/>
                    <a:pt x="19" y="174"/>
                    <a:pt x="19" y="174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7" y="171"/>
                    <a:pt x="27" y="171"/>
                    <a:pt x="27" y="171"/>
                  </a:cubicBezTo>
                  <a:cubicBezTo>
                    <a:pt x="27" y="170"/>
                    <a:pt x="27" y="170"/>
                    <a:pt x="27" y="170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70"/>
                    <a:pt x="29" y="170"/>
                    <a:pt x="29" y="170"/>
                  </a:cubicBezTo>
                  <a:cubicBezTo>
                    <a:pt x="27" y="171"/>
                    <a:pt x="27" y="171"/>
                    <a:pt x="27" y="171"/>
                  </a:cubicBezTo>
                  <a:cubicBezTo>
                    <a:pt x="26" y="176"/>
                    <a:pt x="26" y="176"/>
                    <a:pt x="26" y="176"/>
                  </a:cubicBezTo>
                  <a:cubicBezTo>
                    <a:pt x="22" y="179"/>
                    <a:pt x="22" y="179"/>
                    <a:pt x="22" y="179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19" y="179"/>
                    <a:pt x="19" y="179"/>
                    <a:pt x="19" y="179"/>
                  </a:cubicBezTo>
                  <a:cubicBezTo>
                    <a:pt x="16" y="180"/>
                    <a:pt x="16" y="180"/>
                    <a:pt x="16" y="180"/>
                  </a:cubicBezTo>
                  <a:cubicBezTo>
                    <a:pt x="15" y="180"/>
                    <a:pt x="15" y="180"/>
                    <a:pt x="15" y="180"/>
                  </a:cubicBezTo>
                  <a:cubicBezTo>
                    <a:pt x="13" y="179"/>
                    <a:pt x="13" y="179"/>
                    <a:pt x="13" y="179"/>
                  </a:cubicBezTo>
                  <a:cubicBezTo>
                    <a:pt x="12" y="179"/>
                    <a:pt x="12" y="179"/>
                    <a:pt x="12" y="179"/>
                  </a:cubicBezTo>
                  <a:cubicBezTo>
                    <a:pt x="12" y="180"/>
                    <a:pt x="12" y="180"/>
                    <a:pt x="12" y="180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19" y="189"/>
                    <a:pt x="19" y="189"/>
                    <a:pt x="19" y="189"/>
                  </a:cubicBezTo>
                  <a:cubicBezTo>
                    <a:pt x="25" y="194"/>
                    <a:pt x="25" y="194"/>
                    <a:pt x="25" y="194"/>
                  </a:cubicBezTo>
                  <a:cubicBezTo>
                    <a:pt x="29" y="199"/>
                    <a:pt x="29" y="199"/>
                    <a:pt x="29" y="199"/>
                  </a:cubicBezTo>
                  <a:cubicBezTo>
                    <a:pt x="35" y="202"/>
                    <a:pt x="35" y="202"/>
                    <a:pt x="35" y="202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43" y="199"/>
                    <a:pt x="43" y="199"/>
                    <a:pt x="43" y="199"/>
                  </a:cubicBezTo>
                  <a:cubicBezTo>
                    <a:pt x="49" y="196"/>
                    <a:pt x="49" y="196"/>
                    <a:pt x="49" y="196"/>
                  </a:cubicBezTo>
                  <a:cubicBezTo>
                    <a:pt x="50" y="194"/>
                    <a:pt x="50" y="194"/>
                    <a:pt x="50" y="194"/>
                  </a:cubicBezTo>
                  <a:cubicBezTo>
                    <a:pt x="50" y="193"/>
                    <a:pt x="50" y="193"/>
                    <a:pt x="50" y="193"/>
                  </a:cubicBezTo>
                  <a:cubicBezTo>
                    <a:pt x="52" y="190"/>
                    <a:pt x="52" y="190"/>
                    <a:pt x="52" y="190"/>
                  </a:cubicBezTo>
                  <a:cubicBezTo>
                    <a:pt x="52" y="189"/>
                    <a:pt x="52" y="189"/>
                    <a:pt x="52" y="189"/>
                  </a:cubicBezTo>
                  <a:cubicBezTo>
                    <a:pt x="48" y="187"/>
                    <a:pt x="48" y="187"/>
                    <a:pt x="48" y="187"/>
                  </a:cubicBezTo>
                  <a:cubicBezTo>
                    <a:pt x="49" y="186"/>
                    <a:pt x="49" y="186"/>
                    <a:pt x="49" y="186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49" y="184"/>
                    <a:pt x="49" y="184"/>
                    <a:pt x="49" y="184"/>
                  </a:cubicBezTo>
                  <a:cubicBezTo>
                    <a:pt x="50" y="184"/>
                    <a:pt x="50" y="184"/>
                    <a:pt x="50" y="184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2" y="179"/>
                    <a:pt x="52" y="179"/>
                    <a:pt x="52" y="179"/>
                  </a:cubicBezTo>
                  <a:cubicBezTo>
                    <a:pt x="55" y="180"/>
                    <a:pt x="55" y="180"/>
                    <a:pt x="55" y="180"/>
                  </a:cubicBezTo>
                  <a:cubicBezTo>
                    <a:pt x="58" y="181"/>
                    <a:pt x="58" y="181"/>
                    <a:pt x="58" y="181"/>
                  </a:cubicBezTo>
                  <a:cubicBezTo>
                    <a:pt x="56" y="181"/>
                    <a:pt x="56" y="181"/>
                    <a:pt x="56" y="181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3" y="183"/>
                    <a:pt x="53" y="183"/>
                    <a:pt x="53" y="183"/>
                  </a:cubicBezTo>
                  <a:cubicBezTo>
                    <a:pt x="55" y="184"/>
                    <a:pt x="55" y="184"/>
                    <a:pt x="55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5" y="187"/>
                    <a:pt x="55" y="187"/>
                    <a:pt x="55" y="187"/>
                  </a:cubicBezTo>
                  <a:cubicBezTo>
                    <a:pt x="56" y="189"/>
                    <a:pt x="56" y="189"/>
                    <a:pt x="56" y="189"/>
                  </a:cubicBezTo>
                  <a:cubicBezTo>
                    <a:pt x="59" y="189"/>
                    <a:pt x="59" y="189"/>
                    <a:pt x="59" y="189"/>
                  </a:cubicBezTo>
                  <a:cubicBezTo>
                    <a:pt x="56" y="190"/>
                    <a:pt x="56" y="190"/>
                    <a:pt x="56" y="190"/>
                  </a:cubicBezTo>
                  <a:cubicBezTo>
                    <a:pt x="56" y="193"/>
                    <a:pt x="56" y="193"/>
                    <a:pt x="56" y="193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8" y="196"/>
                    <a:pt x="58" y="196"/>
                    <a:pt x="58" y="196"/>
                  </a:cubicBezTo>
                  <a:cubicBezTo>
                    <a:pt x="58" y="197"/>
                    <a:pt x="58" y="197"/>
                    <a:pt x="58" y="197"/>
                  </a:cubicBezTo>
                  <a:cubicBezTo>
                    <a:pt x="59" y="196"/>
                    <a:pt x="59" y="196"/>
                    <a:pt x="59" y="196"/>
                  </a:cubicBezTo>
                  <a:cubicBezTo>
                    <a:pt x="59" y="197"/>
                    <a:pt x="59" y="197"/>
                    <a:pt x="59" y="197"/>
                  </a:cubicBezTo>
                  <a:cubicBezTo>
                    <a:pt x="60" y="200"/>
                    <a:pt x="60" y="200"/>
                    <a:pt x="60" y="200"/>
                  </a:cubicBezTo>
                  <a:cubicBezTo>
                    <a:pt x="60" y="203"/>
                    <a:pt x="60" y="203"/>
                    <a:pt x="60" y="203"/>
                  </a:cubicBezTo>
                  <a:cubicBezTo>
                    <a:pt x="60" y="204"/>
                    <a:pt x="60" y="204"/>
                    <a:pt x="60" y="204"/>
                  </a:cubicBezTo>
                  <a:cubicBezTo>
                    <a:pt x="59" y="210"/>
                    <a:pt x="59" y="210"/>
                    <a:pt x="59" y="210"/>
                  </a:cubicBezTo>
                  <a:cubicBezTo>
                    <a:pt x="59" y="216"/>
                    <a:pt x="59" y="216"/>
                    <a:pt x="59" y="216"/>
                  </a:cubicBezTo>
                  <a:cubicBezTo>
                    <a:pt x="60" y="217"/>
                    <a:pt x="60" y="217"/>
                    <a:pt x="60" y="217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5" y="222"/>
                    <a:pt x="65" y="222"/>
                    <a:pt x="65" y="222"/>
                  </a:cubicBezTo>
                  <a:cubicBezTo>
                    <a:pt x="62" y="222"/>
                    <a:pt x="62" y="222"/>
                    <a:pt x="62" y="222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3" y="223"/>
                    <a:pt x="63" y="223"/>
                    <a:pt x="63" y="223"/>
                  </a:cubicBezTo>
                  <a:cubicBezTo>
                    <a:pt x="63" y="224"/>
                    <a:pt x="63" y="224"/>
                    <a:pt x="63" y="224"/>
                  </a:cubicBezTo>
                  <a:cubicBezTo>
                    <a:pt x="63" y="226"/>
                    <a:pt x="63" y="226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30"/>
                    <a:pt x="63" y="230"/>
                    <a:pt x="63" y="230"/>
                  </a:cubicBezTo>
                  <a:cubicBezTo>
                    <a:pt x="65" y="233"/>
                    <a:pt x="65" y="233"/>
                    <a:pt x="65" y="233"/>
                  </a:cubicBezTo>
                  <a:cubicBezTo>
                    <a:pt x="63" y="232"/>
                    <a:pt x="63" y="232"/>
                    <a:pt x="63" y="232"/>
                  </a:cubicBezTo>
                  <a:cubicBezTo>
                    <a:pt x="63" y="233"/>
                    <a:pt x="63" y="233"/>
                    <a:pt x="63" y="233"/>
                  </a:cubicBezTo>
                  <a:cubicBezTo>
                    <a:pt x="65" y="236"/>
                    <a:pt x="65" y="236"/>
                    <a:pt x="65" y="236"/>
                  </a:cubicBezTo>
                  <a:cubicBezTo>
                    <a:pt x="65" y="237"/>
                    <a:pt x="65" y="237"/>
                    <a:pt x="65" y="237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8" y="246"/>
                    <a:pt x="68" y="246"/>
                    <a:pt x="68" y="246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60"/>
                    <a:pt x="70" y="260"/>
                    <a:pt x="70" y="260"/>
                  </a:cubicBezTo>
                  <a:cubicBezTo>
                    <a:pt x="73" y="265"/>
                    <a:pt x="73" y="265"/>
                    <a:pt x="73" y="265"/>
                  </a:cubicBezTo>
                  <a:cubicBezTo>
                    <a:pt x="75" y="269"/>
                    <a:pt x="75" y="269"/>
                    <a:pt x="75" y="269"/>
                  </a:cubicBezTo>
                  <a:cubicBezTo>
                    <a:pt x="76" y="270"/>
                    <a:pt x="76" y="270"/>
                    <a:pt x="76" y="270"/>
                  </a:cubicBezTo>
                  <a:cubicBezTo>
                    <a:pt x="78" y="272"/>
                    <a:pt x="78" y="272"/>
                    <a:pt x="78" y="272"/>
                  </a:cubicBezTo>
                  <a:cubicBezTo>
                    <a:pt x="78" y="273"/>
                    <a:pt x="78" y="273"/>
                    <a:pt x="78" y="273"/>
                  </a:cubicBezTo>
                  <a:cubicBezTo>
                    <a:pt x="79" y="275"/>
                    <a:pt x="79" y="275"/>
                    <a:pt x="79" y="275"/>
                  </a:cubicBezTo>
                  <a:cubicBezTo>
                    <a:pt x="78" y="275"/>
                    <a:pt x="78" y="275"/>
                    <a:pt x="78" y="275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80" y="279"/>
                    <a:pt x="80" y="279"/>
                    <a:pt x="80" y="279"/>
                  </a:cubicBezTo>
                  <a:cubicBezTo>
                    <a:pt x="82" y="280"/>
                    <a:pt x="82" y="280"/>
                    <a:pt x="82" y="280"/>
                  </a:cubicBezTo>
                  <a:cubicBezTo>
                    <a:pt x="82" y="282"/>
                    <a:pt x="82" y="282"/>
                    <a:pt x="82" y="282"/>
                  </a:cubicBezTo>
                  <a:cubicBezTo>
                    <a:pt x="82" y="283"/>
                    <a:pt x="82" y="283"/>
                    <a:pt x="82" y="283"/>
                  </a:cubicBezTo>
                  <a:cubicBezTo>
                    <a:pt x="85" y="285"/>
                    <a:pt x="85" y="285"/>
                    <a:pt x="85" y="285"/>
                  </a:cubicBezTo>
                  <a:cubicBezTo>
                    <a:pt x="85" y="288"/>
                    <a:pt x="85" y="288"/>
                    <a:pt x="85" y="288"/>
                  </a:cubicBezTo>
                  <a:cubicBezTo>
                    <a:pt x="86" y="289"/>
                    <a:pt x="86" y="289"/>
                    <a:pt x="86" y="289"/>
                  </a:cubicBezTo>
                  <a:cubicBezTo>
                    <a:pt x="88" y="290"/>
                    <a:pt x="88" y="290"/>
                    <a:pt x="88" y="290"/>
                  </a:cubicBezTo>
                  <a:cubicBezTo>
                    <a:pt x="86" y="290"/>
                    <a:pt x="86" y="290"/>
                    <a:pt x="86" y="290"/>
                  </a:cubicBezTo>
                  <a:cubicBezTo>
                    <a:pt x="88" y="293"/>
                    <a:pt x="88" y="293"/>
                    <a:pt x="88" y="293"/>
                  </a:cubicBezTo>
                  <a:cubicBezTo>
                    <a:pt x="89" y="298"/>
                    <a:pt x="89" y="298"/>
                    <a:pt x="89" y="298"/>
                  </a:cubicBezTo>
                  <a:cubicBezTo>
                    <a:pt x="91" y="303"/>
                    <a:pt x="91" y="303"/>
                    <a:pt x="91" y="303"/>
                  </a:cubicBezTo>
                  <a:cubicBezTo>
                    <a:pt x="93" y="313"/>
                    <a:pt x="93" y="313"/>
                    <a:pt x="93" y="313"/>
                  </a:cubicBezTo>
                  <a:cubicBezTo>
                    <a:pt x="99" y="322"/>
                    <a:pt x="99" y="322"/>
                    <a:pt x="99" y="322"/>
                  </a:cubicBezTo>
                  <a:cubicBezTo>
                    <a:pt x="106" y="333"/>
                    <a:pt x="106" y="333"/>
                    <a:pt x="106" y="333"/>
                  </a:cubicBezTo>
                  <a:cubicBezTo>
                    <a:pt x="109" y="342"/>
                    <a:pt x="109" y="342"/>
                    <a:pt x="109" y="342"/>
                  </a:cubicBezTo>
                  <a:cubicBezTo>
                    <a:pt x="111" y="345"/>
                    <a:pt x="111" y="345"/>
                    <a:pt x="111" y="345"/>
                  </a:cubicBezTo>
                  <a:cubicBezTo>
                    <a:pt x="111" y="346"/>
                    <a:pt x="111" y="346"/>
                    <a:pt x="111" y="346"/>
                  </a:cubicBezTo>
                  <a:cubicBezTo>
                    <a:pt x="111" y="348"/>
                    <a:pt x="111" y="348"/>
                    <a:pt x="111" y="348"/>
                  </a:cubicBezTo>
                  <a:cubicBezTo>
                    <a:pt x="112" y="346"/>
                    <a:pt x="112" y="346"/>
                    <a:pt x="112" y="346"/>
                  </a:cubicBezTo>
                  <a:cubicBezTo>
                    <a:pt x="112" y="349"/>
                    <a:pt x="112" y="349"/>
                    <a:pt x="112" y="349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15" y="355"/>
                    <a:pt x="115" y="355"/>
                    <a:pt x="115" y="355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113" y="352"/>
                    <a:pt x="113" y="352"/>
                    <a:pt x="113" y="352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12" y="352"/>
                    <a:pt x="112" y="352"/>
                    <a:pt x="112" y="352"/>
                  </a:cubicBezTo>
                  <a:cubicBezTo>
                    <a:pt x="112" y="354"/>
                    <a:pt x="112" y="354"/>
                    <a:pt x="112" y="354"/>
                  </a:cubicBezTo>
                  <a:cubicBezTo>
                    <a:pt x="113" y="356"/>
                    <a:pt x="113" y="356"/>
                    <a:pt x="113" y="356"/>
                  </a:cubicBezTo>
                  <a:cubicBezTo>
                    <a:pt x="115" y="361"/>
                    <a:pt x="115" y="361"/>
                    <a:pt x="115" y="361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6" y="362"/>
                    <a:pt x="116" y="362"/>
                    <a:pt x="116" y="362"/>
                  </a:cubicBezTo>
                  <a:cubicBezTo>
                    <a:pt x="116" y="364"/>
                    <a:pt x="116" y="364"/>
                    <a:pt x="116" y="364"/>
                  </a:cubicBezTo>
                  <a:cubicBezTo>
                    <a:pt x="119" y="366"/>
                    <a:pt x="119" y="366"/>
                    <a:pt x="119" y="366"/>
                  </a:cubicBezTo>
                  <a:cubicBezTo>
                    <a:pt x="123" y="372"/>
                    <a:pt x="123" y="372"/>
                    <a:pt x="123" y="372"/>
                  </a:cubicBezTo>
                  <a:cubicBezTo>
                    <a:pt x="126" y="374"/>
                    <a:pt x="126" y="374"/>
                    <a:pt x="126" y="374"/>
                  </a:cubicBezTo>
                  <a:cubicBezTo>
                    <a:pt x="129" y="374"/>
                    <a:pt x="129" y="374"/>
                    <a:pt x="129" y="374"/>
                  </a:cubicBezTo>
                  <a:cubicBezTo>
                    <a:pt x="132" y="372"/>
                    <a:pt x="132" y="372"/>
                    <a:pt x="132" y="372"/>
                  </a:cubicBezTo>
                  <a:cubicBezTo>
                    <a:pt x="135" y="369"/>
                    <a:pt x="135" y="369"/>
                    <a:pt x="135" y="369"/>
                  </a:cubicBezTo>
                  <a:cubicBezTo>
                    <a:pt x="135" y="366"/>
                    <a:pt x="135" y="366"/>
                    <a:pt x="135" y="366"/>
                  </a:cubicBezTo>
                  <a:cubicBezTo>
                    <a:pt x="136" y="365"/>
                    <a:pt x="136" y="365"/>
                    <a:pt x="136" y="365"/>
                  </a:cubicBezTo>
                  <a:cubicBezTo>
                    <a:pt x="136" y="362"/>
                    <a:pt x="136" y="362"/>
                    <a:pt x="136" y="362"/>
                  </a:cubicBezTo>
                  <a:cubicBezTo>
                    <a:pt x="139" y="361"/>
                    <a:pt x="139" y="361"/>
                    <a:pt x="139" y="361"/>
                  </a:cubicBezTo>
                  <a:cubicBezTo>
                    <a:pt x="145" y="358"/>
                    <a:pt x="145" y="358"/>
                    <a:pt x="145" y="358"/>
                  </a:cubicBezTo>
                  <a:cubicBezTo>
                    <a:pt x="146" y="358"/>
                    <a:pt x="146" y="358"/>
                    <a:pt x="146" y="358"/>
                  </a:cubicBezTo>
                  <a:cubicBezTo>
                    <a:pt x="144" y="356"/>
                    <a:pt x="144" y="356"/>
                    <a:pt x="144" y="356"/>
                  </a:cubicBezTo>
                  <a:cubicBezTo>
                    <a:pt x="144" y="354"/>
                    <a:pt x="144" y="354"/>
                    <a:pt x="144" y="354"/>
                  </a:cubicBezTo>
                  <a:cubicBezTo>
                    <a:pt x="146" y="351"/>
                    <a:pt x="146" y="351"/>
                    <a:pt x="146" y="351"/>
                  </a:cubicBezTo>
                  <a:cubicBezTo>
                    <a:pt x="148" y="349"/>
                    <a:pt x="148" y="349"/>
                    <a:pt x="148" y="349"/>
                  </a:cubicBezTo>
                  <a:cubicBezTo>
                    <a:pt x="148" y="346"/>
                    <a:pt x="148" y="346"/>
                    <a:pt x="148" y="346"/>
                  </a:cubicBezTo>
                  <a:cubicBezTo>
                    <a:pt x="148" y="345"/>
                    <a:pt x="148" y="345"/>
                    <a:pt x="148" y="345"/>
                  </a:cubicBezTo>
                  <a:cubicBezTo>
                    <a:pt x="149" y="343"/>
                    <a:pt x="149" y="343"/>
                    <a:pt x="149" y="343"/>
                  </a:cubicBezTo>
                  <a:cubicBezTo>
                    <a:pt x="152" y="343"/>
                    <a:pt x="152" y="343"/>
                    <a:pt x="152" y="343"/>
                  </a:cubicBezTo>
                  <a:cubicBezTo>
                    <a:pt x="155" y="343"/>
                    <a:pt x="155" y="343"/>
                    <a:pt x="155" y="343"/>
                  </a:cubicBezTo>
                  <a:cubicBezTo>
                    <a:pt x="154" y="335"/>
                    <a:pt x="154" y="335"/>
                    <a:pt x="154" y="335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2" y="329"/>
                    <a:pt x="152" y="329"/>
                    <a:pt x="152" y="329"/>
                  </a:cubicBezTo>
                  <a:cubicBezTo>
                    <a:pt x="152" y="328"/>
                    <a:pt x="152" y="328"/>
                    <a:pt x="152" y="328"/>
                  </a:cubicBezTo>
                  <a:cubicBezTo>
                    <a:pt x="154" y="326"/>
                    <a:pt x="154" y="326"/>
                    <a:pt x="154" y="326"/>
                  </a:cubicBezTo>
                  <a:cubicBezTo>
                    <a:pt x="154" y="321"/>
                    <a:pt x="154" y="321"/>
                    <a:pt x="154" y="321"/>
                  </a:cubicBezTo>
                  <a:cubicBezTo>
                    <a:pt x="155" y="316"/>
                    <a:pt x="155" y="316"/>
                    <a:pt x="155" y="316"/>
                  </a:cubicBezTo>
                  <a:cubicBezTo>
                    <a:pt x="158" y="311"/>
                    <a:pt x="158" y="311"/>
                    <a:pt x="158" y="311"/>
                  </a:cubicBezTo>
                  <a:cubicBezTo>
                    <a:pt x="158" y="306"/>
                    <a:pt x="158" y="306"/>
                    <a:pt x="158" y="306"/>
                  </a:cubicBezTo>
                  <a:cubicBezTo>
                    <a:pt x="158" y="302"/>
                    <a:pt x="158" y="302"/>
                    <a:pt x="158" y="302"/>
                  </a:cubicBezTo>
                  <a:cubicBezTo>
                    <a:pt x="156" y="300"/>
                    <a:pt x="156" y="300"/>
                    <a:pt x="156" y="300"/>
                  </a:cubicBezTo>
                  <a:cubicBezTo>
                    <a:pt x="155" y="299"/>
                    <a:pt x="155" y="299"/>
                    <a:pt x="155" y="299"/>
                  </a:cubicBezTo>
                  <a:cubicBezTo>
                    <a:pt x="154" y="298"/>
                    <a:pt x="154" y="298"/>
                    <a:pt x="154" y="298"/>
                  </a:cubicBezTo>
                  <a:cubicBezTo>
                    <a:pt x="155" y="298"/>
                    <a:pt x="155" y="298"/>
                    <a:pt x="155" y="298"/>
                  </a:cubicBezTo>
                  <a:cubicBezTo>
                    <a:pt x="156" y="300"/>
                    <a:pt x="156" y="300"/>
                    <a:pt x="156" y="300"/>
                  </a:cubicBezTo>
                  <a:cubicBezTo>
                    <a:pt x="155" y="293"/>
                    <a:pt x="155" y="293"/>
                    <a:pt x="155" y="293"/>
                  </a:cubicBezTo>
                  <a:cubicBezTo>
                    <a:pt x="155" y="288"/>
                    <a:pt x="155" y="288"/>
                    <a:pt x="155" y="288"/>
                  </a:cubicBezTo>
                  <a:cubicBezTo>
                    <a:pt x="154" y="283"/>
                    <a:pt x="154" y="283"/>
                    <a:pt x="154" y="283"/>
                  </a:cubicBezTo>
                  <a:cubicBezTo>
                    <a:pt x="152" y="280"/>
                    <a:pt x="152" y="280"/>
                    <a:pt x="152" y="280"/>
                  </a:cubicBezTo>
                  <a:cubicBezTo>
                    <a:pt x="152" y="278"/>
                    <a:pt x="152" y="278"/>
                    <a:pt x="152" y="278"/>
                  </a:cubicBezTo>
                  <a:cubicBezTo>
                    <a:pt x="154" y="275"/>
                    <a:pt x="154" y="275"/>
                    <a:pt x="154" y="275"/>
                  </a:cubicBezTo>
                  <a:cubicBezTo>
                    <a:pt x="155" y="270"/>
                    <a:pt x="155" y="270"/>
                    <a:pt x="155" y="270"/>
                  </a:cubicBezTo>
                  <a:cubicBezTo>
                    <a:pt x="159" y="268"/>
                    <a:pt x="159" y="268"/>
                    <a:pt x="159" y="268"/>
                  </a:cubicBezTo>
                  <a:cubicBezTo>
                    <a:pt x="161" y="268"/>
                    <a:pt x="161" y="268"/>
                    <a:pt x="161" y="268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8"/>
                    <a:pt x="162" y="268"/>
                    <a:pt x="162" y="268"/>
                  </a:cubicBezTo>
                  <a:cubicBezTo>
                    <a:pt x="164" y="269"/>
                    <a:pt x="164" y="269"/>
                    <a:pt x="164" y="269"/>
                  </a:cubicBezTo>
                  <a:cubicBezTo>
                    <a:pt x="165" y="263"/>
                    <a:pt x="165" y="263"/>
                    <a:pt x="165" y="263"/>
                  </a:cubicBezTo>
                  <a:cubicBezTo>
                    <a:pt x="165" y="262"/>
                    <a:pt x="165" y="262"/>
                    <a:pt x="165" y="262"/>
                  </a:cubicBezTo>
                  <a:cubicBezTo>
                    <a:pt x="166" y="262"/>
                    <a:pt x="166" y="262"/>
                    <a:pt x="166" y="262"/>
                  </a:cubicBezTo>
                  <a:cubicBezTo>
                    <a:pt x="174" y="260"/>
                    <a:pt x="174" y="260"/>
                    <a:pt x="174" y="260"/>
                  </a:cubicBezTo>
                  <a:cubicBezTo>
                    <a:pt x="177" y="260"/>
                    <a:pt x="177" y="260"/>
                    <a:pt x="177" y="260"/>
                  </a:cubicBezTo>
                  <a:cubicBezTo>
                    <a:pt x="178" y="257"/>
                    <a:pt x="178" y="257"/>
                    <a:pt x="178" y="257"/>
                  </a:cubicBezTo>
                  <a:cubicBezTo>
                    <a:pt x="178" y="256"/>
                    <a:pt x="178" y="256"/>
                    <a:pt x="178" y="256"/>
                  </a:cubicBezTo>
                  <a:cubicBezTo>
                    <a:pt x="178" y="255"/>
                    <a:pt x="178" y="255"/>
                    <a:pt x="178" y="255"/>
                  </a:cubicBezTo>
                  <a:cubicBezTo>
                    <a:pt x="177" y="253"/>
                    <a:pt x="177" y="253"/>
                    <a:pt x="177" y="253"/>
                  </a:cubicBezTo>
                  <a:cubicBezTo>
                    <a:pt x="179" y="249"/>
                    <a:pt x="179" y="249"/>
                    <a:pt x="179" y="249"/>
                  </a:cubicBezTo>
                  <a:cubicBezTo>
                    <a:pt x="184" y="246"/>
                    <a:pt x="184" y="246"/>
                    <a:pt x="184" y="246"/>
                  </a:cubicBezTo>
                  <a:cubicBezTo>
                    <a:pt x="187" y="245"/>
                    <a:pt x="187" y="245"/>
                    <a:pt x="187" y="245"/>
                  </a:cubicBezTo>
                  <a:cubicBezTo>
                    <a:pt x="188" y="243"/>
                    <a:pt x="188" y="243"/>
                    <a:pt x="188" y="243"/>
                  </a:cubicBezTo>
                  <a:cubicBezTo>
                    <a:pt x="189" y="242"/>
                    <a:pt x="189" y="242"/>
                    <a:pt x="189" y="242"/>
                  </a:cubicBezTo>
                  <a:cubicBezTo>
                    <a:pt x="191" y="240"/>
                    <a:pt x="191" y="240"/>
                    <a:pt x="191" y="240"/>
                  </a:cubicBezTo>
                  <a:cubicBezTo>
                    <a:pt x="191" y="237"/>
                    <a:pt x="191" y="237"/>
                    <a:pt x="191" y="237"/>
                  </a:cubicBezTo>
                  <a:cubicBezTo>
                    <a:pt x="194" y="237"/>
                    <a:pt x="194" y="237"/>
                    <a:pt x="194" y="237"/>
                  </a:cubicBezTo>
                  <a:cubicBezTo>
                    <a:pt x="198" y="233"/>
                    <a:pt x="198" y="233"/>
                    <a:pt x="198" y="233"/>
                  </a:cubicBezTo>
                  <a:cubicBezTo>
                    <a:pt x="201" y="229"/>
                    <a:pt x="201" y="229"/>
                    <a:pt x="201" y="229"/>
                  </a:cubicBezTo>
                  <a:cubicBezTo>
                    <a:pt x="202" y="224"/>
                    <a:pt x="202" y="224"/>
                    <a:pt x="202" y="224"/>
                  </a:cubicBezTo>
                  <a:cubicBezTo>
                    <a:pt x="205" y="220"/>
                    <a:pt x="205" y="220"/>
                    <a:pt x="205" y="220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09" y="216"/>
                    <a:pt x="209" y="216"/>
                    <a:pt x="209" y="216"/>
                  </a:cubicBezTo>
                  <a:cubicBezTo>
                    <a:pt x="208" y="217"/>
                    <a:pt x="208" y="217"/>
                    <a:pt x="208" y="217"/>
                  </a:cubicBezTo>
                  <a:cubicBezTo>
                    <a:pt x="207" y="219"/>
                    <a:pt x="207" y="219"/>
                    <a:pt x="207" y="219"/>
                  </a:cubicBezTo>
                  <a:cubicBezTo>
                    <a:pt x="208" y="216"/>
                    <a:pt x="208" y="216"/>
                    <a:pt x="208" y="216"/>
                  </a:cubicBezTo>
                  <a:cubicBezTo>
                    <a:pt x="209" y="213"/>
                    <a:pt x="209" y="213"/>
                    <a:pt x="209" y="213"/>
                  </a:cubicBezTo>
                  <a:cubicBezTo>
                    <a:pt x="211" y="213"/>
                    <a:pt x="211" y="213"/>
                    <a:pt x="211" y="213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216"/>
                    <a:pt x="211" y="216"/>
                    <a:pt x="211" y="216"/>
                  </a:cubicBezTo>
                  <a:cubicBezTo>
                    <a:pt x="217" y="214"/>
                    <a:pt x="217" y="214"/>
                    <a:pt x="217" y="214"/>
                  </a:cubicBezTo>
                  <a:cubicBezTo>
                    <a:pt x="221" y="212"/>
                    <a:pt x="221" y="212"/>
                    <a:pt x="221" y="212"/>
                  </a:cubicBezTo>
                  <a:cubicBezTo>
                    <a:pt x="220" y="212"/>
                    <a:pt x="220" y="212"/>
                    <a:pt x="220" y="212"/>
                  </a:cubicBezTo>
                  <a:cubicBezTo>
                    <a:pt x="221" y="210"/>
                    <a:pt x="221" y="210"/>
                    <a:pt x="221" y="210"/>
                  </a:cubicBezTo>
                  <a:cubicBezTo>
                    <a:pt x="224" y="207"/>
                    <a:pt x="224" y="207"/>
                    <a:pt x="224" y="207"/>
                  </a:cubicBezTo>
                  <a:cubicBezTo>
                    <a:pt x="225" y="206"/>
                    <a:pt x="225" y="206"/>
                    <a:pt x="225" y="206"/>
                  </a:cubicBezTo>
                  <a:cubicBezTo>
                    <a:pt x="225" y="204"/>
                    <a:pt x="225" y="204"/>
                    <a:pt x="225" y="204"/>
                  </a:cubicBezTo>
                  <a:cubicBezTo>
                    <a:pt x="227" y="203"/>
                    <a:pt x="227" y="203"/>
                    <a:pt x="227" y="203"/>
                  </a:cubicBezTo>
                  <a:cubicBezTo>
                    <a:pt x="225" y="199"/>
                    <a:pt x="225" y="199"/>
                    <a:pt x="225" y="199"/>
                  </a:cubicBezTo>
                  <a:cubicBezTo>
                    <a:pt x="225" y="194"/>
                    <a:pt x="225" y="194"/>
                    <a:pt x="225" y="194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30" y="190"/>
                    <a:pt x="230" y="190"/>
                    <a:pt x="230" y="190"/>
                  </a:cubicBezTo>
                  <a:cubicBezTo>
                    <a:pt x="235" y="189"/>
                    <a:pt x="235" y="189"/>
                    <a:pt x="235" y="189"/>
                  </a:cubicBezTo>
                  <a:cubicBezTo>
                    <a:pt x="238" y="184"/>
                    <a:pt x="238" y="184"/>
                    <a:pt x="238" y="184"/>
                  </a:cubicBezTo>
                  <a:cubicBezTo>
                    <a:pt x="238" y="183"/>
                    <a:pt x="238" y="183"/>
                    <a:pt x="238" y="183"/>
                  </a:cubicBezTo>
                  <a:cubicBezTo>
                    <a:pt x="240" y="184"/>
                    <a:pt x="240" y="184"/>
                    <a:pt x="240" y="184"/>
                  </a:cubicBezTo>
                  <a:cubicBezTo>
                    <a:pt x="240" y="187"/>
                    <a:pt x="240" y="187"/>
                    <a:pt x="240" y="187"/>
                  </a:cubicBezTo>
                  <a:cubicBezTo>
                    <a:pt x="241" y="190"/>
                    <a:pt x="241" y="190"/>
                    <a:pt x="241" y="190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42" y="189"/>
                    <a:pt x="242" y="189"/>
                    <a:pt x="242" y="189"/>
                  </a:cubicBezTo>
                  <a:cubicBezTo>
                    <a:pt x="242" y="187"/>
                    <a:pt x="242" y="187"/>
                    <a:pt x="242" y="187"/>
                  </a:cubicBezTo>
                  <a:cubicBezTo>
                    <a:pt x="242" y="186"/>
                    <a:pt x="242" y="186"/>
                    <a:pt x="242" y="186"/>
                  </a:cubicBezTo>
                  <a:cubicBezTo>
                    <a:pt x="244" y="189"/>
                    <a:pt x="244" y="189"/>
                    <a:pt x="244" y="189"/>
                  </a:cubicBezTo>
                  <a:cubicBezTo>
                    <a:pt x="244" y="186"/>
                    <a:pt x="244" y="186"/>
                    <a:pt x="244" y="186"/>
                  </a:cubicBezTo>
                  <a:cubicBezTo>
                    <a:pt x="244" y="184"/>
                    <a:pt x="244" y="184"/>
                    <a:pt x="244" y="184"/>
                  </a:cubicBezTo>
                  <a:cubicBezTo>
                    <a:pt x="244" y="183"/>
                    <a:pt x="244" y="183"/>
                    <a:pt x="244" y="183"/>
                  </a:cubicBezTo>
                  <a:cubicBezTo>
                    <a:pt x="245" y="181"/>
                    <a:pt x="245" y="181"/>
                    <a:pt x="245" y="181"/>
                  </a:cubicBezTo>
                  <a:cubicBezTo>
                    <a:pt x="244" y="184"/>
                    <a:pt x="244" y="184"/>
                    <a:pt x="244" y="184"/>
                  </a:cubicBezTo>
                  <a:cubicBezTo>
                    <a:pt x="245" y="183"/>
                    <a:pt x="245" y="183"/>
                    <a:pt x="245" y="183"/>
                  </a:cubicBezTo>
                  <a:cubicBezTo>
                    <a:pt x="245" y="186"/>
                    <a:pt x="245" y="186"/>
                    <a:pt x="245" y="186"/>
                  </a:cubicBezTo>
                  <a:cubicBezTo>
                    <a:pt x="245" y="189"/>
                    <a:pt x="245" y="189"/>
                    <a:pt x="245" y="189"/>
                  </a:cubicBezTo>
                  <a:cubicBezTo>
                    <a:pt x="247" y="189"/>
                    <a:pt x="247" y="189"/>
                    <a:pt x="247" y="189"/>
                  </a:cubicBezTo>
                  <a:cubicBezTo>
                    <a:pt x="248" y="187"/>
                    <a:pt x="248" y="187"/>
                    <a:pt x="248" y="187"/>
                  </a:cubicBezTo>
                  <a:cubicBezTo>
                    <a:pt x="248" y="189"/>
                    <a:pt x="248" y="189"/>
                    <a:pt x="248" y="189"/>
                  </a:cubicBezTo>
                  <a:cubicBezTo>
                    <a:pt x="250" y="189"/>
                    <a:pt x="250" y="189"/>
                    <a:pt x="250" y="189"/>
                  </a:cubicBezTo>
                  <a:cubicBezTo>
                    <a:pt x="250" y="187"/>
                    <a:pt x="250" y="187"/>
                    <a:pt x="250" y="187"/>
                  </a:cubicBezTo>
                  <a:cubicBezTo>
                    <a:pt x="248" y="184"/>
                    <a:pt x="248" y="184"/>
                    <a:pt x="248" y="184"/>
                  </a:cubicBezTo>
                  <a:cubicBezTo>
                    <a:pt x="250" y="186"/>
                    <a:pt x="250" y="186"/>
                    <a:pt x="250" y="186"/>
                  </a:cubicBezTo>
                  <a:cubicBezTo>
                    <a:pt x="250" y="183"/>
                    <a:pt x="250" y="183"/>
                    <a:pt x="250" y="183"/>
                  </a:cubicBezTo>
                  <a:cubicBezTo>
                    <a:pt x="250" y="181"/>
                    <a:pt x="250" y="181"/>
                    <a:pt x="250" y="181"/>
                  </a:cubicBezTo>
                  <a:cubicBezTo>
                    <a:pt x="248" y="179"/>
                    <a:pt x="248" y="179"/>
                    <a:pt x="248" y="179"/>
                  </a:cubicBezTo>
                  <a:cubicBezTo>
                    <a:pt x="247" y="174"/>
                    <a:pt x="247" y="174"/>
                    <a:pt x="247" y="174"/>
                  </a:cubicBezTo>
                  <a:cubicBezTo>
                    <a:pt x="247" y="170"/>
                    <a:pt x="247" y="170"/>
                    <a:pt x="247" y="170"/>
                  </a:cubicBezTo>
                  <a:cubicBezTo>
                    <a:pt x="247" y="169"/>
                    <a:pt x="247" y="169"/>
                    <a:pt x="247" y="169"/>
                  </a:cubicBezTo>
                  <a:cubicBezTo>
                    <a:pt x="245" y="167"/>
                    <a:pt x="245" y="167"/>
                    <a:pt x="245" y="167"/>
                  </a:cubicBezTo>
                  <a:cubicBezTo>
                    <a:pt x="244" y="167"/>
                    <a:pt x="244" y="167"/>
                    <a:pt x="244" y="167"/>
                  </a:cubicBezTo>
                  <a:cubicBezTo>
                    <a:pt x="244" y="163"/>
                    <a:pt x="244" y="163"/>
                    <a:pt x="244" y="163"/>
                  </a:cubicBezTo>
                  <a:cubicBezTo>
                    <a:pt x="241" y="161"/>
                    <a:pt x="241" y="161"/>
                    <a:pt x="241" y="161"/>
                  </a:cubicBezTo>
                  <a:cubicBezTo>
                    <a:pt x="241" y="160"/>
                    <a:pt x="241" y="160"/>
                    <a:pt x="241" y="160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42" y="157"/>
                    <a:pt x="242" y="157"/>
                    <a:pt x="242" y="157"/>
                  </a:cubicBezTo>
                  <a:cubicBezTo>
                    <a:pt x="242" y="156"/>
                    <a:pt x="242" y="156"/>
                    <a:pt x="242" y="156"/>
                  </a:cubicBezTo>
                  <a:cubicBezTo>
                    <a:pt x="241" y="153"/>
                    <a:pt x="241" y="153"/>
                    <a:pt x="241" y="153"/>
                  </a:cubicBezTo>
                  <a:cubicBezTo>
                    <a:pt x="238" y="151"/>
                    <a:pt x="238" y="151"/>
                    <a:pt x="238" y="151"/>
                  </a:cubicBezTo>
                  <a:cubicBezTo>
                    <a:pt x="234" y="150"/>
                    <a:pt x="234" y="150"/>
                    <a:pt x="234" y="150"/>
                  </a:cubicBezTo>
                  <a:cubicBezTo>
                    <a:pt x="232" y="149"/>
                    <a:pt x="232" y="149"/>
                    <a:pt x="232" y="149"/>
                  </a:cubicBezTo>
                  <a:cubicBezTo>
                    <a:pt x="232" y="147"/>
                    <a:pt x="232" y="147"/>
                    <a:pt x="232" y="147"/>
                  </a:cubicBezTo>
                  <a:cubicBezTo>
                    <a:pt x="234" y="144"/>
                    <a:pt x="234" y="144"/>
                    <a:pt x="234" y="144"/>
                  </a:cubicBezTo>
                  <a:cubicBezTo>
                    <a:pt x="235" y="144"/>
                    <a:pt x="235" y="144"/>
                    <a:pt x="235" y="144"/>
                  </a:cubicBezTo>
                  <a:cubicBezTo>
                    <a:pt x="237" y="143"/>
                    <a:pt x="237" y="143"/>
                    <a:pt x="237" y="143"/>
                  </a:cubicBezTo>
                  <a:cubicBezTo>
                    <a:pt x="237" y="141"/>
                    <a:pt x="237" y="141"/>
                    <a:pt x="237" y="141"/>
                  </a:cubicBezTo>
                  <a:cubicBezTo>
                    <a:pt x="238" y="140"/>
                    <a:pt x="238" y="140"/>
                    <a:pt x="238" y="140"/>
                  </a:cubicBezTo>
                  <a:cubicBezTo>
                    <a:pt x="242" y="141"/>
                    <a:pt x="242" y="141"/>
                    <a:pt x="242" y="141"/>
                  </a:cubicBezTo>
                  <a:cubicBezTo>
                    <a:pt x="242" y="140"/>
                    <a:pt x="242" y="140"/>
                    <a:pt x="242" y="140"/>
                  </a:cubicBezTo>
                  <a:cubicBezTo>
                    <a:pt x="242" y="138"/>
                    <a:pt x="242" y="138"/>
                    <a:pt x="242" y="138"/>
                  </a:cubicBezTo>
                  <a:cubicBezTo>
                    <a:pt x="241" y="138"/>
                    <a:pt x="241" y="138"/>
                    <a:pt x="241" y="138"/>
                  </a:cubicBezTo>
                  <a:cubicBezTo>
                    <a:pt x="241" y="137"/>
                    <a:pt x="241" y="137"/>
                    <a:pt x="241" y="137"/>
                  </a:cubicBezTo>
                  <a:cubicBezTo>
                    <a:pt x="240" y="137"/>
                    <a:pt x="240" y="137"/>
                    <a:pt x="240" y="137"/>
                  </a:cubicBezTo>
                  <a:cubicBezTo>
                    <a:pt x="240" y="136"/>
                    <a:pt x="240" y="136"/>
                    <a:pt x="240" y="136"/>
                  </a:cubicBezTo>
                  <a:cubicBezTo>
                    <a:pt x="237" y="136"/>
                    <a:pt x="237" y="136"/>
                    <a:pt x="237" y="136"/>
                  </a:cubicBezTo>
                  <a:cubicBezTo>
                    <a:pt x="235" y="134"/>
                    <a:pt x="235" y="134"/>
                    <a:pt x="235" y="134"/>
                  </a:cubicBezTo>
                  <a:cubicBezTo>
                    <a:pt x="234" y="133"/>
                    <a:pt x="234" y="133"/>
                    <a:pt x="234" y="133"/>
                  </a:cubicBezTo>
                  <a:cubicBezTo>
                    <a:pt x="231" y="131"/>
                    <a:pt x="231" y="131"/>
                    <a:pt x="231" y="131"/>
                  </a:cubicBezTo>
                  <a:cubicBezTo>
                    <a:pt x="231" y="128"/>
                    <a:pt x="231" y="128"/>
                    <a:pt x="231" y="128"/>
                  </a:cubicBezTo>
                  <a:cubicBezTo>
                    <a:pt x="232" y="126"/>
                    <a:pt x="232" y="126"/>
                    <a:pt x="232" y="126"/>
                  </a:cubicBezTo>
                  <a:cubicBezTo>
                    <a:pt x="235" y="124"/>
                    <a:pt x="235" y="124"/>
                    <a:pt x="235" y="124"/>
                  </a:cubicBezTo>
                  <a:cubicBezTo>
                    <a:pt x="234" y="123"/>
                    <a:pt x="234" y="123"/>
                    <a:pt x="234" y="123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32" y="121"/>
                    <a:pt x="232" y="121"/>
                    <a:pt x="232" y="121"/>
                  </a:cubicBezTo>
                  <a:cubicBezTo>
                    <a:pt x="235" y="123"/>
                    <a:pt x="235" y="123"/>
                    <a:pt x="235" y="123"/>
                  </a:cubicBezTo>
                  <a:cubicBezTo>
                    <a:pt x="237" y="126"/>
                    <a:pt x="237" y="126"/>
                    <a:pt x="237" y="126"/>
                  </a:cubicBezTo>
                  <a:cubicBezTo>
                    <a:pt x="238" y="126"/>
                    <a:pt x="238" y="126"/>
                    <a:pt x="238" y="126"/>
                  </a:cubicBezTo>
                  <a:cubicBezTo>
                    <a:pt x="239" y="126"/>
                    <a:pt x="239" y="126"/>
                    <a:pt x="239" y="126"/>
                  </a:cubicBezTo>
                  <a:cubicBezTo>
                    <a:pt x="241" y="126"/>
                    <a:pt x="241" y="126"/>
                    <a:pt x="241" y="126"/>
                  </a:cubicBezTo>
                  <a:cubicBezTo>
                    <a:pt x="242" y="127"/>
                    <a:pt x="242" y="127"/>
                    <a:pt x="242" y="127"/>
                  </a:cubicBezTo>
                  <a:cubicBezTo>
                    <a:pt x="245" y="128"/>
                    <a:pt x="245" y="128"/>
                    <a:pt x="245" y="128"/>
                  </a:cubicBezTo>
                  <a:cubicBezTo>
                    <a:pt x="248" y="130"/>
                    <a:pt x="248" y="130"/>
                    <a:pt x="248" y="130"/>
                  </a:cubicBezTo>
                  <a:cubicBezTo>
                    <a:pt x="248" y="128"/>
                    <a:pt x="248" y="128"/>
                    <a:pt x="248" y="128"/>
                  </a:cubicBezTo>
                  <a:cubicBezTo>
                    <a:pt x="248" y="127"/>
                    <a:pt x="248" y="127"/>
                    <a:pt x="248" y="127"/>
                  </a:cubicBezTo>
                  <a:cubicBezTo>
                    <a:pt x="250" y="128"/>
                    <a:pt x="250" y="128"/>
                    <a:pt x="250" y="128"/>
                  </a:cubicBezTo>
                  <a:cubicBezTo>
                    <a:pt x="251" y="131"/>
                    <a:pt x="251" y="131"/>
                    <a:pt x="251" y="131"/>
                  </a:cubicBezTo>
                  <a:cubicBezTo>
                    <a:pt x="252" y="136"/>
                    <a:pt x="252" y="136"/>
                    <a:pt x="252" y="136"/>
                  </a:cubicBezTo>
                  <a:cubicBezTo>
                    <a:pt x="252" y="138"/>
                    <a:pt x="252" y="138"/>
                    <a:pt x="252" y="138"/>
                  </a:cubicBezTo>
                  <a:cubicBezTo>
                    <a:pt x="257" y="140"/>
                    <a:pt x="257" y="140"/>
                    <a:pt x="257" y="140"/>
                  </a:cubicBezTo>
                  <a:cubicBezTo>
                    <a:pt x="264" y="141"/>
                    <a:pt x="264" y="141"/>
                    <a:pt x="264" y="141"/>
                  </a:cubicBezTo>
                  <a:cubicBezTo>
                    <a:pt x="271" y="140"/>
                    <a:pt x="271" y="140"/>
                    <a:pt x="271" y="140"/>
                  </a:cubicBezTo>
                  <a:cubicBezTo>
                    <a:pt x="277" y="141"/>
                    <a:pt x="277" y="141"/>
                    <a:pt x="277" y="141"/>
                  </a:cubicBezTo>
                  <a:cubicBezTo>
                    <a:pt x="281" y="141"/>
                    <a:pt x="281" y="141"/>
                    <a:pt x="281" y="141"/>
                  </a:cubicBezTo>
                  <a:cubicBezTo>
                    <a:pt x="284" y="144"/>
                    <a:pt x="284" y="144"/>
                    <a:pt x="284" y="144"/>
                  </a:cubicBezTo>
                  <a:cubicBezTo>
                    <a:pt x="281" y="144"/>
                    <a:pt x="281" y="144"/>
                    <a:pt x="281" y="144"/>
                  </a:cubicBezTo>
                  <a:cubicBezTo>
                    <a:pt x="283" y="147"/>
                    <a:pt x="283" y="147"/>
                    <a:pt x="283" y="147"/>
                  </a:cubicBezTo>
                  <a:cubicBezTo>
                    <a:pt x="281" y="150"/>
                    <a:pt x="281" y="150"/>
                    <a:pt x="281" y="150"/>
                  </a:cubicBezTo>
                  <a:cubicBezTo>
                    <a:pt x="278" y="154"/>
                    <a:pt x="278" y="154"/>
                    <a:pt x="278" y="154"/>
                  </a:cubicBezTo>
                  <a:cubicBezTo>
                    <a:pt x="277" y="154"/>
                    <a:pt x="277" y="154"/>
                    <a:pt x="277" y="154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75" y="156"/>
                    <a:pt x="275" y="156"/>
                    <a:pt x="275" y="156"/>
                  </a:cubicBezTo>
                  <a:cubicBezTo>
                    <a:pt x="273" y="156"/>
                    <a:pt x="273" y="156"/>
                    <a:pt x="273" y="156"/>
                  </a:cubicBezTo>
                  <a:cubicBezTo>
                    <a:pt x="273" y="159"/>
                    <a:pt x="273" y="159"/>
                    <a:pt x="273" y="159"/>
                  </a:cubicBezTo>
                  <a:cubicBezTo>
                    <a:pt x="271" y="163"/>
                    <a:pt x="271" y="163"/>
                    <a:pt x="271" y="163"/>
                  </a:cubicBezTo>
                  <a:cubicBezTo>
                    <a:pt x="274" y="169"/>
                    <a:pt x="274" y="169"/>
                    <a:pt x="274" y="169"/>
                  </a:cubicBezTo>
                  <a:cubicBezTo>
                    <a:pt x="274" y="167"/>
                    <a:pt x="274" y="167"/>
                    <a:pt x="274" y="167"/>
                  </a:cubicBezTo>
                  <a:cubicBezTo>
                    <a:pt x="277" y="170"/>
                    <a:pt x="277" y="170"/>
                    <a:pt x="277" y="170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80" y="169"/>
                    <a:pt x="280" y="169"/>
                    <a:pt x="280" y="169"/>
                  </a:cubicBezTo>
                  <a:cubicBezTo>
                    <a:pt x="280" y="167"/>
                    <a:pt x="280" y="167"/>
                    <a:pt x="280" y="167"/>
                  </a:cubicBezTo>
                  <a:cubicBezTo>
                    <a:pt x="280" y="164"/>
                    <a:pt x="280" y="164"/>
                    <a:pt x="280" y="164"/>
                  </a:cubicBezTo>
                  <a:cubicBezTo>
                    <a:pt x="281" y="163"/>
                    <a:pt x="281" y="163"/>
                    <a:pt x="281" y="163"/>
                  </a:cubicBezTo>
                  <a:cubicBezTo>
                    <a:pt x="280" y="161"/>
                    <a:pt x="280" y="161"/>
                    <a:pt x="280" y="161"/>
                  </a:cubicBezTo>
                  <a:cubicBezTo>
                    <a:pt x="281" y="161"/>
                    <a:pt x="281" y="161"/>
                    <a:pt x="281" y="161"/>
                  </a:cubicBezTo>
                  <a:cubicBezTo>
                    <a:pt x="283" y="161"/>
                    <a:pt x="283" y="161"/>
                    <a:pt x="283" y="161"/>
                  </a:cubicBezTo>
                  <a:cubicBezTo>
                    <a:pt x="284" y="160"/>
                    <a:pt x="284" y="160"/>
                    <a:pt x="284" y="160"/>
                  </a:cubicBezTo>
                  <a:cubicBezTo>
                    <a:pt x="284" y="161"/>
                    <a:pt x="284" y="161"/>
                    <a:pt x="284" y="161"/>
                  </a:cubicBezTo>
                  <a:cubicBezTo>
                    <a:pt x="290" y="180"/>
                    <a:pt x="290" y="180"/>
                    <a:pt x="290" y="180"/>
                  </a:cubicBezTo>
                  <a:cubicBezTo>
                    <a:pt x="291" y="184"/>
                    <a:pt x="291" y="184"/>
                    <a:pt x="291" y="184"/>
                  </a:cubicBezTo>
                  <a:cubicBezTo>
                    <a:pt x="293" y="181"/>
                    <a:pt x="293" y="181"/>
                    <a:pt x="293" y="181"/>
                  </a:cubicBezTo>
                  <a:cubicBezTo>
                    <a:pt x="295" y="184"/>
                    <a:pt x="295" y="184"/>
                    <a:pt x="295" y="184"/>
                  </a:cubicBezTo>
                  <a:cubicBezTo>
                    <a:pt x="295" y="181"/>
                    <a:pt x="295" y="181"/>
                    <a:pt x="295" y="181"/>
                  </a:cubicBezTo>
                  <a:cubicBezTo>
                    <a:pt x="297" y="181"/>
                    <a:pt x="297" y="181"/>
                    <a:pt x="297" y="181"/>
                  </a:cubicBezTo>
                  <a:cubicBezTo>
                    <a:pt x="298" y="180"/>
                    <a:pt x="298" y="180"/>
                    <a:pt x="298" y="180"/>
                  </a:cubicBezTo>
                  <a:cubicBezTo>
                    <a:pt x="297" y="179"/>
                    <a:pt x="297" y="179"/>
                    <a:pt x="297" y="179"/>
                  </a:cubicBezTo>
                  <a:cubicBezTo>
                    <a:pt x="295" y="174"/>
                    <a:pt x="295" y="174"/>
                    <a:pt x="295" y="174"/>
                  </a:cubicBezTo>
                  <a:cubicBezTo>
                    <a:pt x="295" y="170"/>
                    <a:pt x="295" y="170"/>
                    <a:pt x="295" y="170"/>
                  </a:cubicBezTo>
                  <a:cubicBezTo>
                    <a:pt x="297" y="170"/>
                    <a:pt x="297" y="170"/>
                    <a:pt x="297" y="170"/>
                  </a:cubicBezTo>
                  <a:cubicBezTo>
                    <a:pt x="298" y="169"/>
                    <a:pt x="298" y="169"/>
                    <a:pt x="298" y="169"/>
                  </a:cubicBezTo>
                  <a:cubicBezTo>
                    <a:pt x="298" y="166"/>
                    <a:pt x="298" y="166"/>
                    <a:pt x="298" y="166"/>
                  </a:cubicBezTo>
                  <a:cubicBezTo>
                    <a:pt x="295" y="157"/>
                    <a:pt x="295" y="157"/>
                    <a:pt x="295" y="157"/>
                  </a:cubicBezTo>
                  <a:cubicBezTo>
                    <a:pt x="297" y="157"/>
                    <a:pt x="297" y="157"/>
                    <a:pt x="297" y="157"/>
                  </a:cubicBezTo>
                  <a:cubicBezTo>
                    <a:pt x="298" y="157"/>
                    <a:pt x="298" y="157"/>
                    <a:pt x="298" y="157"/>
                  </a:cubicBezTo>
                  <a:cubicBezTo>
                    <a:pt x="300" y="157"/>
                    <a:pt x="300" y="157"/>
                    <a:pt x="300" y="157"/>
                  </a:cubicBezTo>
                  <a:cubicBezTo>
                    <a:pt x="306" y="159"/>
                    <a:pt x="306" y="159"/>
                    <a:pt x="306" y="159"/>
                  </a:cubicBezTo>
                  <a:cubicBezTo>
                    <a:pt x="308" y="151"/>
                    <a:pt x="308" y="151"/>
                    <a:pt x="308" y="151"/>
                  </a:cubicBezTo>
                  <a:cubicBezTo>
                    <a:pt x="310" y="143"/>
                    <a:pt x="310" y="143"/>
                    <a:pt x="310" y="143"/>
                  </a:cubicBezTo>
                  <a:cubicBezTo>
                    <a:pt x="308" y="140"/>
                    <a:pt x="308" y="140"/>
                    <a:pt x="308" y="140"/>
                  </a:cubicBezTo>
                  <a:cubicBezTo>
                    <a:pt x="308" y="138"/>
                    <a:pt x="308" y="138"/>
                    <a:pt x="308" y="138"/>
                  </a:cubicBezTo>
                  <a:cubicBezTo>
                    <a:pt x="310" y="136"/>
                    <a:pt x="310" y="136"/>
                    <a:pt x="310" y="136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3" y="131"/>
                    <a:pt x="313" y="131"/>
                    <a:pt x="313" y="131"/>
                  </a:cubicBezTo>
                  <a:cubicBezTo>
                    <a:pt x="313" y="128"/>
                    <a:pt x="313" y="128"/>
                    <a:pt x="313" y="128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1" y="124"/>
                    <a:pt x="311" y="124"/>
                    <a:pt x="311" y="124"/>
                  </a:cubicBezTo>
                  <a:cubicBezTo>
                    <a:pt x="311" y="121"/>
                    <a:pt x="311" y="121"/>
                    <a:pt x="311" y="121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4" y="120"/>
                    <a:pt x="314" y="120"/>
                    <a:pt x="314" y="120"/>
                  </a:cubicBezTo>
                  <a:cubicBezTo>
                    <a:pt x="316" y="120"/>
                    <a:pt x="316" y="120"/>
                    <a:pt x="316" y="120"/>
                  </a:cubicBezTo>
                  <a:cubicBezTo>
                    <a:pt x="316" y="118"/>
                    <a:pt x="316" y="118"/>
                    <a:pt x="316" y="118"/>
                  </a:cubicBezTo>
                  <a:cubicBezTo>
                    <a:pt x="317" y="117"/>
                    <a:pt x="317" y="117"/>
                    <a:pt x="317" y="117"/>
                  </a:cubicBezTo>
                  <a:cubicBezTo>
                    <a:pt x="318" y="116"/>
                    <a:pt x="318" y="116"/>
                    <a:pt x="318" y="116"/>
                  </a:cubicBezTo>
                  <a:cubicBezTo>
                    <a:pt x="320" y="114"/>
                    <a:pt x="320" y="114"/>
                    <a:pt x="320" y="114"/>
                  </a:cubicBezTo>
                  <a:cubicBezTo>
                    <a:pt x="323" y="113"/>
                    <a:pt x="323" y="113"/>
                    <a:pt x="323" y="113"/>
                  </a:cubicBezTo>
                  <a:cubicBezTo>
                    <a:pt x="328" y="111"/>
                    <a:pt x="328" y="111"/>
                    <a:pt x="328" y="111"/>
                  </a:cubicBezTo>
                  <a:cubicBezTo>
                    <a:pt x="330" y="111"/>
                    <a:pt x="330" y="111"/>
                    <a:pt x="330" y="111"/>
                  </a:cubicBezTo>
                  <a:cubicBezTo>
                    <a:pt x="330" y="113"/>
                    <a:pt x="330" y="113"/>
                    <a:pt x="330" y="113"/>
                  </a:cubicBezTo>
                  <a:cubicBezTo>
                    <a:pt x="331" y="114"/>
                    <a:pt x="331" y="114"/>
                    <a:pt x="331" y="114"/>
                  </a:cubicBezTo>
                  <a:cubicBezTo>
                    <a:pt x="334" y="114"/>
                    <a:pt x="334" y="114"/>
                    <a:pt x="334" y="114"/>
                  </a:cubicBezTo>
                  <a:cubicBezTo>
                    <a:pt x="333" y="113"/>
                    <a:pt x="333" y="113"/>
                    <a:pt x="333" y="113"/>
                  </a:cubicBezTo>
                  <a:cubicBezTo>
                    <a:pt x="331" y="110"/>
                    <a:pt x="331" y="110"/>
                    <a:pt x="331" y="110"/>
                  </a:cubicBezTo>
                  <a:cubicBezTo>
                    <a:pt x="330" y="108"/>
                    <a:pt x="330" y="108"/>
                    <a:pt x="330" y="108"/>
                  </a:cubicBezTo>
                  <a:cubicBezTo>
                    <a:pt x="331" y="106"/>
                    <a:pt x="331" y="106"/>
                    <a:pt x="331" y="106"/>
                  </a:cubicBezTo>
                  <a:cubicBezTo>
                    <a:pt x="334" y="103"/>
                    <a:pt x="334" y="103"/>
                    <a:pt x="334" y="103"/>
                  </a:cubicBezTo>
                  <a:cubicBezTo>
                    <a:pt x="333" y="101"/>
                    <a:pt x="333" y="101"/>
                    <a:pt x="333" y="101"/>
                  </a:cubicBezTo>
                  <a:cubicBezTo>
                    <a:pt x="333" y="100"/>
                    <a:pt x="333" y="100"/>
                    <a:pt x="333" y="100"/>
                  </a:cubicBezTo>
                  <a:cubicBezTo>
                    <a:pt x="331" y="98"/>
                    <a:pt x="331" y="98"/>
                    <a:pt x="331" y="98"/>
                  </a:cubicBezTo>
                  <a:lnTo>
                    <a:pt x="330" y="9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28" name="Freeform 153"/>
            <p:cNvSpPr>
              <a:spLocks/>
            </p:cNvSpPr>
            <p:nvPr/>
          </p:nvSpPr>
          <p:spPr bwMode="auto">
            <a:xfrm>
              <a:off x="5637213" y="2806700"/>
              <a:ext cx="377825" cy="381000"/>
            </a:xfrm>
            <a:custGeom>
              <a:avLst/>
              <a:gdLst>
                <a:gd name="T0" fmla="*/ 137 w 238"/>
                <a:gd name="T1" fmla="*/ 231 h 240"/>
                <a:gd name="T2" fmla="*/ 154 w 238"/>
                <a:gd name="T3" fmla="*/ 232 h 240"/>
                <a:gd name="T4" fmla="*/ 164 w 238"/>
                <a:gd name="T5" fmla="*/ 231 h 240"/>
                <a:gd name="T6" fmla="*/ 169 w 238"/>
                <a:gd name="T7" fmla="*/ 223 h 240"/>
                <a:gd name="T8" fmla="*/ 161 w 238"/>
                <a:gd name="T9" fmla="*/ 206 h 240"/>
                <a:gd name="T10" fmla="*/ 152 w 238"/>
                <a:gd name="T11" fmla="*/ 195 h 240"/>
                <a:gd name="T12" fmla="*/ 141 w 238"/>
                <a:gd name="T13" fmla="*/ 183 h 240"/>
                <a:gd name="T14" fmla="*/ 154 w 238"/>
                <a:gd name="T15" fmla="*/ 165 h 240"/>
                <a:gd name="T16" fmla="*/ 172 w 238"/>
                <a:gd name="T17" fmla="*/ 166 h 240"/>
                <a:gd name="T18" fmla="*/ 181 w 238"/>
                <a:gd name="T19" fmla="*/ 149 h 240"/>
                <a:gd name="T20" fmla="*/ 194 w 238"/>
                <a:gd name="T21" fmla="*/ 127 h 240"/>
                <a:gd name="T22" fmla="*/ 200 w 238"/>
                <a:gd name="T23" fmla="*/ 117 h 240"/>
                <a:gd name="T24" fmla="*/ 205 w 238"/>
                <a:gd name="T25" fmla="*/ 104 h 240"/>
                <a:gd name="T26" fmla="*/ 209 w 238"/>
                <a:gd name="T27" fmla="*/ 90 h 240"/>
                <a:gd name="T28" fmla="*/ 205 w 238"/>
                <a:gd name="T29" fmla="*/ 82 h 240"/>
                <a:gd name="T30" fmla="*/ 198 w 238"/>
                <a:gd name="T31" fmla="*/ 74 h 240"/>
                <a:gd name="T32" fmla="*/ 192 w 238"/>
                <a:gd name="T33" fmla="*/ 64 h 240"/>
                <a:gd name="T34" fmla="*/ 190 w 238"/>
                <a:gd name="T35" fmla="*/ 54 h 240"/>
                <a:gd name="T36" fmla="*/ 182 w 238"/>
                <a:gd name="T37" fmla="*/ 48 h 240"/>
                <a:gd name="T38" fmla="*/ 200 w 238"/>
                <a:gd name="T39" fmla="*/ 44 h 240"/>
                <a:gd name="T40" fmla="*/ 226 w 238"/>
                <a:gd name="T41" fmla="*/ 40 h 240"/>
                <a:gd name="T42" fmla="*/ 238 w 238"/>
                <a:gd name="T43" fmla="*/ 28 h 240"/>
                <a:gd name="T44" fmla="*/ 218 w 238"/>
                <a:gd name="T45" fmla="*/ 24 h 240"/>
                <a:gd name="T46" fmla="*/ 207 w 238"/>
                <a:gd name="T47" fmla="*/ 12 h 240"/>
                <a:gd name="T48" fmla="*/ 190 w 238"/>
                <a:gd name="T49" fmla="*/ 0 h 240"/>
                <a:gd name="T50" fmla="*/ 177 w 238"/>
                <a:gd name="T51" fmla="*/ 4 h 240"/>
                <a:gd name="T52" fmla="*/ 146 w 238"/>
                <a:gd name="T53" fmla="*/ 8 h 240"/>
                <a:gd name="T54" fmla="*/ 138 w 238"/>
                <a:gd name="T55" fmla="*/ 20 h 240"/>
                <a:gd name="T56" fmla="*/ 148 w 238"/>
                <a:gd name="T57" fmla="*/ 33 h 240"/>
                <a:gd name="T58" fmla="*/ 138 w 238"/>
                <a:gd name="T59" fmla="*/ 46 h 240"/>
                <a:gd name="T60" fmla="*/ 130 w 238"/>
                <a:gd name="T61" fmla="*/ 56 h 240"/>
                <a:gd name="T62" fmla="*/ 130 w 238"/>
                <a:gd name="T63" fmla="*/ 61 h 240"/>
                <a:gd name="T64" fmla="*/ 124 w 238"/>
                <a:gd name="T65" fmla="*/ 70 h 240"/>
                <a:gd name="T66" fmla="*/ 121 w 238"/>
                <a:gd name="T67" fmla="*/ 84 h 240"/>
                <a:gd name="T68" fmla="*/ 116 w 238"/>
                <a:gd name="T69" fmla="*/ 97 h 240"/>
                <a:gd name="T70" fmla="*/ 104 w 238"/>
                <a:gd name="T71" fmla="*/ 96 h 240"/>
                <a:gd name="T72" fmla="*/ 95 w 238"/>
                <a:gd name="T73" fmla="*/ 105 h 240"/>
                <a:gd name="T74" fmla="*/ 84 w 238"/>
                <a:gd name="T75" fmla="*/ 109 h 240"/>
                <a:gd name="T76" fmla="*/ 84 w 238"/>
                <a:gd name="T77" fmla="*/ 127 h 240"/>
                <a:gd name="T78" fmla="*/ 59 w 238"/>
                <a:gd name="T79" fmla="*/ 135 h 240"/>
                <a:gd name="T80" fmla="*/ 38 w 238"/>
                <a:gd name="T81" fmla="*/ 135 h 240"/>
                <a:gd name="T82" fmla="*/ 3 w 238"/>
                <a:gd name="T83" fmla="*/ 134 h 240"/>
                <a:gd name="T84" fmla="*/ 24 w 238"/>
                <a:gd name="T85" fmla="*/ 157 h 240"/>
                <a:gd name="T86" fmla="*/ 36 w 238"/>
                <a:gd name="T87" fmla="*/ 175 h 240"/>
                <a:gd name="T88" fmla="*/ 44 w 238"/>
                <a:gd name="T89" fmla="*/ 187 h 240"/>
                <a:gd name="T90" fmla="*/ 28 w 238"/>
                <a:gd name="T91" fmla="*/ 191 h 240"/>
                <a:gd name="T92" fmla="*/ 20 w 238"/>
                <a:gd name="T93" fmla="*/ 210 h 240"/>
                <a:gd name="T94" fmla="*/ 23 w 238"/>
                <a:gd name="T95" fmla="*/ 215 h 240"/>
                <a:gd name="T96" fmla="*/ 32 w 238"/>
                <a:gd name="T97" fmla="*/ 215 h 240"/>
                <a:gd name="T98" fmla="*/ 49 w 238"/>
                <a:gd name="T99" fmla="*/ 211 h 240"/>
                <a:gd name="T100" fmla="*/ 60 w 238"/>
                <a:gd name="T101" fmla="*/ 211 h 240"/>
                <a:gd name="T102" fmla="*/ 71 w 238"/>
                <a:gd name="T103" fmla="*/ 214 h 240"/>
                <a:gd name="T104" fmla="*/ 91 w 238"/>
                <a:gd name="T105" fmla="*/ 208 h 240"/>
                <a:gd name="T106" fmla="*/ 101 w 238"/>
                <a:gd name="T107" fmla="*/ 219 h 240"/>
                <a:gd name="T108" fmla="*/ 111 w 238"/>
                <a:gd name="T109" fmla="*/ 226 h 240"/>
                <a:gd name="T110" fmla="*/ 116 w 238"/>
                <a:gd name="T111" fmla="*/ 235 h 240"/>
                <a:gd name="T112" fmla="*/ 120 w 238"/>
                <a:gd name="T113" fmla="*/ 239 h 240"/>
                <a:gd name="T114" fmla="*/ 128 w 238"/>
                <a:gd name="T115" fmla="*/ 236 h 240"/>
                <a:gd name="T116" fmla="*/ 128 w 238"/>
                <a:gd name="T117" fmla="*/ 236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8" h="240">
                  <a:moveTo>
                    <a:pt x="128" y="236"/>
                  </a:moveTo>
                  <a:lnTo>
                    <a:pt x="133" y="236"/>
                  </a:lnTo>
                  <a:lnTo>
                    <a:pt x="134" y="235"/>
                  </a:lnTo>
                  <a:lnTo>
                    <a:pt x="133" y="231"/>
                  </a:lnTo>
                  <a:lnTo>
                    <a:pt x="137" y="231"/>
                  </a:lnTo>
                  <a:lnTo>
                    <a:pt x="138" y="231"/>
                  </a:lnTo>
                  <a:lnTo>
                    <a:pt x="141" y="231"/>
                  </a:lnTo>
                  <a:lnTo>
                    <a:pt x="148" y="232"/>
                  </a:lnTo>
                  <a:lnTo>
                    <a:pt x="150" y="232"/>
                  </a:lnTo>
                  <a:lnTo>
                    <a:pt x="154" y="232"/>
                  </a:lnTo>
                  <a:lnTo>
                    <a:pt x="156" y="231"/>
                  </a:lnTo>
                  <a:lnTo>
                    <a:pt x="158" y="228"/>
                  </a:lnTo>
                  <a:lnTo>
                    <a:pt x="160" y="228"/>
                  </a:lnTo>
                  <a:lnTo>
                    <a:pt x="161" y="228"/>
                  </a:lnTo>
                  <a:lnTo>
                    <a:pt x="164" y="231"/>
                  </a:lnTo>
                  <a:lnTo>
                    <a:pt x="165" y="231"/>
                  </a:lnTo>
                  <a:lnTo>
                    <a:pt x="172" y="228"/>
                  </a:lnTo>
                  <a:lnTo>
                    <a:pt x="169" y="227"/>
                  </a:lnTo>
                  <a:lnTo>
                    <a:pt x="169" y="226"/>
                  </a:lnTo>
                  <a:lnTo>
                    <a:pt x="169" y="223"/>
                  </a:lnTo>
                  <a:lnTo>
                    <a:pt x="169" y="222"/>
                  </a:lnTo>
                  <a:lnTo>
                    <a:pt x="165" y="218"/>
                  </a:lnTo>
                  <a:lnTo>
                    <a:pt x="161" y="211"/>
                  </a:lnTo>
                  <a:lnTo>
                    <a:pt x="161" y="208"/>
                  </a:lnTo>
                  <a:lnTo>
                    <a:pt x="161" y="206"/>
                  </a:lnTo>
                  <a:lnTo>
                    <a:pt x="160" y="204"/>
                  </a:lnTo>
                  <a:lnTo>
                    <a:pt x="156" y="206"/>
                  </a:lnTo>
                  <a:lnTo>
                    <a:pt x="154" y="204"/>
                  </a:lnTo>
                  <a:lnTo>
                    <a:pt x="152" y="202"/>
                  </a:lnTo>
                  <a:lnTo>
                    <a:pt x="152" y="195"/>
                  </a:lnTo>
                  <a:lnTo>
                    <a:pt x="152" y="192"/>
                  </a:lnTo>
                  <a:lnTo>
                    <a:pt x="150" y="191"/>
                  </a:lnTo>
                  <a:lnTo>
                    <a:pt x="146" y="188"/>
                  </a:lnTo>
                  <a:lnTo>
                    <a:pt x="141" y="184"/>
                  </a:lnTo>
                  <a:lnTo>
                    <a:pt x="141" y="183"/>
                  </a:lnTo>
                  <a:lnTo>
                    <a:pt x="141" y="179"/>
                  </a:lnTo>
                  <a:lnTo>
                    <a:pt x="146" y="169"/>
                  </a:lnTo>
                  <a:lnTo>
                    <a:pt x="150" y="165"/>
                  </a:lnTo>
                  <a:lnTo>
                    <a:pt x="152" y="162"/>
                  </a:lnTo>
                  <a:lnTo>
                    <a:pt x="154" y="165"/>
                  </a:lnTo>
                  <a:lnTo>
                    <a:pt x="156" y="166"/>
                  </a:lnTo>
                  <a:lnTo>
                    <a:pt x="158" y="169"/>
                  </a:lnTo>
                  <a:lnTo>
                    <a:pt x="161" y="169"/>
                  </a:lnTo>
                  <a:lnTo>
                    <a:pt x="164" y="166"/>
                  </a:lnTo>
                  <a:lnTo>
                    <a:pt x="172" y="166"/>
                  </a:lnTo>
                  <a:lnTo>
                    <a:pt x="173" y="165"/>
                  </a:lnTo>
                  <a:lnTo>
                    <a:pt x="174" y="162"/>
                  </a:lnTo>
                  <a:lnTo>
                    <a:pt x="177" y="158"/>
                  </a:lnTo>
                  <a:lnTo>
                    <a:pt x="178" y="154"/>
                  </a:lnTo>
                  <a:lnTo>
                    <a:pt x="181" y="149"/>
                  </a:lnTo>
                  <a:lnTo>
                    <a:pt x="185" y="145"/>
                  </a:lnTo>
                  <a:lnTo>
                    <a:pt x="189" y="141"/>
                  </a:lnTo>
                  <a:lnTo>
                    <a:pt x="192" y="134"/>
                  </a:lnTo>
                  <a:lnTo>
                    <a:pt x="192" y="130"/>
                  </a:lnTo>
                  <a:lnTo>
                    <a:pt x="194" y="127"/>
                  </a:lnTo>
                  <a:lnTo>
                    <a:pt x="198" y="126"/>
                  </a:lnTo>
                  <a:lnTo>
                    <a:pt x="200" y="125"/>
                  </a:lnTo>
                  <a:lnTo>
                    <a:pt x="198" y="122"/>
                  </a:lnTo>
                  <a:lnTo>
                    <a:pt x="198" y="121"/>
                  </a:lnTo>
                  <a:lnTo>
                    <a:pt x="200" y="117"/>
                  </a:lnTo>
                  <a:lnTo>
                    <a:pt x="204" y="113"/>
                  </a:lnTo>
                  <a:lnTo>
                    <a:pt x="205" y="109"/>
                  </a:lnTo>
                  <a:lnTo>
                    <a:pt x="207" y="108"/>
                  </a:lnTo>
                  <a:lnTo>
                    <a:pt x="205" y="108"/>
                  </a:lnTo>
                  <a:lnTo>
                    <a:pt x="205" y="104"/>
                  </a:lnTo>
                  <a:lnTo>
                    <a:pt x="205" y="101"/>
                  </a:lnTo>
                  <a:lnTo>
                    <a:pt x="205" y="97"/>
                  </a:lnTo>
                  <a:lnTo>
                    <a:pt x="204" y="96"/>
                  </a:lnTo>
                  <a:lnTo>
                    <a:pt x="204" y="94"/>
                  </a:lnTo>
                  <a:lnTo>
                    <a:pt x="209" y="90"/>
                  </a:lnTo>
                  <a:lnTo>
                    <a:pt x="213" y="88"/>
                  </a:lnTo>
                  <a:lnTo>
                    <a:pt x="215" y="88"/>
                  </a:lnTo>
                  <a:lnTo>
                    <a:pt x="215" y="86"/>
                  </a:lnTo>
                  <a:lnTo>
                    <a:pt x="211" y="84"/>
                  </a:lnTo>
                  <a:lnTo>
                    <a:pt x="205" y="82"/>
                  </a:lnTo>
                  <a:lnTo>
                    <a:pt x="204" y="81"/>
                  </a:lnTo>
                  <a:lnTo>
                    <a:pt x="202" y="78"/>
                  </a:lnTo>
                  <a:lnTo>
                    <a:pt x="200" y="77"/>
                  </a:lnTo>
                  <a:lnTo>
                    <a:pt x="198" y="77"/>
                  </a:lnTo>
                  <a:lnTo>
                    <a:pt x="198" y="74"/>
                  </a:lnTo>
                  <a:lnTo>
                    <a:pt x="196" y="73"/>
                  </a:lnTo>
                  <a:lnTo>
                    <a:pt x="192" y="69"/>
                  </a:lnTo>
                  <a:lnTo>
                    <a:pt x="190" y="69"/>
                  </a:lnTo>
                  <a:lnTo>
                    <a:pt x="192" y="65"/>
                  </a:lnTo>
                  <a:lnTo>
                    <a:pt x="192" y="64"/>
                  </a:lnTo>
                  <a:lnTo>
                    <a:pt x="190" y="61"/>
                  </a:lnTo>
                  <a:lnTo>
                    <a:pt x="189" y="61"/>
                  </a:lnTo>
                  <a:lnTo>
                    <a:pt x="189" y="60"/>
                  </a:lnTo>
                  <a:lnTo>
                    <a:pt x="192" y="56"/>
                  </a:lnTo>
                  <a:lnTo>
                    <a:pt x="190" y="54"/>
                  </a:lnTo>
                  <a:lnTo>
                    <a:pt x="186" y="54"/>
                  </a:lnTo>
                  <a:lnTo>
                    <a:pt x="186" y="52"/>
                  </a:lnTo>
                  <a:lnTo>
                    <a:pt x="186" y="50"/>
                  </a:lnTo>
                  <a:lnTo>
                    <a:pt x="185" y="50"/>
                  </a:lnTo>
                  <a:lnTo>
                    <a:pt x="182" y="48"/>
                  </a:lnTo>
                  <a:lnTo>
                    <a:pt x="182" y="46"/>
                  </a:lnTo>
                  <a:lnTo>
                    <a:pt x="186" y="42"/>
                  </a:lnTo>
                  <a:lnTo>
                    <a:pt x="190" y="40"/>
                  </a:lnTo>
                  <a:lnTo>
                    <a:pt x="194" y="42"/>
                  </a:lnTo>
                  <a:lnTo>
                    <a:pt x="200" y="44"/>
                  </a:lnTo>
                  <a:lnTo>
                    <a:pt x="207" y="46"/>
                  </a:lnTo>
                  <a:lnTo>
                    <a:pt x="211" y="46"/>
                  </a:lnTo>
                  <a:lnTo>
                    <a:pt x="215" y="44"/>
                  </a:lnTo>
                  <a:lnTo>
                    <a:pt x="221" y="42"/>
                  </a:lnTo>
                  <a:lnTo>
                    <a:pt x="226" y="40"/>
                  </a:lnTo>
                  <a:lnTo>
                    <a:pt x="229" y="38"/>
                  </a:lnTo>
                  <a:lnTo>
                    <a:pt x="230" y="35"/>
                  </a:lnTo>
                  <a:lnTo>
                    <a:pt x="230" y="33"/>
                  </a:lnTo>
                  <a:lnTo>
                    <a:pt x="234" y="31"/>
                  </a:lnTo>
                  <a:lnTo>
                    <a:pt x="238" y="28"/>
                  </a:lnTo>
                  <a:lnTo>
                    <a:pt x="238" y="27"/>
                  </a:lnTo>
                  <a:lnTo>
                    <a:pt x="234" y="27"/>
                  </a:lnTo>
                  <a:lnTo>
                    <a:pt x="226" y="27"/>
                  </a:lnTo>
                  <a:lnTo>
                    <a:pt x="221" y="25"/>
                  </a:lnTo>
                  <a:lnTo>
                    <a:pt x="218" y="24"/>
                  </a:lnTo>
                  <a:lnTo>
                    <a:pt x="218" y="20"/>
                  </a:lnTo>
                  <a:lnTo>
                    <a:pt x="217" y="21"/>
                  </a:lnTo>
                  <a:lnTo>
                    <a:pt x="213" y="21"/>
                  </a:lnTo>
                  <a:lnTo>
                    <a:pt x="209" y="17"/>
                  </a:lnTo>
                  <a:lnTo>
                    <a:pt x="207" y="12"/>
                  </a:lnTo>
                  <a:lnTo>
                    <a:pt x="205" y="7"/>
                  </a:lnTo>
                  <a:lnTo>
                    <a:pt x="200" y="4"/>
                  </a:lnTo>
                  <a:lnTo>
                    <a:pt x="198" y="4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9" y="3"/>
                  </a:lnTo>
                  <a:lnTo>
                    <a:pt x="189" y="0"/>
                  </a:lnTo>
                  <a:lnTo>
                    <a:pt x="185" y="0"/>
                  </a:lnTo>
                  <a:lnTo>
                    <a:pt x="178" y="3"/>
                  </a:lnTo>
                  <a:lnTo>
                    <a:pt x="177" y="4"/>
                  </a:lnTo>
                  <a:lnTo>
                    <a:pt x="174" y="3"/>
                  </a:lnTo>
                  <a:lnTo>
                    <a:pt x="172" y="3"/>
                  </a:lnTo>
                  <a:lnTo>
                    <a:pt x="156" y="4"/>
                  </a:lnTo>
                  <a:lnTo>
                    <a:pt x="150" y="7"/>
                  </a:lnTo>
                  <a:lnTo>
                    <a:pt x="146" y="8"/>
                  </a:lnTo>
                  <a:lnTo>
                    <a:pt x="145" y="11"/>
                  </a:lnTo>
                  <a:lnTo>
                    <a:pt x="142" y="11"/>
                  </a:lnTo>
                  <a:lnTo>
                    <a:pt x="141" y="12"/>
                  </a:lnTo>
                  <a:lnTo>
                    <a:pt x="137" y="17"/>
                  </a:lnTo>
                  <a:lnTo>
                    <a:pt x="138" y="20"/>
                  </a:lnTo>
                  <a:lnTo>
                    <a:pt x="141" y="20"/>
                  </a:lnTo>
                  <a:lnTo>
                    <a:pt x="145" y="25"/>
                  </a:lnTo>
                  <a:lnTo>
                    <a:pt x="146" y="29"/>
                  </a:lnTo>
                  <a:lnTo>
                    <a:pt x="146" y="31"/>
                  </a:lnTo>
                  <a:lnTo>
                    <a:pt x="148" y="33"/>
                  </a:lnTo>
                  <a:lnTo>
                    <a:pt x="146" y="37"/>
                  </a:lnTo>
                  <a:lnTo>
                    <a:pt x="142" y="40"/>
                  </a:lnTo>
                  <a:lnTo>
                    <a:pt x="141" y="42"/>
                  </a:lnTo>
                  <a:lnTo>
                    <a:pt x="141" y="44"/>
                  </a:lnTo>
                  <a:lnTo>
                    <a:pt x="138" y="46"/>
                  </a:lnTo>
                  <a:lnTo>
                    <a:pt x="142" y="48"/>
                  </a:lnTo>
                  <a:lnTo>
                    <a:pt x="145" y="50"/>
                  </a:lnTo>
                  <a:lnTo>
                    <a:pt x="142" y="54"/>
                  </a:lnTo>
                  <a:lnTo>
                    <a:pt x="138" y="56"/>
                  </a:lnTo>
                  <a:lnTo>
                    <a:pt x="130" y="56"/>
                  </a:lnTo>
                  <a:lnTo>
                    <a:pt x="129" y="54"/>
                  </a:lnTo>
                  <a:lnTo>
                    <a:pt x="125" y="56"/>
                  </a:lnTo>
                  <a:lnTo>
                    <a:pt x="128" y="57"/>
                  </a:lnTo>
                  <a:lnTo>
                    <a:pt x="129" y="60"/>
                  </a:lnTo>
                  <a:lnTo>
                    <a:pt x="130" y="61"/>
                  </a:lnTo>
                  <a:lnTo>
                    <a:pt x="133" y="65"/>
                  </a:lnTo>
                  <a:lnTo>
                    <a:pt x="133" y="68"/>
                  </a:lnTo>
                  <a:lnTo>
                    <a:pt x="130" y="69"/>
                  </a:lnTo>
                  <a:lnTo>
                    <a:pt x="128" y="70"/>
                  </a:lnTo>
                  <a:lnTo>
                    <a:pt x="124" y="70"/>
                  </a:lnTo>
                  <a:lnTo>
                    <a:pt x="124" y="73"/>
                  </a:lnTo>
                  <a:lnTo>
                    <a:pt x="124" y="74"/>
                  </a:lnTo>
                  <a:lnTo>
                    <a:pt x="124" y="78"/>
                  </a:lnTo>
                  <a:lnTo>
                    <a:pt x="121" y="82"/>
                  </a:lnTo>
                  <a:lnTo>
                    <a:pt x="121" y="84"/>
                  </a:lnTo>
                  <a:lnTo>
                    <a:pt x="121" y="88"/>
                  </a:lnTo>
                  <a:lnTo>
                    <a:pt x="121" y="94"/>
                  </a:lnTo>
                  <a:lnTo>
                    <a:pt x="121" y="96"/>
                  </a:lnTo>
                  <a:lnTo>
                    <a:pt x="120" y="97"/>
                  </a:lnTo>
                  <a:lnTo>
                    <a:pt x="116" y="97"/>
                  </a:lnTo>
                  <a:lnTo>
                    <a:pt x="115" y="96"/>
                  </a:lnTo>
                  <a:lnTo>
                    <a:pt x="112" y="94"/>
                  </a:lnTo>
                  <a:lnTo>
                    <a:pt x="111" y="96"/>
                  </a:lnTo>
                  <a:lnTo>
                    <a:pt x="107" y="96"/>
                  </a:lnTo>
                  <a:lnTo>
                    <a:pt x="104" y="96"/>
                  </a:lnTo>
                  <a:lnTo>
                    <a:pt x="103" y="97"/>
                  </a:lnTo>
                  <a:lnTo>
                    <a:pt x="99" y="100"/>
                  </a:lnTo>
                  <a:lnTo>
                    <a:pt x="99" y="101"/>
                  </a:lnTo>
                  <a:lnTo>
                    <a:pt x="103" y="104"/>
                  </a:lnTo>
                  <a:lnTo>
                    <a:pt x="95" y="105"/>
                  </a:lnTo>
                  <a:lnTo>
                    <a:pt x="91" y="105"/>
                  </a:lnTo>
                  <a:lnTo>
                    <a:pt x="89" y="104"/>
                  </a:lnTo>
                  <a:lnTo>
                    <a:pt x="88" y="104"/>
                  </a:lnTo>
                  <a:lnTo>
                    <a:pt x="85" y="105"/>
                  </a:lnTo>
                  <a:lnTo>
                    <a:pt x="84" y="109"/>
                  </a:lnTo>
                  <a:lnTo>
                    <a:pt x="81" y="111"/>
                  </a:lnTo>
                  <a:lnTo>
                    <a:pt x="81" y="114"/>
                  </a:lnTo>
                  <a:lnTo>
                    <a:pt x="81" y="122"/>
                  </a:lnTo>
                  <a:lnTo>
                    <a:pt x="81" y="126"/>
                  </a:lnTo>
                  <a:lnTo>
                    <a:pt x="84" y="127"/>
                  </a:lnTo>
                  <a:lnTo>
                    <a:pt x="81" y="130"/>
                  </a:lnTo>
                  <a:lnTo>
                    <a:pt x="77" y="131"/>
                  </a:lnTo>
                  <a:lnTo>
                    <a:pt x="71" y="134"/>
                  </a:lnTo>
                  <a:lnTo>
                    <a:pt x="63" y="135"/>
                  </a:lnTo>
                  <a:lnTo>
                    <a:pt x="59" y="135"/>
                  </a:lnTo>
                  <a:lnTo>
                    <a:pt x="55" y="135"/>
                  </a:lnTo>
                  <a:lnTo>
                    <a:pt x="51" y="138"/>
                  </a:lnTo>
                  <a:lnTo>
                    <a:pt x="47" y="138"/>
                  </a:lnTo>
                  <a:lnTo>
                    <a:pt x="44" y="135"/>
                  </a:lnTo>
                  <a:lnTo>
                    <a:pt x="38" y="135"/>
                  </a:lnTo>
                  <a:lnTo>
                    <a:pt x="28" y="138"/>
                  </a:lnTo>
                  <a:lnTo>
                    <a:pt x="19" y="138"/>
                  </a:lnTo>
                  <a:lnTo>
                    <a:pt x="10" y="134"/>
                  </a:lnTo>
                  <a:lnTo>
                    <a:pt x="0" y="130"/>
                  </a:lnTo>
                  <a:lnTo>
                    <a:pt x="3" y="134"/>
                  </a:lnTo>
                  <a:lnTo>
                    <a:pt x="7" y="139"/>
                  </a:lnTo>
                  <a:lnTo>
                    <a:pt x="11" y="145"/>
                  </a:lnTo>
                  <a:lnTo>
                    <a:pt x="15" y="149"/>
                  </a:lnTo>
                  <a:lnTo>
                    <a:pt x="19" y="153"/>
                  </a:lnTo>
                  <a:lnTo>
                    <a:pt x="24" y="157"/>
                  </a:lnTo>
                  <a:lnTo>
                    <a:pt x="31" y="158"/>
                  </a:lnTo>
                  <a:lnTo>
                    <a:pt x="32" y="161"/>
                  </a:lnTo>
                  <a:lnTo>
                    <a:pt x="34" y="165"/>
                  </a:lnTo>
                  <a:lnTo>
                    <a:pt x="36" y="171"/>
                  </a:lnTo>
                  <a:lnTo>
                    <a:pt x="36" y="175"/>
                  </a:lnTo>
                  <a:lnTo>
                    <a:pt x="36" y="178"/>
                  </a:lnTo>
                  <a:lnTo>
                    <a:pt x="41" y="178"/>
                  </a:lnTo>
                  <a:lnTo>
                    <a:pt x="44" y="178"/>
                  </a:lnTo>
                  <a:lnTo>
                    <a:pt x="44" y="182"/>
                  </a:lnTo>
                  <a:lnTo>
                    <a:pt x="44" y="187"/>
                  </a:lnTo>
                  <a:lnTo>
                    <a:pt x="41" y="187"/>
                  </a:lnTo>
                  <a:lnTo>
                    <a:pt x="40" y="188"/>
                  </a:lnTo>
                  <a:lnTo>
                    <a:pt x="34" y="188"/>
                  </a:lnTo>
                  <a:lnTo>
                    <a:pt x="31" y="191"/>
                  </a:lnTo>
                  <a:lnTo>
                    <a:pt x="28" y="191"/>
                  </a:lnTo>
                  <a:lnTo>
                    <a:pt x="28" y="192"/>
                  </a:lnTo>
                  <a:lnTo>
                    <a:pt x="27" y="192"/>
                  </a:lnTo>
                  <a:lnTo>
                    <a:pt x="24" y="195"/>
                  </a:lnTo>
                  <a:lnTo>
                    <a:pt x="23" y="202"/>
                  </a:lnTo>
                  <a:lnTo>
                    <a:pt x="20" y="210"/>
                  </a:lnTo>
                  <a:lnTo>
                    <a:pt x="20" y="214"/>
                  </a:lnTo>
                  <a:lnTo>
                    <a:pt x="19" y="214"/>
                  </a:lnTo>
                  <a:lnTo>
                    <a:pt x="19" y="214"/>
                  </a:lnTo>
                  <a:lnTo>
                    <a:pt x="22" y="214"/>
                  </a:lnTo>
                  <a:lnTo>
                    <a:pt x="23" y="215"/>
                  </a:lnTo>
                  <a:lnTo>
                    <a:pt x="24" y="218"/>
                  </a:lnTo>
                  <a:lnTo>
                    <a:pt x="28" y="215"/>
                  </a:lnTo>
                  <a:lnTo>
                    <a:pt x="28" y="214"/>
                  </a:lnTo>
                  <a:lnTo>
                    <a:pt x="31" y="214"/>
                  </a:lnTo>
                  <a:lnTo>
                    <a:pt x="32" y="215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40" y="214"/>
                  </a:lnTo>
                  <a:lnTo>
                    <a:pt x="49" y="214"/>
                  </a:lnTo>
                  <a:lnTo>
                    <a:pt x="49" y="211"/>
                  </a:lnTo>
                  <a:lnTo>
                    <a:pt x="53" y="211"/>
                  </a:lnTo>
                  <a:lnTo>
                    <a:pt x="59" y="211"/>
                  </a:lnTo>
                  <a:lnTo>
                    <a:pt x="57" y="210"/>
                  </a:lnTo>
                  <a:lnTo>
                    <a:pt x="59" y="210"/>
                  </a:lnTo>
                  <a:lnTo>
                    <a:pt x="60" y="211"/>
                  </a:lnTo>
                  <a:lnTo>
                    <a:pt x="64" y="214"/>
                  </a:lnTo>
                  <a:lnTo>
                    <a:pt x="67" y="214"/>
                  </a:lnTo>
                  <a:lnTo>
                    <a:pt x="68" y="214"/>
                  </a:lnTo>
                  <a:lnTo>
                    <a:pt x="68" y="215"/>
                  </a:lnTo>
                  <a:lnTo>
                    <a:pt x="71" y="214"/>
                  </a:lnTo>
                  <a:lnTo>
                    <a:pt x="72" y="211"/>
                  </a:lnTo>
                  <a:lnTo>
                    <a:pt x="77" y="211"/>
                  </a:lnTo>
                  <a:lnTo>
                    <a:pt x="88" y="210"/>
                  </a:lnTo>
                  <a:lnTo>
                    <a:pt x="91" y="210"/>
                  </a:lnTo>
                  <a:lnTo>
                    <a:pt x="91" y="208"/>
                  </a:lnTo>
                  <a:lnTo>
                    <a:pt x="93" y="208"/>
                  </a:lnTo>
                  <a:lnTo>
                    <a:pt x="91" y="210"/>
                  </a:lnTo>
                  <a:lnTo>
                    <a:pt x="97" y="210"/>
                  </a:lnTo>
                  <a:lnTo>
                    <a:pt x="101" y="214"/>
                  </a:lnTo>
                  <a:lnTo>
                    <a:pt x="101" y="219"/>
                  </a:lnTo>
                  <a:lnTo>
                    <a:pt x="101" y="222"/>
                  </a:lnTo>
                  <a:lnTo>
                    <a:pt x="104" y="222"/>
                  </a:lnTo>
                  <a:lnTo>
                    <a:pt x="108" y="222"/>
                  </a:lnTo>
                  <a:lnTo>
                    <a:pt x="111" y="223"/>
                  </a:lnTo>
                  <a:lnTo>
                    <a:pt x="111" y="226"/>
                  </a:lnTo>
                  <a:lnTo>
                    <a:pt x="111" y="228"/>
                  </a:lnTo>
                  <a:lnTo>
                    <a:pt x="112" y="228"/>
                  </a:lnTo>
                  <a:lnTo>
                    <a:pt x="111" y="231"/>
                  </a:lnTo>
                  <a:lnTo>
                    <a:pt x="112" y="232"/>
                  </a:lnTo>
                  <a:lnTo>
                    <a:pt x="116" y="235"/>
                  </a:lnTo>
                  <a:lnTo>
                    <a:pt x="115" y="236"/>
                  </a:lnTo>
                  <a:lnTo>
                    <a:pt x="117" y="236"/>
                  </a:lnTo>
                  <a:lnTo>
                    <a:pt x="117" y="240"/>
                  </a:lnTo>
                  <a:lnTo>
                    <a:pt x="120" y="240"/>
                  </a:lnTo>
                  <a:lnTo>
                    <a:pt x="120" y="239"/>
                  </a:lnTo>
                  <a:lnTo>
                    <a:pt x="124" y="240"/>
                  </a:lnTo>
                  <a:lnTo>
                    <a:pt x="124" y="236"/>
                  </a:lnTo>
                  <a:lnTo>
                    <a:pt x="125" y="240"/>
                  </a:lnTo>
                  <a:lnTo>
                    <a:pt x="128" y="239"/>
                  </a:lnTo>
                  <a:lnTo>
                    <a:pt x="128" y="236"/>
                  </a:lnTo>
                  <a:lnTo>
                    <a:pt x="128" y="236"/>
                  </a:lnTo>
                  <a:lnTo>
                    <a:pt x="128" y="236"/>
                  </a:lnTo>
                  <a:lnTo>
                    <a:pt x="128" y="236"/>
                  </a:lnTo>
                  <a:lnTo>
                    <a:pt x="128" y="236"/>
                  </a:lnTo>
                  <a:lnTo>
                    <a:pt x="128" y="236"/>
                  </a:lnTo>
                  <a:lnTo>
                    <a:pt x="128" y="23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29" name="Freeform 154"/>
            <p:cNvSpPr>
              <a:spLocks/>
            </p:cNvSpPr>
            <p:nvPr/>
          </p:nvSpPr>
          <p:spPr bwMode="auto">
            <a:xfrm>
              <a:off x="6330950" y="3057525"/>
              <a:ext cx="84138" cy="46038"/>
            </a:xfrm>
            <a:custGeom>
              <a:avLst/>
              <a:gdLst>
                <a:gd name="T0" fmla="*/ 3 w 53"/>
                <a:gd name="T1" fmla="*/ 21 h 29"/>
                <a:gd name="T2" fmla="*/ 4 w 53"/>
                <a:gd name="T3" fmla="*/ 24 h 29"/>
                <a:gd name="T4" fmla="*/ 7 w 53"/>
                <a:gd name="T5" fmla="*/ 25 h 29"/>
                <a:gd name="T6" fmla="*/ 12 w 53"/>
                <a:gd name="T7" fmla="*/ 26 h 29"/>
                <a:gd name="T8" fmla="*/ 16 w 53"/>
                <a:gd name="T9" fmla="*/ 26 h 29"/>
                <a:gd name="T10" fmla="*/ 20 w 53"/>
                <a:gd name="T11" fmla="*/ 29 h 29"/>
                <a:gd name="T12" fmla="*/ 23 w 53"/>
                <a:gd name="T13" fmla="*/ 26 h 29"/>
                <a:gd name="T14" fmla="*/ 25 w 53"/>
                <a:gd name="T15" fmla="*/ 26 h 29"/>
                <a:gd name="T16" fmla="*/ 27 w 53"/>
                <a:gd name="T17" fmla="*/ 25 h 29"/>
                <a:gd name="T18" fmla="*/ 35 w 53"/>
                <a:gd name="T19" fmla="*/ 26 h 29"/>
                <a:gd name="T20" fmla="*/ 40 w 53"/>
                <a:gd name="T21" fmla="*/ 26 h 29"/>
                <a:gd name="T22" fmla="*/ 43 w 53"/>
                <a:gd name="T23" fmla="*/ 26 h 29"/>
                <a:gd name="T24" fmla="*/ 44 w 53"/>
                <a:gd name="T25" fmla="*/ 26 h 29"/>
                <a:gd name="T26" fmla="*/ 48 w 53"/>
                <a:gd name="T27" fmla="*/ 26 h 29"/>
                <a:gd name="T28" fmla="*/ 52 w 53"/>
                <a:gd name="T29" fmla="*/ 26 h 29"/>
                <a:gd name="T30" fmla="*/ 53 w 53"/>
                <a:gd name="T31" fmla="*/ 25 h 29"/>
                <a:gd name="T32" fmla="*/ 52 w 53"/>
                <a:gd name="T33" fmla="*/ 24 h 29"/>
                <a:gd name="T34" fmla="*/ 52 w 53"/>
                <a:gd name="T35" fmla="*/ 20 h 29"/>
                <a:gd name="T36" fmla="*/ 52 w 53"/>
                <a:gd name="T37" fmla="*/ 17 h 29"/>
                <a:gd name="T38" fmla="*/ 48 w 53"/>
                <a:gd name="T39" fmla="*/ 16 h 29"/>
                <a:gd name="T40" fmla="*/ 47 w 53"/>
                <a:gd name="T41" fmla="*/ 16 h 29"/>
                <a:gd name="T42" fmla="*/ 44 w 53"/>
                <a:gd name="T43" fmla="*/ 13 h 29"/>
                <a:gd name="T44" fmla="*/ 44 w 53"/>
                <a:gd name="T45" fmla="*/ 11 h 29"/>
                <a:gd name="T46" fmla="*/ 44 w 53"/>
                <a:gd name="T47" fmla="*/ 8 h 29"/>
                <a:gd name="T48" fmla="*/ 40 w 53"/>
                <a:gd name="T49" fmla="*/ 7 h 29"/>
                <a:gd name="T50" fmla="*/ 37 w 53"/>
                <a:gd name="T51" fmla="*/ 4 h 29"/>
                <a:gd name="T52" fmla="*/ 35 w 53"/>
                <a:gd name="T53" fmla="*/ 7 h 29"/>
                <a:gd name="T54" fmla="*/ 33 w 53"/>
                <a:gd name="T55" fmla="*/ 7 h 29"/>
                <a:gd name="T56" fmla="*/ 31 w 53"/>
                <a:gd name="T57" fmla="*/ 7 h 29"/>
                <a:gd name="T58" fmla="*/ 23 w 53"/>
                <a:gd name="T59" fmla="*/ 4 h 29"/>
                <a:gd name="T60" fmla="*/ 21 w 53"/>
                <a:gd name="T61" fmla="*/ 3 h 29"/>
                <a:gd name="T62" fmla="*/ 21 w 53"/>
                <a:gd name="T63" fmla="*/ 0 h 29"/>
                <a:gd name="T64" fmla="*/ 18 w 53"/>
                <a:gd name="T65" fmla="*/ 0 h 29"/>
                <a:gd name="T66" fmla="*/ 12 w 53"/>
                <a:gd name="T67" fmla="*/ 3 h 29"/>
                <a:gd name="T68" fmla="*/ 10 w 53"/>
                <a:gd name="T69" fmla="*/ 7 h 29"/>
                <a:gd name="T70" fmla="*/ 7 w 53"/>
                <a:gd name="T71" fmla="*/ 12 h 29"/>
                <a:gd name="T72" fmla="*/ 4 w 53"/>
                <a:gd name="T73" fmla="*/ 13 h 29"/>
                <a:gd name="T74" fmla="*/ 3 w 53"/>
                <a:gd name="T75" fmla="*/ 17 h 29"/>
                <a:gd name="T76" fmla="*/ 0 w 53"/>
                <a:gd name="T77" fmla="*/ 20 h 29"/>
                <a:gd name="T78" fmla="*/ 3 w 53"/>
                <a:gd name="T79" fmla="*/ 21 h 29"/>
                <a:gd name="T80" fmla="*/ 3 w 53"/>
                <a:gd name="T81" fmla="*/ 21 h 29"/>
                <a:gd name="T82" fmla="*/ 3 w 53"/>
                <a:gd name="T83" fmla="*/ 21 h 29"/>
                <a:gd name="T84" fmla="*/ 3 w 53"/>
                <a:gd name="T85" fmla="*/ 21 h 29"/>
                <a:gd name="T86" fmla="*/ 3 w 53"/>
                <a:gd name="T87" fmla="*/ 21 h 29"/>
                <a:gd name="T88" fmla="*/ 3 w 53"/>
                <a:gd name="T89" fmla="*/ 21 h 29"/>
                <a:gd name="T90" fmla="*/ 3 w 53"/>
                <a:gd name="T91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3" h="29">
                  <a:moveTo>
                    <a:pt x="3" y="21"/>
                  </a:moveTo>
                  <a:lnTo>
                    <a:pt x="4" y="24"/>
                  </a:lnTo>
                  <a:lnTo>
                    <a:pt x="7" y="25"/>
                  </a:lnTo>
                  <a:lnTo>
                    <a:pt x="12" y="26"/>
                  </a:lnTo>
                  <a:lnTo>
                    <a:pt x="16" y="26"/>
                  </a:lnTo>
                  <a:lnTo>
                    <a:pt x="20" y="29"/>
                  </a:lnTo>
                  <a:lnTo>
                    <a:pt x="23" y="26"/>
                  </a:lnTo>
                  <a:lnTo>
                    <a:pt x="25" y="26"/>
                  </a:lnTo>
                  <a:lnTo>
                    <a:pt x="27" y="25"/>
                  </a:lnTo>
                  <a:lnTo>
                    <a:pt x="35" y="26"/>
                  </a:lnTo>
                  <a:lnTo>
                    <a:pt x="40" y="26"/>
                  </a:lnTo>
                  <a:lnTo>
                    <a:pt x="43" y="26"/>
                  </a:lnTo>
                  <a:lnTo>
                    <a:pt x="44" y="26"/>
                  </a:lnTo>
                  <a:lnTo>
                    <a:pt x="48" y="26"/>
                  </a:lnTo>
                  <a:lnTo>
                    <a:pt x="52" y="26"/>
                  </a:lnTo>
                  <a:lnTo>
                    <a:pt x="53" y="25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52" y="17"/>
                  </a:lnTo>
                  <a:lnTo>
                    <a:pt x="48" y="16"/>
                  </a:lnTo>
                  <a:lnTo>
                    <a:pt x="47" y="16"/>
                  </a:lnTo>
                  <a:lnTo>
                    <a:pt x="44" y="13"/>
                  </a:lnTo>
                  <a:lnTo>
                    <a:pt x="44" y="11"/>
                  </a:lnTo>
                  <a:lnTo>
                    <a:pt x="44" y="8"/>
                  </a:lnTo>
                  <a:lnTo>
                    <a:pt x="40" y="7"/>
                  </a:lnTo>
                  <a:lnTo>
                    <a:pt x="37" y="4"/>
                  </a:lnTo>
                  <a:lnTo>
                    <a:pt x="35" y="7"/>
                  </a:lnTo>
                  <a:lnTo>
                    <a:pt x="33" y="7"/>
                  </a:lnTo>
                  <a:lnTo>
                    <a:pt x="31" y="7"/>
                  </a:lnTo>
                  <a:lnTo>
                    <a:pt x="23" y="4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10" y="7"/>
                  </a:lnTo>
                  <a:lnTo>
                    <a:pt x="7" y="12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0" y="20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30" name="Freeform 155"/>
            <p:cNvSpPr>
              <a:spLocks/>
            </p:cNvSpPr>
            <p:nvPr/>
          </p:nvSpPr>
          <p:spPr bwMode="auto">
            <a:xfrm>
              <a:off x="6323013" y="3105150"/>
              <a:ext cx="123825" cy="160338"/>
            </a:xfrm>
            <a:custGeom>
              <a:avLst/>
              <a:gdLst>
                <a:gd name="T0" fmla="*/ 76 w 78"/>
                <a:gd name="T1" fmla="*/ 95 h 101"/>
                <a:gd name="T2" fmla="*/ 70 w 78"/>
                <a:gd name="T3" fmla="*/ 52 h 101"/>
                <a:gd name="T4" fmla="*/ 65 w 78"/>
                <a:gd name="T5" fmla="*/ 54 h 101"/>
                <a:gd name="T6" fmla="*/ 65 w 78"/>
                <a:gd name="T7" fmla="*/ 62 h 101"/>
                <a:gd name="T8" fmla="*/ 61 w 78"/>
                <a:gd name="T9" fmla="*/ 66 h 101"/>
                <a:gd name="T10" fmla="*/ 53 w 78"/>
                <a:gd name="T11" fmla="*/ 56 h 101"/>
                <a:gd name="T12" fmla="*/ 58 w 78"/>
                <a:gd name="T13" fmla="*/ 47 h 101"/>
                <a:gd name="T14" fmla="*/ 62 w 78"/>
                <a:gd name="T15" fmla="*/ 44 h 101"/>
                <a:gd name="T16" fmla="*/ 66 w 78"/>
                <a:gd name="T17" fmla="*/ 31 h 101"/>
                <a:gd name="T18" fmla="*/ 61 w 78"/>
                <a:gd name="T19" fmla="*/ 27 h 101"/>
                <a:gd name="T20" fmla="*/ 34 w 78"/>
                <a:gd name="T21" fmla="*/ 26 h 101"/>
                <a:gd name="T22" fmla="*/ 26 w 78"/>
                <a:gd name="T23" fmla="*/ 14 h 101"/>
                <a:gd name="T24" fmla="*/ 23 w 78"/>
                <a:gd name="T25" fmla="*/ 10 h 101"/>
                <a:gd name="T26" fmla="*/ 15 w 78"/>
                <a:gd name="T27" fmla="*/ 8 h 101"/>
                <a:gd name="T28" fmla="*/ 8 w 78"/>
                <a:gd name="T29" fmla="*/ 7 h 101"/>
                <a:gd name="T30" fmla="*/ 1 w 78"/>
                <a:gd name="T31" fmla="*/ 3 h 101"/>
                <a:gd name="T32" fmla="*/ 1 w 78"/>
                <a:gd name="T33" fmla="*/ 7 h 101"/>
                <a:gd name="T34" fmla="*/ 4 w 78"/>
                <a:gd name="T35" fmla="*/ 16 h 101"/>
                <a:gd name="T36" fmla="*/ 12 w 78"/>
                <a:gd name="T37" fmla="*/ 20 h 101"/>
                <a:gd name="T38" fmla="*/ 13 w 78"/>
                <a:gd name="T39" fmla="*/ 23 h 101"/>
                <a:gd name="T40" fmla="*/ 15 w 78"/>
                <a:gd name="T41" fmla="*/ 27 h 101"/>
                <a:gd name="T42" fmla="*/ 8 w 78"/>
                <a:gd name="T43" fmla="*/ 30 h 101"/>
                <a:gd name="T44" fmla="*/ 1 w 78"/>
                <a:gd name="T45" fmla="*/ 35 h 101"/>
                <a:gd name="T46" fmla="*/ 9 w 78"/>
                <a:gd name="T47" fmla="*/ 40 h 101"/>
                <a:gd name="T48" fmla="*/ 15 w 78"/>
                <a:gd name="T49" fmla="*/ 48 h 101"/>
                <a:gd name="T50" fmla="*/ 13 w 78"/>
                <a:gd name="T51" fmla="*/ 54 h 101"/>
                <a:gd name="T52" fmla="*/ 19 w 78"/>
                <a:gd name="T53" fmla="*/ 62 h 101"/>
                <a:gd name="T54" fmla="*/ 21 w 78"/>
                <a:gd name="T55" fmla="*/ 71 h 101"/>
                <a:gd name="T56" fmla="*/ 25 w 78"/>
                <a:gd name="T57" fmla="*/ 83 h 101"/>
                <a:gd name="T58" fmla="*/ 28 w 78"/>
                <a:gd name="T59" fmla="*/ 88 h 101"/>
                <a:gd name="T60" fmla="*/ 32 w 78"/>
                <a:gd name="T61" fmla="*/ 87 h 101"/>
                <a:gd name="T62" fmla="*/ 36 w 78"/>
                <a:gd name="T63" fmla="*/ 87 h 101"/>
                <a:gd name="T64" fmla="*/ 36 w 78"/>
                <a:gd name="T65" fmla="*/ 79 h 101"/>
                <a:gd name="T66" fmla="*/ 38 w 78"/>
                <a:gd name="T67" fmla="*/ 80 h 101"/>
                <a:gd name="T68" fmla="*/ 40 w 78"/>
                <a:gd name="T69" fmla="*/ 84 h 101"/>
                <a:gd name="T70" fmla="*/ 42 w 78"/>
                <a:gd name="T71" fmla="*/ 87 h 101"/>
                <a:gd name="T72" fmla="*/ 44 w 78"/>
                <a:gd name="T73" fmla="*/ 87 h 101"/>
                <a:gd name="T74" fmla="*/ 48 w 78"/>
                <a:gd name="T75" fmla="*/ 80 h 101"/>
                <a:gd name="T76" fmla="*/ 44 w 78"/>
                <a:gd name="T77" fmla="*/ 71 h 101"/>
                <a:gd name="T78" fmla="*/ 45 w 78"/>
                <a:gd name="T79" fmla="*/ 64 h 101"/>
                <a:gd name="T80" fmla="*/ 45 w 78"/>
                <a:gd name="T81" fmla="*/ 58 h 101"/>
                <a:gd name="T82" fmla="*/ 45 w 78"/>
                <a:gd name="T83" fmla="*/ 56 h 101"/>
                <a:gd name="T84" fmla="*/ 48 w 78"/>
                <a:gd name="T85" fmla="*/ 64 h 101"/>
                <a:gd name="T86" fmla="*/ 52 w 78"/>
                <a:gd name="T87" fmla="*/ 73 h 101"/>
                <a:gd name="T88" fmla="*/ 56 w 78"/>
                <a:gd name="T89" fmla="*/ 73 h 101"/>
                <a:gd name="T90" fmla="*/ 58 w 78"/>
                <a:gd name="T91" fmla="*/ 70 h 101"/>
                <a:gd name="T92" fmla="*/ 62 w 78"/>
                <a:gd name="T93" fmla="*/ 75 h 101"/>
                <a:gd name="T94" fmla="*/ 72 w 78"/>
                <a:gd name="T95" fmla="*/ 92 h 101"/>
                <a:gd name="T96" fmla="*/ 76 w 78"/>
                <a:gd name="T97" fmla="*/ 101 h 101"/>
                <a:gd name="T98" fmla="*/ 76 w 78"/>
                <a:gd name="T99" fmla="*/ 95 h 101"/>
                <a:gd name="T100" fmla="*/ 76 w 78"/>
                <a:gd name="T101" fmla="*/ 9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8" h="101">
                  <a:moveTo>
                    <a:pt x="76" y="95"/>
                  </a:moveTo>
                  <a:lnTo>
                    <a:pt x="76" y="95"/>
                  </a:lnTo>
                  <a:lnTo>
                    <a:pt x="76" y="95"/>
                  </a:lnTo>
                  <a:lnTo>
                    <a:pt x="78" y="79"/>
                  </a:lnTo>
                  <a:lnTo>
                    <a:pt x="70" y="54"/>
                  </a:lnTo>
                  <a:lnTo>
                    <a:pt x="70" y="52"/>
                  </a:lnTo>
                  <a:lnTo>
                    <a:pt x="69" y="54"/>
                  </a:lnTo>
                  <a:lnTo>
                    <a:pt x="66" y="54"/>
                  </a:lnTo>
                  <a:lnTo>
                    <a:pt x="65" y="54"/>
                  </a:lnTo>
                  <a:lnTo>
                    <a:pt x="66" y="56"/>
                  </a:lnTo>
                  <a:lnTo>
                    <a:pt x="65" y="58"/>
                  </a:lnTo>
                  <a:lnTo>
                    <a:pt x="65" y="62"/>
                  </a:lnTo>
                  <a:lnTo>
                    <a:pt x="65" y="64"/>
                  </a:lnTo>
                  <a:lnTo>
                    <a:pt x="65" y="67"/>
                  </a:lnTo>
                  <a:lnTo>
                    <a:pt x="61" y="66"/>
                  </a:lnTo>
                  <a:lnTo>
                    <a:pt x="57" y="62"/>
                  </a:lnTo>
                  <a:lnTo>
                    <a:pt x="57" y="64"/>
                  </a:lnTo>
                  <a:lnTo>
                    <a:pt x="53" y="56"/>
                  </a:lnTo>
                  <a:lnTo>
                    <a:pt x="56" y="51"/>
                  </a:lnTo>
                  <a:lnTo>
                    <a:pt x="56" y="47"/>
                  </a:lnTo>
                  <a:lnTo>
                    <a:pt x="58" y="47"/>
                  </a:lnTo>
                  <a:lnTo>
                    <a:pt x="58" y="44"/>
                  </a:lnTo>
                  <a:lnTo>
                    <a:pt x="61" y="44"/>
                  </a:lnTo>
                  <a:lnTo>
                    <a:pt x="62" y="44"/>
                  </a:lnTo>
                  <a:lnTo>
                    <a:pt x="66" y="39"/>
                  </a:lnTo>
                  <a:lnTo>
                    <a:pt x="69" y="35"/>
                  </a:lnTo>
                  <a:lnTo>
                    <a:pt x="66" y="31"/>
                  </a:lnTo>
                  <a:lnTo>
                    <a:pt x="70" y="31"/>
                  </a:lnTo>
                  <a:lnTo>
                    <a:pt x="66" y="27"/>
                  </a:lnTo>
                  <a:lnTo>
                    <a:pt x="61" y="27"/>
                  </a:lnTo>
                  <a:lnTo>
                    <a:pt x="53" y="26"/>
                  </a:lnTo>
                  <a:lnTo>
                    <a:pt x="44" y="27"/>
                  </a:lnTo>
                  <a:lnTo>
                    <a:pt x="34" y="26"/>
                  </a:lnTo>
                  <a:lnTo>
                    <a:pt x="28" y="23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19" y="10"/>
                  </a:lnTo>
                  <a:lnTo>
                    <a:pt x="15" y="8"/>
                  </a:lnTo>
                  <a:lnTo>
                    <a:pt x="13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5" y="3"/>
                  </a:lnTo>
                  <a:lnTo>
                    <a:pt x="1" y="0"/>
                  </a:lnTo>
                  <a:lnTo>
                    <a:pt x="1" y="3"/>
                  </a:lnTo>
                  <a:lnTo>
                    <a:pt x="4" y="3"/>
                  </a:lnTo>
                  <a:lnTo>
                    <a:pt x="5" y="4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6"/>
                  </a:lnTo>
                  <a:lnTo>
                    <a:pt x="5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3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9" y="26"/>
                  </a:lnTo>
                  <a:lnTo>
                    <a:pt x="8" y="27"/>
                  </a:lnTo>
                  <a:lnTo>
                    <a:pt x="8" y="30"/>
                  </a:lnTo>
                  <a:lnTo>
                    <a:pt x="5" y="31"/>
                  </a:lnTo>
                  <a:lnTo>
                    <a:pt x="4" y="31"/>
                  </a:lnTo>
                  <a:lnTo>
                    <a:pt x="1" y="35"/>
                  </a:lnTo>
                  <a:lnTo>
                    <a:pt x="1" y="38"/>
                  </a:lnTo>
                  <a:lnTo>
                    <a:pt x="4" y="39"/>
                  </a:lnTo>
                  <a:lnTo>
                    <a:pt x="9" y="40"/>
                  </a:lnTo>
                  <a:lnTo>
                    <a:pt x="13" y="43"/>
                  </a:lnTo>
                  <a:lnTo>
                    <a:pt x="15" y="47"/>
                  </a:lnTo>
                  <a:lnTo>
                    <a:pt x="15" y="48"/>
                  </a:lnTo>
                  <a:lnTo>
                    <a:pt x="13" y="51"/>
                  </a:lnTo>
                  <a:lnTo>
                    <a:pt x="13" y="52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17" y="62"/>
                  </a:lnTo>
                  <a:lnTo>
                    <a:pt x="19" y="62"/>
                  </a:lnTo>
                  <a:lnTo>
                    <a:pt x="21" y="64"/>
                  </a:lnTo>
                  <a:lnTo>
                    <a:pt x="21" y="66"/>
                  </a:lnTo>
                  <a:lnTo>
                    <a:pt x="21" y="71"/>
                  </a:lnTo>
                  <a:lnTo>
                    <a:pt x="23" y="77"/>
                  </a:lnTo>
                  <a:lnTo>
                    <a:pt x="25" y="80"/>
                  </a:lnTo>
                  <a:lnTo>
                    <a:pt x="25" y="83"/>
                  </a:lnTo>
                  <a:lnTo>
                    <a:pt x="26" y="87"/>
                  </a:lnTo>
                  <a:lnTo>
                    <a:pt x="28" y="91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30" y="91"/>
                  </a:lnTo>
                  <a:lnTo>
                    <a:pt x="32" y="87"/>
                  </a:lnTo>
                  <a:lnTo>
                    <a:pt x="34" y="88"/>
                  </a:lnTo>
                  <a:lnTo>
                    <a:pt x="34" y="87"/>
                  </a:lnTo>
                  <a:lnTo>
                    <a:pt x="36" y="87"/>
                  </a:lnTo>
                  <a:lnTo>
                    <a:pt x="36" y="84"/>
                  </a:lnTo>
                  <a:lnTo>
                    <a:pt x="36" y="83"/>
                  </a:lnTo>
                  <a:lnTo>
                    <a:pt x="36" y="79"/>
                  </a:lnTo>
                  <a:lnTo>
                    <a:pt x="36" y="77"/>
                  </a:lnTo>
                  <a:lnTo>
                    <a:pt x="38" y="75"/>
                  </a:lnTo>
                  <a:lnTo>
                    <a:pt x="38" y="80"/>
                  </a:lnTo>
                  <a:lnTo>
                    <a:pt x="38" y="84"/>
                  </a:lnTo>
                  <a:lnTo>
                    <a:pt x="40" y="80"/>
                  </a:lnTo>
                  <a:lnTo>
                    <a:pt x="40" y="84"/>
                  </a:lnTo>
                  <a:lnTo>
                    <a:pt x="40" y="87"/>
                  </a:lnTo>
                  <a:lnTo>
                    <a:pt x="42" y="84"/>
                  </a:lnTo>
                  <a:lnTo>
                    <a:pt x="42" y="87"/>
                  </a:lnTo>
                  <a:lnTo>
                    <a:pt x="42" y="88"/>
                  </a:lnTo>
                  <a:lnTo>
                    <a:pt x="44" y="88"/>
                  </a:lnTo>
                  <a:lnTo>
                    <a:pt x="44" y="87"/>
                  </a:lnTo>
                  <a:lnTo>
                    <a:pt x="44" y="79"/>
                  </a:lnTo>
                  <a:lnTo>
                    <a:pt x="45" y="83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5" y="73"/>
                  </a:lnTo>
                  <a:lnTo>
                    <a:pt x="44" y="71"/>
                  </a:lnTo>
                  <a:lnTo>
                    <a:pt x="44" y="67"/>
                  </a:lnTo>
                  <a:lnTo>
                    <a:pt x="44" y="66"/>
                  </a:lnTo>
                  <a:lnTo>
                    <a:pt x="45" y="64"/>
                  </a:lnTo>
                  <a:lnTo>
                    <a:pt x="45" y="62"/>
                  </a:lnTo>
                  <a:lnTo>
                    <a:pt x="44" y="60"/>
                  </a:lnTo>
                  <a:lnTo>
                    <a:pt x="45" y="58"/>
                  </a:lnTo>
                  <a:lnTo>
                    <a:pt x="44" y="58"/>
                  </a:lnTo>
                  <a:lnTo>
                    <a:pt x="44" y="56"/>
                  </a:lnTo>
                  <a:lnTo>
                    <a:pt x="45" y="56"/>
                  </a:lnTo>
                  <a:lnTo>
                    <a:pt x="45" y="58"/>
                  </a:lnTo>
                  <a:lnTo>
                    <a:pt x="45" y="60"/>
                  </a:lnTo>
                  <a:lnTo>
                    <a:pt x="48" y="64"/>
                  </a:lnTo>
                  <a:lnTo>
                    <a:pt x="48" y="66"/>
                  </a:lnTo>
                  <a:lnTo>
                    <a:pt x="49" y="71"/>
                  </a:lnTo>
                  <a:lnTo>
                    <a:pt x="52" y="73"/>
                  </a:lnTo>
                  <a:lnTo>
                    <a:pt x="53" y="73"/>
                  </a:lnTo>
                  <a:lnTo>
                    <a:pt x="53" y="71"/>
                  </a:lnTo>
                  <a:lnTo>
                    <a:pt x="56" y="73"/>
                  </a:lnTo>
                  <a:lnTo>
                    <a:pt x="57" y="73"/>
                  </a:lnTo>
                  <a:lnTo>
                    <a:pt x="57" y="71"/>
                  </a:lnTo>
                  <a:lnTo>
                    <a:pt x="58" y="70"/>
                  </a:lnTo>
                  <a:lnTo>
                    <a:pt x="61" y="67"/>
                  </a:lnTo>
                  <a:lnTo>
                    <a:pt x="61" y="71"/>
                  </a:lnTo>
                  <a:lnTo>
                    <a:pt x="62" y="75"/>
                  </a:lnTo>
                  <a:lnTo>
                    <a:pt x="66" y="80"/>
                  </a:lnTo>
                  <a:lnTo>
                    <a:pt x="69" y="84"/>
                  </a:lnTo>
                  <a:lnTo>
                    <a:pt x="72" y="92"/>
                  </a:lnTo>
                  <a:lnTo>
                    <a:pt x="72" y="97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76" y="95"/>
                  </a:lnTo>
                  <a:lnTo>
                    <a:pt x="76" y="95"/>
                  </a:lnTo>
                  <a:lnTo>
                    <a:pt x="76" y="95"/>
                  </a:lnTo>
                  <a:lnTo>
                    <a:pt x="76" y="95"/>
                  </a:lnTo>
                  <a:lnTo>
                    <a:pt x="76" y="95"/>
                  </a:lnTo>
                  <a:lnTo>
                    <a:pt x="76" y="95"/>
                  </a:lnTo>
                  <a:lnTo>
                    <a:pt x="76" y="9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31" name="Freeform 156"/>
            <p:cNvSpPr>
              <a:spLocks/>
            </p:cNvSpPr>
            <p:nvPr/>
          </p:nvSpPr>
          <p:spPr bwMode="auto">
            <a:xfrm>
              <a:off x="4664075" y="2373313"/>
              <a:ext cx="398463" cy="222250"/>
            </a:xfrm>
            <a:custGeom>
              <a:avLst/>
              <a:gdLst>
                <a:gd name="T0" fmla="*/ 186 w 189"/>
                <a:gd name="T1" fmla="*/ 43 h 106"/>
                <a:gd name="T2" fmla="*/ 185 w 189"/>
                <a:gd name="T3" fmla="*/ 37 h 106"/>
                <a:gd name="T4" fmla="*/ 173 w 189"/>
                <a:gd name="T5" fmla="*/ 33 h 106"/>
                <a:gd name="T6" fmla="*/ 162 w 189"/>
                <a:gd name="T7" fmla="*/ 29 h 106"/>
                <a:gd name="T8" fmla="*/ 149 w 189"/>
                <a:gd name="T9" fmla="*/ 29 h 106"/>
                <a:gd name="T10" fmla="*/ 139 w 189"/>
                <a:gd name="T11" fmla="*/ 26 h 106"/>
                <a:gd name="T12" fmla="*/ 130 w 189"/>
                <a:gd name="T13" fmla="*/ 16 h 106"/>
                <a:gd name="T14" fmla="*/ 123 w 189"/>
                <a:gd name="T15" fmla="*/ 9 h 106"/>
                <a:gd name="T16" fmla="*/ 118 w 189"/>
                <a:gd name="T17" fmla="*/ 0 h 106"/>
                <a:gd name="T18" fmla="*/ 102 w 189"/>
                <a:gd name="T19" fmla="*/ 0 h 106"/>
                <a:gd name="T20" fmla="*/ 89 w 189"/>
                <a:gd name="T21" fmla="*/ 4 h 106"/>
                <a:gd name="T22" fmla="*/ 85 w 189"/>
                <a:gd name="T23" fmla="*/ 14 h 106"/>
                <a:gd name="T24" fmla="*/ 73 w 189"/>
                <a:gd name="T25" fmla="*/ 13 h 106"/>
                <a:gd name="T26" fmla="*/ 65 w 189"/>
                <a:gd name="T27" fmla="*/ 10 h 106"/>
                <a:gd name="T28" fmla="*/ 53 w 189"/>
                <a:gd name="T29" fmla="*/ 10 h 106"/>
                <a:gd name="T30" fmla="*/ 34 w 189"/>
                <a:gd name="T31" fmla="*/ 6 h 106"/>
                <a:gd name="T32" fmla="*/ 13 w 189"/>
                <a:gd name="T33" fmla="*/ 10 h 106"/>
                <a:gd name="T34" fmla="*/ 19 w 189"/>
                <a:gd name="T35" fmla="*/ 20 h 106"/>
                <a:gd name="T36" fmla="*/ 6 w 189"/>
                <a:gd name="T37" fmla="*/ 36 h 106"/>
                <a:gd name="T38" fmla="*/ 7 w 189"/>
                <a:gd name="T39" fmla="*/ 43 h 106"/>
                <a:gd name="T40" fmla="*/ 1 w 189"/>
                <a:gd name="T41" fmla="*/ 49 h 106"/>
                <a:gd name="T42" fmla="*/ 9 w 189"/>
                <a:gd name="T43" fmla="*/ 57 h 106"/>
                <a:gd name="T44" fmla="*/ 24 w 189"/>
                <a:gd name="T45" fmla="*/ 59 h 106"/>
                <a:gd name="T46" fmla="*/ 37 w 189"/>
                <a:gd name="T47" fmla="*/ 59 h 106"/>
                <a:gd name="T48" fmla="*/ 50 w 189"/>
                <a:gd name="T49" fmla="*/ 53 h 106"/>
                <a:gd name="T50" fmla="*/ 63 w 189"/>
                <a:gd name="T51" fmla="*/ 56 h 106"/>
                <a:gd name="T52" fmla="*/ 72 w 189"/>
                <a:gd name="T53" fmla="*/ 59 h 106"/>
                <a:gd name="T54" fmla="*/ 80 w 189"/>
                <a:gd name="T55" fmla="*/ 67 h 106"/>
                <a:gd name="T56" fmla="*/ 85 w 189"/>
                <a:gd name="T57" fmla="*/ 77 h 106"/>
                <a:gd name="T58" fmla="*/ 77 w 189"/>
                <a:gd name="T59" fmla="*/ 77 h 106"/>
                <a:gd name="T60" fmla="*/ 72 w 189"/>
                <a:gd name="T61" fmla="*/ 90 h 106"/>
                <a:gd name="T62" fmla="*/ 77 w 189"/>
                <a:gd name="T63" fmla="*/ 93 h 106"/>
                <a:gd name="T64" fmla="*/ 83 w 189"/>
                <a:gd name="T65" fmla="*/ 92 h 106"/>
                <a:gd name="T66" fmla="*/ 89 w 189"/>
                <a:gd name="T67" fmla="*/ 86 h 106"/>
                <a:gd name="T68" fmla="*/ 102 w 189"/>
                <a:gd name="T69" fmla="*/ 76 h 106"/>
                <a:gd name="T70" fmla="*/ 106 w 189"/>
                <a:gd name="T71" fmla="*/ 73 h 106"/>
                <a:gd name="T72" fmla="*/ 105 w 189"/>
                <a:gd name="T73" fmla="*/ 77 h 106"/>
                <a:gd name="T74" fmla="*/ 113 w 189"/>
                <a:gd name="T75" fmla="*/ 83 h 106"/>
                <a:gd name="T76" fmla="*/ 126 w 189"/>
                <a:gd name="T77" fmla="*/ 85 h 106"/>
                <a:gd name="T78" fmla="*/ 115 w 189"/>
                <a:gd name="T79" fmla="*/ 93 h 106"/>
                <a:gd name="T80" fmla="*/ 128 w 189"/>
                <a:gd name="T81" fmla="*/ 100 h 106"/>
                <a:gd name="T82" fmla="*/ 136 w 189"/>
                <a:gd name="T83" fmla="*/ 102 h 106"/>
                <a:gd name="T84" fmla="*/ 148 w 189"/>
                <a:gd name="T85" fmla="*/ 96 h 106"/>
                <a:gd name="T86" fmla="*/ 158 w 189"/>
                <a:gd name="T87" fmla="*/ 95 h 106"/>
                <a:gd name="T88" fmla="*/ 149 w 189"/>
                <a:gd name="T89" fmla="*/ 93 h 106"/>
                <a:gd name="T90" fmla="*/ 142 w 189"/>
                <a:gd name="T91" fmla="*/ 93 h 106"/>
                <a:gd name="T92" fmla="*/ 135 w 189"/>
                <a:gd name="T93" fmla="*/ 87 h 106"/>
                <a:gd name="T94" fmla="*/ 130 w 189"/>
                <a:gd name="T95" fmla="*/ 83 h 106"/>
                <a:gd name="T96" fmla="*/ 133 w 189"/>
                <a:gd name="T97" fmla="*/ 82 h 106"/>
                <a:gd name="T98" fmla="*/ 138 w 189"/>
                <a:gd name="T99" fmla="*/ 85 h 106"/>
                <a:gd name="T100" fmla="*/ 143 w 189"/>
                <a:gd name="T101" fmla="*/ 80 h 106"/>
                <a:gd name="T102" fmla="*/ 152 w 189"/>
                <a:gd name="T103" fmla="*/ 76 h 106"/>
                <a:gd name="T104" fmla="*/ 165 w 189"/>
                <a:gd name="T105" fmla="*/ 72 h 106"/>
                <a:gd name="T106" fmla="*/ 172 w 189"/>
                <a:gd name="T107" fmla="*/ 66 h 106"/>
                <a:gd name="T108" fmla="*/ 182 w 189"/>
                <a:gd name="T109" fmla="*/ 60 h 106"/>
                <a:gd name="T110" fmla="*/ 188 w 189"/>
                <a:gd name="T111" fmla="*/ 5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9" h="106">
                  <a:moveTo>
                    <a:pt x="186" y="47"/>
                  </a:moveTo>
                  <a:cubicBezTo>
                    <a:pt x="189" y="47"/>
                    <a:pt x="189" y="47"/>
                    <a:pt x="189" y="47"/>
                  </a:cubicBezTo>
                  <a:cubicBezTo>
                    <a:pt x="188" y="46"/>
                    <a:pt x="188" y="46"/>
                    <a:pt x="188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5" y="44"/>
                    <a:pt x="185" y="44"/>
                    <a:pt x="185" y="44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9" y="42"/>
                    <a:pt x="189" y="42"/>
                    <a:pt x="189" y="42"/>
                  </a:cubicBezTo>
                  <a:cubicBezTo>
                    <a:pt x="188" y="40"/>
                    <a:pt x="188" y="40"/>
                    <a:pt x="188" y="40"/>
                  </a:cubicBezTo>
                  <a:cubicBezTo>
                    <a:pt x="188" y="39"/>
                    <a:pt x="188" y="39"/>
                    <a:pt x="188" y="39"/>
                  </a:cubicBezTo>
                  <a:cubicBezTo>
                    <a:pt x="188" y="37"/>
                    <a:pt x="188" y="37"/>
                    <a:pt x="188" y="37"/>
                  </a:cubicBezTo>
                  <a:cubicBezTo>
                    <a:pt x="186" y="37"/>
                    <a:pt x="186" y="37"/>
                    <a:pt x="186" y="37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2" y="36"/>
                    <a:pt x="182" y="36"/>
                    <a:pt x="182" y="36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8" y="33"/>
                    <a:pt x="178" y="33"/>
                    <a:pt x="178" y="33"/>
                  </a:cubicBezTo>
                  <a:cubicBezTo>
                    <a:pt x="176" y="33"/>
                    <a:pt x="176" y="33"/>
                    <a:pt x="176" y="33"/>
                  </a:cubicBezTo>
                  <a:cubicBezTo>
                    <a:pt x="173" y="33"/>
                    <a:pt x="173" y="33"/>
                    <a:pt x="173" y="33"/>
                  </a:cubicBezTo>
                  <a:cubicBezTo>
                    <a:pt x="171" y="31"/>
                    <a:pt x="171" y="31"/>
                    <a:pt x="171" y="31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2" y="30"/>
                    <a:pt x="162" y="30"/>
                    <a:pt x="162" y="30"/>
                  </a:cubicBezTo>
                  <a:cubicBezTo>
                    <a:pt x="162" y="29"/>
                    <a:pt x="162" y="29"/>
                    <a:pt x="162" y="29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58" y="26"/>
                    <a:pt x="158" y="26"/>
                    <a:pt x="158" y="26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53" y="27"/>
                    <a:pt x="153" y="27"/>
                    <a:pt x="153" y="27"/>
                  </a:cubicBezTo>
                  <a:cubicBezTo>
                    <a:pt x="149" y="29"/>
                    <a:pt x="149" y="29"/>
                    <a:pt x="149" y="29"/>
                  </a:cubicBezTo>
                  <a:cubicBezTo>
                    <a:pt x="146" y="27"/>
                    <a:pt x="146" y="27"/>
                    <a:pt x="146" y="27"/>
                  </a:cubicBezTo>
                  <a:cubicBezTo>
                    <a:pt x="145" y="26"/>
                    <a:pt x="145" y="26"/>
                    <a:pt x="145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0" y="26"/>
                    <a:pt x="140" y="26"/>
                    <a:pt x="140" y="26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38" y="24"/>
                    <a:pt x="138" y="24"/>
                    <a:pt x="138" y="24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35" y="17"/>
                    <a:pt x="135" y="17"/>
                    <a:pt x="135" y="17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6" y="16"/>
                    <a:pt x="126" y="16"/>
                    <a:pt x="126" y="16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3" y="11"/>
                    <a:pt x="123" y="11"/>
                    <a:pt x="123" y="11"/>
                  </a:cubicBezTo>
                  <a:cubicBezTo>
                    <a:pt x="122" y="10"/>
                    <a:pt x="122" y="10"/>
                    <a:pt x="122" y="1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5" y="9"/>
                    <a:pt x="125" y="9"/>
                    <a:pt x="125" y="9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19" y="1"/>
                    <a:pt x="119" y="1"/>
                    <a:pt x="119" y="1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6" y="1"/>
                    <a:pt x="106" y="1"/>
                    <a:pt x="106" y="1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6" y="76"/>
                    <a:pt x="86" y="76"/>
                    <a:pt x="86" y="7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87" y="79"/>
                    <a:pt x="87" y="79"/>
                    <a:pt x="87" y="79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7" y="93"/>
                    <a:pt x="77" y="93"/>
                    <a:pt x="77" y="93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5" y="93"/>
                    <a:pt x="85" y="93"/>
                    <a:pt x="85" y="93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5" y="90"/>
                    <a:pt x="85" y="90"/>
                    <a:pt x="85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9" y="86"/>
                    <a:pt x="89" y="86"/>
                    <a:pt x="89" y="86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9" y="87"/>
                    <a:pt x="89" y="87"/>
                    <a:pt x="89" y="87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94" y="85"/>
                    <a:pt x="100" y="84"/>
                    <a:pt x="101" y="83"/>
                  </a:cubicBezTo>
                  <a:cubicBezTo>
                    <a:pt x="101" y="82"/>
                    <a:pt x="101" y="80"/>
                    <a:pt x="101" y="76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2" y="74"/>
                    <a:pt x="102" y="74"/>
                    <a:pt x="102" y="74"/>
                  </a:cubicBezTo>
                  <a:cubicBezTo>
                    <a:pt x="103" y="74"/>
                    <a:pt x="103" y="74"/>
                    <a:pt x="103" y="74"/>
                  </a:cubicBezTo>
                  <a:cubicBezTo>
                    <a:pt x="103" y="76"/>
                    <a:pt x="103" y="76"/>
                    <a:pt x="103" y="76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6" y="76"/>
                    <a:pt x="106" y="76"/>
                    <a:pt x="106" y="76"/>
                  </a:cubicBezTo>
                  <a:cubicBezTo>
                    <a:pt x="106" y="73"/>
                    <a:pt x="106" y="73"/>
                    <a:pt x="106" y="73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09" y="76"/>
                    <a:pt x="109" y="76"/>
                    <a:pt x="109" y="76"/>
                  </a:cubicBezTo>
                  <a:cubicBezTo>
                    <a:pt x="110" y="77"/>
                    <a:pt x="110" y="77"/>
                    <a:pt x="110" y="77"/>
                  </a:cubicBezTo>
                  <a:cubicBezTo>
                    <a:pt x="109" y="77"/>
                    <a:pt x="109" y="77"/>
                    <a:pt x="109" y="77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105" y="77"/>
                    <a:pt x="105" y="77"/>
                    <a:pt x="105" y="77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9" y="80"/>
                    <a:pt x="109" y="80"/>
                    <a:pt x="109" y="80"/>
                  </a:cubicBezTo>
                  <a:cubicBezTo>
                    <a:pt x="110" y="82"/>
                    <a:pt x="110" y="82"/>
                    <a:pt x="110" y="82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9" y="83"/>
                    <a:pt x="119" y="83"/>
                    <a:pt x="119" y="83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25" y="83"/>
                    <a:pt x="125" y="83"/>
                    <a:pt x="125" y="83"/>
                  </a:cubicBezTo>
                  <a:cubicBezTo>
                    <a:pt x="126" y="83"/>
                    <a:pt x="126" y="83"/>
                    <a:pt x="126" y="83"/>
                  </a:cubicBezTo>
                  <a:cubicBezTo>
                    <a:pt x="126" y="85"/>
                    <a:pt x="126" y="85"/>
                    <a:pt x="126" y="85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6" y="87"/>
                    <a:pt x="126" y="87"/>
                    <a:pt x="126" y="87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19" y="89"/>
                    <a:pt x="119" y="89"/>
                    <a:pt x="119" y="89"/>
                  </a:cubicBezTo>
                  <a:cubicBezTo>
                    <a:pt x="116" y="92"/>
                    <a:pt x="116" y="92"/>
                    <a:pt x="116" y="92"/>
                  </a:cubicBezTo>
                  <a:cubicBezTo>
                    <a:pt x="115" y="93"/>
                    <a:pt x="115" y="93"/>
                    <a:pt x="115" y="93"/>
                  </a:cubicBezTo>
                  <a:cubicBezTo>
                    <a:pt x="116" y="93"/>
                    <a:pt x="116" y="93"/>
                    <a:pt x="116" y="93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20" y="93"/>
                    <a:pt x="120" y="93"/>
                    <a:pt x="120" y="93"/>
                  </a:cubicBezTo>
                  <a:cubicBezTo>
                    <a:pt x="125" y="96"/>
                    <a:pt x="125" y="96"/>
                    <a:pt x="125" y="96"/>
                  </a:cubicBezTo>
                  <a:cubicBezTo>
                    <a:pt x="126" y="97"/>
                    <a:pt x="126" y="97"/>
                    <a:pt x="126" y="97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6" y="103"/>
                    <a:pt x="126" y="103"/>
                    <a:pt x="126" y="103"/>
                  </a:cubicBezTo>
                  <a:cubicBezTo>
                    <a:pt x="125" y="103"/>
                    <a:pt x="125" y="103"/>
                    <a:pt x="125" y="103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30" y="106"/>
                    <a:pt x="130" y="106"/>
                    <a:pt x="130" y="106"/>
                  </a:cubicBezTo>
                  <a:cubicBezTo>
                    <a:pt x="135" y="105"/>
                    <a:pt x="135" y="105"/>
                    <a:pt x="135" y="105"/>
                  </a:cubicBezTo>
                  <a:cubicBezTo>
                    <a:pt x="136" y="102"/>
                    <a:pt x="136" y="102"/>
                    <a:pt x="136" y="102"/>
                  </a:cubicBezTo>
                  <a:cubicBezTo>
                    <a:pt x="139" y="100"/>
                    <a:pt x="139" y="100"/>
                    <a:pt x="139" y="100"/>
                  </a:cubicBezTo>
                  <a:cubicBezTo>
                    <a:pt x="142" y="100"/>
                    <a:pt x="142" y="100"/>
                    <a:pt x="142" y="100"/>
                  </a:cubicBezTo>
                  <a:cubicBezTo>
                    <a:pt x="145" y="99"/>
                    <a:pt x="145" y="99"/>
                    <a:pt x="145" y="99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51" y="97"/>
                    <a:pt x="151" y="97"/>
                    <a:pt x="151" y="97"/>
                  </a:cubicBezTo>
                  <a:cubicBezTo>
                    <a:pt x="155" y="97"/>
                    <a:pt x="155" y="97"/>
                    <a:pt x="155" y="97"/>
                  </a:cubicBezTo>
                  <a:cubicBezTo>
                    <a:pt x="156" y="97"/>
                    <a:pt x="156" y="97"/>
                    <a:pt x="156" y="97"/>
                  </a:cubicBezTo>
                  <a:cubicBezTo>
                    <a:pt x="158" y="96"/>
                    <a:pt x="158" y="96"/>
                    <a:pt x="158" y="96"/>
                  </a:cubicBezTo>
                  <a:cubicBezTo>
                    <a:pt x="158" y="95"/>
                    <a:pt x="158" y="95"/>
                    <a:pt x="158" y="95"/>
                  </a:cubicBezTo>
                  <a:cubicBezTo>
                    <a:pt x="159" y="93"/>
                    <a:pt x="159" y="93"/>
                    <a:pt x="159" y="93"/>
                  </a:cubicBezTo>
                  <a:cubicBezTo>
                    <a:pt x="156" y="92"/>
                    <a:pt x="156" y="92"/>
                    <a:pt x="156" y="92"/>
                  </a:cubicBezTo>
                  <a:cubicBezTo>
                    <a:pt x="153" y="92"/>
                    <a:pt x="153" y="92"/>
                    <a:pt x="153" y="92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49" y="93"/>
                    <a:pt x="149" y="93"/>
                    <a:pt x="149" y="93"/>
                  </a:cubicBezTo>
                  <a:cubicBezTo>
                    <a:pt x="148" y="93"/>
                    <a:pt x="148" y="93"/>
                    <a:pt x="148" y="93"/>
                  </a:cubicBezTo>
                  <a:cubicBezTo>
                    <a:pt x="145" y="92"/>
                    <a:pt x="145" y="92"/>
                    <a:pt x="145" y="92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6" y="95"/>
                    <a:pt x="146" y="95"/>
                    <a:pt x="146" y="95"/>
                  </a:cubicBezTo>
                  <a:cubicBezTo>
                    <a:pt x="143" y="93"/>
                    <a:pt x="143" y="93"/>
                    <a:pt x="143" y="93"/>
                  </a:cubicBezTo>
                  <a:cubicBezTo>
                    <a:pt x="142" y="93"/>
                    <a:pt x="142" y="93"/>
                    <a:pt x="142" y="93"/>
                  </a:cubicBezTo>
                  <a:cubicBezTo>
                    <a:pt x="142" y="92"/>
                    <a:pt x="142" y="92"/>
                    <a:pt x="142" y="92"/>
                  </a:cubicBezTo>
                  <a:cubicBezTo>
                    <a:pt x="142" y="90"/>
                    <a:pt x="142" y="90"/>
                    <a:pt x="142" y="90"/>
                  </a:cubicBezTo>
                  <a:cubicBezTo>
                    <a:pt x="139" y="89"/>
                    <a:pt x="139" y="89"/>
                    <a:pt x="139" y="89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6"/>
                    <a:pt x="138" y="86"/>
                    <a:pt x="138" y="86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2" y="85"/>
                    <a:pt x="132" y="85"/>
                    <a:pt x="132" y="85"/>
                  </a:cubicBezTo>
                  <a:cubicBezTo>
                    <a:pt x="130" y="83"/>
                    <a:pt x="130" y="83"/>
                    <a:pt x="130" y="83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6" y="82"/>
                    <a:pt x="126" y="82"/>
                    <a:pt x="126" y="82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3" y="83"/>
                    <a:pt x="133" y="83"/>
                    <a:pt x="133" y="83"/>
                  </a:cubicBezTo>
                  <a:cubicBezTo>
                    <a:pt x="133" y="82"/>
                    <a:pt x="133" y="82"/>
                    <a:pt x="133" y="82"/>
                  </a:cubicBezTo>
                  <a:cubicBezTo>
                    <a:pt x="135" y="83"/>
                    <a:pt x="135" y="83"/>
                    <a:pt x="135" y="83"/>
                  </a:cubicBezTo>
                  <a:cubicBezTo>
                    <a:pt x="135" y="85"/>
                    <a:pt x="135" y="85"/>
                    <a:pt x="135" y="85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6" y="82"/>
                    <a:pt x="136" y="82"/>
                    <a:pt x="136" y="82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8" y="85"/>
                    <a:pt x="138" y="85"/>
                    <a:pt x="138" y="85"/>
                  </a:cubicBezTo>
                  <a:cubicBezTo>
                    <a:pt x="139" y="85"/>
                    <a:pt x="139" y="85"/>
                    <a:pt x="139" y="85"/>
                  </a:cubicBezTo>
                  <a:cubicBezTo>
                    <a:pt x="139" y="82"/>
                    <a:pt x="139" y="82"/>
                    <a:pt x="139" y="82"/>
                  </a:cubicBezTo>
                  <a:cubicBezTo>
                    <a:pt x="142" y="80"/>
                    <a:pt x="142" y="80"/>
                    <a:pt x="142" y="80"/>
                  </a:cubicBezTo>
                  <a:cubicBezTo>
                    <a:pt x="142" y="79"/>
                    <a:pt x="142" y="79"/>
                    <a:pt x="142" y="79"/>
                  </a:cubicBezTo>
                  <a:cubicBezTo>
                    <a:pt x="143" y="79"/>
                    <a:pt x="143" y="79"/>
                    <a:pt x="143" y="79"/>
                  </a:cubicBezTo>
                  <a:cubicBezTo>
                    <a:pt x="143" y="80"/>
                    <a:pt x="143" y="80"/>
                    <a:pt x="143" y="80"/>
                  </a:cubicBezTo>
                  <a:cubicBezTo>
                    <a:pt x="140" y="83"/>
                    <a:pt x="140" y="83"/>
                    <a:pt x="140" y="83"/>
                  </a:cubicBezTo>
                  <a:cubicBezTo>
                    <a:pt x="143" y="82"/>
                    <a:pt x="143" y="82"/>
                    <a:pt x="143" y="82"/>
                  </a:cubicBezTo>
                  <a:cubicBezTo>
                    <a:pt x="145" y="80"/>
                    <a:pt x="145" y="80"/>
                    <a:pt x="145" y="80"/>
                  </a:cubicBezTo>
                  <a:cubicBezTo>
                    <a:pt x="146" y="77"/>
                    <a:pt x="146" y="77"/>
                    <a:pt x="146" y="77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5" y="74"/>
                    <a:pt x="155" y="74"/>
                    <a:pt x="155" y="74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59" y="76"/>
                    <a:pt x="159" y="76"/>
                    <a:pt x="159" y="76"/>
                  </a:cubicBezTo>
                  <a:cubicBezTo>
                    <a:pt x="161" y="73"/>
                    <a:pt x="161" y="73"/>
                    <a:pt x="161" y="73"/>
                  </a:cubicBezTo>
                  <a:cubicBezTo>
                    <a:pt x="163" y="72"/>
                    <a:pt x="163" y="72"/>
                    <a:pt x="163" y="72"/>
                  </a:cubicBezTo>
                  <a:cubicBezTo>
                    <a:pt x="165" y="72"/>
                    <a:pt x="165" y="72"/>
                    <a:pt x="165" y="72"/>
                  </a:cubicBezTo>
                  <a:cubicBezTo>
                    <a:pt x="166" y="70"/>
                    <a:pt x="166" y="70"/>
                    <a:pt x="166" y="70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72" y="70"/>
                    <a:pt x="172" y="70"/>
                    <a:pt x="172" y="70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73" y="67"/>
                    <a:pt x="173" y="67"/>
                    <a:pt x="173" y="67"/>
                  </a:cubicBezTo>
                  <a:cubicBezTo>
                    <a:pt x="172" y="66"/>
                    <a:pt x="172" y="66"/>
                    <a:pt x="172" y="66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5" y="63"/>
                    <a:pt x="175" y="63"/>
                    <a:pt x="175" y="63"/>
                  </a:cubicBezTo>
                  <a:cubicBezTo>
                    <a:pt x="178" y="60"/>
                    <a:pt x="178" y="60"/>
                    <a:pt x="178" y="60"/>
                  </a:cubicBezTo>
                  <a:cubicBezTo>
                    <a:pt x="179" y="60"/>
                    <a:pt x="179" y="60"/>
                    <a:pt x="179" y="60"/>
                  </a:cubicBezTo>
                  <a:cubicBezTo>
                    <a:pt x="181" y="60"/>
                    <a:pt x="181" y="60"/>
                    <a:pt x="181" y="60"/>
                  </a:cubicBezTo>
                  <a:cubicBezTo>
                    <a:pt x="182" y="60"/>
                    <a:pt x="182" y="60"/>
                    <a:pt x="182" y="60"/>
                  </a:cubicBezTo>
                  <a:cubicBezTo>
                    <a:pt x="185" y="60"/>
                    <a:pt x="185" y="60"/>
                    <a:pt x="185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8" y="59"/>
                    <a:pt x="188" y="59"/>
                    <a:pt x="188" y="59"/>
                  </a:cubicBezTo>
                  <a:cubicBezTo>
                    <a:pt x="189" y="57"/>
                    <a:pt x="189" y="57"/>
                    <a:pt x="189" y="57"/>
                  </a:cubicBezTo>
                  <a:cubicBezTo>
                    <a:pt x="189" y="54"/>
                    <a:pt x="189" y="54"/>
                    <a:pt x="189" y="54"/>
                  </a:cubicBezTo>
                  <a:cubicBezTo>
                    <a:pt x="188" y="53"/>
                    <a:pt x="188" y="53"/>
                    <a:pt x="188" y="53"/>
                  </a:cubicBezTo>
                  <a:cubicBezTo>
                    <a:pt x="189" y="53"/>
                    <a:pt x="189" y="53"/>
                    <a:pt x="189" y="53"/>
                  </a:cubicBezTo>
                  <a:cubicBezTo>
                    <a:pt x="188" y="52"/>
                    <a:pt x="188" y="52"/>
                    <a:pt x="188" y="52"/>
                  </a:cubicBezTo>
                  <a:cubicBezTo>
                    <a:pt x="185" y="50"/>
                    <a:pt x="185" y="50"/>
                    <a:pt x="185" y="50"/>
                  </a:cubicBezTo>
                  <a:cubicBezTo>
                    <a:pt x="185" y="49"/>
                    <a:pt x="185" y="49"/>
                    <a:pt x="185" y="49"/>
                  </a:cubicBezTo>
                  <a:lnTo>
                    <a:pt x="186" y="4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32" name="Freeform 157"/>
            <p:cNvSpPr>
              <a:spLocks/>
            </p:cNvSpPr>
            <p:nvPr/>
          </p:nvSpPr>
          <p:spPr bwMode="auto">
            <a:xfrm>
              <a:off x="5083175" y="2619375"/>
              <a:ext cx="171450" cy="73025"/>
            </a:xfrm>
            <a:custGeom>
              <a:avLst/>
              <a:gdLst>
                <a:gd name="T0" fmla="*/ 52 w 81"/>
                <a:gd name="T1" fmla="*/ 32 h 35"/>
                <a:gd name="T2" fmla="*/ 58 w 81"/>
                <a:gd name="T3" fmla="*/ 32 h 35"/>
                <a:gd name="T4" fmla="*/ 62 w 81"/>
                <a:gd name="T5" fmla="*/ 29 h 35"/>
                <a:gd name="T6" fmla="*/ 64 w 81"/>
                <a:gd name="T7" fmla="*/ 29 h 35"/>
                <a:gd name="T8" fmla="*/ 64 w 81"/>
                <a:gd name="T9" fmla="*/ 29 h 35"/>
                <a:gd name="T10" fmla="*/ 70 w 81"/>
                <a:gd name="T11" fmla="*/ 32 h 35"/>
                <a:gd name="T12" fmla="*/ 75 w 81"/>
                <a:gd name="T13" fmla="*/ 33 h 35"/>
                <a:gd name="T14" fmla="*/ 78 w 81"/>
                <a:gd name="T15" fmla="*/ 32 h 35"/>
                <a:gd name="T16" fmla="*/ 73 w 81"/>
                <a:gd name="T17" fmla="*/ 28 h 35"/>
                <a:gd name="T18" fmla="*/ 72 w 81"/>
                <a:gd name="T19" fmla="*/ 25 h 35"/>
                <a:gd name="T20" fmla="*/ 73 w 81"/>
                <a:gd name="T21" fmla="*/ 22 h 35"/>
                <a:gd name="T22" fmla="*/ 81 w 81"/>
                <a:gd name="T23" fmla="*/ 26 h 35"/>
                <a:gd name="T24" fmla="*/ 75 w 81"/>
                <a:gd name="T25" fmla="*/ 22 h 35"/>
                <a:gd name="T26" fmla="*/ 66 w 81"/>
                <a:gd name="T27" fmla="*/ 19 h 35"/>
                <a:gd name="T28" fmla="*/ 65 w 81"/>
                <a:gd name="T29" fmla="*/ 16 h 35"/>
                <a:gd name="T30" fmla="*/ 62 w 81"/>
                <a:gd name="T31" fmla="*/ 13 h 35"/>
                <a:gd name="T32" fmla="*/ 56 w 81"/>
                <a:gd name="T33" fmla="*/ 12 h 35"/>
                <a:gd name="T34" fmla="*/ 55 w 81"/>
                <a:gd name="T35" fmla="*/ 13 h 35"/>
                <a:gd name="T36" fmla="*/ 52 w 81"/>
                <a:gd name="T37" fmla="*/ 12 h 35"/>
                <a:gd name="T38" fmla="*/ 46 w 81"/>
                <a:gd name="T39" fmla="*/ 13 h 35"/>
                <a:gd name="T40" fmla="*/ 42 w 81"/>
                <a:gd name="T41" fmla="*/ 11 h 35"/>
                <a:gd name="T42" fmla="*/ 33 w 81"/>
                <a:gd name="T43" fmla="*/ 6 h 35"/>
                <a:gd name="T44" fmla="*/ 26 w 81"/>
                <a:gd name="T45" fmla="*/ 5 h 35"/>
                <a:gd name="T46" fmla="*/ 15 w 81"/>
                <a:gd name="T47" fmla="*/ 3 h 35"/>
                <a:gd name="T48" fmla="*/ 2 w 81"/>
                <a:gd name="T49" fmla="*/ 0 h 35"/>
                <a:gd name="T50" fmla="*/ 0 w 81"/>
                <a:gd name="T51" fmla="*/ 3 h 35"/>
                <a:gd name="T52" fmla="*/ 0 w 81"/>
                <a:gd name="T53" fmla="*/ 3 h 35"/>
                <a:gd name="T54" fmla="*/ 6 w 81"/>
                <a:gd name="T55" fmla="*/ 6 h 35"/>
                <a:gd name="T56" fmla="*/ 13 w 81"/>
                <a:gd name="T57" fmla="*/ 9 h 35"/>
                <a:gd name="T58" fmla="*/ 17 w 81"/>
                <a:gd name="T59" fmla="*/ 12 h 35"/>
                <a:gd name="T60" fmla="*/ 22 w 81"/>
                <a:gd name="T61" fmla="*/ 23 h 35"/>
                <a:gd name="T62" fmla="*/ 20 w 81"/>
                <a:gd name="T63" fmla="*/ 28 h 35"/>
                <a:gd name="T64" fmla="*/ 25 w 81"/>
                <a:gd name="T65" fmla="*/ 29 h 35"/>
                <a:gd name="T66" fmla="*/ 34 w 81"/>
                <a:gd name="T67" fmla="*/ 35 h 35"/>
                <a:gd name="T68" fmla="*/ 39 w 81"/>
                <a:gd name="T69" fmla="*/ 32 h 35"/>
                <a:gd name="T70" fmla="*/ 42 w 81"/>
                <a:gd name="T71" fmla="*/ 32 h 35"/>
                <a:gd name="T72" fmla="*/ 46 w 81"/>
                <a:gd name="T73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1" h="35">
                  <a:moveTo>
                    <a:pt x="46" y="33"/>
                  </a:moveTo>
                  <a:cubicBezTo>
                    <a:pt x="52" y="32"/>
                    <a:pt x="52" y="32"/>
                    <a:pt x="52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5" y="33"/>
                    <a:pt x="75" y="33"/>
                    <a:pt x="75" y="33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7" y="33"/>
                    <a:pt x="39" y="31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5" y="33"/>
                    <a:pt x="45" y="33"/>
                    <a:pt x="45" y="33"/>
                  </a:cubicBezTo>
                  <a:lnTo>
                    <a:pt x="46" y="3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33" name="Freeform 158"/>
            <p:cNvSpPr>
              <a:spLocks/>
            </p:cNvSpPr>
            <p:nvPr/>
          </p:nvSpPr>
          <p:spPr bwMode="auto">
            <a:xfrm>
              <a:off x="4594225" y="1912938"/>
              <a:ext cx="223838" cy="258763"/>
            </a:xfrm>
            <a:custGeom>
              <a:avLst/>
              <a:gdLst>
                <a:gd name="T0" fmla="*/ 137 w 141"/>
                <a:gd name="T1" fmla="*/ 120 h 163"/>
                <a:gd name="T2" fmla="*/ 141 w 141"/>
                <a:gd name="T3" fmla="*/ 113 h 163"/>
                <a:gd name="T4" fmla="*/ 119 w 141"/>
                <a:gd name="T5" fmla="*/ 100 h 163"/>
                <a:gd name="T6" fmla="*/ 126 w 141"/>
                <a:gd name="T7" fmla="*/ 89 h 163"/>
                <a:gd name="T8" fmla="*/ 119 w 141"/>
                <a:gd name="T9" fmla="*/ 84 h 163"/>
                <a:gd name="T10" fmla="*/ 114 w 141"/>
                <a:gd name="T11" fmla="*/ 80 h 163"/>
                <a:gd name="T12" fmla="*/ 113 w 141"/>
                <a:gd name="T13" fmla="*/ 75 h 163"/>
                <a:gd name="T14" fmla="*/ 113 w 141"/>
                <a:gd name="T15" fmla="*/ 69 h 163"/>
                <a:gd name="T16" fmla="*/ 110 w 141"/>
                <a:gd name="T17" fmla="*/ 57 h 163"/>
                <a:gd name="T18" fmla="*/ 102 w 141"/>
                <a:gd name="T19" fmla="*/ 45 h 163"/>
                <a:gd name="T20" fmla="*/ 110 w 141"/>
                <a:gd name="T21" fmla="*/ 39 h 163"/>
                <a:gd name="T22" fmla="*/ 97 w 141"/>
                <a:gd name="T23" fmla="*/ 29 h 163"/>
                <a:gd name="T24" fmla="*/ 89 w 141"/>
                <a:gd name="T25" fmla="*/ 25 h 163"/>
                <a:gd name="T26" fmla="*/ 92 w 141"/>
                <a:gd name="T27" fmla="*/ 21 h 163"/>
                <a:gd name="T28" fmla="*/ 89 w 141"/>
                <a:gd name="T29" fmla="*/ 17 h 163"/>
                <a:gd name="T30" fmla="*/ 96 w 141"/>
                <a:gd name="T31" fmla="*/ 13 h 163"/>
                <a:gd name="T32" fmla="*/ 93 w 141"/>
                <a:gd name="T33" fmla="*/ 6 h 163"/>
                <a:gd name="T34" fmla="*/ 78 w 141"/>
                <a:gd name="T35" fmla="*/ 0 h 163"/>
                <a:gd name="T36" fmla="*/ 72 w 141"/>
                <a:gd name="T37" fmla="*/ 2 h 163"/>
                <a:gd name="T38" fmla="*/ 58 w 141"/>
                <a:gd name="T39" fmla="*/ 6 h 163"/>
                <a:gd name="T40" fmla="*/ 57 w 141"/>
                <a:gd name="T41" fmla="*/ 17 h 163"/>
                <a:gd name="T42" fmla="*/ 52 w 141"/>
                <a:gd name="T43" fmla="*/ 19 h 163"/>
                <a:gd name="T44" fmla="*/ 44 w 141"/>
                <a:gd name="T45" fmla="*/ 21 h 163"/>
                <a:gd name="T46" fmla="*/ 30 w 141"/>
                <a:gd name="T47" fmla="*/ 21 h 163"/>
                <a:gd name="T48" fmla="*/ 9 w 141"/>
                <a:gd name="T49" fmla="*/ 13 h 163"/>
                <a:gd name="T50" fmla="*/ 4 w 141"/>
                <a:gd name="T51" fmla="*/ 13 h 163"/>
                <a:gd name="T52" fmla="*/ 19 w 141"/>
                <a:gd name="T53" fmla="*/ 23 h 163"/>
                <a:gd name="T54" fmla="*/ 32 w 141"/>
                <a:gd name="T55" fmla="*/ 31 h 163"/>
                <a:gd name="T56" fmla="*/ 32 w 141"/>
                <a:gd name="T57" fmla="*/ 36 h 163"/>
                <a:gd name="T58" fmla="*/ 36 w 141"/>
                <a:gd name="T59" fmla="*/ 43 h 163"/>
                <a:gd name="T60" fmla="*/ 38 w 141"/>
                <a:gd name="T61" fmla="*/ 48 h 163"/>
                <a:gd name="T62" fmla="*/ 38 w 141"/>
                <a:gd name="T63" fmla="*/ 53 h 163"/>
                <a:gd name="T64" fmla="*/ 44 w 141"/>
                <a:gd name="T65" fmla="*/ 65 h 163"/>
                <a:gd name="T66" fmla="*/ 49 w 141"/>
                <a:gd name="T67" fmla="*/ 67 h 163"/>
                <a:gd name="T68" fmla="*/ 58 w 141"/>
                <a:gd name="T69" fmla="*/ 71 h 163"/>
                <a:gd name="T70" fmla="*/ 61 w 141"/>
                <a:gd name="T71" fmla="*/ 76 h 163"/>
                <a:gd name="T72" fmla="*/ 61 w 141"/>
                <a:gd name="T73" fmla="*/ 83 h 163"/>
                <a:gd name="T74" fmla="*/ 49 w 141"/>
                <a:gd name="T75" fmla="*/ 86 h 163"/>
                <a:gd name="T76" fmla="*/ 38 w 141"/>
                <a:gd name="T77" fmla="*/ 93 h 163"/>
                <a:gd name="T78" fmla="*/ 32 w 141"/>
                <a:gd name="T79" fmla="*/ 100 h 163"/>
                <a:gd name="T80" fmla="*/ 29 w 141"/>
                <a:gd name="T81" fmla="*/ 101 h 163"/>
                <a:gd name="T82" fmla="*/ 23 w 141"/>
                <a:gd name="T83" fmla="*/ 106 h 163"/>
                <a:gd name="T84" fmla="*/ 17 w 141"/>
                <a:gd name="T85" fmla="*/ 109 h 163"/>
                <a:gd name="T86" fmla="*/ 15 w 141"/>
                <a:gd name="T87" fmla="*/ 113 h 163"/>
                <a:gd name="T88" fmla="*/ 15 w 141"/>
                <a:gd name="T89" fmla="*/ 124 h 163"/>
                <a:gd name="T90" fmla="*/ 21 w 141"/>
                <a:gd name="T91" fmla="*/ 136 h 163"/>
                <a:gd name="T92" fmla="*/ 19 w 141"/>
                <a:gd name="T93" fmla="*/ 141 h 163"/>
                <a:gd name="T94" fmla="*/ 19 w 141"/>
                <a:gd name="T95" fmla="*/ 149 h 163"/>
                <a:gd name="T96" fmla="*/ 25 w 141"/>
                <a:gd name="T97" fmla="*/ 150 h 163"/>
                <a:gd name="T98" fmla="*/ 36 w 141"/>
                <a:gd name="T99" fmla="*/ 157 h 163"/>
                <a:gd name="T100" fmla="*/ 40 w 141"/>
                <a:gd name="T101" fmla="*/ 158 h 163"/>
                <a:gd name="T102" fmla="*/ 40 w 141"/>
                <a:gd name="T103" fmla="*/ 163 h 163"/>
                <a:gd name="T104" fmla="*/ 56 w 141"/>
                <a:gd name="T105" fmla="*/ 159 h 163"/>
                <a:gd name="T106" fmla="*/ 61 w 141"/>
                <a:gd name="T107" fmla="*/ 158 h 163"/>
                <a:gd name="T108" fmla="*/ 74 w 141"/>
                <a:gd name="T109" fmla="*/ 154 h 163"/>
                <a:gd name="T110" fmla="*/ 76 w 141"/>
                <a:gd name="T111" fmla="*/ 154 h 163"/>
                <a:gd name="T112" fmla="*/ 80 w 141"/>
                <a:gd name="T113" fmla="*/ 153 h 163"/>
                <a:gd name="T114" fmla="*/ 86 w 141"/>
                <a:gd name="T115" fmla="*/ 153 h 163"/>
                <a:gd name="T116" fmla="*/ 96 w 141"/>
                <a:gd name="T117" fmla="*/ 153 h 163"/>
                <a:gd name="T118" fmla="*/ 109 w 141"/>
                <a:gd name="T119" fmla="*/ 145 h 163"/>
                <a:gd name="T120" fmla="*/ 118 w 141"/>
                <a:gd name="T121" fmla="*/ 137 h 163"/>
                <a:gd name="T122" fmla="*/ 118 w 141"/>
                <a:gd name="T123" fmla="*/ 137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1" h="163">
                  <a:moveTo>
                    <a:pt x="118" y="137"/>
                  </a:moveTo>
                  <a:lnTo>
                    <a:pt x="135" y="122"/>
                  </a:lnTo>
                  <a:lnTo>
                    <a:pt x="137" y="120"/>
                  </a:lnTo>
                  <a:lnTo>
                    <a:pt x="139" y="118"/>
                  </a:lnTo>
                  <a:lnTo>
                    <a:pt x="141" y="114"/>
                  </a:lnTo>
                  <a:lnTo>
                    <a:pt x="141" y="113"/>
                  </a:lnTo>
                  <a:lnTo>
                    <a:pt x="141" y="110"/>
                  </a:lnTo>
                  <a:lnTo>
                    <a:pt x="139" y="109"/>
                  </a:lnTo>
                  <a:lnTo>
                    <a:pt x="119" y="100"/>
                  </a:lnTo>
                  <a:lnTo>
                    <a:pt x="126" y="96"/>
                  </a:lnTo>
                  <a:lnTo>
                    <a:pt x="127" y="92"/>
                  </a:lnTo>
                  <a:lnTo>
                    <a:pt x="126" y="89"/>
                  </a:lnTo>
                  <a:lnTo>
                    <a:pt x="119" y="88"/>
                  </a:lnTo>
                  <a:lnTo>
                    <a:pt x="118" y="86"/>
                  </a:lnTo>
                  <a:lnTo>
                    <a:pt x="119" y="84"/>
                  </a:lnTo>
                  <a:lnTo>
                    <a:pt x="118" y="83"/>
                  </a:lnTo>
                  <a:lnTo>
                    <a:pt x="115" y="83"/>
                  </a:lnTo>
                  <a:lnTo>
                    <a:pt x="114" y="80"/>
                  </a:lnTo>
                  <a:lnTo>
                    <a:pt x="113" y="79"/>
                  </a:lnTo>
                  <a:lnTo>
                    <a:pt x="114" y="76"/>
                  </a:lnTo>
                  <a:lnTo>
                    <a:pt x="113" y="75"/>
                  </a:lnTo>
                  <a:lnTo>
                    <a:pt x="113" y="73"/>
                  </a:lnTo>
                  <a:lnTo>
                    <a:pt x="114" y="71"/>
                  </a:lnTo>
                  <a:lnTo>
                    <a:pt x="113" y="69"/>
                  </a:lnTo>
                  <a:lnTo>
                    <a:pt x="115" y="67"/>
                  </a:lnTo>
                  <a:lnTo>
                    <a:pt x="114" y="63"/>
                  </a:lnTo>
                  <a:lnTo>
                    <a:pt x="110" y="57"/>
                  </a:lnTo>
                  <a:lnTo>
                    <a:pt x="102" y="49"/>
                  </a:lnTo>
                  <a:lnTo>
                    <a:pt x="101" y="48"/>
                  </a:lnTo>
                  <a:lnTo>
                    <a:pt x="102" y="45"/>
                  </a:lnTo>
                  <a:lnTo>
                    <a:pt x="105" y="43"/>
                  </a:lnTo>
                  <a:lnTo>
                    <a:pt x="109" y="40"/>
                  </a:lnTo>
                  <a:lnTo>
                    <a:pt x="110" y="39"/>
                  </a:lnTo>
                  <a:lnTo>
                    <a:pt x="110" y="36"/>
                  </a:lnTo>
                  <a:lnTo>
                    <a:pt x="101" y="31"/>
                  </a:lnTo>
                  <a:lnTo>
                    <a:pt x="97" y="29"/>
                  </a:lnTo>
                  <a:lnTo>
                    <a:pt x="93" y="27"/>
                  </a:lnTo>
                  <a:lnTo>
                    <a:pt x="90" y="25"/>
                  </a:lnTo>
                  <a:lnTo>
                    <a:pt x="89" y="25"/>
                  </a:lnTo>
                  <a:lnTo>
                    <a:pt x="90" y="24"/>
                  </a:lnTo>
                  <a:lnTo>
                    <a:pt x="90" y="23"/>
                  </a:lnTo>
                  <a:lnTo>
                    <a:pt x="92" y="21"/>
                  </a:lnTo>
                  <a:lnTo>
                    <a:pt x="93" y="19"/>
                  </a:lnTo>
                  <a:lnTo>
                    <a:pt x="92" y="19"/>
                  </a:lnTo>
                  <a:lnTo>
                    <a:pt x="89" y="17"/>
                  </a:lnTo>
                  <a:lnTo>
                    <a:pt x="93" y="17"/>
                  </a:lnTo>
                  <a:lnTo>
                    <a:pt x="97" y="16"/>
                  </a:lnTo>
                  <a:lnTo>
                    <a:pt x="96" y="13"/>
                  </a:lnTo>
                  <a:lnTo>
                    <a:pt x="97" y="10"/>
                  </a:lnTo>
                  <a:lnTo>
                    <a:pt x="97" y="8"/>
                  </a:lnTo>
                  <a:lnTo>
                    <a:pt x="93" y="6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2" y="2"/>
                  </a:lnTo>
                  <a:lnTo>
                    <a:pt x="66" y="2"/>
                  </a:lnTo>
                  <a:lnTo>
                    <a:pt x="62" y="2"/>
                  </a:lnTo>
                  <a:lnTo>
                    <a:pt x="58" y="6"/>
                  </a:lnTo>
                  <a:lnTo>
                    <a:pt x="57" y="10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3" y="17"/>
                  </a:lnTo>
                  <a:lnTo>
                    <a:pt x="52" y="19"/>
                  </a:lnTo>
                  <a:lnTo>
                    <a:pt x="49" y="21"/>
                  </a:lnTo>
                  <a:lnTo>
                    <a:pt x="45" y="21"/>
                  </a:lnTo>
                  <a:lnTo>
                    <a:pt x="44" y="21"/>
                  </a:lnTo>
                  <a:lnTo>
                    <a:pt x="40" y="19"/>
                  </a:lnTo>
                  <a:lnTo>
                    <a:pt x="36" y="19"/>
                  </a:lnTo>
                  <a:lnTo>
                    <a:pt x="30" y="21"/>
                  </a:lnTo>
                  <a:lnTo>
                    <a:pt x="23" y="21"/>
                  </a:lnTo>
                  <a:lnTo>
                    <a:pt x="17" y="17"/>
                  </a:lnTo>
                  <a:lnTo>
                    <a:pt x="9" y="13"/>
                  </a:lnTo>
                  <a:lnTo>
                    <a:pt x="5" y="12"/>
                  </a:lnTo>
                  <a:lnTo>
                    <a:pt x="1" y="13"/>
                  </a:lnTo>
                  <a:lnTo>
                    <a:pt x="4" y="13"/>
                  </a:lnTo>
                  <a:lnTo>
                    <a:pt x="0" y="16"/>
                  </a:lnTo>
                  <a:lnTo>
                    <a:pt x="5" y="16"/>
                  </a:lnTo>
                  <a:lnTo>
                    <a:pt x="19" y="23"/>
                  </a:lnTo>
                  <a:lnTo>
                    <a:pt x="26" y="27"/>
                  </a:lnTo>
                  <a:lnTo>
                    <a:pt x="29" y="29"/>
                  </a:lnTo>
                  <a:lnTo>
                    <a:pt x="32" y="31"/>
                  </a:lnTo>
                  <a:lnTo>
                    <a:pt x="34" y="32"/>
                  </a:lnTo>
                  <a:lnTo>
                    <a:pt x="32" y="35"/>
                  </a:lnTo>
                  <a:lnTo>
                    <a:pt x="32" y="36"/>
                  </a:lnTo>
                  <a:lnTo>
                    <a:pt x="34" y="40"/>
                  </a:lnTo>
                  <a:lnTo>
                    <a:pt x="36" y="40"/>
                  </a:lnTo>
                  <a:lnTo>
                    <a:pt x="36" y="43"/>
                  </a:lnTo>
                  <a:lnTo>
                    <a:pt x="36" y="44"/>
                  </a:lnTo>
                  <a:lnTo>
                    <a:pt x="36" y="45"/>
                  </a:lnTo>
                  <a:lnTo>
                    <a:pt x="38" y="48"/>
                  </a:lnTo>
                  <a:lnTo>
                    <a:pt x="40" y="49"/>
                  </a:lnTo>
                  <a:lnTo>
                    <a:pt x="38" y="52"/>
                  </a:lnTo>
                  <a:lnTo>
                    <a:pt x="38" y="53"/>
                  </a:lnTo>
                  <a:lnTo>
                    <a:pt x="38" y="57"/>
                  </a:lnTo>
                  <a:lnTo>
                    <a:pt x="38" y="59"/>
                  </a:lnTo>
                  <a:lnTo>
                    <a:pt x="44" y="65"/>
                  </a:lnTo>
                  <a:lnTo>
                    <a:pt x="44" y="65"/>
                  </a:lnTo>
                  <a:lnTo>
                    <a:pt x="45" y="67"/>
                  </a:lnTo>
                  <a:lnTo>
                    <a:pt x="49" y="67"/>
                  </a:lnTo>
                  <a:lnTo>
                    <a:pt x="52" y="69"/>
                  </a:lnTo>
                  <a:lnTo>
                    <a:pt x="53" y="69"/>
                  </a:lnTo>
                  <a:lnTo>
                    <a:pt x="58" y="71"/>
                  </a:lnTo>
                  <a:lnTo>
                    <a:pt x="58" y="73"/>
                  </a:lnTo>
                  <a:lnTo>
                    <a:pt x="58" y="76"/>
                  </a:lnTo>
                  <a:lnTo>
                    <a:pt x="61" y="76"/>
                  </a:lnTo>
                  <a:lnTo>
                    <a:pt x="62" y="79"/>
                  </a:lnTo>
                  <a:lnTo>
                    <a:pt x="58" y="80"/>
                  </a:lnTo>
                  <a:lnTo>
                    <a:pt x="61" y="83"/>
                  </a:lnTo>
                  <a:lnTo>
                    <a:pt x="57" y="80"/>
                  </a:lnTo>
                  <a:lnTo>
                    <a:pt x="53" y="83"/>
                  </a:lnTo>
                  <a:lnTo>
                    <a:pt x="49" y="86"/>
                  </a:lnTo>
                  <a:lnTo>
                    <a:pt x="42" y="92"/>
                  </a:lnTo>
                  <a:lnTo>
                    <a:pt x="40" y="93"/>
                  </a:lnTo>
                  <a:lnTo>
                    <a:pt x="38" y="93"/>
                  </a:lnTo>
                  <a:lnTo>
                    <a:pt x="38" y="96"/>
                  </a:lnTo>
                  <a:lnTo>
                    <a:pt x="34" y="97"/>
                  </a:lnTo>
                  <a:lnTo>
                    <a:pt x="32" y="100"/>
                  </a:lnTo>
                  <a:lnTo>
                    <a:pt x="32" y="101"/>
                  </a:lnTo>
                  <a:lnTo>
                    <a:pt x="30" y="101"/>
                  </a:lnTo>
                  <a:lnTo>
                    <a:pt x="29" y="101"/>
                  </a:lnTo>
                  <a:lnTo>
                    <a:pt x="26" y="102"/>
                  </a:lnTo>
                  <a:lnTo>
                    <a:pt x="26" y="105"/>
                  </a:lnTo>
                  <a:lnTo>
                    <a:pt x="23" y="106"/>
                  </a:lnTo>
                  <a:lnTo>
                    <a:pt x="19" y="106"/>
                  </a:lnTo>
                  <a:lnTo>
                    <a:pt x="17" y="106"/>
                  </a:lnTo>
                  <a:lnTo>
                    <a:pt x="17" y="109"/>
                  </a:lnTo>
                  <a:lnTo>
                    <a:pt x="19" y="110"/>
                  </a:lnTo>
                  <a:lnTo>
                    <a:pt x="17" y="110"/>
                  </a:lnTo>
                  <a:lnTo>
                    <a:pt x="15" y="113"/>
                  </a:lnTo>
                  <a:lnTo>
                    <a:pt x="12" y="116"/>
                  </a:lnTo>
                  <a:lnTo>
                    <a:pt x="15" y="120"/>
                  </a:lnTo>
                  <a:lnTo>
                    <a:pt x="15" y="124"/>
                  </a:lnTo>
                  <a:lnTo>
                    <a:pt x="15" y="126"/>
                  </a:lnTo>
                  <a:lnTo>
                    <a:pt x="17" y="132"/>
                  </a:lnTo>
                  <a:lnTo>
                    <a:pt x="21" y="136"/>
                  </a:lnTo>
                  <a:lnTo>
                    <a:pt x="19" y="136"/>
                  </a:lnTo>
                  <a:lnTo>
                    <a:pt x="19" y="137"/>
                  </a:lnTo>
                  <a:lnTo>
                    <a:pt x="19" y="141"/>
                  </a:lnTo>
                  <a:lnTo>
                    <a:pt x="17" y="144"/>
                  </a:lnTo>
                  <a:lnTo>
                    <a:pt x="19" y="145"/>
                  </a:lnTo>
                  <a:lnTo>
                    <a:pt x="19" y="149"/>
                  </a:lnTo>
                  <a:lnTo>
                    <a:pt x="21" y="150"/>
                  </a:lnTo>
                  <a:lnTo>
                    <a:pt x="23" y="150"/>
                  </a:lnTo>
                  <a:lnTo>
                    <a:pt x="25" y="150"/>
                  </a:lnTo>
                  <a:lnTo>
                    <a:pt x="30" y="153"/>
                  </a:lnTo>
                  <a:lnTo>
                    <a:pt x="34" y="154"/>
                  </a:lnTo>
                  <a:lnTo>
                    <a:pt x="36" y="157"/>
                  </a:lnTo>
                  <a:lnTo>
                    <a:pt x="40" y="154"/>
                  </a:lnTo>
                  <a:lnTo>
                    <a:pt x="38" y="157"/>
                  </a:lnTo>
                  <a:lnTo>
                    <a:pt x="40" y="158"/>
                  </a:lnTo>
                  <a:lnTo>
                    <a:pt x="44" y="159"/>
                  </a:lnTo>
                  <a:lnTo>
                    <a:pt x="42" y="159"/>
                  </a:lnTo>
                  <a:lnTo>
                    <a:pt x="40" y="163"/>
                  </a:lnTo>
                  <a:lnTo>
                    <a:pt x="44" y="162"/>
                  </a:lnTo>
                  <a:lnTo>
                    <a:pt x="49" y="159"/>
                  </a:lnTo>
                  <a:lnTo>
                    <a:pt x="56" y="159"/>
                  </a:lnTo>
                  <a:lnTo>
                    <a:pt x="57" y="159"/>
                  </a:lnTo>
                  <a:lnTo>
                    <a:pt x="58" y="159"/>
                  </a:lnTo>
                  <a:lnTo>
                    <a:pt x="61" y="158"/>
                  </a:lnTo>
                  <a:lnTo>
                    <a:pt x="65" y="157"/>
                  </a:lnTo>
                  <a:lnTo>
                    <a:pt x="70" y="157"/>
                  </a:lnTo>
                  <a:lnTo>
                    <a:pt x="74" y="154"/>
                  </a:lnTo>
                  <a:lnTo>
                    <a:pt x="74" y="157"/>
                  </a:lnTo>
                  <a:lnTo>
                    <a:pt x="76" y="157"/>
                  </a:lnTo>
                  <a:lnTo>
                    <a:pt x="76" y="154"/>
                  </a:lnTo>
                  <a:lnTo>
                    <a:pt x="78" y="154"/>
                  </a:lnTo>
                  <a:lnTo>
                    <a:pt x="78" y="153"/>
                  </a:lnTo>
                  <a:lnTo>
                    <a:pt x="80" y="153"/>
                  </a:lnTo>
                  <a:lnTo>
                    <a:pt x="82" y="154"/>
                  </a:lnTo>
                  <a:lnTo>
                    <a:pt x="84" y="153"/>
                  </a:lnTo>
                  <a:lnTo>
                    <a:pt x="86" y="153"/>
                  </a:lnTo>
                  <a:lnTo>
                    <a:pt x="92" y="150"/>
                  </a:lnTo>
                  <a:lnTo>
                    <a:pt x="93" y="150"/>
                  </a:lnTo>
                  <a:lnTo>
                    <a:pt x="96" y="153"/>
                  </a:lnTo>
                  <a:lnTo>
                    <a:pt x="97" y="153"/>
                  </a:lnTo>
                  <a:lnTo>
                    <a:pt x="101" y="150"/>
                  </a:lnTo>
                  <a:lnTo>
                    <a:pt x="109" y="145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118" y="13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34" name="Freeform 159"/>
            <p:cNvSpPr>
              <a:spLocks noEditPoints="1"/>
            </p:cNvSpPr>
            <p:nvPr/>
          </p:nvSpPr>
          <p:spPr bwMode="auto">
            <a:xfrm>
              <a:off x="4292600" y="1885950"/>
              <a:ext cx="482600" cy="333375"/>
            </a:xfrm>
            <a:custGeom>
              <a:avLst/>
              <a:gdLst>
                <a:gd name="T0" fmla="*/ 180 w 229"/>
                <a:gd name="T1" fmla="*/ 29 h 158"/>
                <a:gd name="T2" fmla="*/ 200 w 229"/>
                <a:gd name="T3" fmla="*/ 13 h 158"/>
                <a:gd name="T4" fmla="*/ 219 w 229"/>
                <a:gd name="T5" fmla="*/ 22 h 158"/>
                <a:gd name="T6" fmla="*/ 215 w 229"/>
                <a:gd name="T7" fmla="*/ 13 h 158"/>
                <a:gd name="T8" fmla="*/ 222 w 229"/>
                <a:gd name="T9" fmla="*/ 6 h 158"/>
                <a:gd name="T10" fmla="*/ 206 w 229"/>
                <a:gd name="T11" fmla="*/ 9 h 158"/>
                <a:gd name="T12" fmla="*/ 195 w 229"/>
                <a:gd name="T13" fmla="*/ 3 h 158"/>
                <a:gd name="T14" fmla="*/ 190 w 229"/>
                <a:gd name="T15" fmla="*/ 7 h 158"/>
                <a:gd name="T16" fmla="*/ 180 w 229"/>
                <a:gd name="T17" fmla="*/ 9 h 158"/>
                <a:gd name="T18" fmla="*/ 175 w 229"/>
                <a:gd name="T19" fmla="*/ 3 h 158"/>
                <a:gd name="T20" fmla="*/ 165 w 229"/>
                <a:gd name="T21" fmla="*/ 13 h 158"/>
                <a:gd name="T22" fmla="*/ 152 w 229"/>
                <a:gd name="T23" fmla="*/ 10 h 158"/>
                <a:gd name="T24" fmla="*/ 144 w 229"/>
                <a:gd name="T25" fmla="*/ 14 h 158"/>
                <a:gd name="T26" fmla="*/ 134 w 229"/>
                <a:gd name="T27" fmla="*/ 22 h 158"/>
                <a:gd name="T28" fmla="*/ 127 w 229"/>
                <a:gd name="T29" fmla="*/ 17 h 158"/>
                <a:gd name="T30" fmla="*/ 119 w 229"/>
                <a:gd name="T31" fmla="*/ 22 h 158"/>
                <a:gd name="T32" fmla="*/ 106 w 229"/>
                <a:gd name="T33" fmla="*/ 30 h 158"/>
                <a:gd name="T34" fmla="*/ 106 w 229"/>
                <a:gd name="T35" fmla="*/ 37 h 158"/>
                <a:gd name="T36" fmla="*/ 100 w 229"/>
                <a:gd name="T37" fmla="*/ 37 h 158"/>
                <a:gd name="T38" fmla="*/ 94 w 229"/>
                <a:gd name="T39" fmla="*/ 40 h 158"/>
                <a:gd name="T40" fmla="*/ 87 w 229"/>
                <a:gd name="T41" fmla="*/ 45 h 158"/>
                <a:gd name="T42" fmla="*/ 87 w 229"/>
                <a:gd name="T43" fmla="*/ 47 h 158"/>
                <a:gd name="T44" fmla="*/ 79 w 229"/>
                <a:gd name="T45" fmla="*/ 55 h 158"/>
                <a:gd name="T46" fmla="*/ 79 w 229"/>
                <a:gd name="T47" fmla="*/ 57 h 158"/>
                <a:gd name="T48" fmla="*/ 70 w 229"/>
                <a:gd name="T49" fmla="*/ 68 h 158"/>
                <a:gd name="T50" fmla="*/ 61 w 229"/>
                <a:gd name="T51" fmla="*/ 75 h 158"/>
                <a:gd name="T52" fmla="*/ 57 w 229"/>
                <a:gd name="T53" fmla="*/ 76 h 158"/>
                <a:gd name="T54" fmla="*/ 48 w 229"/>
                <a:gd name="T55" fmla="*/ 86 h 158"/>
                <a:gd name="T56" fmla="*/ 58 w 229"/>
                <a:gd name="T57" fmla="*/ 86 h 158"/>
                <a:gd name="T58" fmla="*/ 47 w 229"/>
                <a:gd name="T59" fmla="*/ 90 h 158"/>
                <a:gd name="T60" fmla="*/ 36 w 229"/>
                <a:gd name="T61" fmla="*/ 93 h 158"/>
                <a:gd name="T62" fmla="*/ 31 w 229"/>
                <a:gd name="T63" fmla="*/ 98 h 158"/>
                <a:gd name="T64" fmla="*/ 25 w 229"/>
                <a:gd name="T65" fmla="*/ 100 h 158"/>
                <a:gd name="T66" fmla="*/ 14 w 229"/>
                <a:gd name="T67" fmla="*/ 105 h 158"/>
                <a:gd name="T68" fmla="*/ 3 w 229"/>
                <a:gd name="T69" fmla="*/ 109 h 158"/>
                <a:gd name="T70" fmla="*/ 4 w 229"/>
                <a:gd name="T71" fmla="*/ 116 h 158"/>
                <a:gd name="T72" fmla="*/ 1 w 229"/>
                <a:gd name="T73" fmla="*/ 123 h 158"/>
                <a:gd name="T74" fmla="*/ 3 w 229"/>
                <a:gd name="T75" fmla="*/ 129 h 158"/>
                <a:gd name="T76" fmla="*/ 15 w 229"/>
                <a:gd name="T77" fmla="*/ 132 h 158"/>
                <a:gd name="T78" fmla="*/ 5 w 229"/>
                <a:gd name="T79" fmla="*/ 138 h 158"/>
                <a:gd name="T80" fmla="*/ 11 w 229"/>
                <a:gd name="T81" fmla="*/ 139 h 158"/>
                <a:gd name="T82" fmla="*/ 11 w 229"/>
                <a:gd name="T83" fmla="*/ 148 h 158"/>
                <a:gd name="T84" fmla="*/ 21 w 229"/>
                <a:gd name="T85" fmla="*/ 158 h 158"/>
                <a:gd name="T86" fmla="*/ 47 w 229"/>
                <a:gd name="T87" fmla="*/ 146 h 158"/>
                <a:gd name="T88" fmla="*/ 54 w 229"/>
                <a:gd name="T89" fmla="*/ 135 h 158"/>
                <a:gd name="T90" fmla="*/ 61 w 229"/>
                <a:gd name="T91" fmla="*/ 146 h 158"/>
                <a:gd name="T92" fmla="*/ 71 w 229"/>
                <a:gd name="T93" fmla="*/ 132 h 158"/>
                <a:gd name="T94" fmla="*/ 68 w 229"/>
                <a:gd name="T95" fmla="*/ 112 h 158"/>
                <a:gd name="T96" fmla="*/ 70 w 229"/>
                <a:gd name="T97" fmla="*/ 86 h 158"/>
                <a:gd name="T98" fmla="*/ 89 w 229"/>
                <a:gd name="T99" fmla="*/ 69 h 158"/>
                <a:gd name="T100" fmla="*/ 106 w 229"/>
                <a:gd name="T101" fmla="*/ 46 h 158"/>
                <a:gd name="T102" fmla="*/ 122 w 229"/>
                <a:gd name="T103" fmla="*/ 30 h 158"/>
                <a:gd name="T104" fmla="*/ 143 w 229"/>
                <a:gd name="T105" fmla="*/ 25 h 158"/>
                <a:gd name="T106" fmla="*/ 5 w 229"/>
                <a:gd name="T107" fmla="*/ 141 h 158"/>
                <a:gd name="T108" fmla="*/ 18 w 229"/>
                <a:gd name="T109" fmla="*/ 122 h 158"/>
                <a:gd name="T110" fmla="*/ 21 w 229"/>
                <a:gd name="T111" fmla="*/ 106 h 158"/>
                <a:gd name="T112" fmla="*/ 23 w 229"/>
                <a:gd name="T113" fmla="*/ 116 h 158"/>
                <a:gd name="T114" fmla="*/ 73 w 229"/>
                <a:gd name="T115" fmla="*/ 6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9" h="158">
                  <a:moveTo>
                    <a:pt x="144" y="23"/>
                  </a:moveTo>
                  <a:cubicBezTo>
                    <a:pt x="147" y="22"/>
                    <a:pt x="147" y="22"/>
                    <a:pt x="147" y="22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60" y="29"/>
                    <a:pt x="160" y="29"/>
                    <a:pt x="160" y="29"/>
                  </a:cubicBezTo>
                  <a:cubicBezTo>
                    <a:pt x="166" y="29"/>
                    <a:pt x="166" y="29"/>
                    <a:pt x="166" y="29"/>
                  </a:cubicBezTo>
                  <a:cubicBezTo>
                    <a:pt x="170" y="27"/>
                    <a:pt x="170" y="27"/>
                    <a:pt x="170" y="27"/>
                  </a:cubicBezTo>
                  <a:cubicBezTo>
                    <a:pt x="173" y="27"/>
                    <a:pt x="173" y="27"/>
                    <a:pt x="173" y="27"/>
                  </a:cubicBezTo>
                  <a:cubicBezTo>
                    <a:pt x="176" y="29"/>
                    <a:pt x="176" y="29"/>
                    <a:pt x="176" y="29"/>
                  </a:cubicBezTo>
                  <a:cubicBezTo>
                    <a:pt x="177" y="29"/>
                    <a:pt x="177" y="29"/>
                    <a:pt x="177" y="29"/>
                  </a:cubicBezTo>
                  <a:cubicBezTo>
                    <a:pt x="180" y="29"/>
                    <a:pt x="180" y="29"/>
                    <a:pt x="180" y="29"/>
                  </a:cubicBezTo>
                  <a:cubicBezTo>
                    <a:pt x="182" y="27"/>
                    <a:pt x="182" y="27"/>
                    <a:pt x="182" y="27"/>
                  </a:cubicBezTo>
                  <a:cubicBezTo>
                    <a:pt x="183" y="26"/>
                    <a:pt x="183" y="26"/>
                    <a:pt x="183" y="26"/>
                  </a:cubicBezTo>
                  <a:cubicBezTo>
                    <a:pt x="185" y="26"/>
                    <a:pt x="185" y="26"/>
                    <a:pt x="185" y="26"/>
                  </a:cubicBezTo>
                  <a:cubicBezTo>
                    <a:pt x="186" y="26"/>
                    <a:pt x="186" y="26"/>
                    <a:pt x="186" y="26"/>
                  </a:cubicBezTo>
                  <a:cubicBezTo>
                    <a:pt x="186" y="25"/>
                    <a:pt x="186" y="25"/>
                    <a:pt x="186" y="25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187" y="17"/>
                    <a:pt x="187" y="17"/>
                    <a:pt x="187" y="17"/>
                  </a:cubicBezTo>
                  <a:cubicBezTo>
                    <a:pt x="190" y="14"/>
                    <a:pt x="190" y="14"/>
                    <a:pt x="190" y="14"/>
                  </a:cubicBezTo>
                  <a:cubicBezTo>
                    <a:pt x="193" y="14"/>
                    <a:pt x="193" y="14"/>
                    <a:pt x="193" y="14"/>
                  </a:cubicBezTo>
                  <a:cubicBezTo>
                    <a:pt x="197" y="14"/>
                    <a:pt x="197" y="14"/>
                    <a:pt x="197" y="14"/>
                  </a:cubicBezTo>
                  <a:cubicBezTo>
                    <a:pt x="200" y="13"/>
                    <a:pt x="200" y="13"/>
                    <a:pt x="200" y="13"/>
                  </a:cubicBezTo>
                  <a:cubicBezTo>
                    <a:pt x="202" y="13"/>
                    <a:pt x="202" y="13"/>
                    <a:pt x="202" y="13"/>
                  </a:cubicBezTo>
                  <a:cubicBezTo>
                    <a:pt x="202" y="13"/>
                    <a:pt x="202" y="13"/>
                    <a:pt x="202" y="13"/>
                  </a:cubicBezTo>
                  <a:cubicBezTo>
                    <a:pt x="203" y="13"/>
                    <a:pt x="203" y="13"/>
                    <a:pt x="203" y="13"/>
                  </a:cubicBezTo>
                  <a:cubicBezTo>
                    <a:pt x="206" y="14"/>
                    <a:pt x="206" y="14"/>
                    <a:pt x="206" y="14"/>
                  </a:cubicBezTo>
                  <a:cubicBezTo>
                    <a:pt x="213" y="17"/>
                    <a:pt x="213" y="17"/>
                    <a:pt x="213" y="17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6" y="20"/>
                    <a:pt x="216" y="20"/>
                    <a:pt x="216" y="20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6" y="25"/>
                    <a:pt x="216" y="25"/>
                    <a:pt x="216" y="25"/>
                  </a:cubicBezTo>
                  <a:cubicBezTo>
                    <a:pt x="218" y="22"/>
                    <a:pt x="218" y="22"/>
                    <a:pt x="218" y="22"/>
                  </a:cubicBezTo>
                  <a:cubicBezTo>
                    <a:pt x="219" y="22"/>
                    <a:pt x="219" y="22"/>
                    <a:pt x="219" y="22"/>
                  </a:cubicBezTo>
                  <a:cubicBezTo>
                    <a:pt x="221" y="21"/>
                    <a:pt x="221" y="21"/>
                    <a:pt x="221" y="21"/>
                  </a:cubicBezTo>
                  <a:cubicBezTo>
                    <a:pt x="222" y="20"/>
                    <a:pt x="222" y="20"/>
                    <a:pt x="222" y="20"/>
                  </a:cubicBezTo>
                  <a:cubicBezTo>
                    <a:pt x="223" y="19"/>
                    <a:pt x="223" y="19"/>
                    <a:pt x="223" y="19"/>
                  </a:cubicBezTo>
                  <a:cubicBezTo>
                    <a:pt x="223" y="17"/>
                    <a:pt x="223" y="17"/>
                    <a:pt x="223" y="17"/>
                  </a:cubicBezTo>
                  <a:cubicBezTo>
                    <a:pt x="222" y="17"/>
                    <a:pt x="222" y="17"/>
                    <a:pt x="222" y="17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0" y="16"/>
                    <a:pt x="220" y="16"/>
                    <a:pt x="220" y="16"/>
                  </a:cubicBezTo>
                  <a:cubicBezTo>
                    <a:pt x="219" y="14"/>
                    <a:pt x="219" y="14"/>
                    <a:pt x="219" y="14"/>
                  </a:cubicBezTo>
                  <a:cubicBezTo>
                    <a:pt x="218" y="14"/>
                    <a:pt x="218" y="14"/>
                    <a:pt x="218" y="14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10" y="12"/>
                    <a:pt x="210" y="12"/>
                    <a:pt x="210" y="12"/>
                  </a:cubicBezTo>
                  <a:cubicBezTo>
                    <a:pt x="212" y="12"/>
                    <a:pt x="212" y="12"/>
                    <a:pt x="212" y="12"/>
                  </a:cubicBezTo>
                  <a:cubicBezTo>
                    <a:pt x="215" y="12"/>
                    <a:pt x="215" y="12"/>
                    <a:pt x="215" y="12"/>
                  </a:cubicBezTo>
                  <a:cubicBezTo>
                    <a:pt x="219" y="13"/>
                    <a:pt x="219" y="13"/>
                    <a:pt x="219" y="13"/>
                  </a:cubicBezTo>
                  <a:cubicBezTo>
                    <a:pt x="222" y="12"/>
                    <a:pt x="222" y="12"/>
                    <a:pt x="222" y="12"/>
                  </a:cubicBezTo>
                  <a:cubicBezTo>
                    <a:pt x="226" y="10"/>
                    <a:pt x="226" y="10"/>
                    <a:pt x="226" y="10"/>
                  </a:cubicBezTo>
                  <a:cubicBezTo>
                    <a:pt x="229" y="10"/>
                    <a:pt x="229" y="10"/>
                    <a:pt x="229" y="10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6" y="7"/>
                    <a:pt x="226" y="7"/>
                    <a:pt x="226" y="7"/>
                  </a:cubicBezTo>
                  <a:cubicBezTo>
                    <a:pt x="222" y="7"/>
                    <a:pt x="222" y="7"/>
                    <a:pt x="222" y="7"/>
                  </a:cubicBezTo>
                  <a:cubicBezTo>
                    <a:pt x="222" y="6"/>
                    <a:pt x="222" y="6"/>
                    <a:pt x="222" y="6"/>
                  </a:cubicBezTo>
                  <a:cubicBezTo>
                    <a:pt x="220" y="6"/>
                    <a:pt x="220" y="6"/>
                    <a:pt x="220" y="6"/>
                  </a:cubicBezTo>
                  <a:cubicBezTo>
                    <a:pt x="219" y="6"/>
                    <a:pt x="219" y="6"/>
                    <a:pt x="219" y="6"/>
                  </a:cubicBezTo>
                  <a:cubicBezTo>
                    <a:pt x="218" y="6"/>
                    <a:pt x="218" y="6"/>
                    <a:pt x="218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215" y="6"/>
                    <a:pt x="215" y="6"/>
                    <a:pt x="215" y="6"/>
                  </a:cubicBezTo>
                  <a:cubicBezTo>
                    <a:pt x="215" y="4"/>
                    <a:pt x="215" y="4"/>
                    <a:pt x="215" y="4"/>
                  </a:cubicBezTo>
                  <a:cubicBezTo>
                    <a:pt x="213" y="3"/>
                    <a:pt x="213" y="3"/>
                    <a:pt x="213" y="3"/>
                  </a:cubicBezTo>
                  <a:cubicBezTo>
                    <a:pt x="209" y="3"/>
                    <a:pt x="209" y="3"/>
                    <a:pt x="209" y="3"/>
                  </a:cubicBezTo>
                  <a:cubicBezTo>
                    <a:pt x="208" y="6"/>
                    <a:pt x="208" y="6"/>
                    <a:pt x="208" y="6"/>
                  </a:cubicBezTo>
                  <a:cubicBezTo>
                    <a:pt x="208" y="7"/>
                    <a:pt x="208" y="7"/>
                    <a:pt x="208" y="7"/>
                  </a:cubicBezTo>
                  <a:cubicBezTo>
                    <a:pt x="206" y="9"/>
                    <a:pt x="206" y="9"/>
                    <a:pt x="206" y="9"/>
                  </a:cubicBezTo>
                  <a:cubicBezTo>
                    <a:pt x="206" y="7"/>
                    <a:pt x="206" y="7"/>
                    <a:pt x="206" y="7"/>
                  </a:cubicBezTo>
                  <a:cubicBezTo>
                    <a:pt x="202" y="7"/>
                    <a:pt x="202" y="7"/>
                    <a:pt x="202" y="7"/>
                  </a:cubicBezTo>
                  <a:cubicBezTo>
                    <a:pt x="206" y="6"/>
                    <a:pt x="206" y="6"/>
                    <a:pt x="206" y="6"/>
                  </a:cubicBezTo>
                  <a:cubicBezTo>
                    <a:pt x="205" y="6"/>
                    <a:pt x="205" y="6"/>
                    <a:pt x="205" y="6"/>
                  </a:cubicBezTo>
                  <a:cubicBezTo>
                    <a:pt x="202" y="4"/>
                    <a:pt x="202" y="4"/>
                    <a:pt x="202" y="4"/>
                  </a:cubicBezTo>
                  <a:cubicBezTo>
                    <a:pt x="205" y="4"/>
                    <a:pt x="205" y="4"/>
                    <a:pt x="205" y="4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3" y="2"/>
                    <a:pt x="203" y="2"/>
                    <a:pt x="203" y="2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195" y="3"/>
                    <a:pt x="195" y="3"/>
                    <a:pt x="195" y="3"/>
                  </a:cubicBezTo>
                  <a:cubicBezTo>
                    <a:pt x="197" y="3"/>
                    <a:pt x="197" y="3"/>
                    <a:pt x="197" y="3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7" y="4"/>
                    <a:pt x="197" y="4"/>
                    <a:pt x="197" y="4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6" y="6"/>
                    <a:pt x="196" y="6"/>
                    <a:pt x="196" y="6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3" y="7"/>
                    <a:pt x="193" y="7"/>
                    <a:pt x="193" y="7"/>
                  </a:cubicBezTo>
                  <a:cubicBezTo>
                    <a:pt x="192" y="9"/>
                    <a:pt x="192" y="9"/>
                    <a:pt x="192" y="9"/>
                  </a:cubicBezTo>
                  <a:cubicBezTo>
                    <a:pt x="190" y="9"/>
                    <a:pt x="190" y="9"/>
                    <a:pt x="190" y="9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90" y="6"/>
                    <a:pt x="190" y="6"/>
                    <a:pt x="190" y="6"/>
                  </a:cubicBezTo>
                  <a:cubicBezTo>
                    <a:pt x="189" y="6"/>
                    <a:pt x="189" y="6"/>
                    <a:pt x="189" y="6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86" y="6"/>
                    <a:pt x="186" y="6"/>
                    <a:pt x="186" y="6"/>
                  </a:cubicBezTo>
                  <a:cubicBezTo>
                    <a:pt x="182" y="9"/>
                    <a:pt x="182" y="9"/>
                    <a:pt x="182" y="9"/>
                  </a:cubicBezTo>
                  <a:cubicBezTo>
                    <a:pt x="182" y="10"/>
                    <a:pt x="182" y="10"/>
                    <a:pt x="182" y="10"/>
                  </a:cubicBezTo>
                  <a:cubicBezTo>
                    <a:pt x="180" y="12"/>
                    <a:pt x="180" y="12"/>
                    <a:pt x="180" y="12"/>
                  </a:cubicBezTo>
                  <a:cubicBezTo>
                    <a:pt x="177" y="12"/>
                    <a:pt x="177" y="12"/>
                    <a:pt x="177" y="12"/>
                  </a:cubicBezTo>
                  <a:cubicBezTo>
                    <a:pt x="179" y="10"/>
                    <a:pt x="179" y="10"/>
                    <a:pt x="179" y="10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79" y="7"/>
                    <a:pt x="179" y="7"/>
                    <a:pt x="179" y="7"/>
                  </a:cubicBezTo>
                  <a:cubicBezTo>
                    <a:pt x="177" y="7"/>
                    <a:pt x="177" y="7"/>
                    <a:pt x="177" y="7"/>
                  </a:cubicBezTo>
                  <a:cubicBezTo>
                    <a:pt x="182" y="6"/>
                    <a:pt x="182" y="6"/>
                    <a:pt x="182" y="6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0" y="3"/>
                    <a:pt x="180" y="3"/>
                    <a:pt x="180" y="3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77" y="3"/>
                    <a:pt x="177" y="3"/>
                    <a:pt x="177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3" y="4"/>
                    <a:pt x="173" y="4"/>
                    <a:pt x="173" y="4"/>
                  </a:cubicBezTo>
                  <a:cubicBezTo>
                    <a:pt x="170" y="4"/>
                    <a:pt x="170" y="4"/>
                    <a:pt x="170" y="4"/>
                  </a:cubicBezTo>
                  <a:cubicBezTo>
                    <a:pt x="175" y="6"/>
                    <a:pt x="175" y="6"/>
                    <a:pt x="175" y="6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0" y="7"/>
                    <a:pt x="170" y="7"/>
                    <a:pt x="170" y="7"/>
                  </a:cubicBezTo>
                  <a:cubicBezTo>
                    <a:pt x="169" y="7"/>
                    <a:pt x="169" y="7"/>
                    <a:pt x="169" y="7"/>
                  </a:cubicBezTo>
                  <a:cubicBezTo>
                    <a:pt x="166" y="9"/>
                    <a:pt x="166" y="9"/>
                    <a:pt x="166" y="9"/>
                  </a:cubicBezTo>
                  <a:cubicBezTo>
                    <a:pt x="165" y="10"/>
                    <a:pt x="165" y="10"/>
                    <a:pt x="165" y="10"/>
                  </a:cubicBezTo>
                  <a:cubicBezTo>
                    <a:pt x="163" y="10"/>
                    <a:pt x="163" y="10"/>
                    <a:pt x="163" y="10"/>
                  </a:cubicBezTo>
                  <a:cubicBezTo>
                    <a:pt x="163" y="12"/>
                    <a:pt x="163" y="12"/>
                    <a:pt x="163" y="12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2" y="13"/>
                    <a:pt x="162" y="13"/>
                    <a:pt x="162" y="13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2"/>
                    <a:pt x="160" y="12"/>
                    <a:pt x="160" y="12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9" y="12"/>
                    <a:pt x="159" y="12"/>
                    <a:pt x="159" y="12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6" y="12"/>
                    <a:pt x="156" y="12"/>
                    <a:pt x="156" y="12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50" y="10"/>
                    <a:pt x="150" y="10"/>
                    <a:pt x="150" y="10"/>
                  </a:cubicBezTo>
                  <a:cubicBezTo>
                    <a:pt x="150" y="12"/>
                    <a:pt x="150" y="12"/>
                    <a:pt x="150" y="12"/>
                  </a:cubicBezTo>
                  <a:cubicBezTo>
                    <a:pt x="152" y="12"/>
                    <a:pt x="152" y="12"/>
                    <a:pt x="152" y="12"/>
                  </a:cubicBezTo>
                  <a:cubicBezTo>
                    <a:pt x="150" y="13"/>
                    <a:pt x="150" y="13"/>
                    <a:pt x="150" y="13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3" y="14"/>
                    <a:pt x="153" y="14"/>
                    <a:pt x="153" y="14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49" y="14"/>
                    <a:pt x="149" y="14"/>
                    <a:pt x="149" y="14"/>
                  </a:cubicBezTo>
                  <a:cubicBezTo>
                    <a:pt x="146" y="14"/>
                    <a:pt x="146" y="14"/>
                    <a:pt x="146" y="14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4" y="16"/>
                    <a:pt x="144" y="16"/>
                    <a:pt x="144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0" y="16"/>
                    <a:pt x="140" y="16"/>
                    <a:pt x="140" y="16"/>
                  </a:cubicBezTo>
                  <a:cubicBezTo>
                    <a:pt x="140" y="17"/>
                    <a:pt x="140" y="17"/>
                    <a:pt x="140" y="17"/>
                  </a:cubicBezTo>
                  <a:cubicBezTo>
                    <a:pt x="143" y="19"/>
                    <a:pt x="143" y="19"/>
                    <a:pt x="143" y="19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7" y="20"/>
                    <a:pt x="137" y="20"/>
                    <a:pt x="137" y="20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7" y="17"/>
                    <a:pt x="137" y="17"/>
                    <a:pt x="137" y="17"/>
                  </a:cubicBezTo>
                  <a:cubicBezTo>
                    <a:pt x="139" y="16"/>
                    <a:pt x="139" y="16"/>
                    <a:pt x="139" y="16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14"/>
                    <a:pt x="136" y="14"/>
                    <a:pt x="136" y="14"/>
                  </a:cubicBezTo>
                  <a:cubicBezTo>
                    <a:pt x="134" y="16"/>
                    <a:pt x="134" y="16"/>
                    <a:pt x="134" y="16"/>
                  </a:cubicBezTo>
                  <a:cubicBezTo>
                    <a:pt x="134" y="17"/>
                    <a:pt x="134" y="17"/>
                    <a:pt x="134" y="17"/>
                  </a:cubicBezTo>
                  <a:cubicBezTo>
                    <a:pt x="133" y="19"/>
                    <a:pt x="133" y="19"/>
                    <a:pt x="133" y="19"/>
                  </a:cubicBezTo>
                  <a:cubicBezTo>
                    <a:pt x="132" y="20"/>
                    <a:pt x="132" y="20"/>
                    <a:pt x="132" y="20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6" y="19"/>
                    <a:pt x="126" y="19"/>
                    <a:pt x="126" y="19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4" y="19"/>
                    <a:pt x="124" y="19"/>
                    <a:pt x="124" y="19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23" y="22"/>
                    <a:pt x="123" y="22"/>
                    <a:pt x="123" y="22"/>
                  </a:cubicBezTo>
                  <a:cubicBezTo>
                    <a:pt x="123" y="23"/>
                    <a:pt x="123" y="23"/>
                    <a:pt x="123" y="23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7" y="23"/>
                    <a:pt x="117" y="23"/>
                    <a:pt x="117" y="23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07" y="30"/>
                    <a:pt x="107" y="30"/>
                    <a:pt x="107" y="30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9" y="36"/>
                    <a:pt x="99" y="36"/>
                    <a:pt x="99" y="3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97" y="37"/>
                    <a:pt x="97" y="37"/>
                    <a:pt x="97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3" y="43"/>
                    <a:pt x="93" y="43"/>
                    <a:pt x="93" y="43"/>
                  </a:cubicBezTo>
                  <a:cubicBezTo>
                    <a:pt x="94" y="42"/>
                    <a:pt x="94" y="42"/>
                    <a:pt x="9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1" y="52"/>
                    <a:pt x="81" y="52"/>
                    <a:pt x="81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3" y="57"/>
                    <a:pt x="83" y="57"/>
                    <a:pt x="83" y="57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3" y="59"/>
                    <a:pt x="83" y="59"/>
                    <a:pt x="83" y="59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0" y="57"/>
                    <a:pt x="80" y="57"/>
                    <a:pt x="80" y="57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7" y="76"/>
                    <a:pt x="57" y="76"/>
                    <a:pt x="57" y="76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51" y="82"/>
                    <a:pt x="51" y="82"/>
                    <a:pt x="51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7" y="85"/>
                    <a:pt x="47" y="85"/>
                    <a:pt x="47" y="85"/>
                  </a:cubicBezTo>
                  <a:cubicBezTo>
                    <a:pt x="44" y="86"/>
                    <a:pt x="44" y="86"/>
                    <a:pt x="44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60" y="85"/>
                    <a:pt x="60" y="85"/>
                    <a:pt x="60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1" y="86"/>
                    <a:pt x="61" y="86"/>
                    <a:pt x="61" y="86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0" y="93"/>
                    <a:pt x="40" y="93"/>
                    <a:pt x="40" y="93"/>
                  </a:cubicBezTo>
                  <a:cubicBezTo>
                    <a:pt x="40" y="92"/>
                    <a:pt x="40" y="92"/>
                    <a:pt x="40" y="92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6" y="96"/>
                    <a:pt x="36" y="96"/>
                    <a:pt x="36" y="96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6"/>
                    <a:pt x="33" y="96"/>
                    <a:pt x="33" y="96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30" y="98"/>
                    <a:pt x="30" y="98"/>
                    <a:pt x="30" y="98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27" y="96"/>
                    <a:pt x="27" y="96"/>
                    <a:pt x="27" y="96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5" y="100"/>
                    <a:pt x="25" y="100"/>
                    <a:pt x="25" y="100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5" y="102"/>
                    <a:pt x="15" y="102"/>
                    <a:pt x="15" y="102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0" y="106"/>
                    <a:pt x="10" y="106"/>
                    <a:pt x="10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7" y="106"/>
                    <a:pt x="7" y="106"/>
                    <a:pt x="7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1" y="125"/>
                    <a:pt x="1" y="125"/>
                    <a:pt x="1" y="125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7" y="132"/>
                    <a:pt x="7" y="132"/>
                    <a:pt x="7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21" y="128"/>
                    <a:pt x="21" y="128"/>
                    <a:pt x="21" y="128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8"/>
                    <a:pt x="8" y="138"/>
                    <a:pt x="8" y="138"/>
                  </a:cubicBezTo>
                  <a:cubicBezTo>
                    <a:pt x="7" y="138"/>
                    <a:pt x="7" y="138"/>
                    <a:pt x="7" y="138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4" y="139"/>
                    <a:pt x="4" y="139"/>
                    <a:pt x="4" y="139"/>
                  </a:cubicBezTo>
                  <a:cubicBezTo>
                    <a:pt x="5" y="136"/>
                    <a:pt x="5" y="136"/>
                    <a:pt x="5" y="136"/>
                  </a:cubicBezTo>
                  <a:cubicBezTo>
                    <a:pt x="3" y="138"/>
                    <a:pt x="3" y="138"/>
                    <a:pt x="3" y="138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3" y="142"/>
                    <a:pt x="3" y="142"/>
                    <a:pt x="3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5" y="142"/>
                    <a:pt x="5" y="142"/>
                    <a:pt x="5" y="142"/>
                  </a:cubicBezTo>
                  <a:cubicBezTo>
                    <a:pt x="8" y="142"/>
                    <a:pt x="8" y="142"/>
                    <a:pt x="8" y="142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3" y="139"/>
                    <a:pt x="13" y="139"/>
                    <a:pt x="13" y="139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0" y="142"/>
                    <a:pt x="10" y="142"/>
                    <a:pt x="10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1" y="143"/>
                    <a:pt x="11" y="143"/>
                    <a:pt x="11" y="143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0" y="145"/>
                    <a:pt x="10" y="145"/>
                    <a:pt x="10" y="145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5" y="149"/>
                    <a:pt x="5" y="149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5" y="155"/>
                    <a:pt x="15" y="155"/>
                    <a:pt x="15" y="155"/>
                  </a:cubicBezTo>
                  <a:cubicBezTo>
                    <a:pt x="17" y="155"/>
                    <a:pt x="17" y="155"/>
                    <a:pt x="17" y="155"/>
                  </a:cubicBezTo>
                  <a:cubicBezTo>
                    <a:pt x="15" y="156"/>
                    <a:pt x="15" y="156"/>
                    <a:pt x="15" y="156"/>
                  </a:cubicBezTo>
                  <a:cubicBezTo>
                    <a:pt x="18" y="158"/>
                    <a:pt x="18" y="158"/>
                    <a:pt x="18" y="158"/>
                  </a:cubicBezTo>
                  <a:cubicBezTo>
                    <a:pt x="21" y="158"/>
                    <a:pt x="21" y="158"/>
                    <a:pt x="21" y="158"/>
                  </a:cubicBezTo>
                  <a:cubicBezTo>
                    <a:pt x="24" y="158"/>
                    <a:pt x="24" y="158"/>
                    <a:pt x="24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40" y="151"/>
                    <a:pt x="40" y="151"/>
                    <a:pt x="40" y="151"/>
                  </a:cubicBezTo>
                  <a:cubicBezTo>
                    <a:pt x="40" y="149"/>
                    <a:pt x="40" y="149"/>
                    <a:pt x="40" y="149"/>
                  </a:cubicBezTo>
                  <a:cubicBezTo>
                    <a:pt x="43" y="149"/>
                    <a:pt x="43" y="149"/>
                    <a:pt x="43" y="149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47" y="146"/>
                    <a:pt x="47" y="146"/>
                    <a:pt x="47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5"/>
                    <a:pt x="48" y="145"/>
                    <a:pt x="48" y="145"/>
                  </a:cubicBezTo>
                  <a:cubicBezTo>
                    <a:pt x="51" y="143"/>
                    <a:pt x="51" y="143"/>
                    <a:pt x="51" y="143"/>
                  </a:cubicBezTo>
                  <a:cubicBezTo>
                    <a:pt x="53" y="141"/>
                    <a:pt x="53" y="141"/>
                    <a:pt x="53" y="141"/>
                  </a:cubicBezTo>
                  <a:cubicBezTo>
                    <a:pt x="50" y="139"/>
                    <a:pt x="50" y="139"/>
                    <a:pt x="50" y="139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4" y="135"/>
                    <a:pt x="54" y="135"/>
                    <a:pt x="54" y="135"/>
                  </a:cubicBezTo>
                  <a:cubicBezTo>
                    <a:pt x="56" y="135"/>
                    <a:pt x="56" y="135"/>
                    <a:pt x="56" y="135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4" y="141"/>
                    <a:pt x="54" y="141"/>
                    <a:pt x="54" y="141"/>
                  </a:cubicBezTo>
                  <a:cubicBezTo>
                    <a:pt x="56" y="143"/>
                    <a:pt x="56" y="143"/>
                    <a:pt x="56" y="143"/>
                  </a:cubicBezTo>
                  <a:cubicBezTo>
                    <a:pt x="58" y="145"/>
                    <a:pt x="58" y="145"/>
                    <a:pt x="58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3" y="148"/>
                    <a:pt x="63" y="148"/>
                    <a:pt x="63" y="148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66" y="138"/>
                    <a:pt x="66" y="138"/>
                    <a:pt x="66" y="138"/>
                  </a:cubicBezTo>
                  <a:cubicBezTo>
                    <a:pt x="66" y="136"/>
                    <a:pt x="66" y="136"/>
                    <a:pt x="66" y="136"/>
                  </a:cubicBezTo>
                  <a:cubicBezTo>
                    <a:pt x="67" y="135"/>
                    <a:pt x="67" y="135"/>
                    <a:pt x="67" y="135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70" y="133"/>
                    <a:pt x="70" y="133"/>
                    <a:pt x="70" y="133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1" y="125"/>
                    <a:pt x="71" y="125"/>
                    <a:pt x="71" y="125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70" y="122"/>
                    <a:pt x="70" y="122"/>
                    <a:pt x="70" y="122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74" y="119"/>
                    <a:pt x="74" y="119"/>
                    <a:pt x="74" y="119"/>
                  </a:cubicBezTo>
                  <a:cubicBezTo>
                    <a:pt x="76" y="118"/>
                    <a:pt x="76" y="118"/>
                    <a:pt x="76" y="118"/>
                  </a:cubicBezTo>
                  <a:cubicBezTo>
                    <a:pt x="74" y="116"/>
                    <a:pt x="74" y="116"/>
                    <a:pt x="74" y="116"/>
                  </a:cubicBezTo>
                  <a:cubicBezTo>
                    <a:pt x="74" y="115"/>
                    <a:pt x="74" y="115"/>
                    <a:pt x="74" y="115"/>
                  </a:cubicBezTo>
                  <a:cubicBezTo>
                    <a:pt x="71" y="113"/>
                    <a:pt x="71" y="113"/>
                    <a:pt x="71" y="113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05"/>
                    <a:pt x="68" y="105"/>
                    <a:pt x="68" y="105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88"/>
                    <a:pt x="68" y="88"/>
                    <a:pt x="68" y="88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6" y="82"/>
                    <a:pt x="86" y="82"/>
                    <a:pt x="86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9" y="69"/>
                    <a:pt x="89" y="69"/>
                    <a:pt x="89" y="69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7" y="57"/>
                    <a:pt x="97" y="57"/>
                    <a:pt x="97" y="57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3"/>
                    <a:pt x="97" y="53"/>
                    <a:pt x="97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106" y="47"/>
                    <a:pt x="106" y="47"/>
                    <a:pt x="106" y="47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4" y="45"/>
                    <a:pt x="104" y="45"/>
                    <a:pt x="104" y="45"/>
                  </a:cubicBezTo>
                  <a:cubicBezTo>
                    <a:pt x="103" y="43"/>
                    <a:pt x="103" y="43"/>
                    <a:pt x="103" y="43"/>
                  </a:cubicBezTo>
                  <a:cubicBezTo>
                    <a:pt x="107" y="40"/>
                    <a:pt x="107" y="40"/>
                    <a:pt x="107" y="40"/>
                  </a:cubicBezTo>
                  <a:cubicBezTo>
                    <a:pt x="111" y="36"/>
                    <a:pt x="111" y="36"/>
                    <a:pt x="111" y="36"/>
                  </a:cubicBezTo>
                  <a:cubicBezTo>
                    <a:pt x="114" y="36"/>
                    <a:pt x="114" y="36"/>
                    <a:pt x="114" y="36"/>
                  </a:cubicBezTo>
                  <a:cubicBezTo>
                    <a:pt x="117" y="36"/>
                    <a:pt x="117" y="36"/>
                    <a:pt x="117" y="36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20" y="35"/>
                    <a:pt x="120" y="35"/>
                    <a:pt x="120" y="35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0" y="30"/>
                    <a:pt x="120" y="30"/>
                    <a:pt x="120" y="30"/>
                  </a:cubicBezTo>
                  <a:cubicBezTo>
                    <a:pt x="122" y="30"/>
                    <a:pt x="122" y="30"/>
                    <a:pt x="122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6" y="30"/>
                    <a:pt x="136" y="30"/>
                    <a:pt x="136" y="30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37" y="25"/>
                    <a:pt x="137" y="25"/>
                    <a:pt x="137" y="25"/>
                  </a:cubicBezTo>
                  <a:cubicBezTo>
                    <a:pt x="142" y="25"/>
                    <a:pt x="142" y="25"/>
                    <a:pt x="142" y="25"/>
                  </a:cubicBezTo>
                  <a:cubicBezTo>
                    <a:pt x="143" y="25"/>
                    <a:pt x="143" y="25"/>
                    <a:pt x="143" y="25"/>
                  </a:cubicBezTo>
                  <a:cubicBezTo>
                    <a:pt x="146" y="23"/>
                    <a:pt x="146" y="23"/>
                    <a:pt x="146" y="23"/>
                  </a:cubicBezTo>
                  <a:lnTo>
                    <a:pt x="144" y="23"/>
                  </a:lnTo>
                  <a:close/>
                  <a:moveTo>
                    <a:pt x="4" y="123"/>
                  </a:moveTo>
                  <a:cubicBezTo>
                    <a:pt x="4" y="125"/>
                    <a:pt x="4" y="125"/>
                    <a:pt x="4" y="125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5" y="122"/>
                    <a:pt x="5" y="122"/>
                    <a:pt x="5" y="122"/>
                  </a:cubicBezTo>
                  <a:lnTo>
                    <a:pt x="4" y="123"/>
                  </a:lnTo>
                  <a:close/>
                  <a:moveTo>
                    <a:pt x="5" y="141"/>
                  </a:moveTo>
                  <a:cubicBezTo>
                    <a:pt x="4" y="141"/>
                    <a:pt x="4" y="141"/>
                    <a:pt x="4" y="141"/>
                  </a:cubicBezTo>
                  <a:cubicBezTo>
                    <a:pt x="5" y="139"/>
                    <a:pt x="5" y="139"/>
                    <a:pt x="5" y="139"/>
                  </a:cubicBezTo>
                  <a:lnTo>
                    <a:pt x="5" y="141"/>
                  </a:lnTo>
                  <a:close/>
                  <a:moveTo>
                    <a:pt x="10" y="112"/>
                  </a:moveTo>
                  <a:cubicBezTo>
                    <a:pt x="10" y="111"/>
                    <a:pt x="10" y="111"/>
                    <a:pt x="10" y="111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3" y="111"/>
                    <a:pt x="13" y="111"/>
                    <a:pt x="13" y="111"/>
                  </a:cubicBezTo>
                  <a:lnTo>
                    <a:pt x="10" y="112"/>
                  </a:lnTo>
                  <a:close/>
                  <a:moveTo>
                    <a:pt x="21" y="119"/>
                  </a:move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1" y="122"/>
                    <a:pt x="21" y="122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17" y="119"/>
                    <a:pt x="17" y="119"/>
                    <a:pt x="17" y="119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20" y="119"/>
                    <a:pt x="20" y="119"/>
                    <a:pt x="20" y="119"/>
                  </a:cubicBezTo>
                  <a:lnTo>
                    <a:pt x="21" y="119"/>
                  </a:lnTo>
                  <a:close/>
                  <a:moveTo>
                    <a:pt x="21" y="106"/>
                  </a:moveTo>
                  <a:cubicBezTo>
                    <a:pt x="18" y="108"/>
                    <a:pt x="18" y="108"/>
                    <a:pt x="18" y="108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6"/>
                    <a:pt x="20" y="106"/>
                    <a:pt x="20" y="106"/>
                  </a:cubicBezTo>
                  <a:lnTo>
                    <a:pt x="21" y="106"/>
                  </a:lnTo>
                  <a:close/>
                  <a:moveTo>
                    <a:pt x="25" y="118"/>
                  </a:moveTo>
                  <a:cubicBezTo>
                    <a:pt x="23" y="119"/>
                    <a:pt x="23" y="119"/>
                    <a:pt x="23" y="119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4" y="118"/>
                    <a:pt x="24" y="118"/>
                    <a:pt x="24" y="118"/>
                  </a:cubicBezTo>
                  <a:lnTo>
                    <a:pt x="25" y="118"/>
                  </a:lnTo>
                  <a:close/>
                  <a:moveTo>
                    <a:pt x="27" y="99"/>
                  </a:moveTo>
                  <a:cubicBezTo>
                    <a:pt x="30" y="99"/>
                    <a:pt x="30" y="99"/>
                    <a:pt x="30" y="99"/>
                  </a:cubicBezTo>
                  <a:cubicBezTo>
                    <a:pt x="31" y="100"/>
                    <a:pt x="31" y="100"/>
                    <a:pt x="31" y="100"/>
                  </a:cubicBezTo>
                  <a:lnTo>
                    <a:pt x="27" y="99"/>
                  </a:lnTo>
                  <a:close/>
                  <a:moveTo>
                    <a:pt x="73" y="68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4" y="66"/>
                    <a:pt x="74" y="66"/>
                    <a:pt x="74" y="66"/>
                  </a:cubicBezTo>
                  <a:lnTo>
                    <a:pt x="73" y="68"/>
                  </a:lnTo>
                  <a:close/>
                  <a:moveTo>
                    <a:pt x="113" y="33"/>
                  </a:moveTo>
                  <a:cubicBezTo>
                    <a:pt x="111" y="32"/>
                    <a:pt x="111" y="32"/>
                    <a:pt x="111" y="32"/>
                  </a:cubicBezTo>
                  <a:cubicBezTo>
                    <a:pt x="114" y="32"/>
                    <a:pt x="114" y="32"/>
                    <a:pt x="114" y="32"/>
                  </a:cubicBezTo>
                  <a:lnTo>
                    <a:pt x="113" y="33"/>
                  </a:lnTo>
                  <a:close/>
                  <a:moveTo>
                    <a:pt x="130" y="22"/>
                  </a:moveTo>
                  <a:cubicBezTo>
                    <a:pt x="129" y="20"/>
                    <a:pt x="129" y="20"/>
                    <a:pt x="129" y="20"/>
                  </a:cubicBezTo>
                  <a:cubicBezTo>
                    <a:pt x="130" y="20"/>
                    <a:pt x="130" y="20"/>
                    <a:pt x="130" y="20"/>
                  </a:cubicBezTo>
                  <a:lnTo>
                    <a:pt x="130" y="2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35" name="Freeform 160"/>
            <p:cNvSpPr>
              <a:spLocks/>
            </p:cNvSpPr>
            <p:nvPr/>
          </p:nvSpPr>
          <p:spPr bwMode="auto">
            <a:xfrm>
              <a:off x="5289550" y="3006725"/>
              <a:ext cx="44450" cy="44450"/>
            </a:xfrm>
            <a:custGeom>
              <a:avLst/>
              <a:gdLst>
                <a:gd name="T0" fmla="*/ 13 w 21"/>
                <a:gd name="T1" fmla="*/ 0 h 21"/>
                <a:gd name="T2" fmla="*/ 10 w 21"/>
                <a:gd name="T3" fmla="*/ 0 h 21"/>
                <a:gd name="T4" fmla="*/ 7 w 21"/>
                <a:gd name="T5" fmla="*/ 0 h 21"/>
                <a:gd name="T6" fmla="*/ 4 w 21"/>
                <a:gd name="T7" fmla="*/ 1 h 21"/>
                <a:gd name="T8" fmla="*/ 3 w 21"/>
                <a:gd name="T9" fmla="*/ 10 h 21"/>
                <a:gd name="T10" fmla="*/ 0 w 21"/>
                <a:gd name="T11" fmla="*/ 13 h 21"/>
                <a:gd name="T12" fmla="*/ 1 w 21"/>
                <a:gd name="T13" fmla="*/ 13 h 21"/>
                <a:gd name="T14" fmla="*/ 8 w 21"/>
                <a:gd name="T15" fmla="*/ 14 h 21"/>
                <a:gd name="T16" fmla="*/ 10 w 21"/>
                <a:gd name="T17" fmla="*/ 14 h 21"/>
                <a:gd name="T18" fmla="*/ 11 w 21"/>
                <a:gd name="T19" fmla="*/ 16 h 21"/>
                <a:gd name="T20" fmla="*/ 13 w 21"/>
                <a:gd name="T21" fmla="*/ 20 h 21"/>
                <a:gd name="T22" fmla="*/ 14 w 21"/>
                <a:gd name="T23" fmla="*/ 21 h 21"/>
                <a:gd name="T24" fmla="*/ 14 w 21"/>
                <a:gd name="T25" fmla="*/ 21 h 21"/>
                <a:gd name="T26" fmla="*/ 15 w 21"/>
                <a:gd name="T27" fmla="*/ 21 h 21"/>
                <a:gd name="T28" fmla="*/ 15 w 21"/>
                <a:gd name="T29" fmla="*/ 21 h 21"/>
                <a:gd name="T30" fmla="*/ 20 w 21"/>
                <a:gd name="T31" fmla="*/ 20 h 21"/>
                <a:gd name="T32" fmla="*/ 21 w 21"/>
                <a:gd name="T33" fmla="*/ 21 h 21"/>
                <a:gd name="T34" fmla="*/ 20 w 21"/>
                <a:gd name="T35" fmla="*/ 17 h 21"/>
                <a:gd name="T36" fmla="*/ 18 w 21"/>
                <a:gd name="T37" fmla="*/ 13 h 21"/>
                <a:gd name="T38" fmla="*/ 15 w 21"/>
                <a:gd name="T39" fmla="*/ 10 h 21"/>
                <a:gd name="T40" fmla="*/ 13 w 21"/>
                <a:gd name="T41" fmla="*/ 10 h 21"/>
                <a:gd name="T42" fmla="*/ 14 w 21"/>
                <a:gd name="T43" fmla="*/ 7 h 21"/>
                <a:gd name="T44" fmla="*/ 15 w 21"/>
                <a:gd name="T45" fmla="*/ 6 h 21"/>
                <a:gd name="T46" fmla="*/ 17 w 21"/>
                <a:gd name="T47" fmla="*/ 7 h 21"/>
                <a:gd name="T48" fmla="*/ 17 w 21"/>
                <a:gd name="T49" fmla="*/ 4 h 21"/>
                <a:gd name="T50" fmla="*/ 16 w 21"/>
                <a:gd name="T51" fmla="*/ 1 h 21"/>
                <a:gd name="T52" fmla="*/ 14 w 21"/>
                <a:gd name="T53" fmla="*/ 0 h 21"/>
                <a:gd name="T54" fmla="*/ 13 w 21"/>
                <a:gd name="T5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21">
                  <a:moveTo>
                    <a:pt x="13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36" name="Freeform 161"/>
            <p:cNvSpPr>
              <a:spLocks/>
            </p:cNvSpPr>
            <p:nvPr/>
          </p:nvSpPr>
          <p:spPr bwMode="auto">
            <a:xfrm>
              <a:off x="5207000" y="2665413"/>
              <a:ext cx="133350" cy="98425"/>
            </a:xfrm>
            <a:custGeom>
              <a:avLst/>
              <a:gdLst>
                <a:gd name="T0" fmla="*/ 2 w 84"/>
                <a:gd name="T1" fmla="*/ 15 h 62"/>
                <a:gd name="T2" fmla="*/ 10 w 84"/>
                <a:gd name="T3" fmla="*/ 19 h 62"/>
                <a:gd name="T4" fmla="*/ 8 w 84"/>
                <a:gd name="T5" fmla="*/ 23 h 62"/>
                <a:gd name="T6" fmla="*/ 15 w 84"/>
                <a:gd name="T7" fmla="*/ 28 h 62"/>
                <a:gd name="T8" fmla="*/ 18 w 84"/>
                <a:gd name="T9" fmla="*/ 32 h 62"/>
                <a:gd name="T10" fmla="*/ 14 w 84"/>
                <a:gd name="T11" fmla="*/ 35 h 62"/>
                <a:gd name="T12" fmla="*/ 22 w 84"/>
                <a:gd name="T13" fmla="*/ 43 h 62"/>
                <a:gd name="T14" fmla="*/ 26 w 84"/>
                <a:gd name="T15" fmla="*/ 43 h 62"/>
                <a:gd name="T16" fmla="*/ 27 w 84"/>
                <a:gd name="T17" fmla="*/ 45 h 62"/>
                <a:gd name="T18" fmla="*/ 31 w 84"/>
                <a:gd name="T19" fmla="*/ 49 h 62"/>
                <a:gd name="T20" fmla="*/ 30 w 84"/>
                <a:gd name="T21" fmla="*/ 52 h 62"/>
                <a:gd name="T22" fmla="*/ 36 w 84"/>
                <a:gd name="T23" fmla="*/ 49 h 62"/>
                <a:gd name="T24" fmla="*/ 40 w 84"/>
                <a:gd name="T25" fmla="*/ 45 h 62"/>
                <a:gd name="T26" fmla="*/ 48 w 84"/>
                <a:gd name="T27" fmla="*/ 40 h 62"/>
                <a:gd name="T28" fmla="*/ 56 w 84"/>
                <a:gd name="T29" fmla="*/ 45 h 62"/>
                <a:gd name="T30" fmla="*/ 54 w 84"/>
                <a:gd name="T31" fmla="*/ 52 h 62"/>
                <a:gd name="T32" fmla="*/ 54 w 84"/>
                <a:gd name="T33" fmla="*/ 53 h 62"/>
                <a:gd name="T34" fmla="*/ 54 w 84"/>
                <a:gd name="T35" fmla="*/ 57 h 62"/>
                <a:gd name="T36" fmla="*/ 63 w 84"/>
                <a:gd name="T37" fmla="*/ 62 h 62"/>
                <a:gd name="T38" fmla="*/ 65 w 84"/>
                <a:gd name="T39" fmla="*/ 57 h 62"/>
                <a:gd name="T40" fmla="*/ 67 w 84"/>
                <a:gd name="T41" fmla="*/ 52 h 62"/>
                <a:gd name="T42" fmla="*/ 69 w 84"/>
                <a:gd name="T43" fmla="*/ 53 h 62"/>
                <a:gd name="T44" fmla="*/ 71 w 84"/>
                <a:gd name="T45" fmla="*/ 45 h 62"/>
                <a:gd name="T46" fmla="*/ 69 w 84"/>
                <a:gd name="T47" fmla="*/ 39 h 62"/>
                <a:gd name="T48" fmla="*/ 75 w 84"/>
                <a:gd name="T49" fmla="*/ 28 h 62"/>
                <a:gd name="T50" fmla="*/ 84 w 84"/>
                <a:gd name="T51" fmla="*/ 31 h 62"/>
                <a:gd name="T52" fmla="*/ 75 w 84"/>
                <a:gd name="T53" fmla="*/ 25 h 62"/>
                <a:gd name="T54" fmla="*/ 69 w 84"/>
                <a:gd name="T55" fmla="*/ 23 h 62"/>
                <a:gd name="T56" fmla="*/ 67 w 84"/>
                <a:gd name="T57" fmla="*/ 21 h 62"/>
                <a:gd name="T58" fmla="*/ 56 w 84"/>
                <a:gd name="T59" fmla="*/ 5 h 62"/>
                <a:gd name="T60" fmla="*/ 50 w 84"/>
                <a:gd name="T61" fmla="*/ 4 h 62"/>
                <a:gd name="T62" fmla="*/ 46 w 84"/>
                <a:gd name="T63" fmla="*/ 9 h 62"/>
                <a:gd name="T64" fmla="*/ 44 w 84"/>
                <a:gd name="T65" fmla="*/ 12 h 62"/>
                <a:gd name="T66" fmla="*/ 36 w 84"/>
                <a:gd name="T67" fmla="*/ 12 h 62"/>
                <a:gd name="T68" fmla="*/ 34 w 84"/>
                <a:gd name="T69" fmla="*/ 11 h 62"/>
                <a:gd name="T70" fmla="*/ 30 w 84"/>
                <a:gd name="T71" fmla="*/ 5 h 62"/>
                <a:gd name="T72" fmla="*/ 19 w 84"/>
                <a:gd name="T73" fmla="*/ 0 h 62"/>
                <a:gd name="T74" fmla="*/ 18 w 84"/>
                <a:gd name="T75" fmla="*/ 4 h 62"/>
                <a:gd name="T76" fmla="*/ 19 w 84"/>
                <a:gd name="T77" fmla="*/ 8 h 62"/>
                <a:gd name="T78" fmla="*/ 26 w 84"/>
                <a:gd name="T79" fmla="*/ 13 h 62"/>
                <a:gd name="T80" fmla="*/ 22 w 84"/>
                <a:gd name="T81" fmla="*/ 15 h 62"/>
                <a:gd name="T82" fmla="*/ 15 w 84"/>
                <a:gd name="T83" fmla="*/ 13 h 62"/>
                <a:gd name="T84" fmla="*/ 7 w 84"/>
                <a:gd name="T85" fmla="*/ 9 h 62"/>
                <a:gd name="T86" fmla="*/ 6 w 84"/>
                <a:gd name="T87" fmla="*/ 9 h 62"/>
                <a:gd name="T88" fmla="*/ 0 w 84"/>
                <a:gd name="T89" fmla="*/ 12 h 62"/>
                <a:gd name="T90" fmla="*/ 4 w 84"/>
                <a:gd name="T91" fmla="*/ 15 h 62"/>
                <a:gd name="T92" fmla="*/ 4 w 84"/>
                <a:gd name="T93" fmla="*/ 15 h 62"/>
                <a:gd name="T94" fmla="*/ 4 w 84"/>
                <a:gd name="T95" fmla="*/ 15 h 62"/>
                <a:gd name="T96" fmla="*/ 4 w 84"/>
                <a:gd name="T97" fmla="*/ 1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4" h="62">
                  <a:moveTo>
                    <a:pt x="4" y="15"/>
                  </a:moveTo>
                  <a:lnTo>
                    <a:pt x="2" y="15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21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5" y="28"/>
                  </a:lnTo>
                  <a:lnTo>
                    <a:pt x="18" y="31"/>
                  </a:lnTo>
                  <a:lnTo>
                    <a:pt x="18" y="32"/>
                  </a:lnTo>
                  <a:lnTo>
                    <a:pt x="15" y="35"/>
                  </a:lnTo>
                  <a:lnTo>
                    <a:pt x="14" y="35"/>
                  </a:lnTo>
                  <a:lnTo>
                    <a:pt x="19" y="40"/>
                  </a:lnTo>
                  <a:lnTo>
                    <a:pt x="22" y="43"/>
                  </a:lnTo>
                  <a:lnTo>
                    <a:pt x="23" y="43"/>
                  </a:lnTo>
                  <a:lnTo>
                    <a:pt x="26" y="43"/>
                  </a:lnTo>
                  <a:lnTo>
                    <a:pt x="27" y="44"/>
                  </a:lnTo>
                  <a:lnTo>
                    <a:pt x="27" y="45"/>
                  </a:lnTo>
                  <a:lnTo>
                    <a:pt x="30" y="48"/>
                  </a:lnTo>
                  <a:lnTo>
                    <a:pt x="31" y="49"/>
                  </a:lnTo>
                  <a:lnTo>
                    <a:pt x="30" y="49"/>
                  </a:lnTo>
                  <a:lnTo>
                    <a:pt x="30" y="52"/>
                  </a:lnTo>
                  <a:lnTo>
                    <a:pt x="31" y="54"/>
                  </a:lnTo>
                  <a:lnTo>
                    <a:pt x="36" y="49"/>
                  </a:lnTo>
                  <a:lnTo>
                    <a:pt x="39" y="48"/>
                  </a:lnTo>
                  <a:lnTo>
                    <a:pt x="40" y="45"/>
                  </a:lnTo>
                  <a:lnTo>
                    <a:pt x="46" y="43"/>
                  </a:lnTo>
                  <a:lnTo>
                    <a:pt x="48" y="40"/>
                  </a:lnTo>
                  <a:lnTo>
                    <a:pt x="52" y="43"/>
                  </a:lnTo>
                  <a:lnTo>
                    <a:pt x="56" y="45"/>
                  </a:lnTo>
                  <a:lnTo>
                    <a:pt x="54" y="48"/>
                  </a:lnTo>
                  <a:lnTo>
                    <a:pt x="54" y="52"/>
                  </a:lnTo>
                  <a:lnTo>
                    <a:pt x="56" y="53"/>
                  </a:lnTo>
                  <a:lnTo>
                    <a:pt x="54" y="53"/>
                  </a:lnTo>
                  <a:lnTo>
                    <a:pt x="52" y="56"/>
                  </a:lnTo>
                  <a:lnTo>
                    <a:pt x="54" y="57"/>
                  </a:lnTo>
                  <a:lnTo>
                    <a:pt x="57" y="58"/>
                  </a:lnTo>
                  <a:lnTo>
                    <a:pt x="63" y="62"/>
                  </a:lnTo>
                  <a:lnTo>
                    <a:pt x="65" y="62"/>
                  </a:lnTo>
                  <a:lnTo>
                    <a:pt x="65" y="57"/>
                  </a:lnTo>
                  <a:lnTo>
                    <a:pt x="65" y="52"/>
                  </a:lnTo>
                  <a:lnTo>
                    <a:pt x="67" y="52"/>
                  </a:lnTo>
                  <a:lnTo>
                    <a:pt x="67" y="53"/>
                  </a:lnTo>
                  <a:lnTo>
                    <a:pt x="69" y="53"/>
                  </a:lnTo>
                  <a:lnTo>
                    <a:pt x="69" y="49"/>
                  </a:lnTo>
                  <a:lnTo>
                    <a:pt x="71" y="45"/>
                  </a:lnTo>
                  <a:lnTo>
                    <a:pt x="69" y="43"/>
                  </a:lnTo>
                  <a:lnTo>
                    <a:pt x="69" y="39"/>
                  </a:lnTo>
                  <a:lnTo>
                    <a:pt x="71" y="32"/>
                  </a:lnTo>
                  <a:lnTo>
                    <a:pt x="75" y="28"/>
                  </a:lnTo>
                  <a:lnTo>
                    <a:pt x="79" y="28"/>
                  </a:lnTo>
                  <a:lnTo>
                    <a:pt x="84" y="31"/>
                  </a:lnTo>
                  <a:lnTo>
                    <a:pt x="80" y="27"/>
                  </a:lnTo>
                  <a:lnTo>
                    <a:pt x="75" y="25"/>
                  </a:lnTo>
                  <a:lnTo>
                    <a:pt x="71" y="25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67" y="21"/>
                  </a:lnTo>
                  <a:lnTo>
                    <a:pt x="59" y="9"/>
                  </a:lnTo>
                  <a:lnTo>
                    <a:pt x="56" y="5"/>
                  </a:lnTo>
                  <a:lnTo>
                    <a:pt x="52" y="1"/>
                  </a:lnTo>
                  <a:lnTo>
                    <a:pt x="50" y="4"/>
                  </a:lnTo>
                  <a:lnTo>
                    <a:pt x="48" y="5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4" y="12"/>
                  </a:lnTo>
                  <a:lnTo>
                    <a:pt x="43" y="13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4" y="11"/>
                  </a:lnTo>
                  <a:lnTo>
                    <a:pt x="32" y="8"/>
                  </a:lnTo>
                  <a:lnTo>
                    <a:pt x="30" y="5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9" y="8"/>
                  </a:lnTo>
                  <a:lnTo>
                    <a:pt x="26" y="12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2" y="15"/>
                  </a:lnTo>
                  <a:lnTo>
                    <a:pt x="19" y="13"/>
                  </a:lnTo>
                  <a:lnTo>
                    <a:pt x="15" y="13"/>
                  </a:lnTo>
                  <a:lnTo>
                    <a:pt x="12" y="12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0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37" name="Freeform 162"/>
            <p:cNvSpPr>
              <a:spLocks/>
            </p:cNvSpPr>
            <p:nvPr/>
          </p:nvSpPr>
          <p:spPr bwMode="auto">
            <a:xfrm>
              <a:off x="4773613" y="2663825"/>
              <a:ext cx="449263" cy="176213"/>
            </a:xfrm>
            <a:custGeom>
              <a:avLst/>
              <a:gdLst>
                <a:gd name="T0" fmla="*/ 209 w 213"/>
                <a:gd name="T1" fmla="*/ 60 h 84"/>
                <a:gd name="T2" fmla="*/ 205 w 213"/>
                <a:gd name="T3" fmla="*/ 53 h 84"/>
                <a:gd name="T4" fmla="*/ 203 w 213"/>
                <a:gd name="T5" fmla="*/ 44 h 84"/>
                <a:gd name="T6" fmla="*/ 203 w 213"/>
                <a:gd name="T7" fmla="*/ 33 h 84"/>
                <a:gd name="T8" fmla="*/ 205 w 213"/>
                <a:gd name="T9" fmla="*/ 28 h 84"/>
                <a:gd name="T10" fmla="*/ 193 w 213"/>
                <a:gd name="T11" fmla="*/ 25 h 84"/>
                <a:gd name="T12" fmla="*/ 193 w 213"/>
                <a:gd name="T13" fmla="*/ 20 h 84"/>
                <a:gd name="T14" fmla="*/ 189 w 213"/>
                <a:gd name="T15" fmla="*/ 11 h 84"/>
                <a:gd name="T16" fmla="*/ 181 w 213"/>
                <a:gd name="T17" fmla="*/ 14 h 84"/>
                <a:gd name="T18" fmla="*/ 167 w 213"/>
                <a:gd name="T19" fmla="*/ 7 h 84"/>
                <a:gd name="T20" fmla="*/ 144 w 213"/>
                <a:gd name="T21" fmla="*/ 12 h 84"/>
                <a:gd name="T22" fmla="*/ 130 w 213"/>
                <a:gd name="T23" fmla="*/ 15 h 84"/>
                <a:gd name="T24" fmla="*/ 124 w 213"/>
                <a:gd name="T25" fmla="*/ 14 h 84"/>
                <a:gd name="T26" fmla="*/ 113 w 213"/>
                <a:gd name="T27" fmla="*/ 10 h 84"/>
                <a:gd name="T28" fmla="*/ 107 w 213"/>
                <a:gd name="T29" fmla="*/ 4 h 84"/>
                <a:gd name="T30" fmla="*/ 100 w 213"/>
                <a:gd name="T31" fmla="*/ 4 h 84"/>
                <a:gd name="T32" fmla="*/ 94 w 213"/>
                <a:gd name="T33" fmla="*/ 0 h 84"/>
                <a:gd name="T34" fmla="*/ 80 w 213"/>
                <a:gd name="T35" fmla="*/ 1 h 84"/>
                <a:gd name="T36" fmla="*/ 58 w 213"/>
                <a:gd name="T37" fmla="*/ 8 h 84"/>
                <a:gd name="T38" fmla="*/ 48 w 213"/>
                <a:gd name="T39" fmla="*/ 12 h 84"/>
                <a:gd name="T40" fmla="*/ 31 w 213"/>
                <a:gd name="T41" fmla="*/ 12 h 84"/>
                <a:gd name="T42" fmla="*/ 35 w 213"/>
                <a:gd name="T43" fmla="*/ 17 h 84"/>
                <a:gd name="T44" fmla="*/ 28 w 213"/>
                <a:gd name="T45" fmla="*/ 21 h 84"/>
                <a:gd name="T46" fmla="*/ 28 w 213"/>
                <a:gd name="T47" fmla="*/ 22 h 84"/>
                <a:gd name="T48" fmla="*/ 20 w 213"/>
                <a:gd name="T49" fmla="*/ 21 h 84"/>
                <a:gd name="T50" fmla="*/ 11 w 213"/>
                <a:gd name="T51" fmla="*/ 21 h 84"/>
                <a:gd name="T52" fmla="*/ 2 w 213"/>
                <a:gd name="T53" fmla="*/ 25 h 84"/>
                <a:gd name="T54" fmla="*/ 1 w 213"/>
                <a:gd name="T55" fmla="*/ 35 h 84"/>
                <a:gd name="T56" fmla="*/ 5 w 213"/>
                <a:gd name="T57" fmla="*/ 37 h 84"/>
                <a:gd name="T58" fmla="*/ 10 w 213"/>
                <a:gd name="T59" fmla="*/ 43 h 84"/>
                <a:gd name="T60" fmla="*/ 11 w 213"/>
                <a:gd name="T61" fmla="*/ 48 h 84"/>
                <a:gd name="T62" fmla="*/ 7 w 213"/>
                <a:gd name="T63" fmla="*/ 51 h 84"/>
                <a:gd name="T64" fmla="*/ 14 w 213"/>
                <a:gd name="T65" fmla="*/ 55 h 84"/>
                <a:gd name="T66" fmla="*/ 13 w 213"/>
                <a:gd name="T67" fmla="*/ 60 h 84"/>
                <a:gd name="T68" fmla="*/ 17 w 213"/>
                <a:gd name="T69" fmla="*/ 64 h 84"/>
                <a:gd name="T70" fmla="*/ 15 w 213"/>
                <a:gd name="T71" fmla="*/ 68 h 84"/>
                <a:gd name="T72" fmla="*/ 24 w 213"/>
                <a:gd name="T73" fmla="*/ 70 h 84"/>
                <a:gd name="T74" fmla="*/ 17 w 213"/>
                <a:gd name="T75" fmla="*/ 73 h 84"/>
                <a:gd name="T76" fmla="*/ 24 w 213"/>
                <a:gd name="T77" fmla="*/ 73 h 84"/>
                <a:gd name="T78" fmla="*/ 30 w 213"/>
                <a:gd name="T79" fmla="*/ 71 h 84"/>
                <a:gd name="T80" fmla="*/ 35 w 213"/>
                <a:gd name="T81" fmla="*/ 74 h 84"/>
                <a:gd name="T82" fmla="*/ 44 w 213"/>
                <a:gd name="T83" fmla="*/ 80 h 84"/>
                <a:gd name="T84" fmla="*/ 51 w 213"/>
                <a:gd name="T85" fmla="*/ 78 h 84"/>
                <a:gd name="T86" fmla="*/ 54 w 213"/>
                <a:gd name="T87" fmla="*/ 70 h 84"/>
                <a:gd name="T88" fmla="*/ 71 w 213"/>
                <a:gd name="T89" fmla="*/ 77 h 84"/>
                <a:gd name="T90" fmla="*/ 84 w 213"/>
                <a:gd name="T91" fmla="*/ 80 h 84"/>
                <a:gd name="T92" fmla="*/ 91 w 213"/>
                <a:gd name="T93" fmla="*/ 78 h 84"/>
                <a:gd name="T94" fmla="*/ 107 w 213"/>
                <a:gd name="T95" fmla="*/ 74 h 84"/>
                <a:gd name="T96" fmla="*/ 114 w 213"/>
                <a:gd name="T97" fmla="*/ 70 h 84"/>
                <a:gd name="T98" fmla="*/ 113 w 213"/>
                <a:gd name="T99" fmla="*/ 77 h 84"/>
                <a:gd name="T100" fmla="*/ 114 w 213"/>
                <a:gd name="T101" fmla="*/ 83 h 84"/>
                <a:gd name="T102" fmla="*/ 119 w 213"/>
                <a:gd name="T103" fmla="*/ 81 h 84"/>
                <a:gd name="T104" fmla="*/ 120 w 213"/>
                <a:gd name="T105" fmla="*/ 73 h 84"/>
                <a:gd name="T106" fmla="*/ 127 w 213"/>
                <a:gd name="T107" fmla="*/ 73 h 84"/>
                <a:gd name="T108" fmla="*/ 143 w 213"/>
                <a:gd name="T109" fmla="*/ 71 h 84"/>
                <a:gd name="T110" fmla="*/ 159 w 213"/>
                <a:gd name="T111" fmla="*/ 70 h 84"/>
                <a:gd name="T112" fmla="*/ 174 w 213"/>
                <a:gd name="T113" fmla="*/ 67 h 84"/>
                <a:gd name="T114" fmla="*/ 185 w 213"/>
                <a:gd name="T115" fmla="*/ 66 h 84"/>
                <a:gd name="T116" fmla="*/ 187 w 213"/>
                <a:gd name="T117" fmla="*/ 65 h 84"/>
                <a:gd name="T118" fmla="*/ 199 w 213"/>
                <a:gd name="T119" fmla="*/ 65 h 84"/>
                <a:gd name="T120" fmla="*/ 206 w 213"/>
                <a:gd name="T121" fmla="*/ 65 h 84"/>
                <a:gd name="T122" fmla="*/ 210 w 213"/>
                <a:gd name="T123" fmla="*/ 6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3" h="84">
                  <a:moveTo>
                    <a:pt x="212" y="65"/>
                  </a:moveTo>
                  <a:cubicBezTo>
                    <a:pt x="212" y="64"/>
                    <a:pt x="212" y="64"/>
                    <a:pt x="212" y="64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9" y="60"/>
                    <a:pt x="209" y="60"/>
                    <a:pt x="209" y="60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206" y="57"/>
                    <a:pt x="206" y="57"/>
                    <a:pt x="206" y="57"/>
                  </a:cubicBezTo>
                  <a:cubicBezTo>
                    <a:pt x="205" y="55"/>
                    <a:pt x="205" y="55"/>
                    <a:pt x="205" y="55"/>
                  </a:cubicBezTo>
                  <a:cubicBezTo>
                    <a:pt x="205" y="53"/>
                    <a:pt x="205" y="53"/>
                    <a:pt x="205" y="53"/>
                  </a:cubicBezTo>
                  <a:cubicBezTo>
                    <a:pt x="206" y="50"/>
                    <a:pt x="206" y="50"/>
                    <a:pt x="206" y="50"/>
                  </a:cubicBezTo>
                  <a:cubicBezTo>
                    <a:pt x="205" y="50"/>
                    <a:pt x="205" y="50"/>
                    <a:pt x="205" y="50"/>
                  </a:cubicBezTo>
                  <a:cubicBezTo>
                    <a:pt x="205" y="47"/>
                    <a:pt x="205" y="47"/>
                    <a:pt x="205" y="47"/>
                  </a:cubicBezTo>
                  <a:cubicBezTo>
                    <a:pt x="203" y="44"/>
                    <a:pt x="203" y="44"/>
                    <a:pt x="203" y="44"/>
                  </a:cubicBezTo>
                  <a:cubicBezTo>
                    <a:pt x="202" y="40"/>
                    <a:pt x="202" y="40"/>
                    <a:pt x="202" y="40"/>
                  </a:cubicBezTo>
                  <a:cubicBezTo>
                    <a:pt x="199" y="35"/>
                    <a:pt x="199" y="35"/>
                    <a:pt x="199" y="35"/>
                  </a:cubicBezTo>
                  <a:cubicBezTo>
                    <a:pt x="203" y="35"/>
                    <a:pt x="203" y="35"/>
                    <a:pt x="203" y="35"/>
                  </a:cubicBezTo>
                  <a:cubicBezTo>
                    <a:pt x="203" y="33"/>
                    <a:pt x="203" y="33"/>
                    <a:pt x="203" y="33"/>
                  </a:cubicBezTo>
                  <a:cubicBezTo>
                    <a:pt x="205" y="31"/>
                    <a:pt x="205" y="31"/>
                    <a:pt x="205" y="31"/>
                  </a:cubicBezTo>
                  <a:cubicBezTo>
                    <a:pt x="206" y="32"/>
                    <a:pt x="206" y="32"/>
                    <a:pt x="206" y="32"/>
                  </a:cubicBezTo>
                  <a:cubicBezTo>
                    <a:pt x="206" y="30"/>
                    <a:pt x="206" y="30"/>
                    <a:pt x="206" y="3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0" y="27"/>
                    <a:pt x="200" y="27"/>
                    <a:pt x="200" y="27"/>
                  </a:cubicBezTo>
                  <a:cubicBezTo>
                    <a:pt x="197" y="27"/>
                    <a:pt x="197" y="27"/>
                    <a:pt x="197" y="27"/>
                  </a:cubicBezTo>
                  <a:cubicBezTo>
                    <a:pt x="193" y="25"/>
                    <a:pt x="193" y="25"/>
                    <a:pt x="193" y="25"/>
                  </a:cubicBezTo>
                  <a:cubicBezTo>
                    <a:pt x="195" y="24"/>
                    <a:pt x="195" y="24"/>
                    <a:pt x="195" y="24"/>
                  </a:cubicBezTo>
                  <a:cubicBezTo>
                    <a:pt x="193" y="22"/>
                    <a:pt x="193" y="22"/>
                    <a:pt x="193" y="22"/>
                  </a:cubicBezTo>
                  <a:cubicBezTo>
                    <a:pt x="193" y="21"/>
                    <a:pt x="193" y="21"/>
                    <a:pt x="193" y="21"/>
                  </a:cubicBezTo>
                  <a:cubicBezTo>
                    <a:pt x="193" y="20"/>
                    <a:pt x="193" y="20"/>
                    <a:pt x="193" y="20"/>
                  </a:cubicBezTo>
                  <a:cubicBezTo>
                    <a:pt x="193" y="18"/>
                    <a:pt x="193" y="18"/>
                    <a:pt x="193" y="18"/>
                  </a:cubicBezTo>
                  <a:cubicBezTo>
                    <a:pt x="192" y="17"/>
                    <a:pt x="192" y="17"/>
                    <a:pt x="192" y="17"/>
                  </a:cubicBezTo>
                  <a:cubicBezTo>
                    <a:pt x="190" y="14"/>
                    <a:pt x="190" y="14"/>
                    <a:pt x="190" y="14"/>
                  </a:cubicBezTo>
                  <a:cubicBezTo>
                    <a:pt x="189" y="11"/>
                    <a:pt x="189" y="11"/>
                    <a:pt x="189" y="11"/>
                  </a:cubicBezTo>
                  <a:cubicBezTo>
                    <a:pt x="187" y="11"/>
                    <a:pt x="187" y="11"/>
                    <a:pt x="187" y="11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6" y="10"/>
                    <a:pt x="186" y="10"/>
                    <a:pt x="186" y="10"/>
                  </a:cubicBezTo>
                  <a:cubicBezTo>
                    <a:pt x="184" y="12"/>
                    <a:pt x="181" y="14"/>
                    <a:pt x="181" y="14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67" y="7"/>
                    <a:pt x="167" y="7"/>
                    <a:pt x="167" y="7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2" y="15"/>
                    <a:pt x="152" y="15"/>
                    <a:pt x="152" y="15"/>
                  </a:cubicBezTo>
                  <a:cubicBezTo>
                    <a:pt x="147" y="14"/>
                    <a:pt x="147" y="14"/>
                    <a:pt x="147" y="14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2" y="12"/>
                    <a:pt x="142" y="12"/>
                    <a:pt x="142" y="12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4" y="15"/>
                    <a:pt x="134" y="15"/>
                    <a:pt x="134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26" y="12"/>
                    <a:pt x="126" y="12"/>
                    <a:pt x="126" y="12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1" y="11"/>
                    <a:pt x="111" y="11"/>
                    <a:pt x="111" y="11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71" y="77"/>
                    <a:pt x="71" y="77"/>
                    <a:pt x="71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7" y="80"/>
                    <a:pt x="87" y="80"/>
                    <a:pt x="87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1" y="78"/>
                    <a:pt x="91" y="78"/>
                    <a:pt x="91" y="78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100" y="71"/>
                    <a:pt x="100" y="71"/>
                    <a:pt x="100" y="71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0" y="71"/>
                    <a:pt x="110" y="71"/>
                    <a:pt x="110" y="71"/>
                  </a:cubicBezTo>
                  <a:cubicBezTo>
                    <a:pt x="113" y="70"/>
                    <a:pt x="113" y="70"/>
                    <a:pt x="113" y="70"/>
                  </a:cubicBezTo>
                  <a:cubicBezTo>
                    <a:pt x="114" y="70"/>
                    <a:pt x="114" y="70"/>
                    <a:pt x="114" y="70"/>
                  </a:cubicBezTo>
                  <a:cubicBezTo>
                    <a:pt x="116" y="71"/>
                    <a:pt x="116" y="71"/>
                    <a:pt x="116" y="71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111" y="78"/>
                    <a:pt x="111" y="78"/>
                    <a:pt x="111" y="78"/>
                  </a:cubicBezTo>
                  <a:cubicBezTo>
                    <a:pt x="113" y="78"/>
                    <a:pt x="113" y="78"/>
                    <a:pt x="113" y="78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16" y="84"/>
                    <a:pt x="116" y="84"/>
                    <a:pt x="116" y="84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9" y="81"/>
                    <a:pt x="119" y="81"/>
                    <a:pt x="119" y="81"/>
                  </a:cubicBezTo>
                  <a:cubicBezTo>
                    <a:pt x="119" y="78"/>
                    <a:pt x="119" y="78"/>
                    <a:pt x="119" y="78"/>
                  </a:cubicBezTo>
                  <a:cubicBezTo>
                    <a:pt x="121" y="78"/>
                    <a:pt x="121" y="78"/>
                    <a:pt x="121" y="78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1" y="71"/>
                    <a:pt x="121" y="71"/>
                    <a:pt x="121" y="71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6" y="73"/>
                    <a:pt x="126" y="73"/>
                    <a:pt x="126" y="73"/>
                  </a:cubicBezTo>
                  <a:cubicBezTo>
                    <a:pt x="127" y="73"/>
                    <a:pt x="127" y="73"/>
                    <a:pt x="127" y="73"/>
                  </a:cubicBezTo>
                  <a:cubicBezTo>
                    <a:pt x="133" y="71"/>
                    <a:pt x="133" y="71"/>
                    <a:pt x="133" y="71"/>
                  </a:cubicBezTo>
                  <a:cubicBezTo>
                    <a:pt x="137" y="70"/>
                    <a:pt x="137" y="70"/>
                    <a:pt x="137" y="70"/>
                  </a:cubicBezTo>
                  <a:cubicBezTo>
                    <a:pt x="140" y="70"/>
                    <a:pt x="140" y="70"/>
                    <a:pt x="140" y="70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4" y="73"/>
                    <a:pt x="144" y="73"/>
                    <a:pt x="144" y="73"/>
                  </a:cubicBezTo>
                  <a:cubicBezTo>
                    <a:pt x="149" y="73"/>
                    <a:pt x="149" y="73"/>
                    <a:pt x="149" y="73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72" y="67"/>
                    <a:pt x="172" y="67"/>
                    <a:pt x="172" y="67"/>
                  </a:cubicBezTo>
                  <a:cubicBezTo>
                    <a:pt x="174" y="67"/>
                    <a:pt x="174" y="67"/>
                    <a:pt x="174" y="67"/>
                  </a:cubicBezTo>
                  <a:cubicBezTo>
                    <a:pt x="179" y="67"/>
                    <a:pt x="179" y="67"/>
                    <a:pt x="179" y="67"/>
                  </a:cubicBezTo>
                  <a:cubicBezTo>
                    <a:pt x="183" y="64"/>
                    <a:pt x="183" y="64"/>
                    <a:pt x="183" y="64"/>
                  </a:cubicBezTo>
                  <a:cubicBezTo>
                    <a:pt x="185" y="64"/>
                    <a:pt x="185" y="64"/>
                    <a:pt x="185" y="64"/>
                  </a:cubicBezTo>
                  <a:cubicBezTo>
                    <a:pt x="185" y="66"/>
                    <a:pt x="185" y="66"/>
                    <a:pt x="185" y="66"/>
                  </a:cubicBezTo>
                  <a:cubicBezTo>
                    <a:pt x="185" y="67"/>
                    <a:pt x="185" y="67"/>
                    <a:pt x="185" y="67"/>
                  </a:cubicBezTo>
                  <a:cubicBezTo>
                    <a:pt x="186" y="67"/>
                    <a:pt x="186" y="67"/>
                    <a:pt x="186" y="67"/>
                  </a:cubicBezTo>
                  <a:cubicBezTo>
                    <a:pt x="186" y="67"/>
                    <a:pt x="186" y="67"/>
                    <a:pt x="186" y="67"/>
                  </a:cubicBezTo>
                  <a:cubicBezTo>
                    <a:pt x="187" y="65"/>
                    <a:pt x="187" y="65"/>
                    <a:pt x="187" y="65"/>
                  </a:cubicBezTo>
                  <a:cubicBezTo>
                    <a:pt x="189" y="64"/>
                    <a:pt x="189" y="64"/>
                    <a:pt x="189" y="64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196" y="64"/>
                    <a:pt x="196" y="64"/>
                    <a:pt x="196" y="64"/>
                  </a:cubicBezTo>
                  <a:cubicBezTo>
                    <a:pt x="199" y="65"/>
                    <a:pt x="199" y="65"/>
                    <a:pt x="199" y="65"/>
                  </a:cubicBezTo>
                  <a:cubicBezTo>
                    <a:pt x="202" y="65"/>
                    <a:pt x="202" y="65"/>
                    <a:pt x="202" y="65"/>
                  </a:cubicBezTo>
                  <a:cubicBezTo>
                    <a:pt x="203" y="64"/>
                    <a:pt x="203" y="64"/>
                    <a:pt x="203" y="64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6" y="65"/>
                    <a:pt x="206" y="65"/>
                    <a:pt x="206" y="65"/>
                  </a:cubicBezTo>
                  <a:cubicBezTo>
                    <a:pt x="206" y="67"/>
                    <a:pt x="206" y="67"/>
                    <a:pt x="206" y="67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209" y="67"/>
                    <a:pt x="209" y="67"/>
                    <a:pt x="209" y="67"/>
                  </a:cubicBezTo>
                  <a:cubicBezTo>
                    <a:pt x="210" y="65"/>
                    <a:pt x="210" y="65"/>
                    <a:pt x="210" y="65"/>
                  </a:cubicBezTo>
                  <a:cubicBezTo>
                    <a:pt x="212" y="67"/>
                    <a:pt x="212" y="67"/>
                    <a:pt x="212" y="67"/>
                  </a:cubicBezTo>
                  <a:cubicBezTo>
                    <a:pt x="213" y="68"/>
                    <a:pt x="213" y="68"/>
                    <a:pt x="213" y="68"/>
                  </a:cubicBezTo>
                  <a:lnTo>
                    <a:pt x="212" y="6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38" name="Freeform 163"/>
            <p:cNvSpPr>
              <a:spLocks/>
            </p:cNvSpPr>
            <p:nvPr/>
          </p:nvSpPr>
          <p:spPr bwMode="auto">
            <a:xfrm>
              <a:off x="5172075" y="2684463"/>
              <a:ext cx="84138" cy="69850"/>
            </a:xfrm>
            <a:custGeom>
              <a:avLst/>
              <a:gdLst>
                <a:gd name="T0" fmla="*/ 28 w 53"/>
                <a:gd name="T1" fmla="*/ 33 h 44"/>
                <a:gd name="T2" fmla="*/ 32 w 53"/>
                <a:gd name="T3" fmla="*/ 37 h 44"/>
                <a:gd name="T4" fmla="*/ 34 w 53"/>
                <a:gd name="T5" fmla="*/ 39 h 44"/>
                <a:gd name="T6" fmla="*/ 37 w 53"/>
                <a:gd name="T7" fmla="*/ 41 h 44"/>
                <a:gd name="T8" fmla="*/ 41 w 53"/>
                <a:gd name="T9" fmla="*/ 44 h 44"/>
                <a:gd name="T10" fmla="*/ 48 w 53"/>
                <a:gd name="T11" fmla="*/ 44 h 44"/>
                <a:gd name="T12" fmla="*/ 49 w 53"/>
                <a:gd name="T13" fmla="*/ 44 h 44"/>
                <a:gd name="T14" fmla="*/ 52 w 53"/>
                <a:gd name="T15" fmla="*/ 44 h 44"/>
                <a:gd name="T16" fmla="*/ 53 w 53"/>
                <a:gd name="T17" fmla="*/ 42 h 44"/>
                <a:gd name="T18" fmla="*/ 52 w 53"/>
                <a:gd name="T19" fmla="*/ 40 h 44"/>
                <a:gd name="T20" fmla="*/ 52 w 53"/>
                <a:gd name="T21" fmla="*/ 37 h 44"/>
                <a:gd name="T22" fmla="*/ 53 w 53"/>
                <a:gd name="T23" fmla="*/ 37 h 44"/>
                <a:gd name="T24" fmla="*/ 49 w 53"/>
                <a:gd name="T25" fmla="*/ 33 h 44"/>
                <a:gd name="T26" fmla="*/ 49 w 53"/>
                <a:gd name="T27" fmla="*/ 32 h 44"/>
                <a:gd name="T28" fmla="*/ 48 w 53"/>
                <a:gd name="T29" fmla="*/ 31 h 44"/>
                <a:gd name="T30" fmla="*/ 44 w 53"/>
                <a:gd name="T31" fmla="*/ 31 h 44"/>
                <a:gd name="T32" fmla="*/ 41 w 53"/>
                <a:gd name="T33" fmla="*/ 28 h 44"/>
                <a:gd name="T34" fmla="*/ 36 w 53"/>
                <a:gd name="T35" fmla="*/ 23 h 44"/>
                <a:gd name="T36" fmla="*/ 37 w 53"/>
                <a:gd name="T37" fmla="*/ 23 h 44"/>
                <a:gd name="T38" fmla="*/ 40 w 53"/>
                <a:gd name="T39" fmla="*/ 20 h 44"/>
                <a:gd name="T40" fmla="*/ 40 w 53"/>
                <a:gd name="T41" fmla="*/ 19 h 44"/>
                <a:gd name="T42" fmla="*/ 37 w 53"/>
                <a:gd name="T43" fmla="*/ 16 h 44"/>
                <a:gd name="T44" fmla="*/ 32 w 53"/>
                <a:gd name="T45" fmla="*/ 13 h 44"/>
                <a:gd name="T46" fmla="*/ 30 w 53"/>
                <a:gd name="T47" fmla="*/ 11 h 44"/>
                <a:gd name="T48" fmla="*/ 34 w 53"/>
                <a:gd name="T49" fmla="*/ 9 h 44"/>
                <a:gd name="T50" fmla="*/ 30 w 53"/>
                <a:gd name="T51" fmla="*/ 5 h 44"/>
                <a:gd name="T52" fmla="*/ 24 w 53"/>
                <a:gd name="T53" fmla="*/ 3 h 44"/>
                <a:gd name="T54" fmla="*/ 26 w 53"/>
                <a:gd name="T55" fmla="*/ 3 h 44"/>
                <a:gd name="T56" fmla="*/ 26 w 53"/>
                <a:gd name="T57" fmla="*/ 1 h 44"/>
                <a:gd name="T58" fmla="*/ 22 w 53"/>
                <a:gd name="T59" fmla="*/ 0 h 44"/>
                <a:gd name="T60" fmla="*/ 21 w 53"/>
                <a:gd name="T61" fmla="*/ 1 h 44"/>
                <a:gd name="T62" fmla="*/ 13 w 53"/>
                <a:gd name="T63" fmla="*/ 1 h 44"/>
                <a:gd name="T64" fmla="*/ 5 w 53"/>
                <a:gd name="T65" fmla="*/ 3 h 44"/>
                <a:gd name="T66" fmla="*/ 4 w 53"/>
                <a:gd name="T67" fmla="*/ 3 h 44"/>
                <a:gd name="T68" fmla="*/ 0 w 53"/>
                <a:gd name="T69" fmla="*/ 1 h 44"/>
                <a:gd name="T70" fmla="*/ 1 w 53"/>
                <a:gd name="T71" fmla="*/ 5 h 44"/>
                <a:gd name="T72" fmla="*/ 4 w 53"/>
                <a:gd name="T73" fmla="*/ 9 h 44"/>
                <a:gd name="T74" fmla="*/ 5 w 53"/>
                <a:gd name="T75" fmla="*/ 11 h 44"/>
                <a:gd name="T76" fmla="*/ 5 w 53"/>
                <a:gd name="T77" fmla="*/ 13 h 44"/>
                <a:gd name="T78" fmla="*/ 5 w 53"/>
                <a:gd name="T79" fmla="*/ 15 h 44"/>
                <a:gd name="T80" fmla="*/ 5 w 53"/>
                <a:gd name="T81" fmla="*/ 16 h 44"/>
                <a:gd name="T82" fmla="*/ 8 w 53"/>
                <a:gd name="T83" fmla="*/ 19 h 44"/>
                <a:gd name="T84" fmla="*/ 5 w 53"/>
                <a:gd name="T85" fmla="*/ 20 h 44"/>
                <a:gd name="T86" fmla="*/ 10 w 53"/>
                <a:gd name="T87" fmla="*/ 23 h 44"/>
                <a:gd name="T88" fmla="*/ 14 w 53"/>
                <a:gd name="T89" fmla="*/ 23 h 44"/>
                <a:gd name="T90" fmla="*/ 18 w 53"/>
                <a:gd name="T91" fmla="*/ 23 h 44"/>
                <a:gd name="T92" fmla="*/ 21 w 53"/>
                <a:gd name="T93" fmla="*/ 24 h 44"/>
                <a:gd name="T94" fmla="*/ 22 w 53"/>
                <a:gd name="T95" fmla="*/ 27 h 44"/>
                <a:gd name="T96" fmla="*/ 22 w 53"/>
                <a:gd name="T97" fmla="*/ 29 h 44"/>
                <a:gd name="T98" fmla="*/ 24 w 53"/>
                <a:gd name="T99" fmla="*/ 31 h 44"/>
                <a:gd name="T100" fmla="*/ 28 w 53"/>
                <a:gd name="T101" fmla="*/ 33 h 44"/>
                <a:gd name="T102" fmla="*/ 28 w 53"/>
                <a:gd name="T103" fmla="*/ 33 h 44"/>
                <a:gd name="T104" fmla="*/ 28 w 53"/>
                <a:gd name="T105" fmla="*/ 33 h 44"/>
                <a:gd name="T106" fmla="*/ 28 w 53"/>
                <a:gd name="T107" fmla="*/ 33 h 44"/>
                <a:gd name="T108" fmla="*/ 28 w 53"/>
                <a:gd name="T109" fmla="*/ 33 h 44"/>
                <a:gd name="T110" fmla="*/ 28 w 53"/>
                <a:gd name="T111" fmla="*/ 33 h 44"/>
                <a:gd name="T112" fmla="*/ 28 w 53"/>
                <a:gd name="T113" fmla="*/ 3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" h="44">
                  <a:moveTo>
                    <a:pt x="28" y="33"/>
                  </a:moveTo>
                  <a:lnTo>
                    <a:pt x="32" y="37"/>
                  </a:lnTo>
                  <a:lnTo>
                    <a:pt x="34" y="39"/>
                  </a:lnTo>
                  <a:lnTo>
                    <a:pt x="37" y="41"/>
                  </a:lnTo>
                  <a:lnTo>
                    <a:pt x="41" y="44"/>
                  </a:lnTo>
                  <a:lnTo>
                    <a:pt x="48" y="44"/>
                  </a:lnTo>
                  <a:lnTo>
                    <a:pt x="49" y="44"/>
                  </a:lnTo>
                  <a:lnTo>
                    <a:pt x="52" y="44"/>
                  </a:lnTo>
                  <a:lnTo>
                    <a:pt x="53" y="42"/>
                  </a:lnTo>
                  <a:lnTo>
                    <a:pt x="52" y="40"/>
                  </a:lnTo>
                  <a:lnTo>
                    <a:pt x="52" y="37"/>
                  </a:lnTo>
                  <a:lnTo>
                    <a:pt x="53" y="37"/>
                  </a:lnTo>
                  <a:lnTo>
                    <a:pt x="49" y="33"/>
                  </a:lnTo>
                  <a:lnTo>
                    <a:pt x="49" y="32"/>
                  </a:lnTo>
                  <a:lnTo>
                    <a:pt x="48" y="31"/>
                  </a:lnTo>
                  <a:lnTo>
                    <a:pt x="44" y="31"/>
                  </a:lnTo>
                  <a:lnTo>
                    <a:pt x="41" y="28"/>
                  </a:lnTo>
                  <a:lnTo>
                    <a:pt x="36" y="23"/>
                  </a:lnTo>
                  <a:lnTo>
                    <a:pt x="37" y="23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37" y="16"/>
                  </a:lnTo>
                  <a:lnTo>
                    <a:pt x="32" y="13"/>
                  </a:lnTo>
                  <a:lnTo>
                    <a:pt x="30" y="11"/>
                  </a:lnTo>
                  <a:lnTo>
                    <a:pt x="34" y="9"/>
                  </a:lnTo>
                  <a:lnTo>
                    <a:pt x="30" y="5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3" y="1"/>
                  </a:lnTo>
                  <a:lnTo>
                    <a:pt x="5" y="3"/>
                  </a:lnTo>
                  <a:lnTo>
                    <a:pt x="4" y="3"/>
                  </a:lnTo>
                  <a:lnTo>
                    <a:pt x="0" y="1"/>
                  </a:lnTo>
                  <a:lnTo>
                    <a:pt x="1" y="5"/>
                  </a:lnTo>
                  <a:lnTo>
                    <a:pt x="4" y="9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8" y="19"/>
                  </a:lnTo>
                  <a:lnTo>
                    <a:pt x="5" y="20"/>
                  </a:lnTo>
                  <a:lnTo>
                    <a:pt x="10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1" y="24"/>
                  </a:lnTo>
                  <a:lnTo>
                    <a:pt x="22" y="27"/>
                  </a:lnTo>
                  <a:lnTo>
                    <a:pt x="22" y="29"/>
                  </a:lnTo>
                  <a:lnTo>
                    <a:pt x="24" y="31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39" name="Freeform 164"/>
            <p:cNvSpPr>
              <a:spLocks/>
            </p:cNvSpPr>
            <p:nvPr/>
          </p:nvSpPr>
          <p:spPr bwMode="auto">
            <a:xfrm>
              <a:off x="5089525" y="2795588"/>
              <a:ext cx="244475" cy="241300"/>
            </a:xfrm>
            <a:custGeom>
              <a:avLst/>
              <a:gdLst>
                <a:gd name="T0" fmla="*/ 149 w 154"/>
                <a:gd name="T1" fmla="*/ 128 h 152"/>
                <a:gd name="T2" fmla="*/ 145 w 154"/>
                <a:gd name="T3" fmla="*/ 121 h 152"/>
                <a:gd name="T4" fmla="*/ 145 w 154"/>
                <a:gd name="T5" fmla="*/ 116 h 152"/>
                <a:gd name="T6" fmla="*/ 139 w 154"/>
                <a:gd name="T7" fmla="*/ 115 h 152"/>
                <a:gd name="T8" fmla="*/ 139 w 154"/>
                <a:gd name="T9" fmla="*/ 104 h 152"/>
                <a:gd name="T10" fmla="*/ 135 w 154"/>
                <a:gd name="T11" fmla="*/ 95 h 152"/>
                <a:gd name="T12" fmla="*/ 128 w 154"/>
                <a:gd name="T13" fmla="*/ 89 h 152"/>
                <a:gd name="T14" fmla="*/ 120 w 154"/>
                <a:gd name="T15" fmla="*/ 84 h 152"/>
                <a:gd name="T16" fmla="*/ 110 w 154"/>
                <a:gd name="T17" fmla="*/ 77 h 152"/>
                <a:gd name="T18" fmla="*/ 105 w 154"/>
                <a:gd name="T19" fmla="*/ 68 h 152"/>
                <a:gd name="T20" fmla="*/ 100 w 154"/>
                <a:gd name="T21" fmla="*/ 61 h 152"/>
                <a:gd name="T22" fmla="*/ 100 w 154"/>
                <a:gd name="T23" fmla="*/ 55 h 152"/>
                <a:gd name="T24" fmla="*/ 104 w 154"/>
                <a:gd name="T25" fmla="*/ 51 h 152"/>
                <a:gd name="T26" fmla="*/ 104 w 154"/>
                <a:gd name="T27" fmla="*/ 45 h 152"/>
                <a:gd name="T28" fmla="*/ 106 w 154"/>
                <a:gd name="T29" fmla="*/ 42 h 152"/>
                <a:gd name="T30" fmla="*/ 105 w 154"/>
                <a:gd name="T31" fmla="*/ 34 h 152"/>
                <a:gd name="T32" fmla="*/ 109 w 154"/>
                <a:gd name="T33" fmla="*/ 28 h 152"/>
                <a:gd name="T34" fmla="*/ 100 w 154"/>
                <a:gd name="T35" fmla="*/ 28 h 152"/>
                <a:gd name="T36" fmla="*/ 93 w 154"/>
                <a:gd name="T37" fmla="*/ 23 h 152"/>
                <a:gd name="T38" fmla="*/ 88 w 154"/>
                <a:gd name="T39" fmla="*/ 15 h 152"/>
                <a:gd name="T40" fmla="*/ 84 w 154"/>
                <a:gd name="T41" fmla="*/ 7 h 152"/>
                <a:gd name="T42" fmla="*/ 78 w 154"/>
                <a:gd name="T43" fmla="*/ 6 h 152"/>
                <a:gd name="T44" fmla="*/ 74 w 154"/>
                <a:gd name="T45" fmla="*/ 3 h 152"/>
                <a:gd name="T46" fmla="*/ 69 w 154"/>
                <a:gd name="T47" fmla="*/ 3 h 152"/>
                <a:gd name="T48" fmla="*/ 56 w 154"/>
                <a:gd name="T49" fmla="*/ 0 h 152"/>
                <a:gd name="T50" fmla="*/ 48 w 154"/>
                <a:gd name="T51" fmla="*/ 6 h 152"/>
                <a:gd name="T52" fmla="*/ 47 w 154"/>
                <a:gd name="T53" fmla="*/ 7 h 152"/>
                <a:gd name="T54" fmla="*/ 36 w 154"/>
                <a:gd name="T55" fmla="*/ 15 h 152"/>
                <a:gd name="T56" fmla="*/ 32 w 154"/>
                <a:gd name="T57" fmla="*/ 23 h 152"/>
                <a:gd name="T58" fmla="*/ 32 w 154"/>
                <a:gd name="T59" fmla="*/ 40 h 152"/>
                <a:gd name="T60" fmla="*/ 31 w 154"/>
                <a:gd name="T61" fmla="*/ 53 h 152"/>
                <a:gd name="T62" fmla="*/ 5 w 154"/>
                <a:gd name="T63" fmla="*/ 69 h 152"/>
                <a:gd name="T64" fmla="*/ 4 w 154"/>
                <a:gd name="T65" fmla="*/ 88 h 152"/>
                <a:gd name="T66" fmla="*/ 8 w 154"/>
                <a:gd name="T67" fmla="*/ 93 h 152"/>
                <a:gd name="T68" fmla="*/ 17 w 154"/>
                <a:gd name="T69" fmla="*/ 97 h 152"/>
                <a:gd name="T70" fmla="*/ 43 w 154"/>
                <a:gd name="T71" fmla="*/ 108 h 152"/>
                <a:gd name="T72" fmla="*/ 86 w 154"/>
                <a:gd name="T73" fmla="*/ 138 h 152"/>
                <a:gd name="T74" fmla="*/ 97 w 154"/>
                <a:gd name="T75" fmla="*/ 148 h 152"/>
                <a:gd name="T76" fmla="*/ 126 w 154"/>
                <a:gd name="T77" fmla="*/ 150 h 152"/>
                <a:gd name="T78" fmla="*/ 135 w 154"/>
                <a:gd name="T79" fmla="*/ 133 h 152"/>
                <a:gd name="T80" fmla="*/ 145 w 154"/>
                <a:gd name="T81" fmla="*/ 133 h 152"/>
                <a:gd name="T82" fmla="*/ 154 w 154"/>
                <a:gd name="T83" fmla="*/ 134 h 152"/>
                <a:gd name="T84" fmla="*/ 153 w 154"/>
                <a:gd name="T85" fmla="*/ 133 h 152"/>
                <a:gd name="T86" fmla="*/ 153 w 154"/>
                <a:gd name="T87" fmla="*/ 13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4" h="152">
                  <a:moveTo>
                    <a:pt x="153" y="133"/>
                  </a:moveTo>
                  <a:lnTo>
                    <a:pt x="150" y="132"/>
                  </a:lnTo>
                  <a:lnTo>
                    <a:pt x="149" y="128"/>
                  </a:lnTo>
                  <a:lnTo>
                    <a:pt x="146" y="125"/>
                  </a:lnTo>
                  <a:lnTo>
                    <a:pt x="145" y="124"/>
                  </a:lnTo>
                  <a:lnTo>
                    <a:pt x="145" y="121"/>
                  </a:lnTo>
                  <a:lnTo>
                    <a:pt x="145" y="120"/>
                  </a:lnTo>
                  <a:lnTo>
                    <a:pt x="145" y="118"/>
                  </a:lnTo>
                  <a:lnTo>
                    <a:pt x="145" y="116"/>
                  </a:lnTo>
                  <a:lnTo>
                    <a:pt x="143" y="116"/>
                  </a:lnTo>
                  <a:lnTo>
                    <a:pt x="141" y="116"/>
                  </a:lnTo>
                  <a:lnTo>
                    <a:pt x="139" y="115"/>
                  </a:lnTo>
                  <a:lnTo>
                    <a:pt x="139" y="112"/>
                  </a:lnTo>
                  <a:lnTo>
                    <a:pt x="139" y="108"/>
                  </a:lnTo>
                  <a:lnTo>
                    <a:pt x="139" y="104"/>
                  </a:lnTo>
                  <a:lnTo>
                    <a:pt x="139" y="103"/>
                  </a:lnTo>
                  <a:lnTo>
                    <a:pt x="139" y="101"/>
                  </a:lnTo>
                  <a:lnTo>
                    <a:pt x="135" y="95"/>
                  </a:lnTo>
                  <a:lnTo>
                    <a:pt x="134" y="92"/>
                  </a:lnTo>
                  <a:lnTo>
                    <a:pt x="131" y="91"/>
                  </a:lnTo>
                  <a:lnTo>
                    <a:pt x="128" y="89"/>
                  </a:lnTo>
                  <a:lnTo>
                    <a:pt x="126" y="89"/>
                  </a:lnTo>
                  <a:lnTo>
                    <a:pt x="124" y="88"/>
                  </a:lnTo>
                  <a:lnTo>
                    <a:pt x="120" y="84"/>
                  </a:lnTo>
                  <a:lnTo>
                    <a:pt x="117" y="81"/>
                  </a:lnTo>
                  <a:lnTo>
                    <a:pt x="113" y="80"/>
                  </a:lnTo>
                  <a:lnTo>
                    <a:pt x="110" y="77"/>
                  </a:lnTo>
                  <a:lnTo>
                    <a:pt x="113" y="76"/>
                  </a:lnTo>
                  <a:lnTo>
                    <a:pt x="109" y="72"/>
                  </a:lnTo>
                  <a:lnTo>
                    <a:pt x="105" y="68"/>
                  </a:lnTo>
                  <a:lnTo>
                    <a:pt x="104" y="67"/>
                  </a:lnTo>
                  <a:lnTo>
                    <a:pt x="100" y="63"/>
                  </a:lnTo>
                  <a:lnTo>
                    <a:pt x="100" y="61"/>
                  </a:lnTo>
                  <a:lnTo>
                    <a:pt x="101" y="59"/>
                  </a:lnTo>
                  <a:lnTo>
                    <a:pt x="101" y="57"/>
                  </a:lnTo>
                  <a:lnTo>
                    <a:pt x="100" y="55"/>
                  </a:lnTo>
                  <a:lnTo>
                    <a:pt x="100" y="53"/>
                  </a:lnTo>
                  <a:lnTo>
                    <a:pt x="100" y="51"/>
                  </a:lnTo>
                  <a:lnTo>
                    <a:pt x="104" y="51"/>
                  </a:lnTo>
                  <a:lnTo>
                    <a:pt x="101" y="49"/>
                  </a:lnTo>
                  <a:lnTo>
                    <a:pt x="101" y="47"/>
                  </a:lnTo>
                  <a:lnTo>
                    <a:pt x="104" y="45"/>
                  </a:lnTo>
                  <a:lnTo>
                    <a:pt x="104" y="44"/>
                  </a:lnTo>
                  <a:lnTo>
                    <a:pt x="105" y="42"/>
                  </a:lnTo>
                  <a:lnTo>
                    <a:pt x="106" y="42"/>
                  </a:lnTo>
                  <a:lnTo>
                    <a:pt x="106" y="40"/>
                  </a:lnTo>
                  <a:lnTo>
                    <a:pt x="105" y="36"/>
                  </a:lnTo>
                  <a:lnTo>
                    <a:pt x="105" y="34"/>
                  </a:lnTo>
                  <a:lnTo>
                    <a:pt x="105" y="32"/>
                  </a:lnTo>
                  <a:lnTo>
                    <a:pt x="106" y="31"/>
                  </a:lnTo>
                  <a:lnTo>
                    <a:pt x="109" y="28"/>
                  </a:lnTo>
                  <a:lnTo>
                    <a:pt x="105" y="28"/>
                  </a:lnTo>
                  <a:lnTo>
                    <a:pt x="104" y="28"/>
                  </a:lnTo>
                  <a:lnTo>
                    <a:pt x="100" y="28"/>
                  </a:lnTo>
                  <a:lnTo>
                    <a:pt x="97" y="27"/>
                  </a:lnTo>
                  <a:lnTo>
                    <a:pt x="93" y="24"/>
                  </a:lnTo>
                  <a:lnTo>
                    <a:pt x="93" y="23"/>
                  </a:lnTo>
                  <a:lnTo>
                    <a:pt x="92" y="20"/>
                  </a:lnTo>
                  <a:lnTo>
                    <a:pt x="88" y="18"/>
                  </a:lnTo>
                  <a:lnTo>
                    <a:pt x="88" y="15"/>
                  </a:lnTo>
                  <a:lnTo>
                    <a:pt x="88" y="14"/>
                  </a:lnTo>
                  <a:lnTo>
                    <a:pt x="86" y="11"/>
                  </a:lnTo>
                  <a:lnTo>
                    <a:pt x="84" y="7"/>
                  </a:lnTo>
                  <a:lnTo>
                    <a:pt x="82" y="6"/>
                  </a:lnTo>
                  <a:lnTo>
                    <a:pt x="80" y="3"/>
                  </a:lnTo>
                  <a:lnTo>
                    <a:pt x="78" y="6"/>
                  </a:lnTo>
                  <a:lnTo>
                    <a:pt x="74" y="7"/>
                  </a:lnTo>
                  <a:lnTo>
                    <a:pt x="74" y="6"/>
                  </a:lnTo>
                  <a:lnTo>
                    <a:pt x="74" y="3"/>
                  </a:lnTo>
                  <a:lnTo>
                    <a:pt x="73" y="2"/>
                  </a:lnTo>
                  <a:lnTo>
                    <a:pt x="70" y="2"/>
                  </a:lnTo>
                  <a:lnTo>
                    <a:pt x="69" y="3"/>
                  </a:lnTo>
                  <a:lnTo>
                    <a:pt x="65" y="3"/>
                  </a:lnTo>
                  <a:lnTo>
                    <a:pt x="61" y="2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7" y="6"/>
                  </a:lnTo>
                  <a:lnTo>
                    <a:pt x="47" y="7"/>
                  </a:lnTo>
                  <a:lnTo>
                    <a:pt x="44" y="10"/>
                  </a:lnTo>
                  <a:lnTo>
                    <a:pt x="40" y="14"/>
                  </a:lnTo>
                  <a:lnTo>
                    <a:pt x="36" y="15"/>
                  </a:lnTo>
                  <a:lnTo>
                    <a:pt x="35" y="18"/>
                  </a:lnTo>
                  <a:lnTo>
                    <a:pt x="31" y="19"/>
                  </a:lnTo>
                  <a:lnTo>
                    <a:pt x="32" y="23"/>
                  </a:lnTo>
                  <a:lnTo>
                    <a:pt x="35" y="31"/>
                  </a:lnTo>
                  <a:lnTo>
                    <a:pt x="35" y="34"/>
                  </a:lnTo>
                  <a:lnTo>
                    <a:pt x="32" y="40"/>
                  </a:lnTo>
                  <a:lnTo>
                    <a:pt x="32" y="45"/>
                  </a:lnTo>
                  <a:lnTo>
                    <a:pt x="32" y="49"/>
                  </a:lnTo>
                  <a:lnTo>
                    <a:pt x="31" y="53"/>
                  </a:lnTo>
                  <a:lnTo>
                    <a:pt x="25" y="59"/>
                  </a:lnTo>
                  <a:lnTo>
                    <a:pt x="12" y="67"/>
                  </a:lnTo>
                  <a:lnTo>
                    <a:pt x="5" y="69"/>
                  </a:lnTo>
                  <a:lnTo>
                    <a:pt x="0" y="73"/>
                  </a:lnTo>
                  <a:lnTo>
                    <a:pt x="4" y="85"/>
                  </a:lnTo>
                  <a:lnTo>
                    <a:pt x="4" y="88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5" y="95"/>
                  </a:lnTo>
                  <a:lnTo>
                    <a:pt x="17" y="97"/>
                  </a:lnTo>
                  <a:lnTo>
                    <a:pt x="27" y="100"/>
                  </a:lnTo>
                  <a:lnTo>
                    <a:pt x="27" y="101"/>
                  </a:lnTo>
                  <a:lnTo>
                    <a:pt x="43" y="108"/>
                  </a:lnTo>
                  <a:lnTo>
                    <a:pt x="57" y="118"/>
                  </a:lnTo>
                  <a:lnTo>
                    <a:pt x="65" y="124"/>
                  </a:lnTo>
                  <a:lnTo>
                    <a:pt x="86" y="138"/>
                  </a:lnTo>
                  <a:lnTo>
                    <a:pt x="92" y="145"/>
                  </a:lnTo>
                  <a:lnTo>
                    <a:pt x="96" y="148"/>
                  </a:lnTo>
                  <a:lnTo>
                    <a:pt x="97" y="148"/>
                  </a:lnTo>
                  <a:lnTo>
                    <a:pt x="100" y="148"/>
                  </a:lnTo>
                  <a:lnTo>
                    <a:pt x="122" y="152"/>
                  </a:lnTo>
                  <a:lnTo>
                    <a:pt x="126" y="150"/>
                  </a:lnTo>
                  <a:lnTo>
                    <a:pt x="130" y="146"/>
                  </a:lnTo>
                  <a:lnTo>
                    <a:pt x="131" y="134"/>
                  </a:lnTo>
                  <a:lnTo>
                    <a:pt x="135" y="133"/>
                  </a:lnTo>
                  <a:lnTo>
                    <a:pt x="139" y="133"/>
                  </a:lnTo>
                  <a:lnTo>
                    <a:pt x="143" y="133"/>
                  </a:lnTo>
                  <a:lnTo>
                    <a:pt x="145" y="133"/>
                  </a:lnTo>
                  <a:lnTo>
                    <a:pt x="147" y="134"/>
                  </a:lnTo>
                  <a:lnTo>
                    <a:pt x="149" y="134"/>
                  </a:lnTo>
                  <a:lnTo>
                    <a:pt x="154" y="134"/>
                  </a:lnTo>
                  <a:lnTo>
                    <a:pt x="153" y="133"/>
                  </a:lnTo>
                  <a:lnTo>
                    <a:pt x="153" y="133"/>
                  </a:lnTo>
                  <a:lnTo>
                    <a:pt x="153" y="133"/>
                  </a:lnTo>
                  <a:lnTo>
                    <a:pt x="153" y="133"/>
                  </a:lnTo>
                  <a:lnTo>
                    <a:pt x="153" y="133"/>
                  </a:lnTo>
                  <a:lnTo>
                    <a:pt x="153" y="133"/>
                  </a:lnTo>
                  <a:lnTo>
                    <a:pt x="153" y="13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40" name="Freeform 165"/>
            <p:cNvSpPr>
              <a:spLocks/>
            </p:cNvSpPr>
            <p:nvPr/>
          </p:nvSpPr>
          <p:spPr bwMode="auto">
            <a:xfrm>
              <a:off x="4999038" y="2946400"/>
              <a:ext cx="531813" cy="457200"/>
            </a:xfrm>
            <a:custGeom>
              <a:avLst/>
              <a:gdLst>
                <a:gd name="T0" fmla="*/ 328 w 335"/>
                <a:gd name="T1" fmla="*/ 173 h 288"/>
                <a:gd name="T2" fmla="*/ 285 w 335"/>
                <a:gd name="T3" fmla="*/ 167 h 288"/>
                <a:gd name="T4" fmla="*/ 268 w 335"/>
                <a:gd name="T5" fmla="*/ 143 h 288"/>
                <a:gd name="T6" fmla="*/ 264 w 335"/>
                <a:gd name="T7" fmla="*/ 138 h 288"/>
                <a:gd name="T8" fmla="*/ 259 w 335"/>
                <a:gd name="T9" fmla="*/ 138 h 288"/>
                <a:gd name="T10" fmla="*/ 246 w 335"/>
                <a:gd name="T11" fmla="*/ 120 h 288"/>
                <a:gd name="T12" fmla="*/ 240 w 335"/>
                <a:gd name="T13" fmla="*/ 110 h 288"/>
                <a:gd name="T14" fmla="*/ 244 w 335"/>
                <a:gd name="T15" fmla="*/ 104 h 288"/>
                <a:gd name="T16" fmla="*/ 232 w 335"/>
                <a:gd name="T17" fmla="*/ 94 h 288"/>
                <a:gd name="T18" fmla="*/ 227 w 335"/>
                <a:gd name="T19" fmla="*/ 86 h 288"/>
                <a:gd name="T20" fmla="*/ 219 w 335"/>
                <a:gd name="T21" fmla="*/ 81 h 288"/>
                <a:gd name="T22" fmla="*/ 214 w 335"/>
                <a:gd name="T23" fmla="*/ 66 h 288"/>
                <a:gd name="T24" fmla="*/ 202 w 335"/>
                <a:gd name="T25" fmla="*/ 66 h 288"/>
                <a:gd name="T26" fmla="*/ 196 w 335"/>
                <a:gd name="T27" fmla="*/ 57 h 288"/>
                <a:gd name="T28" fmla="*/ 179 w 335"/>
                <a:gd name="T29" fmla="*/ 57 h 288"/>
                <a:gd name="T30" fmla="*/ 149 w 335"/>
                <a:gd name="T31" fmla="*/ 50 h 288"/>
                <a:gd name="T32" fmla="*/ 100 w 335"/>
                <a:gd name="T33" fmla="*/ 13 h 288"/>
                <a:gd name="T34" fmla="*/ 64 w 335"/>
                <a:gd name="T35" fmla="*/ 0 h 288"/>
                <a:gd name="T36" fmla="*/ 49 w 335"/>
                <a:gd name="T37" fmla="*/ 30 h 288"/>
                <a:gd name="T38" fmla="*/ 42 w 335"/>
                <a:gd name="T39" fmla="*/ 39 h 288"/>
                <a:gd name="T40" fmla="*/ 26 w 335"/>
                <a:gd name="T41" fmla="*/ 47 h 288"/>
                <a:gd name="T42" fmla="*/ 7 w 335"/>
                <a:gd name="T43" fmla="*/ 51 h 288"/>
                <a:gd name="T44" fmla="*/ 3 w 335"/>
                <a:gd name="T45" fmla="*/ 66 h 288"/>
                <a:gd name="T46" fmla="*/ 3 w 335"/>
                <a:gd name="T47" fmla="*/ 74 h 288"/>
                <a:gd name="T48" fmla="*/ 13 w 335"/>
                <a:gd name="T49" fmla="*/ 82 h 288"/>
                <a:gd name="T50" fmla="*/ 34 w 335"/>
                <a:gd name="T51" fmla="*/ 112 h 288"/>
                <a:gd name="T52" fmla="*/ 44 w 335"/>
                <a:gd name="T53" fmla="*/ 126 h 288"/>
                <a:gd name="T54" fmla="*/ 46 w 335"/>
                <a:gd name="T55" fmla="*/ 139 h 288"/>
                <a:gd name="T56" fmla="*/ 57 w 335"/>
                <a:gd name="T57" fmla="*/ 147 h 288"/>
                <a:gd name="T58" fmla="*/ 70 w 335"/>
                <a:gd name="T59" fmla="*/ 166 h 288"/>
                <a:gd name="T60" fmla="*/ 74 w 335"/>
                <a:gd name="T61" fmla="*/ 175 h 288"/>
                <a:gd name="T62" fmla="*/ 76 w 335"/>
                <a:gd name="T63" fmla="*/ 197 h 288"/>
                <a:gd name="T64" fmla="*/ 92 w 335"/>
                <a:gd name="T65" fmla="*/ 215 h 288"/>
                <a:gd name="T66" fmla="*/ 105 w 335"/>
                <a:gd name="T67" fmla="*/ 228 h 288"/>
                <a:gd name="T68" fmla="*/ 113 w 335"/>
                <a:gd name="T69" fmla="*/ 244 h 288"/>
                <a:gd name="T70" fmla="*/ 127 w 335"/>
                <a:gd name="T71" fmla="*/ 265 h 288"/>
                <a:gd name="T72" fmla="*/ 133 w 335"/>
                <a:gd name="T73" fmla="*/ 274 h 288"/>
                <a:gd name="T74" fmla="*/ 137 w 335"/>
                <a:gd name="T75" fmla="*/ 288 h 288"/>
                <a:gd name="T76" fmla="*/ 145 w 335"/>
                <a:gd name="T77" fmla="*/ 278 h 288"/>
                <a:gd name="T78" fmla="*/ 149 w 335"/>
                <a:gd name="T79" fmla="*/ 266 h 288"/>
                <a:gd name="T80" fmla="*/ 166 w 335"/>
                <a:gd name="T81" fmla="*/ 266 h 288"/>
                <a:gd name="T82" fmla="*/ 198 w 335"/>
                <a:gd name="T83" fmla="*/ 268 h 288"/>
                <a:gd name="T84" fmla="*/ 206 w 335"/>
                <a:gd name="T85" fmla="*/ 274 h 288"/>
                <a:gd name="T86" fmla="*/ 218 w 335"/>
                <a:gd name="T87" fmla="*/ 257 h 288"/>
                <a:gd name="T88" fmla="*/ 242 w 335"/>
                <a:gd name="T89" fmla="*/ 245 h 288"/>
                <a:gd name="T90" fmla="*/ 328 w 335"/>
                <a:gd name="T91" fmla="*/ 221 h 288"/>
                <a:gd name="T92" fmla="*/ 335 w 335"/>
                <a:gd name="T93" fmla="*/ 188 h 288"/>
                <a:gd name="T94" fmla="*/ 333 w 335"/>
                <a:gd name="T95" fmla="*/ 180 h 288"/>
                <a:gd name="T96" fmla="*/ 333 w 335"/>
                <a:gd name="T97" fmla="*/ 18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5" h="288">
                  <a:moveTo>
                    <a:pt x="333" y="180"/>
                  </a:moveTo>
                  <a:lnTo>
                    <a:pt x="329" y="177"/>
                  </a:lnTo>
                  <a:lnTo>
                    <a:pt x="328" y="173"/>
                  </a:lnTo>
                  <a:lnTo>
                    <a:pt x="328" y="173"/>
                  </a:lnTo>
                  <a:lnTo>
                    <a:pt x="325" y="171"/>
                  </a:lnTo>
                  <a:lnTo>
                    <a:pt x="324" y="173"/>
                  </a:lnTo>
                  <a:lnTo>
                    <a:pt x="308" y="170"/>
                  </a:lnTo>
                  <a:lnTo>
                    <a:pt x="285" y="167"/>
                  </a:lnTo>
                  <a:lnTo>
                    <a:pt x="280" y="160"/>
                  </a:lnTo>
                  <a:lnTo>
                    <a:pt x="271" y="148"/>
                  </a:lnTo>
                  <a:lnTo>
                    <a:pt x="270" y="144"/>
                  </a:lnTo>
                  <a:lnTo>
                    <a:pt x="268" y="143"/>
                  </a:lnTo>
                  <a:lnTo>
                    <a:pt x="264" y="143"/>
                  </a:lnTo>
                  <a:lnTo>
                    <a:pt x="264" y="140"/>
                  </a:lnTo>
                  <a:lnTo>
                    <a:pt x="267" y="138"/>
                  </a:lnTo>
                  <a:lnTo>
                    <a:pt x="264" y="138"/>
                  </a:lnTo>
                  <a:lnTo>
                    <a:pt x="263" y="139"/>
                  </a:lnTo>
                  <a:lnTo>
                    <a:pt x="263" y="138"/>
                  </a:lnTo>
                  <a:lnTo>
                    <a:pt x="262" y="138"/>
                  </a:lnTo>
                  <a:lnTo>
                    <a:pt x="259" y="138"/>
                  </a:lnTo>
                  <a:lnTo>
                    <a:pt x="255" y="135"/>
                  </a:lnTo>
                  <a:lnTo>
                    <a:pt x="254" y="131"/>
                  </a:lnTo>
                  <a:lnTo>
                    <a:pt x="250" y="123"/>
                  </a:lnTo>
                  <a:lnTo>
                    <a:pt x="246" y="120"/>
                  </a:lnTo>
                  <a:lnTo>
                    <a:pt x="244" y="116"/>
                  </a:lnTo>
                  <a:lnTo>
                    <a:pt x="246" y="118"/>
                  </a:lnTo>
                  <a:lnTo>
                    <a:pt x="242" y="112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2" y="110"/>
                  </a:lnTo>
                  <a:lnTo>
                    <a:pt x="244" y="108"/>
                  </a:lnTo>
                  <a:lnTo>
                    <a:pt x="244" y="104"/>
                  </a:lnTo>
                  <a:lnTo>
                    <a:pt x="242" y="103"/>
                  </a:lnTo>
                  <a:lnTo>
                    <a:pt x="240" y="99"/>
                  </a:lnTo>
                  <a:lnTo>
                    <a:pt x="236" y="95"/>
                  </a:lnTo>
                  <a:lnTo>
                    <a:pt x="232" y="94"/>
                  </a:lnTo>
                  <a:lnTo>
                    <a:pt x="232" y="90"/>
                  </a:lnTo>
                  <a:lnTo>
                    <a:pt x="231" y="91"/>
                  </a:lnTo>
                  <a:lnTo>
                    <a:pt x="228" y="90"/>
                  </a:lnTo>
                  <a:lnTo>
                    <a:pt x="227" y="86"/>
                  </a:lnTo>
                  <a:lnTo>
                    <a:pt x="227" y="83"/>
                  </a:lnTo>
                  <a:lnTo>
                    <a:pt x="224" y="83"/>
                  </a:lnTo>
                  <a:lnTo>
                    <a:pt x="220" y="82"/>
                  </a:lnTo>
                  <a:lnTo>
                    <a:pt x="219" y="81"/>
                  </a:lnTo>
                  <a:lnTo>
                    <a:pt x="219" y="78"/>
                  </a:lnTo>
                  <a:lnTo>
                    <a:pt x="219" y="74"/>
                  </a:lnTo>
                  <a:lnTo>
                    <a:pt x="215" y="70"/>
                  </a:lnTo>
                  <a:lnTo>
                    <a:pt x="214" y="66"/>
                  </a:lnTo>
                  <a:lnTo>
                    <a:pt x="211" y="66"/>
                  </a:lnTo>
                  <a:lnTo>
                    <a:pt x="210" y="65"/>
                  </a:lnTo>
                  <a:lnTo>
                    <a:pt x="203" y="66"/>
                  </a:lnTo>
                  <a:lnTo>
                    <a:pt x="202" y="66"/>
                  </a:lnTo>
                  <a:lnTo>
                    <a:pt x="202" y="66"/>
                  </a:lnTo>
                  <a:lnTo>
                    <a:pt x="200" y="65"/>
                  </a:lnTo>
                  <a:lnTo>
                    <a:pt x="198" y="59"/>
                  </a:lnTo>
                  <a:lnTo>
                    <a:pt x="196" y="57"/>
                  </a:lnTo>
                  <a:lnTo>
                    <a:pt x="194" y="57"/>
                  </a:lnTo>
                  <a:lnTo>
                    <a:pt x="185" y="55"/>
                  </a:lnTo>
                  <a:lnTo>
                    <a:pt x="183" y="55"/>
                  </a:lnTo>
                  <a:lnTo>
                    <a:pt x="179" y="57"/>
                  </a:lnTo>
                  <a:lnTo>
                    <a:pt x="157" y="53"/>
                  </a:lnTo>
                  <a:lnTo>
                    <a:pt x="154" y="53"/>
                  </a:lnTo>
                  <a:lnTo>
                    <a:pt x="153" y="53"/>
                  </a:lnTo>
                  <a:lnTo>
                    <a:pt x="149" y="50"/>
                  </a:lnTo>
                  <a:lnTo>
                    <a:pt x="143" y="43"/>
                  </a:lnTo>
                  <a:lnTo>
                    <a:pt x="122" y="29"/>
                  </a:lnTo>
                  <a:lnTo>
                    <a:pt x="114" y="23"/>
                  </a:lnTo>
                  <a:lnTo>
                    <a:pt x="100" y="13"/>
                  </a:lnTo>
                  <a:lnTo>
                    <a:pt x="84" y="6"/>
                  </a:lnTo>
                  <a:lnTo>
                    <a:pt x="84" y="5"/>
                  </a:lnTo>
                  <a:lnTo>
                    <a:pt x="74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48" y="8"/>
                  </a:lnTo>
                  <a:lnTo>
                    <a:pt x="32" y="12"/>
                  </a:lnTo>
                  <a:lnTo>
                    <a:pt x="49" y="30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39"/>
                  </a:lnTo>
                  <a:lnTo>
                    <a:pt x="34" y="39"/>
                  </a:lnTo>
                  <a:lnTo>
                    <a:pt x="30" y="43"/>
                  </a:lnTo>
                  <a:lnTo>
                    <a:pt x="26" y="47"/>
                  </a:lnTo>
                  <a:lnTo>
                    <a:pt x="25" y="51"/>
                  </a:lnTo>
                  <a:lnTo>
                    <a:pt x="21" y="53"/>
                  </a:lnTo>
                  <a:lnTo>
                    <a:pt x="12" y="53"/>
                  </a:lnTo>
                  <a:lnTo>
                    <a:pt x="7" y="51"/>
                  </a:lnTo>
                  <a:lnTo>
                    <a:pt x="4" y="51"/>
                  </a:lnTo>
                  <a:lnTo>
                    <a:pt x="3" y="55"/>
                  </a:lnTo>
                  <a:lnTo>
                    <a:pt x="3" y="61"/>
                  </a:lnTo>
                  <a:lnTo>
                    <a:pt x="3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3" y="74"/>
                  </a:lnTo>
                  <a:lnTo>
                    <a:pt x="4" y="73"/>
                  </a:lnTo>
                  <a:lnTo>
                    <a:pt x="8" y="74"/>
                  </a:lnTo>
                  <a:lnTo>
                    <a:pt x="12" y="77"/>
                  </a:lnTo>
                  <a:lnTo>
                    <a:pt x="13" y="82"/>
                  </a:lnTo>
                  <a:lnTo>
                    <a:pt x="21" y="94"/>
                  </a:lnTo>
                  <a:lnTo>
                    <a:pt x="29" y="107"/>
                  </a:lnTo>
                  <a:lnTo>
                    <a:pt x="32" y="110"/>
                  </a:lnTo>
                  <a:lnTo>
                    <a:pt x="34" y="112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8" y="120"/>
                  </a:lnTo>
                  <a:lnTo>
                    <a:pt x="44" y="126"/>
                  </a:lnTo>
                  <a:lnTo>
                    <a:pt x="44" y="130"/>
                  </a:lnTo>
                  <a:lnTo>
                    <a:pt x="44" y="131"/>
                  </a:lnTo>
                  <a:lnTo>
                    <a:pt x="42" y="134"/>
                  </a:lnTo>
                  <a:lnTo>
                    <a:pt x="46" y="139"/>
                  </a:lnTo>
                  <a:lnTo>
                    <a:pt x="48" y="140"/>
                  </a:lnTo>
                  <a:lnTo>
                    <a:pt x="49" y="143"/>
                  </a:lnTo>
                  <a:lnTo>
                    <a:pt x="53" y="144"/>
                  </a:lnTo>
                  <a:lnTo>
                    <a:pt x="57" y="147"/>
                  </a:lnTo>
                  <a:lnTo>
                    <a:pt x="62" y="152"/>
                  </a:lnTo>
                  <a:lnTo>
                    <a:pt x="66" y="158"/>
                  </a:lnTo>
                  <a:lnTo>
                    <a:pt x="69" y="164"/>
                  </a:lnTo>
                  <a:lnTo>
                    <a:pt x="70" y="166"/>
                  </a:lnTo>
                  <a:lnTo>
                    <a:pt x="73" y="167"/>
                  </a:lnTo>
                  <a:lnTo>
                    <a:pt x="70" y="167"/>
                  </a:lnTo>
                  <a:lnTo>
                    <a:pt x="73" y="170"/>
                  </a:lnTo>
                  <a:lnTo>
                    <a:pt x="74" y="175"/>
                  </a:lnTo>
                  <a:lnTo>
                    <a:pt x="74" y="180"/>
                  </a:lnTo>
                  <a:lnTo>
                    <a:pt x="74" y="187"/>
                  </a:lnTo>
                  <a:lnTo>
                    <a:pt x="76" y="195"/>
                  </a:lnTo>
                  <a:lnTo>
                    <a:pt x="76" y="197"/>
                  </a:lnTo>
                  <a:lnTo>
                    <a:pt x="78" y="201"/>
                  </a:lnTo>
                  <a:lnTo>
                    <a:pt x="82" y="208"/>
                  </a:lnTo>
                  <a:lnTo>
                    <a:pt x="88" y="213"/>
                  </a:lnTo>
                  <a:lnTo>
                    <a:pt x="92" y="215"/>
                  </a:lnTo>
                  <a:lnTo>
                    <a:pt x="96" y="217"/>
                  </a:lnTo>
                  <a:lnTo>
                    <a:pt x="101" y="223"/>
                  </a:lnTo>
                  <a:lnTo>
                    <a:pt x="104" y="224"/>
                  </a:lnTo>
                  <a:lnTo>
                    <a:pt x="105" y="228"/>
                  </a:lnTo>
                  <a:lnTo>
                    <a:pt x="106" y="231"/>
                  </a:lnTo>
                  <a:lnTo>
                    <a:pt x="109" y="235"/>
                  </a:lnTo>
                  <a:lnTo>
                    <a:pt x="110" y="240"/>
                  </a:lnTo>
                  <a:lnTo>
                    <a:pt x="113" y="244"/>
                  </a:lnTo>
                  <a:lnTo>
                    <a:pt x="114" y="248"/>
                  </a:lnTo>
                  <a:lnTo>
                    <a:pt x="117" y="252"/>
                  </a:lnTo>
                  <a:lnTo>
                    <a:pt x="119" y="258"/>
                  </a:lnTo>
                  <a:lnTo>
                    <a:pt x="127" y="265"/>
                  </a:lnTo>
                  <a:lnTo>
                    <a:pt x="130" y="268"/>
                  </a:lnTo>
                  <a:lnTo>
                    <a:pt x="130" y="272"/>
                  </a:lnTo>
                  <a:lnTo>
                    <a:pt x="131" y="272"/>
                  </a:lnTo>
                  <a:lnTo>
                    <a:pt x="133" y="274"/>
                  </a:lnTo>
                  <a:lnTo>
                    <a:pt x="135" y="278"/>
                  </a:lnTo>
                  <a:lnTo>
                    <a:pt x="137" y="281"/>
                  </a:lnTo>
                  <a:lnTo>
                    <a:pt x="137" y="285"/>
                  </a:lnTo>
                  <a:lnTo>
                    <a:pt x="137" y="288"/>
                  </a:lnTo>
                  <a:lnTo>
                    <a:pt x="139" y="285"/>
                  </a:lnTo>
                  <a:lnTo>
                    <a:pt x="141" y="284"/>
                  </a:lnTo>
                  <a:lnTo>
                    <a:pt x="145" y="280"/>
                  </a:lnTo>
                  <a:lnTo>
                    <a:pt x="145" y="278"/>
                  </a:lnTo>
                  <a:lnTo>
                    <a:pt x="143" y="276"/>
                  </a:lnTo>
                  <a:lnTo>
                    <a:pt x="143" y="268"/>
                  </a:lnTo>
                  <a:lnTo>
                    <a:pt x="145" y="266"/>
                  </a:lnTo>
                  <a:lnTo>
                    <a:pt x="149" y="266"/>
                  </a:lnTo>
                  <a:lnTo>
                    <a:pt x="150" y="266"/>
                  </a:lnTo>
                  <a:lnTo>
                    <a:pt x="154" y="268"/>
                  </a:lnTo>
                  <a:lnTo>
                    <a:pt x="161" y="268"/>
                  </a:lnTo>
                  <a:lnTo>
                    <a:pt x="166" y="266"/>
                  </a:lnTo>
                  <a:lnTo>
                    <a:pt x="174" y="266"/>
                  </a:lnTo>
                  <a:lnTo>
                    <a:pt x="179" y="266"/>
                  </a:lnTo>
                  <a:lnTo>
                    <a:pt x="183" y="268"/>
                  </a:lnTo>
                  <a:lnTo>
                    <a:pt x="198" y="268"/>
                  </a:lnTo>
                  <a:lnTo>
                    <a:pt x="200" y="270"/>
                  </a:lnTo>
                  <a:lnTo>
                    <a:pt x="202" y="272"/>
                  </a:lnTo>
                  <a:lnTo>
                    <a:pt x="202" y="274"/>
                  </a:lnTo>
                  <a:lnTo>
                    <a:pt x="206" y="274"/>
                  </a:lnTo>
                  <a:lnTo>
                    <a:pt x="210" y="274"/>
                  </a:lnTo>
                  <a:lnTo>
                    <a:pt x="211" y="270"/>
                  </a:lnTo>
                  <a:lnTo>
                    <a:pt x="215" y="262"/>
                  </a:lnTo>
                  <a:lnTo>
                    <a:pt x="218" y="257"/>
                  </a:lnTo>
                  <a:lnTo>
                    <a:pt x="223" y="253"/>
                  </a:lnTo>
                  <a:lnTo>
                    <a:pt x="228" y="249"/>
                  </a:lnTo>
                  <a:lnTo>
                    <a:pt x="236" y="245"/>
                  </a:lnTo>
                  <a:lnTo>
                    <a:pt x="242" y="245"/>
                  </a:lnTo>
                  <a:lnTo>
                    <a:pt x="281" y="236"/>
                  </a:lnTo>
                  <a:lnTo>
                    <a:pt x="281" y="236"/>
                  </a:lnTo>
                  <a:lnTo>
                    <a:pt x="308" y="228"/>
                  </a:lnTo>
                  <a:lnTo>
                    <a:pt x="328" y="221"/>
                  </a:lnTo>
                  <a:lnTo>
                    <a:pt x="328" y="219"/>
                  </a:lnTo>
                  <a:lnTo>
                    <a:pt x="328" y="217"/>
                  </a:lnTo>
                  <a:lnTo>
                    <a:pt x="333" y="196"/>
                  </a:lnTo>
                  <a:lnTo>
                    <a:pt x="335" y="188"/>
                  </a:lnTo>
                  <a:lnTo>
                    <a:pt x="335" y="184"/>
                  </a:lnTo>
                  <a:lnTo>
                    <a:pt x="333" y="180"/>
                  </a:lnTo>
                  <a:lnTo>
                    <a:pt x="333" y="180"/>
                  </a:lnTo>
                  <a:lnTo>
                    <a:pt x="333" y="180"/>
                  </a:lnTo>
                  <a:lnTo>
                    <a:pt x="333" y="180"/>
                  </a:lnTo>
                  <a:lnTo>
                    <a:pt x="333" y="180"/>
                  </a:lnTo>
                  <a:lnTo>
                    <a:pt x="333" y="180"/>
                  </a:lnTo>
                  <a:lnTo>
                    <a:pt x="333" y="18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41" name="Freeform 166"/>
            <p:cNvSpPr>
              <a:spLocks noEditPoints="1"/>
            </p:cNvSpPr>
            <p:nvPr/>
          </p:nvSpPr>
          <p:spPr bwMode="auto">
            <a:xfrm>
              <a:off x="5213350" y="3321050"/>
              <a:ext cx="301625" cy="195263"/>
            </a:xfrm>
            <a:custGeom>
              <a:avLst/>
              <a:gdLst>
                <a:gd name="T0" fmla="*/ 184 w 190"/>
                <a:gd name="T1" fmla="*/ 117 h 123"/>
                <a:gd name="T2" fmla="*/ 176 w 190"/>
                <a:gd name="T3" fmla="*/ 117 h 123"/>
                <a:gd name="T4" fmla="*/ 173 w 190"/>
                <a:gd name="T5" fmla="*/ 122 h 123"/>
                <a:gd name="T6" fmla="*/ 186 w 190"/>
                <a:gd name="T7" fmla="*/ 123 h 123"/>
                <a:gd name="T8" fmla="*/ 190 w 190"/>
                <a:gd name="T9" fmla="*/ 119 h 123"/>
                <a:gd name="T10" fmla="*/ 186 w 190"/>
                <a:gd name="T11" fmla="*/ 118 h 123"/>
                <a:gd name="T12" fmla="*/ 186 w 190"/>
                <a:gd name="T13" fmla="*/ 118 h 123"/>
                <a:gd name="T14" fmla="*/ 186 w 190"/>
                <a:gd name="T15" fmla="*/ 118 h 123"/>
                <a:gd name="T16" fmla="*/ 164 w 190"/>
                <a:gd name="T17" fmla="*/ 42 h 123"/>
                <a:gd name="T18" fmla="*/ 162 w 190"/>
                <a:gd name="T19" fmla="*/ 36 h 123"/>
                <a:gd name="T20" fmla="*/ 160 w 190"/>
                <a:gd name="T21" fmla="*/ 30 h 123"/>
                <a:gd name="T22" fmla="*/ 157 w 190"/>
                <a:gd name="T23" fmla="*/ 26 h 123"/>
                <a:gd name="T24" fmla="*/ 153 w 190"/>
                <a:gd name="T25" fmla="*/ 16 h 123"/>
                <a:gd name="T26" fmla="*/ 146 w 190"/>
                <a:gd name="T27" fmla="*/ 3 h 123"/>
                <a:gd name="T28" fmla="*/ 146 w 190"/>
                <a:gd name="T29" fmla="*/ 0 h 123"/>
                <a:gd name="T30" fmla="*/ 101 w 190"/>
                <a:gd name="T31" fmla="*/ 9 h 123"/>
                <a:gd name="T32" fmla="*/ 88 w 190"/>
                <a:gd name="T33" fmla="*/ 17 h 123"/>
                <a:gd name="T34" fmla="*/ 80 w 190"/>
                <a:gd name="T35" fmla="*/ 26 h 123"/>
                <a:gd name="T36" fmla="*/ 75 w 190"/>
                <a:gd name="T37" fmla="*/ 38 h 123"/>
                <a:gd name="T38" fmla="*/ 67 w 190"/>
                <a:gd name="T39" fmla="*/ 38 h 123"/>
                <a:gd name="T40" fmla="*/ 65 w 190"/>
                <a:gd name="T41" fmla="*/ 34 h 123"/>
                <a:gd name="T42" fmla="*/ 48 w 190"/>
                <a:gd name="T43" fmla="*/ 32 h 123"/>
                <a:gd name="T44" fmla="*/ 39 w 190"/>
                <a:gd name="T45" fmla="*/ 30 h 123"/>
                <a:gd name="T46" fmla="*/ 26 w 190"/>
                <a:gd name="T47" fmla="*/ 32 h 123"/>
                <a:gd name="T48" fmla="*/ 15 w 190"/>
                <a:gd name="T49" fmla="*/ 30 h 123"/>
                <a:gd name="T50" fmla="*/ 10 w 190"/>
                <a:gd name="T51" fmla="*/ 30 h 123"/>
                <a:gd name="T52" fmla="*/ 8 w 190"/>
                <a:gd name="T53" fmla="*/ 40 h 123"/>
                <a:gd name="T54" fmla="*/ 10 w 190"/>
                <a:gd name="T55" fmla="*/ 44 h 123"/>
                <a:gd name="T56" fmla="*/ 4 w 190"/>
                <a:gd name="T57" fmla="*/ 49 h 123"/>
                <a:gd name="T58" fmla="*/ 4 w 190"/>
                <a:gd name="T59" fmla="*/ 53 h 123"/>
                <a:gd name="T60" fmla="*/ 2 w 190"/>
                <a:gd name="T61" fmla="*/ 62 h 123"/>
                <a:gd name="T62" fmla="*/ 4 w 190"/>
                <a:gd name="T63" fmla="*/ 70 h 123"/>
                <a:gd name="T64" fmla="*/ 0 w 190"/>
                <a:gd name="T65" fmla="*/ 70 h 123"/>
                <a:gd name="T66" fmla="*/ 6 w 190"/>
                <a:gd name="T67" fmla="*/ 78 h 123"/>
                <a:gd name="T68" fmla="*/ 11 w 190"/>
                <a:gd name="T69" fmla="*/ 97 h 123"/>
                <a:gd name="T70" fmla="*/ 11 w 190"/>
                <a:gd name="T71" fmla="*/ 105 h 123"/>
                <a:gd name="T72" fmla="*/ 14 w 190"/>
                <a:gd name="T73" fmla="*/ 110 h 123"/>
                <a:gd name="T74" fmla="*/ 15 w 190"/>
                <a:gd name="T75" fmla="*/ 117 h 123"/>
                <a:gd name="T76" fmla="*/ 22 w 190"/>
                <a:gd name="T77" fmla="*/ 117 h 123"/>
                <a:gd name="T78" fmla="*/ 27 w 190"/>
                <a:gd name="T79" fmla="*/ 118 h 123"/>
                <a:gd name="T80" fmla="*/ 35 w 190"/>
                <a:gd name="T81" fmla="*/ 117 h 123"/>
                <a:gd name="T82" fmla="*/ 39 w 190"/>
                <a:gd name="T83" fmla="*/ 114 h 123"/>
                <a:gd name="T84" fmla="*/ 42 w 190"/>
                <a:gd name="T85" fmla="*/ 113 h 123"/>
                <a:gd name="T86" fmla="*/ 46 w 190"/>
                <a:gd name="T87" fmla="*/ 110 h 123"/>
                <a:gd name="T88" fmla="*/ 53 w 190"/>
                <a:gd name="T89" fmla="*/ 105 h 123"/>
                <a:gd name="T90" fmla="*/ 71 w 190"/>
                <a:gd name="T91" fmla="*/ 102 h 123"/>
                <a:gd name="T92" fmla="*/ 80 w 190"/>
                <a:gd name="T93" fmla="*/ 97 h 123"/>
                <a:gd name="T94" fmla="*/ 88 w 190"/>
                <a:gd name="T95" fmla="*/ 93 h 123"/>
                <a:gd name="T96" fmla="*/ 93 w 190"/>
                <a:gd name="T97" fmla="*/ 93 h 123"/>
                <a:gd name="T98" fmla="*/ 101 w 190"/>
                <a:gd name="T99" fmla="*/ 87 h 123"/>
                <a:gd name="T100" fmla="*/ 111 w 190"/>
                <a:gd name="T101" fmla="*/ 80 h 123"/>
                <a:gd name="T102" fmla="*/ 127 w 190"/>
                <a:gd name="T103" fmla="*/ 76 h 123"/>
                <a:gd name="T104" fmla="*/ 140 w 190"/>
                <a:gd name="T105" fmla="*/ 70 h 123"/>
                <a:gd name="T106" fmla="*/ 145 w 190"/>
                <a:gd name="T107" fmla="*/ 66 h 123"/>
                <a:gd name="T108" fmla="*/ 150 w 190"/>
                <a:gd name="T109" fmla="*/ 65 h 123"/>
                <a:gd name="T110" fmla="*/ 153 w 190"/>
                <a:gd name="T111" fmla="*/ 60 h 123"/>
                <a:gd name="T112" fmla="*/ 154 w 190"/>
                <a:gd name="T113" fmla="*/ 52 h 123"/>
                <a:gd name="T114" fmla="*/ 166 w 190"/>
                <a:gd name="T115" fmla="*/ 44 h 123"/>
                <a:gd name="T116" fmla="*/ 164 w 190"/>
                <a:gd name="T117" fmla="*/ 42 h 123"/>
                <a:gd name="T118" fmla="*/ 164 w 190"/>
                <a:gd name="T119" fmla="*/ 42 h 123"/>
                <a:gd name="T120" fmla="*/ 164 w 190"/>
                <a:gd name="T121" fmla="*/ 42 h 123"/>
                <a:gd name="T122" fmla="*/ 164 w 190"/>
                <a:gd name="T123" fmla="*/ 4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0" h="123">
                  <a:moveTo>
                    <a:pt x="186" y="118"/>
                  </a:moveTo>
                  <a:lnTo>
                    <a:pt x="184" y="117"/>
                  </a:lnTo>
                  <a:lnTo>
                    <a:pt x="180" y="118"/>
                  </a:lnTo>
                  <a:lnTo>
                    <a:pt x="176" y="117"/>
                  </a:lnTo>
                  <a:lnTo>
                    <a:pt x="173" y="118"/>
                  </a:lnTo>
                  <a:lnTo>
                    <a:pt x="173" y="122"/>
                  </a:lnTo>
                  <a:lnTo>
                    <a:pt x="180" y="123"/>
                  </a:lnTo>
                  <a:lnTo>
                    <a:pt x="186" y="123"/>
                  </a:lnTo>
                  <a:lnTo>
                    <a:pt x="189" y="122"/>
                  </a:lnTo>
                  <a:lnTo>
                    <a:pt x="190" y="119"/>
                  </a:lnTo>
                  <a:lnTo>
                    <a:pt x="186" y="118"/>
                  </a:lnTo>
                  <a:lnTo>
                    <a:pt x="186" y="118"/>
                  </a:lnTo>
                  <a:lnTo>
                    <a:pt x="186" y="118"/>
                  </a:lnTo>
                  <a:lnTo>
                    <a:pt x="186" y="118"/>
                  </a:lnTo>
                  <a:lnTo>
                    <a:pt x="186" y="118"/>
                  </a:lnTo>
                  <a:lnTo>
                    <a:pt x="186" y="118"/>
                  </a:lnTo>
                  <a:lnTo>
                    <a:pt x="186" y="118"/>
                  </a:lnTo>
                  <a:close/>
                  <a:moveTo>
                    <a:pt x="164" y="42"/>
                  </a:moveTo>
                  <a:lnTo>
                    <a:pt x="162" y="40"/>
                  </a:lnTo>
                  <a:lnTo>
                    <a:pt x="162" y="36"/>
                  </a:lnTo>
                  <a:lnTo>
                    <a:pt x="160" y="34"/>
                  </a:lnTo>
                  <a:lnTo>
                    <a:pt x="160" y="30"/>
                  </a:lnTo>
                  <a:lnTo>
                    <a:pt x="158" y="29"/>
                  </a:lnTo>
                  <a:lnTo>
                    <a:pt x="157" y="26"/>
                  </a:lnTo>
                  <a:lnTo>
                    <a:pt x="156" y="22"/>
                  </a:lnTo>
                  <a:lnTo>
                    <a:pt x="153" y="16"/>
                  </a:lnTo>
                  <a:lnTo>
                    <a:pt x="153" y="16"/>
                  </a:lnTo>
                  <a:lnTo>
                    <a:pt x="146" y="3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07" y="9"/>
                  </a:lnTo>
                  <a:lnTo>
                    <a:pt x="101" y="9"/>
                  </a:lnTo>
                  <a:lnTo>
                    <a:pt x="93" y="13"/>
                  </a:lnTo>
                  <a:lnTo>
                    <a:pt x="88" y="17"/>
                  </a:lnTo>
                  <a:lnTo>
                    <a:pt x="83" y="21"/>
                  </a:lnTo>
                  <a:lnTo>
                    <a:pt x="80" y="26"/>
                  </a:lnTo>
                  <a:lnTo>
                    <a:pt x="76" y="34"/>
                  </a:lnTo>
                  <a:lnTo>
                    <a:pt x="75" y="38"/>
                  </a:lnTo>
                  <a:lnTo>
                    <a:pt x="71" y="38"/>
                  </a:lnTo>
                  <a:lnTo>
                    <a:pt x="67" y="38"/>
                  </a:lnTo>
                  <a:lnTo>
                    <a:pt x="67" y="36"/>
                  </a:lnTo>
                  <a:lnTo>
                    <a:pt x="65" y="34"/>
                  </a:lnTo>
                  <a:lnTo>
                    <a:pt x="63" y="32"/>
                  </a:lnTo>
                  <a:lnTo>
                    <a:pt x="48" y="32"/>
                  </a:lnTo>
                  <a:lnTo>
                    <a:pt x="44" y="30"/>
                  </a:lnTo>
                  <a:lnTo>
                    <a:pt x="39" y="30"/>
                  </a:lnTo>
                  <a:lnTo>
                    <a:pt x="31" y="30"/>
                  </a:lnTo>
                  <a:lnTo>
                    <a:pt x="26" y="32"/>
                  </a:lnTo>
                  <a:lnTo>
                    <a:pt x="19" y="32"/>
                  </a:lnTo>
                  <a:lnTo>
                    <a:pt x="15" y="30"/>
                  </a:lnTo>
                  <a:lnTo>
                    <a:pt x="14" y="30"/>
                  </a:lnTo>
                  <a:lnTo>
                    <a:pt x="10" y="30"/>
                  </a:lnTo>
                  <a:lnTo>
                    <a:pt x="8" y="32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0" y="44"/>
                  </a:lnTo>
                  <a:lnTo>
                    <a:pt x="6" y="48"/>
                  </a:lnTo>
                  <a:lnTo>
                    <a:pt x="4" y="49"/>
                  </a:lnTo>
                  <a:lnTo>
                    <a:pt x="2" y="52"/>
                  </a:lnTo>
                  <a:lnTo>
                    <a:pt x="4" y="53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2" y="66"/>
                  </a:lnTo>
                  <a:lnTo>
                    <a:pt x="4" y="70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4" y="73"/>
                  </a:lnTo>
                  <a:lnTo>
                    <a:pt x="6" y="78"/>
                  </a:lnTo>
                  <a:lnTo>
                    <a:pt x="10" y="93"/>
                  </a:lnTo>
                  <a:lnTo>
                    <a:pt x="11" y="97"/>
                  </a:lnTo>
                  <a:lnTo>
                    <a:pt x="11" y="101"/>
                  </a:lnTo>
                  <a:lnTo>
                    <a:pt x="11" y="105"/>
                  </a:lnTo>
                  <a:lnTo>
                    <a:pt x="14" y="109"/>
                  </a:lnTo>
                  <a:lnTo>
                    <a:pt x="14" y="110"/>
                  </a:lnTo>
                  <a:lnTo>
                    <a:pt x="15" y="114"/>
                  </a:lnTo>
                  <a:lnTo>
                    <a:pt x="15" y="117"/>
                  </a:lnTo>
                  <a:lnTo>
                    <a:pt x="19" y="117"/>
                  </a:lnTo>
                  <a:lnTo>
                    <a:pt x="22" y="117"/>
                  </a:lnTo>
                  <a:lnTo>
                    <a:pt x="23" y="118"/>
                  </a:lnTo>
                  <a:lnTo>
                    <a:pt x="27" y="118"/>
                  </a:lnTo>
                  <a:lnTo>
                    <a:pt x="32" y="117"/>
                  </a:lnTo>
                  <a:lnTo>
                    <a:pt x="35" y="117"/>
                  </a:lnTo>
                  <a:lnTo>
                    <a:pt x="39" y="117"/>
                  </a:lnTo>
                  <a:lnTo>
                    <a:pt x="39" y="114"/>
                  </a:lnTo>
                  <a:lnTo>
                    <a:pt x="40" y="117"/>
                  </a:lnTo>
                  <a:lnTo>
                    <a:pt x="42" y="113"/>
                  </a:lnTo>
                  <a:lnTo>
                    <a:pt x="44" y="110"/>
                  </a:lnTo>
                  <a:lnTo>
                    <a:pt x="46" y="110"/>
                  </a:lnTo>
                  <a:lnTo>
                    <a:pt x="50" y="106"/>
                  </a:lnTo>
                  <a:lnTo>
                    <a:pt x="53" y="105"/>
                  </a:lnTo>
                  <a:lnTo>
                    <a:pt x="67" y="102"/>
                  </a:lnTo>
                  <a:lnTo>
                    <a:pt x="71" y="102"/>
                  </a:lnTo>
                  <a:lnTo>
                    <a:pt x="75" y="101"/>
                  </a:lnTo>
                  <a:lnTo>
                    <a:pt x="80" y="97"/>
                  </a:lnTo>
                  <a:lnTo>
                    <a:pt x="84" y="95"/>
                  </a:lnTo>
                  <a:lnTo>
                    <a:pt x="88" y="93"/>
                  </a:lnTo>
                  <a:lnTo>
                    <a:pt x="89" y="93"/>
                  </a:lnTo>
                  <a:lnTo>
                    <a:pt x="93" y="93"/>
                  </a:lnTo>
                  <a:lnTo>
                    <a:pt x="99" y="91"/>
                  </a:lnTo>
                  <a:lnTo>
                    <a:pt x="101" y="87"/>
                  </a:lnTo>
                  <a:lnTo>
                    <a:pt x="105" y="83"/>
                  </a:lnTo>
                  <a:lnTo>
                    <a:pt x="111" y="80"/>
                  </a:lnTo>
                  <a:lnTo>
                    <a:pt x="119" y="78"/>
                  </a:lnTo>
                  <a:lnTo>
                    <a:pt x="127" y="76"/>
                  </a:lnTo>
                  <a:lnTo>
                    <a:pt x="132" y="74"/>
                  </a:lnTo>
                  <a:lnTo>
                    <a:pt x="140" y="70"/>
                  </a:lnTo>
                  <a:lnTo>
                    <a:pt x="142" y="69"/>
                  </a:lnTo>
                  <a:lnTo>
                    <a:pt x="145" y="66"/>
                  </a:lnTo>
                  <a:lnTo>
                    <a:pt x="149" y="65"/>
                  </a:lnTo>
                  <a:lnTo>
                    <a:pt x="150" y="65"/>
                  </a:lnTo>
                  <a:lnTo>
                    <a:pt x="153" y="62"/>
                  </a:lnTo>
                  <a:lnTo>
                    <a:pt x="153" y="60"/>
                  </a:lnTo>
                  <a:lnTo>
                    <a:pt x="153" y="53"/>
                  </a:lnTo>
                  <a:lnTo>
                    <a:pt x="154" y="52"/>
                  </a:lnTo>
                  <a:lnTo>
                    <a:pt x="158" y="48"/>
                  </a:lnTo>
                  <a:lnTo>
                    <a:pt x="166" y="44"/>
                  </a:lnTo>
                  <a:lnTo>
                    <a:pt x="164" y="44"/>
                  </a:lnTo>
                  <a:lnTo>
                    <a:pt x="164" y="42"/>
                  </a:lnTo>
                  <a:lnTo>
                    <a:pt x="164" y="42"/>
                  </a:lnTo>
                  <a:lnTo>
                    <a:pt x="164" y="42"/>
                  </a:lnTo>
                  <a:lnTo>
                    <a:pt x="164" y="42"/>
                  </a:lnTo>
                  <a:lnTo>
                    <a:pt x="164" y="42"/>
                  </a:lnTo>
                  <a:lnTo>
                    <a:pt x="164" y="42"/>
                  </a:lnTo>
                  <a:lnTo>
                    <a:pt x="164" y="4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42" name="Freeform 167"/>
            <p:cNvSpPr>
              <a:spLocks/>
            </p:cNvSpPr>
            <p:nvPr/>
          </p:nvSpPr>
          <p:spPr bwMode="auto">
            <a:xfrm>
              <a:off x="5443538" y="3154363"/>
              <a:ext cx="190500" cy="236538"/>
            </a:xfrm>
            <a:custGeom>
              <a:avLst/>
              <a:gdLst>
                <a:gd name="T0" fmla="*/ 114 w 120"/>
                <a:gd name="T1" fmla="*/ 42 h 149"/>
                <a:gd name="T2" fmla="*/ 106 w 120"/>
                <a:gd name="T3" fmla="*/ 33 h 149"/>
                <a:gd name="T4" fmla="*/ 101 w 120"/>
                <a:gd name="T5" fmla="*/ 25 h 149"/>
                <a:gd name="T6" fmla="*/ 88 w 120"/>
                <a:gd name="T7" fmla="*/ 21 h 149"/>
                <a:gd name="T8" fmla="*/ 75 w 120"/>
                <a:gd name="T9" fmla="*/ 17 h 149"/>
                <a:gd name="T10" fmla="*/ 63 w 120"/>
                <a:gd name="T11" fmla="*/ 3 h 149"/>
                <a:gd name="T12" fmla="*/ 61 w 120"/>
                <a:gd name="T13" fmla="*/ 0 h 149"/>
                <a:gd name="T14" fmla="*/ 55 w 120"/>
                <a:gd name="T15" fmla="*/ 0 h 149"/>
                <a:gd name="T16" fmla="*/ 53 w 120"/>
                <a:gd name="T17" fmla="*/ 3 h 149"/>
                <a:gd name="T18" fmla="*/ 55 w 120"/>
                <a:gd name="T19" fmla="*/ 13 h 149"/>
                <a:gd name="T20" fmla="*/ 57 w 120"/>
                <a:gd name="T21" fmla="*/ 16 h 149"/>
                <a:gd name="T22" fmla="*/ 49 w 120"/>
                <a:gd name="T23" fmla="*/ 17 h 149"/>
                <a:gd name="T24" fmla="*/ 52 w 120"/>
                <a:gd name="T25" fmla="*/ 21 h 149"/>
                <a:gd name="T26" fmla="*/ 48 w 120"/>
                <a:gd name="T27" fmla="*/ 35 h 149"/>
                <a:gd name="T28" fmla="*/ 48 w 120"/>
                <a:gd name="T29" fmla="*/ 42 h 149"/>
                <a:gd name="T30" fmla="*/ 49 w 120"/>
                <a:gd name="T31" fmla="*/ 46 h 149"/>
                <a:gd name="T32" fmla="*/ 55 w 120"/>
                <a:gd name="T33" fmla="*/ 53 h 149"/>
                <a:gd name="T34" fmla="*/ 53 w 120"/>
                <a:gd name="T35" fmla="*/ 65 h 149"/>
                <a:gd name="T36" fmla="*/ 48 w 120"/>
                <a:gd name="T37" fmla="*/ 88 h 149"/>
                <a:gd name="T38" fmla="*/ 28 w 120"/>
                <a:gd name="T39" fmla="*/ 97 h 149"/>
                <a:gd name="T40" fmla="*/ 0 w 120"/>
                <a:gd name="T41" fmla="*/ 105 h 149"/>
                <a:gd name="T42" fmla="*/ 8 w 120"/>
                <a:gd name="T43" fmla="*/ 121 h 149"/>
                <a:gd name="T44" fmla="*/ 11 w 120"/>
                <a:gd name="T45" fmla="*/ 127 h 149"/>
                <a:gd name="T46" fmla="*/ 13 w 120"/>
                <a:gd name="T47" fmla="*/ 134 h 149"/>
                <a:gd name="T48" fmla="*/ 15 w 120"/>
                <a:gd name="T49" fmla="*/ 139 h 149"/>
                <a:gd name="T50" fmla="*/ 17 w 120"/>
                <a:gd name="T51" fmla="*/ 145 h 149"/>
                <a:gd name="T52" fmla="*/ 19 w 120"/>
                <a:gd name="T53" fmla="*/ 149 h 149"/>
                <a:gd name="T54" fmla="*/ 27 w 120"/>
                <a:gd name="T55" fmla="*/ 149 h 149"/>
                <a:gd name="T56" fmla="*/ 36 w 120"/>
                <a:gd name="T57" fmla="*/ 145 h 149"/>
                <a:gd name="T58" fmla="*/ 44 w 120"/>
                <a:gd name="T59" fmla="*/ 143 h 149"/>
                <a:gd name="T60" fmla="*/ 48 w 120"/>
                <a:gd name="T61" fmla="*/ 145 h 149"/>
                <a:gd name="T62" fmla="*/ 53 w 120"/>
                <a:gd name="T63" fmla="*/ 141 h 149"/>
                <a:gd name="T64" fmla="*/ 53 w 120"/>
                <a:gd name="T65" fmla="*/ 135 h 149"/>
                <a:gd name="T66" fmla="*/ 59 w 120"/>
                <a:gd name="T67" fmla="*/ 127 h 149"/>
                <a:gd name="T68" fmla="*/ 68 w 120"/>
                <a:gd name="T69" fmla="*/ 127 h 149"/>
                <a:gd name="T70" fmla="*/ 75 w 120"/>
                <a:gd name="T71" fmla="*/ 121 h 149"/>
                <a:gd name="T72" fmla="*/ 76 w 120"/>
                <a:gd name="T73" fmla="*/ 113 h 149"/>
                <a:gd name="T74" fmla="*/ 89 w 120"/>
                <a:gd name="T75" fmla="*/ 109 h 149"/>
                <a:gd name="T76" fmla="*/ 92 w 120"/>
                <a:gd name="T77" fmla="*/ 106 h 149"/>
                <a:gd name="T78" fmla="*/ 89 w 120"/>
                <a:gd name="T79" fmla="*/ 97 h 149"/>
                <a:gd name="T80" fmla="*/ 92 w 120"/>
                <a:gd name="T81" fmla="*/ 86 h 149"/>
                <a:gd name="T82" fmla="*/ 96 w 120"/>
                <a:gd name="T83" fmla="*/ 80 h 149"/>
                <a:gd name="T84" fmla="*/ 97 w 120"/>
                <a:gd name="T85" fmla="*/ 80 h 149"/>
                <a:gd name="T86" fmla="*/ 101 w 120"/>
                <a:gd name="T87" fmla="*/ 82 h 149"/>
                <a:gd name="T88" fmla="*/ 102 w 120"/>
                <a:gd name="T89" fmla="*/ 77 h 149"/>
                <a:gd name="T90" fmla="*/ 109 w 120"/>
                <a:gd name="T91" fmla="*/ 66 h 149"/>
                <a:gd name="T92" fmla="*/ 114 w 120"/>
                <a:gd name="T93" fmla="*/ 60 h 149"/>
                <a:gd name="T94" fmla="*/ 120 w 120"/>
                <a:gd name="T95" fmla="*/ 46 h 149"/>
                <a:gd name="T96" fmla="*/ 118 w 120"/>
                <a:gd name="T97" fmla="*/ 44 h 149"/>
                <a:gd name="T98" fmla="*/ 118 w 120"/>
                <a:gd name="T99" fmla="*/ 44 h 149"/>
                <a:gd name="T100" fmla="*/ 118 w 120"/>
                <a:gd name="T101" fmla="*/ 44 h 149"/>
                <a:gd name="T102" fmla="*/ 118 w 120"/>
                <a:gd name="T103" fmla="*/ 4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0" h="149">
                  <a:moveTo>
                    <a:pt x="118" y="44"/>
                  </a:moveTo>
                  <a:lnTo>
                    <a:pt x="114" y="42"/>
                  </a:lnTo>
                  <a:lnTo>
                    <a:pt x="112" y="40"/>
                  </a:lnTo>
                  <a:lnTo>
                    <a:pt x="106" y="33"/>
                  </a:lnTo>
                  <a:lnTo>
                    <a:pt x="102" y="27"/>
                  </a:lnTo>
                  <a:lnTo>
                    <a:pt x="101" y="25"/>
                  </a:lnTo>
                  <a:lnTo>
                    <a:pt x="97" y="23"/>
                  </a:lnTo>
                  <a:lnTo>
                    <a:pt x="88" y="21"/>
                  </a:lnTo>
                  <a:lnTo>
                    <a:pt x="78" y="20"/>
                  </a:lnTo>
                  <a:lnTo>
                    <a:pt x="75" y="17"/>
                  </a:lnTo>
                  <a:lnTo>
                    <a:pt x="71" y="13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1" y="0"/>
                  </a:lnTo>
                  <a:lnTo>
                    <a:pt x="57" y="3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3" y="3"/>
                  </a:lnTo>
                  <a:lnTo>
                    <a:pt x="53" y="7"/>
                  </a:lnTo>
                  <a:lnTo>
                    <a:pt x="55" y="13"/>
                  </a:lnTo>
                  <a:lnTo>
                    <a:pt x="57" y="13"/>
                  </a:lnTo>
                  <a:lnTo>
                    <a:pt x="57" y="16"/>
                  </a:lnTo>
                  <a:lnTo>
                    <a:pt x="53" y="17"/>
                  </a:lnTo>
                  <a:lnTo>
                    <a:pt x="49" y="17"/>
                  </a:lnTo>
                  <a:lnTo>
                    <a:pt x="49" y="20"/>
                  </a:lnTo>
                  <a:lnTo>
                    <a:pt x="52" y="21"/>
                  </a:lnTo>
                  <a:lnTo>
                    <a:pt x="49" y="29"/>
                  </a:lnTo>
                  <a:lnTo>
                    <a:pt x="48" y="35"/>
                  </a:lnTo>
                  <a:lnTo>
                    <a:pt x="48" y="4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9" y="46"/>
                  </a:lnTo>
                  <a:lnTo>
                    <a:pt x="53" y="49"/>
                  </a:lnTo>
                  <a:lnTo>
                    <a:pt x="55" y="53"/>
                  </a:lnTo>
                  <a:lnTo>
                    <a:pt x="55" y="57"/>
                  </a:lnTo>
                  <a:lnTo>
                    <a:pt x="53" y="65"/>
                  </a:lnTo>
                  <a:lnTo>
                    <a:pt x="48" y="86"/>
                  </a:lnTo>
                  <a:lnTo>
                    <a:pt x="48" y="88"/>
                  </a:lnTo>
                  <a:lnTo>
                    <a:pt x="48" y="90"/>
                  </a:lnTo>
                  <a:lnTo>
                    <a:pt x="28" y="97"/>
                  </a:lnTo>
                  <a:lnTo>
                    <a:pt x="1" y="105"/>
                  </a:lnTo>
                  <a:lnTo>
                    <a:pt x="0" y="105"/>
                  </a:lnTo>
                  <a:lnTo>
                    <a:pt x="1" y="108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1" y="127"/>
                  </a:lnTo>
                  <a:lnTo>
                    <a:pt x="12" y="131"/>
                  </a:lnTo>
                  <a:lnTo>
                    <a:pt x="13" y="134"/>
                  </a:lnTo>
                  <a:lnTo>
                    <a:pt x="15" y="135"/>
                  </a:lnTo>
                  <a:lnTo>
                    <a:pt x="15" y="139"/>
                  </a:lnTo>
                  <a:lnTo>
                    <a:pt x="17" y="141"/>
                  </a:lnTo>
                  <a:lnTo>
                    <a:pt x="17" y="145"/>
                  </a:lnTo>
                  <a:lnTo>
                    <a:pt x="19" y="147"/>
                  </a:lnTo>
                  <a:lnTo>
                    <a:pt x="19" y="149"/>
                  </a:lnTo>
                  <a:lnTo>
                    <a:pt x="21" y="149"/>
                  </a:lnTo>
                  <a:lnTo>
                    <a:pt x="27" y="149"/>
                  </a:lnTo>
                  <a:lnTo>
                    <a:pt x="31" y="147"/>
                  </a:lnTo>
                  <a:lnTo>
                    <a:pt x="36" y="145"/>
                  </a:lnTo>
                  <a:lnTo>
                    <a:pt x="40" y="143"/>
                  </a:lnTo>
                  <a:lnTo>
                    <a:pt x="44" y="143"/>
                  </a:lnTo>
                  <a:lnTo>
                    <a:pt x="45" y="145"/>
                  </a:lnTo>
                  <a:lnTo>
                    <a:pt x="48" y="145"/>
                  </a:lnTo>
                  <a:lnTo>
                    <a:pt x="49" y="145"/>
                  </a:lnTo>
                  <a:lnTo>
                    <a:pt x="53" y="141"/>
                  </a:lnTo>
                  <a:lnTo>
                    <a:pt x="55" y="139"/>
                  </a:lnTo>
                  <a:lnTo>
                    <a:pt x="53" y="135"/>
                  </a:lnTo>
                  <a:lnTo>
                    <a:pt x="55" y="131"/>
                  </a:lnTo>
                  <a:lnTo>
                    <a:pt x="59" y="127"/>
                  </a:lnTo>
                  <a:lnTo>
                    <a:pt x="63" y="127"/>
                  </a:lnTo>
                  <a:lnTo>
                    <a:pt x="68" y="127"/>
                  </a:lnTo>
                  <a:lnTo>
                    <a:pt x="72" y="123"/>
                  </a:lnTo>
                  <a:lnTo>
                    <a:pt x="75" y="121"/>
                  </a:lnTo>
                  <a:lnTo>
                    <a:pt x="75" y="117"/>
                  </a:lnTo>
                  <a:lnTo>
                    <a:pt x="76" y="113"/>
                  </a:lnTo>
                  <a:lnTo>
                    <a:pt x="80" y="110"/>
                  </a:lnTo>
                  <a:lnTo>
                    <a:pt x="89" y="109"/>
                  </a:lnTo>
                  <a:lnTo>
                    <a:pt x="92" y="109"/>
                  </a:lnTo>
                  <a:lnTo>
                    <a:pt x="92" y="106"/>
                  </a:lnTo>
                  <a:lnTo>
                    <a:pt x="92" y="104"/>
                  </a:lnTo>
                  <a:lnTo>
                    <a:pt x="89" y="97"/>
                  </a:lnTo>
                  <a:lnTo>
                    <a:pt x="92" y="92"/>
                  </a:lnTo>
                  <a:lnTo>
                    <a:pt x="92" y="86"/>
                  </a:lnTo>
                  <a:lnTo>
                    <a:pt x="93" y="82"/>
                  </a:lnTo>
                  <a:lnTo>
                    <a:pt x="96" y="80"/>
                  </a:lnTo>
                  <a:lnTo>
                    <a:pt x="97" y="78"/>
                  </a:lnTo>
                  <a:lnTo>
                    <a:pt x="97" y="80"/>
                  </a:lnTo>
                  <a:lnTo>
                    <a:pt x="98" y="82"/>
                  </a:lnTo>
                  <a:lnTo>
                    <a:pt x="101" y="82"/>
                  </a:lnTo>
                  <a:lnTo>
                    <a:pt x="102" y="80"/>
                  </a:lnTo>
                  <a:lnTo>
                    <a:pt x="102" y="77"/>
                  </a:lnTo>
                  <a:lnTo>
                    <a:pt x="105" y="70"/>
                  </a:lnTo>
                  <a:lnTo>
                    <a:pt x="109" y="66"/>
                  </a:lnTo>
                  <a:lnTo>
                    <a:pt x="112" y="64"/>
                  </a:lnTo>
                  <a:lnTo>
                    <a:pt x="114" y="60"/>
                  </a:lnTo>
                  <a:lnTo>
                    <a:pt x="120" y="49"/>
                  </a:lnTo>
                  <a:lnTo>
                    <a:pt x="120" y="46"/>
                  </a:lnTo>
                  <a:lnTo>
                    <a:pt x="120" y="44"/>
                  </a:lnTo>
                  <a:lnTo>
                    <a:pt x="118" y="44"/>
                  </a:lnTo>
                  <a:lnTo>
                    <a:pt x="118" y="44"/>
                  </a:lnTo>
                  <a:lnTo>
                    <a:pt x="118" y="44"/>
                  </a:lnTo>
                  <a:lnTo>
                    <a:pt x="118" y="44"/>
                  </a:lnTo>
                  <a:lnTo>
                    <a:pt x="118" y="44"/>
                  </a:lnTo>
                  <a:lnTo>
                    <a:pt x="118" y="44"/>
                  </a:lnTo>
                  <a:lnTo>
                    <a:pt x="118" y="4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43" name="Freeform 168"/>
            <p:cNvSpPr>
              <a:spLocks/>
            </p:cNvSpPr>
            <p:nvPr/>
          </p:nvSpPr>
          <p:spPr bwMode="auto">
            <a:xfrm>
              <a:off x="5011738" y="2798763"/>
              <a:ext cx="152400" cy="153988"/>
            </a:xfrm>
            <a:custGeom>
              <a:avLst/>
              <a:gdLst>
                <a:gd name="T0" fmla="*/ 66 w 72"/>
                <a:gd name="T1" fmla="*/ 3 h 73"/>
                <a:gd name="T2" fmla="*/ 59 w 72"/>
                <a:gd name="T3" fmla="*/ 3 h 73"/>
                <a:gd name="T4" fmla="*/ 51 w 72"/>
                <a:gd name="T5" fmla="*/ 3 h 73"/>
                <a:gd name="T6" fmla="*/ 39 w 72"/>
                <a:gd name="T7" fmla="*/ 9 h 73"/>
                <a:gd name="T8" fmla="*/ 31 w 72"/>
                <a:gd name="T9" fmla="*/ 9 h 73"/>
                <a:gd name="T10" fmla="*/ 27 w 72"/>
                <a:gd name="T11" fmla="*/ 6 h 73"/>
                <a:gd name="T12" fmla="*/ 20 w 72"/>
                <a:gd name="T13" fmla="*/ 7 h 73"/>
                <a:gd name="T14" fmla="*/ 13 w 72"/>
                <a:gd name="T15" fmla="*/ 9 h 73"/>
                <a:gd name="T16" fmla="*/ 8 w 72"/>
                <a:gd name="T17" fmla="*/ 7 h 73"/>
                <a:gd name="T18" fmla="*/ 7 w 72"/>
                <a:gd name="T19" fmla="*/ 10 h 73"/>
                <a:gd name="T20" fmla="*/ 6 w 72"/>
                <a:gd name="T21" fmla="*/ 14 h 73"/>
                <a:gd name="T22" fmla="*/ 5 w 72"/>
                <a:gd name="T23" fmla="*/ 18 h 73"/>
                <a:gd name="T24" fmla="*/ 3 w 72"/>
                <a:gd name="T25" fmla="*/ 20 h 73"/>
                <a:gd name="T26" fmla="*/ 0 w 72"/>
                <a:gd name="T27" fmla="*/ 19 h 73"/>
                <a:gd name="T28" fmla="*/ 1 w 72"/>
                <a:gd name="T29" fmla="*/ 26 h 73"/>
                <a:gd name="T30" fmla="*/ 1 w 72"/>
                <a:gd name="T31" fmla="*/ 29 h 73"/>
                <a:gd name="T32" fmla="*/ 3 w 72"/>
                <a:gd name="T33" fmla="*/ 36 h 73"/>
                <a:gd name="T34" fmla="*/ 6 w 72"/>
                <a:gd name="T35" fmla="*/ 36 h 73"/>
                <a:gd name="T36" fmla="*/ 7 w 72"/>
                <a:gd name="T37" fmla="*/ 39 h 73"/>
                <a:gd name="T38" fmla="*/ 10 w 72"/>
                <a:gd name="T39" fmla="*/ 42 h 73"/>
                <a:gd name="T40" fmla="*/ 8 w 72"/>
                <a:gd name="T41" fmla="*/ 45 h 73"/>
                <a:gd name="T42" fmla="*/ 8 w 72"/>
                <a:gd name="T43" fmla="*/ 47 h 73"/>
                <a:gd name="T44" fmla="*/ 4 w 72"/>
                <a:gd name="T45" fmla="*/ 49 h 73"/>
                <a:gd name="T46" fmla="*/ 3 w 72"/>
                <a:gd name="T47" fmla="*/ 53 h 73"/>
                <a:gd name="T48" fmla="*/ 1 w 72"/>
                <a:gd name="T49" fmla="*/ 60 h 73"/>
                <a:gd name="T50" fmla="*/ 1 w 72"/>
                <a:gd name="T51" fmla="*/ 67 h 73"/>
                <a:gd name="T52" fmla="*/ 5 w 72"/>
                <a:gd name="T53" fmla="*/ 70 h 73"/>
                <a:gd name="T54" fmla="*/ 39 w 72"/>
                <a:gd name="T55" fmla="*/ 70 h 73"/>
                <a:gd name="T56" fmla="*/ 43 w 72"/>
                <a:gd name="T57" fmla="*/ 69 h 73"/>
                <a:gd name="T58" fmla="*/ 40 w 72"/>
                <a:gd name="T59" fmla="*/ 66 h 73"/>
                <a:gd name="T60" fmla="*/ 40 w 72"/>
                <a:gd name="T61" fmla="*/ 63 h 73"/>
                <a:gd name="T62" fmla="*/ 41 w 72"/>
                <a:gd name="T63" fmla="*/ 51 h 73"/>
                <a:gd name="T64" fmla="*/ 56 w 72"/>
                <a:gd name="T65" fmla="*/ 43 h 73"/>
                <a:gd name="T66" fmla="*/ 61 w 72"/>
                <a:gd name="T67" fmla="*/ 36 h 73"/>
                <a:gd name="T68" fmla="*/ 61 w 72"/>
                <a:gd name="T69" fmla="*/ 29 h 73"/>
                <a:gd name="T70" fmla="*/ 63 w 72"/>
                <a:gd name="T71" fmla="*/ 22 h 73"/>
                <a:gd name="T72" fmla="*/ 60 w 72"/>
                <a:gd name="T73" fmla="*/ 13 h 73"/>
                <a:gd name="T74" fmla="*/ 64 w 72"/>
                <a:gd name="T75" fmla="*/ 10 h 73"/>
                <a:gd name="T76" fmla="*/ 70 w 72"/>
                <a:gd name="T77" fmla="*/ 6 h 73"/>
                <a:gd name="T78" fmla="*/ 72 w 72"/>
                <a:gd name="T79" fmla="*/ 3 h 73"/>
                <a:gd name="T80" fmla="*/ 72 w 72"/>
                <a:gd name="T8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" h="73">
                  <a:moveTo>
                    <a:pt x="70" y="0"/>
                  </a:moveTo>
                  <a:cubicBezTo>
                    <a:pt x="66" y="3"/>
                    <a:pt x="66" y="3"/>
                    <a:pt x="66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39" y="70"/>
                    <a:pt x="40" y="70"/>
                    <a:pt x="41" y="70"/>
                  </a:cubicBezTo>
                  <a:cubicBezTo>
                    <a:pt x="41" y="69"/>
                    <a:pt x="42" y="69"/>
                    <a:pt x="43" y="69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0" y="6"/>
                    <a:pt x="70" y="6"/>
                    <a:pt x="70" y="6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70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44" name="Freeform 169"/>
            <p:cNvSpPr>
              <a:spLocks/>
            </p:cNvSpPr>
            <p:nvPr/>
          </p:nvSpPr>
          <p:spPr bwMode="auto">
            <a:xfrm>
              <a:off x="6643688" y="3224213"/>
              <a:ext cx="207963" cy="246063"/>
            </a:xfrm>
            <a:custGeom>
              <a:avLst/>
              <a:gdLst>
                <a:gd name="T0" fmla="*/ 123 w 131"/>
                <a:gd name="T1" fmla="*/ 122 h 155"/>
                <a:gd name="T2" fmla="*/ 118 w 131"/>
                <a:gd name="T3" fmla="*/ 110 h 155"/>
                <a:gd name="T4" fmla="*/ 110 w 131"/>
                <a:gd name="T5" fmla="*/ 101 h 155"/>
                <a:gd name="T6" fmla="*/ 103 w 131"/>
                <a:gd name="T7" fmla="*/ 94 h 155"/>
                <a:gd name="T8" fmla="*/ 91 w 131"/>
                <a:gd name="T9" fmla="*/ 79 h 155"/>
                <a:gd name="T10" fmla="*/ 83 w 131"/>
                <a:gd name="T11" fmla="*/ 70 h 155"/>
                <a:gd name="T12" fmla="*/ 76 w 131"/>
                <a:gd name="T13" fmla="*/ 66 h 155"/>
                <a:gd name="T14" fmla="*/ 65 w 131"/>
                <a:gd name="T15" fmla="*/ 60 h 155"/>
                <a:gd name="T16" fmla="*/ 65 w 131"/>
                <a:gd name="T17" fmla="*/ 53 h 155"/>
                <a:gd name="T18" fmla="*/ 74 w 131"/>
                <a:gd name="T19" fmla="*/ 49 h 155"/>
                <a:gd name="T20" fmla="*/ 78 w 131"/>
                <a:gd name="T21" fmla="*/ 44 h 155"/>
                <a:gd name="T22" fmla="*/ 72 w 131"/>
                <a:gd name="T23" fmla="*/ 42 h 155"/>
                <a:gd name="T24" fmla="*/ 69 w 131"/>
                <a:gd name="T25" fmla="*/ 36 h 155"/>
                <a:gd name="T26" fmla="*/ 65 w 131"/>
                <a:gd name="T27" fmla="*/ 29 h 155"/>
                <a:gd name="T28" fmla="*/ 57 w 131"/>
                <a:gd name="T29" fmla="*/ 30 h 155"/>
                <a:gd name="T30" fmla="*/ 45 w 131"/>
                <a:gd name="T31" fmla="*/ 29 h 155"/>
                <a:gd name="T32" fmla="*/ 40 w 131"/>
                <a:gd name="T33" fmla="*/ 13 h 155"/>
                <a:gd name="T34" fmla="*/ 36 w 131"/>
                <a:gd name="T35" fmla="*/ 13 h 155"/>
                <a:gd name="T36" fmla="*/ 26 w 131"/>
                <a:gd name="T37" fmla="*/ 2 h 155"/>
                <a:gd name="T38" fmla="*/ 21 w 131"/>
                <a:gd name="T39" fmla="*/ 0 h 155"/>
                <a:gd name="T40" fmla="*/ 22 w 131"/>
                <a:gd name="T41" fmla="*/ 16 h 155"/>
                <a:gd name="T42" fmla="*/ 25 w 131"/>
                <a:gd name="T43" fmla="*/ 25 h 155"/>
                <a:gd name="T44" fmla="*/ 14 w 131"/>
                <a:gd name="T45" fmla="*/ 21 h 155"/>
                <a:gd name="T46" fmla="*/ 8 w 131"/>
                <a:gd name="T47" fmla="*/ 22 h 155"/>
                <a:gd name="T48" fmla="*/ 5 w 131"/>
                <a:gd name="T49" fmla="*/ 30 h 155"/>
                <a:gd name="T50" fmla="*/ 0 w 131"/>
                <a:gd name="T51" fmla="*/ 40 h 155"/>
                <a:gd name="T52" fmla="*/ 8 w 131"/>
                <a:gd name="T53" fmla="*/ 46 h 155"/>
                <a:gd name="T54" fmla="*/ 8 w 131"/>
                <a:gd name="T55" fmla="*/ 52 h 155"/>
                <a:gd name="T56" fmla="*/ 13 w 131"/>
                <a:gd name="T57" fmla="*/ 54 h 155"/>
                <a:gd name="T58" fmla="*/ 21 w 131"/>
                <a:gd name="T59" fmla="*/ 56 h 155"/>
                <a:gd name="T60" fmla="*/ 22 w 131"/>
                <a:gd name="T61" fmla="*/ 69 h 155"/>
                <a:gd name="T62" fmla="*/ 21 w 131"/>
                <a:gd name="T63" fmla="*/ 83 h 155"/>
                <a:gd name="T64" fmla="*/ 25 w 131"/>
                <a:gd name="T65" fmla="*/ 91 h 155"/>
                <a:gd name="T66" fmla="*/ 34 w 131"/>
                <a:gd name="T67" fmla="*/ 79 h 155"/>
                <a:gd name="T68" fmla="*/ 44 w 131"/>
                <a:gd name="T69" fmla="*/ 82 h 155"/>
                <a:gd name="T70" fmla="*/ 52 w 131"/>
                <a:gd name="T71" fmla="*/ 82 h 155"/>
                <a:gd name="T72" fmla="*/ 56 w 131"/>
                <a:gd name="T73" fmla="*/ 74 h 155"/>
                <a:gd name="T74" fmla="*/ 70 w 131"/>
                <a:gd name="T75" fmla="*/ 82 h 155"/>
                <a:gd name="T76" fmla="*/ 82 w 131"/>
                <a:gd name="T77" fmla="*/ 95 h 155"/>
                <a:gd name="T78" fmla="*/ 95 w 131"/>
                <a:gd name="T79" fmla="*/ 118 h 155"/>
                <a:gd name="T80" fmla="*/ 98 w 131"/>
                <a:gd name="T81" fmla="*/ 126 h 155"/>
                <a:gd name="T82" fmla="*/ 98 w 131"/>
                <a:gd name="T83" fmla="*/ 130 h 155"/>
                <a:gd name="T84" fmla="*/ 98 w 131"/>
                <a:gd name="T85" fmla="*/ 137 h 155"/>
                <a:gd name="T86" fmla="*/ 97 w 131"/>
                <a:gd name="T87" fmla="*/ 150 h 155"/>
                <a:gd name="T88" fmla="*/ 107 w 131"/>
                <a:gd name="T89" fmla="*/ 155 h 155"/>
                <a:gd name="T90" fmla="*/ 109 w 131"/>
                <a:gd name="T91" fmla="*/ 150 h 155"/>
                <a:gd name="T92" fmla="*/ 110 w 131"/>
                <a:gd name="T93" fmla="*/ 147 h 155"/>
                <a:gd name="T94" fmla="*/ 118 w 131"/>
                <a:gd name="T95" fmla="*/ 147 h 155"/>
                <a:gd name="T96" fmla="*/ 126 w 131"/>
                <a:gd name="T97" fmla="*/ 146 h 155"/>
                <a:gd name="T98" fmla="*/ 131 w 131"/>
                <a:gd name="T99" fmla="*/ 141 h 155"/>
                <a:gd name="T100" fmla="*/ 131 w 131"/>
                <a:gd name="T101" fmla="*/ 131 h 155"/>
                <a:gd name="T102" fmla="*/ 129 w 131"/>
                <a:gd name="T103" fmla="*/ 127 h 155"/>
                <a:gd name="T104" fmla="*/ 129 w 131"/>
                <a:gd name="T105" fmla="*/ 12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" h="155">
                  <a:moveTo>
                    <a:pt x="129" y="127"/>
                  </a:moveTo>
                  <a:lnTo>
                    <a:pt x="127" y="126"/>
                  </a:lnTo>
                  <a:lnTo>
                    <a:pt x="123" y="123"/>
                  </a:lnTo>
                  <a:lnTo>
                    <a:pt x="123" y="122"/>
                  </a:lnTo>
                  <a:lnTo>
                    <a:pt x="126" y="121"/>
                  </a:lnTo>
                  <a:lnTo>
                    <a:pt x="127" y="118"/>
                  </a:lnTo>
                  <a:lnTo>
                    <a:pt x="119" y="113"/>
                  </a:lnTo>
                  <a:lnTo>
                    <a:pt x="118" y="110"/>
                  </a:lnTo>
                  <a:lnTo>
                    <a:pt x="115" y="110"/>
                  </a:lnTo>
                  <a:lnTo>
                    <a:pt x="114" y="110"/>
                  </a:lnTo>
                  <a:lnTo>
                    <a:pt x="113" y="106"/>
                  </a:lnTo>
                  <a:lnTo>
                    <a:pt x="110" y="101"/>
                  </a:lnTo>
                  <a:lnTo>
                    <a:pt x="109" y="97"/>
                  </a:lnTo>
                  <a:lnTo>
                    <a:pt x="107" y="97"/>
                  </a:lnTo>
                  <a:lnTo>
                    <a:pt x="106" y="95"/>
                  </a:lnTo>
                  <a:lnTo>
                    <a:pt x="103" y="94"/>
                  </a:lnTo>
                  <a:lnTo>
                    <a:pt x="99" y="91"/>
                  </a:lnTo>
                  <a:lnTo>
                    <a:pt x="95" y="86"/>
                  </a:lnTo>
                  <a:lnTo>
                    <a:pt x="93" y="82"/>
                  </a:lnTo>
                  <a:lnTo>
                    <a:pt x="91" y="79"/>
                  </a:lnTo>
                  <a:lnTo>
                    <a:pt x="89" y="78"/>
                  </a:lnTo>
                  <a:lnTo>
                    <a:pt x="85" y="74"/>
                  </a:lnTo>
                  <a:lnTo>
                    <a:pt x="83" y="73"/>
                  </a:lnTo>
                  <a:lnTo>
                    <a:pt x="83" y="70"/>
                  </a:lnTo>
                  <a:lnTo>
                    <a:pt x="83" y="69"/>
                  </a:lnTo>
                  <a:lnTo>
                    <a:pt x="82" y="69"/>
                  </a:lnTo>
                  <a:lnTo>
                    <a:pt x="78" y="66"/>
                  </a:lnTo>
                  <a:lnTo>
                    <a:pt x="76" y="66"/>
                  </a:lnTo>
                  <a:lnTo>
                    <a:pt x="73" y="65"/>
                  </a:lnTo>
                  <a:lnTo>
                    <a:pt x="72" y="62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2" y="57"/>
                  </a:lnTo>
                  <a:lnTo>
                    <a:pt x="65" y="57"/>
                  </a:lnTo>
                  <a:lnTo>
                    <a:pt x="65" y="56"/>
                  </a:lnTo>
                  <a:lnTo>
                    <a:pt x="65" y="53"/>
                  </a:lnTo>
                  <a:lnTo>
                    <a:pt x="62" y="52"/>
                  </a:lnTo>
                  <a:lnTo>
                    <a:pt x="66" y="52"/>
                  </a:lnTo>
                  <a:lnTo>
                    <a:pt x="70" y="52"/>
                  </a:lnTo>
                  <a:lnTo>
                    <a:pt x="74" y="49"/>
                  </a:lnTo>
                  <a:lnTo>
                    <a:pt x="76" y="49"/>
                  </a:lnTo>
                  <a:lnTo>
                    <a:pt x="74" y="48"/>
                  </a:lnTo>
                  <a:lnTo>
                    <a:pt x="76" y="46"/>
                  </a:lnTo>
                  <a:lnTo>
                    <a:pt x="78" y="44"/>
                  </a:lnTo>
                  <a:lnTo>
                    <a:pt x="78" y="42"/>
                  </a:lnTo>
                  <a:lnTo>
                    <a:pt x="76" y="42"/>
                  </a:lnTo>
                  <a:lnTo>
                    <a:pt x="74" y="42"/>
                  </a:lnTo>
                  <a:lnTo>
                    <a:pt x="72" y="42"/>
                  </a:lnTo>
                  <a:lnTo>
                    <a:pt x="72" y="40"/>
                  </a:lnTo>
                  <a:lnTo>
                    <a:pt x="70" y="38"/>
                  </a:lnTo>
                  <a:lnTo>
                    <a:pt x="66" y="38"/>
                  </a:lnTo>
                  <a:lnTo>
                    <a:pt x="69" y="36"/>
                  </a:lnTo>
                  <a:lnTo>
                    <a:pt x="70" y="34"/>
                  </a:lnTo>
                  <a:lnTo>
                    <a:pt x="69" y="33"/>
                  </a:lnTo>
                  <a:lnTo>
                    <a:pt x="66" y="30"/>
                  </a:lnTo>
                  <a:lnTo>
                    <a:pt x="65" y="29"/>
                  </a:lnTo>
                  <a:lnTo>
                    <a:pt x="62" y="29"/>
                  </a:lnTo>
                  <a:lnTo>
                    <a:pt x="61" y="29"/>
                  </a:lnTo>
                  <a:lnTo>
                    <a:pt x="58" y="29"/>
                  </a:lnTo>
                  <a:lnTo>
                    <a:pt x="57" y="30"/>
                  </a:lnTo>
                  <a:lnTo>
                    <a:pt x="57" y="34"/>
                  </a:lnTo>
                  <a:lnTo>
                    <a:pt x="53" y="30"/>
                  </a:lnTo>
                  <a:lnTo>
                    <a:pt x="49" y="30"/>
                  </a:lnTo>
                  <a:lnTo>
                    <a:pt x="45" y="29"/>
                  </a:lnTo>
                  <a:lnTo>
                    <a:pt x="41" y="22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0" y="13"/>
                  </a:lnTo>
                  <a:lnTo>
                    <a:pt x="40" y="14"/>
                  </a:lnTo>
                  <a:lnTo>
                    <a:pt x="38" y="12"/>
                  </a:lnTo>
                  <a:lnTo>
                    <a:pt x="38" y="16"/>
                  </a:lnTo>
                  <a:lnTo>
                    <a:pt x="36" y="13"/>
                  </a:lnTo>
                  <a:lnTo>
                    <a:pt x="34" y="9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9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5" y="21"/>
                  </a:lnTo>
                  <a:lnTo>
                    <a:pt x="25" y="25"/>
                  </a:lnTo>
                  <a:lnTo>
                    <a:pt x="22" y="25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4" y="21"/>
                  </a:lnTo>
                  <a:lnTo>
                    <a:pt x="13" y="13"/>
                  </a:lnTo>
                  <a:lnTo>
                    <a:pt x="13" y="17"/>
                  </a:lnTo>
                  <a:lnTo>
                    <a:pt x="12" y="20"/>
                  </a:lnTo>
                  <a:lnTo>
                    <a:pt x="8" y="22"/>
                  </a:lnTo>
                  <a:lnTo>
                    <a:pt x="5" y="26"/>
                  </a:lnTo>
                  <a:lnTo>
                    <a:pt x="5" y="29"/>
                  </a:lnTo>
                  <a:lnTo>
                    <a:pt x="8" y="29"/>
                  </a:lnTo>
                  <a:lnTo>
                    <a:pt x="5" y="30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0"/>
                  </a:lnTo>
                  <a:lnTo>
                    <a:pt x="4" y="38"/>
                  </a:lnTo>
                  <a:lnTo>
                    <a:pt x="8" y="44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6" y="49"/>
                  </a:lnTo>
                  <a:lnTo>
                    <a:pt x="5" y="49"/>
                  </a:lnTo>
                  <a:lnTo>
                    <a:pt x="8" y="52"/>
                  </a:lnTo>
                  <a:lnTo>
                    <a:pt x="9" y="53"/>
                  </a:lnTo>
                  <a:lnTo>
                    <a:pt x="12" y="56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8" y="53"/>
                  </a:lnTo>
                  <a:lnTo>
                    <a:pt x="21" y="56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2" y="65"/>
                  </a:lnTo>
                  <a:lnTo>
                    <a:pt x="22" y="69"/>
                  </a:lnTo>
                  <a:lnTo>
                    <a:pt x="21" y="70"/>
                  </a:lnTo>
                  <a:lnTo>
                    <a:pt x="21" y="73"/>
                  </a:lnTo>
                  <a:lnTo>
                    <a:pt x="22" y="78"/>
                  </a:lnTo>
                  <a:lnTo>
                    <a:pt x="21" y="83"/>
                  </a:lnTo>
                  <a:lnTo>
                    <a:pt x="21" y="87"/>
                  </a:lnTo>
                  <a:lnTo>
                    <a:pt x="21" y="90"/>
                  </a:lnTo>
                  <a:lnTo>
                    <a:pt x="22" y="91"/>
                  </a:lnTo>
                  <a:lnTo>
                    <a:pt x="25" y="91"/>
                  </a:lnTo>
                  <a:lnTo>
                    <a:pt x="28" y="86"/>
                  </a:lnTo>
                  <a:lnTo>
                    <a:pt x="30" y="83"/>
                  </a:lnTo>
                  <a:lnTo>
                    <a:pt x="32" y="79"/>
                  </a:lnTo>
                  <a:lnTo>
                    <a:pt x="34" y="79"/>
                  </a:lnTo>
                  <a:lnTo>
                    <a:pt x="36" y="78"/>
                  </a:lnTo>
                  <a:lnTo>
                    <a:pt x="38" y="78"/>
                  </a:lnTo>
                  <a:lnTo>
                    <a:pt x="40" y="79"/>
                  </a:lnTo>
                  <a:lnTo>
                    <a:pt x="44" y="82"/>
                  </a:lnTo>
                  <a:lnTo>
                    <a:pt x="45" y="83"/>
                  </a:lnTo>
                  <a:lnTo>
                    <a:pt x="46" y="83"/>
                  </a:lnTo>
                  <a:lnTo>
                    <a:pt x="48" y="83"/>
                  </a:lnTo>
                  <a:lnTo>
                    <a:pt x="52" y="82"/>
                  </a:lnTo>
                  <a:lnTo>
                    <a:pt x="53" y="79"/>
                  </a:lnTo>
                  <a:lnTo>
                    <a:pt x="56" y="77"/>
                  </a:lnTo>
                  <a:lnTo>
                    <a:pt x="56" y="75"/>
                  </a:lnTo>
                  <a:lnTo>
                    <a:pt x="56" y="74"/>
                  </a:lnTo>
                  <a:lnTo>
                    <a:pt x="57" y="74"/>
                  </a:lnTo>
                  <a:lnTo>
                    <a:pt x="62" y="77"/>
                  </a:lnTo>
                  <a:lnTo>
                    <a:pt x="69" y="78"/>
                  </a:lnTo>
                  <a:lnTo>
                    <a:pt x="70" y="82"/>
                  </a:lnTo>
                  <a:lnTo>
                    <a:pt x="74" y="86"/>
                  </a:lnTo>
                  <a:lnTo>
                    <a:pt x="78" y="90"/>
                  </a:lnTo>
                  <a:lnTo>
                    <a:pt x="79" y="91"/>
                  </a:lnTo>
                  <a:lnTo>
                    <a:pt x="82" y="95"/>
                  </a:lnTo>
                  <a:lnTo>
                    <a:pt x="82" y="105"/>
                  </a:lnTo>
                  <a:lnTo>
                    <a:pt x="83" y="110"/>
                  </a:lnTo>
                  <a:lnTo>
                    <a:pt x="85" y="113"/>
                  </a:lnTo>
                  <a:lnTo>
                    <a:pt x="95" y="118"/>
                  </a:lnTo>
                  <a:lnTo>
                    <a:pt x="93" y="121"/>
                  </a:lnTo>
                  <a:lnTo>
                    <a:pt x="95" y="122"/>
                  </a:lnTo>
                  <a:lnTo>
                    <a:pt x="98" y="123"/>
                  </a:lnTo>
                  <a:lnTo>
                    <a:pt x="98" y="126"/>
                  </a:lnTo>
                  <a:lnTo>
                    <a:pt x="98" y="127"/>
                  </a:lnTo>
                  <a:lnTo>
                    <a:pt x="97" y="130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97" y="134"/>
                  </a:lnTo>
                  <a:lnTo>
                    <a:pt x="97" y="135"/>
                  </a:lnTo>
                  <a:lnTo>
                    <a:pt x="98" y="137"/>
                  </a:lnTo>
                  <a:lnTo>
                    <a:pt x="98" y="143"/>
                  </a:lnTo>
                  <a:lnTo>
                    <a:pt x="97" y="144"/>
                  </a:lnTo>
                  <a:lnTo>
                    <a:pt x="95" y="148"/>
                  </a:lnTo>
                  <a:lnTo>
                    <a:pt x="97" y="150"/>
                  </a:lnTo>
                  <a:lnTo>
                    <a:pt x="98" y="152"/>
                  </a:lnTo>
                  <a:lnTo>
                    <a:pt x="102" y="152"/>
                  </a:lnTo>
                  <a:lnTo>
                    <a:pt x="105" y="154"/>
                  </a:lnTo>
                  <a:lnTo>
                    <a:pt x="107" y="155"/>
                  </a:lnTo>
                  <a:lnTo>
                    <a:pt x="109" y="154"/>
                  </a:lnTo>
                  <a:lnTo>
                    <a:pt x="110" y="154"/>
                  </a:lnTo>
                  <a:lnTo>
                    <a:pt x="110" y="152"/>
                  </a:lnTo>
                  <a:lnTo>
                    <a:pt x="109" y="150"/>
                  </a:lnTo>
                  <a:lnTo>
                    <a:pt x="106" y="148"/>
                  </a:lnTo>
                  <a:lnTo>
                    <a:pt x="109" y="148"/>
                  </a:lnTo>
                  <a:lnTo>
                    <a:pt x="109" y="147"/>
                  </a:lnTo>
                  <a:lnTo>
                    <a:pt x="110" y="147"/>
                  </a:lnTo>
                  <a:lnTo>
                    <a:pt x="113" y="147"/>
                  </a:lnTo>
                  <a:lnTo>
                    <a:pt x="114" y="144"/>
                  </a:lnTo>
                  <a:lnTo>
                    <a:pt x="115" y="144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22" y="147"/>
                  </a:lnTo>
                  <a:lnTo>
                    <a:pt x="123" y="147"/>
                  </a:lnTo>
                  <a:lnTo>
                    <a:pt x="126" y="146"/>
                  </a:lnTo>
                  <a:lnTo>
                    <a:pt x="129" y="147"/>
                  </a:lnTo>
                  <a:lnTo>
                    <a:pt x="129" y="147"/>
                  </a:lnTo>
                  <a:lnTo>
                    <a:pt x="131" y="143"/>
                  </a:lnTo>
                  <a:lnTo>
                    <a:pt x="131" y="141"/>
                  </a:lnTo>
                  <a:lnTo>
                    <a:pt x="131" y="139"/>
                  </a:lnTo>
                  <a:lnTo>
                    <a:pt x="129" y="137"/>
                  </a:lnTo>
                  <a:lnTo>
                    <a:pt x="131" y="134"/>
                  </a:lnTo>
                  <a:lnTo>
                    <a:pt x="131" y="131"/>
                  </a:lnTo>
                  <a:lnTo>
                    <a:pt x="131" y="130"/>
                  </a:lnTo>
                  <a:lnTo>
                    <a:pt x="129" y="127"/>
                  </a:lnTo>
                  <a:lnTo>
                    <a:pt x="129" y="127"/>
                  </a:lnTo>
                  <a:lnTo>
                    <a:pt x="129" y="127"/>
                  </a:lnTo>
                  <a:lnTo>
                    <a:pt x="129" y="127"/>
                  </a:lnTo>
                  <a:lnTo>
                    <a:pt x="129" y="127"/>
                  </a:lnTo>
                  <a:lnTo>
                    <a:pt x="129" y="127"/>
                  </a:lnTo>
                  <a:lnTo>
                    <a:pt x="129" y="12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45" name="Freeform 170"/>
            <p:cNvSpPr>
              <a:spLocks/>
            </p:cNvSpPr>
            <p:nvPr/>
          </p:nvSpPr>
          <p:spPr bwMode="auto">
            <a:xfrm>
              <a:off x="6581775" y="3284538"/>
              <a:ext cx="217488" cy="423863"/>
            </a:xfrm>
            <a:custGeom>
              <a:avLst/>
              <a:gdLst>
                <a:gd name="T0" fmla="*/ 137 w 137"/>
                <a:gd name="T1" fmla="*/ 92 h 267"/>
                <a:gd name="T2" fmla="*/ 137 w 137"/>
                <a:gd name="T3" fmla="*/ 88 h 267"/>
                <a:gd name="T4" fmla="*/ 124 w 137"/>
                <a:gd name="T5" fmla="*/ 75 h 267"/>
                <a:gd name="T6" fmla="*/ 117 w 137"/>
                <a:gd name="T7" fmla="*/ 52 h 267"/>
                <a:gd name="T8" fmla="*/ 96 w 137"/>
                <a:gd name="T9" fmla="*/ 36 h 267"/>
                <a:gd name="T10" fmla="*/ 91 w 137"/>
                <a:gd name="T11" fmla="*/ 44 h 267"/>
                <a:gd name="T12" fmla="*/ 79 w 137"/>
                <a:gd name="T13" fmla="*/ 41 h 267"/>
                <a:gd name="T14" fmla="*/ 69 w 137"/>
                <a:gd name="T15" fmla="*/ 45 h 267"/>
                <a:gd name="T16" fmla="*/ 60 w 137"/>
                <a:gd name="T17" fmla="*/ 49 h 267"/>
                <a:gd name="T18" fmla="*/ 61 w 137"/>
                <a:gd name="T19" fmla="*/ 31 h 267"/>
                <a:gd name="T20" fmla="*/ 57 w 137"/>
                <a:gd name="T21" fmla="*/ 15 h 267"/>
                <a:gd name="T22" fmla="*/ 51 w 137"/>
                <a:gd name="T23" fmla="*/ 18 h 267"/>
                <a:gd name="T24" fmla="*/ 47 w 137"/>
                <a:gd name="T25" fmla="*/ 10 h 267"/>
                <a:gd name="T26" fmla="*/ 39 w 137"/>
                <a:gd name="T27" fmla="*/ 2 h 267"/>
                <a:gd name="T28" fmla="*/ 31 w 137"/>
                <a:gd name="T29" fmla="*/ 4 h 267"/>
                <a:gd name="T30" fmla="*/ 23 w 137"/>
                <a:gd name="T31" fmla="*/ 10 h 267"/>
                <a:gd name="T32" fmla="*/ 7 w 137"/>
                <a:gd name="T33" fmla="*/ 14 h 267"/>
                <a:gd name="T34" fmla="*/ 7 w 137"/>
                <a:gd name="T35" fmla="*/ 32 h 267"/>
                <a:gd name="T36" fmla="*/ 4 w 137"/>
                <a:gd name="T37" fmla="*/ 39 h 267"/>
                <a:gd name="T38" fmla="*/ 10 w 137"/>
                <a:gd name="T39" fmla="*/ 52 h 267"/>
                <a:gd name="T40" fmla="*/ 27 w 137"/>
                <a:gd name="T41" fmla="*/ 75 h 267"/>
                <a:gd name="T42" fmla="*/ 26 w 137"/>
                <a:gd name="T43" fmla="*/ 80 h 267"/>
                <a:gd name="T44" fmla="*/ 23 w 137"/>
                <a:gd name="T45" fmla="*/ 93 h 267"/>
                <a:gd name="T46" fmla="*/ 30 w 137"/>
                <a:gd name="T47" fmla="*/ 109 h 267"/>
                <a:gd name="T48" fmla="*/ 39 w 137"/>
                <a:gd name="T49" fmla="*/ 136 h 267"/>
                <a:gd name="T50" fmla="*/ 48 w 137"/>
                <a:gd name="T51" fmla="*/ 160 h 267"/>
                <a:gd name="T52" fmla="*/ 35 w 137"/>
                <a:gd name="T53" fmla="*/ 189 h 267"/>
                <a:gd name="T54" fmla="*/ 35 w 137"/>
                <a:gd name="T55" fmla="*/ 221 h 267"/>
                <a:gd name="T56" fmla="*/ 40 w 137"/>
                <a:gd name="T57" fmla="*/ 225 h 267"/>
                <a:gd name="T58" fmla="*/ 48 w 137"/>
                <a:gd name="T59" fmla="*/ 230 h 267"/>
                <a:gd name="T60" fmla="*/ 53 w 137"/>
                <a:gd name="T61" fmla="*/ 239 h 267"/>
                <a:gd name="T62" fmla="*/ 57 w 137"/>
                <a:gd name="T63" fmla="*/ 247 h 267"/>
                <a:gd name="T64" fmla="*/ 67 w 137"/>
                <a:gd name="T65" fmla="*/ 251 h 267"/>
                <a:gd name="T66" fmla="*/ 79 w 137"/>
                <a:gd name="T67" fmla="*/ 259 h 267"/>
                <a:gd name="T68" fmla="*/ 83 w 137"/>
                <a:gd name="T69" fmla="*/ 264 h 267"/>
                <a:gd name="T70" fmla="*/ 92 w 137"/>
                <a:gd name="T71" fmla="*/ 264 h 267"/>
                <a:gd name="T72" fmla="*/ 88 w 137"/>
                <a:gd name="T73" fmla="*/ 250 h 267"/>
                <a:gd name="T74" fmla="*/ 71 w 137"/>
                <a:gd name="T75" fmla="*/ 242 h 267"/>
                <a:gd name="T76" fmla="*/ 64 w 137"/>
                <a:gd name="T77" fmla="*/ 230 h 267"/>
                <a:gd name="T78" fmla="*/ 65 w 137"/>
                <a:gd name="T79" fmla="*/ 229 h 267"/>
                <a:gd name="T80" fmla="*/ 56 w 137"/>
                <a:gd name="T81" fmla="*/ 203 h 267"/>
                <a:gd name="T82" fmla="*/ 47 w 137"/>
                <a:gd name="T83" fmla="*/ 198 h 267"/>
                <a:gd name="T84" fmla="*/ 44 w 137"/>
                <a:gd name="T85" fmla="*/ 182 h 267"/>
                <a:gd name="T86" fmla="*/ 47 w 137"/>
                <a:gd name="T87" fmla="*/ 172 h 267"/>
                <a:gd name="T88" fmla="*/ 52 w 137"/>
                <a:gd name="T89" fmla="*/ 140 h 267"/>
                <a:gd name="T90" fmla="*/ 60 w 137"/>
                <a:gd name="T91" fmla="*/ 125 h 267"/>
                <a:gd name="T92" fmla="*/ 67 w 137"/>
                <a:gd name="T93" fmla="*/ 136 h 267"/>
                <a:gd name="T94" fmla="*/ 75 w 137"/>
                <a:gd name="T95" fmla="*/ 141 h 267"/>
                <a:gd name="T96" fmla="*/ 84 w 137"/>
                <a:gd name="T97" fmla="*/ 141 h 267"/>
                <a:gd name="T98" fmla="*/ 92 w 137"/>
                <a:gd name="T99" fmla="*/ 146 h 267"/>
                <a:gd name="T100" fmla="*/ 97 w 137"/>
                <a:gd name="T101" fmla="*/ 150 h 267"/>
                <a:gd name="T102" fmla="*/ 91 w 137"/>
                <a:gd name="T103" fmla="*/ 129 h 267"/>
                <a:gd name="T104" fmla="*/ 100 w 137"/>
                <a:gd name="T105" fmla="*/ 110 h 267"/>
                <a:gd name="T106" fmla="*/ 117 w 137"/>
                <a:gd name="T107" fmla="*/ 109 h 267"/>
                <a:gd name="T108" fmla="*/ 132 w 137"/>
                <a:gd name="T109" fmla="*/ 112 h 267"/>
                <a:gd name="T110" fmla="*/ 137 w 137"/>
                <a:gd name="T111" fmla="*/ 105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7" h="267">
                  <a:moveTo>
                    <a:pt x="137" y="105"/>
                  </a:moveTo>
                  <a:lnTo>
                    <a:pt x="137" y="99"/>
                  </a:lnTo>
                  <a:lnTo>
                    <a:pt x="136" y="97"/>
                  </a:lnTo>
                  <a:lnTo>
                    <a:pt x="136" y="96"/>
                  </a:lnTo>
                  <a:lnTo>
                    <a:pt x="137" y="92"/>
                  </a:lnTo>
                  <a:lnTo>
                    <a:pt x="137" y="92"/>
                  </a:lnTo>
                  <a:lnTo>
                    <a:pt x="137" y="92"/>
                  </a:lnTo>
                  <a:lnTo>
                    <a:pt x="136" y="92"/>
                  </a:lnTo>
                  <a:lnTo>
                    <a:pt x="137" y="89"/>
                  </a:lnTo>
                  <a:lnTo>
                    <a:pt x="137" y="88"/>
                  </a:lnTo>
                  <a:lnTo>
                    <a:pt x="137" y="85"/>
                  </a:lnTo>
                  <a:lnTo>
                    <a:pt x="134" y="84"/>
                  </a:lnTo>
                  <a:lnTo>
                    <a:pt x="132" y="83"/>
                  </a:lnTo>
                  <a:lnTo>
                    <a:pt x="134" y="80"/>
                  </a:lnTo>
                  <a:lnTo>
                    <a:pt x="124" y="75"/>
                  </a:lnTo>
                  <a:lnTo>
                    <a:pt x="122" y="72"/>
                  </a:lnTo>
                  <a:lnTo>
                    <a:pt x="121" y="67"/>
                  </a:lnTo>
                  <a:lnTo>
                    <a:pt x="121" y="57"/>
                  </a:lnTo>
                  <a:lnTo>
                    <a:pt x="118" y="53"/>
                  </a:lnTo>
                  <a:lnTo>
                    <a:pt x="117" y="52"/>
                  </a:lnTo>
                  <a:lnTo>
                    <a:pt x="113" y="48"/>
                  </a:lnTo>
                  <a:lnTo>
                    <a:pt x="109" y="44"/>
                  </a:lnTo>
                  <a:lnTo>
                    <a:pt x="108" y="40"/>
                  </a:lnTo>
                  <a:lnTo>
                    <a:pt x="101" y="39"/>
                  </a:lnTo>
                  <a:lnTo>
                    <a:pt x="96" y="36"/>
                  </a:lnTo>
                  <a:lnTo>
                    <a:pt x="95" y="36"/>
                  </a:lnTo>
                  <a:lnTo>
                    <a:pt x="95" y="37"/>
                  </a:lnTo>
                  <a:lnTo>
                    <a:pt x="95" y="39"/>
                  </a:lnTo>
                  <a:lnTo>
                    <a:pt x="92" y="41"/>
                  </a:lnTo>
                  <a:lnTo>
                    <a:pt x="91" y="44"/>
                  </a:lnTo>
                  <a:lnTo>
                    <a:pt x="87" y="45"/>
                  </a:lnTo>
                  <a:lnTo>
                    <a:pt x="85" y="45"/>
                  </a:lnTo>
                  <a:lnTo>
                    <a:pt x="84" y="45"/>
                  </a:lnTo>
                  <a:lnTo>
                    <a:pt x="83" y="44"/>
                  </a:lnTo>
                  <a:lnTo>
                    <a:pt x="79" y="41"/>
                  </a:lnTo>
                  <a:lnTo>
                    <a:pt x="77" y="40"/>
                  </a:lnTo>
                  <a:lnTo>
                    <a:pt x="75" y="40"/>
                  </a:lnTo>
                  <a:lnTo>
                    <a:pt x="73" y="41"/>
                  </a:lnTo>
                  <a:lnTo>
                    <a:pt x="71" y="41"/>
                  </a:lnTo>
                  <a:lnTo>
                    <a:pt x="69" y="45"/>
                  </a:lnTo>
                  <a:lnTo>
                    <a:pt x="67" y="48"/>
                  </a:lnTo>
                  <a:lnTo>
                    <a:pt x="64" y="53"/>
                  </a:lnTo>
                  <a:lnTo>
                    <a:pt x="61" y="53"/>
                  </a:lnTo>
                  <a:lnTo>
                    <a:pt x="60" y="52"/>
                  </a:lnTo>
                  <a:lnTo>
                    <a:pt x="60" y="49"/>
                  </a:lnTo>
                  <a:lnTo>
                    <a:pt x="60" y="45"/>
                  </a:lnTo>
                  <a:lnTo>
                    <a:pt x="61" y="40"/>
                  </a:lnTo>
                  <a:lnTo>
                    <a:pt x="60" y="35"/>
                  </a:lnTo>
                  <a:lnTo>
                    <a:pt x="60" y="32"/>
                  </a:lnTo>
                  <a:lnTo>
                    <a:pt x="61" y="31"/>
                  </a:lnTo>
                  <a:lnTo>
                    <a:pt x="61" y="27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0" y="18"/>
                  </a:lnTo>
                  <a:lnTo>
                    <a:pt x="57" y="15"/>
                  </a:lnTo>
                  <a:lnTo>
                    <a:pt x="53" y="15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1" y="18"/>
                  </a:lnTo>
                  <a:lnTo>
                    <a:pt x="48" y="15"/>
                  </a:lnTo>
                  <a:lnTo>
                    <a:pt x="47" y="14"/>
                  </a:lnTo>
                  <a:lnTo>
                    <a:pt x="44" y="11"/>
                  </a:lnTo>
                  <a:lnTo>
                    <a:pt x="45" y="11"/>
                  </a:lnTo>
                  <a:lnTo>
                    <a:pt x="47" y="10"/>
                  </a:lnTo>
                  <a:lnTo>
                    <a:pt x="47" y="8"/>
                  </a:lnTo>
                  <a:lnTo>
                    <a:pt x="47" y="6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2"/>
                  </a:lnTo>
                  <a:lnTo>
                    <a:pt x="31" y="4"/>
                  </a:lnTo>
                  <a:lnTo>
                    <a:pt x="30" y="6"/>
                  </a:lnTo>
                  <a:lnTo>
                    <a:pt x="26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2" y="11"/>
                  </a:lnTo>
                  <a:lnTo>
                    <a:pt x="18" y="11"/>
                  </a:lnTo>
                  <a:lnTo>
                    <a:pt x="16" y="14"/>
                  </a:lnTo>
                  <a:lnTo>
                    <a:pt x="8" y="11"/>
                  </a:lnTo>
                  <a:lnTo>
                    <a:pt x="7" y="14"/>
                  </a:lnTo>
                  <a:lnTo>
                    <a:pt x="4" y="19"/>
                  </a:lnTo>
                  <a:lnTo>
                    <a:pt x="7" y="22"/>
                  </a:lnTo>
                  <a:lnTo>
                    <a:pt x="4" y="27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3" y="35"/>
                  </a:lnTo>
                  <a:lnTo>
                    <a:pt x="0" y="32"/>
                  </a:lnTo>
                  <a:lnTo>
                    <a:pt x="3" y="36"/>
                  </a:lnTo>
                  <a:lnTo>
                    <a:pt x="3" y="39"/>
                  </a:lnTo>
                  <a:lnTo>
                    <a:pt x="4" y="39"/>
                  </a:lnTo>
                  <a:lnTo>
                    <a:pt x="7" y="40"/>
                  </a:lnTo>
                  <a:lnTo>
                    <a:pt x="7" y="41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10" y="52"/>
                  </a:lnTo>
                  <a:lnTo>
                    <a:pt x="16" y="55"/>
                  </a:lnTo>
                  <a:lnTo>
                    <a:pt x="20" y="59"/>
                  </a:lnTo>
                  <a:lnTo>
                    <a:pt x="22" y="65"/>
                  </a:lnTo>
                  <a:lnTo>
                    <a:pt x="23" y="71"/>
                  </a:lnTo>
                  <a:lnTo>
                    <a:pt x="27" y="75"/>
                  </a:lnTo>
                  <a:lnTo>
                    <a:pt x="30" y="72"/>
                  </a:lnTo>
                  <a:lnTo>
                    <a:pt x="30" y="75"/>
                  </a:lnTo>
                  <a:lnTo>
                    <a:pt x="27" y="79"/>
                  </a:lnTo>
                  <a:lnTo>
                    <a:pt x="26" y="79"/>
                  </a:lnTo>
                  <a:lnTo>
                    <a:pt x="26" y="80"/>
                  </a:lnTo>
                  <a:lnTo>
                    <a:pt x="26" y="83"/>
                  </a:lnTo>
                  <a:lnTo>
                    <a:pt x="26" y="89"/>
                  </a:lnTo>
                  <a:lnTo>
                    <a:pt x="26" y="92"/>
                  </a:lnTo>
                  <a:lnTo>
                    <a:pt x="23" y="92"/>
                  </a:lnTo>
                  <a:lnTo>
                    <a:pt x="23" y="93"/>
                  </a:lnTo>
                  <a:lnTo>
                    <a:pt x="22" y="93"/>
                  </a:lnTo>
                  <a:lnTo>
                    <a:pt x="22" y="96"/>
                  </a:lnTo>
                  <a:lnTo>
                    <a:pt x="22" y="99"/>
                  </a:lnTo>
                  <a:lnTo>
                    <a:pt x="23" y="103"/>
                  </a:lnTo>
                  <a:lnTo>
                    <a:pt x="30" y="109"/>
                  </a:lnTo>
                  <a:lnTo>
                    <a:pt x="35" y="116"/>
                  </a:lnTo>
                  <a:lnTo>
                    <a:pt x="39" y="122"/>
                  </a:lnTo>
                  <a:lnTo>
                    <a:pt x="39" y="129"/>
                  </a:lnTo>
                  <a:lnTo>
                    <a:pt x="39" y="132"/>
                  </a:lnTo>
                  <a:lnTo>
                    <a:pt x="39" y="136"/>
                  </a:lnTo>
                  <a:lnTo>
                    <a:pt x="43" y="141"/>
                  </a:lnTo>
                  <a:lnTo>
                    <a:pt x="47" y="146"/>
                  </a:lnTo>
                  <a:lnTo>
                    <a:pt x="48" y="156"/>
                  </a:lnTo>
                  <a:lnTo>
                    <a:pt x="48" y="158"/>
                  </a:lnTo>
                  <a:lnTo>
                    <a:pt x="48" y="160"/>
                  </a:lnTo>
                  <a:lnTo>
                    <a:pt x="44" y="166"/>
                  </a:lnTo>
                  <a:lnTo>
                    <a:pt x="39" y="176"/>
                  </a:lnTo>
                  <a:lnTo>
                    <a:pt x="39" y="179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1" y="210"/>
                  </a:lnTo>
                  <a:lnTo>
                    <a:pt x="31" y="217"/>
                  </a:lnTo>
                  <a:lnTo>
                    <a:pt x="31" y="221"/>
                  </a:lnTo>
                  <a:lnTo>
                    <a:pt x="35" y="223"/>
                  </a:lnTo>
                  <a:lnTo>
                    <a:pt x="35" y="221"/>
                  </a:lnTo>
                  <a:lnTo>
                    <a:pt x="37" y="219"/>
                  </a:lnTo>
                  <a:lnTo>
                    <a:pt x="39" y="219"/>
                  </a:lnTo>
                  <a:lnTo>
                    <a:pt x="39" y="221"/>
                  </a:lnTo>
                  <a:lnTo>
                    <a:pt x="39" y="223"/>
                  </a:lnTo>
                  <a:lnTo>
                    <a:pt x="40" y="225"/>
                  </a:lnTo>
                  <a:lnTo>
                    <a:pt x="43" y="225"/>
                  </a:lnTo>
                  <a:lnTo>
                    <a:pt x="43" y="226"/>
                  </a:lnTo>
                  <a:lnTo>
                    <a:pt x="44" y="230"/>
                  </a:lnTo>
                  <a:lnTo>
                    <a:pt x="47" y="230"/>
                  </a:lnTo>
                  <a:lnTo>
                    <a:pt x="48" y="230"/>
                  </a:lnTo>
                  <a:lnTo>
                    <a:pt x="48" y="234"/>
                  </a:lnTo>
                  <a:lnTo>
                    <a:pt x="51" y="237"/>
                  </a:lnTo>
                  <a:lnTo>
                    <a:pt x="52" y="238"/>
                  </a:lnTo>
                  <a:lnTo>
                    <a:pt x="52" y="237"/>
                  </a:lnTo>
                  <a:lnTo>
                    <a:pt x="53" y="239"/>
                  </a:lnTo>
                  <a:lnTo>
                    <a:pt x="53" y="242"/>
                  </a:lnTo>
                  <a:lnTo>
                    <a:pt x="56" y="239"/>
                  </a:lnTo>
                  <a:lnTo>
                    <a:pt x="56" y="242"/>
                  </a:lnTo>
                  <a:lnTo>
                    <a:pt x="56" y="243"/>
                  </a:lnTo>
                  <a:lnTo>
                    <a:pt x="57" y="247"/>
                  </a:lnTo>
                  <a:lnTo>
                    <a:pt x="61" y="251"/>
                  </a:lnTo>
                  <a:lnTo>
                    <a:pt x="64" y="254"/>
                  </a:lnTo>
                  <a:lnTo>
                    <a:pt x="64" y="250"/>
                  </a:lnTo>
                  <a:lnTo>
                    <a:pt x="65" y="250"/>
                  </a:lnTo>
                  <a:lnTo>
                    <a:pt x="67" y="251"/>
                  </a:lnTo>
                  <a:lnTo>
                    <a:pt x="71" y="254"/>
                  </a:lnTo>
                  <a:lnTo>
                    <a:pt x="73" y="254"/>
                  </a:lnTo>
                  <a:lnTo>
                    <a:pt x="73" y="255"/>
                  </a:lnTo>
                  <a:lnTo>
                    <a:pt x="75" y="256"/>
                  </a:lnTo>
                  <a:lnTo>
                    <a:pt x="79" y="259"/>
                  </a:lnTo>
                  <a:lnTo>
                    <a:pt x="79" y="260"/>
                  </a:lnTo>
                  <a:lnTo>
                    <a:pt x="77" y="264"/>
                  </a:lnTo>
                  <a:lnTo>
                    <a:pt x="79" y="267"/>
                  </a:lnTo>
                  <a:lnTo>
                    <a:pt x="80" y="267"/>
                  </a:lnTo>
                  <a:lnTo>
                    <a:pt x="83" y="264"/>
                  </a:lnTo>
                  <a:lnTo>
                    <a:pt x="84" y="263"/>
                  </a:lnTo>
                  <a:lnTo>
                    <a:pt x="87" y="263"/>
                  </a:lnTo>
                  <a:lnTo>
                    <a:pt x="88" y="264"/>
                  </a:lnTo>
                  <a:lnTo>
                    <a:pt x="91" y="267"/>
                  </a:lnTo>
                  <a:lnTo>
                    <a:pt x="92" y="264"/>
                  </a:lnTo>
                  <a:lnTo>
                    <a:pt x="95" y="260"/>
                  </a:lnTo>
                  <a:lnTo>
                    <a:pt x="95" y="259"/>
                  </a:lnTo>
                  <a:lnTo>
                    <a:pt x="95" y="256"/>
                  </a:lnTo>
                  <a:lnTo>
                    <a:pt x="91" y="254"/>
                  </a:lnTo>
                  <a:lnTo>
                    <a:pt x="88" y="250"/>
                  </a:lnTo>
                  <a:lnTo>
                    <a:pt x="84" y="246"/>
                  </a:lnTo>
                  <a:lnTo>
                    <a:pt x="80" y="246"/>
                  </a:lnTo>
                  <a:lnTo>
                    <a:pt x="77" y="246"/>
                  </a:lnTo>
                  <a:lnTo>
                    <a:pt x="73" y="243"/>
                  </a:lnTo>
                  <a:lnTo>
                    <a:pt x="71" y="242"/>
                  </a:lnTo>
                  <a:lnTo>
                    <a:pt x="67" y="239"/>
                  </a:lnTo>
                  <a:lnTo>
                    <a:pt x="64" y="237"/>
                  </a:lnTo>
                  <a:lnTo>
                    <a:pt x="61" y="233"/>
                  </a:lnTo>
                  <a:lnTo>
                    <a:pt x="61" y="230"/>
                  </a:lnTo>
                  <a:lnTo>
                    <a:pt x="64" y="230"/>
                  </a:lnTo>
                  <a:lnTo>
                    <a:pt x="65" y="234"/>
                  </a:lnTo>
                  <a:lnTo>
                    <a:pt x="67" y="238"/>
                  </a:lnTo>
                  <a:lnTo>
                    <a:pt x="69" y="239"/>
                  </a:lnTo>
                  <a:lnTo>
                    <a:pt x="67" y="234"/>
                  </a:lnTo>
                  <a:lnTo>
                    <a:pt x="65" y="229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60" y="213"/>
                  </a:lnTo>
                  <a:lnTo>
                    <a:pt x="57" y="206"/>
                  </a:lnTo>
                  <a:lnTo>
                    <a:pt x="56" y="203"/>
                  </a:lnTo>
                  <a:lnTo>
                    <a:pt x="53" y="202"/>
                  </a:lnTo>
                  <a:lnTo>
                    <a:pt x="51" y="203"/>
                  </a:lnTo>
                  <a:lnTo>
                    <a:pt x="47" y="203"/>
                  </a:lnTo>
                  <a:lnTo>
                    <a:pt x="47" y="202"/>
                  </a:lnTo>
                  <a:lnTo>
                    <a:pt x="47" y="198"/>
                  </a:lnTo>
                  <a:lnTo>
                    <a:pt x="44" y="197"/>
                  </a:lnTo>
                  <a:lnTo>
                    <a:pt x="44" y="189"/>
                  </a:lnTo>
                  <a:lnTo>
                    <a:pt x="44" y="185"/>
                  </a:lnTo>
                  <a:lnTo>
                    <a:pt x="43" y="182"/>
                  </a:lnTo>
                  <a:lnTo>
                    <a:pt x="44" y="182"/>
                  </a:lnTo>
                  <a:lnTo>
                    <a:pt x="44" y="181"/>
                  </a:lnTo>
                  <a:lnTo>
                    <a:pt x="44" y="179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48" y="168"/>
                  </a:lnTo>
                  <a:lnTo>
                    <a:pt x="48" y="168"/>
                  </a:lnTo>
                  <a:lnTo>
                    <a:pt x="53" y="149"/>
                  </a:lnTo>
                  <a:lnTo>
                    <a:pt x="53" y="145"/>
                  </a:lnTo>
                  <a:lnTo>
                    <a:pt x="52" y="140"/>
                  </a:lnTo>
                  <a:lnTo>
                    <a:pt x="53" y="136"/>
                  </a:lnTo>
                  <a:lnTo>
                    <a:pt x="52" y="129"/>
                  </a:lnTo>
                  <a:lnTo>
                    <a:pt x="52" y="128"/>
                  </a:lnTo>
                  <a:lnTo>
                    <a:pt x="56" y="125"/>
                  </a:lnTo>
                  <a:lnTo>
                    <a:pt x="60" y="125"/>
                  </a:lnTo>
                  <a:lnTo>
                    <a:pt x="61" y="124"/>
                  </a:lnTo>
                  <a:lnTo>
                    <a:pt x="64" y="125"/>
                  </a:lnTo>
                  <a:lnTo>
                    <a:pt x="67" y="125"/>
                  </a:lnTo>
                  <a:lnTo>
                    <a:pt x="67" y="132"/>
                  </a:lnTo>
                  <a:lnTo>
                    <a:pt x="67" y="136"/>
                  </a:lnTo>
                  <a:lnTo>
                    <a:pt x="67" y="140"/>
                  </a:lnTo>
                  <a:lnTo>
                    <a:pt x="67" y="141"/>
                  </a:lnTo>
                  <a:lnTo>
                    <a:pt x="69" y="141"/>
                  </a:lnTo>
                  <a:lnTo>
                    <a:pt x="73" y="141"/>
                  </a:lnTo>
                  <a:lnTo>
                    <a:pt x="75" y="141"/>
                  </a:lnTo>
                  <a:lnTo>
                    <a:pt x="77" y="141"/>
                  </a:lnTo>
                  <a:lnTo>
                    <a:pt x="80" y="140"/>
                  </a:lnTo>
                  <a:lnTo>
                    <a:pt x="83" y="141"/>
                  </a:lnTo>
                  <a:lnTo>
                    <a:pt x="84" y="142"/>
                  </a:lnTo>
                  <a:lnTo>
                    <a:pt x="84" y="141"/>
                  </a:lnTo>
                  <a:lnTo>
                    <a:pt x="87" y="145"/>
                  </a:lnTo>
                  <a:lnTo>
                    <a:pt x="88" y="146"/>
                  </a:lnTo>
                  <a:lnTo>
                    <a:pt x="88" y="145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1" y="149"/>
                  </a:lnTo>
                  <a:lnTo>
                    <a:pt x="92" y="149"/>
                  </a:lnTo>
                  <a:lnTo>
                    <a:pt x="96" y="153"/>
                  </a:lnTo>
                  <a:lnTo>
                    <a:pt x="95" y="149"/>
                  </a:lnTo>
                  <a:lnTo>
                    <a:pt x="97" y="150"/>
                  </a:lnTo>
                  <a:lnTo>
                    <a:pt x="97" y="152"/>
                  </a:lnTo>
                  <a:lnTo>
                    <a:pt x="97" y="149"/>
                  </a:lnTo>
                  <a:lnTo>
                    <a:pt x="97" y="145"/>
                  </a:lnTo>
                  <a:lnTo>
                    <a:pt x="92" y="137"/>
                  </a:lnTo>
                  <a:lnTo>
                    <a:pt x="91" y="129"/>
                  </a:lnTo>
                  <a:lnTo>
                    <a:pt x="88" y="124"/>
                  </a:lnTo>
                  <a:lnTo>
                    <a:pt x="92" y="124"/>
                  </a:lnTo>
                  <a:lnTo>
                    <a:pt x="95" y="120"/>
                  </a:lnTo>
                  <a:lnTo>
                    <a:pt x="97" y="114"/>
                  </a:lnTo>
                  <a:lnTo>
                    <a:pt x="100" y="110"/>
                  </a:lnTo>
                  <a:lnTo>
                    <a:pt x="104" y="109"/>
                  </a:lnTo>
                  <a:lnTo>
                    <a:pt x="108" y="109"/>
                  </a:lnTo>
                  <a:lnTo>
                    <a:pt x="111" y="109"/>
                  </a:lnTo>
                  <a:lnTo>
                    <a:pt x="113" y="110"/>
                  </a:lnTo>
                  <a:lnTo>
                    <a:pt x="117" y="109"/>
                  </a:lnTo>
                  <a:lnTo>
                    <a:pt x="118" y="109"/>
                  </a:lnTo>
                  <a:lnTo>
                    <a:pt x="124" y="109"/>
                  </a:lnTo>
                  <a:lnTo>
                    <a:pt x="128" y="109"/>
                  </a:lnTo>
                  <a:lnTo>
                    <a:pt x="130" y="110"/>
                  </a:lnTo>
                  <a:lnTo>
                    <a:pt x="132" y="112"/>
                  </a:lnTo>
                  <a:lnTo>
                    <a:pt x="134" y="110"/>
                  </a:lnTo>
                  <a:lnTo>
                    <a:pt x="136" y="106"/>
                  </a:lnTo>
                  <a:lnTo>
                    <a:pt x="137" y="105"/>
                  </a:lnTo>
                  <a:lnTo>
                    <a:pt x="137" y="105"/>
                  </a:lnTo>
                  <a:lnTo>
                    <a:pt x="137" y="105"/>
                  </a:lnTo>
                  <a:lnTo>
                    <a:pt x="137" y="105"/>
                  </a:lnTo>
                  <a:lnTo>
                    <a:pt x="137" y="105"/>
                  </a:lnTo>
                  <a:lnTo>
                    <a:pt x="137" y="105"/>
                  </a:lnTo>
                  <a:lnTo>
                    <a:pt x="137" y="10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46" name="Freeform 171"/>
            <p:cNvSpPr>
              <a:spLocks/>
            </p:cNvSpPr>
            <p:nvPr/>
          </p:nvSpPr>
          <p:spPr bwMode="auto">
            <a:xfrm>
              <a:off x="4446588" y="4002088"/>
              <a:ext cx="26988" cy="34925"/>
            </a:xfrm>
            <a:custGeom>
              <a:avLst/>
              <a:gdLst>
                <a:gd name="T0" fmla="*/ 15 w 17"/>
                <a:gd name="T1" fmla="*/ 1 h 22"/>
                <a:gd name="T2" fmla="*/ 15 w 17"/>
                <a:gd name="T3" fmla="*/ 1 h 22"/>
                <a:gd name="T4" fmla="*/ 13 w 17"/>
                <a:gd name="T5" fmla="*/ 0 h 22"/>
                <a:gd name="T6" fmla="*/ 11 w 17"/>
                <a:gd name="T7" fmla="*/ 0 h 22"/>
                <a:gd name="T8" fmla="*/ 9 w 17"/>
                <a:gd name="T9" fmla="*/ 0 h 22"/>
                <a:gd name="T10" fmla="*/ 8 w 17"/>
                <a:gd name="T11" fmla="*/ 1 h 22"/>
                <a:gd name="T12" fmla="*/ 4 w 17"/>
                <a:gd name="T13" fmla="*/ 5 h 22"/>
                <a:gd name="T14" fmla="*/ 0 w 17"/>
                <a:gd name="T15" fmla="*/ 9 h 22"/>
                <a:gd name="T16" fmla="*/ 0 w 17"/>
                <a:gd name="T17" fmla="*/ 10 h 22"/>
                <a:gd name="T18" fmla="*/ 0 w 17"/>
                <a:gd name="T19" fmla="*/ 13 h 22"/>
                <a:gd name="T20" fmla="*/ 1 w 17"/>
                <a:gd name="T21" fmla="*/ 14 h 22"/>
                <a:gd name="T22" fmla="*/ 1 w 17"/>
                <a:gd name="T23" fmla="*/ 18 h 22"/>
                <a:gd name="T24" fmla="*/ 1 w 17"/>
                <a:gd name="T25" fmla="*/ 19 h 22"/>
                <a:gd name="T26" fmla="*/ 1 w 17"/>
                <a:gd name="T27" fmla="*/ 22 h 22"/>
                <a:gd name="T28" fmla="*/ 4 w 17"/>
                <a:gd name="T29" fmla="*/ 22 h 22"/>
                <a:gd name="T30" fmla="*/ 5 w 17"/>
                <a:gd name="T31" fmla="*/ 19 h 22"/>
                <a:gd name="T32" fmla="*/ 8 w 17"/>
                <a:gd name="T33" fmla="*/ 18 h 22"/>
                <a:gd name="T34" fmla="*/ 8 w 17"/>
                <a:gd name="T35" fmla="*/ 17 h 22"/>
                <a:gd name="T36" fmla="*/ 8 w 17"/>
                <a:gd name="T37" fmla="*/ 13 h 22"/>
                <a:gd name="T38" fmla="*/ 5 w 17"/>
                <a:gd name="T39" fmla="*/ 10 h 22"/>
                <a:gd name="T40" fmla="*/ 8 w 17"/>
                <a:gd name="T41" fmla="*/ 9 h 22"/>
                <a:gd name="T42" fmla="*/ 15 w 17"/>
                <a:gd name="T43" fmla="*/ 4 h 22"/>
                <a:gd name="T44" fmla="*/ 15 w 17"/>
                <a:gd name="T45" fmla="*/ 4 h 22"/>
                <a:gd name="T46" fmla="*/ 15 w 17"/>
                <a:gd name="T47" fmla="*/ 4 h 22"/>
                <a:gd name="T48" fmla="*/ 17 w 17"/>
                <a:gd name="T49" fmla="*/ 2 h 22"/>
                <a:gd name="T50" fmla="*/ 15 w 17"/>
                <a:gd name="T51" fmla="*/ 1 h 22"/>
                <a:gd name="T52" fmla="*/ 15 w 17"/>
                <a:gd name="T53" fmla="*/ 1 h 22"/>
                <a:gd name="T54" fmla="*/ 15 w 17"/>
                <a:gd name="T55" fmla="*/ 1 h 22"/>
                <a:gd name="T56" fmla="*/ 15 w 17"/>
                <a:gd name="T57" fmla="*/ 1 h 22"/>
                <a:gd name="T58" fmla="*/ 15 w 17"/>
                <a:gd name="T59" fmla="*/ 1 h 22"/>
                <a:gd name="T60" fmla="*/ 15 w 17"/>
                <a:gd name="T61" fmla="*/ 1 h 22"/>
                <a:gd name="T62" fmla="*/ 15 w 17"/>
                <a:gd name="T6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22">
                  <a:moveTo>
                    <a:pt x="15" y="1"/>
                  </a:move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4" y="5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2"/>
                  </a:lnTo>
                  <a:lnTo>
                    <a:pt x="4" y="22"/>
                  </a:lnTo>
                  <a:lnTo>
                    <a:pt x="5" y="19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3"/>
                  </a:lnTo>
                  <a:lnTo>
                    <a:pt x="5" y="10"/>
                  </a:lnTo>
                  <a:lnTo>
                    <a:pt x="8" y="9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47" name="Freeform 172"/>
            <p:cNvSpPr>
              <a:spLocks/>
            </p:cNvSpPr>
            <p:nvPr/>
          </p:nvSpPr>
          <p:spPr bwMode="auto">
            <a:xfrm>
              <a:off x="4421188" y="3767138"/>
              <a:ext cx="192088" cy="249238"/>
            </a:xfrm>
            <a:custGeom>
              <a:avLst/>
              <a:gdLst>
                <a:gd name="T0" fmla="*/ 109 w 121"/>
                <a:gd name="T1" fmla="*/ 3 h 157"/>
                <a:gd name="T2" fmla="*/ 96 w 121"/>
                <a:gd name="T3" fmla="*/ 3 h 157"/>
                <a:gd name="T4" fmla="*/ 88 w 121"/>
                <a:gd name="T5" fmla="*/ 4 h 157"/>
                <a:gd name="T6" fmla="*/ 84 w 121"/>
                <a:gd name="T7" fmla="*/ 21 h 157"/>
                <a:gd name="T8" fmla="*/ 81 w 121"/>
                <a:gd name="T9" fmla="*/ 25 h 157"/>
                <a:gd name="T10" fmla="*/ 81 w 121"/>
                <a:gd name="T11" fmla="*/ 36 h 157"/>
                <a:gd name="T12" fmla="*/ 65 w 121"/>
                <a:gd name="T13" fmla="*/ 29 h 157"/>
                <a:gd name="T14" fmla="*/ 52 w 121"/>
                <a:gd name="T15" fmla="*/ 27 h 157"/>
                <a:gd name="T16" fmla="*/ 39 w 121"/>
                <a:gd name="T17" fmla="*/ 27 h 157"/>
                <a:gd name="T18" fmla="*/ 35 w 121"/>
                <a:gd name="T19" fmla="*/ 31 h 157"/>
                <a:gd name="T20" fmla="*/ 33 w 121"/>
                <a:gd name="T21" fmla="*/ 44 h 157"/>
                <a:gd name="T22" fmla="*/ 48 w 121"/>
                <a:gd name="T23" fmla="*/ 40 h 157"/>
                <a:gd name="T24" fmla="*/ 53 w 121"/>
                <a:gd name="T25" fmla="*/ 49 h 157"/>
                <a:gd name="T26" fmla="*/ 48 w 121"/>
                <a:gd name="T27" fmla="*/ 56 h 157"/>
                <a:gd name="T28" fmla="*/ 44 w 121"/>
                <a:gd name="T29" fmla="*/ 69 h 157"/>
                <a:gd name="T30" fmla="*/ 48 w 121"/>
                <a:gd name="T31" fmla="*/ 73 h 157"/>
                <a:gd name="T32" fmla="*/ 53 w 121"/>
                <a:gd name="T33" fmla="*/ 77 h 157"/>
                <a:gd name="T34" fmla="*/ 53 w 121"/>
                <a:gd name="T35" fmla="*/ 87 h 157"/>
                <a:gd name="T36" fmla="*/ 52 w 121"/>
                <a:gd name="T37" fmla="*/ 96 h 157"/>
                <a:gd name="T38" fmla="*/ 52 w 121"/>
                <a:gd name="T39" fmla="*/ 101 h 157"/>
                <a:gd name="T40" fmla="*/ 48 w 121"/>
                <a:gd name="T41" fmla="*/ 110 h 157"/>
                <a:gd name="T42" fmla="*/ 43 w 121"/>
                <a:gd name="T43" fmla="*/ 104 h 157"/>
                <a:gd name="T44" fmla="*/ 35 w 121"/>
                <a:gd name="T45" fmla="*/ 109 h 157"/>
                <a:gd name="T46" fmla="*/ 31 w 121"/>
                <a:gd name="T47" fmla="*/ 108 h 157"/>
                <a:gd name="T48" fmla="*/ 27 w 121"/>
                <a:gd name="T49" fmla="*/ 100 h 157"/>
                <a:gd name="T50" fmla="*/ 24 w 121"/>
                <a:gd name="T51" fmla="*/ 105 h 157"/>
                <a:gd name="T52" fmla="*/ 16 w 121"/>
                <a:gd name="T53" fmla="*/ 109 h 157"/>
                <a:gd name="T54" fmla="*/ 8 w 121"/>
                <a:gd name="T55" fmla="*/ 113 h 157"/>
                <a:gd name="T56" fmla="*/ 9 w 121"/>
                <a:gd name="T57" fmla="*/ 121 h 157"/>
                <a:gd name="T58" fmla="*/ 13 w 121"/>
                <a:gd name="T59" fmla="*/ 128 h 157"/>
                <a:gd name="T60" fmla="*/ 8 w 121"/>
                <a:gd name="T61" fmla="*/ 132 h 157"/>
                <a:gd name="T62" fmla="*/ 3 w 121"/>
                <a:gd name="T63" fmla="*/ 134 h 157"/>
                <a:gd name="T64" fmla="*/ 9 w 121"/>
                <a:gd name="T65" fmla="*/ 148 h 157"/>
                <a:gd name="T66" fmla="*/ 13 w 121"/>
                <a:gd name="T67" fmla="*/ 157 h 157"/>
                <a:gd name="T68" fmla="*/ 21 w 121"/>
                <a:gd name="T69" fmla="*/ 150 h 157"/>
                <a:gd name="T70" fmla="*/ 27 w 121"/>
                <a:gd name="T71" fmla="*/ 148 h 157"/>
                <a:gd name="T72" fmla="*/ 31 w 121"/>
                <a:gd name="T73" fmla="*/ 149 h 157"/>
                <a:gd name="T74" fmla="*/ 35 w 121"/>
                <a:gd name="T75" fmla="*/ 153 h 157"/>
                <a:gd name="T76" fmla="*/ 43 w 121"/>
                <a:gd name="T77" fmla="*/ 150 h 157"/>
                <a:gd name="T78" fmla="*/ 48 w 121"/>
                <a:gd name="T79" fmla="*/ 148 h 157"/>
                <a:gd name="T80" fmla="*/ 53 w 121"/>
                <a:gd name="T81" fmla="*/ 145 h 157"/>
                <a:gd name="T82" fmla="*/ 53 w 121"/>
                <a:gd name="T83" fmla="*/ 154 h 157"/>
                <a:gd name="T84" fmla="*/ 60 w 121"/>
                <a:gd name="T85" fmla="*/ 153 h 157"/>
                <a:gd name="T86" fmla="*/ 70 w 121"/>
                <a:gd name="T87" fmla="*/ 140 h 157"/>
                <a:gd name="T88" fmla="*/ 81 w 121"/>
                <a:gd name="T89" fmla="*/ 132 h 157"/>
                <a:gd name="T90" fmla="*/ 82 w 121"/>
                <a:gd name="T91" fmla="*/ 108 h 157"/>
                <a:gd name="T92" fmla="*/ 88 w 121"/>
                <a:gd name="T93" fmla="*/ 100 h 157"/>
                <a:gd name="T94" fmla="*/ 104 w 121"/>
                <a:gd name="T95" fmla="*/ 80 h 157"/>
                <a:gd name="T96" fmla="*/ 108 w 121"/>
                <a:gd name="T97" fmla="*/ 65 h 157"/>
                <a:gd name="T98" fmla="*/ 110 w 121"/>
                <a:gd name="T99" fmla="*/ 43 h 157"/>
                <a:gd name="T100" fmla="*/ 114 w 121"/>
                <a:gd name="T101" fmla="*/ 21 h 157"/>
                <a:gd name="T102" fmla="*/ 121 w 121"/>
                <a:gd name="T103" fmla="*/ 3 h 157"/>
                <a:gd name="T104" fmla="*/ 118 w 121"/>
                <a:gd name="T105" fmla="*/ 0 h 157"/>
                <a:gd name="T106" fmla="*/ 118 w 121"/>
                <a:gd name="T10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1" h="157">
                  <a:moveTo>
                    <a:pt x="118" y="0"/>
                  </a:moveTo>
                  <a:lnTo>
                    <a:pt x="113" y="3"/>
                  </a:lnTo>
                  <a:lnTo>
                    <a:pt x="109" y="3"/>
                  </a:lnTo>
                  <a:lnTo>
                    <a:pt x="104" y="0"/>
                  </a:lnTo>
                  <a:lnTo>
                    <a:pt x="100" y="0"/>
                  </a:lnTo>
                  <a:lnTo>
                    <a:pt x="96" y="3"/>
                  </a:lnTo>
                  <a:lnTo>
                    <a:pt x="94" y="3"/>
                  </a:lnTo>
                  <a:lnTo>
                    <a:pt x="90" y="3"/>
                  </a:lnTo>
                  <a:lnTo>
                    <a:pt x="88" y="4"/>
                  </a:lnTo>
                  <a:lnTo>
                    <a:pt x="88" y="7"/>
                  </a:lnTo>
                  <a:lnTo>
                    <a:pt x="86" y="16"/>
                  </a:lnTo>
                  <a:lnTo>
                    <a:pt x="84" y="21"/>
                  </a:lnTo>
                  <a:lnTo>
                    <a:pt x="82" y="25"/>
                  </a:lnTo>
                  <a:lnTo>
                    <a:pt x="82" y="24"/>
                  </a:lnTo>
                  <a:lnTo>
                    <a:pt x="81" y="25"/>
                  </a:lnTo>
                  <a:lnTo>
                    <a:pt x="81" y="29"/>
                  </a:lnTo>
                  <a:lnTo>
                    <a:pt x="81" y="33"/>
                  </a:lnTo>
                  <a:lnTo>
                    <a:pt x="81" y="36"/>
                  </a:lnTo>
                  <a:lnTo>
                    <a:pt x="73" y="31"/>
                  </a:lnTo>
                  <a:lnTo>
                    <a:pt x="69" y="29"/>
                  </a:lnTo>
                  <a:lnTo>
                    <a:pt x="65" y="29"/>
                  </a:lnTo>
                  <a:lnTo>
                    <a:pt x="61" y="29"/>
                  </a:lnTo>
                  <a:lnTo>
                    <a:pt x="60" y="27"/>
                  </a:lnTo>
                  <a:lnTo>
                    <a:pt x="52" y="27"/>
                  </a:lnTo>
                  <a:lnTo>
                    <a:pt x="49" y="27"/>
                  </a:lnTo>
                  <a:lnTo>
                    <a:pt x="44" y="27"/>
                  </a:lnTo>
                  <a:lnTo>
                    <a:pt x="39" y="27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5" y="31"/>
                  </a:lnTo>
                  <a:lnTo>
                    <a:pt x="33" y="35"/>
                  </a:lnTo>
                  <a:lnTo>
                    <a:pt x="35" y="39"/>
                  </a:lnTo>
                  <a:lnTo>
                    <a:pt x="33" y="44"/>
                  </a:lnTo>
                  <a:lnTo>
                    <a:pt x="45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50" y="43"/>
                  </a:lnTo>
                  <a:lnTo>
                    <a:pt x="52" y="47"/>
                  </a:lnTo>
                  <a:lnTo>
                    <a:pt x="53" y="49"/>
                  </a:lnTo>
                  <a:lnTo>
                    <a:pt x="53" y="52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7" y="60"/>
                  </a:lnTo>
                  <a:lnTo>
                    <a:pt x="47" y="65"/>
                  </a:lnTo>
                  <a:lnTo>
                    <a:pt x="44" y="69"/>
                  </a:lnTo>
                  <a:lnTo>
                    <a:pt x="44" y="71"/>
                  </a:lnTo>
                  <a:lnTo>
                    <a:pt x="48" y="71"/>
                  </a:lnTo>
                  <a:lnTo>
                    <a:pt x="48" y="73"/>
                  </a:lnTo>
                  <a:lnTo>
                    <a:pt x="50" y="75"/>
                  </a:lnTo>
                  <a:lnTo>
                    <a:pt x="52" y="75"/>
                  </a:lnTo>
                  <a:lnTo>
                    <a:pt x="53" y="77"/>
                  </a:lnTo>
                  <a:lnTo>
                    <a:pt x="56" y="79"/>
                  </a:lnTo>
                  <a:lnTo>
                    <a:pt x="53" y="80"/>
                  </a:lnTo>
                  <a:lnTo>
                    <a:pt x="53" y="87"/>
                  </a:lnTo>
                  <a:lnTo>
                    <a:pt x="53" y="92"/>
                  </a:lnTo>
                  <a:lnTo>
                    <a:pt x="53" y="93"/>
                  </a:lnTo>
                  <a:lnTo>
                    <a:pt x="52" y="96"/>
                  </a:lnTo>
                  <a:lnTo>
                    <a:pt x="53" y="96"/>
                  </a:lnTo>
                  <a:lnTo>
                    <a:pt x="53" y="97"/>
                  </a:lnTo>
                  <a:lnTo>
                    <a:pt x="52" y="101"/>
                  </a:lnTo>
                  <a:lnTo>
                    <a:pt x="50" y="104"/>
                  </a:lnTo>
                  <a:lnTo>
                    <a:pt x="50" y="108"/>
                  </a:lnTo>
                  <a:lnTo>
                    <a:pt x="48" y="110"/>
                  </a:lnTo>
                  <a:lnTo>
                    <a:pt x="47" y="113"/>
                  </a:lnTo>
                  <a:lnTo>
                    <a:pt x="44" y="109"/>
                  </a:lnTo>
                  <a:lnTo>
                    <a:pt x="43" y="104"/>
                  </a:lnTo>
                  <a:lnTo>
                    <a:pt x="40" y="108"/>
                  </a:lnTo>
                  <a:lnTo>
                    <a:pt x="39" y="110"/>
                  </a:lnTo>
                  <a:lnTo>
                    <a:pt x="35" y="109"/>
                  </a:lnTo>
                  <a:lnTo>
                    <a:pt x="33" y="109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29" y="104"/>
                  </a:lnTo>
                  <a:lnTo>
                    <a:pt x="28" y="100"/>
                  </a:lnTo>
                  <a:lnTo>
                    <a:pt x="27" y="100"/>
                  </a:lnTo>
                  <a:lnTo>
                    <a:pt x="24" y="100"/>
                  </a:lnTo>
                  <a:lnTo>
                    <a:pt x="21" y="101"/>
                  </a:lnTo>
                  <a:lnTo>
                    <a:pt x="24" y="105"/>
                  </a:lnTo>
                  <a:lnTo>
                    <a:pt x="21" y="109"/>
                  </a:lnTo>
                  <a:lnTo>
                    <a:pt x="20" y="109"/>
                  </a:lnTo>
                  <a:lnTo>
                    <a:pt x="16" y="109"/>
                  </a:lnTo>
                  <a:lnTo>
                    <a:pt x="13" y="109"/>
                  </a:lnTo>
                  <a:lnTo>
                    <a:pt x="8" y="109"/>
                  </a:lnTo>
                  <a:lnTo>
                    <a:pt x="8" y="113"/>
                  </a:lnTo>
                  <a:lnTo>
                    <a:pt x="8" y="117"/>
                  </a:lnTo>
                  <a:lnTo>
                    <a:pt x="9" y="117"/>
                  </a:lnTo>
                  <a:lnTo>
                    <a:pt x="9" y="121"/>
                  </a:lnTo>
                  <a:lnTo>
                    <a:pt x="9" y="124"/>
                  </a:lnTo>
                  <a:lnTo>
                    <a:pt x="13" y="126"/>
                  </a:lnTo>
                  <a:lnTo>
                    <a:pt x="13" y="128"/>
                  </a:lnTo>
                  <a:lnTo>
                    <a:pt x="13" y="134"/>
                  </a:lnTo>
                  <a:lnTo>
                    <a:pt x="9" y="134"/>
                  </a:lnTo>
                  <a:lnTo>
                    <a:pt x="8" y="132"/>
                  </a:lnTo>
                  <a:lnTo>
                    <a:pt x="8" y="130"/>
                  </a:lnTo>
                  <a:lnTo>
                    <a:pt x="7" y="130"/>
                  </a:lnTo>
                  <a:lnTo>
                    <a:pt x="3" y="134"/>
                  </a:lnTo>
                  <a:lnTo>
                    <a:pt x="0" y="137"/>
                  </a:lnTo>
                  <a:lnTo>
                    <a:pt x="7" y="144"/>
                  </a:lnTo>
                  <a:lnTo>
                    <a:pt x="9" y="148"/>
                  </a:lnTo>
                  <a:lnTo>
                    <a:pt x="12" y="150"/>
                  </a:lnTo>
                  <a:lnTo>
                    <a:pt x="13" y="154"/>
                  </a:lnTo>
                  <a:lnTo>
                    <a:pt x="13" y="157"/>
                  </a:lnTo>
                  <a:lnTo>
                    <a:pt x="16" y="157"/>
                  </a:lnTo>
                  <a:lnTo>
                    <a:pt x="20" y="152"/>
                  </a:lnTo>
                  <a:lnTo>
                    <a:pt x="21" y="150"/>
                  </a:lnTo>
                  <a:lnTo>
                    <a:pt x="24" y="149"/>
                  </a:lnTo>
                  <a:lnTo>
                    <a:pt x="25" y="148"/>
                  </a:lnTo>
                  <a:lnTo>
                    <a:pt x="27" y="148"/>
                  </a:lnTo>
                  <a:lnTo>
                    <a:pt x="29" y="148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3" y="149"/>
                  </a:lnTo>
                  <a:lnTo>
                    <a:pt x="35" y="152"/>
                  </a:lnTo>
                  <a:lnTo>
                    <a:pt x="35" y="153"/>
                  </a:lnTo>
                  <a:lnTo>
                    <a:pt x="37" y="154"/>
                  </a:lnTo>
                  <a:lnTo>
                    <a:pt x="40" y="153"/>
                  </a:lnTo>
                  <a:lnTo>
                    <a:pt x="43" y="150"/>
                  </a:lnTo>
                  <a:lnTo>
                    <a:pt x="44" y="148"/>
                  </a:lnTo>
                  <a:lnTo>
                    <a:pt x="47" y="148"/>
                  </a:lnTo>
                  <a:lnTo>
                    <a:pt x="48" y="148"/>
                  </a:lnTo>
                  <a:lnTo>
                    <a:pt x="50" y="145"/>
                  </a:lnTo>
                  <a:lnTo>
                    <a:pt x="52" y="145"/>
                  </a:lnTo>
                  <a:lnTo>
                    <a:pt x="53" y="145"/>
                  </a:lnTo>
                  <a:lnTo>
                    <a:pt x="53" y="148"/>
                  </a:lnTo>
                  <a:lnTo>
                    <a:pt x="52" y="150"/>
                  </a:lnTo>
                  <a:lnTo>
                    <a:pt x="53" y="154"/>
                  </a:lnTo>
                  <a:lnTo>
                    <a:pt x="56" y="154"/>
                  </a:lnTo>
                  <a:lnTo>
                    <a:pt x="57" y="154"/>
                  </a:lnTo>
                  <a:lnTo>
                    <a:pt x="60" y="153"/>
                  </a:lnTo>
                  <a:lnTo>
                    <a:pt x="65" y="148"/>
                  </a:lnTo>
                  <a:lnTo>
                    <a:pt x="70" y="144"/>
                  </a:lnTo>
                  <a:lnTo>
                    <a:pt x="70" y="140"/>
                  </a:lnTo>
                  <a:lnTo>
                    <a:pt x="74" y="137"/>
                  </a:lnTo>
                  <a:lnTo>
                    <a:pt x="78" y="136"/>
                  </a:lnTo>
                  <a:lnTo>
                    <a:pt x="81" y="132"/>
                  </a:lnTo>
                  <a:lnTo>
                    <a:pt x="82" y="124"/>
                  </a:lnTo>
                  <a:lnTo>
                    <a:pt x="82" y="109"/>
                  </a:lnTo>
                  <a:lnTo>
                    <a:pt x="82" y="108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0"/>
                  </a:lnTo>
                  <a:lnTo>
                    <a:pt x="92" y="92"/>
                  </a:lnTo>
                  <a:lnTo>
                    <a:pt x="97" y="87"/>
                  </a:lnTo>
                  <a:lnTo>
                    <a:pt x="104" y="80"/>
                  </a:lnTo>
                  <a:lnTo>
                    <a:pt x="105" y="77"/>
                  </a:lnTo>
                  <a:lnTo>
                    <a:pt x="108" y="73"/>
                  </a:lnTo>
                  <a:lnTo>
                    <a:pt x="108" y="65"/>
                  </a:lnTo>
                  <a:lnTo>
                    <a:pt x="109" y="57"/>
                  </a:lnTo>
                  <a:lnTo>
                    <a:pt x="109" y="52"/>
                  </a:lnTo>
                  <a:lnTo>
                    <a:pt x="110" y="43"/>
                  </a:lnTo>
                  <a:lnTo>
                    <a:pt x="113" y="35"/>
                  </a:lnTo>
                  <a:lnTo>
                    <a:pt x="113" y="27"/>
                  </a:lnTo>
                  <a:lnTo>
                    <a:pt x="114" y="21"/>
                  </a:lnTo>
                  <a:lnTo>
                    <a:pt x="118" y="14"/>
                  </a:lnTo>
                  <a:lnTo>
                    <a:pt x="121" y="4"/>
                  </a:lnTo>
                  <a:lnTo>
                    <a:pt x="121" y="3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8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48" name="Freeform 173"/>
            <p:cNvSpPr>
              <a:spLocks noEditPoints="1"/>
            </p:cNvSpPr>
            <p:nvPr/>
          </p:nvSpPr>
          <p:spPr bwMode="auto">
            <a:xfrm>
              <a:off x="3951288" y="2614613"/>
              <a:ext cx="303213" cy="219075"/>
            </a:xfrm>
            <a:custGeom>
              <a:avLst/>
              <a:gdLst>
                <a:gd name="T0" fmla="*/ 134 w 144"/>
                <a:gd name="T1" fmla="*/ 23 h 104"/>
                <a:gd name="T2" fmla="*/ 136 w 144"/>
                <a:gd name="T3" fmla="*/ 20 h 104"/>
                <a:gd name="T4" fmla="*/ 130 w 144"/>
                <a:gd name="T5" fmla="*/ 18 h 104"/>
                <a:gd name="T6" fmla="*/ 124 w 144"/>
                <a:gd name="T7" fmla="*/ 18 h 104"/>
                <a:gd name="T8" fmla="*/ 116 w 144"/>
                <a:gd name="T9" fmla="*/ 15 h 104"/>
                <a:gd name="T10" fmla="*/ 110 w 144"/>
                <a:gd name="T11" fmla="*/ 13 h 104"/>
                <a:gd name="T12" fmla="*/ 103 w 144"/>
                <a:gd name="T13" fmla="*/ 14 h 104"/>
                <a:gd name="T14" fmla="*/ 97 w 144"/>
                <a:gd name="T15" fmla="*/ 13 h 104"/>
                <a:gd name="T16" fmla="*/ 87 w 144"/>
                <a:gd name="T17" fmla="*/ 10 h 104"/>
                <a:gd name="T18" fmla="*/ 83 w 144"/>
                <a:gd name="T19" fmla="*/ 5 h 104"/>
                <a:gd name="T20" fmla="*/ 70 w 144"/>
                <a:gd name="T21" fmla="*/ 4 h 104"/>
                <a:gd name="T22" fmla="*/ 58 w 144"/>
                <a:gd name="T23" fmla="*/ 4 h 104"/>
                <a:gd name="T24" fmla="*/ 34 w 144"/>
                <a:gd name="T25" fmla="*/ 2 h 104"/>
                <a:gd name="T26" fmla="*/ 23 w 144"/>
                <a:gd name="T27" fmla="*/ 1 h 104"/>
                <a:gd name="T28" fmla="*/ 14 w 144"/>
                <a:gd name="T29" fmla="*/ 1 h 104"/>
                <a:gd name="T30" fmla="*/ 10 w 144"/>
                <a:gd name="T31" fmla="*/ 4 h 104"/>
                <a:gd name="T32" fmla="*/ 3 w 144"/>
                <a:gd name="T33" fmla="*/ 7 h 104"/>
                <a:gd name="T34" fmla="*/ 1 w 144"/>
                <a:gd name="T35" fmla="*/ 13 h 104"/>
                <a:gd name="T36" fmla="*/ 1 w 144"/>
                <a:gd name="T37" fmla="*/ 17 h 104"/>
                <a:gd name="T38" fmla="*/ 3 w 144"/>
                <a:gd name="T39" fmla="*/ 17 h 104"/>
                <a:gd name="T40" fmla="*/ 3 w 144"/>
                <a:gd name="T41" fmla="*/ 21 h 104"/>
                <a:gd name="T42" fmla="*/ 4 w 144"/>
                <a:gd name="T43" fmla="*/ 24 h 104"/>
                <a:gd name="T44" fmla="*/ 8 w 144"/>
                <a:gd name="T45" fmla="*/ 23 h 104"/>
                <a:gd name="T46" fmla="*/ 10 w 144"/>
                <a:gd name="T47" fmla="*/ 24 h 104"/>
                <a:gd name="T48" fmla="*/ 14 w 144"/>
                <a:gd name="T49" fmla="*/ 25 h 104"/>
                <a:gd name="T50" fmla="*/ 21 w 144"/>
                <a:gd name="T51" fmla="*/ 24 h 104"/>
                <a:gd name="T52" fmla="*/ 27 w 144"/>
                <a:gd name="T53" fmla="*/ 25 h 104"/>
                <a:gd name="T54" fmla="*/ 30 w 144"/>
                <a:gd name="T55" fmla="*/ 30 h 104"/>
                <a:gd name="T56" fmla="*/ 23 w 144"/>
                <a:gd name="T57" fmla="*/ 37 h 104"/>
                <a:gd name="T58" fmla="*/ 23 w 144"/>
                <a:gd name="T59" fmla="*/ 47 h 104"/>
                <a:gd name="T60" fmla="*/ 21 w 144"/>
                <a:gd name="T61" fmla="*/ 51 h 104"/>
                <a:gd name="T62" fmla="*/ 17 w 144"/>
                <a:gd name="T63" fmla="*/ 56 h 104"/>
                <a:gd name="T64" fmla="*/ 17 w 144"/>
                <a:gd name="T65" fmla="*/ 60 h 104"/>
                <a:gd name="T66" fmla="*/ 17 w 144"/>
                <a:gd name="T67" fmla="*/ 68 h 104"/>
                <a:gd name="T68" fmla="*/ 17 w 144"/>
                <a:gd name="T69" fmla="*/ 74 h 104"/>
                <a:gd name="T70" fmla="*/ 17 w 144"/>
                <a:gd name="T71" fmla="*/ 78 h 104"/>
                <a:gd name="T72" fmla="*/ 13 w 144"/>
                <a:gd name="T73" fmla="*/ 83 h 104"/>
                <a:gd name="T74" fmla="*/ 18 w 144"/>
                <a:gd name="T75" fmla="*/ 88 h 104"/>
                <a:gd name="T76" fmla="*/ 25 w 144"/>
                <a:gd name="T77" fmla="*/ 94 h 104"/>
                <a:gd name="T78" fmla="*/ 27 w 144"/>
                <a:gd name="T79" fmla="*/ 97 h 104"/>
                <a:gd name="T80" fmla="*/ 28 w 144"/>
                <a:gd name="T81" fmla="*/ 103 h 104"/>
                <a:gd name="T82" fmla="*/ 36 w 144"/>
                <a:gd name="T83" fmla="*/ 103 h 104"/>
                <a:gd name="T84" fmla="*/ 46 w 144"/>
                <a:gd name="T85" fmla="*/ 97 h 104"/>
                <a:gd name="T86" fmla="*/ 64 w 144"/>
                <a:gd name="T87" fmla="*/ 96 h 104"/>
                <a:gd name="T88" fmla="*/ 73 w 144"/>
                <a:gd name="T89" fmla="*/ 94 h 104"/>
                <a:gd name="T90" fmla="*/ 83 w 144"/>
                <a:gd name="T91" fmla="*/ 84 h 104"/>
                <a:gd name="T92" fmla="*/ 90 w 144"/>
                <a:gd name="T93" fmla="*/ 78 h 104"/>
                <a:gd name="T94" fmla="*/ 100 w 144"/>
                <a:gd name="T95" fmla="*/ 67 h 104"/>
                <a:gd name="T96" fmla="*/ 97 w 144"/>
                <a:gd name="T97" fmla="*/ 53 h 104"/>
                <a:gd name="T98" fmla="*/ 107 w 144"/>
                <a:gd name="T99" fmla="*/ 41 h 104"/>
                <a:gd name="T100" fmla="*/ 117 w 144"/>
                <a:gd name="T101" fmla="*/ 34 h 104"/>
                <a:gd name="T102" fmla="*/ 25 w 144"/>
                <a:gd name="T103" fmla="*/ 94 h 104"/>
                <a:gd name="T104" fmla="*/ 133 w 144"/>
                <a:gd name="T105" fmla="*/ 53 h 104"/>
                <a:gd name="T106" fmla="*/ 126 w 144"/>
                <a:gd name="T107" fmla="*/ 57 h 104"/>
                <a:gd name="T108" fmla="*/ 133 w 144"/>
                <a:gd name="T109" fmla="*/ 60 h 104"/>
                <a:gd name="T110" fmla="*/ 137 w 144"/>
                <a:gd name="T111" fmla="*/ 54 h 104"/>
                <a:gd name="T112" fmla="*/ 115 w 144"/>
                <a:gd name="T113" fmla="*/ 66 h 104"/>
                <a:gd name="T114" fmla="*/ 117 w 144"/>
                <a:gd name="T115" fmla="*/ 64 h 104"/>
                <a:gd name="T116" fmla="*/ 140 w 144"/>
                <a:gd name="T117" fmla="*/ 52 h 104"/>
                <a:gd name="T118" fmla="*/ 144 w 144"/>
                <a:gd name="T119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4" h="104">
                  <a:moveTo>
                    <a:pt x="132" y="28"/>
                  </a:moveTo>
                  <a:cubicBezTo>
                    <a:pt x="133" y="27"/>
                    <a:pt x="133" y="27"/>
                    <a:pt x="133" y="27"/>
                  </a:cubicBezTo>
                  <a:cubicBezTo>
                    <a:pt x="134" y="24"/>
                    <a:pt x="134" y="24"/>
                    <a:pt x="134" y="24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4" y="20"/>
                    <a:pt x="134" y="20"/>
                    <a:pt x="134" y="20"/>
                  </a:cubicBezTo>
                  <a:cubicBezTo>
                    <a:pt x="134" y="20"/>
                    <a:pt x="134" y="20"/>
                    <a:pt x="134" y="20"/>
                  </a:cubicBezTo>
                  <a:cubicBezTo>
                    <a:pt x="135" y="20"/>
                    <a:pt x="135" y="20"/>
                    <a:pt x="135" y="20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36" y="18"/>
                    <a:pt x="136" y="18"/>
                    <a:pt x="136" y="18"/>
                  </a:cubicBezTo>
                  <a:cubicBezTo>
                    <a:pt x="134" y="17"/>
                    <a:pt x="134" y="17"/>
                    <a:pt x="134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0" y="18"/>
                    <a:pt x="130" y="18"/>
                    <a:pt x="130" y="18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27" y="18"/>
                    <a:pt x="127" y="18"/>
                    <a:pt x="127" y="18"/>
                  </a:cubicBezTo>
                  <a:cubicBezTo>
                    <a:pt x="126" y="18"/>
                    <a:pt x="126" y="18"/>
                    <a:pt x="126" y="18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1" y="11"/>
                    <a:pt x="91" y="11"/>
                    <a:pt x="91" y="11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7" y="97"/>
                    <a:pt x="27" y="97"/>
                    <a:pt x="27" y="97"/>
                  </a:cubicBezTo>
                  <a:cubicBezTo>
                    <a:pt x="27" y="99"/>
                    <a:pt x="27" y="99"/>
                    <a:pt x="27" y="99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7" y="101"/>
                    <a:pt x="37" y="101"/>
                    <a:pt x="37" y="101"/>
                  </a:cubicBezTo>
                  <a:cubicBezTo>
                    <a:pt x="38" y="99"/>
                    <a:pt x="38" y="99"/>
                    <a:pt x="38" y="99"/>
                  </a:cubicBezTo>
                  <a:cubicBezTo>
                    <a:pt x="43" y="99"/>
                    <a:pt x="43" y="99"/>
                    <a:pt x="43" y="99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71" y="94"/>
                    <a:pt x="71" y="94"/>
                    <a:pt x="71" y="94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6" y="90"/>
                    <a:pt x="76" y="90"/>
                    <a:pt x="76" y="90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4"/>
                    <a:pt x="83" y="84"/>
                    <a:pt x="83" y="84"/>
                  </a:cubicBezTo>
                  <a:cubicBezTo>
                    <a:pt x="87" y="84"/>
                    <a:pt x="87" y="84"/>
                    <a:pt x="87" y="84"/>
                  </a:cubicBezTo>
                  <a:cubicBezTo>
                    <a:pt x="89" y="83"/>
                    <a:pt x="89" y="83"/>
                    <a:pt x="89" y="83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00" y="67"/>
                    <a:pt x="100" y="67"/>
                    <a:pt x="100" y="67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7" y="53"/>
                    <a:pt x="97" y="53"/>
                    <a:pt x="97" y="53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6" y="43"/>
                    <a:pt x="106" y="43"/>
                    <a:pt x="106" y="43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7" y="40"/>
                    <a:pt x="107" y="40"/>
                    <a:pt x="107" y="40"/>
                  </a:cubicBezTo>
                  <a:cubicBezTo>
                    <a:pt x="112" y="37"/>
                    <a:pt x="112" y="37"/>
                    <a:pt x="112" y="37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126" y="30"/>
                    <a:pt x="126" y="30"/>
                    <a:pt x="126" y="30"/>
                  </a:cubicBezTo>
                  <a:lnTo>
                    <a:pt x="132" y="28"/>
                  </a:lnTo>
                  <a:close/>
                  <a:moveTo>
                    <a:pt x="25" y="94"/>
                  </a:moveTo>
                  <a:cubicBezTo>
                    <a:pt x="25" y="93"/>
                    <a:pt x="25" y="93"/>
                    <a:pt x="25" y="93"/>
                  </a:cubicBezTo>
                  <a:cubicBezTo>
                    <a:pt x="27" y="93"/>
                    <a:pt x="27" y="93"/>
                    <a:pt x="27" y="93"/>
                  </a:cubicBezTo>
                  <a:lnTo>
                    <a:pt x="25" y="94"/>
                  </a:lnTo>
                  <a:close/>
                  <a:moveTo>
                    <a:pt x="133" y="53"/>
                  </a:moveTo>
                  <a:cubicBezTo>
                    <a:pt x="134" y="51"/>
                    <a:pt x="134" y="51"/>
                    <a:pt x="134" y="51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27" y="54"/>
                    <a:pt x="127" y="54"/>
                    <a:pt x="127" y="54"/>
                  </a:cubicBezTo>
                  <a:cubicBezTo>
                    <a:pt x="126" y="57"/>
                    <a:pt x="126" y="57"/>
                    <a:pt x="126" y="57"/>
                  </a:cubicBezTo>
                  <a:cubicBezTo>
                    <a:pt x="129" y="57"/>
                    <a:pt x="129" y="57"/>
                    <a:pt x="129" y="57"/>
                  </a:cubicBezTo>
                  <a:cubicBezTo>
                    <a:pt x="129" y="58"/>
                    <a:pt x="129" y="58"/>
                    <a:pt x="129" y="58"/>
                  </a:cubicBezTo>
                  <a:cubicBezTo>
                    <a:pt x="130" y="60"/>
                    <a:pt x="130" y="60"/>
                    <a:pt x="130" y="60"/>
                  </a:cubicBezTo>
                  <a:cubicBezTo>
                    <a:pt x="133" y="60"/>
                    <a:pt x="133" y="60"/>
                    <a:pt x="133" y="60"/>
                  </a:cubicBezTo>
                  <a:cubicBezTo>
                    <a:pt x="134" y="58"/>
                    <a:pt x="134" y="58"/>
                    <a:pt x="134" y="58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37" y="54"/>
                    <a:pt x="137" y="54"/>
                    <a:pt x="137" y="54"/>
                  </a:cubicBezTo>
                  <a:cubicBezTo>
                    <a:pt x="134" y="54"/>
                    <a:pt x="134" y="54"/>
                    <a:pt x="134" y="54"/>
                  </a:cubicBezTo>
                  <a:lnTo>
                    <a:pt x="133" y="53"/>
                  </a:lnTo>
                  <a:close/>
                  <a:moveTo>
                    <a:pt x="115" y="64"/>
                  </a:moveTo>
                  <a:cubicBezTo>
                    <a:pt x="115" y="66"/>
                    <a:pt x="115" y="66"/>
                    <a:pt x="115" y="66"/>
                  </a:cubicBezTo>
                  <a:cubicBezTo>
                    <a:pt x="116" y="66"/>
                    <a:pt x="116" y="66"/>
                    <a:pt x="116" y="66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8" y="63"/>
                    <a:pt x="118" y="63"/>
                    <a:pt x="118" y="63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5" y="64"/>
                    <a:pt x="115" y="64"/>
                    <a:pt x="115" y="64"/>
                  </a:cubicBezTo>
                  <a:close/>
                  <a:moveTo>
                    <a:pt x="143" y="51"/>
                  </a:moveTo>
                  <a:cubicBezTo>
                    <a:pt x="141" y="51"/>
                    <a:pt x="141" y="51"/>
                    <a:pt x="141" y="51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3" y="54"/>
                    <a:pt x="143" y="54"/>
                    <a:pt x="143" y="54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2"/>
                    <a:pt x="144" y="52"/>
                    <a:pt x="144" y="52"/>
                  </a:cubicBezTo>
                  <a:cubicBezTo>
                    <a:pt x="143" y="51"/>
                    <a:pt x="143" y="51"/>
                    <a:pt x="143" y="5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49" name="Freeform 174"/>
            <p:cNvSpPr>
              <a:spLocks noEditPoints="1"/>
            </p:cNvSpPr>
            <p:nvPr/>
          </p:nvSpPr>
          <p:spPr bwMode="auto">
            <a:xfrm>
              <a:off x="4625975" y="2671763"/>
              <a:ext cx="180975" cy="195263"/>
            </a:xfrm>
            <a:custGeom>
              <a:avLst/>
              <a:gdLst>
                <a:gd name="T0" fmla="*/ 64 w 114"/>
                <a:gd name="T1" fmla="*/ 62 h 123"/>
                <a:gd name="T2" fmla="*/ 66 w 114"/>
                <a:gd name="T3" fmla="*/ 58 h 123"/>
                <a:gd name="T4" fmla="*/ 50 w 114"/>
                <a:gd name="T5" fmla="*/ 49 h 123"/>
                <a:gd name="T6" fmla="*/ 52 w 114"/>
                <a:gd name="T7" fmla="*/ 53 h 123"/>
                <a:gd name="T8" fmla="*/ 56 w 114"/>
                <a:gd name="T9" fmla="*/ 32 h 123"/>
                <a:gd name="T10" fmla="*/ 54 w 114"/>
                <a:gd name="T11" fmla="*/ 32 h 123"/>
                <a:gd name="T12" fmla="*/ 54 w 114"/>
                <a:gd name="T13" fmla="*/ 68 h 123"/>
                <a:gd name="T14" fmla="*/ 60 w 114"/>
                <a:gd name="T15" fmla="*/ 62 h 123"/>
                <a:gd name="T16" fmla="*/ 41 w 114"/>
                <a:gd name="T17" fmla="*/ 52 h 123"/>
                <a:gd name="T18" fmla="*/ 46 w 114"/>
                <a:gd name="T19" fmla="*/ 44 h 123"/>
                <a:gd name="T20" fmla="*/ 49 w 114"/>
                <a:gd name="T21" fmla="*/ 41 h 123"/>
                <a:gd name="T22" fmla="*/ 45 w 114"/>
                <a:gd name="T23" fmla="*/ 23 h 123"/>
                <a:gd name="T24" fmla="*/ 56 w 114"/>
                <a:gd name="T25" fmla="*/ 31 h 123"/>
                <a:gd name="T26" fmla="*/ 62 w 114"/>
                <a:gd name="T27" fmla="*/ 27 h 123"/>
                <a:gd name="T28" fmla="*/ 58 w 114"/>
                <a:gd name="T29" fmla="*/ 21 h 123"/>
                <a:gd name="T30" fmla="*/ 66 w 114"/>
                <a:gd name="T31" fmla="*/ 15 h 123"/>
                <a:gd name="T32" fmla="*/ 85 w 114"/>
                <a:gd name="T33" fmla="*/ 15 h 123"/>
                <a:gd name="T34" fmla="*/ 94 w 114"/>
                <a:gd name="T35" fmla="*/ 9 h 123"/>
                <a:gd name="T36" fmla="*/ 94 w 114"/>
                <a:gd name="T37" fmla="*/ 1 h 123"/>
                <a:gd name="T38" fmla="*/ 90 w 114"/>
                <a:gd name="T39" fmla="*/ 4 h 123"/>
                <a:gd name="T40" fmla="*/ 77 w 114"/>
                <a:gd name="T41" fmla="*/ 8 h 123"/>
                <a:gd name="T42" fmla="*/ 66 w 114"/>
                <a:gd name="T43" fmla="*/ 4 h 123"/>
                <a:gd name="T44" fmla="*/ 46 w 114"/>
                <a:gd name="T45" fmla="*/ 8 h 123"/>
                <a:gd name="T46" fmla="*/ 32 w 114"/>
                <a:gd name="T47" fmla="*/ 11 h 123"/>
                <a:gd name="T48" fmla="*/ 16 w 114"/>
                <a:gd name="T49" fmla="*/ 19 h 123"/>
                <a:gd name="T50" fmla="*/ 6 w 114"/>
                <a:gd name="T51" fmla="*/ 33 h 123"/>
                <a:gd name="T52" fmla="*/ 3 w 114"/>
                <a:gd name="T53" fmla="*/ 39 h 123"/>
                <a:gd name="T54" fmla="*/ 16 w 114"/>
                <a:gd name="T55" fmla="*/ 48 h 123"/>
                <a:gd name="T56" fmla="*/ 14 w 114"/>
                <a:gd name="T57" fmla="*/ 53 h 123"/>
                <a:gd name="T58" fmla="*/ 25 w 114"/>
                <a:gd name="T59" fmla="*/ 61 h 123"/>
                <a:gd name="T60" fmla="*/ 42 w 114"/>
                <a:gd name="T61" fmla="*/ 61 h 123"/>
                <a:gd name="T62" fmla="*/ 45 w 114"/>
                <a:gd name="T63" fmla="*/ 68 h 123"/>
                <a:gd name="T64" fmla="*/ 28 w 114"/>
                <a:gd name="T65" fmla="*/ 62 h 123"/>
                <a:gd name="T66" fmla="*/ 28 w 114"/>
                <a:gd name="T67" fmla="*/ 78 h 123"/>
                <a:gd name="T68" fmla="*/ 33 w 114"/>
                <a:gd name="T69" fmla="*/ 88 h 123"/>
                <a:gd name="T70" fmla="*/ 41 w 114"/>
                <a:gd name="T71" fmla="*/ 96 h 123"/>
                <a:gd name="T72" fmla="*/ 49 w 114"/>
                <a:gd name="T73" fmla="*/ 88 h 123"/>
                <a:gd name="T74" fmla="*/ 50 w 114"/>
                <a:gd name="T75" fmla="*/ 80 h 123"/>
                <a:gd name="T76" fmla="*/ 50 w 114"/>
                <a:gd name="T77" fmla="*/ 72 h 123"/>
                <a:gd name="T78" fmla="*/ 50 w 114"/>
                <a:gd name="T79" fmla="*/ 68 h 123"/>
                <a:gd name="T80" fmla="*/ 90 w 114"/>
                <a:gd name="T81" fmla="*/ 118 h 123"/>
                <a:gd name="T82" fmla="*/ 72 w 114"/>
                <a:gd name="T83" fmla="*/ 116 h 123"/>
                <a:gd name="T84" fmla="*/ 60 w 114"/>
                <a:gd name="T85" fmla="*/ 112 h 123"/>
                <a:gd name="T86" fmla="*/ 77 w 114"/>
                <a:gd name="T87" fmla="*/ 122 h 123"/>
                <a:gd name="T88" fmla="*/ 98 w 114"/>
                <a:gd name="T89" fmla="*/ 118 h 123"/>
                <a:gd name="T90" fmla="*/ 94 w 114"/>
                <a:gd name="T91" fmla="*/ 118 h 123"/>
                <a:gd name="T92" fmla="*/ 95 w 114"/>
                <a:gd name="T93" fmla="*/ 61 h 123"/>
                <a:gd name="T94" fmla="*/ 99 w 114"/>
                <a:gd name="T95" fmla="*/ 57 h 123"/>
                <a:gd name="T96" fmla="*/ 84 w 114"/>
                <a:gd name="T97" fmla="*/ 64 h 123"/>
                <a:gd name="T98" fmla="*/ 84 w 114"/>
                <a:gd name="T99" fmla="*/ 61 h 123"/>
                <a:gd name="T100" fmla="*/ 84 w 114"/>
                <a:gd name="T101" fmla="*/ 64 h 123"/>
                <a:gd name="T102" fmla="*/ 107 w 114"/>
                <a:gd name="T103" fmla="*/ 102 h 123"/>
                <a:gd name="T104" fmla="*/ 110 w 114"/>
                <a:gd name="T105" fmla="*/ 96 h 123"/>
                <a:gd name="T106" fmla="*/ 110 w 114"/>
                <a:gd name="T107" fmla="*/ 96 h 123"/>
                <a:gd name="T108" fmla="*/ 5 w 114"/>
                <a:gd name="T109" fmla="*/ 44 h 123"/>
                <a:gd name="T110" fmla="*/ 1 w 114"/>
                <a:gd name="T111" fmla="*/ 39 h 123"/>
                <a:gd name="T112" fmla="*/ 13 w 114"/>
                <a:gd name="T113" fmla="*/ 68 h 123"/>
                <a:gd name="T114" fmla="*/ 9 w 114"/>
                <a:gd name="T115" fmla="*/ 64 h 123"/>
                <a:gd name="T116" fmla="*/ 78 w 114"/>
                <a:gd name="T117" fmla="*/ 82 h 123"/>
                <a:gd name="T118" fmla="*/ 77 w 114"/>
                <a:gd name="T119" fmla="*/ 86 h 123"/>
                <a:gd name="T120" fmla="*/ 74 w 114"/>
                <a:gd name="T121" fmla="*/ 36 h 123"/>
                <a:gd name="T122" fmla="*/ 72 w 114"/>
                <a:gd name="T123" fmla="*/ 37 h 123"/>
                <a:gd name="T124" fmla="*/ 74 w 114"/>
                <a:gd name="T125" fmla="*/ 3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4" h="123">
                  <a:moveTo>
                    <a:pt x="52" y="53"/>
                  </a:moveTo>
                  <a:lnTo>
                    <a:pt x="54" y="57"/>
                  </a:lnTo>
                  <a:lnTo>
                    <a:pt x="56" y="58"/>
                  </a:lnTo>
                  <a:lnTo>
                    <a:pt x="58" y="61"/>
                  </a:lnTo>
                  <a:lnTo>
                    <a:pt x="62" y="61"/>
                  </a:lnTo>
                  <a:lnTo>
                    <a:pt x="64" y="62"/>
                  </a:lnTo>
                  <a:lnTo>
                    <a:pt x="68" y="66"/>
                  </a:lnTo>
                  <a:lnTo>
                    <a:pt x="69" y="66"/>
                  </a:lnTo>
                  <a:lnTo>
                    <a:pt x="72" y="66"/>
                  </a:lnTo>
                  <a:lnTo>
                    <a:pt x="68" y="65"/>
                  </a:lnTo>
                  <a:lnTo>
                    <a:pt x="66" y="62"/>
                  </a:lnTo>
                  <a:lnTo>
                    <a:pt x="66" y="58"/>
                  </a:lnTo>
                  <a:lnTo>
                    <a:pt x="64" y="57"/>
                  </a:lnTo>
                  <a:lnTo>
                    <a:pt x="62" y="54"/>
                  </a:lnTo>
                  <a:lnTo>
                    <a:pt x="58" y="54"/>
                  </a:lnTo>
                  <a:lnTo>
                    <a:pt x="54" y="53"/>
                  </a:lnTo>
                  <a:lnTo>
                    <a:pt x="52" y="49"/>
                  </a:lnTo>
                  <a:lnTo>
                    <a:pt x="50" y="49"/>
                  </a:lnTo>
                  <a:lnTo>
                    <a:pt x="49" y="49"/>
                  </a:lnTo>
                  <a:lnTo>
                    <a:pt x="45" y="53"/>
                  </a:lnTo>
                  <a:lnTo>
                    <a:pt x="49" y="52"/>
                  </a:lnTo>
                  <a:lnTo>
                    <a:pt x="52" y="53"/>
                  </a:lnTo>
                  <a:lnTo>
                    <a:pt x="52" y="53"/>
                  </a:lnTo>
                  <a:lnTo>
                    <a:pt x="52" y="53"/>
                  </a:lnTo>
                  <a:lnTo>
                    <a:pt x="52" y="53"/>
                  </a:lnTo>
                  <a:lnTo>
                    <a:pt x="52" y="53"/>
                  </a:lnTo>
                  <a:lnTo>
                    <a:pt x="52" y="53"/>
                  </a:lnTo>
                  <a:lnTo>
                    <a:pt x="52" y="53"/>
                  </a:lnTo>
                  <a:close/>
                  <a:moveTo>
                    <a:pt x="54" y="32"/>
                  </a:moveTo>
                  <a:lnTo>
                    <a:pt x="56" y="32"/>
                  </a:lnTo>
                  <a:lnTo>
                    <a:pt x="54" y="31"/>
                  </a:lnTo>
                  <a:lnTo>
                    <a:pt x="50" y="28"/>
                  </a:lnTo>
                  <a:lnTo>
                    <a:pt x="52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close/>
                  <a:moveTo>
                    <a:pt x="50" y="68"/>
                  </a:moveTo>
                  <a:lnTo>
                    <a:pt x="54" y="68"/>
                  </a:lnTo>
                  <a:lnTo>
                    <a:pt x="60" y="70"/>
                  </a:lnTo>
                  <a:lnTo>
                    <a:pt x="64" y="74"/>
                  </a:lnTo>
                  <a:lnTo>
                    <a:pt x="64" y="70"/>
                  </a:lnTo>
                  <a:lnTo>
                    <a:pt x="62" y="66"/>
                  </a:lnTo>
                  <a:lnTo>
                    <a:pt x="62" y="65"/>
                  </a:lnTo>
                  <a:lnTo>
                    <a:pt x="60" y="62"/>
                  </a:lnTo>
                  <a:lnTo>
                    <a:pt x="52" y="57"/>
                  </a:lnTo>
                  <a:lnTo>
                    <a:pt x="50" y="57"/>
                  </a:lnTo>
                  <a:lnTo>
                    <a:pt x="50" y="54"/>
                  </a:lnTo>
                  <a:lnTo>
                    <a:pt x="49" y="54"/>
                  </a:lnTo>
                  <a:lnTo>
                    <a:pt x="45" y="53"/>
                  </a:lnTo>
                  <a:lnTo>
                    <a:pt x="41" y="52"/>
                  </a:lnTo>
                  <a:lnTo>
                    <a:pt x="45" y="52"/>
                  </a:lnTo>
                  <a:lnTo>
                    <a:pt x="46" y="49"/>
                  </a:lnTo>
                  <a:lnTo>
                    <a:pt x="45" y="48"/>
                  </a:lnTo>
                  <a:lnTo>
                    <a:pt x="45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9" y="44"/>
                  </a:lnTo>
                  <a:lnTo>
                    <a:pt x="49" y="45"/>
                  </a:lnTo>
                  <a:lnTo>
                    <a:pt x="49" y="48"/>
                  </a:lnTo>
                  <a:lnTo>
                    <a:pt x="50" y="48"/>
                  </a:lnTo>
                  <a:lnTo>
                    <a:pt x="50" y="45"/>
                  </a:lnTo>
                  <a:lnTo>
                    <a:pt x="49" y="41"/>
                  </a:lnTo>
                  <a:lnTo>
                    <a:pt x="42" y="35"/>
                  </a:lnTo>
                  <a:lnTo>
                    <a:pt x="41" y="31"/>
                  </a:lnTo>
                  <a:lnTo>
                    <a:pt x="38" y="27"/>
                  </a:lnTo>
                  <a:lnTo>
                    <a:pt x="41" y="23"/>
                  </a:lnTo>
                  <a:lnTo>
                    <a:pt x="45" y="21"/>
                  </a:lnTo>
                  <a:lnTo>
                    <a:pt x="45" y="23"/>
                  </a:lnTo>
                  <a:lnTo>
                    <a:pt x="42" y="23"/>
                  </a:lnTo>
                  <a:lnTo>
                    <a:pt x="46" y="24"/>
                  </a:lnTo>
                  <a:lnTo>
                    <a:pt x="50" y="28"/>
                  </a:lnTo>
                  <a:lnTo>
                    <a:pt x="50" y="27"/>
                  </a:lnTo>
                  <a:lnTo>
                    <a:pt x="52" y="27"/>
                  </a:lnTo>
                  <a:lnTo>
                    <a:pt x="56" y="31"/>
                  </a:lnTo>
                  <a:lnTo>
                    <a:pt x="58" y="31"/>
                  </a:lnTo>
                  <a:lnTo>
                    <a:pt x="60" y="31"/>
                  </a:lnTo>
                  <a:lnTo>
                    <a:pt x="56" y="27"/>
                  </a:lnTo>
                  <a:lnTo>
                    <a:pt x="56" y="24"/>
                  </a:lnTo>
                  <a:lnTo>
                    <a:pt x="58" y="24"/>
                  </a:lnTo>
                  <a:lnTo>
                    <a:pt x="62" y="27"/>
                  </a:lnTo>
                  <a:lnTo>
                    <a:pt x="64" y="28"/>
                  </a:lnTo>
                  <a:lnTo>
                    <a:pt x="66" y="28"/>
                  </a:lnTo>
                  <a:lnTo>
                    <a:pt x="64" y="24"/>
                  </a:lnTo>
                  <a:lnTo>
                    <a:pt x="60" y="23"/>
                  </a:lnTo>
                  <a:lnTo>
                    <a:pt x="58" y="23"/>
                  </a:lnTo>
                  <a:lnTo>
                    <a:pt x="58" y="21"/>
                  </a:lnTo>
                  <a:lnTo>
                    <a:pt x="56" y="21"/>
                  </a:lnTo>
                  <a:lnTo>
                    <a:pt x="56" y="17"/>
                  </a:lnTo>
                  <a:lnTo>
                    <a:pt x="58" y="17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69" y="15"/>
                  </a:lnTo>
                  <a:lnTo>
                    <a:pt x="72" y="15"/>
                  </a:lnTo>
                  <a:lnTo>
                    <a:pt x="76" y="13"/>
                  </a:lnTo>
                  <a:lnTo>
                    <a:pt x="77" y="15"/>
                  </a:lnTo>
                  <a:lnTo>
                    <a:pt x="85" y="15"/>
                  </a:lnTo>
                  <a:lnTo>
                    <a:pt x="89" y="17"/>
                  </a:lnTo>
                  <a:lnTo>
                    <a:pt x="90" y="19"/>
                  </a:lnTo>
                  <a:lnTo>
                    <a:pt x="93" y="15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4" y="9"/>
                  </a:lnTo>
                  <a:lnTo>
                    <a:pt x="94" y="8"/>
                  </a:lnTo>
                  <a:lnTo>
                    <a:pt x="95" y="8"/>
                  </a:lnTo>
                  <a:lnTo>
                    <a:pt x="98" y="5"/>
                  </a:lnTo>
                  <a:lnTo>
                    <a:pt x="95" y="4"/>
                  </a:lnTo>
                  <a:lnTo>
                    <a:pt x="95" y="1"/>
                  </a:lnTo>
                  <a:lnTo>
                    <a:pt x="94" y="1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9" y="1"/>
                  </a:lnTo>
                  <a:lnTo>
                    <a:pt x="90" y="1"/>
                  </a:lnTo>
                  <a:lnTo>
                    <a:pt x="90" y="4"/>
                  </a:lnTo>
                  <a:lnTo>
                    <a:pt x="90" y="5"/>
                  </a:lnTo>
                  <a:lnTo>
                    <a:pt x="89" y="8"/>
                  </a:lnTo>
                  <a:lnTo>
                    <a:pt x="86" y="8"/>
                  </a:lnTo>
                  <a:lnTo>
                    <a:pt x="85" y="8"/>
                  </a:lnTo>
                  <a:lnTo>
                    <a:pt x="80" y="8"/>
                  </a:lnTo>
                  <a:lnTo>
                    <a:pt x="77" y="8"/>
                  </a:lnTo>
                  <a:lnTo>
                    <a:pt x="76" y="8"/>
                  </a:lnTo>
                  <a:lnTo>
                    <a:pt x="73" y="5"/>
                  </a:lnTo>
                  <a:lnTo>
                    <a:pt x="70" y="7"/>
                  </a:lnTo>
                  <a:lnTo>
                    <a:pt x="69" y="8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58" y="5"/>
                  </a:lnTo>
                  <a:lnTo>
                    <a:pt x="54" y="8"/>
                  </a:lnTo>
                  <a:lnTo>
                    <a:pt x="50" y="8"/>
                  </a:lnTo>
                  <a:lnTo>
                    <a:pt x="46" y="8"/>
                  </a:lnTo>
                  <a:lnTo>
                    <a:pt x="45" y="8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2" y="11"/>
                  </a:lnTo>
                  <a:lnTo>
                    <a:pt x="25" y="13"/>
                  </a:lnTo>
                  <a:lnTo>
                    <a:pt x="20" y="15"/>
                  </a:lnTo>
                  <a:lnTo>
                    <a:pt x="18" y="15"/>
                  </a:lnTo>
                  <a:lnTo>
                    <a:pt x="14" y="15"/>
                  </a:lnTo>
                  <a:lnTo>
                    <a:pt x="16" y="17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4"/>
                  </a:lnTo>
                  <a:lnTo>
                    <a:pt x="9" y="31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6" y="35"/>
                  </a:lnTo>
                  <a:lnTo>
                    <a:pt x="6" y="36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1" y="39"/>
                  </a:lnTo>
                  <a:lnTo>
                    <a:pt x="3" y="39"/>
                  </a:lnTo>
                  <a:lnTo>
                    <a:pt x="5" y="40"/>
                  </a:lnTo>
                  <a:lnTo>
                    <a:pt x="6" y="44"/>
                  </a:lnTo>
                  <a:lnTo>
                    <a:pt x="10" y="45"/>
                  </a:lnTo>
                  <a:lnTo>
                    <a:pt x="12" y="49"/>
                  </a:lnTo>
                  <a:lnTo>
                    <a:pt x="14" y="49"/>
                  </a:lnTo>
                  <a:lnTo>
                    <a:pt x="16" y="48"/>
                  </a:lnTo>
                  <a:lnTo>
                    <a:pt x="18" y="49"/>
                  </a:lnTo>
                  <a:lnTo>
                    <a:pt x="20" y="49"/>
                  </a:lnTo>
                  <a:lnTo>
                    <a:pt x="18" y="52"/>
                  </a:lnTo>
                  <a:lnTo>
                    <a:pt x="14" y="49"/>
                  </a:lnTo>
                  <a:lnTo>
                    <a:pt x="12" y="52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8" y="58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61"/>
                  </a:lnTo>
                  <a:lnTo>
                    <a:pt x="25" y="61"/>
                  </a:lnTo>
                  <a:lnTo>
                    <a:pt x="32" y="61"/>
                  </a:lnTo>
                  <a:lnTo>
                    <a:pt x="36" y="61"/>
                  </a:lnTo>
                  <a:lnTo>
                    <a:pt x="37" y="61"/>
                  </a:lnTo>
                  <a:lnTo>
                    <a:pt x="38" y="58"/>
                  </a:lnTo>
                  <a:lnTo>
                    <a:pt x="41" y="62"/>
                  </a:lnTo>
                  <a:lnTo>
                    <a:pt x="42" y="61"/>
                  </a:lnTo>
                  <a:lnTo>
                    <a:pt x="45" y="62"/>
                  </a:lnTo>
                  <a:lnTo>
                    <a:pt x="49" y="65"/>
                  </a:lnTo>
                  <a:lnTo>
                    <a:pt x="50" y="65"/>
                  </a:lnTo>
                  <a:lnTo>
                    <a:pt x="49" y="66"/>
                  </a:lnTo>
                  <a:lnTo>
                    <a:pt x="46" y="68"/>
                  </a:lnTo>
                  <a:lnTo>
                    <a:pt x="45" y="68"/>
                  </a:lnTo>
                  <a:lnTo>
                    <a:pt x="41" y="66"/>
                  </a:lnTo>
                  <a:lnTo>
                    <a:pt x="38" y="65"/>
                  </a:lnTo>
                  <a:lnTo>
                    <a:pt x="36" y="62"/>
                  </a:lnTo>
                  <a:lnTo>
                    <a:pt x="32" y="61"/>
                  </a:lnTo>
                  <a:lnTo>
                    <a:pt x="29" y="62"/>
                  </a:lnTo>
                  <a:lnTo>
                    <a:pt x="28" y="62"/>
                  </a:lnTo>
                  <a:lnTo>
                    <a:pt x="25" y="65"/>
                  </a:lnTo>
                  <a:lnTo>
                    <a:pt x="24" y="65"/>
                  </a:lnTo>
                  <a:lnTo>
                    <a:pt x="22" y="66"/>
                  </a:lnTo>
                  <a:lnTo>
                    <a:pt x="20" y="68"/>
                  </a:lnTo>
                  <a:lnTo>
                    <a:pt x="25" y="74"/>
                  </a:lnTo>
                  <a:lnTo>
                    <a:pt x="28" y="78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5"/>
                  </a:lnTo>
                  <a:lnTo>
                    <a:pt x="29" y="88"/>
                  </a:lnTo>
                  <a:lnTo>
                    <a:pt x="33" y="89"/>
                  </a:lnTo>
                  <a:lnTo>
                    <a:pt x="33" y="88"/>
                  </a:lnTo>
                  <a:lnTo>
                    <a:pt x="33" y="85"/>
                  </a:lnTo>
                  <a:lnTo>
                    <a:pt x="36" y="85"/>
                  </a:lnTo>
                  <a:lnTo>
                    <a:pt x="37" y="88"/>
                  </a:lnTo>
                  <a:lnTo>
                    <a:pt x="38" y="92"/>
                  </a:lnTo>
                  <a:lnTo>
                    <a:pt x="38" y="96"/>
                  </a:lnTo>
                  <a:lnTo>
                    <a:pt x="41" y="96"/>
                  </a:lnTo>
                  <a:lnTo>
                    <a:pt x="42" y="89"/>
                  </a:lnTo>
                  <a:lnTo>
                    <a:pt x="45" y="89"/>
                  </a:lnTo>
                  <a:lnTo>
                    <a:pt x="52" y="96"/>
                  </a:lnTo>
                  <a:lnTo>
                    <a:pt x="50" y="93"/>
                  </a:lnTo>
                  <a:lnTo>
                    <a:pt x="49" y="92"/>
                  </a:lnTo>
                  <a:lnTo>
                    <a:pt x="49" y="88"/>
                  </a:lnTo>
                  <a:lnTo>
                    <a:pt x="49" y="85"/>
                  </a:lnTo>
                  <a:lnTo>
                    <a:pt x="45" y="80"/>
                  </a:lnTo>
                  <a:lnTo>
                    <a:pt x="45" y="74"/>
                  </a:lnTo>
                  <a:lnTo>
                    <a:pt x="49" y="78"/>
                  </a:lnTo>
                  <a:lnTo>
                    <a:pt x="50" y="78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0" y="74"/>
                  </a:lnTo>
                  <a:lnTo>
                    <a:pt x="50" y="72"/>
                  </a:lnTo>
                  <a:lnTo>
                    <a:pt x="49" y="70"/>
                  </a:lnTo>
                  <a:lnTo>
                    <a:pt x="49" y="68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0" y="68"/>
                  </a:lnTo>
                  <a:close/>
                  <a:moveTo>
                    <a:pt x="94" y="118"/>
                  </a:moveTo>
                  <a:lnTo>
                    <a:pt x="93" y="120"/>
                  </a:lnTo>
                  <a:lnTo>
                    <a:pt x="90" y="118"/>
                  </a:lnTo>
                  <a:lnTo>
                    <a:pt x="90" y="116"/>
                  </a:lnTo>
                  <a:lnTo>
                    <a:pt x="86" y="116"/>
                  </a:lnTo>
                  <a:lnTo>
                    <a:pt x="81" y="114"/>
                  </a:lnTo>
                  <a:lnTo>
                    <a:pt x="77" y="114"/>
                  </a:lnTo>
                  <a:lnTo>
                    <a:pt x="73" y="114"/>
                  </a:lnTo>
                  <a:lnTo>
                    <a:pt x="72" y="116"/>
                  </a:lnTo>
                  <a:lnTo>
                    <a:pt x="68" y="114"/>
                  </a:lnTo>
                  <a:lnTo>
                    <a:pt x="66" y="112"/>
                  </a:lnTo>
                  <a:lnTo>
                    <a:pt x="64" y="112"/>
                  </a:lnTo>
                  <a:lnTo>
                    <a:pt x="62" y="112"/>
                  </a:lnTo>
                  <a:lnTo>
                    <a:pt x="60" y="110"/>
                  </a:lnTo>
                  <a:lnTo>
                    <a:pt x="60" y="112"/>
                  </a:lnTo>
                  <a:lnTo>
                    <a:pt x="58" y="112"/>
                  </a:lnTo>
                  <a:lnTo>
                    <a:pt x="58" y="114"/>
                  </a:lnTo>
                  <a:lnTo>
                    <a:pt x="58" y="118"/>
                  </a:lnTo>
                  <a:lnTo>
                    <a:pt x="68" y="118"/>
                  </a:lnTo>
                  <a:lnTo>
                    <a:pt x="76" y="120"/>
                  </a:lnTo>
                  <a:lnTo>
                    <a:pt x="77" y="122"/>
                  </a:lnTo>
                  <a:lnTo>
                    <a:pt x="81" y="123"/>
                  </a:lnTo>
                  <a:lnTo>
                    <a:pt x="82" y="122"/>
                  </a:lnTo>
                  <a:lnTo>
                    <a:pt x="95" y="122"/>
                  </a:lnTo>
                  <a:lnTo>
                    <a:pt x="99" y="120"/>
                  </a:lnTo>
                  <a:lnTo>
                    <a:pt x="99" y="118"/>
                  </a:lnTo>
                  <a:lnTo>
                    <a:pt x="98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close/>
                  <a:moveTo>
                    <a:pt x="99" y="57"/>
                  </a:moveTo>
                  <a:lnTo>
                    <a:pt x="98" y="54"/>
                  </a:lnTo>
                  <a:lnTo>
                    <a:pt x="95" y="57"/>
                  </a:lnTo>
                  <a:lnTo>
                    <a:pt x="98" y="61"/>
                  </a:lnTo>
                  <a:lnTo>
                    <a:pt x="95" y="61"/>
                  </a:lnTo>
                  <a:lnTo>
                    <a:pt x="98" y="65"/>
                  </a:lnTo>
                  <a:lnTo>
                    <a:pt x="102" y="65"/>
                  </a:lnTo>
                  <a:lnTo>
                    <a:pt x="102" y="62"/>
                  </a:lnTo>
                  <a:lnTo>
                    <a:pt x="99" y="58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close/>
                  <a:moveTo>
                    <a:pt x="84" y="64"/>
                  </a:moveTo>
                  <a:lnTo>
                    <a:pt x="85" y="62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2" y="57"/>
                  </a:lnTo>
                  <a:lnTo>
                    <a:pt x="82" y="60"/>
                  </a:lnTo>
                  <a:lnTo>
                    <a:pt x="84" y="61"/>
                  </a:lnTo>
                  <a:lnTo>
                    <a:pt x="84" y="62"/>
                  </a:lnTo>
                  <a:lnTo>
                    <a:pt x="84" y="64"/>
                  </a:lnTo>
                  <a:lnTo>
                    <a:pt x="84" y="64"/>
                  </a:lnTo>
                  <a:lnTo>
                    <a:pt x="84" y="64"/>
                  </a:lnTo>
                  <a:lnTo>
                    <a:pt x="84" y="64"/>
                  </a:lnTo>
                  <a:lnTo>
                    <a:pt x="84" y="64"/>
                  </a:lnTo>
                  <a:lnTo>
                    <a:pt x="84" y="64"/>
                  </a:lnTo>
                  <a:lnTo>
                    <a:pt x="84" y="64"/>
                  </a:lnTo>
                  <a:close/>
                  <a:moveTo>
                    <a:pt x="110" y="96"/>
                  </a:moveTo>
                  <a:lnTo>
                    <a:pt x="107" y="98"/>
                  </a:lnTo>
                  <a:lnTo>
                    <a:pt x="107" y="100"/>
                  </a:lnTo>
                  <a:lnTo>
                    <a:pt x="107" y="102"/>
                  </a:lnTo>
                  <a:lnTo>
                    <a:pt x="111" y="101"/>
                  </a:lnTo>
                  <a:lnTo>
                    <a:pt x="113" y="100"/>
                  </a:lnTo>
                  <a:lnTo>
                    <a:pt x="113" y="98"/>
                  </a:lnTo>
                  <a:lnTo>
                    <a:pt x="114" y="97"/>
                  </a:lnTo>
                  <a:lnTo>
                    <a:pt x="114" y="94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96"/>
                  </a:lnTo>
                  <a:close/>
                  <a:moveTo>
                    <a:pt x="1" y="39"/>
                  </a:moveTo>
                  <a:lnTo>
                    <a:pt x="0" y="39"/>
                  </a:lnTo>
                  <a:lnTo>
                    <a:pt x="1" y="44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5" y="44"/>
                  </a:lnTo>
                  <a:lnTo>
                    <a:pt x="3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  <a:moveTo>
                    <a:pt x="9" y="64"/>
                  </a:moveTo>
                  <a:lnTo>
                    <a:pt x="10" y="66"/>
                  </a:lnTo>
                  <a:lnTo>
                    <a:pt x="12" y="66"/>
                  </a:lnTo>
                  <a:lnTo>
                    <a:pt x="13" y="68"/>
                  </a:lnTo>
                  <a:lnTo>
                    <a:pt x="13" y="65"/>
                  </a:lnTo>
                  <a:lnTo>
                    <a:pt x="13" y="64"/>
                  </a:lnTo>
                  <a:lnTo>
                    <a:pt x="12" y="61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9" y="64"/>
                  </a:lnTo>
                  <a:close/>
                  <a:moveTo>
                    <a:pt x="77" y="86"/>
                  </a:moveTo>
                  <a:lnTo>
                    <a:pt x="78" y="82"/>
                  </a:lnTo>
                  <a:lnTo>
                    <a:pt x="77" y="82"/>
                  </a:lnTo>
                  <a:lnTo>
                    <a:pt x="74" y="85"/>
                  </a:lnTo>
                  <a:lnTo>
                    <a:pt x="74" y="86"/>
                  </a:lnTo>
                  <a:lnTo>
                    <a:pt x="76" y="86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77" y="86"/>
                  </a:lnTo>
                  <a:close/>
                  <a:moveTo>
                    <a:pt x="74" y="36"/>
                  </a:moveTo>
                  <a:lnTo>
                    <a:pt x="74" y="35"/>
                  </a:lnTo>
                  <a:lnTo>
                    <a:pt x="73" y="35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72" y="39"/>
                  </a:lnTo>
                  <a:lnTo>
                    <a:pt x="72" y="37"/>
                  </a:lnTo>
                  <a:lnTo>
                    <a:pt x="74" y="39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4" y="3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50" name="Freeform 175"/>
            <p:cNvSpPr>
              <a:spLocks noEditPoints="1"/>
            </p:cNvSpPr>
            <p:nvPr/>
          </p:nvSpPr>
          <p:spPr bwMode="auto">
            <a:xfrm>
              <a:off x="4419600" y="1938338"/>
              <a:ext cx="244475" cy="361950"/>
            </a:xfrm>
            <a:custGeom>
              <a:avLst/>
              <a:gdLst>
                <a:gd name="T0" fmla="*/ 97 w 154"/>
                <a:gd name="T1" fmla="*/ 190 h 228"/>
                <a:gd name="T2" fmla="*/ 95 w 154"/>
                <a:gd name="T3" fmla="*/ 181 h 228"/>
                <a:gd name="T4" fmla="*/ 95 w 154"/>
                <a:gd name="T5" fmla="*/ 181 h 228"/>
                <a:gd name="T6" fmla="*/ 93 w 154"/>
                <a:gd name="T7" fmla="*/ 195 h 228"/>
                <a:gd name="T8" fmla="*/ 48 w 154"/>
                <a:gd name="T9" fmla="*/ 228 h 228"/>
                <a:gd name="T10" fmla="*/ 48 w 154"/>
                <a:gd name="T11" fmla="*/ 226 h 228"/>
                <a:gd name="T12" fmla="*/ 93 w 154"/>
                <a:gd name="T13" fmla="*/ 154 h 228"/>
                <a:gd name="T14" fmla="*/ 93 w 154"/>
                <a:gd name="T15" fmla="*/ 154 h 228"/>
                <a:gd name="T16" fmla="*/ 148 w 154"/>
                <a:gd name="T17" fmla="*/ 41 h 228"/>
                <a:gd name="T18" fmla="*/ 146 w 154"/>
                <a:gd name="T19" fmla="*/ 28 h 228"/>
                <a:gd name="T20" fmla="*/ 144 w 154"/>
                <a:gd name="T21" fmla="*/ 16 h 228"/>
                <a:gd name="T22" fmla="*/ 110 w 154"/>
                <a:gd name="T23" fmla="*/ 0 h 228"/>
                <a:gd name="T24" fmla="*/ 105 w 154"/>
                <a:gd name="T25" fmla="*/ 3 h 228"/>
                <a:gd name="T26" fmla="*/ 83 w 154"/>
                <a:gd name="T27" fmla="*/ 7 h 228"/>
                <a:gd name="T28" fmla="*/ 75 w 154"/>
                <a:gd name="T29" fmla="*/ 15 h 228"/>
                <a:gd name="T30" fmla="*/ 61 w 154"/>
                <a:gd name="T31" fmla="*/ 28 h 228"/>
                <a:gd name="T32" fmla="*/ 49 w 154"/>
                <a:gd name="T33" fmla="*/ 43 h 228"/>
                <a:gd name="T34" fmla="*/ 34 w 154"/>
                <a:gd name="T35" fmla="*/ 64 h 228"/>
                <a:gd name="T36" fmla="*/ 32 w 154"/>
                <a:gd name="T37" fmla="*/ 77 h 228"/>
                <a:gd name="T38" fmla="*/ 10 w 154"/>
                <a:gd name="T39" fmla="*/ 85 h 228"/>
                <a:gd name="T40" fmla="*/ 10 w 154"/>
                <a:gd name="T41" fmla="*/ 102 h 228"/>
                <a:gd name="T42" fmla="*/ 18 w 154"/>
                <a:gd name="T43" fmla="*/ 121 h 228"/>
                <a:gd name="T44" fmla="*/ 14 w 154"/>
                <a:gd name="T45" fmla="*/ 133 h 228"/>
                <a:gd name="T46" fmla="*/ 8 w 154"/>
                <a:gd name="T47" fmla="*/ 147 h 228"/>
                <a:gd name="T48" fmla="*/ 4 w 154"/>
                <a:gd name="T49" fmla="*/ 163 h 228"/>
                <a:gd name="T50" fmla="*/ 0 w 154"/>
                <a:gd name="T51" fmla="*/ 165 h 228"/>
                <a:gd name="T52" fmla="*/ 5 w 154"/>
                <a:gd name="T53" fmla="*/ 171 h 228"/>
                <a:gd name="T54" fmla="*/ 8 w 154"/>
                <a:gd name="T55" fmla="*/ 182 h 228"/>
                <a:gd name="T56" fmla="*/ 22 w 154"/>
                <a:gd name="T57" fmla="*/ 201 h 228"/>
                <a:gd name="T58" fmla="*/ 22 w 154"/>
                <a:gd name="T59" fmla="*/ 215 h 228"/>
                <a:gd name="T60" fmla="*/ 41 w 154"/>
                <a:gd name="T61" fmla="*/ 220 h 228"/>
                <a:gd name="T62" fmla="*/ 48 w 154"/>
                <a:gd name="T63" fmla="*/ 209 h 228"/>
                <a:gd name="T64" fmla="*/ 67 w 154"/>
                <a:gd name="T65" fmla="*/ 199 h 228"/>
                <a:gd name="T66" fmla="*/ 70 w 154"/>
                <a:gd name="T67" fmla="*/ 185 h 228"/>
                <a:gd name="T68" fmla="*/ 70 w 154"/>
                <a:gd name="T69" fmla="*/ 178 h 228"/>
                <a:gd name="T70" fmla="*/ 70 w 154"/>
                <a:gd name="T71" fmla="*/ 167 h 228"/>
                <a:gd name="T72" fmla="*/ 82 w 154"/>
                <a:gd name="T73" fmla="*/ 165 h 228"/>
                <a:gd name="T74" fmla="*/ 83 w 154"/>
                <a:gd name="T75" fmla="*/ 161 h 228"/>
                <a:gd name="T76" fmla="*/ 91 w 154"/>
                <a:gd name="T77" fmla="*/ 155 h 228"/>
                <a:gd name="T78" fmla="*/ 101 w 154"/>
                <a:gd name="T79" fmla="*/ 147 h 228"/>
                <a:gd name="T80" fmla="*/ 89 w 154"/>
                <a:gd name="T81" fmla="*/ 138 h 228"/>
                <a:gd name="T82" fmla="*/ 75 w 154"/>
                <a:gd name="T83" fmla="*/ 133 h 228"/>
                <a:gd name="T84" fmla="*/ 74 w 154"/>
                <a:gd name="T85" fmla="*/ 120 h 228"/>
                <a:gd name="T86" fmla="*/ 78 w 154"/>
                <a:gd name="T87" fmla="*/ 110 h 228"/>
                <a:gd name="T88" fmla="*/ 83 w 154"/>
                <a:gd name="T89" fmla="*/ 102 h 228"/>
                <a:gd name="T90" fmla="*/ 85 w 154"/>
                <a:gd name="T91" fmla="*/ 97 h 228"/>
                <a:gd name="T92" fmla="*/ 97 w 154"/>
                <a:gd name="T93" fmla="*/ 90 h 228"/>
                <a:gd name="T94" fmla="*/ 111 w 154"/>
                <a:gd name="T95" fmla="*/ 81 h 228"/>
                <a:gd name="T96" fmla="*/ 122 w 154"/>
                <a:gd name="T97" fmla="*/ 68 h 228"/>
                <a:gd name="T98" fmla="*/ 125 w 154"/>
                <a:gd name="T99" fmla="*/ 59 h 228"/>
                <a:gd name="T100" fmla="*/ 135 w 154"/>
                <a:gd name="T101" fmla="*/ 55 h 228"/>
                <a:gd name="T102" fmla="*/ 139 w 154"/>
                <a:gd name="T103" fmla="*/ 49 h 228"/>
                <a:gd name="T104" fmla="*/ 154 w 154"/>
                <a:gd name="T105" fmla="*/ 49 h 228"/>
                <a:gd name="T106" fmla="*/ 154 w 154"/>
                <a:gd name="T107" fmla="*/ 49 h 228"/>
                <a:gd name="T108" fmla="*/ 107 w 154"/>
                <a:gd name="T109" fmla="*/ 130 h 228"/>
                <a:gd name="T110" fmla="*/ 110 w 154"/>
                <a:gd name="T111" fmla="*/ 132 h 228"/>
                <a:gd name="T112" fmla="*/ 109 w 154"/>
                <a:gd name="T113" fmla="*/ 13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4" h="228">
                  <a:moveTo>
                    <a:pt x="95" y="181"/>
                  </a:moveTo>
                  <a:lnTo>
                    <a:pt x="91" y="185"/>
                  </a:lnTo>
                  <a:lnTo>
                    <a:pt x="91" y="190"/>
                  </a:lnTo>
                  <a:lnTo>
                    <a:pt x="91" y="191"/>
                  </a:lnTo>
                  <a:lnTo>
                    <a:pt x="93" y="194"/>
                  </a:lnTo>
                  <a:lnTo>
                    <a:pt x="97" y="190"/>
                  </a:lnTo>
                  <a:lnTo>
                    <a:pt x="101" y="186"/>
                  </a:lnTo>
                  <a:lnTo>
                    <a:pt x="98" y="186"/>
                  </a:lnTo>
                  <a:lnTo>
                    <a:pt x="101" y="182"/>
                  </a:lnTo>
                  <a:lnTo>
                    <a:pt x="101" y="181"/>
                  </a:lnTo>
                  <a:lnTo>
                    <a:pt x="98" y="178"/>
                  </a:lnTo>
                  <a:lnTo>
                    <a:pt x="95" y="181"/>
                  </a:lnTo>
                  <a:lnTo>
                    <a:pt x="95" y="181"/>
                  </a:lnTo>
                  <a:lnTo>
                    <a:pt x="95" y="181"/>
                  </a:lnTo>
                  <a:lnTo>
                    <a:pt x="95" y="181"/>
                  </a:lnTo>
                  <a:lnTo>
                    <a:pt x="95" y="181"/>
                  </a:lnTo>
                  <a:lnTo>
                    <a:pt x="95" y="181"/>
                  </a:lnTo>
                  <a:lnTo>
                    <a:pt x="95" y="181"/>
                  </a:lnTo>
                  <a:close/>
                  <a:moveTo>
                    <a:pt x="93" y="195"/>
                  </a:moveTo>
                  <a:lnTo>
                    <a:pt x="93" y="194"/>
                  </a:lnTo>
                  <a:lnTo>
                    <a:pt x="91" y="195"/>
                  </a:lnTo>
                  <a:lnTo>
                    <a:pt x="93" y="195"/>
                  </a:lnTo>
                  <a:lnTo>
                    <a:pt x="93" y="195"/>
                  </a:lnTo>
                  <a:lnTo>
                    <a:pt x="93" y="195"/>
                  </a:lnTo>
                  <a:lnTo>
                    <a:pt x="93" y="195"/>
                  </a:lnTo>
                  <a:lnTo>
                    <a:pt x="93" y="195"/>
                  </a:lnTo>
                  <a:lnTo>
                    <a:pt x="93" y="195"/>
                  </a:lnTo>
                  <a:lnTo>
                    <a:pt x="93" y="195"/>
                  </a:lnTo>
                  <a:close/>
                  <a:moveTo>
                    <a:pt x="48" y="226"/>
                  </a:moveTo>
                  <a:lnTo>
                    <a:pt x="48" y="228"/>
                  </a:lnTo>
                  <a:lnTo>
                    <a:pt x="49" y="228"/>
                  </a:lnTo>
                  <a:lnTo>
                    <a:pt x="51" y="228"/>
                  </a:lnTo>
                  <a:lnTo>
                    <a:pt x="51" y="226"/>
                  </a:lnTo>
                  <a:lnTo>
                    <a:pt x="48" y="224"/>
                  </a:lnTo>
                  <a:lnTo>
                    <a:pt x="48" y="226"/>
                  </a:lnTo>
                  <a:lnTo>
                    <a:pt x="48" y="226"/>
                  </a:lnTo>
                  <a:lnTo>
                    <a:pt x="48" y="226"/>
                  </a:lnTo>
                  <a:lnTo>
                    <a:pt x="48" y="226"/>
                  </a:lnTo>
                  <a:lnTo>
                    <a:pt x="48" y="226"/>
                  </a:lnTo>
                  <a:lnTo>
                    <a:pt x="48" y="226"/>
                  </a:lnTo>
                  <a:lnTo>
                    <a:pt x="48" y="226"/>
                  </a:lnTo>
                  <a:close/>
                  <a:moveTo>
                    <a:pt x="93" y="154"/>
                  </a:moveTo>
                  <a:lnTo>
                    <a:pt x="93" y="155"/>
                  </a:lnTo>
                  <a:lnTo>
                    <a:pt x="95" y="155"/>
                  </a:lnTo>
                  <a:lnTo>
                    <a:pt x="93" y="154"/>
                  </a:lnTo>
                  <a:lnTo>
                    <a:pt x="93" y="154"/>
                  </a:lnTo>
                  <a:lnTo>
                    <a:pt x="93" y="154"/>
                  </a:lnTo>
                  <a:lnTo>
                    <a:pt x="93" y="154"/>
                  </a:lnTo>
                  <a:lnTo>
                    <a:pt x="93" y="154"/>
                  </a:lnTo>
                  <a:lnTo>
                    <a:pt x="93" y="154"/>
                  </a:lnTo>
                  <a:lnTo>
                    <a:pt x="93" y="154"/>
                  </a:lnTo>
                  <a:close/>
                  <a:moveTo>
                    <a:pt x="154" y="49"/>
                  </a:moveTo>
                  <a:lnTo>
                    <a:pt x="148" y="43"/>
                  </a:lnTo>
                  <a:lnTo>
                    <a:pt x="148" y="41"/>
                  </a:lnTo>
                  <a:lnTo>
                    <a:pt x="148" y="37"/>
                  </a:lnTo>
                  <a:lnTo>
                    <a:pt x="148" y="36"/>
                  </a:lnTo>
                  <a:lnTo>
                    <a:pt x="150" y="33"/>
                  </a:lnTo>
                  <a:lnTo>
                    <a:pt x="148" y="32"/>
                  </a:lnTo>
                  <a:lnTo>
                    <a:pt x="146" y="29"/>
                  </a:lnTo>
                  <a:lnTo>
                    <a:pt x="146" y="28"/>
                  </a:lnTo>
                  <a:lnTo>
                    <a:pt x="146" y="27"/>
                  </a:lnTo>
                  <a:lnTo>
                    <a:pt x="146" y="24"/>
                  </a:lnTo>
                  <a:lnTo>
                    <a:pt x="144" y="24"/>
                  </a:lnTo>
                  <a:lnTo>
                    <a:pt x="142" y="20"/>
                  </a:lnTo>
                  <a:lnTo>
                    <a:pt x="142" y="19"/>
                  </a:lnTo>
                  <a:lnTo>
                    <a:pt x="144" y="16"/>
                  </a:lnTo>
                  <a:lnTo>
                    <a:pt x="142" y="15"/>
                  </a:lnTo>
                  <a:lnTo>
                    <a:pt x="139" y="13"/>
                  </a:lnTo>
                  <a:lnTo>
                    <a:pt x="136" y="11"/>
                  </a:lnTo>
                  <a:lnTo>
                    <a:pt x="129" y="7"/>
                  </a:lnTo>
                  <a:lnTo>
                    <a:pt x="115" y="0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2" y="0"/>
                  </a:lnTo>
                  <a:lnTo>
                    <a:pt x="105" y="1"/>
                  </a:lnTo>
                  <a:lnTo>
                    <a:pt x="105" y="3"/>
                  </a:lnTo>
                  <a:lnTo>
                    <a:pt x="101" y="7"/>
                  </a:lnTo>
                  <a:lnTo>
                    <a:pt x="105" y="7"/>
                  </a:lnTo>
                  <a:lnTo>
                    <a:pt x="101" y="9"/>
                  </a:lnTo>
                  <a:lnTo>
                    <a:pt x="95" y="9"/>
                  </a:lnTo>
                  <a:lnTo>
                    <a:pt x="87" y="7"/>
                  </a:lnTo>
                  <a:lnTo>
                    <a:pt x="83" y="7"/>
                  </a:lnTo>
                  <a:lnTo>
                    <a:pt x="82" y="7"/>
                  </a:lnTo>
                  <a:lnTo>
                    <a:pt x="79" y="7"/>
                  </a:lnTo>
                  <a:lnTo>
                    <a:pt x="79" y="9"/>
                  </a:lnTo>
                  <a:lnTo>
                    <a:pt x="79" y="13"/>
                  </a:lnTo>
                  <a:lnTo>
                    <a:pt x="78" y="15"/>
                  </a:lnTo>
                  <a:lnTo>
                    <a:pt x="75" y="15"/>
                  </a:lnTo>
                  <a:lnTo>
                    <a:pt x="71" y="15"/>
                  </a:lnTo>
                  <a:lnTo>
                    <a:pt x="67" y="15"/>
                  </a:lnTo>
                  <a:lnTo>
                    <a:pt x="62" y="20"/>
                  </a:lnTo>
                  <a:lnTo>
                    <a:pt x="57" y="24"/>
                  </a:lnTo>
                  <a:lnTo>
                    <a:pt x="58" y="27"/>
                  </a:lnTo>
                  <a:lnTo>
                    <a:pt x="61" y="28"/>
                  </a:lnTo>
                  <a:lnTo>
                    <a:pt x="61" y="29"/>
                  </a:lnTo>
                  <a:lnTo>
                    <a:pt x="51" y="37"/>
                  </a:lnTo>
                  <a:lnTo>
                    <a:pt x="49" y="37"/>
                  </a:lnTo>
                  <a:lnTo>
                    <a:pt x="49" y="40"/>
                  </a:lnTo>
                  <a:lnTo>
                    <a:pt x="49" y="41"/>
                  </a:lnTo>
                  <a:lnTo>
                    <a:pt x="49" y="43"/>
                  </a:lnTo>
                  <a:lnTo>
                    <a:pt x="44" y="45"/>
                  </a:lnTo>
                  <a:lnTo>
                    <a:pt x="38" y="45"/>
                  </a:lnTo>
                  <a:lnTo>
                    <a:pt x="40" y="51"/>
                  </a:lnTo>
                  <a:lnTo>
                    <a:pt x="40" y="55"/>
                  </a:lnTo>
                  <a:lnTo>
                    <a:pt x="38" y="59"/>
                  </a:lnTo>
                  <a:lnTo>
                    <a:pt x="34" y="64"/>
                  </a:lnTo>
                  <a:lnTo>
                    <a:pt x="28" y="70"/>
                  </a:lnTo>
                  <a:lnTo>
                    <a:pt x="32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4" y="76"/>
                  </a:lnTo>
                  <a:lnTo>
                    <a:pt x="32" y="77"/>
                  </a:lnTo>
                  <a:lnTo>
                    <a:pt x="28" y="77"/>
                  </a:lnTo>
                  <a:lnTo>
                    <a:pt x="22" y="77"/>
                  </a:lnTo>
                  <a:lnTo>
                    <a:pt x="17" y="80"/>
                  </a:lnTo>
                  <a:lnTo>
                    <a:pt x="13" y="81"/>
                  </a:lnTo>
                  <a:lnTo>
                    <a:pt x="10" y="84"/>
                  </a:lnTo>
                  <a:lnTo>
                    <a:pt x="10" y="85"/>
                  </a:lnTo>
                  <a:lnTo>
                    <a:pt x="9" y="86"/>
                  </a:lnTo>
                  <a:lnTo>
                    <a:pt x="9" y="90"/>
                  </a:lnTo>
                  <a:lnTo>
                    <a:pt x="10" y="94"/>
                  </a:lnTo>
                  <a:lnTo>
                    <a:pt x="9" y="97"/>
                  </a:lnTo>
                  <a:lnTo>
                    <a:pt x="9" y="98"/>
                  </a:lnTo>
                  <a:lnTo>
                    <a:pt x="10" y="102"/>
                  </a:lnTo>
                  <a:lnTo>
                    <a:pt x="10" y="106"/>
                  </a:lnTo>
                  <a:lnTo>
                    <a:pt x="10" y="112"/>
                  </a:lnTo>
                  <a:lnTo>
                    <a:pt x="10" y="116"/>
                  </a:lnTo>
                  <a:lnTo>
                    <a:pt x="14" y="117"/>
                  </a:lnTo>
                  <a:lnTo>
                    <a:pt x="18" y="120"/>
                  </a:lnTo>
                  <a:lnTo>
                    <a:pt x="18" y="121"/>
                  </a:lnTo>
                  <a:lnTo>
                    <a:pt x="21" y="124"/>
                  </a:lnTo>
                  <a:lnTo>
                    <a:pt x="18" y="125"/>
                  </a:lnTo>
                  <a:lnTo>
                    <a:pt x="14" y="128"/>
                  </a:lnTo>
                  <a:lnTo>
                    <a:pt x="13" y="129"/>
                  </a:lnTo>
                  <a:lnTo>
                    <a:pt x="13" y="130"/>
                  </a:lnTo>
                  <a:lnTo>
                    <a:pt x="14" y="133"/>
                  </a:lnTo>
                  <a:lnTo>
                    <a:pt x="17" y="137"/>
                  </a:lnTo>
                  <a:lnTo>
                    <a:pt x="14" y="142"/>
                  </a:lnTo>
                  <a:lnTo>
                    <a:pt x="13" y="143"/>
                  </a:lnTo>
                  <a:lnTo>
                    <a:pt x="10" y="143"/>
                  </a:lnTo>
                  <a:lnTo>
                    <a:pt x="9" y="146"/>
                  </a:lnTo>
                  <a:lnTo>
                    <a:pt x="8" y="147"/>
                  </a:lnTo>
                  <a:lnTo>
                    <a:pt x="8" y="150"/>
                  </a:lnTo>
                  <a:lnTo>
                    <a:pt x="5" y="151"/>
                  </a:lnTo>
                  <a:lnTo>
                    <a:pt x="8" y="154"/>
                  </a:lnTo>
                  <a:lnTo>
                    <a:pt x="8" y="159"/>
                  </a:lnTo>
                  <a:lnTo>
                    <a:pt x="5" y="161"/>
                  </a:lnTo>
                  <a:lnTo>
                    <a:pt x="4" y="163"/>
                  </a:lnTo>
                  <a:lnTo>
                    <a:pt x="1" y="161"/>
                  </a:lnTo>
                  <a:lnTo>
                    <a:pt x="1" y="159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1" y="171"/>
                  </a:lnTo>
                  <a:lnTo>
                    <a:pt x="4" y="173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4" y="173"/>
                  </a:lnTo>
                  <a:lnTo>
                    <a:pt x="5" y="173"/>
                  </a:lnTo>
                  <a:lnTo>
                    <a:pt x="9" y="173"/>
                  </a:lnTo>
                  <a:lnTo>
                    <a:pt x="8" y="177"/>
                  </a:lnTo>
                  <a:lnTo>
                    <a:pt x="8" y="181"/>
                  </a:lnTo>
                  <a:lnTo>
                    <a:pt x="8" y="182"/>
                  </a:lnTo>
                  <a:lnTo>
                    <a:pt x="9" y="185"/>
                  </a:lnTo>
                  <a:lnTo>
                    <a:pt x="9" y="187"/>
                  </a:lnTo>
                  <a:lnTo>
                    <a:pt x="10" y="187"/>
                  </a:lnTo>
                  <a:lnTo>
                    <a:pt x="13" y="191"/>
                  </a:lnTo>
                  <a:lnTo>
                    <a:pt x="18" y="198"/>
                  </a:lnTo>
                  <a:lnTo>
                    <a:pt x="22" y="201"/>
                  </a:lnTo>
                  <a:lnTo>
                    <a:pt x="22" y="203"/>
                  </a:lnTo>
                  <a:lnTo>
                    <a:pt x="18" y="203"/>
                  </a:lnTo>
                  <a:lnTo>
                    <a:pt x="21" y="207"/>
                  </a:lnTo>
                  <a:lnTo>
                    <a:pt x="17" y="207"/>
                  </a:lnTo>
                  <a:lnTo>
                    <a:pt x="18" y="211"/>
                  </a:lnTo>
                  <a:lnTo>
                    <a:pt x="22" y="215"/>
                  </a:lnTo>
                  <a:lnTo>
                    <a:pt x="25" y="218"/>
                  </a:lnTo>
                  <a:lnTo>
                    <a:pt x="22" y="222"/>
                  </a:lnTo>
                  <a:lnTo>
                    <a:pt x="36" y="220"/>
                  </a:lnTo>
                  <a:lnTo>
                    <a:pt x="40" y="222"/>
                  </a:lnTo>
                  <a:lnTo>
                    <a:pt x="41" y="222"/>
                  </a:lnTo>
                  <a:lnTo>
                    <a:pt x="41" y="220"/>
                  </a:lnTo>
                  <a:lnTo>
                    <a:pt x="40" y="216"/>
                  </a:lnTo>
                  <a:lnTo>
                    <a:pt x="40" y="215"/>
                  </a:lnTo>
                  <a:lnTo>
                    <a:pt x="41" y="213"/>
                  </a:lnTo>
                  <a:lnTo>
                    <a:pt x="44" y="211"/>
                  </a:lnTo>
                  <a:lnTo>
                    <a:pt x="48" y="211"/>
                  </a:lnTo>
                  <a:lnTo>
                    <a:pt x="48" y="209"/>
                  </a:lnTo>
                  <a:lnTo>
                    <a:pt x="51" y="209"/>
                  </a:lnTo>
                  <a:lnTo>
                    <a:pt x="54" y="209"/>
                  </a:lnTo>
                  <a:lnTo>
                    <a:pt x="58" y="209"/>
                  </a:lnTo>
                  <a:lnTo>
                    <a:pt x="62" y="209"/>
                  </a:lnTo>
                  <a:lnTo>
                    <a:pt x="65" y="205"/>
                  </a:lnTo>
                  <a:lnTo>
                    <a:pt x="67" y="199"/>
                  </a:lnTo>
                  <a:lnTo>
                    <a:pt x="67" y="195"/>
                  </a:lnTo>
                  <a:lnTo>
                    <a:pt x="70" y="194"/>
                  </a:lnTo>
                  <a:lnTo>
                    <a:pt x="70" y="190"/>
                  </a:lnTo>
                  <a:lnTo>
                    <a:pt x="71" y="187"/>
                  </a:lnTo>
                  <a:lnTo>
                    <a:pt x="71" y="186"/>
                  </a:lnTo>
                  <a:lnTo>
                    <a:pt x="70" y="185"/>
                  </a:lnTo>
                  <a:lnTo>
                    <a:pt x="71" y="182"/>
                  </a:lnTo>
                  <a:lnTo>
                    <a:pt x="70" y="181"/>
                  </a:lnTo>
                  <a:lnTo>
                    <a:pt x="67" y="178"/>
                  </a:lnTo>
                  <a:lnTo>
                    <a:pt x="71" y="181"/>
                  </a:lnTo>
                  <a:lnTo>
                    <a:pt x="71" y="178"/>
                  </a:lnTo>
                  <a:lnTo>
                    <a:pt x="70" y="178"/>
                  </a:lnTo>
                  <a:lnTo>
                    <a:pt x="71" y="177"/>
                  </a:lnTo>
                  <a:lnTo>
                    <a:pt x="71" y="173"/>
                  </a:lnTo>
                  <a:lnTo>
                    <a:pt x="66" y="169"/>
                  </a:lnTo>
                  <a:lnTo>
                    <a:pt x="70" y="171"/>
                  </a:lnTo>
                  <a:lnTo>
                    <a:pt x="74" y="169"/>
                  </a:lnTo>
                  <a:lnTo>
                    <a:pt x="70" y="167"/>
                  </a:lnTo>
                  <a:lnTo>
                    <a:pt x="71" y="167"/>
                  </a:lnTo>
                  <a:lnTo>
                    <a:pt x="74" y="167"/>
                  </a:lnTo>
                  <a:lnTo>
                    <a:pt x="75" y="167"/>
                  </a:lnTo>
                  <a:lnTo>
                    <a:pt x="75" y="165"/>
                  </a:lnTo>
                  <a:lnTo>
                    <a:pt x="78" y="165"/>
                  </a:lnTo>
                  <a:lnTo>
                    <a:pt x="82" y="165"/>
                  </a:lnTo>
                  <a:lnTo>
                    <a:pt x="79" y="163"/>
                  </a:lnTo>
                  <a:lnTo>
                    <a:pt x="82" y="163"/>
                  </a:lnTo>
                  <a:lnTo>
                    <a:pt x="82" y="161"/>
                  </a:lnTo>
                  <a:lnTo>
                    <a:pt x="83" y="163"/>
                  </a:lnTo>
                  <a:lnTo>
                    <a:pt x="82" y="159"/>
                  </a:lnTo>
                  <a:lnTo>
                    <a:pt x="83" y="161"/>
                  </a:lnTo>
                  <a:lnTo>
                    <a:pt x="85" y="163"/>
                  </a:lnTo>
                  <a:lnTo>
                    <a:pt x="87" y="161"/>
                  </a:lnTo>
                  <a:lnTo>
                    <a:pt x="89" y="159"/>
                  </a:lnTo>
                  <a:lnTo>
                    <a:pt x="93" y="157"/>
                  </a:lnTo>
                  <a:lnTo>
                    <a:pt x="93" y="155"/>
                  </a:lnTo>
                  <a:lnTo>
                    <a:pt x="91" y="155"/>
                  </a:lnTo>
                  <a:lnTo>
                    <a:pt x="89" y="155"/>
                  </a:lnTo>
                  <a:lnTo>
                    <a:pt x="87" y="154"/>
                  </a:lnTo>
                  <a:lnTo>
                    <a:pt x="91" y="154"/>
                  </a:lnTo>
                  <a:lnTo>
                    <a:pt x="95" y="151"/>
                  </a:lnTo>
                  <a:lnTo>
                    <a:pt x="97" y="150"/>
                  </a:lnTo>
                  <a:lnTo>
                    <a:pt x="101" y="147"/>
                  </a:lnTo>
                  <a:lnTo>
                    <a:pt x="97" y="146"/>
                  </a:lnTo>
                  <a:lnTo>
                    <a:pt x="98" y="146"/>
                  </a:lnTo>
                  <a:lnTo>
                    <a:pt x="98" y="143"/>
                  </a:lnTo>
                  <a:lnTo>
                    <a:pt x="97" y="142"/>
                  </a:lnTo>
                  <a:lnTo>
                    <a:pt x="93" y="141"/>
                  </a:lnTo>
                  <a:lnTo>
                    <a:pt x="89" y="138"/>
                  </a:lnTo>
                  <a:lnTo>
                    <a:pt x="85" y="137"/>
                  </a:lnTo>
                  <a:lnTo>
                    <a:pt x="85" y="134"/>
                  </a:lnTo>
                  <a:lnTo>
                    <a:pt x="83" y="134"/>
                  </a:lnTo>
                  <a:lnTo>
                    <a:pt x="82" y="134"/>
                  </a:lnTo>
                  <a:lnTo>
                    <a:pt x="79" y="133"/>
                  </a:lnTo>
                  <a:lnTo>
                    <a:pt x="75" y="133"/>
                  </a:lnTo>
                  <a:lnTo>
                    <a:pt x="78" y="130"/>
                  </a:lnTo>
                  <a:lnTo>
                    <a:pt x="75" y="129"/>
                  </a:lnTo>
                  <a:lnTo>
                    <a:pt x="74" y="125"/>
                  </a:lnTo>
                  <a:lnTo>
                    <a:pt x="74" y="124"/>
                  </a:lnTo>
                  <a:lnTo>
                    <a:pt x="74" y="121"/>
                  </a:lnTo>
                  <a:lnTo>
                    <a:pt x="74" y="120"/>
                  </a:lnTo>
                  <a:lnTo>
                    <a:pt x="74" y="117"/>
                  </a:lnTo>
                  <a:lnTo>
                    <a:pt x="75" y="116"/>
                  </a:lnTo>
                  <a:lnTo>
                    <a:pt x="78" y="117"/>
                  </a:lnTo>
                  <a:lnTo>
                    <a:pt x="78" y="116"/>
                  </a:lnTo>
                  <a:lnTo>
                    <a:pt x="75" y="112"/>
                  </a:lnTo>
                  <a:lnTo>
                    <a:pt x="78" y="110"/>
                  </a:lnTo>
                  <a:lnTo>
                    <a:pt x="79" y="108"/>
                  </a:lnTo>
                  <a:lnTo>
                    <a:pt x="75" y="106"/>
                  </a:lnTo>
                  <a:lnTo>
                    <a:pt x="75" y="102"/>
                  </a:lnTo>
                  <a:lnTo>
                    <a:pt x="78" y="104"/>
                  </a:lnTo>
                  <a:lnTo>
                    <a:pt x="82" y="102"/>
                  </a:lnTo>
                  <a:lnTo>
                    <a:pt x="83" y="102"/>
                  </a:lnTo>
                  <a:lnTo>
                    <a:pt x="83" y="98"/>
                  </a:lnTo>
                  <a:lnTo>
                    <a:pt x="82" y="97"/>
                  </a:lnTo>
                  <a:lnTo>
                    <a:pt x="79" y="93"/>
                  </a:lnTo>
                  <a:lnTo>
                    <a:pt x="82" y="94"/>
                  </a:lnTo>
                  <a:lnTo>
                    <a:pt x="82" y="97"/>
                  </a:lnTo>
                  <a:lnTo>
                    <a:pt x="85" y="97"/>
                  </a:lnTo>
                  <a:lnTo>
                    <a:pt x="87" y="97"/>
                  </a:lnTo>
                  <a:lnTo>
                    <a:pt x="89" y="97"/>
                  </a:lnTo>
                  <a:lnTo>
                    <a:pt x="89" y="94"/>
                  </a:lnTo>
                  <a:lnTo>
                    <a:pt x="87" y="94"/>
                  </a:lnTo>
                  <a:lnTo>
                    <a:pt x="91" y="93"/>
                  </a:lnTo>
                  <a:lnTo>
                    <a:pt x="97" y="90"/>
                  </a:lnTo>
                  <a:lnTo>
                    <a:pt x="101" y="86"/>
                  </a:lnTo>
                  <a:lnTo>
                    <a:pt x="102" y="86"/>
                  </a:lnTo>
                  <a:lnTo>
                    <a:pt x="105" y="86"/>
                  </a:lnTo>
                  <a:lnTo>
                    <a:pt x="106" y="85"/>
                  </a:lnTo>
                  <a:lnTo>
                    <a:pt x="109" y="85"/>
                  </a:lnTo>
                  <a:lnTo>
                    <a:pt x="111" y="81"/>
                  </a:lnTo>
                  <a:lnTo>
                    <a:pt x="111" y="84"/>
                  </a:lnTo>
                  <a:lnTo>
                    <a:pt x="114" y="81"/>
                  </a:lnTo>
                  <a:lnTo>
                    <a:pt x="118" y="77"/>
                  </a:lnTo>
                  <a:lnTo>
                    <a:pt x="122" y="73"/>
                  </a:lnTo>
                  <a:lnTo>
                    <a:pt x="125" y="72"/>
                  </a:lnTo>
                  <a:lnTo>
                    <a:pt x="122" y="68"/>
                  </a:lnTo>
                  <a:lnTo>
                    <a:pt x="122" y="67"/>
                  </a:lnTo>
                  <a:lnTo>
                    <a:pt x="119" y="64"/>
                  </a:lnTo>
                  <a:lnTo>
                    <a:pt x="122" y="64"/>
                  </a:lnTo>
                  <a:lnTo>
                    <a:pt x="125" y="63"/>
                  </a:lnTo>
                  <a:lnTo>
                    <a:pt x="125" y="60"/>
                  </a:lnTo>
                  <a:lnTo>
                    <a:pt x="125" y="59"/>
                  </a:lnTo>
                  <a:lnTo>
                    <a:pt x="123" y="57"/>
                  </a:lnTo>
                  <a:lnTo>
                    <a:pt x="127" y="57"/>
                  </a:lnTo>
                  <a:lnTo>
                    <a:pt x="129" y="55"/>
                  </a:lnTo>
                  <a:lnTo>
                    <a:pt x="127" y="55"/>
                  </a:lnTo>
                  <a:lnTo>
                    <a:pt x="130" y="53"/>
                  </a:lnTo>
                  <a:lnTo>
                    <a:pt x="135" y="55"/>
                  </a:lnTo>
                  <a:lnTo>
                    <a:pt x="133" y="53"/>
                  </a:lnTo>
                  <a:lnTo>
                    <a:pt x="133" y="51"/>
                  </a:lnTo>
                  <a:lnTo>
                    <a:pt x="133" y="49"/>
                  </a:lnTo>
                  <a:lnTo>
                    <a:pt x="135" y="49"/>
                  </a:lnTo>
                  <a:lnTo>
                    <a:pt x="136" y="51"/>
                  </a:lnTo>
                  <a:lnTo>
                    <a:pt x="139" y="49"/>
                  </a:lnTo>
                  <a:lnTo>
                    <a:pt x="144" y="51"/>
                  </a:lnTo>
                  <a:lnTo>
                    <a:pt x="142" y="49"/>
                  </a:lnTo>
                  <a:lnTo>
                    <a:pt x="146" y="51"/>
                  </a:lnTo>
                  <a:lnTo>
                    <a:pt x="148" y="51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close/>
                  <a:moveTo>
                    <a:pt x="109" y="130"/>
                  </a:moveTo>
                  <a:lnTo>
                    <a:pt x="109" y="129"/>
                  </a:lnTo>
                  <a:lnTo>
                    <a:pt x="107" y="130"/>
                  </a:lnTo>
                  <a:lnTo>
                    <a:pt x="109" y="130"/>
                  </a:lnTo>
                  <a:lnTo>
                    <a:pt x="109" y="132"/>
                  </a:lnTo>
                  <a:lnTo>
                    <a:pt x="107" y="130"/>
                  </a:lnTo>
                  <a:lnTo>
                    <a:pt x="107" y="133"/>
                  </a:lnTo>
                  <a:lnTo>
                    <a:pt x="109" y="133"/>
                  </a:lnTo>
                  <a:lnTo>
                    <a:pt x="110" y="134"/>
                  </a:lnTo>
                  <a:lnTo>
                    <a:pt x="111" y="133"/>
                  </a:lnTo>
                  <a:lnTo>
                    <a:pt x="110" y="133"/>
                  </a:lnTo>
                  <a:lnTo>
                    <a:pt x="110" y="132"/>
                  </a:lnTo>
                  <a:lnTo>
                    <a:pt x="110" y="132"/>
                  </a:lnTo>
                  <a:lnTo>
                    <a:pt x="111" y="132"/>
                  </a:lnTo>
                  <a:lnTo>
                    <a:pt x="111" y="130"/>
                  </a:lnTo>
                  <a:lnTo>
                    <a:pt x="110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51" name="Freeform 176"/>
            <p:cNvSpPr>
              <a:spLocks/>
            </p:cNvSpPr>
            <p:nvPr/>
          </p:nvSpPr>
          <p:spPr bwMode="auto">
            <a:xfrm>
              <a:off x="4300538" y="2435225"/>
              <a:ext cx="15875" cy="19050"/>
            </a:xfrm>
            <a:custGeom>
              <a:avLst/>
              <a:gdLst>
                <a:gd name="T0" fmla="*/ 0 w 10"/>
                <a:gd name="T1" fmla="*/ 0 h 12"/>
                <a:gd name="T2" fmla="*/ 0 w 10"/>
                <a:gd name="T3" fmla="*/ 2 h 12"/>
                <a:gd name="T4" fmla="*/ 0 w 10"/>
                <a:gd name="T5" fmla="*/ 4 h 12"/>
                <a:gd name="T6" fmla="*/ 0 w 10"/>
                <a:gd name="T7" fmla="*/ 6 h 12"/>
                <a:gd name="T8" fmla="*/ 0 w 10"/>
                <a:gd name="T9" fmla="*/ 8 h 12"/>
                <a:gd name="T10" fmla="*/ 0 w 10"/>
                <a:gd name="T11" fmla="*/ 10 h 12"/>
                <a:gd name="T12" fmla="*/ 8 w 10"/>
                <a:gd name="T13" fmla="*/ 12 h 12"/>
                <a:gd name="T14" fmla="*/ 10 w 10"/>
                <a:gd name="T15" fmla="*/ 8 h 12"/>
                <a:gd name="T16" fmla="*/ 10 w 10"/>
                <a:gd name="T17" fmla="*/ 6 h 12"/>
                <a:gd name="T18" fmla="*/ 8 w 10"/>
                <a:gd name="T19" fmla="*/ 4 h 12"/>
                <a:gd name="T20" fmla="*/ 4 w 10"/>
                <a:gd name="T21" fmla="*/ 2 h 12"/>
                <a:gd name="T22" fmla="*/ 4 w 10"/>
                <a:gd name="T23" fmla="*/ 0 h 12"/>
                <a:gd name="T24" fmla="*/ 2 w 10"/>
                <a:gd name="T25" fmla="*/ 0 h 12"/>
                <a:gd name="T26" fmla="*/ 0 w 10"/>
                <a:gd name="T27" fmla="*/ 0 h 12"/>
                <a:gd name="T28" fmla="*/ 0 w 10"/>
                <a:gd name="T29" fmla="*/ 0 h 12"/>
                <a:gd name="T30" fmla="*/ 0 w 10"/>
                <a:gd name="T31" fmla="*/ 0 h 12"/>
                <a:gd name="T32" fmla="*/ 0 w 10"/>
                <a:gd name="T33" fmla="*/ 0 h 12"/>
                <a:gd name="T34" fmla="*/ 0 w 10"/>
                <a:gd name="T35" fmla="*/ 0 h 12"/>
                <a:gd name="T36" fmla="*/ 0 w 10"/>
                <a:gd name="T37" fmla="*/ 0 h 12"/>
                <a:gd name="T38" fmla="*/ 0 w 10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8" y="12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8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52" name="Freeform 177"/>
            <p:cNvSpPr>
              <a:spLocks noEditPoints="1"/>
            </p:cNvSpPr>
            <p:nvPr/>
          </p:nvSpPr>
          <p:spPr bwMode="auto">
            <a:xfrm>
              <a:off x="4062413" y="2408238"/>
              <a:ext cx="320675" cy="276225"/>
            </a:xfrm>
            <a:custGeom>
              <a:avLst/>
              <a:gdLst>
                <a:gd name="T0" fmla="*/ 189 w 202"/>
                <a:gd name="T1" fmla="*/ 154 h 174"/>
                <a:gd name="T2" fmla="*/ 190 w 202"/>
                <a:gd name="T3" fmla="*/ 162 h 174"/>
                <a:gd name="T4" fmla="*/ 195 w 202"/>
                <a:gd name="T5" fmla="*/ 174 h 174"/>
                <a:gd name="T6" fmla="*/ 199 w 202"/>
                <a:gd name="T7" fmla="*/ 143 h 174"/>
                <a:gd name="T8" fmla="*/ 178 w 202"/>
                <a:gd name="T9" fmla="*/ 36 h 174"/>
                <a:gd name="T10" fmla="*/ 168 w 202"/>
                <a:gd name="T11" fmla="*/ 35 h 174"/>
                <a:gd name="T12" fmla="*/ 158 w 202"/>
                <a:gd name="T13" fmla="*/ 29 h 174"/>
                <a:gd name="T14" fmla="*/ 137 w 202"/>
                <a:gd name="T15" fmla="*/ 19 h 174"/>
                <a:gd name="T16" fmla="*/ 128 w 202"/>
                <a:gd name="T17" fmla="*/ 19 h 174"/>
                <a:gd name="T18" fmla="*/ 121 w 202"/>
                <a:gd name="T19" fmla="*/ 13 h 174"/>
                <a:gd name="T20" fmla="*/ 108 w 202"/>
                <a:gd name="T21" fmla="*/ 5 h 174"/>
                <a:gd name="T22" fmla="*/ 103 w 202"/>
                <a:gd name="T23" fmla="*/ 0 h 174"/>
                <a:gd name="T24" fmla="*/ 93 w 202"/>
                <a:gd name="T25" fmla="*/ 16 h 174"/>
                <a:gd name="T26" fmla="*/ 72 w 202"/>
                <a:gd name="T27" fmla="*/ 25 h 174"/>
                <a:gd name="T28" fmla="*/ 71 w 202"/>
                <a:gd name="T29" fmla="*/ 31 h 174"/>
                <a:gd name="T30" fmla="*/ 51 w 202"/>
                <a:gd name="T31" fmla="*/ 29 h 174"/>
                <a:gd name="T32" fmla="*/ 41 w 202"/>
                <a:gd name="T33" fmla="*/ 23 h 174"/>
                <a:gd name="T34" fmla="*/ 45 w 202"/>
                <a:gd name="T35" fmla="*/ 39 h 174"/>
                <a:gd name="T36" fmla="*/ 40 w 202"/>
                <a:gd name="T37" fmla="*/ 43 h 174"/>
                <a:gd name="T38" fmla="*/ 31 w 202"/>
                <a:gd name="T39" fmla="*/ 44 h 174"/>
                <a:gd name="T40" fmla="*/ 15 w 202"/>
                <a:gd name="T41" fmla="*/ 43 h 174"/>
                <a:gd name="T42" fmla="*/ 2 w 202"/>
                <a:gd name="T43" fmla="*/ 48 h 174"/>
                <a:gd name="T44" fmla="*/ 7 w 202"/>
                <a:gd name="T45" fmla="*/ 52 h 174"/>
                <a:gd name="T46" fmla="*/ 14 w 202"/>
                <a:gd name="T47" fmla="*/ 57 h 174"/>
                <a:gd name="T48" fmla="*/ 23 w 202"/>
                <a:gd name="T49" fmla="*/ 61 h 174"/>
                <a:gd name="T50" fmla="*/ 28 w 202"/>
                <a:gd name="T51" fmla="*/ 63 h 174"/>
                <a:gd name="T52" fmla="*/ 35 w 202"/>
                <a:gd name="T53" fmla="*/ 67 h 174"/>
                <a:gd name="T54" fmla="*/ 37 w 202"/>
                <a:gd name="T55" fmla="*/ 78 h 174"/>
                <a:gd name="T56" fmla="*/ 49 w 202"/>
                <a:gd name="T57" fmla="*/ 90 h 174"/>
                <a:gd name="T58" fmla="*/ 53 w 202"/>
                <a:gd name="T59" fmla="*/ 100 h 174"/>
                <a:gd name="T60" fmla="*/ 48 w 202"/>
                <a:gd name="T61" fmla="*/ 114 h 174"/>
                <a:gd name="T62" fmla="*/ 40 w 202"/>
                <a:gd name="T63" fmla="*/ 136 h 174"/>
                <a:gd name="T64" fmla="*/ 44 w 202"/>
                <a:gd name="T65" fmla="*/ 143 h 174"/>
                <a:gd name="T66" fmla="*/ 59 w 202"/>
                <a:gd name="T67" fmla="*/ 147 h 174"/>
                <a:gd name="T68" fmla="*/ 72 w 202"/>
                <a:gd name="T69" fmla="*/ 149 h 174"/>
                <a:gd name="T70" fmla="*/ 81 w 202"/>
                <a:gd name="T71" fmla="*/ 149 h 174"/>
                <a:gd name="T72" fmla="*/ 93 w 202"/>
                <a:gd name="T73" fmla="*/ 154 h 174"/>
                <a:gd name="T74" fmla="*/ 103 w 202"/>
                <a:gd name="T75" fmla="*/ 154 h 174"/>
                <a:gd name="T76" fmla="*/ 108 w 202"/>
                <a:gd name="T77" fmla="*/ 143 h 174"/>
                <a:gd name="T78" fmla="*/ 121 w 202"/>
                <a:gd name="T79" fmla="*/ 133 h 174"/>
                <a:gd name="T80" fmla="*/ 136 w 202"/>
                <a:gd name="T81" fmla="*/ 136 h 174"/>
                <a:gd name="T82" fmla="*/ 137 w 202"/>
                <a:gd name="T83" fmla="*/ 137 h 174"/>
                <a:gd name="T84" fmla="*/ 150 w 202"/>
                <a:gd name="T85" fmla="*/ 141 h 174"/>
                <a:gd name="T86" fmla="*/ 168 w 202"/>
                <a:gd name="T87" fmla="*/ 133 h 174"/>
                <a:gd name="T88" fmla="*/ 176 w 202"/>
                <a:gd name="T89" fmla="*/ 124 h 174"/>
                <a:gd name="T90" fmla="*/ 165 w 202"/>
                <a:gd name="T91" fmla="*/ 120 h 174"/>
                <a:gd name="T92" fmla="*/ 162 w 202"/>
                <a:gd name="T93" fmla="*/ 109 h 174"/>
                <a:gd name="T94" fmla="*/ 165 w 202"/>
                <a:gd name="T95" fmla="*/ 97 h 174"/>
                <a:gd name="T96" fmla="*/ 164 w 202"/>
                <a:gd name="T97" fmla="*/ 84 h 174"/>
                <a:gd name="T98" fmla="*/ 156 w 202"/>
                <a:gd name="T99" fmla="*/ 84 h 174"/>
                <a:gd name="T100" fmla="*/ 154 w 202"/>
                <a:gd name="T101" fmla="*/ 78 h 174"/>
                <a:gd name="T102" fmla="*/ 165 w 202"/>
                <a:gd name="T103" fmla="*/ 65 h 174"/>
                <a:gd name="T104" fmla="*/ 173 w 202"/>
                <a:gd name="T105" fmla="*/ 63 h 174"/>
                <a:gd name="T106" fmla="*/ 176 w 202"/>
                <a:gd name="T107" fmla="*/ 53 h 174"/>
                <a:gd name="T108" fmla="*/ 178 w 202"/>
                <a:gd name="T109" fmla="*/ 36 h 174"/>
                <a:gd name="T110" fmla="*/ 178 w 202"/>
                <a:gd name="T111" fmla="*/ 3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2" h="174">
                  <a:moveTo>
                    <a:pt x="199" y="143"/>
                  </a:moveTo>
                  <a:lnTo>
                    <a:pt x="198" y="145"/>
                  </a:lnTo>
                  <a:lnTo>
                    <a:pt x="198" y="149"/>
                  </a:lnTo>
                  <a:lnTo>
                    <a:pt x="190" y="150"/>
                  </a:lnTo>
                  <a:lnTo>
                    <a:pt x="189" y="154"/>
                  </a:lnTo>
                  <a:lnTo>
                    <a:pt x="189" y="157"/>
                  </a:lnTo>
                  <a:lnTo>
                    <a:pt x="189" y="158"/>
                  </a:lnTo>
                  <a:lnTo>
                    <a:pt x="190" y="161"/>
                  </a:lnTo>
                  <a:lnTo>
                    <a:pt x="189" y="162"/>
                  </a:lnTo>
                  <a:lnTo>
                    <a:pt x="190" y="162"/>
                  </a:lnTo>
                  <a:lnTo>
                    <a:pt x="189" y="166"/>
                  </a:lnTo>
                  <a:lnTo>
                    <a:pt x="193" y="167"/>
                  </a:lnTo>
                  <a:lnTo>
                    <a:pt x="190" y="167"/>
                  </a:lnTo>
                  <a:lnTo>
                    <a:pt x="193" y="170"/>
                  </a:lnTo>
                  <a:lnTo>
                    <a:pt x="195" y="174"/>
                  </a:lnTo>
                  <a:lnTo>
                    <a:pt x="202" y="158"/>
                  </a:lnTo>
                  <a:lnTo>
                    <a:pt x="202" y="150"/>
                  </a:lnTo>
                  <a:lnTo>
                    <a:pt x="199" y="143"/>
                  </a:lnTo>
                  <a:lnTo>
                    <a:pt x="199" y="143"/>
                  </a:lnTo>
                  <a:lnTo>
                    <a:pt x="199" y="143"/>
                  </a:lnTo>
                  <a:lnTo>
                    <a:pt x="199" y="143"/>
                  </a:lnTo>
                  <a:lnTo>
                    <a:pt x="199" y="143"/>
                  </a:lnTo>
                  <a:lnTo>
                    <a:pt x="199" y="143"/>
                  </a:lnTo>
                  <a:lnTo>
                    <a:pt x="199" y="143"/>
                  </a:lnTo>
                  <a:close/>
                  <a:moveTo>
                    <a:pt x="178" y="36"/>
                  </a:moveTo>
                  <a:lnTo>
                    <a:pt x="176" y="35"/>
                  </a:lnTo>
                  <a:lnTo>
                    <a:pt x="173" y="35"/>
                  </a:lnTo>
                  <a:lnTo>
                    <a:pt x="172" y="35"/>
                  </a:lnTo>
                  <a:lnTo>
                    <a:pt x="169" y="35"/>
                  </a:lnTo>
                  <a:lnTo>
                    <a:pt x="168" y="35"/>
                  </a:lnTo>
                  <a:lnTo>
                    <a:pt x="168" y="33"/>
                  </a:lnTo>
                  <a:lnTo>
                    <a:pt x="165" y="33"/>
                  </a:lnTo>
                  <a:lnTo>
                    <a:pt x="164" y="35"/>
                  </a:lnTo>
                  <a:lnTo>
                    <a:pt x="162" y="31"/>
                  </a:lnTo>
                  <a:lnTo>
                    <a:pt x="158" y="29"/>
                  </a:lnTo>
                  <a:lnTo>
                    <a:pt x="150" y="27"/>
                  </a:lnTo>
                  <a:lnTo>
                    <a:pt x="145" y="27"/>
                  </a:lnTo>
                  <a:lnTo>
                    <a:pt x="142" y="25"/>
                  </a:lnTo>
                  <a:lnTo>
                    <a:pt x="137" y="23"/>
                  </a:lnTo>
                  <a:lnTo>
                    <a:pt x="137" y="19"/>
                  </a:lnTo>
                  <a:lnTo>
                    <a:pt x="137" y="16"/>
                  </a:lnTo>
                  <a:lnTo>
                    <a:pt x="133" y="19"/>
                  </a:lnTo>
                  <a:lnTo>
                    <a:pt x="132" y="19"/>
                  </a:lnTo>
                  <a:lnTo>
                    <a:pt x="129" y="19"/>
                  </a:lnTo>
                  <a:lnTo>
                    <a:pt x="128" y="19"/>
                  </a:lnTo>
                  <a:lnTo>
                    <a:pt x="128" y="16"/>
                  </a:lnTo>
                  <a:lnTo>
                    <a:pt x="128" y="13"/>
                  </a:lnTo>
                  <a:lnTo>
                    <a:pt x="125" y="13"/>
                  </a:lnTo>
                  <a:lnTo>
                    <a:pt x="124" y="13"/>
                  </a:lnTo>
                  <a:lnTo>
                    <a:pt x="121" y="13"/>
                  </a:lnTo>
                  <a:lnTo>
                    <a:pt x="120" y="12"/>
                  </a:lnTo>
                  <a:lnTo>
                    <a:pt x="118" y="9"/>
                  </a:lnTo>
                  <a:lnTo>
                    <a:pt x="116" y="9"/>
                  </a:lnTo>
                  <a:lnTo>
                    <a:pt x="114" y="8"/>
                  </a:lnTo>
                  <a:lnTo>
                    <a:pt x="108" y="5"/>
                  </a:lnTo>
                  <a:lnTo>
                    <a:pt x="106" y="4"/>
                  </a:lnTo>
                  <a:lnTo>
                    <a:pt x="106" y="3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3" y="4"/>
                  </a:lnTo>
                  <a:lnTo>
                    <a:pt x="92" y="9"/>
                  </a:lnTo>
                  <a:lnTo>
                    <a:pt x="92" y="13"/>
                  </a:lnTo>
                  <a:lnTo>
                    <a:pt x="93" y="16"/>
                  </a:lnTo>
                  <a:lnTo>
                    <a:pt x="92" y="16"/>
                  </a:lnTo>
                  <a:lnTo>
                    <a:pt x="89" y="17"/>
                  </a:lnTo>
                  <a:lnTo>
                    <a:pt x="85" y="19"/>
                  </a:lnTo>
                  <a:lnTo>
                    <a:pt x="76" y="23"/>
                  </a:lnTo>
                  <a:lnTo>
                    <a:pt x="72" y="25"/>
                  </a:lnTo>
                  <a:lnTo>
                    <a:pt x="71" y="27"/>
                  </a:lnTo>
                  <a:lnTo>
                    <a:pt x="71" y="29"/>
                  </a:lnTo>
                  <a:lnTo>
                    <a:pt x="75" y="29"/>
                  </a:lnTo>
                  <a:lnTo>
                    <a:pt x="76" y="29"/>
                  </a:lnTo>
                  <a:lnTo>
                    <a:pt x="71" y="31"/>
                  </a:lnTo>
                  <a:lnTo>
                    <a:pt x="67" y="31"/>
                  </a:lnTo>
                  <a:lnTo>
                    <a:pt x="63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51" y="29"/>
                  </a:lnTo>
                  <a:lnTo>
                    <a:pt x="51" y="27"/>
                  </a:lnTo>
                  <a:lnTo>
                    <a:pt x="51" y="25"/>
                  </a:lnTo>
                  <a:lnTo>
                    <a:pt x="48" y="25"/>
                  </a:lnTo>
                  <a:lnTo>
                    <a:pt x="45" y="25"/>
                  </a:lnTo>
                  <a:lnTo>
                    <a:pt x="41" y="23"/>
                  </a:lnTo>
                  <a:lnTo>
                    <a:pt x="44" y="27"/>
                  </a:lnTo>
                  <a:lnTo>
                    <a:pt x="44" y="29"/>
                  </a:lnTo>
                  <a:lnTo>
                    <a:pt x="45" y="31"/>
                  </a:lnTo>
                  <a:lnTo>
                    <a:pt x="48" y="33"/>
                  </a:lnTo>
                  <a:lnTo>
                    <a:pt x="45" y="39"/>
                  </a:lnTo>
                  <a:lnTo>
                    <a:pt x="48" y="43"/>
                  </a:lnTo>
                  <a:lnTo>
                    <a:pt x="49" y="43"/>
                  </a:lnTo>
                  <a:lnTo>
                    <a:pt x="44" y="44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40" y="44"/>
                  </a:lnTo>
                  <a:lnTo>
                    <a:pt x="37" y="44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1" y="44"/>
                  </a:lnTo>
                  <a:lnTo>
                    <a:pt x="27" y="43"/>
                  </a:lnTo>
                  <a:lnTo>
                    <a:pt x="24" y="39"/>
                  </a:lnTo>
                  <a:lnTo>
                    <a:pt x="23" y="39"/>
                  </a:lnTo>
                  <a:lnTo>
                    <a:pt x="19" y="40"/>
                  </a:lnTo>
                  <a:lnTo>
                    <a:pt x="15" y="43"/>
                  </a:lnTo>
                  <a:lnTo>
                    <a:pt x="6" y="43"/>
                  </a:lnTo>
                  <a:lnTo>
                    <a:pt x="2" y="44"/>
                  </a:lnTo>
                  <a:lnTo>
                    <a:pt x="2" y="47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6" y="49"/>
                  </a:lnTo>
                  <a:lnTo>
                    <a:pt x="7" y="52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7"/>
                  </a:lnTo>
                  <a:lnTo>
                    <a:pt x="14" y="57"/>
                  </a:lnTo>
                  <a:lnTo>
                    <a:pt x="18" y="60"/>
                  </a:lnTo>
                  <a:lnTo>
                    <a:pt x="20" y="57"/>
                  </a:lnTo>
                  <a:lnTo>
                    <a:pt x="20" y="60"/>
                  </a:lnTo>
                  <a:lnTo>
                    <a:pt x="23" y="60"/>
                  </a:lnTo>
                  <a:lnTo>
                    <a:pt x="23" y="61"/>
                  </a:lnTo>
                  <a:lnTo>
                    <a:pt x="23" y="63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7" y="63"/>
                  </a:lnTo>
                  <a:lnTo>
                    <a:pt x="28" y="63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5"/>
                  </a:lnTo>
                  <a:lnTo>
                    <a:pt x="32" y="67"/>
                  </a:lnTo>
                  <a:lnTo>
                    <a:pt x="35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7" y="70"/>
                  </a:lnTo>
                  <a:lnTo>
                    <a:pt x="36" y="74"/>
                  </a:lnTo>
                  <a:lnTo>
                    <a:pt x="37" y="78"/>
                  </a:lnTo>
                  <a:lnTo>
                    <a:pt x="40" y="80"/>
                  </a:lnTo>
                  <a:lnTo>
                    <a:pt x="45" y="84"/>
                  </a:lnTo>
                  <a:lnTo>
                    <a:pt x="48" y="84"/>
                  </a:lnTo>
                  <a:lnTo>
                    <a:pt x="49" y="84"/>
                  </a:lnTo>
                  <a:lnTo>
                    <a:pt x="49" y="90"/>
                  </a:lnTo>
                  <a:lnTo>
                    <a:pt x="49" y="93"/>
                  </a:lnTo>
                  <a:lnTo>
                    <a:pt x="48" y="93"/>
                  </a:lnTo>
                  <a:lnTo>
                    <a:pt x="48" y="96"/>
                  </a:lnTo>
                  <a:lnTo>
                    <a:pt x="51" y="97"/>
                  </a:lnTo>
                  <a:lnTo>
                    <a:pt x="53" y="100"/>
                  </a:lnTo>
                  <a:lnTo>
                    <a:pt x="49" y="97"/>
                  </a:lnTo>
                  <a:lnTo>
                    <a:pt x="48" y="106"/>
                  </a:lnTo>
                  <a:lnTo>
                    <a:pt x="48" y="113"/>
                  </a:lnTo>
                  <a:lnTo>
                    <a:pt x="49" y="113"/>
                  </a:lnTo>
                  <a:lnTo>
                    <a:pt x="48" y="114"/>
                  </a:lnTo>
                  <a:lnTo>
                    <a:pt x="45" y="118"/>
                  </a:lnTo>
                  <a:lnTo>
                    <a:pt x="45" y="120"/>
                  </a:lnTo>
                  <a:lnTo>
                    <a:pt x="44" y="130"/>
                  </a:lnTo>
                  <a:lnTo>
                    <a:pt x="41" y="133"/>
                  </a:lnTo>
                  <a:lnTo>
                    <a:pt x="40" y="136"/>
                  </a:lnTo>
                  <a:lnTo>
                    <a:pt x="37" y="137"/>
                  </a:lnTo>
                  <a:lnTo>
                    <a:pt x="40" y="137"/>
                  </a:lnTo>
                  <a:lnTo>
                    <a:pt x="44" y="140"/>
                  </a:lnTo>
                  <a:lnTo>
                    <a:pt x="41" y="141"/>
                  </a:lnTo>
                  <a:lnTo>
                    <a:pt x="44" y="143"/>
                  </a:lnTo>
                  <a:lnTo>
                    <a:pt x="45" y="143"/>
                  </a:lnTo>
                  <a:lnTo>
                    <a:pt x="48" y="143"/>
                  </a:lnTo>
                  <a:lnTo>
                    <a:pt x="51" y="145"/>
                  </a:lnTo>
                  <a:lnTo>
                    <a:pt x="57" y="147"/>
                  </a:lnTo>
                  <a:lnTo>
                    <a:pt x="59" y="147"/>
                  </a:lnTo>
                  <a:lnTo>
                    <a:pt x="61" y="149"/>
                  </a:lnTo>
                  <a:lnTo>
                    <a:pt x="63" y="149"/>
                  </a:lnTo>
                  <a:lnTo>
                    <a:pt x="64" y="149"/>
                  </a:lnTo>
                  <a:lnTo>
                    <a:pt x="67" y="149"/>
                  </a:lnTo>
                  <a:lnTo>
                    <a:pt x="72" y="149"/>
                  </a:lnTo>
                  <a:lnTo>
                    <a:pt x="72" y="147"/>
                  </a:lnTo>
                  <a:lnTo>
                    <a:pt x="75" y="147"/>
                  </a:lnTo>
                  <a:lnTo>
                    <a:pt x="76" y="147"/>
                  </a:lnTo>
                  <a:lnTo>
                    <a:pt x="80" y="149"/>
                  </a:lnTo>
                  <a:lnTo>
                    <a:pt x="81" y="149"/>
                  </a:lnTo>
                  <a:lnTo>
                    <a:pt x="84" y="149"/>
                  </a:lnTo>
                  <a:lnTo>
                    <a:pt x="84" y="150"/>
                  </a:lnTo>
                  <a:lnTo>
                    <a:pt x="84" y="153"/>
                  </a:lnTo>
                  <a:lnTo>
                    <a:pt x="88" y="153"/>
                  </a:lnTo>
                  <a:lnTo>
                    <a:pt x="93" y="154"/>
                  </a:lnTo>
                  <a:lnTo>
                    <a:pt x="95" y="154"/>
                  </a:lnTo>
                  <a:lnTo>
                    <a:pt x="97" y="154"/>
                  </a:lnTo>
                  <a:lnTo>
                    <a:pt x="99" y="154"/>
                  </a:lnTo>
                  <a:lnTo>
                    <a:pt x="101" y="154"/>
                  </a:lnTo>
                  <a:lnTo>
                    <a:pt x="103" y="154"/>
                  </a:lnTo>
                  <a:lnTo>
                    <a:pt x="105" y="153"/>
                  </a:lnTo>
                  <a:lnTo>
                    <a:pt x="108" y="153"/>
                  </a:lnTo>
                  <a:lnTo>
                    <a:pt x="110" y="154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08" y="141"/>
                  </a:lnTo>
                  <a:lnTo>
                    <a:pt x="110" y="140"/>
                  </a:lnTo>
                  <a:lnTo>
                    <a:pt x="114" y="137"/>
                  </a:lnTo>
                  <a:lnTo>
                    <a:pt x="118" y="136"/>
                  </a:lnTo>
                  <a:lnTo>
                    <a:pt x="121" y="133"/>
                  </a:lnTo>
                  <a:lnTo>
                    <a:pt x="128" y="136"/>
                  </a:lnTo>
                  <a:lnTo>
                    <a:pt x="132" y="136"/>
                  </a:lnTo>
                  <a:lnTo>
                    <a:pt x="132" y="133"/>
                  </a:lnTo>
                  <a:lnTo>
                    <a:pt x="133" y="136"/>
                  </a:lnTo>
                  <a:lnTo>
                    <a:pt x="136" y="136"/>
                  </a:lnTo>
                  <a:lnTo>
                    <a:pt x="137" y="136"/>
                  </a:lnTo>
                  <a:lnTo>
                    <a:pt x="137" y="133"/>
                  </a:lnTo>
                  <a:lnTo>
                    <a:pt x="138" y="136"/>
                  </a:lnTo>
                  <a:lnTo>
                    <a:pt x="137" y="136"/>
                  </a:lnTo>
                  <a:lnTo>
                    <a:pt x="137" y="137"/>
                  </a:lnTo>
                  <a:lnTo>
                    <a:pt x="138" y="137"/>
                  </a:lnTo>
                  <a:lnTo>
                    <a:pt x="141" y="137"/>
                  </a:lnTo>
                  <a:lnTo>
                    <a:pt x="141" y="140"/>
                  </a:lnTo>
                  <a:lnTo>
                    <a:pt x="145" y="141"/>
                  </a:lnTo>
                  <a:lnTo>
                    <a:pt x="150" y="141"/>
                  </a:lnTo>
                  <a:lnTo>
                    <a:pt x="152" y="141"/>
                  </a:lnTo>
                  <a:lnTo>
                    <a:pt x="154" y="141"/>
                  </a:lnTo>
                  <a:lnTo>
                    <a:pt x="160" y="140"/>
                  </a:lnTo>
                  <a:lnTo>
                    <a:pt x="160" y="137"/>
                  </a:lnTo>
                  <a:lnTo>
                    <a:pt x="168" y="133"/>
                  </a:lnTo>
                  <a:lnTo>
                    <a:pt x="172" y="130"/>
                  </a:lnTo>
                  <a:lnTo>
                    <a:pt x="172" y="129"/>
                  </a:lnTo>
                  <a:lnTo>
                    <a:pt x="173" y="128"/>
                  </a:lnTo>
                  <a:lnTo>
                    <a:pt x="173" y="126"/>
                  </a:lnTo>
                  <a:lnTo>
                    <a:pt x="176" y="124"/>
                  </a:lnTo>
                  <a:lnTo>
                    <a:pt x="176" y="122"/>
                  </a:lnTo>
                  <a:lnTo>
                    <a:pt x="173" y="122"/>
                  </a:lnTo>
                  <a:lnTo>
                    <a:pt x="169" y="122"/>
                  </a:lnTo>
                  <a:lnTo>
                    <a:pt x="168" y="122"/>
                  </a:lnTo>
                  <a:lnTo>
                    <a:pt x="165" y="120"/>
                  </a:lnTo>
                  <a:lnTo>
                    <a:pt x="164" y="118"/>
                  </a:lnTo>
                  <a:lnTo>
                    <a:pt x="165" y="114"/>
                  </a:lnTo>
                  <a:lnTo>
                    <a:pt x="165" y="113"/>
                  </a:lnTo>
                  <a:lnTo>
                    <a:pt x="165" y="110"/>
                  </a:lnTo>
                  <a:lnTo>
                    <a:pt x="162" y="109"/>
                  </a:lnTo>
                  <a:lnTo>
                    <a:pt x="160" y="106"/>
                  </a:lnTo>
                  <a:lnTo>
                    <a:pt x="164" y="105"/>
                  </a:lnTo>
                  <a:lnTo>
                    <a:pt x="168" y="101"/>
                  </a:lnTo>
                  <a:lnTo>
                    <a:pt x="168" y="100"/>
                  </a:lnTo>
                  <a:lnTo>
                    <a:pt x="165" y="97"/>
                  </a:lnTo>
                  <a:lnTo>
                    <a:pt x="164" y="93"/>
                  </a:lnTo>
                  <a:lnTo>
                    <a:pt x="165" y="92"/>
                  </a:lnTo>
                  <a:lnTo>
                    <a:pt x="165" y="90"/>
                  </a:lnTo>
                  <a:lnTo>
                    <a:pt x="164" y="88"/>
                  </a:lnTo>
                  <a:lnTo>
                    <a:pt x="164" y="84"/>
                  </a:lnTo>
                  <a:lnTo>
                    <a:pt x="162" y="82"/>
                  </a:lnTo>
                  <a:lnTo>
                    <a:pt x="160" y="82"/>
                  </a:lnTo>
                  <a:lnTo>
                    <a:pt x="158" y="82"/>
                  </a:lnTo>
                  <a:lnTo>
                    <a:pt x="156" y="82"/>
                  </a:lnTo>
                  <a:lnTo>
                    <a:pt x="156" y="84"/>
                  </a:lnTo>
                  <a:lnTo>
                    <a:pt x="154" y="86"/>
                  </a:lnTo>
                  <a:lnTo>
                    <a:pt x="150" y="88"/>
                  </a:lnTo>
                  <a:lnTo>
                    <a:pt x="152" y="84"/>
                  </a:lnTo>
                  <a:lnTo>
                    <a:pt x="152" y="80"/>
                  </a:lnTo>
                  <a:lnTo>
                    <a:pt x="154" y="78"/>
                  </a:lnTo>
                  <a:lnTo>
                    <a:pt x="156" y="76"/>
                  </a:lnTo>
                  <a:lnTo>
                    <a:pt x="158" y="74"/>
                  </a:lnTo>
                  <a:lnTo>
                    <a:pt x="162" y="70"/>
                  </a:lnTo>
                  <a:lnTo>
                    <a:pt x="168" y="65"/>
                  </a:lnTo>
                  <a:lnTo>
                    <a:pt x="165" y="65"/>
                  </a:lnTo>
                  <a:lnTo>
                    <a:pt x="165" y="63"/>
                  </a:lnTo>
                  <a:lnTo>
                    <a:pt x="168" y="63"/>
                  </a:lnTo>
                  <a:lnTo>
                    <a:pt x="169" y="65"/>
                  </a:lnTo>
                  <a:lnTo>
                    <a:pt x="172" y="63"/>
                  </a:lnTo>
                  <a:lnTo>
                    <a:pt x="173" y="63"/>
                  </a:lnTo>
                  <a:lnTo>
                    <a:pt x="176" y="61"/>
                  </a:lnTo>
                  <a:lnTo>
                    <a:pt x="173" y="61"/>
                  </a:lnTo>
                  <a:lnTo>
                    <a:pt x="173" y="60"/>
                  </a:lnTo>
                  <a:lnTo>
                    <a:pt x="173" y="57"/>
                  </a:lnTo>
                  <a:lnTo>
                    <a:pt x="176" y="53"/>
                  </a:lnTo>
                  <a:lnTo>
                    <a:pt x="177" y="48"/>
                  </a:lnTo>
                  <a:lnTo>
                    <a:pt x="178" y="43"/>
                  </a:lnTo>
                  <a:lnTo>
                    <a:pt x="185" y="36"/>
                  </a:lnTo>
                  <a:lnTo>
                    <a:pt x="182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53" name="Freeform 178"/>
            <p:cNvSpPr>
              <a:spLocks noEditPoints="1"/>
            </p:cNvSpPr>
            <p:nvPr/>
          </p:nvSpPr>
          <p:spPr bwMode="auto">
            <a:xfrm>
              <a:off x="4303713" y="2303463"/>
              <a:ext cx="201613" cy="211138"/>
            </a:xfrm>
            <a:custGeom>
              <a:avLst/>
              <a:gdLst>
                <a:gd name="T0" fmla="*/ 94 w 96"/>
                <a:gd name="T1" fmla="*/ 44 h 100"/>
                <a:gd name="T2" fmla="*/ 91 w 96"/>
                <a:gd name="T3" fmla="*/ 40 h 100"/>
                <a:gd name="T4" fmla="*/ 91 w 96"/>
                <a:gd name="T5" fmla="*/ 33 h 100"/>
                <a:gd name="T6" fmla="*/ 86 w 96"/>
                <a:gd name="T7" fmla="*/ 27 h 100"/>
                <a:gd name="T8" fmla="*/ 88 w 96"/>
                <a:gd name="T9" fmla="*/ 20 h 100"/>
                <a:gd name="T10" fmla="*/ 82 w 96"/>
                <a:gd name="T11" fmla="*/ 13 h 100"/>
                <a:gd name="T12" fmla="*/ 78 w 96"/>
                <a:gd name="T13" fmla="*/ 11 h 100"/>
                <a:gd name="T14" fmla="*/ 69 w 96"/>
                <a:gd name="T15" fmla="*/ 6 h 100"/>
                <a:gd name="T16" fmla="*/ 63 w 96"/>
                <a:gd name="T17" fmla="*/ 10 h 100"/>
                <a:gd name="T18" fmla="*/ 58 w 96"/>
                <a:gd name="T19" fmla="*/ 13 h 100"/>
                <a:gd name="T20" fmla="*/ 51 w 96"/>
                <a:gd name="T21" fmla="*/ 11 h 100"/>
                <a:gd name="T22" fmla="*/ 49 w 96"/>
                <a:gd name="T23" fmla="*/ 7 h 100"/>
                <a:gd name="T24" fmla="*/ 42 w 96"/>
                <a:gd name="T25" fmla="*/ 6 h 100"/>
                <a:gd name="T26" fmla="*/ 35 w 96"/>
                <a:gd name="T27" fmla="*/ 1 h 100"/>
                <a:gd name="T28" fmla="*/ 32 w 96"/>
                <a:gd name="T29" fmla="*/ 4 h 100"/>
                <a:gd name="T30" fmla="*/ 31 w 96"/>
                <a:gd name="T31" fmla="*/ 9 h 100"/>
                <a:gd name="T32" fmla="*/ 32 w 96"/>
                <a:gd name="T33" fmla="*/ 13 h 100"/>
                <a:gd name="T34" fmla="*/ 31 w 96"/>
                <a:gd name="T35" fmla="*/ 14 h 100"/>
                <a:gd name="T36" fmla="*/ 28 w 96"/>
                <a:gd name="T37" fmla="*/ 19 h 100"/>
                <a:gd name="T38" fmla="*/ 23 w 96"/>
                <a:gd name="T39" fmla="*/ 19 h 100"/>
                <a:gd name="T40" fmla="*/ 13 w 96"/>
                <a:gd name="T41" fmla="*/ 17 h 100"/>
                <a:gd name="T42" fmla="*/ 13 w 96"/>
                <a:gd name="T43" fmla="*/ 24 h 100"/>
                <a:gd name="T44" fmla="*/ 12 w 96"/>
                <a:gd name="T45" fmla="*/ 30 h 100"/>
                <a:gd name="T46" fmla="*/ 12 w 96"/>
                <a:gd name="T47" fmla="*/ 33 h 100"/>
                <a:gd name="T48" fmla="*/ 9 w 96"/>
                <a:gd name="T49" fmla="*/ 39 h 100"/>
                <a:gd name="T50" fmla="*/ 0 w 96"/>
                <a:gd name="T51" fmla="*/ 40 h 100"/>
                <a:gd name="T52" fmla="*/ 3 w 96"/>
                <a:gd name="T53" fmla="*/ 47 h 100"/>
                <a:gd name="T54" fmla="*/ 2 w 96"/>
                <a:gd name="T55" fmla="*/ 53 h 100"/>
                <a:gd name="T56" fmla="*/ 5 w 96"/>
                <a:gd name="T57" fmla="*/ 59 h 100"/>
                <a:gd name="T58" fmla="*/ 2 w 96"/>
                <a:gd name="T59" fmla="*/ 63 h 100"/>
                <a:gd name="T60" fmla="*/ 6 w 96"/>
                <a:gd name="T61" fmla="*/ 69 h 100"/>
                <a:gd name="T62" fmla="*/ 10 w 96"/>
                <a:gd name="T63" fmla="*/ 75 h 100"/>
                <a:gd name="T64" fmla="*/ 15 w 96"/>
                <a:gd name="T65" fmla="*/ 76 h 100"/>
                <a:gd name="T66" fmla="*/ 23 w 96"/>
                <a:gd name="T67" fmla="*/ 77 h 100"/>
                <a:gd name="T68" fmla="*/ 18 w 96"/>
                <a:gd name="T69" fmla="*/ 90 h 100"/>
                <a:gd name="T70" fmla="*/ 18 w 96"/>
                <a:gd name="T71" fmla="*/ 96 h 100"/>
                <a:gd name="T72" fmla="*/ 27 w 96"/>
                <a:gd name="T73" fmla="*/ 95 h 100"/>
                <a:gd name="T74" fmla="*/ 33 w 96"/>
                <a:gd name="T75" fmla="*/ 95 h 100"/>
                <a:gd name="T76" fmla="*/ 42 w 96"/>
                <a:gd name="T77" fmla="*/ 97 h 100"/>
                <a:gd name="T78" fmla="*/ 46 w 96"/>
                <a:gd name="T79" fmla="*/ 99 h 100"/>
                <a:gd name="T80" fmla="*/ 53 w 96"/>
                <a:gd name="T81" fmla="*/ 97 h 100"/>
                <a:gd name="T82" fmla="*/ 59 w 96"/>
                <a:gd name="T83" fmla="*/ 97 h 100"/>
                <a:gd name="T84" fmla="*/ 69 w 96"/>
                <a:gd name="T85" fmla="*/ 96 h 100"/>
                <a:gd name="T86" fmla="*/ 72 w 96"/>
                <a:gd name="T87" fmla="*/ 96 h 100"/>
                <a:gd name="T88" fmla="*/ 75 w 96"/>
                <a:gd name="T89" fmla="*/ 95 h 100"/>
                <a:gd name="T90" fmla="*/ 73 w 96"/>
                <a:gd name="T91" fmla="*/ 90 h 100"/>
                <a:gd name="T92" fmla="*/ 79 w 96"/>
                <a:gd name="T93" fmla="*/ 85 h 100"/>
                <a:gd name="T94" fmla="*/ 82 w 96"/>
                <a:gd name="T95" fmla="*/ 83 h 100"/>
                <a:gd name="T96" fmla="*/ 74 w 96"/>
                <a:gd name="T97" fmla="*/ 73 h 100"/>
                <a:gd name="T98" fmla="*/ 68 w 96"/>
                <a:gd name="T99" fmla="*/ 63 h 100"/>
                <a:gd name="T100" fmla="*/ 68 w 96"/>
                <a:gd name="T101" fmla="*/ 60 h 100"/>
                <a:gd name="T102" fmla="*/ 82 w 96"/>
                <a:gd name="T103" fmla="*/ 54 h 100"/>
                <a:gd name="T104" fmla="*/ 89 w 96"/>
                <a:gd name="T105" fmla="*/ 50 h 100"/>
                <a:gd name="T106" fmla="*/ 94 w 96"/>
                <a:gd name="T107" fmla="*/ 53 h 100"/>
                <a:gd name="T108" fmla="*/ 66 w 96"/>
                <a:gd name="T109" fmla="*/ 9 h 100"/>
                <a:gd name="T110" fmla="*/ 78 w 96"/>
                <a:gd name="T111" fmla="*/ 7 h 100"/>
                <a:gd name="T112" fmla="*/ 80 w 96"/>
                <a:gd name="T113" fmla="*/ 4 h 100"/>
                <a:gd name="T114" fmla="*/ 78 w 96"/>
                <a:gd name="T115" fmla="*/ 1 h 100"/>
                <a:gd name="T116" fmla="*/ 78 w 96"/>
                <a:gd name="T117" fmla="*/ 3 h 100"/>
                <a:gd name="T118" fmla="*/ 76 w 96"/>
                <a:gd name="T119" fmla="*/ 5 h 100"/>
                <a:gd name="T120" fmla="*/ 78 w 96"/>
                <a:gd name="T121" fmla="*/ 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6" h="100">
                  <a:moveTo>
                    <a:pt x="95" y="51"/>
                  </a:moveTo>
                  <a:cubicBezTo>
                    <a:pt x="95" y="49"/>
                    <a:pt x="95" y="49"/>
                    <a:pt x="95" y="49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4" y="44"/>
                    <a:pt x="94" y="44"/>
                    <a:pt x="94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2" y="39"/>
                    <a:pt x="92" y="39"/>
                    <a:pt x="92" y="39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1" y="34"/>
                    <a:pt x="91" y="34"/>
                    <a:pt x="91" y="34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86" y="27"/>
                    <a:pt x="86" y="27"/>
                    <a:pt x="86" y="27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0" y="75"/>
                    <a:pt x="10" y="75"/>
                    <a:pt x="10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3" y="96"/>
                    <a:pt x="23" y="96"/>
                    <a:pt x="23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6" y="96"/>
                    <a:pt x="36" y="96"/>
                    <a:pt x="36" y="96"/>
                  </a:cubicBezTo>
                  <a:cubicBezTo>
                    <a:pt x="39" y="97"/>
                    <a:pt x="39" y="97"/>
                    <a:pt x="39" y="97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42" y="97"/>
                    <a:pt x="42" y="97"/>
                    <a:pt x="42" y="97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100"/>
                    <a:pt x="45" y="100"/>
                    <a:pt x="45" y="100"/>
                  </a:cubicBezTo>
                  <a:cubicBezTo>
                    <a:pt x="46" y="100"/>
                    <a:pt x="46" y="100"/>
                    <a:pt x="46" y="100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56" y="99"/>
                    <a:pt x="56" y="99"/>
                    <a:pt x="56" y="99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9" y="97"/>
                    <a:pt x="59" y="97"/>
                    <a:pt x="59" y="97"/>
                  </a:cubicBezTo>
                  <a:cubicBezTo>
                    <a:pt x="62" y="96"/>
                    <a:pt x="62" y="96"/>
                    <a:pt x="62" y="96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2" y="95"/>
                    <a:pt x="72" y="95"/>
                    <a:pt x="72" y="95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5" y="97"/>
                    <a:pt x="75" y="97"/>
                    <a:pt x="75" y="97"/>
                  </a:cubicBezTo>
                  <a:cubicBezTo>
                    <a:pt x="75" y="96"/>
                    <a:pt x="75" y="96"/>
                    <a:pt x="75" y="96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74" y="89"/>
                    <a:pt x="74" y="89"/>
                    <a:pt x="74" y="89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2" y="83"/>
                    <a:pt x="82" y="83"/>
                    <a:pt x="82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2" y="80"/>
                    <a:pt x="82" y="80"/>
                    <a:pt x="82" y="80"/>
                  </a:cubicBezTo>
                  <a:cubicBezTo>
                    <a:pt x="79" y="77"/>
                    <a:pt x="79" y="77"/>
                    <a:pt x="79" y="77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9" y="50"/>
                    <a:pt x="89" y="50"/>
                    <a:pt x="89" y="50"/>
                  </a:cubicBezTo>
                  <a:cubicBezTo>
                    <a:pt x="89" y="50"/>
                    <a:pt x="89" y="50"/>
                    <a:pt x="89" y="50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92" y="53"/>
                    <a:pt x="92" y="53"/>
                    <a:pt x="92" y="53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6" y="52"/>
                    <a:pt x="96" y="52"/>
                    <a:pt x="96" y="52"/>
                  </a:cubicBezTo>
                  <a:lnTo>
                    <a:pt x="95" y="51"/>
                  </a:lnTo>
                  <a:close/>
                  <a:moveTo>
                    <a:pt x="66" y="9"/>
                  </a:moveTo>
                  <a:cubicBezTo>
                    <a:pt x="68" y="7"/>
                    <a:pt x="68" y="7"/>
                    <a:pt x="68" y="7"/>
                  </a:cubicBezTo>
                  <a:cubicBezTo>
                    <a:pt x="69" y="7"/>
                    <a:pt x="69" y="7"/>
                    <a:pt x="69" y="7"/>
                  </a:cubicBezTo>
                  <a:lnTo>
                    <a:pt x="66" y="9"/>
                  </a:lnTo>
                  <a:close/>
                  <a:moveTo>
                    <a:pt x="78" y="7"/>
                  </a:moveTo>
                  <a:cubicBezTo>
                    <a:pt x="79" y="7"/>
                    <a:pt x="79" y="7"/>
                    <a:pt x="79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8" y="7"/>
                    <a:pt x="78" y="7"/>
                    <a:pt x="78" y="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54" name="Freeform 179"/>
            <p:cNvSpPr>
              <a:spLocks/>
            </p:cNvSpPr>
            <p:nvPr/>
          </p:nvSpPr>
          <p:spPr bwMode="auto">
            <a:xfrm>
              <a:off x="4229100" y="2395538"/>
              <a:ext cx="84138" cy="55563"/>
            </a:xfrm>
            <a:custGeom>
              <a:avLst/>
              <a:gdLst>
                <a:gd name="T0" fmla="*/ 1 w 40"/>
                <a:gd name="T1" fmla="*/ 8 h 26"/>
                <a:gd name="T2" fmla="*/ 1 w 40"/>
                <a:gd name="T3" fmla="*/ 9 h 26"/>
                <a:gd name="T4" fmla="*/ 2 w 40"/>
                <a:gd name="T5" fmla="*/ 10 h 26"/>
                <a:gd name="T6" fmla="*/ 7 w 40"/>
                <a:gd name="T7" fmla="*/ 12 h 26"/>
                <a:gd name="T8" fmla="*/ 8 w 40"/>
                <a:gd name="T9" fmla="*/ 13 h 26"/>
                <a:gd name="T10" fmla="*/ 10 w 40"/>
                <a:gd name="T11" fmla="*/ 13 h 26"/>
                <a:gd name="T12" fmla="*/ 11 w 40"/>
                <a:gd name="T13" fmla="*/ 15 h 26"/>
                <a:gd name="T14" fmla="*/ 12 w 40"/>
                <a:gd name="T15" fmla="*/ 16 h 26"/>
                <a:gd name="T16" fmla="*/ 14 w 40"/>
                <a:gd name="T17" fmla="*/ 16 h 26"/>
                <a:gd name="T18" fmla="*/ 15 w 40"/>
                <a:gd name="T19" fmla="*/ 16 h 26"/>
                <a:gd name="T20" fmla="*/ 17 w 40"/>
                <a:gd name="T21" fmla="*/ 16 h 26"/>
                <a:gd name="T22" fmla="*/ 17 w 40"/>
                <a:gd name="T23" fmla="*/ 18 h 26"/>
                <a:gd name="T24" fmla="*/ 17 w 40"/>
                <a:gd name="T25" fmla="*/ 20 h 26"/>
                <a:gd name="T26" fmla="*/ 18 w 40"/>
                <a:gd name="T27" fmla="*/ 20 h 26"/>
                <a:gd name="T28" fmla="*/ 20 w 40"/>
                <a:gd name="T29" fmla="*/ 20 h 26"/>
                <a:gd name="T30" fmla="*/ 21 w 40"/>
                <a:gd name="T31" fmla="*/ 20 h 26"/>
                <a:gd name="T32" fmla="*/ 24 w 40"/>
                <a:gd name="T33" fmla="*/ 18 h 26"/>
                <a:gd name="T34" fmla="*/ 24 w 40"/>
                <a:gd name="T35" fmla="*/ 20 h 26"/>
                <a:gd name="T36" fmla="*/ 24 w 40"/>
                <a:gd name="T37" fmla="*/ 23 h 26"/>
                <a:gd name="T38" fmla="*/ 28 w 40"/>
                <a:gd name="T39" fmla="*/ 25 h 26"/>
                <a:gd name="T40" fmla="*/ 30 w 40"/>
                <a:gd name="T41" fmla="*/ 26 h 26"/>
                <a:gd name="T42" fmla="*/ 34 w 40"/>
                <a:gd name="T43" fmla="*/ 26 h 26"/>
                <a:gd name="T44" fmla="*/ 34 w 40"/>
                <a:gd name="T45" fmla="*/ 25 h 26"/>
                <a:gd name="T46" fmla="*/ 34 w 40"/>
                <a:gd name="T47" fmla="*/ 23 h 26"/>
                <a:gd name="T48" fmla="*/ 34 w 40"/>
                <a:gd name="T49" fmla="*/ 22 h 26"/>
                <a:gd name="T50" fmla="*/ 34 w 40"/>
                <a:gd name="T51" fmla="*/ 20 h 26"/>
                <a:gd name="T52" fmla="*/ 34 w 40"/>
                <a:gd name="T53" fmla="*/ 19 h 26"/>
                <a:gd name="T54" fmla="*/ 35 w 40"/>
                <a:gd name="T55" fmla="*/ 19 h 26"/>
                <a:gd name="T56" fmla="*/ 37 w 40"/>
                <a:gd name="T57" fmla="*/ 19 h 26"/>
                <a:gd name="T58" fmla="*/ 37 w 40"/>
                <a:gd name="T59" fmla="*/ 18 h 26"/>
                <a:gd name="T60" fmla="*/ 38 w 40"/>
                <a:gd name="T61" fmla="*/ 18 h 26"/>
                <a:gd name="T62" fmla="*/ 40 w 40"/>
                <a:gd name="T63" fmla="*/ 16 h 26"/>
                <a:gd name="T64" fmla="*/ 40 w 40"/>
                <a:gd name="T65" fmla="*/ 15 h 26"/>
                <a:gd name="T66" fmla="*/ 38 w 40"/>
                <a:gd name="T67" fmla="*/ 13 h 26"/>
                <a:gd name="T68" fmla="*/ 38 w 40"/>
                <a:gd name="T69" fmla="*/ 12 h 26"/>
                <a:gd name="T70" fmla="*/ 37 w 40"/>
                <a:gd name="T71" fmla="*/ 10 h 26"/>
                <a:gd name="T72" fmla="*/ 35 w 40"/>
                <a:gd name="T73" fmla="*/ 10 h 26"/>
                <a:gd name="T74" fmla="*/ 34 w 40"/>
                <a:gd name="T75" fmla="*/ 10 h 26"/>
                <a:gd name="T76" fmla="*/ 33 w 40"/>
                <a:gd name="T77" fmla="*/ 9 h 26"/>
                <a:gd name="T78" fmla="*/ 33 w 40"/>
                <a:gd name="T79" fmla="*/ 8 h 26"/>
                <a:gd name="T80" fmla="*/ 34 w 40"/>
                <a:gd name="T81" fmla="*/ 6 h 26"/>
                <a:gd name="T82" fmla="*/ 33 w 40"/>
                <a:gd name="T83" fmla="*/ 4 h 26"/>
                <a:gd name="T84" fmla="*/ 30 w 40"/>
                <a:gd name="T85" fmla="*/ 3 h 26"/>
                <a:gd name="T86" fmla="*/ 28 w 40"/>
                <a:gd name="T87" fmla="*/ 3 h 26"/>
                <a:gd name="T88" fmla="*/ 27 w 40"/>
                <a:gd name="T89" fmla="*/ 0 h 26"/>
                <a:gd name="T90" fmla="*/ 25 w 40"/>
                <a:gd name="T91" fmla="*/ 2 h 26"/>
                <a:gd name="T92" fmla="*/ 23 w 40"/>
                <a:gd name="T93" fmla="*/ 0 h 26"/>
                <a:gd name="T94" fmla="*/ 23 w 40"/>
                <a:gd name="T95" fmla="*/ 2 h 26"/>
                <a:gd name="T96" fmla="*/ 20 w 40"/>
                <a:gd name="T97" fmla="*/ 0 h 26"/>
                <a:gd name="T98" fmla="*/ 20 w 40"/>
                <a:gd name="T99" fmla="*/ 2 h 26"/>
                <a:gd name="T100" fmla="*/ 19 w 40"/>
                <a:gd name="T101" fmla="*/ 2 h 26"/>
                <a:gd name="T102" fmla="*/ 18 w 40"/>
                <a:gd name="T103" fmla="*/ 2 h 26"/>
                <a:gd name="T104" fmla="*/ 18 w 40"/>
                <a:gd name="T105" fmla="*/ 3 h 26"/>
                <a:gd name="T106" fmla="*/ 17 w 40"/>
                <a:gd name="T107" fmla="*/ 3 h 26"/>
                <a:gd name="T108" fmla="*/ 15 w 40"/>
                <a:gd name="T109" fmla="*/ 5 h 26"/>
                <a:gd name="T110" fmla="*/ 12 w 40"/>
                <a:gd name="T111" fmla="*/ 3 h 26"/>
                <a:gd name="T112" fmla="*/ 10 w 40"/>
                <a:gd name="T113" fmla="*/ 3 h 26"/>
                <a:gd name="T114" fmla="*/ 10 w 40"/>
                <a:gd name="T115" fmla="*/ 2 h 26"/>
                <a:gd name="T116" fmla="*/ 0 w 40"/>
                <a:gd name="T117" fmla="*/ 6 h 26"/>
                <a:gd name="T118" fmla="*/ 1 w 40"/>
                <a:gd name="T119" fmla="*/ 6 h 26"/>
                <a:gd name="T120" fmla="*/ 1 w 40"/>
                <a:gd name="T121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" h="26">
                  <a:moveTo>
                    <a:pt x="1" y="8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3" y="5"/>
                    <a:pt x="33" y="4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lnTo>
                    <a:pt x="1" y="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55" name="Freeform 180"/>
            <p:cNvSpPr>
              <a:spLocks/>
            </p:cNvSpPr>
            <p:nvPr/>
          </p:nvSpPr>
          <p:spPr bwMode="auto">
            <a:xfrm>
              <a:off x="4249738" y="2343150"/>
              <a:ext cx="85725" cy="73025"/>
            </a:xfrm>
            <a:custGeom>
              <a:avLst/>
              <a:gdLst>
                <a:gd name="T0" fmla="*/ 35 w 40"/>
                <a:gd name="T1" fmla="*/ 0 h 35"/>
                <a:gd name="T2" fmla="*/ 27 w 40"/>
                <a:gd name="T3" fmla="*/ 1 h 35"/>
                <a:gd name="T4" fmla="*/ 21 w 40"/>
                <a:gd name="T5" fmla="*/ 4 h 35"/>
                <a:gd name="T6" fmla="*/ 17 w 40"/>
                <a:gd name="T7" fmla="*/ 7 h 35"/>
                <a:gd name="T8" fmla="*/ 13 w 40"/>
                <a:gd name="T9" fmla="*/ 8 h 35"/>
                <a:gd name="T10" fmla="*/ 7 w 40"/>
                <a:gd name="T11" fmla="*/ 20 h 35"/>
                <a:gd name="T12" fmla="*/ 10 w 40"/>
                <a:gd name="T13" fmla="*/ 23 h 35"/>
                <a:gd name="T14" fmla="*/ 10 w 40"/>
                <a:gd name="T15" fmla="*/ 24 h 35"/>
                <a:gd name="T16" fmla="*/ 7 w 40"/>
                <a:gd name="T17" fmla="*/ 24 h 35"/>
                <a:gd name="T18" fmla="*/ 7 w 40"/>
                <a:gd name="T19" fmla="*/ 25 h 35"/>
                <a:gd name="T20" fmla="*/ 2 w 40"/>
                <a:gd name="T21" fmla="*/ 24 h 35"/>
                <a:gd name="T22" fmla="*/ 2 w 40"/>
                <a:gd name="T23" fmla="*/ 27 h 35"/>
                <a:gd name="T24" fmla="*/ 8 w 40"/>
                <a:gd name="T25" fmla="*/ 27 h 35"/>
                <a:gd name="T26" fmla="*/ 10 w 40"/>
                <a:gd name="T27" fmla="*/ 27 h 35"/>
                <a:gd name="T28" fmla="*/ 13 w 40"/>
                <a:gd name="T29" fmla="*/ 27 h 35"/>
                <a:gd name="T30" fmla="*/ 15 w 40"/>
                <a:gd name="T31" fmla="*/ 27 h 35"/>
                <a:gd name="T32" fmla="*/ 18 w 40"/>
                <a:gd name="T33" fmla="*/ 28 h 35"/>
                <a:gd name="T34" fmla="*/ 23 w 40"/>
                <a:gd name="T35" fmla="*/ 29 h 35"/>
                <a:gd name="T36" fmla="*/ 23 w 40"/>
                <a:gd name="T37" fmla="*/ 33 h 35"/>
                <a:gd name="T38" fmla="*/ 24 w 40"/>
                <a:gd name="T39" fmla="*/ 35 h 35"/>
                <a:gd name="T40" fmla="*/ 27 w 40"/>
                <a:gd name="T41" fmla="*/ 35 h 35"/>
                <a:gd name="T42" fmla="*/ 27 w 40"/>
                <a:gd name="T43" fmla="*/ 33 h 35"/>
                <a:gd name="T44" fmla="*/ 27 w 40"/>
                <a:gd name="T45" fmla="*/ 30 h 35"/>
                <a:gd name="T46" fmla="*/ 28 w 40"/>
                <a:gd name="T47" fmla="*/ 25 h 35"/>
                <a:gd name="T48" fmla="*/ 25 w 40"/>
                <a:gd name="T49" fmla="*/ 23 h 35"/>
                <a:gd name="T50" fmla="*/ 27 w 40"/>
                <a:gd name="T51" fmla="*/ 21 h 35"/>
                <a:gd name="T52" fmla="*/ 33 w 40"/>
                <a:gd name="T53" fmla="*/ 21 h 35"/>
                <a:gd name="T54" fmla="*/ 34 w 40"/>
                <a:gd name="T55" fmla="*/ 18 h 35"/>
                <a:gd name="T56" fmla="*/ 37 w 40"/>
                <a:gd name="T57" fmla="*/ 15 h 35"/>
                <a:gd name="T58" fmla="*/ 34 w 40"/>
                <a:gd name="T59" fmla="*/ 13 h 35"/>
                <a:gd name="T60" fmla="*/ 35 w 40"/>
                <a:gd name="T61" fmla="*/ 11 h 35"/>
                <a:gd name="T62" fmla="*/ 37 w 40"/>
                <a:gd name="T63" fmla="*/ 10 h 35"/>
                <a:gd name="T64" fmla="*/ 38 w 40"/>
                <a:gd name="T65" fmla="*/ 7 h 35"/>
                <a:gd name="T66" fmla="*/ 39 w 40"/>
                <a:gd name="T67" fmla="*/ 4 h 35"/>
                <a:gd name="T68" fmla="*/ 37 w 40"/>
                <a:gd name="T69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35">
                  <a:moveTo>
                    <a:pt x="37" y="1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4" y="31"/>
                    <a:pt x="24" y="31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2"/>
                    <a:pt x="40" y="2"/>
                    <a:pt x="40" y="2"/>
                  </a:cubicBezTo>
                  <a:lnTo>
                    <a:pt x="37" y="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56" name="Freeform 181"/>
            <p:cNvSpPr>
              <a:spLocks/>
            </p:cNvSpPr>
            <p:nvPr/>
          </p:nvSpPr>
          <p:spPr bwMode="auto">
            <a:xfrm>
              <a:off x="5494338" y="2344738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0 w 1"/>
                <a:gd name="T15" fmla="*/ 2 h 2"/>
                <a:gd name="T16" fmla="*/ 0 w 1"/>
                <a:gd name="T17" fmla="*/ 2 h 2"/>
                <a:gd name="T18" fmla="*/ 0 w 1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57" name="Freeform 182"/>
            <p:cNvSpPr>
              <a:spLocks/>
            </p:cNvSpPr>
            <p:nvPr/>
          </p:nvSpPr>
          <p:spPr bwMode="auto">
            <a:xfrm>
              <a:off x="5481638" y="2374900"/>
              <a:ext cx="20638" cy="19050"/>
            </a:xfrm>
            <a:custGeom>
              <a:avLst/>
              <a:gdLst>
                <a:gd name="T0" fmla="*/ 7 w 13"/>
                <a:gd name="T1" fmla="*/ 3 h 12"/>
                <a:gd name="T2" fmla="*/ 0 w 13"/>
                <a:gd name="T3" fmla="*/ 7 h 12"/>
                <a:gd name="T4" fmla="*/ 0 w 13"/>
                <a:gd name="T5" fmla="*/ 8 h 12"/>
                <a:gd name="T6" fmla="*/ 3 w 13"/>
                <a:gd name="T7" fmla="*/ 8 h 12"/>
                <a:gd name="T8" fmla="*/ 7 w 13"/>
                <a:gd name="T9" fmla="*/ 11 h 12"/>
                <a:gd name="T10" fmla="*/ 11 w 13"/>
                <a:gd name="T11" fmla="*/ 12 h 12"/>
                <a:gd name="T12" fmla="*/ 12 w 13"/>
                <a:gd name="T13" fmla="*/ 12 h 12"/>
                <a:gd name="T14" fmla="*/ 13 w 13"/>
                <a:gd name="T15" fmla="*/ 12 h 12"/>
                <a:gd name="T16" fmla="*/ 11 w 13"/>
                <a:gd name="T17" fmla="*/ 0 h 12"/>
                <a:gd name="T18" fmla="*/ 8 w 13"/>
                <a:gd name="T19" fmla="*/ 3 h 12"/>
                <a:gd name="T20" fmla="*/ 7 w 13"/>
                <a:gd name="T21" fmla="*/ 3 h 12"/>
                <a:gd name="T22" fmla="*/ 7 w 13"/>
                <a:gd name="T23" fmla="*/ 3 h 12"/>
                <a:gd name="T24" fmla="*/ 7 w 13"/>
                <a:gd name="T25" fmla="*/ 3 h 12"/>
                <a:gd name="T26" fmla="*/ 7 w 13"/>
                <a:gd name="T27" fmla="*/ 3 h 12"/>
                <a:gd name="T28" fmla="*/ 7 w 13"/>
                <a:gd name="T29" fmla="*/ 3 h 12"/>
                <a:gd name="T30" fmla="*/ 7 w 13"/>
                <a:gd name="T3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12">
                  <a:moveTo>
                    <a:pt x="7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3" y="8"/>
                  </a:lnTo>
                  <a:lnTo>
                    <a:pt x="7" y="11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1" y="0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58" name="Freeform 183"/>
            <p:cNvSpPr>
              <a:spLocks/>
            </p:cNvSpPr>
            <p:nvPr/>
          </p:nvSpPr>
          <p:spPr bwMode="auto">
            <a:xfrm>
              <a:off x="5492750" y="2354263"/>
              <a:ext cx="6350" cy="15875"/>
            </a:xfrm>
            <a:custGeom>
              <a:avLst/>
              <a:gdLst>
                <a:gd name="T0" fmla="*/ 1 w 4"/>
                <a:gd name="T1" fmla="*/ 2 h 10"/>
                <a:gd name="T2" fmla="*/ 1 w 4"/>
                <a:gd name="T3" fmla="*/ 4 h 10"/>
                <a:gd name="T4" fmla="*/ 0 w 4"/>
                <a:gd name="T5" fmla="*/ 6 h 10"/>
                <a:gd name="T6" fmla="*/ 4 w 4"/>
                <a:gd name="T7" fmla="*/ 10 h 10"/>
                <a:gd name="T8" fmla="*/ 2 w 4"/>
                <a:gd name="T9" fmla="*/ 0 h 10"/>
                <a:gd name="T10" fmla="*/ 1 w 4"/>
                <a:gd name="T11" fmla="*/ 0 h 10"/>
                <a:gd name="T12" fmla="*/ 1 w 4"/>
                <a:gd name="T13" fmla="*/ 2 h 10"/>
                <a:gd name="T14" fmla="*/ 1 w 4"/>
                <a:gd name="T15" fmla="*/ 2 h 10"/>
                <a:gd name="T16" fmla="*/ 1 w 4"/>
                <a:gd name="T17" fmla="*/ 2 h 10"/>
                <a:gd name="T18" fmla="*/ 1 w 4"/>
                <a:gd name="T19" fmla="*/ 2 h 10"/>
                <a:gd name="T20" fmla="*/ 1 w 4"/>
                <a:gd name="T21" fmla="*/ 2 h 10"/>
                <a:gd name="T22" fmla="*/ 1 w 4"/>
                <a:gd name="T2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0">
                  <a:moveTo>
                    <a:pt x="1" y="2"/>
                  </a:moveTo>
                  <a:lnTo>
                    <a:pt x="1" y="4"/>
                  </a:lnTo>
                  <a:lnTo>
                    <a:pt x="0" y="6"/>
                  </a:lnTo>
                  <a:lnTo>
                    <a:pt x="4" y="1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59" name="Freeform 184"/>
            <p:cNvSpPr>
              <a:spLocks noEditPoints="1"/>
            </p:cNvSpPr>
            <p:nvPr/>
          </p:nvSpPr>
          <p:spPr bwMode="auto">
            <a:xfrm>
              <a:off x="5416550" y="1738313"/>
              <a:ext cx="2428875" cy="908050"/>
            </a:xfrm>
            <a:custGeom>
              <a:avLst/>
              <a:gdLst>
                <a:gd name="T0" fmla="*/ 1141 w 1152"/>
                <a:gd name="T1" fmla="*/ 127 h 431"/>
                <a:gd name="T2" fmla="*/ 1101 w 1152"/>
                <a:gd name="T3" fmla="*/ 126 h 431"/>
                <a:gd name="T4" fmla="*/ 985 w 1152"/>
                <a:gd name="T5" fmla="*/ 90 h 431"/>
                <a:gd name="T6" fmla="*/ 903 w 1152"/>
                <a:gd name="T7" fmla="*/ 93 h 431"/>
                <a:gd name="T8" fmla="*/ 738 w 1152"/>
                <a:gd name="T9" fmla="*/ 74 h 431"/>
                <a:gd name="T10" fmla="*/ 668 w 1152"/>
                <a:gd name="T11" fmla="*/ 59 h 431"/>
                <a:gd name="T12" fmla="*/ 608 w 1152"/>
                <a:gd name="T13" fmla="*/ 66 h 431"/>
                <a:gd name="T14" fmla="*/ 530 w 1152"/>
                <a:gd name="T15" fmla="*/ 66 h 431"/>
                <a:gd name="T16" fmla="*/ 505 w 1152"/>
                <a:gd name="T17" fmla="*/ 47 h 431"/>
                <a:gd name="T18" fmla="*/ 417 w 1152"/>
                <a:gd name="T19" fmla="*/ 47 h 431"/>
                <a:gd name="T20" fmla="*/ 338 w 1152"/>
                <a:gd name="T21" fmla="*/ 39 h 431"/>
                <a:gd name="T22" fmla="*/ 335 w 1152"/>
                <a:gd name="T23" fmla="*/ 34 h 431"/>
                <a:gd name="T24" fmla="*/ 325 w 1152"/>
                <a:gd name="T25" fmla="*/ 13 h 431"/>
                <a:gd name="T26" fmla="*/ 234 w 1152"/>
                <a:gd name="T27" fmla="*/ 4 h 431"/>
                <a:gd name="T28" fmla="*/ 203 w 1152"/>
                <a:gd name="T29" fmla="*/ 17 h 431"/>
                <a:gd name="T30" fmla="*/ 145 w 1152"/>
                <a:gd name="T31" fmla="*/ 36 h 431"/>
                <a:gd name="T32" fmla="*/ 125 w 1152"/>
                <a:gd name="T33" fmla="*/ 59 h 431"/>
                <a:gd name="T34" fmla="*/ 97 w 1152"/>
                <a:gd name="T35" fmla="*/ 69 h 431"/>
                <a:gd name="T36" fmla="*/ 52 w 1152"/>
                <a:gd name="T37" fmla="*/ 67 h 431"/>
                <a:gd name="T38" fmla="*/ 115 w 1152"/>
                <a:gd name="T39" fmla="*/ 110 h 431"/>
                <a:gd name="T40" fmla="*/ 76 w 1152"/>
                <a:gd name="T41" fmla="*/ 127 h 431"/>
                <a:gd name="T42" fmla="*/ 62 w 1152"/>
                <a:gd name="T43" fmla="*/ 93 h 431"/>
                <a:gd name="T44" fmla="*/ 11 w 1152"/>
                <a:gd name="T45" fmla="*/ 52 h 431"/>
                <a:gd name="T46" fmla="*/ 21 w 1152"/>
                <a:gd name="T47" fmla="*/ 89 h 431"/>
                <a:gd name="T48" fmla="*/ 32 w 1152"/>
                <a:gd name="T49" fmla="*/ 165 h 431"/>
                <a:gd name="T50" fmla="*/ 43 w 1152"/>
                <a:gd name="T51" fmla="*/ 248 h 431"/>
                <a:gd name="T52" fmla="*/ 57 w 1152"/>
                <a:gd name="T53" fmla="*/ 277 h 431"/>
                <a:gd name="T54" fmla="*/ 122 w 1152"/>
                <a:gd name="T55" fmla="*/ 264 h 431"/>
                <a:gd name="T56" fmla="*/ 159 w 1152"/>
                <a:gd name="T57" fmla="*/ 281 h 431"/>
                <a:gd name="T58" fmla="*/ 196 w 1152"/>
                <a:gd name="T59" fmla="*/ 282 h 431"/>
                <a:gd name="T60" fmla="*/ 268 w 1152"/>
                <a:gd name="T61" fmla="*/ 322 h 431"/>
                <a:gd name="T62" fmla="*/ 326 w 1152"/>
                <a:gd name="T63" fmla="*/ 342 h 431"/>
                <a:gd name="T64" fmla="*/ 370 w 1152"/>
                <a:gd name="T65" fmla="*/ 322 h 431"/>
                <a:gd name="T66" fmla="*/ 436 w 1152"/>
                <a:gd name="T67" fmla="*/ 332 h 431"/>
                <a:gd name="T68" fmla="*/ 490 w 1152"/>
                <a:gd name="T69" fmla="*/ 330 h 431"/>
                <a:gd name="T70" fmla="*/ 578 w 1152"/>
                <a:gd name="T71" fmla="*/ 343 h 431"/>
                <a:gd name="T72" fmla="*/ 654 w 1152"/>
                <a:gd name="T73" fmla="*/ 334 h 431"/>
                <a:gd name="T74" fmla="*/ 674 w 1152"/>
                <a:gd name="T75" fmla="*/ 287 h 431"/>
                <a:gd name="T76" fmla="*/ 750 w 1152"/>
                <a:gd name="T77" fmla="*/ 337 h 431"/>
                <a:gd name="T78" fmla="*/ 817 w 1152"/>
                <a:gd name="T79" fmla="*/ 363 h 431"/>
                <a:gd name="T80" fmla="*/ 843 w 1152"/>
                <a:gd name="T81" fmla="*/ 393 h 431"/>
                <a:gd name="T82" fmla="*/ 843 w 1152"/>
                <a:gd name="T83" fmla="*/ 427 h 431"/>
                <a:gd name="T84" fmla="*/ 884 w 1152"/>
                <a:gd name="T85" fmla="*/ 401 h 431"/>
                <a:gd name="T86" fmla="*/ 874 w 1152"/>
                <a:gd name="T87" fmla="*/ 324 h 431"/>
                <a:gd name="T88" fmla="*/ 833 w 1152"/>
                <a:gd name="T89" fmla="*/ 277 h 431"/>
                <a:gd name="T90" fmla="*/ 801 w 1152"/>
                <a:gd name="T91" fmla="*/ 277 h 431"/>
                <a:gd name="T92" fmla="*/ 797 w 1152"/>
                <a:gd name="T93" fmla="*/ 229 h 431"/>
                <a:gd name="T94" fmla="*/ 859 w 1152"/>
                <a:gd name="T95" fmla="*/ 211 h 431"/>
                <a:gd name="T96" fmla="*/ 920 w 1152"/>
                <a:gd name="T97" fmla="*/ 213 h 431"/>
                <a:gd name="T98" fmla="*/ 912 w 1152"/>
                <a:gd name="T99" fmla="*/ 181 h 431"/>
                <a:gd name="T100" fmla="*/ 959 w 1152"/>
                <a:gd name="T101" fmla="*/ 185 h 431"/>
                <a:gd name="T102" fmla="*/ 975 w 1152"/>
                <a:gd name="T103" fmla="*/ 182 h 431"/>
                <a:gd name="T104" fmla="*/ 972 w 1152"/>
                <a:gd name="T105" fmla="*/ 222 h 431"/>
                <a:gd name="T106" fmla="*/ 1021 w 1152"/>
                <a:gd name="T107" fmla="*/ 301 h 431"/>
                <a:gd name="T108" fmla="*/ 1042 w 1152"/>
                <a:gd name="T109" fmla="*/ 285 h 431"/>
                <a:gd name="T110" fmla="*/ 1044 w 1152"/>
                <a:gd name="T111" fmla="*/ 251 h 431"/>
                <a:gd name="T112" fmla="*/ 999 w 1152"/>
                <a:gd name="T113" fmla="*/ 211 h 431"/>
                <a:gd name="T114" fmla="*/ 1025 w 1152"/>
                <a:gd name="T115" fmla="*/ 199 h 431"/>
                <a:gd name="T116" fmla="*/ 1069 w 1152"/>
                <a:gd name="T117" fmla="*/ 182 h 431"/>
                <a:gd name="T118" fmla="*/ 1098 w 1152"/>
                <a:gd name="T119" fmla="*/ 165 h 431"/>
                <a:gd name="T120" fmla="*/ 1074 w 1152"/>
                <a:gd name="T121" fmla="*/ 139 h 431"/>
                <a:gd name="T122" fmla="*/ 1121 w 1152"/>
                <a:gd name="T123" fmla="*/ 14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52" h="431">
                  <a:moveTo>
                    <a:pt x="1150" y="149"/>
                  </a:moveTo>
                  <a:cubicBezTo>
                    <a:pt x="1152" y="149"/>
                    <a:pt x="1152" y="149"/>
                    <a:pt x="1152" y="149"/>
                  </a:cubicBezTo>
                  <a:cubicBezTo>
                    <a:pt x="1148" y="146"/>
                    <a:pt x="1148" y="146"/>
                    <a:pt x="1148" y="146"/>
                  </a:cubicBezTo>
                  <a:cubicBezTo>
                    <a:pt x="1145" y="146"/>
                    <a:pt x="1145" y="146"/>
                    <a:pt x="1145" y="146"/>
                  </a:cubicBezTo>
                  <a:cubicBezTo>
                    <a:pt x="1142" y="146"/>
                    <a:pt x="1142" y="146"/>
                    <a:pt x="1142" y="146"/>
                  </a:cubicBezTo>
                  <a:cubicBezTo>
                    <a:pt x="1142" y="145"/>
                    <a:pt x="1142" y="145"/>
                    <a:pt x="1142" y="145"/>
                  </a:cubicBezTo>
                  <a:cubicBezTo>
                    <a:pt x="1140" y="145"/>
                    <a:pt x="1140" y="145"/>
                    <a:pt x="1140" y="145"/>
                  </a:cubicBezTo>
                  <a:cubicBezTo>
                    <a:pt x="1141" y="143"/>
                    <a:pt x="1141" y="143"/>
                    <a:pt x="1141" y="143"/>
                  </a:cubicBezTo>
                  <a:cubicBezTo>
                    <a:pt x="1144" y="143"/>
                    <a:pt x="1144" y="143"/>
                    <a:pt x="1144" y="143"/>
                  </a:cubicBezTo>
                  <a:cubicBezTo>
                    <a:pt x="1144" y="142"/>
                    <a:pt x="1144" y="142"/>
                    <a:pt x="1144" y="142"/>
                  </a:cubicBezTo>
                  <a:cubicBezTo>
                    <a:pt x="1141" y="140"/>
                    <a:pt x="1141" y="140"/>
                    <a:pt x="1141" y="140"/>
                  </a:cubicBezTo>
                  <a:cubicBezTo>
                    <a:pt x="1137" y="139"/>
                    <a:pt x="1137" y="139"/>
                    <a:pt x="1137" y="139"/>
                  </a:cubicBezTo>
                  <a:cubicBezTo>
                    <a:pt x="1141" y="139"/>
                    <a:pt x="1141" y="139"/>
                    <a:pt x="1141" y="139"/>
                  </a:cubicBezTo>
                  <a:cubicBezTo>
                    <a:pt x="1137" y="136"/>
                    <a:pt x="1137" y="136"/>
                    <a:pt x="1137" y="136"/>
                  </a:cubicBezTo>
                  <a:cubicBezTo>
                    <a:pt x="1134" y="136"/>
                    <a:pt x="1134" y="136"/>
                    <a:pt x="1134" y="136"/>
                  </a:cubicBezTo>
                  <a:cubicBezTo>
                    <a:pt x="1131" y="135"/>
                    <a:pt x="1131" y="135"/>
                    <a:pt x="1131" y="135"/>
                  </a:cubicBezTo>
                  <a:cubicBezTo>
                    <a:pt x="1134" y="135"/>
                    <a:pt x="1134" y="135"/>
                    <a:pt x="1134" y="135"/>
                  </a:cubicBezTo>
                  <a:cubicBezTo>
                    <a:pt x="1138" y="136"/>
                    <a:pt x="1138" y="136"/>
                    <a:pt x="1138" y="136"/>
                  </a:cubicBezTo>
                  <a:cubicBezTo>
                    <a:pt x="1142" y="136"/>
                    <a:pt x="1142" y="136"/>
                    <a:pt x="1142" y="136"/>
                  </a:cubicBezTo>
                  <a:cubicBezTo>
                    <a:pt x="1147" y="136"/>
                    <a:pt x="1147" y="136"/>
                    <a:pt x="1147" y="136"/>
                  </a:cubicBezTo>
                  <a:cubicBezTo>
                    <a:pt x="1144" y="135"/>
                    <a:pt x="1144" y="135"/>
                    <a:pt x="1144" y="135"/>
                  </a:cubicBezTo>
                  <a:cubicBezTo>
                    <a:pt x="1142" y="133"/>
                    <a:pt x="1142" y="133"/>
                    <a:pt x="1142" y="133"/>
                  </a:cubicBezTo>
                  <a:cubicBezTo>
                    <a:pt x="1148" y="135"/>
                    <a:pt x="1148" y="135"/>
                    <a:pt x="1148" y="135"/>
                  </a:cubicBezTo>
                  <a:cubicBezTo>
                    <a:pt x="1145" y="132"/>
                    <a:pt x="1145" y="132"/>
                    <a:pt x="1145" y="132"/>
                  </a:cubicBezTo>
                  <a:cubicBezTo>
                    <a:pt x="1145" y="130"/>
                    <a:pt x="1145" y="130"/>
                    <a:pt x="1145" y="130"/>
                  </a:cubicBezTo>
                  <a:cubicBezTo>
                    <a:pt x="1147" y="129"/>
                    <a:pt x="1147" y="129"/>
                    <a:pt x="1147" y="129"/>
                  </a:cubicBezTo>
                  <a:cubicBezTo>
                    <a:pt x="1144" y="129"/>
                    <a:pt x="1144" y="129"/>
                    <a:pt x="1144" y="129"/>
                  </a:cubicBezTo>
                  <a:cubicBezTo>
                    <a:pt x="1141" y="127"/>
                    <a:pt x="1141" y="127"/>
                    <a:pt x="1141" y="127"/>
                  </a:cubicBezTo>
                  <a:cubicBezTo>
                    <a:pt x="1138" y="126"/>
                    <a:pt x="1138" y="126"/>
                    <a:pt x="1138" y="126"/>
                  </a:cubicBezTo>
                  <a:cubicBezTo>
                    <a:pt x="1137" y="127"/>
                    <a:pt x="1137" y="127"/>
                    <a:pt x="1137" y="127"/>
                  </a:cubicBezTo>
                  <a:cubicBezTo>
                    <a:pt x="1135" y="126"/>
                    <a:pt x="1135" y="126"/>
                    <a:pt x="1135" y="126"/>
                  </a:cubicBezTo>
                  <a:cubicBezTo>
                    <a:pt x="1132" y="125"/>
                    <a:pt x="1132" y="125"/>
                    <a:pt x="1132" y="125"/>
                  </a:cubicBezTo>
                  <a:cubicBezTo>
                    <a:pt x="1125" y="123"/>
                    <a:pt x="1125" y="123"/>
                    <a:pt x="1125" y="123"/>
                  </a:cubicBezTo>
                  <a:cubicBezTo>
                    <a:pt x="1118" y="120"/>
                    <a:pt x="1118" y="120"/>
                    <a:pt x="1118" y="120"/>
                  </a:cubicBezTo>
                  <a:cubicBezTo>
                    <a:pt x="1111" y="119"/>
                    <a:pt x="1111" y="119"/>
                    <a:pt x="1111" y="119"/>
                  </a:cubicBezTo>
                  <a:cubicBezTo>
                    <a:pt x="1108" y="119"/>
                    <a:pt x="1108" y="119"/>
                    <a:pt x="1108" y="119"/>
                  </a:cubicBezTo>
                  <a:cubicBezTo>
                    <a:pt x="1102" y="117"/>
                    <a:pt x="1102" y="117"/>
                    <a:pt x="1102" y="117"/>
                  </a:cubicBezTo>
                  <a:cubicBezTo>
                    <a:pt x="1105" y="119"/>
                    <a:pt x="1105" y="119"/>
                    <a:pt x="1105" y="119"/>
                  </a:cubicBezTo>
                  <a:cubicBezTo>
                    <a:pt x="1102" y="119"/>
                    <a:pt x="1102" y="119"/>
                    <a:pt x="1102" y="119"/>
                  </a:cubicBezTo>
                  <a:cubicBezTo>
                    <a:pt x="1104" y="120"/>
                    <a:pt x="1104" y="120"/>
                    <a:pt x="1104" y="120"/>
                  </a:cubicBezTo>
                  <a:cubicBezTo>
                    <a:pt x="1101" y="119"/>
                    <a:pt x="1101" y="119"/>
                    <a:pt x="1101" y="119"/>
                  </a:cubicBezTo>
                  <a:cubicBezTo>
                    <a:pt x="1099" y="117"/>
                    <a:pt x="1099" y="117"/>
                    <a:pt x="1099" y="117"/>
                  </a:cubicBezTo>
                  <a:cubicBezTo>
                    <a:pt x="1097" y="117"/>
                    <a:pt x="1097" y="117"/>
                    <a:pt x="1097" y="117"/>
                  </a:cubicBezTo>
                  <a:cubicBezTo>
                    <a:pt x="1095" y="117"/>
                    <a:pt x="1095" y="117"/>
                    <a:pt x="1095" y="117"/>
                  </a:cubicBezTo>
                  <a:cubicBezTo>
                    <a:pt x="1087" y="117"/>
                    <a:pt x="1087" y="117"/>
                    <a:pt x="1087" y="117"/>
                  </a:cubicBezTo>
                  <a:cubicBezTo>
                    <a:pt x="1094" y="119"/>
                    <a:pt x="1094" y="119"/>
                    <a:pt x="1094" y="119"/>
                  </a:cubicBezTo>
                  <a:cubicBezTo>
                    <a:pt x="1098" y="122"/>
                    <a:pt x="1098" y="122"/>
                    <a:pt x="1098" y="122"/>
                  </a:cubicBezTo>
                  <a:cubicBezTo>
                    <a:pt x="1099" y="122"/>
                    <a:pt x="1099" y="122"/>
                    <a:pt x="1099" y="122"/>
                  </a:cubicBezTo>
                  <a:cubicBezTo>
                    <a:pt x="1098" y="123"/>
                    <a:pt x="1098" y="123"/>
                    <a:pt x="1098" y="123"/>
                  </a:cubicBezTo>
                  <a:cubicBezTo>
                    <a:pt x="1101" y="123"/>
                    <a:pt x="1101" y="123"/>
                    <a:pt x="1101" y="123"/>
                  </a:cubicBezTo>
                  <a:cubicBezTo>
                    <a:pt x="1104" y="125"/>
                    <a:pt x="1104" y="125"/>
                    <a:pt x="1104" y="125"/>
                  </a:cubicBezTo>
                  <a:cubicBezTo>
                    <a:pt x="1107" y="126"/>
                    <a:pt x="1107" y="126"/>
                    <a:pt x="1107" y="126"/>
                  </a:cubicBezTo>
                  <a:cubicBezTo>
                    <a:pt x="1107" y="127"/>
                    <a:pt x="1107" y="127"/>
                    <a:pt x="1107" y="127"/>
                  </a:cubicBezTo>
                  <a:cubicBezTo>
                    <a:pt x="1104" y="126"/>
                    <a:pt x="1104" y="126"/>
                    <a:pt x="1104" y="126"/>
                  </a:cubicBezTo>
                  <a:cubicBezTo>
                    <a:pt x="1102" y="125"/>
                    <a:pt x="1102" y="125"/>
                    <a:pt x="1102" y="125"/>
                  </a:cubicBezTo>
                  <a:cubicBezTo>
                    <a:pt x="1101" y="126"/>
                    <a:pt x="1101" y="126"/>
                    <a:pt x="1101" y="126"/>
                  </a:cubicBezTo>
                  <a:cubicBezTo>
                    <a:pt x="1098" y="125"/>
                    <a:pt x="1098" y="125"/>
                    <a:pt x="1098" y="125"/>
                  </a:cubicBezTo>
                  <a:cubicBezTo>
                    <a:pt x="1094" y="123"/>
                    <a:pt x="1094" y="123"/>
                    <a:pt x="1094" y="123"/>
                  </a:cubicBezTo>
                  <a:cubicBezTo>
                    <a:pt x="1091" y="122"/>
                    <a:pt x="1091" y="122"/>
                    <a:pt x="1091" y="122"/>
                  </a:cubicBezTo>
                  <a:cubicBezTo>
                    <a:pt x="1092" y="122"/>
                    <a:pt x="1092" y="122"/>
                    <a:pt x="1092" y="122"/>
                  </a:cubicBezTo>
                  <a:cubicBezTo>
                    <a:pt x="1084" y="116"/>
                    <a:pt x="1084" y="116"/>
                    <a:pt x="1084" y="116"/>
                  </a:cubicBezTo>
                  <a:cubicBezTo>
                    <a:pt x="1079" y="115"/>
                    <a:pt x="1079" y="115"/>
                    <a:pt x="1079" y="115"/>
                  </a:cubicBezTo>
                  <a:cubicBezTo>
                    <a:pt x="1077" y="113"/>
                    <a:pt x="1077" y="113"/>
                    <a:pt x="1077" y="113"/>
                  </a:cubicBezTo>
                  <a:cubicBezTo>
                    <a:pt x="1075" y="113"/>
                    <a:pt x="1075" y="113"/>
                    <a:pt x="1075" y="113"/>
                  </a:cubicBezTo>
                  <a:cubicBezTo>
                    <a:pt x="1072" y="112"/>
                    <a:pt x="1072" y="112"/>
                    <a:pt x="1072" y="112"/>
                  </a:cubicBezTo>
                  <a:cubicBezTo>
                    <a:pt x="1068" y="110"/>
                    <a:pt x="1068" y="110"/>
                    <a:pt x="1068" y="110"/>
                  </a:cubicBezTo>
                  <a:cubicBezTo>
                    <a:pt x="1056" y="107"/>
                    <a:pt x="1056" y="107"/>
                    <a:pt x="1056" y="107"/>
                  </a:cubicBezTo>
                  <a:cubicBezTo>
                    <a:pt x="1049" y="105"/>
                    <a:pt x="1049" y="105"/>
                    <a:pt x="1049" y="105"/>
                  </a:cubicBezTo>
                  <a:cubicBezTo>
                    <a:pt x="1045" y="105"/>
                    <a:pt x="1045" y="105"/>
                    <a:pt x="1045" y="105"/>
                  </a:cubicBezTo>
                  <a:cubicBezTo>
                    <a:pt x="1044" y="105"/>
                    <a:pt x="1044" y="105"/>
                    <a:pt x="1044" y="105"/>
                  </a:cubicBezTo>
                  <a:cubicBezTo>
                    <a:pt x="1041" y="103"/>
                    <a:pt x="1041" y="103"/>
                    <a:pt x="1041" y="103"/>
                  </a:cubicBezTo>
                  <a:cubicBezTo>
                    <a:pt x="1031" y="100"/>
                    <a:pt x="1031" y="100"/>
                    <a:pt x="1031" y="100"/>
                  </a:cubicBezTo>
                  <a:cubicBezTo>
                    <a:pt x="1038" y="103"/>
                    <a:pt x="1038" y="103"/>
                    <a:pt x="1038" y="103"/>
                  </a:cubicBezTo>
                  <a:cubicBezTo>
                    <a:pt x="1036" y="103"/>
                    <a:pt x="1036" y="103"/>
                    <a:pt x="1036" y="103"/>
                  </a:cubicBezTo>
                  <a:cubicBezTo>
                    <a:pt x="1035" y="103"/>
                    <a:pt x="1035" y="103"/>
                    <a:pt x="1035" y="103"/>
                  </a:cubicBezTo>
                  <a:cubicBezTo>
                    <a:pt x="1031" y="102"/>
                    <a:pt x="1031" y="102"/>
                    <a:pt x="1031" y="102"/>
                  </a:cubicBezTo>
                  <a:cubicBezTo>
                    <a:pt x="1026" y="100"/>
                    <a:pt x="1026" y="100"/>
                    <a:pt x="1026" y="100"/>
                  </a:cubicBezTo>
                  <a:cubicBezTo>
                    <a:pt x="1013" y="96"/>
                    <a:pt x="1013" y="96"/>
                    <a:pt x="1013" y="96"/>
                  </a:cubicBezTo>
                  <a:cubicBezTo>
                    <a:pt x="1001" y="93"/>
                    <a:pt x="1001" y="93"/>
                    <a:pt x="1001" y="93"/>
                  </a:cubicBezTo>
                  <a:cubicBezTo>
                    <a:pt x="996" y="92"/>
                    <a:pt x="996" y="92"/>
                    <a:pt x="996" y="92"/>
                  </a:cubicBezTo>
                  <a:cubicBezTo>
                    <a:pt x="992" y="92"/>
                    <a:pt x="992" y="92"/>
                    <a:pt x="992" y="92"/>
                  </a:cubicBezTo>
                  <a:cubicBezTo>
                    <a:pt x="989" y="92"/>
                    <a:pt x="989" y="92"/>
                    <a:pt x="989" y="92"/>
                  </a:cubicBezTo>
                  <a:cubicBezTo>
                    <a:pt x="988" y="90"/>
                    <a:pt x="988" y="90"/>
                    <a:pt x="988" y="90"/>
                  </a:cubicBezTo>
                  <a:cubicBezTo>
                    <a:pt x="985" y="90"/>
                    <a:pt x="985" y="90"/>
                    <a:pt x="985" y="90"/>
                  </a:cubicBezTo>
                  <a:cubicBezTo>
                    <a:pt x="976" y="89"/>
                    <a:pt x="976" y="89"/>
                    <a:pt x="976" y="89"/>
                  </a:cubicBezTo>
                  <a:cubicBezTo>
                    <a:pt x="960" y="86"/>
                    <a:pt x="960" y="86"/>
                    <a:pt x="960" y="86"/>
                  </a:cubicBezTo>
                  <a:cubicBezTo>
                    <a:pt x="953" y="84"/>
                    <a:pt x="953" y="84"/>
                    <a:pt x="953" y="84"/>
                  </a:cubicBezTo>
                  <a:cubicBezTo>
                    <a:pt x="946" y="84"/>
                    <a:pt x="946" y="84"/>
                    <a:pt x="946" y="84"/>
                  </a:cubicBezTo>
                  <a:cubicBezTo>
                    <a:pt x="939" y="84"/>
                    <a:pt x="939" y="84"/>
                    <a:pt x="939" y="84"/>
                  </a:cubicBezTo>
                  <a:cubicBezTo>
                    <a:pt x="935" y="84"/>
                    <a:pt x="935" y="84"/>
                    <a:pt x="935" y="84"/>
                  </a:cubicBezTo>
                  <a:cubicBezTo>
                    <a:pt x="932" y="84"/>
                    <a:pt x="932" y="84"/>
                    <a:pt x="932" y="84"/>
                  </a:cubicBezTo>
                  <a:cubicBezTo>
                    <a:pt x="935" y="86"/>
                    <a:pt x="935" y="86"/>
                    <a:pt x="935" y="86"/>
                  </a:cubicBezTo>
                  <a:cubicBezTo>
                    <a:pt x="933" y="86"/>
                    <a:pt x="933" y="86"/>
                    <a:pt x="933" y="86"/>
                  </a:cubicBezTo>
                  <a:cubicBezTo>
                    <a:pt x="932" y="86"/>
                    <a:pt x="932" y="86"/>
                    <a:pt x="932" y="86"/>
                  </a:cubicBezTo>
                  <a:cubicBezTo>
                    <a:pt x="929" y="84"/>
                    <a:pt x="929" y="84"/>
                    <a:pt x="929" y="84"/>
                  </a:cubicBezTo>
                  <a:cubicBezTo>
                    <a:pt x="923" y="83"/>
                    <a:pt x="923" y="83"/>
                    <a:pt x="923" y="83"/>
                  </a:cubicBezTo>
                  <a:cubicBezTo>
                    <a:pt x="913" y="83"/>
                    <a:pt x="913" y="83"/>
                    <a:pt x="913" y="83"/>
                  </a:cubicBezTo>
                  <a:cubicBezTo>
                    <a:pt x="903" y="82"/>
                    <a:pt x="903" y="82"/>
                    <a:pt x="903" y="82"/>
                  </a:cubicBezTo>
                  <a:cubicBezTo>
                    <a:pt x="907" y="83"/>
                    <a:pt x="907" y="83"/>
                    <a:pt x="907" y="83"/>
                  </a:cubicBezTo>
                  <a:cubicBezTo>
                    <a:pt x="910" y="86"/>
                    <a:pt x="910" y="86"/>
                    <a:pt x="910" y="86"/>
                  </a:cubicBezTo>
                  <a:cubicBezTo>
                    <a:pt x="909" y="87"/>
                    <a:pt x="909" y="87"/>
                    <a:pt x="909" y="87"/>
                  </a:cubicBezTo>
                  <a:cubicBezTo>
                    <a:pt x="910" y="89"/>
                    <a:pt x="910" y="89"/>
                    <a:pt x="910" y="89"/>
                  </a:cubicBezTo>
                  <a:cubicBezTo>
                    <a:pt x="916" y="89"/>
                    <a:pt x="916" y="89"/>
                    <a:pt x="916" y="89"/>
                  </a:cubicBezTo>
                  <a:cubicBezTo>
                    <a:pt x="922" y="92"/>
                    <a:pt x="922" y="92"/>
                    <a:pt x="922" y="92"/>
                  </a:cubicBezTo>
                  <a:cubicBezTo>
                    <a:pt x="926" y="95"/>
                    <a:pt x="926" y="95"/>
                    <a:pt x="926" y="95"/>
                  </a:cubicBezTo>
                  <a:cubicBezTo>
                    <a:pt x="926" y="96"/>
                    <a:pt x="926" y="96"/>
                    <a:pt x="926" y="96"/>
                  </a:cubicBezTo>
                  <a:cubicBezTo>
                    <a:pt x="927" y="97"/>
                    <a:pt x="927" y="97"/>
                    <a:pt x="927" y="97"/>
                  </a:cubicBezTo>
                  <a:cubicBezTo>
                    <a:pt x="923" y="97"/>
                    <a:pt x="923" y="97"/>
                    <a:pt x="923" y="97"/>
                  </a:cubicBezTo>
                  <a:cubicBezTo>
                    <a:pt x="917" y="97"/>
                    <a:pt x="917" y="97"/>
                    <a:pt x="917" y="97"/>
                  </a:cubicBezTo>
                  <a:cubicBezTo>
                    <a:pt x="915" y="96"/>
                    <a:pt x="915" y="96"/>
                    <a:pt x="915" y="96"/>
                  </a:cubicBezTo>
                  <a:cubicBezTo>
                    <a:pt x="912" y="95"/>
                    <a:pt x="912" y="95"/>
                    <a:pt x="912" y="95"/>
                  </a:cubicBezTo>
                  <a:cubicBezTo>
                    <a:pt x="903" y="93"/>
                    <a:pt x="903" y="93"/>
                    <a:pt x="903" y="93"/>
                  </a:cubicBezTo>
                  <a:cubicBezTo>
                    <a:pt x="900" y="92"/>
                    <a:pt x="900" y="92"/>
                    <a:pt x="900" y="92"/>
                  </a:cubicBezTo>
                  <a:cubicBezTo>
                    <a:pt x="896" y="90"/>
                    <a:pt x="896" y="90"/>
                    <a:pt x="896" y="90"/>
                  </a:cubicBezTo>
                  <a:cubicBezTo>
                    <a:pt x="890" y="87"/>
                    <a:pt x="890" y="87"/>
                    <a:pt x="890" y="87"/>
                  </a:cubicBezTo>
                  <a:cubicBezTo>
                    <a:pt x="887" y="86"/>
                    <a:pt x="887" y="86"/>
                    <a:pt x="887" y="86"/>
                  </a:cubicBezTo>
                  <a:cubicBezTo>
                    <a:pt x="886" y="87"/>
                    <a:pt x="886" y="87"/>
                    <a:pt x="886" y="87"/>
                  </a:cubicBezTo>
                  <a:cubicBezTo>
                    <a:pt x="883" y="89"/>
                    <a:pt x="883" y="89"/>
                    <a:pt x="883" y="89"/>
                  </a:cubicBezTo>
                  <a:cubicBezTo>
                    <a:pt x="882" y="89"/>
                    <a:pt x="882" y="89"/>
                    <a:pt x="882" y="89"/>
                  </a:cubicBezTo>
                  <a:cubicBezTo>
                    <a:pt x="876" y="89"/>
                    <a:pt x="876" y="89"/>
                    <a:pt x="876" y="89"/>
                  </a:cubicBezTo>
                  <a:cubicBezTo>
                    <a:pt x="866" y="89"/>
                    <a:pt x="866" y="89"/>
                    <a:pt x="866" y="89"/>
                  </a:cubicBezTo>
                  <a:cubicBezTo>
                    <a:pt x="857" y="87"/>
                    <a:pt x="857" y="87"/>
                    <a:pt x="857" y="87"/>
                  </a:cubicBezTo>
                  <a:cubicBezTo>
                    <a:pt x="853" y="87"/>
                    <a:pt x="853" y="87"/>
                    <a:pt x="853" y="87"/>
                  </a:cubicBezTo>
                  <a:cubicBezTo>
                    <a:pt x="847" y="87"/>
                    <a:pt x="847" y="87"/>
                    <a:pt x="847" y="87"/>
                  </a:cubicBezTo>
                  <a:cubicBezTo>
                    <a:pt x="839" y="87"/>
                    <a:pt x="839" y="87"/>
                    <a:pt x="839" y="87"/>
                  </a:cubicBezTo>
                  <a:cubicBezTo>
                    <a:pt x="834" y="89"/>
                    <a:pt x="834" y="89"/>
                    <a:pt x="834" y="89"/>
                  </a:cubicBezTo>
                  <a:cubicBezTo>
                    <a:pt x="830" y="89"/>
                    <a:pt x="830" y="89"/>
                    <a:pt x="830" y="89"/>
                  </a:cubicBezTo>
                  <a:cubicBezTo>
                    <a:pt x="821" y="86"/>
                    <a:pt x="821" y="86"/>
                    <a:pt x="821" y="86"/>
                  </a:cubicBezTo>
                  <a:cubicBezTo>
                    <a:pt x="818" y="86"/>
                    <a:pt x="818" y="86"/>
                    <a:pt x="818" y="86"/>
                  </a:cubicBezTo>
                  <a:cubicBezTo>
                    <a:pt x="814" y="84"/>
                    <a:pt x="814" y="84"/>
                    <a:pt x="814" y="84"/>
                  </a:cubicBezTo>
                  <a:cubicBezTo>
                    <a:pt x="814" y="83"/>
                    <a:pt x="814" y="83"/>
                    <a:pt x="814" y="83"/>
                  </a:cubicBezTo>
                  <a:cubicBezTo>
                    <a:pt x="811" y="82"/>
                    <a:pt x="811" y="82"/>
                    <a:pt x="811" y="82"/>
                  </a:cubicBezTo>
                  <a:cubicBezTo>
                    <a:pt x="813" y="82"/>
                    <a:pt x="813" y="82"/>
                    <a:pt x="813" y="82"/>
                  </a:cubicBezTo>
                  <a:cubicBezTo>
                    <a:pt x="810" y="79"/>
                    <a:pt x="810" y="79"/>
                    <a:pt x="810" y="79"/>
                  </a:cubicBezTo>
                  <a:cubicBezTo>
                    <a:pt x="804" y="76"/>
                    <a:pt x="804" y="76"/>
                    <a:pt x="804" y="76"/>
                  </a:cubicBezTo>
                  <a:cubicBezTo>
                    <a:pt x="794" y="73"/>
                    <a:pt x="794" y="73"/>
                    <a:pt x="794" y="73"/>
                  </a:cubicBezTo>
                  <a:cubicBezTo>
                    <a:pt x="771" y="72"/>
                    <a:pt x="771" y="72"/>
                    <a:pt x="771" y="72"/>
                  </a:cubicBezTo>
                  <a:cubicBezTo>
                    <a:pt x="760" y="72"/>
                    <a:pt x="760" y="72"/>
                    <a:pt x="760" y="72"/>
                  </a:cubicBezTo>
                  <a:cubicBezTo>
                    <a:pt x="748" y="73"/>
                    <a:pt x="748" y="73"/>
                    <a:pt x="748" y="73"/>
                  </a:cubicBezTo>
                  <a:cubicBezTo>
                    <a:pt x="738" y="74"/>
                    <a:pt x="738" y="74"/>
                    <a:pt x="738" y="74"/>
                  </a:cubicBezTo>
                  <a:cubicBezTo>
                    <a:pt x="728" y="72"/>
                    <a:pt x="728" y="72"/>
                    <a:pt x="728" y="72"/>
                  </a:cubicBezTo>
                  <a:cubicBezTo>
                    <a:pt x="732" y="72"/>
                    <a:pt x="732" y="72"/>
                    <a:pt x="732" y="72"/>
                  </a:cubicBezTo>
                  <a:cubicBezTo>
                    <a:pt x="727" y="70"/>
                    <a:pt x="727" y="70"/>
                    <a:pt x="727" y="70"/>
                  </a:cubicBezTo>
                  <a:cubicBezTo>
                    <a:pt x="722" y="69"/>
                    <a:pt x="722" y="69"/>
                    <a:pt x="722" y="69"/>
                  </a:cubicBezTo>
                  <a:cubicBezTo>
                    <a:pt x="718" y="67"/>
                    <a:pt x="718" y="67"/>
                    <a:pt x="718" y="67"/>
                  </a:cubicBezTo>
                  <a:cubicBezTo>
                    <a:pt x="715" y="69"/>
                    <a:pt x="715" y="69"/>
                    <a:pt x="715" y="69"/>
                  </a:cubicBezTo>
                  <a:cubicBezTo>
                    <a:pt x="711" y="70"/>
                    <a:pt x="711" y="70"/>
                    <a:pt x="711" y="70"/>
                  </a:cubicBezTo>
                  <a:cubicBezTo>
                    <a:pt x="712" y="67"/>
                    <a:pt x="712" y="67"/>
                    <a:pt x="712" y="67"/>
                  </a:cubicBezTo>
                  <a:cubicBezTo>
                    <a:pt x="711" y="66"/>
                    <a:pt x="711" y="66"/>
                    <a:pt x="711" y="66"/>
                  </a:cubicBezTo>
                  <a:cubicBezTo>
                    <a:pt x="707" y="66"/>
                    <a:pt x="707" y="66"/>
                    <a:pt x="707" y="66"/>
                  </a:cubicBezTo>
                  <a:cubicBezTo>
                    <a:pt x="705" y="66"/>
                    <a:pt x="705" y="66"/>
                    <a:pt x="705" y="66"/>
                  </a:cubicBezTo>
                  <a:cubicBezTo>
                    <a:pt x="702" y="64"/>
                    <a:pt x="702" y="64"/>
                    <a:pt x="702" y="64"/>
                  </a:cubicBezTo>
                  <a:cubicBezTo>
                    <a:pt x="698" y="64"/>
                    <a:pt x="698" y="64"/>
                    <a:pt x="698" y="64"/>
                  </a:cubicBezTo>
                  <a:cubicBezTo>
                    <a:pt x="695" y="64"/>
                    <a:pt x="695" y="64"/>
                    <a:pt x="695" y="64"/>
                  </a:cubicBezTo>
                  <a:cubicBezTo>
                    <a:pt x="692" y="63"/>
                    <a:pt x="692" y="63"/>
                    <a:pt x="692" y="63"/>
                  </a:cubicBezTo>
                  <a:cubicBezTo>
                    <a:pt x="695" y="63"/>
                    <a:pt x="695" y="63"/>
                    <a:pt x="695" y="63"/>
                  </a:cubicBezTo>
                  <a:cubicBezTo>
                    <a:pt x="699" y="63"/>
                    <a:pt x="699" y="63"/>
                    <a:pt x="699" y="63"/>
                  </a:cubicBezTo>
                  <a:cubicBezTo>
                    <a:pt x="701" y="63"/>
                    <a:pt x="701" y="63"/>
                    <a:pt x="701" y="63"/>
                  </a:cubicBezTo>
                  <a:cubicBezTo>
                    <a:pt x="699" y="62"/>
                    <a:pt x="699" y="62"/>
                    <a:pt x="699" y="62"/>
                  </a:cubicBezTo>
                  <a:cubicBezTo>
                    <a:pt x="698" y="60"/>
                    <a:pt x="698" y="60"/>
                    <a:pt x="698" y="60"/>
                  </a:cubicBezTo>
                  <a:cubicBezTo>
                    <a:pt x="689" y="59"/>
                    <a:pt x="689" y="59"/>
                    <a:pt x="689" y="59"/>
                  </a:cubicBezTo>
                  <a:cubicBezTo>
                    <a:pt x="682" y="57"/>
                    <a:pt x="682" y="57"/>
                    <a:pt x="682" y="57"/>
                  </a:cubicBezTo>
                  <a:cubicBezTo>
                    <a:pt x="672" y="57"/>
                    <a:pt x="672" y="57"/>
                    <a:pt x="672" y="57"/>
                  </a:cubicBezTo>
                  <a:cubicBezTo>
                    <a:pt x="671" y="57"/>
                    <a:pt x="671" y="57"/>
                    <a:pt x="671" y="57"/>
                  </a:cubicBezTo>
                  <a:cubicBezTo>
                    <a:pt x="669" y="59"/>
                    <a:pt x="669" y="59"/>
                    <a:pt x="669" y="59"/>
                  </a:cubicBezTo>
                  <a:cubicBezTo>
                    <a:pt x="669" y="62"/>
                    <a:pt x="669" y="62"/>
                    <a:pt x="669" y="62"/>
                  </a:cubicBezTo>
                  <a:cubicBezTo>
                    <a:pt x="668" y="63"/>
                    <a:pt x="668" y="63"/>
                    <a:pt x="668" y="63"/>
                  </a:cubicBezTo>
                  <a:cubicBezTo>
                    <a:pt x="668" y="59"/>
                    <a:pt x="668" y="59"/>
                    <a:pt x="668" y="59"/>
                  </a:cubicBezTo>
                  <a:cubicBezTo>
                    <a:pt x="667" y="57"/>
                    <a:pt x="667" y="57"/>
                    <a:pt x="667" y="57"/>
                  </a:cubicBezTo>
                  <a:cubicBezTo>
                    <a:pt x="659" y="56"/>
                    <a:pt x="659" y="56"/>
                    <a:pt x="659" y="56"/>
                  </a:cubicBezTo>
                  <a:cubicBezTo>
                    <a:pt x="652" y="54"/>
                    <a:pt x="652" y="54"/>
                    <a:pt x="652" y="54"/>
                  </a:cubicBezTo>
                  <a:cubicBezTo>
                    <a:pt x="636" y="53"/>
                    <a:pt x="636" y="53"/>
                    <a:pt x="636" y="53"/>
                  </a:cubicBezTo>
                  <a:cubicBezTo>
                    <a:pt x="621" y="53"/>
                    <a:pt x="621" y="53"/>
                    <a:pt x="621" y="53"/>
                  </a:cubicBezTo>
                  <a:cubicBezTo>
                    <a:pt x="613" y="52"/>
                    <a:pt x="613" y="52"/>
                    <a:pt x="613" y="52"/>
                  </a:cubicBezTo>
                  <a:cubicBezTo>
                    <a:pt x="606" y="52"/>
                    <a:pt x="606" y="52"/>
                    <a:pt x="606" y="52"/>
                  </a:cubicBezTo>
                  <a:cubicBezTo>
                    <a:pt x="611" y="53"/>
                    <a:pt x="611" y="53"/>
                    <a:pt x="611" y="53"/>
                  </a:cubicBezTo>
                  <a:cubicBezTo>
                    <a:pt x="613" y="54"/>
                    <a:pt x="613" y="54"/>
                    <a:pt x="613" y="54"/>
                  </a:cubicBezTo>
                  <a:cubicBezTo>
                    <a:pt x="615" y="54"/>
                    <a:pt x="615" y="54"/>
                    <a:pt x="615" y="54"/>
                  </a:cubicBezTo>
                  <a:cubicBezTo>
                    <a:pt x="609" y="56"/>
                    <a:pt x="609" y="56"/>
                    <a:pt x="609" y="56"/>
                  </a:cubicBezTo>
                  <a:cubicBezTo>
                    <a:pt x="603" y="56"/>
                    <a:pt x="603" y="56"/>
                    <a:pt x="603" y="56"/>
                  </a:cubicBezTo>
                  <a:cubicBezTo>
                    <a:pt x="603" y="57"/>
                    <a:pt x="603" y="57"/>
                    <a:pt x="603" y="57"/>
                  </a:cubicBezTo>
                  <a:cubicBezTo>
                    <a:pt x="606" y="60"/>
                    <a:pt x="606" y="60"/>
                    <a:pt x="606" y="60"/>
                  </a:cubicBezTo>
                  <a:cubicBezTo>
                    <a:pt x="606" y="59"/>
                    <a:pt x="606" y="59"/>
                    <a:pt x="606" y="59"/>
                  </a:cubicBezTo>
                  <a:cubicBezTo>
                    <a:pt x="609" y="59"/>
                    <a:pt x="609" y="59"/>
                    <a:pt x="609" y="59"/>
                  </a:cubicBezTo>
                  <a:cubicBezTo>
                    <a:pt x="611" y="59"/>
                    <a:pt x="611" y="59"/>
                    <a:pt x="611" y="59"/>
                  </a:cubicBezTo>
                  <a:cubicBezTo>
                    <a:pt x="611" y="60"/>
                    <a:pt x="611" y="60"/>
                    <a:pt x="611" y="60"/>
                  </a:cubicBezTo>
                  <a:cubicBezTo>
                    <a:pt x="612" y="62"/>
                    <a:pt x="612" y="62"/>
                    <a:pt x="612" y="62"/>
                  </a:cubicBezTo>
                  <a:cubicBezTo>
                    <a:pt x="609" y="62"/>
                    <a:pt x="609" y="62"/>
                    <a:pt x="609" y="62"/>
                  </a:cubicBezTo>
                  <a:cubicBezTo>
                    <a:pt x="616" y="63"/>
                    <a:pt x="616" y="63"/>
                    <a:pt x="616" y="63"/>
                  </a:cubicBezTo>
                  <a:cubicBezTo>
                    <a:pt x="622" y="67"/>
                    <a:pt x="622" y="67"/>
                    <a:pt x="622" y="67"/>
                  </a:cubicBezTo>
                  <a:cubicBezTo>
                    <a:pt x="618" y="67"/>
                    <a:pt x="618" y="67"/>
                    <a:pt x="618" y="67"/>
                  </a:cubicBezTo>
                  <a:cubicBezTo>
                    <a:pt x="615" y="67"/>
                    <a:pt x="615" y="67"/>
                    <a:pt x="615" y="67"/>
                  </a:cubicBezTo>
                  <a:cubicBezTo>
                    <a:pt x="613" y="66"/>
                    <a:pt x="613" y="66"/>
                    <a:pt x="613" y="66"/>
                  </a:cubicBezTo>
                  <a:cubicBezTo>
                    <a:pt x="611" y="66"/>
                    <a:pt x="611" y="66"/>
                    <a:pt x="611" y="66"/>
                  </a:cubicBezTo>
                  <a:cubicBezTo>
                    <a:pt x="609" y="64"/>
                    <a:pt x="609" y="64"/>
                    <a:pt x="609" y="64"/>
                  </a:cubicBezTo>
                  <a:cubicBezTo>
                    <a:pt x="608" y="66"/>
                    <a:pt x="608" y="66"/>
                    <a:pt x="608" y="66"/>
                  </a:cubicBezTo>
                  <a:cubicBezTo>
                    <a:pt x="606" y="66"/>
                    <a:pt x="606" y="66"/>
                    <a:pt x="606" y="66"/>
                  </a:cubicBezTo>
                  <a:cubicBezTo>
                    <a:pt x="605" y="66"/>
                    <a:pt x="605" y="66"/>
                    <a:pt x="605" y="66"/>
                  </a:cubicBezTo>
                  <a:cubicBezTo>
                    <a:pt x="606" y="67"/>
                    <a:pt x="606" y="67"/>
                    <a:pt x="606" y="67"/>
                  </a:cubicBezTo>
                  <a:cubicBezTo>
                    <a:pt x="611" y="69"/>
                    <a:pt x="611" y="69"/>
                    <a:pt x="611" y="69"/>
                  </a:cubicBezTo>
                  <a:cubicBezTo>
                    <a:pt x="608" y="69"/>
                    <a:pt x="608" y="69"/>
                    <a:pt x="608" y="69"/>
                  </a:cubicBezTo>
                  <a:cubicBezTo>
                    <a:pt x="609" y="70"/>
                    <a:pt x="609" y="70"/>
                    <a:pt x="609" y="70"/>
                  </a:cubicBezTo>
                  <a:cubicBezTo>
                    <a:pt x="599" y="69"/>
                    <a:pt x="599" y="69"/>
                    <a:pt x="599" y="69"/>
                  </a:cubicBezTo>
                  <a:cubicBezTo>
                    <a:pt x="589" y="66"/>
                    <a:pt x="589" y="66"/>
                    <a:pt x="589" y="66"/>
                  </a:cubicBezTo>
                  <a:cubicBezTo>
                    <a:pt x="583" y="64"/>
                    <a:pt x="583" y="64"/>
                    <a:pt x="583" y="64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8" y="67"/>
                    <a:pt x="578" y="67"/>
                    <a:pt x="578" y="67"/>
                  </a:cubicBezTo>
                  <a:cubicBezTo>
                    <a:pt x="575" y="67"/>
                    <a:pt x="575" y="67"/>
                    <a:pt x="575" y="67"/>
                  </a:cubicBezTo>
                  <a:cubicBezTo>
                    <a:pt x="570" y="67"/>
                    <a:pt x="570" y="67"/>
                    <a:pt x="570" y="67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59" y="64"/>
                    <a:pt x="559" y="64"/>
                    <a:pt x="559" y="64"/>
                  </a:cubicBezTo>
                  <a:cubicBezTo>
                    <a:pt x="555" y="63"/>
                    <a:pt x="555" y="63"/>
                    <a:pt x="555" y="63"/>
                  </a:cubicBezTo>
                  <a:cubicBezTo>
                    <a:pt x="553" y="63"/>
                    <a:pt x="553" y="63"/>
                    <a:pt x="553" y="63"/>
                  </a:cubicBezTo>
                  <a:cubicBezTo>
                    <a:pt x="553" y="64"/>
                    <a:pt x="553" y="64"/>
                    <a:pt x="553" y="64"/>
                  </a:cubicBezTo>
                  <a:cubicBezTo>
                    <a:pt x="555" y="67"/>
                    <a:pt x="555" y="67"/>
                    <a:pt x="555" y="67"/>
                  </a:cubicBezTo>
                  <a:cubicBezTo>
                    <a:pt x="558" y="70"/>
                    <a:pt x="558" y="70"/>
                    <a:pt x="558" y="70"/>
                  </a:cubicBezTo>
                  <a:cubicBezTo>
                    <a:pt x="558" y="72"/>
                    <a:pt x="558" y="72"/>
                    <a:pt x="558" y="72"/>
                  </a:cubicBezTo>
                  <a:cubicBezTo>
                    <a:pt x="558" y="73"/>
                    <a:pt x="558" y="73"/>
                    <a:pt x="558" y="73"/>
                  </a:cubicBezTo>
                  <a:cubicBezTo>
                    <a:pt x="556" y="74"/>
                    <a:pt x="556" y="74"/>
                    <a:pt x="556" y="74"/>
                  </a:cubicBezTo>
                  <a:cubicBezTo>
                    <a:pt x="555" y="74"/>
                    <a:pt x="555" y="74"/>
                    <a:pt x="555" y="74"/>
                  </a:cubicBezTo>
                  <a:cubicBezTo>
                    <a:pt x="545" y="72"/>
                    <a:pt x="545" y="72"/>
                    <a:pt x="545" y="72"/>
                  </a:cubicBezTo>
                  <a:cubicBezTo>
                    <a:pt x="538" y="70"/>
                    <a:pt x="538" y="70"/>
                    <a:pt x="538" y="70"/>
                  </a:cubicBezTo>
                  <a:cubicBezTo>
                    <a:pt x="532" y="67"/>
                    <a:pt x="532" y="67"/>
                    <a:pt x="532" y="67"/>
                  </a:cubicBezTo>
                  <a:cubicBezTo>
                    <a:pt x="530" y="66"/>
                    <a:pt x="530" y="66"/>
                    <a:pt x="530" y="66"/>
                  </a:cubicBezTo>
                  <a:cubicBezTo>
                    <a:pt x="527" y="66"/>
                    <a:pt x="527" y="66"/>
                    <a:pt x="527" y="66"/>
                  </a:cubicBezTo>
                  <a:cubicBezTo>
                    <a:pt x="526" y="66"/>
                    <a:pt x="526" y="66"/>
                    <a:pt x="526" y="66"/>
                  </a:cubicBezTo>
                  <a:cubicBezTo>
                    <a:pt x="525" y="64"/>
                    <a:pt x="525" y="64"/>
                    <a:pt x="525" y="64"/>
                  </a:cubicBezTo>
                  <a:cubicBezTo>
                    <a:pt x="526" y="64"/>
                    <a:pt x="526" y="64"/>
                    <a:pt x="526" y="64"/>
                  </a:cubicBezTo>
                  <a:cubicBezTo>
                    <a:pt x="529" y="64"/>
                    <a:pt x="529" y="64"/>
                    <a:pt x="529" y="64"/>
                  </a:cubicBezTo>
                  <a:cubicBezTo>
                    <a:pt x="522" y="62"/>
                    <a:pt x="522" y="62"/>
                    <a:pt x="522" y="62"/>
                  </a:cubicBezTo>
                  <a:cubicBezTo>
                    <a:pt x="525" y="63"/>
                    <a:pt x="525" y="63"/>
                    <a:pt x="525" y="63"/>
                  </a:cubicBezTo>
                  <a:cubicBezTo>
                    <a:pt x="523" y="63"/>
                    <a:pt x="523" y="63"/>
                    <a:pt x="523" y="63"/>
                  </a:cubicBezTo>
                  <a:cubicBezTo>
                    <a:pt x="519" y="63"/>
                    <a:pt x="519" y="63"/>
                    <a:pt x="519" y="63"/>
                  </a:cubicBezTo>
                  <a:cubicBezTo>
                    <a:pt x="512" y="59"/>
                    <a:pt x="512" y="59"/>
                    <a:pt x="512" y="59"/>
                  </a:cubicBezTo>
                  <a:cubicBezTo>
                    <a:pt x="517" y="60"/>
                    <a:pt x="517" y="60"/>
                    <a:pt x="517" y="60"/>
                  </a:cubicBezTo>
                  <a:cubicBezTo>
                    <a:pt x="520" y="60"/>
                    <a:pt x="520" y="60"/>
                    <a:pt x="520" y="60"/>
                  </a:cubicBezTo>
                  <a:cubicBezTo>
                    <a:pt x="523" y="60"/>
                    <a:pt x="523" y="60"/>
                    <a:pt x="523" y="60"/>
                  </a:cubicBezTo>
                  <a:cubicBezTo>
                    <a:pt x="522" y="59"/>
                    <a:pt x="522" y="59"/>
                    <a:pt x="522" y="59"/>
                  </a:cubicBezTo>
                  <a:cubicBezTo>
                    <a:pt x="523" y="59"/>
                    <a:pt x="523" y="59"/>
                    <a:pt x="523" y="59"/>
                  </a:cubicBezTo>
                  <a:cubicBezTo>
                    <a:pt x="516" y="56"/>
                    <a:pt x="516" y="56"/>
                    <a:pt x="516" y="56"/>
                  </a:cubicBezTo>
                  <a:cubicBezTo>
                    <a:pt x="513" y="56"/>
                    <a:pt x="513" y="56"/>
                    <a:pt x="513" y="56"/>
                  </a:cubicBezTo>
                  <a:cubicBezTo>
                    <a:pt x="509" y="54"/>
                    <a:pt x="509" y="54"/>
                    <a:pt x="509" y="54"/>
                  </a:cubicBezTo>
                  <a:cubicBezTo>
                    <a:pt x="512" y="54"/>
                    <a:pt x="512" y="54"/>
                    <a:pt x="512" y="54"/>
                  </a:cubicBezTo>
                  <a:cubicBezTo>
                    <a:pt x="513" y="54"/>
                    <a:pt x="513" y="54"/>
                    <a:pt x="513" y="54"/>
                  </a:cubicBezTo>
                  <a:cubicBezTo>
                    <a:pt x="512" y="53"/>
                    <a:pt x="512" y="53"/>
                    <a:pt x="512" y="53"/>
                  </a:cubicBezTo>
                  <a:cubicBezTo>
                    <a:pt x="509" y="53"/>
                    <a:pt x="509" y="53"/>
                    <a:pt x="509" y="53"/>
                  </a:cubicBezTo>
                  <a:cubicBezTo>
                    <a:pt x="513" y="52"/>
                    <a:pt x="513" y="52"/>
                    <a:pt x="513" y="52"/>
                  </a:cubicBezTo>
                  <a:cubicBezTo>
                    <a:pt x="505" y="52"/>
                    <a:pt x="505" y="52"/>
                    <a:pt x="505" y="52"/>
                  </a:cubicBezTo>
                  <a:cubicBezTo>
                    <a:pt x="507" y="50"/>
                    <a:pt x="507" y="50"/>
                    <a:pt x="507" y="50"/>
                  </a:cubicBezTo>
                  <a:cubicBezTo>
                    <a:pt x="507" y="49"/>
                    <a:pt x="507" y="49"/>
                    <a:pt x="507" y="49"/>
                  </a:cubicBezTo>
                  <a:cubicBezTo>
                    <a:pt x="506" y="49"/>
                    <a:pt x="506" y="49"/>
                    <a:pt x="506" y="49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497" y="46"/>
                    <a:pt x="497" y="46"/>
                    <a:pt x="497" y="46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89" y="44"/>
                    <a:pt x="489" y="44"/>
                    <a:pt x="489" y="44"/>
                  </a:cubicBezTo>
                  <a:cubicBezTo>
                    <a:pt x="484" y="44"/>
                    <a:pt x="484" y="44"/>
                    <a:pt x="484" y="44"/>
                  </a:cubicBezTo>
                  <a:cubicBezTo>
                    <a:pt x="486" y="46"/>
                    <a:pt x="486" y="46"/>
                    <a:pt x="486" y="46"/>
                  </a:cubicBezTo>
                  <a:cubicBezTo>
                    <a:pt x="482" y="46"/>
                    <a:pt x="482" y="46"/>
                    <a:pt x="482" y="46"/>
                  </a:cubicBezTo>
                  <a:cubicBezTo>
                    <a:pt x="479" y="46"/>
                    <a:pt x="479" y="46"/>
                    <a:pt x="479" y="46"/>
                  </a:cubicBezTo>
                  <a:cubicBezTo>
                    <a:pt x="479" y="44"/>
                    <a:pt x="479" y="44"/>
                    <a:pt x="479" y="44"/>
                  </a:cubicBezTo>
                  <a:cubicBezTo>
                    <a:pt x="477" y="44"/>
                    <a:pt x="477" y="44"/>
                    <a:pt x="477" y="44"/>
                  </a:cubicBezTo>
                  <a:cubicBezTo>
                    <a:pt x="474" y="46"/>
                    <a:pt x="474" y="46"/>
                    <a:pt x="474" y="46"/>
                  </a:cubicBezTo>
                  <a:cubicBezTo>
                    <a:pt x="473" y="44"/>
                    <a:pt x="473" y="44"/>
                    <a:pt x="473" y="44"/>
                  </a:cubicBezTo>
                  <a:cubicBezTo>
                    <a:pt x="470" y="43"/>
                    <a:pt x="470" y="43"/>
                    <a:pt x="470" y="43"/>
                  </a:cubicBezTo>
                  <a:cubicBezTo>
                    <a:pt x="463" y="41"/>
                    <a:pt x="463" y="41"/>
                    <a:pt x="463" y="41"/>
                  </a:cubicBezTo>
                  <a:cubicBezTo>
                    <a:pt x="459" y="41"/>
                    <a:pt x="459" y="41"/>
                    <a:pt x="459" y="41"/>
                  </a:cubicBezTo>
                  <a:cubicBezTo>
                    <a:pt x="456" y="41"/>
                    <a:pt x="456" y="41"/>
                    <a:pt x="456" y="41"/>
                  </a:cubicBezTo>
                  <a:cubicBezTo>
                    <a:pt x="457" y="43"/>
                    <a:pt x="457" y="43"/>
                    <a:pt x="457" y="43"/>
                  </a:cubicBezTo>
                  <a:cubicBezTo>
                    <a:pt x="456" y="43"/>
                    <a:pt x="456" y="43"/>
                    <a:pt x="456" y="43"/>
                  </a:cubicBezTo>
                  <a:cubicBezTo>
                    <a:pt x="454" y="41"/>
                    <a:pt x="454" y="41"/>
                    <a:pt x="454" y="41"/>
                  </a:cubicBezTo>
                  <a:cubicBezTo>
                    <a:pt x="454" y="44"/>
                    <a:pt x="454" y="44"/>
                    <a:pt x="454" y="44"/>
                  </a:cubicBezTo>
                  <a:cubicBezTo>
                    <a:pt x="456" y="46"/>
                    <a:pt x="456" y="46"/>
                    <a:pt x="456" y="46"/>
                  </a:cubicBezTo>
                  <a:cubicBezTo>
                    <a:pt x="460" y="47"/>
                    <a:pt x="460" y="47"/>
                    <a:pt x="460" y="47"/>
                  </a:cubicBezTo>
                  <a:cubicBezTo>
                    <a:pt x="460" y="49"/>
                    <a:pt x="460" y="49"/>
                    <a:pt x="460" y="49"/>
                  </a:cubicBezTo>
                  <a:cubicBezTo>
                    <a:pt x="460" y="50"/>
                    <a:pt x="460" y="50"/>
                    <a:pt x="460" y="50"/>
                  </a:cubicBezTo>
                  <a:cubicBezTo>
                    <a:pt x="454" y="50"/>
                    <a:pt x="454" y="50"/>
                    <a:pt x="454" y="50"/>
                  </a:cubicBezTo>
                  <a:cubicBezTo>
                    <a:pt x="440" y="50"/>
                    <a:pt x="440" y="50"/>
                    <a:pt x="440" y="50"/>
                  </a:cubicBezTo>
                  <a:cubicBezTo>
                    <a:pt x="426" y="49"/>
                    <a:pt x="426" y="49"/>
                    <a:pt x="426" y="49"/>
                  </a:cubicBezTo>
                  <a:cubicBezTo>
                    <a:pt x="420" y="49"/>
                    <a:pt x="420" y="49"/>
                    <a:pt x="420" y="49"/>
                  </a:cubicBezTo>
                  <a:cubicBezTo>
                    <a:pt x="417" y="47"/>
                    <a:pt x="417" y="47"/>
                    <a:pt x="417" y="47"/>
                  </a:cubicBezTo>
                  <a:cubicBezTo>
                    <a:pt x="414" y="46"/>
                    <a:pt x="414" y="46"/>
                    <a:pt x="414" y="46"/>
                  </a:cubicBezTo>
                  <a:cubicBezTo>
                    <a:pt x="416" y="44"/>
                    <a:pt x="416" y="44"/>
                    <a:pt x="416" y="44"/>
                  </a:cubicBezTo>
                  <a:cubicBezTo>
                    <a:pt x="419" y="44"/>
                    <a:pt x="419" y="44"/>
                    <a:pt x="419" y="44"/>
                  </a:cubicBezTo>
                  <a:cubicBezTo>
                    <a:pt x="414" y="43"/>
                    <a:pt x="414" y="43"/>
                    <a:pt x="414" y="43"/>
                  </a:cubicBezTo>
                  <a:cubicBezTo>
                    <a:pt x="410" y="43"/>
                    <a:pt x="410" y="43"/>
                    <a:pt x="410" y="43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73" y="44"/>
                    <a:pt x="373" y="44"/>
                    <a:pt x="373" y="44"/>
                  </a:cubicBezTo>
                  <a:cubicBezTo>
                    <a:pt x="376" y="46"/>
                    <a:pt x="376" y="46"/>
                    <a:pt x="376" y="46"/>
                  </a:cubicBezTo>
                  <a:cubicBezTo>
                    <a:pt x="373" y="46"/>
                    <a:pt x="373" y="46"/>
                    <a:pt x="373" y="46"/>
                  </a:cubicBezTo>
                  <a:cubicBezTo>
                    <a:pt x="371" y="44"/>
                    <a:pt x="371" y="44"/>
                    <a:pt x="371" y="44"/>
                  </a:cubicBezTo>
                  <a:cubicBezTo>
                    <a:pt x="371" y="43"/>
                    <a:pt x="371" y="43"/>
                    <a:pt x="371" y="43"/>
                  </a:cubicBezTo>
                  <a:cubicBezTo>
                    <a:pt x="367" y="41"/>
                    <a:pt x="367" y="41"/>
                    <a:pt x="367" y="41"/>
                  </a:cubicBezTo>
                  <a:cubicBezTo>
                    <a:pt x="363" y="39"/>
                    <a:pt x="363" y="39"/>
                    <a:pt x="363" y="39"/>
                  </a:cubicBezTo>
                  <a:cubicBezTo>
                    <a:pt x="365" y="41"/>
                    <a:pt x="365" y="41"/>
                    <a:pt x="365" y="41"/>
                  </a:cubicBezTo>
                  <a:cubicBezTo>
                    <a:pt x="364" y="43"/>
                    <a:pt x="364" y="43"/>
                    <a:pt x="364" y="43"/>
                  </a:cubicBezTo>
                  <a:cubicBezTo>
                    <a:pt x="361" y="43"/>
                    <a:pt x="361" y="43"/>
                    <a:pt x="361" y="43"/>
                  </a:cubicBezTo>
                  <a:cubicBezTo>
                    <a:pt x="357" y="43"/>
                    <a:pt x="357" y="43"/>
                    <a:pt x="357" y="43"/>
                  </a:cubicBezTo>
                  <a:cubicBezTo>
                    <a:pt x="353" y="40"/>
                    <a:pt x="353" y="40"/>
                    <a:pt x="353" y="40"/>
                  </a:cubicBezTo>
                  <a:cubicBezTo>
                    <a:pt x="350" y="40"/>
                    <a:pt x="350" y="40"/>
                    <a:pt x="350" y="40"/>
                  </a:cubicBezTo>
                  <a:cubicBezTo>
                    <a:pt x="351" y="39"/>
                    <a:pt x="351" y="39"/>
                    <a:pt x="351" y="39"/>
                  </a:cubicBezTo>
                  <a:cubicBezTo>
                    <a:pt x="350" y="39"/>
                    <a:pt x="350" y="39"/>
                    <a:pt x="350" y="39"/>
                  </a:cubicBezTo>
                  <a:cubicBezTo>
                    <a:pt x="348" y="39"/>
                    <a:pt x="348" y="39"/>
                    <a:pt x="348" y="39"/>
                  </a:cubicBezTo>
                  <a:cubicBezTo>
                    <a:pt x="348" y="40"/>
                    <a:pt x="348" y="40"/>
                    <a:pt x="348" y="40"/>
                  </a:cubicBezTo>
                  <a:cubicBezTo>
                    <a:pt x="347" y="40"/>
                    <a:pt x="347" y="40"/>
                    <a:pt x="347" y="40"/>
                  </a:cubicBezTo>
                  <a:cubicBezTo>
                    <a:pt x="344" y="39"/>
                    <a:pt x="344" y="39"/>
                    <a:pt x="344" y="39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38" y="39"/>
                    <a:pt x="338" y="39"/>
                    <a:pt x="338" y="39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7" y="41"/>
                    <a:pt x="337" y="41"/>
                    <a:pt x="337" y="41"/>
                  </a:cubicBezTo>
                  <a:cubicBezTo>
                    <a:pt x="338" y="41"/>
                    <a:pt x="338" y="41"/>
                    <a:pt x="338" y="41"/>
                  </a:cubicBezTo>
                  <a:cubicBezTo>
                    <a:pt x="340" y="43"/>
                    <a:pt x="340" y="43"/>
                    <a:pt x="340" y="43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47" y="41"/>
                    <a:pt x="347" y="41"/>
                    <a:pt x="347" y="41"/>
                  </a:cubicBezTo>
                  <a:cubicBezTo>
                    <a:pt x="350" y="43"/>
                    <a:pt x="350" y="43"/>
                    <a:pt x="350" y="43"/>
                  </a:cubicBezTo>
                  <a:cubicBezTo>
                    <a:pt x="344" y="44"/>
                    <a:pt x="344" y="44"/>
                    <a:pt x="344" y="44"/>
                  </a:cubicBezTo>
                  <a:cubicBezTo>
                    <a:pt x="337" y="44"/>
                    <a:pt x="337" y="44"/>
                    <a:pt x="337" y="44"/>
                  </a:cubicBezTo>
                  <a:cubicBezTo>
                    <a:pt x="340" y="46"/>
                    <a:pt x="340" y="46"/>
                    <a:pt x="340" y="46"/>
                  </a:cubicBezTo>
                  <a:cubicBezTo>
                    <a:pt x="337" y="46"/>
                    <a:pt x="337" y="46"/>
                    <a:pt x="337" y="46"/>
                  </a:cubicBezTo>
                  <a:cubicBezTo>
                    <a:pt x="335" y="46"/>
                    <a:pt x="335" y="46"/>
                    <a:pt x="335" y="46"/>
                  </a:cubicBezTo>
                  <a:cubicBezTo>
                    <a:pt x="331" y="47"/>
                    <a:pt x="331" y="47"/>
                    <a:pt x="331" y="47"/>
                  </a:cubicBezTo>
                  <a:cubicBezTo>
                    <a:pt x="328" y="49"/>
                    <a:pt x="328" y="49"/>
                    <a:pt x="328" y="49"/>
                  </a:cubicBezTo>
                  <a:cubicBezTo>
                    <a:pt x="321" y="49"/>
                    <a:pt x="321" y="49"/>
                    <a:pt x="321" y="49"/>
                  </a:cubicBezTo>
                  <a:cubicBezTo>
                    <a:pt x="317" y="47"/>
                    <a:pt x="317" y="47"/>
                    <a:pt x="317" y="47"/>
                  </a:cubicBezTo>
                  <a:cubicBezTo>
                    <a:pt x="318" y="46"/>
                    <a:pt x="318" y="46"/>
                    <a:pt x="318" y="46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1" y="43"/>
                    <a:pt x="321" y="43"/>
                    <a:pt x="321" y="43"/>
                  </a:cubicBezTo>
                  <a:cubicBezTo>
                    <a:pt x="327" y="43"/>
                    <a:pt x="327" y="43"/>
                    <a:pt x="327" y="43"/>
                  </a:cubicBezTo>
                  <a:cubicBezTo>
                    <a:pt x="328" y="41"/>
                    <a:pt x="328" y="41"/>
                    <a:pt x="328" y="41"/>
                  </a:cubicBezTo>
                  <a:cubicBezTo>
                    <a:pt x="328" y="40"/>
                    <a:pt x="328" y="40"/>
                    <a:pt x="328" y="40"/>
                  </a:cubicBezTo>
                  <a:cubicBezTo>
                    <a:pt x="333" y="39"/>
                    <a:pt x="333" y="39"/>
                    <a:pt x="333" y="39"/>
                  </a:cubicBezTo>
                  <a:cubicBezTo>
                    <a:pt x="334" y="37"/>
                    <a:pt x="334" y="37"/>
                    <a:pt x="334" y="37"/>
                  </a:cubicBezTo>
                  <a:cubicBezTo>
                    <a:pt x="335" y="36"/>
                    <a:pt x="335" y="36"/>
                    <a:pt x="335" y="36"/>
                  </a:cubicBezTo>
                  <a:cubicBezTo>
                    <a:pt x="331" y="36"/>
                    <a:pt x="331" y="36"/>
                    <a:pt x="331" y="36"/>
                  </a:cubicBezTo>
                  <a:cubicBezTo>
                    <a:pt x="337" y="34"/>
                    <a:pt x="337" y="34"/>
                    <a:pt x="337" y="34"/>
                  </a:cubicBezTo>
                  <a:cubicBezTo>
                    <a:pt x="335" y="34"/>
                    <a:pt x="335" y="34"/>
                    <a:pt x="335" y="34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44" y="31"/>
                    <a:pt x="344" y="31"/>
                    <a:pt x="344" y="31"/>
                  </a:cubicBezTo>
                  <a:cubicBezTo>
                    <a:pt x="345" y="31"/>
                    <a:pt x="345" y="31"/>
                    <a:pt x="345" y="31"/>
                  </a:cubicBezTo>
                  <a:cubicBezTo>
                    <a:pt x="345" y="30"/>
                    <a:pt x="345" y="30"/>
                    <a:pt x="345" y="30"/>
                  </a:cubicBezTo>
                  <a:cubicBezTo>
                    <a:pt x="347" y="29"/>
                    <a:pt x="347" y="29"/>
                    <a:pt x="347" y="29"/>
                  </a:cubicBezTo>
                  <a:cubicBezTo>
                    <a:pt x="348" y="29"/>
                    <a:pt x="348" y="29"/>
                    <a:pt x="348" y="29"/>
                  </a:cubicBezTo>
                  <a:cubicBezTo>
                    <a:pt x="350" y="29"/>
                    <a:pt x="350" y="29"/>
                    <a:pt x="350" y="29"/>
                  </a:cubicBezTo>
                  <a:cubicBezTo>
                    <a:pt x="353" y="27"/>
                    <a:pt x="353" y="27"/>
                    <a:pt x="353" y="27"/>
                  </a:cubicBezTo>
                  <a:cubicBezTo>
                    <a:pt x="353" y="24"/>
                    <a:pt x="353" y="24"/>
                    <a:pt x="353" y="24"/>
                  </a:cubicBezTo>
                  <a:cubicBezTo>
                    <a:pt x="351" y="23"/>
                    <a:pt x="351" y="23"/>
                    <a:pt x="351" y="23"/>
                  </a:cubicBezTo>
                  <a:cubicBezTo>
                    <a:pt x="347" y="21"/>
                    <a:pt x="347" y="21"/>
                    <a:pt x="347" y="21"/>
                  </a:cubicBezTo>
                  <a:cubicBezTo>
                    <a:pt x="344" y="21"/>
                    <a:pt x="344" y="21"/>
                    <a:pt x="344" y="21"/>
                  </a:cubicBezTo>
                  <a:cubicBezTo>
                    <a:pt x="343" y="21"/>
                    <a:pt x="343" y="21"/>
                    <a:pt x="343" y="21"/>
                  </a:cubicBezTo>
                  <a:cubicBezTo>
                    <a:pt x="340" y="20"/>
                    <a:pt x="340" y="20"/>
                    <a:pt x="340" y="20"/>
                  </a:cubicBezTo>
                  <a:cubicBezTo>
                    <a:pt x="343" y="20"/>
                    <a:pt x="343" y="20"/>
                    <a:pt x="343" y="20"/>
                  </a:cubicBezTo>
                  <a:cubicBezTo>
                    <a:pt x="350" y="21"/>
                    <a:pt x="350" y="21"/>
                    <a:pt x="350" y="21"/>
                  </a:cubicBezTo>
                  <a:cubicBezTo>
                    <a:pt x="348" y="20"/>
                    <a:pt x="348" y="20"/>
                    <a:pt x="348" y="20"/>
                  </a:cubicBezTo>
                  <a:cubicBezTo>
                    <a:pt x="347" y="19"/>
                    <a:pt x="347" y="19"/>
                    <a:pt x="347" y="19"/>
                  </a:cubicBezTo>
                  <a:cubicBezTo>
                    <a:pt x="344" y="19"/>
                    <a:pt x="344" y="19"/>
                    <a:pt x="344" y="19"/>
                  </a:cubicBezTo>
                  <a:cubicBezTo>
                    <a:pt x="340" y="16"/>
                    <a:pt x="340" y="16"/>
                    <a:pt x="340" y="16"/>
                  </a:cubicBezTo>
                  <a:cubicBezTo>
                    <a:pt x="338" y="16"/>
                    <a:pt x="338" y="16"/>
                    <a:pt x="338" y="16"/>
                  </a:cubicBezTo>
                  <a:cubicBezTo>
                    <a:pt x="337" y="17"/>
                    <a:pt x="337" y="17"/>
                    <a:pt x="337" y="17"/>
                  </a:cubicBezTo>
                  <a:cubicBezTo>
                    <a:pt x="334" y="16"/>
                    <a:pt x="334" y="16"/>
                    <a:pt x="334" y="16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0" y="13"/>
                    <a:pt x="330" y="13"/>
                    <a:pt x="330" y="13"/>
                  </a:cubicBezTo>
                  <a:cubicBezTo>
                    <a:pt x="328" y="13"/>
                    <a:pt x="328" y="13"/>
                    <a:pt x="328" y="13"/>
                  </a:cubicBezTo>
                  <a:cubicBezTo>
                    <a:pt x="327" y="14"/>
                    <a:pt x="327" y="14"/>
                    <a:pt x="327" y="14"/>
                  </a:cubicBezTo>
                  <a:cubicBezTo>
                    <a:pt x="325" y="13"/>
                    <a:pt x="325" y="13"/>
                    <a:pt x="325" y="13"/>
                  </a:cubicBezTo>
                  <a:cubicBezTo>
                    <a:pt x="324" y="11"/>
                    <a:pt x="324" y="11"/>
                    <a:pt x="324" y="11"/>
                  </a:cubicBezTo>
                  <a:cubicBezTo>
                    <a:pt x="320" y="10"/>
                    <a:pt x="320" y="10"/>
                    <a:pt x="320" y="10"/>
                  </a:cubicBezTo>
                  <a:cubicBezTo>
                    <a:pt x="311" y="10"/>
                    <a:pt x="311" y="10"/>
                    <a:pt x="311" y="10"/>
                  </a:cubicBezTo>
                  <a:cubicBezTo>
                    <a:pt x="301" y="10"/>
                    <a:pt x="301" y="10"/>
                    <a:pt x="301" y="10"/>
                  </a:cubicBezTo>
                  <a:cubicBezTo>
                    <a:pt x="291" y="10"/>
                    <a:pt x="291" y="10"/>
                    <a:pt x="291" y="10"/>
                  </a:cubicBezTo>
                  <a:cubicBezTo>
                    <a:pt x="291" y="11"/>
                    <a:pt x="291" y="11"/>
                    <a:pt x="291" y="11"/>
                  </a:cubicBezTo>
                  <a:cubicBezTo>
                    <a:pt x="288" y="13"/>
                    <a:pt x="288" y="13"/>
                    <a:pt x="288" y="13"/>
                  </a:cubicBezTo>
                  <a:cubicBezTo>
                    <a:pt x="284" y="13"/>
                    <a:pt x="284" y="13"/>
                    <a:pt x="284" y="13"/>
                  </a:cubicBezTo>
                  <a:cubicBezTo>
                    <a:pt x="279" y="13"/>
                    <a:pt x="279" y="13"/>
                    <a:pt x="279" y="13"/>
                  </a:cubicBezTo>
                  <a:cubicBezTo>
                    <a:pt x="281" y="11"/>
                    <a:pt x="281" y="11"/>
                    <a:pt x="281" y="11"/>
                  </a:cubicBezTo>
                  <a:cubicBezTo>
                    <a:pt x="282" y="10"/>
                    <a:pt x="282" y="10"/>
                    <a:pt x="282" y="10"/>
                  </a:cubicBezTo>
                  <a:cubicBezTo>
                    <a:pt x="282" y="9"/>
                    <a:pt x="282" y="9"/>
                    <a:pt x="282" y="9"/>
                  </a:cubicBezTo>
                  <a:cubicBezTo>
                    <a:pt x="281" y="7"/>
                    <a:pt x="281" y="7"/>
                    <a:pt x="281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67" y="9"/>
                    <a:pt x="267" y="9"/>
                    <a:pt x="267" y="9"/>
                  </a:cubicBezTo>
                  <a:cubicBezTo>
                    <a:pt x="268" y="7"/>
                    <a:pt x="268" y="7"/>
                    <a:pt x="268" y="7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55" y="7"/>
                    <a:pt x="255" y="7"/>
                    <a:pt x="255" y="7"/>
                  </a:cubicBezTo>
                  <a:cubicBezTo>
                    <a:pt x="262" y="6"/>
                    <a:pt x="262" y="6"/>
                    <a:pt x="262" y="6"/>
                  </a:cubicBezTo>
                  <a:cubicBezTo>
                    <a:pt x="265" y="4"/>
                    <a:pt x="265" y="4"/>
                    <a:pt x="265" y="4"/>
                  </a:cubicBezTo>
                  <a:cubicBezTo>
                    <a:pt x="268" y="4"/>
                    <a:pt x="268" y="4"/>
                    <a:pt x="268" y="4"/>
                  </a:cubicBezTo>
                  <a:cubicBezTo>
                    <a:pt x="264" y="3"/>
                    <a:pt x="264" y="3"/>
                    <a:pt x="264" y="3"/>
                  </a:cubicBezTo>
                  <a:cubicBezTo>
                    <a:pt x="258" y="1"/>
                    <a:pt x="258" y="1"/>
                    <a:pt x="258" y="1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41" y="1"/>
                    <a:pt x="241" y="1"/>
                    <a:pt x="241" y="1"/>
                  </a:cubicBezTo>
                  <a:cubicBezTo>
                    <a:pt x="238" y="3"/>
                    <a:pt x="238" y="3"/>
                    <a:pt x="238" y="3"/>
                  </a:cubicBezTo>
                  <a:cubicBezTo>
                    <a:pt x="234" y="4"/>
                    <a:pt x="234" y="4"/>
                    <a:pt x="234" y="4"/>
                  </a:cubicBezTo>
                  <a:cubicBezTo>
                    <a:pt x="236" y="4"/>
                    <a:pt x="236" y="4"/>
                    <a:pt x="236" y="4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32" y="9"/>
                    <a:pt x="232" y="9"/>
                    <a:pt x="232" y="9"/>
                  </a:cubicBezTo>
                  <a:cubicBezTo>
                    <a:pt x="234" y="10"/>
                    <a:pt x="234" y="10"/>
                    <a:pt x="234" y="10"/>
                  </a:cubicBezTo>
                  <a:cubicBezTo>
                    <a:pt x="236" y="10"/>
                    <a:pt x="236" y="10"/>
                    <a:pt x="236" y="10"/>
                  </a:cubicBezTo>
                  <a:cubicBezTo>
                    <a:pt x="236" y="11"/>
                    <a:pt x="236" y="11"/>
                    <a:pt x="236" y="11"/>
                  </a:cubicBezTo>
                  <a:cubicBezTo>
                    <a:pt x="242" y="13"/>
                    <a:pt x="242" y="13"/>
                    <a:pt x="242" y="13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1" y="13"/>
                    <a:pt x="241" y="13"/>
                    <a:pt x="241" y="13"/>
                  </a:cubicBezTo>
                  <a:cubicBezTo>
                    <a:pt x="236" y="13"/>
                    <a:pt x="236" y="13"/>
                    <a:pt x="236" y="13"/>
                  </a:cubicBezTo>
                  <a:cubicBezTo>
                    <a:pt x="229" y="13"/>
                    <a:pt x="229" y="13"/>
                    <a:pt x="229" y="13"/>
                  </a:cubicBezTo>
                  <a:cubicBezTo>
                    <a:pt x="222" y="13"/>
                    <a:pt x="222" y="13"/>
                    <a:pt x="222" y="13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8" y="14"/>
                    <a:pt x="228" y="14"/>
                    <a:pt x="228" y="14"/>
                  </a:cubicBezTo>
                  <a:cubicBezTo>
                    <a:pt x="231" y="16"/>
                    <a:pt x="231" y="16"/>
                    <a:pt x="231" y="16"/>
                  </a:cubicBezTo>
                  <a:cubicBezTo>
                    <a:pt x="234" y="17"/>
                    <a:pt x="234" y="17"/>
                    <a:pt x="234" y="17"/>
                  </a:cubicBezTo>
                  <a:cubicBezTo>
                    <a:pt x="225" y="16"/>
                    <a:pt x="225" y="16"/>
                    <a:pt x="22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18" y="16"/>
                    <a:pt x="218" y="16"/>
                    <a:pt x="218" y="16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8" y="17"/>
                    <a:pt x="218" y="17"/>
                    <a:pt x="218" y="17"/>
                  </a:cubicBezTo>
                  <a:cubicBezTo>
                    <a:pt x="214" y="19"/>
                    <a:pt x="214" y="19"/>
                    <a:pt x="214" y="19"/>
                  </a:cubicBezTo>
                  <a:cubicBezTo>
                    <a:pt x="211" y="19"/>
                    <a:pt x="211" y="19"/>
                    <a:pt x="211" y="19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208" y="19"/>
                    <a:pt x="208" y="19"/>
                    <a:pt x="208" y="19"/>
                  </a:cubicBezTo>
                  <a:cubicBezTo>
                    <a:pt x="205" y="19"/>
                    <a:pt x="205" y="19"/>
                    <a:pt x="205" y="19"/>
                  </a:cubicBezTo>
                  <a:cubicBezTo>
                    <a:pt x="202" y="19"/>
                    <a:pt x="202" y="19"/>
                    <a:pt x="202" y="19"/>
                  </a:cubicBezTo>
                  <a:cubicBezTo>
                    <a:pt x="203" y="17"/>
                    <a:pt x="203" y="17"/>
                    <a:pt x="203" y="17"/>
                  </a:cubicBezTo>
                  <a:cubicBezTo>
                    <a:pt x="199" y="16"/>
                    <a:pt x="199" y="16"/>
                    <a:pt x="199" y="16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183" y="17"/>
                    <a:pt x="183" y="17"/>
                    <a:pt x="183" y="17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79" y="17"/>
                    <a:pt x="179" y="17"/>
                    <a:pt x="179" y="17"/>
                  </a:cubicBezTo>
                  <a:cubicBezTo>
                    <a:pt x="179" y="19"/>
                    <a:pt x="179" y="19"/>
                    <a:pt x="179" y="19"/>
                  </a:cubicBezTo>
                  <a:cubicBezTo>
                    <a:pt x="181" y="19"/>
                    <a:pt x="181" y="19"/>
                    <a:pt x="181" y="19"/>
                  </a:cubicBezTo>
                  <a:cubicBezTo>
                    <a:pt x="183" y="19"/>
                    <a:pt x="183" y="19"/>
                    <a:pt x="183" y="19"/>
                  </a:cubicBezTo>
                  <a:cubicBezTo>
                    <a:pt x="189" y="19"/>
                    <a:pt x="189" y="19"/>
                    <a:pt x="189" y="19"/>
                  </a:cubicBezTo>
                  <a:cubicBezTo>
                    <a:pt x="182" y="20"/>
                    <a:pt x="182" y="20"/>
                    <a:pt x="182" y="20"/>
                  </a:cubicBezTo>
                  <a:cubicBezTo>
                    <a:pt x="175" y="20"/>
                    <a:pt x="175" y="20"/>
                    <a:pt x="175" y="20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56" y="24"/>
                    <a:pt x="156" y="24"/>
                    <a:pt x="156" y="24"/>
                  </a:cubicBezTo>
                  <a:cubicBezTo>
                    <a:pt x="153" y="24"/>
                    <a:pt x="153" y="24"/>
                    <a:pt x="153" y="24"/>
                  </a:cubicBezTo>
                  <a:cubicBezTo>
                    <a:pt x="150" y="26"/>
                    <a:pt x="150" y="26"/>
                    <a:pt x="150" y="26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43" y="27"/>
                    <a:pt x="143" y="27"/>
                    <a:pt x="143" y="27"/>
                  </a:cubicBezTo>
                  <a:cubicBezTo>
                    <a:pt x="145" y="29"/>
                    <a:pt x="145" y="29"/>
                    <a:pt x="145" y="29"/>
                  </a:cubicBezTo>
                  <a:cubicBezTo>
                    <a:pt x="143" y="29"/>
                    <a:pt x="143" y="29"/>
                    <a:pt x="143" y="29"/>
                  </a:cubicBez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3" y="31"/>
                    <a:pt x="143" y="31"/>
                    <a:pt x="143" y="31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2" y="33"/>
                    <a:pt x="142" y="33"/>
                    <a:pt x="142" y="33"/>
                  </a:cubicBezTo>
                  <a:cubicBezTo>
                    <a:pt x="145" y="34"/>
                    <a:pt x="145" y="34"/>
                    <a:pt x="145" y="34"/>
                  </a:cubicBezTo>
                  <a:cubicBezTo>
                    <a:pt x="148" y="34"/>
                    <a:pt x="148" y="34"/>
                    <a:pt x="148" y="34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38" y="34"/>
                    <a:pt x="138" y="34"/>
                    <a:pt x="138" y="34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45" y="37"/>
                    <a:pt x="145" y="37"/>
                    <a:pt x="145" y="37"/>
                  </a:cubicBezTo>
                  <a:cubicBezTo>
                    <a:pt x="152" y="39"/>
                    <a:pt x="152" y="39"/>
                    <a:pt x="152" y="39"/>
                  </a:cubicBezTo>
                  <a:cubicBezTo>
                    <a:pt x="149" y="39"/>
                    <a:pt x="149" y="39"/>
                    <a:pt x="149" y="39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48" y="40"/>
                    <a:pt x="148" y="40"/>
                    <a:pt x="148" y="40"/>
                  </a:cubicBezTo>
                  <a:cubicBezTo>
                    <a:pt x="142" y="40"/>
                    <a:pt x="142" y="40"/>
                    <a:pt x="142" y="40"/>
                  </a:cubicBezTo>
                  <a:cubicBezTo>
                    <a:pt x="138" y="43"/>
                    <a:pt x="138" y="43"/>
                    <a:pt x="138" y="43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06" y="43"/>
                    <a:pt x="106" y="43"/>
                    <a:pt x="106" y="43"/>
                  </a:cubicBezTo>
                  <a:cubicBezTo>
                    <a:pt x="102" y="43"/>
                    <a:pt x="102" y="43"/>
                    <a:pt x="102" y="43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102" y="47"/>
                    <a:pt x="102" y="47"/>
                    <a:pt x="102" y="47"/>
                  </a:cubicBezTo>
                  <a:cubicBezTo>
                    <a:pt x="100" y="49"/>
                    <a:pt x="100" y="49"/>
                    <a:pt x="100" y="49"/>
                  </a:cubicBezTo>
                  <a:cubicBezTo>
                    <a:pt x="105" y="49"/>
                    <a:pt x="105" y="49"/>
                    <a:pt x="105" y="49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7" y="54"/>
                    <a:pt x="107" y="54"/>
                    <a:pt x="107" y="54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15" y="57"/>
                    <a:pt x="115" y="57"/>
                    <a:pt x="115" y="57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32" y="63"/>
                    <a:pt x="132" y="63"/>
                    <a:pt x="132" y="63"/>
                  </a:cubicBezTo>
                  <a:cubicBezTo>
                    <a:pt x="126" y="64"/>
                    <a:pt x="126" y="64"/>
                    <a:pt x="126" y="64"/>
                  </a:cubicBezTo>
                  <a:cubicBezTo>
                    <a:pt x="120" y="63"/>
                    <a:pt x="120" y="63"/>
                    <a:pt x="120" y="63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06" y="59"/>
                    <a:pt x="106" y="59"/>
                    <a:pt x="106" y="59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87" y="63"/>
                    <a:pt x="87" y="63"/>
                    <a:pt x="87" y="63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9" y="69"/>
                    <a:pt x="89" y="69"/>
                    <a:pt x="89" y="69"/>
                  </a:cubicBezTo>
                  <a:cubicBezTo>
                    <a:pt x="92" y="69"/>
                    <a:pt x="92" y="69"/>
                    <a:pt x="92" y="69"/>
                  </a:cubicBezTo>
                  <a:cubicBezTo>
                    <a:pt x="95" y="69"/>
                    <a:pt x="95" y="69"/>
                    <a:pt x="95" y="69"/>
                  </a:cubicBezTo>
                  <a:cubicBezTo>
                    <a:pt x="96" y="69"/>
                    <a:pt x="96" y="69"/>
                    <a:pt x="96" y="69"/>
                  </a:cubicBezTo>
                  <a:cubicBezTo>
                    <a:pt x="97" y="69"/>
                    <a:pt x="97" y="69"/>
                    <a:pt x="97" y="69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102" y="72"/>
                    <a:pt x="102" y="72"/>
                    <a:pt x="102" y="72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7" y="72"/>
                    <a:pt x="87" y="72"/>
                    <a:pt x="87" y="72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3" y="70"/>
                    <a:pt x="83" y="70"/>
                    <a:pt x="83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9" y="87"/>
                    <a:pt x="69" y="87"/>
                    <a:pt x="69" y="87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85" y="93"/>
                    <a:pt x="85" y="93"/>
                    <a:pt x="85" y="93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92" y="92"/>
                    <a:pt x="92" y="92"/>
                    <a:pt x="92" y="92"/>
                  </a:cubicBezTo>
                  <a:cubicBezTo>
                    <a:pt x="100" y="93"/>
                    <a:pt x="100" y="93"/>
                    <a:pt x="100" y="93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10" y="97"/>
                    <a:pt x="110" y="97"/>
                    <a:pt x="110" y="97"/>
                  </a:cubicBezTo>
                  <a:cubicBezTo>
                    <a:pt x="113" y="100"/>
                    <a:pt x="113" y="100"/>
                    <a:pt x="113" y="100"/>
                  </a:cubicBezTo>
                  <a:cubicBezTo>
                    <a:pt x="116" y="103"/>
                    <a:pt x="116" y="103"/>
                    <a:pt x="116" y="103"/>
                  </a:cubicBezTo>
                  <a:cubicBezTo>
                    <a:pt x="116" y="105"/>
                    <a:pt x="116" y="105"/>
                    <a:pt x="116" y="105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5" y="107"/>
                    <a:pt x="115" y="107"/>
                    <a:pt x="115" y="107"/>
                  </a:cubicBezTo>
                  <a:cubicBezTo>
                    <a:pt x="116" y="109"/>
                    <a:pt x="116" y="109"/>
                    <a:pt x="116" y="109"/>
                  </a:cubicBezTo>
                  <a:cubicBezTo>
                    <a:pt x="125" y="110"/>
                    <a:pt x="125" y="110"/>
                    <a:pt x="125" y="110"/>
                  </a:cubicBezTo>
                  <a:cubicBezTo>
                    <a:pt x="126" y="110"/>
                    <a:pt x="126" y="110"/>
                    <a:pt x="126" y="110"/>
                  </a:cubicBezTo>
                  <a:cubicBezTo>
                    <a:pt x="128" y="110"/>
                    <a:pt x="128" y="110"/>
                    <a:pt x="128" y="110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20" y="112"/>
                    <a:pt x="120" y="112"/>
                    <a:pt x="120" y="112"/>
                  </a:cubicBezTo>
                  <a:cubicBezTo>
                    <a:pt x="115" y="110"/>
                    <a:pt x="115" y="110"/>
                    <a:pt x="115" y="110"/>
                  </a:cubicBezTo>
                  <a:cubicBezTo>
                    <a:pt x="112" y="109"/>
                    <a:pt x="112" y="109"/>
                    <a:pt x="112" y="109"/>
                  </a:cubicBezTo>
                  <a:cubicBezTo>
                    <a:pt x="112" y="107"/>
                    <a:pt x="112" y="107"/>
                    <a:pt x="112" y="107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07" y="100"/>
                    <a:pt x="107" y="100"/>
                    <a:pt x="107" y="100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99" y="96"/>
                    <a:pt x="99" y="96"/>
                    <a:pt x="99" y="96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5" y="97"/>
                    <a:pt x="85" y="97"/>
                    <a:pt x="85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5" y="103"/>
                    <a:pt x="85" y="103"/>
                    <a:pt x="85" y="103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12"/>
                    <a:pt x="89" y="112"/>
                    <a:pt x="89" y="112"/>
                  </a:cubicBezTo>
                  <a:cubicBezTo>
                    <a:pt x="87" y="113"/>
                    <a:pt x="87" y="113"/>
                    <a:pt x="87" y="113"/>
                  </a:cubicBezTo>
                  <a:cubicBezTo>
                    <a:pt x="87" y="115"/>
                    <a:pt x="87" y="115"/>
                    <a:pt x="87" y="115"/>
                  </a:cubicBezTo>
                  <a:cubicBezTo>
                    <a:pt x="87" y="117"/>
                    <a:pt x="87" y="117"/>
                    <a:pt x="87" y="117"/>
                  </a:cubicBezTo>
                  <a:cubicBezTo>
                    <a:pt x="86" y="119"/>
                    <a:pt x="86" y="119"/>
                    <a:pt x="86" y="119"/>
                  </a:cubicBezTo>
                  <a:cubicBezTo>
                    <a:pt x="85" y="120"/>
                    <a:pt x="85" y="120"/>
                    <a:pt x="85" y="120"/>
                  </a:cubicBezTo>
                  <a:cubicBezTo>
                    <a:pt x="82" y="122"/>
                    <a:pt x="82" y="122"/>
                    <a:pt x="82" y="122"/>
                  </a:cubicBezTo>
                  <a:cubicBezTo>
                    <a:pt x="79" y="123"/>
                    <a:pt x="79" y="123"/>
                    <a:pt x="79" y="123"/>
                  </a:cubicBezTo>
                  <a:cubicBezTo>
                    <a:pt x="77" y="123"/>
                    <a:pt x="77" y="123"/>
                    <a:pt x="77" y="123"/>
                  </a:cubicBezTo>
                  <a:cubicBezTo>
                    <a:pt x="77" y="125"/>
                    <a:pt x="77" y="125"/>
                    <a:pt x="77" y="125"/>
                  </a:cubicBezTo>
                  <a:cubicBezTo>
                    <a:pt x="77" y="126"/>
                    <a:pt x="77" y="126"/>
                    <a:pt x="77" y="126"/>
                  </a:cubicBezTo>
                  <a:cubicBezTo>
                    <a:pt x="76" y="127"/>
                    <a:pt x="76" y="127"/>
                    <a:pt x="76" y="127"/>
                  </a:cubicBezTo>
                  <a:cubicBezTo>
                    <a:pt x="70" y="126"/>
                    <a:pt x="70" y="126"/>
                    <a:pt x="70" y="126"/>
                  </a:cubicBezTo>
                  <a:cubicBezTo>
                    <a:pt x="62" y="126"/>
                    <a:pt x="62" y="126"/>
                    <a:pt x="62" y="126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4" y="120"/>
                    <a:pt x="44" y="120"/>
                    <a:pt x="44" y="120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6" y="122"/>
                    <a:pt x="56" y="122"/>
                    <a:pt x="56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70" y="117"/>
                    <a:pt x="70" y="117"/>
                    <a:pt x="70" y="117"/>
                  </a:cubicBezTo>
                  <a:cubicBezTo>
                    <a:pt x="72" y="116"/>
                    <a:pt x="72" y="116"/>
                    <a:pt x="72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2" y="115"/>
                    <a:pt x="72" y="115"/>
                    <a:pt x="72" y="115"/>
                  </a:cubicBezTo>
                  <a:cubicBezTo>
                    <a:pt x="73" y="112"/>
                    <a:pt x="73" y="112"/>
                    <a:pt x="73" y="112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76" y="110"/>
                    <a:pt x="76" y="110"/>
                    <a:pt x="76" y="110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3" y="95"/>
                    <a:pt x="63" y="95"/>
                    <a:pt x="63" y="95"/>
                  </a:cubicBezTo>
                  <a:cubicBezTo>
                    <a:pt x="62" y="93"/>
                    <a:pt x="62" y="93"/>
                    <a:pt x="62" y="93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89"/>
                    <a:pt x="62" y="89"/>
                    <a:pt x="62" y="89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57" y="83"/>
                    <a:pt x="57" y="83"/>
                    <a:pt x="57" y="83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0" y="83"/>
                    <a:pt x="10" y="83"/>
                    <a:pt x="10" y="83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21" y="89"/>
                    <a:pt x="21" y="89"/>
                    <a:pt x="21" y="89"/>
                  </a:cubicBezTo>
                  <a:cubicBezTo>
                    <a:pt x="21" y="90"/>
                    <a:pt x="21" y="90"/>
                    <a:pt x="21" y="90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3" y="96"/>
                    <a:pt x="33" y="96"/>
                    <a:pt x="33" y="96"/>
                  </a:cubicBezTo>
                  <a:cubicBezTo>
                    <a:pt x="33" y="97"/>
                    <a:pt x="33" y="97"/>
                    <a:pt x="33" y="97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3" y="105"/>
                    <a:pt x="33" y="105"/>
                    <a:pt x="33" y="105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3"/>
                    <a:pt x="30" y="104"/>
                    <a:pt x="31" y="105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31" y="106"/>
                    <a:pt x="31" y="106"/>
                    <a:pt x="31" y="107"/>
                  </a:cubicBezTo>
                  <a:cubicBezTo>
                    <a:pt x="31" y="107"/>
                    <a:pt x="31" y="107"/>
                    <a:pt x="31" y="107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35" y="130"/>
                    <a:pt x="35" y="130"/>
                    <a:pt x="35" y="130"/>
                  </a:cubicBezTo>
                  <a:cubicBezTo>
                    <a:pt x="35" y="130"/>
                    <a:pt x="35" y="130"/>
                    <a:pt x="34" y="132"/>
                  </a:cubicBezTo>
                  <a:cubicBezTo>
                    <a:pt x="34" y="134"/>
                    <a:pt x="33" y="136"/>
                    <a:pt x="31" y="139"/>
                  </a:cubicBezTo>
                  <a:cubicBezTo>
                    <a:pt x="27" y="144"/>
                    <a:pt x="28" y="145"/>
                    <a:pt x="28" y="149"/>
                  </a:cubicBezTo>
                  <a:cubicBezTo>
                    <a:pt x="27" y="153"/>
                    <a:pt x="31" y="158"/>
                    <a:pt x="31" y="15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4" y="172"/>
                    <a:pt x="34" y="172"/>
                    <a:pt x="34" y="172"/>
                  </a:cubicBezTo>
                  <a:cubicBezTo>
                    <a:pt x="36" y="176"/>
                    <a:pt x="36" y="176"/>
                    <a:pt x="36" y="176"/>
                  </a:cubicBezTo>
                  <a:cubicBezTo>
                    <a:pt x="37" y="180"/>
                    <a:pt x="37" y="180"/>
                    <a:pt x="37" y="180"/>
                  </a:cubicBezTo>
                  <a:cubicBezTo>
                    <a:pt x="36" y="181"/>
                    <a:pt x="36" y="183"/>
                    <a:pt x="36" y="185"/>
                  </a:cubicBezTo>
                  <a:cubicBezTo>
                    <a:pt x="36" y="186"/>
                    <a:pt x="36" y="188"/>
                    <a:pt x="35" y="190"/>
                  </a:cubicBezTo>
                  <a:cubicBezTo>
                    <a:pt x="35" y="192"/>
                    <a:pt x="35" y="192"/>
                    <a:pt x="35" y="192"/>
                  </a:cubicBezTo>
                  <a:cubicBezTo>
                    <a:pt x="34" y="200"/>
                    <a:pt x="38" y="198"/>
                    <a:pt x="38" y="198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42" y="210"/>
                    <a:pt x="42" y="210"/>
                    <a:pt x="42" y="210"/>
                  </a:cubicBezTo>
                  <a:cubicBezTo>
                    <a:pt x="43" y="212"/>
                    <a:pt x="43" y="212"/>
                    <a:pt x="43" y="212"/>
                  </a:cubicBezTo>
                  <a:cubicBezTo>
                    <a:pt x="39" y="211"/>
                    <a:pt x="39" y="211"/>
                    <a:pt x="39" y="211"/>
                  </a:cubicBezTo>
                  <a:cubicBezTo>
                    <a:pt x="39" y="211"/>
                    <a:pt x="38" y="218"/>
                    <a:pt x="41" y="223"/>
                  </a:cubicBezTo>
                  <a:cubicBezTo>
                    <a:pt x="43" y="226"/>
                    <a:pt x="41" y="226"/>
                    <a:pt x="39" y="225"/>
                  </a:cubicBezTo>
                  <a:cubicBezTo>
                    <a:pt x="40" y="226"/>
                    <a:pt x="41" y="227"/>
                    <a:pt x="42" y="227"/>
                  </a:cubicBezTo>
                  <a:cubicBezTo>
                    <a:pt x="48" y="228"/>
                    <a:pt x="48" y="228"/>
                    <a:pt x="48" y="228"/>
                  </a:cubicBezTo>
                  <a:cubicBezTo>
                    <a:pt x="51" y="230"/>
                    <a:pt x="51" y="230"/>
                    <a:pt x="51" y="230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44" y="234"/>
                    <a:pt x="44" y="234"/>
                    <a:pt x="44" y="234"/>
                  </a:cubicBezTo>
                  <a:cubicBezTo>
                    <a:pt x="43" y="234"/>
                    <a:pt x="42" y="233"/>
                    <a:pt x="41" y="233"/>
                  </a:cubicBezTo>
                  <a:cubicBezTo>
                    <a:pt x="39" y="233"/>
                    <a:pt x="38" y="232"/>
                    <a:pt x="38" y="233"/>
                  </a:cubicBezTo>
                  <a:cubicBezTo>
                    <a:pt x="33" y="234"/>
                    <a:pt x="33" y="234"/>
                    <a:pt x="33" y="234"/>
                  </a:cubicBezTo>
                  <a:cubicBezTo>
                    <a:pt x="33" y="235"/>
                    <a:pt x="32" y="236"/>
                    <a:pt x="32" y="237"/>
                  </a:cubicBezTo>
                  <a:cubicBezTo>
                    <a:pt x="31" y="239"/>
                    <a:pt x="31" y="239"/>
                    <a:pt x="31" y="239"/>
                  </a:cubicBezTo>
                  <a:cubicBezTo>
                    <a:pt x="29" y="242"/>
                    <a:pt x="28" y="244"/>
                    <a:pt x="28" y="244"/>
                  </a:cubicBezTo>
                  <a:cubicBezTo>
                    <a:pt x="30" y="250"/>
                    <a:pt x="30" y="250"/>
                    <a:pt x="30" y="250"/>
                  </a:cubicBezTo>
                  <a:cubicBezTo>
                    <a:pt x="31" y="250"/>
                    <a:pt x="33" y="250"/>
                    <a:pt x="34" y="250"/>
                  </a:cubicBezTo>
                  <a:cubicBezTo>
                    <a:pt x="38" y="250"/>
                    <a:pt x="38" y="250"/>
                    <a:pt x="38" y="250"/>
                  </a:cubicBezTo>
                  <a:cubicBezTo>
                    <a:pt x="43" y="248"/>
                    <a:pt x="43" y="248"/>
                    <a:pt x="43" y="248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50" y="246"/>
                    <a:pt x="53" y="244"/>
                    <a:pt x="53" y="244"/>
                  </a:cubicBezTo>
                  <a:cubicBezTo>
                    <a:pt x="55" y="249"/>
                    <a:pt x="55" y="249"/>
                    <a:pt x="55" y="249"/>
                  </a:cubicBezTo>
                  <a:cubicBezTo>
                    <a:pt x="48" y="256"/>
                    <a:pt x="48" y="256"/>
                    <a:pt x="48" y="256"/>
                  </a:cubicBezTo>
                  <a:cubicBezTo>
                    <a:pt x="46" y="262"/>
                    <a:pt x="46" y="262"/>
                    <a:pt x="46" y="262"/>
                  </a:cubicBezTo>
                  <a:cubicBezTo>
                    <a:pt x="46" y="262"/>
                    <a:pt x="46" y="262"/>
                    <a:pt x="46" y="262"/>
                  </a:cubicBezTo>
                  <a:cubicBezTo>
                    <a:pt x="48" y="266"/>
                    <a:pt x="48" y="266"/>
                    <a:pt x="48" y="266"/>
                  </a:cubicBezTo>
                  <a:cubicBezTo>
                    <a:pt x="52" y="268"/>
                    <a:pt x="52" y="268"/>
                    <a:pt x="52" y="268"/>
                  </a:cubicBezTo>
                  <a:cubicBezTo>
                    <a:pt x="52" y="268"/>
                    <a:pt x="52" y="269"/>
                    <a:pt x="51" y="269"/>
                  </a:cubicBezTo>
                  <a:cubicBezTo>
                    <a:pt x="51" y="269"/>
                    <a:pt x="51" y="269"/>
                    <a:pt x="51" y="269"/>
                  </a:cubicBezTo>
                  <a:cubicBezTo>
                    <a:pt x="51" y="269"/>
                    <a:pt x="51" y="269"/>
                    <a:pt x="52" y="271"/>
                  </a:cubicBezTo>
                  <a:cubicBezTo>
                    <a:pt x="52" y="271"/>
                    <a:pt x="52" y="271"/>
                    <a:pt x="52" y="271"/>
                  </a:cubicBezTo>
                  <a:cubicBezTo>
                    <a:pt x="52" y="271"/>
                    <a:pt x="52" y="271"/>
                    <a:pt x="52" y="272"/>
                  </a:cubicBezTo>
                  <a:cubicBezTo>
                    <a:pt x="52" y="272"/>
                    <a:pt x="52" y="272"/>
                    <a:pt x="53" y="273"/>
                  </a:cubicBezTo>
                  <a:cubicBezTo>
                    <a:pt x="53" y="273"/>
                    <a:pt x="53" y="273"/>
                    <a:pt x="54" y="272"/>
                  </a:cubicBezTo>
                  <a:cubicBezTo>
                    <a:pt x="54" y="272"/>
                    <a:pt x="54" y="272"/>
                    <a:pt x="54" y="272"/>
                  </a:cubicBezTo>
                  <a:cubicBezTo>
                    <a:pt x="54" y="272"/>
                    <a:pt x="54" y="272"/>
                    <a:pt x="55" y="272"/>
                  </a:cubicBezTo>
                  <a:cubicBezTo>
                    <a:pt x="55" y="272"/>
                    <a:pt x="55" y="272"/>
                    <a:pt x="55" y="273"/>
                  </a:cubicBezTo>
                  <a:cubicBezTo>
                    <a:pt x="55" y="273"/>
                    <a:pt x="55" y="273"/>
                    <a:pt x="54" y="273"/>
                  </a:cubicBezTo>
                  <a:cubicBezTo>
                    <a:pt x="54" y="273"/>
                    <a:pt x="54" y="273"/>
                    <a:pt x="54" y="274"/>
                  </a:cubicBezTo>
                  <a:cubicBezTo>
                    <a:pt x="54" y="274"/>
                    <a:pt x="54" y="274"/>
                    <a:pt x="53" y="274"/>
                  </a:cubicBezTo>
                  <a:cubicBezTo>
                    <a:pt x="53" y="274"/>
                    <a:pt x="53" y="274"/>
                    <a:pt x="54" y="275"/>
                  </a:cubicBezTo>
                  <a:cubicBezTo>
                    <a:pt x="54" y="275"/>
                    <a:pt x="54" y="275"/>
                    <a:pt x="57" y="274"/>
                  </a:cubicBezTo>
                  <a:cubicBezTo>
                    <a:pt x="57" y="274"/>
                    <a:pt x="57" y="274"/>
                    <a:pt x="58" y="274"/>
                  </a:cubicBezTo>
                  <a:cubicBezTo>
                    <a:pt x="58" y="274"/>
                    <a:pt x="58" y="274"/>
                    <a:pt x="59" y="275"/>
                  </a:cubicBezTo>
                  <a:cubicBezTo>
                    <a:pt x="59" y="275"/>
                    <a:pt x="59" y="275"/>
                    <a:pt x="59" y="276"/>
                  </a:cubicBezTo>
                  <a:cubicBezTo>
                    <a:pt x="59" y="276"/>
                    <a:pt x="59" y="276"/>
                    <a:pt x="58" y="277"/>
                  </a:cubicBezTo>
                  <a:cubicBezTo>
                    <a:pt x="58" y="277"/>
                    <a:pt x="58" y="277"/>
                    <a:pt x="57" y="277"/>
                  </a:cubicBezTo>
                  <a:cubicBezTo>
                    <a:pt x="59" y="277"/>
                    <a:pt x="59" y="277"/>
                    <a:pt x="59" y="277"/>
                  </a:cubicBezTo>
                  <a:cubicBezTo>
                    <a:pt x="63" y="277"/>
                    <a:pt x="63" y="277"/>
                    <a:pt x="63" y="277"/>
                  </a:cubicBezTo>
                  <a:cubicBezTo>
                    <a:pt x="63" y="275"/>
                    <a:pt x="63" y="275"/>
                    <a:pt x="63" y="275"/>
                  </a:cubicBezTo>
                  <a:cubicBezTo>
                    <a:pt x="64" y="275"/>
                    <a:pt x="64" y="275"/>
                    <a:pt x="64" y="275"/>
                  </a:cubicBezTo>
                  <a:cubicBezTo>
                    <a:pt x="69" y="275"/>
                    <a:pt x="69" y="275"/>
                    <a:pt x="69" y="275"/>
                  </a:cubicBezTo>
                  <a:cubicBezTo>
                    <a:pt x="70" y="275"/>
                    <a:pt x="70" y="275"/>
                    <a:pt x="70" y="275"/>
                  </a:cubicBezTo>
                  <a:cubicBezTo>
                    <a:pt x="72" y="275"/>
                    <a:pt x="72" y="275"/>
                    <a:pt x="72" y="275"/>
                  </a:cubicBezTo>
                  <a:cubicBezTo>
                    <a:pt x="73" y="275"/>
                    <a:pt x="73" y="275"/>
                    <a:pt x="73" y="275"/>
                  </a:cubicBezTo>
                  <a:cubicBezTo>
                    <a:pt x="73" y="274"/>
                    <a:pt x="73" y="274"/>
                    <a:pt x="73" y="274"/>
                  </a:cubicBezTo>
                  <a:cubicBezTo>
                    <a:pt x="74" y="272"/>
                    <a:pt x="74" y="272"/>
                    <a:pt x="74" y="272"/>
                  </a:cubicBezTo>
                  <a:cubicBezTo>
                    <a:pt x="79" y="271"/>
                    <a:pt x="79" y="271"/>
                    <a:pt x="79" y="271"/>
                  </a:cubicBezTo>
                  <a:cubicBezTo>
                    <a:pt x="86" y="271"/>
                    <a:pt x="86" y="271"/>
                    <a:pt x="86" y="271"/>
                  </a:cubicBezTo>
                  <a:cubicBezTo>
                    <a:pt x="93" y="269"/>
                    <a:pt x="93" y="269"/>
                    <a:pt x="93" y="269"/>
                  </a:cubicBezTo>
                  <a:cubicBezTo>
                    <a:pt x="97" y="268"/>
                    <a:pt x="97" y="268"/>
                    <a:pt x="97" y="268"/>
                  </a:cubicBezTo>
                  <a:cubicBezTo>
                    <a:pt x="102" y="267"/>
                    <a:pt x="102" y="267"/>
                    <a:pt x="102" y="267"/>
                  </a:cubicBezTo>
                  <a:cubicBezTo>
                    <a:pt x="100" y="265"/>
                    <a:pt x="100" y="265"/>
                    <a:pt x="100" y="265"/>
                  </a:cubicBezTo>
                  <a:cubicBezTo>
                    <a:pt x="102" y="265"/>
                    <a:pt x="102" y="265"/>
                    <a:pt x="102" y="265"/>
                  </a:cubicBezTo>
                  <a:cubicBezTo>
                    <a:pt x="103" y="264"/>
                    <a:pt x="103" y="264"/>
                    <a:pt x="103" y="264"/>
                  </a:cubicBezTo>
                  <a:cubicBezTo>
                    <a:pt x="105" y="264"/>
                    <a:pt x="105" y="264"/>
                    <a:pt x="105" y="264"/>
                  </a:cubicBezTo>
                  <a:cubicBezTo>
                    <a:pt x="105" y="262"/>
                    <a:pt x="105" y="262"/>
                    <a:pt x="105" y="262"/>
                  </a:cubicBezTo>
                  <a:cubicBezTo>
                    <a:pt x="107" y="262"/>
                    <a:pt x="107" y="262"/>
                    <a:pt x="107" y="262"/>
                  </a:cubicBezTo>
                  <a:cubicBezTo>
                    <a:pt x="106" y="261"/>
                    <a:pt x="106" y="261"/>
                    <a:pt x="106" y="261"/>
                  </a:cubicBezTo>
                  <a:cubicBezTo>
                    <a:pt x="109" y="262"/>
                    <a:pt x="109" y="262"/>
                    <a:pt x="109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5" y="262"/>
                    <a:pt x="115" y="262"/>
                    <a:pt x="115" y="262"/>
                  </a:cubicBezTo>
                  <a:cubicBezTo>
                    <a:pt x="117" y="264"/>
                    <a:pt x="117" y="264"/>
                    <a:pt x="117" y="264"/>
                  </a:cubicBezTo>
                  <a:cubicBezTo>
                    <a:pt x="120" y="265"/>
                    <a:pt x="120" y="265"/>
                    <a:pt x="120" y="265"/>
                  </a:cubicBezTo>
                  <a:cubicBezTo>
                    <a:pt x="122" y="264"/>
                    <a:pt x="122" y="264"/>
                    <a:pt x="122" y="264"/>
                  </a:cubicBezTo>
                  <a:cubicBezTo>
                    <a:pt x="125" y="262"/>
                    <a:pt x="125" y="262"/>
                    <a:pt x="125" y="262"/>
                  </a:cubicBezTo>
                  <a:cubicBezTo>
                    <a:pt x="126" y="264"/>
                    <a:pt x="126" y="264"/>
                    <a:pt x="126" y="264"/>
                  </a:cubicBezTo>
                  <a:cubicBezTo>
                    <a:pt x="129" y="265"/>
                    <a:pt x="129" y="265"/>
                    <a:pt x="129" y="265"/>
                  </a:cubicBezTo>
                  <a:cubicBezTo>
                    <a:pt x="130" y="268"/>
                    <a:pt x="130" y="268"/>
                    <a:pt x="130" y="268"/>
                  </a:cubicBezTo>
                  <a:cubicBezTo>
                    <a:pt x="132" y="269"/>
                    <a:pt x="132" y="269"/>
                    <a:pt x="132" y="269"/>
                  </a:cubicBezTo>
                  <a:cubicBezTo>
                    <a:pt x="133" y="271"/>
                    <a:pt x="133" y="271"/>
                    <a:pt x="133" y="271"/>
                  </a:cubicBezTo>
                  <a:cubicBezTo>
                    <a:pt x="133" y="272"/>
                    <a:pt x="133" y="272"/>
                    <a:pt x="133" y="272"/>
                  </a:cubicBezTo>
                  <a:cubicBezTo>
                    <a:pt x="135" y="274"/>
                    <a:pt x="135" y="274"/>
                    <a:pt x="135" y="274"/>
                  </a:cubicBezTo>
                  <a:cubicBezTo>
                    <a:pt x="135" y="275"/>
                    <a:pt x="135" y="275"/>
                    <a:pt x="135" y="275"/>
                  </a:cubicBezTo>
                  <a:cubicBezTo>
                    <a:pt x="133" y="277"/>
                    <a:pt x="133" y="277"/>
                    <a:pt x="133" y="277"/>
                  </a:cubicBezTo>
                  <a:cubicBezTo>
                    <a:pt x="135" y="278"/>
                    <a:pt x="135" y="278"/>
                    <a:pt x="135" y="278"/>
                  </a:cubicBezTo>
                  <a:cubicBezTo>
                    <a:pt x="136" y="278"/>
                    <a:pt x="136" y="278"/>
                    <a:pt x="136" y="278"/>
                  </a:cubicBezTo>
                  <a:cubicBezTo>
                    <a:pt x="139" y="278"/>
                    <a:pt x="139" y="278"/>
                    <a:pt x="139" y="278"/>
                  </a:cubicBezTo>
                  <a:cubicBezTo>
                    <a:pt x="140" y="278"/>
                    <a:pt x="140" y="278"/>
                    <a:pt x="140" y="278"/>
                  </a:cubicBezTo>
                  <a:cubicBezTo>
                    <a:pt x="142" y="277"/>
                    <a:pt x="142" y="277"/>
                    <a:pt x="142" y="277"/>
                  </a:cubicBezTo>
                  <a:cubicBezTo>
                    <a:pt x="143" y="277"/>
                    <a:pt x="143" y="277"/>
                    <a:pt x="143" y="277"/>
                  </a:cubicBezTo>
                  <a:cubicBezTo>
                    <a:pt x="145" y="277"/>
                    <a:pt x="145" y="277"/>
                    <a:pt x="145" y="277"/>
                  </a:cubicBezTo>
                  <a:cubicBezTo>
                    <a:pt x="145" y="275"/>
                    <a:pt x="145" y="275"/>
                    <a:pt x="145" y="275"/>
                  </a:cubicBezTo>
                  <a:cubicBezTo>
                    <a:pt x="146" y="277"/>
                    <a:pt x="146" y="277"/>
                    <a:pt x="146" y="277"/>
                  </a:cubicBezTo>
                  <a:cubicBezTo>
                    <a:pt x="149" y="278"/>
                    <a:pt x="149" y="278"/>
                    <a:pt x="149" y="278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52" y="279"/>
                    <a:pt x="152" y="279"/>
                    <a:pt x="152" y="279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0" y="278"/>
                    <a:pt x="150" y="278"/>
                    <a:pt x="150" y="278"/>
                  </a:cubicBezTo>
                  <a:cubicBezTo>
                    <a:pt x="152" y="278"/>
                    <a:pt x="152" y="278"/>
                    <a:pt x="152" y="278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9" y="281"/>
                    <a:pt x="159" y="281"/>
                    <a:pt x="159" y="281"/>
                  </a:cubicBezTo>
                  <a:cubicBezTo>
                    <a:pt x="160" y="279"/>
                    <a:pt x="160" y="279"/>
                    <a:pt x="160" y="279"/>
                  </a:cubicBezTo>
                  <a:cubicBezTo>
                    <a:pt x="162" y="278"/>
                    <a:pt x="162" y="278"/>
                    <a:pt x="162" y="278"/>
                  </a:cubicBezTo>
                  <a:cubicBezTo>
                    <a:pt x="163" y="281"/>
                    <a:pt x="163" y="281"/>
                    <a:pt x="163" y="281"/>
                  </a:cubicBezTo>
                  <a:cubicBezTo>
                    <a:pt x="160" y="282"/>
                    <a:pt x="160" y="282"/>
                    <a:pt x="160" y="282"/>
                  </a:cubicBezTo>
                  <a:cubicBezTo>
                    <a:pt x="159" y="284"/>
                    <a:pt x="159" y="284"/>
                    <a:pt x="159" y="284"/>
                  </a:cubicBezTo>
                  <a:cubicBezTo>
                    <a:pt x="160" y="285"/>
                    <a:pt x="160" y="285"/>
                    <a:pt x="160" y="285"/>
                  </a:cubicBezTo>
                  <a:cubicBezTo>
                    <a:pt x="162" y="287"/>
                    <a:pt x="162" y="287"/>
                    <a:pt x="162" y="287"/>
                  </a:cubicBezTo>
                  <a:cubicBezTo>
                    <a:pt x="165" y="285"/>
                    <a:pt x="165" y="285"/>
                    <a:pt x="165" y="285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9" y="285"/>
                    <a:pt x="169" y="285"/>
                    <a:pt x="169" y="285"/>
                  </a:cubicBezTo>
                  <a:cubicBezTo>
                    <a:pt x="171" y="285"/>
                    <a:pt x="171" y="285"/>
                    <a:pt x="171" y="285"/>
                  </a:cubicBezTo>
                  <a:cubicBezTo>
                    <a:pt x="172" y="287"/>
                    <a:pt x="172" y="287"/>
                    <a:pt x="172" y="287"/>
                  </a:cubicBezTo>
                  <a:cubicBezTo>
                    <a:pt x="172" y="285"/>
                    <a:pt x="172" y="285"/>
                    <a:pt x="172" y="285"/>
                  </a:cubicBezTo>
                  <a:cubicBezTo>
                    <a:pt x="173" y="284"/>
                    <a:pt x="173" y="284"/>
                    <a:pt x="173" y="284"/>
                  </a:cubicBezTo>
                  <a:cubicBezTo>
                    <a:pt x="176" y="282"/>
                    <a:pt x="176" y="282"/>
                    <a:pt x="176" y="282"/>
                  </a:cubicBezTo>
                  <a:cubicBezTo>
                    <a:pt x="179" y="281"/>
                    <a:pt x="179" y="281"/>
                    <a:pt x="179" y="281"/>
                  </a:cubicBezTo>
                  <a:cubicBezTo>
                    <a:pt x="179" y="279"/>
                    <a:pt x="179" y="279"/>
                    <a:pt x="179" y="279"/>
                  </a:cubicBezTo>
                  <a:cubicBezTo>
                    <a:pt x="179" y="278"/>
                    <a:pt x="179" y="278"/>
                    <a:pt x="179" y="278"/>
                  </a:cubicBezTo>
                  <a:cubicBezTo>
                    <a:pt x="185" y="277"/>
                    <a:pt x="185" y="277"/>
                    <a:pt x="185" y="277"/>
                  </a:cubicBezTo>
                  <a:cubicBezTo>
                    <a:pt x="186" y="275"/>
                    <a:pt x="186" y="275"/>
                    <a:pt x="186" y="275"/>
                  </a:cubicBezTo>
                  <a:cubicBezTo>
                    <a:pt x="189" y="275"/>
                    <a:pt x="189" y="275"/>
                    <a:pt x="189" y="275"/>
                  </a:cubicBezTo>
                  <a:cubicBezTo>
                    <a:pt x="192" y="274"/>
                    <a:pt x="192" y="274"/>
                    <a:pt x="192" y="274"/>
                  </a:cubicBezTo>
                  <a:cubicBezTo>
                    <a:pt x="191" y="275"/>
                    <a:pt x="191" y="275"/>
                    <a:pt x="191" y="275"/>
                  </a:cubicBezTo>
                  <a:cubicBezTo>
                    <a:pt x="192" y="277"/>
                    <a:pt x="192" y="277"/>
                    <a:pt x="192" y="277"/>
                  </a:cubicBezTo>
                  <a:cubicBezTo>
                    <a:pt x="192" y="278"/>
                    <a:pt x="192" y="278"/>
                    <a:pt x="192" y="278"/>
                  </a:cubicBezTo>
                  <a:cubicBezTo>
                    <a:pt x="191" y="278"/>
                    <a:pt x="191" y="278"/>
                    <a:pt x="191" y="278"/>
                  </a:cubicBezTo>
                  <a:cubicBezTo>
                    <a:pt x="189" y="278"/>
                    <a:pt x="189" y="278"/>
                    <a:pt x="189" y="278"/>
                  </a:cubicBezTo>
                  <a:cubicBezTo>
                    <a:pt x="196" y="282"/>
                    <a:pt x="196" y="282"/>
                    <a:pt x="196" y="282"/>
                  </a:cubicBezTo>
                  <a:cubicBezTo>
                    <a:pt x="205" y="287"/>
                    <a:pt x="205" y="287"/>
                    <a:pt x="205" y="287"/>
                  </a:cubicBezTo>
                  <a:cubicBezTo>
                    <a:pt x="212" y="292"/>
                    <a:pt x="212" y="292"/>
                    <a:pt x="212" y="292"/>
                  </a:cubicBezTo>
                  <a:cubicBezTo>
                    <a:pt x="219" y="298"/>
                    <a:pt x="219" y="298"/>
                    <a:pt x="219" y="298"/>
                  </a:cubicBezTo>
                  <a:cubicBezTo>
                    <a:pt x="221" y="300"/>
                    <a:pt x="221" y="300"/>
                    <a:pt x="221" y="300"/>
                  </a:cubicBezTo>
                  <a:cubicBezTo>
                    <a:pt x="234" y="312"/>
                    <a:pt x="234" y="312"/>
                    <a:pt x="234" y="312"/>
                  </a:cubicBezTo>
                  <a:cubicBezTo>
                    <a:pt x="239" y="318"/>
                    <a:pt x="239" y="318"/>
                    <a:pt x="239" y="318"/>
                  </a:cubicBezTo>
                  <a:cubicBezTo>
                    <a:pt x="242" y="321"/>
                    <a:pt x="242" y="321"/>
                    <a:pt x="242" y="321"/>
                  </a:cubicBezTo>
                  <a:cubicBezTo>
                    <a:pt x="245" y="322"/>
                    <a:pt x="245" y="322"/>
                    <a:pt x="245" y="322"/>
                  </a:cubicBezTo>
                  <a:cubicBezTo>
                    <a:pt x="245" y="321"/>
                    <a:pt x="245" y="321"/>
                    <a:pt x="245" y="321"/>
                  </a:cubicBezTo>
                  <a:cubicBezTo>
                    <a:pt x="247" y="320"/>
                    <a:pt x="247" y="320"/>
                    <a:pt x="247" y="320"/>
                  </a:cubicBezTo>
                  <a:cubicBezTo>
                    <a:pt x="247" y="318"/>
                    <a:pt x="247" y="318"/>
                    <a:pt x="247" y="318"/>
                  </a:cubicBezTo>
                  <a:cubicBezTo>
                    <a:pt x="247" y="317"/>
                    <a:pt x="247" y="317"/>
                    <a:pt x="247" y="317"/>
                  </a:cubicBezTo>
                  <a:cubicBezTo>
                    <a:pt x="247" y="315"/>
                    <a:pt x="247" y="315"/>
                    <a:pt x="247" y="315"/>
                  </a:cubicBezTo>
                  <a:cubicBezTo>
                    <a:pt x="248" y="315"/>
                    <a:pt x="248" y="315"/>
                    <a:pt x="248" y="31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2" y="317"/>
                    <a:pt x="252" y="317"/>
                    <a:pt x="252" y="317"/>
                  </a:cubicBezTo>
                  <a:cubicBezTo>
                    <a:pt x="254" y="317"/>
                    <a:pt x="254" y="317"/>
                    <a:pt x="254" y="317"/>
                  </a:cubicBezTo>
                  <a:cubicBezTo>
                    <a:pt x="254" y="320"/>
                    <a:pt x="254" y="320"/>
                    <a:pt x="254" y="320"/>
                  </a:cubicBezTo>
                  <a:cubicBezTo>
                    <a:pt x="255" y="320"/>
                    <a:pt x="255" y="320"/>
                    <a:pt x="255" y="320"/>
                  </a:cubicBezTo>
                  <a:cubicBezTo>
                    <a:pt x="257" y="320"/>
                    <a:pt x="257" y="320"/>
                    <a:pt x="257" y="320"/>
                  </a:cubicBezTo>
                  <a:cubicBezTo>
                    <a:pt x="258" y="320"/>
                    <a:pt x="258" y="320"/>
                    <a:pt x="258" y="320"/>
                  </a:cubicBezTo>
                  <a:cubicBezTo>
                    <a:pt x="258" y="321"/>
                    <a:pt x="258" y="321"/>
                    <a:pt x="258" y="321"/>
                  </a:cubicBezTo>
                  <a:cubicBezTo>
                    <a:pt x="261" y="322"/>
                    <a:pt x="261" y="322"/>
                    <a:pt x="261" y="322"/>
                  </a:cubicBezTo>
                  <a:cubicBezTo>
                    <a:pt x="262" y="322"/>
                    <a:pt x="262" y="322"/>
                    <a:pt x="262" y="322"/>
                  </a:cubicBezTo>
                  <a:cubicBezTo>
                    <a:pt x="264" y="322"/>
                    <a:pt x="264" y="322"/>
                    <a:pt x="264" y="322"/>
                  </a:cubicBezTo>
                  <a:cubicBezTo>
                    <a:pt x="265" y="322"/>
                    <a:pt x="265" y="322"/>
                    <a:pt x="265" y="322"/>
                  </a:cubicBezTo>
                  <a:cubicBezTo>
                    <a:pt x="267" y="322"/>
                    <a:pt x="267" y="322"/>
                    <a:pt x="267" y="322"/>
                  </a:cubicBezTo>
                  <a:cubicBezTo>
                    <a:pt x="268" y="322"/>
                    <a:pt x="268" y="322"/>
                    <a:pt x="268" y="322"/>
                  </a:cubicBezTo>
                  <a:cubicBezTo>
                    <a:pt x="269" y="322"/>
                    <a:pt x="269" y="322"/>
                    <a:pt x="269" y="322"/>
                  </a:cubicBezTo>
                  <a:cubicBezTo>
                    <a:pt x="271" y="321"/>
                    <a:pt x="271" y="321"/>
                    <a:pt x="271" y="321"/>
                  </a:cubicBezTo>
                  <a:cubicBezTo>
                    <a:pt x="272" y="320"/>
                    <a:pt x="272" y="320"/>
                    <a:pt x="272" y="320"/>
                  </a:cubicBezTo>
                  <a:cubicBezTo>
                    <a:pt x="274" y="320"/>
                    <a:pt x="274" y="320"/>
                    <a:pt x="274" y="320"/>
                  </a:cubicBezTo>
                  <a:cubicBezTo>
                    <a:pt x="275" y="318"/>
                    <a:pt x="275" y="318"/>
                    <a:pt x="275" y="318"/>
                  </a:cubicBezTo>
                  <a:cubicBezTo>
                    <a:pt x="279" y="320"/>
                    <a:pt x="279" y="320"/>
                    <a:pt x="279" y="320"/>
                  </a:cubicBezTo>
                  <a:cubicBezTo>
                    <a:pt x="284" y="321"/>
                    <a:pt x="284" y="321"/>
                    <a:pt x="284" y="321"/>
                  </a:cubicBezTo>
                  <a:cubicBezTo>
                    <a:pt x="288" y="325"/>
                    <a:pt x="288" y="325"/>
                    <a:pt x="288" y="325"/>
                  </a:cubicBezTo>
                  <a:cubicBezTo>
                    <a:pt x="291" y="327"/>
                    <a:pt x="291" y="327"/>
                    <a:pt x="291" y="327"/>
                  </a:cubicBezTo>
                  <a:cubicBezTo>
                    <a:pt x="292" y="328"/>
                    <a:pt x="292" y="328"/>
                    <a:pt x="292" y="328"/>
                  </a:cubicBezTo>
                  <a:cubicBezTo>
                    <a:pt x="295" y="330"/>
                    <a:pt x="295" y="330"/>
                    <a:pt x="295" y="330"/>
                  </a:cubicBezTo>
                  <a:cubicBezTo>
                    <a:pt x="298" y="330"/>
                    <a:pt x="298" y="330"/>
                    <a:pt x="298" y="330"/>
                  </a:cubicBezTo>
                  <a:cubicBezTo>
                    <a:pt x="300" y="331"/>
                    <a:pt x="300" y="331"/>
                    <a:pt x="300" y="331"/>
                  </a:cubicBezTo>
                  <a:cubicBezTo>
                    <a:pt x="301" y="332"/>
                    <a:pt x="301" y="332"/>
                    <a:pt x="301" y="332"/>
                  </a:cubicBezTo>
                  <a:cubicBezTo>
                    <a:pt x="302" y="334"/>
                    <a:pt x="302" y="334"/>
                    <a:pt x="302" y="334"/>
                  </a:cubicBezTo>
                  <a:cubicBezTo>
                    <a:pt x="304" y="337"/>
                    <a:pt x="304" y="337"/>
                    <a:pt x="304" y="337"/>
                  </a:cubicBezTo>
                  <a:cubicBezTo>
                    <a:pt x="310" y="338"/>
                    <a:pt x="310" y="338"/>
                    <a:pt x="310" y="338"/>
                  </a:cubicBezTo>
                  <a:cubicBezTo>
                    <a:pt x="312" y="338"/>
                    <a:pt x="312" y="338"/>
                    <a:pt x="312" y="338"/>
                  </a:cubicBezTo>
                  <a:cubicBezTo>
                    <a:pt x="314" y="338"/>
                    <a:pt x="314" y="338"/>
                    <a:pt x="314" y="338"/>
                  </a:cubicBezTo>
                  <a:cubicBezTo>
                    <a:pt x="315" y="338"/>
                    <a:pt x="315" y="338"/>
                    <a:pt x="315" y="338"/>
                  </a:cubicBezTo>
                  <a:cubicBezTo>
                    <a:pt x="317" y="337"/>
                    <a:pt x="317" y="337"/>
                    <a:pt x="317" y="337"/>
                  </a:cubicBezTo>
                  <a:cubicBezTo>
                    <a:pt x="318" y="335"/>
                    <a:pt x="318" y="335"/>
                    <a:pt x="318" y="335"/>
                  </a:cubicBezTo>
                  <a:cubicBezTo>
                    <a:pt x="320" y="335"/>
                    <a:pt x="320" y="335"/>
                    <a:pt x="320" y="335"/>
                  </a:cubicBezTo>
                  <a:cubicBezTo>
                    <a:pt x="320" y="337"/>
                    <a:pt x="320" y="337"/>
                    <a:pt x="320" y="337"/>
                  </a:cubicBezTo>
                  <a:cubicBezTo>
                    <a:pt x="321" y="338"/>
                    <a:pt x="321" y="338"/>
                    <a:pt x="321" y="338"/>
                  </a:cubicBezTo>
                  <a:cubicBezTo>
                    <a:pt x="322" y="338"/>
                    <a:pt x="322" y="338"/>
                    <a:pt x="322" y="338"/>
                  </a:cubicBezTo>
                  <a:cubicBezTo>
                    <a:pt x="324" y="341"/>
                    <a:pt x="324" y="341"/>
                    <a:pt x="324" y="341"/>
                  </a:cubicBezTo>
                  <a:cubicBezTo>
                    <a:pt x="326" y="342"/>
                    <a:pt x="326" y="342"/>
                    <a:pt x="326" y="342"/>
                  </a:cubicBezTo>
                  <a:cubicBezTo>
                    <a:pt x="327" y="343"/>
                    <a:pt x="327" y="343"/>
                    <a:pt x="327" y="343"/>
                  </a:cubicBezTo>
                  <a:cubicBezTo>
                    <a:pt x="328" y="343"/>
                    <a:pt x="328" y="343"/>
                    <a:pt x="328" y="343"/>
                  </a:cubicBezTo>
                  <a:cubicBezTo>
                    <a:pt x="330" y="344"/>
                    <a:pt x="330" y="344"/>
                    <a:pt x="330" y="344"/>
                  </a:cubicBezTo>
                  <a:cubicBezTo>
                    <a:pt x="334" y="344"/>
                    <a:pt x="334" y="344"/>
                    <a:pt x="334" y="344"/>
                  </a:cubicBezTo>
                  <a:cubicBezTo>
                    <a:pt x="335" y="343"/>
                    <a:pt x="335" y="343"/>
                    <a:pt x="335" y="343"/>
                  </a:cubicBezTo>
                  <a:cubicBezTo>
                    <a:pt x="337" y="341"/>
                    <a:pt x="337" y="341"/>
                    <a:pt x="337" y="341"/>
                  </a:cubicBezTo>
                  <a:cubicBezTo>
                    <a:pt x="337" y="340"/>
                    <a:pt x="337" y="340"/>
                    <a:pt x="337" y="340"/>
                  </a:cubicBezTo>
                  <a:cubicBezTo>
                    <a:pt x="338" y="338"/>
                    <a:pt x="338" y="338"/>
                    <a:pt x="338" y="338"/>
                  </a:cubicBezTo>
                  <a:cubicBezTo>
                    <a:pt x="341" y="338"/>
                    <a:pt x="341" y="338"/>
                    <a:pt x="341" y="338"/>
                  </a:cubicBezTo>
                  <a:cubicBezTo>
                    <a:pt x="343" y="340"/>
                    <a:pt x="343" y="340"/>
                    <a:pt x="343" y="340"/>
                  </a:cubicBezTo>
                  <a:cubicBezTo>
                    <a:pt x="343" y="338"/>
                    <a:pt x="343" y="338"/>
                    <a:pt x="343" y="338"/>
                  </a:cubicBezTo>
                  <a:cubicBezTo>
                    <a:pt x="345" y="338"/>
                    <a:pt x="345" y="338"/>
                    <a:pt x="345" y="338"/>
                  </a:cubicBezTo>
                  <a:cubicBezTo>
                    <a:pt x="347" y="338"/>
                    <a:pt x="347" y="338"/>
                    <a:pt x="347" y="338"/>
                  </a:cubicBezTo>
                  <a:cubicBezTo>
                    <a:pt x="345" y="337"/>
                    <a:pt x="345" y="337"/>
                    <a:pt x="345" y="337"/>
                  </a:cubicBezTo>
                  <a:cubicBezTo>
                    <a:pt x="351" y="335"/>
                    <a:pt x="351" y="335"/>
                    <a:pt x="351" y="335"/>
                  </a:cubicBezTo>
                  <a:cubicBezTo>
                    <a:pt x="350" y="334"/>
                    <a:pt x="350" y="334"/>
                    <a:pt x="350" y="334"/>
                  </a:cubicBezTo>
                  <a:cubicBezTo>
                    <a:pt x="351" y="332"/>
                    <a:pt x="351" y="332"/>
                    <a:pt x="351" y="332"/>
                  </a:cubicBezTo>
                  <a:cubicBezTo>
                    <a:pt x="353" y="332"/>
                    <a:pt x="353" y="332"/>
                    <a:pt x="353" y="332"/>
                  </a:cubicBezTo>
                  <a:cubicBezTo>
                    <a:pt x="353" y="331"/>
                    <a:pt x="353" y="331"/>
                    <a:pt x="353" y="331"/>
                  </a:cubicBezTo>
                  <a:cubicBezTo>
                    <a:pt x="354" y="330"/>
                    <a:pt x="354" y="330"/>
                    <a:pt x="354" y="330"/>
                  </a:cubicBezTo>
                  <a:cubicBezTo>
                    <a:pt x="355" y="330"/>
                    <a:pt x="355" y="330"/>
                    <a:pt x="355" y="330"/>
                  </a:cubicBezTo>
                  <a:cubicBezTo>
                    <a:pt x="358" y="330"/>
                    <a:pt x="358" y="330"/>
                    <a:pt x="358" y="330"/>
                  </a:cubicBezTo>
                  <a:cubicBezTo>
                    <a:pt x="360" y="328"/>
                    <a:pt x="360" y="328"/>
                    <a:pt x="360" y="328"/>
                  </a:cubicBezTo>
                  <a:cubicBezTo>
                    <a:pt x="363" y="327"/>
                    <a:pt x="363" y="327"/>
                    <a:pt x="363" y="327"/>
                  </a:cubicBezTo>
                  <a:cubicBezTo>
                    <a:pt x="364" y="325"/>
                    <a:pt x="364" y="325"/>
                    <a:pt x="364" y="325"/>
                  </a:cubicBezTo>
                  <a:cubicBezTo>
                    <a:pt x="365" y="324"/>
                    <a:pt x="365" y="324"/>
                    <a:pt x="365" y="324"/>
                  </a:cubicBezTo>
                  <a:cubicBezTo>
                    <a:pt x="367" y="324"/>
                    <a:pt x="367" y="324"/>
                    <a:pt x="367" y="324"/>
                  </a:cubicBezTo>
                  <a:cubicBezTo>
                    <a:pt x="370" y="322"/>
                    <a:pt x="370" y="322"/>
                    <a:pt x="370" y="322"/>
                  </a:cubicBezTo>
                  <a:cubicBezTo>
                    <a:pt x="371" y="322"/>
                    <a:pt x="371" y="322"/>
                    <a:pt x="371" y="322"/>
                  </a:cubicBezTo>
                  <a:cubicBezTo>
                    <a:pt x="371" y="321"/>
                    <a:pt x="371" y="321"/>
                    <a:pt x="371" y="321"/>
                  </a:cubicBezTo>
                  <a:cubicBezTo>
                    <a:pt x="374" y="322"/>
                    <a:pt x="374" y="322"/>
                    <a:pt x="374" y="322"/>
                  </a:cubicBezTo>
                  <a:cubicBezTo>
                    <a:pt x="376" y="322"/>
                    <a:pt x="376" y="322"/>
                    <a:pt x="376" y="322"/>
                  </a:cubicBezTo>
                  <a:cubicBezTo>
                    <a:pt x="377" y="322"/>
                    <a:pt x="377" y="322"/>
                    <a:pt x="377" y="322"/>
                  </a:cubicBezTo>
                  <a:cubicBezTo>
                    <a:pt x="378" y="322"/>
                    <a:pt x="378" y="322"/>
                    <a:pt x="378" y="322"/>
                  </a:cubicBezTo>
                  <a:cubicBezTo>
                    <a:pt x="380" y="322"/>
                    <a:pt x="380" y="322"/>
                    <a:pt x="380" y="322"/>
                  </a:cubicBezTo>
                  <a:cubicBezTo>
                    <a:pt x="380" y="324"/>
                    <a:pt x="380" y="324"/>
                    <a:pt x="380" y="324"/>
                  </a:cubicBezTo>
                  <a:cubicBezTo>
                    <a:pt x="381" y="324"/>
                    <a:pt x="381" y="324"/>
                    <a:pt x="381" y="324"/>
                  </a:cubicBezTo>
                  <a:cubicBezTo>
                    <a:pt x="383" y="324"/>
                    <a:pt x="383" y="324"/>
                    <a:pt x="383" y="324"/>
                  </a:cubicBezTo>
                  <a:cubicBezTo>
                    <a:pt x="387" y="324"/>
                    <a:pt x="387" y="324"/>
                    <a:pt x="387" y="324"/>
                  </a:cubicBezTo>
                  <a:cubicBezTo>
                    <a:pt x="388" y="324"/>
                    <a:pt x="388" y="324"/>
                    <a:pt x="388" y="324"/>
                  </a:cubicBezTo>
                  <a:cubicBezTo>
                    <a:pt x="390" y="324"/>
                    <a:pt x="390" y="324"/>
                    <a:pt x="390" y="324"/>
                  </a:cubicBezTo>
                  <a:cubicBezTo>
                    <a:pt x="393" y="324"/>
                    <a:pt x="393" y="324"/>
                    <a:pt x="393" y="324"/>
                  </a:cubicBezTo>
                  <a:cubicBezTo>
                    <a:pt x="396" y="327"/>
                    <a:pt x="396" y="327"/>
                    <a:pt x="396" y="327"/>
                  </a:cubicBezTo>
                  <a:cubicBezTo>
                    <a:pt x="398" y="330"/>
                    <a:pt x="398" y="330"/>
                    <a:pt x="398" y="330"/>
                  </a:cubicBezTo>
                  <a:cubicBezTo>
                    <a:pt x="401" y="331"/>
                    <a:pt x="401" y="331"/>
                    <a:pt x="401" y="331"/>
                  </a:cubicBezTo>
                  <a:cubicBezTo>
                    <a:pt x="407" y="332"/>
                    <a:pt x="407" y="332"/>
                    <a:pt x="407" y="332"/>
                  </a:cubicBezTo>
                  <a:cubicBezTo>
                    <a:pt x="408" y="332"/>
                    <a:pt x="408" y="332"/>
                    <a:pt x="408" y="332"/>
                  </a:cubicBezTo>
                  <a:cubicBezTo>
                    <a:pt x="410" y="332"/>
                    <a:pt x="410" y="332"/>
                    <a:pt x="410" y="332"/>
                  </a:cubicBezTo>
                  <a:cubicBezTo>
                    <a:pt x="414" y="332"/>
                    <a:pt x="414" y="332"/>
                    <a:pt x="414" y="332"/>
                  </a:cubicBezTo>
                  <a:cubicBezTo>
                    <a:pt x="416" y="332"/>
                    <a:pt x="416" y="332"/>
                    <a:pt x="416" y="332"/>
                  </a:cubicBezTo>
                  <a:cubicBezTo>
                    <a:pt x="417" y="332"/>
                    <a:pt x="417" y="332"/>
                    <a:pt x="417" y="332"/>
                  </a:cubicBezTo>
                  <a:cubicBezTo>
                    <a:pt x="426" y="334"/>
                    <a:pt x="426" y="334"/>
                    <a:pt x="426" y="334"/>
                  </a:cubicBezTo>
                  <a:cubicBezTo>
                    <a:pt x="430" y="335"/>
                    <a:pt x="430" y="335"/>
                    <a:pt x="430" y="335"/>
                  </a:cubicBezTo>
                  <a:cubicBezTo>
                    <a:pt x="431" y="335"/>
                    <a:pt x="431" y="335"/>
                    <a:pt x="431" y="335"/>
                  </a:cubicBezTo>
                  <a:cubicBezTo>
                    <a:pt x="433" y="332"/>
                    <a:pt x="433" y="332"/>
                    <a:pt x="433" y="332"/>
                  </a:cubicBezTo>
                  <a:cubicBezTo>
                    <a:pt x="436" y="332"/>
                    <a:pt x="436" y="332"/>
                    <a:pt x="436" y="332"/>
                  </a:cubicBezTo>
                  <a:cubicBezTo>
                    <a:pt x="437" y="331"/>
                    <a:pt x="437" y="331"/>
                    <a:pt x="437" y="331"/>
                  </a:cubicBezTo>
                  <a:cubicBezTo>
                    <a:pt x="437" y="328"/>
                    <a:pt x="437" y="328"/>
                    <a:pt x="437" y="328"/>
                  </a:cubicBezTo>
                  <a:cubicBezTo>
                    <a:pt x="436" y="325"/>
                    <a:pt x="436" y="325"/>
                    <a:pt x="436" y="325"/>
                  </a:cubicBezTo>
                  <a:cubicBezTo>
                    <a:pt x="434" y="325"/>
                    <a:pt x="434" y="325"/>
                    <a:pt x="434" y="325"/>
                  </a:cubicBezTo>
                  <a:cubicBezTo>
                    <a:pt x="431" y="322"/>
                    <a:pt x="431" y="322"/>
                    <a:pt x="431" y="322"/>
                  </a:cubicBezTo>
                  <a:cubicBezTo>
                    <a:pt x="429" y="320"/>
                    <a:pt x="429" y="320"/>
                    <a:pt x="429" y="320"/>
                  </a:cubicBezTo>
                  <a:cubicBezTo>
                    <a:pt x="427" y="315"/>
                    <a:pt x="427" y="315"/>
                    <a:pt x="427" y="315"/>
                  </a:cubicBezTo>
                  <a:cubicBezTo>
                    <a:pt x="427" y="314"/>
                    <a:pt x="427" y="314"/>
                    <a:pt x="427" y="314"/>
                  </a:cubicBezTo>
                  <a:cubicBezTo>
                    <a:pt x="429" y="312"/>
                    <a:pt x="429" y="312"/>
                    <a:pt x="429" y="312"/>
                  </a:cubicBezTo>
                  <a:cubicBezTo>
                    <a:pt x="429" y="311"/>
                    <a:pt x="429" y="311"/>
                    <a:pt x="429" y="311"/>
                  </a:cubicBezTo>
                  <a:cubicBezTo>
                    <a:pt x="430" y="310"/>
                    <a:pt x="430" y="310"/>
                    <a:pt x="430" y="310"/>
                  </a:cubicBezTo>
                  <a:cubicBezTo>
                    <a:pt x="431" y="308"/>
                    <a:pt x="431" y="308"/>
                    <a:pt x="431" y="308"/>
                  </a:cubicBezTo>
                  <a:cubicBezTo>
                    <a:pt x="431" y="307"/>
                    <a:pt x="431" y="307"/>
                    <a:pt x="431" y="307"/>
                  </a:cubicBezTo>
                  <a:cubicBezTo>
                    <a:pt x="431" y="304"/>
                    <a:pt x="431" y="304"/>
                    <a:pt x="431" y="304"/>
                  </a:cubicBezTo>
                  <a:cubicBezTo>
                    <a:pt x="444" y="308"/>
                    <a:pt x="444" y="308"/>
                    <a:pt x="444" y="308"/>
                  </a:cubicBezTo>
                  <a:cubicBezTo>
                    <a:pt x="451" y="310"/>
                    <a:pt x="451" y="310"/>
                    <a:pt x="451" y="310"/>
                  </a:cubicBezTo>
                  <a:cubicBezTo>
                    <a:pt x="457" y="311"/>
                    <a:pt x="457" y="311"/>
                    <a:pt x="457" y="311"/>
                  </a:cubicBezTo>
                  <a:cubicBezTo>
                    <a:pt x="463" y="312"/>
                    <a:pt x="463" y="312"/>
                    <a:pt x="463" y="312"/>
                  </a:cubicBezTo>
                  <a:cubicBezTo>
                    <a:pt x="466" y="312"/>
                    <a:pt x="466" y="312"/>
                    <a:pt x="466" y="312"/>
                  </a:cubicBezTo>
                  <a:cubicBezTo>
                    <a:pt x="470" y="314"/>
                    <a:pt x="470" y="314"/>
                    <a:pt x="470" y="314"/>
                  </a:cubicBezTo>
                  <a:cubicBezTo>
                    <a:pt x="472" y="315"/>
                    <a:pt x="472" y="315"/>
                    <a:pt x="472" y="315"/>
                  </a:cubicBezTo>
                  <a:cubicBezTo>
                    <a:pt x="473" y="318"/>
                    <a:pt x="473" y="318"/>
                    <a:pt x="473" y="318"/>
                  </a:cubicBezTo>
                  <a:cubicBezTo>
                    <a:pt x="474" y="321"/>
                    <a:pt x="474" y="321"/>
                    <a:pt x="474" y="321"/>
                  </a:cubicBezTo>
                  <a:cubicBezTo>
                    <a:pt x="477" y="322"/>
                    <a:pt x="477" y="322"/>
                    <a:pt x="477" y="322"/>
                  </a:cubicBezTo>
                  <a:cubicBezTo>
                    <a:pt x="480" y="325"/>
                    <a:pt x="480" y="325"/>
                    <a:pt x="480" y="325"/>
                  </a:cubicBezTo>
                  <a:cubicBezTo>
                    <a:pt x="483" y="327"/>
                    <a:pt x="483" y="327"/>
                    <a:pt x="483" y="327"/>
                  </a:cubicBezTo>
                  <a:cubicBezTo>
                    <a:pt x="486" y="328"/>
                    <a:pt x="486" y="328"/>
                    <a:pt x="486" y="328"/>
                  </a:cubicBezTo>
                  <a:cubicBezTo>
                    <a:pt x="490" y="330"/>
                    <a:pt x="490" y="330"/>
                    <a:pt x="490" y="330"/>
                  </a:cubicBezTo>
                  <a:cubicBezTo>
                    <a:pt x="492" y="330"/>
                    <a:pt x="492" y="330"/>
                    <a:pt x="492" y="330"/>
                  </a:cubicBezTo>
                  <a:cubicBezTo>
                    <a:pt x="494" y="330"/>
                    <a:pt x="494" y="330"/>
                    <a:pt x="494" y="330"/>
                  </a:cubicBezTo>
                  <a:cubicBezTo>
                    <a:pt x="496" y="330"/>
                    <a:pt x="496" y="330"/>
                    <a:pt x="496" y="330"/>
                  </a:cubicBezTo>
                  <a:cubicBezTo>
                    <a:pt x="497" y="330"/>
                    <a:pt x="497" y="330"/>
                    <a:pt x="497" y="330"/>
                  </a:cubicBezTo>
                  <a:cubicBezTo>
                    <a:pt x="500" y="328"/>
                    <a:pt x="500" y="328"/>
                    <a:pt x="500" y="328"/>
                  </a:cubicBezTo>
                  <a:cubicBezTo>
                    <a:pt x="507" y="327"/>
                    <a:pt x="507" y="327"/>
                    <a:pt x="507" y="327"/>
                  </a:cubicBezTo>
                  <a:cubicBezTo>
                    <a:pt x="509" y="327"/>
                    <a:pt x="509" y="327"/>
                    <a:pt x="509" y="327"/>
                  </a:cubicBezTo>
                  <a:cubicBezTo>
                    <a:pt x="513" y="327"/>
                    <a:pt x="513" y="327"/>
                    <a:pt x="513" y="327"/>
                  </a:cubicBezTo>
                  <a:cubicBezTo>
                    <a:pt x="516" y="327"/>
                    <a:pt x="516" y="327"/>
                    <a:pt x="516" y="327"/>
                  </a:cubicBezTo>
                  <a:cubicBezTo>
                    <a:pt x="517" y="327"/>
                    <a:pt x="517" y="327"/>
                    <a:pt x="517" y="327"/>
                  </a:cubicBezTo>
                  <a:cubicBezTo>
                    <a:pt x="525" y="327"/>
                    <a:pt x="525" y="327"/>
                    <a:pt x="525" y="327"/>
                  </a:cubicBezTo>
                  <a:cubicBezTo>
                    <a:pt x="527" y="328"/>
                    <a:pt x="527" y="328"/>
                    <a:pt x="527" y="328"/>
                  </a:cubicBezTo>
                  <a:cubicBezTo>
                    <a:pt x="530" y="331"/>
                    <a:pt x="530" y="331"/>
                    <a:pt x="530" y="331"/>
                  </a:cubicBezTo>
                  <a:cubicBezTo>
                    <a:pt x="535" y="332"/>
                    <a:pt x="535" y="332"/>
                    <a:pt x="535" y="332"/>
                  </a:cubicBezTo>
                  <a:cubicBezTo>
                    <a:pt x="538" y="332"/>
                    <a:pt x="538" y="332"/>
                    <a:pt x="538" y="332"/>
                  </a:cubicBezTo>
                  <a:cubicBezTo>
                    <a:pt x="539" y="332"/>
                    <a:pt x="539" y="332"/>
                    <a:pt x="539" y="332"/>
                  </a:cubicBezTo>
                  <a:cubicBezTo>
                    <a:pt x="542" y="334"/>
                    <a:pt x="542" y="334"/>
                    <a:pt x="542" y="334"/>
                  </a:cubicBezTo>
                  <a:cubicBezTo>
                    <a:pt x="543" y="335"/>
                    <a:pt x="543" y="335"/>
                    <a:pt x="543" y="335"/>
                  </a:cubicBezTo>
                  <a:cubicBezTo>
                    <a:pt x="545" y="337"/>
                    <a:pt x="545" y="337"/>
                    <a:pt x="545" y="337"/>
                  </a:cubicBezTo>
                  <a:cubicBezTo>
                    <a:pt x="548" y="338"/>
                    <a:pt x="548" y="338"/>
                    <a:pt x="548" y="338"/>
                  </a:cubicBezTo>
                  <a:cubicBezTo>
                    <a:pt x="552" y="341"/>
                    <a:pt x="552" y="341"/>
                    <a:pt x="552" y="341"/>
                  </a:cubicBezTo>
                  <a:cubicBezTo>
                    <a:pt x="555" y="341"/>
                    <a:pt x="555" y="341"/>
                    <a:pt x="555" y="341"/>
                  </a:cubicBezTo>
                  <a:cubicBezTo>
                    <a:pt x="560" y="341"/>
                    <a:pt x="560" y="341"/>
                    <a:pt x="560" y="341"/>
                  </a:cubicBezTo>
                  <a:cubicBezTo>
                    <a:pt x="562" y="341"/>
                    <a:pt x="562" y="341"/>
                    <a:pt x="562" y="341"/>
                  </a:cubicBezTo>
                  <a:cubicBezTo>
                    <a:pt x="566" y="343"/>
                    <a:pt x="566" y="343"/>
                    <a:pt x="566" y="343"/>
                  </a:cubicBezTo>
                  <a:cubicBezTo>
                    <a:pt x="572" y="343"/>
                    <a:pt x="572" y="343"/>
                    <a:pt x="572" y="343"/>
                  </a:cubicBezTo>
                  <a:cubicBezTo>
                    <a:pt x="575" y="343"/>
                    <a:pt x="575" y="343"/>
                    <a:pt x="575" y="343"/>
                  </a:cubicBezTo>
                  <a:cubicBezTo>
                    <a:pt x="578" y="343"/>
                    <a:pt x="578" y="343"/>
                    <a:pt x="578" y="343"/>
                  </a:cubicBezTo>
                  <a:cubicBezTo>
                    <a:pt x="581" y="341"/>
                    <a:pt x="581" y="341"/>
                    <a:pt x="581" y="341"/>
                  </a:cubicBezTo>
                  <a:cubicBezTo>
                    <a:pt x="583" y="340"/>
                    <a:pt x="583" y="340"/>
                    <a:pt x="583" y="340"/>
                  </a:cubicBezTo>
                  <a:cubicBezTo>
                    <a:pt x="591" y="338"/>
                    <a:pt x="591" y="338"/>
                    <a:pt x="591" y="338"/>
                  </a:cubicBezTo>
                  <a:cubicBezTo>
                    <a:pt x="592" y="338"/>
                    <a:pt x="592" y="338"/>
                    <a:pt x="592" y="338"/>
                  </a:cubicBezTo>
                  <a:cubicBezTo>
                    <a:pt x="593" y="338"/>
                    <a:pt x="593" y="338"/>
                    <a:pt x="593" y="338"/>
                  </a:cubicBezTo>
                  <a:cubicBezTo>
                    <a:pt x="595" y="338"/>
                    <a:pt x="595" y="338"/>
                    <a:pt x="595" y="338"/>
                  </a:cubicBezTo>
                  <a:cubicBezTo>
                    <a:pt x="596" y="335"/>
                    <a:pt x="596" y="335"/>
                    <a:pt x="596" y="335"/>
                  </a:cubicBezTo>
                  <a:cubicBezTo>
                    <a:pt x="598" y="332"/>
                    <a:pt x="598" y="332"/>
                    <a:pt x="598" y="332"/>
                  </a:cubicBezTo>
                  <a:cubicBezTo>
                    <a:pt x="601" y="331"/>
                    <a:pt x="601" y="331"/>
                    <a:pt x="601" y="331"/>
                  </a:cubicBezTo>
                  <a:cubicBezTo>
                    <a:pt x="603" y="330"/>
                    <a:pt x="603" y="330"/>
                    <a:pt x="603" y="330"/>
                  </a:cubicBezTo>
                  <a:cubicBezTo>
                    <a:pt x="606" y="328"/>
                    <a:pt x="606" y="328"/>
                    <a:pt x="606" y="328"/>
                  </a:cubicBezTo>
                  <a:cubicBezTo>
                    <a:pt x="609" y="328"/>
                    <a:pt x="609" y="328"/>
                    <a:pt x="609" y="328"/>
                  </a:cubicBezTo>
                  <a:cubicBezTo>
                    <a:pt x="613" y="330"/>
                    <a:pt x="613" y="330"/>
                    <a:pt x="613" y="330"/>
                  </a:cubicBezTo>
                  <a:cubicBezTo>
                    <a:pt x="618" y="332"/>
                    <a:pt x="618" y="332"/>
                    <a:pt x="618" y="332"/>
                  </a:cubicBezTo>
                  <a:cubicBezTo>
                    <a:pt x="621" y="334"/>
                    <a:pt x="621" y="334"/>
                    <a:pt x="621" y="334"/>
                  </a:cubicBezTo>
                  <a:cubicBezTo>
                    <a:pt x="624" y="334"/>
                    <a:pt x="624" y="334"/>
                    <a:pt x="624" y="334"/>
                  </a:cubicBezTo>
                  <a:cubicBezTo>
                    <a:pt x="626" y="332"/>
                    <a:pt x="626" y="332"/>
                    <a:pt x="626" y="332"/>
                  </a:cubicBezTo>
                  <a:cubicBezTo>
                    <a:pt x="628" y="332"/>
                    <a:pt x="628" y="332"/>
                    <a:pt x="628" y="332"/>
                  </a:cubicBezTo>
                  <a:cubicBezTo>
                    <a:pt x="631" y="332"/>
                    <a:pt x="631" y="332"/>
                    <a:pt x="631" y="332"/>
                  </a:cubicBezTo>
                  <a:cubicBezTo>
                    <a:pt x="634" y="334"/>
                    <a:pt x="634" y="334"/>
                    <a:pt x="634" y="334"/>
                  </a:cubicBezTo>
                  <a:cubicBezTo>
                    <a:pt x="635" y="335"/>
                    <a:pt x="635" y="335"/>
                    <a:pt x="635" y="335"/>
                  </a:cubicBezTo>
                  <a:cubicBezTo>
                    <a:pt x="638" y="337"/>
                    <a:pt x="638" y="337"/>
                    <a:pt x="638" y="337"/>
                  </a:cubicBezTo>
                  <a:cubicBezTo>
                    <a:pt x="642" y="337"/>
                    <a:pt x="642" y="337"/>
                    <a:pt x="642" y="337"/>
                  </a:cubicBezTo>
                  <a:cubicBezTo>
                    <a:pt x="645" y="338"/>
                    <a:pt x="645" y="338"/>
                    <a:pt x="645" y="338"/>
                  </a:cubicBezTo>
                  <a:cubicBezTo>
                    <a:pt x="648" y="338"/>
                    <a:pt x="648" y="338"/>
                    <a:pt x="648" y="338"/>
                  </a:cubicBezTo>
                  <a:cubicBezTo>
                    <a:pt x="649" y="338"/>
                    <a:pt x="649" y="338"/>
                    <a:pt x="649" y="338"/>
                  </a:cubicBezTo>
                  <a:cubicBezTo>
                    <a:pt x="651" y="335"/>
                    <a:pt x="651" y="335"/>
                    <a:pt x="651" y="335"/>
                  </a:cubicBezTo>
                  <a:cubicBezTo>
                    <a:pt x="654" y="334"/>
                    <a:pt x="654" y="334"/>
                    <a:pt x="654" y="334"/>
                  </a:cubicBezTo>
                  <a:cubicBezTo>
                    <a:pt x="656" y="332"/>
                    <a:pt x="656" y="332"/>
                    <a:pt x="656" y="332"/>
                  </a:cubicBezTo>
                  <a:cubicBezTo>
                    <a:pt x="658" y="331"/>
                    <a:pt x="658" y="331"/>
                    <a:pt x="658" y="331"/>
                  </a:cubicBezTo>
                  <a:cubicBezTo>
                    <a:pt x="658" y="330"/>
                    <a:pt x="658" y="330"/>
                    <a:pt x="658" y="330"/>
                  </a:cubicBezTo>
                  <a:cubicBezTo>
                    <a:pt x="656" y="328"/>
                    <a:pt x="656" y="328"/>
                    <a:pt x="656" y="328"/>
                  </a:cubicBezTo>
                  <a:cubicBezTo>
                    <a:pt x="655" y="327"/>
                    <a:pt x="655" y="327"/>
                    <a:pt x="655" y="327"/>
                  </a:cubicBezTo>
                  <a:cubicBezTo>
                    <a:pt x="655" y="322"/>
                    <a:pt x="655" y="322"/>
                    <a:pt x="655" y="322"/>
                  </a:cubicBezTo>
                  <a:cubicBezTo>
                    <a:pt x="655" y="321"/>
                    <a:pt x="655" y="321"/>
                    <a:pt x="655" y="321"/>
                  </a:cubicBezTo>
                  <a:cubicBezTo>
                    <a:pt x="655" y="320"/>
                    <a:pt x="655" y="320"/>
                    <a:pt x="655" y="320"/>
                  </a:cubicBezTo>
                  <a:cubicBezTo>
                    <a:pt x="655" y="317"/>
                    <a:pt x="655" y="317"/>
                    <a:pt x="655" y="317"/>
                  </a:cubicBezTo>
                  <a:cubicBezTo>
                    <a:pt x="655" y="314"/>
                    <a:pt x="655" y="314"/>
                    <a:pt x="655" y="314"/>
                  </a:cubicBezTo>
                  <a:cubicBezTo>
                    <a:pt x="655" y="310"/>
                    <a:pt x="655" y="310"/>
                    <a:pt x="655" y="310"/>
                  </a:cubicBezTo>
                  <a:cubicBezTo>
                    <a:pt x="656" y="308"/>
                    <a:pt x="656" y="308"/>
                    <a:pt x="656" y="308"/>
                  </a:cubicBezTo>
                  <a:cubicBezTo>
                    <a:pt x="656" y="307"/>
                    <a:pt x="656" y="307"/>
                    <a:pt x="656" y="307"/>
                  </a:cubicBezTo>
                  <a:cubicBezTo>
                    <a:pt x="656" y="305"/>
                    <a:pt x="656" y="305"/>
                    <a:pt x="656" y="305"/>
                  </a:cubicBezTo>
                  <a:cubicBezTo>
                    <a:pt x="655" y="302"/>
                    <a:pt x="655" y="302"/>
                    <a:pt x="655" y="302"/>
                  </a:cubicBezTo>
                  <a:cubicBezTo>
                    <a:pt x="654" y="300"/>
                    <a:pt x="654" y="300"/>
                    <a:pt x="654" y="300"/>
                  </a:cubicBezTo>
                  <a:cubicBezTo>
                    <a:pt x="651" y="298"/>
                    <a:pt x="651" y="298"/>
                    <a:pt x="651" y="298"/>
                  </a:cubicBezTo>
                  <a:cubicBezTo>
                    <a:pt x="648" y="298"/>
                    <a:pt x="648" y="298"/>
                    <a:pt x="648" y="298"/>
                  </a:cubicBezTo>
                  <a:cubicBezTo>
                    <a:pt x="645" y="298"/>
                    <a:pt x="645" y="298"/>
                    <a:pt x="645" y="298"/>
                  </a:cubicBezTo>
                  <a:cubicBezTo>
                    <a:pt x="644" y="297"/>
                    <a:pt x="644" y="297"/>
                    <a:pt x="644" y="297"/>
                  </a:cubicBezTo>
                  <a:cubicBezTo>
                    <a:pt x="645" y="294"/>
                    <a:pt x="645" y="294"/>
                    <a:pt x="645" y="294"/>
                  </a:cubicBezTo>
                  <a:cubicBezTo>
                    <a:pt x="646" y="292"/>
                    <a:pt x="646" y="292"/>
                    <a:pt x="646" y="292"/>
                  </a:cubicBezTo>
                  <a:cubicBezTo>
                    <a:pt x="648" y="289"/>
                    <a:pt x="648" y="289"/>
                    <a:pt x="648" y="289"/>
                  </a:cubicBezTo>
                  <a:cubicBezTo>
                    <a:pt x="651" y="289"/>
                    <a:pt x="651" y="289"/>
                    <a:pt x="651" y="289"/>
                  </a:cubicBezTo>
                  <a:cubicBezTo>
                    <a:pt x="656" y="288"/>
                    <a:pt x="656" y="288"/>
                    <a:pt x="656" y="288"/>
                  </a:cubicBezTo>
                  <a:cubicBezTo>
                    <a:pt x="664" y="287"/>
                    <a:pt x="664" y="287"/>
                    <a:pt x="664" y="287"/>
                  </a:cubicBezTo>
                  <a:cubicBezTo>
                    <a:pt x="671" y="287"/>
                    <a:pt x="671" y="287"/>
                    <a:pt x="671" y="287"/>
                  </a:cubicBezTo>
                  <a:cubicBezTo>
                    <a:pt x="674" y="287"/>
                    <a:pt x="674" y="287"/>
                    <a:pt x="674" y="287"/>
                  </a:cubicBezTo>
                  <a:cubicBezTo>
                    <a:pt x="678" y="287"/>
                    <a:pt x="678" y="287"/>
                    <a:pt x="678" y="287"/>
                  </a:cubicBezTo>
                  <a:cubicBezTo>
                    <a:pt x="681" y="288"/>
                    <a:pt x="681" y="288"/>
                    <a:pt x="681" y="288"/>
                  </a:cubicBezTo>
                  <a:cubicBezTo>
                    <a:pt x="684" y="289"/>
                    <a:pt x="684" y="289"/>
                    <a:pt x="684" y="289"/>
                  </a:cubicBezTo>
                  <a:cubicBezTo>
                    <a:pt x="691" y="292"/>
                    <a:pt x="691" y="292"/>
                    <a:pt x="691" y="292"/>
                  </a:cubicBezTo>
                  <a:cubicBezTo>
                    <a:pt x="691" y="291"/>
                    <a:pt x="691" y="291"/>
                    <a:pt x="691" y="291"/>
                  </a:cubicBezTo>
                  <a:cubicBezTo>
                    <a:pt x="692" y="291"/>
                    <a:pt x="692" y="291"/>
                    <a:pt x="692" y="291"/>
                  </a:cubicBezTo>
                  <a:cubicBezTo>
                    <a:pt x="694" y="291"/>
                    <a:pt x="694" y="291"/>
                    <a:pt x="694" y="291"/>
                  </a:cubicBezTo>
                  <a:cubicBezTo>
                    <a:pt x="697" y="292"/>
                    <a:pt x="697" y="292"/>
                    <a:pt x="697" y="292"/>
                  </a:cubicBezTo>
                  <a:cubicBezTo>
                    <a:pt x="699" y="292"/>
                    <a:pt x="699" y="292"/>
                    <a:pt x="699" y="292"/>
                  </a:cubicBezTo>
                  <a:cubicBezTo>
                    <a:pt x="701" y="295"/>
                    <a:pt x="701" y="295"/>
                    <a:pt x="701" y="295"/>
                  </a:cubicBezTo>
                  <a:cubicBezTo>
                    <a:pt x="704" y="295"/>
                    <a:pt x="704" y="295"/>
                    <a:pt x="704" y="295"/>
                  </a:cubicBezTo>
                  <a:cubicBezTo>
                    <a:pt x="707" y="298"/>
                    <a:pt x="707" y="298"/>
                    <a:pt x="707" y="298"/>
                  </a:cubicBezTo>
                  <a:cubicBezTo>
                    <a:pt x="708" y="298"/>
                    <a:pt x="708" y="298"/>
                    <a:pt x="708" y="298"/>
                  </a:cubicBezTo>
                  <a:cubicBezTo>
                    <a:pt x="710" y="300"/>
                    <a:pt x="710" y="300"/>
                    <a:pt x="710" y="300"/>
                  </a:cubicBezTo>
                  <a:cubicBezTo>
                    <a:pt x="715" y="304"/>
                    <a:pt x="715" y="304"/>
                    <a:pt x="715" y="304"/>
                  </a:cubicBezTo>
                  <a:cubicBezTo>
                    <a:pt x="717" y="305"/>
                    <a:pt x="717" y="305"/>
                    <a:pt x="717" y="305"/>
                  </a:cubicBezTo>
                  <a:cubicBezTo>
                    <a:pt x="720" y="308"/>
                    <a:pt x="720" y="308"/>
                    <a:pt x="720" y="308"/>
                  </a:cubicBezTo>
                  <a:cubicBezTo>
                    <a:pt x="724" y="312"/>
                    <a:pt x="724" y="312"/>
                    <a:pt x="724" y="312"/>
                  </a:cubicBezTo>
                  <a:cubicBezTo>
                    <a:pt x="728" y="315"/>
                    <a:pt x="728" y="315"/>
                    <a:pt x="728" y="315"/>
                  </a:cubicBezTo>
                  <a:cubicBezTo>
                    <a:pt x="731" y="318"/>
                    <a:pt x="731" y="318"/>
                    <a:pt x="731" y="318"/>
                  </a:cubicBezTo>
                  <a:cubicBezTo>
                    <a:pt x="734" y="320"/>
                    <a:pt x="734" y="320"/>
                    <a:pt x="734" y="320"/>
                  </a:cubicBezTo>
                  <a:cubicBezTo>
                    <a:pt x="737" y="322"/>
                    <a:pt x="737" y="322"/>
                    <a:pt x="737" y="322"/>
                  </a:cubicBezTo>
                  <a:cubicBezTo>
                    <a:pt x="738" y="325"/>
                    <a:pt x="738" y="325"/>
                    <a:pt x="738" y="325"/>
                  </a:cubicBezTo>
                  <a:cubicBezTo>
                    <a:pt x="741" y="328"/>
                    <a:pt x="741" y="328"/>
                    <a:pt x="741" y="328"/>
                  </a:cubicBezTo>
                  <a:cubicBezTo>
                    <a:pt x="744" y="330"/>
                    <a:pt x="744" y="330"/>
                    <a:pt x="744" y="330"/>
                  </a:cubicBezTo>
                  <a:cubicBezTo>
                    <a:pt x="745" y="331"/>
                    <a:pt x="745" y="331"/>
                    <a:pt x="745" y="331"/>
                  </a:cubicBezTo>
                  <a:cubicBezTo>
                    <a:pt x="747" y="334"/>
                    <a:pt x="747" y="334"/>
                    <a:pt x="747" y="334"/>
                  </a:cubicBezTo>
                  <a:cubicBezTo>
                    <a:pt x="750" y="337"/>
                    <a:pt x="750" y="337"/>
                    <a:pt x="750" y="337"/>
                  </a:cubicBezTo>
                  <a:cubicBezTo>
                    <a:pt x="753" y="338"/>
                    <a:pt x="753" y="338"/>
                    <a:pt x="753" y="338"/>
                  </a:cubicBezTo>
                  <a:cubicBezTo>
                    <a:pt x="760" y="338"/>
                    <a:pt x="760" y="338"/>
                    <a:pt x="760" y="338"/>
                  </a:cubicBezTo>
                  <a:cubicBezTo>
                    <a:pt x="763" y="338"/>
                    <a:pt x="763" y="338"/>
                    <a:pt x="763" y="338"/>
                  </a:cubicBezTo>
                  <a:cubicBezTo>
                    <a:pt x="764" y="340"/>
                    <a:pt x="764" y="340"/>
                    <a:pt x="764" y="340"/>
                  </a:cubicBezTo>
                  <a:cubicBezTo>
                    <a:pt x="767" y="340"/>
                    <a:pt x="767" y="340"/>
                    <a:pt x="767" y="340"/>
                  </a:cubicBezTo>
                  <a:cubicBezTo>
                    <a:pt x="770" y="341"/>
                    <a:pt x="770" y="341"/>
                    <a:pt x="770" y="341"/>
                  </a:cubicBezTo>
                  <a:cubicBezTo>
                    <a:pt x="770" y="340"/>
                    <a:pt x="770" y="340"/>
                    <a:pt x="770" y="340"/>
                  </a:cubicBezTo>
                  <a:cubicBezTo>
                    <a:pt x="771" y="340"/>
                    <a:pt x="771" y="340"/>
                    <a:pt x="771" y="340"/>
                  </a:cubicBezTo>
                  <a:cubicBezTo>
                    <a:pt x="773" y="341"/>
                    <a:pt x="773" y="341"/>
                    <a:pt x="773" y="341"/>
                  </a:cubicBezTo>
                  <a:cubicBezTo>
                    <a:pt x="777" y="344"/>
                    <a:pt x="777" y="344"/>
                    <a:pt x="777" y="344"/>
                  </a:cubicBezTo>
                  <a:cubicBezTo>
                    <a:pt x="781" y="347"/>
                    <a:pt x="781" y="347"/>
                    <a:pt x="781" y="347"/>
                  </a:cubicBezTo>
                  <a:cubicBezTo>
                    <a:pt x="786" y="347"/>
                    <a:pt x="786" y="347"/>
                    <a:pt x="786" y="347"/>
                  </a:cubicBezTo>
                  <a:cubicBezTo>
                    <a:pt x="788" y="347"/>
                    <a:pt x="788" y="347"/>
                    <a:pt x="788" y="347"/>
                  </a:cubicBezTo>
                  <a:cubicBezTo>
                    <a:pt x="788" y="348"/>
                    <a:pt x="788" y="348"/>
                    <a:pt x="788" y="348"/>
                  </a:cubicBezTo>
                  <a:cubicBezTo>
                    <a:pt x="788" y="350"/>
                    <a:pt x="788" y="350"/>
                    <a:pt x="788" y="350"/>
                  </a:cubicBezTo>
                  <a:cubicBezTo>
                    <a:pt x="790" y="351"/>
                    <a:pt x="790" y="351"/>
                    <a:pt x="790" y="351"/>
                  </a:cubicBezTo>
                  <a:cubicBezTo>
                    <a:pt x="793" y="354"/>
                    <a:pt x="793" y="354"/>
                    <a:pt x="793" y="354"/>
                  </a:cubicBezTo>
                  <a:cubicBezTo>
                    <a:pt x="794" y="355"/>
                    <a:pt x="794" y="355"/>
                    <a:pt x="794" y="355"/>
                  </a:cubicBezTo>
                  <a:cubicBezTo>
                    <a:pt x="794" y="357"/>
                    <a:pt x="794" y="357"/>
                    <a:pt x="794" y="357"/>
                  </a:cubicBezTo>
                  <a:cubicBezTo>
                    <a:pt x="796" y="358"/>
                    <a:pt x="796" y="358"/>
                    <a:pt x="796" y="358"/>
                  </a:cubicBezTo>
                  <a:cubicBezTo>
                    <a:pt x="798" y="361"/>
                    <a:pt x="798" y="361"/>
                    <a:pt x="798" y="361"/>
                  </a:cubicBezTo>
                  <a:cubicBezTo>
                    <a:pt x="803" y="363"/>
                    <a:pt x="803" y="363"/>
                    <a:pt x="803" y="363"/>
                  </a:cubicBezTo>
                  <a:cubicBezTo>
                    <a:pt x="806" y="363"/>
                    <a:pt x="806" y="363"/>
                    <a:pt x="806" y="363"/>
                  </a:cubicBezTo>
                  <a:cubicBezTo>
                    <a:pt x="807" y="363"/>
                    <a:pt x="807" y="363"/>
                    <a:pt x="807" y="363"/>
                  </a:cubicBezTo>
                  <a:cubicBezTo>
                    <a:pt x="808" y="363"/>
                    <a:pt x="808" y="363"/>
                    <a:pt x="808" y="363"/>
                  </a:cubicBezTo>
                  <a:cubicBezTo>
                    <a:pt x="810" y="363"/>
                    <a:pt x="810" y="363"/>
                    <a:pt x="810" y="363"/>
                  </a:cubicBezTo>
                  <a:cubicBezTo>
                    <a:pt x="814" y="363"/>
                    <a:pt x="814" y="363"/>
                    <a:pt x="814" y="363"/>
                  </a:cubicBezTo>
                  <a:cubicBezTo>
                    <a:pt x="817" y="363"/>
                    <a:pt x="817" y="363"/>
                    <a:pt x="817" y="363"/>
                  </a:cubicBezTo>
                  <a:cubicBezTo>
                    <a:pt x="817" y="361"/>
                    <a:pt x="817" y="361"/>
                    <a:pt x="817" y="361"/>
                  </a:cubicBezTo>
                  <a:cubicBezTo>
                    <a:pt x="818" y="360"/>
                    <a:pt x="818" y="360"/>
                    <a:pt x="818" y="360"/>
                  </a:cubicBezTo>
                  <a:cubicBezTo>
                    <a:pt x="820" y="358"/>
                    <a:pt x="820" y="358"/>
                    <a:pt x="820" y="358"/>
                  </a:cubicBezTo>
                  <a:cubicBezTo>
                    <a:pt x="824" y="358"/>
                    <a:pt x="824" y="358"/>
                    <a:pt x="824" y="358"/>
                  </a:cubicBezTo>
                  <a:cubicBezTo>
                    <a:pt x="827" y="355"/>
                    <a:pt x="827" y="355"/>
                    <a:pt x="827" y="355"/>
                  </a:cubicBezTo>
                  <a:cubicBezTo>
                    <a:pt x="831" y="354"/>
                    <a:pt x="831" y="354"/>
                    <a:pt x="831" y="354"/>
                  </a:cubicBezTo>
                  <a:cubicBezTo>
                    <a:pt x="834" y="354"/>
                    <a:pt x="834" y="354"/>
                    <a:pt x="834" y="354"/>
                  </a:cubicBezTo>
                  <a:cubicBezTo>
                    <a:pt x="836" y="355"/>
                    <a:pt x="836" y="355"/>
                    <a:pt x="836" y="355"/>
                  </a:cubicBezTo>
                  <a:cubicBezTo>
                    <a:pt x="837" y="357"/>
                    <a:pt x="837" y="357"/>
                    <a:pt x="837" y="357"/>
                  </a:cubicBezTo>
                  <a:cubicBezTo>
                    <a:pt x="837" y="360"/>
                    <a:pt x="837" y="360"/>
                    <a:pt x="837" y="360"/>
                  </a:cubicBezTo>
                  <a:cubicBezTo>
                    <a:pt x="840" y="361"/>
                    <a:pt x="840" y="361"/>
                    <a:pt x="840" y="361"/>
                  </a:cubicBezTo>
                  <a:cubicBezTo>
                    <a:pt x="841" y="364"/>
                    <a:pt x="841" y="364"/>
                    <a:pt x="841" y="364"/>
                  </a:cubicBezTo>
                  <a:cubicBezTo>
                    <a:pt x="841" y="365"/>
                    <a:pt x="841" y="365"/>
                    <a:pt x="841" y="365"/>
                  </a:cubicBezTo>
                  <a:cubicBezTo>
                    <a:pt x="839" y="367"/>
                    <a:pt x="839" y="367"/>
                    <a:pt x="839" y="367"/>
                  </a:cubicBezTo>
                  <a:cubicBezTo>
                    <a:pt x="840" y="368"/>
                    <a:pt x="840" y="368"/>
                    <a:pt x="840" y="368"/>
                  </a:cubicBezTo>
                  <a:cubicBezTo>
                    <a:pt x="840" y="370"/>
                    <a:pt x="840" y="370"/>
                    <a:pt x="840" y="370"/>
                  </a:cubicBezTo>
                  <a:cubicBezTo>
                    <a:pt x="840" y="373"/>
                    <a:pt x="840" y="373"/>
                    <a:pt x="840" y="373"/>
                  </a:cubicBezTo>
                  <a:cubicBezTo>
                    <a:pt x="843" y="377"/>
                    <a:pt x="843" y="377"/>
                    <a:pt x="843" y="377"/>
                  </a:cubicBezTo>
                  <a:cubicBezTo>
                    <a:pt x="843" y="380"/>
                    <a:pt x="843" y="380"/>
                    <a:pt x="843" y="380"/>
                  </a:cubicBezTo>
                  <a:cubicBezTo>
                    <a:pt x="844" y="381"/>
                    <a:pt x="844" y="381"/>
                    <a:pt x="844" y="381"/>
                  </a:cubicBezTo>
                  <a:cubicBezTo>
                    <a:pt x="844" y="383"/>
                    <a:pt x="844" y="383"/>
                    <a:pt x="844" y="383"/>
                  </a:cubicBezTo>
                  <a:cubicBezTo>
                    <a:pt x="843" y="384"/>
                    <a:pt x="843" y="384"/>
                    <a:pt x="843" y="384"/>
                  </a:cubicBezTo>
                  <a:cubicBezTo>
                    <a:pt x="844" y="384"/>
                    <a:pt x="844" y="384"/>
                    <a:pt x="844" y="384"/>
                  </a:cubicBezTo>
                  <a:cubicBezTo>
                    <a:pt x="844" y="386"/>
                    <a:pt x="844" y="386"/>
                    <a:pt x="844" y="386"/>
                  </a:cubicBezTo>
                  <a:cubicBezTo>
                    <a:pt x="844" y="388"/>
                    <a:pt x="844" y="388"/>
                    <a:pt x="844" y="388"/>
                  </a:cubicBezTo>
                  <a:cubicBezTo>
                    <a:pt x="844" y="390"/>
                    <a:pt x="844" y="390"/>
                    <a:pt x="844" y="390"/>
                  </a:cubicBezTo>
                  <a:cubicBezTo>
                    <a:pt x="844" y="391"/>
                    <a:pt x="844" y="391"/>
                    <a:pt x="844" y="391"/>
                  </a:cubicBezTo>
                  <a:cubicBezTo>
                    <a:pt x="843" y="393"/>
                    <a:pt x="843" y="393"/>
                    <a:pt x="843" y="393"/>
                  </a:cubicBezTo>
                  <a:cubicBezTo>
                    <a:pt x="843" y="394"/>
                    <a:pt x="843" y="394"/>
                    <a:pt x="843" y="394"/>
                  </a:cubicBezTo>
                  <a:cubicBezTo>
                    <a:pt x="844" y="397"/>
                    <a:pt x="844" y="397"/>
                    <a:pt x="844" y="397"/>
                  </a:cubicBezTo>
                  <a:cubicBezTo>
                    <a:pt x="844" y="398"/>
                    <a:pt x="844" y="398"/>
                    <a:pt x="844" y="398"/>
                  </a:cubicBezTo>
                  <a:cubicBezTo>
                    <a:pt x="841" y="398"/>
                    <a:pt x="841" y="398"/>
                    <a:pt x="841" y="398"/>
                  </a:cubicBezTo>
                  <a:cubicBezTo>
                    <a:pt x="837" y="397"/>
                    <a:pt x="837" y="397"/>
                    <a:pt x="837" y="397"/>
                  </a:cubicBezTo>
                  <a:cubicBezTo>
                    <a:pt x="834" y="396"/>
                    <a:pt x="834" y="396"/>
                    <a:pt x="834" y="396"/>
                  </a:cubicBezTo>
                  <a:cubicBezTo>
                    <a:pt x="830" y="396"/>
                    <a:pt x="830" y="396"/>
                    <a:pt x="830" y="396"/>
                  </a:cubicBezTo>
                  <a:cubicBezTo>
                    <a:pt x="830" y="397"/>
                    <a:pt x="830" y="397"/>
                    <a:pt x="830" y="397"/>
                  </a:cubicBezTo>
                  <a:cubicBezTo>
                    <a:pt x="829" y="398"/>
                    <a:pt x="829" y="398"/>
                    <a:pt x="829" y="398"/>
                  </a:cubicBezTo>
                  <a:cubicBezTo>
                    <a:pt x="827" y="400"/>
                    <a:pt x="827" y="400"/>
                    <a:pt x="827" y="400"/>
                  </a:cubicBezTo>
                  <a:cubicBezTo>
                    <a:pt x="824" y="400"/>
                    <a:pt x="824" y="400"/>
                    <a:pt x="824" y="400"/>
                  </a:cubicBezTo>
                  <a:cubicBezTo>
                    <a:pt x="824" y="401"/>
                    <a:pt x="824" y="401"/>
                    <a:pt x="824" y="401"/>
                  </a:cubicBezTo>
                  <a:cubicBezTo>
                    <a:pt x="826" y="403"/>
                    <a:pt x="826" y="403"/>
                    <a:pt x="826" y="403"/>
                  </a:cubicBezTo>
                  <a:cubicBezTo>
                    <a:pt x="827" y="404"/>
                    <a:pt x="827" y="404"/>
                    <a:pt x="827" y="404"/>
                  </a:cubicBezTo>
                  <a:cubicBezTo>
                    <a:pt x="831" y="410"/>
                    <a:pt x="831" y="410"/>
                    <a:pt x="831" y="410"/>
                  </a:cubicBezTo>
                  <a:cubicBezTo>
                    <a:pt x="836" y="416"/>
                    <a:pt x="836" y="416"/>
                    <a:pt x="836" y="416"/>
                  </a:cubicBezTo>
                  <a:cubicBezTo>
                    <a:pt x="839" y="420"/>
                    <a:pt x="839" y="420"/>
                    <a:pt x="839" y="420"/>
                  </a:cubicBezTo>
                  <a:cubicBezTo>
                    <a:pt x="840" y="423"/>
                    <a:pt x="840" y="423"/>
                    <a:pt x="840" y="423"/>
                  </a:cubicBezTo>
                  <a:cubicBezTo>
                    <a:pt x="840" y="426"/>
                    <a:pt x="840" y="426"/>
                    <a:pt x="840" y="426"/>
                  </a:cubicBezTo>
                  <a:cubicBezTo>
                    <a:pt x="840" y="427"/>
                    <a:pt x="840" y="427"/>
                    <a:pt x="840" y="427"/>
                  </a:cubicBezTo>
                  <a:cubicBezTo>
                    <a:pt x="837" y="429"/>
                    <a:pt x="837" y="429"/>
                    <a:pt x="837" y="429"/>
                  </a:cubicBezTo>
                  <a:cubicBezTo>
                    <a:pt x="834" y="430"/>
                    <a:pt x="834" y="430"/>
                    <a:pt x="834" y="430"/>
                  </a:cubicBezTo>
                  <a:cubicBezTo>
                    <a:pt x="835" y="430"/>
                    <a:pt x="835" y="430"/>
                    <a:pt x="835" y="430"/>
                  </a:cubicBezTo>
                  <a:cubicBezTo>
                    <a:pt x="839" y="431"/>
                    <a:pt x="839" y="431"/>
                    <a:pt x="839" y="431"/>
                  </a:cubicBezTo>
                  <a:cubicBezTo>
                    <a:pt x="841" y="430"/>
                    <a:pt x="841" y="430"/>
                    <a:pt x="841" y="430"/>
                  </a:cubicBezTo>
                  <a:cubicBezTo>
                    <a:pt x="844" y="431"/>
                    <a:pt x="844" y="431"/>
                    <a:pt x="844" y="431"/>
                  </a:cubicBezTo>
                  <a:cubicBezTo>
                    <a:pt x="844" y="429"/>
                    <a:pt x="844" y="429"/>
                    <a:pt x="844" y="429"/>
                  </a:cubicBezTo>
                  <a:cubicBezTo>
                    <a:pt x="843" y="427"/>
                    <a:pt x="843" y="427"/>
                    <a:pt x="843" y="427"/>
                  </a:cubicBezTo>
                  <a:cubicBezTo>
                    <a:pt x="844" y="426"/>
                    <a:pt x="844" y="426"/>
                    <a:pt x="844" y="426"/>
                  </a:cubicBezTo>
                  <a:cubicBezTo>
                    <a:pt x="844" y="424"/>
                    <a:pt x="844" y="424"/>
                    <a:pt x="844" y="424"/>
                  </a:cubicBezTo>
                  <a:cubicBezTo>
                    <a:pt x="846" y="423"/>
                    <a:pt x="846" y="423"/>
                    <a:pt x="846" y="423"/>
                  </a:cubicBezTo>
                  <a:cubicBezTo>
                    <a:pt x="846" y="421"/>
                    <a:pt x="846" y="421"/>
                    <a:pt x="846" y="421"/>
                  </a:cubicBezTo>
                  <a:cubicBezTo>
                    <a:pt x="847" y="423"/>
                    <a:pt x="847" y="423"/>
                    <a:pt x="847" y="423"/>
                  </a:cubicBezTo>
                  <a:cubicBezTo>
                    <a:pt x="847" y="424"/>
                    <a:pt x="847" y="424"/>
                    <a:pt x="847" y="424"/>
                  </a:cubicBezTo>
                  <a:cubicBezTo>
                    <a:pt x="849" y="426"/>
                    <a:pt x="849" y="426"/>
                    <a:pt x="849" y="426"/>
                  </a:cubicBezTo>
                  <a:cubicBezTo>
                    <a:pt x="850" y="424"/>
                    <a:pt x="850" y="424"/>
                    <a:pt x="850" y="424"/>
                  </a:cubicBezTo>
                  <a:cubicBezTo>
                    <a:pt x="850" y="421"/>
                    <a:pt x="850" y="421"/>
                    <a:pt x="850" y="421"/>
                  </a:cubicBezTo>
                  <a:cubicBezTo>
                    <a:pt x="853" y="424"/>
                    <a:pt x="853" y="424"/>
                    <a:pt x="853" y="424"/>
                  </a:cubicBezTo>
                  <a:cubicBezTo>
                    <a:pt x="854" y="427"/>
                    <a:pt x="854" y="427"/>
                    <a:pt x="854" y="427"/>
                  </a:cubicBezTo>
                  <a:cubicBezTo>
                    <a:pt x="856" y="427"/>
                    <a:pt x="856" y="427"/>
                    <a:pt x="856" y="427"/>
                  </a:cubicBezTo>
                  <a:cubicBezTo>
                    <a:pt x="859" y="429"/>
                    <a:pt x="859" y="429"/>
                    <a:pt x="859" y="429"/>
                  </a:cubicBezTo>
                  <a:cubicBezTo>
                    <a:pt x="863" y="429"/>
                    <a:pt x="863" y="429"/>
                    <a:pt x="863" y="429"/>
                  </a:cubicBezTo>
                  <a:cubicBezTo>
                    <a:pt x="864" y="430"/>
                    <a:pt x="864" y="430"/>
                    <a:pt x="864" y="430"/>
                  </a:cubicBezTo>
                  <a:cubicBezTo>
                    <a:pt x="867" y="429"/>
                    <a:pt x="867" y="429"/>
                    <a:pt x="867" y="429"/>
                  </a:cubicBezTo>
                  <a:cubicBezTo>
                    <a:pt x="873" y="426"/>
                    <a:pt x="873" y="426"/>
                    <a:pt x="873" y="426"/>
                  </a:cubicBezTo>
                  <a:cubicBezTo>
                    <a:pt x="879" y="421"/>
                    <a:pt x="879" y="421"/>
                    <a:pt x="879" y="421"/>
                  </a:cubicBezTo>
                  <a:cubicBezTo>
                    <a:pt x="880" y="417"/>
                    <a:pt x="880" y="417"/>
                    <a:pt x="880" y="417"/>
                  </a:cubicBezTo>
                  <a:cubicBezTo>
                    <a:pt x="882" y="414"/>
                    <a:pt x="882" y="414"/>
                    <a:pt x="882" y="414"/>
                  </a:cubicBezTo>
                  <a:cubicBezTo>
                    <a:pt x="880" y="413"/>
                    <a:pt x="880" y="413"/>
                    <a:pt x="880" y="413"/>
                  </a:cubicBezTo>
                  <a:cubicBezTo>
                    <a:pt x="882" y="411"/>
                    <a:pt x="882" y="411"/>
                    <a:pt x="882" y="411"/>
                  </a:cubicBezTo>
                  <a:cubicBezTo>
                    <a:pt x="882" y="408"/>
                    <a:pt x="882" y="408"/>
                    <a:pt x="882" y="408"/>
                  </a:cubicBezTo>
                  <a:cubicBezTo>
                    <a:pt x="882" y="407"/>
                    <a:pt x="882" y="407"/>
                    <a:pt x="882" y="407"/>
                  </a:cubicBezTo>
                  <a:cubicBezTo>
                    <a:pt x="883" y="406"/>
                    <a:pt x="883" y="406"/>
                    <a:pt x="883" y="406"/>
                  </a:cubicBezTo>
                  <a:cubicBezTo>
                    <a:pt x="883" y="404"/>
                    <a:pt x="883" y="404"/>
                    <a:pt x="883" y="404"/>
                  </a:cubicBezTo>
                  <a:cubicBezTo>
                    <a:pt x="883" y="403"/>
                    <a:pt x="883" y="403"/>
                    <a:pt x="883" y="403"/>
                  </a:cubicBezTo>
                  <a:cubicBezTo>
                    <a:pt x="884" y="401"/>
                    <a:pt x="884" y="401"/>
                    <a:pt x="884" y="401"/>
                  </a:cubicBezTo>
                  <a:cubicBezTo>
                    <a:pt x="884" y="398"/>
                    <a:pt x="884" y="398"/>
                    <a:pt x="884" y="398"/>
                  </a:cubicBezTo>
                  <a:cubicBezTo>
                    <a:pt x="886" y="394"/>
                    <a:pt x="886" y="394"/>
                    <a:pt x="886" y="394"/>
                  </a:cubicBezTo>
                  <a:cubicBezTo>
                    <a:pt x="887" y="391"/>
                    <a:pt x="887" y="391"/>
                    <a:pt x="887" y="391"/>
                  </a:cubicBezTo>
                  <a:cubicBezTo>
                    <a:pt x="889" y="387"/>
                    <a:pt x="889" y="387"/>
                    <a:pt x="889" y="387"/>
                  </a:cubicBezTo>
                  <a:cubicBezTo>
                    <a:pt x="889" y="381"/>
                    <a:pt x="889" y="381"/>
                    <a:pt x="889" y="381"/>
                  </a:cubicBezTo>
                  <a:cubicBezTo>
                    <a:pt x="889" y="378"/>
                    <a:pt x="889" y="378"/>
                    <a:pt x="889" y="378"/>
                  </a:cubicBezTo>
                  <a:cubicBezTo>
                    <a:pt x="889" y="375"/>
                    <a:pt x="889" y="375"/>
                    <a:pt x="889" y="375"/>
                  </a:cubicBezTo>
                  <a:cubicBezTo>
                    <a:pt x="887" y="373"/>
                    <a:pt x="887" y="373"/>
                    <a:pt x="887" y="373"/>
                  </a:cubicBezTo>
                  <a:cubicBezTo>
                    <a:pt x="889" y="370"/>
                    <a:pt x="889" y="370"/>
                    <a:pt x="889" y="370"/>
                  </a:cubicBezTo>
                  <a:cubicBezTo>
                    <a:pt x="889" y="367"/>
                    <a:pt x="889" y="367"/>
                    <a:pt x="889" y="367"/>
                  </a:cubicBezTo>
                  <a:cubicBezTo>
                    <a:pt x="889" y="364"/>
                    <a:pt x="889" y="364"/>
                    <a:pt x="889" y="364"/>
                  </a:cubicBezTo>
                  <a:cubicBezTo>
                    <a:pt x="889" y="363"/>
                    <a:pt x="889" y="363"/>
                    <a:pt x="889" y="363"/>
                  </a:cubicBezTo>
                  <a:cubicBezTo>
                    <a:pt x="889" y="360"/>
                    <a:pt x="889" y="360"/>
                    <a:pt x="889" y="360"/>
                  </a:cubicBezTo>
                  <a:cubicBezTo>
                    <a:pt x="892" y="355"/>
                    <a:pt x="892" y="355"/>
                    <a:pt x="892" y="355"/>
                  </a:cubicBezTo>
                  <a:cubicBezTo>
                    <a:pt x="892" y="353"/>
                    <a:pt x="892" y="353"/>
                    <a:pt x="892" y="353"/>
                  </a:cubicBezTo>
                  <a:cubicBezTo>
                    <a:pt x="892" y="350"/>
                    <a:pt x="892" y="350"/>
                    <a:pt x="892" y="350"/>
                  </a:cubicBezTo>
                  <a:cubicBezTo>
                    <a:pt x="890" y="347"/>
                    <a:pt x="890" y="347"/>
                    <a:pt x="890" y="347"/>
                  </a:cubicBezTo>
                  <a:cubicBezTo>
                    <a:pt x="889" y="345"/>
                    <a:pt x="889" y="345"/>
                    <a:pt x="889" y="345"/>
                  </a:cubicBezTo>
                  <a:cubicBezTo>
                    <a:pt x="889" y="344"/>
                    <a:pt x="889" y="344"/>
                    <a:pt x="889" y="344"/>
                  </a:cubicBezTo>
                  <a:cubicBezTo>
                    <a:pt x="886" y="343"/>
                    <a:pt x="886" y="343"/>
                    <a:pt x="886" y="343"/>
                  </a:cubicBezTo>
                  <a:cubicBezTo>
                    <a:pt x="887" y="340"/>
                    <a:pt x="887" y="340"/>
                    <a:pt x="887" y="340"/>
                  </a:cubicBezTo>
                  <a:cubicBezTo>
                    <a:pt x="886" y="338"/>
                    <a:pt x="886" y="338"/>
                    <a:pt x="886" y="338"/>
                  </a:cubicBezTo>
                  <a:cubicBezTo>
                    <a:pt x="883" y="335"/>
                    <a:pt x="883" y="335"/>
                    <a:pt x="883" y="335"/>
                  </a:cubicBezTo>
                  <a:cubicBezTo>
                    <a:pt x="882" y="332"/>
                    <a:pt x="882" y="332"/>
                    <a:pt x="882" y="332"/>
                  </a:cubicBezTo>
                  <a:cubicBezTo>
                    <a:pt x="883" y="331"/>
                    <a:pt x="883" y="331"/>
                    <a:pt x="883" y="331"/>
                  </a:cubicBezTo>
                  <a:cubicBezTo>
                    <a:pt x="880" y="331"/>
                    <a:pt x="880" y="331"/>
                    <a:pt x="880" y="331"/>
                  </a:cubicBezTo>
                  <a:cubicBezTo>
                    <a:pt x="879" y="328"/>
                    <a:pt x="879" y="328"/>
                    <a:pt x="879" y="328"/>
                  </a:cubicBezTo>
                  <a:cubicBezTo>
                    <a:pt x="874" y="324"/>
                    <a:pt x="874" y="324"/>
                    <a:pt x="874" y="324"/>
                  </a:cubicBezTo>
                  <a:cubicBezTo>
                    <a:pt x="874" y="321"/>
                    <a:pt x="874" y="321"/>
                    <a:pt x="874" y="321"/>
                  </a:cubicBezTo>
                  <a:cubicBezTo>
                    <a:pt x="873" y="318"/>
                    <a:pt x="873" y="318"/>
                    <a:pt x="873" y="318"/>
                  </a:cubicBezTo>
                  <a:cubicBezTo>
                    <a:pt x="872" y="317"/>
                    <a:pt x="872" y="317"/>
                    <a:pt x="872" y="317"/>
                  </a:cubicBezTo>
                  <a:cubicBezTo>
                    <a:pt x="872" y="315"/>
                    <a:pt x="872" y="315"/>
                    <a:pt x="872" y="315"/>
                  </a:cubicBezTo>
                  <a:cubicBezTo>
                    <a:pt x="872" y="314"/>
                    <a:pt x="872" y="314"/>
                    <a:pt x="872" y="314"/>
                  </a:cubicBezTo>
                  <a:cubicBezTo>
                    <a:pt x="870" y="312"/>
                    <a:pt x="870" y="312"/>
                    <a:pt x="870" y="312"/>
                  </a:cubicBezTo>
                  <a:cubicBezTo>
                    <a:pt x="870" y="311"/>
                    <a:pt x="870" y="311"/>
                    <a:pt x="870" y="311"/>
                  </a:cubicBezTo>
                  <a:cubicBezTo>
                    <a:pt x="872" y="308"/>
                    <a:pt x="872" y="308"/>
                    <a:pt x="872" y="308"/>
                  </a:cubicBezTo>
                  <a:cubicBezTo>
                    <a:pt x="872" y="307"/>
                    <a:pt x="872" y="307"/>
                    <a:pt x="872" y="307"/>
                  </a:cubicBezTo>
                  <a:cubicBezTo>
                    <a:pt x="870" y="305"/>
                    <a:pt x="870" y="305"/>
                    <a:pt x="870" y="305"/>
                  </a:cubicBezTo>
                  <a:cubicBezTo>
                    <a:pt x="870" y="304"/>
                    <a:pt x="870" y="304"/>
                    <a:pt x="870" y="304"/>
                  </a:cubicBezTo>
                  <a:cubicBezTo>
                    <a:pt x="869" y="302"/>
                    <a:pt x="869" y="302"/>
                    <a:pt x="869" y="302"/>
                  </a:cubicBezTo>
                  <a:cubicBezTo>
                    <a:pt x="866" y="302"/>
                    <a:pt x="866" y="302"/>
                    <a:pt x="866" y="302"/>
                  </a:cubicBezTo>
                  <a:cubicBezTo>
                    <a:pt x="864" y="301"/>
                    <a:pt x="864" y="301"/>
                    <a:pt x="864" y="301"/>
                  </a:cubicBezTo>
                  <a:cubicBezTo>
                    <a:pt x="864" y="300"/>
                    <a:pt x="864" y="300"/>
                    <a:pt x="864" y="300"/>
                  </a:cubicBezTo>
                  <a:cubicBezTo>
                    <a:pt x="863" y="297"/>
                    <a:pt x="863" y="297"/>
                    <a:pt x="863" y="297"/>
                  </a:cubicBezTo>
                  <a:cubicBezTo>
                    <a:pt x="859" y="295"/>
                    <a:pt x="859" y="295"/>
                    <a:pt x="859" y="295"/>
                  </a:cubicBezTo>
                  <a:cubicBezTo>
                    <a:pt x="853" y="291"/>
                    <a:pt x="853" y="291"/>
                    <a:pt x="853" y="291"/>
                  </a:cubicBezTo>
                  <a:cubicBezTo>
                    <a:pt x="856" y="292"/>
                    <a:pt x="856" y="292"/>
                    <a:pt x="856" y="292"/>
                  </a:cubicBezTo>
                  <a:cubicBezTo>
                    <a:pt x="859" y="294"/>
                    <a:pt x="859" y="294"/>
                    <a:pt x="859" y="294"/>
                  </a:cubicBezTo>
                  <a:cubicBezTo>
                    <a:pt x="859" y="292"/>
                    <a:pt x="859" y="292"/>
                    <a:pt x="859" y="292"/>
                  </a:cubicBezTo>
                  <a:cubicBezTo>
                    <a:pt x="859" y="289"/>
                    <a:pt x="859" y="289"/>
                    <a:pt x="859" y="289"/>
                  </a:cubicBezTo>
                  <a:cubicBezTo>
                    <a:pt x="856" y="289"/>
                    <a:pt x="856" y="289"/>
                    <a:pt x="856" y="289"/>
                  </a:cubicBezTo>
                  <a:cubicBezTo>
                    <a:pt x="851" y="288"/>
                    <a:pt x="851" y="288"/>
                    <a:pt x="851" y="288"/>
                  </a:cubicBezTo>
                  <a:cubicBezTo>
                    <a:pt x="846" y="284"/>
                    <a:pt x="846" y="284"/>
                    <a:pt x="846" y="284"/>
                  </a:cubicBezTo>
                  <a:cubicBezTo>
                    <a:pt x="840" y="282"/>
                    <a:pt x="840" y="282"/>
                    <a:pt x="840" y="282"/>
                  </a:cubicBezTo>
                  <a:cubicBezTo>
                    <a:pt x="836" y="278"/>
                    <a:pt x="836" y="278"/>
                    <a:pt x="836" y="278"/>
                  </a:cubicBezTo>
                  <a:cubicBezTo>
                    <a:pt x="833" y="277"/>
                    <a:pt x="833" y="277"/>
                    <a:pt x="833" y="277"/>
                  </a:cubicBezTo>
                  <a:cubicBezTo>
                    <a:pt x="830" y="277"/>
                    <a:pt x="830" y="277"/>
                    <a:pt x="830" y="277"/>
                  </a:cubicBezTo>
                  <a:cubicBezTo>
                    <a:pt x="827" y="277"/>
                    <a:pt x="827" y="277"/>
                    <a:pt x="827" y="277"/>
                  </a:cubicBezTo>
                  <a:cubicBezTo>
                    <a:pt x="824" y="277"/>
                    <a:pt x="824" y="277"/>
                    <a:pt x="824" y="277"/>
                  </a:cubicBezTo>
                  <a:cubicBezTo>
                    <a:pt x="821" y="277"/>
                    <a:pt x="821" y="277"/>
                    <a:pt x="821" y="277"/>
                  </a:cubicBezTo>
                  <a:cubicBezTo>
                    <a:pt x="820" y="277"/>
                    <a:pt x="820" y="277"/>
                    <a:pt x="820" y="277"/>
                  </a:cubicBezTo>
                  <a:cubicBezTo>
                    <a:pt x="821" y="279"/>
                    <a:pt x="821" y="279"/>
                    <a:pt x="821" y="279"/>
                  </a:cubicBezTo>
                  <a:cubicBezTo>
                    <a:pt x="823" y="281"/>
                    <a:pt x="823" y="281"/>
                    <a:pt x="823" y="281"/>
                  </a:cubicBezTo>
                  <a:cubicBezTo>
                    <a:pt x="821" y="281"/>
                    <a:pt x="821" y="281"/>
                    <a:pt x="821" y="281"/>
                  </a:cubicBezTo>
                  <a:cubicBezTo>
                    <a:pt x="820" y="282"/>
                    <a:pt x="820" y="282"/>
                    <a:pt x="820" y="282"/>
                  </a:cubicBezTo>
                  <a:cubicBezTo>
                    <a:pt x="820" y="284"/>
                    <a:pt x="820" y="284"/>
                    <a:pt x="820" y="284"/>
                  </a:cubicBezTo>
                  <a:cubicBezTo>
                    <a:pt x="820" y="285"/>
                    <a:pt x="820" y="285"/>
                    <a:pt x="820" y="285"/>
                  </a:cubicBezTo>
                  <a:cubicBezTo>
                    <a:pt x="816" y="287"/>
                    <a:pt x="816" y="287"/>
                    <a:pt x="816" y="287"/>
                  </a:cubicBezTo>
                  <a:cubicBezTo>
                    <a:pt x="813" y="285"/>
                    <a:pt x="813" y="285"/>
                    <a:pt x="813" y="285"/>
                  </a:cubicBezTo>
                  <a:cubicBezTo>
                    <a:pt x="813" y="284"/>
                    <a:pt x="813" y="284"/>
                    <a:pt x="813" y="284"/>
                  </a:cubicBezTo>
                  <a:cubicBezTo>
                    <a:pt x="814" y="281"/>
                    <a:pt x="814" y="281"/>
                    <a:pt x="814" y="281"/>
                  </a:cubicBezTo>
                  <a:cubicBezTo>
                    <a:pt x="810" y="279"/>
                    <a:pt x="810" y="279"/>
                    <a:pt x="810" y="279"/>
                  </a:cubicBezTo>
                  <a:cubicBezTo>
                    <a:pt x="807" y="278"/>
                    <a:pt x="807" y="278"/>
                    <a:pt x="807" y="278"/>
                  </a:cubicBezTo>
                  <a:cubicBezTo>
                    <a:pt x="808" y="278"/>
                    <a:pt x="808" y="278"/>
                    <a:pt x="808" y="278"/>
                  </a:cubicBezTo>
                  <a:cubicBezTo>
                    <a:pt x="810" y="275"/>
                    <a:pt x="810" y="275"/>
                    <a:pt x="810" y="275"/>
                  </a:cubicBezTo>
                  <a:cubicBezTo>
                    <a:pt x="806" y="277"/>
                    <a:pt x="806" y="277"/>
                    <a:pt x="806" y="277"/>
                  </a:cubicBezTo>
                  <a:cubicBezTo>
                    <a:pt x="806" y="278"/>
                    <a:pt x="806" y="278"/>
                    <a:pt x="806" y="278"/>
                  </a:cubicBezTo>
                  <a:cubicBezTo>
                    <a:pt x="806" y="279"/>
                    <a:pt x="806" y="279"/>
                    <a:pt x="806" y="279"/>
                  </a:cubicBezTo>
                  <a:cubicBezTo>
                    <a:pt x="807" y="279"/>
                    <a:pt x="807" y="279"/>
                    <a:pt x="807" y="279"/>
                  </a:cubicBezTo>
                  <a:cubicBezTo>
                    <a:pt x="808" y="282"/>
                    <a:pt x="808" y="282"/>
                    <a:pt x="808" y="282"/>
                  </a:cubicBezTo>
                  <a:cubicBezTo>
                    <a:pt x="806" y="282"/>
                    <a:pt x="806" y="282"/>
                    <a:pt x="806" y="282"/>
                  </a:cubicBezTo>
                  <a:cubicBezTo>
                    <a:pt x="804" y="282"/>
                    <a:pt x="804" y="282"/>
                    <a:pt x="804" y="282"/>
                  </a:cubicBezTo>
                  <a:cubicBezTo>
                    <a:pt x="803" y="281"/>
                    <a:pt x="803" y="281"/>
                    <a:pt x="803" y="281"/>
                  </a:cubicBezTo>
                  <a:cubicBezTo>
                    <a:pt x="801" y="277"/>
                    <a:pt x="801" y="277"/>
                    <a:pt x="801" y="277"/>
                  </a:cubicBezTo>
                  <a:cubicBezTo>
                    <a:pt x="798" y="275"/>
                    <a:pt x="798" y="275"/>
                    <a:pt x="798" y="275"/>
                  </a:cubicBezTo>
                  <a:cubicBezTo>
                    <a:pt x="798" y="272"/>
                    <a:pt x="798" y="272"/>
                    <a:pt x="798" y="272"/>
                  </a:cubicBezTo>
                  <a:cubicBezTo>
                    <a:pt x="796" y="272"/>
                    <a:pt x="796" y="272"/>
                    <a:pt x="796" y="272"/>
                  </a:cubicBezTo>
                  <a:cubicBezTo>
                    <a:pt x="791" y="272"/>
                    <a:pt x="791" y="272"/>
                    <a:pt x="791" y="272"/>
                  </a:cubicBezTo>
                  <a:cubicBezTo>
                    <a:pt x="787" y="272"/>
                    <a:pt x="787" y="272"/>
                    <a:pt x="787" y="272"/>
                  </a:cubicBezTo>
                  <a:cubicBezTo>
                    <a:pt x="781" y="271"/>
                    <a:pt x="781" y="271"/>
                    <a:pt x="781" y="271"/>
                  </a:cubicBezTo>
                  <a:cubicBezTo>
                    <a:pt x="778" y="269"/>
                    <a:pt x="778" y="269"/>
                    <a:pt x="778" y="269"/>
                  </a:cubicBezTo>
                  <a:cubicBezTo>
                    <a:pt x="777" y="268"/>
                    <a:pt x="777" y="268"/>
                    <a:pt x="777" y="268"/>
                  </a:cubicBezTo>
                  <a:cubicBezTo>
                    <a:pt x="778" y="265"/>
                    <a:pt x="778" y="265"/>
                    <a:pt x="778" y="265"/>
                  </a:cubicBezTo>
                  <a:cubicBezTo>
                    <a:pt x="783" y="262"/>
                    <a:pt x="783" y="262"/>
                    <a:pt x="783" y="262"/>
                  </a:cubicBezTo>
                  <a:cubicBezTo>
                    <a:pt x="783" y="259"/>
                    <a:pt x="783" y="259"/>
                    <a:pt x="783" y="259"/>
                  </a:cubicBezTo>
                  <a:cubicBezTo>
                    <a:pt x="784" y="259"/>
                    <a:pt x="784" y="259"/>
                    <a:pt x="784" y="259"/>
                  </a:cubicBezTo>
                  <a:cubicBezTo>
                    <a:pt x="786" y="258"/>
                    <a:pt x="786" y="258"/>
                    <a:pt x="786" y="258"/>
                  </a:cubicBezTo>
                  <a:cubicBezTo>
                    <a:pt x="787" y="255"/>
                    <a:pt x="787" y="255"/>
                    <a:pt x="787" y="255"/>
                  </a:cubicBezTo>
                  <a:cubicBezTo>
                    <a:pt x="788" y="251"/>
                    <a:pt x="788" y="251"/>
                    <a:pt x="788" y="251"/>
                  </a:cubicBezTo>
                  <a:cubicBezTo>
                    <a:pt x="790" y="249"/>
                    <a:pt x="790" y="249"/>
                    <a:pt x="790" y="249"/>
                  </a:cubicBezTo>
                  <a:cubicBezTo>
                    <a:pt x="791" y="248"/>
                    <a:pt x="791" y="248"/>
                    <a:pt x="791" y="248"/>
                  </a:cubicBezTo>
                  <a:cubicBezTo>
                    <a:pt x="790" y="248"/>
                    <a:pt x="790" y="248"/>
                    <a:pt x="790" y="248"/>
                  </a:cubicBezTo>
                  <a:cubicBezTo>
                    <a:pt x="790" y="246"/>
                    <a:pt x="790" y="246"/>
                    <a:pt x="790" y="246"/>
                  </a:cubicBezTo>
                  <a:cubicBezTo>
                    <a:pt x="790" y="244"/>
                    <a:pt x="790" y="244"/>
                    <a:pt x="790" y="244"/>
                  </a:cubicBezTo>
                  <a:cubicBezTo>
                    <a:pt x="790" y="242"/>
                    <a:pt x="790" y="242"/>
                    <a:pt x="790" y="242"/>
                  </a:cubicBezTo>
                  <a:cubicBezTo>
                    <a:pt x="791" y="238"/>
                    <a:pt x="791" y="238"/>
                    <a:pt x="791" y="238"/>
                  </a:cubicBezTo>
                  <a:cubicBezTo>
                    <a:pt x="794" y="236"/>
                    <a:pt x="794" y="236"/>
                    <a:pt x="794" y="236"/>
                  </a:cubicBezTo>
                  <a:cubicBezTo>
                    <a:pt x="794" y="235"/>
                    <a:pt x="794" y="235"/>
                    <a:pt x="794" y="235"/>
                  </a:cubicBezTo>
                  <a:cubicBezTo>
                    <a:pt x="794" y="234"/>
                    <a:pt x="794" y="234"/>
                    <a:pt x="794" y="234"/>
                  </a:cubicBezTo>
                  <a:cubicBezTo>
                    <a:pt x="796" y="232"/>
                    <a:pt x="796" y="232"/>
                    <a:pt x="796" y="232"/>
                  </a:cubicBezTo>
                  <a:cubicBezTo>
                    <a:pt x="797" y="231"/>
                    <a:pt x="797" y="231"/>
                    <a:pt x="797" y="231"/>
                  </a:cubicBezTo>
                  <a:cubicBezTo>
                    <a:pt x="797" y="229"/>
                    <a:pt x="797" y="229"/>
                    <a:pt x="797" y="229"/>
                  </a:cubicBezTo>
                  <a:cubicBezTo>
                    <a:pt x="796" y="226"/>
                    <a:pt x="796" y="226"/>
                    <a:pt x="796" y="226"/>
                  </a:cubicBezTo>
                  <a:cubicBezTo>
                    <a:pt x="796" y="225"/>
                    <a:pt x="796" y="225"/>
                    <a:pt x="796" y="225"/>
                  </a:cubicBezTo>
                  <a:cubicBezTo>
                    <a:pt x="797" y="222"/>
                    <a:pt x="797" y="222"/>
                    <a:pt x="797" y="222"/>
                  </a:cubicBezTo>
                  <a:cubicBezTo>
                    <a:pt x="800" y="221"/>
                    <a:pt x="800" y="221"/>
                    <a:pt x="800" y="221"/>
                  </a:cubicBezTo>
                  <a:cubicBezTo>
                    <a:pt x="800" y="218"/>
                    <a:pt x="800" y="218"/>
                    <a:pt x="800" y="218"/>
                  </a:cubicBezTo>
                  <a:cubicBezTo>
                    <a:pt x="800" y="215"/>
                    <a:pt x="800" y="215"/>
                    <a:pt x="800" y="215"/>
                  </a:cubicBezTo>
                  <a:cubicBezTo>
                    <a:pt x="801" y="213"/>
                    <a:pt x="801" y="213"/>
                    <a:pt x="801" y="213"/>
                  </a:cubicBezTo>
                  <a:cubicBezTo>
                    <a:pt x="804" y="212"/>
                    <a:pt x="804" y="212"/>
                    <a:pt x="804" y="212"/>
                  </a:cubicBezTo>
                  <a:cubicBezTo>
                    <a:pt x="810" y="212"/>
                    <a:pt x="810" y="212"/>
                    <a:pt x="810" y="212"/>
                  </a:cubicBezTo>
                  <a:cubicBezTo>
                    <a:pt x="816" y="211"/>
                    <a:pt x="816" y="211"/>
                    <a:pt x="816" y="211"/>
                  </a:cubicBezTo>
                  <a:cubicBezTo>
                    <a:pt x="823" y="211"/>
                    <a:pt x="823" y="211"/>
                    <a:pt x="823" y="211"/>
                  </a:cubicBezTo>
                  <a:cubicBezTo>
                    <a:pt x="830" y="211"/>
                    <a:pt x="830" y="211"/>
                    <a:pt x="830" y="211"/>
                  </a:cubicBezTo>
                  <a:cubicBezTo>
                    <a:pt x="831" y="212"/>
                    <a:pt x="831" y="212"/>
                    <a:pt x="831" y="212"/>
                  </a:cubicBezTo>
                  <a:cubicBezTo>
                    <a:pt x="834" y="213"/>
                    <a:pt x="834" y="213"/>
                    <a:pt x="834" y="213"/>
                  </a:cubicBezTo>
                  <a:cubicBezTo>
                    <a:pt x="836" y="213"/>
                    <a:pt x="836" y="213"/>
                    <a:pt x="836" y="213"/>
                  </a:cubicBezTo>
                  <a:cubicBezTo>
                    <a:pt x="839" y="213"/>
                    <a:pt x="839" y="213"/>
                    <a:pt x="839" y="213"/>
                  </a:cubicBezTo>
                  <a:cubicBezTo>
                    <a:pt x="837" y="212"/>
                    <a:pt x="837" y="212"/>
                    <a:pt x="837" y="212"/>
                  </a:cubicBezTo>
                  <a:cubicBezTo>
                    <a:pt x="837" y="211"/>
                    <a:pt x="837" y="211"/>
                    <a:pt x="837" y="211"/>
                  </a:cubicBezTo>
                  <a:cubicBezTo>
                    <a:pt x="843" y="212"/>
                    <a:pt x="843" y="212"/>
                    <a:pt x="843" y="212"/>
                  </a:cubicBezTo>
                  <a:cubicBezTo>
                    <a:pt x="847" y="212"/>
                    <a:pt x="847" y="212"/>
                    <a:pt x="847" y="212"/>
                  </a:cubicBezTo>
                  <a:cubicBezTo>
                    <a:pt x="850" y="212"/>
                    <a:pt x="850" y="212"/>
                    <a:pt x="850" y="212"/>
                  </a:cubicBezTo>
                  <a:cubicBezTo>
                    <a:pt x="854" y="211"/>
                    <a:pt x="854" y="211"/>
                    <a:pt x="854" y="211"/>
                  </a:cubicBezTo>
                  <a:cubicBezTo>
                    <a:pt x="859" y="212"/>
                    <a:pt x="859" y="212"/>
                    <a:pt x="859" y="212"/>
                  </a:cubicBezTo>
                  <a:cubicBezTo>
                    <a:pt x="860" y="212"/>
                    <a:pt x="860" y="212"/>
                    <a:pt x="860" y="212"/>
                  </a:cubicBezTo>
                  <a:cubicBezTo>
                    <a:pt x="863" y="213"/>
                    <a:pt x="863" y="213"/>
                    <a:pt x="863" y="213"/>
                  </a:cubicBezTo>
                  <a:cubicBezTo>
                    <a:pt x="861" y="212"/>
                    <a:pt x="861" y="212"/>
                    <a:pt x="861" y="212"/>
                  </a:cubicBezTo>
                  <a:cubicBezTo>
                    <a:pt x="860" y="211"/>
                    <a:pt x="860" y="211"/>
                    <a:pt x="860" y="211"/>
                  </a:cubicBezTo>
                  <a:cubicBezTo>
                    <a:pt x="859" y="211"/>
                    <a:pt x="859" y="211"/>
                    <a:pt x="859" y="211"/>
                  </a:cubicBezTo>
                  <a:cubicBezTo>
                    <a:pt x="859" y="209"/>
                    <a:pt x="859" y="209"/>
                    <a:pt x="859" y="209"/>
                  </a:cubicBezTo>
                  <a:cubicBezTo>
                    <a:pt x="860" y="209"/>
                    <a:pt x="860" y="209"/>
                    <a:pt x="860" y="209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60" y="206"/>
                    <a:pt x="860" y="206"/>
                    <a:pt x="860" y="206"/>
                  </a:cubicBezTo>
                  <a:cubicBezTo>
                    <a:pt x="863" y="206"/>
                    <a:pt x="863" y="206"/>
                    <a:pt x="863" y="206"/>
                  </a:cubicBezTo>
                  <a:cubicBezTo>
                    <a:pt x="864" y="206"/>
                    <a:pt x="864" y="206"/>
                    <a:pt x="864" y="206"/>
                  </a:cubicBezTo>
                  <a:cubicBezTo>
                    <a:pt x="870" y="208"/>
                    <a:pt x="870" y="208"/>
                    <a:pt x="870" y="208"/>
                  </a:cubicBezTo>
                  <a:cubicBezTo>
                    <a:pt x="876" y="209"/>
                    <a:pt x="876" y="209"/>
                    <a:pt x="876" y="209"/>
                  </a:cubicBezTo>
                  <a:cubicBezTo>
                    <a:pt x="879" y="209"/>
                    <a:pt x="879" y="209"/>
                    <a:pt x="879" y="209"/>
                  </a:cubicBezTo>
                  <a:cubicBezTo>
                    <a:pt x="884" y="209"/>
                    <a:pt x="884" y="209"/>
                    <a:pt x="884" y="209"/>
                  </a:cubicBezTo>
                  <a:cubicBezTo>
                    <a:pt x="889" y="212"/>
                    <a:pt x="889" y="212"/>
                    <a:pt x="889" y="212"/>
                  </a:cubicBezTo>
                  <a:cubicBezTo>
                    <a:pt x="893" y="212"/>
                    <a:pt x="893" y="212"/>
                    <a:pt x="893" y="212"/>
                  </a:cubicBezTo>
                  <a:cubicBezTo>
                    <a:pt x="896" y="213"/>
                    <a:pt x="896" y="213"/>
                    <a:pt x="896" y="213"/>
                  </a:cubicBezTo>
                  <a:cubicBezTo>
                    <a:pt x="893" y="213"/>
                    <a:pt x="893" y="213"/>
                    <a:pt x="893" y="213"/>
                  </a:cubicBezTo>
                  <a:cubicBezTo>
                    <a:pt x="890" y="213"/>
                    <a:pt x="890" y="213"/>
                    <a:pt x="890" y="213"/>
                  </a:cubicBezTo>
                  <a:cubicBezTo>
                    <a:pt x="886" y="215"/>
                    <a:pt x="886" y="215"/>
                    <a:pt x="886" y="215"/>
                  </a:cubicBezTo>
                  <a:cubicBezTo>
                    <a:pt x="892" y="218"/>
                    <a:pt x="892" y="218"/>
                    <a:pt x="892" y="218"/>
                  </a:cubicBezTo>
                  <a:cubicBezTo>
                    <a:pt x="899" y="218"/>
                    <a:pt x="899" y="218"/>
                    <a:pt x="899" y="218"/>
                  </a:cubicBezTo>
                  <a:cubicBezTo>
                    <a:pt x="897" y="216"/>
                    <a:pt x="897" y="216"/>
                    <a:pt x="897" y="216"/>
                  </a:cubicBezTo>
                  <a:cubicBezTo>
                    <a:pt x="902" y="216"/>
                    <a:pt x="902" y="216"/>
                    <a:pt x="902" y="216"/>
                  </a:cubicBezTo>
                  <a:cubicBezTo>
                    <a:pt x="906" y="218"/>
                    <a:pt x="906" y="218"/>
                    <a:pt x="906" y="218"/>
                  </a:cubicBezTo>
                  <a:cubicBezTo>
                    <a:pt x="906" y="215"/>
                    <a:pt x="906" y="215"/>
                    <a:pt x="906" y="215"/>
                  </a:cubicBezTo>
                  <a:cubicBezTo>
                    <a:pt x="907" y="213"/>
                    <a:pt x="907" y="213"/>
                    <a:pt x="907" y="213"/>
                  </a:cubicBezTo>
                  <a:cubicBezTo>
                    <a:pt x="910" y="213"/>
                    <a:pt x="910" y="213"/>
                    <a:pt x="910" y="213"/>
                  </a:cubicBezTo>
                  <a:cubicBezTo>
                    <a:pt x="915" y="215"/>
                    <a:pt x="915" y="215"/>
                    <a:pt x="915" y="215"/>
                  </a:cubicBezTo>
                  <a:cubicBezTo>
                    <a:pt x="916" y="215"/>
                    <a:pt x="916" y="215"/>
                    <a:pt x="916" y="215"/>
                  </a:cubicBezTo>
                  <a:cubicBezTo>
                    <a:pt x="916" y="213"/>
                    <a:pt x="916" y="213"/>
                    <a:pt x="916" y="213"/>
                  </a:cubicBezTo>
                  <a:cubicBezTo>
                    <a:pt x="920" y="213"/>
                    <a:pt x="920" y="213"/>
                    <a:pt x="920" y="213"/>
                  </a:cubicBezTo>
                  <a:cubicBezTo>
                    <a:pt x="922" y="213"/>
                    <a:pt x="922" y="213"/>
                    <a:pt x="922" y="213"/>
                  </a:cubicBezTo>
                  <a:cubicBezTo>
                    <a:pt x="925" y="213"/>
                    <a:pt x="925" y="213"/>
                    <a:pt x="925" y="213"/>
                  </a:cubicBezTo>
                  <a:cubicBezTo>
                    <a:pt x="919" y="211"/>
                    <a:pt x="919" y="211"/>
                    <a:pt x="919" y="211"/>
                  </a:cubicBezTo>
                  <a:cubicBezTo>
                    <a:pt x="916" y="209"/>
                    <a:pt x="916" y="209"/>
                    <a:pt x="916" y="209"/>
                  </a:cubicBezTo>
                  <a:cubicBezTo>
                    <a:pt x="913" y="209"/>
                    <a:pt x="913" y="209"/>
                    <a:pt x="913" y="209"/>
                  </a:cubicBezTo>
                  <a:cubicBezTo>
                    <a:pt x="915" y="211"/>
                    <a:pt x="915" y="211"/>
                    <a:pt x="915" y="211"/>
                  </a:cubicBezTo>
                  <a:cubicBezTo>
                    <a:pt x="912" y="211"/>
                    <a:pt x="912" y="211"/>
                    <a:pt x="912" y="211"/>
                  </a:cubicBezTo>
                  <a:cubicBezTo>
                    <a:pt x="910" y="209"/>
                    <a:pt x="910" y="209"/>
                    <a:pt x="910" y="209"/>
                  </a:cubicBezTo>
                  <a:cubicBezTo>
                    <a:pt x="910" y="208"/>
                    <a:pt x="910" y="208"/>
                    <a:pt x="910" y="208"/>
                  </a:cubicBezTo>
                  <a:cubicBezTo>
                    <a:pt x="912" y="208"/>
                    <a:pt x="912" y="208"/>
                    <a:pt x="912" y="208"/>
                  </a:cubicBezTo>
                  <a:cubicBezTo>
                    <a:pt x="907" y="206"/>
                    <a:pt x="907" y="206"/>
                    <a:pt x="907" y="206"/>
                  </a:cubicBezTo>
                  <a:cubicBezTo>
                    <a:pt x="907" y="205"/>
                    <a:pt x="907" y="205"/>
                    <a:pt x="907" y="205"/>
                  </a:cubicBezTo>
                  <a:cubicBezTo>
                    <a:pt x="909" y="205"/>
                    <a:pt x="909" y="205"/>
                    <a:pt x="909" y="205"/>
                  </a:cubicBezTo>
                  <a:cubicBezTo>
                    <a:pt x="907" y="202"/>
                    <a:pt x="907" y="202"/>
                    <a:pt x="907" y="202"/>
                  </a:cubicBezTo>
                  <a:cubicBezTo>
                    <a:pt x="906" y="201"/>
                    <a:pt x="906" y="201"/>
                    <a:pt x="906" y="201"/>
                  </a:cubicBezTo>
                  <a:cubicBezTo>
                    <a:pt x="907" y="198"/>
                    <a:pt x="907" y="198"/>
                    <a:pt x="907" y="198"/>
                  </a:cubicBezTo>
                  <a:cubicBezTo>
                    <a:pt x="909" y="196"/>
                    <a:pt x="909" y="196"/>
                    <a:pt x="909" y="196"/>
                  </a:cubicBezTo>
                  <a:cubicBezTo>
                    <a:pt x="910" y="195"/>
                    <a:pt x="910" y="195"/>
                    <a:pt x="910" y="195"/>
                  </a:cubicBezTo>
                  <a:cubicBezTo>
                    <a:pt x="910" y="193"/>
                    <a:pt x="910" y="193"/>
                    <a:pt x="910" y="193"/>
                  </a:cubicBezTo>
                  <a:cubicBezTo>
                    <a:pt x="909" y="191"/>
                    <a:pt x="909" y="191"/>
                    <a:pt x="909" y="191"/>
                  </a:cubicBezTo>
                  <a:cubicBezTo>
                    <a:pt x="909" y="189"/>
                    <a:pt x="909" y="189"/>
                    <a:pt x="909" y="189"/>
                  </a:cubicBezTo>
                  <a:cubicBezTo>
                    <a:pt x="910" y="188"/>
                    <a:pt x="910" y="188"/>
                    <a:pt x="910" y="188"/>
                  </a:cubicBezTo>
                  <a:cubicBezTo>
                    <a:pt x="910" y="186"/>
                    <a:pt x="910" y="186"/>
                    <a:pt x="910" y="186"/>
                  </a:cubicBezTo>
                  <a:cubicBezTo>
                    <a:pt x="909" y="185"/>
                    <a:pt x="909" y="185"/>
                    <a:pt x="909" y="185"/>
                  </a:cubicBezTo>
                  <a:cubicBezTo>
                    <a:pt x="910" y="183"/>
                    <a:pt x="910" y="183"/>
                    <a:pt x="910" y="183"/>
                  </a:cubicBezTo>
                  <a:cubicBezTo>
                    <a:pt x="910" y="182"/>
                    <a:pt x="910" y="182"/>
                    <a:pt x="910" y="182"/>
                  </a:cubicBezTo>
                  <a:cubicBezTo>
                    <a:pt x="912" y="182"/>
                    <a:pt x="912" y="182"/>
                    <a:pt x="912" y="182"/>
                  </a:cubicBezTo>
                  <a:cubicBezTo>
                    <a:pt x="912" y="181"/>
                    <a:pt x="912" y="181"/>
                    <a:pt x="912" y="181"/>
                  </a:cubicBezTo>
                  <a:cubicBezTo>
                    <a:pt x="917" y="182"/>
                    <a:pt x="917" y="182"/>
                    <a:pt x="917" y="182"/>
                  </a:cubicBezTo>
                  <a:cubicBezTo>
                    <a:pt x="922" y="181"/>
                    <a:pt x="922" y="181"/>
                    <a:pt x="922" y="181"/>
                  </a:cubicBezTo>
                  <a:cubicBezTo>
                    <a:pt x="926" y="179"/>
                    <a:pt x="926" y="179"/>
                    <a:pt x="926" y="179"/>
                  </a:cubicBezTo>
                  <a:cubicBezTo>
                    <a:pt x="929" y="181"/>
                    <a:pt x="929" y="181"/>
                    <a:pt x="929" y="181"/>
                  </a:cubicBezTo>
                  <a:cubicBezTo>
                    <a:pt x="930" y="181"/>
                    <a:pt x="930" y="181"/>
                    <a:pt x="930" y="181"/>
                  </a:cubicBezTo>
                  <a:cubicBezTo>
                    <a:pt x="933" y="182"/>
                    <a:pt x="933" y="182"/>
                    <a:pt x="933" y="182"/>
                  </a:cubicBezTo>
                  <a:cubicBezTo>
                    <a:pt x="935" y="182"/>
                    <a:pt x="935" y="182"/>
                    <a:pt x="935" y="182"/>
                  </a:cubicBezTo>
                  <a:cubicBezTo>
                    <a:pt x="936" y="179"/>
                    <a:pt x="936" y="179"/>
                    <a:pt x="936" y="179"/>
                  </a:cubicBezTo>
                  <a:cubicBezTo>
                    <a:pt x="937" y="181"/>
                    <a:pt x="937" y="181"/>
                    <a:pt x="937" y="181"/>
                  </a:cubicBezTo>
                  <a:cubicBezTo>
                    <a:pt x="940" y="183"/>
                    <a:pt x="940" y="183"/>
                    <a:pt x="940" y="183"/>
                  </a:cubicBezTo>
                  <a:cubicBezTo>
                    <a:pt x="940" y="185"/>
                    <a:pt x="940" y="185"/>
                    <a:pt x="940" y="185"/>
                  </a:cubicBezTo>
                  <a:cubicBezTo>
                    <a:pt x="942" y="186"/>
                    <a:pt x="942" y="186"/>
                    <a:pt x="942" y="186"/>
                  </a:cubicBezTo>
                  <a:cubicBezTo>
                    <a:pt x="942" y="188"/>
                    <a:pt x="942" y="188"/>
                    <a:pt x="942" y="188"/>
                  </a:cubicBezTo>
                  <a:cubicBezTo>
                    <a:pt x="940" y="188"/>
                    <a:pt x="940" y="188"/>
                    <a:pt x="940" y="188"/>
                  </a:cubicBezTo>
                  <a:cubicBezTo>
                    <a:pt x="945" y="191"/>
                    <a:pt x="945" y="191"/>
                    <a:pt x="945" y="191"/>
                  </a:cubicBezTo>
                  <a:cubicBezTo>
                    <a:pt x="946" y="192"/>
                    <a:pt x="946" y="192"/>
                    <a:pt x="946" y="192"/>
                  </a:cubicBezTo>
                  <a:cubicBezTo>
                    <a:pt x="947" y="191"/>
                    <a:pt x="947" y="191"/>
                    <a:pt x="947" y="191"/>
                  </a:cubicBezTo>
                  <a:cubicBezTo>
                    <a:pt x="949" y="191"/>
                    <a:pt x="949" y="191"/>
                    <a:pt x="949" y="191"/>
                  </a:cubicBezTo>
                  <a:cubicBezTo>
                    <a:pt x="950" y="192"/>
                    <a:pt x="950" y="192"/>
                    <a:pt x="950" y="192"/>
                  </a:cubicBezTo>
                  <a:cubicBezTo>
                    <a:pt x="952" y="193"/>
                    <a:pt x="952" y="193"/>
                    <a:pt x="952" y="193"/>
                  </a:cubicBezTo>
                  <a:cubicBezTo>
                    <a:pt x="952" y="195"/>
                    <a:pt x="952" y="195"/>
                    <a:pt x="952" y="195"/>
                  </a:cubicBezTo>
                  <a:cubicBezTo>
                    <a:pt x="953" y="196"/>
                    <a:pt x="953" y="196"/>
                    <a:pt x="953" y="196"/>
                  </a:cubicBezTo>
                  <a:cubicBezTo>
                    <a:pt x="955" y="195"/>
                    <a:pt x="955" y="195"/>
                    <a:pt x="955" y="195"/>
                  </a:cubicBezTo>
                  <a:cubicBezTo>
                    <a:pt x="958" y="195"/>
                    <a:pt x="958" y="195"/>
                    <a:pt x="958" y="195"/>
                  </a:cubicBezTo>
                  <a:cubicBezTo>
                    <a:pt x="958" y="192"/>
                    <a:pt x="958" y="192"/>
                    <a:pt x="958" y="192"/>
                  </a:cubicBezTo>
                  <a:cubicBezTo>
                    <a:pt x="958" y="191"/>
                    <a:pt x="958" y="191"/>
                    <a:pt x="958" y="191"/>
                  </a:cubicBezTo>
                  <a:cubicBezTo>
                    <a:pt x="959" y="186"/>
                    <a:pt x="959" y="186"/>
                    <a:pt x="959" y="186"/>
                  </a:cubicBezTo>
                  <a:cubicBezTo>
                    <a:pt x="959" y="185"/>
                    <a:pt x="959" y="185"/>
                    <a:pt x="959" y="185"/>
                  </a:cubicBezTo>
                  <a:cubicBezTo>
                    <a:pt x="960" y="183"/>
                    <a:pt x="960" y="183"/>
                    <a:pt x="960" y="183"/>
                  </a:cubicBezTo>
                  <a:cubicBezTo>
                    <a:pt x="962" y="183"/>
                    <a:pt x="962" y="183"/>
                    <a:pt x="962" y="183"/>
                  </a:cubicBezTo>
                  <a:cubicBezTo>
                    <a:pt x="963" y="182"/>
                    <a:pt x="963" y="182"/>
                    <a:pt x="963" y="182"/>
                  </a:cubicBezTo>
                  <a:cubicBezTo>
                    <a:pt x="965" y="182"/>
                    <a:pt x="965" y="182"/>
                    <a:pt x="965" y="182"/>
                  </a:cubicBezTo>
                  <a:cubicBezTo>
                    <a:pt x="968" y="185"/>
                    <a:pt x="968" y="185"/>
                    <a:pt x="968" y="185"/>
                  </a:cubicBezTo>
                  <a:cubicBezTo>
                    <a:pt x="968" y="183"/>
                    <a:pt x="968" y="183"/>
                    <a:pt x="968" y="183"/>
                  </a:cubicBezTo>
                  <a:cubicBezTo>
                    <a:pt x="969" y="183"/>
                    <a:pt x="969" y="183"/>
                    <a:pt x="969" y="183"/>
                  </a:cubicBezTo>
                  <a:cubicBezTo>
                    <a:pt x="965" y="181"/>
                    <a:pt x="965" y="181"/>
                    <a:pt x="965" y="181"/>
                  </a:cubicBezTo>
                  <a:cubicBezTo>
                    <a:pt x="962" y="179"/>
                    <a:pt x="962" y="179"/>
                    <a:pt x="962" y="179"/>
                  </a:cubicBezTo>
                  <a:cubicBezTo>
                    <a:pt x="959" y="176"/>
                    <a:pt x="959" y="176"/>
                    <a:pt x="959" y="176"/>
                  </a:cubicBezTo>
                  <a:cubicBezTo>
                    <a:pt x="959" y="175"/>
                    <a:pt x="959" y="175"/>
                    <a:pt x="959" y="175"/>
                  </a:cubicBezTo>
                  <a:cubicBezTo>
                    <a:pt x="959" y="173"/>
                    <a:pt x="959" y="173"/>
                    <a:pt x="959" y="173"/>
                  </a:cubicBezTo>
                  <a:cubicBezTo>
                    <a:pt x="958" y="173"/>
                    <a:pt x="958" y="173"/>
                    <a:pt x="958" y="173"/>
                  </a:cubicBezTo>
                  <a:cubicBezTo>
                    <a:pt x="956" y="172"/>
                    <a:pt x="956" y="172"/>
                    <a:pt x="956" y="172"/>
                  </a:cubicBezTo>
                  <a:cubicBezTo>
                    <a:pt x="962" y="170"/>
                    <a:pt x="962" y="170"/>
                    <a:pt x="962" y="170"/>
                  </a:cubicBezTo>
                  <a:cubicBezTo>
                    <a:pt x="965" y="170"/>
                    <a:pt x="965" y="170"/>
                    <a:pt x="965" y="170"/>
                  </a:cubicBezTo>
                  <a:cubicBezTo>
                    <a:pt x="968" y="170"/>
                    <a:pt x="968" y="170"/>
                    <a:pt x="968" y="170"/>
                  </a:cubicBezTo>
                  <a:cubicBezTo>
                    <a:pt x="973" y="172"/>
                    <a:pt x="973" y="172"/>
                    <a:pt x="973" y="172"/>
                  </a:cubicBezTo>
                  <a:cubicBezTo>
                    <a:pt x="979" y="173"/>
                    <a:pt x="979" y="173"/>
                    <a:pt x="979" y="173"/>
                  </a:cubicBezTo>
                  <a:cubicBezTo>
                    <a:pt x="975" y="173"/>
                    <a:pt x="975" y="173"/>
                    <a:pt x="975" y="173"/>
                  </a:cubicBezTo>
                  <a:cubicBezTo>
                    <a:pt x="978" y="175"/>
                    <a:pt x="978" y="175"/>
                    <a:pt x="978" y="175"/>
                  </a:cubicBezTo>
                  <a:cubicBezTo>
                    <a:pt x="973" y="173"/>
                    <a:pt x="973" y="173"/>
                    <a:pt x="973" y="173"/>
                  </a:cubicBezTo>
                  <a:cubicBezTo>
                    <a:pt x="972" y="172"/>
                    <a:pt x="972" y="172"/>
                    <a:pt x="972" y="172"/>
                  </a:cubicBezTo>
                  <a:cubicBezTo>
                    <a:pt x="969" y="173"/>
                    <a:pt x="969" y="173"/>
                    <a:pt x="969" y="173"/>
                  </a:cubicBezTo>
                  <a:cubicBezTo>
                    <a:pt x="968" y="175"/>
                    <a:pt x="968" y="175"/>
                    <a:pt x="968" y="175"/>
                  </a:cubicBezTo>
                  <a:cubicBezTo>
                    <a:pt x="969" y="176"/>
                    <a:pt x="969" y="176"/>
                    <a:pt x="969" y="176"/>
                  </a:cubicBezTo>
                  <a:cubicBezTo>
                    <a:pt x="972" y="181"/>
                    <a:pt x="972" y="181"/>
                    <a:pt x="972" y="181"/>
                  </a:cubicBezTo>
                  <a:cubicBezTo>
                    <a:pt x="975" y="182"/>
                    <a:pt x="975" y="182"/>
                    <a:pt x="975" y="182"/>
                  </a:cubicBezTo>
                  <a:cubicBezTo>
                    <a:pt x="975" y="183"/>
                    <a:pt x="975" y="183"/>
                    <a:pt x="975" y="183"/>
                  </a:cubicBezTo>
                  <a:cubicBezTo>
                    <a:pt x="976" y="185"/>
                    <a:pt x="976" y="185"/>
                    <a:pt x="976" y="185"/>
                  </a:cubicBezTo>
                  <a:cubicBezTo>
                    <a:pt x="979" y="186"/>
                    <a:pt x="979" y="186"/>
                    <a:pt x="979" y="186"/>
                  </a:cubicBezTo>
                  <a:cubicBezTo>
                    <a:pt x="980" y="188"/>
                    <a:pt x="980" y="188"/>
                    <a:pt x="980" y="188"/>
                  </a:cubicBezTo>
                  <a:cubicBezTo>
                    <a:pt x="980" y="189"/>
                    <a:pt x="980" y="189"/>
                    <a:pt x="980" y="189"/>
                  </a:cubicBezTo>
                  <a:cubicBezTo>
                    <a:pt x="982" y="191"/>
                    <a:pt x="982" y="191"/>
                    <a:pt x="982" y="191"/>
                  </a:cubicBezTo>
                  <a:cubicBezTo>
                    <a:pt x="983" y="192"/>
                    <a:pt x="983" y="192"/>
                    <a:pt x="983" y="192"/>
                  </a:cubicBezTo>
                  <a:cubicBezTo>
                    <a:pt x="980" y="193"/>
                    <a:pt x="980" y="193"/>
                    <a:pt x="980" y="193"/>
                  </a:cubicBezTo>
                  <a:cubicBezTo>
                    <a:pt x="979" y="193"/>
                    <a:pt x="979" y="193"/>
                    <a:pt x="979" y="193"/>
                  </a:cubicBezTo>
                  <a:cubicBezTo>
                    <a:pt x="978" y="193"/>
                    <a:pt x="978" y="193"/>
                    <a:pt x="978" y="193"/>
                  </a:cubicBezTo>
                  <a:cubicBezTo>
                    <a:pt x="976" y="195"/>
                    <a:pt x="976" y="195"/>
                    <a:pt x="976" y="195"/>
                  </a:cubicBezTo>
                  <a:cubicBezTo>
                    <a:pt x="973" y="198"/>
                    <a:pt x="973" y="198"/>
                    <a:pt x="973" y="198"/>
                  </a:cubicBezTo>
                  <a:cubicBezTo>
                    <a:pt x="975" y="201"/>
                    <a:pt x="975" y="201"/>
                    <a:pt x="975" y="201"/>
                  </a:cubicBezTo>
                  <a:cubicBezTo>
                    <a:pt x="975" y="202"/>
                    <a:pt x="975" y="202"/>
                    <a:pt x="975" y="202"/>
                  </a:cubicBezTo>
                  <a:cubicBezTo>
                    <a:pt x="973" y="203"/>
                    <a:pt x="973" y="203"/>
                    <a:pt x="973" y="203"/>
                  </a:cubicBezTo>
                  <a:cubicBezTo>
                    <a:pt x="973" y="205"/>
                    <a:pt x="973" y="205"/>
                    <a:pt x="973" y="205"/>
                  </a:cubicBezTo>
                  <a:cubicBezTo>
                    <a:pt x="973" y="208"/>
                    <a:pt x="973" y="208"/>
                    <a:pt x="973" y="208"/>
                  </a:cubicBezTo>
                  <a:cubicBezTo>
                    <a:pt x="972" y="209"/>
                    <a:pt x="972" y="209"/>
                    <a:pt x="972" y="209"/>
                  </a:cubicBezTo>
                  <a:cubicBezTo>
                    <a:pt x="972" y="211"/>
                    <a:pt x="972" y="211"/>
                    <a:pt x="972" y="211"/>
                  </a:cubicBezTo>
                  <a:cubicBezTo>
                    <a:pt x="972" y="212"/>
                    <a:pt x="972" y="212"/>
                    <a:pt x="972" y="212"/>
                  </a:cubicBezTo>
                  <a:cubicBezTo>
                    <a:pt x="972" y="213"/>
                    <a:pt x="972" y="213"/>
                    <a:pt x="972" y="213"/>
                  </a:cubicBezTo>
                  <a:cubicBezTo>
                    <a:pt x="970" y="215"/>
                    <a:pt x="970" y="215"/>
                    <a:pt x="970" y="215"/>
                  </a:cubicBezTo>
                  <a:cubicBezTo>
                    <a:pt x="972" y="216"/>
                    <a:pt x="972" y="216"/>
                    <a:pt x="972" y="216"/>
                  </a:cubicBezTo>
                  <a:cubicBezTo>
                    <a:pt x="973" y="218"/>
                    <a:pt x="973" y="218"/>
                    <a:pt x="973" y="218"/>
                  </a:cubicBezTo>
                  <a:cubicBezTo>
                    <a:pt x="973" y="219"/>
                    <a:pt x="973" y="219"/>
                    <a:pt x="973" y="219"/>
                  </a:cubicBezTo>
                  <a:cubicBezTo>
                    <a:pt x="973" y="221"/>
                    <a:pt x="973" y="221"/>
                    <a:pt x="973" y="221"/>
                  </a:cubicBezTo>
                  <a:cubicBezTo>
                    <a:pt x="973" y="222"/>
                    <a:pt x="973" y="222"/>
                    <a:pt x="973" y="222"/>
                  </a:cubicBezTo>
                  <a:cubicBezTo>
                    <a:pt x="972" y="222"/>
                    <a:pt x="972" y="222"/>
                    <a:pt x="972" y="222"/>
                  </a:cubicBezTo>
                  <a:cubicBezTo>
                    <a:pt x="972" y="224"/>
                    <a:pt x="972" y="224"/>
                    <a:pt x="972" y="224"/>
                  </a:cubicBezTo>
                  <a:cubicBezTo>
                    <a:pt x="970" y="226"/>
                    <a:pt x="970" y="226"/>
                    <a:pt x="970" y="226"/>
                  </a:cubicBezTo>
                  <a:cubicBezTo>
                    <a:pt x="970" y="228"/>
                    <a:pt x="970" y="228"/>
                    <a:pt x="970" y="228"/>
                  </a:cubicBezTo>
                  <a:cubicBezTo>
                    <a:pt x="970" y="229"/>
                    <a:pt x="970" y="229"/>
                    <a:pt x="970" y="229"/>
                  </a:cubicBezTo>
                  <a:cubicBezTo>
                    <a:pt x="968" y="228"/>
                    <a:pt x="968" y="228"/>
                    <a:pt x="968" y="228"/>
                  </a:cubicBezTo>
                  <a:cubicBezTo>
                    <a:pt x="965" y="228"/>
                    <a:pt x="965" y="228"/>
                    <a:pt x="965" y="228"/>
                  </a:cubicBezTo>
                  <a:cubicBezTo>
                    <a:pt x="965" y="231"/>
                    <a:pt x="965" y="231"/>
                    <a:pt x="965" y="231"/>
                  </a:cubicBezTo>
                  <a:cubicBezTo>
                    <a:pt x="965" y="232"/>
                    <a:pt x="965" y="232"/>
                    <a:pt x="965" y="232"/>
                  </a:cubicBezTo>
                  <a:cubicBezTo>
                    <a:pt x="962" y="231"/>
                    <a:pt x="962" y="231"/>
                    <a:pt x="962" y="231"/>
                  </a:cubicBezTo>
                  <a:cubicBezTo>
                    <a:pt x="959" y="231"/>
                    <a:pt x="959" y="231"/>
                    <a:pt x="959" y="231"/>
                  </a:cubicBezTo>
                  <a:cubicBezTo>
                    <a:pt x="962" y="234"/>
                    <a:pt x="962" y="234"/>
                    <a:pt x="962" y="234"/>
                  </a:cubicBezTo>
                  <a:cubicBezTo>
                    <a:pt x="965" y="235"/>
                    <a:pt x="965" y="235"/>
                    <a:pt x="965" y="235"/>
                  </a:cubicBezTo>
                  <a:cubicBezTo>
                    <a:pt x="966" y="238"/>
                    <a:pt x="966" y="238"/>
                    <a:pt x="966" y="238"/>
                  </a:cubicBezTo>
                  <a:cubicBezTo>
                    <a:pt x="968" y="241"/>
                    <a:pt x="968" y="241"/>
                    <a:pt x="968" y="241"/>
                  </a:cubicBezTo>
                  <a:cubicBezTo>
                    <a:pt x="966" y="241"/>
                    <a:pt x="966" y="241"/>
                    <a:pt x="966" y="241"/>
                  </a:cubicBezTo>
                  <a:cubicBezTo>
                    <a:pt x="966" y="242"/>
                    <a:pt x="966" y="242"/>
                    <a:pt x="966" y="242"/>
                  </a:cubicBezTo>
                  <a:cubicBezTo>
                    <a:pt x="965" y="245"/>
                    <a:pt x="965" y="245"/>
                    <a:pt x="965" y="245"/>
                  </a:cubicBezTo>
                  <a:cubicBezTo>
                    <a:pt x="965" y="246"/>
                    <a:pt x="965" y="246"/>
                    <a:pt x="965" y="246"/>
                  </a:cubicBezTo>
                  <a:cubicBezTo>
                    <a:pt x="968" y="249"/>
                    <a:pt x="968" y="249"/>
                    <a:pt x="968" y="249"/>
                  </a:cubicBezTo>
                  <a:cubicBezTo>
                    <a:pt x="972" y="255"/>
                    <a:pt x="972" y="255"/>
                    <a:pt x="972" y="255"/>
                  </a:cubicBezTo>
                  <a:cubicBezTo>
                    <a:pt x="979" y="264"/>
                    <a:pt x="979" y="264"/>
                    <a:pt x="979" y="264"/>
                  </a:cubicBezTo>
                  <a:cubicBezTo>
                    <a:pt x="986" y="271"/>
                    <a:pt x="986" y="271"/>
                    <a:pt x="986" y="271"/>
                  </a:cubicBezTo>
                  <a:cubicBezTo>
                    <a:pt x="1005" y="287"/>
                    <a:pt x="1005" y="287"/>
                    <a:pt x="1005" y="287"/>
                  </a:cubicBezTo>
                  <a:cubicBezTo>
                    <a:pt x="1012" y="294"/>
                    <a:pt x="1012" y="294"/>
                    <a:pt x="1012" y="294"/>
                  </a:cubicBezTo>
                  <a:cubicBezTo>
                    <a:pt x="1016" y="298"/>
                    <a:pt x="1016" y="298"/>
                    <a:pt x="1016" y="298"/>
                  </a:cubicBezTo>
                  <a:cubicBezTo>
                    <a:pt x="1021" y="300"/>
                    <a:pt x="1021" y="300"/>
                    <a:pt x="1021" y="300"/>
                  </a:cubicBezTo>
                  <a:cubicBezTo>
                    <a:pt x="1019" y="300"/>
                    <a:pt x="1019" y="300"/>
                    <a:pt x="1019" y="300"/>
                  </a:cubicBezTo>
                  <a:cubicBezTo>
                    <a:pt x="1021" y="301"/>
                    <a:pt x="1021" y="301"/>
                    <a:pt x="1021" y="301"/>
                  </a:cubicBezTo>
                  <a:cubicBezTo>
                    <a:pt x="1023" y="304"/>
                    <a:pt x="1023" y="304"/>
                    <a:pt x="1023" y="304"/>
                  </a:cubicBezTo>
                  <a:cubicBezTo>
                    <a:pt x="1031" y="310"/>
                    <a:pt x="1031" y="310"/>
                    <a:pt x="1031" y="310"/>
                  </a:cubicBezTo>
                  <a:cubicBezTo>
                    <a:pt x="1032" y="312"/>
                    <a:pt x="1032" y="312"/>
                    <a:pt x="1032" y="312"/>
                  </a:cubicBezTo>
                  <a:cubicBezTo>
                    <a:pt x="1036" y="315"/>
                    <a:pt x="1036" y="315"/>
                    <a:pt x="1036" y="315"/>
                  </a:cubicBezTo>
                  <a:cubicBezTo>
                    <a:pt x="1039" y="317"/>
                    <a:pt x="1039" y="317"/>
                    <a:pt x="1039" y="317"/>
                  </a:cubicBezTo>
                  <a:cubicBezTo>
                    <a:pt x="1041" y="320"/>
                    <a:pt x="1041" y="320"/>
                    <a:pt x="1041" y="320"/>
                  </a:cubicBezTo>
                  <a:cubicBezTo>
                    <a:pt x="1044" y="315"/>
                    <a:pt x="1044" y="315"/>
                    <a:pt x="1044" y="315"/>
                  </a:cubicBezTo>
                  <a:cubicBezTo>
                    <a:pt x="1044" y="314"/>
                    <a:pt x="1044" y="314"/>
                    <a:pt x="1044" y="314"/>
                  </a:cubicBezTo>
                  <a:cubicBezTo>
                    <a:pt x="1044" y="312"/>
                    <a:pt x="1044" y="312"/>
                    <a:pt x="1044" y="312"/>
                  </a:cubicBezTo>
                  <a:cubicBezTo>
                    <a:pt x="1045" y="310"/>
                    <a:pt x="1045" y="310"/>
                    <a:pt x="1045" y="310"/>
                  </a:cubicBezTo>
                  <a:cubicBezTo>
                    <a:pt x="1045" y="307"/>
                    <a:pt x="1045" y="307"/>
                    <a:pt x="1045" y="307"/>
                  </a:cubicBezTo>
                  <a:cubicBezTo>
                    <a:pt x="1044" y="302"/>
                    <a:pt x="1044" y="302"/>
                    <a:pt x="1044" y="302"/>
                  </a:cubicBezTo>
                  <a:cubicBezTo>
                    <a:pt x="1041" y="298"/>
                    <a:pt x="1041" y="298"/>
                    <a:pt x="1041" y="298"/>
                  </a:cubicBezTo>
                  <a:cubicBezTo>
                    <a:pt x="1039" y="297"/>
                    <a:pt x="1039" y="297"/>
                    <a:pt x="1039" y="297"/>
                  </a:cubicBezTo>
                  <a:cubicBezTo>
                    <a:pt x="1038" y="295"/>
                    <a:pt x="1038" y="295"/>
                    <a:pt x="1038" y="295"/>
                  </a:cubicBezTo>
                  <a:cubicBezTo>
                    <a:pt x="1036" y="294"/>
                    <a:pt x="1036" y="294"/>
                    <a:pt x="1036" y="294"/>
                  </a:cubicBezTo>
                  <a:cubicBezTo>
                    <a:pt x="1035" y="292"/>
                    <a:pt x="1035" y="292"/>
                    <a:pt x="1035" y="292"/>
                  </a:cubicBezTo>
                  <a:cubicBezTo>
                    <a:pt x="1036" y="292"/>
                    <a:pt x="1036" y="292"/>
                    <a:pt x="1036" y="292"/>
                  </a:cubicBezTo>
                  <a:cubicBezTo>
                    <a:pt x="1038" y="294"/>
                    <a:pt x="1038" y="294"/>
                    <a:pt x="1038" y="294"/>
                  </a:cubicBezTo>
                  <a:cubicBezTo>
                    <a:pt x="1041" y="291"/>
                    <a:pt x="1041" y="291"/>
                    <a:pt x="1041" y="291"/>
                  </a:cubicBezTo>
                  <a:cubicBezTo>
                    <a:pt x="1044" y="289"/>
                    <a:pt x="1044" y="289"/>
                    <a:pt x="1044" y="289"/>
                  </a:cubicBezTo>
                  <a:cubicBezTo>
                    <a:pt x="1045" y="289"/>
                    <a:pt x="1045" y="289"/>
                    <a:pt x="1045" y="289"/>
                  </a:cubicBezTo>
                  <a:cubicBezTo>
                    <a:pt x="1046" y="289"/>
                    <a:pt x="1046" y="289"/>
                    <a:pt x="1046" y="289"/>
                  </a:cubicBezTo>
                  <a:cubicBezTo>
                    <a:pt x="1048" y="291"/>
                    <a:pt x="1048" y="291"/>
                    <a:pt x="1048" y="291"/>
                  </a:cubicBezTo>
                  <a:cubicBezTo>
                    <a:pt x="1049" y="291"/>
                    <a:pt x="1049" y="291"/>
                    <a:pt x="1049" y="291"/>
                  </a:cubicBezTo>
                  <a:cubicBezTo>
                    <a:pt x="1046" y="288"/>
                    <a:pt x="1046" y="288"/>
                    <a:pt x="1046" y="288"/>
                  </a:cubicBezTo>
                  <a:cubicBezTo>
                    <a:pt x="1044" y="287"/>
                    <a:pt x="1044" y="287"/>
                    <a:pt x="1044" y="287"/>
                  </a:cubicBezTo>
                  <a:cubicBezTo>
                    <a:pt x="1042" y="285"/>
                    <a:pt x="1042" y="285"/>
                    <a:pt x="1042" y="285"/>
                  </a:cubicBezTo>
                  <a:cubicBezTo>
                    <a:pt x="1039" y="282"/>
                    <a:pt x="1039" y="282"/>
                    <a:pt x="1039" y="282"/>
                  </a:cubicBezTo>
                  <a:cubicBezTo>
                    <a:pt x="1038" y="279"/>
                    <a:pt x="1038" y="279"/>
                    <a:pt x="1038" y="279"/>
                  </a:cubicBezTo>
                  <a:cubicBezTo>
                    <a:pt x="1038" y="278"/>
                    <a:pt x="1038" y="278"/>
                    <a:pt x="1038" y="278"/>
                  </a:cubicBezTo>
                  <a:cubicBezTo>
                    <a:pt x="1038" y="277"/>
                    <a:pt x="1038" y="277"/>
                    <a:pt x="1038" y="277"/>
                  </a:cubicBezTo>
                  <a:cubicBezTo>
                    <a:pt x="1039" y="274"/>
                    <a:pt x="1039" y="274"/>
                    <a:pt x="1039" y="274"/>
                  </a:cubicBezTo>
                  <a:cubicBezTo>
                    <a:pt x="1041" y="272"/>
                    <a:pt x="1041" y="272"/>
                    <a:pt x="1041" y="272"/>
                  </a:cubicBezTo>
                  <a:cubicBezTo>
                    <a:pt x="1042" y="272"/>
                    <a:pt x="1042" y="272"/>
                    <a:pt x="1042" y="272"/>
                  </a:cubicBezTo>
                  <a:cubicBezTo>
                    <a:pt x="1046" y="274"/>
                    <a:pt x="1046" y="274"/>
                    <a:pt x="1046" y="274"/>
                  </a:cubicBezTo>
                  <a:cubicBezTo>
                    <a:pt x="1049" y="274"/>
                    <a:pt x="1049" y="274"/>
                    <a:pt x="1049" y="274"/>
                  </a:cubicBezTo>
                  <a:cubicBezTo>
                    <a:pt x="1051" y="271"/>
                    <a:pt x="1051" y="271"/>
                    <a:pt x="1051" y="271"/>
                  </a:cubicBezTo>
                  <a:cubicBezTo>
                    <a:pt x="1051" y="269"/>
                    <a:pt x="1051" y="269"/>
                    <a:pt x="1051" y="269"/>
                  </a:cubicBezTo>
                  <a:cubicBezTo>
                    <a:pt x="1045" y="267"/>
                    <a:pt x="1045" y="267"/>
                    <a:pt x="1045" y="267"/>
                  </a:cubicBezTo>
                  <a:cubicBezTo>
                    <a:pt x="1041" y="264"/>
                    <a:pt x="1041" y="264"/>
                    <a:pt x="1041" y="264"/>
                  </a:cubicBezTo>
                  <a:cubicBezTo>
                    <a:pt x="1038" y="261"/>
                    <a:pt x="1038" y="261"/>
                    <a:pt x="1038" y="261"/>
                  </a:cubicBezTo>
                  <a:cubicBezTo>
                    <a:pt x="1035" y="258"/>
                    <a:pt x="1035" y="258"/>
                    <a:pt x="1035" y="258"/>
                  </a:cubicBezTo>
                  <a:cubicBezTo>
                    <a:pt x="1033" y="254"/>
                    <a:pt x="1033" y="254"/>
                    <a:pt x="1033" y="254"/>
                  </a:cubicBezTo>
                  <a:cubicBezTo>
                    <a:pt x="1033" y="252"/>
                    <a:pt x="1033" y="252"/>
                    <a:pt x="1033" y="252"/>
                  </a:cubicBezTo>
                  <a:cubicBezTo>
                    <a:pt x="1035" y="251"/>
                    <a:pt x="1035" y="251"/>
                    <a:pt x="1035" y="251"/>
                  </a:cubicBezTo>
                  <a:cubicBezTo>
                    <a:pt x="1033" y="249"/>
                    <a:pt x="1033" y="249"/>
                    <a:pt x="1033" y="249"/>
                  </a:cubicBezTo>
                  <a:cubicBezTo>
                    <a:pt x="1033" y="248"/>
                    <a:pt x="1033" y="248"/>
                    <a:pt x="1033" y="248"/>
                  </a:cubicBezTo>
                  <a:cubicBezTo>
                    <a:pt x="1036" y="248"/>
                    <a:pt x="1036" y="248"/>
                    <a:pt x="1036" y="248"/>
                  </a:cubicBezTo>
                  <a:cubicBezTo>
                    <a:pt x="1038" y="248"/>
                    <a:pt x="1038" y="248"/>
                    <a:pt x="1038" y="248"/>
                  </a:cubicBezTo>
                  <a:cubicBezTo>
                    <a:pt x="1036" y="249"/>
                    <a:pt x="1036" y="249"/>
                    <a:pt x="1036" y="249"/>
                  </a:cubicBezTo>
                  <a:cubicBezTo>
                    <a:pt x="1036" y="251"/>
                    <a:pt x="1036" y="251"/>
                    <a:pt x="1036" y="251"/>
                  </a:cubicBezTo>
                  <a:cubicBezTo>
                    <a:pt x="1039" y="254"/>
                    <a:pt x="1039" y="254"/>
                    <a:pt x="1039" y="254"/>
                  </a:cubicBezTo>
                  <a:cubicBezTo>
                    <a:pt x="1042" y="254"/>
                    <a:pt x="1042" y="254"/>
                    <a:pt x="1042" y="254"/>
                  </a:cubicBezTo>
                  <a:cubicBezTo>
                    <a:pt x="1044" y="252"/>
                    <a:pt x="1044" y="252"/>
                    <a:pt x="1044" y="252"/>
                  </a:cubicBezTo>
                  <a:cubicBezTo>
                    <a:pt x="1044" y="251"/>
                    <a:pt x="1044" y="251"/>
                    <a:pt x="1044" y="251"/>
                  </a:cubicBezTo>
                  <a:cubicBezTo>
                    <a:pt x="1041" y="248"/>
                    <a:pt x="1041" y="248"/>
                    <a:pt x="1041" y="248"/>
                  </a:cubicBezTo>
                  <a:cubicBezTo>
                    <a:pt x="1035" y="245"/>
                    <a:pt x="1035" y="245"/>
                    <a:pt x="1035" y="245"/>
                  </a:cubicBezTo>
                  <a:cubicBezTo>
                    <a:pt x="1032" y="244"/>
                    <a:pt x="1032" y="244"/>
                    <a:pt x="1032" y="244"/>
                  </a:cubicBezTo>
                  <a:cubicBezTo>
                    <a:pt x="1029" y="242"/>
                    <a:pt x="1029" y="242"/>
                    <a:pt x="1029" y="242"/>
                  </a:cubicBezTo>
                  <a:cubicBezTo>
                    <a:pt x="1025" y="239"/>
                    <a:pt x="1025" y="239"/>
                    <a:pt x="1025" y="239"/>
                  </a:cubicBezTo>
                  <a:cubicBezTo>
                    <a:pt x="1023" y="238"/>
                    <a:pt x="1023" y="238"/>
                    <a:pt x="1023" y="238"/>
                  </a:cubicBezTo>
                  <a:cubicBezTo>
                    <a:pt x="1023" y="236"/>
                    <a:pt x="1023" y="236"/>
                    <a:pt x="1023" y="236"/>
                  </a:cubicBezTo>
                  <a:cubicBezTo>
                    <a:pt x="1023" y="234"/>
                    <a:pt x="1023" y="234"/>
                    <a:pt x="1023" y="234"/>
                  </a:cubicBezTo>
                  <a:cubicBezTo>
                    <a:pt x="1023" y="232"/>
                    <a:pt x="1023" y="232"/>
                    <a:pt x="1023" y="232"/>
                  </a:cubicBezTo>
                  <a:cubicBezTo>
                    <a:pt x="1019" y="231"/>
                    <a:pt x="1019" y="231"/>
                    <a:pt x="1019" y="231"/>
                  </a:cubicBezTo>
                  <a:cubicBezTo>
                    <a:pt x="1016" y="229"/>
                    <a:pt x="1016" y="229"/>
                    <a:pt x="1016" y="229"/>
                  </a:cubicBezTo>
                  <a:cubicBezTo>
                    <a:pt x="1013" y="229"/>
                    <a:pt x="1013" y="229"/>
                    <a:pt x="1013" y="229"/>
                  </a:cubicBezTo>
                  <a:cubicBezTo>
                    <a:pt x="1015" y="232"/>
                    <a:pt x="1015" y="232"/>
                    <a:pt x="1015" y="232"/>
                  </a:cubicBezTo>
                  <a:cubicBezTo>
                    <a:pt x="1013" y="232"/>
                    <a:pt x="1013" y="232"/>
                    <a:pt x="1013" y="232"/>
                  </a:cubicBezTo>
                  <a:cubicBezTo>
                    <a:pt x="1012" y="231"/>
                    <a:pt x="1012" y="231"/>
                    <a:pt x="1012" y="231"/>
                  </a:cubicBezTo>
                  <a:cubicBezTo>
                    <a:pt x="1009" y="231"/>
                    <a:pt x="1009" y="231"/>
                    <a:pt x="1009" y="231"/>
                  </a:cubicBezTo>
                  <a:cubicBezTo>
                    <a:pt x="1006" y="228"/>
                    <a:pt x="1006" y="228"/>
                    <a:pt x="1006" y="228"/>
                  </a:cubicBezTo>
                  <a:cubicBezTo>
                    <a:pt x="1003" y="225"/>
                    <a:pt x="1003" y="225"/>
                    <a:pt x="1003" y="225"/>
                  </a:cubicBezTo>
                  <a:cubicBezTo>
                    <a:pt x="1002" y="221"/>
                    <a:pt x="1002" y="221"/>
                    <a:pt x="1002" y="221"/>
                  </a:cubicBezTo>
                  <a:cubicBezTo>
                    <a:pt x="1002" y="218"/>
                    <a:pt x="1002" y="218"/>
                    <a:pt x="1002" y="218"/>
                  </a:cubicBezTo>
                  <a:cubicBezTo>
                    <a:pt x="1002" y="216"/>
                    <a:pt x="1002" y="216"/>
                    <a:pt x="1002" y="216"/>
                  </a:cubicBezTo>
                  <a:cubicBezTo>
                    <a:pt x="1003" y="216"/>
                    <a:pt x="1003" y="216"/>
                    <a:pt x="1003" y="216"/>
                  </a:cubicBezTo>
                  <a:cubicBezTo>
                    <a:pt x="1001" y="215"/>
                    <a:pt x="1001" y="215"/>
                    <a:pt x="1001" y="215"/>
                  </a:cubicBezTo>
                  <a:cubicBezTo>
                    <a:pt x="1003" y="215"/>
                    <a:pt x="1003" y="215"/>
                    <a:pt x="1003" y="215"/>
                  </a:cubicBezTo>
                  <a:cubicBezTo>
                    <a:pt x="1001" y="213"/>
                    <a:pt x="1001" y="213"/>
                    <a:pt x="1001" y="213"/>
                  </a:cubicBezTo>
                  <a:cubicBezTo>
                    <a:pt x="1001" y="212"/>
                    <a:pt x="1001" y="212"/>
                    <a:pt x="1001" y="212"/>
                  </a:cubicBezTo>
                  <a:cubicBezTo>
                    <a:pt x="1002" y="212"/>
                    <a:pt x="1002" y="212"/>
                    <a:pt x="1002" y="212"/>
                  </a:cubicBezTo>
                  <a:cubicBezTo>
                    <a:pt x="999" y="211"/>
                    <a:pt x="999" y="211"/>
                    <a:pt x="999" y="211"/>
                  </a:cubicBezTo>
                  <a:cubicBezTo>
                    <a:pt x="998" y="209"/>
                    <a:pt x="998" y="209"/>
                    <a:pt x="998" y="209"/>
                  </a:cubicBezTo>
                  <a:cubicBezTo>
                    <a:pt x="998" y="208"/>
                    <a:pt x="998" y="208"/>
                    <a:pt x="998" y="208"/>
                  </a:cubicBezTo>
                  <a:cubicBezTo>
                    <a:pt x="996" y="206"/>
                    <a:pt x="996" y="206"/>
                    <a:pt x="996" y="206"/>
                  </a:cubicBezTo>
                  <a:cubicBezTo>
                    <a:pt x="995" y="205"/>
                    <a:pt x="995" y="205"/>
                    <a:pt x="995" y="205"/>
                  </a:cubicBezTo>
                  <a:cubicBezTo>
                    <a:pt x="996" y="205"/>
                    <a:pt x="996" y="205"/>
                    <a:pt x="996" y="205"/>
                  </a:cubicBezTo>
                  <a:cubicBezTo>
                    <a:pt x="998" y="203"/>
                    <a:pt x="998" y="203"/>
                    <a:pt x="998" y="203"/>
                  </a:cubicBezTo>
                  <a:cubicBezTo>
                    <a:pt x="999" y="203"/>
                    <a:pt x="999" y="203"/>
                    <a:pt x="999" y="203"/>
                  </a:cubicBezTo>
                  <a:cubicBezTo>
                    <a:pt x="1001" y="203"/>
                    <a:pt x="1001" y="203"/>
                    <a:pt x="1001" y="203"/>
                  </a:cubicBezTo>
                  <a:cubicBezTo>
                    <a:pt x="1002" y="203"/>
                    <a:pt x="1002" y="203"/>
                    <a:pt x="1002" y="203"/>
                  </a:cubicBezTo>
                  <a:cubicBezTo>
                    <a:pt x="1002" y="202"/>
                    <a:pt x="1002" y="202"/>
                    <a:pt x="1002" y="202"/>
                  </a:cubicBezTo>
                  <a:cubicBezTo>
                    <a:pt x="1005" y="203"/>
                    <a:pt x="1005" y="203"/>
                    <a:pt x="1005" y="203"/>
                  </a:cubicBezTo>
                  <a:cubicBezTo>
                    <a:pt x="1008" y="205"/>
                    <a:pt x="1008" y="205"/>
                    <a:pt x="1008" y="205"/>
                  </a:cubicBezTo>
                  <a:cubicBezTo>
                    <a:pt x="1011" y="205"/>
                    <a:pt x="1011" y="205"/>
                    <a:pt x="1011" y="205"/>
                  </a:cubicBezTo>
                  <a:cubicBezTo>
                    <a:pt x="1011" y="203"/>
                    <a:pt x="1011" y="203"/>
                    <a:pt x="1011" y="203"/>
                  </a:cubicBezTo>
                  <a:cubicBezTo>
                    <a:pt x="1009" y="202"/>
                    <a:pt x="1009" y="202"/>
                    <a:pt x="1009" y="202"/>
                  </a:cubicBezTo>
                  <a:cubicBezTo>
                    <a:pt x="1008" y="202"/>
                    <a:pt x="1008" y="202"/>
                    <a:pt x="1008" y="202"/>
                  </a:cubicBezTo>
                  <a:cubicBezTo>
                    <a:pt x="1011" y="201"/>
                    <a:pt x="1011" y="201"/>
                    <a:pt x="1011" y="201"/>
                  </a:cubicBezTo>
                  <a:cubicBezTo>
                    <a:pt x="1011" y="199"/>
                    <a:pt x="1011" y="199"/>
                    <a:pt x="1011" y="199"/>
                  </a:cubicBezTo>
                  <a:cubicBezTo>
                    <a:pt x="1012" y="198"/>
                    <a:pt x="1012" y="198"/>
                    <a:pt x="1012" y="198"/>
                  </a:cubicBezTo>
                  <a:cubicBezTo>
                    <a:pt x="1013" y="198"/>
                    <a:pt x="1013" y="198"/>
                    <a:pt x="1013" y="198"/>
                  </a:cubicBezTo>
                  <a:cubicBezTo>
                    <a:pt x="1015" y="198"/>
                    <a:pt x="1015" y="198"/>
                    <a:pt x="1015" y="198"/>
                  </a:cubicBezTo>
                  <a:cubicBezTo>
                    <a:pt x="1016" y="201"/>
                    <a:pt x="1016" y="201"/>
                    <a:pt x="1016" y="201"/>
                  </a:cubicBezTo>
                  <a:cubicBezTo>
                    <a:pt x="1019" y="203"/>
                    <a:pt x="1019" y="203"/>
                    <a:pt x="1019" y="203"/>
                  </a:cubicBezTo>
                  <a:cubicBezTo>
                    <a:pt x="1021" y="205"/>
                    <a:pt x="1021" y="205"/>
                    <a:pt x="1021" y="205"/>
                  </a:cubicBezTo>
                  <a:cubicBezTo>
                    <a:pt x="1022" y="205"/>
                    <a:pt x="1022" y="205"/>
                    <a:pt x="1022" y="205"/>
                  </a:cubicBezTo>
                  <a:cubicBezTo>
                    <a:pt x="1023" y="202"/>
                    <a:pt x="1023" y="202"/>
                    <a:pt x="1023" y="202"/>
                  </a:cubicBezTo>
                  <a:cubicBezTo>
                    <a:pt x="1023" y="199"/>
                    <a:pt x="1023" y="199"/>
                    <a:pt x="1023" y="199"/>
                  </a:cubicBezTo>
                  <a:cubicBezTo>
                    <a:pt x="1025" y="199"/>
                    <a:pt x="1025" y="199"/>
                    <a:pt x="1025" y="199"/>
                  </a:cubicBezTo>
                  <a:cubicBezTo>
                    <a:pt x="1023" y="198"/>
                    <a:pt x="1023" y="198"/>
                    <a:pt x="1023" y="198"/>
                  </a:cubicBezTo>
                  <a:cubicBezTo>
                    <a:pt x="1026" y="198"/>
                    <a:pt x="1026" y="198"/>
                    <a:pt x="1026" y="198"/>
                  </a:cubicBezTo>
                  <a:cubicBezTo>
                    <a:pt x="1028" y="198"/>
                    <a:pt x="1028" y="198"/>
                    <a:pt x="1028" y="198"/>
                  </a:cubicBezTo>
                  <a:cubicBezTo>
                    <a:pt x="1032" y="196"/>
                    <a:pt x="1032" y="196"/>
                    <a:pt x="1032" y="196"/>
                  </a:cubicBezTo>
                  <a:cubicBezTo>
                    <a:pt x="1041" y="196"/>
                    <a:pt x="1041" y="196"/>
                    <a:pt x="1041" y="196"/>
                  </a:cubicBezTo>
                  <a:cubicBezTo>
                    <a:pt x="1051" y="199"/>
                    <a:pt x="1051" y="199"/>
                    <a:pt x="1051" y="199"/>
                  </a:cubicBezTo>
                  <a:cubicBezTo>
                    <a:pt x="1061" y="205"/>
                    <a:pt x="1061" y="205"/>
                    <a:pt x="1061" y="205"/>
                  </a:cubicBezTo>
                  <a:cubicBezTo>
                    <a:pt x="1061" y="203"/>
                    <a:pt x="1061" y="203"/>
                    <a:pt x="1061" y="203"/>
                  </a:cubicBezTo>
                  <a:cubicBezTo>
                    <a:pt x="1059" y="201"/>
                    <a:pt x="1059" y="201"/>
                    <a:pt x="1059" y="201"/>
                  </a:cubicBezTo>
                  <a:cubicBezTo>
                    <a:pt x="1055" y="198"/>
                    <a:pt x="1055" y="198"/>
                    <a:pt x="1055" y="198"/>
                  </a:cubicBezTo>
                  <a:cubicBezTo>
                    <a:pt x="1056" y="198"/>
                    <a:pt x="1056" y="198"/>
                    <a:pt x="1056" y="198"/>
                  </a:cubicBezTo>
                  <a:cubicBezTo>
                    <a:pt x="1056" y="196"/>
                    <a:pt x="1056" y="196"/>
                    <a:pt x="1056" y="196"/>
                  </a:cubicBezTo>
                  <a:cubicBezTo>
                    <a:pt x="1059" y="196"/>
                    <a:pt x="1059" y="196"/>
                    <a:pt x="1059" y="196"/>
                  </a:cubicBezTo>
                  <a:cubicBezTo>
                    <a:pt x="1061" y="195"/>
                    <a:pt x="1061" y="195"/>
                    <a:pt x="1061" y="195"/>
                  </a:cubicBezTo>
                  <a:cubicBezTo>
                    <a:pt x="1059" y="195"/>
                    <a:pt x="1059" y="195"/>
                    <a:pt x="1059" y="195"/>
                  </a:cubicBezTo>
                  <a:cubicBezTo>
                    <a:pt x="1061" y="193"/>
                    <a:pt x="1061" y="193"/>
                    <a:pt x="1061" y="193"/>
                  </a:cubicBezTo>
                  <a:cubicBezTo>
                    <a:pt x="1062" y="192"/>
                    <a:pt x="1062" y="192"/>
                    <a:pt x="1062" y="192"/>
                  </a:cubicBezTo>
                  <a:cubicBezTo>
                    <a:pt x="1064" y="192"/>
                    <a:pt x="1064" y="192"/>
                    <a:pt x="1064" y="192"/>
                  </a:cubicBezTo>
                  <a:cubicBezTo>
                    <a:pt x="1062" y="191"/>
                    <a:pt x="1062" y="191"/>
                    <a:pt x="1062" y="191"/>
                  </a:cubicBezTo>
                  <a:cubicBezTo>
                    <a:pt x="1064" y="191"/>
                    <a:pt x="1064" y="191"/>
                    <a:pt x="1064" y="191"/>
                  </a:cubicBezTo>
                  <a:cubicBezTo>
                    <a:pt x="1062" y="189"/>
                    <a:pt x="1062" y="189"/>
                    <a:pt x="1062" y="189"/>
                  </a:cubicBezTo>
                  <a:cubicBezTo>
                    <a:pt x="1064" y="189"/>
                    <a:pt x="1064" y="189"/>
                    <a:pt x="1064" y="189"/>
                  </a:cubicBezTo>
                  <a:cubicBezTo>
                    <a:pt x="1064" y="188"/>
                    <a:pt x="1064" y="188"/>
                    <a:pt x="1064" y="188"/>
                  </a:cubicBezTo>
                  <a:cubicBezTo>
                    <a:pt x="1064" y="186"/>
                    <a:pt x="1064" y="186"/>
                    <a:pt x="1064" y="186"/>
                  </a:cubicBezTo>
                  <a:cubicBezTo>
                    <a:pt x="1066" y="185"/>
                    <a:pt x="1066" y="185"/>
                    <a:pt x="1066" y="185"/>
                  </a:cubicBezTo>
                  <a:cubicBezTo>
                    <a:pt x="1065" y="182"/>
                    <a:pt x="1065" y="182"/>
                    <a:pt x="1065" y="182"/>
                  </a:cubicBezTo>
                  <a:cubicBezTo>
                    <a:pt x="1068" y="182"/>
                    <a:pt x="1068" y="182"/>
                    <a:pt x="1068" y="182"/>
                  </a:cubicBezTo>
                  <a:cubicBezTo>
                    <a:pt x="1069" y="182"/>
                    <a:pt x="1069" y="182"/>
                    <a:pt x="1069" y="182"/>
                  </a:cubicBezTo>
                  <a:cubicBezTo>
                    <a:pt x="1068" y="181"/>
                    <a:pt x="1068" y="181"/>
                    <a:pt x="1068" y="181"/>
                  </a:cubicBezTo>
                  <a:cubicBezTo>
                    <a:pt x="1071" y="181"/>
                    <a:pt x="1071" y="181"/>
                    <a:pt x="1071" y="181"/>
                  </a:cubicBezTo>
                  <a:cubicBezTo>
                    <a:pt x="1074" y="181"/>
                    <a:pt x="1074" y="181"/>
                    <a:pt x="1074" y="181"/>
                  </a:cubicBezTo>
                  <a:cubicBezTo>
                    <a:pt x="1071" y="179"/>
                    <a:pt x="1071" y="179"/>
                    <a:pt x="1071" y="179"/>
                  </a:cubicBezTo>
                  <a:cubicBezTo>
                    <a:pt x="1074" y="179"/>
                    <a:pt x="1074" y="179"/>
                    <a:pt x="1074" y="179"/>
                  </a:cubicBezTo>
                  <a:cubicBezTo>
                    <a:pt x="1075" y="178"/>
                    <a:pt x="1075" y="178"/>
                    <a:pt x="1075" y="178"/>
                  </a:cubicBezTo>
                  <a:cubicBezTo>
                    <a:pt x="1078" y="176"/>
                    <a:pt x="1078" y="176"/>
                    <a:pt x="1078" y="176"/>
                  </a:cubicBezTo>
                  <a:cubicBezTo>
                    <a:pt x="1081" y="175"/>
                    <a:pt x="1081" y="175"/>
                    <a:pt x="1081" y="175"/>
                  </a:cubicBezTo>
                  <a:cubicBezTo>
                    <a:pt x="1084" y="172"/>
                    <a:pt x="1084" y="172"/>
                    <a:pt x="1084" y="172"/>
                  </a:cubicBezTo>
                  <a:cubicBezTo>
                    <a:pt x="1087" y="172"/>
                    <a:pt x="1087" y="172"/>
                    <a:pt x="1087" y="172"/>
                  </a:cubicBezTo>
                  <a:cubicBezTo>
                    <a:pt x="1084" y="170"/>
                    <a:pt x="1084" y="170"/>
                    <a:pt x="1084" y="170"/>
                  </a:cubicBezTo>
                  <a:cubicBezTo>
                    <a:pt x="1082" y="170"/>
                    <a:pt x="1082" y="170"/>
                    <a:pt x="1082" y="170"/>
                  </a:cubicBezTo>
                  <a:cubicBezTo>
                    <a:pt x="1079" y="168"/>
                    <a:pt x="1079" y="168"/>
                    <a:pt x="1079" y="168"/>
                  </a:cubicBezTo>
                  <a:cubicBezTo>
                    <a:pt x="1082" y="169"/>
                    <a:pt x="1082" y="169"/>
                    <a:pt x="1082" y="169"/>
                  </a:cubicBezTo>
                  <a:cubicBezTo>
                    <a:pt x="1085" y="170"/>
                    <a:pt x="1085" y="170"/>
                    <a:pt x="1085" y="170"/>
                  </a:cubicBezTo>
                  <a:cubicBezTo>
                    <a:pt x="1084" y="169"/>
                    <a:pt x="1084" y="169"/>
                    <a:pt x="1084" y="169"/>
                  </a:cubicBezTo>
                  <a:cubicBezTo>
                    <a:pt x="1085" y="169"/>
                    <a:pt x="1085" y="169"/>
                    <a:pt x="1085" y="169"/>
                  </a:cubicBezTo>
                  <a:cubicBezTo>
                    <a:pt x="1087" y="170"/>
                    <a:pt x="1087" y="170"/>
                    <a:pt x="1087" y="170"/>
                  </a:cubicBezTo>
                  <a:cubicBezTo>
                    <a:pt x="1091" y="172"/>
                    <a:pt x="1091" y="172"/>
                    <a:pt x="1091" y="172"/>
                  </a:cubicBezTo>
                  <a:cubicBezTo>
                    <a:pt x="1094" y="172"/>
                    <a:pt x="1094" y="172"/>
                    <a:pt x="1094" y="172"/>
                  </a:cubicBezTo>
                  <a:cubicBezTo>
                    <a:pt x="1101" y="173"/>
                    <a:pt x="1101" y="173"/>
                    <a:pt x="1101" y="173"/>
                  </a:cubicBezTo>
                  <a:cubicBezTo>
                    <a:pt x="1108" y="175"/>
                    <a:pt x="1108" y="175"/>
                    <a:pt x="1108" y="175"/>
                  </a:cubicBezTo>
                  <a:cubicBezTo>
                    <a:pt x="1105" y="173"/>
                    <a:pt x="1105" y="173"/>
                    <a:pt x="1105" y="173"/>
                  </a:cubicBezTo>
                  <a:cubicBezTo>
                    <a:pt x="1107" y="172"/>
                    <a:pt x="1107" y="172"/>
                    <a:pt x="1107" y="172"/>
                  </a:cubicBezTo>
                  <a:cubicBezTo>
                    <a:pt x="1107" y="169"/>
                    <a:pt x="1107" y="169"/>
                    <a:pt x="1107" y="169"/>
                  </a:cubicBezTo>
                  <a:cubicBezTo>
                    <a:pt x="1102" y="168"/>
                    <a:pt x="1102" y="168"/>
                    <a:pt x="1102" y="168"/>
                  </a:cubicBezTo>
                  <a:cubicBezTo>
                    <a:pt x="1099" y="166"/>
                    <a:pt x="1099" y="166"/>
                    <a:pt x="1099" y="166"/>
                  </a:cubicBezTo>
                  <a:cubicBezTo>
                    <a:pt x="1098" y="165"/>
                    <a:pt x="1098" y="165"/>
                    <a:pt x="1098" y="165"/>
                  </a:cubicBezTo>
                  <a:cubicBezTo>
                    <a:pt x="1095" y="163"/>
                    <a:pt x="1095" y="163"/>
                    <a:pt x="1095" y="163"/>
                  </a:cubicBezTo>
                  <a:cubicBezTo>
                    <a:pt x="1089" y="162"/>
                    <a:pt x="1089" y="162"/>
                    <a:pt x="1089" y="162"/>
                  </a:cubicBezTo>
                  <a:cubicBezTo>
                    <a:pt x="1091" y="162"/>
                    <a:pt x="1091" y="162"/>
                    <a:pt x="1091" y="162"/>
                  </a:cubicBezTo>
                  <a:cubicBezTo>
                    <a:pt x="1087" y="160"/>
                    <a:pt x="1087" y="160"/>
                    <a:pt x="1087" y="160"/>
                  </a:cubicBezTo>
                  <a:cubicBezTo>
                    <a:pt x="1085" y="160"/>
                    <a:pt x="1085" y="160"/>
                    <a:pt x="1085" y="160"/>
                  </a:cubicBezTo>
                  <a:cubicBezTo>
                    <a:pt x="1084" y="160"/>
                    <a:pt x="1084" y="160"/>
                    <a:pt x="1084" y="160"/>
                  </a:cubicBezTo>
                  <a:cubicBezTo>
                    <a:pt x="1082" y="159"/>
                    <a:pt x="1082" y="159"/>
                    <a:pt x="1082" y="159"/>
                  </a:cubicBezTo>
                  <a:cubicBezTo>
                    <a:pt x="1084" y="159"/>
                    <a:pt x="1084" y="159"/>
                    <a:pt x="1084" y="159"/>
                  </a:cubicBezTo>
                  <a:cubicBezTo>
                    <a:pt x="1082" y="158"/>
                    <a:pt x="1082" y="158"/>
                    <a:pt x="1082" y="158"/>
                  </a:cubicBezTo>
                  <a:cubicBezTo>
                    <a:pt x="1078" y="155"/>
                    <a:pt x="1078" y="155"/>
                    <a:pt x="1078" y="155"/>
                  </a:cubicBezTo>
                  <a:cubicBezTo>
                    <a:pt x="1075" y="155"/>
                    <a:pt x="1075" y="155"/>
                    <a:pt x="1075" y="155"/>
                  </a:cubicBezTo>
                  <a:cubicBezTo>
                    <a:pt x="1074" y="153"/>
                    <a:pt x="1074" y="153"/>
                    <a:pt x="1074" y="153"/>
                  </a:cubicBezTo>
                  <a:cubicBezTo>
                    <a:pt x="1075" y="153"/>
                    <a:pt x="1075" y="153"/>
                    <a:pt x="1075" y="153"/>
                  </a:cubicBezTo>
                  <a:cubicBezTo>
                    <a:pt x="1068" y="150"/>
                    <a:pt x="1068" y="150"/>
                    <a:pt x="1068" y="150"/>
                  </a:cubicBezTo>
                  <a:cubicBezTo>
                    <a:pt x="1069" y="152"/>
                    <a:pt x="1069" y="152"/>
                    <a:pt x="1069" y="152"/>
                  </a:cubicBezTo>
                  <a:cubicBezTo>
                    <a:pt x="1062" y="150"/>
                    <a:pt x="1062" y="150"/>
                    <a:pt x="1062" y="150"/>
                  </a:cubicBezTo>
                  <a:cubicBezTo>
                    <a:pt x="1058" y="149"/>
                    <a:pt x="1058" y="149"/>
                    <a:pt x="1058" y="149"/>
                  </a:cubicBezTo>
                  <a:cubicBezTo>
                    <a:pt x="1056" y="148"/>
                    <a:pt x="1056" y="148"/>
                    <a:pt x="1056" y="148"/>
                  </a:cubicBezTo>
                  <a:cubicBezTo>
                    <a:pt x="1054" y="145"/>
                    <a:pt x="1054" y="145"/>
                    <a:pt x="1054" y="145"/>
                  </a:cubicBezTo>
                  <a:cubicBezTo>
                    <a:pt x="1056" y="146"/>
                    <a:pt x="1056" y="146"/>
                    <a:pt x="1056" y="146"/>
                  </a:cubicBezTo>
                  <a:cubicBezTo>
                    <a:pt x="1059" y="146"/>
                    <a:pt x="1059" y="146"/>
                    <a:pt x="1059" y="146"/>
                  </a:cubicBezTo>
                  <a:cubicBezTo>
                    <a:pt x="1066" y="146"/>
                    <a:pt x="1066" y="146"/>
                    <a:pt x="1066" y="146"/>
                  </a:cubicBezTo>
                  <a:cubicBezTo>
                    <a:pt x="1066" y="148"/>
                    <a:pt x="1066" y="148"/>
                    <a:pt x="1066" y="148"/>
                  </a:cubicBezTo>
                  <a:cubicBezTo>
                    <a:pt x="1071" y="145"/>
                    <a:pt x="1071" y="145"/>
                    <a:pt x="1071" y="145"/>
                  </a:cubicBezTo>
                  <a:cubicBezTo>
                    <a:pt x="1071" y="142"/>
                    <a:pt x="1071" y="142"/>
                    <a:pt x="1071" y="142"/>
                  </a:cubicBezTo>
                  <a:cubicBezTo>
                    <a:pt x="1072" y="142"/>
                    <a:pt x="1072" y="142"/>
                    <a:pt x="1072" y="142"/>
                  </a:cubicBezTo>
                  <a:cubicBezTo>
                    <a:pt x="1074" y="140"/>
                    <a:pt x="1074" y="140"/>
                    <a:pt x="1074" y="140"/>
                  </a:cubicBezTo>
                  <a:cubicBezTo>
                    <a:pt x="1074" y="139"/>
                    <a:pt x="1074" y="139"/>
                    <a:pt x="1074" y="139"/>
                  </a:cubicBezTo>
                  <a:cubicBezTo>
                    <a:pt x="1071" y="138"/>
                    <a:pt x="1071" y="138"/>
                    <a:pt x="1071" y="138"/>
                  </a:cubicBezTo>
                  <a:cubicBezTo>
                    <a:pt x="1069" y="138"/>
                    <a:pt x="1069" y="138"/>
                    <a:pt x="1069" y="138"/>
                  </a:cubicBezTo>
                  <a:cubicBezTo>
                    <a:pt x="1071" y="136"/>
                    <a:pt x="1071" y="136"/>
                    <a:pt x="1071" y="136"/>
                  </a:cubicBezTo>
                  <a:cubicBezTo>
                    <a:pt x="1069" y="135"/>
                    <a:pt x="1069" y="135"/>
                    <a:pt x="1069" y="135"/>
                  </a:cubicBezTo>
                  <a:cubicBezTo>
                    <a:pt x="1066" y="133"/>
                    <a:pt x="1066" y="133"/>
                    <a:pt x="1066" y="133"/>
                  </a:cubicBezTo>
                  <a:cubicBezTo>
                    <a:pt x="1062" y="133"/>
                    <a:pt x="1062" y="133"/>
                    <a:pt x="1062" y="133"/>
                  </a:cubicBezTo>
                  <a:cubicBezTo>
                    <a:pt x="1059" y="130"/>
                    <a:pt x="1059" y="130"/>
                    <a:pt x="1059" y="130"/>
                  </a:cubicBezTo>
                  <a:cubicBezTo>
                    <a:pt x="1058" y="129"/>
                    <a:pt x="1058" y="129"/>
                    <a:pt x="1058" y="129"/>
                  </a:cubicBezTo>
                  <a:cubicBezTo>
                    <a:pt x="1061" y="127"/>
                    <a:pt x="1061" y="127"/>
                    <a:pt x="1061" y="127"/>
                  </a:cubicBezTo>
                  <a:cubicBezTo>
                    <a:pt x="1064" y="127"/>
                    <a:pt x="1064" y="127"/>
                    <a:pt x="1064" y="127"/>
                  </a:cubicBezTo>
                  <a:cubicBezTo>
                    <a:pt x="1064" y="126"/>
                    <a:pt x="1064" y="126"/>
                    <a:pt x="1064" y="126"/>
                  </a:cubicBezTo>
                  <a:cubicBezTo>
                    <a:pt x="1065" y="126"/>
                    <a:pt x="1065" y="126"/>
                    <a:pt x="1065" y="126"/>
                  </a:cubicBezTo>
                  <a:cubicBezTo>
                    <a:pt x="1066" y="127"/>
                    <a:pt x="1066" y="127"/>
                    <a:pt x="1066" y="127"/>
                  </a:cubicBezTo>
                  <a:cubicBezTo>
                    <a:pt x="1066" y="129"/>
                    <a:pt x="1066" y="129"/>
                    <a:pt x="1066" y="129"/>
                  </a:cubicBezTo>
                  <a:cubicBezTo>
                    <a:pt x="1066" y="130"/>
                    <a:pt x="1066" y="130"/>
                    <a:pt x="1066" y="130"/>
                  </a:cubicBezTo>
                  <a:cubicBezTo>
                    <a:pt x="1074" y="133"/>
                    <a:pt x="1074" y="133"/>
                    <a:pt x="1074" y="133"/>
                  </a:cubicBezTo>
                  <a:cubicBezTo>
                    <a:pt x="1077" y="135"/>
                    <a:pt x="1077" y="135"/>
                    <a:pt x="1077" y="135"/>
                  </a:cubicBezTo>
                  <a:cubicBezTo>
                    <a:pt x="1079" y="136"/>
                    <a:pt x="1079" y="136"/>
                    <a:pt x="1079" y="136"/>
                  </a:cubicBezTo>
                  <a:cubicBezTo>
                    <a:pt x="1084" y="136"/>
                    <a:pt x="1084" y="136"/>
                    <a:pt x="1084" y="136"/>
                  </a:cubicBezTo>
                  <a:cubicBezTo>
                    <a:pt x="1088" y="136"/>
                    <a:pt x="1088" y="136"/>
                    <a:pt x="1088" y="136"/>
                  </a:cubicBezTo>
                  <a:cubicBezTo>
                    <a:pt x="1091" y="135"/>
                    <a:pt x="1091" y="135"/>
                    <a:pt x="1091" y="135"/>
                  </a:cubicBezTo>
                  <a:cubicBezTo>
                    <a:pt x="1094" y="135"/>
                    <a:pt x="1094" y="135"/>
                    <a:pt x="1094" y="135"/>
                  </a:cubicBezTo>
                  <a:cubicBezTo>
                    <a:pt x="1102" y="138"/>
                    <a:pt x="1102" y="138"/>
                    <a:pt x="1102" y="138"/>
                  </a:cubicBezTo>
                  <a:cubicBezTo>
                    <a:pt x="1111" y="140"/>
                    <a:pt x="1111" y="140"/>
                    <a:pt x="1111" y="140"/>
                  </a:cubicBezTo>
                  <a:cubicBezTo>
                    <a:pt x="1118" y="143"/>
                    <a:pt x="1118" y="143"/>
                    <a:pt x="1118" y="143"/>
                  </a:cubicBezTo>
                  <a:cubicBezTo>
                    <a:pt x="1121" y="145"/>
                    <a:pt x="1121" y="145"/>
                    <a:pt x="1121" y="145"/>
                  </a:cubicBezTo>
                  <a:cubicBezTo>
                    <a:pt x="1122" y="145"/>
                    <a:pt x="1122" y="145"/>
                    <a:pt x="1122" y="145"/>
                  </a:cubicBezTo>
                  <a:cubicBezTo>
                    <a:pt x="1121" y="143"/>
                    <a:pt x="1121" y="143"/>
                    <a:pt x="1121" y="143"/>
                  </a:cubicBezTo>
                  <a:cubicBezTo>
                    <a:pt x="1128" y="146"/>
                    <a:pt x="1128" y="146"/>
                    <a:pt x="1128" y="146"/>
                  </a:cubicBezTo>
                  <a:cubicBezTo>
                    <a:pt x="1137" y="148"/>
                    <a:pt x="1137" y="148"/>
                    <a:pt x="1137" y="148"/>
                  </a:cubicBezTo>
                  <a:cubicBezTo>
                    <a:pt x="1142" y="149"/>
                    <a:pt x="1142" y="149"/>
                    <a:pt x="1142" y="149"/>
                  </a:cubicBezTo>
                  <a:cubicBezTo>
                    <a:pt x="1140" y="146"/>
                    <a:pt x="1140" y="146"/>
                    <a:pt x="1140" y="146"/>
                  </a:cubicBezTo>
                  <a:cubicBezTo>
                    <a:pt x="1142" y="148"/>
                    <a:pt x="1142" y="148"/>
                    <a:pt x="1142" y="148"/>
                  </a:cubicBezTo>
                  <a:cubicBezTo>
                    <a:pt x="1145" y="149"/>
                    <a:pt x="1145" y="149"/>
                    <a:pt x="1145" y="149"/>
                  </a:cubicBezTo>
                  <a:cubicBezTo>
                    <a:pt x="1147" y="150"/>
                    <a:pt x="1147" y="150"/>
                    <a:pt x="1147" y="150"/>
                  </a:cubicBezTo>
                  <a:cubicBezTo>
                    <a:pt x="1150" y="150"/>
                    <a:pt x="1150" y="150"/>
                    <a:pt x="1150" y="150"/>
                  </a:cubicBezTo>
                  <a:cubicBezTo>
                    <a:pt x="1148" y="149"/>
                    <a:pt x="1148" y="149"/>
                    <a:pt x="1148" y="149"/>
                  </a:cubicBezTo>
                  <a:cubicBezTo>
                    <a:pt x="1147" y="149"/>
                    <a:pt x="1147" y="149"/>
                    <a:pt x="1147" y="149"/>
                  </a:cubicBezTo>
                  <a:cubicBezTo>
                    <a:pt x="1148" y="148"/>
                    <a:pt x="1148" y="148"/>
                    <a:pt x="1148" y="148"/>
                  </a:cubicBezTo>
                  <a:lnTo>
                    <a:pt x="1150" y="149"/>
                  </a:lnTo>
                  <a:close/>
                  <a:moveTo>
                    <a:pt x="35" y="136"/>
                  </a:moveTo>
                  <a:cubicBezTo>
                    <a:pt x="35" y="135"/>
                    <a:pt x="35" y="134"/>
                    <a:pt x="34" y="133"/>
                  </a:cubicBezTo>
                  <a:cubicBezTo>
                    <a:pt x="35" y="134"/>
                    <a:pt x="35" y="135"/>
                    <a:pt x="35" y="136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60" name="Freeform 185"/>
            <p:cNvSpPr>
              <a:spLocks/>
            </p:cNvSpPr>
            <p:nvPr/>
          </p:nvSpPr>
          <p:spPr bwMode="auto">
            <a:xfrm>
              <a:off x="5443538" y="2560638"/>
              <a:ext cx="423863" cy="246063"/>
            </a:xfrm>
            <a:custGeom>
              <a:avLst/>
              <a:gdLst>
                <a:gd name="T0" fmla="*/ 219 w 267"/>
                <a:gd name="T1" fmla="*/ 66 h 155"/>
                <a:gd name="T2" fmla="*/ 206 w 267"/>
                <a:gd name="T3" fmla="*/ 75 h 155"/>
                <a:gd name="T4" fmla="*/ 199 w 267"/>
                <a:gd name="T5" fmla="*/ 85 h 155"/>
                <a:gd name="T6" fmla="*/ 194 w 267"/>
                <a:gd name="T7" fmla="*/ 87 h 155"/>
                <a:gd name="T8" fmla="*/ 179 w 267"/>
                <a:gd name="T9" fmla="*/ 81 h 155"/>
                <a:gd name="T10" fmla="*/ 166 w 267"/>
                <a:gd name="T11" fmla="*/ 67 h 155"/>
                <a:gd name="T12" fmla="*/ 156 w 267"/>
                <a:gd name="T13" fmla="*/ 62 h 155"/>
                <a:gd name="T14" fmla="*/ 149 w 267"/>
                <a:gd name="T15" fmla="*/ 47 h 155"/>
                <a:gd name="T16" fmla="*/ 137 w 267"/>
                <a:gd name="T17" fmla="*/ 37 h 155"/>
                <a:gd name="T18" fmla="*/ 122 w 267"/>
                <a:gd name="T19" fmla="*/ 37 h 155"/>
                <a:gd name="T20" fmla="*/ 97 w 267"/>
                <a:gd name="T21" fmla="*/ 37 h 155"/>
                <a:gd name="T22" fmla="*/ 85 w 267"/>
                <a:gd name="T23" fmla="*/ 34 h 155"/>
                <a:gd name="T24" fmla="*/ 67 w 267"/>
                <a:gd name="T25" fmla="*/ 24 h 155"/>
                <a:gd name="T26" fmla="*/ 49 w 267"/>
                <a:gd name="T27" fmla="*/ 30 h 155"/>
                <a:gd name="T28" fmla="*/ 39 w 267"/>
                <a:gd name="T29" fmla="*/ 24 h 155"/>
                <a:gd name="T30" fmla="*/ 32 w 267"/>
                <a:gd name="T31" fmla="*/ 13 h 155"/>
                <a:gd name="T32" fmla="*/ 32 w 267"/>
                <a:gd name="T33" fmla="*/ 1 h 155"/>
                <a:gd name="T34" fmla="*/ 19 w 267"/>
                <a:gd name="T35" fmla="*/ 78 h 155"/>
                <a:gd name="T36" fmla="*/ 28 w 267"/>
                <a:gd name="T37" fmla="*/ 75 h 155"/>
                <a:gd name="T38" fmla="*/ 32 w 267"/>
                <a:gd name="T39" fmla="*/ 62 h 155"/>
                <a:gd name="T40" fmla="*/ 39 w 267"/>
                <a:gd name="T41" fmla="*/ 57 h 155"/>
                <a:gd name="T42" fmla="*/ 44 w 267"/>
                <a:gd name="T43" fmla="*/ 53 h 155"/>
                <a:gd name="T44" fmla="*/ 52 w 267"/>
                <a:gd name="T45" fmla="*/ 54 h 155"/>
                <a:gd name="T46" fmla="*/ 65 w 267"/>
                <a:gd name="T47" fmla="*/ 61 h 155"/>
                <a:gd name="T48" fmla="*/ 71 w 267"/>
                <a:gd name="T49" fmla="*/ 66 h 155"/>
                <a:gd name="T50" fmla="*/ 76 w 267"/>
                <a:gd name="T51" fmla="*/ 78 h 155"/>
                <a:gd name="T52" fmla="*/ 93 w 267"/>
                <a:gd name="T53" fmla="*/ 78 h 155"/>
                <a:gd name="T54" fmla="*/ 112 w 267"/>
                <a:gd name="T55" fmla="*/ 101 h 155"/>
                <a:gd name="T56" fmla="*/ 137 w 267"/>
                <a:gd name="T57" fmla="*/ 115 h 155"/>
                <a:gd name="T58" fmla="*/ 163 w 267"/>
                <a:gd name="T59" fmla="*/ 131 h 155"/>
                <a:gd name="T60" fmla="*/ 177 w 267"/>
                <a:gd name="T61" fmla="*/ 135 h 155"/>
                <a:gd name="T62" fmla="*/ 182 w 267"/>
                <a:gd name="T63" fmla="*/ 146 h 155"/>
                <a:gd name="T64" fmla="*/ 195 w 267"/>
                <a:gd name="T65" fmla="*/ 151 h 155"/>
                <a:gd name="T66" fmla="*/ 207 w 267"/>
                <a:gd name="T67" fmla="*/ 155 h 155"/>
                <a:gd name="T68" fmla="*/ 203 w 267"/>
                <a:gd name="T69" fmla="*/ 144 h 155"/>
                <a:gd name="T70" fmla="*/ 206 w 267"/>
                <a:gd name="T71" fmla="*/ 131 h 155"/>
                <a:gd name="T72" fmla="*/ 199 w 267"/>
                <a:gd name="T73" fmla="*/ 119 h 155"/>
                <a:gd name="T74" fmla="*/ 189 w 267"/>
                <a:gd name="T75" fmla="*/ 114 h 155"/>
                <a:gd name="T76" fmla="*/ 203 w 267"/>
                <a:gd name="T77" fmla="*/ 110 h 155"/>
                <a:gd name="T78" fmla="*/ 207 w 267"/>
                <a:gd name="T79" fmla="*/ 102 h 155"/>
                <a:gd name="T80" fmla="*/ 207 w 267"/>
                <a:gd name="T81" fmla="*/ 98 h 155"/>
                <a:gd name="T82" fmla="*/ 207 w 267"/>
                <a:gd name="T83" fmla="*/ 97 h 155"/>
                <a:gd name="T84" fmla="*/ 211 w 267"/>
                <a:gd name="T85" fmla="*/ 91 h 155"/>
                <a:gd name="T86" fmla="*/ 219 w 267"/>
                <a:gd name="T87" fmla="*/ 89 h 155"/>
                <a:gd name="T88" fmla="*/ 233 w 267"/>
                <a:gd name="T89" fmla="*/ 89 h 155"/>
                <a:gd name="T90" fmla="*/ 233 w 267"/>
                <a:gd name="T91" fmla="*/ 97 h 155"/>
                <a:gd name="T92" fmla="*/ 243 w 267"/>
                <a:gd name="T93" fmla="*/ 97 h 155"/>
                <a:gd name="T94" fmla="*/ 250 w 267"/>
                <a:gd name="T95" fmla="*/ 98 h 155"/>
                <a:gd name="T96" fmla="*/ 259 w 267"/>
                <a:gd name="T97" fmla="*/ 94 h 155"/>
                <a:gd name="T98" fmla="*/ 267 w 267"/>
                <a:gd name="T99" fmla="*/ 87 h 155"/>
                <a:gd name="T100" fmla="*/ 252 w 267"/>
                <a:gd name="T101" fmla="*/ 83 h 155"/>
                <a:gd name="T102" fmla="*/ 243 w 267"/>
                <a:gd name="T103" fmla="*/ 75 h 155"/>
                <a:gd name="T104" fmla="*/ 239 w 267"/>
                <a:gd name="T105" fmla="*/ 81 h 155"/>
                <a:gd name="T106" fmla="*/ 230 w 267"/>
                <a:gd name="T107" fmla="*/ 78 h 155"/>
                <a:gd name="T108" fmla="*/ 223 w 267"/>
                <a:gd name="T109" fmla="*/ 70 h 155"/>
                <a:gd name="T110" fmla="*/ 226 w 267"/>
                <a:gd name="T111" fmla="*/ 6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7" h="155">
                  <a:moveTo>
                    <a:pt x="225" y="65"/>
                  </a:moveTo>
                  <a:lnTo>
                    <a:pt x="223" y="65"/>
                  </a:lnTo>
                  <a:lnTo>
                    <a:pt x="221" y="65"/>
                  </a:lnTo>
                  <a:lnTo>
                    <a:pt x="219" y="66"/>
                  </a:lnTo>
                  <a:lnTo>
                    <a:pt x="219" y="67"/>
                  </a:lnTo>
                  <a:lnTo>
                    <a:pt x="215" y="70"/>
                  </a:lnTo>
                  <a:lnTo>
                    <a:pt x="210" y="74"/>
                  </a:lnTo>
                  <a:lnTo>
                    <a:pt x="206" y="75"/>
                  </a:lnTo>
                  <a:lnTo>
                    <a:pt x="206" y="78"/>
                  </a:lnTo>
                  <a:lnTo>
                    <a:pt x="206" y="79"/>
                  </a:lnTo>
                  <a:lnTo>
                    <a:pt x="202" y="81"/>
                  </a:lnTo>
                  <a:lnTo>
                    <a:pt x="199" y="85"/>
                  </a:lnTo>
                  <a:lnTo>
                    <a:pt x="199" y="87"/>
                  </a:lnTo>
                  <a:lnTo>
                    <a:pt x="202" y="91"/>
                  </a:lnTo>
                  <a:lnTo>
                    <a:pt x="195" y="89"/>
                  </a:lnTo>
                  <a:lnTo>
                    <a:pt x="194" y="87"/>
                  </a:lnTo>
                  <a:lnTo>
                    <a:pt x="193" y="85"/>
                  </a:lnTo>
                  <a:lnTo>
                    <a:pt x="193" y="81"/>
                  </a:lnTo>
                  <a:lnTo>
                    <a:pt x="189" y="79"/>
                  </a:lnTo>
                  <a:lnTo>
                    <a:pt x="179" y="81"/>
                  </a:lnTo>
                  <a:lnTo>
                    <a:pt x="177" y="81"/>
                  </a:lnTo>
                  <a:lnTo>
                    <a:pt x="173" y="81"/>
                  </a:lnTo>
                  <a:lnTo>
                    <a:pt x="169" y="79"/>
                  </a:lnTo>
                  <a:lnTo>
                    <a:pt x="166" y="67"/>
                  </a:lnTo>
                  <a:lnTo>
                    <a:pt x="163" y="66"/>
                  </a:lnTo>
                  <a:lnTo>
                    <a:pt x="162" y="66"/>
                  </a:lnTo>
                  <a:lnTo>
                    <a:pt x="158" y="65"/>
                  </a:lnTo>
                  <a:lnTo>
                    <a:pt x="156" y="62"/>
                  </a:lnTo>
                  <a:lnTo>
                    <a:pt x="154" y="57"/>
                  </a:lnTo>
                  <a:lnTo>
                    <a:pt x="154" y="47"/>
                  </a:lnTo>
                  <a:lnTo>
                    <a:pt x="150" y="49"/>
                  </a:lnTo>
                  <a:lnTo>
                    <a:pt x="149" y="47"/>
                  </a:lnTo>
                  <a:lnTo>
                    <a:pt x="145" y="44"/>
                  </a:lnTo>
                  <a:lnTo>
                    <a:pt x="142" y="41"/>
                  </a:lnTo>
                  <a:lnTo>
                    <a:pt x="140" y="38"/>
                  </a:lnTo>
                  <a:lnTo>
                    <a:pt x="137" y="37"/>
                  </a:lnTo>
                  <a:lnTo>
                    <a:pt x="133" y="34"/>
                  </a:lnTo>
                  <a:lnTo>
                    <a:pt x="132" y="36"/>
                  </a:lnTo>
                  <a:lnTo>
                    <a:pt x="128" y="37"/>
                  </a:lnTo>
                  <a:lnTo>
                    <a:pt x="122" y="37"/>
                  </a:lnTo>
                  <a:lnTo>
                    <a:pt x="116" y="37"/>
                  </a:lnTo>
                  <a:lnTo>
                    <a:pt x="106" y="36"/>
                  </a:lnTo>
                  <a:lnTo>
                    <a:pt x="101" y="37"/>
                  </a:lnTo>
                  <a:lnTo>
                    <a:pt x="97" y="37"/>
                  </a:lnTo>
                  <a:lnTo>
                    <a:pt x="93" y="37"/>
                  </a:lnTo>
                  <a:lnTo>
                    <a:pt x="89" y="37"/>
                  </a:lnTo>
                  <a:lnTo>
                    <a:pt x="88" y="34"/>
                  </a:lnTo>
                  <a:lnTo>
                    <a:pt x="85" y="34"/>
                  </a:lnTo>
                  <a:lnTo>
                    <a:pt x="75" y="22"/>
                  </a:lnTo>
                  <a:lnTo>
                    <a:pt x="68" y="20"/>
                  </a:lnTo>
                  <a:lnTo>
                    <a:pt x="67" y="18"/>
                  </a:lnTo>
                  <a:lnTo>
                    <a:pt x="67" y="24"/>
                  </a:lnTo>
                  <a:lnTo>
                    <a:pt x="61" y="28"/>
                  </a:lnTo>
                  <a:lnTo>
                    <a:pt x="57" y="28"/>
                  </a:lnTo>
                  <a:lnTo>
                    <a:pt x="52" y="28"/>
                  </a:lnTo>
                  <a:lnTo>
                    <a:pt x="49" y="30"/>
                  </a:lnTo>
                  <a:lnTo>
                    <a:pt x="48" y="28"/>
                  </a:lnTo>
                  <a:lnTo>
                    <a:pt x="48" y="26"/>
                  </a:lnTo>
                  <a:lnTo>
                    <a:pt x="45" y="24"/>
                  </a:lnTo>
                  <a:lnTo>
                    <a:pt x="39" y="24"/>
                  </a:lnTo>
                  <a:lnTo>
                    <a:pt x="36" y="24"/>
                  </a:lnTo>
                  <a:lnTo>
                    <a:pt x="35" y="22"/>
                  </a:lnTo>
                  <a:lnTo>
                    <a:pt x="35" y="17"/>
                  </a:lnTo>
                  <a:lnTo>
                    <a:pt x="32" y="13"/>
                  </a:lnTo>
                  <a:lnTo>
                    <a:pt x="32" y="8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0" y="10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28" y="75"/>
                  </a:lnTo>
                  <a:lnTo>
                    <a:pt x="27" y="70"/>
                  </a:lnTo>
                  <a:lnTo>
                    <a:pt x="27" y="67"/>
                  </a:lnTo>
                  <a:lnTo>
                    <a:pt x="31" y="62"/>
                  </a:lnTo>
                  <a:lnTo>
                    <a:pt x="32" y="62"/>
                  </a:lnTo>
                  <a:lnTo>
                    <a:pt x="35" y="62"/>
                  </a:lnTo>
                  <a:lnTo>
                    <a:pt x="36" y="61"/>
                  </a:lnTo>
                  <a:lnTo>
                    <a:pt x="39" y="58"/>
                  </a:lnTo>
                  <a:lnTo>
                    <a:pt x="39" y="57"/>
                  </a:lnTo>
                  <a:lnTo>
                    <a:pt x="41" y="57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3"/>
                  </a:lnTo>
                  <a:lnTo>
                    <a:pt x="45" y="53"/>
                  </a:lnTo>
                  <a:lnTo>
                    <a:pt x="48" y="53"/>
                  </a:lnTo>
                  <a:lnTo>
                    <a:pt x="49" y="54"/>
                  </a:lnTo>
                  <a:lnTo>
                    <a:pt x="52" y="54"/>
                  </a:lnTo>
                  <a:lnTo>
                    <a:pt x="55" y="57"/>
                  </a:lnTo>
                  <a:lnTo>
                    <a:pt x="57" y="58"/>
                  </a:lnTo>
                  <a:lnTo>
                    <a:pt x="59" y="61"/>
                  </a:lnTo>
                  <a:lnTo>
                    <a:pt x="65" y="61"/>
                  </a:lnTo>
                  <a:lnTo>
                    <a:pt x="68" y="61"/>
                  </a:lnTo>
                  <a:lnTo>
                    <a:pt x="68" y="65"/>
                  </a:lnTo>
                  <a:lnTo>
                    <a:pt x="68" y="66"/>
                  </a:lnTo>
                  <a:lnTo>
                    <a:pt x="71" y="66"/>
                  </a:lnTo>
                  <a:lnTo>
                    <a:pt x="72" y="70"/>
                  </a:lnTo>
                  <a:lnTo>
                    <a:pt x="72" y="74"/>
                  </a:lnTo>
                  <a:lnTo>
                    <a:pt x="75" y="78"/>
                  </a:lnTo>
                  <a:lnTo>
                    <a:pt x="76" y="78"/>
                  </a:lnTo>
                  <a:lnTo>
                    <a:pt x="84" y="79"/>
                  </a:lnTo>
                  <a:lnTo>
                    <a:pt x="89" y="79"/>
                  </a:lnTo>
                  <a:lnTo>
                    <a:pt x="92" y="79"/>
                  </a:lnTo>
                  <a:lnTo>
                    <a:pt x="93" y="78"/>
                  </a:lnTo>
                  <a:lnTo>
                    <a:pt x="97" y="79"/>
                  </a:lnTo>
                  <a:lnTo>
                    <a:pt x="101" y="81"/>
                  </a:lnTo>
                  <a:lnTo>
                    <a:pt x="105" y="87"/>
                  </a:lnTo>
                  <a:lnTo>
                    <a:pt x="112" y="101"/>
                  </a:lnTo>
                  <a:lnTo>
                    <a:pt x="116" y="102"/>
                  </a:lnTo>
                  <a:lnTo>
                    <a:pt x="120" y="106"/>
                  </a:lnTo>
                  <a:lnTo>
                    <a:pt x="128" y="110"/>
                  </a:lnTo>
                  <a:lnTo>
                    <a:pt x="137" y="115"/>
                  </a:lnTo>
                  <a:lnTo>
                    <a:pt x="142" y="119"/>
                  </a:lnTo>
                  <a:lnTo>
                    <a:pt x="150" y="123"/>
                  </a:lnTo>
                  <a:lnTo>
                    <a:pt x="158" y="127"/>
                  </a:lnTo>
                  <a:lnTo>
                    <a:pt x="163" y="131"/>
                  </a:lnTo>
                  <a:lnTo>
                    <a:pt x="167" y="132"/>
                  </a:lnTo>
                  <a:lnTo>
                    <a:pt x="171" y="132"/>
                  </a:lnTo>
                  <a:lnTo>
                    <a:pt x="173" y="132"/>
                  </a:lnTo>
                  <a:lnTo>
                    <a:pt x="177" y="135"/>
                  </a:lnTo>
                  <a:lnTo>
                    <a:pt x="182" y="136"/>
                  </a:lnTo>
                  <a:lnTo>
                    <a:pt x="182" y="138"/>
                  </a:lnTo>
                  <a:lnTo>
                    <a:pt x="182" y="142"/>
                  </a:lnTo>
                  <a:lnTo>
                    <a:pt x="182" y="146"/>
                  </a:lnTo>
                  <a:lnTo>
                    <a:pt x="185" y="148"/>
                  </a:lnTo>
                  <a:lnTo>
                    <a:pt x="190" y="148"/>
                  </a:lnTo>
                  <a:lnTo>
                    <a:pt x="194" y="150"/>
                  </a:lnTo>
                  <a:lnTo>
                    <a:pt x="195" y="151"/>
                  </a:lnTo>
                  <a:lnTo>
                    <a:pt x="198" y="151"/>
                  </a:lnTo>
                  <a:lnTo>
                    <a:pt x="202" y="151"/>
                  </a:lnTo>
                  <a:lnTo>
                    <a:pt x="206" y="155"/>
                  </a:lnTo>
                  <a:lnTo>
                    <a:pt x="207" y="155"/>
                  </a:lnTo>
                  <a:lnTo>
                    <a:pt x="203" y="150"/>
                  </a:lnTo>
                  <a:lnTo>
                    <a:pt x="203" y="148"/>
                  </a:lnTo>
                  <a:lnTo>
                    <a:pt x="203" y="146"/>
                  </a:lnTo>
                  <a:lnTo>
                    <a:pt x="203" y="144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6" y="131"/>
                  </a:lnTo>
                  <a:lnTo>
                    <a:pt x="203" y="128"/>
                  </a:lnTo>
                  <a:lnTo>
                    <a:pt x="203" y="124"/>
                  </a:lnTo>
                  <a:lnTo>
                    <a:pt x="202" y="122"/>
                  </a:lnTo>
                  <a:lnTo>
                    <a:pt x="199" y="119"/>
                  </a:lnTo>
                  <a:lnTo>
                    <a:pt x="195" y="119"/>
                  </a:lnTo>
                  <a:lnTo>
                    <a:pt x="194" y="118"/>
                  </a:lnTo>
                  <a:lnTo>
                    <a:pt x="193" y="115"/>
                  </a:lnTo>
                  <a:lnTo>
                    <a:pt x="189" y="114"/>
                  </a:lnTo>
                  <a:lnTo>
                    <a:pt x="190" y="110"/>
                  </a:lnTo>
                  <a:lnTo>
                    <a:pt x="190" y="109"/>
                  </a:lnTo>
                  <a:lnTo>
                    <a:pt x="193" y="109"/>
                  </a:lnTo>
                  <a:lnTo>
                    <a:pt x="203" y="110"/>
                  </a:lnTo>
                  <a:lnTo>
                    <a:pt x="206" y="109"/>
                  </a:lnTo>
                  <a:lnTo>
                    <a:pt x="206" y="106"/>
                  </a:lnTo>
                  <a:lnTo>
                    <a:pt x="206" y="105"/>
                  </a:lnTo>
                  <a:lnTo>
                    <a:pt x="207" y="102"/>
                  </a:lnTo>
                  <a:lnTo>
                    <a:pt x="210" y="102"/>
                  </a:lnTo>
                  <a:lnTo>
                    <a:pt x="207" y="101"/>
                  </a:lnTo>
                  <a:lnTo>
                    <a:pt x="210" y="101"/>
                  </a:lnTo>
                  <a:lnTo>
                    <a:pt x="207" y="98"/>
                  </a:lnTo>
                  <a:lnTo>
                    <a:pt x="206" y="98"/>
                  </a:lnTo>
                  <a:lnTo>
                    <a:pt x="203" y="98"/>
                  </a:lnTo>
                  <a:lnTo>
                    <a:pt x="206" y="97"/>
                  </a:lnTo>
                  <a:lnTo>
                    <a:pt x="207" y="97"/>
                  </a:lnTo>
                  <a:lnTo>
                    <a:pt x="210" y="97"/>
                  </a:lnTo>
                  <a:lnTo>
                    <a:pt x="213" y="97"/>
                  </a:lnTo>
                  <a:lnTo>
                    <a:pt x="213" y="94"/>
                  </a:lnTo>
                  <a:lnTo>
                    <a:pt x="211" y="91"/>
                  </a:lnTo>
                  <a:lnTo>
                    <a:pt x="211" y="89"/>
                  </a:lnTo>
                  <a:lnTo>
                    <a:pt x="213" y="87"/>
                  </a:lnTo>
                  <a:lnTo>
                    <a:pt x="215" y="87"/>
                  </a:lnTo>
                  <a:lnTo>
                    <a:pt x="219" y="89"/>
                  </a:lnTo>
                  <a:lnTo>
                    <a:pt x="223" y="87"/>
                  </a:lnTo>
                  <a:lnTo>
                    <a:pt x="226" y="83"/>
                  </a:lnTo>
                  <a:lnTo>
                    <a:pt x="230" y="87"/>
                  </a:lnTo>
                  <a:lnTo>
                    <a:pt x="233" y="89"/>
                  </a:lnTo>
                  <a:lnTo>
                    <a:pt x="230" y="91"/>
                  </a:lnTo>
                  <a:lnTo>
                    <a:pt x="229" y="93"/>
                  </a:lnTo>
                  <a:lnTo>
                    <a:pt x="230" y="94"/>
                  </a:lnTo>
                  <a:lnTo>
                    <a:pt x="233" y="97"/>
                  </a:lnTo>
                  <a:lnTo>
                    <a:pt x="234" y="98"/>
                  </a:lnTo>
                  <a:lnTo>
                    <a:pt x="238" y="97"/>
                  </a:lnTo>
                  <a:lnTo>
                    <a:pt x="242" y="97"/>
                  </a:lnTo>
                  <a:lnTo>
                    <a:pt x="243" y="97"/>
                  </a:lnTo>
                  <a:lnTo>
                    <a:pt x="246" y="97"/>
                  </a:lnTo>
                  <a:lnTo>
                    <a:pt x="247" y="98"/>
                  </a:lnTo>
                  <a:lnTo>
                    <a:pt x="250" y="97"/>
                  </a:lnTo>
                  <a:lnTo>
                    <a:pt x="250" y="98"/>
                  </a:lnTo>
                  <a:lnTo>
                    <a:pt x="252" y="97"/>
                  </a:lnTo>
                  <a:lnTo>
                    <a:pt x="252" y="94"/>
                  </a:lnTo>
                  <a:lnTo>
                    <a:pt x="255" y="94"/>
                  </a:lnTo>
                  <a:lnTo>
                    <a:pt x="259" y="94"/>
                  </a:lnTo>
                  <a:lnTo>
                    <a:pt x="256" y="91"/>
                  </a:lnTo>
                  <a:lnTo>
                    <a:pt x="260" y="91"/>
                  </a:lnTo>
                  <a:lnTo>
                    <a:pt x="264" y="89"/>
                  </a:lnTo>
                  <a:lnTo>
                    <a:pt x="267" y="87"/>
                  </a:lnTo>
                  <a:lnTo>
                    <a:pt x="260" y="85"/>
                  </a:lnTo>
                  <a:lnTo>
                    <a:pt x="256" y="83"/>
                  </a:lnTo>
                  <a:lnTo>
                    <a:pt x="255" y="83"/>
                  </a:lnTo>
                  <a:lnTo>
                    <a:pt x="252" y="83"/>
                  </a:lnTo>
                  <a:lnTo>
                    <a:pt x="251" y="81"/>
                  </a:lnTo>
                  <a:lnTo>
                    <a:pt x="251" y="79"/>
                  </a:lnTo>
                  <a:lnTo>
                    <a:pt x="247" y="78"/>
                  </a:lnTo>
                  <a:lnTo>
                    <a:pt x="243" y="75"/>
                  </a:lnTo>
                  <a:lnTo>
                    <a:pt x="242" y="74"/>
                  </a:lnTo>
                  <a:lnTo>
                    <a:pt x="242" y="78"/>
                  </a:lnTo>
                  <a:lnTo>
                    <a:pt x="239" y="78"/>
                  </a:lnTo>
                  <a:lnTo>
                    <a:pt x="239" y="81"/>
                  </a:lnTo>
                  <a:lnTo>
                    <a:pt x="238" y="79"/>
                  </a:lnTo>
                  <a:lnTo>
                    <a:pt x="234" y="79"/>
                  </a:lnTo>
                  <a:lnTo>
                    <a:pt x="233" y="79"/>
                  </a:lnTo>
                  <a:lnTo>
                    <a:pt x="230" y="78"/>
                  </a:lnTo>
                  <a:lnTo>
                    <a:pt x="229" y="75"/>
                  </a:lnTo>
                  <a:lnTo>
                    <a:pt x="225" y="75"/>
                  </a:lnTo>
                  <a:lnTo>
                    <a:pt x="221" y="74"/>
                  </a:lnTo>
                  <a:lnTo>
                    <a:pt x="223" y="70"/>
                  </a:lnTo>
                  <a:lnTo>
                    <a:pt x="226" y="66"/>
                  </a:lnTo>
                  <a:lnTo>
                    <a:pt x="233" y="62"/>
                  </a:lnTo>
                  <a:lnTo>
                    <a:pt x="230" y="61"/>
                  </a:lnTo>
                  <a:lnTo>
                    <a:pt x="226" y="62"/>
                  </a:lnTo>
                  <a:lnTo>
                    <a:pt x="225" y="6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61" name="Freeform 186"/>
            <p:cNvSpPr>
              <a:spLocks noEditPoints="1"/>
            </p:cNvSpPr>
            <p:nvPr/>
          </p:nvSpPr>
          <p:spPr bwMode="auto">
            <a:xfrm>
              <a:off x="3032125" y="1628775"/>
              <a:ext cx="1023938" cy="536575"/>
            </a:xfrm>
            <a:custGeom>
              <a:avLst/>
              <a:gdLst>
                <a:gd name="T0" fmla="*/ 552 w 645"/>
                <a:gd name="T1" fmla="*/ 101 h 338"/>
                <a:gd name="T2" fmla="*/ 479 w 645"/>
                <a:gd name="T3" fmla="*/ 143 h 338"/>
                <a:gd name="T4" fmla="*/ 558 w 645"/>
                <a:gd name="T5" fmla="*/ 101 h 338"/>
                <a:gd name="T6" fmla="*/ 137 w 645"/>
                <a:gd name="T7" fmla="*/ 162 h 338"/>
                <a:gd name="T8" fmla="*/ 142 w 645"/>
                <a:gd name="T9" fmla="*/ 185 h 338"/>
                <a:gd name="T10" fmla="*/ 153 w 645"/>
                <a:gd name="T11" fmla="*/ 181 h 338"/>
                <a:gd name="T12" fmla="*/ 532 w 645"/>
                <a:gd name="T13" fmla="*/ 16 h 338"/>
                <a:gd name="T14" fmla="*/ 522 w 645"/>
                <a:gd name="T15" fmla="*/ 3 h 338"/>
                <a:gd name="T16" fmla="*/ 394 w 645"/>
                <a:gd name="T17" fmla="*/ 8 h 338"/>
                <a:gd name="T18" fmla="*/ 335 w 645"/>
                <a:gd name="T19" fmla="*/ 9 h 338"/>
                <a:gd name="T20" fmla="*/ 247 w 645"/>
                <a:gd name="T21" fmla="*/ 20 h 338"/>
                <a:gd name="T22" fmla="*/ 158 w 645"/>
                <a:gd name="T23" fmla="*/ 27 h 338"/>
                <a:gd name="T24" fmla="*/ 32 w 645"/>
                <a:gd name="T25" fmla="*/ 57 h 338"/>
                <a:gd name="T26" fmla="*/ 61 w 645"/>
                <a:gd name="T27" fmla="*/ 74 h 338"/>
                <a:gd name="T28" fmla="*/ 38 w 645"/>
                <a:gd name="T29" fmla="*/ 94 h 338"/>
                <a:gd name="T30" fmla="*/ 114 w 645"/>
                <a:gd name="T31" fmla="*/ 94 h 338"/>
                <a:gd name="T32" fmla="*/ 137 w 645"/>
                <a:gd name="T33" fmla="*/ 122 h 338"/>
                <a:gd name="T34" fmla="*/ 123 w 645"/>
                <a:gd name="T35" fmla="*/ 161 h 338"/>
                <a:gd name="T36" fmla="*/ 159 w 645"/>
                <a:gd name="T37" fmla="*/ 158 h 338"/>
                <a:gd name="T38" fmla="*/ 145 w 645"/>
                <a:gd name="T39" fmla="*/ 170 h 338"/>
                <a:gd name="T40" fmla="*/ 149 w 645"/>
                <a:gd name="T41" fmla="*/ 192 h 338"/>
                <a:gd name="T42" fmla="*/ 122 w 645"/>
                <a:gd name="T43" fmla="*/ 206 h 338"/>
                <a:gd name="T44" fmla="*/ 127 w 645"/>
                <a:gd name="T45" fmla="*/ 210 h 338"/>
                <a:gd name="T46" fmla="*/ 105 w 645"/>
                <a:gd name="T47" fmla="*/ 218 h 338"/>
                <a:gd name="T48" fmla="*/ 95 w 645"/>
                <a:gd name="T49" fmla="*/ 238 h 338"/>
                <a:gd name="T50" fmla="*/ 101 w 645"/>
                <a:gd name="T51" fmla="*/ 252 h 338"/>
                <a:gd name="T52" fmla="*/ 123 w 645"/>
                <a:gd name="T53" fmla="*/ 267 h 338"/>
                <a:gd name="T54" fmla="*/ 101 w 645"/>
                <a:gd name="T55" fmla="*/ 284 h 338"/>
                <a:gd name="T56" fmla="*/ 111 w 645"/>
                <a:gd name="T57" fmla="*/ 311 h 338"/>
                <a:gd name="T58" fmla="*/ 118 w 645"/>
                <a:gd name="T59" fmla="*/ 325 h 338"/>
                <a:gd name="T60" fmla="*/ 145 w 645"/>
                <a:gd name="T61" fmla="*/ 329 h 338"/>
                <a:gd name="T62" fmla="*/ 172 w 645"/>
                <a:gd name="T63" fmla="*/ 338 h 338"/>
                <a:gd name="T64" fmla="*/ 184 w 645"/>
                <a:gd name="T65" fmla="*/ 323 h 338"/>
                <a:gd name="T66" fmla="*/ 198 w 645"/>
                <a:gd name="T67" fmla="*/ 295 h 338"/>
                <a:gd name="T68" fmla="*/ 226 w 645"/>
                <a:gd name="T69" fmla="*/ 284 h 338"/>
                <a:gd name="T70" fmla="*/ 246 w 645"/>
                <a:gd name="T71" fmla="*/ 258 h 338"/>
                <a:gd name="T72" fmla="*/ 280 w 645"/>
                <a:gd name="T73" fmla="*/ 240 h 338"/>
                <a:gd name="T74" fmla="*/ 316 w 645"/>
                <a:gd name="T75" fmla="*/ 235 h 338"/>
                <a:gd name="T76" fmla="*/ 361 w 645"/>
                <a:gd name="T77" fmla="*/ 206 h 338"/>
                <a:gd name="T78" fmla="*/ 413 w 645"/>
                <a:gd name="T79" fmla="*/ 202 h 338"/>
                <a:gd name="T80" fmla="*/ 478 w 645"/>
                <a:gd name="T81" fmla="*/ 183 h 338"/>
                <a:gd name="T82" fmla="*/ 453 w 645"/>
                <a:gd name="T83" fmla="*/ 162 h 338"/>
                <a:gd name="T84" fmla="*/ 487 w 645"/>
                <a:gd name="T85" fmla="*/ 167 h 338"/>
                <a:gd name="T86" fmla="*/ 485 w 645"/>
                <a:gd name="T87" fmla="*/ 154 h 338"/>
                <a:gd name="T88" fmla="*/ 445 w 645"/>
                <a:gd name="T89" fmla="*/ 127 h 338"/>
                <a:gd name="T90" fmla="*/ 497 w 645"/>
                <a:gd name="T91" fmla="*/ 126 h 338"/>
                <a:gd name="T92" fmla="*/ 512 w 645"/>
                <a:gd name="T93" fmla="*/ 113 h 338"/>
                <a:gd name="T94" fmla="*/ 528 w 645"/>
                <a:gd name="T95" fmla="*/ 105 h 338"/>
                <a:gd name="T96" fmla="*/ 522 w 645"/>
                <a:gd name="T97" fmla="*/ 90 h 338"/>
                <a:gd name="T98" fmla="*/ 546 w 645"/>
                <a:gd name="T99" fmla="*/ 73 h 338"/>
                <a:gd name="T100" fmla="*/ 558 w 645"/>
                <a:gd name="T101" fmla="*/ 52 h 338"/>
                <a:gd name="T102" fmla="*/ 588 w 645"/>
                <a:gd name="T103" fmla="*/ 33 h 338"/>
                <a:gd name="T104" fmla="*/ 135 w 645"/>
                <a:gd name="T105" fmla="*/ 204 h 338"/>
                <a:gd name="T106" fmla="*/ 118 w 645"/>
                <a:gd name="T107" fmla="*/ 258 h 338"/>
                <a:gd name="T108" fmla="*/ 133 w 645"/>
                <a:gd name="T109" fmla="*/ 223 h 338"/>
                <a:gd name="T110" fmla="*/ 141 w 645"/>
                <a:gd name="T111" fmla="*/ 218 h 338"/>
                <a:gd name="T112" fmla="*/ 381 w 645"/>
                <a:gd name="T113" fmla="*/ 12 h 338"/>
                <a:gd name="T114" fmla="*/ 457 w 645"/>
                <a:gd name="T115" fmla="*/ 4 h 338"/>
                <a:gd name="T116" fmla="*/ 425 w 645"/>
                <a:gd name="T117" fmla="*/ 170 h 338"/>
                <a:gd name="T118" fmla="*/ 443 w 645"/>
                <a:gd name="T119" fmla="*/ 134 h 338"/>
                <a:gd name="T120" fmla="*/ 510 w 645"/>
                <a:gd name="T121" fmla="*/ 105 h 338"/>
                <a:gd name="T122" fmla="*/ 14 w 645"/>
                <a:gd name="T123" fmla="*/ 7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5" h="338">
                  <a:moveTo>
                    <a:pt x="146" y="325"/>
                  </a:moveTo>
                  <a:lnTo>
                    <a:pt x="146" y="325"/>
                  </a:lnTo>
                  <a:lnTo>
                    <a:pt x="146" y="325"/>
                  </a:lnTo>
                  <a:lnTo>
                    <a:pt x="146" y="325"/>
                  </a:lnTo>
                  <a:lnTo>
                    <a:pt x="146" y="325"/>
                  </a:lnTo>
                  <a:lnTo>
                    <a:pt x="146" y="325"/>
                  </a:lnTo>
                  <a:lnTo>
                    <a:pt x="146" y="325"/>
                  </a:lnTo>
                  <a:lnTo>
                    <a:pt x="146" y="325"/>
                  </a:lnTo>
                  <a:close/>
                  <a:moveTo>
                    <a:pt x="207" y="293"/>
                  </a:moveTo>
                  <a:lnTo>
                    <a:pt x="206" y="293"/>
                  </a:lnTo>
                  <a:lnTo>
                    <a:pt x="203" y="295"/>
                  </a:lnTo>
                  <a:lnTo>
                    <a:pt x="207" y="293"/>
                  </a:lnTo>
                  <a:lnTo>
                    <a:pt x="207" y="293"/>
                  </a:lnTo>
                  <a:lnTo>
                    <a:pt x="207" y="293"/>
                  </a:lnTo>
                  <a:lnTo>
                    <a:pt x="207" y="293"/>
                  </a:lnTo>
                  <a:lnTo>
                    <a:pt x="207" y="293"/>
                  </a:lnTo>
                  <a:close/>
                  <a:moveTo>
                    <a:pt x="145" y="328"/>
                  </a:moveTo>
                  <a:lnTo>
                    <a:pt x="146" y="325"/>
                  </a:lnTo>
                  <a:lnTo>
                    <a:pt x="142" y="328"/>
                  </a:lnTo>
                  <a:lnTo>
                    <a:pt x="145" y="328"/>
                  </a:lnTo>
                  <a:lnTo>
                    <a:pt x="145" y="328"/>
                  </a:lnTo>
                  <a:lnTo>
                    <a:pt x="145" y="328"/>
                  </a:lnTo>
                  <a:lnTo>
                    <a:pt x="145" y="328"/>
                  </a:lnTo>
                  <a:lnTo>
                    <a:pt x="145" y="328"/>
                  </a:lnTo>
                  <a:close/>
                  <a:moveTo>
                    <a:pt x="559" y="105"/>
                  </a:moveTo>
                  <a:lnTo>
                    <a:pt x="558" y="105"/>
                  </a:lnTo>
                  <a:lnTo>
                    <a:pt x="555" y="104"/>
                  </a:lnTo>
                  <a:lnTo>
                    <a:pt x="552" y="101"/>
                  </a:lnTo>
                  <a:lnTo>
                    <a:pt x="548" y="104"/>
                  </a:lnTo>
                  <a:lnTo>
                    <a:pt x="546" y="108"/>
                  </a:lnTo>
                  <a:lnTo>
                    <a:pt x="558" y="108"/>
                  </a:lnTo>
                  <a:lnTo>
                    <a:pt x="562" y="108"/>
                  </a:lnTo>
                  <a:lnTo>
                    <a:pt x="563" y="105"/>
                  </a:lnTo>
                  <a:lnTo>
                    <a:pt x="562" y="105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59" y="105"/>
                  </a:lnTo>
                  <a:close/>
                  <a:moveTo>
                    <a:pt x="497" y="135"/>
                  </a:moveTo>
                  <a:lnTo>
                    <a:pt x="489" y="134"/>
                  </a:lnTo>
                  <a:lnTo>
                    <a:pt x="482" y="134"/>
                  </a:lnTo>
                  <a:lnTo>
                    <a:pt x="475" y="138"/>
                  </a:lnTo>
                  <a:lnTo>
                    <a:pt x="483" y="135"/>
                  </a:lnTo>
                  <a:lnTo>
                    <a:pt x="491" y="138"/>
                  </a:lnTo>
                  <a:lnTo>
                    <a:pt x="495" y="139"/>
                  </a:lnTo>
                  <a:lnTo>
                    <a:pt x="502" y="139"/>
                  </a:lnTo>
                  <a:lnTo>
                    <a:pt x="501" y="138"/>
                  </a:lnTo>
                  <a:lnTo>
                    <a:pt x="504" y="138"/>
                  </a:lnTo>
                  <a:lnTo>
                    <a:pt x="497" y="135"/>
                  </a:lnTo>
                  <a:lnTo>
                    <a:pt x="497" y="135"/>
                  </a:lnTo>
                  <a:lnTo>
                    <a:pt x="497" y="135"/>
                  </a:lnTo>
                  <a:lnTo>
                    <a:pt x="497" y="135"/>
                  </a:lnTo>
                  <a:lnTo>
                    <a:pt x="497" y="135"/>
                  </a:lnTo>
                  <a:close/>
                  <a:moveTo>
                    <a:pt x="475" y="141"/>
                  </a:moveTo>
                  <a:lnTo>
                    <a:pt x="479" y="143"/>
                  </a:lnTo>
                  <a:lnTo>
                    <a:pt x="487" y="145"/>
                  </a:lnTo>
                  <a:lnTo>
                    <a:pt x="493" y="149"/>
                  </a:lnTo>
                  <a:lnTo>
                    <a:pt x="497" y="149"/>
                  </a:lnTo>
                  <a:lnTo>
                    <a:pt x="498" y="147"/>
                  </a:lnTo>
                  <a:lnTo>
                    <a:pt x="495" y="145"/>
                  </a:lnTo>
                  <a:lnTo>
                    <a:pt x="493" y="145"/>
                  </a:lnTo>
                  <a:lnTo>
                    <a:pt x="493" y="143"/>
                  </a:lnTo>
                  <a:lnTo>
                    <a:pt x="501" y="145"/>
                  </a:lnTo>
                  <a:lnTo>
                    <a:pt x="498" y="141"/>
                  </a:lnTo>
                  <a:lnTo>
                    <a:pt x="495" y="141"/>
                  </a:lnTo>
                  <a:lnTo>
                    <a:pt x="493" y="141"/>
                  </a:lnTo>
                  <a:lnTo>
                    <a:pt x="489" y="138"/>
                  </a:lnTo>
                  <a:lnTo>
                    <a:pt x="485" y="138"/>
                  </a:lnTo>
                  <a:lnTo>
                    <a:pt x="482" y="138"/>
                  </a:lnTo>
                  <a:lnTo>
                    <a:pt x="475" y="138"/>
                  </a:lnTo>
                  <a:lnTo>
                    <a:pt x="474" y="139"/>
                  </a:lnTo>
                  <a:lnTo>
                    <a:pt x="475" y="141"/>
                  </a:lnTo>
                  <a:lnTo>
                    <a:pt x="475" y="141"/>
                  </a:lnTo>
                  <a:lnTo>
                    <a:pt x="475" y="141"/>
                  </a:lnTo>
                  <a:lnTo>
                    <a:pt x="475" y="141"/>
                  </a:lnTo>
                  <a:lnTo>
                    <a:pt x="475" y="141"/>
                  </a:lnTo>
                  <a:close/>
                  <a:moveTo>
                    <a:pt x="558" y="101"/>
                  </a:moveTo>
                  <a:lnTo>
                    <a:pt x="555" y="101"/>
                  </a:lnTo>
                  <a:lnTo>
                    <a:pt x="555" y="104"/>
                  </a:lnTo>
                  <a:lnTo>
                    <a:pt x="559" y="104"/>
                  </a:lnTo>
                  <a:lnTo>
                    <a:pt x="558" y="101"/>
                  </a:lnTo>
                  <a:lnTo>
                    <a:pt x="558" y="101"/>
                  </a:lnTo>
                  <a:lnTo>
                    <a:pt x="558" y="101"/>
                  </a:lnTo>
                  <a:lnTo>
                    <a:pt x="558" y="101"/>
                  </a:lnTo>
                  <a:lnTo>
                    <a:pt x="558" y="101"/>
                  </a:lnTo>
                  <a:close/>
                  <a:moveTo>
                    <a:pt x="555" y="84"/>
                  </a:moveTo>
                  <a:lnTo>
                    <a:pt x="554" y="82"/>
                  </a:lnTo>
                  <a:lnTo>
                    <a:pt x="552" y="84"/>
                  </a:lnTo>
                  <a:lnTo>
                    <a:pt x="552" y="86"/>
                  </a:lnTo>
                  <a:lnTo>
                    <a:pt x="554" y="94"/>
                  </a:lnTo>
                  <a:lnTo>
                    <a:pt x="554" y="90"/>
                  </a:lnTo>
                  <a:lnTo>
                    <a:pt x="555" y="84"/>
                  </a:lnTo>
                  <a:lnTo>
                    <a:pt x="555" y="84"/>
                  </a:lnTo>
                  <a:lnTo>
                    <a:pt x="555" y="84"/>
                  </a:lnTo>
                  <a:lnTo>
                    <a:pt x="555" y="84"/>
                  </a:lnTo>
                  <a:lnTo>
                    <a:pt x="555" y="84"/>
                  </a:lnTo>
                  <a:close/>
                  <a:moveTo>
                    <a:pt x="98" y="246"/>
                  </a:moveTo>
                  <a:lnTo>
                    <a:pt x="99" y="244"/>
                  </a:lnTo>
                  <a:lnTo>
                    <a:pt x="95" y="246"/>
                  </a:lnTo>
                  <a:lnTo>
                    <a:pt x="98" y="246"/>
                  </a:lnTo>
                  <a:lnTo>
                    <a:pt x="98" y="246"/>
                  </a:lnTo>
                  <a:lnTo>
                    <a:pt x="98" y="246"/>
                  </a:lnTo>
                  <a:lnTo>
                    <a:pt x="98" y="246"/>
                  </a:lnTo>
                  <a:lnTo>
                    <a:pt x="98" y="246"/>
                  </a:lnTo>
                  <a:close/>
                  <a:moveTo>
                    <a:pt x="137" y="162"/>
                  </a:moveTo>
                  <a:lnTo>
                    <a:pt x="137" y="161"/>
                  </a:lnTo>
                  <a:lnTo>
                    <a:pt x="133" y="161"/>
                  </a:lnTo>
                  <a:lnTo>
                    <a:pt x="131" y="165"/>
                  </a:lnTo>
                  <a:lnTo>
                    <a:pt x="135" y="165"/>
                  </a:lnTo>
                  <a:lnTo>
                    <a:pt x="137" y="162"/>
                  </a:lnTo>
                  <a:lnTo>
                    <a:pt x="137" y="162"/>
                  </a:lnTo>
                  <a:lnTo>
                    <a:pt x="137" y="162"/>
                  </a:lnTo>
                  <a:lnTo>
                    <a:pt x="137" y="162"/>
                  </a:lnTo>
                  <a:lnTo>
                    <a:pt x="137" y="162"/>
                  </a:lnTo>
                  <a:close/>
                  <a:moveTo>
                    <a:pt x="105" y="214"/>
                  </a:moveTo>
                  <a:lnTo>
                    <a:pt x="105" y="215"/>
                  </a:lnTo>
                  <a:lnTo>
                    <a:pt x="106" y="214"/>
                  </a:lnTo>
                  <a:lnTo>
                    <a:pt x="105" y="214"/>
                  </a:lnTo>
                  <a:lnTo>
                    <a:pt x="105" y="214"/>
                  </a:lnTo>
                  <a:lnTo>
                    <a:pt x="105" y="214"/>
                  </a:lnTo>
                  <a:lnTo>
                    <a:pt x="105" y="214"/>
                  </a:lnTo>
                  <a:lnTo>
                    <a:pt x="105" y="214"/>
                  </a:lnTo>
                  <a:close/>
                  <a:moveTo>
                    <a:pt x="110" y="181"/>
                  </a:moveTo>
                  <a:lnTo>
                    <a:pt x="110" y="183"/>
                  </a:lnTo>
                  <a:lnTo>
                    <a:pt x="106" y="185"/>
                  </a:lnTo>
                  <a:lnTo>
                    <a:pt x="111" y="187"/>
                  </a:lnTo>
                  <a:lnTo>
                    <a:pt x="115" y="187"/>
                  </a:lnTo>
                  <a:lnTo>
                    <a:pt x="118" y="187"/>
                  </a:lnTo>
                  <a:lnTo>
                    <a:pt x="119" y="187"/>
                  </a:lnTo>
                  <a:lnTo>
                    <a:pt x="122" y="187"/>
                  </a:lnTo>
                  <a:lnTo>
                    <a:pt x="123" y="189"/>
                  </a:lnTo>
                  <a:lnTo>
                    <a:pt x="111" y="189"/>
                  </a:lnTo>
                  <a:lnTo>
                    <a:pt x="114" y="191"/>
                  </a:lnTo>
                  <a:lnTo>
                    <a:pt x="115" y="191"/>
                  </a:lnTo>
                  <a:lnTo>
                    <a:pt x="119" y="191"/>
                  </a:lnTo>
                  <a:lnTo>
                    <a:pt x="129" y="189"/>
                  </a:lnTo>
                  <a:lnTo>
                    <a:pt x="137" y="189"/>
                  </a:lnTo>
                  <a:lnTo>
                    <a:pt x="141" y="187"/>
                  </a:lnTo>
                  <a:lnTo>
                    <a:pt x="142" y="185"/>
                  </a:lnTo>
                  <a:lnTo>
                    <a:pt x="141" y="183"/>
                  </a:lnTo>
                  <a:lnTo>
                    <a:pt x="139" y="181"/>
                  </a:lnTo>
                  <a:lnTo>
                    <a:pt x="137" y="181"/>
                  </a:lnTo>
                  <a:lnTo>
                    <a:pt x="131" y="178"/>
                  </a:lnTo>
                  <a:lnTo>
                    <a:pt x="127" y="175"/>
                  </a:lnTo>
                  <a:lnTo>
                    <a:pt x="122" y="175"/>
                  </a:lnTo>
                  <a:lnTo>
                    <a:pt x="115" y="175"/>
                  </a:lnTo>
                  <a:lnTo>
                    <a:pt x="111" y="178"/>
                  </a:lnTo>
                  <a:lnTo>
                    <a:pt x="111" y="179"/>
                  </a:lnTo>
                  <a:lnTo>
                    <a:pt x="114" y="179"/>
                  </a:lnTo>
                  <a:lnTo>
                    <a:pt x="115" y="181"/>
                  </a:lnTo>
                  <a:lnTo>
                    <a:pt x="111" y="181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10" y="181"/>
                  </a:lnTo>
                  <a:close/>
                  <a:moveTo>
                    <a:pt x="153" y="181"/>
                  </a:moveTo>
                  <a:lnTo>
                    <a:pt x="150" y="183"/>
                  </a:lnTo>
                  <a:lnTo>
                    <a:pt x="149" y="185"/>
                  </a:lnTo>
                  <a:lnTo>
                    <a:pt x="149" y="187"/>
                  </a:lnTo>
                  <a:lnTo>
                    <a:pt x="150" y="187"/>
                  </a:lnTo>
                  <a:lnTo>
                    <a:pt x="153" y="185"/>
                  </a:lnTo>
                  <a:lnTo>
                    <a:pt x="154" y="183"/>
                  </a:lnTo>
                  <a:lnTo>
                    <a:pt x="158" y="183"/>
                  </a:lnTo>
                  <a:lnTo>
                    <a:pt x="154" y="181"/>
                  </a:lnTo>
                  <a:lnTo>
                    <a:pt x="153" y="181"/>
                  </a:lnTo>
                  <a:lnTo>
                    <a:pt x="153" y="181"/>
                  </a:lnTo>
                  <a:lnTo>
                    <a:pt x="153" y="181"/>
                  </a:lnTo>
                  <a:lnTo>
                    <a:pt x="153" y="181"/>
                  </a:lnTo>
                  <a:lnTo>
                    <a:pt x="153" y="181"/>
                  </a:lnTo>
                  <a:close/>
                  <a:moveTo>
                    <a:pt x="620" y="17"/>
                  </a:moveTo>
                  <a:lnTo>
                    <a:pt x="607" y="17"/>
                  </a:lnTo>
                  <a:lnTo>
                    <a:pt x="592" y="17"/>
                  </a:lnTo>
                  <a:lnTo>
                    <a:pt x="593" y="20"/>
                  </a:lnTo>
                  <a:lnTo>
                    <a:pt x="589" y="21"/>
                  </a:lnTo>
                  <a:lnTo>
                    <a:pt x="584" y="23"/>
                  </a:lnTo>
                  <a:lnTo>
                    <a:pt x="579" y="23"/>
                  </a:lnTo>
                  <a:lnTo>
                    <a:pt x="572" y="21"/>
                  </a:lnTo>
                  <a:lnTo>
                    <a:pt x="563" y="23"/>
                  </a:lnTo>
                  <a:lnTo>
                    <a:pt x="566" y="21"/>
                  </a:lnTo>
                  <a:lnTo>
                    <a:pt x="567" y="20"/>
                  </a:lnTo>
                  <a:lnTo>
                    <a:pt x="554" y="23"/>
                  </a:lnTo>
                  <a:lnTo>
                    <a:pt x="542" y="27"/>
                  </a:lnTo>
                  <a:lnTo>
                    <a:pt x="528" y="29"/>
                  </a:lnTo>
                  <a:lnTo>
                    <a:pt x="522" y="32"/>
                  </a:lnTo>
                  <a:lnTo>
                    <a:pt x="522" y="31"/>
                  </a:lnTo>
                  <a:lnTo>
                    <a:pt x="519" y="31"/>
                  </a:lnTo>
                  <a:lnTo>
                    <a:pt x="532" y="27"/>
                  </a:lnTo>
                  <a:lnTo>
                    <a:pt x="542" y="23"/>
                  </a:lnTo>
                  <a:lnTo>
                    <a:pt x="546" y="21"/>
                  </a:lnTo>
                  <a:lnTo>
                    <a:pt x="548" y="20"/>
                  </a:lnTo>
                  <a:lnTo>
                    <a:pt x="548" y="17"/>
                  </a:lnTo>
                  <a:lnTo>
                    <a:pt x="546" y="16"/>
                  </a:lnTo>
                  <a:lnTo>
                    <a:pt x="542" y="16"/>
                  </a:lnTo>
                  <a:lnTo>
                    <a:pt x="532" y="16"/>
                  </a:lnTo>
                  <a:lnTo>
                    <a:pt x="527" y="17"/>
                  </a:lnTo>
                  <a:lnTo>
                    <a:pt x="523" y="20"/>
                  </a:lnTo>
                  <a:lnTo>
                    <a:pt x="508" y="21"/>
                  </a:lnTo>
                  <a:lnTo>
                    <a:pt x="501" y="23"/>
                  </a:lnTo>
                  <a:lnTo>
                    <a:pt x="495" y="23"/>
                  </a:lnTo>
                  <a:lnTo>
                    <a:pt x="493" y="23"/>
                  </a:lnTo>
                  <a:lnTo>
                    <a:pt x="498" y="21"/>
                  </a:lnTo>
                  <a:lnTo>
                    <a:pt x="506" y="21"/>
                  </a:lnTo>
                  <a:lnTo>
                    <a:pt x="512" y="20"/>
                  </a:lnTo>
                  <a:lnTo>
                    <a:pt x="515" y="20"/>
                  </a:lnTo>
                  <a:lnTo>
                    <a:pt x="518" y="17"/>
                  </a:lnTo>
                  <a:lnTo>
                    <a:pt x="514" y="16"/>
                  </a:lnTo>
                  <a:lnTo>
                    <a:pt x="510" y="16"/>
                  </a:lnTo>
                  <a:lnTo>
                    <a:pt x="536" y="13"/>
                  </a:lnTo>
                  <a:lnTo>
                    <a:pt x="542" y="13"/>
                  </a:lnTo>
                  <a:lnTo>
                    <a:pt x="550" y="12"/>
                  </a:lnTo>
                  <a:lnTo>
                    <a:pt x="554" y="12"/>
                  </a:lnTo>
                  <a:lnTo>
                    <a:pt x="559" y="9"/>
                  </a:lnTo>
                  <a:lnTo>
                    <a:pt x="554" y="8"/>
                  </a:lnTo>
                  <a:lnTo>
                    <a:pt x="546" y="8"/>
                  </a:lnTo>
                  <a:lnTo>
                    <a:pt x="535" y="8"/>
                  </a:lnTo>
                  <a:lnTo>
                    <a:pt x="536" y="7"/>
                  </a:lnTo>
                  <a:lnTo>
                    <a:pt x="531" y="7"/>
                  </a:lnTo>
                  <a:lnTo>
                    <a:pt x="527" y="7"/>
                  </a:lnTo>
                  <a:lnTo>
                    <a:pt x="522" y="4"/>
                  </a:lnTo>
                  <a:lnTo>
                    <a:pt x="515" y="4"/>
                  </a:lnTo>
                  <a:lnTo>
                    <a:pt x="502" y="4"/>
                  </a:lnTo>
                  <a:lnTo>
                    <a:pt x="522" y="3"/>
                  </a:lnTo>
                  <a:lnTo>
                    <a:pt x="515" y="0"/>
                  </a:lnTo>
                  <a:lnTo>
                    <a:pt x="508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3" y="0"/>
                  </a:lnTo>
                  <a:lnTo>
                    <a:pt x="470" y="0"/>
                  </a:lnTo>
                  <a:lnTo>
                    <a:pt x="457" y="0"/>
                  </a:lnTo>
                  <a:lnTo>
                    <a:pt x="445" y="0"/>
                  </a:lnTo>
                  <a:lnTo>
                    <a:pt x="443" y="0"/>
                  </a:lnTo>
                  <a:lnTo>
                    <a:pt x="441" y="0"/>
                  </a:lnTo>
                  <a:lnTo>
                    <a:pt x="434" y="0"/>
                  </a:lnTo>
                  <a:lnTo>
                    <a:pt x="426" y="0"/>
                  </a:lnTo>
                  <a:lnTo>
                    <a:pt x="417" y="0"/>
                  </a:lnTo>
                  <a:lnTo>
                    <a:pt x="421" y="3"/>
                  </a:lnTo>
                  <a:lnTo>
                    <a:pt x="414" y="0"/>
                  </a:lnTo>
                  <a:lnTo>
                    <a:pt x="409" y="0"/>
                  </a:lnTo>
                  <a:lnTo>
                    <a:pt x="398" y="0"/>
                  </a:lnTo>
                  <a:lnTo>
                    <a:pt x="398" y="3"/>
                  </a:lnTo>
                  <a:lnTo>
                    <a:pt x="400" y="4"/>
                  </a:lnTo>
                  <a:lnTo>
                    <a:pt x="396" y="4"/>
                  </a:lnTo>
                  <a:lnTo>
                    <a:pt x="401" y="7"/>
                  </a:lnTo>
                  <a:lnTo>
                    <a:pt x="400" y="7"/>
                  </a:lnTo>
                  <a:lnTo>
                    <a:pt x="394" y="7"/>
                  </a:lnTo>
                  <a:lnTo>
                    <a:pt x="396" y="8"/>
                  </a:lnTo>
                  <a:lnTo>
                    <a:pt x="394" y="8"/>
                  </a:lnTo>
                  <a:lnTo>
                    <a:pt x="390" y="7"/>
                  </a:lnTo>
                  <a:lnTo>
                    <a:pt x="384" y="7"/>
                  </a:lnTo>
                  <a:lnTo>
                    <a:pt x="374" y="4"/>
                  </a:lnTo>
                  <a:lnTo>
                    <a:pt x="368" y="4"/>
                  </a:lnTo>
                  <a:lnTo>
                    <a:pt x="364" y="3"/>
                  </a:lnTo>
                  <a:lnTo>
                    <a:pt x="357" y="3"/>
                  </a:lnTo>
                  <a:lnTo>
                    <a:pt x="354" y="4"/>
                  </a:lnTo>
                  <a:lnTo>
                    <a:pt x="348" y="4"/>
                  </a:lnTo>
                  <a:lnTo>
                    <a:pt x="344" y="4"/>
                  </a:lnTo>
                  <a:lnTo>
                    <a:pt x="333" y="4"/>
                  </a:lnTo>
                  <a:lnTo>
                    <a:pt x="344" y="7"/>
                  </a:lnTo>
                  <a:lnTo>
                    <a:pt x="335" y="7"/>
                  </a:lnTo>
                  <a:lnTo>
                    <a:pt x="364" y="8"/>
                  </a:lnTo>
                  <a:lnTo>
                    <a:pt x="365" y="9"/>
                  </a:lnTo>
                  <a:lnTo>
                    <a:pt x="364" y="12"/>
                  </a:lnTo>
                  <a:lnTo>
                    <a:pt x="364" y="9"/>
                  </a:lnTo>
                  <a:lnTo>
                    <a:pt x="361" y="8"/>
                  </a:lnTo>
                  <a:lnTo>
                    <a:pt x="352" y="8"/>
                  </a:lnTo>
                  <a:lnTo>
                    <a:pt x="338" y="8"/>
                  </a:lnTo>
                  <a:lnTo>
                    <a:pt x="337" y="8"/>
                  </a:lnTo>
                  <a:lnTo>
                    <a:pt x="335" y="7"/>
                  </a:lnTo>
                  <a:lnTo>
                    <a:pt x="333" y="7"/>
                  </a:lnTo>
                  <a:lnTo>
                    <a:pt x="327" y="4"/>
                  </a:lnTo>
                  <a:lnTo>
                    <a:pt x="321" y="7"/>
                  </a:lnTo>
                  <a:lnTo>
                    <a:pt x="320" y="7"/>
                  </a:lnTo>
                  <a:lnTo>
                    <a:pt x="324" y="8"/>
                  </a:lnTo>
                  <a:lnTo>
                    <a:pt x="327" y="8"/>
                  </a:lnTo>
                  <a:lnTo>
                    <a:pt x="335" y="9"/>
                  </a:lnTo>
                  <a:lnTo>
                    <a:pt x="338" y="12"/>
                  </a:lnTo>
                  <a:lnTo>
                    <a:pt x="342" y="12"/>
                  </a:lnTo>
                  <a:lnTo>
                    <a:pt x="356" y="13"/>
                  </a:lnTo>
                  <a:lnTo>
                    <a:pt x="340" y="13"/>
                  </a:lnTo>
                  <a:lnTo>
                    <a:pt x="335" y="13"/>
                  </a:lnTo>
                  <a:lnTo>
                    <a:pt x="333" y="13"/>
                  </a:lnTo>
                  <a:lnTo>
                    <a:pt x="333" y="16"/>
                  </a:lnTo>
                  <a:lnTo>
                    <a:pt x="335" y="16"/>
                  </a:lnTo>
                  <a:lnTo>
                    <a:pt x="329" y="17"/>
                  </a:lnTo>
                  <a:lnTo>
                    <a:pt x="331" y="17"/>
                  </a:lnTo>
                  <a:lnTo>
                    <a:pt x="333" y="17"/>
                  </a:lnTo>
                  <a:lnTo>
                    <a:pt x="325" y="20"/>
                  </a:lnTo>
                  <a:lnTo>
                    <a:pt x="317" y="17"/>
                  </a:lnTo>
                  <a:lnTo>
                    <a:pt x="304" y="13"/>
                  </a:lnTo>
                  <a:lnTo>
                    <a:pt x="291" y="12"/>
                  </a:lnTo>
                  <a:lnTo>
                    <a:pt x="281" y="9"/>
                  </a:lnTo>
                  <a:lnTo>
                    <a:pt x="273" y="12"/>
                  </a:lnTo>
                  <a:lnTo>
                    <a:pt x="273" y="13"/>
                  </a:lnTo>
                  <a:lnTo>
                    <a:pt x="276" y="16"/>
                  </a:lnTo>
                  <a:lnTo>
                    <a:pt x="283" y="17"/>
                  </a:lnTo>
                  <a:lnTo>
                    <a:pt x="276" y="17"/>
                  </a:lnTo>
                  <a:lnTo>
                    <a:pt x="269" y="17"/>
                  </a:lnTo>
                  <a:lnTo>
                    <a:pt x="280" y="21"/>
                  </a:lnTo>
                  <a:lnTo>
                    <a:pt x="273" y="20"/>
                  </a:lnTo>
                  <a:lnTo>
                    <a:pt x="269" y="20"/>
                  </a:lnTo>
                  <a:lnTo>
                    <a:pt x="256" y="17"/>
                  </a:lnTo>
                  <a:lnTo>
                    <a:pt x="251" y="16"/>
                  </a:lnTo>
                  <a:lnTo>
                    <a:pt x="247" y="20"/>
                  </a:lnTo>
                  <a:lnTo>
                    <a:pt x="243" y="21"/>
                  </a:lnTo>
                  <a:lnTo>
                    <a:pt x="238" y="21"/>
                  </a:lnTo>
                  <a:lnTo>
                    <a:pt x="242" y="20"/>
                  </a:lnTo>
                  <a:lnTo>
                    <a:pt x="246" y="16"/>
                  </a:lnTo>
                  <a:lnTo>
                    <a:pt x="246" y="13"/>
                  </a:lnTo>
                  <a:lnTo>
                    <a:pt x="243" y="13"/>
                  </a:lnTo>
                  <a:lnTo>
                    <a:pt x="238" y="12"/>
                  </a:lnTo>
                  <a:lnTo>
                    <a:pt x="230" y="13"/>
                  </a:lnTo>
                  <a:lnTo>
                    <a:pt x="223" y="13"/>
                  </a:lnTo>
                  <a:lnTo>
                    <a:pt x="212" y="13"/>
                  </a:lnTo>
                  <a:lnTo>
                    <a:pt x="202" y="16"/>
                  </a:lnTo>
                  <a:lnTo>
                    <a:pt x="188" y="16"/>
                  </a:lnTo>
                  <a:lnTo>
                    <a:pt x="194" y="17"/>
                  </a:lnTo>
                  <a:lnTo>
                    <a:pt x="198" y="20"/>
                  </a:lnTo>
                  <a:lnTo>
                    <a:pt x="202" y="21"/>
                  </a:lnTo>
                  <a:lnTo>
                    <a:pt x="196" y="21"/>
                  </a:lnTo>
                  <a:lnTo>
                    <a:pt x="194" y="21"/>
                  </a:lnTo>
                  <a:lnTo>
                    <a:pt x="192" y="20"/>
                  </a:lnTo>
                  <a:lnTo>
                    <a:pt x="190" y="17"/>
                  </a:lnTo>
                  <a:lnTo>
                    <a:pt x="186" y="17"/>
                  </a:lnTo>
                  <a:lnTo>
                    <a:pt x="172" y="17"/>
                  </a:lnTo>
                  <a:lnTo>
                    <a:pt x="167" y="20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7" y="23"/>
                  </a:lnTo>
                  <a:lnTo>
                    <a:pt x="163" y="25"/>
                  </a:lnTo>
                  <a:lnTo>
                    <a:pt x="166" y="25"/>
                  </a:lnTo>
                  <a:lnTo>
                    <a:pt x="158" y="27"/>
                  </a:lnTo>
                  <a:lnTo>
                    <a:pt x="149" y="25"/>
                  </a:lnTo>
                  <a:lnTo>
                    <a:pt x="145" y="25"/>
                  </a:lnTo>
                  <a:lnTo>
                    <a:pt x="141" y="27"/>
                  </a:lnTo>
                  <a:lnTo>
                    <a:pt x="141" y="29"/>
                  </a:lnTo>
                  <a:lnTo>
                    <a:pt x="139" y="27"/>
                  </a:lnTo>
                  <a:lnTo>
                    <a:pt x="135" y="27"/>
                  </a:lnTo>
                  <a:lnTo>
                    <a:pt x="131" y="27"/>
                  </a:lnTo>
                  <a:lnTo>
                    <a:pt x="114" y="31"/>
                  </a:lnTo>
                  <a:lnTo>
                    <a:pt x="98" y="33"/>
                  </a:lnTo>
                  <a:lnTo>
                    <a:pt x="93" y="35"/>
                  </a:lnTo>
                  <a:lnTo>
                    <a:pt x="91" y="37"/>
                  </a:lnTo>
                  <a:lnTo>
                    <a:pt x="89" y="37"/>
                  </a:lnTo>
                  <a:lnTo>
                    <a:pt x="95" y="39"/>
                  </a:lnTo>
                  <a:lnTo>
                    <a:pt x="105" y="39"/>
                  </a:lnTo>
                  <a:lnTo>
                    <a:pt x="111" y="39"/>
                  </a:lnTo>
                  <a:lnTo>
                    <a:pt x="109" y="40"/>
                  </a:lnTo>
                  <a:lnTo>
                    <a:pt x="106" y="46"/>
                  </a:lnTo>
                  <a:lnTo>
                    <a:pt x="102" y="48"/>
                  </a:lnTo>
                  <a:lnTo>
                    <a:pt x="97" y="48"/>
                  </a:lnTo>
                  <a:lnTo>
                    <a:pt x="89" y="50"/>
                  </a:lnTo>
                  <a:lnTo>
                    <a:pt x="80" y="50"/>
                  </a:lnTo>
                  <a:lnTo>
                    <a:pt x="69" y="52"/>
                  </a:lnTo>
                  <a:lnTo>
                    <a:pt x="62" y="52"/>
                  </a:lnTo>
                  <a:lnTo>
                    <a:pt x="54" y="53"/>
                  </a:lnTo>
                  <a:lnTo>
                    <a:pt x="53" y="53"/>
                  </a:lnTo>
                  <a:lnTo>
                    <a:pt x="45" y="56"/>
                  </a:lnTo>
                  <a:lnTo>
                    <a:pt x="38" y="56"/>
                  </a:lnTo>
                  <a:lnTo>
                    <a:pt x="32" y="57"/>
                  </a:lnTo>
                  <a:lnTo>
                    <a:pt x="22" y="57"/>
                  </a:lnTo>
                  <a:lnTo>
                    <a:pt x="14" y="60"/>
                  </a:lnTo>
                  <a:lnTo>
                    <a:pt x="9" y="61"/>
                  </a:lnTo>
                  <a:lnTo>
                    <a:pt x="12" y="61"/>
                  </a:lnTo>
                  <a:lnTo>
                    <a:pt x="9" y="64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14" y="69"/>
                  </a:lnTo>
                  <a:lnTo>
                    <a:pt x="22" y="69"/>
                  </a:lnTo>
                  <a:lnTo>
                    <a:pt x="28" y="70"/>
                  </a:lnTo>
                  <a:lnTo>
                    <a:pt x="34" y="69"/>
                  </a:lnTo>
                  <a:lnTo>
                    <a:pt x="30" y="70"/>
                  </a:lnTo>
                  <a:lnTo>
                    <a:pt x="28" y="70"/>
                  </a:lnTo>
                  <a:lnTo>
                    <a:pt x="25" y="70"/>
                  </a:lnTo>
                  <a:lnTo>
                    <a:pt x="32" y="73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1" y="70"/>
                  </a:lnTo>
                  <a:lnTo>
                    <a:pt x="44" y="70"/>
                  </a:lnTo>
                  <a:lnTo>
                    <a:pt x="45" y="73"/>
                  </a:lnTo>
                  <a:lnTo>
                    <a:pt x="53" y="73"/>
                  </a:lnTo>
                  <a:lnTo>
                    <a:pt x="58" y="70"/>
                  </a:lnTo>
                  <a:lnTo>
                    <a:pt x="65" y="69"/>
                  </a:lnTo>
                  <a:lnTo>
                    <a:pt x="66" y="70"/>
                  </a:lnTo>
                  <a:lnTo>
                    <a:pt x="69" y="73"/>
                  </a:lnTo>
                  <a:lnTo>
                    <a:pt x="62" y="73"/>
                  </a:lnTo>
                  <a:lnTo>
                    <a:pt x="61" y="74"/>
                  </a:lnTo>
                  <a:lnTo>
                    <a:pt x="57" y="74"/>
                  </a:lnTo>
                  <a:lnTo>
                    <a:pt x="52" y="74"/>
                  </a:lnTo>
                  <a:lnTo>
                    <a:pt x="34" y="74"/>
                  </a:lnTo>
                  <a:lnTo>
                    <a:pt x="40" y="77"/>
                  </a:lnTo>
                  <a:lnTo>
                    <a:pt x="32" y="77"/>
                  </a:lnTo>
                  <a:lnTo>
                    <a:pt x="14" y="77"/>
                  </a:lnTo>
                  <a:lnTo>
                    <a:pt x="9" y="78"/>
                  </a:lnTo>
                  <a:lnTo>
                    <a:pt x="8" y="81"/>
                  </a:lnTo>
                  <a:lnTo>
                    <a:pt x="9" y="81"/>
                  </a:lnTo>
                  <a:lnTo>
                    <a:pt x="13" y="82"/>
                  </a:lnTo>
                  <a:lnTo>
                    <a:pt x="17" y="81"/>
                  </a:lnTo>
                  <a:lnTo>
                    <a:pt x="21" y="78"/>
                  </a:lnTo>
                  <a:lnTo>
                    <a:pt x="25" y="78"/>
                  </a:lnTo>
                  <a:lnTo>
                    <a:pt x="21" y="81"/>
                  </a:lnTo>
                  <a:lnTo>
                    <a:pt x="17" y="82"/>
                  </a:lnTo>
                  <a:lnTo>
                    <a:pt x="26" y="84"/>
                  </a:lnTo>
                  <a:lnTo>
                    <a:pt x="36" y="82"/>
                  </a:lnTo>
                  <a:lnTo>
                    <a:pt x="36" y="84"/>
                  </a:lnTo>
                  <a:lnTo>
                    <a:pt x="34" y="84"/>
                  </a:lnTo>
                  <a:lnTo>
                    <a:pt x="28" y="84"/>
                  </a:lnTo>
                  <a:lnTo>
                    <a:pt x="22" y="86"/>
                  </a:lnTo>
                  <a:lnTo>
                    <a:pt x="17" y="88"/>
                  </a:lnTo>
                  <a:lnTo>
                    <a:pt x="21" y="90"/>
                  </a:lnTo>
                  <a:lnTo>
                    <a:pt x="26" y="90"/>
                  </a:lnTo>
                  <a:lnTo>
                    <a:pt x="25" y="92"/>
                  </a:lnTo>
                  <a:lnTo>
                    <a:pt x="26" y="92"/>
                  </a:lnTo>
                  <a:lnTo>
                    <a:pt x="32" y="92"/>
                  </a:lnTo>
                  <a:lnTo>
                    <a:pt x="38" y="94"/>
                  </a:lnTo>
                  <a:lnTo>
                    <a:pt x="44" y="94"/>
                  </a:lnTo>
                  <a:lnTo>
                    <a:pt x="40" y="92"/>
                  </a:lnTo>
                  <a:lnTo>
                    <a:pt x="38" y="90"/>
                  </a:lnTo>
                  <a:lnTo>
                    <a:pt x="41" y="90"/>
                  </a:lnTo>
                  <a:lnTo>
                    <a:pt x="45" y="92"/>
                  </a:lnTo>
                  <a:lnTo>
                    <a:pt x="48" y="92"/>
                  </a:lnTo>
                  <a:lnTo>
                    <a:pt x="49" y="90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3" y="92"/>
                  </a:lnTo>
                  <a:lnTo>
                    <a:pt x="54" y="92"/>
                  </a:lnTo>
                  <a:lnTo>
                    <a:pt x="58" y="90"/>
                  </a:lnTo>
                  <a:lnTo>
                    <a:pt x="62" y="90"/>
                  </a:lnTo>
                  <a:lnTo>
                    <a:pt x="65" y="90"/>
                  </a:lnTo>
                  <a:lnTo>
                    <a:pt x="66" y="90"/>
                  </a:lnTo>
                  <a:lnTo>
                    <a:pt x="70" y="88"/>
                  </a:lnTo>
                  <a:lnTo>
                    <a:pt x="72" y="90"/>
                  </a:lnTo>
                  <a:lnTo>
                    <a:pt x="80" y="88"/>
                  </a:lnTo>
                  <a:lnTo>
                    <a:pt x="85" y="88"/>
                  </a:lnTo>
                  <a:lnTo>
                    <a:pt x="85" y="90"/>
                  </a:lnTo>
                  <a:lnTo>
                    <a:pt x="91" y="90"/>
                  </a:lnTo>
                  <a:lnTo>
                    <a:pt x="95" y="90"/>
                  </a:lnTo>
                  <a:lnTo>
                    <a:pt x="106" y="90"/>
                  </a:lnTo>
                  <a:lnTo>
                    <a:pt x="105" y="92"/>
                  </a:lnTo>
                  <a:lnTo>
                    <a:pt x="110" y="92"/>
                  </a:lnTo>
                  <a:lnTo>
                    <a:pt x="111" y="92"/>
                  </a:lnTo>
                  <a:lnTo>
                    <a:pt x="111" y="94"/>
                  </a:lnTo>
                  <a:lnTo>
                    <a:pt x="114" y="94"/>
                  </a:lnTo>
                  <a:lnTo>
                    <a:pt x="122" y="96"/>
                  </a:lnTo>
                  <a:lnTo>
                    <a:pt x="119" y="96"/>
                  </a:lnTo>
                  <a:lnTo>
                    <a:pt x="122" y="97"/>
                  </a:lnTo>
                  <a:lnTo>
                    <a:pt x="127" y="96"/>
                  </a:lnTo>
                  <a:lnTo>
                    <a:pt x="126" y="97"/>
                  </a:lnTo>
                  <a:lnTo>
                    <a:pt x="127" y="97"/>
                  </a:lnTo>
                  <a:lnTo>
                    <a:pt x="127" y="100"/>
                  </a:lnTo>
                  <a:lnTo>
                    <a:pt x="123" y="101"/>
                  </a:lnTo>
                  <a:lnTo>
                    <a:pt x="126" y="101"/>
                  </a:lnTo>
                  <a:lnTo>
                    <a:pt x="123" y="104"/>
                  </a:lnTo>
                  <a:lnTo>
                    <a:pt x="126" y="104"/>
                  </a:lnTo>
                  <a:lnTo>
                    <a:pt x="123" y="105"/>
                  </a:lnTo>
                  <a:lnTo>
                    <a:pt x="129" y="108"/>
                  </a:lnTo>
                  <a:lnTo>
                    <a:pt x="133" y="108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31" y="110"/>
                  </a:lnTo>
                  <a:lnTo>
                    <a:pt x="133" y="110"/>
                  </a:lnTo>
                  <a:lnTo>
                    <a:pt x="135" y="110"/>
                  </a:lnTo>
                  <a:lnTo>
                    <a:pt x="139" y="113"/>
                  </a:lnTo>
                  <a:lnTo>
                    <a:pt x="135" y="114"/>
                  </a:lnTo>
                  <a:lnTo>
                    <a:pt x="137" y="114"/>
                  </a:lnTo>
                  <a:lnTo>
                    <a:pt x="131" y="117"/>
                  </a:lnTo>
                  <a:lnTo>
                    <a:pt x="135" y="117"/>
                  </a:lnTo>
                  <a:lnTo>
                    <a:pt x="133" y="121"/>
                  </a:lnTo>
                  <a:lnTo>
                    <a:pt x="135" y="121"/>
                  </a:lnTo>
                  <a:lnTo>
                    <a:pt x="135" y="122"/>
                  </a:lnTo>
                  <a:lnTo>
                    <a:pt x="137" y="122"/>
                  </a:lnTo>
                  <a:lnTo>
                    <a:pt x="135" y="123"/>
                  </a:lnTo>
                  <a:lnTo>
                    <a:pt x="133" y="123"/>
                  </a:lnTo>
                  <a:lnTo>
                    <a:pt x="133" y="126"/>
                  </a:lnTo>
                  <a:lnTo>
                    <a:pt x="135" y="127"/>
                  </a:lnTo>
                  <a:lnTo>
                    <a:pt x="139" y="130"/>
                  </a:lnTo>
                  <a:lnTo>
                    <a:pt x="135" y="130"/>
                  </a:lnTo>
                  <a:lnTo>
                    <a:pt x="135" y="131"/>
                  </a:lnTo>
                  <a:lnTo>
                    <a:pt x="137" y="131"/>
                  </a:lnTo>
                  <a:lnTo>
                    <a:pt x="133" y="134"/>
                  </a:lnTo>
                  <a:lnTo>
                    <a:pt x="135" y="134"/>
                  </a:lnTo>
                  <a:lnTo>
                    <a:pt x="137" y="134"/>
                  </a:lnTo>
                  <a:lnTo>
                    <a:pt x="139" y="135"/>
                  </a:lnTo>
                  <a:lnTo>
                    <a:pt x="139" y="138"/>
                  </a:lnTo>
                  <a:lnTo>
                    <a:pt x="133" y="141"/>
                  </a:lnTo>
                  <a:lnTo>
                    <a:pt x="139" y="143"/>
                  </a:lnTo>
                  <a:lnTo>
                    <a:pt x="131" y="143"/>
                  </a:lnTo>
                  <a:lnTo>
                    <a:pt x="135" y="145"/>
                  </a:lnTo>
                  <a:lnTo>
                    <a:pt x="131" y="145"/>
                  </a:lnTo>
                  <a:lnTo>
                    <a:pt x="127" y="147"/>
                  </a:lnTo>
                  <a:lnTo>
                    <a:pt x="126" y="149"/>
                  </a:lnTo>
                  <a:lnTo>
                    <a:pt x="122" y="151"/>
                  </a:lnTo>
                  <a:lnTo>
                    <a:pt x="123" y="151"/>
                  </a:lnTo>
                  <a:lnTo>
                    <a:pt x="119" y="153"/>
                  </a:lnTo>
                  <a:lnTo>
                    <a:pt x="114" y="154"/>
                  </a:lnTo>
                  <a:lnTo>
                    <a:pt x="115" y="157"/>
                  </a:lnTo>
                  <a:lnTo>
                    <a:pt x="118" y="158"/>
                  </a:lnTo>
                  <a:lnTo>
                    <a:pt x="119" y="158"/>
                  </a:lnTo>
                  <a:lnTo>
                    <a:pt x="123" y="161"/>
                  </a:lnTo>
                  <a:lnTo>
                    <a:pt x="129" y="161"/>
                  </a:lnTo>
                  <a:lnTo>
                    <a:pt x="133" y="158"/>
                  </a:lnTo>
                  <a:lnTo>
                    <a:pt x="135" y="158"/>
                  </a:lnTo>
                  <a:lnTo>
                    <a:pt x="135" y="157"/>
                  </a:lnTo>
                  <a:lnTo>
                    <a:pt x="135" y="154"/>
                  </a:lnTo>
                  <a:lnTo>
                    <a:pt x="139" y="154"/>
                  </a:lnTo>
                  <a:lnTo>
                    <a:pt x="141" y="153"/>
                  </a:lnTo>
                  <a:lnTo>
                    <a:pt x="142" y="153"/>
                  </a:lnTo>
                  <a:lnTo>
                    <a:pt x="145" y="151"/>
                  </a:lnTo>
                  <a:lnTo>
                    <a:pt x="142" y="149"/>
                  </a:lnTo>
                  <a:lnTo>
                    <a:pt x="142" y="147"/>
                  </a:lnTo>
                  <a:lnTo>
                    <a:pt x="145" y="145"/>
                  </a:lnTo>
                  <a:lnTo>
                    <a:pt x="145" y="147"/>
                  </a:lnTo>
                  <a:lnTo>
                    <a:pt x="145" y="151"/>
                  </a:lnTo>
                  <a:lnTo>
                    <a:pt x="145" y="153"/>
                  </a:lnTo>
                  <a:lnTo>
                    <a:pt x="153" y="151"/>
                  </a:lnTo>
                  <a:lnTo>
                    <a:pt x="145" y="154"/>
                  </a:lnTo>
                  <a:lnTo>
                    <a:pt x="154" y="157"/>
                  </a:lnTo>
                  <a:lnTo>
                    <a:pt x="158" y="154"/>
                  </a:lnTo>
                  <a:lnTo>
                    <a:pt x="162" y="154"/>
                  </a:lnTo>
                  <a:lnTo>
                    <a:pt x="158" y="157"/>
                  </a:lnTo>
                  <a:lnTo>
                    <a:pt x="154" y="157"/>
                  </a:lnTo>
                  <a:lnTo>
                    <a:pt x="150" y="157"/>
                  </a:lnTo>
                  <a:lnTo>
                    <a:pt x="145" y="158"/>
                  </a:lnTo>
                  <a:lnTo>
                    <a:pt x="154" y="158"/>
                  </a:lnTo>
                  <a:lnTo>
                    <a:pt x="159" y="157"/>
                  </a:lnTo>
                  <a:lnTo>
                    <a:pt x="163" y="158"/>
                  </a:lnTo>
                  <a:lnTo>
                    <a:pt x="159" y="158"/>
                  </a:lnTo>
                  <a:lnTo>
                    <a:pt x="155" y="158"/>
                  </a:lnTo>
                  <a:lnTo>
                    <a:pt x="149" y="162"/>
                  </a:lnTo>
                  <a:lnTo>
                    <a:pt x="150" y="162"/>
                  </a:lnTo>
                  <a:lnTo>
                    <a:pt x="153" y="162"/>
                  </a:lnTo>
                  <a:lnTo>
                    <a:pt x="155" y="165"/>
                  </a:lnTo>
                  <a:lnTo>
                    <a:pt x="162" y="162"/>
                  </a:lnTo>
                  <a:lnTo>
                    <a:pt x="159" y="165"/>
                  </a:lnTo>
                  <a:lnTo>
                    <a:pt x="162" y="165"/>
                  </a:lnTo>
                  <a:lnTo>
                    <a:pt x="166" y="165"/>
                  </a:lnTo>
                  <a:lnTo>
                    <a:pt x="162" y="166"/>
                  </a:lnTo>
                  <a:lnTo>
                    <a:pt x="159" y="165"/>
                  </a:lnTo>
                  <a:lnTo>
                    <a:pt x="155" y="165"/>
                  </a:lnTo>
                  <a:lnTo>
                    <a:pt x="154" y="165"/>
                  </a:lnTo>
                  <a:lnTo>
                    <a:pt x="159" y="166"/>
                  </a:lnTo>
                  <a:lnTo>
                    <a:pt x="163" y="167"/>
                  </a:lnTo>
                  <a:lnTo>
                    <a:pt x="159" y="167"/>
                  </a:lnTo>
                  <a:lnTo>
                    <a:pt x="158" y="167"/>
                  </a:lnTo>
                  <a:lnTo>
                    <a:pt x="159" y="170"/>
                  </a:lnTo>
                  <a:lnTo>
                    <a:pt x="162" y="170"/>
                  </a:lnTo>
                  <a:lnTo>
                    <a:pt x="163" y="171"/>
                  </a:lnTo>
                  <a:lnTo>
                    <a:pt x="159" y="171"/>
                  </a:lnTo>
                  <a:lnTo>
                    <a:pt x="159" y="174"/>
                  </a:lnTo>
                  <a:lnTo>
                    <a:pt x="162" y="174"/>
                  </a:lnTo>
                  <a:lnTo>
                    <a:pt x="166" y="171"/>
                  </a:lnTo>
                  <a:lnTo>
                    <a:pt x="163" y="174"/>
                  </a:lnTo>
                  <a:lnTo>
                    <a:pt x="159" y="175"/>
                  </a:lnTo>
                  <a:lnTo>
                    <a:pt x="158" y="174"/>
                  </a:lnTo>
                  <a:lnTo>
                    <a:pt x="145" y="170"/>
                  </a:lnTo>
                  <a:lnTo>
                    <a:pt x="139" y="167"/>
                  </a:lnTo>
                  <a:lnTo>
                    <a:pt x="133" y="167"/>
                  </a:lnTo>
                  <a:lnTo>
                    <a:pt x="126" y="167"/>
                  </a:lnTo>
                  <a:lnTo>
                    <a:pt x="119" y="170"/>
                  </a:lnTo>
                  <a:lnTo>
                    <a:pt x="123" y="171"/>
                  </a:lnTo>
                  <a:lnTo>
                    <a:pt x="127" y="174"/>
                  </a:lnTo>
                  <a:lnTo>
                    <a:pt x="133" y="175"/>
                  </a:lnTo>
                  <a:lnTo>
                    <a:pt x="135" y="175"/>
                  </a:lnTo>
                  <a:lnTo>
                    <a:pt x="139" y="178"/>
                  </a:lnTo>
                  <a:lnTo>
                    <a:pt x="142" y="179"/>
                  </a:lnTo>
                  <a:lnTo>
                    <a:pt x="146" y="179"/>
                  </a:lnTo>
                  <a:lnTo>
                    <a:pt x="150" y="181"/>
                  </a:lnTo>
                  <a:lnTo>
                    <a:pt x="153" y="179"/>
                  </a:lnTo>
                  <a:lnTo>
                    <a:pt x="155" y="179"/>
                  </a:lnTo>
                  <a:lnTo>
                    <a:pt x="153" y="181"/>
                  </a:lnTo>
                  <a:lnTo>
                    <a:pt x="158" y="179"/>
                  </a:lnTo>
                  <a:lnTo>
                    <a:pt x="163" y="179"/>
                  </a:lnTo>
                  <a:lnTo>
                    <a:pt x="159" y="181"/>
                  </a:lnTo>
                  <a:lnTo>
                    <a:pt x="162" y="181"/>
                  </a:lnTo>
                  <a:lnTo>
                    <a:pt x="162" y="183"/>
                  </a:lnTo>
                  <a:lnTo>
                    <a:pt x="158" y="183"/>
                  </a:lnTo>
                  <a:lnTo>
                    <a:pt x="155" y="185"/>
                  </a:lnTo>
                  <a:lnTo>
                    <a:pt x="154" y="185"/>
                  </a:lnTo>
                  <a:lnTo>
                    <a:pt x="154" y="187"/>
                  </a:lnTo>
                  <a:lnTo>
                    <a:pt x="155" y="187"/>
                  </a:lnTo>
                  <a:lnTo>
                    <a:pt x="159" y="187"/>
                  </a:lnTo>
                  <a:lnTo>
                    <a:pt x="154" y="189"/>
                  </a:lnTo>
                  <a:lnTo>
                    <a:pt x="149" y="192"/>
                  </a:lnTo>
                  <a:lnTo>
                    <a:pt x="153" y="191"/>
                  </a:lnTo>
                  <a:lnTo>
                    <a:pt x="154" y="191"/>
                  </a:lnTo>
                  <a:lnTo>
                    <a:pt x="158" y="192"/>
                  </a:lnTo>
                  <a:lnTo>
                    <a:pt x="155" y="192"/>
                  </a:lnTo>
                  <a:lnTo>
                    <a:pt x="153" y="195"/>
                  </a:lnTo>
                  <a:lnTo>
                    <a:pt x="155" y="195"/>
                  </a:lnTo>
                  <a:lnTo>
                    <a:pt x="153" y="196"/>
                  </a:lnTo>
                  <a:lnTo>
                    <a:pt x="153" y="195"/>
                  </a:lnTo>
                  <a:lnTo>
                    <a:pt x="150" y="195"/>
                  </a:lnTo>
                  <a:lnTo>
                    <a:pt x="149" y="195"/>
                  </a:lnTo>
                  <a:lnTo>
                    <a:pt x="150" y="192"/>
                  </a:lnTo>
                  <a:lnTo>
                    <a:pt x="146" y="195"/>
                  </a:lnTo>
                  <a:lnTo>
                    <a:pt x="146" y="196"/>
                  </a:lnTo>
                  <a:lnTo>
                    <a:pt x="145" y="198"/>
                  </a:lnTo>
                  <a:lnTo>
                    <a:pt x="146" y="198"/>
                  </a:lnTo>
                  <a:lnTo>
                    <a:pt x="145" y="200"/>
                  </a:lnTo>
                  <a:lnTo>
                    <a:pt x="142" y="202"/>
                  </a:lnTo>
                  <a:lnTo>
                    <a:pt x="139" y="202"/>
                  </a:lnTo>
                  <a:lnTo>
                    <a:pt x="131" y="202"/>
                  </a:lnTo>
                  <a:lnTo>
                    <a:pt x="133" y="200"/>
                  </a:lnTo>
                  <a:lnTo>
                    <a:pt x="131" y="200"/>
                  </a:lnTo>
                  <a:lnTo>
                    <a:pt x="127" y="202"/>
                  </a:lnTo>
                  <a:lnTo>
                    <a:pt x="126" y="202"/>
                  </a:lnTo>
                  <a:lnTo>
                    <a:pt x="126" y="204"/>
                  </a:lnTo>
                  <a:lnTo>
                    <a:pt x="122" y="204"/>
                  </a:lnTo>
                  <a:lnTo>
                    <a:pt x="114" y="206"/>
                  </a:lnTo>
                  <a:lnTo>
                    <a:pt x="118" y="206"/>
                  </a:lnTo>
                  <a:lnTo>
                    <a:pt x="122" y="206"/>
                  </a:lnTo>
                  <a:lnTo>
                    <a:pt x="119" y="208"/>
                  </a:lnTo>
                  <a:lnTo>
                    <a:pt x="123" y="206"/>
                  </a:lnTo>
                  <a:lnTo>
                    <a:pt x="129" y="208"/>
                  </a:lnTo>
                  <a:lnTo>
                    <a:pt x="133" y="206"/>
                  </a:lnTo>
                  <a:lnTo>
                    <a:pt x="137" y="206"/>
                  </a:lnTo>
                  <a:lnTo>
                    <a:pt x="141" y="208"/>
                  </a:lnTo>
                  <a:lnTo>
                    <a:pt x="135" y="208"/>
                  </a:lnTo>
                  <a:lnTo>
                    <a:pt x="142" y="210"/>
                  </a:lnTo>
                  <a:lnTo>
                    <a:pt x="149" y="211"/>
                  </a:lnTo>
                  <a:lnTo>
                    <a:pt x="141" y="211"/>
                  </a:lnTo>
                  <a:lnTo>
                    <a:pt x="146" y="214"/>
                  </a:lnTo>
                  <a:lnTo>
                    <a:pt x="133" y="215"/>
                  </a:lnTo>
                  <a:lnTo>
                    <a:pt x="135" y="215"/>
                  </a:lnTo>
                  <a:lnTo>
                    <a:pt x="139" y="215"/>
                  </a:lnTo>
                  <a:lnTo>
                    <a:pt x="145" y="215"/>
                  </a:lnTo>
                  <a:lnTo>
                    <a:pt x="138" y="218"/>
                  </a:lnTo>
                  <a:lnTo>
                    <a:pt x="131" y="215"/>
                  </a:lnTo>
                  <a:lnTo>
                    <a:pt x="130" y="215"/>
                  </a:lnTo>
                  <a:lnTo>
                    <a:pt x="133" y="214"/>
                  </a:lnTo>
                  <a:lnTo>
                    <a:pt x="131" y="211"/>
                  </a:lnTo>
                  <a:lnTo>
                    <a:pt x="133" y="211"/>
                  </a:lnTo>
                  <a:lnTo>
                    <a:pt x="135" y="214"/>
                  </a:lnTo>
                  <a:lnTo>
                    <a:pt x="137" y="214"/>
                  </a:lnTo>
                  <a:lnTo>
                    <a:pt x="139" y="214"/>
                  </a:lnTo>
                  <a:lnTo>
                    <a:pt x="139" y="211"/>
                  </a:lnTo>
                  <a:lnTo>
                    <a:pt x="141" y="211"/>
                  </a:lnTo>
                  <a:lnTo>
                    <a:pt x="135" y="210"/>
                  </a:lnTo>
                  <a:lnTo>
                    <a:pt x="127" y="210"/>
                  </a:lnTo>
                  <a:lnTo>
                    <a:pt x="123" y="208"/>
                  </a:lnTo>
                  <a:lnTo>
                    <a:pt x="119" y="208"/>
                  </a:lnTo>
                  <a:lnTo>
                    <a:pt x="123" y="210"/>
                  </a:lnTo>
                  <a:lnTo>
                    <a:pt x="118" y="208"/>
                  </a:lnTo>
                  <a:lnTo>
                    <a:pt x="114" y="208"/>
                  </a:lnTo>
                  <a:lnTo>
                    <a:pt x="115" y="210"/>
                  </a:lnTo>
                  <a:lnTo>
                    <a:pt x="119" y="211"/>
                  </a:lnTo>
                  <a:lnTo>
                    <a:pt x="118" y="211"/>
                  </a:lnTo>
                  <a:lnTo>
                    <a:pt x="114" y="210"/>
                  </a:lnTo>
                  <a:lnTo>
                    <a:pt x="110" y="211"/>
                  </a:lnTo>
                  <a:lnTo>
                    <a:pt x="110" y="214"/>
                  </a:lnTo>
                  <a:lnTo>
                    <a:pt x="109" y="214"/>
                  </a:lnTo>
                  <a:lnTo>
                    <a:pt x="106" y="214"/>
                  </a:lnTo>
                  <a:lnTo>
                    <a:pt x="106" y="215"/>
                  </a:lnTo>
                  <a:lnTo>
                    <a:pt x="105" y="215"/>
                  </a:lnTo>
                  <a:lnTo>
                    <a:pt x="102" y="218"/>
                  </a:lnTo>
                  <a:lnTo>
                    <a:pt x="109" y="215"/>
                  </a:lnTo>
                  <a:lnTo>
                    <a:pt x="115" y="214"/>
                  </a:lnTo>
                  <a:lnTo>
                    <a:pt x="125" y="212"/>
                  </a:lnTo>
                  <a:lnTo>
                    <a:pt x="122" y="214"/>
                  </a:lnTo>
                  <a:lnTo>
                    <a:pt x="126" y="214"/>
                  </a:lnTo>
                  <a:lnTo>
                    <a:pt x="127" y="214"/>
                  </a:lnTo>
                  <a:lnTo>
                    <a:pt x="129" y="215"/>
                  </a:lnTo>
                  <a:lnTo>
                    <a:pt x="118" y="214"/>
                  </a:lnTo>
                  <a:lnTo>
                    <a:pt x="115" y="215"/>
                  </a:lnTo>
                  <a:lnTo>
                    <a:pt x="111" y="215"/>
                  </a:lnTo>
                  <a:lnTo>
                    <a:pt x="110" y="215"/>
                  </a:lnTo>
                  <a:lnTo>
                    <a:pt x="105" y="218"/>
                  </a:lnTo>
                  <a:lnTo>
                    <a:pt x="101" y="219"/>
                  </a:lnTo>
                  <a:lnTo>
                    <a:pt x="98" y="222"/>
                  </a:lnTo>
                  <a:lnTo>
                    <a:pt x="98" y="223"/>
                  </a:lnTo>
                  <a:lnTo>
                    <a:pt x="106" y="222"/>
                  </a:lnTo>
                  <a:lnTo>
                    <a:pt x="102" y="223"/>
                  </a:lnTo>
                  <a:lnTo>
                    <a:pt x="101" y="223"/>
                  </a:lnTo>
                  <a:lnTo>
                    <a:pt x="97" y="224"/>
                  </a:lnTo>
                  <a:lnTo>
                    <a:pt x="98" y="224"/>
                  </a:lnTo>
                  <a:lnTo>
                    <a:pt x="101" y="224"/>
                  </a:lnTo>
                  <a:lnTo>
                    <a:pt x="102" y="227"/>
                  </a:lnTo>
                  <a:lnTo>
                    <a:pt x="98" y="228"/>
                  </a:lnTo>
                  <a:lnTo>
                    <a:pt x="106" y="227"/>
                  </a:lnTo>
                  <a:lnTo>
                    <a:pt x="109" y="227"/>
                  </a:lnTo>
                  <a:lnTo>
                    <a:pt x="111" y="227"/>
                  </a:lnTo>
                  <a:lnTo>
                    <a:pt x="114" y="227"/>
                  </a:lnTo>
                  <a:lnTo>
                    <a:pt x="111" y="228"/>
                  </a:lnTo>
                  <a:lnTo>
                    <a:pt x="110" y="228"/>
                  </a:lnTo>
                  <a:lnTo>
                    <a:pt x="109" y="228"/>
                  </a:lnTo>
                  <a:lnTo>
                    <a:pt x="106" y="231"/>
                  </a:lnTo>
                  <a:lnTo>
                    <a:pt x="105" y="231"/>
                  </a:lnTo>
                  <a:lnTo>
                    <a:pt x="98" y="231"/>
                  </a:lnTo>
                  <a:lnTo>
                    <a:pt x="101" y="232"/>
                  </a:lnTo>
                  <a:lnTo>
                    <a:pt x="105" y="232"/>
                  </a:lnTo>
                  <a:lnTo>
                    <a:pt x="110" y="232"/>
                  </a:lnTo>
                  <a:lnTo>
                    <a:pt x="98" y="235"/>
                  </a:lnTo>
                  <a:lnTo>
                    <a:pt x="97" y="232"/>
                  </a:lnTo>
                  <a:lnTo>
                    <a:pt x="93" y="236"/>
                  </a:lnTo>
                  <a:lnTo>
                    <a:pt x="95" y="238"/>
                  </a:lnTo>
                  <a:lnTo>
                    <a:pt x="93" y="240"/>
                  </a:lnTo>
                  <a:lnTo>
                    <a:pt x="97" y="242"/>
                  </a:lnTo>
                  <a:lnTo>
                    <a:pt x="95" y="242"/>
                  </a:lnTo>
                  <a:lnTo>
                    <a:pt x="97" y="244"/>
                  </a:lnTo>
                  <a:lnTo>
                    <a:pt x="99" y="244"/>
                  </a:lnTo>
                  <a:lnTo>
                    <a:pt x="101" y="244"/>
                  </a:lnTo>
                  <a:lnTo>
                    <a:pt x="105" y="242"/>
                  </a:lnTo>
                  <a:lnTo>
                    <a:pt x="106" y="242"/>
                  </a:lnTo>
                  <a:lnTo>
                    <a:pt x="109" y="242"/>
                  </a:lnTo>
                  <a:lnTo>
                    <a:pt x="114" y="240"/>
                  </a:lnTo>
                  <a:lnTo>
                    <a:pt x="111" y="242"/>
                  </a:lnTo>
                  <a:lnTo>
                    <a:pt x="110" y="242"/>
                  </a:lnTo>
                  <a:lnTo>
                    <a:pt x="106" y="244"/>
                  </a:lnTo>
                  <a:lnTo>
                    <a:pt x="102" y="244"/>
                  </a:lnTo>
                  <a:lnTo>
                    <a:pt x="101" y="244"/>
                  </a:lnTo>
                  <a:lnTo>
                    <a:pt x="101" y="246"/>
                  </a:lnTo>
                  <a:lnTo>
                    <a:pt x="98" y="248"/>
                  </a:lnTo>
                  <a:lnTo>
                    <a:pt x="101" y="248"/>
                  </a:lnTo>
                  <a:lnTo>
                    <a:pt x="102" y="248"/>
                  </a:lnTo>
                  <a:lnTo>
                    <a:pt x="98" y="250"/>
                  </a:lnTo>
                  <a:lnTo>
                    <a:pt x="101" y="250"/>
                  </a:lnTo>
                  <a:lnTo>
                    <a:pt x="101" y="252"/>
                  </a:lnTo>
                  <a:lnTo>
                    <a:pt x="102" y="250"/>
                  </a:lnTo>
                  <a:lnTo>
                    <a:pt x="109" y="248"/>
                  </a:lnTo>
                  <a:lnTo>
                    <a:pt x="111" y="247"/>
                  </a:lnTo>
                  <a:lnTo>
                    <a:pt x="110" y="248"/>
                  </a:lnTo>
                  <a:lnTo>
                    <a:pt x="105" y="250"/>
                  </a:lnTo>
                  <a:lnTo>
                    <a:pt x="101" y="252"/>
                  </a:lnTo>
                  <a:lnTo>
                    <a:pt x="98" y="255"/>
                  </a:lnTo>
                  <a:lnTo>
                    <a:pt x="101" y="254"/>
                  </a:lnTo>
                  <a:lnTo>
                    <a:pt x="102" y="254"/>
                  </a:lnTo>
                  <a:lnTo>
                    <a:pt x="105" y="254"/>
                  </a:lnTo>
                  <a:lnTo>
                    <a:pt x="102" y="255"/>
                  </a:lnTo>
                  <a:lnTo>
                    <a:pt x="102" y="259"/>
                  </a:lnTo>
                  <a:lnTo>
                    <a:pt x="101" y="259"/>
                  </a:lnTo>
                  <a:lnTo>
                    <a:pt x="101" y="262"/>
                  </a:lnTo>
                  <a:lnTo>
                    <a:pt x="98" y="263"/>
                  </a:lnTo>
                  <a:lnTo>
                    <a:pt x="97" y="271"/>
                  </a:lnTo>
                  <a:lnTo>
                    <a:pt x="101" y="268"/>
                  </a:lnTo>
                  <a:lnTo>
                    <a:pt x="105" y="265"/>
                  </a:lnTo>
                  <a:lnTo>
                    <a:pt x="109" y="262"/>
                  </a:lnTo>
                  <a:lnTo>
                    <a:pt x="111" y="262"/>
                  </a:lnTo>
                  <a:lnTo>
                    <a:pt x="110" y="263"/>
                  </a:lnTo>
                  <a:lnTo>
                    <a:pt x="114" y="263"/>
                  </a:lnTo>
                  <a:lnTo>
                    <a:pt x="115" y="262"/>
                  </a:lnTo>
                  <a:lnTo>
                    <a:pt x="118" y="259"/>
                  </a:lnTo>
                  <a:lnTo>
                    <a:pt x="119" y="262"/>
                  </a:lnTo>
                  <a:lnTo>
                    <a:pt x="122" y="262"/>
                  </a:lnTo>
                  <a:lnTo>
                    <a:pt x="126" y="259"/>
                  </a:lnTo>
                  <a:lnTo>
                    <a:pt x="123" y="262"/>
                  </a:lnTo>
                  <a:lnTo>
                    <a:pt x="123" y="263"/>
                  </a:lnTo>
                  <a:lnTo>
                    <a:pt x="126" y="263"/>
                  </a:lnTo>
                  <a:lnTo>
                    <a:pt x="123" y="265"/>
                  </a:lnTo>
                  <a:lnTo>
                    <a:pt x="126" y="267"/>
                  </a:lnTo>
                  <a:lnTo>
                    <a:pt x="127" y="268"/>
                  </a:lnTo>
                  <a:lnTo>
                    <a:pt x="123" y="267"/>
                  </a:lnTo>
                  <a:lnTo>
                    <a:pt x="122" y="265"/>
                  </a:lnTo>
                  <a:lnTo>
                    <a:pt x="119" y="263"/>
                  </a:lnTo>
                  <a:lnTo>
                    <a:pt x="118" y="263"/>
                  </a:lnTo>
                  <a:lnTo>
                    <a:pt x="114" y="263"/>
                  </a:lnTo>
                  <a:lnTo>
                    <a:pt x="118" y="265"/>
                  </a:lnTo>
                  <a:lnTo>
                    <a:pt x="115" y="265"/>
                  </a:lnTo>
                  <a:lnTo>
                    <a:pt x="118" y="267"/>
                  </a:lnTo>
                  <a:lnTo>
                    <a:pt x="114" y="267"/>
                  </a:lnTo>
                  <a:lnTo>
                    <a:pt x="110" y="268"/>
                  </a:lnTo>
                  <a:lnTo>
                    <a:pt x="109" y="271"/>
                  </a:lnTo>
                  <a:lnTo>
                    <a:pt x="106" y="271"/>
                  </a:lnTo>
                  <a:lnTo>
                    <a:pt x="102" y="271"/>
                  </a:lnTo>
                  <a:lnTo>
                    <a:pt x="101" y="272"/>
                  </a:lnTo>
                  <a:lnTo>
                    <a:pt x="102" y="275"/>
                  </a:lnTo>
                  <a:lnTo>
                    <a:pt x="101" y="276"/>
                  </a:lnTo>
                  <a:lnTo>
                    <a:pt x="102" y="276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101" y="281"/>
                  </a:lnTo>
                  <a:lnTo>
                    <a:pt x="102" y="280"/>
                  </a:lnTo>
                  <a:lnTo>
                    <a:pt x="105" y="279"/>
                  </a:lnTo>
                  <a:lnTo>
                    <a:pt x="110" y="279"/>
                  </a:lnTo>
                  <a:lnTo>
                    <a:pt x="106" y="280"/>
                  </a:lnTo>
                  <a:lnTo>
                    <a:pt x="102" y="280"/>
                  </a:lnTo>
                  <a:lnTo>
                    <a:pt x="102" y="281"/>
                  </a:lnTo>
                  <a:lnTo>
                    <a:pt x="101" y="281"/>
                  </a:lnTo>
                  <a:lnTo>
                    <a:pt x="105" y="284"/>
                  </a:lnTo>
                  <a:lnTo>
                    <a:pt x="101" y="284"/>
                  </a:lnTo>
                  <a:lnTo>
                    <a:pt x="101" y="285"/>
                  </a:lnTo>
                  <a:lnTo>
                    <a:pt x="102" y="285"/>
                  </a:lnTo>
                  <a:lnTo>
                    <a:pt x="102" y="288"/>
                  </a:lnTo>
                  <a:lnTo>
                    <a:pt x="106" y="285"/>
                  </a:lnTo>
                  <a:lnTo>
                    <a:pt x="111" y="285"/>
                  </a:lnTo>
                  <a:lnTo>
                    <a:pt x="109" y="288"/>
                  </a:lnTo>
                  <a:lnTo>
                    <a:pt x="106" y="288"/>
                  </a:lnTo>
                  <a:lnTo>
                    <a:pt x="105" y="289"/>
                  </a:lnTo>
                  <a:lnTo>
                    <a:pt x="106" y="289"/>
                  </a:lnTo>
                  <a:lnTo>
                    <a:pt x="109" y="289"/>
                  </a:lnTo>
                  <a:lnTo>
                    <a:pt x="106" y="293"/>
                  </a:lnTo>
                  <a:lnTo>
                    <a:pt x="109" y="293"/>
                  </a:lnTo>
                  <a:lnTo>
                    <a:pt x="105" y="297"/>
                  </a:lnTo>
                  <a:lnTo>
                    <a:pt x="105" y="299"/>
                  </a:lnTo>
                  <a:lnTo>
                    <a:pt x="109" y="301"/>
                  </a:lnTo>
                  <a:lnTo>
                    <a:pt x="114" y="303"/>
                  </a:lnTo>
                  <a:lnTo>
                    <a:pt x="110" y="303"/>
                  </a:lnTo>
                  <a:lnTo>
                    <a:pt x="114" y="305"/>
                  </a:lnTo>
                  <a:lnTo>
                    <a:pt x="111" y="305"/>
                  </a:lnTo>
                  <a:lnTo>
                    <a:pt x="110" y="305"/>
                  </a:lnTo>
                  <a:lnTo>
                    <a:pt x="109" y="307"/>
                  </a:lnTo>
                  <a:lnTo>
                    <a:pt x="114" y="307"/>
                  </a:lnTo>
                  <a:lnTo>
                    <a:pt x="118" y="303"/>
                  </a:lnTo>
                  <a:lnTo>
                    <a:pt x="118" y="305"/>
                  </a:lnTo>
                  <a:lnTo>
                    <a:pt x="119" y="305"/>
                  </a:lnTo>
                  <a:lnTo>
                    <a:pt x="114" y="307"/>
                  </a:lnTo>
                  <a:lnTo>
                    <a:pt x="111" y="309"/>
                  </a:lnTo>
                  <a:lnTo>
                    <a:pt x="111" y="311"/>
                  </a:lnTo>
                  <a:lnTo>
                    <a:pt x="115" y="309"/>
                  </a:lnTo>
                  <a:lnTo>
                    <a:pt x="115" y="307"/>
                  </a:lnTo>
                  <a:lnTo>
                    <a:pt x="119" y="307"/>
                  </a:lnTo>
                  <a:lnTo>
                    <a:pt x="115" y="309"/>
                  </a:lnTo>
                  <a:lnTo>
                    <a:pt x="114" y="311"/>
                  </a:lnTo>
                  <a:lnTo>
                    <a:pt x="115" y="311"/>
                  </a:lnTo>
                  <a:lnTo>
                    <a:pt x="114" y="312"/>
                  </a:lnTo>
                  <a:lnTo>
                    <a:pt x="110" y="315"/>
                  </a:lnTo>
                  <a:lnTo>
                    <a:pt x="114" y="315"/>
                  </a:lnTo>
                  <a:lnTo>
                    <a:pt x="115" y="315"/>
                  </a:lnTo>
                  <a:lnTo>
                    <a:pt x="122" y="312"/>
                  </a:lnTo>
                  <a:lnTo>
                    <a:pt x="119" y="315"/>
                  </a:lnTo>
                  <a:lnTo>
                    <a:pt x="118" y="315"/>
                  </a:lnTo>
                  <a:lnTo>
                    <a:pt x="111" y="316"/>
                  </a:lnTo>
                  <a:lnTo>
                    <a:pt x="115" y="316"/>
                  </a:lnTo>
                  <a:lnTo>
                    <a:pt x="119" y="316"/>
                  </a:lnTo>
                  <a:lnTo>
                    <a:pt x="118" y="319"/>
                  </a:lnTo>
                  <a:lnTo>
                    <a:pt x="118" y="320"/>
                  </a:lnTo>
                  <a:lnTo>
                    <a:pt x="119" y="319"/>
                  </a:lnTo>
                  <a:lnTo>
                    <a:pt x="119" y="320"/>
                  </a:lnTo>
                  <a:lnTo>
                    <a:pt x="122" y="319"/>
                  </a:lnTo>
                  <a:lnTo>
                    <a:pt x="123" y="319"/>
                  </a:lnTo>
                  <a:lnTo>
                    <a:pt x="122" y="320"/>
                  </a:lnTo>
                  <a:lnTo>
                    <a:pt x="123" y="320"/>
                  </a:lnTo>
                  <a:lnTo>
                    <a:pt x="126" y="320"/>
                  </a:lnTo>
                  <a:lnTo>
                    <a:pt x="123" y="323"/>
                  </a:lnTo>
                  <a:lnTo>
                    <a:pt x="126" y="323"/>
                  </a:lnTo>
                  <a:lnTo>
                    <a:pt x="118" y="325"/>
                  </a:lnTo>
                  <a:lnTo>
                    <a:pt x="123" y="325"/>
                  </a:lnTo>
                  <a:lnTo>
                    <a:pt x="129" y="324"/>
                  </a:lnTo>
                  <a:lnTo>
                    <a:pt x="135" y="324"/>
                  </a:lnTo>
                  <a:lnTo>
                    <a:pt x="133" y="325"/>
                  </a:lnTo>
                  <a:lnTo>
                    <a:pt x="137" y="325"/>
                  </a:lnTo>
                  <a:lnTo>
                    <a:pt x="137" y="324"/>
                  </a:lnTo>
                  <a:lnTo>
                    <a:pt x="141" y="323"/>
                  </a:lnTo>
                  <a:lnTo>
                    <a:pt x="142" y="323"/>
                  </a:lnTo>
                  <a:lnTo>
                    <a:pt x="145" y="324"/>
                  </a:lnTo>
                  <a:lnTo>
                    <a:pt x="146" y="323"/>
                  </a:lnTo>
                  <a:lnTo>
                    <a:pt x="145" y="323"/>
                  </a:lnTo>
                  <a:lnTo>
                    <a:pt x="149" y="320"/>
                  </a:lnTo>
                  <a:lnTo>
                    <a:pt x="150" y="320"/>
                  </a:lnTo>
                  <a:lnTo>
                    <a:pt x="149" y="319"/>
                  </a:lnTo>
                  <a:lnTo>
                    <a:pt x="150" y="319"/>
                  </a:lnTo>
                  <a:lnTo>
                    <a:pt x="153" y="319"/>
                  </a:lnTo>
                  <a:lnTo>
                    <a:pt x="153" y="320"/>
                  </a:lnTo>
                  <a:lnTo>
                    <a:pt x="150" y="323"/>
                  </a:lnTo>
                  <a:lnTo>
                    <a:pt x="149" y="323"/>
                  </a:lnTo>
                  <a:lnTo>
                    <a:pt x="146" y="324"/>
                  </a:lnTo>
                  <a:lnTo>
                    <a:pt x="153" y="323"/>
                  </a:lnTo>
                  <a:lnTo>
                    <a:pt x="149" y="324"/>
                  </a:lnTo>
                  <a:lnTo>
                    <a:pt x="146" y="325"/>
                  </a:lnTo>
                  <a:lnTo>
                    <a:pt x="149" y="325"/>
                  </a:lnTo>
                  <a:lnTo>
                    <a:pt x="150" y="325"/>
                  </a:lnTo>
                  <a:lnTo>
                    <a:pt x="149" y="328"/>
                  </a:lnTo>
                  <a:lnTo>
                    <a:pt x="150" y="328"/>
                  </a:lnTo>
                  <a:lnTo>
                    <a:pt x="145" y="329"/>
                  </a:lnTo>
                  <a:lnTo>
                    <a:pt x="149" y="329"/>
                  </a:lnTo>
                  <a:lnTo>
                    <a:pt x="150" y="329"/>
                  </a:lnTo>
                  <a:lnTo>
                    <a:pt x="150" y="332"/>
                  </a:lnTo>
                  <a:lnTo>
                    <a:pt x="153" y="329"/>
                  </a:lnTo>
                  <a:lnTo>
                    <a:pt x="155" y="328"/>
                  </a:lnTo>
                  <a:lnTo>
                    <a:pt x="153" y="332"/>
                  </a:lnTo>
                  <a:lnTo>
                    <a:pt x="155" y="329"/>
                  </a:lnTo>
                  <a:lnTo>
                    <a:pt x="154" y="332"/>
                  </a:lnTo>
                  <a:lnTo>
                    <a:pt x="158" y="329"/>
                  </a:lnTo>
                  <a:lnTo>
                    <a:pt x="162" y="328"/>
                  </a:lnTo>
                  <a:lnTo>
                    <a:pt x="158" y="332"/>
                  </a:lnTo>
                  <a:lnTo>
                    <a:pt x="155" y="333"/>
                  </a:lnTo>
                  <a:lnTo>
                    <a:pt x="155" y="336"/>
                  </a:lnTo>
                  <a:lnTo>
                    <a:pt x="153" y="337"/>
                  </a:lnTo>
                  <a:lnTo>
                    <a:pt x="154" y="338"/>
                  </a:lnTo>
                  <a:lnTo>
                    <a:pt x="155" y="337"/>
                  </a:lnTo>
                  <a:lnTo>
                    <a:pt x="158" y="338"/>
                  </a:lnTo>
                  <a:lnTo>
                    <a:pt x="159" y="338"/>
                  </a:lnTo>
                  <a:lnTo>
                    <a:pt x="162" y="337"/>
                  </a:lnTo>
                  <a:lnTo>
                    <a:pt x="163" y="336"/>
                  </a:lnTo>
                  <a:lnTo>
                    <a:pt x="166" y="333"/>
                  </a:lnTo>
                  <a:lnTo>
                    <a:pt x="167" y="333"/>
                  </a:lnTo>
                  <a:lnTo>
                    <a:pt x="167" y="336"/>
                  </a:lnTo>
                  <a:lnTo>
                    <a:pt x="168" y="337"/>
                  </a:lnTo>
                  <a:lnTo>
                    <a:pt x="166" y="337"/>
                  </a:lnTo>
                  <a:lnTo>
                    <a:pt x="168" y="338"/>
                  </a:lnTo>
                  <a:lnTo>
                    <a:pt x="171" y="338"/>
                  </a:lnTo>
                  <a:lnTo>
                    <a:pt x="172" y="338"/>
                  </a:lnTo>
                  <a:lnTo>
                    <a:pt x="172" y="337"/>
                  </a:lnTo>
                  <a:lnTo>
                    <a:pt x="176" y="338"/>
                  </a:lnTo>
                  <a:lnTo>
                    <a:pt x="176" y="337"/>
                  </a:lnTo>
                  <a:lnTo>
                    <a:pt x="179" y="337"/>
                  </a:lnTo>
                  <a:lnTo>
                    <a:pt x="179" y="336"/>
                  </a:lnTo>
                  <a:lnTo>
                    <a:pt x="180" y="336"/>
                  </a:lnTo>
                  <a:lnTo>
                    <a:pt x="179" y="333"/>
                  </a:lnTo>
                  <a:lnTo>
                    <a:pt x="176" y="333"/>
                  </a:lnTo>
                  <a:lnTo>
                    <a:pt x="179" y="332"/>
                  </a:lnTo>
                  <a:lnTo>
                    <a:pt x="175" y="333"/>
                  </a:lnTo>
                  <a:lnTo>
                    <a:pt x="176" y="332"/>
                  </a:lnTo>
                  <a:lnTo>
                    <a:pt x="172" y="329"/>
                  </a:lnTo>
                  <a:lnTo>
                    <a:pt x="175" y="328"/>
                  </a:lnTo>
                  <a:lnTo>
                    <a:pt x="176" y="329"/>
                  </a:lnTo>
                  <a:lnTo>
                    <a:pt x="179" y="332"/>
                  </a:lnTo>
                  <a:lnTo>
                    <a:pt x="180" y="332"/>
                  </a:lnTo>
                  <a:lnTo>
                    <a:pt x="179" y="329"/>
                  </a:lnTo>
                  <a:lnTo>
                    <a:pt x="183" y="329"/>
                  </a:lnTo>
                  <a:lnTo>
                    <a:pt x="184" y="329"/>
                  </a:lnTo>
                  <a:lnTo>
                    <a:pt x="186" y="328"/>
                  </a:lnTo>
                  <a:lnTo>
                    <a:pt x="184" y="328"/>
                  </a:lnTo>
                  <a:lnTo>
                    <a:pt x="186" y="325"/>
                  </a:lnTo>
                  <a:lnTo>
                    <a:pt x="188" y="325"/>
                  </a:lnTo>
                  <a:lnTo>
                    <a:pt x="179" y="324"/>
                  </a:lnTo>
                  <a:lnTo>
                    <a:pt x="186" y="324"/>
                  </a:lnTo>
                  <a:lnTo>
                    <a:pt x="188" y="324"/>
                  </a:lnTo>
                  <a:lnTo>
                    <a:pt x="190" y="323"/>
                  </a:lnTo>
                  <a:lnTo>
                    <a:pt x="184" y="323"/>
                  </a:lnTo>
                  <a:lnTo>
                    <a:pt x="179" y="320"/>
                  </a:lnTo>
                  <a:lnTo>
                    <a:pt x="184" y="320"/>
                  </a:lnTo>
                  <a:lnTo>
                    <a:pt x="188" y="320"/>
                  </a:lnTo>
                  <a:lnTo>
                    <a:pt x="192" y="319"/>
                  </a:lnTo>
                  <a:lnTo>
                    <a:pt x="190" y="319"/>
                  </a:lnTo>
                  <a:lnTo>
                    <a:pt x="188" y="319"/>
                  </a:lnTo>
                  <a:lnTo>
                    <a:pt x="186" y="316"/>
                  </a:lnTo>
                  <a:lnTo>
                    <a:pt x="192" y="316"/>
                  </a:lnTo>
                  <a:lnTo>
                    <a:pt x="194" y="316"/>
                  </a:lnTo>
                  <a:lnTo>
                    <a:pt x="194" y="315"/>
                  </a:lnTo>
                  <a:lnTo>
                    <a:pt x="192" y="315"/>
                  </a:lnTo>
                  <a:lnTo>
                    <a:pt x="188" y="312"/>
                  </a:lnTo>
                  <a:lnTo>
                    <a:pt x="196" y="312"/>
                  </a:lnTo>
                  <a:lnTo>
                    <a:pt x="199" y="311"/>
                  </a:lnTo>
                  <a:lnTo>
                    <a:pt x="198" y="311"/>
                  </a:lnTo>
                  <a:lnTo>
                    <a:pt x="196" y="311"/>
                  </a:lnTo>
                  <a:lnTo>
                    <a:pt x="194" y="309"/>
                  </a:lnTo>
                  <a:lnTo>
                    <a:pt x="198" y="311"/>
                  </a:lnTo>
                  <a:lnTo>
                    <a:pt x="202" y="309"/>
                  </a:lnTo>
                  <a:lnTo>
                    <a:pt x="199" y="307"/>
                  </a:lnTo>
                  <a:lnTo>
                    <a:pt x="202" y="307"/>
                  </a:lnTo>
                  <a:lnTo>
                    <a:pt x="202" y="305"/>
                  </a:lnTo>
                  <a:lnTo>
                    <a:pt x="203" y="303"/>
                  </a:lnTo>
                  <a:lnTo>
                    <a:pt x="203" y="301"/>
                  </a:lnTo>
                  <a:lnTo>
                    <a:pt x="199" y="299"/>
                  </a:lnTo>
                  <a:lnTo>
                    <a:pt x="206" y="299"/>
                  </a:lnTo>
                  <a:lnTo>
                    <a:pt x="202" y="297"/>
                  </a:lnTo>
                  <a:lnTo>
                    <a:pt x="198" y="295"/>
                  </a:lnTo>
                  <a:lnTo>
                    <a:pt x="196" y="293"/>
                  </a:lnTo>
                  <a:lnTo>
                    <a:pt x="202" y="295"/>
                  </a:lnTo>
                  <a:lnTo>
                    <a:pt x="203" y="293"/>
                  </a:lnTo>
                  <a:lnTo>
                    <a:pt x="206" y="293"/>
                  </a:lnTo>
                  <a:lnTo>
                    <a:pt x="203" y="292"/>
                  </a:lnTo>
                  <a:lnTo>
                    <a:pt x="206" y="292"/>
                  </a:lnTo>
                  <a:lnTo>
                    <a:pt x="210" y="293"/>
                  </a:lnTo>
                  <a:lnTo>
                    <a:pt x="211" y="293"/>
                  </a:lnTo>
                  <a:lnTo>
                    <a:pt x="215" y="292"/>
                  </a:lnTo>
                  <a:lnTo>
                    <a:pt x="215" y="289"/>
                  </a:lnTo>
                  <a:lnTo>
                    <a:pt x="216" y="289"/>
                  </a:lnTo>
                  <a:lnTo>
                    <a:pt x="215" y="285"/>
                  </a:lnTo>
                  <a:lnTo>
                    <a:pt x="216" y="288"/>
                  </a:lnTo>
                  <a:lnTo>
                    <a:pt x="219" y="288"/>
                  </a:lnTo>
                  <a:lnTo>
                    <a:pt x="219" y="285"/>
                  </a:lnTo>
                  <a:lnTo>
                    <a:pt x="216" y="285"/>
                  </a:lnTo>
                  <a:lnTo>
                    <a:pt x="216" y="284"/>
                  </a:lnTo>
                  <a:lnTo>
                    <a:pt x="216" y="281"/>
                  </a:lnTo>
                  <a:lnTo>
                    <a:pt x="220" y="285"/>
                  </a:lnTo>
                  <a:lnTo>
                    <a:pt x="223" y="285"/>
                  </a:lnTo>
                  <a:lnTo>
                    <a:pt x="224" y="285"/>
                  </a:lnTo>
                  <a:lnTo>
                    <a:pt x="219" y="281"/>
                  </a:lnTo>
                  <a:lnTo>
                    <a:pt x="222" y="283"/>
                  </a:lnTo>
                  <a:lnTo>
                    <a:pt x="223" y="284"/>
                  </a:lnTo>
                  <a:lnTo>
                    <a:pt x="223" y="283"/>
                  </a:lnTo>
                  <a:lnTo>
                    <a:pt x="223" y="281"/>
                  </a:lnTo>
                  <a:lnTo>
                    <a:pt x="224" y="284"/>
                  </a:lnTo>
                  <a:lnTo>
                    <a:pt x="226" y="284"/>
                  </a:lnTo>
                  <a:lnTo>
                    <a:pt x="224" y="281"/>
                  </a:lnTo>
                  <a:lnTo>
                    <a:pt x="226" y="281"/>
                  </a:lnTo>
                  <a:lnTo>
                    <a:pt x="230" y="281"/>
                  </a:lnTo>
                  <a:lnTo>
                    <a:pt x="228" y="280"/>
                  </a:lnTo>
                  <a:lnTo>
                    <a:pt x="226" y="279"/>
                  </a:lnTo>
                  <a:lnTo>
                    <a:pt x="220" y="279"/>
                  </a:lnTo>
                  <a:lnTo>
                    <a:pt x="224" y="276"/>
                  </a:lnTo>
                  <a:lnTo>
                    <a:pt x="226" y="279"/>
                  </a:lnTo>
                  <a:lnTo>
                    <a:pt x="234" y="279"/>
                  </a:lnTo>
                  <a:lnTo>
                    <a:pt x="234" y="276"/>
                  </a:lnTo>
                  <a:lnTo>
                    <a:pt x="232" y="275"/>
                  </a:lnTo>
                  <a:lnTo>
                    <a:pt x="236" y="272"/>
                  </a:lnTo>
                  <a:lnTo>
                    <a:pt x="234" y="271"/>
                  </a:lnTo>
                  <a:lnTo>
                    <a:pt x="230" y="271"/>
                  </a:lnTo>
                  <a:lnTo>
                    <a:pt x="226" y="268"/>
                  </a:lnTo>
                  <a:lnTo>
                    <a:pt x="230" y="268"/>
                  </a:lnTo>
                  <a:lnTo>
                    <a:pt x="234" y="268"/>
                  </a:lnTo>
                  <a:lnTo>
                    <a:pt x="236" y="268"/>
                  </a:lnTo>
                  <a:lnTo>
                    <a:pt x="240" y="268"/>
                  </a:lnTo>
                  <a:lnTo>
                    <a:pt x="240" y="267"/>
                  </a:lnTo>
                  <a:lnTo>
                    <a:pt x="238" y="267"/>
                  </a:lnTo>
                  <a:lnTo>
                    <a:pt x="240" y="265"/>
                  </a:lnTo>
                  <a:lnTo>
                    <a:pt x="238" y="263"/>
                  </a:lnTo>
                  <a:lnTo>
                    <a:pt x="236" y="259"/>
                  </a:lnTo>
                  <a:lnTo>
                    <a:pt x="236" y="258"/>
                  </a:lnTo>
                  <a:lnTo>
                    <a:pt x="240" y="255"/>
                  </a:lnTo>
                  <a:lnTo>
                    <a:pt x="242" y="255"/>
                  </a:lnTo>
                  <a:lnTo>
                    <a:pt x="246" y="258"/>
                  </a:lnTo>
                  <a:lnTo>
                    <a:pt x="247" y="258"/>
                  </a:lnTo>
                  <a:lnTo>
                    <a:pt x="250" y="258"/>
                  </a:lnTo>
                  <a:lnTo>
                    <a:pt x="250" y="255"/>
                  </a:lnTo>
                  <a:lnTo>
                    <a:pt x="251" y="254"/>
                  </a:lnTo>
                  <a:lnTo>
                    <a:pt x="253" y="254"/>
                  </a:lnTo>
                  <a:lnTo>
                    <a:pt x="253" y="252"/>
                  </a:lnTo>
                  <a:lnTo>
                    <a:pt x="251" y="250"/>
                  </a:lnTo>
                  <a:lnTo>
                    <a:pt x="255" y="250"/>
                  </a:lnTo>
                  <a:lnTo>
                    <a:pt x="255" y="248"/>
                  </a:lnTo>
                  <a:lnTo>
                    <a:pt x="256" y="248"/>
                  </a:lnTo>
                  <a:lnTo>
                    <a:pt x="259" y="248"/>
                  </a:lnTo>
                  <a:lnTo>
                    <a:pt x="259" y="250"/>
                  </a:lnTo>
                  <a:lnTo>
                    <a:pt x="260" y="248"/>
                  </a:lnTo>
                  <a:lnTo>
                    <a:pt x="263" y="246"/>
                  </a:lnTo>
                  <a:lnTo>
                    <a:pt x="267" y="248"/>
                  </a:lnTo>
                  <a:lnTo>
                    <a:pt x="269" y="248"/>
                  </a:lnTo>
                  <a:lnTo>
                    <a:pt x="268" y="246"/>
                  </a:lnTo>
                  <a:lnTo>
                    <a:pt x="269" y="246"/>
                  </a:lnTo>
                  <a:lnTo>
                    <a:pt x="269" y="248"/>
                  </a:lnTo>
                  <a:lnTo>
                    <a:pt x="273" y="248"/>
                  </a:lnTo>
                  <a:lnTo>
                    <a:pt x="276" y="246"/>
                  </a:lnTo>
                  <a:lnTo>
                    <a:pt x="276" y="244"/>
                  </a:lnTo>
                  <a:lnTo>
                    <a:pt x="273" y="244"/>
                  </a:lnTo>
                  <a:lnTo>
                    <a:pt x="273" y="242"/>
                  </a:lnTo>
                  <a:lnTo>
                    <a:pt x="276" y="242"/>
                  </a:lnTo>
                  <a:lnTo>
                    <a:pt x="276" y="244"/>
                  </a:lnTo>
                  <a:lnTo>
                    <a:pt x="280" y="242"/>
                  </a:lnTo>
                  <a:lnTo>
                    <a:pt x="280" y="240"/>
                  </a:lnTo>
                  <a:lnTo>
                    <a:pt x="281" y="238"/>
                  </a:lnTo>
                  <a:lnTo>
                    <a:pt x="283" y="236"/>
                  </a:lnTo>
                  <a:lnTo>
                    <a:pt x="291" y="236"/>
                  </a:lnTo>
                  <a:lnTo>
                    <a:pt x="285" y="238"/>
                  </a:lnTo>
                  <a:lnTo>
                    <a:pt x="283" y="240"/>
                  </a:lnTo>
                  <a:lnTo>
                    <a:pt x="281" y="244"/>
                  </a:lnTo>
                  <a:lnTo>
                    <a:pt x="285" y="244"/>
                  </a:lnTo>
                  <a:lnTo>
                    <a:pt x="287" y="244"/>
                  </a:lnTo>
                  <a:lnTo>
                    <a:pt x="289" y="244"/>
                  </a:lnTo>
                  <a:lnTo>
                    <a:pt x="289" y="242"/>
                  </a:lnTo>
                  <a:lnTo>
                    <a:pt x="291" y="242"/>
                  </a:lnTo>
                  <a:lnTo>
                    <a:pt x="291" y="244"/>
                  </a:lnTo>
                  <a:lnTo>
                    <a:pt x="293" y="244"/>
                  </a:lnTo>
                  <a:lnTo>
                    <a:pt x="295" y="242"/>
                  </a:lnTo>
                  <a:lnTo>
                    <a:pt x="297" y="242"/>
                  </a:lnTo>
                  <a:lnTo>
                    <a:pt x="297" y="240"/>
                  </a:lnTo>
                  <a:lnTo>
                    <a:pt x="299" y="242"/>
                  </a:lnTo>
                  <a:lnTo>
                    <a:pt x="299" y="244"/>
                  </a:lnTo>
                  <a:lnTo>
                    <a:pt x="300" y="242"/>
                  </a:lnTo>
                  <a:lnTo>
                    <a:pt x="304" y="242"/>
                  </a:lnTo>
                  <a:lnTo>
                    <a:pt x="307" y="240"/>
                  </a:lnTo>
                  <a:lnTo>
                    <a:pt x="311" y="240"/>
                  </a:lnTo>
                  <a:lnTo>
                    <a:pt x="308" y="236"/>
                  </a:lnTo>
                  <a:lnTo>
                    <a:pt x="311" y="236"/>
                  </a:lnTo>
                  <a:lnTo>
                    <a:pt x="312" y="236"/>
                  </a:lnTo>
                  <a:lnTo>
                    <a:pt x="316" y="238"/>
                  </a:lnTo>
                  <a:lnTo>
                    <a:pt x="316" y="236"/>
                  </a:lnTo>
                  <a:lnTo>
                    <a:pt x="316" y="235"/>
                  </a:lnTo>
                  <a:lnTo>
                    <a:pt x="317" y="236"/>
                  </a:lnTo>
                  <a:lnTo>
                    <a:pt x="320" y="236"/>
                  </a:lnTo>
                  <a:lnTo>
                    <a:pt x="325" y="232"/>
                  </a:lnTo>
                  <a:lnTo>
                    <a:pt x="325" y="231"/>
                  </a:lnTo>
                  <a:lnTo>
                    <a:pt x="327" y="231"/>
                  </a:lnTo>
                  <a:lnTo>
                    <a:pt x="327" y="232"/>
                  </a:lnTo>
                  <a:lnTo>
                    <a:pt x="329" y="231"/>
                  </a:lnTo>
                  <a:lnTo>
                    <a:pt x="331" y="228"/>
                  </a:lnTo>
                  <a:lnTo>
                    <a:pt x="333" y="231"/>
                  </a:lnTo>
                  <a:lnTo>
                    <a:pt x="333" y="227"/>
                  </a:lnTo>
                  <a:lnTo>
                    <a:pt x="335" y="227"/>
                  </a:lnTo>
                  <a:lnTo>
                    <a:pt x="335" y="224"/>
                  </a:lnTo>
                  <a:lnTo>
                    <a:pt x="337" y="224"/>
                  </a:lnTo>
                  <a:lnTo>
                    <a:pt x="338" y="224"/>
                  </a:lnTo>
                  <a:lnTo>
                    <a:pt x="340" y="223"/>
                  </a:lnTo>
                  <a:lnTo>
                    <a:pt x="340" y="222"/>
                  </a:lnTo>
                  <a:lnTo>
                    <a:pt x="344" y="219"/>
                  </a:lnTo>
                  <a:lnTo>
                    <a:pt x="344" y="218"/>
                  </a:lnTo>
                  <a:lnTo>
                    <a:pt x="346" y="218"/>
                  </a:lnTo>
                  <a:lnTo>
                    <a:pt x="348" y="215"/>
                  </a:lnTo>
                  <a:lnTo>
                    <a:pt x="356" y="214"/>
                  </a:lnTo>
                  <a:lnTo>
                    <a:pt x="357" y="214"/>
                  </a:lnTo>
                  <a:lnTo>
                    <a:pt x="361" y="211"/>
                  </a:lnTo>
                  <a:lnTo>
                    <a:pt x="361" y="210"/>
                  </a:lnTo>
                  <a:lnTo>
                    <a:pt x="364" y="210"/>
                  </a:lnTo>
                  <a:lnTo>
                    <a:pt x="361" y="208"/>
                  </a:lnTo>
                  <a:lnTo>
                    <a:pt x="360" y="208"/>
                  </a:lnTo>
                  <a:lnTo>
                    <a:pt x="361" y="206"/>
                  </a:lnTo>
                  <a:lnTo>
                    <a:pt x="360" y="204"/>
                  </a:lnTo>
                  <a:lnTo>
                    <a:pt x="360" y="202"/>
                  </a:lnTo>
                  <a:lnTo>
                    <a:pt x="361" y="200"/>
                  </a:lnTo>
                  <a:lnTo>
                    <a:pt x="361" y="204"/>
                  </a:lnTo>
                  <a:lnTo>
                    <a:pt x="364" y="204"/>
                  </a:lnTo>
                  <a:lnTo>
                    <a:pt x="364" y="206"/>
                  </a:lnTo>
                  <a:lnTo>
                    <a:pt x="365" y="206"/>
                  </a:lnTo>
                  <a:lnTo>
                    <a:pt x="369" y="208"/>
                  </a:lnTo>
                  <a:lnTo>
                    <a:pt x="368" y="208"/>
                  </a:lnTo>
                  <a:lnTo>
                    <a:pt x="370" y="210"/>
                  </a:lnTo>
                  <a:lnTo>
                    <a:pt x="382" y="210"/>
                  </a:lnTo>
                  <a:lnTo>
                    <a:pt x="378" y="206"/>
                  </a:lnTo>
                  <a:lnTo>
                    <a:pt x="382" y="208"/>
                  </a:lnTo>
                  <a:lnTo>
                    <a:pt x="386" y="208"/>
                  </a:lnTo>
                  <a:lnTo>
                    <a:pt x="384" y="206"/>
                  </a:lnTo>
                  <a:lnTo>
                    <a:pt x="386" y="206"/>
                  </a:lnTo>
                  <a:lnTo>
                    <a:pt x="388" y="206"/>
                  </a:lnTo>
                  <a:lnTo>
                    <a:pt x="388" y="204"/>
                  </a:lnTo>
                  <a:lnTo>
                    <a:pt x="390" y="206"/>
                  </a:lnTo>
                  <a:lnTo>
                    <a:pt x="392" y="206"/>
                  </a:lnTo>
                  <a:lnTo>
                    <a:pt x="396" y="206"/>
                  </a:lnTo>
                  <a:lnTo>
                    <a:pt x="398" y="206"/>
                  </a:lnTo>
                  <a:lnTo>
                    <a:pt x="398" y="204"/>
                  </a:lnTo>
                  <a:lnTo>
                    <a:pt x="401" y="206"/>
                  </a:lnTo>
                  <a:lnTo>
                    <a:pt x="408" y="204"/>
                  </a:lnTo>
                  <a:lnTo>
                    <a:pt x="409" y="204"/>
                  </a:lnTo>
                  <a:lnTo>
                    <a:pt x="412" y="204"/>
                  </a:lnTo>
                  <a:lnTo>
                    <a:pt x="413" y="202"/>
                  </a:lnTo>
                  <a:lnTo>
                    <a:pt x="417" y="202"/>
                  </a:lnTo>
                  <a:lnTo>
                    <a:pt x="418" y="202"/>
                  </a:lnTo>
                  <a:lnTo>
                    <a:pt x="426" y="200"/>
                  </a:lnTo>
                  <a:lnTo>
                    <a:pt x="431" y="200"/>
                  </a:lnTo>
                  <a:lnTo>
                    <a:pt x="435" y="198"/>
                  </a:lnTo>
                  <a:lnTo>
                    <a:pt x="439" y="196"/>
                  </a:lnTo>
                  <a:lnTo>
                    <a:pt x="443" y="195"/>
                  </a:lnTo>
                  <a:lnTo>
                    <a:pt x="447" y="195"/>
                  </a:lnTo>
                  <a:lnTo>
                    <a:pt x="447" y="192"/>
                  </a:lnTo>
                  <a:lnTo>
                    <a:pt x="449" y="192"/>
                  </a:lnTo>
                  <a:lnTo>
                    <a:pt x="451" y="192"/>
                  </a:lnTo>
                  <a:lnTo>
                    <a:pt x="449" y="191"/>
                  </a:lnTo>
                  <a:lnTo>
                    <a:pt x="451" y="191"/>
                  </a:lnTo>
                  <a:lnTo>
                    <a:pt x="453" y="191"/>
                  </a:lnTo>
                  <a:lnTo>
                    <a:pt x="455" y="191"/>
                  </a:lnTo>
                  <a:lnTo>
                    <a:pt x="455" y="189"/>
                  </a:lnTo>
                  <a:lnTo>
                    <a:pt x="458" y="189"/>
                  </a:lnTo>
                  <a:lnTo>
                    <a:pt x="462" y="189"/>
                  </a:lnTo>
                  <a:lnTo>
                    <a:pt x="462" y="187"/>
                  </a:lnTo>
                  <a:lnTo>
                    <a:pt x="465" y="187"/>
                  </a:lnTo>
                  <a:lnTo>
                    <a:pt x="469" y="187"/>
                  </a:lnTo>
                  <a:lnTo>
                    <a:pt x="469" y="185"/>
                  </a:lnTo>
                  <a:lnTo>
                    <a:pt x="466" y="183"/>
                  </a:lnTo>
                  <a:lnTo>
                    <a:pt x="470" y="183"/>
                  </a:lnTo>
                  <a:lnTo>
                    <a:pt x="471" y="183"/>
                  </a:lnTo>
                  <a:lnTo>
                    <a:pt x="471" y="181"/>
                  </a:lnTo>
                  <a:lnTo>
                    <a:pt x="475" y="183"/>
                  </a:lnTo>
                  <a:lnTo>
                    <a:pt x="478" y="183"/>
                  </a:lnTo>
                  <a:lnTo>
                    <a:pt x="474" y="181"/>
                  </a:lnTo>
                  <a:lnTo>
                    <a:pt x="482" y="181"/>
                  </a:lnTo>
                  <a:lnTo>
                    <a:pt x="487" y="179"/>
                  </a:lnTo>
                  <a:lnTo>
                    <a:pt x="483" y="178"/>
                  </a:lnTo>
                  <a:lnTo>
                    <a:pt x="479" y="179"/>
                  </a:lnTo>
                  <a:lnTo>
                    <a:pt x="470" y="178"/>
                  </a:lnTo>
                  <a:lnTo>
                    <a:pt x="466" y="178"/>
                  </a:lnTo>
                  <a:lnTo>
                    <a:pt x="461" y="175"/>
                  </a:lnTo>
                  <a:lnTo>
                    <a:pt x="457" y="175"/>
                  </a:lnTo>
                  <a:lnTo>
                    <a:pt x="453" y="175"/>
                  </a:lnTo>
                  <a:lnTo>
                    <a:pt x="453" y="174"/>
                  </a:lnTo>
                  <a:lnTo>
                    <a:pt x="449" y="174"/>
                  </a:lnTo>
                  <a:lnTo>
                    <a:pt x="443" y="175"/>
                  </a:lnTo>
                  <a:lnTo>
                    <a:pt x="438" y="175"/>
                  </a:lnTo>
                  <a:lnTo>
                    <a:pt x="441" y="174"/>
                  </a:lnTo>
                  <a:lnTo>
                    <a:pt x="438" y="171"/>
                  </a:lnTo>
                  <a:lnTo>
                    <a:pt x="445" y="171"/>
                  </a:lnTo>
                  <a:lnTo>
                    <a:pt x="455" y="170"/>
                  </a:lnTo>
                  <a:lnTo>
                    <a:pt x="453" y="167"/>
                  </a:lnTo>
                  <a:lnTo>
                    <a:pt x="455" y="167"/>
                  </a:lnTo>
                  <a:lnTo>
                    <a:pt x="455" y="166"/>
                  </a:lnTo>
                  <a:lnTo>
                    <a:pt x="451" y="166"/>
                  </a:lnTo>
                  <a:lnTo>
                    <a:pt x="453" y="165"/>
                  </a:lnTo>
                  <a:lnTo>
                    <a:pt x="445" y="166"/>
                  </a:lnTo>
                  <a:lnTo>
                    <a:pt x="438" y="166"/>
                  </a:lnTo>
                  <a:lnTo>
                    <a:pt x="445" y="165"/>
                  </a:lnTo>
                  <a:lnTo>
                    <a:pt x="451" y="165"/>
                  </a:lnTo>
                  <a:lnTo>
                    <a:pt x="453" y="162"/>
                  </a:lnTo>
                  <a:lnTo>
                    <a:pt x="455" y="162"/>
                  </a:lnTo>
                  <a:lnTo>
                    <a:pt x="455" y="161"/>
                  </a:lnTo>
                  <a:lnTo>
                    <a:pt x="457" y="161"/>
                  </a:lnTo>
                  <a:lnTo>
                    <a:pt x="455" y="158"/>
                  </a:lnTo>
                  <a:lnTo>
                    <a:pt x="453" y="158"/>
                  </a:lnTo>
                  <a:lnTo>
                    <a:pt x="447" y="158"/>
                  </a:lnTo>
                  <a:lnTo>
                    <a:pt x="435" y="157"/>
                  </a:lnTo>
                  <a:lnTo>
                    <a:pt x="434" y="157"/>
                  </a:lnTo>
                  <a:lnTo>
                    <a:pt x="435" y="154"/>
                  </a:lnTo>
                  <a:lnTo>
                    <a:pt x="431" y="153"/>
                  </a:lnTo>
                  <a:lnTo>
                    <a:pt x="430" y="151"/>
                  </a:lnTo>
                  <a:lnTo>
                    <a:pt x="434" y="153"/>
                  </a:lnTo>
                  <a:lnTo>
                    <a:pt x="438" y="154"/>
                  </a:lnTo>
                  <a:lnTo>
                    <a:pt x="443" y="157"/>
                  </a:lnTo>
                  <a:lnTo>
                    <a:pt x="445" y="157"/>
                  </a:lnTo>
                  <a:lnTo>
                    <a:pt x="451" y="157"/>
                  </a:lnTo>
                  <a:lnTo>
                    <a:pt x="457" y="158"/>
                  </a:lnTo>
                  <a:lnTo>
                    <a:pt x="462" y="161"/>
                  </a:lnTo>
                  <a:lnTo>
                    <a:pt x="466" y="162"/>
                  </a:lnTo>
                  <a:lnTo>
                    <a:pt x="469" y="166"/>
                  </a:lnTo>
                  <a:lnTo>
                    <a:pt x="469" y="167"/>
                  </a:lnTo>
                  <a:lnTo>
                    <a:pt x="470" y="170"/>
                  </a:lnTo>
                  <a:lnTo>
                    <a:pt x="475" y="171"/>
                  </a:lnTo>
                  <a:lnTo>
                    <a:pt x="479" y="174"/>
                  </a:lnTo>
                  <a:lnTo>
                    <a:pt x="483" y="174"/>
                  </a:lnTo>
                  <a:lnTo>
                    <a:pt x="485" y="170"/>
                  </a:lnTo>
                  <a:lnTo>
                    <a:pt x="485" y="167"/>
                  </a:lnTo>
                  <a:lnTo>
                    <a:pt x="487" y="167"/>
                  </a:lnTo>
                  <a:lnTo>
                    <a:pt x="487" y="171"/>
                  </a:lnTo>
                  <a:lnTo>
                    <a:pt x="489" y="171"/>
                  </a:lnTo>
                  <a:lnTo>
                    <a:pt x="491" y="174"/>
                  </a:lnTo>
                  <a:lnTo>
                    <a:pt x="493" y="174"/>
                  </a:lnTo>
                  <a:lnTo>
                    <a:pt x="495" y="174"/>
                  </a:lnTo>
                  <a:lnTo>
                    <a:pt x="497" y="171"/>
                  </a:lnTo>
                  <a:lnTo>
                    <a:pt x="495" y="171"/>
                  </a:lnTo>
                  <a:lnTo>
                    <a:pt x="495" y="170"/>
                  </a:lnTo>
                  <a:lnTo>
                    <a:pt x="497" y="167"/>
                  </a:lnTo>
                  <a:lnTo>
                    <a:pt x="498" y="166"/>
                  </a:lnTo>
                  <a:lnTo>
                    <a:pt x="495" y="166"/>
                  </a:lnTo>
                  <a:lnTo>
                    <a:pt x="497" y="165"/>
                  </a:lnTo>
                  <a:lnTo>
                    <a:pt x="491" y="165"/>
                  </a:lnTo>
                  <a:lnTo>
                    <a:pt x="495" y="162"/>
                  </a:lnTo>
                  <a:lnTo>
                    <a:pt x="498" y="162"/>
                  </a:lnTo>
                  <a:lnTo>
                    <a:pt x="497" y="161"/>
                  </a:lnTo>
                  <a:lnTo>
                    <a:pt x="498" y="161"/>
                  </a:lnTo>
                  <a:lnTo>
                    <a:pt x="497" y="158"/>
                  </a:lnTo>
                  <a:lnTo>
                    <a:pt x="495" y="158"/>
                  </a:lnTo>
                  <a:lnTo>
                    <a:pt x="489" y="161"/>
                  </a:lnTo>
                  <a:lnTo>
                    <a:pt x="491" y="158"/>
                  </a:lnTo>
                  <a:lnTo>
                    <a:pt x="493" y="157"/>
                  </a:lnTo>
                  <a:lnTo>
                    <a:pt x="497" y="154"/>
                  </a:lnTo>
                  <a:lnTo>
                    <a:pt x="493" y="154"/>
                  </a:lnTo>
                  <a:lnTo>
                    <a:pt x="489" y="157"/>
                  </a:lnTo>
                  <a:lnTo>
                    <a:pt x="489" y="154"/>
                  </a:lnTo>
                  <a:lnTo>
                    <a:pt x="487" y="154"/>
                  </a:lnTo>
                  <a:lnTo>
                    <a:pt x="485" y="154"/>
                  </a:lnTo>
                  <a:lnTo>
                    <a:pt x="487" y="153"/>
                  </a:lnTo>
                  <a:lnTo>
                    <a:pt x="491" y="153"/>
                  </a:lnTo>
                  <a:lnTo>
                    <a:pt x="489" y="151"/>
                  </a:lnTo>
                  <a:lnTo>
                    <a:pt x="485" y="149"/>
                  </a:lnTo>
                  <a:lnTo>
                    <a:pt x="482" y="149"/>
                  </a:lnTo>
                  <a:lnTo>
                    <a:pt x="479" y="147"/>
                  </a:lnTo>
                  <a:lnTo>
                    <a:pt x="475" y="145"/>
                  </a:lnTo>
                  <a:lnTo>
                    <a:pt x="470" y="143"/>
                  </a:lnTo>
                  <a:lnTo>
                    <a:pt x="470" y="141"/>
                  </a:lnTo>
                  <a:lnTo>
                    <a:pt x="470" y="139"/>
                  </a:lnTo>
                  <a:lnTo>
                    <a:pt x="469" y="138"/>
                  </a:lnTo>
                  <a:lnTo>
                    <a:pt x="462" y="138"/>
                  </a:lnTo>
                  <a:lnTo>
                    <a:pt x="453" y="141"/>
                  </a:lnTo>
                  <a:lnTo>
                    <a:pt x="453" y="139"/>
                  </a:lnTo>
                  <a:lnTo>
                    <a:pt x="447" y="138"/>
                  </a:lnTo>
                  <a:lnTo>
                    <a:pt x="449" y="138"/>
                  </a:lnTo>
                  <a:lnTo>
                    <a:pt x="457" y="139"/>
                  </a:lnTo>
                  <a:lnTo>
                    <a:pt x="462" y="138"/>
                  </a:lnTo>
                  <a:lnTo>
                    <a:pt x="466" y="135"/>
                  </a:lnTo>
                  <a:lnTo>
                    <a:pt x="470" y="135"/>
                  </a:lnTo>
                  <a:lnTo>
                    <a:pt x="466" y="134"/>
                  </a:lnTo>
                  <a:lnTo>
                    <a:pt x="462" y="134"/>
                  </a:lnTo>
                  <a:lnTo>
                    <a:pt x="458" y="131"/>
                  </a:lnTo>
                  <a:lnTo>
                    <a:pt x="453" y="134"/>
                  </a:lnTo>
                  <a:lnTo>
                    <a:pt x="451" y="134"/>
                  </a:lnTo>
                  <a:lnTo>
                    <a:pt x="455" y="131"/>
                  </a:lnTo>
                  <a:lnTo>
                    <a:pt x="449" y="130"/>
                  </a:lnTo>
                  <a:lnTo>
                    <a:pt x="445" y="127"/>
                  </a:lnTo>
                  <a:lnTo>
                    <a:pt x="447" y="127"/>
                  </a:lnTo>
                  <a:lnTo>
                    <a:pt x="449" y="130"/>
                  </a:lnTo>
                  <a:lnTo>
                    <a:pt x="451" y="130"/>
                  </a:lnTo>
                  <a:lnTo>
                    <a:pt x="461" y="131"/>
                  </a:lnTo>
                  <a:lnTo>
                    <a:pt x="465" y="131"/>
                  </a:lnTo>
                  <a:lnTo>
                    <a:pt x="469" y="130"/>
                  </a:lnTo>
                  <a:lnTo>
                    <a:pt x="471" y="127"/>
                  </a:lnTo>
                  <a:lnTo>
                    <a:pt x="474" y="127"/>
                  </a:lnTo>
                  <a:lnTo>
                    <a:pt x="469" y="130"/>
                  </a:lnTo>
                  <a:lnTo>
                    <a:pt x="471" y="130"/>
                  </a:lnTo>
                  <a:lnTo>
                    <a:pt x="475" y="130"/>
                  </a:lnTo>
                  <a:lnTo>
                    <a:pt x="482" y="131"/>
                  </a:lnTo>
                  <a:lnTo>
                    <a:pt x="485" y="131"/>
                  </a:lnTo>
                  <a:lnTo>
                    <a:pt x="489" y="131"/>
                  </a:lnTo>
                  <a:lnTo>
                    <a:pt x="479" y="127"/>
                  </a:lnTo>
                  <a:lnTo>
                    <a:pt x="475" y="127"/>
                  </a:lnTo>
                  <a:lnTo>
                    <a:pt x="470" y="126"/>
                  </a:lnTo>
                  <a:lnTo>
                    <a:pt x="466" y="122"/>
                  </a:lnTo>
                  <a:lnTo>
                    <a:pt x="469" y="122"/>
                  </a:lnTo>
                  <a:lnTo>
                    <a:pt x="470" y="123"/>
                  </a:lnTo>
                  <a:lnTo>
                    <a:pt x="474" y="126"/>
                  </a:lnTo>
                  <a:lnTo>
                    <a:pt x="475" y="127"/>
                  </a:lnTo>
                  <a:lnTo>
                    <a:pt x="478" y="126"/>
                  </a:lnTo>
                  <a:lnTo>
                    <a:pt x="482" y="123"/>
                  </a:lnTo>
                  <a:lnTo>
                    <a:pt x="485" y="123"/>
                  </a:lnTo>
                  <a:lnTo>
                    <a:pt x="487" y="123"/>
                  </a:lnTo>
                  <a:lnTo>
                    <a:pt x="491" y="123"/>
                  </a:lnTo>
                  <a:lnTo>
                    <a:pt x="497" y="126"/>
                  </a:lnTo>
                  <a:lnTo>
                    <a:pt x="491" y="126"/>
                  </a:lnTo>
                  <a:lnTo>
                    <a:pt x="487" y="123"/>
                  </a:lnTo>
                  <a:lnTo>
                    <a:pt x="485" y="126"/>
                  </a:lnTo>
                  <a:lnTo>
                    <a:pt x="483" y="126"/>
                  </a:lnTo>
                  <a:lnTo>
                    <a:pt x="495" y="131"/>
                  </a:lnTo>
                  <a:lnTo>
                    <a:pt x="502" y="131"/>
                  </a:lnTo>
                  <a:lnTo>
                    <a:pt x="508" y="130"/>
                  </a:lnTo>
                  <a:lnTo>
                    <a:pt x="514" y="127"/>
                  </a:lnTo>
                  <a:lnTo>
                    <a:pt x="519" y="130"/>
                  </a:lnTo>
                  <a:lnTo>
                    <a:pt x="522" y="127"/>
                  </a:lnTo>
                  <a:lnTo>
                    <a:pt x="522" y="126"/>
                  </a:lnTo>
                  <a:lnTo>
                    <a:pt x="523" y="123"/>
                  </a:lnTo>
                  <a:lnTo>
                    <a:pt x="526" y="122"/>
                  </a:lnTo>
                  <a:lnTo>
                    <a:pt x="518" y="121"/>
                  </a:lnTo>
                  <a:lnTo>
                    <a:pt x="512" y="121"/>
                  </a:lnTo>
                  <a:lnTo>
                    <a:pt x="508" y="121"/>
                  </a:lnTo>
                  <a:lnTo>
                    <a:pt x="508" y="122"/>
                  </a:lnTo>
                  <a:lnTo>
                    <a:pt x="510" y="123"/>
                  </a:lnTo>
                  <a:lnTo>
                    <a:pt x="508" y="126"/>
                  </a:lnTo>
                  <a:lnTo>
                    <a:pt x="506" y="122"/>
                  </a:lnTo>
                  <a:lnTo>
                    <a:pt x="502" y="121"/>
                  </a:lnTo>
                  <a:lnTo>
                    <a:pt x="504" y="121"/>
                  </a:lnTo>
                  <a:lnTo>
                    <a:pt x="508" y="118"/>
                  </a:lnTo>
                  <a:lnTo>
                    <a:pt x="504" y="117"/>
                  </a:lnTo>
                  <a:lnTo>
                    <a:pt x="508" y="117"/>
                  </a:lnTo>
                  <a:lnTo>
                    <a:pt x="512" y="114"/>
                  </a:lnTo>
                  <a:lnTo>
                    <a:pt x="510" y="113"/>
                  </a:lnTo>
                  <a:lnTo>
                    <a:pt x="512" y="113"/>
                  </a:lnTo>
                  <a:lnTo>
                    <a:pt x="514" y="114"/>
                  </a:lnTo>
                  <a:lnTo>
                    <a:pt x="510" y="117"/>
                  </a:lnTo>
                  <a:lnTo>
                    <a:pt x="510" y="118"/>
                  </a:lnTo>
                  <a:lnTo>
                    <a:pt x="514" y="118"/>
                  </a:lnTo>
                  <a:lnTo>
                    <a:pt x="519" y="121"/>
                  </a:lnTo>
                  <a:lnTo>
                    <a:pt x="528" y="118"/>
                  </a:lnTo>
                  <a:lnTo>
                    <a:pt x="526" y="114"/>
                  </a:lnTo>
                  <a:lnTo>
                    <a:pt x="527" y="114"/>
                  </a:lnTo>
                  <a:lnTo>
                    <a:pt x="528" y="117"/>
                  </a:lnTo>
                  <a:lnTo>
                    <a:pt x="535" y="117"/>
                  </a:lnTo>
                  <a:lnTo>
                    <a:pt x="539" y="117"/>
                  </a:lnTo>
                  <a:lnTo>
                    <a:pt x="542" y="114"/>
                  </a:lnTo>
                  <a:lnTo>
                    <a:pt x="540" y="113"/>
                  </a:lnTo>
                  <a:lnTo>
                    <a:pt x="540" y="110"/>
                  </a:lnTo>
                  <a:lnTo>
                    <a:pt x="535" y="113"/>
                  </a:lnTo>
                  <a:lnTo>
                    <a:pt x="531" y="110"/>
                  </a:lnTo>
                  <a:lnTo>
                    <a:pt x="532" y="110"/>
                  </a:lnTo>
                  <a:lnTo>
                    <a:pt x="536" y="109"/>
                  </a:lnTo>
                  <a:lnTo>
                    <a:pt x="535" y="108"/>
                  </a:lnTo>
                  <a:lnTo>
                    <a:pt x="528" y="105"/>
                  </a:lnTo>
                  <a:lnTo>
                    <a:pt x="526" y="109"/>
                  </a:lnTo>
                  <a:lnTo>
                    <a:pt x="528" y="110"/>
                  </a:lnTo>
                  <a:lnTo>
                    <a:pt x="527" y="110"/>
                  </a:lnTo>
                  <a:lnTo>
                    <a:pt x="526" y="110"/>
                  </a:lnTo>
                  <a:lnTo>
                    <a:pt x="526" y="109"/>
                  </a:lnTo>
                  <a:lnTo>
                    <a:pt x="526" y="108"/>
                  </a:lnTo>
                  <a:lnTo>
                    <a:pt x="527" y="105"/>
                  </a:lnTo>
                  <a:lnTo>
                    <a:pt x="528" y="105"/>
                  </a:lnTo>
                  <a:lnTo>
                    <a:pt x="526" y="104"/>
                  </a:lnTo>
                  <a:lnTo>
                    <a:pt x="522" y="101"/>
                  </a:lnTo>
                  <a:lnTo>
                    <a:pt x="514" y="100"/>
                  </a:lnTo>
                  <a:lnTo>
                    <a:pt x="518" y="100"/>
                  </a:lnTo>
                  <a:lnTo>
                    <a:pt x="514" y="97"/>
                  </a:lnTo>
                  <a:lnTo>
                    <a:pt x="515" y="97"/>
                  </a:lnTo>
                  <a:lnTo>
                    <a:pt x="519" y="97"/>
                  </a:lnTo>
                  <a:lnTo>
                    <a:pt x="526" y="101"/>
                  </a:lnTo>
                  <a:lnTo>
                    <a:pt x="531" y="101"/>
                  </a:lnTo>
                  <a:lnTo>
                    <a:pt x="535" y="104"/>
                  </a:lnTo>
                  <a:lnTo>
                    <a:pt x="539" y="105"/>
                  </a:lnTo>
                  <a:lnTo>
                    <a:pt x="540" y="104"/>
                  </a:lnTo>
                  <a:lnTo>
                    <a:pt x="542" y="101"/>
                  </a:lnTo>
                  <a:lnTo>
                    <a:pt x="542" y="100"/>
                  </a:lnTo>
                  <a:lnTo>
                    <a:pt x="542" y="97"/>
                  </a:lnTo>
                  <a:lnTo>
                    <a:pt x="542" y="96"/>
                  </a:lnTo>
                  <a:lnTo>
                    <a:pt x="539" y="94"/>
                  </a:lnTo>
                  <a:lnTo>
                    <a:pt x="535" y="93"/>
                  </a:lnTo>
                  <a:lnTo>
                    <a:pt x="540" y="92"/>
                  </a:lnTo>
                  <a:lnTo>
                    <a:pt x="542" y="92"/>
                  </a:lnTo>
                  <a:lnTo>
                    <a:pt x="542" y="90"/>
                  </a:lnTo>
                  <a:lnTo>
                    <a:pt x="539" y="90"/>
                  </a:lnTo>
                  <a:lnTo>
                    <a:pt x="535" y="88"/>
                  </a:lnTo>
                  <a:lnTo>
                    <a:pt x="528" y="88"/>
                  </a:lnTo>
                  <a:lnTo>
                    <a:pt x="535" y="90"/>
                  </a:lnTo>
                  <a:lnTo>
                    <a:pt x="531" y="90"/>
                  </a:lnTo>
                  <a:lnTo>
                    <a:pt x="528" y="90"/>
                  </a:lnTo>
                  <a:lnTo>
                    <a:pt x="522" y="90"/>
                  </a:lnTo>
                  <a:lnTo>
                    <a:pt x="523" y="88"/>
                  </a:lnTo>
                  <a:lnTo>
                    <a:pt x="519" y="86"/>
                  </a:lnTo>
                  <a:lnTo>
                    <a:pt x="522" y="84"/>
                  </a:lnTo>
                  <a:lnTo>
                    <a:pt x="519" y="84"/>
                  </a:lnTo>
                  <a:lnTo>
                    <a:pt x="518" y="84"/>
                  </a:lnTo>
                  <a:lnTo>
                    <a:pt x="518" y="86"/>
                  </a:lnTo>
                  <a:lnTo>
                    <a:pt x="514" y="84"/>
                  </a:lnTo>
                  <a:lnTo>
                    <a:pt x="519" y="81"/>
                  </a:lnTo>
                  <a:lnTo>
                    <a:pt x="522" y="82"/>
                  </a:lnTo>
                  <a:lnTo>
                    <a:pt x="523" y="84"/>
                  </a:lnTo>
                  <a:lnTo>
                    <a:pt x="528" y="82"/>
                  </a:lnTo>
                  <a:lnTo>
                    <a:pt x="532" y="82"/>
                  </a:lnTo>
                  <a:lnTo>
                    <a:pt x="528" y="81"/>
                  </a:lnTo>
                  <a:lnTo>
                    <a:pt x="531" y="81"/>
                  </a:lnTo>
                  <a:lnTo>
                    <a:pt x="532" y="81"/>
                  </a:lnTo>
                  <a:lnTo>
                    <a:pt x="540" y="78"/>
                  </a:lnTo>
                  <a:lnTo>
                    <a:pt x="550" y="81"/>
                  </a:lnTo>
                  <a:lnTo>
                    <a:pt x="555" y="82"/>
                  </a:lnTo>
                  <a:lnTo>
                    <a:pt x="559" y="82"/>
                  </a:lnTo>
                  <a:lnTo>
                    <a:pt x="562" y="81"/>
                  </a:lnTo>
                  <a:lnTo>
                    <a:pt x="563" y="78"/>
                  </a:lnTo>
                  <a:lnTo>
                    <a:pt x="562" y="74"/>
                  </a:lnTo>
                  <a:lnTo>
                    <a:pt x="558" y="74"/>
                  </a:lnTo>
                  <a:lnTo>
                    <a:pt x="554" y="74"/>
                  </a:lnTo>
                  <a:lnTo>
                    <a:pt x="552" y="77"/>
                  </a:lnTo>
                  <a:lnTo>
                    <a:pt x="550" y="74"/>
                  </a:lnTo>
                  <a:lnTo>
                    <a:pt x="544" y="73"/>
                  </a:lnTo>
                  <a:lnTo>
                    <a:pt x="546" y="73"/>
                  </a:lnTo>
                  <a:lnTo>
                    <a:pt x="542" y="72"/>
                  </a:lnTo>
                  <a:lnTo>
                    <a:pt x="540" y="70"/>
                  </a:lnTo>
                  <a:lnTo>
                    <a:pt x="536" y="70"/>
                  </a:lnTo>
                  <a:lnTo>
                    <a:pt x="542" y="69"/>
                  </a:lnTo>
                  <a:lnTo>
                    <a:pt x="546" y="69"/>
                  </a:lnTo>
                  <a:lnTo>
                    <a:pt x="558" y="70"/>
                  </a:lnTo>
                  <a:lnTo>
                    <a:pt x="555" y="69"/>
                  </a:lnTo>
                  <a:lnTo>
                    <a:pt x="552" y="66"/>
                  </a:lnTo>
                  <a:lnTo>
                    <a:pt x="544" y="66"/>
                  </a:lnTo>
                  <a:lnTo>
                    <a:pt x="540" y="66"/>
                  </a:lnTo>
                  <a:lnTo>
                    <a:pt x="536" y="66"/>
                  </a:lnTo>
                  <a:lnTo>
                    <a:pt x="532" y="69"/>
                  </a:lnTo>
                  <a:lnTo>
                    <a:pt x="528" y="70"/>
                  </a:lnTo>
                  <a:lnTo>
                    <a:pt x="526" y="69"/>
                  </a:lnTo>
                  <a:lnTo>
                    <a:pt x="535" y="65"/>
                  </a:lnTo>
                  <a:lnTo>
                    <a:pt x="531" y="64"/>
                  </a:lnTo>
                  <a:lnTo>
                    <a:pt x="535" y="64"/>
                  </a:lnTo>
                  <a:lnTo>
                    <a:pt x="536" y="64"/>
                  </a:lnTo>
                  <a:lnTo>
                    <a:pt x="536" y="61"/>
                  </a:lnTo>
                  <a:lnTo>
                    <a:pt x="539" y="60"/>
                  </a:lnTo>
                  <a:lnTo>
                    <a:pt x="540" y="57"/>
                  </a:lnTo>
                  <a:lnTo>
                    <a:pt x="539" y="57"/>
                  </a:lnTo>
                  <a:lnTo>
                    <a:pt x="540" y="56"/>
                  </a:lnTo>
                  <a:lnTo>
                    <a:pt x="548" y="53"/>
                  </a:lnTo>
                  <a:lnTo>
                    <a:pt x="550" y="53"/>
                  </a:lnTo>
                  <a:lnTo>
                    <a:pt x="554" y="53"/>
                  </a:lnTo>
                  <a:lnTo>
                    <a:pt x="555" y="52"/>
                  </a:lnTo>
                  <a:lnTo>
                    <a:pt x="558" y="52"/>
                  </a:lnTo>
                  <a:lnTo>
                    <a:pt x="562" y="50"/>
                  </a:lnTo>
                  <a:lnTo>
                    <a:pt x="563" y="50"/>
                  </a:lnTo>
                  <a:lnTo>
                    <a:pt x="566" y="48"/>
                  </a:lnTo>
                  <a:lnTo>
                    <a:pt x="562" y="48"/>
                  </a:lnTo>
                  <a:lnTo>
                    <a:pt x="558" y="50"/>
                  </a:lnTo>
                  <a:lnTo>
                    <a:pt x="559" y="48"/>
                  </a:lnTo>
                  <a:lnTo>
                    <a:pt x="559" y="46"/>
                  </a:lnTo>
                  <a:lnTo>
                    <a:pt x="563" y="44"/>
                  </a:lnTo>
                  <a:lnTo>
                    <a:pt x="567" y="43"/>
                  </a:lnTo>
                  <a:lnTo>
                    <a:pt x="576" y="43"/>
                  </a:lnTo>
                  <a:lnTo>
                    <a:pt x="586" y="39"/>
                  </a:lnTo>
                  <a:lnTo>
                    <a:pt x="583" y="39"/>
                  </a:lnTo>
                  <a:lnTo>
                    <a:pt x="576" y="39"/>
                  </a:lnTo>
                  <a:lnTo>
                    <a:pt x="570" y="39"/>
                  </a:lnTo>
                  <a:lnTo>
                    <a:pt x="562" y="39"/>
                  </a:lnTo>
                  <a:lnTo>
                    <a:pt x="558" y="40"/>
                  </a:lnTo>
                  <a:lnTo>
                    <a:pt x="558" y="43"/>
                  </a:lnTo>
                  <a:lnTo>
                    <a:pt x="554" y="43"/>
                  </a:lnTo>
                  <a:lnTo>
                    <a:pt x="552" y="40"/>
                  </a:lnTo>
                  <a:lnTo>
                    <a:pt x="554" y="40"/>
                  </a:lnTo>
                  <a:lnTo>
                    <a:pt x="555" y="39"/>
                  </a:lnTo>
                  <a:lnTo>
                    <a:pt x="554" y="39"/>
                  </a:lnTo>
                  <a:lnTo>
                    <a:pt x="566" y="37"/>
                  </a:lnTo>
                  <a:lnTo>
                    <a:pt x="579" y="37"/>
                  </a:lnTo>
                  <a:lnTo>
                    <a:pt x="589" y="37"/>
                  </a:lnTo>
                  <a:lnTo>
                    <a:pt x="601" y="33"/>
                  </a:lnTo>
                  <a:lnTo>
                    <a:pt x="593" y="33"/>
                  </a:lnTo>
                  <a:lnTo>
                    <a:pt x="588" y="33"/>
                  </a:lnTo>
                  <a:lnTo>
                    <a:pt x="579" y="33"/>
                  </a:lnTo>
                  <a:lnTo>
                    <a:pt x="584" y="31"/>
                  </a:lnTo>
                  <a:lnTo>
                    <a:pt x="592" y="31"/>
                  </a:lnTo>
                  <a:lnTo>
                    <a:pt x="601" y="31"/>
                  </a:lnTo>
                  <a:lnTo>
                    <a:pt x="609" y="29"/>
                  </a:lnTo>
                  <a:lnTo>
                    <a:pt x="612" y="29"/>
                  </a:lnTo>
                  <a:lnTo>
                    <a:pt x="616" y="27"/>
                  </a:lnTo>
                  <a:lnTo>
                    <a:pt x="619" y="27"/>
                  </a:lnTo>
                  <a:lnTo>
                    <a:pt x="623" y="27"/>
                  </a:lnTo>
                  <a:lnTo>
                    <a:pt x="629" y="25"/>
                  </a:lnTo>
                  <a:lnTo>
                    <a:pt x="637" y="23"/>
                  </a:lnTo>
                  <a:lnTo>
                    <a:pt x="641" y="23"/>
                  </a:lnTo>
                  <a:lnTo>
                    <a:pt x="645" y="21"/>
                  </a:lnTo>
                  <a:lnTo>
                    <a:pt x="620" y="17"/>
                  </a:lnTo>
                  <a:lnTo>
                    <a:pt x="620" y="17"/>
                  </a:lnTo>
                  <a:lnTo>
                    <a:pt x="620" y="17"/>
                  </a:lnTo>
                  <a:lnTo>
                    <a:pt x="620" y="17"/>
                  </a:lnTo>
                  <a:lnTo>
                    <a:pt x="620" y="17"/>
                  </a:lnTo>
                  <a:close/>
                  <a:moveTo>
                    <a:pt x="131" y="151"/>
                  </a:moveTo>
                  <a:lnTo>
                    <a:pt x="129" y="151"/>
                  </a:lnTo>
                  <a:lnTo>
                    <a:pt x="135" y="147"/>
                  </a:lnTo>
                  <a:lnTo>
                    <a:pt x="131" y="151"/>
                  </a:lnTo>
                  <a:lnTo>
                    <a:pt x="131" y="151"/>
                  </a:lnTo>
                  <a:lnTo>
                    <a:pt x="131" y="151"/>
                  </a:lnTo>
                  <a:lnTo>
                    <a:pt x="131" y="151"/>
                  </a:lnTo>
                  <a:lnTo>
                    <a:pt x="131" y="151"/>
                  </a:lnTo>
                  <a:close/>
                  <a:moveTo>
                    <a:pt x="139" y="206"/>
                  </a:moveTo>
                  <a:lnTo>
                    <a:pt x="135" y="204"/>
                  </a:lnTo>
                  <a:lnTo>
                    <a:pt x="141" y="204"/>
                  </a:lnTo>
                  <a:lnTo>
                    <a:pt x="139" y="206"/>
                  </a:lnTo>
                  <a:lnTo>
                    <a:pt x="139" y="206"/>
                  </a:lnTo>
                  <a:lnTo>
                    <a:pt x="139" y="206"/>
                  </a:lnTo>
                  <a:lnTo>
                    <a:pt x="139" y="206"/>
                  </a:lnTo>
                  <a:lnTo>
                    <a:pt x="139" y="206"/>
                  </a:lnTo>
                  <a:close/>
                  <a:moveTo>
                    <a:pt x="107" y="259"/>
                  </a:moveTo>
                  <a:lnTo>
                    <a:pt x="105" y="259"/>
                  </a:lnTo>
                  <a:lnTo>
                    <a:pt x="106" y="258"/>
                  </a:lnTo>
                  <a:lnTo>
                    <a:pt x="109" y="258"/>
                  </a:lnTo>
                  <a:lnTo>
                    <a:pt x="107" y="259"/>
                  </a:lnTo>
                  <a:lnTo>
                    <a:pt x="107" y="259"/>
                  </a:lnTo>
                  <a:lnTo>
                    <a:pt x="107" y="259"/>
                  </a:lnTo>
                  <a:lnTo>
                    <a:pt x="107" y="259"/>
                  </a:lnTo>
                  <a:lnTo>
                    <a:pt x="107" y="259"/>
                  </a:lnTo>
                  <a:close/>
                  <a:moveTo>
                    <a:pt x="114" y="271"/>
                  </a:moveTo>
                  <a:lnTo>
                    <a:pt x="113" y="271"/>
                  </a:lnTo>
                  <a:lnTo>
                    <a:pt x="118" y="268"/>
                  </a:lnTo>
                  <a:lnTo>
                    <a:pt x="114" y="271"/>
                  </a:lnTo>
                  <a:lnTo>
                    <a:pt x="114" y="271"/>
                  </a:lnTo>
                  <a:lnTo>
                    <a:pt x="114" y="271"/>
                  </a:lnTo>
                  <a:lnTo>
                    <a:pt x="114" y="271"/>
                  </a:lnTo>
                  <a:lnTo>
                    <a:pt x="114" y="271"/>
                  </a:lnTo>
                  <a:close/>
                  <a:moveTo>
                    <a:pt x="118" y="258"/>
                  </a:moveTo>
                  <a:lnTo>
                    <a:pt x="115" y="255"/>
                  </a:lnTo>
                  <a:lnTo>
                    <a:pt x="118" y="254"/>
                  </a:lnTo>
                  <a:lnTo>
                    <a:pt x="119" y="255"/>
                  </a:lnTo>
                  <a:lnTo>
                    <a:pt x="118" y="258"/>
                  </a:lnTo>
                  <a:lnTo>
                    <a:pt x="118" y="258"/>
                  </a:lnTo>
                  <a:lnTo>
                    <a:pt x="118" y="258"/>
                  </a:lnTo>
                  <a:lnTo>
                    <a:pt x="118" y="258"/>
                  </a:lnTo>
                  <a:lnTo>
                    <a:pt x="118" y="258"/>
                  </a:lnTo>
                  <a:close/>
                  <a:moveTo>
                    <a:pt x="115" y="232"/>
                  </a:moveTo>
                  <a:lnTo>
                    <a:pt x="110" y="235"/>
                  </a:lnTo>
                  <a:lnTo>
                    <a:pt x="105" y="236"/>
                  </a:lnTo>
                  <a:lnTo>
                    <a:pt x="98" y="240"/>
                  </a:lnTo>
                  <a:lnTo>
                    <a:pt x="102" y="236"/>
                  </a:lnTo>
                  <a:lnTo>
                    <a:pt x="109" y="235"/>
                  </a:lnTo>
                  <a:lnTo>
                    <a:pt x="114" y="232"/>
                  </a:lnTo>
                  <a:lnTo>
                    <a:pt x="119" y="231"/>
                  </a:lnTo>
                  <a:lnTo>
                    <a:pt x="115" y="232"/>
                  </a:lnTo>
                  <a:lnTo>
                    <a:pt x="115" y="232"/>
                  </a:lnTo>
                  <a:lnTo>
                    <a:pt x="115" y="232"/>
                  </a:lnTo>
                  <a:lnTo>
                    <a:pt x="115" y="232"/>
                  </a:lnTo>
                  <a:lnTo>
                    <a:pt x="115" y="232"/>
                  </a:lnTo>
                  <a:close/>
                  <a:moveTo>
                    <a:pt x="123" y="222"/>
                  </a:moveTo>
                  <a:lnTo>
                    <a:pt x="114" y="222"/>
                  </a:lnTo>
                  <a:lnTo>
                    <a:pt x="123" y="219"/>
                  </a:lnTo>
                  <a:lnTo>
                    <a:pt x="133" y="219"/>
                  </a:lnTo>
                  <a:lnTo>
                    <a:pt x="127" y="222"/>
                  </a:lnTo>
                  <a:lnTo>
                    <a:pt x="123" y="222"/>
                  </a:lnTo>
                  <a:lnTo>
                    <a:pt x="123" y="222"/>
                  </a:lnTo>
                  <a:lnTo>
                    <a:pt x="123" y="222"/>
                  </a:lnTo>
                  <a:lnTo>
                    <a:pt x="123" y="222"/>
                  </a:lnTo>
                  <a:lnTo>
                    <a:pt x="123" y="222"/>
                  </a:lnTo>
                  <a:close/>
                  <a:moveTo>
                    <a:pt x="133" y="223"/>
                  </a:moveTo>
                  <a:lnTo>
                    <a:pt x="131" y="224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3" y="223"/>
                  </a:lnTo>
                  <a:lnTo>
                    <a:pt x="133" y="223"/>
                  </a:lnTo>
                  <a:lnTo>
                    <a:pt x="133" y="223"/>
                  </a:lnTo>
                  <a:lnTo>
                    <a:pt x="133" y="223"/>
                  </a:lnTo>
                  <a:close/>
                  <a:moveTo>
                    <a:pt x="131" y="228"/>
                  </a:moveTo>
                  <a:lnTo>
                    <a:pt x="126" y="228"/>
                  </a:lnTo>
                  <a:lnTo>
                    <a:pt x="131" y="227"/>
                  </a:lnTo>
                  <a:lnTo>
                    <a:pt x="133" y="228"/>
                  </a:lnTo>
                  <a:lnTo>
                    <a:pt x="131" y="228"/>
                  </a:lnTo>
                  <a:lnTo>
                    <a:pt x="131" y="228"/>
                  </a:lnTo>
                  <a:lnTo>
                    <a:pt x="131" y="228"/>
                  </a:lnTo>
                  <a:lnTo>
                    <a:pt x="131" y="228"/>
                  </a:lnTo>
                  <a:lnTo>
                    <a:pt x="131" y="228"/>
                  </a:lnTo>
                  <a:close/>
                  <a:moveTo>
                    <a:pt x="137" y="227"/>
                  </a:moveTo>
                  <a:lnTo>
                    <a:pt x="133" y="227"/>
                  </a:lnTo>
                  <a:lnTo>
                    <a:pt x="138" y="226"/>
                  </a:lnTo>
                  <a:lnTo>
                    <a:pt x="141" y="227"/>
                  </a:lnTo>
                  <a:lnTo>
                    <a:pt x="137" y="227"/>
                  </a:lnTo>
                  <a:lnTo>
                    <a:pt x="137" y="227"/>
                  </a:lnTo>
                  <a:lnTo>
                    <a:pt x="137" y="227"/>
                  </a:lnTo>
                  <a:lnTo>
                    <a:pt x="137" y="227"/>
                  </a:lnTo>
                  <a:lnTo>
                    <a:pt x="137" y="227"/>
                  </a:lnTo>
                  <a:close/>
                  <a:moveTo>
                    <a:pt x="141" y="219"/>
                  </a:moveTo>
                  <a:lnTo>
                    <a:pt x="139" y="218"/>
                  </a:lnTo>
                  <a:lnTo>
                    <a:pt x="141" y="218"/>
                  </a:lnTo>
                  <a:lnTo>
                    <a:pt x="145" y="218"/>
                  </a:lnTo>
                  <a:lnTo>
                    <a:pt x="141" y="219"/>
                  </a:lnTo>
                  <a:lnTo>
                    <a:pt x="141" y="219"/>
                  </a:lnTo>
                  <a:lnTo>
                    <a:pt x="141" y="219"/>
                  </a:lnTo>
                  <a:lnTo>
                    <a:pt x="141" y="219"/>
                  </a:lnTo>
                  <a:lnTo>
                    <a:pt x="141" y="219"/>
                  </a:lnTo>
                  <a:close/>
                  <a:moveTo>
                    <a:pt x="155" y="323"/>
                  </a:moveTo>
                  <a:lnTo>
                    <a:pt x="155" y="324"/>
                  </a:lnTo>
                  <a:lnTo>
                    <a:pt x="153" y="325"/>
                  </a:lnTo>
                  <a:lnTo>
                    <a:pt x="155" y="323"/>
                  </a:lnTo>
                  <a:lnTo>
                    <a:pt x="154" y="323"/>
                  </a:lnTo>
                  <a:lnTo>
                    <a:pt x="155" y="319"/>
                  </a:lnTo>
                  <a:lnTo>
                    <a:pt x="158" y="320"/>
                  </a:lnTo>
                  <a:lnTo>
                    <a:pt x="159" y="320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5" y="323"/>
                  </a:lnTo>
                  <a:close/>
                  <a:moveTo>
                    <a:pt x="211" y="288"/>
                  </a:moveTo>
                  <a:lnTo>
                    <a:pt x="211" y="285"/>
                  </a:lnTo>
                  <a:lnTo>
                    <a:pt x="212" y="289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1" y="288"/>
                  </a:lnTo>
                  <a:close/>
                  <a:moveTo>
                    <a:pt x="381" y="12"/>
                  </a:moveTo>
                  <a:lnTo>
                    <a:pt x="374" y="9"/>
                  </a:lnTo>
                  <a:lnTo>
                    <a:pt x="369" y="8"/>
                  </a:lnTo>
                  <a:lnTo>
                    <a:pt x="373" y="8"/>
                  </a:lnTo>
                  <a:lnTo>
                    <a:pt x="378" y="8"/>
                  </a:lnTo>
                  <a:lnTo>
                    <a:pt x="381" y="9"/>
                  </a:lnTo>
                  <a:lnTo>
                    <a:pt x="382" y="12"/>
                  </a:lnTo>
                  <a:lnTo>
                    <a:pt x="381" y="12"/>
                  </a:lnTo>
                  <a:lnTo>
                    <a:pt x="381" y="12"/>
                  </a:lnTo>
                  <a:lnTo>
                    <a:pt x="381" y="12"/>
                  </a:lnTo>
                  <a:lnTo>
                    <a:pt x="381" y="12"/>
                  </a:lnTo>
                  <a:lnTo>
                    <a:pt x="381" y="12"/>
                  </a:lnTo>
                  <a:close/>
                  <a:moveTo>
                    <a:pt x="462" y="143"/>
                  </a:moveTo>
                  <a:lnTo>
                    <a:pt x="465" y="143"/>
                  </a:lnTo>
                  <a:lnTo>
                    <a:pt x="469" y="143"/>
                  </a:lnTo>
                  <a:lnTo>
                    <a:pt x="465" y="145"/>
                  </a:lnTo>
                  <a:lnTo>
                    <a:pt x="461" y="147"/>
                  </a:lnTo>
                  <a:lnTo>
                    <a:pt x="462" y="143"/>
                  </a:lnTo>
                  <a:lnTo>
                    <a:pt x="462" y="143"/>
                  </a:lnTo>
                  <a:lnTo>
                    <a:pt x="462" y="143"/>
                  </a:lnTo>
                  <a:lnTo>
                    <a:pt x="462" y="143"/>
                  </a:lnTo>
                  <a:lnTo>
                    <a:pt x="462" y="143"/>
                  </a:lnTo>
                  <a:close/>
                  <a:moveTo>
                    <a:pt x="457" y="4"/>
                  </a:moveTo>
                  <a:lnTo>
                    <a:pt x="465" y="4"/>
                  </a:lnTo>
                  <a:lnTo>
                    <a:pt x="474" y="4"/>
                  </a:lnTo>
                  <a:lnTo>
                    <a:pt x="454" y="5"/>
                  </a:lnTo>
                  <a:lnTo>
                    <a:pt x="451" y="4"/>
                  </a:lnTo>
                  <a:lnTo>
                    <a:pt x="457" y="4"/>
                  </a:lnTo>
                  <a:lnTo>
                    <a:pt x="457" y="4"/>
                  </a:lnTo>
                  <a:lnTo>
                    <a:pt x="457" y="4"/>
                  </a:lnTo>
                  <a:lnTo>
                    <a:pt x="457" y="4"/>
                  </a:lnTo>
                  <a:lnTo>
                    <a:pt x="457" y="4"/>
                  </a:lnTo>
                  <a:close/>
                  <a:moveTo>
                    <a:pt x="426" y="150"/>
                  </a:moveTo>
                  <a:lnTo>
                    <a:pt x="429" y="151"/>
                  </a:lnTo>
                  <a:lnTo>
                    <a:pt x="426" y="151"/>
                  </a:lnTo>
                  <a:lnTo>
                    <a:pt x="426" y="150"/>
                  </a:lnTo>
                  <a:lnTo>
                    <a:pt x="426" y="150"/>
                  </a:lnTo>
                  <a:lnTo>
                    <a:pt x="426" y="150"/>
                  </a:lnTo>
                  <a:lnTo>
                    <a:pt x="426" y="150"/>
                  </a:lnTo>
                  <a:lnTo>
                    <a:pt x="426" y="150"/>
                  </a:lnTo>
                  <a:close/>
                  <a:moveTo>
                    <a:pt x="434" y="178"/>
                  </a:moveTo>
                  <a:lnTo>
                    <a:pt x="430" y="178"/>
                  </a:lnTo>
                  <a:lnTo>
                    <a:pt x="427" y="179"/>
                  </a:lnTo>
                  <a:lnTo>
                    <a:pt x="425" y="179"/>
                  </a:lnTo>
                  <a:lnTo>
                    <a:pt x="421" y="179"/>
                  </a:lnTo>
                  <a:lnTo>
                    <a:pt x="426" y="178"/>
                  </a:lnTo>
                  <a:lnTo>
                    <a:pt x="434" y="175"/>
                  </a:lnTo>
                  <a:lnTo>
                    <a:pt x="435" y="175"/>
                  </a:lnTo>
                  <a:lnTo>
                    <a:pt x="434" y="178"/>
                  </a:lnTo>
                  <a:lnTo>
                    <a:pt x="434" y="178"/>
                  </a:lnTo>
                  <a:lnTo>
                    <a:pt x="434" y="178"/>
                  </a:lnTo>
                  <a:lnTo>
                    <a:pt x="434" y="178"/>
                  </a:lnTo>
                  <a:lnTo>
                    <a:pt x="434" y="178"/>
                  </a:lnTo>
                  <a:close/>
                  <a:moveTo>
                    <a:pt x="434" y="166"/>
                  </a:moveTo>
                  <a:lnTo>
                    <a:pt x="435" y="166"/>
                  </a:lnTo>
                  <a:lnTo>
                    <a:pt x="427" y="170"/>
                  </a:lnTo>
                  <a:lnTo>
                    <a:pt x="425" y="170"/>
                  </a:lnTo>
                  <a:lnTo>
                    <a:pt x="421" y="174"/>
                  </a:lnTo>
                  <a:lnTo>
                    <a:pt x="418" y="174"/>
                  </a:lnTo>
                  <a:lnTo>
                    <a:pt x="417" y="173"/>
                  </a:lnTo>
                  <a:lnTo>
                    <a:pt x="418" y="171"/>
                  </a:lnTo>
                  <a:lnTo>
                    <a:pt x="425" y="167"/>
                  </a:lnTo>
                  <a:lnTo>
                    <a:pt x="425" y="166"/>
                  </a:lnTo>
                  <a:lnTo>
                    <a:pt x="430" y="166"/>
                  </a:lnTo>
                  <a:lnTo>
                    <a:pt x="426" y="162"/>
                  </a:lnTo>
                  <a:lnTo>
                    <a:pt x="430" y="165"/>
                  </a:lnTo>
                  <a:lnTo>
                    <a:pt x="434" y="166"/>
                  </a:lnTo>
                  <a:lnTo>
                    <a:pt x="434" y="166"/>
                  </a:lnTo>
                  <a:lnTo>
                    <a:pt x="434" y="166"/>
                  </a:lnTo>
                  <a:lnTo>
                    <a:pt x="434" y="166"/>
                  </a:lnTo>
                  <a:lnTo>
                    <a:pt x="434" y="166"/>
                  </a:lnTo>
                  <a:close/>
                  <a:moveTo>
                    <a:pt x="427" y="8"/>
                  </a:moveTo>
                  <a:lnTo>
                    <a:pt x="426" y="7"/>
                  </a:lnTo>
                  <a:lnTo>
                    <a:pt x="438" y="7"/>
                  </a:lnTo>
                  <a:lnTo>
                    <a:pt x="443" y="7"/>
                  </a:lnTo>
                  <a:lnTo>
                    <a:pt x="441" y="8"/>
                  </a:lnTo>
                  <a:lnTo>
                    <a:pt x="438" y="7"/>
                  </a:lnTo>
                  <a:lnTo>
                    <a:pt x="427" y="8"/>
                  </a:lnTo>
                  <a:lnTo>
                    <a:pt x="427" y="8"/>
                  </a:lnTo>
                  <a:lnTo>
                    <a:pt x="427" y="8"/>
                  </a:lnTo>
                  <a:lnTo>
                    <a:pt x="427" y="8"/>
                  </a:lnTo>
                  <a:lnTo>
                    <a:pt x="427" y="8"/>
                  </a:lnTo>
                  <a:close/>
                  <a:moveTo>
                    <a:pt x="443" y="135"/>
                  </a:moveTo>
                  <a:lnTo>
                    <a:pt x="441" y="135"/>
                  </a:lnTo>
                  <a:lnTo>
                    <a:pt x="443" y="134"/>
                  </a:lnTo>
                  <a:lnTo>
                    <a:pt x="445" y="134"/>
                  </a:lnTo>
                  <a:lnTo>
                    <a:pt x="443" y="135"/>
                  </a:lnTo>
                  <a:lnTo>
                    <a:pt x="443" y="135"/>
                  </a:lnTo>
                  <a:lnTo>
                    <a:pt x="443" y="135"/>
                  </a:lnTo>
                  <a:lnTo>
                    <a:pt x="443" y="135"/>
                  </a:lnTo>
                  <a:lnTo>
                    <a:pt x="443" y="135"/>
                  </a:lnTo>
                  <a:close/>
                  <a:moveTo>
                    <a:pt x="441" y="20"/>
                  </a:moveTo>
                  <a:lnTo>
                    <a:pt x="443" y="17"/>
                  </a:lnTo>
                  <a:lnTo>
                    <a:pt x="445" y="17"/>
                  </a:lnTo>
                  <a:lnTo>
                    <a:pt x="453" y="17"/>
                  </a:lnTo>
                  <a:lnTo>
                    <a:pt x="462" y="17"/>
                  </a:lnTo>
                  <a:lnTo>
                    <a:pt x="441" y="20"/>
                  </a:lnTo>
                  <a:lnTo>
                    <a:pt x="441" y="20"/>
                  </a:lnTo>
                  <a:lnTo>
                    <a:pt x="441" y="20"/>
                  </a:lnTo>
                  <a:lnTo>
                    <a:pt x="441" y="20"/>
                  </a:lnTo>
                  <a:lnTo>
                    <a:pt x="441" y="20"/>
                  </a:lnTo>
                  <a:close/>
                  <a:moveTo>
                    <a:pt x="463" y="17"/>
                  </a:moveTo>
                  <a:lnTo>
                    <a:pt x="471" y="16"/>
                  </a:lnTo>
                  <a:lnTo>
                    <a:pt x="470" y="13"/>
                  </a:lnTo>
                  <a:lnTo>
                    <a:pt x="482" y="16"/>
                  </a:lnTo>
                  <a:lnTo>
                    <a:pt x="463" y="17"/>
                  </a:lnTo>
                  <a:lnTo>
                    <a:pt x="463" y="17"/>
                  </a:lnTo>
                  <a:lnTo>
                    <a:pt x="463" y="17"/>
                  </a:lnTo>
                  <a:lnTo>
                    <a:pt x="463" y="17"/>
                  </a:lnTo>
                  <a:lnTo>
                    <a:pt x="463" y="17"/>
                  </a:lnTo>
                  <a:close/>
                  <a:moveTo>
                    <a:pt x="518" y="108"/>
                  </a:moveTo>
                  <a:lnTo>
                    <a:pt x="514" y="108"/>
                  </a:lnTo>
                  <a:lnTo>
                    <a:pt x="510" y="105"/>
                  </a:lnTo>
                  <a:lnTo>
                    <a:pt x="514" y="105"/>
                  </a:lnTo>
                  <a:lnTo>
                    <a:pt x="518" y="108"/>
                  </a:lnTo>
                  <a:lnTo>
                    <a:pt x="518" y="108"/>
                  </a:lnTo>
                  <a:lnTo>
                    <a:pt x="518" y="108"/>
                  </a:lnTo>
                  <a:lnTo>
                    <a:pt x="518" y="108"/>
                  </a:lnTo>
                  <a:lnTo>
                    <a:pt x="518" y="108"/>
                  </a:lnTo>
                  <a:close/>
                  <a:moveTo>
                    <a:pt x="129" y="143"/>
                  </a:moveTo>
                  <a:lnTo>
                    <a:pt x="127" y="143"/>
                  </a:lnTo>
                  <a:lnTo>
                    <a:pt x="126" y="143"/>
                  </a:lnTo>
                  <a:lnTo>
                    <a:pt x="127" y="145"/>
                  </a:lnTo>
                  <a:lnTo>
                    <a:pt x="129" y="143"/>
                  </a:lnTo>
                  <a:lnTo>
                    <a:pt x="129" y="143"/>
                  </a:lnTo>
                  <a:lnTo>
                    <a:pt x="129" y="143"/>
                  </a:lnTo>
                  <a:lnTo>
                    <a:pt x="129" y="143"/>
                  </a:lnTo>
                  <a:lnTo>
                    <a:pt x="129" y="143"/>
                  </a:lnTo>
                  <a:close/>
                  <a:moveTo>
                    <a:pt x="129" y="118"/>
                  </a:moveTo>
                  <a:lnTo>
                    <a:pt x="135" y="117"/>
                  </a:lnTo>
                  <a:lnTo>
                    <a:pt x="122" y="118"/>
                  </a:lnTo>
                  <a:lnTo>
                    <a:pt x="129" y="118"/>
                  </a:lnTo>
                  <a:lnTo>
                    <a:pt x="129" y="118"/>
                  </a:lnTo>
                  <a:lnTo>
                    <a:pt x="129" y="118"/>
                  </a:lnTo>
                  <a:lnTo>
                    <a:pt x="129" y="118"/>
                  </a:lnTo>
                  <a:lnTo>
                    <a:pt x="129" y="118"/>
                  </a:lnTo>
                  <a:close/>
                  <a:moveTo>
                    <a:pt x="18" y="74"/>
                  </a:moveTo>
                  <a:lnTo>
                    <a:pt x="25" y="73"/>
                  </a:lnTo>
                  <a:lnTo>
                    <a:pt x="18" y="73"/>
                  </a:lnTo>
                  <a:lnTo>
                    <a:pt x="13" y="73"/>
                  </a:lnTo>
                  <a:lnTo>
                    <a:pt x="14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close/>
                  <a:moveTo>
                    <a:pt x="4" y="73"/>
                  </a:moveTo>
                  <a:lnTo>
                    <a:pt x="0" y="74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62" name="Freeform 187"/>
            <p:cNvSpPr>
              <a:spLocks noEditPoints="1"/>
            </p:cNvSpPr>
            <p:nvPr/>
          </p:nvSpPr>
          <p:spPr bwMode="auto">
            <a:xfrm>
              <a:off x="1317625" y="1635125"/>
              <a:ext cx="1992313" cy="1030288"/>
            </a:xfrm>
            <a:custGeom>
              <a:avLst/>
              <a:gdLst>
                <a:gd name="T0" fmla="*/ 522 w 945"/>
                <a:gd name="T1" fmla="*/ 68 h 489"/>
                <a:gd name="T2" fmla="*/ 502 w 945"/>
                <a:gd name="T3" fmla="*/ 145 h 489"/>
                <a:gd name="T4" fmla="*/ 442 w 945"/>
                <a:gd name="T5" fmla="*/ 60 h 489"/>
                <a:gd name="T6" fmla="*/ 400 w 945"/>
                <a:gd name="T7" fmla="*/ 86 h 489"/>
                <a:gd name="T8" fmla="*/ 605 w 945"/>
                <a:gd name="T9" fmla="*/ 80 h 489"/>
                <a:gd name="T10" fmla="*/ 563 w 945"/>
                <a:gd name="T11" fmla="*/ 75 h 489"/>
                <a:gd name="T12" fmla="*/ 628 w 945"/>
                <a:gd name="T13" fmla="*/ 46 h 489"/>
                <a:gd name="T14" fmla="*/ 675 w 945"/>
                <a:gd name="T15" fmla="*/ 83 h 489"/>
                <a:gd name="T16" fmla="*/ 641 w 945"/>
                <a:gd name="T17" fmla="*/ 59 h 489"/>
                <a:gd name="T18" fmla="*/ 459 w 945"/>
                <a:gd name="T19" fmla="*/ 99 h 489"/>
                <a:gd name="T20" fmla="*/ 407 w 945"/>
                <a:gd name="T21" fmla="*/ 129 h 489"/>
                <a:gd name="T22" fmla="*/ 499 w 945"/>
                <a:gd name="T23" fmla="*/ 90 h 489"/>
                <a:gd name="T24" fmla="*/ 548 w 945"/>
                <a:gd name="T25" fmla="*/ 113 h 489"/>
                <a:gd name="T26" fmla="*/ 811 w 945"/>
                <a:gd name="T27" fmla="*/ 169 h 489"/>
                <a:gd name="T28" fmla="*/ 789 w 945"/>
                <a:gd name="T29" fmla="*/ 142 h 489"/>
                <a:gd name="T30" fmla="*/ 741 w 945"/>
                <a:gd name="T31" fmla="*/ 113 h 489"/>
                <a:gd name="T32" fmla="*/ 662 w 945"/>
                <a:gd name="T33" fmla="*/ 98 h 489"/>
                <a:gd name="T34" fmla="*/ 625 w 945"/>
                <a:gd name="T35" fmla="*/ 128 h 489"/>
                <a:gd name="T36" fmla="*/ 718 w 945"/>
                <a:gd name="T37" fmla="*/ 149 h 489"/>
                <a:gd name="T38" fmla="*/ 691 w 945"/>
                <a:gd name="T39" fmla="*/ 201 h 489"/>
                <a:gd name="T40" fmla="*/ 758 w 945"/>
                <a:gd name="T41" fmla="*/ 217 h 489"/>
                <a:gd name="T42" fmla="*/ 768 w 945"/>
                <a:gd name="T43" fmla="*/ 174 h 489"/>
                <a:gd name="T44" fmla="*/ 747 w 945"/>
                <a:gd name="T45" fmla="*/ 112 h 489"/>
                <a:gd name="T46" fmla="*/ 768 w 945"/>
                <a:gd name="T47" fmla="*/ 363 h 489"/>
                <a:gd name="T48" fmla="*/ 774 w 945"/>
                <a:gd name="T49" fmla="*/ 413 h 489"/>
                <a:gd name="T50" fmla="*/ 929 w 945"/>
                <a:gd name="T51" fmla="*/ 3 h 489"/>
                <a:gd name="T52" fmla="*/ 714 w 945"/>
                <a:gd name="T53" fmla="*/ 13 h 489"/>
                <a:gd name="T54" fmla="*/ 731 w 945"/>
                <a:gd name="T55" fmla="*/ 37 h 489"/>
                <a:gd name="T56" fmla="*/ 714 w 945"/>
                <a:gd name="T57" fmla="*/ 62 h 489"/>
                <a:gd name="T58" fmla="*/ 822 w 945"/>
                <a:gd name="T59" fmla="*/ 29 h 489"/>
                <a:gd name="T60" fmla="*/ 708 w 945"/>
                <a:gd name="T61" fmla="*/ 17 h 489"/>
                <a:gd name="T62" fmla="*/ 704 w 945"/>
                <a:gd name="T63" fmla="*/ 42 h 489"/>
                <a:gd name="T64" fmla="*/ 691 w 945"/>
                <a:gd name="T65" fmla="*/ 384 h 489"/>
                <a:gd name="T66" fmla="*/ 768 w 945"/>
                <a:gd name="T67" fmla="*/ 318 h 489"/>
                <a:gd name="T68" fmla="*/ 746 w 945"/>
                <a:gd name="T69" fmla="*/ 265 h 489"/>
                <a:gd name="T70" fmla="*/ 690 w 945"/>
                <a:gd name="T71" fmla="*/ 262 h 489"/>
                <a:gd name="T72" fmla="*/ 614 w 945"/>
                <a:gd name="T73" fmla="*/ 255 h 489"/>
                <a:gd name="T74" fmla="*/ 520 w 945"/>
                <a:gd name="T75" fmla="*/ 356 h 489"/>
                <a:gd name="T76" fmla="*/ 475 w 945"/>
                <a:gd name="T77" fmla="*/ 232 h 489"/>
                <a:gd name="T78" fmla="*/ 586 w 945"/>
                <a:gd name="T79" fmla="*/ 179 h 489"/>
                <a:gd name="T80" fmla="*/ 627 w 945"/>
                <a:gd name="T81" fmla="*/ 144 h 489"/>
                <a:gd name="T82" fmla="*/ 578 w 945"/>
                <a:gd name="T83" fmla="*/ 128 h 489"/>
                <a:gd name="T84" fmla="*/ 549 w 945"/>
                <a:gd name="T85" fmla="*/ 119 h 489"/>
                <a:gd name="T86" fmla="*/ 498 w 945"/>
                <a:gd name="T87" fmla="*/ 158 h 489"/>
                <a:gd name="T88" fmla="*/ 399 w 945"/>
                <a:gd name="T89" fmla="*/ 171 h 489"/>
                <a:gd name="T90" fmla="*/ 271 w 945"/>
                <a:gd name="T91" fmla="*/ 135 h 489"/>
                <a:gd name="T92" fmla="*/ 23 w 945"/>
                <a:gd name="T93" fmla="*/ 251 h 489"/>
                <a:gd name="T94" fmla="*/ 45 w 945"/>
                <a:gd name="T95" fmla="*/ 334 h 489"/>
                <a:gd name="T96" fmla="*/ 53 w 945"/>
                <a:gd name="T97" fmla="*/ 387 h 489"/>
                <a:gd name="T98" fmla="*/ 449 w 945"/>
                <a:gd name="T99" fmla="*/ 412 h 489"/>
                <a:gd name="T100" fmla="*/ 439 w 945"/>
                <a:gd name="T101" fmla="*/ 488 h 489"/>
                <a:gd name="T102" fmla="*/ 651 w 945"/>
                <a:gd name="T103" fmla="*/ 440 h 489"/>
                <a:gd name="T104" fmla="*/ 705 w 945"/>
                <a:gd name="T105" fmla="*/ 432 h 489"/>
                <a:gd name="T106" fmla="*/ 596 w 945"/>
                <a:gd name="T107" fmla="*/ 420 h 489"/>
                <a:gd name="T108" fmla="*/ 201 w 945"/>
                <a:gd name="T109" fmla="*/ 199 h 489"/>
                <a:gd name="T110" fmla="*/ 215 w 945"/>
                <a:gd name="T111" fmla="*/ 184 h 489"/>
                <a:gd name="T112" fmla="*/ 240 w 945"/>
                <a:gd name="T113" fmla="*/ 254 h 489"/>
                <a:gd name="T114" fmla="*/ 273 w 945"/>
                <a:gd name="T115" fmla="*/ 238 h 489"/>
                <a:gd name="T116" fmla="*/ 327 w 945"/>
                <a:gd name="T117" fmla="*/ 350 h 489"/>
                <a:gd name="T118" fmla="*/ 338 w 945"/>
                <a:gd name="T119" fmla="*/ 330 h 489"/>
                <a:gd name="T120" fmla="*/ 596 w 945"/>
                <a:gd name="T121" fmla="*/ 184 h 489"/>
                <a:gd name="T122" fmla="*/ 700 w 945"/>
                <a:gd name="T123" fmla="*/ 218 h 489"/>
                <a:gd name="T124" fmla="*/ 24 w 945"/>
                <a:gd name="T125" fmla="*/ 383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45" h="489">
                  <a:moveTo>
                    <a:pt x="499" y="72"/>
                  </a:moveTo>
                  <a:cubicBezTo>
                    <a:pt x="495" y="72"/>
                    <a:pt x="495" y="72"/>
                    <a:pt x="495" y="72"/>
                  </a:cubicBezTo>
                  <a:cubicBezTo>
                    <a:pt x="482" y="72"/>
                    <a:pt x="482" y="72"/>
                    <a:pt x="482" y="72"/>
                  </a:cubicBezTo>
                  <a:cubicBezTo>
                    <a:pt x="483" y="69"/>
                    <a:pt x="483" y="69"/>
                    <a:pt x="483" y="69"/>
                  </a:cubicBezTo>
                  <a:cubicBezTo>
                    <a:pt x="477" y="69"/>
                    <a:pt x="477" y="69"/>
                    <a:pt x="477" y="69"/>
                  </a:cubicBezTo>
                  <a:cubicBezTo>
                    <a:pt x="483" y="68"/>
                    <a:pt x="483" y="68"/>
                    <a:pt x="483" y="68"/>
                  </a:cubicBezTo>
                  <a:cubicBezTo>
                    <a:pt x="480" y="66"/>
                    <a:pt x="480" y="66"/>
                    <a:pt x="480" y="66"/>
                  </a:cubicBezTo>
                  <a:cubicBezTo>
                    <a:pt x="477" y="65"/>
                    <a:pt x="477" y="65"/>
                    <a:pt x="477" y="65"/>
                  </a:cubicBezTo>
                  <a:cubicBezTo>
                    <a:pt x="469" y="65"/>
                    <a:pt x="469" y="65"/>
                    <a:pt x="469" y="65"/>
                  </a:cubicBezTo>
                  <a:cubicBezTo>
                    <a:pt x="472" y="63"/>
                    <a:pt x="472" y="63"/>
                    <a:pt x="472" y="63"/>
                  </a:cubicBezTo>
                  <a:cubicBezTo>
                    <a:pt x="470" y="62"/>
                    <a:pt x="470" y="62"/>
                    <a:pt x="470" y="62"/>
                  </a:cubicBezTo>
                  <a:cubicBezTo>
                    <a:pt x="469" y="62"/>
                    <a:pt x="469" y="62"/>
                    <a:pt x="469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56" y="63"/>
                    <a:pt x="456" y="63"/>
                    <a:pt x="456" y="63"/>
                  </a:cubicBezTo>
                  <a:cubicBezTo>
                    <a:pt x="459" y="65"/>
                    <a:pt x="459" y="65"/>
                    <a:pt x="459" y="65"/>
                  </a:cubicBezTo>
                  <a:cubicBezTo>
                    <a:pt x="453" y="65"/>
                    <a:pt x="453" y="65"/>
                    <a:pt x="453" y="65"/>
                  </a:cubicBezTo>
                  <a:cubicBezTo>
                    <a:pt x="449" y="66"/>
                    <a:pt x="449" y="66"/>
                    <a:pt x="449" y="66"/>
                  </a:cubicBezTo>
                  <a:cubicBezTo>
                    <a:pt x="443" y="68"/>
                    <a:pt x="443" y="68"/>
                    <a:pt x="443" y="68"/>
                  </a:cubicBezTo>
                  <a:cubicBezTo>
                    <a:pt x="446" y="69"/>
                    <a:pt x="446" y="69"/>
                    <a:pt x="446" y="69"/>
                  </a:cubicBezTo>
                  <a:cubicBezTo>
                    <a:pt x="440" y="69"/>
                    <a:pt x="440" y="69"/>
                    <a:pt x="440" y="69"/>
                  </a:cubicBezTo>
                  <a:cubicBezTo>
                    <a:pt x="434" y="70"/>
                    <a:pt x="434" y="70"/>
                    <a:pt x="434" y="70"/>
                  </a:cubicBezTo>
                  <a:cubicBezTo>
                    <a:pt x="437" y="72"/>
                    <a:pt x="437" y="72"/>
                    <a:pt x="437" y="72"/>
                  </a:cubicBezTo>
                  <a:cubicBezTo>
                    <a:pt x="439" y="72"/>
                    <a:pt x="439" y="72"/>
                    <a:pt x="439" y="72"/>
                  </a:cubicBezTo>
                  <a:cubicBezTo>
                    <a:pt x="433" y="73"/>
                    <a:pt x="433" y="73"/>
                    <a:pt x="433" y="73"/>
                  </a:cubicBezTo>
                  <a:cubicBezTo>
                    <a:pt x="426" y="75"/>
                    <a:pt x="426" y="75"/>
                    <a:pt x="426" y="75"/>
                  </a:cubicBezTo>
                  <a:cubicBezTo>
                    <a:pt x="427" y="76"/>
                    <a:pt x="427" y="76"/>
                    <a:pt x="427" y="76"/>
                  </a:cubicBezTo>
                  <a:cubicBezTo>
                    <a:pt x="430" y="76"/>
                    <a:pt x="430" y="76"/>
                    <a:pt x="430" y="76"/>
                  </a:cubicBezTo>
                  <a:cubicBezTo>
                    <a:pt x="436" y="75"/>
                    <a:pt x="436" y="75"/>
                    <a:pt x="436" y="75"/>
                  </a:cubicBezTo>
                  <a:cubicBezTo>
                    <a:pt x="434" y="76"/>
                    <a:pt x="434" y="76"/>
                    <a:pt x="434" y="76"/>
                  </a:cubicBezTo>
                  <a:cubicBezTo>
                    <a:pt x="437" y="78"/>
                    <a:pt x="437" y="78"/>
                    <a:pt x="437" y="78"/>
                  </a:cubicBezTo>
                  <a:cubicBezTo>
                    <a:pt x="439" y="78"/>
                    <a:pt x="439" y="78"/>
                    <a:pt x="439" y="78"/>
                  </a:cubicBezTo>
                  <a:cubicBezTo>
                    <a:pt x="440" y="76"/>
                    <a:pt x="440" y="76"/>
                    <a:pt x="440" y="76"/>
                  </a:cubicBezTo>
                  <a:cubicBezTo>
                    <a:pt x="442" y="76"/>
                    <a:pt x="442" y="76"/>
                    <a:pt x="442" y="76"/>
                  </a:cubicBezTo>
                  <a:cubicBezTo>
                    <a:pt x="443" y="76"/>
                    <a:pt x="443" y="76"/>
                    <a:pt x="443" y="76"/>
                  </a:cubicBezTo>
                  <a:cubicBezTo>
                    <a:pt x="444" y="78"/>
                    <a:pt x="444" y="78"/>
                    <a:pt x="444" y="78"/>
                  </a:cubicBezTo>
                  <a:cubicBezTo>
                    <a:pt x="447" y="78"/>
                    <a:pt x="447" y="78"/>
                    <a:pt x="447" y="78"/>
                  </a:cubicBezTo>
                  <a:cubicBezTo>
                    <a:pt x="450" y="76"/>
                    <a:pt x="450" y="76"/>
                    <a:pt x="450" y="76"/>
                  </a:cubicBezTo>
                  <a:cubicBezTo>
                    <a:pt x="452" y="75"/>
                    <a:pt x="452" y="75"/>
                    <a:pt x="452" y="75"/>
                  </a:cubicBezTo>
                  <a:cubicBezTo>
                    <a:pt x="453" y="75"/>
                    <a:pt x="453" y="75"/>
                    <a:pt x="453" y="75"/>
                  </a:cubicBezTo>
                  <a:cubicBezTo>
                    <a:pt x="455" y="75"/>
                    <a:pt x="455" y="75"/>
                    <a:pt x="455" y="75"/>
                  </a:cubicBezTo>
                  <a:cubicBezTo>
                    <a:pt x="456" y="73"/>
                    <a:pt x="456" y="73"/>
                    <a:pt x="456" y="73"/>
                  </a:cubicBezTo>
                  <a:cubicBezTo>
                    <a:pt x="457" y="72"/>
                    <a:pt x="457" y="72"/>
                    <a:pt x="457" y="72"/>
                  </a:cubicBezTo>
                  <a:cubicBezTo>
                    <a:pt x="459" y="73"/>
                    <a:pt x="459" y="73"/>
                    <a:pt x="459" y="73"/>
                  </a:cubicBezTo>
                  <a:cubicBezTo>
                    <a:pt x="456" y="75"/>
                    <a:pt x="456" y="75"/>
                    <a:pt x="456" y="75"/>
                  </a:cubicBezTo>
                  <a:cubicBezTo>
                    <a:pt x="455" y="76"/>
                    <a:pt x="455" y="76"/>
                    <a:pt x="455" y="76"/>
                  </a:cubicBezTo>
                  <a:cubicBezTo>
                    <a:pt x="457" y="76"/>
                    <a:pt x="457" y="76"/>
                    <a:pt x="457" y="76"/>
                  </a:cubicBezTo>
                  <a:cubicBezTo>
                    <a:pt x="460" y="76"/>
                    <a:pt x="460" y="76"/>
                    <a:pt x="460" y="76"/>
                  </a:cubicBezTo>
                  <a:cubicBezTo>
                    <a:pt x="465" y="75"/>
                    <a:pt x="465" y="75"/>
                    <a:pt x="465" y="75"/>
                  </a:cubicBezTo>
                  <a:cubicBezTo>
                    <a:pt x="467" y="75"/>
                    <a:pt x="467" y="75"/>
                    <a:pt x="467" y="75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70" y="76"/>
                    <a:pt x="470" y="76"/>
                    <a:pt x="470" y="76"/>
                  </a:cubicBezTo>
                  <a:cubicBezTo>
                    <a:pt x="462" y="78"/>
                    <a:pt x="462" y="78"/>
                    <a:pt x="462" y="78"/>
                  </a:cubicBezTo>
                  <a:cubicBezTo>
                    <a:pt x="452" y="79"/>
                    <a:pt x="452" y="79"/>
                    <a:pt x="452" y="79"/>
                  </a:cubicBezTo>
                  <a:cubicBezTo>
                    <a:pt x="443" y="80"/>
                    <a:pt x="443" y="80"/>
                    <a:pt x="443" y="80"/>
                  </a:cubicBezTo>
                  <a:cubicBezTo>
                    <a:pt x="444" y="83"/>
                    <a:pt x="444" y="83"/>
                    <a:pt x="444" y="83"/>
                  </a:cubicBezTo>
                  <a:cubicBezTo>
                    <a:pt x="447" y="83"/>
                    <a:pt x="447" y="83"/>
                    <a:pt x="447" y="83"/>
                  </a:cubicBezTo>
                  <a:cubicBezTo>
                    <a:pt x="455" y="85"/>
                    <a:pt x="455" y="85"/>
                    <a:pt x="455" y="85"/>
                  </a:cubicBezTo>
                  <a:cubicBezTo>
                    <a:pt x="467" y="82"/>
                    <a:pt x="467" y="82"/>
                    <a:pt x="467" y="82"/>
                  </a:cubicBezTo>
                  <a:cubicBezTo>
                    <a:pt x="475" y="80"/>
                    <a:pt x="475" y="80"/>
                    <a:pt x="475" y="80"/>
                  </a:cubicBezTo>
                  <a:cubicBezTo>
                    <a:pt x="482" y="79"/>
                    <a:pt x="482" y="79"/>
                    <a:pt x="482" y="79"/>
                  </a:cubicBezTo>
                  <a:cubicBezTo>
                    <a:pt x="489" y="78"/>
                    <a:pt x="489" y="78"/>
                    <a:pt x="489" y="78"/>
                  </a:cubicBezTo>
                  <a:cubicBezTo>
                    <a:pt x="495" y="76"/>
                    <a:pt x="495" y="76"/>
                    <a:pt x="495" y="76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500" y="78"/>
                    <a:pt x="500" y="78"/>
                    <a:pt x="500" y="78"/>
                  </a:cubicBezTo>
                  <a:cubicBezTo>
                    <a:pt x="503" y="76"/>
                    <a:pt x="503" y="76"/>
                    <a:pt x="503" y="76"/>
                  </a:cubicBezTo>
                  <a:cubicBezTo>
                    <a:pt x="503" y="78"/>
                    <a:pt x="503" y="78"/>
                    <a:pt x="503" y="78"/>
                  </a:cubicBezTo>
                  <a:cubicBezTo>
                    <a:pt x="505" y="79"/>
                    <a:pt x="505" y="79"/>
                    <a:pt x="505" y="79"/>
                  </a:cubicBezTo>
                  <a:cubicBezTo>
                    <a:pt x="509" y="78"/>
                    <a:pt x="509" y="78"/>
                    <a:pt x="509" y="78"/>
                  </a:cubicBezTo>
                  <a:cubicBezTo>
                    <a:pt x="515" y="78"/>
                    <a:pt x="515" y="78"/>
                    <a:pt x="515" y="78"/>
                  </a:cubicBezTo>
                  <a:cubicBezTo>
                    <a:pt x="520" y="75"/>
                    <a:pt x="520" y="75"/>
                    <a:pt x="520" y="75"/>
                  </a:cubicBezTo>
                  <a:cubicBezTo>
                    <a:pt x="526" y="72"/>
                    <a:pt x="526" y="72"/>
                    <a:pt x="526" y="72"/>
                  </a:cubicBezTo>
                  <a:cubicBezTo>
                    <a:pt x="530" y="70"/>
                    <a:pt x="530" y="70"/>
                    <a:pt x="530" y="70"/>
                  </a:cubicBezTo>
                  <a:cubicBezTo>
                    <a:pt x="532" y="69"/>
                    <a:pt x="532" y="69"/>
                    <a:pt x="532" y="69"/>
                  </a:cubicBezTo>
                  <a:cubicBezTo>
                    <a:pt x="532" y="68"/>
                    <a:pt x="532" y="68"/>
                    <a:pt x="532" y="68"/>
                  </a:cubicBezTo>
                  <a:cubicBezTo>
                    <a:pt x="530" y="66"/>
                    <a:pt x="530" y="66"/>
                    <a:pt x="530" y="66"/>
                  </a:cubicBezTo>
                  <a:cubicBezTo>
                    <a:pt x="526" y="66"/>
                    <a:pt x="526" y="66"/>
                    <a:pt x="526" y="66"/>
                  </a:cubicBezTo>
                  <a:cubicBezTo>
                    <a:pt x="523" y="68"/>
                    <a:pt x="523" y="68"/>
                    <a:pt x="523" y="68"/>
                  </a:cubicBezTo>
                  <a:cubicBezTo>
                    <a:pt x="522" y="68"/>
                    <a:pt x="522" y="68"/>
                    <a:pt x="522" y="68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19" y="70"/>
                    <a:pt x="519" y="70"/>
                    <a:pt x="519" y="70"/>
                  </a:cubicBezTo>
                  <a:cubicBezTo>
                    <a:pt x="520" y="68"/>
                    <a:pt x="520" y="68"/>
                    <a:pt x="520" y="68"/>
                  </a:cubicBezTo>
                  <a:cubicBezTo>
                    <a:pt x="516" y="68"/>
                    <a:pt x="516" y="68"/>
                    <a:pt x="516" y="68"/>
                  </a:cubicBezTo>
                  <a:cubicBezTo>
                    <a:pt x="515" y="66"/>
                    <a:pt x="515" y="66"/>
                    <a:pt x="515" y="66"/>
                  </a:cubicBezTo>
                  <a:cubicBezTo>
                    <a:pt x="512" y="66"/>
                    <a:pt x="512" y="66"/>
                    <a:pt x="512" y="66"/>
                  </a:cubicBezTo>
                  <a:cubicBezTo>
                    <a:pt x="516" y="65"/>
                    <a:pt x="516" y="65"/>
                    <a:pt x="516" y="65"/>
                  </a:cubicBezTo>
                  <a:cubicBezTo>
                    <a:pt x="518" y="63"/>
                    <a:pt x="518" y="63"/>
                    <a:pt x="518" y="63"/>
                  </a:cubicBezTo>
                  <a:cubicBezTo>
                    <a:pt x="516" y="63"/>
                    <a:pt x="516" y="63"/>
                    <a:pt x="516" y="63"/>
                  </a:cubicBezTo>
                  <a:cubicBezTo>
                    <a:pt x="519" y="60"/>
                    <a:pt x="519" y="60"/>
                    <a:pt x="519" y="60"/>
                  </a:cubicBezTo>
                  <a:cubicBezTo>
                    <a:pt x="520" y="59"/>
                    <a:pt x="520" y="59"/>
                    <a:pt x="520" y="59"/>
                  </a:cubicBezTo>
                  <a:cubicBezTo>
                    <a:pt x="516" y="59"/>
                    <a:pt x="516" y="59"/>
                    <a:pt x="516" y="59"/>
                  </a:cubicBezTo>
                  <a:cubicBezTo>
                    <a:pt x="513" y="59"/>
                    <a:pt x="513" y="59"/>
                    <a:pt x="513" y="59"/>
                  </a:cubicBezTo>
                  <a:cubicBezTo>
                    <a:pt x="506" y="62"/>
                    <a:pt x="506" y="62"/>
                    <a:pt x="506" y="62"/>
                  </a:cubicBezTo>
                  <a:cubicBezTo>
                    <a:pt x="503" y="62"/>
                    <a:pt x="503" y="62"/>
                    <a:pt x="503" y="62"/>
                  </a:cubicBezTo>
                  <a:cubicBezTo>
                    <a:pt x="500" y="63"/>
                    <a:pt x="500" y="63"/>
                    <a:pt x="500" y="63"/>
                  </a:cubicBezTo>
                  <a:cubicBezTo>
                    <a:pt x="502" y="65"/>
                    <a:pt x="502" y="65"/>
                    <a:pt x="502" y="65"/>
                  </a:cubicBezTo>
                  <a:cubicBezTo>
                    <a:pt x="503" y="65"/>
                    <a:pt x="503" y="65"/>
                    <a:pt x="503" y="65"/>
                  </a:cubicBezTo>
                  <a:cubicBezTo>
                    <a:pt x="505" y="66"/>
                    <a:pt x="505" y="66"/>
                    <a:pt x="505" y="66"/>
                  </a:cubicBezTo>
                  <a:cubicBezTo>
                    <a:pt x="500" y="68"/>
                    <a:pt x="500" y="68"/>
                    <a:pt x="500" y="68"/>
                  </a:cubicBezTo>
                  <a:cubicBezTo>
                    <a:pt x="499" y="68"/>
                    <a:pt x="499" y="68"/>
                    <a:pt x="499" y="68"/>
                  </a:cubicBezTo>
                  <a:cubicBezTo>
                    <a:pt x="496" y="68"/>
                    <a:pt x="496" y="68"/>
                    <a:pt x="496" y="68"/>
                  </a:cubicBezTo>
                  <a:cubicBezTo>
                    <a:pt x="500" y="69"/>
                    <a:pt x="500" y="69"/>
                    <a:pt x="500" y="69"/>
                  </a:cubicBezTo>
                  <a:cubicBezTo>
                    <a:pt x="503" y="70"/>
                    <a:pt x="503" y="70"/>
                    <a:pt x="503" y="70"/>
                  </a:cubicBezTo>
                  <a:cubicBezTo>
                    <a:pt x="500" y="72"/>
                    <a:pt x="500" y="72"/>
                    <a:pt x="500" y="72"/>
                  </a:cubicBezTo>
                  <a:lnTo>
                    <a:pt x="499" y="72"/>
                  </a:lnTo>
                  <a:close/>
                  <a:moveTo>
                    <a:pt x="476" y="59"/>
                  </a:moveTo>
                  <a:cubicBezTo>
                    <a:pt x="480" y="59"/>
                    <a:pt x="480" y="59"/>
                    <a:pt x="480" y="59"/>
                  </a:cubicBezTo>
                  <a:cubicBezTo>
                    <a:pt x="483" y="58"/>
                    <a:pt x="483" y="58"/>
                    <a:pt x="483" y="58"/>
                  </a:cubicBezTo>
                  <a:cubicBezTo>
                    <a:pt x="480" y="58"/>
                    <a:pt x="480" y="58"/>
                    <a:pt x="480" y="58"/>
                  </a:cubicBezTo>
                  <a:cubicBezTo>
                    <a:pt x="477" y="58"/>
                    <a:pt x="477" y="58"/>
                    <a:pt x="477" y="58"/>
                  </a:cubicBezTo>
                  <a:cubicBezTo>
                    <a:pt x="472" y="59"/>
                    <a:pt x="472" y="59"/>
                    <a:pt x="472" y="59"/>
                  </a:cubicBezTo>
                  <a:lnTo>
                    <a:pt x="476" y="59"/>
                  </a:lnTo>
                  <a:close/>
                  <a:moveTo>
                    <a:pt x="506" y="53"/>
                  </a:moveTo>
                  <a:cubicBezTo>
                    <a:pt x="515" y="52"/>
                    <a:pt x="515" y="52"/>
                    <a:pt x="515" y="52"/>
                  </a:cubicBezTo>
                  <a:cubicBezTo>
                    <a:pt x="519" y="52"/>
                    <a:pt x="519" y="52"/>
                    <a:pt x="519" y="52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20" y="49"/>
                    <a:pt x="520" y="49"/>
                    <a:pt x="520" y="49"/>
                  </a:cubicBezTo>
                  <a:cubicBezTo>
                    <a:pt x="519" y="49"/>
                    <a:pt x="519" y="49"/>
                    <a:pt x="519" y="49"/>
                  </a:cubicBezTo>
                  <a:cubicBezTo>
                    <a:pt x="520" y="47"/>
                    <a:pt x="520" y="47"/>
                    <a:pt x="520" y="47"/>
                  </a:cubicBezTo>
                  <a:cubicBezTo>
                    <a:pt x="522" y="47"/>
                    <a:pt x="522" y="47"/>
                    <a:pt x="522" y="47"/>
                  </a:cubicBezTo>
                  <a:cubicBezTo>
                    <a:pt x="526" y="47"/>
                    <a:pt x="526" y="47"/>
                    <a:pt x="526" y="47"/>
                  </a:cubicBezTo>
                  <a:cubicBezTo>
                    <a:pt x="532" y="46"/>
                    <a:pt x="532" y="46"/>
                    <a:pt x="532" y="46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5" y="46"/>
                    <a:pt x="525" y="46"/>
                    <a:pt x="525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499" y="49"/>
                    <a:pt x="499" y="49"/>
                    <a:pt x="499" y="49"/>
                  </a:cubicBezTo>
                  <a:cubicBezTo>
                    <a:pt x="498" y="49"/>
                    <a:pt x="498" y="49"/>
                    <a:pt x="498" y="49"/>
                  </a:cubicBezTo>
                  <a:cubicBezTo>
                    <a:pt x="498" y="52"/>
                    <a:pt x="498" y="52"/>
                    <a:pt x="498" y="52"/>
                  </a:cubicBezTo>
                  <a:cubicBezTo>
                    <a:pt x="500" y="53"/>
                    <a:pt x="500" y="53"/>
                    <a:pt x="500" y="53"/>
                  </a:cubicBezTo>
                  <a:lnTo>
                    <a:pt x="506" y="53"/>
                  </a:lnTo>
                  <a:close/>
                  <a:moveTo>
                    <a:pt x="535" y="76"/>
                  </a:moveTo>
                  <a:cubicBezTo>
                    <a:pt x="538" y="75"/>
                    <a:pt x="538" y="75"/>
                    <a:pt x="538" y="75"/>
                  </a:cubicBezTo>
                  <a:cubicBezTo>
                    <a:pt x="538" y="73"/>
                    <a:pt x="538" y="73"/>
                    <a:pt x="538" y="73"/>
                  </a:cubicBezTo>
                  <a:cubicBezTo>
                    <a:pt x="535" y="73"/>
                    <a:pt x="535" y="73"/>
                    <a:pt x="535" y="73"/>
                  </a:cubicBezTo>
                  <a:cubicBezTo>
                    <a:pt x="532" y="73"/>
                    <a:pt x="532" y="73"/>
                    <a:pt x="532" y="73"/>
                  </a:cubicBezTo>
                  <a:cubicBezTo>
                    <a:pt x="528" y="76"/>
                    <a:pt x="528" y="76"/>
                    <a:pt x="528" y="76"/>
                  </a:cubicBezTo>
                  <a:cubicBezTo>
                    <a:pt x="529" y="78"/>
                    <a:pt x="529" y="78"/>
                    <a:pt x="529" y="78"/>
                  </a:cubicBezTo>
                  <a:cubicBezTo>
                    <a:pt x="530" y="78"/>
                    <a:pt x="530" y="78"/>
                    <a:pt x="530" y="78"/>
                  </a:cubicBezTo>
                  <a:lnTo>
                    <a:pt x="535" y="76"/>
                  </a:lnTo>
                  <a:close/>
                  <a:moveTo>
                    <a:pt x="513" y="43"/>
                  </a:moveTo>
                  <a:cubicBezTo>
                    <a:pt x="518" y="43"/>
                    <a:pt x="518" y="43"/>
                    <a:pt x="518" y="43"/>
                  </a:cubicBezTo>
                  <a:cubicBezTo>
                    <a:pt x="520" y="43"/>
                    <a:pt x="520" y="43"/>
                    <a:pt x="520" y="43"/>
                  </a:cubicBezTo>
                  <a:cubicBezTo>
                    <a:pt x="523" y="43"/>
                    <a:pt x="523" y="43"/>
                    <a:pt x="523" y="43"/>
                  </a:cubicBezTo>
                  <a:cubicBezTo>
                    <a:pt x="526" y="43"/>
                    <a:pt x="526" y="43"/>
                    <a:pt x="526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33" y="43"/>
                    <a:pt x="533" y="43"/>
                    <a:pt x="533" y="43"/>
                  </a:cubicBezTo>
                  <a:cubicBezTo>
                    <a:pt x="536" y="43"/>
                    <a:pt x="536" y="43"/>
                    <a:pt x="536" y="43"/>
                  </a:cubicBezTo>
                  <a:cubicBezTo>
                    <a:pt x="539" y="43"/>
                    <a:pt x="539" y="43"/>
                    <a:pt x="539" y="43"/>
                  </a:cubicBezTo>
                  <a:cubicBezTo>
                    <a:pt x="541" y="40"/>
                    <a:pt x="541" y="40"/>
                    <a:pt x="541" y="40"/>
                  </a:cubicBezTo>
                  <a:cubicBezTo>
                    <a:pt x="539" y="40"/>
                    <a:pt x="539" y="40"/>
                    <a:pt x="539" y="40"/>
                  </a:cubicBezTo>
                  <a:cubicBezTo>
                    <a:pt x="533" y="39"/>
                    <a:pt x="533" y="39"/>
                    <a:pt x="533" y="39"/>
                  </a:cubicBezTo>
                  <a:cubicBezTo>
                    <a:pt x="522" y="40"/>
                    <a:pt x="522" y="40"/>
                    <a:pt x="522" y="40"/>
                  </a:cubicBezTo>
                  <a:cubicBezTo>
                    <a:pt x="515" y="42"/>
                    <a:pt x="515" y="42"/>
                    <a:pt x="515" y="42"/>
                  </a:cubicBezTo>
                  <a:cubicBezTo>
                    <a:pt x="509" y="43"/>
                    <a:pt x="509" y="43"/>
                    <a:pt x="509" y="43"/>
                  </a:cubicBezTo>
                  <a:cubicBezTo>
                    <a:pt x="510" y="43"/>
                    <a:pt x="510" y="43"/>
                    <a:pt x="510" y="43"/>
                  </a:cubicBezTo>
                  <a:lnTo>
                    <a:pt x="513" y="43"/>
                  </a:lnTo>
                  <a:close/>
                  <a:moveTo>
                    <a:pt x="502" y="145"/>
                  </a:moveTo>
                  <a:cubicBezTo>
                    <a:pt x="505" y="146"/>
                    <a:pt x="505" y="146"/>
                    <a:pt x="505" y="146"/>
                  </a:cubicBezTo>
                  <a:cubicBezTo>
                    <a:pt x="506" y="146"/>
                    <a:pt x="506" y="146"/>
                    <a:pt x="506" y="146"/>
                  </a:cubicBezTo>
                  <a:cubicBezTo>
                    <a:pt x="508" y="148"/>
                    <a:pt x="508" y="148"/>
                    <a:pt x="508" y="148"/>
                  </a:cubicBezTo>
                  <a:cubicBezTo>
                    <a:pt x="510" y="148"/>
                    <a:pt x="510" y="148"/>
                    <a:pt x="510" y="148"/>
                  </a:cubicBezTo>
                  <a:cubicBezTo>
                    <a:pt x="512" y="149"/>
                    <a:pt x="512" y="149"/>
                    <a:pt x="512" y="149"/>
                  </a:cubicBezTo>
                  <a:cubicBezTo>
                    <a:pt x="513" y="149"/>
                    <a:pt x="513" y="149"/>
                    <a:pt x="513" y="149"/>
                  </a:cubicBezTo>
                  <a:cubicBezTo>
                    <a:pt x="519" y="151"/>
                    <a:pt x="519" y="151"/>
                    <a:pt x="519" y="151"/>
                  </a:cubicBezTo>
                  <a:cubicBezTo>
                    <a:pt x="522" y="149"/>
                    <a:pt x="522" y="149"/>
                    <a:pt x="522" y="149"/>
                  </a:cubicBezTo>
                  <a:cubicBezTo>
                    <a:pt x="526" y="148"/>
                    <a:pt x="526" y="148"/>
                    <a:pt x="526" y="148"/>
                  </a:cubicBezTo>
                  <a:cubicBezTo>
                    <a:pt x="530" y="146"/>
                    <a:pt x="530" y="146"/>
                    <a:pt x="530" y="146"/>
                  </a:cubicBezTo>
                  <a:cubicBezTo>
                    <a:pt x="533" y="146"/>
                    <a:pt x="533" y="146"/>
                    <a:pt x="533" y="146"/>
                  </a:cubicBezTo>
                  <a:cubicBezTo>
                    <a:pt x="533" y="145"/>
                    <a:pt x="533" y="145"/>
                    <a:pt x="533" y="145"/>
                  </a:cubicBezTo>
                  <a:cubicBezTo>
                    <a:pt x="532" y="145"/>
                    <a:pt x="532" y="145"/>
                    <a:pt x="532" y="145"/>
                  </a:cubicBezTo>
                  <a:cubicBezTo>
                    <a:pt x="529" y="145"/>
                    <a:pt x="529" y="145"/>
                    <a:pt x="529" y="145"/>
                  </a:cubicBezTo>
                  <a:cubicBezTo>
                    <a:pt x="530" y="142"/>
                    <a:pt x="530" y="142"/>
                    <a:pt x="530" y="142"/>
                  </a:cubicBezTo>
                  <a:cubicBezTo>
                    <a:pt x="529" y="142"/>
                    <a:pt x="529" y="142"/>
                    <a:pt x="529" y="142"/>
                  </a:cubicBezTo>
                  <a:cubicBezTo>
                    <a:pt x="529" y="141"/>
                    <a:pt x="529" y="141"/>
                    <a:pt x="529" y="141"/>
                  </a:cubicBezTo>
                  <a:cubicBezTo>
                    <a:pt x="529" y="139"/>
                    <a:pt x="529" y="139"/>
                    <a:pt x="529" y="139"/>
                  </a:cubicBezTo>
                  <a:cubicBezTo>
                    <a:pt x="526" y="138"/>
                    <a:pt x="526" y="138"/>
                    <a:pt x="526" y="138"/>
                  </a:cubicBezTo>
                  <a:cubicBezTo>
                    <a:pt x="525" y="136"/>
                    <a:pt x="525" y="136"/>
                    <a:pt x="525" y="136"/>
                  </a:cubicBezTo>
                  <a:cubicBezTo>
                    <a:pt x="525" y="135"/>
                    <a:pt x="525" y="135"/>
                    <a:pt x="525" y="135"/>
                  </a:cubicBezTo>
                  <a:cubicBezTo>
                    <a:pt x="523" y="135"/>
                    <a:pt x="523" y="135"/>
                    <a:pt x="523" y="135"/>
                  </a:cubicBezTo>
                  <a:cubicBezTo>
                    <a:pt x="519" y="135"/>
                    <a:pt x="519" y="135"/>
                    <a:pt x="519" y="135"/>
                  </a:cubicBezTo>
                  <a:cubicBezTo>
                    <a:pt x="516" y="136"/>
                    <a:pt x="516" y="136"/>
                    <a:pt x="516" y="136"/>
                  </a:cubicBezTo>
                  <a:cubicBezTo>
                    <a:pt x="515" y="136"/>
                    <a:pt x="515" y="136"/>
                    <a:pt x="515" y="136"/>
                  </a:cubicBezTo>
                  <a:cubicBezTo>
                    <a:pt x="516" y="138"/>
                    <a:pt x="516" y="138"/>
                    <a:pt x="516" y="138"/>
                  </a:cubicBezTo>
                  <a:cubicBezTo>
                    <a:pt x="512" y="138"/>
                    <a:pt x="512" y="138"/>
                    <a:pt x="512" y="138"/>
                  </a:cubicBezTo>
                  <a:cubicBezTo>
                    <a:pt x="510" y="139"/>
                    <a:pt x="510" y="139"/>
                    <a:pt x="510" y="139"/>
                  </a:cubicBezTo>
                  <a:cubicBezTo>
                    <a:pt x="512" y="141"/>
                    <a:pt x="512" y="141"/>
                    <a:pt x="512" y="141"/>
                  </a:cubicBezTo>
                  <a:cubicBezTo>
                    <a:pt x="505" y="141"/>
                    <a:pt x="505" y="141"/>
                    <a:pt x="505" y="141"/>
                  </a:cubicBezTo>
                  <a:cubicBezTo>
                    <a:pt x="502" y="142"/>
                    <a:pt x="502" y="142"/>
                    <a:pt x="502" y="142"/>
                  </a:cubicBezTo>
                  <a:cubicBezTo>
                    <a:pt x="499" y="144"/>
                    <a:pt x="499" y="144"/>
                    <a:pt x="499" y="144"/>
                  </a:cubicBezTo>
                  <a:cubicBezTo>
                    <a:pt x="498" y="145"/>
                    <a:pt x="498" y="145"/>
                    <a:pt x="498" y="145"/>
                  </a:cubicBezTo>
                  <a:cubicBezTo>
                    <a:pt x="499" y="145"/>
                    <a:pt x="499" y="145"/>
                    <a:pt x="499" y="145"/>
                  </a:cubicBezTo>
                  <a:lnTo>
                    <a:pt x="502" y="145"/>
                  </a:lnTo>
                  <a:close/>
                  <a:moveTo>
                    <a:pt x="12" y="334"/>
                  </a:moveTo>
                  <a:cubicBezTo>
                    <a:pt x="16" y="331"/>
                    <a:pt x="16" y="331"/>
                    <a:pt x="16" y="331"/>
                  </a:cubicBezTo>
                  <a:cubicBezTo>
                    <a:pt x="22" y="327"/>
                    <a:pt x="22" y="327"/>
                    <a:pt x="22" y="327"/>
                  </a:cubicBezTo>
                  <a:cubicBezTo>
                    <a:pt x="17" y="328"/>
                    <a:pt x="17" y="328"/>
                    <a:pt x="17" y="328"/>
                  </a:cubicBezTo>
                  <a:cubicBezTo>
                    <a:pt x="14" y="330"/>
                    <a:pt x="14" y="330"/>
                    <a:pt x="14" y="330"/>
                  </a:cubicBezTo>
                  <a:cubicBezTo>
                    <a:pt x="14" y="328"/>
                    <a:pt x="14" y="328"/>
                    <a:pt x="14" y="328"/>
                  </a:cubicBezTo>
                  <a:cubicBezTo>
                    <a:pt x="13" y="328"/>
                    <a:pt x="13" y="328"/>
                    <a:pt x="13" y="328"/>
                  </a:cubicBezTo>
                  <a:cubicBezTo>
                    <a:pt x="10" y="330"/>
                    <a:pt x="10" y="330"/>
                    <a:pt x="10" y="330"/>
                  </a:cubicBezTo>
                  <a:cubicBezTo>
                    <a:pt x="12" y="327"/>
                    <a:pt x="12" y="327"/>
                    <a:pt x="12" y="327"/>
                  </a:cubicBezTo>
                  <a:cubicBezTo>
                    <a:pt x="9" y="327"/>
                    <a:pt x="9" y="327"/>
                    <a:pt x="9" y="327"/>
                  </a:cubicBezTo>
                  <a:cubicBezTo>
                    <a:pt x="6" y="328"/>
                    <a:pt x="6" y="328"/>
                    <a:pt x="6" y="328"/>
                  </a:cubicBezTo>
                  <a:cubicBezTo>
                    <a:pt x="3" y="331"/>
                    <a:pt x="3" y="331"/>
                    <a:pt x="3" y="331"/>
                  </a:cubicBezTo>
                  <a:cubicBezTo>
                    <a:pt x="3" y="334"/>
                    <a:pt x="3" y="334"/>
                    <a:pt x="3" y="334"/>
                  </a:cubicBezTo>
                  <a:cubicBezTo>
                    <a:pt x="2" y="334"/>
                    <a:pt x="2" y="334"/>
                    <a:pt x="2" y="334"/>
                  </a:cubicBezTo>
                  <a:cubicBezTo>
                    <a:pt x="3" y="336"/>
                    <a:pt x="3" y="336"/>
                    <a:pt x="3" y="336"/>
                  </a:cubicBezTo>
                  <a:cubicBezTo>
                    <a:pt x="4" y="337"/>
                    <a:pt x="4" y="337"/>
                    <a:pt x="4" y="337"/>
                  </a:cubicBezTo>
                  <a:cubicBezTo>
                    <a:pt x="3" y="337"/>
                    <a:pt x="3" y="337"/>
                    <a:pt x="3" y="337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2" y="340"/>
                    <a:pt x="2" y="340"/>
                    <a:pt x="2" y="340"/>
                  </a:cubicBezTo>
                  <a:cubicBezTo>
                    <a:pt x="7" y="338"/>
                    <a:pt x="7" y="338"/>
                    <a:pt x="7" y="338"/>
                  </a:cubicBezTo>
                  <a:cubicBezTo>
                    <a:pt x="12" y="334"/>
                    <a:pt x="12" y="334"/>
                    <a:pt x="12" y="334"/>
                  </a:cubicBezTo>
                  <a:close/>
                  <a:moveTo>
                    <a:pt x="399" y="68"/>
                  </a:moveTo>
                  <a:cubicBezTo>
                    <a:pt x="401" y="68"/>
                    <a:pt x="401" y="68"/>
                    <a:pt x="401" y="68"/>
                  </a:cubicBezTo>
                  <a:cubicBezTo>
                    <a:pt x="406" y="66"/>
                    <a:pt x="406" y="66"/>
                    <a:pt x="406" y="66"/>
                  </a:cubicBezTo>
                  <a:cubicBezTo>
                    <a:pt x="407" y="68"/>
                    <a:pt x="407" y="68"/>
                    <a:pt x="407" y="68"/>
                  </a:cubicBezTo>
                  <a:cubicBezTo>
                    <a:pt x="410" y="68"/>
                    <a:pt x="410" y="68"/>
                    <a:pt x="410" y="68"/>
                  </a:cubicBezTo>
                  <a:cubicBezTo>
                    <a:pt x="413" y="66"/>
                    <a:pt x="413" y="66"/>
                    <a:pt x="413" y="66"/>
                  </a:cubicBezTo>
                  <a:cubicBezTo>
                    <a:pt x="414" y="65"/>
                    <a:pt x="414" y="65"/>
                    <a:pt x="414" y="65"/>
                  </a:cubicBezTo>
                  <a:cubicBezTo>
                    <a:pt x="414" y="66"/>
                    <a:pt x="414" y="66"/>
                    <a:pt x="414" y="66"/>
                  </a:cubicBezTo>
                  <a:cubicBezTo>
                    <a:pt x="413" y="68"/>
                    <a:pt x="413" y="68"/>
                    <a:pt x="413" y="68"/>
                  </a:cubicBezTo>
                  <a:cubicBezTo>
                    <a:pt x="414" y="68"/>
                    <a:pt x="414" y="68"/>
                    <a:pt x="414" y="68"/>
                  </a:cubicBezTo>
                  <a:cubicBezTo>
                    <a:pt x="416" y="69"/>
                    <a:pt x="416" y="69"/>
                    <a:pt x="416" y="69"/>
                  </a:cubicBezTo>
                  <a:cubicBezTo>
                    <a:pt x="419" y="68"/>
                    <a:pt x="419" y="68"/>
                    <a:pt x="419" y="68"/>
                  </a:cubicBezTo>
                  <a:cubicBezTo>
                    <a:pt x="422" y="66"/>
                    <a:pt x="422" y="66"/>
                    <a:pt x="422" y="66"/>
                  </a:cubicBezTo>
                  <a:cubicBezTo>
                    <a:pt x="424" y="65"/>
                    <a:pt x="424" y="65"/>
                    <a:pt x="424" y="65"/>
                  </a:cubicBezTo>
                  <a:cubicBezTo>
                    <a:pt x="427" y="63"/>
                    <a:pt x="427" y="63"/>
                    <a:pt x="427" y="63"/>
                  </a:cubicBezTo>
                  <a:cubicBezTo>
                    <a:pt x="426" y="66"/>
                    <a:pt x="426" y="66"/>
                    <a:pt x="426" y="66"/>
                  </a:cubicBezTo>
                  <a:cubicBezTo>
                    <a:pt x="429" y="66"/>
                    <a:pt x="429" y="66"/>
                    <a:pt x="429" y="66"/>
                  </a:cubicBezTo>
                  <a:cubicBezTo>
                    <a:pt x="430" y="65"/>
                    <a:pt x="430" y="65"/>
                    <a:pt x="430" y="65"/>
                  </a:cubicBezTo>
                  <a:cubicBezTo>
                    <a:pt x="433" y="63"/>
                    <a:pt x="433" y="63"/>
                    <a:pt x="433" y="63"/>
                  </a:cubicBezTo>
                  <a:cubicBezTo>
                    <a:pt x="436" y="63"/>
                    <a:pt x="436" y="63"/>
                    <a:pt x="436" y="63"/>
                  </a:cubicBezTo>
                  <a:cubicBezTo>
                    <a:pt x="434" y="62"/>
                    <a:pt x="434" y="62"/>
                    <a:pt x="434" y="62"/>
                  </a:cubicBezTo>
                  <a:cubicBezTo>
                    <a:pt x="439" y="62"/>
                    <a:pt x="439" y="62"/>
                    <a:pt x="439" y="62"/>
                  </a:cubicBezTo>
                  <a:cubicBezTo>
                    <a:pt x="442" y="60"/>
                    <a:pt x="442" y="60"/>
                    <a:pt x="442" y="60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4" y="60"/>
                    <a:pt x="444" y="60"/>
                    <a:pt x="444" y="60"/>
                  </a:cubicBezTo>
                  <a:cubicBezTo>
                    <a:pt x="440" y="63"/>
                    <a:pt x="440" y="63"/>
                    <a:pt x="440" y="63"/>
                  </a:cubicBezTo>
                  <a:cubicBezTo>
                    <a:pt x="443" y="63"/>
                    <a:pt x="443" y="63"/>
                    <a:pt x="443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50" y="62"/>
                    <a:pt x="450" y="62"/>
                    <a:pt x="450" y="62"/>
                  </a:cubicBezTo>
                  <a:cubicBezTo>
                    <a:pt x="453" y="60"/>
                    <a:pt x="453" y="60"/>
                    <a:pt x="453" y="60"/>
                  </a:cubicBezTo>
                  <a:cubicBezTo>
                    <a:pt x="459" y="60"/>
                    <a:pt x="459" y="60"/>
                    <a:pt x="459" y="60"/>
                  </a:cubicBezTo>
                  <a:cubicBezTo>
                    <a:pt x="462" y="59"/>
                    <a:pt x="462" y="59"/>
                    <a:pt x="462" y="59"/>
                  </a:cubicBezTo>
                  <a:cubicBezTo>
                    <a:pt x="463" y="59"/>
                    <a:pt x="463" y="59"/>
                    <a:pt x="463" y="59"/>
                  </a:cubicBezTo>
                  <a:cubicBezTo>
                    <a:pt x="462" y="58"/>
                    <a:pt x="462" y="58"/>
                    <a:pt x="462" y="58"/>
                  </a:cubicBezTo>
                  <a:cubicBezTo>
                    <a:pt x="465" y="58"/>
                    <a:pt x="465" y="58"/>
                    <a:pt x="465" y="58"/>
                  </a:cubicBezTo>
                  <a:cubicBezTo>
                    <a:pt x="466" y="58"/>
                    <a:pt x="466" y="58"/>
                    <a:pt x="466" y="58"/>
                  </a:cubicBezTo>
                  <a:cubicBezTo>
                    <a:pt x="465" y="55"/>
                    <a:pt x="465" y="55"/>
                    <a:pt x="465" y="55"/>
                  </a:cubicBezTo>
                  <a:cubicBezTo>
                    <a:pt x="470" y="55"/>
                    <a:pt x="470" y="55"/>
                    <a:pt x="470" y="55"/>
                  </a:cubicBezTo>
                  <a:cubicBezTo>
                    <a:pt x="475" y="53"/>
                    <a:pt x="475" y="53"/>
                    <a:pt x="475" y="53"/>
                  </a:cubicBezTo>
                  <a:cubicBezTo>
                    <a:pt x="473" y="52"/>
                    <a:pt x="473" y="52"/>
                    <a:pt x="473" y="52"/>
                  </a:cubicBezTo>
                  <a:cubicBezTo>
                    <a:pt x="470" y="52"/>
                    <a:pt x="470" y="52"/>
                    <a:pt x="470" y="52"/>
                  </a:cubicBezTo>
                  <a:cubicBezTo>
                    <a:pt x="465" y="52"/>
                    <a:pt x="465" y="52"/>
                    <a:pt x="465" y="52"/>
                  </a:cubicBezTo>
                  <a:cubicBezTo>
                    <a:pt x="466" y="53"/>
                    <a:pt x="466" y="53"/>
                    <a:pt x="466" y="53"/>
                  </a:cubicBezTo>
                  <a:cubicBezTo>
                    <a:pt x="463" y="53"/>
                    <a:pt x="463" y="53"/>
                    <a:pt x="463" y="53"/>
                  </a:cubicBezTo>
                  <a:cubicBezTo>
                    <a:pt x="460" y="53"/>
                    <a:pt x="460" y="53"/>
                    <a:pt x="460" y="53"/>
                  </a:cubicBezTo>
                  <a:cubicBezTo>
                    <a:pt x="452" y="53"/>
                    <a:pt x="452" y="53"/>
                    <a:pt x="452" y="53"/>
                  </a:cubicBezTo>
                  <a:cubicBezTo>
                    <a:pt x="442" y="55"/>
                    <a:pt x="442" y="55"/>
                    <a:pt x="442" y="55"/>
                  </a:cubicBezTo>
                  <a:cubicBezTo>
                    <a:pt x="432" y="58"/>
                    <a:pt x="432" y="58"/>
                    <a:pt x="432" y="58"/>
                  </a:cubicBezTo>
                  <a:cubicBezTo>
                    <a:pt x="414" y="62"/>
                    <a:pt x="414" y="62"/>
                    <a:pt x="414" y="62"/>
                  </a:cubicBezTo>
                  <a:cubicBezTo>
                    <a:pt x="406" y="63"/>
                    <a:pt x="406" y="63"/>
                    <a:pt x="406" y="63"/>
                  </a:cubicBezTo>
                  <a:cubicBezTo>
                    <a:pt x="400" y="65"/>
                    <a:pt x="400" y="65"/>
                    <a:pt x="400" y="65"/>
                  </a:cubicBezTo>
                  <a:cubicBezTo>
                    <a:pt x="399" y="66"/>
                    <a:pt x="399" y="66"/>
                    <a:pt x="399" y="66"/>
                  </a:cubicBezTo>
                  <a:cubicBezTo>
                    <a:pt x="400" y="66"/>
                    <a:pt x="400" y="66"/>
                    <a:pt x="400" y="66"/>
                  </a:cubicBezTo>
                  <a:cubicBezTo>
                    <a:pt x="397" y="68"/>
                    <a:pt x="397" y="68"/>
                    <a:pt x="397" y="68"/>
                  </a:cubicBezTo>
                  <a:lnTo>
                    <a:pt x="399" y="68"/>
                  </a:lnTo>
                  <a:close/>
                  <a:moveTo>
                    <a:pt x="39" y="344"/>
                  </a:moveTo>
                  <a:cubicBezTo>
                    <a:pt x="39" y="343"/>
                    <a:pt x="39" y="343"/>
                    <a:pt x="39" y="343"/>
                  </a:cubicBezTo>
                  <a:cubicBezTo>
                    <a:pt x="36" y="346"/>
                    <a:pt x="36" y="346"/>
                    <a:pt x="36" y="346"/>
                  </a:cubicBezTo>
                  <a:lnTo>
                    <a:pt x="39" y="344"/>
                  </a:lnTo>
                  <a:close/>
                  <a:moveTo>
                    <a:pt x="27" y="340"/>
                  </a:moveTo>
                  <a:cubicBezTo>
                    <a:pt x="30" y="338"/>
                    <a:pt x="30" y="338"/>
                    <a:pt x="30" y="338"/>
                  </a:cubicBezTo>
                  <a:cubicBezTo>
                    <a:pt x="30" y="337"/>
                    <a:pt x="30" y="337"/>
                    <a:pt x="30" y="337"/>
                  </a:cubicBezTo>
                  <a:cubicBezTo>
                    <a:pt x="29" y="334"/>
                    <a:pt x="29" y="334"/>
                    <a:pt x="29" y="334"/>
                  </a:cubicBezTo>
                  <a:cubicBezTo>
                    <a:pt x="27" y="334"/>
                    <a:pt x="27" y="334"/>
                    <a:pt x="27" y="334"/>
                  </a:cubicBezTo>
                  <a:cubicBezTo>
                    <a:pt x="26" y="334"/>
                    <a:pt x="26" y="334"/>
                    <a:pt x="26" y="334"/>
                  </a:cubicBezTo>
                  <a:cubicBezTo>
                    <a:pt x="27" y="336"/>
                    <a:pt x="27" y="336"/>
                    <a:pt x="27" y="336"/>
                  </a:cubicBezTo>
                  <a:cubicBezTo>
                    <a:pt x="27" y="338"/>
                    <a:pt x="27" y="338"/>
                    <a:pt x="27" y="338"/>
                  </a:cubicBezTo>
                  <a:lnTo>
                    <a:pt x="27" y="340"/>
                  </a:lnTo>
                  <a:close/>
                  <a:moveTo>
                    <a:pt x="315" y="111"/>
                  </a:moveTo>
                  <a:cubicBezTo>
                    <a:pt x="315" y="112"/>
                    <a:pt x="315" y="112"/>
                    <a:pt x="315" y="112"/>
                  </a:cubicBezTo>
                  <a:cubicBezTo>
                    <a:pt x="318" y="112"/>
                    <a:pt x="318" y="112"/>
                    <a:pt x="318" y="112"/>
                  </a:cubicBezTo>
                  <a:cubicBezTo>
                    <a:pt x="320" y="113"/>
                    <a:pt x="320" y="113"/>
                    <a:pt x="320" y="113"/>
                  </a:cubicBezTo>
                  <a:cubicBezTo>
                    <a:pt x="321" y="115"/>
                    <a:pt x="321" y="115"/>
                    <a:pt x="321" y="115"/>
                  </a:cubicBezTo>
                  <a:cubicBezTo>
                    <a:pt x="320" y="118"/>
                    <a:pt x="320" y="118"/>
                    <a:pt x="320" y="118"/>
                  </a:cubicBezTo>
                  <a:cubicBezTo>
                    <a:pt x="320" y="119"/>
                    <a:pt x="320" y="119"/>
                    <a:pt x="320" y="119"/>
                  </a:cubicBezTo>
                  <a:cubicBezTo>
                    <a:pt x="321" y="121"/>
                    <a:pt x="321" y="121"/>
                    <a:pt x="321" y="121"/>
                  </a:cubicBezTo>
                  <a:cubicBezTo>
                    <a:pt x="324" y="121"/>
                    <a:pt x="324" y="121"/>
                    <a:pt x="324" y="121"/>
                  </a:cubicBezTo>
                  <a:cubicBezTo>
                    <a:pt x="328" y="119"/>
                    <a:pt x="328" y="119"/>
                    <a:pt x="328" y="119"/>
                  </a:cubicBezTo>
                  <a:cubicBezTo>
                    <a:pt x="336" y="116"/>
                    <a:pt x="336" y="116"/>
                    <a:pt x="336" y="116"/>
                  </a:cubicBezTo>
                  <a:cubicBezTo>
                    <a:pt x="340" y="116"/>
                    <a:pt x="340" y="116"/>
                    <a:pt x="340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8" y="115"/>
                    <a:pt x="348" y="115"/>
                    <a:pt x="348" y="115"/>
                  </a:cubicBezTo>
                  <a:cubicBezTo>
                    <a:pt x="353" y="112"/>
                    <a:pt x="353" y="112"/>
                    <a:pt x="353" y="112"/>
                  </a:cubicBezTo>
                  <a:cubicBezTo>
                    <a:pt x="357" y="109"/>
                    <a:pt x="357" y="109"/>
                    <a:pt x="357" y="109"/>
                  </a:cubicBezTo>
                  <a:cubicBezTo>
                    <a:pt x="363" y="108"/>
                    <a:pt x="363" y="108"/>
                    <a:pt x="363" y="108"/>
                  </a:cubicBezTo>
                  <a:cubicBezTo>
                    <a:pt x="369" y="106"/>
                    <a:pt x="369" y="106"/>
                    <a:pt x="369" y="106"/>
                  </a:cubicBezTo>
                  <a:cubicBezTo>
                    <a:pt x="373" y="105"/>
                    <a:pt x="373" y="105"/>
                    <a:pt x="373" y="105"/>
                  </a:cubicBezTo>
                  <a:cubicBezTo>
                    <a:pt x="379" y="102"/>
                    <a:pt x="379" y="102"/>
                    <a:pt x="379" y="102"/>
                  </a:cubicBezTo>
                  <a:cubicBezTo>
                    <a:pt x="384" y="101"/>
                    <a:pt x="384" y="101"/>
                    <a:pt x="384" y="101"/>
                  </a:cubicBezTo>
                  <a:cubicBezTo>
                    <a:pt x="389" y="99"/>
                    <a:pt x="389" y="99"/>
                    <a:pt x="389" y="99"/>
                  </a:cubicBezTo>
                  <a:cubicBezTo>
                    <a:pt x="394" y="99"/>
                    <a:pt x="394" y="99"/>
                    <a:pt x="394" y="99"/>
                  </a:cubicBezTo>
                  <a:cubicBezTo>
                    <a:pt x="406" y="96"/>
                    <a:pt x="406" y="96"/>
                    <a:pt x="406" y="96"/>
                  </a:cubicBezTo>
                  <a:cubicBezTo>
                    <a:pt x="416" y="95"/>
                    <a:pt x="416" y="95"/>
                    <a:pt x="416" y="95"/>
                  </a:cubicBezTo>
                  <a:cubicBezTo>
                    <a:pt x="419" y="93"/>
                    <a:pt x="419" y="93"/>
                    <a:pt x="419" y="93"/>
                  </a:cubicBezTo>
                  <a:cubicBezTo>
                    <a:pt x="420" y="92"/>
                    <a:pt x="420" y="92"/>
                    <a:pt x="420" y="92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4" y="88"/>
                    <a:pt x="414" y="88"/>
                    <a:pt x="414" y="88"/>
                  </a:cubicBezTo>
                  <a:cubicBezTo>
                    <a:pt x="413" y="86"/>
                    <a:pt x="413" y="86"/>
                    <a:pt x="413" y="86"/>
                  </a:cubicBezTo>
                  <a:cubicBezTo>
                    <a:pt x="410" y="85"/>
                    <a:pt x="410" y="85"/>
                    <a:pt x="410" y="85"/>
                  </a:cubicBezTo>
                  <a:cubicBezTo>
                    <a:pt x="406" y="85"/>
                    <a:pt x="406" y="85"/>
                    <a:pt x="406" y="85"/>
                  </a:cubicBezTo>
                  <a:cubicBezTo>
                    <a:pt x="400" y="86"/>
                    <a:pt x="400" y="86"/>
                    <a:pt x="400" y="86"/>
                  </a:cubicBezTo>
                  <a:cubicBezTo>
                    <a:pt x="398" y="87"/>
                    <a:pt x="398" y="87"/>
                    <a:pt x="398" y="87"/>
                  </a:cubicBezTo>
                  <a:cubicBezTo>
                    <a:pt x="399" y="86"/>
                    <a:pt x="399" y="86"/>
                    <a:pt x="399" y="86"/>
                  </a:cubicBezTo>
                  <a:cubicBezTo>
                    <a:pt x="396" y="86"/>
                    <a:pt x="396" y="86"/>
                    <a:pt x="396" y="86"/>
                  </a:cubicBezTo>
                  <a:cubicBezTo>
                    <a:pt x="390" y="85"/>
                    <a:pt x="390" y="85"/>
                    <a:pt x="390" y="85"/>
                  </a:cubicBezTo>
                  <a:cubicBezTo>
                    <a:pt x="386" y="83"/>
                    <a:pt x="386" y="83"/>
                    <a:pt x="386" y="83"/>
                  </a:cubicBezTo>
                  <a:cubicBezTo>
                    <a:pt x="383" y="82"/>
                    <a:pt x="383" y="82"/>
                    <a:pt x="383" y="82"/>
                  </a:cubicBezTo>
                  <a:cubicBezTo>
                    <a:pt x="379" y="82"/>
                    <a:pt x="379" y="82"/>
                    <a:pt x="379" y="82"/>
                  </a:cubicBezTo>
                  <a:cubicBezTo>
                    <a:pt x="371" y="83"/>
                    <a:pt x="371" y="83"/>
                    <a:pt x="371" y="83"/>
                  </a:cubicBezTo>
                  <a:cubicBezTo>
                    <a:pt x="364" y="83"/>
                    <a:pt x="364" y="83"/>
                    <a:pt x="364" y="83"/>
                  </a:cubicBezTo>
                  <a:cubicBezTo>
                    <a:pt x="357" y="85"/>
                    <a:pt x="357" y="85"/>
                    <a:pt x="357" y="85"/>
                  </a:cubicBezTo>
                  <a:cubicBezTo>
                    <a:pt x="353" y="88"/>
                    <a:pt x="353" y="88"/>
                    <a:pt x="353" y="88"/>
                  </a:cubicBezTo>
                  <a:cubicBezTo>
                    <a:pt x="351" y="89"/>
                    <a:pt x="351" y="89"/>
                    <a:pt x="351" y="89"/>
                  </a:cubicBezTo>
                  <a:cubicBezTo>
                    <a:pt x="353" y="90"/>
                    <a:pt x="353" y="90"/>
                    <a:pt x="353" y="90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3" y="95"/>
                    <a:pt x="343" y="95"/>
                    <a:pt x="343" y="95"/>
                  </a:cubicBezTo>
                  <a:cubicBezTo>
                    <a:pt x="338" y="96"/>
                    <a:pt x="338" y="96"/>
                    <a:pt x="338" y="96"/>
                  </a:cubicBezTo>
                  <a:cubicBezTo>
                    <a:pt x="334" y="99"/>
                    <a:pt x="334" y="99"/>
                    <a:pt x="334" y="99"/>
                  </a:cubicBezTo>
                  <a:cubicBezTo>
                    <a:pt x="336" y="99"/>
                    <a:pt x="336" y="99"/>
                    <a:pt x="336" y="99"/>
                  </a:cubicBezTo>
                  <a:cubicBezTo>
                    <a:pt x="333" y="101"/>
                    <a:pt x="333" y="101"/>
                    <a:pt x="333" y="101"/>
                  </a:cubicBezTo>
                  <a:cubicBezTo>
                    <a:pt x="330" y="101"/>
                    <a:pt x="330" y="101"/>
                    <a:pt x="330" y="101"/>
                  </a:cubicBezTo>
                  <a:cubicBezTo>
                    <a:pt x="328" y="102"/>
                    <a:pt x="328" y="102"/>
                    <a:pt x="328" y="102"/>
                  </a:cubicBezTo>
                  <a:cubicBezTo>
                    <a:pt x="327" y="103"/>
                    <a:pt x="327" y="103"/>
                    <a:pt x="327" y="103"/>
                  </a:cubicBezTo>
                  <a:cubicBezTo>
                    <a:pt x="323" y="105"/>
                    <a:pt x="323" y="105"/>
                    <a:pt x="323" y="105"/>
                  </a:cubicBezTo>
                  <a:cubicBezTo>
                    <a:pt x="320" y="106"/>
                    <a:pt x="320" y="106"/>
                    <a:pt x="320" y="106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08" y="111"/>
                    <a:pt x="308" y="111"/>
                    <a:pt x="308" y="111"/>
                  </a:cubicBezTo>
                  <a:cubicBezTo>
                    <a:pt x="313" y="111"/>
                    <a:pt x="313" y="111"/>
                    <a:pt x="313" y="111"/>
                  </a:cubicBezTo>
                  <a:lnTo>
                    <a:pt x="315" y="111"/>
                  </a:lnTo>
                  <a:close/>
                  <a:moveTo>
                    <a:pt x="3" y="341"/>
                  </a:moveTo>
                  <a:cubicBezTo>
                    <a:pt x="2" y="343"/>
                    <a:pt x="2" y="343"/>
                    <a:pt x="2" y="343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2" y="344"/>
                    <a:pt x="2" y="344"/>
                    <a:pt x="2" y="344"/>
                  </a:cubicBezTo>
                  <a:cubicBezTo>
                    <a:pt x="2" y="347"/>
                    <a:pt x="2" y="347"/>
                    <a:pt x="2" y="347"/>
                  </a:cubicBezTo>
                  <a:cubicBezTo>
                    <a:pt x="2" y="349"/>
                    <a:pt x="2" y="349"/>
                    <a:pt x="2" y="349"/>
                  </a:cubicBezTo>
                  <a:cubicBezTo>
                    <a:pt x="3" y="353"/>
                    <a:pt x="3" y="353"/>
                    <a:pt x="3" y="353"/>
                  </a:cubicBezTo>
                  <a:cubicBezTo>
                    <a:pt x="4" y="353"/>
                    <a:pt x="4" y="353"/>
                    <a:pt x="4" y="353"/>
                  </a:cubicBezTo>
                  <a:cubicBezTo>
                    <a:pt x="6" y="351"/>
                    <a:pt x="6" y="351"/>
                    <a:pt x="6" y="351"/>
                  </a:cubicBezTo>
                  <a:cubicBezTo>
                    <a:pt x="4" y="351"/>
                    <a:pt x="4" y="351"/>
                    <a:pt x="4" y="351"/>
                  </a:cubicBezTo>
                  <a:cubicBezTo>
                    <a:pt x="3" y="350"/>
                    <a:pt x="3" y="350"/>
                    <a:pt x="3" y="350"/>
                  </a:cubicBezTo>
                  <a:cubicBezTo>
                    <a:pt x="3" y="347"/>
                    <a:pt x="3" y="347"/>
                    <a:pt x="3" y="347"/>
                  </a:cubicBezTo>
                  <a:cubicBezTo>
                    <a:pt x="4" y="344"/>
                    <a:pt x="4" y="344"/>
                    <a:pt x="4" y="344"/>
                  </a:cubicBezTo>
                  <a:cubicBezTo>
                    <a:pt x="3" y="344"/>
                    <a:pt x="3" y="344"/>
                    <a:pt x="3" y="344"/>
                  </a:cubicBezTo>
                  <a:cubicBezTo>
                    <a:pt x="4" y="343"/>
                    <a:pt x="4" y="343"/>
                    <a:pt x="4" y="343"/>
                  </a:cubicBezTo>
                  <a:cubicBezTo>
                    <a:pt x="6" y="341"/>
                    <a:pt x="6" y="341"/>
                    <a:pt x="6" y="341"/>
                  </a:cubicBezTo>
                  <a:cubicBezTo>
                    <a:pt x="9" y="341"/>
                    <a:pt x="9" y="341"/>
                    <a:pt x="9" y="341"/>
                  </a:cubicBezTo>
                  <a:cubicBezTo>
                    <a:pt x="9" y="340"/>
                    <a:pt x="9" y="340"/>
                    <a:pt x="9" y="340"/>
                  </a:cubicBezTo>
                  <a:cubicBezTo>
                    <a:pt x="7" y="340"/>
                    <a:pt x="7" y="340"/>
                    <a:pt x="7" y="340"/>
                  </a:cubicBezTo>
                  <a:cubicBezTo>
                    <a:pt x="3" y="340"/>
                    <a:pt x="3" y="340"/>
                    <a:pt x="3" y="340"/>
                  </a:cubicBezTo>
                  <a:cubicBezTo>
                    <a:pt x="2" y="340"/>
                    <a:pt x="2" y="340"/>
                    <a:pt x="2" y="340"/>
                  </a:cubicBezTo>
                  <a:cubicBezTo>
                    <a:pt x="0" y="341"/>
                    <a:pt x="0" y="341"/>
                    <a:pt x="0" y="341"/>
                  </a:cubicBezTo>
                  <a:lnTo>
                    <a:pt x="3" y="341"/>
                  </a:lnTo>
                  <a:close/>
                  <a:moveTo>
                    <a:pt x="538" y="139"/>
                  </a:moveTo>
                  <a:cubicBezTo>
                    <a:pt x="539" y="138"/>
                    <a:pt x="539" y="138"/>
                    <a:pt x="539" y="138"/>
                  </a:cubicBezTo>
                  <a:cubicBezTo>
                    <a:pt x="538" y="136"/>
                    <a:pt x="538" y="136"/>
                    <a:pt x="538" y="136"/>
                  </a:cubicBezTo>
                  <a:cubicBezTo>
                    <a:pt x="536" y="138"/>
                    <a:pt x="536" y="138"/>
                    <a:pt x="536" y="138"/>
                  </a:cubicBezTo>
                  <a:cubicBezTo>
                    <a:pt x="538" y="138"/>
                    <a:pt x="538" y="138"/>
                    <a:pt x="538" y="138"/>
                  </a:cubicBezTo>
                  <a:cubicBezTo>
                    <a:pt x="536" y="141"/>
                    <a:pt x="536" y="141"/>
                    <a:pt x="536" y="141"/>
                  </a:cubicBezTo>
                  <a:lnTo>
                    <a:pt x="538" y="139"/>
                  </a:lnTo>
                  <a:close/>
                  <a:moveTo>
                    <a:pt x="558" y="55"/>
                  </a:moveTo>
                  <a:cubicBezTo>
                    <a:pt x="561" y="55"/>
                    <a:pt x="561" y="55"/>
                    <a:pt x="561" y="55"/>
                  </a:cubicBezTo>
                  <a:cubicBezTo>
                    <a:pt x="561" y="53"/>
                    <a:pt x="561" y="53"/>
                    <a:pt x="561" y="53"/>
                  </a:cubicBezTo>
                  <a:cubicBezTo>
                    <a:pt x="559" y="52"/>
                    <a:pt x="559" y="52"/>
                    <a:pt x="559" y="52"/>
                  </a:cubicBezTo>
                  <a:cubicBezTo>
                    <a:pt x="559" y="50"/>
                    <a:pt x="559" y="50"/>
                    <a:pt x="559" y="50"/>
                  </a:cubicBezTo>
                  <a:cubicBezTo>
                    <a:pt x="556" y="49"/>
                    <a:pt x="556" y="49"/>
                    <a:pt x="556" y="49"/>
                  </a:cubicBezTo>
                  <a:cubicBezTo>
                    <a:pt x="555" y="50"/>
                    <a:pt x="555" y="50"/>
                    <a:pt x="555" y="50"/>
                  </a:cubicBezTo>
                  <a:cubicBezTo>
                    <a:pt x="553" y="52"/>
                    <a:pt x="553" y="52"/>
                    <a:pt x="553" y="52"/>
                  </a:cubicBezTo>
                  <a:cubicBezTo>
                    <a:pt x="553" y="53"/>
                    <a:pt x="553" y="53"/>
                    <a:pt x="553" y="53"/>
                  </a:cubicBezTo>
                  <a:cubicBezTo>
                    <a:pt x="553" y="55"/>
                    <a:pt x="553" y="55"/>
                    <a:pt x="553" y="55"/>
                  </a:cubicBezTo>
                  <a:cubicBezTo>
                    <a:pt x="555" y="56"/>
                    <a:pt x="555" y="56"/>
                    <a:pt x="555" y="56"/>
                  </a:cubicBezTo>
                  <a:lnTo>
                    <a:pt x="558" y="55"/>
                  </a:lnTo>
                  <a:close/>
                  <a:moveTo>
                    <a:pt x="598" y="75"/>
                  </a:moveTo>
                  <a:cubicBezTo>
                    <a:pt x="595" y="76"/>
                    <a:pt x="595" y="76"/>
                    <a:pt x="595" y="76"/>
                  </a:cubicBezTo>
                  <a:cubicBezTo>
                    <a:pt x="594" y="78"/>
                    <a:pt x="594" y="78"/>
                    <a:pt x="594" y="78"/>
                  </a:cubicBezTo>
                  <a:cubicBezTo>
                    <a:pt x="595" y="78"/>
                    <a:pt x="595" y="78"/>
                    <a:pt x="595" y="78"/>
                  </a:cubicBezTo>
                  <a:cubicBezTo>
                    <a:pt x="596" y="78"/>
                    <a:pt x="596" y="78"/>
                    <a:pt x="596" y="78"/>
                  </a:cubicBezTo>
                  <a:cubicBezTo>
                    <a:pt x="598" y="79"/>
                    <a:pt x="598" y="79"/>
                    <a:pt x="598" y="79"/>
                  </a:cubicBezTo>
                  <a:cubicBezTo>
                    <a:pt x="601" y="80"/>
                    <a:pt x="601" y="80"/>
                    <a:pt x="601" y="80"/>
                  </a:cubicBezTo>
                  <a:cubicBezTo>
                    <a:pt x="605" y="80"/>
                    <a:pt x="605" y="80"/>
                    <a:pt x="605" y="80"/>
                  </a:cubicBezTo>
                  <a:cubicBezTo>
                    <a:pt x="611" y="80"/>
                    <a:pt x="611" y="80"/>
                    <a:pt x="611" y="80"/>
                  </a:cubicBezTo>
                  <a:cubicBezTo>
                    <a:pt x="615" y="79"/>
                    <a:pt x="615" y="79"/>
                    <a:pt x="615" y="79"/>
                  </a:cubicBezTo>
                  <a:cubicBezTo>
                    <a:pt x="619" y="76"/>
                    <a:pt x="619" y="76"/>
                    <a:pt x="619" y="76"/>
                  </a:cubicBezTo>
                  <a:cubicBezTo>
                    <a:pt x="619" y="75"/>
                    <a:pt x="619" y="75"/>
                    <a:pt x="619" y="75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8" y="72"/>
                    <a:pt x="618" y="72"/>
                    <a:pt x="618" y="72"/>
                  </a:cubicBezTo>
                  <a:cubicBezTo>
                    <a:pt x="615" y="70"/>
                    <a:pt x="615" y="70"/>
                    <a:pt x="615" y="70"/>
                  </a:cubicBezTo>
                  <a:cubicBezTo>
                    <a:pt x="602" y="73"/>
                    <a:pt x="602" y="73"/>
                    <a:pt x="602" y="73"/>
                  </a:cubicBezTo>
                  <a:cubicBezTo>
                    <a:pt x="604" y="73"/>
                    <a:pt x="604" y="73"/>
                    <a:pt x="604" y="73"/>
                  </a:cubicBezTo>
                  <a:cubicBezTo>
                    <a:pt x="601" y="75"/>
                    <a:pt x="601" y="75"/>
                    <a:pt x="601" y="75"/>
                  </a:cubicBezTo>
                  <a:lnTo>
                    <a:pt x="598" y="75"/>
                  </a:lnTo>
                  <a:close/>
                  <a:moveTo>
                    <a:pt x="581" y="43"/>
                  </a:moveTo>
                  <a:cubicBezTo>
                    <a:pt x="589" y="43"/>
                    <a:pt x="589" y="43"/>
                    <a:pt x="589" y="43"/>
                  </a:cubicBezTo>
                  <a:cubicBezTo>
                    <a:pt x="591" y="43"/>
                    <a:pt x="591" y="43"/>
                    <a:pt x="591" y="43"/>
                  </a:cubicBezTo>
                  <a:cubicBezTo>
                    <a:pt x="595" y="43"/>
                    <a:pt x="595" y="43"/>
                    <a:pt x="595" y="43"/>
                  </a:cubicBezTo>
                  <a:cubicBezTo>
                    <a:pt x="598" y="45"/>
                    <a:pt x="598" y="45"/>
                    <a:pt x="598" y="45"/>
                  </a:cubicBezTo>
                  <a:cubicBezTo>
                    <a:pt x="599" y="45"/>
                    <a:pt x="599" y="45"/>
                    <a:pt x="599" y="45"/>
                  </a:cubicBezTo>
                  <a:cubicBezTo>
                    <a:pt x="601" y="46"/>
                    <a:pt x="601" y="46"/>
                    <a:pt x="601" y="46"/>
                  </a:cubicBezTo>
                  <a:cubicBezTo>
                    <a:pt x="599" y="46"/>
                    <a:pt x="599" y="46"/>
                    <a:pt x="599" y="46"/>
                  </a:cubicBezTo>
                  <a:cubicBezTo>
                    <a:pt x="601" y="47"/>
                    <a:pt x="601" y="47"/>
                    <a:pt x="601" y="47"/>
                  </a:cubicBezTo>
                  <a:cubicBezTo>
                    <a:pt x="604" y="49"/>
                    <a:pt x="604" y="49"/>
                    <a:pt x="604" y="49"/>
                  </a:cubicBezTo>
                  <a:cubicBezTo>
                    <a:pt x="606" y="49"/>
                    <a:pt x="606" y="49"/>
                    <a:pt x="606" y="49"/>
                  </a:cubicBezTo>
                  <a:cubicBezTo>
                    <a:pt x="609" y="47"/>
                    <a:pt x="609" y="47"/>
                    <a:pt x="609" y="47"/>
                  </a:cubicBezTo>
                  <a:cubicBezTo>
                    <a:pt x="612" y="47"/>
                    <a:pt x="612" y="47"/>
                    <a:pt x="612" y="47"/>
                  </a:cubicBezTo>
                  <a:cubicBezTo>
                    <a:pt x="614" y="45"/>
                    <a:pt x="614" y="45"/>
                    <a:pt x="614" y="45"/>
                  </a:cubicBezTo>
                  <a:cubicBezTo>
                    <a:pt x="614" y="43"/>
                    <a:pt x="614" y="43"/>
                    <a:pt x="614" y="43"/>
                  </a:cubicBezTo>
                  <a:cubicBezTo>
                    <a:pt x="612" y="43"/>
                    <a:pt x="612" y="43"/>
                    <a:pt x="612" y="43"/>
                  </a:cubicBezTo>
                  <a:cubicBezTo>
                    <a:pt x="614" y="42"/>
                    <a:pt x="614" y="42"/>
                    <a:pt x="614" y="42"/>
                  </a:cubicBezTo>
                  <a:cubicBezTo>
                    <a:pt x="617" y="40"/>
                    <a:pt x="617" y="40"/>
                    <a:pt x="617" y="40"/>
                  </a:cubicBezTo>
                  <a:cubicBezTo>
                    <a:pt x="614" y="40"/>
                    <a:pt x="614" y="40"/>
                    <a:pt x="614" y="40"/>
                  </a:cubicBezTo>
                  <a:cubicBezTo>
                    <a:pt x="615" y="39"/>
                    <a:pt x="615" y="39"/>
                    <a:pt x="615" y="39"/>
                  </a:cubicBezTo>
                  <a:cubicBezTo>
                    <a:pt x="611" y="39"/>
                    <a:pt x="611" y="39"/>
                    <a:pt x="611" y="39"/>
                  </a:cubicBezTo>
                  <a:cubicBezTo>
                    <a:pt x="608" y="39"/>
                    <a:pt x="608" y="39"/>
                    <a:pt x="608" y="39"/>
                  </a:cubicBezTo>
                  <a:cubicBezTo>
                    <a:pt x="611" y="37"/>
                    <a:pt x="611" y="37"/>
                    <a:pt x="611" y="37"/>
                  </a:cubicBezTo>
                  <a:cubicBezTo>
                    <a:pt x="606" y="36"/>
                    <a:pt x="606" y="36"/>
                    <a:pt x="606" y="36"/>
                  </a:cubicBezTo>
                  <a:cubicBezTo>
                    <a:pt x="602" y="36"/>
                    <a:pt x="602" y="36"/>
                    <a:pt x="602" y="36"/>
                  </a:cubicBezTo>
                  <a:cubicBezTo>
                    <a:pt x="598" y="37"/>
                    <a:pt x="598" y="37"/>
                    <a:pt x="598" y="37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601" y="35"/>
                    <a:pt x="601" y="35"/>
                    <a:pt x="601" y="35"/>
                  </a:cubicBezTo>
                  <a:cubicBezTo>
                    <a:pt x="599" y="33"/>
                    <a:pt x="599" y="33"/>
                    <a:pt x="599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5" y="33"/>
                    <a:pt x="595" y="33"/>
                    <a:pt x="595" y="33"/>
                  </a:cubicBezTo>
                  <a:cubicBezTo>
                    <a:pt x="586" y="33"/>
                    <a:pt x="586" y="33"/>
                    <a:pt x="586" y="33"/>
                  </a:cubicBezTo>
                  <a:cubicBezTo>
                    <a:pt x="582" y="35"/>
                    <a:pt x="582" y="35"/>
                    <a:pt x="582" y="35"/>
                  </a:cubicBezTo>
                  <a:cubicBezTo>
                    <a:pt x="579" y="36"/>
                    <a:pt x="579" y="36"/>
                    <a:pt x="579" y="36"/>
                  </a:cubicBezTo>
                  <a:cubicBezTo>
                    <a:pt x="581" y="36"/>
                    <a:pt x="581" y="36"/>
                    <a:pt x="581" y="36"/>
                  </a:cubicBezTo>
                  <a:cubicBezTo>
                    <a:pt x="584" y="36"/>
                    <a:pt x="584" y="36"/>
                    <a:pt x="584" y="36"/>
                  </a:cubicBezTo>
                  <a:cubicBezTo>
                    <a:pt x="581" y="37"/>
                    <a:pt x="581" y="37"/>
                    <a:pt x="581" y="37"/>
                  </a:cubicBezTo>
                  <a:cubicBezTo>
                    <a:pt x="579" y="39"/>
                    <a:pt x="579" y="39"/>
                    <a:pt x="579" y="39"/>
                  </a:cubicBezTo>
                  <a:cubicBezTo>
                    <a:pt x="581" y="39"/>
                    <a:pt x="581" y="39"/>
                    <a:pt x="581" y="39"/>
                  </a:cubicBezTo>
                  <a:cubicBezTo>
                    <a:pt x="584" y="37"/>
                    <a:pt x="584" y="37"/>
                    <a:pt x="584" y="37"/>
                  </a:cubicBezTo>
                  <a:cubicBezTo>
                    <a:pt x="586" y="37"/>
                    <a:pt x="586" y="37"/>
                    <a:pt x="586" y="37"/>
                  </a:cubicBezTo>
                  <a:cubicBezTo>
                    <a:pt x="585" y="39"/>
                    <a:pt x="585" y="39"/>
                    <a:pt x="585" y="39"/>
                  </a:cubicBezTo>
                  <a:cubicBezTo>
                    <a:pt x="588" y="39"/>
                    <a:pt x="588" y="39"/>
                    <a:pt x="588" y="39"/>
                  </a:cubicBezTo>
                  <a:cubicBezTo>
                    <a:pt x="591" y="39"/>
                    <a:pt x="591" y="39"/>
                    <a:pt x="591" y="39"/>
                  </a:cubicBezTo>
                  <a:cubicBezTo>
                    <a:pt x="586" y="40"/>
                    <a:pt x="586" y="40"/>
                    <a:pt x="586" y="40"/>
                  </a:cubicBezTo>
                  <a:cubicBezTo>
                    <a:pt x="588" y="40"/>
                    <a:pt x="588" y="40"/>
                    <a:pt x="588" y="40"/>
                  </a:cubicBezTo>
                  <a:cubicBezTo>
                    <a:pt x="585" y="42"/>
                    <a:pt x="585" y="42"/>
                    <a:pt x="585" y="42"/>
                  </a:cubicBezTo>
                  <a:cubicBezTo>
                    <a:pt x="582" y="42"/>
                    <a:pt x="582" y="42"/>
                    <a:pt x="582" y="42"/>
                  </a:cubicBezTo>
                  <a:cubicBezTo>
                    <a:pt x="578" y="40"/>
                    <a:pt x="578" y="40"/>
                    <a:pt x="578" y="40"/>
                  </a:cubicBezTo>
                  <a:cubicBezTo>
                    <a:pt x="574" y="42"/>
                    <a:pt x="574" y="42"/>
                    <a:pt x="574" y="42"/>
                  </a:cubicBezTo>
                  <a:cubicBezTo>
                    <a:pt x="574" y="43"/>
                    <a:pt x="574" y="43"/>
                    <a:pt x="574" y="43"/>
                  </a:cubicBezTo>
                  <a:cubicBezTo>
                    <a:pt x="575" y="43"/>
                    <a:pt x="575" y="43"/>
                    <a:pt x="575" y="43"/>
                  </a:cubicBezTo>
                  <a:lnTo>
                    <a:pt x="581" y="43"/>
                  </a:lnTo>
                  <a:close/>
                  <a:moveTo>
                    <a:pt x="556" y="69"/>
                  </a:moveTo>
                  <a:cubicBezTo>
                    <a:pt x="555" y="70"/>
                    <a:pt x="555" y="70"/>
                    <a:pt x="555" y="70"/>
                  </a:cubicBezTo>
                  <a:cubicBezTo>
                    <a:pt x="552" y="70"/>
                    <a:pt x="552" y="70"/>
                    <a:pt x="552" y="70"/>
                  </a:cubicBezTo>
                  <a:cubicBezTo>
                    <a:pt x="551" y="70"/>
                    <a:pt x="551" y="70"/>
                    <a:pt x="551" y="70"/>
                  </a:cubicBezTo>
                  <a:cubicBezTo>
                    <a:pt x="551" y="72"/>
                    <a:pt x="551" y="72"/>
                    <a:pt x="551" y="72"/>
                  </a:cubicBezTo>
                  <a:cubicBezTo>
                    <a:pt x="558" y="72"/>
                    <a:pt x="558" y="72"/>
                    <a:pt x="558" y="72"/>
                  </a:cubicBezTo>
                  <a:cubicBezTo>
                    <a:pt x="565" y="70"/>
                    <a:pt x="565" y="70"/>
                    <a:pt x="565" y="70"/>
                  </a:cubicBezTo>
                  <a:cubicBezTo>
                    <a:pt x="574" y="70"/>
                    <a:pt x="574" y="70"/>
                    <a:pt x="574" y="70"/>
                  </a:cubicBezTo>
                  <a:cubicBezTo>
                    <a:pt x="572" y="72"/>
                    <a:pt x="572" y="72"/>
                    <a:pt x="572" y="72"/>
                  </a:cubicBezTo>
                  <a:cubicBezTo>
                    <a:pt x="569" y="72"/>
                    <a:pt x="569" y="72"/>
                    <a:pt x="569" y="72"/>
                  </a:cubicBezTo>
                  <a:cubicBezTo>
                    <a:pt x="565" y="73"/>
                    <a:pt x="565" y="73"/>
                    <a:pt x="565" y="73"/>
                  </a:cubicBezTo>
                  <a:cubicBezTo>
                    <a:pt x="563" y="73"/>
                    <a:pt x="563" y="73"/>
                    <a:pt x="563" y="73"/>
                  </a:cubicBezTo>
                  <a:cubicBezTo>
                    <a:pt x="566" y="75"/>
                    <a:pt x="566" y="75"/>
                    <a:pt x="566" y="75"/>
                  </a:cubicBezTo>
                  <a:cubicBezTo>
                    <a:pt x="565" y="75"/>
                    <a:pt x="565" y="75"/>
                    <a:pt x="565" y="75"/>
                  </a:cubicBezTo>
                  <a:cubicBezTo>
                    <a:pt x="563" y="75"/>
                    <a:pt x="563" y="75"/>
                    <a:pt x="563" y="75"/>
                  </a:cubicBezTo>
                  <a:cubicBezTo>
                    <a:pt x="563" y="76"/>
                    <a:pt x="563" y="76"/>
                    <a:pt x="563" y="76"/>
                  </a:cubicBezTo>
                  <a:cubicBezTo>
                    <a:pt x="565" y="78"/>
                    <a:pt x="565" y="78"/>
                    <a:pt x="565" y="78"/>
                  </a:cubicBezTo>
                  <a:cubicBezTo>
                    <a:pt x="571" y="76"/>
                    <a:pt x="571" y="76"/>
                    <a:pt x="571" y="76"/>
                  </a:cubicBezTo>
                  <a:cubicBezTo>
                    <a:pt x="572" y="78"/>
                    <a:pt x="572" y="78"/>
                    <a:pt x="572" y="78"/>
                  </a:cubicBezTo>
                  <a:cubicBezTo>
                    <a:pt x="575" y="76"/>
                    <a:pt x="575" y="76"/>
                    <a:pt x="575" y="76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82" y="78"/>
                    <a:pt x="582" y="78"/>
                    <a:pt x="582" y="78"/>
                  </a:cubicBezTo>
                  <a:cubicBezTo>
                    <a:pt x="584" y="75"/>
                    <a:pt x="584" y="75"/>
                    <a:pt x="584" y="75"/>
                  </a:cubicBezTo>
                  <a:cubicBezTo>
                    <a:pt x="584" y="76"/>
                    <a:pt x="584" y="76"/>
                    <a:pt x="584" y="76"/>
                  </a:cubicBezTo>
                  <a:cubicBezTo>
                    <a:pt x="585" y="76"/>
                    <a:pt x="585" y="76"/>
                    <a:pt x="585" y="76"/>
                  </a:cubicBezTo>
                  <a:cubicBezTo>
                    <a:pt x="586" y="76"/>
                    <a:pt x="586" y="76"/>
                    <a:pt x="586" y="76"/>
                  </a:cubicBezTo>
                  <a:cubicBezTo>
                    <a:pt x="585" y="75"/>
                    <a:pt x="585" y="75"/>
                    <a:pt x="585" y="75"/>
                  </a:cubicBezTo>
                  <a:cubicBezTo>
                    <a:pt x="586" y="73"/>
                    <a:pt x="586" y="73"/>
                    <a:pt x="586" y="73"/>
                  </a:cubicBezTo>
                  <a:cubicBezTo>
                    <a:pt x="589" y="73"/>
                    <a:pt x="589" y="73"/>
                    <a:pt x="589" y="73"/>
                  </a:cubicBezTo>
                  <a:cubicBezTo>
                    <a:pt x="588" y="72"/>
                    <a:pt x="588" y="72"/>
                    <a:pt x="588" y="72"/>
                  </a:cubicBezTo>
                  <a:cubicBezTo>
                    <a:pt x="591" y="72"/>
                    <a:pt x="591" y="72"/>
                    <a:pt x="591" y="72"/>
                  </a:cubicBezTo>
                  <a:cubicBezTo>
                    <a:pt x="592" y="72"/>
                    <a:pt x="592" y="72"/>
                    <a:pt x="592" y="72"/>
                  </a:cubicBezTo>
                  <a:cubicBezTo>
                    <a:pt x="595" y="70"/>
                    <a:pt x="595" y="70"/>
                    <a:pt x="595" y="70"/>
                  </a:cubicBezTo>
                  <a:cubicBezTo>
                    <a:pt x="592" y="69"/>
                    <a:pt x="592" y="69"/>
                    <a:pt x="592" y="69"/>
                  </a:cubicBezTo>
                  <a:cubicBezTo>
                    <a:pt x="596" y="68"/>
                    <a:pt x="596" y="68"/>
                    <a:pt x="596" y="68"/>
                  </a:cubicBezTo>
                  <a:cubicBezTo>
                    <a:pt x="598" y="66"/>
                    <a:pt x="598" y="66"/>
                    <a:pt x="598" y="66"/>
                  </a:cubicBezTo>
                  <a:cubicBezTo>
                    <a:pt x="601" y="65"/>
                    <a:pt x="601" y="65"/>
                    <a:pt x="601" y="65"/>
                  </a:cubicBezTo>
                  <a:cubicBezTo>
                    <a:pt x="601" y="63"/>
                    <a:pt x="601" y="63"/>
                    <a:pt x="601" y="63"/>
                  </a:cubicBezTo>
                  <a:cubicBezTo>
                    <a:pt x="602" y="63"/>
                    <a:pt x="602" y="63"/>
                    <a:pt x="602" y="63"/>
                  </a:cubicBezTo>
                  <a:cubicBezTo>
                    <a:pt x="601" y="62"/>
                    <a:pt x="601" y="62"/>
                    <a:pt x="601" y="62"/>
                  </a:cubicBezTo>
                  <a:cubicBezTo>
                    <a:pt x="599" y="60"/>
                    <a:pt x="599" y="60"/>
                    <a:pt x="599" y="60"/>
                  </a:cubicBezTo>
                  <a:cubicBezTo>
                    <a:pt x="596" y="60"/>
                    <a:pt x="596" y="60"/>
                    <a:pt x="596" y="6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92" y="62"/>
                    <a:pt x="592" y="62"/>
                    <a:pt x="592" y="62"/>
                  </a:cubicBezTo>
                  <a:cubicBezTo>
                    <a:pt x="591" y="62"/>
                    <a:pt x="591" y="62"/>
                    <a:pt x="591" y="62"/>
                  </a:cubicBezTo>
                  <a:cubicBezTo>
                    <a:pt x="586" y="60"/>
                    <a:pt x="586" y="60"/>
                    <a:pt x="586" y="60"/>
                  </a:cubicBezTo>
                  <a:cubicBezTo>
                    <a:pt x="581" y="60"/>
                    <a:pt x="581" y="60"/>
                    <a:pt x="581" y="60"/>
                  </a:cubicBezTo>
                  <a:cubicBezTo>
                    <a:pt x="579" y="62"/>
                    <a:pt x="579" y="62"/>
                    <a:pt x="579" y="62"/>
                  </a:cubicBezTo>
                  <a:cubicBezTo>
                    <a:pt x="578" y="62"/>
                    <a:pt x="578" y="62"/>
                    <a:pt x="578" y="62"/>
                  </a:cubicBezTo>
                  <a:cubicBezTo>
                    <a:pt x="578" y="63"/>
                    <a:pt x="578" y="63"/>
                    <a:pt x="578" y="63"/>
                  </a:cubicBezTo>
                  <a:cubicBezTo>
                    <a:pt x="581" y="65"/>
                    <a:pt x="581" y="65"/>
                    <a:pt x="581" y="65"/>
                  </a:cubicBezTo>
                  <a:cubicBezTo>
                    <a:pt x="584" y="65"/>
                    <a:pt x="584" y="65"/>
                    <a:pt x="584" y="65"/>
                  </a:cubicBezTo>
                  <a:cubicBezTo>
                    <a:pt x="581" y="66"/>
                    <a:pt x="581" y="66"/>
                    <a:pt x="581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8" y="66"/>
                    <a:pt x="578" y="66"/>
                    <a:pt x="578" y="66"/>
                  </a:cubicBezTo>
                  <a:cubicBezTo>
                    <a:pt x="581" y="68"/>
                    <a:pt x="581" y="68"/>
                    <a:pt x="581" y="68"/>
                  </a:cubicBezTo>
                  <a:cubicBezTo>
                    <a:pt x="576" y="68"/>
                    <a:pt x="576" y="68"/>
                    <a:pt x="576" y="68"/>
                  </a:cubicBezTo>
                  <a:cubicBezTo>
                    <a:pt x="576" y="66"/>
                    <a:pt x="576" y="66"/>
                    <a:pt x="576" y="66"/>
                  </a:cubicBezTo>
                  <a:cubicBezTo>
                    <a:pt x="575" y="66"/>
                    <a:pt x="575" y="66"/>
                    <a:pt x="575" y="66"/>
                  </a:cubicBezTo>
                  <a:cubicBezTo>
                    <a:pt x="574" y="66"/>
                    <a:pt x="574" y="66"/>
                    <a:pt x="574" y="66"/>
                  </a:cubicBezTo>
                  <a:cubicBezTo>
                    <a:pt x="575" y="65"/>
                    <a:pt x="575" y="65"/>
                    <a:pt x="575" y="65"/>
                  </a:cubicBezTo>
                  <a:cubicBezTo>
                    <a:pt x="574" y="65"/>
                    <a:pt x="574" y="65"/>
                    <a:pt x="574" y="65"/>
                  </a:cubicBezTo>
                  <a:cubicBezTo>
                    <a:pt x="574" y="63"/>
                    <a:pt x="574" y="63"/>
                    <a:pt x="574" y="63"/>
                  </a:cubicBezTo>
                  <a:cubicBezTo>
                    <a:pt x="572" y="62"/>
                    <a:pt x="572" y="62"/>
                    <a:pt x="572" y="62"/>
                  </a:cubicBezTo>
                  <a:cubicBezTo>
                    <a:pt x="568" y="63"/>
                    <a:pt x="568" y="63"/>
                    <a:pt x="568" y="63"/>
                  </a:cubicBezTo>
                  <a:cubicBezTo>
                    <a:pt x="565" y="65"/>
                    <a:pt x="565" y="65"/>
                    <a:pt x="565" y="65"/>
                  </a:cubicBezTo>
                  <a:cubicBezTo>
                    <a:pt x="566" y="65"/>
                    <a:pt x="566" y="65"/>
                    <a:pt x="566" y="65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6" y="68"/>
                    <a:pt x="566" y="68"/>
                    <a:pt x="566" y="68"/>
                  </a:cubicBezTo>
                  <a:cubicBezTo>
                    <a:pt x="565" y="68"/>
                    <a:pt x="565" y="68"/>
                    <a:pt x="565" y="68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5" y="69"/>
                    <a:pt x="565" y="69"/>
                    <a:pt x="565" y="69"/>
                  </a:cubicBezTo>
                  <a:cubicBezTo>
                    <a:pt x="562" y="69"/>
                    <a:pt x="562" y="69"/>
                    <a:pt x="562" y="69"/>
                  </a:cubicBezTo>
                  <a:cubicBezTo>
                    <a:pt x="559" y="68"/>
                    <a:pt x="559" y="68"/>
                    <a:pt x="559" y="68"/>
                  </a:cubicBezTo>
                  <a:lnTo>
                    <a:pt x="556" y="69"/>
                  </a:lnTo>
                  <a:close/>
                  <a:moveTo>
                    <a:pt x="586" y="47"/>
                  </a:moveTo>
                  <a:cubicBezTo>
                    <a:pt x="585" y="47"/>
                    <a:pt x="585" y="47"/>
                    <a:pt x="585" y="47"/>
                  </a:cubicBezTo>
                  <a:cubicBezTo>
                    <a:pt x="584" y="49"/>
                    <a:pt x="584" y="49"/>
                    <a:pt x="584" y="49"/>
                  </a:cubicBezTo>
                  <a:cubicBezTo>
                    <a:pt x="589" y="50"/>
                    <a:pt x="589" y="50"/>
                    <a:pt x="589" y="50"/>
                  </a:cubicBezTo>
                  <a:cubicBezTo>
                    <a:pt x="594" y="49"/>
                    <a:pt x="594" y="49"/>
                    <a:pt x="594" y="49"/>
                  </a:cubicBezTo>
                  <a:cubicBezTo>
                    <a:pt x="594" y="47"/>
                    <a:pt x="594" y="47"/>
                    <a:pt x="594" y="47"/>
                  </a:cubicBezTo>
                  <a:cubicBezTo>
                    <a:pt x="591" y="47"/>
                    <a:pt x="591" y="47"/>
                    <a:pt x="591" y="47"/>
                  </a:cubicBezTo>
                  <a:lnTo>
                    <a:pt x="586" y="47"/>
                  </a:lnTo>
                  <a:close/>
                  <a:moveTo>
                    <a:pt x="637" y="29"/>
                  </a:moveTo>
                  <a:cubicBezTo>
                    <a:pt x="638" y="29"/>
                    <a:pt x="638" y="29"/>
                    <a:pt x="638" y="29"/>
                  </a:cubicBezTo>
                  <a:cubicBezTo>
                    <a:pt x="641" y="29"/>
                    <a:pt x="641" y="29"/>
                    <a:pt x="641" y="29"/>
                  </a:cubicBezTo>
                  <a:cubicBezTo>
                    <a:pt x="644" y="27"/>
                    <a:pt x="644" y="27"/>
                    <a:pt x="644" y="27"/>
                  </a:cubicBezTo>
                  <a:cubicBezTo>
                    <a:pt x="642" y="26"/>
                    <a:pt x="642" y="26"/>
                    <a:pt x="642" y="26"/>
                  </a:cubicBezTo>
                  <a:cubicBezTo>
                    <a:pt x="639" y="26"/>
                    <a:pt x="639" y="26"/>
                    <a:pt x="639" y="26"/>
                  </a:cubicBezTo>
                  <a:cubicBezTo>
                    <a:pt x="635" y="26"/>
                    <a:pt x="635" y="26"/>
                    <a:pt x="635" y="26"/>
                  </a:cubicBezTo>
                  <a:cubicBezTo>
                    <a:pt x="632" y="27"/>
                    <a:pt x="632" y="27"/>
                    <a:pt x="632" y="27"/>
                  </a:cubicBezTo>
                  <a:cubicBezTo>
                    <a:pt x="635" y="27"/>
                    <a:pt x="635" y="27"/>
                    <a:pt x="635" y="27"/>
                  </a:cubicBezTo>
                  <a:lnTo>
                    <a:pt x="637" y="29"/>
                  </a:lnTo>
                  <a:close/>
                  <a:moveTo>
                    <a:pt x="628" y="46"/>
                  </a:moveTo>
                  <a:cubicBezTo>
                    <a:pt x="624" y="46"/>
                    <a:pt x="624" y="46"/>
                    <a:pt x="624" y="46"/>
                  </a:cubicBezTo>
                  <a:cubicBezTo>
                    <a:pt x="628" y="47"/>
                    <a:pt x="628" y="47"/>
                    <a:pt x="628" y="47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27" y="49"/>
                    <a:pt x="627" y="49"/>
                    <a:pt x="627" y="49"/>
                  </a:cubicBezTo>
                  <a:cubicBezTo>
                    <a:pt x="631" y="47"/>
                    <a:pt x="631" y="47"/>
                    <a:pt x="631" y="47"/>
                  </a:cubicBezTo>
                  <a:cubicBezTo>
                    <a:pt x="632" y="47"/>
                    <a:pt x="632" y="47"/>
                    <a:pt x="632" y="47"/>
                  </a:cubicBezTo>
                  <a:cubicBezTo>
                    <a:pt x="637" y="47"/>
                    <a:pt x="637" y="47"/>
                    <a:pt x="637" y="47"/>
                  </a:cubicBezTo>
                  <a:cubicBezTo>
                    <a:pt x="642" y="47"/>
                    <a:pt x="642" y="47"/>
                    <a:pt x="642" y="47"/>
                  </a:cubicBezTo>
                  <a:cubicBezTo>
                    <a:pt x="647" y="46"/>
                    <a:pt x="647" y="46"/>
                    <a:pt x="647" y="46"/>
                  </a:cubicBezTo>
                  <a:cubicBezTo>
                    <a:pt x="645" y="45"/>
                    <a:pt x="645" y="45"/>
                    <a:pt x="645" y="45"/>
                  </a:cubicBezTo>
                  <a:cubicBezTo>
                    <a:pt x="644" y="45"/>
                    <a:pt x="644" y="45"/>
                    <a:pt x="644" y="45"/>
                  </a:cubicBezTo>
                  <a:cubicBezTo>
                    <a:pt x="651" y="43"/>
                    <a:pt x="651" y="43"/>
                    <a:pt x="651" y="43"/>
                  </a:cubicBezTo>
                  <a:cubicBezTo>
                    <a:pt x="648" y="42"/>
                    <a:pt x="648" y="42"/>
                    <a:pt x="648" y="42"/>
                  </a:cubicBezTo>
                  <a:cubicBezTo>
                    <a:pt x="647" y="42"/>
                    <a:pt x="647" y="42"/>
                    <a:pt x="647" y="42"/>
                  </a:cubicBezTo>
                  <a:cubicBezTo>
                    <a:pt x="642" y="42"/>
                    <a:pt x="642" y="42"/>
                    <a:pt x="642" y="42"/>
                  </a:cubicBezTo>
                  <a:cubicBezTo>
                    <a:pt x="642" y="40"/>
                    <a:pt x="642" y="40"/>
                    <a:pt x="642" y="40"/>
                  </a:cubicBezTo>
                  <a:cubicBezTo>
                    <a:pt x="641" y="40"/>
                    <a:pt x="641" y="40"/>
                    <a:pt x="641" y="40"/>
                  </a:cubicBezTo>
                  <a:cubicBezTo>
                    <a:pt x="638" y="39"/>
                    <a:pt x="638" y="39"/>
                    <a:pt x="638" y="39"/>
                  </a:cubicBezTo>
                  <a:cubicBezTo>
                    <a:pt x="634" y="39"/>
                    <a:pt x="634" y="39"/>
                    <a:pt x="634" y="39"/>
                  </a:cubicBezTo>
                  <a:cubicBezTo>
                    <a:pt x="629" y="39"/>
                    <a:pt x="629" y="39"/>
                    <a:pt x="629" y="39"/>
                  </a:cubicBezTo>
                  <a:cubicBezTo>
                    <a:pt x="628" y="40"/>
                    <a:pt x="628" y="40"/>
                    <a:pt x="628" y="40"/>
                  </a:cubicBezTo>
                  <a:cubicBezTo>
                    <a:pt x="628" y="42"/>
                    <a:pt x="628" y="42"/>
                    <a:pt x="628" y="42"/>
                  </a:cubicBezTo>
                  <a:cubicBezTo>
                    <a:pt x="627" y="42"/>
                    <a:pt x="627" y="42"/>
                    <a:pt x="627" y="42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5"/>
                    <a:pt x="625" y="45"/>
                    <a:pt x="625" y="45"/>
                  </a:cubicBezTo>
                  <a:cubicBezTo>
                    <a:pt x="631" y="45"/>
                    <a:pt x="631" y="45"/>
                    <a:pt x="631" y="45"/>
                  </a:cubicBezTo>
                  <a:cubicBezTo>
                    <a:pt x="629" y="46"/>
                    <a:pt x="629" y="46"/>
                    <a:pt x="629" y="46"/>
                  </a:cubicBezTo>
                  <a:lnTo>
                    <a:pt x="628" y="46"/>
                  </a:lnTo>
                  <a:close/>
                  <a:moveTo>
                    <a:pt x="618" y="59"/>
                  </a:moveTo>
                  <a:cubicBezTo>
                    <a:pt x="612" y="59"/>
                    <a:pt x="612" y="59"/>
                    <a:pt x="612" y="59"/>
                  </a:cubicBezTo>
                  <a:cubicBezTo>
                    <a:pt x="617" y="60"/>
                    <a:pt x="617" y="60"/>
                    <a:pt x="617" y="60"/>
                  </a:cubicBezTo>
                  <a:cubicBezTo>
                    <a:pt x="621" y="60"/>
                    <a:pt x="621" y="60"/>
                    <a:pt x="621" y="60"/>
                  </a:cubicBezTo>
                  <a:cubicBezTo>
                    <a:pt x="619" y="62"/>
                    <a:pt x="619" y="62"/>
                    <a:pt x="619" y="62"/>
                  </a:cubicBezTo>
                  <a:cubicBezTo>
                    <a:pt x="617" y="62"/>
                    <a:pt x="617" y="62"/>
                    <a:pt x="617" y="62"/>
                  </a:cubicBezTo>
                  <a:cubicBezTo>
                    <a:pt x="618" y="63"/>
                    <a:pt x="618" y="63"/>
                    <a:pt x="618" y="63"/>
                  </a:cubicBezTo>
                  <a:cubicBezTo>
                    <a:pt x="619" y="63"/>
                    <a:pt x="619" y="63"/>
                    <a:pt x="619" y="63"/>
                  </a:cubicBezTo>
                  <a:cubicBezTo>
                    <a:pt x="621" y="65"/>
                    <a:pt x="621" y="65"/>
                    <a:pt x="621" y="65"/>
                  </a:cubicBezTo>
                  <a:cubicBezTo>
                    <a:pt x="624" y="63"/>
                    <a:pt x="624" y="63"/>
                    <a:pt x="624" y="63"/>
                  </a:cubicBezTo>
                  <a:cubicBezTo>
                    <a:pt x="631" y="65"/>
                    <a:pt x="631" y="65"/>
                    <a:pt x="631" y="65"/>
                  </a:cubicBezTo>
                  <a:cubicBezTo>
                    <a:pt x="634" y="63"/>
                    <a:pt x="634" y="63"/>
                    <a:pt x="634" y="63"/>
                  </a:cubicBezTo>
                  <a:cubicBezTo>
                    <a:pt x="637" y="63"/>
                    <a:pt x="637" y="63"/>
                    <a:pt x="637" y="63"/>
                  </a:cubicBezTo>
                  <a:cubicBezTo>
                    <a:pt x="638" y="63"/>
                    <a:pt x="638" y="63"/>
                    <a:pt x="638" y="63"/>
                  </a:cubicBezTo>
                  <a:cubicBezTo>
                    <a:pt x="638" y="65"/>
                    <a:pt x="638" y="65"/>
                    <a:pt x="638" y="65"/>
                  </a:cubicBezTo>
                  <a:cubicBezTo>
                    <a:pt x="638" y="66"/>
                    <a:pt x="638" y="66"/>
                    <a:pt x="638" y="66"/>
                  </a:cubicBezTo>
                  <a:cubicBezTo>
                    <a:pt x="638" y="68"/>
                    <a:pt x="638" y="68"/>
                    <a:pt x="638" y="68"/>
                  </a:cubicBezTo>
                  <a:cubicBezTo>
                    <a:pt x="639" y="68"/>
                    <a:pt x="639" y="68"/>
                    <a:pt x="639" y="68"/>
                  </a:cubicBezTo>
                  <a:cubicBezTo>
                    <a:pt x="638" y="70"/>
                    <a:pt x="638" y="70"/>
                    <a:pt x="638" y="70"/>
                  </a:cubicBezTo>
                  <a:cubicBezTo>
                    <a:pt x="635" y="72"/>
                    <a:pt x="635" y="72"/>
                    <a:pt x="635" y="72"/>
                  </a:cubicBezTo>
                  <a:cubicBezTo>
                    <a:pt x="632" y="73"/>
                    <a:pt x="632" y="73"/>
                    <a:pt x="632" y="73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32" y="76"/>
                    <a:pt x="632" y="76"/>
                    <a:pt x="632" y="76"/>
                  </a:cubicBezTo>
                  <a:cubicBezTo>
                    <a:pt x="628" y="78"/>
                    <a:pt x="628" y="78"/>
                    <a:pt x="628" y="78"/>
                  </a:cubicBezTo>
                  <a:cubicBezTo>
                    <a:pt x="628" y="79"/>
                    <a:pt x="628" y="79"/>
                    <a:pt x="628" y="79"/>
                  </a:cubicBezTo>
                  <a:cubicBezTo>
                    <a:pt x="629" y="80"/>
                    <a:pt x="629" y="80"/>
                    <a:pt x="629" y="80"/>
                  </a:cubicBezTo>
                  <a:cubicBezTo>
                    <a:pt x="632" y="80"/>
                    <a:pt x="632" y="80"/>
                    <a:pt x="632" y="80"/>
                  </a:cubicBezTo>
                  <a:cubicBezTo>
                    <a:pt x="634" y="80"/>
                    <a:pt x="634" y="80"/>
                    <a:pt x="634" y="80"/>
                  </a:cubicBezTo>
                  <a:cubicBezTo>
                    <a:pt x="638" y="79"/>
                    <a:pt x="638" y="79"/>
                    <a:pt x="638" y="79"/>
                  </a:cubicBezTo>
                  <a:cubicBezTo>
                    <a:pt x="635" y="80"/>
                    <a:pt x="635" y="80"/>
                    <a:pt x="635" y="80"/>
                  </a:cubicBezTo>
                  <a:cubicBezTo>
                    <a:pt x="637" y="80"/>
                    <a:pt x="637" y="80"/>
                    <a:pt x="637" y="80"/>
                  </a:cubicBezTo>
                  <a:cubicBezTo>
                    <a:pt x="637" y="82"/>
                    <a:pt x="637" y="82"/>
                    <a:pt x="637" y="82"/>
                  </a:cubicBezTo>
                  <a:cubicBezTo>
                    <a:pt x="641" y="82"/>
                    <a:pt x="641" y="82"/>
                    <a:pt x="641" y="82"/>
                  </a:cubicBezTo>
                  <a:cubicBezTo>
                    <a:pt x="645" y="82"/>
                    <a:pt x="645" y="82"/>
                    <a:pt x="645" y="82"/>
                  </a:cubicBezTo>
                  <a:cubicBezTo>
                    <a:pt x="648" y="82"/>
                    <a:pt x="648" y="82"/>
                    <a:pt x="648" y="82"/>
                  </a:cubicBezTo>
                  <a:cubicBezTo>
                    <a:pt x="652" y="79"/>
                    <a:pt x="652" y="79"/>
                    <a:pt x="652" y="79"/>
                  </a:cubicBezTo>
                  <a:cubicBezTo>
                    <a:pt x="652" y="80"/>
                    <a:pt x="652" y="80"/>
                    <a:pt x="652" y="80"/>
                  </a:cubicBezTo>
                  <a:cubicBezTo>
                    <a:pt x="655" y="79"/>
                    <a:pt x="655" y="79"/>
                    <a:pt x="655" y="79"/>
                  </a:cubicBezTo>
                  <a:cubicBezTo>
                    <a:pt x="657" y="79"/>
                    <a:pt x="657" y="79"/>
                    <a:pt x="657" y="79"/>
                  </a:cubicBezTo>
                  <a:cubicBezTo>
                    <a:pt x="658" y="79"/>
                    <a:pt x="658" y="79"/>
                    <a:pt x="658" y="79"/>
                  </a:cubicBezTo>
                  <a:cubicBezTo>
                    <a:pt x="655" y="80"/>
                    <a:pt x="655" y="80"/>
                    <a:pt x="655" y="80"/>
                  </a:cubicBezTo>
                  <a:cubicBezTo>
                    <a:pt x="652" y="82"/>
                    <a:pt x="652" y="82"/>
                    <a:pt x="652" y="82"/>
                  </a:cubicBezTo>
                  <a:cubicBezTo>
                    <a:pt x="658" y="83"/>
                    <a:pt x="658" y="83"/>
                    <a:pt x="658" y="83"/>
                  </a:cubicBezTo>
                  <a:cubicBezTo>
                    <a:pt x="662" y="82"/>
                    <a:pt x="662" y="82"/>
                    <a:pt x="662" y="82"/>
                  </a:cubicBezTo>
                  <a:cubicBezTo>
                    <a:pt x="665" y="83"/>
                    <a:pt x="665" y="83"/>
                    <a:pt x="665" y="83"/>
                  </a:cubicBezTo>
                  <a:cubicBezTo>
                    <a:pt x="667" y="83"/>
                    <a:pt x="667" y="83"/>
                    <a:pt x="667" y="83"/>
                  </a:cubicBezTo>
                  <a:cubicBezTo>
                    <a:pt x="668" y="82"/>
                    <a:pt x="668" y="82"/>
                    <a:pt x="668" y="82"/>
                  </a:cubicBezTo>
                  <a:cubicBezTo>
                    <a:pt x="671" y="83"/>
                    <a:pt x="671" y="83"/>
                    <a:pt x="671" y="83"/>
                  </a:cubicBezTo>
                  <a:cubicBezTo>
                    <a:pt x="672" y="82"/>
                    <a:pt x="672" y="82"/>
                    <a:pt x="672" y="82"/>
                  </a:cubicBezTo>
                  <a:cubicBezTo>
                    <a:pt x="674" y="83"/>
                    <a:pt x="674" y="83"/>
                    <a:pt x="674" y="83"/>
                  </a:cubicBezTo>
                  <a:cubicBezTo>
                    <a:pt x="675" y="83"/>
                    <a:pt x="675" y="83"/>
                    <a:pt x="675" y="83"/>
                  </a:cubicBezTo>
                  <a:cubicBezTo>
                    <a:pt x="678" y="82"/>
                    <a:pt x="678" y="82"/>
                    <a:pt x="678" y="82"/>
                  </a:cubicBezTo>
                  <a:cubicBezTo>
                    <a:pt x="680" y="83"/>
                    <a:pt x="680" y="83"/>
                    <a:pt x="680" y="83"/>
                  </a:cubicBezTo>
                  <a:cubicBezTo>
                    <a:pt x="681" y="82"/>
                    <a:pt x="681" y="82"/>
                    <a:pt x="681" y="82"/>
                  </a:cubicBezTo>
                  <a:cubicBezTo>
                    <a:pt x="684" y="80"/>
                    <a:pt x="684" y="80"/>
                    <a:pt x="684" y="80"/>
                  </a:cubicBezTo>
                  <a:cubicBezTo>
                    <a:pt x="682" y="82"/>
                    <a:pt x="682" y="82"/>
                    <a:pt x="682" y="82"/>
                  </a:cubicBezTo>
                  <a:cubicBezTo>
                    <a:pt x="685" y="83"/>
                    <a:pt x="685" y="83"/>
                    <a:pt x="685" y="83"/>
                  </a:cubicBezTo>
                  <a:cubicBezTo>
                    <a:pt x="688" y="83"/>
                    <a:pt x="688" y="83"/>
                    <a:pt x="688" y="83"/>
                  </a:cubicBezTo>
                  <a:cubicBezTo>
                    <a:pt x="694" y="82"/>
                    <a:pt x="694" y="82"/>
                    <a:pt x="694" y="82"/>
                  </a:cubicBezTo>
                  <a:cubicBezTo>
                    <a:pt x="697" y="80"/>
                    <a:pt x="697" y="80"/>
                    <a:pt x="697" y="80"/>
                  </a:cubicBezTo>
                  <a:cubicBezTo>
                    <a:pt x="698" y="79"/>
                    <a:pt x="698" y="79"/>
                    <a:pt x="698" y="79"/>
                  </a:cubicBezTo>
                  <a:cubicBezTo>
                    <a:pt x="700" y="79"/>
                    <a:pt x="700" y="79"/>
                    <a:pt x="700" y="79"/>
                  </a:cubicBezTo>
                  <a:cubicBezTo>
                    <a:pt x="700" y="80"/>
                    <a:pt x="700" y="80"/>
                    <a:pt x="700" y="80"/>
                  </a:cubicBezTo>
                  <a:cubicBezTo>
                    <a:pt x="700" y="82"/>
                    <a:pt x="700" y="82"/>
                    <a:pt x="700" y="82"/>
                  </a:cubicBezTo>
                  <a:cubicBezTo>
                    <a:pt x="703" y="83"/>
                    <a:pt x="703" y="83"/>
                    <a:pt x="703" y="83"/>
                  </a:cubicBezTo>
                  <a:cubicBezTo>
                    <a:pt x="708" y="83"/>
                    <a:pt x="708" y="83"/>
                    <a:pt x="708" y="83"/>
                  </a:cubicBezTo>
                  <a:cubicBezTo>
                    <a:pt x="713" y="82"/>
                    <a:pt x="713" y="82"/>
                    <a:pt x="713" y="82"/>
                  </a:cubicBezTo>
                  <a:cubicBezTo>
                    <a:pt x="717" y="82"/>
                    <a:pt x="717" y="82"/>
                    <a:pt x="717" y="82"/>
                  </a:cubicBezTo>
                  <a:cubicBezTo>
                    <a:pt x="721" y="82"/>
                    <a:pt x="721" y="82"/>
                    <a:pt x="721" y="82"/>
                  </a:cubicBezTo>
                  <a:cubicBezTo>
                    <a:pt x="724" y="79"/>
                    <a:pt x="724" y="79"/>
                    <a:pt x="724" y="79"/>
                  </a:cubicBezTo>
                  <a:cubicBezTo>
                    <a:pt x="725" y="78"/>
                    <a:pt x="725" y="78"/>
                    <a:pt x="725" y="78"/>
                  </a:cubicBezTo>
                  <a:cubicBezTo>
                    <a:pt x="727" y="76"/>
                    <a:pt x="727" y="76"/>
                    <a:pt x="727" y="76"/>
                  </a:cubicBezTo>
                  <a:cubicBezTo>
                    <a:pt x="730" y="75"/>
                    <a:pt x="730" y="75"/>
                    <a:pt x="730" y="75"/>
                  </a:cubicBezTo>
                  <a:cubicBezTo>
                    <a:pt x="734" y="75"/>
                    <a:pt x="734" y="75"/>
                    <a:pt x="734" y="75"/>
                  </a:cubicBezTo>
                  <a:cubicBezTo>
                    <a:pt x="735" y="73"/>
                    <a:pt x="735" y="73"/>
                    <a:pt x="735" y="73"/>
                  </a:cubicBezTo>
                  <a:cubicBezTo>
                    <a:pt x="733" y="72"/>
                    <a:pt x="733" y="72"/>
                    <a:pt x="733" y="72"/>
                  </a:cubicBezTo>
                  <a:cubicBezTo>
                    <a:pt x="734" y="72"/>
                    <a:pt x="734" y="72"/>
                    <a:pt x="734" y="72"/>
                  </a:cubicBezTo>
                  <a:cubicBezTo>
                    <a:pt x="731" y="70"/>
                    <a:pt x="731" y="70"/>
                    <a:pt x="731" y="70"/>
                  </a:cubicBezTo>
                  <a:cubicBezTo>
                    <a:pt x="730" y="70"/>
                    <a:pt x="730" y="70"/>
                    <a:pt x="730" y="70"/>
                  </a:cubicBezTo>
                  <a:cubicBezTo>
                    <a:pt x="725" y="70"/>
                    <a:pt x="725" y="70"/>
                    <a:pt x="725" y="70"/>
                  </a:cubicBezTo>
                  <a:cubicBezTo>
                    <a:pt x="725" y="69"/>
                    <a:pt x="725" y="69"/>
                    <a:pt x="725" y="69"/>
                  </a:cubicBezTo>
                  <a:cubicBezTo>
                    <a:pt x="723" y="68"/>
                    <a:pt x="723" y="68"/>
                    <a:pt x="723" y="68"/>
                  </a:cubicBezTo>
                  <a:cubicBezTo>
                    <a:pt x="717" y="69"/>
                    <a:pt x="717" y="69"/>
                    <a:pt x="717" y="69"/>
                  </a:cubicBezTo>
                  <a:cubicBezTo>
                    <a:pt x="713" y="69"/>
                    <a:pt x="713" y="69"/>
                    <a:pt x="713" y="69"/>
                  </a:cubicBezTo>
                  <a:cubicBezTo>
                    <a:pt x="708" y="69"/>
                    <a:pt x="708" y="69"/>
                    <a:pt x="708" y="69"/>
                  </a:cubicBezTo>
                  <a:cubicBezTo>
                    <a:pt x="703" y="69"/>
                    <a:pt x="703" y="69"/>
                    <a:pt x="703" y="69"/>
                  </a:cubicBezTo>
                  <a:cubicBezTo>
                    <a:pt x="697" y="70"/>
                    <a:pt x="697" y="70"/>
                    <a:pt x="697" y="70"/>
                  </a:cubicBezTo>
                  <a:cubicBezTo>
                    <a:pt x="684" y="72"/>
                    <a:pt x="684" y="72"/>
                    <a:pt x="684" y="72"/>
                  </a:cubicBezTo>
                  <a:cubicBezTo>
                    <a:pt x="687" y="73"/>
                    <a:pt x="687" y="73"/>
                    <a:pt x="687" y="73"/>
                  </a:cubicBezTo>
                  <a:cubicBezTo>
                    <a:pt x="680" y="73"/>
                    <a:pt x="680" y="73"/>
                    <a:pt x="680" y="73"/>
                  </a:cubicBezTo>
                  <a:cubicBezTo>
                    <a:pt x="680" y="72"/>
                    <a:pt x="680" y="72"/>
                    <a:pt x="680" y="72"/>
                  </a:cubicBezTo>
                  <a:cubicBezTo>
                    <a:pt x="677" y="70"/>
                    <a:pt x="677" y="70"/>
                    <a:pt x="677" y="70"/>
                  </a:cubicBezTo>
                  <a:cubicBezTo>
                    <a:pt x="674" y="70"/>
                    <a:pt x="674" y="70"/>
                    <a:pt x="674" y="70"/>
                  </a:cubicBezTo>
                  <a:cubicBezTo>
                    <a:pt x="672" y="72"/>
                    <a:pt x="672" y="72"/>
                    <a:pt x="672" y="72"/>
                  </a:cubicBezTo>
                  <a:cubicBezTo>
                    <a:pt x="671" y="72"/>
                    <a:pt x="671" y="72"/>
                    <a:pt x="671" y="72"/>
                  </a:cubicBezTo>
                  <a:cubicBezTo>
                    <a:pt x="670" y="72"/>
                    <a:pt x="670" y="72"/>
                    <a:pt x="670" y="72"/>
                  </a:cubicBezTo>
                  <a:cubicBezTo>
                    <a:pt x="667" y="72"/>
                    <a:pt x="667" y="72"/>
                    <a:pt x="667" y="72"/>
                  </a:cubicBezTo>
                  <a:cubicBezTo>
                    <a:pt x="665" y="70"/>
                    <a:pt x="665" y="70"/>
                    <a:pt x="665" y="70"/>
                  </a:cubicBezTo>
                  <a:cubicBezTo>
                    <a:pt x="664" y="70"/>
                    <a:pt x="664" y="70"/>
                    <a:pt x="664" y="70"/>
                  </a:cubicBezTo>
                  <a:cubicBezTo>
                    <a:pt x="662" y="70"/>
                    <a:pt x="662" y="70"/>
                    <a:pt x="662" y="70"/>
                  </a:cubicBezTo>
                  <a:cubicBezTo>
                    <a:pt x="662" y="72"/>
                    <a:pt x="662" y="72"/>
                    <a:pt x="662" y="72"/>
                  </a:cubicBezTo>
                  <a:cubicBezTo>
                    <a:pt x="661" y="72"/>
                    <a:pt x="661" y="72"/>
                    <a:pt x="661" y="72"/>
                  </a:cubicBezTo>
                  <a:cubicBezTo>
                    <a:pt x="660" y="72"/>
                    <a:pt x="660" y="72"/>
                    <a:pt x="660" y="72"/>
                  </a:cubicBezTo>
                  <a:cubicBezTo>
                    <a:pt x="658" y="70"/>
                    <a:pt x="658" y="70"/>
                    <a:pt x="658" y="70"/>
                  </a:cubicBezTo>
                  <a:cubicBezTo>
                    <a:pt x="660" y="70"/>
                    <a:pt x="660" y="70"/>
                    <a:pt x="660" y="70"/>
                  </a:cubicBezTo>
                  <a:cubicBezTo>
                    <a:pt x="662" y="69"/>
                    <a:pt x="662" y="69"/>
                    <a:pt x="662" y="69"/>
                  </a:cubicBezTo>
                  <a:cubicBezTo>
                    <a:pt x="661" y="69"/>
                    <a:pt x="661" y="69"/>
                    <a:pt x="661" y="69"/>
                  </a:cubicBezTo>
                  <a:cubicBezTo>
                    <a:pt x="658" y="69"/>
                    <a:pt x="658" y="69"/>
                    <a:pt x="658" y="69"/>
                  </a:cubicBezTo>
                  <a:cubicBezTo>
                    <a:pt x="660" y="68"/>
                    <a:pt x="660" y="68"/>
                    <a:pt x="660" y="68"/>
                  </a:cubicBezTo>
                  <a:cubicBezTo>
                    <a:pt x="658" y="68"/>
                    <a:pt x="658" y="68"/>
                    <a:pt x="658" y="68"/>
                  </a:cubicBezTo>
                  <a:cubicBezTo>
                    <a:pt x="657" y="68"/>
                    <a:pt x="657" y="68"/>
                    <a:pt x="657" y="68"/>
                  </a:cubicBezTo>
                  <a:cubicBezTo>
                    <a:pt x="652" y="68"/>
                    <a:pt x="652" y="68"/>
                    <a:pt x="652" y="68"/>
                  </a:cubicBezTo>
                  <a:cubicBezTo>
                    <a:pt x="648" y="69"/>
                    <a:pt x="648" y="69"/>
                    <a:pt x="648" y="69"/>
                  </a:cubicBezTo>
                  <a:cubicBezTo>
                    <a:pt x="649" y="68"/>
                    <a:pt x="649" y="68"/>
                    <a:pt x="649" y="68"/>
                  </a:cubicBezTo>
                  <a:cubicBezTo>
                    <a:pt x="652" y="66"/>
                    <a:pt x="652" y="66"/>
                    <a:pt x="652" y="66"/>
                  </a:cubicBezTo>
                  <a:cubicBezTo>
                    <a:pt x="649" y="65"/>
                    <a:pt x="649" y="65"/>
                    <a:pt x="649" y="65"/>
                  </a:cubicBezTo>
                  <a:cubicBezTo>
                    <a:pt x="651" y="65"/>
                    <a:pt x="651" y="65"/>
                    <a:pt x="651" y="65"/>
                  </a:cubicBezTo>
                  <a:cubicBezTo>
                    <a:pt x="654" y="65"/>
                    <a:pt x="654" y="65"/>
                    <a:pt x="654" y="65"/>
                  </a:cubicBezTo>
                  <a:cubicBezTo>
                    <a:pt x="658" y="66"/>
                    <a:pt x="658" y="66"/>
                    <a:pt x="658" y="66"/>
                  </a:cubicBezTo>
                  <a:cubicBezTo>
                    <a:pt x="658" y="65"/>
                    <a:pt x="658" y="65"/>
                    <a:pt x="658" y="65"/>
                  </a:cubicBezTo>
                  <a:cubicBezTo>
                    <a:pt x="661" y="65"/>
                    <a:pt x="661" y="65"/>
                    <a:pt x="661" y="65"/>
                  </a:cubicBezTo>
                  <a:cubicBezTo>
                    <a:pt x="667" y="65"/>
                    <a:pt x="667" y="65"/>
                    <a:pt x="667" y="65"/>
                  </a:cubicBezTo>
                  <a:cubicBezTo>
                    <a:pt x="664" y="63"/>
                    <a:pt x="664" y="63"/>
                    <a:pt x="664" y="63"/>
                  </a:cubicBezTo>
                  <a:cubicBezTo>
                    <a:pt x="661" y="62"/>
                    <a:pt x="661" y="62"/>
                    <a:pt x="661" y="62"/>
                  </a:cubicBezTo>
                  <a:cubicBezTo>
                    <a:pt x="658" y="60"/>
                    <a:pt x="658" y="60"/>
                    <a:pt x="658" y="60"/>
                  </a:cubicBezTo>
                  <a:cubicBezTo>
                    <a:pt x="655" y="59"/>
                    <a:pt x="655" y="59"/>
                    <a:pt x="655" y="59"/>
                  </a:cubicBezTo>
                  <a:cubicBezTo>
                    <a:pt x="649" y="60"/>
                    <a:pt x="649" y="60"/>
                    <a:pt x="649" y="60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41" y="59"/>
                    <a:pt x="641" y="59"/>
                    <a:pt x="641" y="59"/>
                  </a:cubicBezTo>
                  <a:cubicBezTo>
                    <a:pt x="639" y="58"/>
                    <a:pt x="639" y="58"/>
                    <a:pt x="639" y="58"/>
                  </a:cubicBezTo>
                  <a:cubicBezTo>
                    <a:pt x="635" y="58"/>
                    <a:pt x="635" y="58"/>
                    <a:pt x="635" y="58"/>
                  </a:cubicBezTo>
                  <a:cubicBezTo>
                    <a:pt x="629" y="56"/>
                    <a:pt x="629" y="56"/>
                    <a:pt x="629" y="56"/>
                  </a:cubicBezTo>
                  <a:cubicBezTo>
                    <a:pt x="625" y="56"/>
                    <a:pt x="625" y="56"/>
                    <a:pt x="625" y="56"/>
                  </a:cubicBezTo>
                  <a:cubicBezTo>
                    <a:pt x="618" y="56"/>
                    <a:pt x="618" y="56"/>
                    <a:pt x="618" y="56"/>
                  </a:cubicBezTo>
                  <a:cubicBezTo>
                    <a:pt x="617" y="58"/>
                    <a:pt x="617" y="58"/>
                    <a:pt x="617" y="58"/>
                  </a:cubicBezTo>
                  <a:lnTo>
                    <a:pt x="618" y="59"/>
                  </a:lnTo>
                  <a:close/>
                  <a:moveTo>
                    <a:pt x="733" y="79"/>
                  </a:moveTo>
                  <a:cubicBezTo>
                    <a:pt x="731" y="78"/>
                    <a:pt x="731" y="78"/>
                    <a:pt x="731" y="78"/>
                  </a:cubicBezTo>
                  <a:cubicBezTo>
                    <a:pt x="730" y="78"/>
                    <a:pt x="730" y="78"/>
                    <a:pt x="730" y="78"/>
                  </a:cubicBezTo>
                  <a:cubicBezTo>
                    <a:pt x="725" y="78"/>
                    <a:pt x="725" y="78"/>
                    <a:pt x="725" y="78"/>
                  </a:cubicBezTo>
                  <a:cubicBezTo>
                    <a:pt x="727" y="79"/>
                    <a:pt x="727" y="79"/>
                    <a:pt x="727" y="79"/>
                  </a:cubicBezTo>
                  <a:lnTo>
                    <a:pt x="733" y="79"/>
                  </a:lnTo>
                  <a:close/>
                  <a:moveTo>
                    <a:pt x="508" y="125"/>
                  </a:moveTo>
                  <a:cubicBezTo>
                    <a:pt x="506" y="126"/>
                    <a:pt x="506" y="126"/>
                    <a:pt x="506" y="126"/>
                  </a:cubicBezTo>
                  <a:cubicBezTo>
                    <a:pt x="509" y="126"/>
                    <a:pt x="509" y="126"/>
                    <a:pt x="509" y="126"/>
                  </a:cubicBezTo>
                  <a:cubicBezTo>
                    <a:pt x="510" y="126"/>
                    <a:pt x="510" y="126"/>
                    <a:pt x="510" y="126"/>
                  </a:cubicBezTo>
                  <a:cubicBezTo>
                    <a:pt x="509" y="125"/>
                    <a:pt x="509" y="125"/>
                    <a:pt x="509" y="125"/>
                  </a:cubicBezTo>
                  <a:lnTo>
                    <a:pt x="508" y="125"/>
                  </a:lnTo>
                  <a:close/>
                  <a:moveTo>
                    <a:pt x="430" y="69"/>
                  </a:moveTo>
                  <a:cubicBezTo>
                    <a:pt x="434" y="69"/>
                    <a:pt x="434" y="69"/>
                    <a:pt x="434" y="69"/>
                  </a:cubicBezTo>
                  <a:cubicBezTo>
                    <a:pt x="439" y="66"/>
                    <a:pt x="439" y="66"/>
                    <a:pt x="439" y="66"/>
                  </a:cubicBezTo>
                  <a:cubicBezTo>
                    <a:pt x="433" y="66"/>
                    <a:pt x="433" y="66"/>
                    <a:pt x="433" y="66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3" y="69"/>
                    <a:pt x="423" y="69"/>
                    <a:pt x="423" y="69"/>
                  </a:cubicBezTo>
                  <a:cubicBezTo>
                    <a:pt x="417" y="72"/>
                    <a:pt x="417" y="72"/>
                    <a:pt x="417" y="72"/>
                  </a:cubicBezTo>
                  <a:cubicBezTo>
                    <a:pt x="420" y="72"/>
                    <a:pt x="420" y="72"/>
                    <a:pt x="420" y="72"/>
                  </a:cubicBezTo>
                  <a:cubicBezTo>
                    <a:pt x="424" y="72"/>
                    <a:pt x="424" y="72"/>
                    <a:pt x="424" y="72"/>
                  </a:cubicBezTo>
                  <a:lnTo>
                    <a:pt x="430" y="69"/>
                  </a:lnTo>
                  <a:close/>
                  <a:moveTo>
                    <a:pt x="493" y="136"/>
                  </a:moveTo>
                  <a:cubicBezTo>
                    <a:pt x="496" y="135"/>
                    <a:pt x="496" y="135"/>
                    <a:pt x="496" y="135"/>
                  </a:cubicBezTo>
                  <a:cubicBezTo>
                    <a:pt x="498" y="131"/>
                    <a:pt x="498" y="131"/>
                    <a:pt x="498" y="131"/>
                  </a:cubicBezTo>
                  <a:cubicBezTo>
                    <a:pt x="495" y="131"/>
                    <a:pt x="495" y="131"/>
                    <a:pt x="495" y="131"/>
                  </a:cubicBezTo>
                  <a:cubicBezTo>
                    <a:pt x="493" y="131"/>
                    <a:pt x="493" y="131"/>
                    <a:pt x="493" y="131"/>
                  </a:cubicBezTo>
                  <a:cubicBezTo>
                    <a:pt x="493" y="129"/>
                    <a:pt x="493" y="129"/>
                    <a:pt x="493" y="129"/>
                  </a:cubicBezTo>
                  <a:cubicBezTo>
                    <a:pt x="492" y="129"/>
                    <a:pt x="492" y="129"/>
                    <a:pt x="492" y="129"/>
                  </a:cubicBezTo>
                  <a:cubicBezTo>
                    <a:pt x="487" y="126"/>
                    <a:pt x="487" y="126"/>
                    <a:pt x="487" y="126"/>
                  </a:cubicBezTo>
                  <a:cubicBezTo>
                    <a:pt x="486" y="125"/>
                    <a:pt x="486" y="125"/>
                    <a:pt x="486" y="125"/>
                  </a:cubicBezTo>
                  <a:cubicBezTo>
                    <a:pt x="485" y="126"/>
                    <a:pt x="485" y="126"/>
                    <a:pt x="485" y="126"/>
                  </a:cubicBezTo>
                  <a:cubicBezTo>
                    <a:pt x="483" y="126"/>
                    <a:pt x="483" y="126"/>
                    <a:pt x="483" y="126"/>
                  </a:cubicBezTo>
                  <a:cubicBezTo>
                    <a:pt x="482" y="125"/>
                    <a:pt x="482" y="125"/>
                    <a:pt x="482" y="125"/>
                  </a:cubicBezTo>
                  <a:cubicBezTo>
                    <a:pt x="480" y="123"/>
                    <a:pt x="480" y="123"/>
                    <a:pt x="480" y="123"/>
                  </a:cubicBezTo>
                  <a:cubicBezTo>
                    <a:pt x="480" y="122"/>
                    <a:pt x="480" y="122"/>
                    <a:pt x="480" y="122"/>
                  </a:cubicBezTo>
                  <a:cubicBezTo>
                    <a:pt x="479" y="122"/>
                    <a:pt x="479" y="122"/>
                    <a:pt x="479" y="122"/>
                  </a:cubicBezTo>
                  <a:cubicBezTo>
                    <a:pt x="479" y="121"/>
                    <a:pt x="479" y="121"/>
                    <a:pt x="479" y="121"/>
                  </a:cubicBezTo>
                  <a:cubicBezTo>
                    <a:pt x="479" y="119"/>
                    <a:pt x="479" y="119"/>
                    <a:pt x="479" y="119"/>
                  </a:cubicBezTo>
                  <a:cubicBezTo>
                    <a:pt x="483" y="118"/>
                    <a:pt x="483" y="118"/>
                    <a:pt x="483" y="118"/>
                  </a:cubicBezTo>
                  <a:cubicBezTo>
                    <a:pt x="486" y="116"/>
                    <a:pt x="486" y="116"/>
                    <a:pt x="486" y="116"/>
                  </a:cubicBezTo>
                  <a:cubicBezTo>
                    <a:pt x="486" y="113"/>
                    <a:pt x="486" y="113"/>
                    <a:pt x="486" y="113"/>
                  </a:cubicBezTo>
                  <a:cubicBezTo>
                    <a:pt x="486" y="111"/>
                    <a:pt x="486" y="111"/>
                    <a:pt x="486" y="111"/>
                  </a:cubicBezTo>
                  <a:cubicBezTo>
                    <a:pt x="490" y="105"/>
                    <a:pt x="490" y="105"/>
                    <a:pt x="490" y="105"/>
                  </a:cubicBezTo>
                  <a:cubicBezTo>
                    <a:pt x="492" y="103"/>
                    <a:pt x="492" y="103"/>
                    <a:pt x="492" y="103"/>
                  </a:cubicBezTo>
                  <a:cubicBezTo>
                    <a:pt x="493" y="102"/>
                    <a:pt x="493" y="102"/>
                    <a:pt x="493" y="102"/>
                  </a:cubicBezTo>
                  <a:cubicBezTo>
                    <a:pt x="492" y="99"/>
                    <a:pt x="492" y="99"/>
                    <a:pt x="492" y="99"/>
                  </a:cubicBezTo>
                  <a:cubicBezTo>
                    <a:pt x="490" y="98"/>
                    <a:pt x="490" y="98"/>
                    <a:pt x="490" y="98"/>
                  </a:cubicBezTo>
                  <a:cubicBezTo>
                    <a:pt x="487" y="96"/>
                    <a:pt x="487" y="96"/>
                    <a:pt x="487" y="96"/>
                  </a:cubicBezTo>
                  <a:cubicBezTo>
                    <a:pt x="483" y="96"/>
                    <a:pt x="483" y="96"/>
                    <a:pt x="483" y="96"/>
                  </a:cubicBezTo>
                  <a:cubicBezTo>
                    <a:pt x="480" y="95"/>
                    <a:pt x="480" y="95"/>
                    <a:pt x="480" y="95"/>
                  </a:cubicBezTo>
                  <a:cubicBezTo>
                    <a:pt x="479" y="95"/>
                    <a:pt x="479" y="95"/>
                    <a:pt x="479" y="95"/>
                  </a:cubicBezTo>
                  <a:cubicBezTo>
                    <a:pt x="476" y="96"/>
                    <a:pt x="476" y="96"/>
                    <a:pt x="476" y="96"/>
                  </a:cubicBezTo>
                  <a:cubicBezTo>
                    <a:pt x="477" y="96"/>
                    <a:pt x="477" y="96"/>
                    <a:pt x="477" y="96"/>
                  </a:cubicBezTo>
                  <a:cubicBezTo>
                    <a:pt x="475" y="98"/>
                    <a:pt x="475" y="98"/>
                    <a:pt x="475" y="98"/>
                  </a:cubicBezTo>
                  <a:cubicBezTo>
                    <a:pt x="472" y="99"/>
                    <a:pt x="472" y="99"/>
                    <a:pt x="472" y="99"/>
                  </a:cubicBezTo>
                  <a:cubicBezTo>
                    <a:pt x="469" y="103"/>
                    <a:pt x="469" y="103"/>
                    <a:pt x="469" y="103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65" y="109"/>
                    <a:pt x="465" y="109"/>
                    <a:pt x="465" y="109"/>
                  </a:cubicBezTo>
                  <a:cubicBezTo>
                    <a:pt x="466" y="112"/>
                    <a:pt x="466" y="112"/>
                    <a:pt x="466" y="112"/>
                  </a:cubicBezTo>
                  <a:cubicBezTo>
                    <a:pt x="463" y="112"/>
                    <a:pt x="463" y="112"/>
                    <a:pt x="463" y="112"/>
                  </a:cubicBezTo>
                  <a:cubicBezTo>
                    <a:pt x="460" y="113"/>
                    <a:pt x="460" y="113"/>
                    <a:pt x="460" y="113"/>
                  </a:cubicBezTo>
                  <a:cubicBezTo>
                    <a:pt x="457" y="113"/>
                    <a:pt x="457" y="113"/>
                    <a:pt x="457" y="113"/>
                  </a:cubicBezTo>
                  <a:cubicBezTo>
                    <a:pt x="455" y="113"/>
                    <a:pt x="455" y="113"/>
                    <a:pt x="455" y="113"/>
                  </a:cubicBezTo>
                  <a:cubicBezTo>
                    <a:pt x="459" y="111"/>
                    <a:pt x="459" y="111"/>
                    <a:pt x="459" y="111"/>
                  </a:cubicBezTo>
                  <a:cubicBezTo>
                    <a:pt x="457" y="111"/>
                    <a:pt x="457" y="111"/>
                    <a:pt x="457" y="111"/>
                  </a:cubicBezTo>
                  <a:cubicBezTo>
                    <a:pt x="459" y="108"/>
                    <a:pt x="459" y="108"/>
                    <a:pt x="459" y="108"/>
                  </a:cubicBezTo>
                  <a:cubicBezTo>
                    <a:pt x="463" y="103"/>
                    <a:pt x="463" y="103"/>
                    <a:pt x="463" y="103"/>
                  </a:cubicBezTo>
                  <a:cubicBezTo>
                    <a:pt x="462" y="103"/>
                    <a:pt x="462" y="103"/>
                    <a:pt x="462" y="103"/>
                  </a:cubicBezTo>
                  <a:cubicBezTo>
                    <a:pt x="460" y="102"/>
                    <a:pt x="460" y="102"/>
                    <a:pt x="460" y="102"/>
                  </a:cubicBezTo>
                  <a:cubicBezTo>
                    <a:pt x="459" y="101"/>
                    <a:pt x="459" y="101"/>
                    <a:pt x="459" y="101"/>
                  </a:cubicBezTo>
                  <a:cubicBezTo>
                    <a:pt x="459" y="99"/>
                    <a:pt x="459" y="99"/>
                    <a:pt x="459" y="99"/>
                  </a:cubicBezTo>
                  <a:cubicBezTo>
                    <a:pt x="457" y="99"/>
                    <a:pt x="457" y="99"/>
                    <a:pt x="457" y="99"/>
                  </a:cubicBezTo>
                  <a:cubicBezTo>
                    <a:pt x="455" y="99"/>
                    <a:pt x="455" y="99"/>
                    <a:pt x="455" y="99"/>
                  </a:cubicBezTo>
                  <a:cubicBezTo>
                    <a:pt x="453" y="99"/>
                    <a:pt x="453" y="99"/>
                    <a:pt x="453" y="99"/>
                  </a:cubicBezTo>
                  <a:cubicBezTo>
                    <a:pt x="450" y="99"/>
                    <a:pt x="450" y="99"/>
                    <a:pt x="450" y="99"/>
                  </a:cubicBezTo>
                  <a:cubicBezTo>
                    <a:pt x="450" y="101"/>
                    <a:pt x="450" y="101"/>
                    <a:pt x="450" y="101"/>
                  </a:cubicBezTo>
                  <a:cubicBezTo>
                    <a:pt x="452" y="101"/>
                    <a:pt x="452" y="101"/>
                    <a:pt x="452" y="101"/>
                  </a:cubicBezTo>
                  <a:cubicBezTo>
                    <a:pt x="455" y="102"/>
                    <a:pt x="455" y="102"/>
                    <a:pt x="455" y="102"/>
                  </a:cubicBezTo>
                  <a:cubicBezTo>
                    <a:pt x="453" y="102"/>
                    <a:pt x="453" y="102"/>
                    <a:pt x="453" y="102"/>
                  </a:cubicBezTo>
                  <a:cubicBezTo>
                    <a:pt x="450" y="102"/>
                    <a:pt x="450" y="102"/>
                    <a:pt x="450" y="102"/>
                  </a:cubicBezTo>
                  <a:cubicBezTo>
                    <a:pt x="452" y="103"/>
                    <a:pt x="452" y="103"/>
                    <a:pt x="452" y="103"/>
                  </a:cubicBezTo>
                  <a:cubicBezTo>
                    <a:pt x="452" y="105"/>
                    <a:pt x="452" y="105"/>
                    <a:pt x="452" y="105"/>
                  </a:cubicBezTo>
                  <a:cubicBezTo>
                    <a:pt x="449" y="103"/>
                    <a:pt x="449" y="103"/>
                    <a:pt x="449" y="103"/>
                  </a:cubicBezTo>
                  <a:cubicBezTo>
                    <a:pt x="450" y="105"/>
                    <a:pt x="450" y="105"/>
                    <a:pt x="450" y="105"/>
                  </a:cubicBezTo>
                  <a:cubicBezTo>
                    <a:pt x="447" y="105"/>
                    <a:pt x="447" y="105"/>
                    <a:pt x="447" y="105"/>
                  </a:cubicBezTo>
                  <a:cubicBezTo>
                    <a:pt x="444" y="103"/>
                    <a:pt x="444" y="103"/>
                    <a:pt x="444" y="103"/>
                  </a:cubicBezTo>
                  <a:cubicBezTo>
                    <a:pt x="440" y="105"/>
                    <a:pt x="440" y="105"/>
                    <a:pt x="440" y="105"/>
                  </a:cubicBezTo>
                  <a:cubicBezTo>
                    <a:pt x="439" y="106"/>
                    <a:pt x="439" y="106"/>
                    <a:pt x="439" y="106"/>
                  </a:cubicBezTo>
                  <a:cubicBezTo>
                    <a:pt x="437" y="106"/>
                    <a:pt x="437" y="106"/>
                    <a:pt x="437" y="106"/>
                  </a:cubicBezTo>
                  <a:cubicBezTo>
                    <a:pt x="439" y="105"/>
                    <a:pt x="439" y="105"/>
                    <a:pt x="439" y="105"/>
                  </a:cubicBezTo>
                  <a:cubicBezTo>
                    <a:pt x="436" y="106"/>
                    <a:pt x="436" y="106"/>
                    <a:pt x="436" y="106"/>
                  </a:cubicBezTo>
                  <a:cubicBezTo>
                    <a:pt x="432" y="108"/>
                    <a:pt x="432" y="108"/>
                    <a:pt x="432" y="108"/>
                  </a:cubicBezTo>
                  <a:cubicBezTo>
                    <a:pt x="434" y="106"/>
                    <a:pt x="434" y="106"/>
                    <a:pt x="434" y="106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40" y="103"/>
                    <a:pt x="440" y="103"/>
                    <a:pt x="440" y="103"/>
                  </a:cubicBezTo>
                  <a:cubicBezTo>
                    <a:pt x="443" y="102"/>
                    <a:pt x="443" y="102"/>
                    <a:pt x="443" y="102"/>
                  </a:cubicBezTo>
                  <a:cubicBezTo>
                    <a:pt x="439" y="101"/>
                    <a:pt x="439" y="101"/>
                    <a:pt x="439" y="101"/>
                  </a:cubicBezTo>
                  <a:cubicBezTo>
                    <a:pt x="433" y="99"/>
                    <a:pt x="433" y="99"/>
                    <a:pt x="433" y="99"/>
                  </a:cubicBezTo>
                  <a:cubicBezTo>
                    <a:pt x="429" y="99"/>
                    <a:pt x="429" y="99"/>
                    <a:pt x="429" y="99"/>
                  </a:cubicBezTo>
                  <a:cubicBezTo>
                    <a:pt x="423" y="102"/>
                    <a:pt x="423" y="102"/>
                    <a:pt x="423" y="102"/>
                  </a:cubicBezTo>
                  <a:cubicBezTo>
                    <a:pt x="424" y="102"/>
                    <a:pt x="424" y="102"/>
                    <a:pt x="424" y="102"/>
                  </a:cubicBezTo>
                  <a:cubicBezTo>
                    <a:pt x="422" y="103"/>
                    <a:pt x="422" y="103"/>
                    <a:pt x="422" y="103"/>
                  </a:cubicBezTo>
                  <a:cubicBezTo>
                    <a:pt x="419" y="103"/>
                    <a:pt x="419" y="103"/>
                    <a:pt x="419" y="103"/>
                  </a:cubicBezTo>
                  <a:cubicBezTo>
                    <a:pt x="413" y="103"/>
                    <a:pt x="413" y="103"/>
                    <a:pt x="413" y="103"/>
                  </a:cubicBezTo>
                  <a:cubicBezTo>
                    <a:pt x="416" y="102"/>
                    <a:pt x="416" y="102"/>
                    <a:pt x="416" y="102"/>
                  </a:cubicBezTo>
                  <a:cubicBezTo>
                    <a:pt x="420" y="101"/>
                    <a:pt x="420" y="101"/>
                    <a:pt x="420" y="101"/>
                  </a:cubicBezTo>
                  <a:cubicBezTo>
                    <a:pt x="426" y="98"/>
                    <a:pt x="426" y="98"/>
                    <a:pt x="426" y="98"/>
                  </a:cubicBezTo>
                  <a:cubicBezTo>
                    <a:pt x="426" y="96"/>
                    <a:pt x="426" y="96"/>
                    <a:pt x="426" y="96"/>
                  </a:cubicBezTo>
                  <a:cubicBezTo>
                    <a:pt x="423" y="95"/>
                    <a:pt x="423" y="95"/>
                    <a:pt x="423" y="95"/>
                  </a:cubicBezTo>
                  <a:cubicBezTo>
                    <a:pt x="417" y="96"/>
                    <a:pt x="417" y="96"/>
                    <a:pt x="417" y="96"/>
                  </a:cubicBezTo>
                  <a:cubicBezTo>
                    <a:pt x="400" y="99"/>
                    <a:pt x="400" y="99"/>
                    <a:pt x="400" y="99"/>
                  </a:cubicBezTo>
                  <a:cubicBezTo>
                    <a:pt x="390" y="102"/>
                    <a:pt x="390" y="102"/>
                    <a:pt x="390" y="102"/>
                  </a:cubicBezTo>
                  <a:cubicBezTo>
                    <a:pt x="383" y="103"/>
                    <a:pt x="383" y="103"/>
                    <a:pt x="383" y="103"/>
                  </a:cubicBezTo>
                  <a:cubicBezTo>
                    <a:pt x="377" y="105"/>
                    <a:pt x="377" y="105"/>
                    <a:pt x="377" y="105"/>
                  </a:cubicBezTo>
                  <a:cubicBezTo>
                    <a:pt x="380" y="106"/>
                    <a:pt x="380" y="106"/>
                    <a:pt x="380" y="106"/>
                  </a:cubicBezTo>
                  <a:cubicBezTo>
                    <a:pt x="376" y="108"/>
                    <a:pt x="376" y="108"/>
                    <a:pt x="376" y="108"/>
                  </a:cubicBezTo>
                  <a:cubicBezTo>
                    <a:pt x="370" y="109"/>
                    <a:pt x="370" y="109"/>
                    <a:pt x="370" y="109"/>
                  </a:cubicBezTo>
                  <a:cubicBezTo>
                    <a:pt x="364" y="111"/>
                    <a:pt x="364" y="111"/>
                    <a:pt x="364" y="111"/>
                  </a:cubicBezTo>
                  <a:cubicBezTo>
                    <a:pt x="363" y="112"/>
                    <a:pt x="363" y="112"/>
                    <a:pt x="363" y="112"/>
                  </a:cubicBezTo>
                  <a:cubicBezTo>
                    <a:pt x="363" y="115"/>
                    <a:pt x="363" y="115"/>
                    <a:pt x="363" y="115"/>
                  </a:cubicBezTo>
                  <a:cubicBezTo>
                    <a:pt x="366" y="113"/>
                    <a:pt x="366" y="113"/>
                    <a:pt x="366" y="113"/>
                  </a:cubicBezTo>
                  <a:cubicBezTo>
                    <a:pt x="369" y="115"/>
                    <a:pt x="369" y="115"/>
                    <a:pt x="369" y="115"/>
                  </a:cubicBezTo>
                  <a:cubicBezTo>
                    <a:pt x="373" y="113"/>
                    <a:pt x="373" y="113"/>
                    <a:pt x="373" y="113"/>
                  </a:cubicBezTo>
                  <a:cubicBezTo>
                    <a:pt x="371" y="115"/>
                    <a:pt x="371" y="115"/>
                    <a:pt x="371" y="115"/>
                  </a:cubicBezTo>
                  <a:cubicBezTo>
                    <a:pt x="370" y="115"/>
                    <a:pt x="370" y="115"/>
                    <a:pt x="370" y="115"/>
                  </a:cubicBezTo>
                  <a:cubicBezTo>
                    <a:pt x="366" y="116"/>
                    <a:pt x="366" y="116"/>
                    <a:pt x="366" y="116"/>
                  </a:cubicBezTo>
                  <a:cubicBezTo>
                    <a:pt x="369" y="116"/>
                    <a:pt x="369" y="116"/>
                    <a:pt x="369" y="116"/>
                  </a:cubicBezTo>
                  <a:cubicBezTo>
                    <a:pt x="370" y="118"/>
                    <a:pt x="370" y="118"/>
                    <a:pt x="370" y="118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84" y="115"/>
                    <a:pt x="384" y="115"/>
                    <a:pt x="384" y="115"/>
                  </a:cubicBezTo>
                  <a:cubicBezTo>
                    <a:pt x="390" y="115"/>
                    <a:pt x="390" y="115"/>
                    <a:pt x="390" y="115"/>
                  </a:cubicBezTo>
                  <a:cubicBezTo>
                    <a:pt x="394" y="115"/>
                    <a:pt x="394" y="115"/>
                    <a:pt x="394" y="115"/>
                  </a:cubicBezTo>
                  <a:cubicBezTo>
                    <a:pt x="389" y="116"/>
                    <a:pt x="389" y="116"/>
                    <a:pt x="389" y="116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81" y="118"/>
                    <a:pt x="381" y="118"/>
                    <a:pt x="381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66" y="119"/>
                    <a:pt x="366" y="119"/>
                    <a:pt x="366" y="119"/>
                  </a:cubicBezTo>
                  <a:cubicBezTo>
                    <a:pt x="361" y="121"/>
                    <a:pt x="361" y="121"/>
                    <a:pt x="361" y="121"/>
                  </a:cubicBezTo>
                  <a:cubicBezTo>
                    <a:pt x="358" y="122"/>
                    <a:pt x="358" y="122"/>
                    <a:pt x="358" y="122"/>
                  </a:cubicBezTo>
                  <a:cubicBezTo>
                    <a:pt x="360" y="123"/>
                    <a:pt x="360" y="123"/>
                    <a:pt x="360" y="123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74" y="126"/>
                    <a:pt x="374" y="126"/>
                    <a:pt x="374" y="126"/>
                  </a:cubicBezTo>
                  <a:cubicBezTo>
                    <a:pt x="381" y="125"/>
                    <a:pt x="381" y="125"/>
                    <a:pt x="381" y="125"/>
                  </a:cubicBezTo>
                  <a:cubicBezTo>
                    <a:pt x="389" y="125"/>
                    <a:pt x="389" y="125"/>
                    <a:pt x="389" y="125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7" y="128"/>
                    <a:pt x="407" y="128"/>
                    <a:pt x="407" y="128"/>
                  </a:cubicBezTo>
                  <a:cubicBezTo>
                    <a:pt x="409" y="128"/>
                    <a:pt x="409" y="128"/>
                    <a:pt x="409" y="128"/>
                  </a:cubicBezTo>
                  <a:cubicBezTo>
                    <a:pt x="407" y="129"/>
                    <a:pt x="407" y="129"/>
                    <a:pt x="407" y="129"/>
                  </a:cubicBezTo>
                  <a:cubicBezTo>
                    <a:pt x="404" y="129"/>
                    <a:pt x="404" y="129"/>
                    <a:pt x="404" y="129"/>
                  </a:cubicBezTo>
                  <a:cubicBezTo>
                    <a:pt x="397" y="131"/>
                    <a:pt x="397" y="131"/>
                    <a:pt x="397" y="131"/>
                  </a:cubicBezTo>
                  <a:cubicBezTo>
                    <a:pt x="384" y="129"/>
                    <a:pt x="384" y="129"/>
                    <a:pt x="384" y="129"/>
                  </a:cubicBezTo>
                  <a:cubicBezTo>
                    <a:pt x="367" y="131"/>
                    <a:pt x="367" y="131"/>
                    <a:pt x="367" y="131"/>
                  </a:cubicBezTo>
                  <a:cubicBezTo>
                    <a:pt x="361" y="131"/>
                    <a:pt x="361" y="131"/>
                    <a:pt x="361" y="131"/>
                  </a:cubicBezTo>
                  <a:cubicBezTo>
                    <a:pt x="354" y="132"/>
                    <a:pt x="354" y="132"/>
                    <a:pt x="354" y="132"/>
                  </a:cubicBezTo>
                  <a:cubicBezTo>
                    <a:pt x="353" y="135"/>
                    <a:pt x="353" y="135"/>
                    <a:pt x="353" y="135"/>
                  </a:cubicBezTo>
                  <a:cubicBezTo>
                    <a:pt x="353" y="136"/>
                    <a:pt x="353" y="136"/>
                    <a:pt x="353" y="136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9"/>
                    <a:pt x="354" y="139"/>
                    <a:pt x="354" y="139"/>
                  </a:cubicBezTo>
                  <a:cubicBezTo>
                    <a:pt x="357" y="141"/>
                    <a:pt x="357" y="141"/>
                    <a:pt x="357" y="141"/>
                  </a:cubicBezTo>
                  <a:cubicBezTo>
                    <a:pt x="361" y="141"/>
                    <a:pt x="361" y="141"/>
                    <a:pt x="361" y="141"/>
                  </a:cubicBezTo>
                  <a:cubicBezTo>
                    <a:pt x="370" y="141"/>
                    <a:pt x="370" y="141"/>
                    <a:pt x="370" y="141"/>
                  </a:cubicBezTo>
                  <a:cubicBezTo>
                    <a:pt x="377" y="142"/>
                    <a:pt x="377" y="142"/>
                    <a:pt x="377" y="142"/>
                  </a:cubicBezTo>
                  <a:cubicBezTo>
                    <a:pt x="373" y="145"/>
                    <a:pt x="373" y="145"/>
                    <a:pt x="373" y="145"/>
                  </a:cubicBezTo>
                  <a:cubicBezTo>
                    <a:pt x="371" y="148"/>
                    <a:pt x="371" y="148"/>
                    <a:pt x="371" y="148"/>
                  </a:cubicBezTo>
                  <a:cubicBezTo>
                    <a:pt x="373" y="149"/>
                    <a:pt x="373" y="149"/>
                    <a:pt x="373" y="149"/>
                  </a:cubicBezTo>
                  <a:cubicBezTo>
                    <a:pt x="371" y="149"/>
                    <a:pt x="371" y="149"/>
                    <a:pt x="371" y="149"/>
                  </a:cubicBezTo>
                  <a:cubicBezTo>
                    <a:pt x="374" y="151"/>
                    <a:pt x="374" y="151"/>
                    <a:pt x="374" y="151"/>
                  </a:cubicBezTo>
                  <a:cubicBezTo>
                    <a:pt x="376" y="151"/>
                    <a:pt x="376" y="151"/>
                    <a:pt x="376" y="151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6" y="149"/>
                    <a:pt x="386" y="149"/>
                    <a:pt x="386" y="149"/>
                  </a:cubicBezTo>
                  <a:cubicBezTo>
                    <a:pt x="389" y="149"/>
                    <a:pt x="389" y="149"/>
                    <a:pt x="389" y="149"/>
                  </a:cubicBezTo>
                  <a:cubicBezTo>
                    <a:pt x="393" y="148"/>
                    <a:pt x="393" y="148"/>
                    <a:pt x="393" y="148"/>
                  </a:cubicBezTo>
                  <a:cubicBezTo>
                    <a:pt x="393" y="149"/>
                    <a:pt x="393" y="149"/>
                    <a:pt x="393" y="149"/>
                  </a:cubicBezTo>
                  <a:cubicBezTo>
                    <a:pt x="396" y="149"/>
                    <a:pt x="396" y="149"/>
                    <a:pt x="396" y="149"/>
                  </a:cubicBezTo>
                  <a:cubicBezTo>
                    <a:pt x="403" y="148"/>
                    <a:pt x="403" y="148"/>
                    <a:pt x="403" y="148"/>
                  </a:cubicBezTo>
                  <a:cubicBezTo>
                    <a:pt x="412" y="146"/>
                    <a:pt x="412" y="146"/>
                    <a:pt x="412" y="146"/>
                  </a:cubicBezTo>
                  <a:cubicBezTo>
                    <a:pt x="416" y="145"/>
                    <a:pt x="416" y="145"/>
                    <a:pt x="416" y="145"/>
                  </a:cubicBezTo>
                  <a:cubicBezTo>
                    <a:pt x="420" y="145"/>
                    <a:pt x="420" y="145"/>
                    <a:pt x="420" y="145"/>
                  </a:cubicBezTo>
                  <a:cubicBezTo>
                    <a:pt x="430" y="144"/>
                    <a:pt x="430" y="144"/>
                    <a:pt x="430" y="144"/>
                  </a:cubicBezTo>
                  <a:cubicBezTo>
                    <a:pt x="437" y="139"/>
                    <a:pt x="437" y="139"/>
                    <a:pt x="437" y="139"/>
                  </a:cubicBezTo>
                  <a:cubicBezTo>
                    <a:pt x="442" y="139"/>
                    <a:pt x="442" y="139"/>
                    <a:pt x="442" y="139"/>
                  </a:cubicBezTo>
                  <a:cubicBezTo>
                    <a:pt x="443" y="139"/>
                    <a:pt x="443" y="139"/>
                    <a:pt x="443" y="139"/>
                  </a:cubicBezTo>
                  <a:cubicBezTo>
                    <a:pt x="442" y="141"/>
                    <a:pt x="442" y="141"/>
                    <a:pt x="442" y="141"/>
                  </a:cubicBezTo>
                  <a:cubicBezTo>
                    <a:pt x="440" y="142"/>
                    <a:pt x="440" y="142"/>
                    <a:pt x="440" y="142"/>
                  </a:cubicBezTo>
                  <a:cubicBezTo>
                    <a:pt x="443" y="142"/>
                    <a:pt x="443" y="142"/>
                    <a:pt x="443" y="142"/>
                  </a:cubicBezTo>
                  <a:cubicBezTo>
                    <a:pt x="444" y="142"/>
                    <a:pt x="444" y="142"/>
                    <a:pt x="444" y="142"/>
                  </a:cubicBezTo>
                  <a:cubicBezTo>
                    <a:pt x="447" y="142"/>
                    <a:pt x="447" y="142"/>
                    <a:pt x="447" y="142"/>
                  </a:cubicBezTo>
                  <a:cubicBezTo>
                    <a:pt x="450" y="142"/>
                    <a:pt x="450" y="142"/>
                    <a:pt x="450" y="142"/>
                  </a:cubicBezTo>
                  <a:cubicBezTo>
                    <a:pt x="449" y="144"/>
                    <a:pt x="449" y="144"/>
                    <a:pt x="449" y="144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9" y="145"/>
                    <a:pt x="449" y="145"/>
                    <a:pt x="449" y="145"/>
                  </a:cubicBezTo>
                  <a:cubicBezTo>
                    <a:pt x="452" y="145"/>
                    <a:pt x="452" y="145"/>
                    <a:pt x="452" y="145"/>
                  </a:cubicBezTo>
                  <a:cubicBezTo>
                    <a:pt x="455" y="145"/>
                    <a:pt x="455" y="145"/>
                    <a:pt x="455" y="145"/>
                  </a:cubicBezTo>
                  <a:cubicBezTo>
                    <a:pt x="459" y="146"/>
                    <a:pt x="459" y="146"/>
                    <a:pt x="459" y="146"/>
                  </a:cubicBezTo>
                  <a:cubicBezTo>
                    <a:pt x="463" y="146"/>
                    <a:pt x="463" y="146"/>
                    <a:pt x="463" y="146"/>
                  </a:cubicBezTo>
                  <a:cubicBezTo>
                    <a:pt x="467" y="146"/>
                    <a:pt x="467" y="146"/>
                    <a:pt x="467" y="146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7" y="144"/>
                    <a:pt x="477" y="144"/>
                    <a:pt x="477" y="144"/>
                  </a:cubicBezTo>
                  <a:cubicBezTo>
                    <a:pt x="479" y="144"/>
                    <a:pt x="479" y="144"/>
                    <a:pt x="479" y="144"/>
                  </a:cubicBezTo>
                  <a:cubicBezTo>
                    <a:pt x="480" y="142"/>
                    <a:pt x="480" y="142"/>
                    <a:pt x="480" y="142"/>
                  </a:cubicBezTo>
                  <a:cubicBezTo>
                    <a:pt x="479" y="141"/>
                    <a:pt x="479" y="141"/>
                    <a:pt x="479" y="141"/>
                  </a:cubicBezTo>
                  <a:cubicBezTo>
                    <a:pt x="482" y="139"/>
                    <a:pt x="482" y="139"/>
                    <a:pt x="482" y="139"/>
                  </a:cubicBezTo>
                  <a:cubicBezTo>
                    <a:pt x="479" y="138"/>
                    <a:pt x="479" y="138"/>
                    <a:pt x="479" y="138"/>
                  </a:cubicBezTo>
                  <a:cubicBezTo>
                    <a:pt x="475" y="139"/>
                    <a:pt x="475" y="139"/>
                    <a:pt x="475" y="139"/>
                  </a:cubicBezTo>
                  <a:cubicBezTo>
                    <a:pt x="470" y="141"/>
                    <a:pt x="470" y="141"/>
                    <a:pt x="470" y="141"/>
                  </a:cubicBezTo>
                  <a:cubicBezTo>
                    <a:pt x="472" y="139"/>
                    <a:pt x="472" y="139"/>
                    <a:pt x="472" y="139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70" y="138"/>
                    <a:pt x="470" y="138"/>
                    <a:pt x="470" y="138"/>
                  </a:cubicBezTo>
                  <a:cubicBezTo>
                    <a:pt x="472" y="136"/>
                    <a:pt x="472" y="136"/>
                    <a:pt x="472" y="136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75" y="138"/>
                    <a:pt x="475" y="138"/>
                    <a:pt x="475" y="138"/>
                  </a:cubicBezTo>
                  <a:cubicBezTo>
                    <a:pt x="477" y="138"/>
                    <a:pt x="477" y="138"/>
                    <a:pt x="477" y="138"/>
                  </a:cubicBezTo>
                  <a:cubicBezTo>
                    <a:pt x="480" y="135"/>
                    <a:pt x="480" y="135"/>
                    <a:pt x="480" y="135"/>
                  </a:cubicBezTo>
                  <a:cubicBezTo>
                    <a:pt x="482" y="135"/>
                    <a:pt x="482" y="135"/>
                    <a:pt x="482" y="135"/>
                  </a:cubicBezTo>
                  <a:cubicBezTo>
                    <a:pt x="485" y="133"/>
                    <a:pt x="485" y="133"/>
                    <a:pt x="485" y="133"/>
                  </a:cubicBezTo>
                  <a:cubicBezTo>
                    <a:pt x="487" y="135"/>
                    <a:pt x="487" y="135"/>
                    <a:pt x="487" y="135"/>
                  </a:cubicBezTo>
                  <a:cubicBezTo>
                    <a:pt x="489" y="135"/>
                    <a:pt x="489" y="135"/>
                    <a:pt x="489" y="135"/>
                  </a:cubicBezTo>
                  <a:cubicBezTo>
                    <a:pt x="492" y="133"/>
                    <a:pt x="492" y="133"/>
                    <a:pt x="492" y="133"/>
                  </a:cubicBezTo>
                  <a:cubicBezTo>
                    <a:pt x="490" y="135"/>
                    <a:pt x="490" y="135"/>
                    <a:pt x="490" y="135"/>
                  </a:cubicBezTo>
                  <a:lnTo>
                    <a:pt x="493" y="136"/>
                  </a:lnTo>
                  <a:close/>
                  <a:moveTo>
                    <a:pt x="486" y="146"/>
                  </a:moveTo>
                  <a:cubicBezTo>
                    <a:pt x="489" y="146"/>
                    <a:pt x="489" y="146"/>
                    <a:pt x="489" y="146"/>
                  </a:cubicBezTo>
                  <a:cubicBezTo>
                    <a:pt x="490" y="145"/>
                    <a:pt x="490" y="145"/>
                    <a:pt x="490" y="145"/>
                  </a:cubicBezTo>
                  <a:cubicBezTo>
                    <a:pt x="490" y="144"/>
                    <a:pt x="490" y="144"/>
                    <a:pt x="490" y="144"/>
                  </a:cubicBezTo>
                  <a:cubicBezTo>
                    <a:pt x="489" y="144"/>
                    <a:pt x="489" y="144"/>
                    <a:pt x="489" y="144"/>
                  </a:cubicBezTo>
                  <a:lnTo>
                    <a:pt x="486" y="146"/>
                  </a:lnTo>
                  <a:close/>
                  <a:moveTo>
                    <a:pt x="499" y="90"/>
                  </a:moveTo>
                  <a:cubicBezTo>
                    <a:pt x="492" y="92"/>
                    <a:pt x="492" y="92"/>
                    <a:pt x="492" y="92"/>
                  </a:cubicBezTo>
                  <a:cubicBezTo>
                    <a:pt x="489" y="93"/>
                    <a:pt x="489" y="93"/>
                    <a:pt x="489" y="93"/>
                  </a:cubicBezTo>
                  <a:cubicBezTo>
                    <a:pt x="490" y="95"/>
                    <a:pt x="490" y="95"/>
                    <a:pt x="490" y="95"/>
                  </a:cubicBezTo>
                  <a:cubicBezTo>
                    <a:pt x="493" y="96"/>
                    <a:pt x="493" y="96"/>
                    <a:pt x="493" y="96"/>
                  </a:cubicBezTo>
                  <a:cubicBezTo>
                    <a:pt x="492" y="96"/>
                    <a:pt x="492" y="96"/>
                    <a:pt x="492" y="96"/>
                  </a:cubicBezTo>
                  <a:cubicBezTo>
                    <a:pt x="493" y="98"/>
                    <a:pt x="493" y="98"/>
                    <a:pt x="493" y="98"/>
                  </a:cubicBezTo>
                  <a:cubicBezTo>
                    <a:pt x="493" y="99"/>
                    <a:pt x="493" y="99"/>
                    <a:pt x="493" y="99"/>
                  </a:cubicBezTo>
                  <a:cubicBezTo>
                    <a:pt x="495" y="101"/>
                    <a:pt x="495" y="101"/>
                    <a:pt x="495" y="101"/>
                  </a:cubicBezTo>
                  <a:cubicBezTo>
                    <a:pt x="498" y="99"/>
                    <a:pt x="498" y="99"/>
                    <a:pt x="498" y="99"/>
                  </a:cubicBezTo>
                  <a:cubicBezTo>
                    <a:pt x="500" y="98"/>
                    <a:pt x="500" y="98"/>
                    <a:pt x="500" y="98"/>
                  </a:cubicBezTo>
                  <a:cubicBezTo>
                    <a:pt x="506" y="95"/>
                    <a:pt x="506" y="95"/>
                    <a:pt x="506" y="95"/>
                  </a:cubicBezTo>
                  <a:cubicBezTo>
                    <a:pt x="509" y="93"/>
                    <a:pt x="509" y="93"/>
                    <a:pt x="509" y="93"/>
                  </a:cubicBezTo>
                  <a:cubicBezTo>
                    <a:pt x="509" y="92"/>
                    <a:pt x="509" y="92"/>
                    <a:pt x="509" y="92"/>
                  </a:cubicBezTo>
                  <a:cubicBezTo>
                    <a:pt x="505" y="90"/>
                    <a:pt x="505" y="90"/>
                    <a:pt x="505" y="90"/>
                  </a:cubicBezTo>
                  <a:lnTo>
                    <a:pt x="499" y="90"/>
                  </a:lnTo>
                  <a:close/>
                  <a:moveTo>
                    <a:pt x="558" y="68"/>
                  </a:moveTo>
                  <a:cubicBezTo>
                    <a:pt x="561" y="66"/>
                    <a:pt x="561" y="66"/>
                    <a:pt x="561" y="66"/>
                  </a:cubicBezTo>
                  <a:cubicBezTo>
                    <a:pt x="556" y="66"/>
                    <a:pt x="556" y="66"/>
                    <a:pt x="556" y="66"/>
                  </a:cubicBezTo>
                  <a:cubicBezTo>
                    <a:pt x="553" y="66"/>
                    <a:pt x="553" y="66"/>
                    <a:pt x="553" y="66"/>
                  </a:cubicBezTo>
                  <a:cubicBezTo>
                    <a:pt x="549" y="66"/>
                    <a:pt x="549" y="66"/>
                    <a:pt x="549" y="66"/>
                  </a:cubicBezTo>
                  <a:cubicBezTo>
                    <a:pt x="546" y="68"/>
                    <a:pt x="546" y="68"/>
                    <a:pt x="546" y="68"/>
                  </a:cubicBezTo>
                  <a:cubicBezTo>
                    <a:pt x="553" y="68"/>
                    <a:pt x="553" y="68"/>
                    <a:pt x="553" y="68"/>
                  </a:cubicBezTo>
                  <a:lnTo>
                    <a:pt x="558" y="68"/>
                  </a:lnTo>
                  <a:close/>
                  <a:moveTo>
                    <a:pt x="561" y="62"/>
                  </a:moveTo>
                  <a:cubicBezTo>
                    <a:pt x="558" y="60"/>
                    <a:pt x="558" y="60"/>
                    <a:pt x="558" y="60"/>
                  </a:cubicBezTo>
                  <a:cubicBezTo>
                    <a:pt x="555" y="60"/>
                    <a:pt x="555" y="60"/>
                    <a:pt x="555" y="60"/>
                  </a:cubicBezTo>
                  <a:cubicBezTo>
                    <a:pt x="553" y="60"/>
                    <a:pt x="553" y="60"/>
                    <a:pt x="553" y="60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549" y="62"/>
                    <a:pt x="549" y="62"/>
                    <a:pt x="549" y="62"/>
                  </a:cubicBezTo>
                  <a:cubicBezTo>
                    <a:pt x="548" y="63"/>
                    <a:pt x="548" y="63"/>
                    <a:pt x="548" y="63"/>
                  </a:cubicBezTo>
                  <a:cubicBezTo>
                    <a:pt x="555" y="63"/>
                    <a:pt x="555" y="63"/>
                    <a:pt x="555" y="63"/>
                  </a:cubicBezTo>
                  <a:lnTo>
                    <a:pt x="561" y="62"/>
                  </a:lnTo>
                  <a:close/>
                  <a:moveTo>
                    <a:pt x="543" y="92"/>
                  </a:moveTo>
                  <a:cubicBezTo>
                    <a:pt x="541" y="93"/>
                    <a:pt x="541" y="93"/>
                    <a:pt x="541" y="93"/>
                  </a:cubicBezTo>
                  <a:cubicBezTo>
                    <a:pt x="539" y="92"/>
                    <a:pt x="539" y="92"/>
                    <a:pt x="539" y="92"/>
                  </a:cubicBezTo>
                  <a:cubicBezTo>
                    <a:pt x="536" y="93"/>
                    <a:pt x="536" y="93"/>
                    <a:pt x="536" y="93"/>
                  </a:cubicBezTo>
                  <a:cubicBezTo>
                    <a:pt x="533" y="93"/>
                    <a:pt x="533" y="93"/>
                    <a:pt x="533" y="93"/>
                  </a:cubicBezTo>
                  <a:cubicBezTo>
                    <a:pt x="536" y="95"/>
                    <a:pt x="536" y="95"/>
                    <a:pt x="536" y="95"/>
                  </a:cubicBezTo>
                  <a:cubicBezTo>
                    <a:pt x="539" y="96"/>
                    <a:pt x="539" y="96"/>
                    <a:pt x="539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2" y="96"/>
                    <a:pt x="542" y="96"/>
                    <a:pt x="542" y="96"/>
                  </a:cubicBezTo>
                  <a:cubicBezTo>
                    <a:pt x="541" y="96"/>
                    <a:pt x="541" y="96"/>
                    <a:pt x="541" y="96"/>
                  </a:cubicBezTo>
                  <a:cubicBezTo>
                    <a:pt x="538" y="98"/>
                    <a:pt x="538" y="98"/>
                    <a:pt x="538" y="98"/>
                  </a:cubicBezTo>
                  <a:cubicBezTo>
                    <a:pt x="539" y="98"/>
                    <a:pt x="539" y="98"/>
                    <a:pt x="539" y="98"/>
                  </a:cubicBezTo>
                  <a:cubicBezTo>
                    <a:pt x="539" y="99"/>
                    <a:pt x="539" y="99"/>
                    <a:pt x="539" y="99"/>
                  </a:cubicBezTo>
                  <a:cubicBezTo>
                    <a:pt x="538" y="101"/>
                    <a:pt x="538" y="101"/>
                    <a:pt x="538" y="101"/>
                  </a:cubicBezTo>
                  <a:cubicBezTo>
                    <a:pt x="536" y="101"/>
                    <a:pt x="536" y="101"/>
                    <a:pt x="536" y="101"/>
                  </a:cubicBezTo>
                  <a:cubicBezTo>
                    <a:pt x="538" y="99"/>
                    <a:pt x="538" y="99"/>
                    <a:pt x="538" y="99"/>
                  </a:cubicBezTo>
                  <a:cubicBezTo>
                    <a:pt x="536" y="99"/>
                    <a:pt x="536" y="99"/>
                    <a:pt x="536" y="99"/>
                  </a:cubicBezTo>
                  <a:cubicBezTo>
                    <a:pt x="535" y="102"/>
                    <a:pt x="535" y="102"/>
                    <a:pt x="535" y="102"/>
                  </a:cubicBezTo>
                  <a:cubicBezTo>
                    <a:pt x="530" y="102"/>
                    <a:pt x="530" y="102"/>
                    <a:pt x="530" y="102"/>
                  </a:cubicBezTo>
                  <a:cubicBezTo>
                    <a:pt x="526" y="102"/>
                    <a:pt x="526" y="102"/>
                    <a:pt x="526" y="102"/>
                  </a:cubicBezTo>
                  <a:cubicBezTo>
                    <a:pt x="526" y="101"/>
                    <a:pt x="526" y="101"/>
                    <a:pt x="526" y="101"/>
                  </a:cubicBezTo>
                  <a:cubicBezTo>
                    <a:pt x="526" y="99"/>
                    <a:pt x="526" y="99"/>
                    <a:pt x="526" y="99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2" y="98"/>
                    <a:pt x="522" y="98"/>
                    <a:pt x="522" y="98"/>
                  </a:cubicBezTo>
                  <a:cubicBezTo>
                    <a:pt x="519" y="99"/>
                    <a:pt x="519" y="99"/>
                    <a:pt x="519" y="99"/>
                  </a:cubicBezTo>
                  <a:cubicBezTo>
                    <a:pt x="516" y="101"/>
                    <a:pt x="516" y="101"/>
                    <a:pt x="516" y="101"/>
                  </a:cubicBezTo>
                  <a:cubicBezTo>
                    <a:pt x="515" y="102"/>
                    <a:pt x="515" y="102"/>
                    <a:pt x="515" y="102"/>
                  </a:cubicBezTo>
                  <a:cubicBezTo>
                    <a:pt x="515" y="103"/>
                    <a:pt x="515" y="103"/>
                    <a:pt x="515" y="103"/>
                  </a:cubicBezTo>
                  <a:cubicBezTo>
                    <a:pt x="516" y="103"/>
                    <a:pt x="516" y="103"/>
                    <a:pt x="516" y="103"/>
                  </a:cubicBezTo>
                  <a:cubicBezTo>
                    <a:pt x="518" y="105"/>
                    <a:pt x="518" y="105"/>
                    <a:pt x="518" y="105"/>
                  </a:cubicBezTo>
                  <a:cubicBezTo>
                    <a:pt x="518" y="106"/>
                    <a:pt x="518" y="106"/>
                    <a:pt x="518" y="106"/>
                  </a:cubicBezTo>
                  <a:cubicBezTo>
                    <a:pt x="520" y="106"/>
                    <a:pt x="520" y="106"/>
                    <a:pt x="520" y="106"/>
                  </a:cubicBezTo>
                  <a:cubicBezTo>
                    <a:pt x="522" y="106"/>
                    <a:pt x="522" y="106"/>
                    <a:pt x="522" y="106"/>
                  </a:cubicBezTo>
                  <a:cubicBezTo>
                    <a:pt x="522" y="108"/>
                    <a:pt x="522" y="108"/>
                    <a:pt x="522" y="108"/>
                  </a:cubicBezTo>
                  <a:cubicBezTo>
                    <a:pt x="523" y="108"/>
                    <a:pt x="523" y="108"/>
                    <a:pt x="523" y="108"/>
                  </a:cubicBezTo>
                  <a:cubicBezTo>
                    <a:pt x="525" y="108"/>
                    <a:pt x="525" y="108"/>
                    <a:pt x="525" y="108"/>
                  </a:cubicBezTo>
                  <a:cubicBezTo>
                    <a:pt x="526" y="111"/>
                    <a:pt x="526" y="111"/>
                    <a:pt x="526" y="111"/>
                  </a:cubicBezTo>
                  <a:cubicBezTo>
                    <a:pt x="528" y="113"/>
                    <a:pt x="528" y="113"/>
                    <a:pt x="528" y="113"/>
                  </a:cubicBezTo>
                  <a:cubicBezTo>
                    <a:pt x="528" y="118"/>
                    <a:pt x="528" y="118"/>
                    <a:pt x="528" y="118"/>
                  </a:cubicBezTo>
                  <a:cubicBezTo>
                    <a:pt x="533" y="118"/>
                    <a:pt x="533" y="118"/>
                    <a:pt x="533" y="118"/>
                  </a:cubicBezTo>
                  <a:cubicBezTo>
                    <a:pt x="539" y="115"/>
                    <a:pt x="539" y="115"/>
                    <a:pt x="539" y="115"/>
                  </a:cubicBezTo>
                  <a:cubicBezTo>
                    <a:pt x="538" y="113"/>
                    <a:pt x="538" y="113"/>
                    <a:pt x="538" y="113"/>
                  </a:cubicBezTo>
                  <a:cubicBezTo>
                    <a:pt x="539" y="113"/>
                    <a:pt x="539" y="113"/>
                    <a:pt x="539" y="113"/>
                  </a:cubicBezTo>
                  <a:cubicBezTo>
                    <a:pt x="541" y="113"/>
                    <a:pt x="541" y="113"/>
                    <a:pt x="541" y="113"/>
                  </a:cubicBezTo>
                  <a:cubicBezTo>
                    <a:pt x="543" y="115"/>
                    <a:pt x="543" y="115"/>
                    <a:pt x="543" y="115"/>
                  </a:cubicBezTo>
                  <a:cubicBezTo>
                    <a:pt x="548" y="113"/>
                    <a:pt x="548" y="113"/>
                    <a:pt x="548" y="113"/>
                  </a:cubicBezTo>
                  <a:cubicBezTo>
                    <a:pt x="552" y="112"/>
                    <a:pt x="552" y="112"/>
                    <a:pt x="552" y="112"/>
                  </a:cubicBezTo>
                  <a:cubicBezTo>
                    <a:pt x="555" y="112"/>
                    <a:pt x="555" y="112"/>
                    <a:pt x="555" y="112"/>
                  </a:cubicBezTo>
                  <a:cubicBezTo>
                    <a:pt x="556" y="112"/>
                    <a:pt x="556" y="112"/>
                    <a:pt x="556" y="112"/>
                  </a:cubicBezTo>
                  <a:cubicBezTo>
                    <a:pt x="555" y="111"/>
                    <a:pt x="555" y="111"/>
                    <a:pt x="555" y="111"/>
                  </a:cubicBezTo>
                  <a:cubicBezTo>
                    <a:pt x="558" y="111"/>
                    <a:pt x="558" y="111"/>
                    <a:pt x="558" y="111"/>
                  </a:cubicBezTo>
                  <a:cubicBezTo>
                    <a:pt x="556" y="109"/>
                    <a:pt x="556" y="109"/>
                    <a:pt x="556" y="109"/>
                  </a:cubicBezTo>
                  <a:cubicBezTo>
                    <a:pt x="559" y="109"/>
                    <a:pt x="559" y="109"/>
                    <a:pt x="559" y="109"/>
                  </a:cubicBezTo>
                  <a:cubicBezTo>
                    <a:pt x="559" y="108"/>
                    <a:pt x="559" y="108"/>
                    <a:pt x="559" y="108"/>
                  </a:cubicBezTo>
                  <a:cubicBezTo>
                    <a:pt x="559" y="106"/>
                    <a:pt x="559" y="106"/>
                    <a:pt x="559" y="106"/>
                  </a:cubicBezTo>
                  <a:cubicBezTo>
                    <a:pt x="563" y="105"/>
                    <a:pt x="563" y="105"/>
                    <a:pt x="563" y="105"/>
                  </a:cubicBezTo>
                  <a:cubicBezTo>
                    <a:pt x="565" y="103"/>
                    <a:pt x="565" y="103"/>
                    <a:pt x="565" y="103"/>
                  </a:cubicBezTo>
                  <a:cubicBezTo>
                    <a:pt x="566" y="102"/>
                    <a:pt x="566" y="102"/>
                    <a:pt x="566" y="102"/>
                  </a:cubicBezTo>
                  <a:cubicBezTo>
                    <a:pt x="561" y="103"/>
                    <a:pt x="561" y="103"/>
                    <a:pt x="561" y="103"/>
                  </a:cubicBezTo>
                  <a:cubicBezTo>
                    <a:pt x="562" y="102"/>
                    <a:pt x="562" y="102"/>
                    <a:pt x="562" y="102"/>
                  </a:cubicBezTo>
                  <a:cubicBezTo>
                    <a:pt x="562" y="101"/>
                    <a:pt x="562" y="101"/>
                    <a:pt x="562" y="101"/>
                  </a:cubicBezTo>
                  <a:cubicBezTo>
                    <a:pt x="562" y="99"/>
                    <a:pt x="562" y="99"/>
                    <a:pt x="562" y="99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2" y="101"/>
                    <a:pt x="552" y="101"/>
                    <a:pt x="552" y="101"/>
                  </a:cubicBezTo>
                  <a:cubicBezTo>
                    <a:pt x="553" y="99"/>
                    <a:pt x="553" y="99"/>
                    <a:pt x="553" y="99"/>
                  </a:cubicBezTo>
                  <a:cubicBezTo>
                    <a:pt x="555" y="98"/>
                    <a:pt x="555" y="98"/>
                    <a:pt x="555" y="98"/>
                  </a:cubicBezTo>
                  <a:cubicBezTo>
                    <a:pt x="559" y="98"/>
                    <a:pt x="559" y="98"/>
                    <a:pt x="559" y="98"/>
                  </a:cubicBezTo>
                  <a:cubicBezTo>
                    <a:pt x="569" y="95"/>
                    <a:pt x="569" y="95"/>
                    <a:pt x="569" y="95"/>
                  </a:cubicBezTo>
                  <a:cubicBezTo>
                    <a:pt x="568" y="93"/>
                    <a:pt x="568" y="93"/>
                    <a:pt x="568" y="93"/>
                  </a:cubicBezTo>
                  <a:cubicBezTo>
                    <a:pt x="569" y="92"/>
                    <a:pt x="569" y="92"/>
                    <a:pt x="569" y="92"/>
                  </a:cubicBezTo>
                  <a:cubicBezTo>
                    <a:pt x="572" y="92"/>
                    <a:pt x="572" y="92"/>
                    <a:pt x="572" y="92"/>
                  </a:cubicBezTo>
                  <a:cubicBezTo>
                    <a:pt x="574" y="92"/>
                    <a:pt x="574" y="92"/>
                    <a:pt x="574" y="92"/>
                  </a:cubicBezTo>
                  <a:cubicBezTo>
                    <a:pt x="574" y="90"/>
                    <a:pt x="574" y="90"/>
                    <a:pt x="574" y="90"/>
                  </a:cubicBezTo>
                  <a:cubicBezTo>
                    <a:pt x="572" y="90"/>
                    <a:pt x="572" y="90"/>
                    <a:pt x="572" y="90"/>
                  </a:cubicBezTo>
                  <a:cubicBezTo>
                    <a:pt x="569" y="89"/>
                    <a:pt x="569" y="89"/>
                    <a:pt x="569" y="89"/>
                  </a:cubicBezTo>
                  <a:cubicBezTo>
                    <a:pt x="568" y="89"/>
                    <a:pt x="568" y="89"/>
                    <a:pt x="568" y="89"/>
                  </a:cubicBezTo>
                  <a:cubicBezTo>
                    <a:pt x="563" y="90"/>
                    <a:pt x="563" y="90"/>
                    <a:pt x="563" y="90"/>
                  </a:cubicBezTo>
                  <a:cubicBezTo>
                    <a:pt x="559" y="90"/>
                    <a:pt x="559" y="90"/>
                    <a:pt x="559" y="90"/>
                  </a:cubicBezTo>
                  <a:cubicBezTo>
                    <a:pt x="555" y="92"/>
                    <a:pt x="555" y="92"/>
                    <a:pt x="555" y="92"/>
                  </a:cubicBezTo>
                  <a:cubicBezTo>
                    <a:pt x="555" y="89"/>
                    <a:pt x="555" y="89"/>
                    <a:pt x="555" y="89"/>
                  </a:cubicBezTo>
                  <a:cubicBezTo>
                    <a:pt x="553" y="89"/>
                    <a:pt x="553" y="89"/>
                    <a:pt x="553" y="89"/>
                  </a:cubicBezTo>
                  <a:cubicBezTo>
                    <a:pt x="552" y="89"/>
                    <a:pt x="552" y="89"/>
                    <a:pt x="552" y="89"/>
                  </a:cubicBezTo>
                  <a:cubicBezTo>
                    <a:pt x="549" y="90"/>
                    <a:pt x="549" y="90"/>
                    <a:pt x="549" y="90"/>
                  </a:cubicBezTo>
                  <a:cubicBezTo>
                    <a:pt x="548" y="89"/>
                    <a:pt x="548" y="89"/>
                    <a:pt x="548" y="89"/>
                  </a:cubicBezTo>
                  <a:cubicBezTo>
                    <a:pt x="543" y="90"/>
                    <a:pt x="543" y="90"/>
                    <a:pt x="543" y="90"/>
                  </a:cubicBezTo>
                  <a:cubicBezTo>
                    <a:pt x="541" y="90"/>
                    <a:pt x="541" y="90"/>
                    <a:pt x="541" y="90"/>
                  </a:cubicBezTo>
                  <a:lnTo>
                    <a:pt x="543" y="92"/>
                  </a:lnTo>
                  <a:close/>
                  <a:moveTo>
                    <a:pt x="533" y="139"/>
                  </a:moveTo>
                  <a:cubicBezTo>
                    <a:pt x="536" y="138"/>
                    <a:pt x="536" y="138"/>
                    <a:pt x="536" y="138"/>
                  </a:cubicBezTo>
                  <a:cubicBezTo>
                    <a:pt x="535" y="138"/>
                    <a:pt x="535" y="138"/>
                    <a:pt x="535" y="138"/>
                  </a:cubicBezTo>
                  <a:lnTo>
                    <a:pt x="533" y="139"/>
                  </a:lnTo>
                  <a:close/>
                  <a:moveTo>
                    <a:pt x="592" y="217"/>
                  </a:moveTo>
                  <a:cubicBezTo>
                    <a:pt x="586" y="217"/>
                    <a:pt x="586" y="217"/>
                    <a:pt x="586" y="217"/>
                  </a:cubicBezTo>
                  <a:cubicBezTo>
                    <a:pt x="584" y="217"/>
                    <a:pt x="584" y="217"/>
                    <a:pt x="584" y="217"/>
                  </a:cubicBezTo>
                  <a:cubicBezTo>
                    <a:pt x="581" y="218"/>
                    <a:pt x="581" y="218"/>
                    <a:pt x="581" y="218"/>
                  </a:cubicBezTo>
                  <a:cubicBezTo>
                    <a:pt x="575" y="222"/>
                    <a:pt x="575" y="222"/>
                    <a:pt x="575" y="222"/>
                  </a:cubicBezTo>
                  <a:cubicBezTo>
                    <a:pt x="575" y="224"/>
                    <a:pt x="575" y="224"/>
                    <a:pt x="575" y="224"/>
                  </a:cubicBezTo>
                  <a:cubicBezTo>
                    <a:pt x="575" y="225"/>
                    <a:pt x="575" y="225"/>
                    <a:pt x="575" y="225"/>
                  </a:cubicBezTo>
                  <a:cubicBezTo>
                    <a:pt x="578" y="225"/>
                    <a:pt x="578" y="225"/>
                    <a:pt x="578" y="225"/>
                  </a:cubicBezTo>
                  <a:cubicBezTo>
                    <a:pt x="579" y="225"/>
                    <a:pt x="579" y="225"/>
                    <a:pt x="579" y="225"/>
                  </a:cubicBezTo>
                  <a:cubicBezTo>
                    <a:pt x="581" y="225"/>
                    <a:pt x="581" y="225"/>
                    <a:pt x="581" y="225"/>
                  </a:cubicBezTo>
                  <a:cubicBezTo>
                    <a:pt x="582" y="225"/>
                    <a:pt x="582" y="225"/>
                    <a:pt x="582" y="225"/>
                  </a:cubicBezTo>
                  <a:cubicBezTo>
                    <a:pt x="585" y="224"/>
                    <a:pt x="585" y="224"/>
                    <a:pt x="585" y="224"/>
                  </a:cubicBezTo>
                  <a:cubicBezTo>
                    <a:pt x="592" y="221"/>
                    <a:pt x="592" y="221"/>
                    <a:pt x="592" y="221"/>
                  </a:cubicBezTo>
                  <a:cubicBezTo>
                    <a:pt x="598" y="217"/>
                    <a:pt x="598" y="217"/>
                    <a:pt x="598" y="217"/>
                  </a:cubicBezTo>
                  <a:cubicBezTo>
                    <a:pt x="595" y="215"/>
                    <a:pt x="595" y="215"/>
                    <a:pt x="595" y="215"/>
                  </a:cubicBezTo>
                  <a:lnTo>
                    <a:pt x="592" y="217"/>
                  </a:lnTo>
                  <a:close/>
                  <a:moveTo>
                    <a:pt x="681" y="164"/>
                  </a:moveTo>
                  <a:cubicBezTo>
                    <a:pt x="685" y="165"/>
                    <a:pt x="685" y="165"/>
                    <a:pt x="685" y="165"/>
                  </a:cubicBezTo>
                  <a:cubicBezTo>
                    <a:pt x="692" y="164"/>
                    <a:pt x="692" y="164"/>
                    <a:pt x="692" y="164"/>
                  </a:cubicBezTo>
                  <a:cubicBezTo>
                    <a:pt x="697" y="162"/>
                    <a:pt x="697" y="162"/>
                    <a:pt x="697" y="162"/>
                  </a:cubicBezTo>
                  <a:cubicBezTo>
                    <a:pt x="701" y="161"/>
                    <a:pt x="701" y="161"/>
                    <a:pt x="701" y="161"/>
                  </a:cubicBezTo>
                  <a:cubicBezTo>
                    <a:pt x="703" y="156"/>
                    <a:pt x="703" y="156"/>
                    <a:pt x="703" y="156"/>
                  </a:cubicBezTo>
                  <a:cubicBezTo>
                    <a:pt x="704" y="155"/>
                    <a:pt x="704" y="155"/>
                    <a:pt x="704" y="155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4" y="152"/>
                    <a:pt x="704" y="152"/>
                    <a:pt x="704" y="152"/>
                  </a:cubicBezTo>
                  <a:cubicBezTo>
                    <a:pt x="700" y="152"/>
                    <a:pt x="700" y="152"/>
                    <a:pt x="700" y="152"/>
                  </a:cubicBezTo>
                  <a:cubicBezTo>
                    <a:pt x="694" y="152"/>
                    <a:pt x="694" y="152"/>
                    <a:pt x="694" y="152"/>
                  </a:cubicBezTo>
                  <a:cubicBezTo>
                    <a:pt x="685" y="156"/>
                    <a:pt x="685" y="156"/>
                    <a:pt x="685" y="156"/>
                  </a:cubicBezTo>
                  <a:cubicBezTo>
                    <a:pt x="681" y="159"/>
                    <a:pt x="681" y="159"/>
                    <a:pt x="681" y="159"/>
                  </a:cubicBezTo>
                  <a:cubicBezTo>
                    <a:pt x="680" y="161"/>
                    <a:pt x="680" y="161"/>
                    <a:pt x="680" y="161"/>
                  </a:cubicBezTo>
                  <a:cubicBezTo>
                    <a:pt x="681" y="162"/>
                    <a:pt x="681" y="162"/>
                    <a:pt x="681" y="162"/>
                  </a:cubicBezTo>
                  <a:cubicBezTo>
                    <a:pt x="680" y="164"/>
                    <a:pt x="680" y="164"/>
                    <a:pt x="680" y="164"/>
                  </a:cubicBezTo>
                  <a:lnTo>
                    <a:pt x="681" y="164"/>
                  </a:lnTo>
                  <a:close/>
                  <a:moveTo>
                    <a:pt x="811" y="169"/>
                  </a:moveTo>
                  <a:cubicBezTo>
                    <a:pt x="814" y="168"/>
                    <a:pt x="814" y="168"/>
                    <a:pt x="814" y="168"/>
                  </a:cubicBezTo>
                  <a:cubicBezTo>
                    <a:pt x="813" y="168"/>
                    <a:pt x="813" y="168"/>
                    <a:pt x="813" y="168"/>
                  </a:cubicBezTo>
                  <a:cubicBezTo>
                    <a:pt x="811" y="168"/>
                    <a:pt x="811" y="168"/>
                    <a:pt x="811" y="168"/>
                  </a:cubicBezTo>
                  <a:cubicBezTo>
                    <a:pt x="811" y="166"/>
                    <a:pt x="811" y="166"/>
                    <a:pt x="811" y="166"/>
                  </a:cubicBezTo>
                  <a:cubicBezTo>
                    <a:pt x="810" y="168"/>
                    <a:pt x="810" y="168"/>
                    <a:pt x="810" y="168"/>
                  </a:cubicBezTo>
                  <a:cubicBezTo>
                    <a:pt x="809" y="168"/>
                    <a:pt x="809" y="168"/>
                    <a:pt x="809" y="168"/>
                  </a:cubicBezTo>
                  <a:cubicBezTo>
                    <a:pt x="809" y="171"/>
                    <a:pt x="809" y="171"/>
                    <a:pt x="809" y="171"/>
                  </a:cubicBezTo>
                  <a:cubicBezTo>
                    <a:pt x="807" y="169"/>
                    <a:pt x="807" y="169"/>
                    <a:pt x="807" y="169"/>
                  </a:cubicBezTo>
                  <a:cubicBezTo>
                    <a:pt x="806" y="168"/>
                    <a:pt x="806" y="168"/>
                    <a:pt x="806" y="168"/>
                  </a:cubicBezTo>
                  <a:cubicBezTo>
                    <a:pt x="804" y="169"/>
                    <a:pt x="804" y="169"/>
                    <a:pt x="804" y="169"/>
                  </a:cubicBezTo>
                  <a:cubicBezTo>
                    <a:pt x="804" y="168"/>
                    <a:pt x="804" y="168"/>
                    <a:pt x="804" y="168"/>
                  </a:cubicBezTo>
                  <a:cubicBezTo>
                    <a:pt x="801" y="168"/>
                    <a:pt x="801" y="168"/>
                    <a:pt x="801" y="168"/>
                  </a:cubicBezTo>
                  <a:cubicBezTo>
                    <a:pt x="803" y="165"/>
                    <a:pt x="803" y="165"/>
                    <a:pt x="803" y="165"/>
                  </a:cubicBezTo>
                  <a:cubicBezTo>
                    <a:pt x="806" y="164"/>
                    <a:pt x="806" y="164"/>
                    <a:pt x="806" y="164"/>
                  </a:cubicBezTo>
                  <a:cubicBezTo>
                    <a:pt x="804" y="164"/>
                    <a:pt x="804" y="164"/>
                    <a:pt x="804" y="164"/>
                  </a:cubicBezTo>
                  <a:cubicBezTo>
                    <a:pt x="801" y="165"/>
                    <a:pt x="801" y="165"/>
                    <a:pt x="801" y="165"/>
                  </a:cubicBezTo>
                  <a:cubicBezTo>
                    <a:pt x="799" y="164"/>
                    <a:pt x="799" y="164"/>
                    <a:pt x="799" y="164"/>
                  </a:cubicBezTo>
                  <a:cubicBezTo>
                    <a:pt x="796" y="165"/>
                    <a:pt x="796" y="165"/>
                    <a:pt x="796" y="165"/>
                  </a:cubicBezTo>
                  <a:cubicBezTo>
                    <a:pt x="794" y="164"/>
                    <a:pt x="794" y="164"/>
                    <a:pt x="794" y="164"/>
                  </a:cubicBezTo>
                  <a:cubicBezTo>
                    <a:pt x="796" y="164"/>
                    <a:pt x="796" y="164"/>
                    <a:pt x="796" y="164"/>
                  </a:cubicBezTo>
                  <a:cubicBezTo>
                    <a:pt x="797" y="164"/>
                    <a:pt x="797" y="164"/>
                    <a:pt x="797" y="164"/>
                  </a:cubicBezTo>
                  <a:cubicBezTo>
                    <a:pt x="797" y="162"/>
                    <a:pt x="797" y="162"/>
                    <a:pt x="797" y="162"/>
                  </a:cubicBezTo>
                  <a:cubicBezTo>
                    <a:pt x="799" y="161"/>
                    <a:pt x="799" y="161"/>
                    <a:pt x="799" y="161"/>
                  </a:cubicBezTo>
                  <a:cubicBezTo>
                    <a:pt x="797" y="159"/>
                    <a:pt x="797" y="159"/>
                    <a:pt x="797" y="159"/>
                  </a:cubicBezTo>
                  <a:cubicBezTo>
                    <a:pt x="796" y="158"/>
                    <a:pt x="796" y="158"/>
                    <a:pt x="796" y="158"/>
                  </a:cubicBezTo>
                  <a:cubicBezTo>
                    <a:pt x="793" y="159"/>
                    <a:pt x="793" y="159"/>
                    <a:pt x="793" y="159"/>
                  </a:cubicBezTo>
                  <a:cubicBezTo>
                    <a:pt x="793" y="158"/>
                    <a:pt x="793" y="158"/>
                    <a:pt x="793" y="158"/>
                  </a:cubicBezTo>
                  <a:cubicBezTo>
                    <a:pt x="791" y="158"/>
                    <a:pt x="791" y="158"/>
                    <a:pt x="791" y="158"/>
                  </a:cubicBezTo>
                  <a:cubicBezTo>
                    <a:pt x="794" y="156"/>
                    <a:pt x="794" y="156"/>
                    <a:pt x="794" y="156"/>
                  </a:cubicBezTo>
                  <a:cubicBezTo>
                    <a:pt x="793" y="155"/>
                    <a:pt x="793" y="155"/>
                    <a:pt x="793" y="155"/>
                  </a:cubicBezTo>
                  <a:cubicBezTo>
                    <a:pt x="791" y="156"/>
                    <a:pt x="791" y="156"/>
                    <a:pt x="791" y="156"/>
                  </a:cubicBezTo>
                  <a:cubicBezTo>
                    <a:pt x="789" y="158"/>
                    <a:pt x="789" y="158"/>
                    <a:pt x="789" y="158"/>
                  </a:cubicBezTo>
                  <a:cubicBezTo>
                    <a:pt x="787" y="159"/>
                    <a:pt x="787" y="159"/>
                    <a:pt x="787" y="159"/>
                  </a:cubicBezTo>
                  <a:cubicBezTo>
                    <a:pt x="787" y="158"/>
                    <a:pt x="787" y="158"/>
                    <a:pt x="787" y="158"/>
                  </a:cubicBezTo>
                  <a:cubicBezTo>
                    <a:pt x="789" y="156"/>
                    <a:pt x="789" y="156"/>
                    <a:pt x="789" y="156"/>
                  </a:cubicBezTo>
                  <a:cubicBezTo>
                    <a:pt x="787" y="156"/>
                    <a:pt x="787" y="156"/>
                    <a:pt x="787" y="156"/>
                  </a:cubicBezTo>
                  <a:cubicBezTo>
                    <a:pt x="786" y="156"/>
                    <a:pt x="786" y="156"/>
                    <a:pt x="786" y="156"/>
                  </a:cubicBezTo>
                  <a:cubicBezTo>
                    <a:pt x="781" y="159"/>
                    <a:pt x="781" y="159"/>
                    <a:pt x="781" y="159"/>
                  </a:cubicBezTo>
                  <a:cubicBezTo>
                    <a:pt x="784" y="156"/>
                    <a:pt x="784" y="156"/>
                    <a:pt x="784" y="156"/>
                  </a:cubicBezTo>
                  <a:cubicBezTo>
                    <a:pt x="787" y="154"/>
                    <a:pt x="787" y="154"/>
                    <a:pt x="787" y="154"/>
                  </a:cubicBezTo>
                  <a:cubicBezTo>
                    <a:pt x="783" y="156"/>
                    <a:pt x="783" y="156"/>
                    <a:pt x="783" y="156"/>
                  </a:cubicBezTo>
                  <a:cubicBezTo>
                    <a:pt x="777" y="158"/>
                    <a:pt x="777" y="158"/>
                    <a:pt x="777" y="158"/>
                  </a:cubicBezTo>
                  <a:cubicBezTo>
                    <a:pt x="780" y="156"/>
                    <a:pt x="780" y="156"/>
                    <a:pt x="780" y="156"/>
                  </a:cubicBezTo>
                  <a:cubicBezTo>
                    <a:pt x="783" y="155"/>
                    <a:pt x="783" y="155"/>
                    <a:pt x="783" y="155"/>
                  </a:cubicBezTo>
                  <a:cubicBezTo>
                    <a:pt x="780" y="154"/>
                    <a:pt x="780" y="154"/>
                    <a:pt x="780" y="154"/>
                  </a:cubicBezTo>
                  <a:cubicBezTo>
                    <a:pt x="778" y="154"/>
                    <a:pt x="778" y="154"/>
                    <a:pt x="778" y="154"/>
                  </a:cubicBezTo>
                  <a:cubicBezTo>
                    <a:pt x="780" y="152"/>
                    <a:pt x="780" y="152"/>
                    <a:pt x="780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76" y="152"/>
                    <a:pt x="776" y="152"/>
                    <a:pt x="776" y="152"/>
                  </a:cubicBezTo>
                  <a:cubicBezTo>
                    <a:pt x="774" y="152"/>
                    <a:pt x="774" y="152"/>
                    <a:pt x="774" y="152"/>
                  </a:cubicBezTo>
                  <a:cubicBezTo>
                    <a:pt x="773" y="152"/>
                    <a:pt x="773" y="152"/>
                    <a:pt x="773" y="152"/>
                  </a:cubicBezTo>
                  <a:cubicBezTo>
                    <a:pt x="771" y="152"/>
                    <a:pt x="771" y="152"/>
                    <a:pt x="771" y="152"/>
                  </a:cubicBezTo>
                  <a:cubicBezTo>
                    <a:pt x="776" y="151"/>
                    <a:pt x="776" y="151"/>
                    <a:pt x="776" y="151"/>
                  </a:cubicBezTo>
                  <a:cubicBezTo>
                    <a:pt x="777" y="151"/>
                    <a:pt x="777" y="151"/>
                    <a:pt x="777" y="151"/>
                  </a:cubicBezTo>
                  <a:cubicBezTo>
                    <a:pt x="774" y="149"/>
                    <a:pt x="774" y="149"/>
                    <a:pt x="774" y="149"/>
                  </a:cubicBezTo>
                  <a:cubicBezTo>
                    <a:pt x="773" y="149"/>
                    <a:pt x="773" y="149"/>
                    <a:pt x="773" y="149"/>
                  </a:cubicBezTo>
                  <a:cubicBezTo>
                    <a:pt x="770" y="151"/>
                    <a:pt x="770" y="151"/>
                    <a:pt x="770" y="151"/>
                  </a:cubicBezTo>
                  <a:cubicBezTo>
                    <a:pt x="771" y="149"/>
                    <a:pt x="771" y="149"/>
                    <a:pt x="771" y="149"/>
                  </a:cubicBezTo>
                  <a:cubicBezTo>
                    <a:pt x="767" y="149"/>
                    <a:pt x="767" y="149"/>
                    <a:pt x="767" y="149"/>
                  </a:cubicBezTo>
                  <a:cubicBezTo>
                    <a:pt x="766" y="148"/>
                    <a:pt x="766" y="148"/>
                    <a:pt x="766" y="148"/>
                  </a:cubicBezTo>
                  <a:cubicBezTo>
                    <a:pt x="767" y="148"/>
                    <a:pt x="767" y="148"/>
                    <a:pt x="767" y="148"/>
                  </a:cubicBezTo>
                  <a:cubicBezTo>
                    <a:pt x="771" y="148"/>
                    <a:pt x="771" y="148"/>
                    <a:pt x="771" y="148"/>
                  </a:cubicBezTo>
                  <a:cubicBezTo>
                    <a:pt x="768" y="146"/>
                    <a:pt x="768" y="146"/>
                    <a:pt x="768" y="146"/>
                  </a:cubicBezTo>
                  <a:cubicBezTo>
                    <a:pt x="774" y="146"/>
                    <a:pt x="774" y="146"/>
                    <a:pt x="774" y="146"/>
                  </a:cubicBezTo>
                  <a:cubicBezTo>
                    <a:pt x="770" y="145"/>
                    <a:pt x="770" y="145"/>
                    <a:pt x="770" y="145"/>
                  </a:cubicBezTo>
                  <a:cubicBezTo>
                    <a:pt x="774" y="144"/>
                    <a:pt x="774" y="144"/>
                    <a:pt x="774" y="144"/>
                  </a:cubicBezTo>
                  <a:cubicBezTo>
                    <a:pt x="777" y="144"/>
                    <a:pt x="777" y="144"/>
                    <a:pt x="777" y="144"/>
                  </a:cubicBezTo>
                  <a:cubicBezTo>
                    <a:pt x="774" y="142"/>
                    <a:pt x="774" y="142"/>
                    <a:pt x="774" y="142"/>
                  </a:cubicBezTo>
                  <a:cubicBezTo>
                    <a:pt x="776" y="142"/>
                    <a:pt x="776" y="142"/>
                    <a:pt x="776" y="142"/>
                  </a:cubicBezTo>
                  <a:cubicBezTo>
                    <a:pt x="773" y="141"/>
                    <a:pt x="773" y="141"/>
                    <a:pt x="773" y="141"/>
                  </a:cubicBezTo>
                  <a:cubicBezTo>
                    <a:pt x="771" y="141"/>
                    <a:pt x="771" y="141"/>
                    <a:pt x="771" y="141"/>
                  </a:cubicBezTo>
                  <a:cubicBezTo>
                    <a:pt x="767" y="141"/>
                    <a:pt x="767" y="141"/>
                    <a:pt x="767" y="141"/>
                  </a:cubicBezTo>
                  <a:cubicBezTo>
                    <a:pt x="770" y="139"/>
                    <a:pt x="770" y="139"/>
                    <a:pt x="770" y="139"/>
                  </a:cubicBezTo>
                  <a:cubicBezTo>
                    <a:pt x="773" y="139"/>
                    <a:pt x="773" y="139"/>
                    <a:pt x="773" y="139"/>
                  </a:cubicBezTo>
                  <a:cubicBezTo>
                    <a:pt x="777" y="141"/>
                    <a:pt x="777" y="141"/>
                    <a:pt x="777" y="141"/>
                  </a:cubicBezTo>
                  <a:cubicBezTo>
                    <a:pt x="780" y="142"/>
                    <a:pt x="780" y="142"/>
                    <a:pt x="780" y="142"/>
                  </a:cubicBezTo>
                  <a:cubicBezTo>
                    <a:pt x="783" y="142"/>
                    <a:pt x="783" y="142"/>
                    <a:pt x="783" y="142"/>
                  </a:cubicBezTo>
                  <a:cubicBezTo>
                    <a:pt x="787" y="142"/>
                    <a:pt x="787" y="142"/>
                    <a:pt x="787" y="142"/>
                  </a:cubicBezTo>
                  <a:cubicBezTo>
                    <a:pt x="789" y="142"/>
                    <a:pt x="789" y="142"/>
                    <a:pt x="789" y="142"/>
                  </a:cubicBezTo>
                  <a:cubicBezTo>
                    <a:pt x="787" y="141"/>
                    <a:pt x="787" y="141"/>
                    <a:pt x="787" y="141"/>
                  </a:cubicBezTo>
                  <a:cubicBezTo>
                    <a:pt x="786" y="139"/>
                    <a:pt x="786" y="139"/>
                    <a:pt x="786" y="139"/>
                  </a:cubicBezTo>
                  <a:cubicBezTo>
                    <a:pt x="783" y="138"/>
                    <a:pt x="783" y="138"/>
                    <a:pt x="783" y="138"/>
                  </a:cubicBezTo>
                  <a:cubicBezTo>
                    <a:pt x="776" y="138"/>
                    <a:pt x="776" y="138"/>
                    <a:pt x="776" y="138"/>
                  </a:cubicBezTo>
                  <a:cubicBezTo>
                    <a:pt x="773" y="138"/>
                    <a:pt x="773" y="138"/>
                    <a:pt x="773" y="138"/>
                  </a:cubicBezTo>
                  <a:cubicBezTo>
                    <a:pt x="770" y="138"/>
                    <a:pt x="770" y="138"/>
                    <a:pt x="770" y="138"/>
                  </a:cubicBezTo>
                  <a:cubicBezTo>
                    <a:pt x="780" y="135"/>
                    <a:pt x="780" y="135"/>
                    <a:pt x="780" y="135"/>
                  </a:cubicBezTo>
                  <a:cubicBezTo>
                    <a:pt x="784" y="135"/>
                    <a:pt x="784" y="135"/>
                    <a:pt x="784" y="135"/>
                  </a:cubicBezTo>
                  <a:cubicBezTo>
                    <a:pt x="787" y="135"/>
                    <a:pt x="787" y="135"/>
                    <a:pt x="787" y="135"/>
                  </a:cubicBezTo>
                  <a:cubicBezTo>
                    <a:pt x="789" y="133"/>
                    <a:pt x="789" y="133"/>
                    <a:pt x="789" y="133"/>
                  </a:cubicBezTo>
                  <a:cubicBezTo>
                    <a:pt x="787" y="131"/>
                    <a:pt x="787" y="131"/>
                    <a:pt x="787" y="131"/>
                  </a:cubicBezTo>
                  <a:cubicBezTo>
                    <a:pt x="786" y="129"/>
                    <a:pt x="786" y="129"/>
                    <a:pt x="786" y="129"/>
                  </a:cubicBezTo>
                  <a:cubicBezTo>
                    <a:pt x="783" y="129"/>
                    <a:pt x="783" y="129"/>
                    <a:pt x="783" y="129"/>
                  </a:cubicBezTo>
                  <a:cubicBezTo>
                    <a:pt x="781" y="131"/>
                    <a:pt x="781" y="131"/>
                    <a:pt x="781" y="131"/>
                  </a:cubicBezTo>
                  <a:cubicBezTo>
                    <a:pt x="777" y="132"/>
                    <a:pt x="777" y="132"/>
                    <a:pt x="777" y="132"/>
                  </a:cubicBezTo>
                  <a:cubicBezTo>
                    <a:pt x="775" y="133"/>
                    <a:pt x="775" y="133"/>
                    <a:pt x="775" y="133"/>
                  </a:cubicBezTo>
                  <a:cubicBezTo>
                    <a:pt x="777" y="131"/>
                    <a:pt x="777" y="131"/>
                    <a:pt x="777" y="131"/>
                  </a:cubicBezTo>
                  <a:cubicBezTo>
                    <a:pt x="776" y="131"/>
                    <a:pt x="776" y="131"/>
                    <a:pt x="776" y="131"/>
                  </a:cubicBezTo>
                  <a:cubicBezTo>
                    <a:pt x="773" y="131"/>
                    <a:pt x="773" y="131"/>
                    <a:pt x="773" y="131"/>
                  </a:cubicBezTo>
                  <a:cubicBezTo>
                    <a:pt x="770" y="131"/>
                    <a:pt x="770" y="131"/>
                    <a:pt x="770" y="131"/>
                  </a:cubicBezTo>
                  <a:cubicBezTo>
                    <a:pt x="777" y="129"/>
                    <a:pt x="777" y="129"/>
                    <a:pt x="777" y="129"/>
                  </a:cubicBezTo>
                  <a:cubicBezTo>
                    <a:pt x="780" y="128"/>
                    <a:pt x="780" y="128"/>
                    <a:pt x="780" y="128"/>
                  </a:cubicBezTo>
                  <a:cubicBezTo>
                    <a:pt x="781" y="128"/>
                    <a:pt x="781" y="128"/>
                    <a:pt x="781" y="128"/>
                  </a:cubicBezTo>
                  <a:cubicBezTo>
                    <a:pt x="783" y="126"/>
                    <a:pt x="783" y="126"/>
                    <a:pt x="783" y="126"/>
                  </a:cubicBezTo>
                  <a:cubicBezTo>
                    <a:pt x="784" y="126"/>
                    <a:pt x="784" y="126"/>
                    <a:pt x="784" y="126"/>
                  </a:cubicBezTo>
                  <a:cubicBezTo>
                    <a:pt x="780" y="125"/>
                    <a:pt x="780" y="125"/>
                    <a:pt x="780" y="125"/>
                  </a:cubicBezTo>
                  <a:cubicBezTo>
                    <a:pt x="776" y="123"/>
                    <a:pt x="776" y="123"/>
                    <a:pt x="776" y="123"/>
                  </a:cubicBezTo>
                  <a:cubicBezTo>
                    <a:pt x="768" y="125"/>
                    <a:pt x="768" y="125"/>
                    <a:pt x="768" y="125"/>
                  </a:cubicBezTo>
                  <a:cubicBezTo>
                    <a:pt x="774" y="123"/>
                    <a:pt x="774" y="123"/>
                    <a:pt x="774" y="123"/>
                  </a:cubicBezTo>
                  <a:cubicBezTo>
                    <a:pt x="771" y="122"/>
                    <a:pt x="771" y="122"/>
                    <a:pt x="771" y="122"/>
                  </a:cubicBezTo>
                  <a:cubicBezTo>
                    <a:pt x="768" y="123"/>
                    <a:pt x="768" y="123"/>
                    <a:pt x="768" y="123"/>
                  </a:cubicBezTo>
                  <a:cubicBezTo>
                    <a:pt x="764" y="125"/>
                    <a:pt x="764" y="125"/>
                    <a:pt x="764" y="125"/>
                  </a:cubicBezTo>
                  <a:cubicBezTo>
                    <a:pt x="758" y="128"/>
                    <a:pt x="758" y="128"/>
                    <a:pt x="758" y="128"/>
                  </a:cubicBezTo>
                  <a:cubicBezTo>
                    <a:pt x="753" y="132"/>
                    <a:pt x="753" y="132"/>
                    <a:pt x="753" y="132"/>
                  </a:cubicBezTo>
                  <a:cubicBezTo>
                    <a:pt x="760" y="126"/>
                    <a:pt x="760" y="126"/>
                    <a:pt x="760" y="126"/>
                  </a:cubicBezTo>
                  <a:cubicBezTo>
                    <a:pt x="757" y="126"/>
                    <a:pt x="757" y="126"/>
                    <a:pt x="757" y="126"/>
                  </a:cubicBezTo>
                  <a:cubicBezTo>
                    <a:pt x="756" y="126"/>
                    <a:pt x="756" y="126"/>
                    <a:pt x="756" y="126"/>
                  </a:cubicBezTo>
                  <a:cubicBezTo>
                    <a:pt x="753" y="128"/>
                    <a:pt x="753" y="128"/>
                    <a:pt x="753" y="128"/>
                  </a:cubicBezTo>
                  <a:cubicBezTo>
                    <a:pt x="751" y="128"/>
                    <a:pt x="751" y="128"/>
                    <a:pt x="751" y="128"/>
                  </a:cubicBezTo>
                  <a:cubicBezTo>
                    <a:pt x="754" y="126"/>
                    <a:pt x="754" y="126"/>
                    <a:pt x="754" y="126"/>
                  </a:cubicBezTo>
                  <a:cubicBezTo>
                    <a:pt x="757" y="125"/>
                    <a:pt x="757" y="125"/>
                    <a:pt x="757" y="125"/>
                  </a:cubicBezTo>
                  <a:cubicBezTo>
                    <a:pt x="761" y="125"/>
                    <a:pt x="761" y="125"/>
                    <a:pt x="761" y="125"/>
                  </a:cubicBezTo>
                  <a:cubicBezTo>
                    <a:pt x="766" y="123"/>
                    <a:pt x="766" y="123"/>
                    <a:pt x="766" y="123"/>
                  </a:cubicBezTo>
                  <a:cubicBezTo>
                    <a:pt x="768" y="121"/>
                    <a:pt x="768" y="121"/>
                    <a:pt x="768" y="121"/>
                  </a:cubicBezTo>
                  <a:cubicBezTo>
                    <a:pt x="766" y="121"/>
                    <a:pt x="766" y="121"/>
                    <a:pt x="766" y="121"/>
                  </a:cubicBezTo>
                  <a:cubicBezTo>
                    <a:pt x="761" y="122"/>
                    <a:pt x="761" y="122"/>
                    <a:pt x="761" y="122"/>
                  </a:cubicBezTo>
                  <a:cubicBezTo>
                    <a:pt x="754" y="123"/>
                    <a:pt x="754" y="123"/>
                    <a:pt x="754" y="123"/>
                  </a:cubicBezTo>
                  <a:cubicBezTo>
                    <a:pt x="751" y="125"/>
                    <a:pt x="751" y="125"/>
                    <a:pt x="751" y="125"/>
                  </a:cubicBezTo>
                  <a:cubicBezTo>
                    <a:pt x="750" y="125"/>
                    <a:pt x="750" y="125"/>
                    <a:pt x="750" y="125"/>
                  </a:cubicBezTo>
                  <a:cubicBezTo>
                    <a:pt x="753" y="123"/>
                    <a:pt x="753" y="123"/>
                    <a:pt x="753" y="123"/>
                  </a:cubicBezTo>
                  <a:cubicBezTo>
                    <a:pt x="751" y="123"/>
                    <a:pt x="751" y="123"/>
                    <a:pt x="751" y="123"/>
                  </a:cubicBezTo>
                  <a:cubicBezTo>
                    <a:pt x="750" y="123"/>
                    <a:pt x="750" y="123"/>
                    <a:pt x="750" y="123"/>
                  </a:cubicBezTo>
                  <a:cubicBezTo>
                    <a:pt x="754" y="121"/>
                    <a:pt x="754" y="121"/>
                    <a:pt x="754" y="121"/>
                  </a:cubicBezTo>
                  <a:cubicBezTo>
                    <a:pt x="757" y="121"/>
                    <a:pt x="757" y="121"/>
                    <a:pt x="757" y="121"/>
                  </a:cubicBezTo>
                  <a:cubicBezTo>
                    <a:pt x="760" y="121"/>
                    <a:pt x="760" y="121"/>
                    <a:pt x="760" y="121"/>
                  </a:cubicBezTo>
                  <a:cubicBezTo>
                    <a:pt x="763" y="119"/>
                    <a:pt x="763" y="119"/>
                    <a:pt x="763" y="119"/>
                  </a:cubicBezTo>
                  <a:cubicBezTo>
                    <a:pt x="764" y="119"/>
                    <a:pt x="764" y="119"/>
                    <a:pt x="764" y="119"/>
                  </a:cubicBezTo>
                  <a:cubicBezTo>
                    <a:pt x="766" y="118"/>
                    <a:pt x="766" y="118"/>
                    <a:pt x="766" y="118"/>
                  </a:cubicBezTo>
                  <a:cubicBezTo>
                    <a:pt x="766" y="116"/>
                    <a:pt x="766" y="116"/>
                    <a:pt x="766" y="116"/>
                  </a:cubicBezTo>
                  <a:cubicBezTo>
                    <a:pt x="763" y="115"/>
                    <a:pt x="763" y="115"/>
                    <a:pt x="763" y="115"/>
                  </a:cubicBezTo>
                  <a:cubicBezTo>
                    <a:pt x="757" y="115"/>
                    <a:pt x="757" y="115"/>
                    <a:pt x="757" y="115"/>
                  </a:cubicBezTo>
                  <a:cubicBezTo>
                    <a:pt x="754" y="116"/>
                    <a:pt x="754" y="116"/>
                    <a:pt x="754" y="116"/>
                  </a:cubicBezTo>
                  <a:cubicBezTo>
                    <a:pt x="751" y="118"/>
                    <a:pt x="751" y="118"/>
                    <a:pt x="751" y="118"/>
                  </a:cubicBezTo>
                  <a:cubicBezTo>
                    <a:pt x="748" y="119"/>
                    <a:pt x="748" y="119"/>
                    <a:pt x="748" y="119"/>
                  </a:cubicBezTo>
                  <a:cubicBezTo>
                    <a:pt x="744" y="121"/>
                    <a:pt x="744" y="121"/>
                    <a:pt x="744" y="121"/>
                  </a:cubicBezTo>
                  <a:cubicBezTo>
                    <a:pt x="747" y="119"/>
                    <a:pt x="747" y="119"/>
                    <a:pt x="747" y="119"/>
                  </a:cubicBezTo>
                  <a:cubicBezTo>
                    <a:pt x="750" y="118"/>
                    <a:pt x="750" y="118"/>
                    <a:pt x="750" y="118"/>
                  </a:cubicBezTo>
                  <a:cubicBezTo>
                    <a:pt x="747" y="118"/>
                    <a:pt x="747" y="118"/>
                    <a:pt x="747" y="118"/>
                  </a:cubicBezTo>
                  <a:cubicBezTo>
                    <a:pt x="746" y="118"/>
                    <a:pt x="746" y="118"/>
                    <a:pt x="746" y="118"/>
                  </a:cubicBezTo>
                  <a:cubicBezTo>
                    <a:pt x="746" y="116"/>
                    <a:pt x="746" y="116"/>
                    <a:pt x="746" y="116"/>
                  </a:cubicBezTo>
                  <a:cubicBezTo>
                    <a:pt x="748" y="115"/>
                    <a:pt x="748" y="115"/>
                    <a:pt x="748" y="115"/>
                  </a:cubicBezTo>
                  <a:cubicBezTo>
                    <a:pt x="746" y="115"/>
                    <a:pt x="746" y="115"/>
                    <a:pt x="746" y="115"/>
                  </a:cubicBezTo>
                  <a:cubicBezTo>
                    <a:pt x="744" y="116"/>
                    <a:pt x="744" y="116"/>
                    <a:pt x="744" y="116"/>
                  </a:cubicBezTo>
                  <a:cubicBezTo>
                    <a:pt x="740" y="119"/>
                    <a:pt x="740" y="119"/>
                    <a:pt x="740" y="119"/>
                  </a:cubicBezTo>
                  <a:cubicBezTo>
                    <a:pt x="743" y="116"/>
                    <a:pt x="743" y="116"/>
                    <a:pt x="743" y="116"/>
                  </a:cubicBezTo>
                  <a:cubicBezTo>
                    <a:pt x="740" y="116"/>
                    <a:pt x="740" y="116"/>
                    <a:pt x="740" y="116"/>
                  </a:cubicBezTo>
                  <a:cubicBezTo>
                    <a:pt x="743" y="115"/>
                    <a:pt x="743" y="115"/>
                    <a:pt x="743" y="115"/>
                  </a:cubicBezTo>
                  <a:cubicBezTo>
                    <a:pt x="743" y="113"/>
                    <a:pt x="743" y="113"/>
                    <a:pt x="743" y="113"/>
                  </a:cubicBezTo>
                  <a:cubicBezTo>
                    <a:pt x="741" y="113"/>
                    <a:pt x="741" y="113"/>
                    <a:pt x="741" y="113"/>
                  </a:cubicBezTo>
                  <a:cubicBezTo>
                    <a:pt x="738" y="115"/>
                    <a:pt x="738" y="115"/>
                    <a:pt x="738" y="115"/>
                  </a:cubicBezTo>
                  <a:cubicBezTo>
                    <a:pt x="737" y="116"/>
                    <a:pt x="737" y="116"/>
                    <a:pt x="737" y="116"/>
                  </a:cubicBezTo>
                  <a:cubicBezTo>
                    <a:pt x="735" y="116"/>
                    <a:pt x="735" y="116"/>
                    <a:pt x="735" y="116"/>
                  </a:cubicBezTo>
                  <a:cubicBezTo>
                    <a:pt x="734" y="116"/>
                    <a:pt x="734" y="116"/>
                    <a:pt x="734" y="116"/>
                  </a:cubicBezTo>
                  <a:cubicBezTo>
                    <a:pt x="740" y="113"/>
                    <a:pt x="740" y="113"/>
                    <a:pt x="740" y="113"/>
                  </a:cubicBezTo>
                  <a:cubicBezTo>
                    <a:pt x="735" y="115"/>
                    <a:pt x="735" y="115"/>
                    <a:pt x="735" y="115"/>
                  </a:cubicBezTo>
                  <a:cubicBezTo>
                    <a:pt x="733" y="115"/>
                    <a:pt x="733" y="115"/>
                    <a:pt x="733" y="115"/>
                  </a:cubicBezTo>
                  <a:cubicBezTo>
                    <a:pt x="737" y="113"/>
                    <a:pt x="737" y="113"/>
                    <a:pt x="737" y="113"/>
                  </a:cubicBezTo>
                  <a:cubicBezTo>
                    <a:pt x="734" y="113"/>
                    <a:pt x="734" y="113"/>
                    <a:pt x="734" y="113"/>
                  </a:cubicBezTo>
                  <a:cubicBezTo>
                    <a:pt x="741" y="112"/>
                    <a:pt x="741" y="112"/>
                    <a:pt x="741" y="112"/>
                  </a:cubicBezTo>
                  <a:cubicBezTo>
                    <a:pt x="747" y="111"/>
                    <a:pt x="747" y="111"/>
                    <a:pt x="747" y="111"/>
                  </a:cubicBezTo>
                  <a:cubicBezTo>
                    <a:pt x="746" y="109"/>
                    <a:pt x="746" y="109"/>
                    <a:pt x="746" y="109"/>
                  </a:cubicBezTo>
                  <a:cubicBezTo>
                    <a:pt x="744" y="108"/>
                    <a:pt x="744" y="108"/>
                    <a:pt x="744" y="108"/>
                  </a:cubicBezTo>
                  <a:cubicBezTo>
                    <a:pt x="738" y="109"/>
                    <a:pt x="738" y="109"/>
                    <a:pt x="738" y="109"/>
                  </a:cubicBezTo>
                  <a:cubicBezTo>
                    <a:pt x="741" y="108"/>
                    <a:pt x="741" y="108"/>
                    <a:pt x="741" y="108"/>
                  </a:cubicBezTo>
                  <a:cubicBezTo>
                    <a:pt x="743" y="105"/>
                    <a:pt x="743" y="105"/>
                    <a:pt x="743" y="105"/>
                  </a:cubicBezTo>
                  <a:cubicBezTo>
                    <a:pt x="741" y="103"/>
                    <a:pt x="741" y="103"/>
                    <a:pt x="741" y="103"/>
                  </a:cubicBezTo>
                  <a:cubicBezTo>
                    <a:pt x="738" y="103"/>
                    <a:pt x="738" y="103"/>
                    <a:pt x="738" y="103"/>
                  </a:cubicBezTo>
                  <a:cubicBezTo>
                    <a:pt x="735" y="105"/>
                    <a:pt x="735" y="105"/>
                    <a:pt x="735" y="105"/>
                  </a:cubicBezTo>
                  <a:cubicBezTo>
                    <a:pt x="734" y="103"/>
                    <a:pt x="734" y="103"/>
                    <a:pt x="734" y="103"/>
                  </a:cubicBezTo>
                  <a:cubicBezTo>
                    <a:pt x="733" y="102"/>
                    <a:pt x="733" y="102"/>
                    <a:pt x="733" y="102"/>
                  </a:cubicBezTo>
                  <a:cubicBezTo>
                    <a:pt x="727" y="102"/>
                    <a:pt x="727" y="102"/>
                    <a:pt x="727" y="102"/>
                  </a:cubicBezTo>
                  <a:cubicBezTo>
                    <a:pt x="718" y="103"/>
                    <a:pt x="718" y="103"/>
                    <a:pt x="718" y="103"/>
                  </a:cubicBezTo>
                  <a:cubicBezTo>
                    <a:pt x="715" y="103"/>
                    <a:pt x="715" y="103"/>
                    <a:pt x="715" y="103"/>
                  </a:cubicBezTo>
                  <a:cubicBezTo>
                    <a:pt x="714" y="105"/>
                    <a:pt x="714" y="105"/>
                    <a:pt x="714" y="105"/>
                  </a:cubicBezTo>
                  <a:cubicBezTo>
                    <a:pt x="715" y="106"/>
                    <a:pt x="715" y="106"/>
                    <a:pt x="715" y="106"/>
                  </a:cubicBezTo>
                  <a:cubicBezTo>
                    <a:pt x="714" y="106"/>
                    <a:pt x="714" y="106"/>
                    <a:pt x="714" y="106"/>
                  </a:cubicBezTo>
                  <a:cubicBezTo>
                    <a:pt x="713" y="108"/>
                    <a:pt x="713" y="108"/>
                    <a:pt x="713" y="108"/>
                  </a:cubicBezTo>
                  <a:cubicBezTo>
                    <a:pt x="713" y="106"/>
                    <a:pt x="713" y="106"/>
                    <a:pt x="713" y="106"/>
                  </a:cubicBezTo>
                  <a:cubicBezTo>
                    <a:pt x="710" y="108"/>
                    <a:pt x="710" y="108"/>
                    <a:pt x="710" y="108"/>
                  </a:cubicBezTo>
                  <a:cubicBezTo>
                    <a:pt x="711" y="109"/>
                    <a:pt x="711" y="109"/>
                    <a:pt x="711" y="109"/>
                  </a:cubicBezTo>
                  <a:cubicBezTo>
                    <a:pt x="710" y="109"/>
                    <a:pt x="710" y="109"/>
                    <a:pt x="710" y="109"/>
                  </a:cubicBezTo>
                  <a:cubicBezTo>
                    <a:pt x="707" y="109"/>
                    <a:pt x="707" y="109"/>
                    <a:pt x="707" y="109"/>
                  </a:cubicBezTo>
                  <a:cubicBezTo>
                    <a:pt x="708" y="111"/>
                    <a:pt x="708" y="111"/>
                    <a:pt x="708" y="111"/>
                  </a:cubicBezTo>
                  <a:cubicBezTo>
                    <a:pt x="704" y="111"/>
                    <a:pt x="704" y="111"/>
                    <a:pt x="704" y="111"/>
                  </a:cubicBezTo>
                  <a:cubicBezTo>
                    <a:pt x="710" y="106"/>
                    <a:pt x="710" y="106"/>
                    <a:pt x="710" y="106"/>
                  </a:cubicBezTo>
                  <a:cubicBezTo>
                    <a:pt x="707" y="106"/>
                    <a:pt x="707" y="106"/>
                    <a:pt x="707" y="106"/>
                  </a:cubicBezTo>
                  <a:cubicBezTo>
                    <a:pt x="705" y="106"/>
                    <a:pt x="705" y="106"/>
                    <a:pt x="705" y="106"/>
                  </a:cubicBezTo>
                  <a:cubicBezTo>
                    <a:pt x="703" y="108"/>
                    <a:pt x="703" y="108"/>
                    <a:pt x="703" y="108"/>
                  </a:cubicBezTo>
                  <a:cubicBezTo>
                    <a:pt x="704" y="106"/>
                    <a:pt x="704" y="106"/>
                    <a:pt x="704" y="106"/>
                  </a:cubicBezTo>
                  <a:cubicBezTo>
                    <a:pt x="704" y="105"/>
                    <a:pt x="704" y="105"/>
                    <a:pt x="704" y="105"/>
                  </a:cubicBezTo>
                  <a:cubicBezTo>
                    <a:pt x="701" y="106"/>
                    <a:pt x="701" y="106"/>
                    <a:pt x="701" y="106"/>
                  </a:cubicBezTo>
                  <a:cubicBezTo>
                    <a:pt x="700" y="108"/>
                    <a:pt x="700" y="108"/>
                    <a:pt x="700" y="108"/>
                  </a:cubicBezTo>
                  <a:cubicBezTo>
                    <a:pt x="698" y="108"/>
                    <a:pt x="698" y="108"/>
                    <a:pt x="698" y="108"/>
                  </a:cubicBezTo>
                  <a:cubicBezTo>
                    <a:pt x="697" y="108"/>
                    <a:pt x="697" y="108"/>
                    <a:pt x="697" y="108"/>
                  </a:cubicBezTo>
                  <a:cubicBezTo>
                    <a:pt x="692" y="111"/>
                    <a:pt x="692" y="111"/>
                    <a:pt x="692" y="111"/>
                  </a:cubicBezTo>
                  <a:cubicBezTo>
                    <a:pt x="690" y="111"/>
                    <a:pt x="690" y="111"/>
                    <a:pt x="690" y="111"/>
                  </a:cubicBezTo>
                  <a:cubicBezTo>
                    <a:pt x="690" y="109"/>
                    <a:pt x="690" y="109"/>
                    <a:pt x="690" y="109"/>
                  </a:cubicBezTo>
                  <a:cubicBezTo>
                    <a:pt x="691" y="109"/>
                    <a:pt x="691" y="109"/>
                    <a:pt x="691" y="109"/>
                  </a:cubicBezTo>
                  <a:cubicBezTo>
                    <a:pt x="694" y="109"/>
                    <a:pt x="694" y="109"/>
                    <a:pt x="694" y="109"/>
                  </a:cubicBezTo>
                  <a:cubicBezTo>
                    <a:pt x="692" y="108"/>
                    <a:pt x="692" y="108"/>
                    <a:pt x="692" y="108"/>
                  </a:cubicBezTo>
                  <a:cubicBezTo>
                    <a:pt x="694" y="106"/>
                    <a:pt x="694" y="106"/>
                    <a:pt x="694" y="106"/>
                  </a:cubicBezTo>
                  <a:cubicBezTo>
                    <a:pt x="698" y="105"/>
                    <a:pt x="698" y="105"/>
                    <a:pt x="698" y="105"/>
                  </a:cubicBezTo>
                  <a:cubicBezTo>
                    <a:pt x="695" y="105"/>
                    <a:pt x="695" y="105"/>
                    <a:pt x="695" y="105"/>
                  </a:cubicBezTo>
                  <a:cubicBezTo>
                    <a:pt x="703" y="102"/>
                    <a:pt x="703" y="102"/>
                    <a:pt x="703" y="102"/>
                  </a:cubicBezTo>
                  <a:cubicBezTo>
                    <a:pt x="701" y="101"/>
                    <a:pt x="701" y="101"/>
                    <a:pt x="701" y="101"/>
                  </a:cubicBezTo>
                  <a:cubicBezTo>
                    <a:pt x="703" y="99"/>
                    <a:pt x="703" y="99"/>
                    <a:pt x="703" y="99"/>
                  </a:cubicBezTo>
                  <a:cubicBezTo>
                    <a:pt x="704" y="98"/>
                    <a:pt x="704" y="98"/>
                    <a:pt x="704" y="98"/>
                  </a:cubicBezTo>
                  <a:cubicBezTo>
                    <a:pt x="703" y="96"/>
                    <a:pt x="703" y="96"/>
                    <a:pt x="703" y="96"/>
                  </a:cubicBezTo>
                  <a:cubicBezTo>
                    <a:pt x="700" y="96"/>
                    <a:pt x="700" y="96"/>
                    <a:pt x="700" y="96"/>
                  </a:cubicBezTo>
                  <a:cubicBezTo>
                    <a:pt x="703" y="93"/>
                    <a:pt x="703" y="93"/>
                    <a:pt x="703" y="93"/>
                  </a:cubicBezTo>
                  <a:cubicBezTo>
                    <a:pt x="701" y="92"/>
                    <a:pt x="701" y="92"/>
                    <a:pt x="701" y="92"/>
                  </a:cubicBezTo>
                  <a:cubicBezTo>
                    <a:pt x="700" y="90"/>
                    <a:pt x="700" y="90"/>
                    <a:pt x="700" y="90"/>
                  </a:cubicBezTo>
                  <a:cubicBezTo>
                    <a:pt x="697" y="90"/>
                    <a:pt x="697" y="90"/>
                    <a:pt x="697" y="90"/>
                  </a:cubicBezTo>
                  <a:cubicBezTo>
                    <a:pt x="688" y="92"/>
                    <a:pt x="688" y="92"/>
                    <a:pt x="688" y="92"/>
                  </a:cubicBezTo>
                  <a:cubicBezTo>
                    <a:pt x="680" y="93"/>
                    <a:pt x="680" y="93"/>
                    <a:pt x="680" y="93"/>
                  </a:cubicBezTo>
                  <a:cubicBezTo>
                    <a:pt x="677" y="93"/>
                    <a:pt x="677" y="93"/>
                    <a:pt x="677" y="93"/>
                  </a:cubicBezTo>
                  <a:cubicBezTo>
                    <a:pt x="674" y="95"/>
                    <a:pt x="674" y="95"/>
                    <a:pt x="674" y="95"/>
                  </a:cubicBezTo>
                  <a:cubicBezTo>
                    <a:pt x="672" y="95"/>
                    <a:pt x="672" y="95"/>
                    <a:pt x="672" y="95"/>
                  </a:cubicBezTo>
                  <a:cubicBezTo>
                    <a:pt x="671" y="95"/>
                    <a:pt x="671" y="95"/>
                    <a:pt x="671" y="95"/>
                  </a:cubicBezTo>
                  <a:cubicBezTo>
                    <a:pt x="670" y="95"/>
                    <a:pt x="670" y="95"/>
                    <a:pt x="670" y="95"/>
                  </a:cubicBezTo>
                  <a:cubicBezTo>
                    <a:pt x="667" y="96"/>
                    <a:pt x="667" y="96"/>
                    <a:pt x="667" y="96"/>
                  </a:cubicBezTo>
                  <a:cubicBezTo>
                    <a:pt x="670" y="98"/>
                    <a:pt x="670" y="98"/>
                    <a:pt x="670" y="98"/>
                  </a:cubicBezTo>
                  <a:cubicBezTo>
                    <a:pt x="671" y="98"/>
                    <a:pt x="671" y="98"/>
                    <a:pt x="671" y="98"/>
                  </a:cubicBezTo>
                  <a:cubicBezTo>
                    <a:pt x="677" y="99"/>
                    <a:pt x="677" y="99"/>
                    <a:pt x="677" y="99"/>
                  </a:cubicBezTo>
                  <a:cubicBezTo>
                    <a:pt x="672" y="99"/>
                    <a:pt x="672" y="99"/>
                    <a:pt x="672" y="99"/>
                  </a:cubicBezTo>
                  <a:cubicBezTo>
                    <a:pt x="668" y="98"/>
                    <a:pt x="668" y="98"/>
                    <a:pt x="668" y="98"/>
                  </a:cubicBezTo>
                  <a:cubicBezTo>
                    <a:pt x="665" y="98"/>
                    <a:pt x="665" y="98"/>
                    <a:pt x="665" y="98"/>
                  </a:cubicBezTo>
                  <a:cubicBezTo>
                    <a:pt x="662" y="98"/>
                    <a:pt x="662" y="98"/>
                    <a:pt x="662" y="98"/>
                  </a:cubicBezTo>
                  <a:cubicBezTo>
                    <a:pt x="667" y="101"/>
                    <a:pt x="667" y="101"/>
                    <a:pt x="667" y="101"/>
                  </a:cubicBezTo>
                  <a:cubicBezTo>
                    <a:pt x="662" y="99"/>
                    <a:pt x="662" y="99"/>
                    <a:pt x="662" y="99"/>
                  </a:cubicBezTo>
                  <a:cubicBezTo>
                    <a:pt x="658" y="101"/>
                    <a:pt x="658" y="101"/>
                    <a:pt x="658" y="101"/>
                  </a:cubicBezTo>
                  <a:cubicBezTo>
                    <a:pt x="657" y="102"/>
                    <a:pt x="657" y="102"/>
                    <a:pt x="657" y="102"/>
                  </a:cubicBezTo>
                  <a:cubicBezTo>
                    <a:pt x="657" y="103"/>
                    <a:pt x="657" y="103"/>
                    <a:pt x="657" y="103"/>
                  </a:cubicBezTo>
                  <a:cubicBezTo>
                    <a:pt x="657" y="105"/>
                    <a:pt x="657" y="105"/>
                    <a:pt x="657" y="105"/>
                  </a:cubicBezTo>
                  <a:cubicBezTo>
                    <a:pt x="660" y="106"/>
                    <a:pt x="660" y="106"/>
                    <a:pt x="660" y="106"/>
                  </a:cubicBezTo>
                  <a:cubicBezTo>
                    <a:pt x="661" y="106"/>
                    <a:pt x="661" y="106"/>
                    <a:pt x="661" y="106"/>
                  </a:cubicBezTo>
                  <a:cubicBezTo>
                    <a:pt x="661" y="108"/>
                    <a:pt x="661" y="108"/>
                    <a:pt x="661" y="108"/>
                  </a:cubicBezTo>
                  <a:cubicBezTo>
                    <a:pt x="662" y="109"/>
                    <a:pt x="662" y="109"/>
                    <a:pt x="662" y="109"/>
                  </a:cubicBezTo>
                  <a:cubicBezTo>
                    <a:pt x="662" y="111"/>
                    <a:pt x="662" y="111"/>
                    <a:pt x="662" y="111"/>
                  </a:cubicBezTo>
                  <a:cubicBezTo>
                    <a:pt x="661" y="109"/>
                    <a:pt x="661" y="109"/>
                    <a:pt x="661" y="109"/>
                  </a:cubicBezTo>
                  <a:cubicBezTo>
                    <a:pt x="660" y="108"/>
                    <a:pt x="660" y="108"/>
                    <a:pt x="660" y="108"/>
                  </a:cubicBezTo>
                  <a:cubicBezTo>
                    <a:pt x="657" y="108"/>
                    <a:pt x="657" y="108"/>
                    <a:pt x="657" y="108"/>
                  </a:cubicBezTo>
                  <a:cubicBezTo>
                    <a:pt x="654" y="108"/>
                    <a:pt x="654" y="108"/>
                    <a:pt x="654" y="108"/>
                  </a:cubicBezTo>
                  <a:cubicBezTo>
                    <a:pt x="652" y="108"/>
                    <a:pt x="652" y="108"/>
                    <a:pt x="652" y="108"/>
                  </a:cubicBezTo>
                  <a:cubicBezTo>
                    <a:pt x="649" y="109"/>
                    <a:pt x="649" y="109"/>
                    <a:pt x="649" y="109"/>
                  </a:cubicBezTo>
                  <a:cubicBezTo>
                    <a:pt x="647" y="109"/>
                    <a:pt x="647" y="109"/>
                    <a:pt x="647" y="109"/>
                  </a:cubicBezTo>
                  <a:cubicBezTo>
                    <a:pt x="648" y="111"/>
                    <a:pt x="648" y="111"/>
                    <a:pt x="648" y="111"/>
                  </a:cubicBezTo>
                  <a:cubicBezTo>
                    <a:pt x="649" y="112"/>
                    <a:pt x="649" y="112"/>
                    <a:pt x="649" y="112"/>
                  </a:cubicBezTo>
                  <a:cubicBezTo>
                    <a:pt x="648" y="112"/>
                    <a:pt x="648" y="112"/>
                    <a:pt x="648" y="112"/>
                  </a:cubicBezTo>
                  <a:cubicBezTo>
                    <a:pt x="651" y="113"/>
                    <a:pt x="651" y="113"/>
                    <a:pt x="651" y="113"/>
                  </a:cubicBezTo>
                  <a:cubicBezTo>
                    <a:pt x="654" y="113"/>
                    <a:pt x="654" y="113"/>
                    <a:pt x="654" y="113"/>
                  </a:cubicBezTo>
                  <a:cubicBezTo>
                    <a:pt x="654" y="115"/>
                    <a:pt x="654" y="115"/>
                    <a:pt x="654" y="115"/>
                  </a:cubicBezTo>
                  <a:cubicBezTo>
                    <a:pt x="652" y="116"/>
                    <a:pt x="652" y="116"/>
                    <a:pt x="652" y="116"/>
                  </a:cubicBezTo>
                  <a:cubicBezTo>
                    <a:pt x="649" y="118"/>
                    <a:pt x="649" y="118"/>
                    <a:pt x="649" y="118"/>
                  </a:cubicBezTo>
                  <a:cubicBezTo>
                    <a:pt x="648" y="116"/>
                    <a:pt x="648" y="116"/>
                    <a:pt x="648" y="116"/>
                  </a:cubicBezTo>
                  <a:cubicBezTo>
                    <a:pt x="645" y="113"/>
                    <a:pt x="645" y="113"/>
                    <a:pt x="645" y="113"/>
                  </a:cubicBezTo>
                  <a:cubicBezTo>
                    <a:pt x="644" y="112"/>
                    <a:pt x="644" y="112"/>
                    <a:pt x="644" y="112"/>
                  </a:cubicBezTo>
                  <a:cubicBezTo>
                    <a:pt x="644" y="111"/>
                    <a:pt x="644" y="111"/>
                    <a:pt x="644" y="111"/>
                  </a:cubicBezTo>
                  <a:cubicBezTo>
                    <a:pt x="645" y="108"/>
                    <a:pt x="645" y="108"/>
                    <a:pt x="645" y="108"/>
                  </a:cubicBezTo>
                  <a:cubicBezTo>
                    <a:pt x="649" y="105"/>
                    <a:pt x="649" y="105"/>
                    <a:pt x="649" y="105"/>
                  </a:cubicBezTo>
                  <a:cubicBezTo>
                    <a:pt x="648" y="103"/>
                    <a:pt x="648" y="103"/>
                    <a:pt x="648" y="103"/>
                  </a:cubicBezTo>
                  <a:cubicBezTo>
                    <a:pt x="648" y="102"/>
                    <a:pt x="648" y="102"/>
                    <a:pt x="648" y="102"/>
                  </a:cubicBezTo>
                  <a:cubicBezTo>
                    <a:pt x="651" y="101"/>
                    <a:pt x="651" y="101"/>
                    <a:pt x="651" y="101"/>
                  </a:cubicBezTo>
                  <a:cubicBezTo>
                    <a:pt x="655" y="99"/>
                    <a:pt x="655" y="99"/>
                    <a:pt x="655" y="99"/>
                  </a:cubicBezTo>
                  <a:cubicBezTo>
                    <a:pt x="664" y="95"/>
                    <a:pt x="664" y="95"/>
                    <a:pt x="664" y="95"/>
                  </a:cubicBezTo>
                  <a:cubicBezTo>
                    <a:pt x="672" y="92"/>
                    <a:pt x="672" y="92"/>
                    <a:pt x="672" y="92"/>
                  </a:cubicBezTo>
                  <a:cubicBezTo>
                    <a:pt x="674" y="90"/>
                    <a:pt x="674" y="90"/>
                    <a:pt x="674" y="90"/>
                  </a:cubicBezTo>
                  <a:cubicBezTo>
                    <a:pt x="671" y="90"/>
                    <a:pt x="671" y="90"/>
                    <a:pt x="671" y="90"/>
                  </a:cubicBezTo>
                  <a:cubicBezTo>
                    <a:pt x="661" y="90"/>
                    <a:pt x="661" y="90"/>
                    <a:pt x="661" y="90"/>
                  </a:cubicBezTo>
                  <a:cubicBezTo>
                    <a:pt x="652" y="90"/>
                    <a:pt x="652" y="90"/>
                    <a:pt x="652" y="90"/>
                  </a:cubicBezTo>
                  <a:cubicBezTo>
                    <a:pt x="642" y="93"/>
                    <a:pt x="642" y="93"/>
                    <a:pt x="642" y="93"/>
                  </a:cubicBezTo>
                  <a:cubicBezTo>
                    <a:pt x="634" y="96"/>
                    <a:pt x="634" y="96"/>
                    <a:pt x="634" y="96"/>
                  </a:cubicBezTo>
                  <a:cubicBezTo>
                    <a:pt x="631" y="98"/>
                    <a:pt x="631" y="98"/>
                    <a:pt x="631" y="98"/>
                  </a:cubicBezTo>
                  <a:cubicBezTo>
                    <a:pt x="628" y="101"/>
                    <a:pt x="628" y="101"/>
                    <a:pt x="628" y="101"/>
                  </a:cubicBezTo>
                  <a:cubicBezTo>
                    <a:pt x="627" y="102"/>
                    <a:pt x="627" y="102"/>
                    <a:pt x="627" y="102"/>
                  </a:cubicBezTo>
                  <a:cubicBezTo>
                    <a:pt x="625" y="102"/>
                    <a:pt x="625" y="102"/>
                    <a:pt x="625" y="102"/>
                  </a:cubicBezTo>
                  <a:cubicBezTo>
                    <a:pt x="619" y="105"/>
                    <a:pt x="619" y="105"/>
                    <a:pt x="619" y="105"/>
                  </a:cubicBezTo>
                  <a:cubicBezTo>
                    <a:pt x="617" y="106"/>
                    <a:pt x="617" y="106"/>
                    <a:pt x="617" y="106"/>
                  </a:cubicBezTo>
                  <a:cubicBezTo>
                    <a:pt x="617" y="108"/>
                    <a:pt x="617" y="108"/>
                    <a:pt x="617" y="108"/>
                  </a:cubicBezTo>
                  <a:cubicBezTo>
                    <a:pt x="618" y="108"/>
                    <a:pt x="618" y="108"/>
                    <a:pt x="618" y="108"/>
                  </a:cubicBezTo>
                  <a:cubicBezTo>
                    <a:pt x="614" y="109"/>
                    <a:pt x="614" y="109"/>
                    <a:pt x="614" y="109"/>
                  </a:cubicBezTo>
                  <a:cubicBezTo>
                    <a:pt x="612" y="112"/>
                    <a:pt x="612" y="112"/>
                    <a:pt x="612" y="112"/>
                  </a:cubicBezTo>
                  <a:cubicBezTo>
                    <a:pt x="606" y="116"/>
                    <a:pt x="606" y="116"/>
                    <a:pt x="606" y="116"/>
                  </a:cubicBezTo>
                  <a:cubicBezTo>
                    <a:pt x="608" y="116"/>
                    <a:pt x="608" y="116"/>
                    <a:pt x="608" y="116"/>
                  </a:cubicBezTo>
                  <a:cubicBezTo>
                    <a:pt x="609" y="118"/>
                    <a:pt x="609" y="118"/>
                    <a:pt x="609" y="118"/>
                  </a:cubicBezTo>
                  <a:cubicBezTo>
                    <a:pt x="615" y="118"/>
                    <a:pt x="615" y="118"/>
                    <a:pt x="615" y="118"/>
                  </a:cubicBezTo>
                  <a:cubicBezTo>
                    <a:pt x="624" y="118"/>
                    <a:pt x="624" y="118"/>
                    <a:pt x="624" y="118"/>
                  </a:cubicBezTo>
                  <a:cubicBezTo>
                    <a:pt x="624" y="119"/>
                    <a:pt x="624" y="119"/>
                    <a:pt x="624" y="119"/>
                  </a:cubicBezTo>
                  <a:cubicBezTo>
                    <a:pt x="625" y="121"/>
                    <a:pt x="625" y="121"/>
                    <a:pt x="625" y="121"/>
                  </a:cubicBezTo>
                  <a:cubicBezTo>
                    <a:pt x="628" y="121"/>
                    <a:pt x="628" y="121"/>
                    <a:pt x="628" y="121"/>
                  </a:cubicBezTo>
                  <a:cubicBezTo>
                    <a:pt x="622" y="122"/>
                    <a:pt x="622" y="122"/>
                    <a:pt x="622" y="122"/>
                  </a:cubicBezTo>
                  <a:cubicBezTo>
                    <a:pt x="617" y="122"/>
                    <a:pt x="617" y="122"/>
                    <a:pt x="617" y="122"/>
                  </a:cubicBezTo>
                  <a:cubicBezTo>
                    <a:pt x="612" y="121"/>
                    <a:pt x="612" y="121"/>
                    <a:pt x="612" y="121"/>
                  </a:cubicBezTo>
                  <a:cubicBezTo>
                    <a:pt x="608" y="121"/>
                    <a:pt x="608" y="121"/>
                    <a:pt x="608" y="121"/>
                  </a:cubicBezTo>
                  <a:cubicBezTo>
                    <a:pt x="606" y="123"/>
                    <a:pt x="606" y="123"/>
                    <a:pt x="606" y="123"/>
                  </a:cubicBezTo>
                  <a:cubicBezTo>
                    <a:pt x="606" y="125"/>
                    <a:pt x="606" y="125"/>
                    <a:pt x="606" y="125"/>
                  </a:cubicBezTo>
                  <a:cubicBezTo>
                    <a:pt x="606" y="126"/>
                    <a:pt x="606" y="126"/>
                    <a:pt x="606" y="126"/>
                  </a:cubicBezTo>
                  <a:cubicBezTo>
                    <a:pt x="608" y="126"/>
                    <a:pt x="608" y="126"/>
                    <a:pt x="608" y="126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12" y="129"/>
                    <a:pt x="612" y="129"/>
                    <a:pt x="612" y="129"/>
                  </a:cubicBezTo>
                  <a:cubicBezTo>
                    <a:pt x="614" y="129"/>
                    <a:pt x="614" y="129"/>
                    <a:pt x="614" y="129"/>
                  </a:cubicBezTo>
                  <a:cubicBezTo>
                    <a:pt x="618" y="129"/>
                    <a:pt x="618" y="129"/>
                    <a:pt x="618" y="129"/>
                  </a:cubicBezTo>
                  <a:cubicBezTo>
                    <a:pt x="621" y="129"/>
                    <a:pt x="621" y="129"/>
                    <a:pt x="621" y="129"/>
                  </a:cubicBezTo>
                  <a:cubicBezTo>
                    <a:pt x="619" y="128"/>
                    <a:pt x="619" y="128"/>
                    <a:pt x="619" y="128"/>
                  </a:cubicBezTo>
                  <a:cubicBezTo>
                    <a:pt x="622" y="128"/>
                    <a:pt x="622" y="128"/>
                    <a:pt x="622" y="128"/>
                  </a:cubicBezTo>
                  <a:cubicBezTo>
                    <a:pt x="624" y="128"/>
                    <a:pt x="624" y="128"/>
                    <a:pt x="624" y="128"/>
                  </a:cubicBezTo>
                  <a:cubicBezTo>
                    <a:pt x="625" y="128"/>
                    <a:pt x="625" y="128"/>
                    <a:pt x="625" y="128"/>
                  </a:cubicBezTo>
                  <a:cubicBezTo>
                    <a:pt x="628" y="126"/>
                    <a:pt x="628" y="126"/>
                    <a:pt x="628" y="126"/>
                  </a:cubicBezTo>
                  <a:cubicBezTo>
                    <a:pt x="627" y="128"/>
                    <a:pt x="627" y="128"/>
                    <a:pt x="627" y="128"/>
                  </a:cubicBezTo>
                  <a:cubicBezTo>
                    <a:pt x="625" y="129"/>
                    <a:pt x="625" y="129"/>
                    <a:pt x="625" y="129"/>
                  </a:cubicBezTo>
                  <a:cubicBezTo>
                    <a:pt x="625" y="131"/>
                    <a:pt x="625" y="131"/>
                    <a:pt x="625" y="131"/>
                  </a:cubicBezTo>
                  <a:cubicBezTo>
                    <a:pt x="627" y="132"/>
                    <a:pt x="627" y="132"/>
                    <a:pt x="627" y="132"/>
                  </a:cubicBezTo>
                  <a:cubicBezTo>
                    <a:pt x="628" y="132"/>
                    <a:pt x="628" y="132"/>
                    <a:pt x="628" y="132"/>
                  </a:cubicBezTo>
                  <a:cubicBezTo>
                    <a:pt x="629" y="132"/>
                    <a:pt x="629" y="132"/>
                    <a:pt x="629" y="132"/>
                  </a:cubicBezTo>
                  <a:cubicBezTo>
                    <a:pt x="632" y="131"/>
                    <a:pt x="632" y="131"/>
                    <a:pt x="632" y="131"/>
                  </a:cubicBezTo>
                  <a:cubicBezTo>
                    <a:pt x="634" y="132"/>
                    <a:pt x="634" y="132"/>
                    <a:pt x="634" y="132"/>
                  </a:cubicBezTo>
                  <a:cubicBezTo>
                    <a:pt x="637" y="132"/>
                    <a:pt x="637" y="132"/>
                    <a:pt x="637" y="132"/>
                  </a:cubicBezTo>
                  <a:cubicBezTo>
                    <a:pt x="638" y="132"/>
                    <a:pt x="638" y="132"/>
                    <a:pt x="638" y="132"/>
                  </a:cubicBezTo>
                  <a:cubicBezTo>
                    <a:pt x="641" y="133"/>
                    <a:pt x="641" y="133"/>
                    <a:pt x="641" y="133"/>
                  </a:cubicBezTo>
                  <a:cubicBezTo>
                    <a:pt x="645" y="133"/>
                    <a:pt x="645" y="133"/>
                    <a:pt x="645" y="133"/>
                  </a:cubicBezTo>
                  <a:cubicBezTo>
                    <a:pt x="649" y="132"/>
                    <a:pt x="649" y="132"/>
                    <a:pt x="649" y="132"/>
                  </a:cubicBezTo>
                  <a:cubicBezTo>
                    <a:pt x="654" y="133"/>
                    <a:pt x="654" y="133"/>
                    <a:pt x="654" y="133"/>
                  </a:cubicBezTo>
                  <a:cubicBezTo>
                    <a:pt x="655" y="133"/>
                    <a:pt x="655" y="133"/>
                    <a:pt x="655" y="133"/>
                  </a:cubicBezTo>
                  <a:cubicBezTo>
                    <a:pt x="658" y="135"/>
                    <a:pt x="658" y="135"/>
                    <a:pt x="658" y="135"/>
                  </a:cubicBezTo>
                  <a:cubicBezTo>
                    <a:pt x="662" y="133"/>
                    <a:pt x="662" y="133"/>
                    <a:pt x="662" y="133"/>
                  </a:cubicBezTo>
                  <a:cubicBezTo>
                    <a:pt x="660" y="132"/>
                    <a:pt x="660" y="132"/>
                    <a:pt x="660" y="132"/>
                  </a:cubicBezTo>
                  <a:cubicBezTo>
                    <a:pt x="655" y="129"/>
                    <a:pt x="655" y="129"/>
                    <a:pt x="655" y="129"/>
                  </a:cubicBezTo>
                  <a:cubicBezTo>
                    <a:pt x="661" y="132"/>
                    <a:pt x="661" y="132"/>
                    <a:pt x="661" y="132"/>
                  </a:cubicBezTo>
                  <a:cubicBezTo>
                    <a:pt x="667" y="135"/>
                    <a:pt x="667" y="135"/>
                    <a:pt x="667" y="135"/>
                  </a:cubicBezTo>
                  <a:cubicBezTo>
                    <a:pt x="668" y="135"/>
                    <a:pt x="668" y="135"/>
                    <a:pt x="668" y="135"/>
                  </a:cubicBezTo>
                  <a:cubicBezTo>
                    <a:pt x="670" y="135"/>
                    <a:pt x="670" y="135"/>
                    <a:pt x="670" y="135"/>
                  </a:cubicBezTo>
                  <a:cubicBezTo>
                    <a:pt x="670" y="133"/>
                    <a:pt x="670" y="133"/>
                    <a:pt x="670" y="133"/>
                  </a:cubicBezTo>
                  <a:cubicBezTo>
                    <a:pt x="667" y="132"/>
                    <a:pt x="667" y="132"/>
                    <a:pt x="667" y="132"/>
                  </a:cubicBezTo>
                  <a:cubicBezTo>
                    <a:pt x="665" y="132"/>
                    <a:pt x="665" y="132"/>
                    <a:pt x="665" y="132"/>
                  </a:cubicBezTo>
                  <a:cubicBezTo>
                    <a:pt x="668" y="131"/>
                    <a:pt x="668" y="131"/>
                    <a:pt x="668" y="131"/>
                  </a:cubicBezTo>
                  <a:cubicBezTo>
                    <a:pt x="672" y="132"/>
                    <a:pt x="672" y="132"/>
                    <a:pt x="672" y="132"/>
                  </a:cubicBezTo>
                  <a:cubicBezTo>
                    <a:pt x="675" y="133"/>
                    <a:pt x="675" y="133"/>
                    <a:pt x="675" y="133"/>
                  </a:cubicBezTo>
                  <a:cubicBezTo>
                    <a:pt x="680" y="132"/>
                    <a:pt x="680" y="132"/>
                    <a:pt x="680" y="132"/>
                  </a:cubicBezTo>
                  <a:cubicBezTo>
                    <a:pt x="681" y="133"/>
                    <a:pt x="681" y="133"/>
                    <a:pt x="681" y="133"/>
                  </a:cubicBezTo>
                  <a:cubicBezTo>
                    <a:pt x="682" y="135"/>
                    <a:pt x="682" y="135"/>
                    <a:pt x="682" y="135"/>
                  </a:cubicBezTo>
                  <a:cubicBezTo>
                    <a:pt x="688" y="133"/>
                    <a:pt x="688" y="133"/>
                    <a:pt x="688" y="133"/>
                  </a:cubicBezTo>
                  <a:cubicBezTo>
                    <a:pt x="690" y="132"/>
                    <a:pt x="690" y="132"/>
                    <a:pt x="690" y="132"/>
                  </a:cubicBezTo>
                  <a:cubicBezTo>
                    <a:pt x="691" y="129"/>
                    <a:pt x="691" y="129"/>
                    <a:pt x="691" y="129"/>
                  </a:cubicBezTo>
                  <a:cubicBezTo>
                    <a:pt x="688" y="128"/>
                    <a:pt x="688" y="128"/>
                    <a:pt x="688" y="128"/>
                  </a:cubicBezTo>
                  <a:cubicBezTo>
                    <a:pt x="690" y="128"/>
                    <a:pt x="690" y="128"/>
                    <a:pt x="690" y="128"/>
                  </a:cubicBezTo>
                  <a:cubicBezTo>
                    <a:pt x="691" y="126"/>
                    <a:pt x="691" y="126"/>
                    <a:pt x="691" y="126"/>
                  </a:cubicBezTo>
                  <a:cubicBezTo>
                    <a:pt x="691" y="128"/>
                    <a:pt x="691" y="128"/>
                    <a:pt x="691" y="128"/>
                  </a:cubicBezTo>
                  <a:cubicBezTo>
                    <a:pt x="692" y="128"/>
                    <a:pt x="692" y="128"/>
                    <a:pt x="692" y="128"/>
                  </a:cubicBezTo>
                  <a:cubicBezTo>
                    <a:pt x="694" y="128"/>
                    <a:pt x="694" y="128"/>
                    <a:pt x="694" y="128"/>
                  </a:cubicBezTo>
                  <a:cubicBezTo>
                    <a:pt x="695" y="129"/>
                    <a:pt x="695" y="129"/>
                    <a:pt x="695" y="129"/>
                  </a:cubicBezTo>
                  <a:cubicBezTo>
                    <a:pt x="698" y="129"/>
                    <a:pt x="698" y="129"/>
                    <a:pt x="698" y="129"/>
                  </a:cubicBezTo>
                  <a:cubicBezTo>
                    <a:pt x="700" y="131"/>
                    <a:pt x="700" y="131"/>
                    <a:pt x="700" y="131"/>
                  </a:cubicBezTo>
                  <a:cubicBezTo>
                    <a:pt x="700" y="132"/>
                    <a:pt x="700" y="132"/>
                    <a:pt x="700" y="132"/>
                  </a:cubicBezTo>
                  <a:cubicBezTo>
                    <a:pt x="697" y="135"/>
                    <a:pt x="697" y="135"/>
                    <a:pt x="697" y="135"/>
                  </a:cubicBezTo>
                  <a:cubicBezTo>
                    <a:pt x="701" y="135"/>
                    <a:pt x="701" y="135"/>
                    <a:pt x="701" y="135"/>
                  </a:cubicBezTo>
                  <a:cubicBezTo>
                    <a:pt x="702" y="134"/>
                    <a:pt x="702" y="134"/>
                    <a:pt x="702" y="134"/>
                  </a:cubicBezTo>
                  <a:cubicBezTo>
                    <a:pt x="703" y="135"/>
                    <a:pt x="703" y="135"/>
                    <a:pt x="703" y="135"/>
                  </a:cubicBezTo>
                  <a:cubicBezTo>
                    <a:pt x="704" y="135"/>
                    <a:pt x="704" y="135"/>
                    <a:pt x="704" y="135"/>
                  </a:cubicBezTo>
                  <a:cubicBezTo>
                    <a:pt x="704" y="136"/>
                    <a:pt x="704" y="136"/>
                    <a:pt x="704" y="136"/>
                  </a:cubicBezTo>
                  <a:cubicBezTo>
                    <a:pt x="703" y="136"/>
                    <a:pt x="703" y="136"/>
                    <a:pt x="703" y="136"/>
                  </a:cubicBezTo>
                  <a:cubicBezTo>
                    <a:pt x="700" y="136"/>
                    <a:pt x="700" y="136"/>
                    <a:pt x="700" y="136"/>
                  </a:cubicBezTo>
                  <a:cubicBezTo>
                    <a:pt x="703" y="138"/>
                    <a:pt x="703" y="138"/>
                    <a:pt x="703" y="138"/>
                  </a:cubicBezTo>
                  <a:cubicBezTo>
                    <a:pt x="704" y="138"/>
                    <a:pt x="704" y="138"/>
                    <a:pt x="704" y="138"/>
                  </a:cubicBezTo>
                  <a:cubicBezTo>
                    <a:pt x="707" y="139"/>
                    <a:pt x="707" y="139"/>
                    <a:pt x="707" y="139"/>
                  </a:cubicBezTo>
                  <a:cubicBezTo>
                    <a:pt x="708" y="141"/>
                    <a:pt x="708" y="141"/>
                    <a:pt x="708" y="141"/>
                  </a:cubicBezTo>
                  <a:cubicBezTo>
                    <a:pt x="710" y="142"/>
                    <a:pt x="710" y="142"/>
                    <a:pt x="710" y="142"/>
                  </a:cubicBezTo>
                  <a:cubicBezTo>
                    <a:pt x="708" y="144"/>
                    <a:pt x="708" y="144"/>
                    <a:pt x="708" y="144"/>
                  </a:cubicBezTo>
                  <a:cubicBezTo>
                    <a:pt x="707" y="144"/>
                    <a:pt x="707" y="144"/>
                    <a:pt x="707" y="144"/>
                  </a:cubicBezTo>
                  <a:cubicBezTo>
                    <a:pt x="703" y="144"/>
                    <a:pt x="703" y="144"/>
                    <a:pt x="703" y="144"/>
                  </a:cubicBezTo>
                  <a:cubicBezTo>
                    <a:pt x="700" y="144"/>
                    <a:pt x="700" y="144"/>
                    <a:pt x="700" y="144"/>
                  </a:cubicBezTo>
                  <a:cubicBezTo>
                    <a:pt x="698" y="145"/>
                    <a:pt x="698" y="145"/>
                    <a:pt x="698" y="145"/>
                  </a:cubicBezTo>
                  <a:cubicBezTo>
                    <a:pt x="698" y="146"/>
                    <a:pt x="698" y="146"/>
                    <a:pt x="698" y="146"/>
                  </a:cubicBezTo>
                  <a:cubicBezTo>
                    <a:pt x="697" y="148"/>
                    <a:pt x="697" y="148"/>
                    <a:pt x="697" y="148"/>
                  </a:cubicBezTo>
                  <a:cubicBezTo>
                    <a:pt x="703" y="146"/>
                    <a:pt x="703" y="146"/>
                    <a:pt x="703" y="146"/>
                  </a:cubicBezTo>
                  <a:cubicBezTo>
                    <a:pt x="708" y="145"/>
                    <a:pt x="708" y="145"/>
                    <a:pt x="708" y="145"/>
                  </a:cubicBezTo>
                  <a:cubicBezTo>
                    <a:pt x="710" y="144"/>
                    <a:pt x="710" y="144"/>
                    <a:pt x="710" y="144"/>
                  </a:cubicBezTo>
                  <a:cubicBezTo>
                    <a:pt x="711" y="145"/>
                    <a:pt x="711" y="145"/>
                    <a:pt x="711" y="145"/>
                  </a:cubicBezTo>
                  <a:cubicBezTo>
                    <a:pt x="714" y="144"/>
                    <a:pt x="714" y="144"/>
                    <a:pt x="714" y="144"/>
                  </a:cubicBezTo>
                  <a:cubicBezTo>
                    <a:pt x="715" y="144"/>
                    <a:pt x="715" y="144"/>
                    <a:pt x="715" y="144"/>
                  </a:cubicBezTo>
                  <a:cubicBezTo>
                    <a:pt x="714" y="145"/>
                    <a:pt x="714" y="145"/>
                    <a:pt x="714" y="145"/>
                  </a:cubicBezTo>
                  <a:cubicBezTo>
                    <a:pt x="715" y="145"/>
                    <a:pt x="715" y="145"/>
                    <a:pt x="715" y="145"/>
                  </a:cubicBezTo>
                  <a:cubicBezTo>
                    <a:pt x="713" y="146"/>
                    <a:pt x="713" y="146"/>
                    <a:pt x="713" y="146"/>
                  </a:cubicBezTo>
                  <a:cubicBezTo>
                    <a:pt x="714" y="146"/>
                    <a:pt x="714" y="146"/>
                    <a:pt x="714" y="146"/>
                  </a:cubicBezTo>
                  <a:cubicBezTo>
                    <a:pt x="714" y="148"/>
                    <a:pt x="714" y="148"/>
                    <a:pt x="714" y="148"/>
                  </a:cubicBezTo>
                  <a:cubicBezTo>
                    <a:pt x="715" y="149"/>
                    <a:pt x="715" y="149"/>
                    <a:pt x="715" y="149"/>
                  </a:cubicBezTo>
                  <a:cubicBezTo>
                    <a:pt x="718" y="149"/>
                    <a:pt x="718" y="149"/>
                    <a:pt x="718" y="149"/>
                  </a:cubicBezTo>
                  <a:cubicBezTo>
                    <a:pt x="718" y="148"/>
                    <a:pt x="718" y="148"/>
                    <a:pt x="718" y="148"/>
                  </a:cubicBezTo>
                  <a:cubicBezTo>
                    <a:pt x="721" y="148"/>
                    <a:pt x="721" y="148"/>
                    <a:pt x="721" y="148"/>
                  </a:cubicBezTo>
                  <a:cubicBezTo>
                    <a:pt x="718" y="151"/>
                    <a:pt x="718" y="151"/>
                    <a:pt x="718" y="151"/>
                  </a:cubicBezTo>
                  <a:cubicBezTo>
                    <a:pt x="718" y="152"/>
                    <a:pt x="718" y="152"/>
                    <a:pt x="718" y="152"/>
                  </a:cubicBezTo>
                  <a:cubicBezTo>
                    <a:pt x="720" y="152"/>
                    <a:pt x="720" y="152"/>
                    <a:pt x="720" y="152"/>
                  </a:cubicBezTo>
                  <a:cubicBezTo>
                    <a:pt x="723" y="151"/>
                    <a:pt x="723" y="151"/>
                    <a:pt x="723" y="151"/>
                  </a:cubicBezTo>
                  <a:cubicBezTo>
                    <a:pt x="721" y="152"/>
                    <a:pt x="721" y="152"/>
                    <a:pt x="721" y="152"/>
                  </a:cubicBezTo>
                  <a:cubicBezTo>
                    <a:pt x="723" y="152"/>
                    <a:pt x="723" y="152"/>
                    <a:pt x="723" y="152"/>
                  </a:cubicBezTo>
                  <a:cubicBezTo>
                    <a:pt x="724" y="154"/>
                    <a:pt x="724" y="154"/>
                    <a:pt x="724" y="154"/>
                  </a:cubicBezTo>
                  <a:cubicBezTo>
                    <a:pt x="724" y="155"/>
                    <a:pt x="724" y="155"/>
                    <a:pt x="724" y="155"/>
                  </a:cubicBezTo>
                  <a:cubicBezTo>
                    <a:pt x="723" y="156"/>
                    <a:pt x="723" y="156"/>
                    <a:pt x="723" y="156"/>
                  </a:cubicBezTo>
                  <a:cubicBezTo>
                    <a:pt x="724" y="158"/>
                    <a:pt x="724" y="158"/>
                    <a:pt x="724" y="158"/>
                  </a:cubicBezTo>
                  <a:cubicBezTo>
                    <a:pt x="723" y="159"/>
                    <a:pt x="723" y="159"/>
                    <a:pt x="723" y="159"/>
                  </a:cubicBezTo>
                  <a:cubicBezTo>
                    <a:pt x="723" y="162"/>
                    <a:pt x="723" y="162"/>
                    <a:pt x="723" y="162"/>
                  </a:cubicBezTo>
                  <a:cubicBezTo>
                    <a:pt x="724" y="164"/>
                    <a:pt x="724" y="164"/>
                    <a:pt x="724" y="164"/>
                  </a:cubicBezTo>
                  <a:cubicBezTo>
                    <a:pt x="718" y="166"/>
                    <a:pt x="718" y="166"/>
                    <a:pt x="718" y="166"/>
                  </a:cubicBezTo>
                  <a:cubicBezTo>
                    <a:pt x="714" y="168"/>
                    <a:pt x="714" y="168"/>
                    <a:pt x="714" y="168"/>
                  </a:cubicBezTo>
                  <a:cubicBezTo>
                    <a:pt x="714" y="169"/>
                    <a:pt x="714" y="169"/>
                    <a:pt x="714" y="169"/>
                  </a:cubicBezTo>
                  <a:cubicBezTo>
                    <a:pt x="714" y="171"/>
                    <a:pt x="714" y="171"/>
                    <a:pt x="714" y="171"/>
                  </a:cubicBezTo>
                  <a:cubicBezTo>
                    <a:pt x="703" y="174"/>
                    <a:pt x="703" y="174"/>
                    <a:pt x="703" y="174"/>
                  </a:cubicBezTo>
                  <a:cubicBezTo>
                    <a:pt x="697" y="176"/>
                    <a:pt x="697" y="176"/>
                    <a:pt x="697" y="176"/>
                  </a:cubicBezTo>
                  <a:cubicBezTo>
                    <a:pt x="694" y="176"/>
                    <a:pt x="694" y="176"/>
                    <a:pt x="694" y="176"/>
                  </a:cubicBezTo>
                  <a:cubicBezTo>
                    <a:pt x="694" y="178"/>
                    <a:pt x="694" y="178"/>
                    <a:pt x="694" y="178"/>
                  </a:cubicBezTo>
                  <a:cubicBezTo>
                    <a:pt x="695" y="181"/>
                    <a:pt x="695" y="181"/>
                    <a:pt x="695" y="181"/>
                  </a:cubicBezTo>
                  <a:cubicBezTo>
                    <a:pt x="697" y="182"/>
                    <a:pt x="697" y="182"/>
                    <a:pt x="697" y="182"/>
                  </a:cubicBezTo>
                  <a:cubicBezTo>
                    <a:pt x="698" y="185"/>
                    <a:pt x="698" y="185"/>
                    <a:pt x="698" y="185"/>
                  </a:cubicBezTo>
                  <a:cubicBezTo>
                    <a:pt x="697" y="185"/>
                    <a:pt x="697" y="185"/>
                    <a:pt x="697" y="185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87" y="187"/>
                    <a:pt x="687" y="187"/>
                    <a:pt x="687" y="187"/>
                  </a:cubicBezTo>
                  <a:cubicBezTo>
                    <a:pt x="682" y="187"/>
                    <a:pt x="682" y="187"/>
                    <a:pt x="682" y="187"/>
                  </a:cubicBezTo>
                  <a:cubicBezTo>
                    <a:pt x="681" y="188"/>
                    <a:pt x="681" y="188"/>
                    <a:pt x="681" y="188"/>
                  </a:cubicBezTo>
                  <a:cubicBezTo>
                    <a:pt x="680" y="188"/>
                    <a:pt x="680" y="188"/>
                    <a:pt x="680" y="188"/>
                  </a:cubicBezTo>
                  <a:cubicBezTo>
                    <a:pt x="677" y="188"/>
                    <a:pt x="677" y="188"/>
                    <a:pt x="677" y="188"/>
                  </a:cubicBezTo>
                  <a:cubicBezTo>
                    <a:pt x="674" y="188"/>
                    <a:pt x="674" y="188"/>
                    <a:pt x="674" y="188"/>
                  </a:cubicBezTo>
                  <a:cubicBezTo>
                    <a:pt x="671" y="188"/>
                    <a:pt x="671" y="188"/>
                    <a:pt x="671" y="188"/>
                  </a:cubicBezTo>
                  <a:cubicBezTo>
                    <a:pt x="665" y="187"/>
                    <a:pt x="665" y="187"/>
                    <a:pt x="665" y="187"/>
                  </a:cubicBezTo>
                  <a:cubicBezTo>
                    <a:pt x="662" y="187"/>
                    <a:pt x="662" y="187"/>
                    <a:pt x="662" y="187"/>
                  </a:cubicBezTo>
                  <a:cubicBezTo>
                    <a:pt x="661" y="187"/>
                    <a:pt x="661" y="187"/>
                    <a:pt x="661" y="187"/>
                  </a:cubicBezTo>
                  <a:cubicBezTo>
                    <a:pt x="660" y="188"/>
                    <a:pt x="660" y="188"/>
                    <a:pt x="660" y="188"/>
                  </a:cubicBezTo>
                  <a:cubicBezTo>
                    <a:pt x="660" y="189"/>
                    <a:pt x="660" y="189"/>
                    <a:pt x="660" y="189"/>
                  </a:cubicBezTo>
                  <a:cubicBezTo>
                    <a:pt x="657" y="189"/>
                    <a:pt x="657" y="189"/>
                    <a:pt x="657" y="189"/>
                  </a:cubicBezTo>
                  <a:cubicBezTo>
                    <a:pt x="655" y="189"/>
                    <a:pt x="655" y="189"/>
                    <a:pt x="655" y="189"/>
                  </a:cubicBezTo>
                  <a:cubicBezTo>
                    <a:pt x="651" y="191"/>
                    <a:pt x="651" y="191"/>
                    <a:pt x="651" y="191"/>
                  </a:cubicBezTo>
                  <a:cubicBezTo>
                    <a:pt x="649" y="194"/>
                    <a:pt x="649" y="194"/>
                    <a:pt x="649" y="194"/>
                  </a:cubicBezTo>
                  <a:cubicBezTo>
                    <a:pt x="647" y="195"/>
                    <a:pt x="647" y="195"/>
                    <a:pt x="647" y="195"/>
                  </a:cubicBezTo>
                  <a:cubicBezTo>
                    <a:pt x="648" y="195"/>
                    <a:pt x="648" y="195"/>
                    <a:pt x="648" y="195"/>
                  </a:cubicBezTo>
                  <a:cubicBezTo>
                    <a:pt x="648" y="197"/>
                    <a:pt x="648" y="197"/>
                    <a:pt x="648" y="197"/>
                  </a:cubicBezTo>
                  <a:cubicBezTo>
                    <a:pt x="649" y="199"/>
                    <a:pt x="649" y="199"/>
                    <a:pt x="649" y="199"/>
                  </a:cubicBezTo>
                  <a:cubicBezTo>
                    <a:pt x="654" y="199"/>
                    <a:pt x="654" y="199"/>
                    <a:pt x="654" y="199"/>
                  </a:cubicBezTo>
                  <a:cubicBezTo>
                    <a:pt x="657" y="201"/>
                    <a:pt x="657" y="201"/>
                    <a:pt x="657" y="201"/>
                  </a:cubicBezTo>
                  <a:cubicBezTo>
                    <a:pt x="658" y="201"/>
                    <a:pt x="658" y="201"/>
                    <a:pt x="658" y="201"/>
                  </a:cubicBezTo>
                  <a:cubicBezTo>
                    <a:pt x="658" y="199"/>
                    <a:pt x="658" y="199"/>
                    <a:pt x="658" y="199"/>
                  </a:cubicBezTo>
                  <a:cubicBezTo>
                    <a:pt x="660" y="199"/>
                    <a:pt x="660" y="199"/>
                    <a:pt x="660" y="199"/>
                  </a:cubicBezTo>
                  <a:cubicBezTo>
                    <a:pt x="662" y="199"/>
                    <a:pt x="662" y="199"/>
                    <a:pt x="662" y="199"/>
                  </a:cubicBezTo>
                  <a:cubicBezTo>
                    <a:pt x="665" y="199"/>
                    <a:pt x="665" y="199"/>
                    <a:pt x="665" y="199"/>
                  </a:cubicBezTo>
                  <a:cubicBezTo>
                    <a:pt x="668" y="198"/>
                    <a:pt x="668" y="198"/>
                    <a:pt x="668" y="198"/>
                  </a:cubicBezTo>
                  <a:cubicBezTo>
                    <a:pt x="668" y="197"/>
                    <a:pt x="668" y="197"/>
                    <a:pt x="668" y="197"/>
                  </a:cubicBezTo>
                  <a:cubicBezTo>
                    <a:pt x="670" y="197"/>
                    <a:pt x="670" y="197"/>
                    <a:pt x="670" y="197"/>
                  </a:cubicBezTo>
                  <a:cubicBezTo>
                    <a:pt x="674" y="198"/>
                    <a:pt x="674" y="198"/>
                    <a:pt x="674" y="198"/>
                  </a:cubicBezTo>
                  <a:cubicBezTo>
                    <a:pt x="677" y="198"/>
                    <a:pt x="677" y="198"/>
                    <a:pt x="677" y="198"/>
                  </a:cubicBezTo>
                  <a:cubicBezTo>
                    <a:pt x="680" y="198"/>
                    <a:pt x="680" y="198"/>
                    <a:pt x="680" y="198"/>
                  </a:cubicBezTo>
                  <a:cubicBezTo>
                    <a:pt x="680" y="195"/>
                    <a:pt x="680" y="195"/>
                    <a:pt x="680" y="195"/>
                  </a:cubicBezTo>
                  <a:cubicBezTo>
                    <a:pt x="678" y="194"/>
                    <a:pt x="678" y="194"/>
                    <a:pt x="678" y="194"/>
                  </a:cubicBezTo>
                  <a:cubicBezTo>
                    <a:pt x="682" y="192"/>
                    <a:pt x="682" y="192"/>
                    <a:pt x="682" y="192"/>
                  </a:cubicBezTo>
                  <a:cubicBezTo>
                    <a:pt x="681" y="194"/>
                    <a:pt x="681" y="194"/>
                    <a:pt x="681" y="194"/>
                  </a:cubicBezTo>
                  <a:cubicBezTo>
                    <a:pt x="681" y="195"/>
                    <a:pt x="681" y="195"/>
                    <a:pt x="681" y="195"/>
                  </a:cubicBezTo>
                  <a:cubicBezTo>
                    <a:pt x="684" y="195"/>
                    <a:pt x="684" y="195"/>
                    <a:pt x="684" y="195"/>
                  </a:cubicBezTo>
                  <a:cubicBezTo>
                    <a:pt x="684" y="197"/>
                    <a:pt x="684" y="197"/>
                    <a:pt x="684" y="197"/>
                  </a:cubicBezTo>
                  <a:cubicBezTo>
                    <a:pt x="685" y="197"/>
                    <a:pt x="685" y="197"/>
                    <a:pt x="685" y="197"/>
                  </a:cubicBezTo>
                  <a:cubicBezTo>
                    <a:pt x="684" y="198"/>
                    <a:pt x="684" y="198"/>
                    <a:pt x="684" y="198"/>
                  </a:cubicBezTo>
                  <a:cubicBezTo>
                    <a:pt x="685" y="198"/>
                    <a:pt x="685" y="198"/>
                    <a:pt x="685" y="198"/>
                  </a:cubicBezTo>
                  <a:cubicBezTo>
                    <a:pt x="687" y="197"/>
                    <a:pt x="687" y="197"/>
                    <a:pt x="687" y="197"/>
                  </a:cubicBezTo>
                  <a:cubicBezTo>
                    <a:pt x="688" y="197"/>
                    <a:pt x="688" y="197"/>
                    <a:pt x="688" y="197"/>
                  </a:cubicBezTo>
                  <a:cubicBezTo>
                    <a:pt x="690" y="195"/>
                    <a:pt x="690" y="195"/>
                    <a:pt x="690" y="195"/>
                  </a:cubicBezTo>
                  <a:cubicBezTo>
                    <a:pt x="690" y="197"/>
                    <a:pt x="690" y="197"/>
                    <a:pt x="690" y="197"/>
                  </a:cubicBezTo>
                  <a:cubicBezTo>
                    <a:pt x="691" y="197"/>
                    <a:pt x="691" y="197"/>
                    <a:pt x="691" y="197"/>
                  </a:cubicBezTo>
                  <a:cubicBezTo>
                    <a:pt x="690" y="198"/>
                    <a:pt x="690" y="198"/>
                    <a:pt x="690" y="198"/>
                  </a:cubicBezTo>
                  <a:cubicBezTo>
                    <a:pt x="690" y="199"/>
                    <a:pt x="690" y="199"/>
                    <a:pt x="690" y="199"/>
                  </a:cubicBezTo>
                  <a:cubicBezTo>
                    <a:pt x="691" y="201"/>
                    <a:pt x="691" y="201"/>
                    <a:pt x="691" y="201"/>
                  </a:cubicBezTo>
                  <a:cubicBezTo>
                    <a:pt x="692" y="202"/>
                    <a:pt x="692" y="202"/>
                    <a:pt x="692" y="202"/>
                  </a:cubicBezTo>
                  <a:cubicBezTo>
                    <a:pt x="692" y="204"/>
                    <a:pt x="692" y="204"/>
                    <a:pt x="692" y="204"/>
                  </a:cubicBezTo>
                  <a:cubicBezTo>
                    <a:pt x="694" y="202"/>
                    <a:pt x="694" y="202"/>
                    <a:pt x="694" y="202"/>
                  </a:cubicBezTo>
                  <a:cubicBezTo>
                    <a:pt x="692" y="205"/>
                    <a:pt x="692" y="205"/>
                    <a:pt x="692" y="205"/>
                  </a:cubicBezTo>
                  <a:cubicBezTo>
                    <a:pt x="694" y="205"/>
                    <a:pt x="694" y="205"/>
                    <a:pt x="694" y="205"/>
                  </a:cubicBezTo>
                  <a:cubicBezTo>
                    <a:pt x="695" y="205"/>
                    <a:pt x="695" y="205"/>
                    <a:pt x="695" y="205"/>
                  </a:cubicBezTo>
                  <a:cubicBezTo>
                    <a:pt x="694" y="207"/>
                    <a:pt x="694" y="207"/>
                    <a:pt x="694" y="207"/>
                  </a:cubicBezTo>
                  <a:cubicBezTo>
                    <a:pt x="697" y="207"/>
                    <a:pt x="697" y="207"/>
                    <a:pt x="697" y="207"/>
                  </a:cubicBezTo>
                  <a:cubicBezTo>
                    <a:pt x="698" y="205"/>
                    <a:pt x="698" y="205"/>
                    <a:pt x="698" y="205"/>
                  </a:cubicBezTo>
                  <a:cubicBezTo>
                    <a:pt x="700" y="207"/>
                    <a:pt x="700" y="207"/>
                    <a:pt x="700" y="207"/>
                  </a:cubicBezTo>
                  <a:cubicBezTo>
                    <a:pt x="701" y="207"/>
                    <a:pt x="701" y="207"/>
                    <a:pt x="701" y="207"/>
                  </a:cubicBezTo>
                  <a:cubicBezTo>
                    <a:pt x="703" y="208"/>
                    <a:pt x="703" y="208"/>
                    <a:pt x="703" y="208"/>
                  </a:cubicBezTo>
                  <a:cubicBezTo>
                    <a:pt x="698" y="209"/>
                    <a:pt x="698" y="209"/>
                    <a:pt x="698" y="209"/>
                  </a:cubicBezTo>
                  <a:cubicBezTo>
                    <a:pt x="694" y="209"/>
                    <a:pt x="694" y="209"/>
                    <a:pt x="694" y="209"/>
                  </a:cubicBezTo>
                  <a:cubicBezTo>
                    <a:pt x="695" y="211"/>
                    <a:pt x="695" y="211"/>
                    <a:pt x="695" y="211"/>
                  </a:cubicBezTo>
                  <a:cubicBezTo>
                    <a:pt x="697" y="214"/>
                    <a:pt x="697" y="214"/>
                    <a:pt x="697" y="214"/>
                  </a:cubicBezTo>
                  <a:cubicBezTo>
                    <a:pt x="698" y="214"/>
                    <a:pt x="698" y="214"/>
                    <a:pt x="698" y="214"/>
                  </a:cubicBezTo>
                  <a:cubicBezTo>
                    <a:pt x="700" y="215"/>
                    <a:pt x="700" y="215"/>
                    <a:pt x="700" y="215"/>
                  </a:cubicBezTo>
                  <a:cubicBezTo>
                    <a:pt x="703" y="217"/>
                    <a:pt x="703" y="217"/>
                    <a:pt x="703" y="217"/>
                  </a:cubicBezTo>
                  <a:cubicBezTo>
                    <a:pt x="705" y="218"/>
                    <a:pt x="705" y="218"/>
                    <a:pt x="705" y="218"/>
                  </a:cubicBezTo>
                  <a:cubicBezTo>
                    <a:pt x="710" y="218"/>
                    <a:pt x="710" y="218"/>
                    <a:pt x="710" y="218"/>
                  </a:cubicBezTo>
                  <a:cubicBezTo>
                    <a:pt x="713" y="218"/>
                    <a:pt x="713" y="218"/>
                    <a:pt x="713" y="218"/>
                  </a:cubicBezTo>
                  <a:cubicBezTo>
                    <a:pt x="713" y="219"/>
                    <a:pt x="713" y="219"/>
                    <a:pt x="713" y="219"/>
                  </a:cubicBezTo>
                  <a:cubicBezTo>
                    <a:pt x="714" y="222"/>
                    <a:pt x="714" y="222"/>
                    <a:pt x="714" y="222"/>
                  </a:cubicBezTo>
                  <a:cubicBezTo>
                    <a:pt x="717" y="224"/>
                    <a:pt x="717" y="224"/>
                    <a:pt x="717" y="224"/>
                  </a:cubicBezTo>
                  <a:cubicBezTo>
                    <a:pt x="721" y="225"/>
                    <a:pt x="721" y="225"/>
                    <a:pt x="721" y="225"/>
                  </a:cubicBezTo>
                  <a:cubicBezTo>
                    <a:pt x="725" y="225"/>
                    <a:pt x="725" y="225"/>
                    <a:pt x="725" y="225"/>
                  </a:cubicBezTo>
                  <a:cubicBezTo>
                    <a:pt x="731" y="227"/>
                    <a:pt x="731" y="227"/>
                    <a:pt x="731" y="227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40" y="230"/>
                    <a:pt x="740" y="230"/>
                    <a:pt x="740" y="230"/>
                  </a:cubicBezTo>
                  <a:cubicBezTo>
                    <a:pt x="740" y="227"/>
                    <a:pt x="740" y="227"/>
                    <a:pt x="740" y="227"/>
                  </a:cubicBezTo>
                  <a:cubicBezTo>
                    <a:pt x="741" y="227"/>
                    <a:pt x="741" y="227"/>
                    <a:pt x="741" y="227"/>
                  </a:cubicBezTo>
                  <a:cubicBezTo>
                    <a:pt x="741" y="225"/>
                    <a:pt x="741" y="225"/>
                    <a:pt x="741" y="225"/>
                  </a:cubicBezTo>
                  <a:cubicBezTo>
                    <a:pt x="741" y="224"/>
                    <a:pt x="741" y="224"/>
                    <a:pt x="741" y="224"/>
                  </a:cubicBezTo>
                  <a:cubicBezTo>
                    <a:pt x="740" y="224"/>
                    <a:pt x="740" y="224"/>
                    <a:pt x="740" y="224"/>
                  </a:cubicBezTo>
                  <a:cubicBezTo>
                    <a:pt x="738" y="222"/>
                    <a:pt x="738" y="222"/>
                    <a:pt x="738" y="222"/>
                  </a:cubicBezTo>
                  <a:cubicBezTo>
                    <a:pt x="740" y="221"/>
                    <a:pt x="740" y="221"/>
                    <a:pt x="740" y="221"/>
                  </a:cubicBezTo>
                  <a:cubicBezTo>
                    <a:pt x="738" y="219"/>
                    <a:pt x="738" y="219"/>
                    <a:pt x="738" y="219"/>
                  </a:cubicBezTo>
                  <a:cubicBezTo>
                    <a:pt x="737" y="219"/>
                    <a:pt x="737" y="219"/>
                    <a:pt x="737" y="219"/>
                  </a:cubicBezTo>
                  <a:cubicBezTo>
                    <a:pt x="735" y="219"/>
                    <a:pt x="735" y="219"/>
                    <a:pt x="735" y="219"/>
                  </a:cubicBezTo>
                  <a:cubicBezTo>
                    <a:pt x="735" y="218"/>
                    <a:pt x="735" y="218"/>
                    <a:pt x="735" y="218"/>
                  </a:cubicBezTo>
                  <a:cubicBezTo>
                    <a:pt x="734" y="217"/>
                    <a:pt x="734" y="217"/>
                    <a:pt x="734" y="217"/>
                  </a:cubicBezTo>
                  <a:cubicBezTo>
                    <a:pt x="734" y="215"/>
                    <a:pt x="734" y="215"/>
                    <a:pt x="734" y="215"/>
                  </a:cubicBezTo>
                  <a:cubicBezTo>
                    <a:pt x="733" y="217"/>
                    <a:pt x="733" y="217"/>
                    <a:pt x="733" y="217"/>
                  </a:cubicBezTo>
                  <a:cubicBezTo>
                    <a:pt x="733" y="215"/>
                    <a:pt x="733" y="215"/>
                    <a:pt x="733" y="215"/>
                  </a:cubicBezTo>
                  <a:cubicBezTo>
                    <a:pt x="728" y="212"/>
                    <a:pt x="728" y="212"/>
                    <a:pt x="728" y="212"/>
                  </a:cubicBezTo>
                  <a:cubicBezTo>
                    <a:pt x="725" y="208"/>
                    <a:pt x="725" y="208"/>
                    <a:pt x="725" y="208"/>
                  </a:cubicBezTo>
                  <a:cubicBezTo>
                    <a:pt x="727" y="207"/>
                    <a:pt x="727" y="207"/>
                    <a:pt x="727" y="207"/>
                  </a:cubicBezTo>
                  <a:cubicBezTo>
                    <a:pt x="728" y="207"/>
                    <a:pt x="728" y="207"/>
                    <a:pt x="728" y="207"/>
                  </a:cubicBezTo>
                  <a:cubicBezTo>
                    <a:pt x="731" y="207"/>
                    <a:pt x="731" y="207"/>
                    <a:pt x="731" y="207"/>
                  </a:cubicBezTo>
                  <a:cubicBezTo>
                    <a:pt x="733" y="209"/>
                    <a:pt x="733" y="209"/>
                    <a:pt x="733" y="209"/>
                  </a:cubicBezTo>
                  <a:cubicBezTo>
                    <a:pt x="734" y="211"/>
                    <a:pt x="734" y="211"/>
                    <a:pt x="734" y="211"/>
                  </a:cubicBezTo>
                  <a:cubicBezTo>
                    <a:pt x="735" y="207"/>
                    <a:pt x="735" y="207"/>
                    <a:pt x="735" y="207"/>
                  </a:cubicBezTo>
                  <a:cubicBezTo>
                    <a:pt x="737" y="211"/>
                    <a:pt x="737" y="211"/>
                    <a:pt x="737" y="211"/>
                  </a:cubicBezTo>
                  <a:cubicBezTo>
                    <a:pt x="740" y="212"/>
                    <a:pt x="740" y="212"/>
                    <a:pt x="740" y="212"/>
                  </a:cubicBezTo>
                  <a:cubicBezTo>
                    <a:pt x="741" y="211"/>
                    <a:pt x="741" y="211"/>
                    <a:pt x="741" y="211"/>
                  </a:cubicBezTo>
                  <a:cubicBezTo>
                    <a:pt x="740" y="214"/>
                    <a:pt x="740" y="214"/>
                    <a:pt x="740" y="214"/>
                  </a:cubicBezTo>
                  <a:cubicBezTo>
                    <a:pt x="741" y="212"/>
                    <a:pt x="741" y="212"/>
                    <a:pt x="741" y="212"/>
                  </a:cubicBezTo>
                  <a:cubicBezTo>
                    <a:pt x="741" y="214"/>
                    <a:pt x="741" y="214"/>
                    <a:pt x="741" y="214"/>
                  </a:cubicBezTo>
                  <a:cubicBezTo>
                    <a:pt x="743" y="215"/>
                    <a:pt x="743" y="215"/>
                    <a:pt x="743" y="215"/>
                  </a:cubicBezTo>
                  <a:cubicBezTo>
                    <a:pt x="743" y="214"/>
                    <a:pt x="743" y="214"/>
                    <a:pt x="743" y="214"/>
                  </a:cubicBezTo>
                  <a:cubicBezTo>
                    <a:pt x="743" y="212"/>
                    <a:pt x="743" y="212"/>
                    <a:pt x="743" y="212"/>
                  </a:cubicBezTo>
                  <a:cubicBezTo>
                    <a:pt x="744" y="214"/>
                    <a:pt x="744" y="214"/>
                    <a:pt x="744" y="214"/>
                  </a:cubicBezTo>
                  <a:cubicBezTo>
                    <a:pt x="746" y="217"/>
                    <a:pt x="746" y="217"/>
                    <a:pt x="746" y="217"/>
                  </a:cubicBezTo>
                  <a:cubicBezTo>
                    <a:pt x="746" y="214"/>
                    <a:pt x="746" y="214"/>
                    <a:pt x="746" y="214"/>
                  </a:cubicBezTo>
                  <a:cubicBezTo>
                    <a:pt x="747" y="215"/>
                    <a:pt x="747" y="215"/>
                    <a:pt x="747" y="215"/>
                  </a:cubicBezTo>
                  <a:cubicBezTo>
                    <a:pt x="748" y="215"/>
                    <a:pt x="748" y="215"/>
                    <a:pt x="748" y="215"/>
                  </a:cubicBezTo>
                  <a:cubicBezTo>
                    <a:pt x="750" y="215"/>
                    <a:pt x="750" y="215"/>
                    <a:pt x="750" y="215"/>
                  </a:cubicBezTo>
                  <a:cubicBezTo>
                    <a:pt x="750" y="217"/>
                    <a:pt x="750" y="217"/>
                    <a:pt x="750" y="217"/>
                  </a:cubicBezTo>
                  <a:cubicBezTo>
                    <a:pt x="751" y="217"/>
                    <a:pt x="751" y="217"/>
                    <a:pt x="751" y="217"/>
                  </a:cubicBezTo>
                  <a:cubicBezTo>
                    <a:pt x="753" y="217"/>
                    <a:pt x="753" y="217"/>
                    <a:pt x="753" y="217"/>
                  </a:cubicBezTo>
                  <a:cubicBezTo>
                    <a:pt x="753" y="219"/>
                    <a:pt x="753" y="219"/>
                    <a:pt x="753" y="219"/>
                  </a:cubicBezTo>
                  <a:cubicBezTo>
                    <a:pt x="753" y="221"/>
                    <a:pt x="753" y="221"/>
                    <a:pt x="753" y="221"/>
                  </a:cubicBezTo>
                  <a:cubicBezTo>
                    <a:pt x="754" y="221"/>
                    <a:pt x="754" y="221"/>
                    <a:pt x="754" y="221"/>
                  </a:cubicBezTo>
                  <a:cubicBezTo>
                    <a:pt x="754" y="219"/>
                    <a:pt x="754" y="219"/>
                    <a:pt x="754" y="219"/>
                  </a:cubicBezTo>
                  <a:cubicBezTo>
                    <a:pt x="754" y="218"/>
                    <a:pt x="754" y="218"/>
                    <a:pt x="754" y="218"/>
                  </a:cubicBezTo>
                  <a:cubicBezTo>
                    <a:pt x="754" y="215"/>
                    <a:pt x="754" y="215"/>
                    <a:pt x="754" y="215"/>
                  </a:cubicBezTo>
                  <a:cubicBezTo>
                    <a:pt x="756" y="217"/>
                    <a:pt x="756" y="217"/>
                    <a:pt x="756" y="217"/>
                  </a:cubicBezTo>
                  <a:cubicBezTo>
                    <a:pt x="758" y="217"/>
                    <a:pt x="758" y="217"/>
                    <a:pt x="758" y="217"/>
                  </a:cubicBezTo>
                  <a:cubicBezTo>
                    <a:pt x="758" y="215"/>
                    <a:pt x="758" y="215"/>
                    <a:pt x="758" y="215"/>
                  </a:cubicBezTo>
                  <a:cubicBezTo>
                    <a:pt x="758" y="214"/>
                    <a:pt x="758" y="214"/>
                    <a:pt x="758" y="214"/>
                  </a:cubicBezTo>
                  <a:cubicBezTo>
                    <a:pt x="757" y="212"/>
                    <a:pt x="757" y="212"/>
                    <a:pt x="757" y="212"/>
                  </a:cubicBezTo>
                  <a:cubicBezTo>
                    <a:pt x="760" y="211"/>
                    <a:pt x="760" y="211"/>
                    <a:pt x="760" y="211"/>
                  </a:cubicBezTo>
                  <a:cubicBezTo>
                    <a:pt x="758" y="211"/>
                    <a:pt x="758" y="211"/>
                    <a:pt x="758" y="211"/>
                  </a:cubicBezTo>
                  <a:cubicBezTo>
                    <a:pt x="760" y="209"/>
                    <a:pt x="760" y="209"/>
                    <a:pt x="760" y="209"/>
                  </a:cubicBezTo>
                  <a:cubicBezTo>
                    <a:pt x="761" y="208"/>
                    <a:pt x="761" y="208"/>
                    <a:pt x="761" y="208"/>
                  </a:cubicBezTo>
                  <a:cubicBezTo>
                    <a:pt x="761" y="209"/>
                    <a:pt x="761" y="209"/>
                    <a:pt x="761" y="209"/>
                  </a:cubicBezTo>
                  <a:cubicBezTo>
                    <a:pt x="761" y="211"/>
                    <a:pt x="761" y="211"/>
                    <a:pt x="761" y="211"/>
                  </a:cubicBezTo>
                  <a:cubicBezTo>
                    <a:pt x="763" y="212"/>
                    <a:pt x="763" y="212"/>
                    <a:pt x="763" y="212"/>
                  </a:cubicBezTo>
                  <a:cubicBezTo>
                    <a:pt x="763" y="211"/>
                    <a:pt x="763" y="211"/>
                    <a:pt x="763" y="211"/>
                  </a:cubicBezTo>
                  <a:cubicBezTo>
                    <a:pt x="764" y="209"/>
                    <a:pt x="764" y="209"/>
                    <a:pt x="764" y="209"/>
                  </a:cubicBezTo>
                  <a:cubicBezTo>
                    <a:pt x="766" y="209"/>
                    <a:pt x="766" y="209"/>
                    <a:pt x="766" y="209"/>
                  </a:cubicBezTo>
                  <a:cubicBezTo>
                    <a:pt x="766" y="207"/>
                    <a:pt x="766" y="207"/>
                    <a:pt x="766" y="207"/>
                  </a:cubicBezTo>
                  <a:cubicBezTo>
                    <a:pt x="764" y="207"/>
                    <a:pt x="764" y="207"/>
                    <a:pt x="764" y="207"/>
                  </a:cubicBezTo>
                  <a:cubicBezTo>
                    <a:pt x="764" y="205"/>
                    <a:pt x="764" y="205"/>
                    <a:pt x="764" y="205"/>
                  </a:cubicBezTo>
                  <a:cubicBezTo>
                    <a:pt x="767" y="204"/>
                    <a:pt x="767" y="204"/>
                    <a:pt x="767" y="204"/>
                  </a:cubicBezTo>
                  <a:cubicBezTo>
                    <a:pt x="763" y="202"/>
                    <a:pt x="763" y="202"/>
                    <a:pt x="763" y="202"/>
                  </a:cubicBezTo>
                  <a:cubicBezTo>
                    <a:pt x="761" y="201"/>
                    <a:pt x="761" y="201"/>
                    <a:pt x="761" y="201"/>
                  </a:cubicBezTo>
                  <a:cubicBezTo>
                    <a:pt x="763" y="199"/>
                    <a:pt x="763" y="199"/>
                    <a:pt x="763" y="199"/>
                  </a:cubicBezTo>
                  <a:cubicBezTo>
                    <a:pt x="764" y="199"/>
                    <a:pt x="764" y="199"/>
                    <a:pt x="764" y="199"/>
                  </a:cubicBezTo>
                  <a:cubicBezTo>
                    <a:pt x="767" y="197"/>
                    <a:pt x="767" y="197"/>
                    <a:pt x="767" y="197"/>
                  </a:cubicBezTo>
                  <a:cubicBezTo>
                    <a:pt x="764" y="198"/>
                    <a:pt x="764" y="198"/>
                    <a:pt x="764" y="198"/>
                  </a:cubicBezTo>
                  <a:cubicBezTo>
                    <a:pt x="764" y="197"/>
                    <a:pt x="764" y="197"/>
                    <a:pt x="764" y="197"/>
                  </a:cubicBezTo>
                  <a:cubicBezTo>
                    <a:pt x="761" y="197"/>
                    <a:pt x="761" y="197"/>
                    <a:pt x="761" y="197"/>
                  </a:cubicBezTo>
                  <a:cubicBezTo>
                    <a:pt x="763" y="195"/>
                    <a:pt x="763" y="195"/>
                    <a:pt x="763" y="195"/>
                  </a:cubicBezTo>
                  <a:cubicBezTo>
                    <a:pt x="764" y="195"/>
                    <a:pt x="764" y="195"/>
                    <a:pt x="764" y="195"/>
                  </a:cubicBezTo>
                  <a:cubicBezTo>
                    <a:pt x="763" y="194"/>
                    <a:pt x="763" y="194"/>
                    <a:pt x="763" y="194"/>
                  </a:cubicBezTo>
                  <a:cubicBezTo>
                    <a:pt x="764" y="192"/>
                    <a:pt x="764" y="192"/>
                    <a:pt x="764" y="192"/>
                  </a:cubicBezTo>
                  <a:cubicBezTo>
                    <a:pt x="763" y="192"/>
                    <a:pt x="763" y="192"/>
                    <a:pt x="763" y="192"/>
                  </a:cubicBezTo>
                  <a:cubicBezTo>
                    <a:pt x="761" y="194"/>
                    <a:pt x="761" y="194"/>
                    <a:pt x="761" y="194"/>
                  </a:cubicBezTo>
                  <a:cubicBezTo>
                    <a:pt x="758" y="195"/>
                    <a:pt x="758" y="195"/>
                    <a:pt x="758" y="195"/>
                  </a:cubicBezTo>
                  <a:cubicBezTo>
                    <a:pt x="760" y="192"/>
                    <a:pt x="760" y="192"/>
                    <a:pt x="760" y="192"/>
                  </a:cubicBezTo>
                  <a:cubicBezTo>
                    <a:pt x="758" y="192"/>
                    <a:pt x="758" y="192"/>
                    <a:pt x="758" y="192"/>
                  </a:cubicBezTo>
                  <a:cubicBezTo>
                    <a:pt x="757" y="191"/>
                    <a:pt x="757" y="191"/>
                    <a:pt x="757" y="191"/>
                  </a:cubicBezTo>
                  <a:cubicBezTo>
                    <a:pt x="754" y="194"/>
                    <a:pt x="754" y="194"/>
                    <a:pt x="754" y="194"/>
                  </a:cubicBezTo>
                  <a:cubicBezTo>
                    <a:pt x="756" y="191"/>
                    <a:pt x="756" y="191"/>
                    <a:pt x="756" y="191"/>
                  </a:cubicBezTo>
                  <a:cubicBezTo>
                    <a:pt x="754" y="191"/>
                    <a:pt x="754" y="191"/>
                    <a:pt x="754" y="191"/>
                  </a:cubicBezTo>
                  <a:cubicBezTo>
                    <a:pt x="757" y="189"/>
                    <a:pt x="757" y="189"/>
                    <a:pt x="757" y="189"/>
                  </a:cubicBezTo>
                  <a:cubicBezTo>
                    <a:pt x="755" y="189"/>
                    <a:pt x="755" y="189"/>
                    <a:pt x="755" y="189"/>
                  </a:cubicBezTo>
                  <a:cubicBezTo>
                    <a:pt x="756" y="188"/>
                    <a:pt x="756" y="188"/>
                    <a:pt x="756" y="188"/>
                  </a:cubicBezTo>
                  <a:cubicBezTo>
                    <a:pt x="754" y="188"/>
                    <a:pt x="754" y="188"/>
                    <a:pt x="754" y="188"/>
                  </a:cubicBezTo>
                  <a:cubicBezTo>
                    <a:pt x="753" y="187"/>
                    <a:pt x="753" y="187"/>
                    <a:pt x="753" y="187"/>
                  </a:cubicBezTo>
                  <a:cubicBezTo>
                    <a:pt x="754" y="187"/>
                    <a:pt x="754" y="187"/>
                    <a:pt x="754" y="187"/>
                  </a:cubicBezTo>
                  <a:cubicBezTo>
                    <a:pt x="756" y="185"/>
                    <a:pt x="756" y="185"/>
                    <a:pt x="756" y="185"/>
                  </a:cubicBezTo>
                  <a:cubicBezTo>
                    <a:pt x="754" y="185"/>
                    <a:pt x="754" y="185"/>
                    <a:pt x="754" y="185"/>
                  </a:cubicBezTo>
                  <a:cubicBezTo>
                    <a:pt x="754" y="184"/>
                    <a:pt x="754" y="184"/>
                    <a:pt x="754" y="184"/>
                  </a:cubicBezTo>
                  <a:cubicBezTo>
                    <a:pt x="753" y="184"/>
                    <a:pt x="753" y="184"/>
                    <a:pt x="753" y="184"/>
                  </a:cubicBezTo>
                  <a:cubicBezTo>
                    <a:pt x="751" y="184"/>
                    <a:pt x="751" y="184"/>
                    <a:pt x="751" y="184"/>
                  </a:cubicBezTo>
                  <a:cubicBezTo>
                    <a:pt x="748" y="185"/>
                    <a:pt x="748" y="185"/>
                    <a:pt x="748" y="185"/>
                  </a:cubicBezTo>
                  <a:cubicBezTo>
                    <a:pt x="751" y="182"/>
                    <a:pt x="751" y="182"/>
                    <a:pt x="751" y="182"/>
                  </a:cubicBezTo>
                  <a:cubicBezTo>
                    <a:pt x="748" y="182"/>
                    <a:pt x="748" y="182"/>
                    <a:pt x="748" y="182"/>
                  </a:cubicBezTo>
                  <a:cubicBezTo>
                    <a:pt x="750" y="181"/>
                    <a:pt x="750" y="181"/>
                    <a:pt x="750" y="181"/>
                  </a:cubicBezTo>
                  <a:cubicBezTo>
                    <a:pt x="748" y="181"/>
                    <a:pt x="748" y="181"/>
                    <a:pt x="748" y="181"/>
                  </a:cubicBezTo>
                  <a:cubicBezTo>
                    <a:pt x="750" y="179"/>
                    <a:pt x="750" y="179"/>
                    <a:pt x="750" y="179"/>
                  </a:cubicBezTo>
                  <a:cubicBezTo>
                    <a:pt x="751" y="178"/>
                    <a:pt x="751" y="178"/>
                    <a:pt x="751" y="178"/>
                  </a:cubicBezTo>
                  <a:cubicBezTo>
                    <a:pt x="750" y="178"/>
                    <a:pt x="750" y="178"/>
                    <a:pt x="750" y="178"/>
                  </a:cubicBezTo>
                  <a:cubicBezTo>
                    <a:pt x="746" y="176"/>
                    <a:pt x="746" y="176"/>
                    <a:pt x="746" y="176"/>
                  </a:cubicBezTo>
                  <a:cubicBezTo>
                    <a:pt x="748" y="176"/>
                    <a:pt x="748" y="176"/>
                    <a:pt x="748" y="176"/>
                  </a:cubicBezTo>
                  <a:cubicBezTo>
                    <a:pt x="753" y="178"/>
                    <a:pt x="753" y="178"/>
                    <a:pt x="753" y="178"/>
                  </a:cubicBezTo>
                  <a:cubicBezTo>
                    <a:pt x="751" y="179"/>
                    <a:pt x="751" y="179"/>
                    <a:pt x="751" y="179"/>
                  </a:cubicBezTo>
                  <a:cubicBezTo>
                    <a:pt x="751" y="181"/>
                    <a:pt x="751" y="181"/>
                    <a:pt x="751" y="181"/>
                  </a:cubicBezTo>
                  <a:cubicBezTo>
                    <a:pt x="753" y="181"/>
                    <a:pt x="753" y="181"/>
                    <a:pt x="753" y="181"/>
                  </a:cubicBezTo>
                  <a:cubicBezTo>
                    <a:pt x="758" y="179"/>
                    <a:pt x="758" y="179"/>
                    <a:pt x="758" y="179"/>
                  </a:cubicBezTo>
                  <a:cubicBezTo>
                    <a:pt x="758" y="178"/>
                    <a:pt x="758" y="178"/>
                    <a:pt x="758" y="178"/>
                  </a:cubicBezTo>
                  <a:cubicBezTo>
                    <a:pt x="757" y="176"/>
                    <a:pt x="757" y="176"/>
                    <a:pt x="757" y="176"/>
                  </a:cubicBezTo>
                  <a:cubicBezTo>
                    <a:pt x="756" y="175"/>
                    <a:pt x="756" y="175"/>
                    <a:pt x="756" y="175"/>
                  </a:cubicBezTo>
                  <a:cubicBezTo>
                    <a:pt x="756" y="174"/>
                    <a:pt x="756" y="174"/>
                    <a:pt x="756" y="174"/>
                  </a:cubicBezTo>
                  <a:cubicBezTo>
                    <a:pt x="757" y="174"/>
                    <a:pt x="757" y="174"/>
                    <a:pt x="757" y="174"/>
                  </a:cubicBezTo>
                  <a:cubicBezTo>
                    <a:pt x="758" y="175"/>
                    <a:pt x="758" y="175"/>
                    <a:pt x="758" y="175"/>
                  </a:cubicBezTo>
                  <a:cubicBezTo>
                    <a:pt x="760" y="175"/>
                    <a:pt x="760" y="175"/>
                    <a:pt x="760" y="175"/>
                  </a:cubicBezTo>
                  <a:cubicBezTo>
                    <a:pt x="763" y="174"/>
                    <a:pt x="763" y="174"/>
                    <a:pt x="763" y="174"/>
                  </a:cubicBezTo>
                  <a:cubicBezTo>
                    <a:pt x="761" y="172"/>
                    <a:pt x="761" y="172"/>
                    <a:pt x="761" y="172"/>
                  </a:cubicBezTo>
                  <a:cubicBezTo>
                    <a:pt x="763" y="172"/>
                    <a:pt x="763" y="172"/>
                    <a:pt x="763" y="172"/>
                  </a:cubicBezTo>
                  <a:cubicBezTo>
                    <a:pt x="764" y="172"/>
                    <a:pt x="764" y="172"/>
                    <a:pt x="764" y="172"/>
                  </a:cubicBezTo>
                  <a:cubicBezTo>
                    <a:pt x="766" y="172"/>
                    <a:pt x="766" y="172"/>
                    <a:pt x="766" y="172"/>
                  </a:cubicBezTo>
                  <a:cubicBezTo>
                    <a:pt x="766" y="174"/>
                    <a:pt x="766" y="174"/>
                    <a:pt x="766" y="174"/>
                  </a:cubicBezTo>
                  <a:cubicBezTo>
                    <a:pt x="767" y="175"/>
                    <a:pt x="767" y="175"/>
                    <a:pt x="767" y="175"/>
                  </a:cubicBezTo>
                  <a:cubicBezTo>
                    <a:pt x="768" y="174"/>
                    <a:pt x="768" y="174"/>
                    <a:pt x="768" y="174"/>
                  </a:cubicBezTo>
                  <a:cubicBezTo>
                    <a:pt x="767" y="176"/>
                    <a:pt x="767" y="176"/>
                    <a:pt x="767" y="176"/>
                  </a:cubicBezTo>
                  <a:cubicBezTo>
                    <a:pt x="768" y="176"/>
                    <a:pt x="768" y="176"/>
                    <a:pt x="768" y="176"/>
                  </a:cubicBezTo>
                  <a:cubicBezTo>
                    <a:pt x="770" y="176"/>
                    <a:pt x="770" y="176"/>
                    <a:pt x="770" y="176"/>
                  </a:cubicBezTo>
                  <a:cubicBezTo>
                    <a:pt x="771" y="178"/>
                    <a:pt x="771" y="178"/>
                    <a:pt x="771" y="178"/>
                  </a:cubicBezTo>
                  <a:cubicBezTo>
                    <a:pt x="770" y="179"/>
                    <a:pt x="770" y="179"/>
                    <a:pt x="770" y="179"/>
                  </a:cubicBezTo>
                  <a:cubicBezTo>
                    <a:pt x="776" y="179"/>
                    <a:pt x="776" y="179"/>
                    <a:pt x="776" y="179"/>
                  </a:cubicBezTo>
                  <a:cubicBezTo>
                    <a:pt x="773" y="181"/>
                    <a:pt x="773" y="181"/>
                    <a:pt x="773" y="181"/>
                  </a:cubicBezTo>
                  <a:cubicBezTo>
                    <a:pt x="773" y="182"/>
                    <a:pt x="773" y="182"/>
                    <a:pt x="773" y="182"/>
                  </a:cubicBezTo>
                  <a:cubicBezTo>
                    <a:pt x="776" y="182"/>
                    <a:pt x="776" y="182"/>
                    <a:pt x="776" y="182"/>
                  </a:cubicBezTo>
                  <a:cubicBezTo>
                    <a:pt x="778" y="182"/>
                    <a:pt x="778" y="182"/>
                    <a:pt x="778" y="182"/>
                  </a:cubicBezTo>
                  <a:cubicBezTo>
                    <a:pt x="776" y="184"/>
                    <a:pt x="776" y="184"/>
                    <a:pt x="776" y="184"/>
                  </a:cubicBezTo>
                  <a:cubicBezTo>
                    <a:pt x="778" y="184"/>
                    <a:pt x="778" y="184"/>
                    <a:pt x="778" y="184"/>
                  </a:cubicBezTo>
                  <a:cubicBezTo>
                    <a:pt x="773" y="187"/>
                    <a:pt x="773" y="187"/>
                    <a:pt x="773" y="187"/>
                  </a:cubicBezTo>
                  <a:cubicBezTo>
                    <a:pt x="776" y="187"/>
                    <a:pt x="776" y="187"/>
                    <a:pt x="776" y="187"/>
                  </a:cubicBezTo>
                  <a:cubicBezTo>
                    <a:pt x="774" y="188"/>
                    <a:pt x="774" y="188"/>
                    <a:pt x="774" y="188"/>
                  </a:cubicBezTo>
                  <a:cubicBezTo>
                    <a:pt x="776" y="188"/>
                    <a:pt x="776" y="188"/>
                    <a:pt x="776" y="188"/>
                  </a:cubicBezTo>
                  <a:cubicBezTo>
                    <a:pt x="776" y="189"/>
                    <a:pt x="776" y="189"/>
                    <a:pt x="776" y="189"/>
                  </a:cubicBezTo>
                  <a:cubicBezTo>
                    <a:pt x="777" y="189"/>
                    <a:pt x="777" y="189"/>
                    <a:pt x="777" y="189"/>
                  </a:cubicBezTo>
                  <a:cubicBezTo>
                    <a:pt x="778" y="188"/>
                    <a:pt x="778" y="188"/>
                    <a:pt x="778" y="188"/>
                  </a:cubicBezTo>
                  <a:cubicBezTo>
                    <a:pt x="781" y="189"/>
                    <a:pt x="781" y="189"/>
                    <a:pt x="781" y="189"/>
                  </a:cubicBezTo>
                  <a:cubicBezTo>
                    <a:pt x="783" y="189"/>
                    <a:pt x="783" y="189"/>
                    <a:pt x="783" y="189"/>
                  </a:cubicBezTo>
                  <a:cubicBezTo>
                    <a:pt x="783" y="191"/>
                    <a:pt x="783" y="191"/>
                    <a:pt x="783" y="191"/>
                  </a:cubicBezTo>
                  <a:cubicBezTo>
                    <a:pt x="784" y="192"/>
                    <a:pt x="784" y="192"/>
                    <a:pt x="784" y="192"/>
                  </a:cubicBezTo>
                  <a:cubicBezTo>
                    <a:pt x="787" y="189"/>
                    <a:pt x="787" y="189"/>
                    <a:pt x="787" y="189"/>
                  </a:cubicBezTo>
                  <a:cubicBezTo>
                    <a:pt x="789" y="188"/>
                    <a:pt x="789" y="188"/>
                    <a:pt x="789" y="188"/>
                  </a:cubicBezTo>
                  <a:cubicBezTo>
                    <a:pt x="789" y="187"/>
                    <a:pt x="789" y="187"/>
                    <a:pt x="789" y="187"/>
                  </a:cubicBezTo>
                  <a:cubicBezTo>
                    <a:pt x="789" y="185"/>
                    <a:pt x="789" y="185"/>
                    <a:pt x="789" y="185"/>
                  </a:cubicBezTo>
                  <a:cubicBezTo>
                    <a:pt x="790" y="184"/>
                    <a:pt x="790" y="184"/>
                    <a:pt x="790" y="184"/>
                  </a:cubicBezTo>
                  <a:cubicBezTo>
                    <a:pt x="789" y="184"/>
                    <a:pt x="789" y="184"/>
                    <a:pt x="789" y="184"/>
                  </a:cubicBezTo>
                  <a:cubicBezTo>
                    <a:pt x="790" y="182"/>
                    <a:pt x="790" y="182"/>
                    <a:pt x="790" y="182"/>
                  </a:cubicBezTo>
                  <a:cubicBezTo>
                    <a:pt x="791" y="182"/>
                    <a:pt x="791" y="182"/>
                    <a:pt x="791" y="182"/>
                  </a:cubicBezTo>
                  <a:cubicBezTo>
                    <a:pt x="791" y="181"/>
                    <a:pt x="791" y="181"/>
                    <a:pt x="791" y="181"/>
                  </a:cubicBezTo>
                  <a:cubicBezTo>
                    <a:pt x="793" y="184"/>
                    <a:pt x="793" y="184"/>
                    <a:pt x="793" y="184"/>
                  </a:cubicBezTo>
                  <a:cubicBezTo>
                    <a:pt x="794" y="184"/>
                    <a:pt x="794" y="184"/>
                    <a:pt x="794" y="184"/>
                  </a:cubicBezTo>
                  <a:cubicBezTo>
                    <a:pt x="796" y="182"/>
                    <a:pt x="796" y="182"/>
                    <a:pt x="796" y="182"/>
                  </a:cubicBezTo>
                  <a:cubicBezTo>
                    <a:pt x="796" y="184"/>
                    <a:pt x="796" y="184"/>
                    <a:pt x="796" y="184"/>
                  </a:cubicBezTo>
                  <a:cubicBezTo>
                    <a:pt x="797" y="184"/>
                    <a:pt x="797" y="184"/>
                    <a:pt x="797" y="184"/>
                  </a:cubicBezTo>
                  <a:cubicBezTo>
                    <a:pt x="797" y="182"/>
                    <a:pt x="797" y="182"/>
                    <a:pt x="797" y="182"/>
                  </a:cubicBezTo>
                  <a:cubicBezTo>
                    <a:pt x="797" y="181"/>
                    <a:pt x="797" y="181"/>
                    <a:pt x="797" y="181"/>
                  </a:cubicBezTo>
                  <a:cubicBezTo>
                    <a:pt x="800" y="181"/>
                    <a:pt x="800" y="181"/>
                    <a:pt x="800" y="181"/>
                  </a:cubicBezTo>
                  <a:cubicBezTo>
                    <a:pt x="801" y="181"/>
                    <a:pt x="801" y="181"/>
                    <a:pt x="801" y="181"/>
                  </a:cubicBezTo>
                  <a:cubicBezTo>
                    <a:pt x="801" y="179"/>
                    <a:pt x="801" y="179"/>
                    <a:pt x="801" y="179"/>
                  </a:cubicBezTo>
                  <a:cubicBezTo>
                    <a:pt x="806" y="179"/>
                    <a:pt x="806" y="179"/>
                    <a:pt x="806" y="179"/>
                  </a:cubicBezTo>
                  <a:cubicBezTo>
                    <a:pt x="804" y="178"/>
                    <a:pt x="804" y="178"/>
                    <a:pt x="804" y="178"/>
                  </a:cubicBezTo>
                  <a:cubicBezTo>
                    <a:pt x="803" y="176"/>
                    <a:pt x="803" y="176"/>
                    <a:pt x="803" y="176"/>
                  </a:cubicBezTo>
                  <a:cubicBezTo>
                    <a:pt x="804" y="175"/>
                    <a:pt x="804" y="175"/>
                    <a:pt x="804" y="175"/>
                  </a:cubicBezTo>
                  <a:cubicBezTo>
                    <a:pt x="803" y="175"/>
                    <a:pt x="803" y="175"/>
                    <a:pt x="803" y="175"/>
                  </a:cubicBezTo>
                  <a:cubicBezTo>
                    <a:pt x="806" y="174"/>
                    <a:pt x="806" y="174"/>
                    <a:pt x="806" y="174"/>
                  </a:cubicBezTo>
                  <a:cubicBezTo>
                    <a:pt x="807" y="175"/>
                    <a:pt x="807" y="175"/>
                    <a:pt x="807" y="175"/>
                  </a:cubicBezTo>
                  <a:cubicBezTo>
                    <a:pt x="809" y="175"/>
                    <a:pt x="809" y="175"/>
                    <a:pt x="809" y="175"/>
                  </a:cubicBezTo>
                  <a:cubicBezTo>
                    <a:pt x="813" y="174"/>
                    <a:pt x="813" y="174"/>
                    <a:pt x="813" y="174"/>
                  </a:cubicBezTo>
                  <a:cubicBezTo>
                    <a:pt x="813" y="172"/>
                    <a:pt x="813" y="172"/>
                    <a:pt x="813" y="172"/>
                  </a:cubicBezTo>
                  <a:cubicBezTo>
                    <a:pt x="816" y="172"/>
                    <a:pt x="816" y="172"/>
                    <a:pt x="816" y="172"/>
                  </a:cubicBezTo>
                  <a:cubicBezTo>
                    <a:pt x="816" y="171"/>
                    <a:pt x="816" y="171"/>
                    <a:pt x="816" y="171"/>
                  </a:cubicBezTo>
                  <a:cubicBezTo>
                    <a:pt x="816" y="169"/>
                    <a:pt x="816" y="169"/>
                    <a:pt x="816" y="169"/>
                  </a:cubicBezTo>
                  <a:cubicBezTo>
                    <a:pt x="814" y="169"/>
                    <a:pt x="814" y="169"/>
                    <a:pt x="814" y="169"/>
                  </a:cubicBezTo>
                  <a:lnTo>
                    <a:pt x="811" y="169"/>
                  </a:lnTo>
                  <a:close/>
                  <a:moveTo>
                    <a:pt x="680" y="142"/>
                  </a:moveTo>
                  <a:cubicBezTo>
                    <a:pt x="677" y="144"/>
                    <a:pt x="677" y="144"/>
                    <a:pt x="677" y="144"/>
                  </a:cubicBezTo>
                  <a:cubicBezTo>
                    <a:pt x="675" y="145"/>
                    <a:pt x="675" y="145"/>
                    <a:pt x="675" y="145"/>
                  </a:cubicBezTo>
                  <a:cubicBezTo>
                    <a:pt x="674" y="146"/>
                    <a:pt x="674" y="146"/>
                    <a:pt x="674" y="146"/>
                  </a:cubicBezTo>
                  <a:cubicBezTo>
                    <a:pt x="678" y="145"/>
                    <a:pt x="678" y="145"/>
                    <a:pt x="678" y="145"/>
                  </a:cubicBezTo>
                  <a:cubicBezTo>
                    <a:pt x="681" y="144"/>
                    <a:pt x="681" y="144"/>
                    <a:pt x="681" y="144"/>
                  </a:cubicBezTo>
                  <a:cubicBezTo>
                    <a:pt x="685" y="142"/>
                    <a:pt x="685" y="142"/>
                    <a:pt x="685" y="142"/>
                  </a:cubicBezTo>
                  <a:cubicBezTo>
                    <a:pt x="688" y="139"/>
                    <a:pt x="688" y="139"/>
                    <a:pt x="688" y="139"/>
                  </a:cubicBezTo>
                  <a:cubicBezTo>
                    <a:pt x="687" y="139"/>
                    <a:pt x="687" y="139"/>
                    <a:pt x="687" y="139"/>
                  </a:cubicBezTo>
                  <a:cubicBezTo>
                    <a:pt x="682" y="141"/>
                    <a:pt x="682" y="141"/>
                    <a:pt x="682" y="141"/>
                  </a:cubicBezTo>
                  <a:lnTo>
                    <a:pt x="680" y="142"/>
                  </a:lnTo>
                  <a:close/>
                  <a:moveTo>
                    <a:pt x="684" y="138"/>
                  </a:moveTo>
                  <a:cubicBezTo>
                    <a:pt x="690" y="138"/>
                    <a:pt x="690" y="138"/>
                    <a:pt x="690" y="138"/>
                  </a:cubicBezTo>
                  <a:cubicBezTo>
                    <a:pt x="692" y="136"/>
                    <a:pt x="692" y="136"/>
                    <a:pt x="692" y="136"/>
                  </a:cubicBezTo>
                  <a:cubicBezTo>
                    <a:pt x="692" y="135"/>
                    <a:pt x="692" y="135"/>
                    <a:pt x="692" y="135"/>
                  </a:cubicBezTo>
                  <a:cubicBezTo>
                    <a:pt x="688" y="136"/>
                    <a:pt x="688" y="136"/>
                    <a:pt x="688" y="136"/>
                  </a:cubicBezTo>
                  <a:lnTo>
                    <a:pt x="684" y="138"/>
                  </a:lnTo>
                  <a:close/>
                  <a:moveTo>
                    <a:pt x="747" y="112"/>
                  </a:moveTo>
                  <a:cubicBezTo>
                    <a:pt x="746" y="113"/>
                    <a:pt x="746" y="113"/>
                    <a:pt x="746" y="113"/>
                  </a:cubicBezTo>
                  <a:cubicBezTo>
                    <a:pt x="743" y="115"/>
                    <a:pt x="743" y="115"/>
                    <a:pt x="743" y="115"/>
                  </a:cubicBezTo>
                  <a:cubicBezTo>
                    <a:pt x="748" y="113"/>
                    <a:pt x="748" y="113"/>
                    <a:pt x="748" y="113"/>
                  </a:cubicBezTo>
                  <a:lnTo>
                    <a:pt x="747" y="112"/>
                  </a:lnTo>
                  <a:close/>
                  <a:moveTo>
                    <a:pt x="773" y="414"/>
                  </a:moveTo>
                  <a:cubicBezTo>
                    <a:pt x="771" y="415"/>
                    <a:pt x="771" y="415"/>
                    <a:pt x="771" y="415"/>
                  </a:cubicBezTo>
                  <a:cubicBezTo>
                    <a:pt x="770" y="416"/>
                    <a:pt x="770" y="416"/>
                    <a:pt x="770" y="416"/>
                  </a:cubicBezTo>
                  <a:lnTo>
                    <a:pt x="773" y="414"/>
                  </a:lnTo>
                  <a:close/>
                  <a:moveTo>
                    <a:pt x="791" y="400"/>
                  </a:moveTo>
                  <a:cubicBezTo>
                    <a:pt x="790" y="400"/>
                    <a:pt x="790" y="400"/>
                    <a:pt x="790" y="400"/>
                  </a:cubicBezTo>
                  <a:cubicBezTo>
                    <a:pt x="789" y="400"/>
                    <a:pt x="789" y="400"/>
                    <a:pt x="789" y="400"/>
                  </a:cubicBezTo>
                  <a:cubicBezTo>
                    <a:pt x="787" y="400"/>
                    <a:pt x="787" y="400"/>
                    <a:pt x="787" y="400"/>
                  </a:cubicBezTo>
                  <a:cubicBezTo>
                    <a:pt x="786" y="402"/>
                    <a:pt x="786" y="402"/>
                    <a:pt x="786" y="402"/>
                  </a:cubicBezTo>
                  <a:cubicBezTo>
                    <a:pt x="784" y="402"/>
                    <a:pt x="784" y="402"/>
                    <a:pt x="784" y="402"/>
                  </a:cubicBezTo>
                  <a:cubicBezTo>
                    <a:pt x="783" y="403"/>
                    <a:pt x="783" y="403"/>
                    <a:pt x="783" y="403"/>
                  </a:cubicBezTo>
                  <a:cubicBezTo>
                    <a:pt x="783" y="402"/>
                    <a:pt x="783" y="402"/>
                    <a:pt x="783" y="402"/>
                  </a:cubicBezTo>
                  <a:cubicBezTo>
                    <a:pt x="784" y="400"/>
                    <a:pt x="784" y="400"/>
                    <a:pt x="784" y="400"/>
                  </a:cubicBezTo>
                  <a:cubicBezTo>
                    <a:pt x="787" y="399"/>
                    <a:pt x="787" y="399"/>
                    <a:pt x="787" y="399"/>
                  </a:cubicBezTo>
                  <a:cubicBezTo>
                    <a:pt x="786" y="399"/>
                    <a:pt x="786" y="399"/>
                    <a:pt x="786" y="399"/>
                  </a:cubicBezTo>
                  <a:cubicBezTo>
                    <a:pt x="784" y="397"/>
                    <a:pt x="784" y="397"/>
                    <a:pt x="784" y="397"/>
                  </a:cubicBezTo>
                  <a:cubicBezTo>
                    <a:pt x="784" y="399"/>
                    <a:pt x="784" y="399"/>
                    <a:pt x="784" y="399"/>
                  </a:cubicBezTo>
                  <a:cubicBezTo>
                    <a:pt x="783" y="400"/>
                    <a:pt x="783" y="400"/>
                    <a:pt x="783" y="400"/>
                  </a:cubicBezTo>
                  <a:cubicBezTo>
                    <a:pt x="783" y="397"/>
                    <a:pt x="783" y="397"/>
                    <a:pt x="783" y="397"/>
                  </a:cubicBezTo>
                  <a:cubicBezTo>
                    <a:pt x="781" y="397"/>
                    <a:pt x="781" y="397"/>
                    <a:pt x="781" y="397"/>
                  </a:cubicBezTo>
                  <a:cubicBezTo>
                    <a:pt x="787" y="394"/>
                    <a:pt x="787" y="394"/>
                    <a:pt x="787" y="394"/>
                  </a:cubicBezTo>
                  <a:cubicBezTo>
                    <a:pt x="791" y="392"/>
                    <a:pt x="791" y="392"/>
                    <a:pt x="791" y="392"/>
                  </a:cubicBezTo>
                  <a:cubicBezTo>
                    <a:pt x="789" y="389"/>
                    <a:pt x="789" y="389"/>
                    <a:pt x="789" y="389"/>
                  </a:cubicBezTo>
                  <a:cubicBezTo>
                    <a:pt x="787" y="389"/>
                    <a:pt x="787" y="389"/>
                    <a:pt x="787" y="389"/>
                  </a:cubicBezTo>
                  <a:cubicBezTo>
                    <a:pt x="786" y="389"/>
                    <a:pt x="786" y="389"/>
                    <a:pt x="786" y="389"/>
                  </a:cubicBezTo>
                  <a:cubicBezTo>
                    <a:pt x="783" y="389"/>
                    <a:pt x="783" y="389"/>
                    <a:pt x="783" y="389"/>
                  </a:cubicBezTo>
                  <a:cubicBezTo>
                    <a:pt x="780" y="392"/>
                    <a:pt x="780" y="392"/>
                    <a:pt x="780" y="392"/>
                  </a:cubicBezTo>
                  <a:cubicBezTo>
                    <a:pt x="781" y="387"/>
                    <a:pt x="781" y="387"/>
                    <a:pt x="781" y="387"/>
                  </a:cubicBezTo>
                  <a:cubicBezTo>
                    <a:pt x="778" y="390"/>
                    <a:pt x="778" y="390"/>
                    <a:pt x="778" y="390"/>
                  </a:cubicBezTo>
                  <a:cubicBezTo>
                    <a:pt x="777" y="390"/>
                    <a:pt x="777" y="390"/>
                    <a:pt x="777" y="390"/>
                  </a:cubicBezTo>
                  <a:cubicBezTo>
                    <a:pt x="776" y="390"/>
                    <a:pt x="776" y="390"/>
                    <a:pt x="776" y="390"/>
                  </a:cubicBezTo>
                  <a:cubicBezTo>
                    <a:pt x="774" y="392"/>
                    <a:pt x="774" y="392"/>
                    <a:pt x="774" y="392"/>
                  </a:cubicBezTo>
                  <a:cubicBezTo>
                    <a:pt x="773" y="392"/>
                    <a:pt x="773" y="392"/>
                    <a:pt x="773" y="392"/>
                  </a:cubicBezTo>
                  <a:cubicBezTo>
                    <a:pt x="774" y="389"/>
                    <a:pt x="774" y="389"/>
                    <a:pt x="774" y="389"/>
                  </a:cubicBezTo>
                  <a:cubicBezTo>
                    <a:pt x="774" y="387"/>
                    <a:pt x="774" y="387"/>
                    <a:pt x="774" y="387"/>
                  </a:cubicBezTo>
                  <a:cubicBezTo>
                    <a:pt x="773" y="389"/>
                    <a:pt x="773" y="389"/>
                    <a:pt x="773" y="389"/>
                  </a:cubicBezTo>
                  <a:cubicBezTo>
                    <a:pt x="771" y="390"/>
                    <a:pt x="771" y="390"/>
                    <a:pt x="771" y="390"/>
                  </a:cubicBezTo>
                  <a:cubicBezTo>
                    <a:pt x="771" y="389"/>
                    <a:pt x="771" y="389"/>
                    <a:pt x="771" y="389"/>
                  </a:cubicBezTo>
                  <a:cubicBezTo>
                    <a:pt x="770" y="390"/>
                    <a:pt x="770" y="390"/>
                    <a:pt x="770" y="390"/>
                  </a:cubicBezTo>
                  <a:cubicBezTo>
                    <a:pt x="770" y="389"/>
                    <a:pt x="770" y="389"/>
                    <a:pt x="770" y="389"/>
                  </a:cubicBezTo>
                  <a:cubicBezTo>
                    <a:pt x="768" y="389"/>
                    <a:pt x="768" y="389"/>
                    <a:pt x="768" y="389"/>
                  </a:cubicBezTo>
                  <a:cubicBezTo>
                    <a:pt x="767" y="387"/>
                    <a:pt x="767" y="387"/>
                    <a:pt x="767" y="387"/>
                  </a:cubicBezTo>
                  <a:cubicBezTo>
                    <a:pt x="764" y="389"/>
                    <a:pt x="764" y="389"/>
                    <a:pt x="764" y="389"/>
                  </a:cubicBezTo>
                  <a:cubicBezTo>
                    <a:pt x="766" y="387"/>
                    <a:pt x="766" y="387"/>
                    <a:pt x="766" y="387"/>
                  </a:cubicBezTo>
                  <a:cubicBezTo>
                    <a:pt x="768" y="386"/>
                    <a:pt x="768" y="386"/>
                    <a:pt x="768" y="386"/>
                  </a:cubicBezTo>
                  <a:cubicBezTo>
                    <a:pt x="766" y="386"/>
                    <a:pt x="766" y="386"/>
                    <a:pt x="766" y="386"/>
                  </a:cubicBezTo>
                  <a:cubicBezTo>
                    <a:pt x="764" y="386"/>
                    <a:pt x="764" y="386"/>
                    <a:pt x="764" y="386"/>
                  </a:cubicBezTo>
                  <a:cubicBezTo>
                    <a:pt x="770" y="384"/>
                    <a:pt x="770" y="384"/>
                    <a:pt x="770" y="384"/>
                  </a:cubicBezTo>
                  <a:cubicBezTo>
                    <a:pt x="771" y="383"/>
                    <a:pt x="771" y="383"/>
                    <a:pt x="771" y="383"/>
                  </a:cubicBezTo>
                  <a:cubicBezTo>
                    <a:pt x="773" y="381"/>
                    <a:pt x="773" y="381"/>
                    <a:pt x="773" y="381"/>
                  </a:cubicBezTo>
                  <a:cubicBezTo>
                    <a:pt x="770" y="381"/>
                    <a:pt x="770" y="381"/>
                    <a:pt x="770" y="381"/>
                  </a:cubicBezTo>
                  <a:cubicBezTo>
                    <a:pt x="767" y="381"/>
                    <a:pt x="767" y="381"/>
                    <a:pt x="767" y="381"/>
                  </a:cubicBezTo>
                  <a:cubicBezTo>
                    <a:pt x="767" y="380"/>
                    <a:pt x="767" y="380"/>
                    <a:pt x="767" y="380"/>
                  </a:cubicBezTo>
                  <a:cubicBezTo>
                    <a:pt x="757" y="387"/>
                    <a:pt x="757" y="387"/>
                    <a:pt x="757" y="387"/>
                  </a:cubicBezTo>
                  <a:cubicBezTo>
                    <a:pt x="757" y="386"/>
                    <a:pt x="757" y="386"/>
                    <a:pt x="757" y="386"/>
                  </a:cubicBezTo>
                  <a:cubicBezTo>
                    <a:pt x="757" y="384"/>
                    <a:pt x="757" y="384"/>
                    <a:pt x="757" y="384"/>
                  </a:cubicBezTo>
                  <a:cubicBezTo>
                    <a:pt x="760" y="383"/>
                    <a:pt x="760" y="383"/>
                    <a:pt x="760" y="383"/>
                  </a:cubicBezTo>
                  <a:cubicBezTo>
                    <a:pt x="763" y="379"/>
                    <a:pt x="763" y="379"/>
                    <a:pt x="763" y="379"/>
                  </a:cubicBezTo>
                  <a:cubicBezTo>
                    <a:pt x="768" y="374"/>
                    <a:pt x="768" y="374"/>
                    <a:pt x="768" y="374"/>
                  </a:cubicBezTo>
                  <a:cubicBezTo>
                    <a:pt x="770" y="370"/>
                    <a:pt x="770" y="370"/>
                    <a:pt x="770" y="370"/>
                  </a:cubicBezTo>
                  <a:cubicBezTo>
                    <a:pt x="771" y="371"/>
                    <a:pt x="771" y="371"/>
                    <a:pt x="771" y="371"/>
                  </a:cubicBezTo>
                  <a:cubicBezTo>
                    <a:pt x="773" y="370"/>
                    <a:pt x="773" y="370"/>
                    <a:pt x="773" y="370"/>
                  </a:cubicBezTo>
                  <a:cubicBezTo>
                    <a:pt x="774" y="369"/>
                    <a:pt x="774" y="369"/>
                    <a:pt x="774" y="369"/>
                  </a:cubicBezTo>
                  <a:cubicBezTo>
                    <a:pt x="776" y="367"/>
                    <a:pt x="776" y="367"/>
                    <a:pt x="776" y="367"/>
                  </a:cubicBezTo>
                  <a:cubicBezTo>
                    <a:pt x="777" y="366"/>
                    <a:pt x="777" y="366"/>
                    <a:pt x="777" y="366"/>
                  </a:cubicBezTo>
                  <a:cubicBezTo>
                    <a:pt x="776" y="366"/>
                    <a:pt x="776" y="366"/>
                    <a:pt x="776" y="366"/>
                  </a:cubicBezTo>
                  <a:cubicBezTo>
                    <a:pt x="773" y="366"/>
                    <a:pt x="773" y="366"/>
                    <a:pt x="773" y="366"/>
                  </a:cubicBezTo>
                  <a:cubicBezTo>
                    <a:pt x="774" y="364"/>
                    <a:pt x="774" y="364"/>
                    <a:pt x="774" y="364"/>
                  </a:cubicBezTo>
                  <a:cubicBezTo>
                    <a:pt x="776" y="363"/>
                    <a:pt x="776" y="363"/>
                    <a:pt x="776" y="363"/>
                  </a:cubicBezTo>
                  <a:cubicBezTo>
                    <a:pt x="778" y="363"/>
                    <a:pt x="778" y="363"/>
                    <a:pt x="778" y="363"/>
                  </a:cubicBezTo>
                  <a:cubicBezTo>
                    <a:pt x="780" y="363"/>
                    <a:pt x="780" y="363"/>
                    <a:pt x="780" y="363"/>
                  </a:cubicBezTo>
                  <a:cubicBezTo>
                    <a:pt x="780" y="361"/>
                    <a:pt x="780" y="361"/>
                    <a:pt x="780" y="361"/>
                  </a:cubicBezTo>
                  <a:cubicBezTo>
                    <a:pt x="780" y="360"/>
                    <a:pt x="780" y="360"/>
                    <a:pt x="780" y="360"/>
                  </a:cubicBezTo>
                  <a:cubicBezTo>
                    <a:pt x="778" y="360"/>
                    <a:pt x="778" y="360"/>
                    <a:pt x="778" y="360"/>
                  </a:cubicBezTo>
                  <a:cubicBezTo>
                    <a:pt x="778" y="361"/>
                    <a:pt x="778" y="361"/>
                    <a:pt x="778" y="361"/>
                  </a:cubicBezTo>
                  <a:cubicBezTo>
                    <a:pt x="777" y="361"/>
                    <a:pt x="777" y="361"/>
                    <a:pt x="777" y="361"/>
                  </a:cubicBezTo>
                  <a:cubicBezTo>
                    <a:pt x="777" y="360"/>
                    <a:pt x="777" y="360"/>
                    <a:pt x="777" y="360"/>
                  </a:cubicBezTo>
                  <a:cubicBezTo>
                    <a:pt x="771" y="363"/>
                    <a:pt x="771" y="363"/>
                    <a:pt x="771" y="363"/>
                  </a:cubicBezTo>
                  <a:cubicBezTo>
                    <a:pt x="768" y="363"/>
                    <a:pt x="768" y="363"/>
                    <a:pt x="768" y="363"/>
                  </a:cubicBezTo>
                  <a:cubicBezTo>
                    <a:pt x="766" y="366"/>
                    <a:pt x="766" y="366"/>
                    <a:pt x="766" y="366"/>
                  </a:cubicBezTo>
                  <a:cubicBezTo>
                    <a:pt x="761" y="370"/>
                    <a:pt x="761" y="370"/>
                    <a:pt x="761" y="370"/>
                  </a:cubicBezTo>
                  <a:cubicBezTo>
                    <a:pt x="757" y="371"/>
                    <a:pt x="757" y="371"/>
                    <a:pt x="757" y="371"/>
                  </a:cubicBezTo>
                  <a:cubicBezTo>
                    <a:pt x="758" y="373"/>
                    <a:pt x="758" y="373"/>
                    <a:pt x="758" y="373"/>
                  </a:cubicBezTo>
                  <a:cubicBezTo>
                    <a:pt x="756" y="374"/>
                    <a:pt x="756" y="374"/>
                    <a:pt x="756" y="374"/>
                  </a:cubicBezTo>
                  <a:cubicBezTo>
                    <a:pt x="754" y="376"/>
                    <a:pt x="754" y="376"/>
                    <a:pt x="754" y="376"/>
                  </a:cubicBezTo>
                  <a:cubicBezTo>
                    <a:pt x="751" y="380"/>
                    <a:pt x="751" y="380"/>
                    <a:pt x="751" y="380"/>
                  </a:cubicBezTo>
                  <a:cubicBezTo>
                    <a:pt x="747" y="384"/>
                    <a:pt x="747" y="384"/>
                    <a:pt x="747" y="384"/>
                  </a:cubicBezTo>
                  <a:cubicBezTo>
                    <a:pt x="746" y="387"/>
                    <a:pt x="746" y="387"/>
                    <a:pt x="746" y="387"/>
                  </a:cubicBezTo>
                  <a:cubicBezTo>
                    <a:pt x="744" y="387"/>
                    <a:pt x="744" y="387"/>
                    <a:pt x="744" y="387"/>
                  </a:cubicBezTo>
                  <a:cubicBezTo>
                    <a:pt x="743" y="389"/>
                    <a:pt x="743" y="389"/>
                    <a:pt x="743" y="389"/>
                  </a:cubicBezTo>
                  <a:cubicBezTo>
                    <a:pt x="741" y="392"/>
                    <a:pt x="741" y="392"/>
                    <a:pt x="741" y="392"/>
                  </a:cubicBezTo>
                  <a:cubicBezTo>
                    <a:pt x="743" y="392"/>
                    <a:pt x="743" y="392"/>
                    <a:pt x="743" y="392"/>
                  </a:cubicBezTo>
                  <a:cubicBezTo>
                    <a:pt x="743" y="393"/>
                    <a:pt x="743" y="393"/>
                    <a:pt x="743" y="393"/>
                  </a:cubicBezTo>
                  <a:cubicBezTo>
                    <a:pt x="741" y="393"/>
                    <a:pt x="741" y="393"/>
                    <a:pt x="741" y="393"/>
                  </a:cubicBezTo>
                  <a:cubicBezTo>
                    <a:pt x="741" y="394"/>
                    <a:pt x="741" y="394"/>
                    <a:pt x="741" y="394"/>
                  </a:cubicBezTo>
                  <a:cubicBezTo>
                    <a:pt x="740" y="393"/>
                    <a:pt x="740" y="393"/>
                    <a:pt x="740" y="393"/>
                  </a:cubicBezTo>
                  <a:cubicBezTo>
                    <a:pt x="737" y="394"/>
                    <a:pt x="737" y="394"/>
                    <a:pt x="737" y="394"/>
                  </a:cubicBezTo>
                  <a:cubicBezTo>
                    <a:pt x="735" y="396"/>
                    <a:pt x="735" y="396"/>
                    <a:pt x="735" y="396"/>
                  </a:cubicBezTo>
                  <a:cubicBezTo>
                    <a:pt x="733" y="400"/>
                    <a:pt x="733" y="400"/>
                    <a:pt x="733" y="400"/>
                  </a:cubicBezTo>
                  <a:cubicBezTo>
                    <a:pt x="731" y="400"/>
                    <a:pt x="731" y="400"/>
                    <a:pt x="731" y="400"/>
                  </a:cubicBezTo>
                  <a:cubicBezTo>
                    <a:pt x="730" y="400"/>
                    <a:pt x="730" y="400"/>
                    <a:pt x="730" y="400"/>
                  </a:cubicBezTo>
                  <a:cubicBezTo>
                    <a:pt x="733" y="397"/>
                    <a:pt x="733" y="397"/>
                    <a:pt x="733" y="397"/>
                  </a:cubicBezTo>
                  <a:cubicBezTo>
                    <a:pt x="730" y="399"/>
                    <a:pt x="730" y="399"/>
                    <a:pt x="730" y="399"/>
                  </a:cubicBezTo>
                  <a:cubicBezTo>
                    <a:pt x="728" y="400"/>
                    <a:pt x="728" y="400"/>
                    <a:pt x="728" y="400"/>
                  </a:cubicBezTo>
                  <a:cubicBezTo>
                    <a:pt x="727" y="402"/>
                    <a:pt x="727" y="402"/>
                    <a:pt x="727" y="402"/>
                  </a:cubicBezTo>
                  <a:cubicBezTo>
                    <a:pt x="731" y="402"/>
                    <a:pt x="731" y="402"/>
                    <a:pt x="731" y="402"/>
                  </a:cubicBezTo>
                  <a:cubicBezTo>
                    <a:pt x="735" y="402"/>
                    <a:pt x="735" y="402"/>
                    <a:pt x="735" y="402"/>
                  </a:cubicBezTo>
                  <a:cubicBezTo>
                    <a:pt x="731" y="403"/>
                    <a:pt x="731" y="403"/>
                    <a:pt x="731" y="403"/>
                  </a:cubicBezTo>
                  <a:cubicBezTo>
                    <a:pt x="728" y="406"/>
                    <a:pt x="728" y="406"/>
                    <a:pt x="728" y="406"/>
                  </a:cubicBezTo>
                  <a:cubicBezTo>
                    <a:pt x="724" y="407"/>
                    <a:pt x="724" y="407"/>
                    <a:pt x="724" y="407"/>
                  </a:cubicBezTo>
                  <a:cubicBezTo>
                    <a:pt x="723" y="409"/>
                    <a:pt x="723" y="409"/>
                    <a:pt x="723" y="409"/>
                  </a:cubicBezTo>
                  <a:cubicBezTo>
                    <a:pt x="721" y="412"/>
                    <a:pt x="721" y="412"/>
                    <a:pt x="721" y="412"/>
                  </a:cubicBezTo>
                  <a:cubicBezTo>
                    <a:pt x="721" y="413"/>
                    <a:pt x="721" y="413"/>
                    <a:pt x="721" y="413"/>
                  </a:cubicBezTo>
                  <a:cubicBezTo>
                    <a:pt x="724" y="413"/>
                    <a:pt x="724" y="413"/>
                    <a:pt x="724" y="413"/>
                  </a:cubicBezTo>
                  <a:cubicBezTo>
                    <a:pt x="731" y="413"/>
                    <a:pt x="731" y="413"/>
                    <a:pt x="731" y="413"/>
                  </a:cubicBezTo>
                  <a:cubicBezTo>
                    <a:pt x="733" y="412"/>
                    <a:pt x="733" y="412"/>
                    <a:pt x="733" y="412"/>
                  </a:cubicBezTo>
                  <a:cubicBezTo>
                    <a:pt x="733" y="413"/>
                    <a:pt x="733" y="413"/>
                    <a:pt x="733" y="413"/>
                  </a:cubicBezTo>
                  <a:cubicBezTo>
                    <a:pt x="734" y="413"/>
                    <a:pt x="734" y="413"/>
                    <a:pt x="734" y="413"/>
                  </a:cubicBezTo>
                  <a:cubicBezTo>
                    <a:pt x="737" y="413"/>
                    <a:pt x="737" y="413"/>
                    <a:pt x="737" y="413"/>
                  </a:cubicBezTo>
                  <a:cubicBezTo>
                    <a:pt x="740" y="413"/>
                    <a:pt x="740" y="413"/>
                    <a:pt x="740" y="413"/>
                  </a:cubicBezTo>
                  <a:cubicBezTo>
                    <a:pt x="743" y="413"/>
                    <a:pt x="743" y="413"/>
                    <a:pt x="743" y="413"/>
                  </a:cubicBezTo>
                  <a:cubicBezTo>
                    <a:pt x="746" y="413"/>
                    <a:pt x="746" y="413"/>
                    <a:pt x="746" y="413"/>
                  </a:cubicBezTo>
                  <a:cubicBezTo>
                    <a:pt x="747" y="414"/>
                    <a:pt x="747" y="414"/>
                    <a:pt x="747" y="414"/>
                  </a:cubicBezTo>
                  <a:cubicBezTo>
                    <a:pt x="748" y="414"/>
                    <a:pt x="748" y="414"/>
                    <a:pt x="748" y="414"/>
                  </a:cubicBezTo>
                  <a:cubicBezTo>
                    <a:pt x="751" y="413"/>
                    <a:pt x="751" y="413"/>
                    <a:pt x="751" y="413"/>
                  </a:cubicBezTo>
                  <a:cubicBezTo>
                    <a:pt x="753" y="413"/>
                    <a:pt x="753" y="413"/>
                    <a:pt x="753" y="413"/>
                  </a:cubicBezTo>
                  <a:cubicBezTo>
                    <a:pt x="754" y="412"/>
                    <a:pt x="754" y="412"/>
                    <a:pt x="754" y="412"/>
                  </a:cubicBezTo>
                  <a:cubicBezTo>
                    <a:pt x="754" y="413"/>
                    <a:pt x="754" y="413"/>
                    <a:pt x="754" y="413"/>
                  </a:cubicBezTo>
                  <a:cubicBezTo>
                    <a:pt x="756" y="410"/>
                    <a:pt x="756" y="410"/>
                    <a:pt x="756" y="410"/>
                  </a:cubicBezTo>
                  <a:cubicBezTo>
                    <a:pt x="757" y="412"/>
                    <a:pt x="757" y="412"/>
                    <a:pt x="757" y="412"/>
                  </a:cubicBezTo>
                  <a:cubicBezTo>
                    <a:pt x="758" y="410"/>
                    <a:pt x="758" y="410"/>
                    <a:pt x="758" y="410"/>
                  </a:cubicBezTo>
                  <a:cubicBezTo>
                    <a:pt x="760" y="409"/>
                    <a:pt x="760" y="409"/>
                    <a:pt x="760" y="409"/>
                  </a:cubicBezTo>
                  <a:cubicBezTo>
                    <a:pt x="758" y="412"/>
                    <a:pt x="758" y="412"/>
                    <a:pt x="758" y="412"/>
                  </a:cubicBezTo>
                  <a:cubicBezTo>
                    <a:pt x="758" y="413"/>
                    <a:pt x="758" y="413"/>
                    <a:pt x="758" y="413"/>
                  </a:cubicBezTo>
                  <a:cubicBezTo>
                    <a:pt x="757" y="413"/>
                    <a:pt x="757" y="413"/>
                    <a:pt x="757" y="413"/>
                  </a:cubicBezTo>
                  <a:cubicBezTo>
                    <a:pt x="756" y="414"/>
                    <a:pt x="756" y="414"/>
                    <a:pt x="756" y="414"/>
                  </a:cubicBezTo>
                  <a:cubicBezTo>
                    <a:pt x="757" y="414"/>
                    <a:pt x="757" y="414"/>
                    <a:pt x="757" y="414"/>
                  </a:cubicBezTo>
                  <a:cubicBezTo>
                    <a:pt x="758" y="414"/>
                    <a:pt x="758" y="414"/>
                    <a:pt x="758" y="414"/>
                  </a:cubicBezTo>
                  <a:cubicBezTo>
                    <a:pt x="760" y="414"/>
                    <a:pt x="760" y="414"/>
                    <a:pt x="760" y="414"/>
                  </a:cubicBezTo>
                  <a:cubicBezTo>
                    <a:pt x="760" y="416"/>
                    <a:pt x="760" y="416"/>
                    <a:pt x="760" y="416"/>
                  </a:cubicBezTo>
                  <a:cubicBezTo>
                    <a:pt x="761" y="414"/>
                    <a:pt x="761" y="414"/>
                    <a:pt x="761" y="414"/>
                  </a:cubicBezTo>
                  <a:cubicBezTo>
                    <a:pt x="763" y="413"/>
                    <a:pt x="763" y="413"/>
                    <a:pt x="763" y="413"/>
                  </a:cubicBezTo>
                  <a:cubicBezTo>
                    <a:pt x="766" y="413"/>
                    <a:pt x="766" y="413"/>
                    <a:pt x="766" y="413"/>
                  </a:cubicBezTo>
                  <a:cubicBezTo>
                    <a:pt x="768" y="412"/>
                    <a:pt x="768" y="412"/>
                    <a:pt x="768" y="412"/>
                  </a:cubicBezTo>
                  <a:cubicBezTo>
                    <a:pt x="767" y="413"/>
                    <a:pt x="767" y="413"/>
                    <a:pt x="767" y="413"/>
                  </a:cubicBezTo>
                  <a:cubicBezTo>
                    <a:pt x="770" y="413"/>
                    <a:pt x="770" y="413"/>
                    <a:pt x="770" y="413"/>
                  </a:cubicBezTo>
                  <a:cubicBezTo>
                    <a:pt x="768" y="414"/>
                    <a:pt x="768" y="414"/>
                    <a:pt x="768" y="414"/>
                  </a:cubicBezTo>
                  <a:cubicBezTo>
                    <a:pt x="764" y="416"/>
                    <a:pt x="764" y="416"/>
                    <a:pt x="764" y="416"/>
                  </a:cubicBezTo>
                  <a:cubicBezTo>
                    <a:pt x="760" y="419"/>
                    <a:pt x="760" y="419"/>
                    <a:pt x="760" y="419"/>
                  </a:cubicBezTo>
                  <a:cubicBezTo>
                    <a:pt x="757" y="420"/>
                    <a:pt x="757" y="420"/>
                    <a:pt x="757" y="420"/>
                  </a:cubicBezTo>
                  <a:cubicBezTo>
                    <a:pt x="754" y="422"/>
                    <a:pt x="754" y="422"/>
                    <a:pt x="754" y="422"/>
                  </a:cubicBezTo>
                  <a:cubicBezTo>
                    <a:pt x="754" y="423"/>
                    <a:pt x="754" y="423"/>
                    <a:pt x="754" y="423"/>
                  </a:cubicBezTo>
                  <a:cubicBezTo>
                    <a:pt x="757" y="423"/>
                    <a:pt x="757" y="423"/>
                    <a:pt x="757" y="423"/>
                  </a:cubicBezTo>
                  <a:cubicBezTo>
                    <a:pt x="761" y="422"/>
                    <a:pt x="761" y="422"/>
                    <a:pt x="761" y="422"/>
                  </a:cubicBezTo>
                  <a:cubicBezTo>
                    <a:pt x="764" y="419"/>
                    <a:pt x="764" y="419"/>
                    <a:pt x="764" y="419"/>
                  </a:cubicBezTo>
                  <a:cubicBezTo>
                    <a:pt x="768" y="416"/>
                    <a:pt x="768" y="416"/>
                    <a:pt x="768" y="416"/>
                  </a:cubicBezTo>
                  <a:cubicBezTo>
                    <a:pt x="771" y="415"/>
                    <a:pt x="771" y="415"/>
                    <a:pt x="771" y="415"/>
                  </a:cubicBezTo>
                  <a:cubicBezTo>
                    <a:pt x="774" y="413"/>
                    <a:pt x="774" y="413"/>
                    <a:pt x="774" y="413"/>
                  </a:cubicBezTo>
                  <a:cubicBezTo>
                    <a:pt x="777" y="410"/>
                    <a:pt x="777" y="410"/>
                    <a:pt x="777" y="410"/>
                  </a:cubicBezTo>
                  <a:cubicBezTo>
                    <a:pt x="778" y="410"/>
                    <a:pt x="778" y="410"/>
                    <a:pt x="778" y="410"/>
                  </a:cubicBezTo>
                  <a:cubicBezTo>
                    <a:pt x="778" y="413"/>
                    <a:pt x="778" y="413"/>
                    <a:pt x="778" y="413"/>
                  </a:cubicBezTo>
                  <a:cubicBezTo>
                    <a:pt x="778" y="416"/>
                    <a:pt x="778" y="416"/>
                    <a:pt x="778" y="416"/>
                  </a:cubicBezTo>
                  <a:cubicBezTo>
                    <a:pt x="776" y="419"/>
                    <a:pt x="776" y="419"/>
                    <a:pt x="776" y="419"/>
                  </a:cubicBezTo>
                  <a:cubicBezTo>
                    <a:pt x="774" y="420"/>
                    <a:pt x="774" y="420"/>
                    <a:pt x="774" y="420"/>
                  </a:cubicBezTo>
                  <a:cubicBezTo>
                    <a:pt x="773" y="423"/>
                    <a:pt x="773" y="423"/>
                    <a:pt x="773" y="423"/>
                  </a:cubicBezTo>
                  <a:cubicBezTo>
                    <a:pt x="774" y="423"/>
                    <a:pt x="774" y="423"/>
                    <a:pt x="774" y="423"/>
                  </a:cubicBezTo>
                  <a:cubicBezTo>
                    <a:pt x="777" y="422"/>
                    <a:pt x="777" y="422"/>
                    <a:pt x="777" y="422"/>
                  </a:cubicBezTo>
                  <a:cubicBezTo>
                    <a:pt x="781" y="419"/>
                    <a:pt x="781" y="419"/>
                    <a:pt x="781" y="419"/>
                  </a:cubicBezTo>
                  <a:cubicBezTo>
                    <a:pt x="780" y="420"/>
                    <a:pt x="780" y="420"/>
                    <a:pt x="780" y="420"/>
                  </a:cubicBezTo>
                  <a:cubicBezTo>
                    <a:pt x="778" y="422"/>
                    <a:pt x="778" y="422"/>
                    <a:pt x="778" y="422"/>
                  </a:cubicBezTo>
                  <a:cubicBezTo>
                    <a:pt x="780" y="422"/>
                    <a:pt x="780" y="422"/>
                    <a:pt x="780" y="422"/>
                  </a:cubicBezTo>
                  <a:cubicBezTo>
                    <a:pt x="778" y="423"/>
                    <a:pt x="778" y="423"/>
                    <a:pt x="778" y="423"/>
                  </a:cubicBezTo>
                  <a:cubicBezTo>
                    <a:pt x="780" y="423"/>
                    <a:pt x="780" y="423"/>
                    <a:pt x="780" y="423"/>
                  </a:cubicBezTo>
                  <a:cubicBezTo>
                    <a:pt x="778" y="424"/>
                    <a:pt x="778" y="424"/>
                    <a:pt x="778" y="424"/>
                  </a:cubicBezTo>
                  <a:cubicBezTo>
                    <a:pt x="778" y="426"/>
                    <a:pt x="778" y="426"/>
                    <a:pt x="778" y="426"/>
                  </a:cubicBezTo>
                  <a:cubicBezTo>
                    <a:pt x="780" y="426"/>
                    <a:pt x="780" y="426"/>
                    <a:pt x="780" y="426"/>
                  </a:cubicBezTo>
                  <a:cubicBezTo>
                    <a:pt x="783" y="426"/>
                    <a:pt x="783" y="426"/>
                    <a:pt x="783" y="426"/>
                  </a:cubicBezTo>
                  <a:cubicBezTo>
                    <a:pt x="784" y="426"/>
                    <a:pt x="784" y="426"/>
                    <a:pt x="784" y="426"/>
                  </a:cubicBezTo>
                  <a:cubicBezTo>
                    <a:pt x="784" y="424"/>
                    <a:pt x="784" y="424"/>
                    <a:pt x="784" y="424"/>
                  </a:cubicBezTo>
                  <a:cubicBezTo>
                    <a:pt x="787" y="422"/>
                    <a:pt x="787" y="422"/>
                    <a:pt x="787" y="422"/>
                  </a:cubicBezTo>
                  <a:cubicBezTo>
                    <a:pt x="791" y="416"/>
                    <a:pt x="791" y="416"/>
                    <a:pt x="791" y="416"/>
                  </a:cubicBezTo>
                  <a:cubicBezTo>
                    <a:pt x="791" y="412"/>
                    <a:pt x="791" y="412"/>
                    <a:pt x="791" y="412"/>
                  </a:cubicBezTo>
                  <a:cubicBezTo>
                    <a:pt x="790" y="412"/>
                    <a:pt x="790" y="412"/>
                    <a:pt x="790" y="412"/>
                  </a:cubicBezTo>
                  <a:cubicBezTo>
                    <a:pt x="789" y="413"/>
                    <a:pt x="789" y="413"/>
                    <a:pt x="789" y="413"/>
                  </a:cubicBezTo>
                  <a:cubicBezTo>
                    <a:pt x="787" y="414"/>
                    <a:pt x="787" y="414"/>
                    <a:pt x="787" y="414"/>
                  </a:cubicBezTo>
                  <a:cubicBezTo>
                    <a:pt x="786" y="416"/>
                    <a:pt x="786" y="416"/>
                    <a:pt x="786" y="416"/>
                  </a:cubicBezTo>
                  <a:cubicBezTo>
                    <a:pt x="786" y="413"/>
                    <a:pt x="786" y="413"/>
                    <a:pt x="786" y="413"/>
                  </a:cubicBezTo>
                  <a:cubicBezTo>
                    <a:pt x="787" y="412"/>
                    <a:pt x="787" y="412"/>
                    <a:pt x="787" y="412"/>
                  </a:cubicBezTo>
                  <a:cubicBezTo>
                    <a:pt x="790" y="409"/>
                    <a:pt x="790" y="409"/>
                    <a:pt x="790" y="409"/>
                  </a:cubicBezTo>
                  <a:cubicBezTo>
                    <a:pt x="793" y="406"/>
                    <a:pt x="793" y="406"/>
                    <a:pt x="793" y="406"/>
                  </a:cubicBezTo>
                  <a:cubicBezTo>
                    <a:pt x="790" y="406"/>
                    <a:pt x="790" y="406"/>
                    <a:pt x="790" y="406"/>
                  </a:cubicBezTo>
                  <a:cubicBezTo>
                    <a:pt x="789" y="407"/>
                    <a:pt x="789" y="407"/>
                    <a:pt x="789" y="407"/>
                  </a:cubicBezTo>
                  <a:cubicBezTo>
                    <a:pt x="784" y="410"/>
                    <a:pt x="784" y="410"/>
                    <a:pt x="784" y="410"/>
                  </a:cubicBezTo>
                  <a:cubicBezTo>
                    <a:pt x="781" y="414"/>
                    <a:pt x="781" y="414"/>
                    <a:pt x="781" y="414"/>
                  </a:cubicBezTo>
                  <a:cubicBezTo>
                    <a:pt x="781" y="413"/>
                    <a:pt x="781" y="413"/>
                    <a:pt x="781" y="413"/>
                  </a:cubicBezTo>
                  <a:cubicBezTo>
                    <a:pt x="781" y="412"/>
                    <a:pt x="781" y="412"/>
                    <a:pt x="781" y="412"/>
                  </a:cubicBezTo>
                  <a:cubicBezTo>
                    <a:pt x="780" y="412"/>
                    <a:pt x="780" y="412"/>
                    <a:pt x="780" y="412"/>
                  </a:cubicBezTo>
                  <a:cubicBezTo>
                    <a:pt x="780" y="410"/>
                    <a:pt x="780" y="410"/>
                    <a:pt x="780" y="410"/>
                  </a:cubicBezTo>
                  <a:cubicBezTo>
                    <a:pt x="781" y="409"/>
                    <a:pt x="781" y="409"/>
                    <a:pt x="781" y="409"/>
                  </a:cubicBezTo>
                  <a:cubicBezTo>
                    <a:pt x="783" y="407"/>
                    <a:pt x="783" y="407"/>
                    <a:pt x="783" y="407"/>
                  </a:cubicBezTo>
                  <a:cubicBezTo>
                    <a:pt x="781" y="407"/>
                    <a:pt x="781" y="407"/>
                    <a:pt x="781" y="407"/>
                  </a:cubicBezTo>
                  <a:cubicBezTo>
                    <a:pt x="781" y="406"/>
                    <a:pt x="781" y="406"/>
                    <a:pt x="781" y="406"/>
                  </a:cubicBezTo>
                  <a:cubicBezTo>
                    <a:pt x="783" y="406"/>
                    <a:pt x="783" y="406"/>
                    <a:pt x="783" y="406"/>
                  </a:cubicBezTo>
                  <a:cubicBezTo>
                    <a:pt x="784" y="406"/>
                    <a:pt x="784" y="406"/>
                    <a:pt x="784" y="406"/>
                  </a:cubicBezTo>
                  <a:cubicBezTo>
                    <a:pt x="786" y="404"/>
                    <a:pt x="786" y="404"/>
                    <a:pt x="786" y="404"/>
                  </a:cubicBezTo>
                  <a:cubicBezTo>
                    <a:pt x="791" y="402"/>
                    <a:pt x="791" y="402"/>
                    <a:pt x="791" y="402"/>
                  </a:cubicBezTo>
                  <a:cubicBezTo>
                    <a:pt x="793" y="402"/>
                    <a:pt x="793" y="402"/>
                    <a:pt x="793" y="402"/>
                  </a:cubicBezTo>
                  <a:cubicBezTo>
                    <a:pt x="793" y="400"/>
                    <a:pt x="793" y="400"/>
                    <a:pt x="793" y="400"/>
                  </a:cubicBezTo>
                  <a:cubicBezTo>
                    <a:pt x="791" y="399"/>
                    <a:pt x="791" y="399"/>
                    <a:pt x="791" y="399"/>
                  </a:cubicBezTo>
                  <a:lnTo>
                    <a:pt x="791" y="400"/>
                  </a:lnTo>
                  <a:close/>
                  <a:moveTo>
                    <a:pt x="780" y="191"/>
                  </a:moveTo>
                  <a:cubicBezTo>
                    <a:pt x="781" y="189"/>
                    <a:pt x="781" y="189"/>
                    <a:pt x="781" y="189"/>
                  </a:cubicBezTo>
                  <a:cubicBezTo>
                    <a:pt x="780" y="189"/>
                    <a:pt x="780" y="189"/>
                    <a:pt x="780" y="189"/>
                  </a:cubicBezTo>
                  <a:lnTo>
                    <a:pt x="780" y="191"/>
                  </a:lnTo>
                  <a:close/>
                  <a:moveTo>
                    <a:pt x="330" y="343"/>
                  </a:moveTo>
                  <a:cubicBezTo>
                    <a:pt x="330" y="343"/>
                    <a:pt x="330" y="343"/>
                    <a:pt x="329" y="342"/>
                  </a:cubicBezTo>
                  <a:cubicBezTo>
                    <a:pt x="329" y="342"/>
                    <a:pt x="329" y="343"/>
                    <a:pt x="330" y="343"/>
                  </a:cubicBezTo>
                  <a:close/>
                  <a:moveTo>
                    <a:pt x="675" y="135"/>
                  </a:moveTo>
                  <a:cubicBezTo>
                    <a:pt x="672" y="135"/>
                    <a:pt x="672" y="135"/>
                    <a:pt x="672" y="135"/>
                  </a:cubicBezTo>
                  <a:cubicBezTo>
                    <a:pt x="672" y="136"/>
                    <a:pt x="672" y="136"/>
                    <a:pt x="672" y="136"/>
                  </a:cubicBezTo>
                  <a:cubicBezTo>
                    <a:pt x="671" y="136"/>
                    <a:pt x="671" y="136"/>
                    <a:pt x="671" y="136"/>
                  </a:cubicBezTo>
                  <a:cubicBezTo>
                    <a:pt x="674" y="138"/>
                    <a:pt x="674" y="138"/>
                    <a:pt x="674" y="138"/>
                  </a:cubicBezTo>
                  <a:cubicBezTo>
                    <a:pt x="675" y="138"/>
                    <a:pt x="675" y="138"/>
                    <a:pt x="675" y="138"/>
                  </a:cubicBezTo>
                  <a:cubicBezTo>
                    <a:pt x="678" y="136"/>
                    <a:pt x="678" y="136"/>
                    <a:pt x="678" y="136"/>
                  </a:cubicBezTo>
                  <a:cubicBezTo>
                    <a:pt x="681" y="136"/>
                    <a:pt x="681" y="136"/>
                    <a:pt x="681" y="136"/>
                  </a:cubicBezTo>
                  <a:cubicBezTo>
                    <a:pt x="681" y="135"/>
                    <a:pt x="681" y="135"/>
                    <a:pt x="681" y="135"/>
                  </a:cubicBezTo>
                  <a:cubicBezTo>
                    <a:pt x="678" y="135"/>
                    <a:pt x="678" y="135"/>
                    <a:pt x="678" y="135"/>
                  </a:cubicBezTo>
                  <a:lnTo>
                    <a:pt x="675" y="135"/>
                  </a:lnTo>
                  <a:close/>
                  <a:moveTo>
                    <a:pt x="943" y="6"/>
                  </a:moveTo>
                  <a:cubicBezTo>
                    <a:pt x="942" y="4"/>
                    <a:pt x="942" y="4"/>
                    <a:pt x="942" y="4"/>
                  </a:cubicBezTo>
                  <a:cubicBezTo>
                    <a:pt x="938" y="6"/>
                    <a:pt x="938" y="6"/>
                    <a:pt x="938" y="6"/>
                  </a:cubicBezTo>
                  <a:cubicBezTo>
                    <a:pt x="939" y="4"/>
                    <a:pt x="939" y="4"/>
                    <a:pt x="939" y="4"/>
                  </a:cubicBezTo>
                  <a:cubicBezTo>
                    <a:pt x="936" y="6"/>
                    <a:pt x="936" y="6"/>
                    <a:pt x="936" y="6"/>
                  </a:cubicBezTo>
                  <a:cubicBezTo>
                    <a:pt x="930" y="6"/>
                    <a:pt x="930" y="6"/>
                    <a:pt x="930" y="6"/>
                  </a:cubicBezTo>
                  <a:cubicBezTo>
                    <a:pt x="933" y="4"/>
                    <a:pt x="933" y="4"/>
                    <a:pt x="933" y="4"/>
                  </a:cubicBezTo>
                  <a:cubicBezTo>
                    <a:pt x="930" y="3"/>
                    <a:pt x="930" y="3"/>
                    <a:pt x="930" y="3"/>
                  </a:cubicBezTo>
                  <a:cubicBezTo>
                    <a:pt x="929" y="3"/>
                    <a:pt x="929" y="3"/>
                    <a:pt x="929" y="3"/>
                  </a:cubicBezTo>
                  <a:cubicBezTo>
                    <a:pt x="926" y="3"/>
                    <a:pt x="926" y="3"/>
                    <a:pt x="926" y="3"/>
                  </a:cubicBezTo>
                  <a:cubicBezTo>
                    <a:pt x="922" y="2"/>
                    <a:pt x="922" y="2"/>
                    <a:pt x="922" y="2"/>
                  </a:cubicBezTo>
                  <a:cubicBezTo>
                    <a:pt x="918" y="3"/>
                    <a:pt x="918" y="3"/>
                    <a:pt x="918" y="3"/>
                  </a:cubicBezTo>
                  <a:cubicBezTo>
                    <a:pt x="909" y="3"/>
                    <a:pt x="909" y="3"/>
                    <a:pt x="909" y="3"/>
                  </a:cubicBezTo>
                  <a:cubicBezTo>
                    <a:pt x="913" y="2"/>
                    <a:pt x="913" y="2"/>
                    <a:pt x="913" y="2"/>
                  </a:cubicBezTo>
                  <a:cubicBezTo>
                    <a:pt x="903" y="2"/>
                    <a:pt x="903" y="2"/>
                    <a:pt x="903" y="2"/>
                  </a:cubicBezTo>
                  <a:cubicBezTo>
                    <a:pt x="897" y="2"/>
                    <a:pt x="897" y="2"/>
                    <a:pt x="897" y="2"/>
                  </a:cubicBezTo>
                  <a:cubicBezTo>
                    <a:pt x="892" y="2"/>
                    <a:pt x="892" y="2"/>
                    <a:pt x="892" y="2"/>
                  </a:cubicBezTo>
                  <a:cubicBezTo>
                    <a:pt x="890" y="2"/>
                    <a:pt x="890" y="2"/>
                    <a:pt x="890" y="2"/>
                  </a:cubicBezTo>
                  <a:cubicBezTo>
                    <a:pt x="886" y="0"/>
                    <a:pt x="886" y="0"/>
                    <a:pt x="886" y="0"/>
                  </a:cubicBezTo>
                  <a:cubicBezTo>
                    <a:pt x="877" y="2"/>
                    <a:pt x="877" y="2"/>
                    <a:pt x="877" y="2"/>
                  </a:cubicBezTo>
                  <a:cubicBezTo>
                    <a:pt x="876" y="2"/>
                    <a:pt x="876" y="2"/>
                    <a:pt x="876" y="2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0" y="2"/>
                    <a:pt x="860" y="2"/>
                    <a:pt x="860" y="2"/>
                  </a:cubicBezTo>
                  <a:cubicBezTo>
                    <a:pt x="866" y="3"/>
                    <a:pt x="866" y="3"/>
                    <a:pt x="866" y="3"/>
                  </a:cubicBezTo>
                  <a:cubicBezTo>
                    <a:pt x="863" y="3"/>
                    <a:pt x="863" y="3"/>
                    <a:pt x="863" y="3"/>
                  </a:cubicBezTo>
                  <a:cubicBezTo>
                    <a:pt x="860" y="3"/>
                    <a:pt x="860" y="3"/>
                    <a:pt x="860" y="3"/>
                  </a:cubicBezTo>
                  <a:cubicBezTo>
                    <a:pt x="856" y="2"/>
                    <a:pt x="856" y="2"/>
                    <a:pt x="856" y="2"/>
                  </a:cubicBezTo>
                  <a:cubicBezTo>
                    <a:pt x="852" y="2"/>
                    <a:pt x="852" y="2"/>
                    <a:pt x="852" y="2"/>
                  </a:cubicBezTo>
                  <a:cubicBezTo>
                    <a:pt x="842" y="2"/>
                    <a:pt x="842" y="2"/>
                    <a:pt x="842" y="2"/>
                  </a:cubicBezTo>
                  <a:cubicBezTo>
                    <a:pt x="837" y="0"/>
                    <a:pt x="837" y="0"/>
                    <a:pt x="837" y="0"/>
                  </a:cubicBezTo>
                  <a:cubicBezTo>
                    <a:pt x="834" y="2"/>
                    <a:pt x="834" y="2"/>
                    <a:pt x="834" y="2"/>
                  </a:cubicBezTo>
                  <a:cubicBezTo>
                    <a:pt x="842" y="3"/>
                    <a:pt x="842" y="3"/>
                    <a:pt x="842" y="3"/>
                  </a:cubicBezTo>
                  <a:cubicBezTo>
                    <a:pt x="839" y="3"/>
                    <a:pt x="839" y="3"/>
                    <a:pt x="839" y="3"/>
                  </a:cubicBezTo>
                  <a:cubicBezTo>
                    <a:pt x="844" y="4"/>
                    <a:pt x="844" y="4"/>
                    <a:pt x="844" y="4"/>
                  </a:cubicBezTo>
                  <a:cubicBezTo>
                    <a:pt x="840" y="4"/>
                    <a:pt x="840" y="4"/>
                    <a:pt x="840" y="4"/>
                  </a:cubicBezTo>
                  <a:cubicBezTo>
                    <a:pt x="837" y="6"/>
                    <a:pt x="837" y="6"/>
                    <a:pt x="837" y="6"/>
                  </a:cubicBezTo>
                  <a:cubicBezTo>
                    <a:pt x="839" y="4"/>
                    <a:pt x="839" y="4"/>
                    <a:pt x="839" y="4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30" y="3"/>
                    <a:pt x="830" y="3"/>
                    <a:pt x="830" y="3"/>
                  </a:cubicBezTo>
                  <a:cubicBezTo>
                    <a:pt x="827" y="2"/>
                    <a:pt x="827" y="2"/>
                    <a:pt x="827" y="2"/>
                  </a:cubicBezTo>
                  <a:cubicBezTo>
                    <a:pt x="826" y="2"/>
                    <a:pt x="826" y="2"/>
                    <a:pt x="826" y="2"/>
                  </a:cubicBezTo>
                  <a:cubicBezTo>
                    <a:pt x="822" y="2"/>
                    <a:pt x="822" y="2"/>
                    <a:pt x="822" y="2"/>
                  </a:cubicBezTo>
                  <a:cubicBezTo>
                    <a:pt x="817" y="2"/>
                    <a:pt x="817" y="2"/>
                    <a:pt x="817" y="2"/>
                  </a:cubicBezTo>
                  <a:cubicBezTo>
                    <a:pt x="813" y="2"/>
                    <a:pt x="813" y="2"/>
                    <a:pt x="813" y="2"/>
                  </a:cubicBezTo>
                  <a:cubicBezTo>
                    <a:pt x="816" y="3"/>
                    <a:pt x="816" y="3"/>
                    <a:pt x="816" y="3"/>
                  </a:cubicBezTo>
                  <a:cubicBezTo>
                    <a:pt x="817" y="3"/>
                    <a:pt x="817" y="3"/>
                    <a:pt x="817" y="3"/>
                  </a:cubicBezTo>
                  <a:cubicBezTo>
                    <a:pt x="818" y="3"/>
                    <a:pt x="818" y="3"/>
                    <a:pt x="818" y="3"/>
                  </a:cubicBezTo>
                  <a:cubicBezTo>
                    <a:pt x="813" y="4"/>
                    <a:pt x="813" y="4"/>
                    <a:pt x="813" y="4"/>
                  </a:cubicBezTo>
                  <a:cubicBezTo>
                    <a:pt x="809" y="3"/>
                    <a:pt x="809" y="3"/>
                    <a:pt x="809" y="3"/>
                  </a:cubicBezTo>
                  <a:cubicBezTo>
                    <a:pt x="806" y="3"/>
                    <a:pt x="806" y="3"/>
                    <a:pt x="806" y="3"/>
                  </a:cubicBezTo>
                  <a:cubicBezTo>
                    <a:pt x="803" y="3"/>
                    <a:pt x="803" y="3"/>
                    <a:pt x="803" y="3"/>
                  </a:cubicBezTo>
                  <a:cubicBezTo>
                    <a:pt x="807" y="4"/>
                    <a:pt x="807" y="4"/>
                    <a:pt x="807" y="4"/>
                  </a:cubicBezTo>
                  <a:cubicBezTo>
                    <a:pt x="801" y="4"/>
                    <a:pt x="801" y="4"/>
                    <a:pt x="801" y="4"/>
                  </a:cubicBezTo>
                  <a:cubicBezTo>
                    <a:pt x="799" y="3"/>
                    <a:pt x="799" y="3"/>
                    <a:pt x="799" y="3"/>
                  </a:cubicBezTo>
                  <a:cubicBezTo>
                    <a:pt x="796" y="4"/>
                    <a:pt x="796" y="4"/>
                    <a:pt x="796" y="4"/>
                  </a:cubicBezTo>
                  <a:cubicBezTo>
                    <a:pt x="793" y="6"/>
                    <a:pt x="793" y="6"/>
                    <a:pt x="793" y="6"/>
                  </a:cubicBezTo>
                  <a:cubicBezTo>
                    <a:pt x="791" y="6"/>
                    <a:pt x="791" y="6"/>
                    <a:pt x="791" y="6"/>
                  </a:cubicBezTo>
                  <a:cubicBezTo>
                    <a:pt x="800" y="9"/>
                    <a:pt x="800" y="9"/>
                    <a:pt x="800" y="9"/>
                  </a:cubicBezTo>
                  <a:cubicBezTo>
                    <a:pt x="806" y="9"/>
                    <a:pt x="806" y="9"/>
                    <a:pt x="806" y="9"/>
                  </a:cubicBezTo>
                  <a:cubicBezTo>
                    <a:pt x="810" y="12"/>
                    <a:pt x="810" y="12"/>
                    <a:pt x="810" y="12"/>
                  </a:cubicBezTo>
                  <a:cubicBezTo>
                    <a:pt x="804" y="10"/>
                    <a:pt x="804" y="10"/>
                    <a:pt x="804" y="10"/>
                  </a:cubicBezTo>
                  <a:cubicBezTo>
                    <a:pt x="799" y="9"/>
                    <a:pt x="799" y="9"/>
                    <a:pt x="799" y="9"/>
                  </a:cubicBezTo>
                  <a:cubicBezTo>
                    <a:pt x="793" y="7"/>
                    <a:pt x="793" y="7"/>
                    <a:pt x="793" y="7"/>
                  </a:cubicBezTo>
                  <a:cubicBezTo>
                    <a:pt x="789" y="7"/>
                    <a:pt x="789" y="7"/>
                    <a:pt x="789" y="7"/>
                  </a:cubicBezTo>
                  <a:cubicBezTo>
                    <a:pt x="787" y="7"/>
                    <a:pt x="787" y="7"/>
                    <a:pt x="787" y="7"/>
                  </a:cubicBezTo>
                  <a:cubicBezTo>
                    <a:pt x="789" y="9"/>
                    <a:pt x="789" y="9"/>
                    <a:pt x="789" y="9"/>
                  </a:cubicBezTo>
                  <a:cubicBezTo>
                    <a:pt x="784" y="9"/>
                    <a:pt x="784" y="9"/>
                    <a:pt x="784" y="9"/>
                  </a:cubicBezTo>
                  <a:cubicBezTo>
                    <a:pt x="786" y="7"/>
                    <a:pt x="786" y="7"/>
                    <a:pt x="786" y="7"/>
                  </a:cubicBezTo>
                  <a:cubicBezTo>
                    <a:pt x="783" y="6"/>
                    <a:pt x="783" y="6"/>
                    <a:pt x="783" y="6"/>
                  </a:cubicBezTo>
                  <a:cubicBezTo>
                    <a:pt x="781" y="6"/>
                    <a:pt x="781" y="6"/>
                    <a:pt x="781" y="6"/>
                  </a:cubicBezTo>
                  <a:cubicBezTo>
                    <a:pt x="777" y="6"/>
                    <a:pt x="777" y="6"/>
                    <a:pt x="777" y="6"/>
                  </a:cubicBezTo>
                  <a:cubicBezTo>
                    <a:pt x="776" y="6"/>
                    <a:pt x="776" y="6"/>
                    <a:pt x="776" y="6"/>
                  </a:cubicBezTo>
                  <a:cubicBezTo>
                    <a:pt x="774" y="6"/>
                    <a:pt x="774" y="6"/>
                    <a:pt x="774" y="6"/>
                  </a:cubicBezTo>
                  <a:cubicBezTo>
                    <a:pt x="768" y="6"/>
                    <a:pt x="768" y="6"/>
                    <a:pt x="768" y="6"/>
                  </a:cubicBezTo>
                  <a:cubicBezTo>
                    <a:pt x="770" y="7"/>
                    <a:pt x="770" y="7"/>
                    <a:pt x="770" y="7"/>
                  </a:cubicBezTo>
                  <a:cubicBezTo>
                    <a:pt x="764" y="7"/>
                    <a:pt x="764" y="7"/>
                    <a:pt x="764" y="7"/>
                  </a:cubicBezTo>
                  <a:cubicBezTo>
                    <a:pt x="761" y="7"/>
                    <a:pt x="761" y="7"/>
                    <a:pt x="761" y="7"/>
                  </a:cubicBezTo>
                  <a:cubicBezTo>
                    <a:pt x="758" y="9"/>
                    <a:pt x="758" y="9"/>
                    <a:pt x="758" y="9"/>
                  </a:cubicBezTo>
                  <a:cubicBezTo>
                    <a:pt x="756" y="9"/>
                    <a:pt x="756" y="9"/>
                    <a:pt x="756" y="9"/>
                  </a:cubicBezTo>
                  <a:cubicBezTo>
                    <a:pt x="754" y="10"/>
                    <a:pt x="754" y="10"/>
                    <a:pt x="754" y="10"/>
                  </a:cubicBezTo>
                  <a:cubicBezTo>
                    <a:pt x="753" y="9"/>
                    <a:pt x="753" y="9"/>
                    <a:pt x="753" y="9"/>
                  </a:cubicBezTo>
                  <a:cubicBezTo>
                    <a:pt x="748" y="9"/>
                    <a:pt x="748" y="9"/>
                    <a:pt x="748" y="9"/>
                  </a:cubicBezTo>
                  <a:cubicBezTo>
                    <a:pt x="741" y="9"/>
                    <a:pt x="741" y="9"/>
                    <a:pt x="741" y="9"/>
                  </a:cubicBezTo>
                  <a:cubicBezTo>
                    <a:pt x="737" y="10"/>
                    <a:pt x="737" y="10"/>
                    <a:pt x="737" y="10"/>
                  </a:cubicBezTo>
                  <a:cubicBezTo>
                    <a:pt x="734" y="10"/>
                    <a:pt x="734" y="10"/>
                    <a:pt x="734" y="10"/>
                  </a:cubicBezTo>
                  <a:cubicBezTo>
                    <a:pt x="728" y="10"/>
                    <a:pt x="728" y="10"/>
                    <a:pt x="728" y="10"/>
                  </a:cubicBezTo>
                  <a:cubicBezTo>
                    <a:pt x="714" y="13"/>
                    <a:pt x="714" y="13"/>
                    <a:pt x="714" y="13"/>
                  </a:cubicBezTo>
                  <a:cubicBezTo>
                    <a:pt x="723" y="13"/>
                    <a:pt x="723" y="13"/>
                    <a:pt x="723" y="13"/>
                  </a:cubicBezTo>
                  <a:cubicBezTo>
                    <a:pt x="727" y="13"/>
                    <a:pt x="727" y="13"/>
                    <a:pt x="727" y="13"/>
                  </a:cubicBezTo>
                  <a:cubicBezTo>
                    <a:pt x="721" y="14"/>
                    <a:pt x="721" y="14"/>
                    <a:pt x="721" y="14"/>
                  </a:cubicBezTo>
                  <a:cubicBezTo>
                    <a:pt x="724" y="14"/>
                    <a:pt x="724" y="14"/>
                    <a:pt x="724" y="14"/>
                  </a:cubicBezTo>
                  <a:cubicBezTo>
                    <a:pt x="725" y="14"/>
                    <a:pt x="725" y="14"/>
                    <a:pt x="725" y="14"/>
                  </a:cubicBezTo>
                  <a:cubicBezTo>
                    <a:pt x="730" y="14"/>
                    <a:pt x="730" y="14"/>
                    <a:pt x="730" y="14"/>
                  </a:cubicBezTo>
                  <a:cubicBezTo>
                    <a:pt x="725" y="16"/>
                    <a:pt x="725" y="16"/>
                    <a:pt x="725" y="16"/>
                  </a:cubicBezTo>
                  <a:cubicBezTo>
                    <a:pt x="721" y="16"/>
                    <a:pt x="721" y="16"/>
                    <a:pt x="721" y="16"/>
                  </a:cubicBezTo>
                  <a:cubicBezTo>
                    <a:pt x="723" y="17"/>
                    <a:pt x="723" y="17"/>
                    <a:pt x="723" y="17"/>
                  </a:cubicBezTo>
                  <a:cubicBezTo>
                    <a:pt x="724" y="17"/>
                    <a:pt x="724" y="17"/>
                    <a:pt x="724" y="17"/>
                  </a:cubicBezTo>
                  <a:cubicBezTo>
                    <a:pt x="727" y="17"/>
                    <a:pt x="727" y="17"/>
                    <a:pt x="727" y="17"/>
                  </a:cubicBezTo>
                  <a:cubicBezTo>
                    <a:pt x="734" y="17"/>
                    <a:pt x="734" y="17"/>
                    <a:pt x="734" y="17"/>
                  </a:cubicBezTo>
                  <a:cubicBezTo>
                    <a:pt x="724" y="19"/>
                    <a:pt x="724" y="19"/>
                    <a:pt x="724" y="19"/>
                  </a:cubicBezTo>
                  <a:cubicBezTo>
                    <a:pt x="730" y="22"/>
                    <a:pt x="730" y="22"/>
                    <a:pt x="730" y="22"/>
                  </a:cubicBezTo>
                  <a:cubicBezTo>
                    <a:pt x="737" y="22"/>
                    <a:pt x="737" y="22"/>
                    <a:pt x="737" y="22"/>
                  </a:cubicBezTo>
                  <a:cubicBezTo>
                    <a:pt x="748" y="19"/>
                    <a:pt x="748" y="19"/>
                    <a:pt x="748" y="19"/>
                  </a:cubicBezTo>
                  <a:cubicBezTo>
                    <a:pt x="746" y="20"/>
                    <a:pt x="746" y="20"/>
                    <a:pt x="746" y="20"/>
                  </a:cubicBezTo>
                  <a:cubicBezTo>
                    <a:pt x="741" y="22"/>
                    <a:pt x="741" y="22"/>
                    <a:pt x="741" y="22"/>
                  </a:cubicBezTo>
                  <a:cubicBezTo>
                    <a:pt x="746" y="22"/>
                    <a:pt x="746" y="22"/>
                    <a:pt x="746" y="22"/>
                  </a:cubicBezTo>
                  <a:cubicBezTo>
                    <a:pt x="747" y="22"/>
                    <a:pt x="747" y="22"/>
                    <a:pt x="747" y="22"/>
                  </a:cubicBezTo>
                  <a:cubicBezTo>
                    <a:pt x="748" y="22"/>
                    <a:pt x="748" y="22"/>
                    <a:pt x="748" y="22"/>
                  </a:cubicBezTo>
                  <a:cubicBezTo>
                    <a:pt x="754" y="22"/>
                    <a:pt x="754" y="22"/>
                    <a:pt x="754" y="22"/>
                  </a:cubicBezTo>
                  <a:cubicBezTo>
                    <a:pt x="761" y="22"/>
                    <a:pt x="761" y="22"/>
                    <a:pt x="761" y="22"/>
                  </a:cubicBezTo>
                  <a:cubicBezTo>
                    <a:pt x="766" y="20"/>
                    <a:pt x="766" y="20"/>
                    <a:pt x="766" y="20"/>
                  </a:cubicBezTo>
                  <a:cubicBezTo>
                    <a:pt x="770" y="20"/>
                    <a:pt x="770" y="20"/>
                    <a:pt x="770" y="20"/>
                  </a:cubicBezTo>
                  <a:cubicBezTo>
                    <a:pt x="767" y="22"/>
                    <a:pt x="767" y="22"/>
                    <a:pt x="767" y="22"/>
                  </a:cubicBezTo>
                  <a:cubicBezTo>
                    <a:pt x="786" y="20"/>
                    <a:pt x="786" y="20"/>
                    <a:pt x="786" y="20"/>
                  </a:cubicBezTo>
                  <a:cubicBezTo>
                    <a:pt x="794" y="19"/>
                    <a:pt x="794" y="19"/>
                    <a:pt x="794" y="19"/>
                  </a:cubicBezTo>
                  <a:cubicBezTo>
                    <a:pt x="803" y="17"/>
                    <a:pt x="803" y="17"/>
                    <a:pt x="803" y="17"/>
                  </a:cubicBezTo>
                  <a:cubicBezTo>
                    <a:pt x="801" y="16"/>
                    <a:pt x="801" y="16"/>
                    <a:pt x="801" y="16"/>
                  </a:cubicBezTo>
                  <a:cubicBezTo>
                    <a:pt x="804" y="17"/>
                    <a:pt x="804" y="17"/>
                    <a:pt x="804" y="17"/>
                  </a:cubicBezTo>
                  <a:cubicBezTo>
                    <a:pt x="801" y="19"/>
                    <a:pt x="801" y="19"/>
                    <a:pt x="801" y="19"/>
                  </a:cubicBezTo>
                  <a:cubicBezTo>
                    <a:pt x="804" y="19"/>
                    <a:pt x="804" y="19"/>
                    <a:pt x="804" y="19"/>
                  </a:cubicBezTo>
                  <a:cubicBezTo>
                    <a:pt x="791" y="22"/>
                    <a:pt x="791" y="22"/>
                    <a:pt x="791" y="22"/>
                  </a:cubicBezTo>
                  <a:cubicBezTo>
                    <a:pt x="799" y="22"/>
                    <a:pt x="799" y="22"/>
                    <a:pt x="799" y="22"/>
                  </a:cubicBezTo>
                  <a:cubicBezTo>
                    <a:pt x="806" y="22"/>
                    <a:pt x="806" y="22"/>
                    <a:pt x="806" y="22"/>
                  </a:cubicBezTo>
                  <a:cubicBezTo>
                    <a:pt x="784" y="23"/>
                    <a:pt x="784" y="23"/>
                    <a:pt x="784" y="23"/>
                  </a:cubicBezTo>
                  <a:cubicBezTo>
                    <a:pt x="774" y="23"/>
                    <a:pt x="774" y="23"/>
                    <a:pt x="774" y="23"/>
                  </a:cubicBezTo>
                  <a:cubicBezTo>
                    <a:pt x="768" y="23"/>
                    <a:pt x="768" y="23"/>
                    <a:pt x="768" y="23"/>
                  </a:cubicBezTo>
                  <a:cubicBezTo>
                    <a:pt x="764" y="25"/>
                    <a:pt x="764" y="25"/>
                    <a:pt x="764" y="25"/>
                  </a:cubicBezTo>
                  <a:cubicBezTo>
                    <a:pt x="768" y="26"/>
                    <a:pt x="768" y="26"/>
                    <a:pt x="768" y="26"/>
                  </a:cubicBezTo>
                  <a:cubicBezTo>
                    <a:pt x="773" y="27"/>
                    <a:pt x="773" y="27"/>
                    <a:pt x="773" y="27"/>
                  </a:cubicBezTo>
                  <a:cubicBezTo>
                    <a:pt x="771" y="27"/>
                    <a:pt x="771" y="27"/>
                    <a:pt x="771" y="27"/>
                  </a:cubicBezTo>
                  <a:cubicBezTo>
                    <a:pt x="768" y="29"/>
                    <a:pt x="768" y="29"/>
                    <a:pt x="768" y="29"/>
                  </a:cubicBezTo>
                  <a:cubicBezTo>
                    <a:pt x="773" y="30"/>
                    <a:pt x="773" y="30"/>
                    <a:pt x="773" y="30"/>
                  </a:cubicBezTo>
                  <a:cubicBezTo>
                    <a:pt x="770" y="30"/>
                    <a:pt x="770" y="30"/>
                    <a:pt x="770" y="30"/>
                  </a:cubicBezTo>
                  <a:cubicBezTo>
                    <a:pt x="767" y="30"/>
                    <a:pt x="767" y="30"/>
                    <a:pt x="767" y="30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760" y="26"/>
                    <a:pt x="760" y="26"/>
                    <a:pt x="760" y="26"/>
                  </a:cubicBezTo>
                  <a:cubicBezTo>
                    <a:pt x="757" y="25"/>
                    <a:pt x="757" y="25"/>
                    <a:pt x="757" y="25"/>
                  </a:cubicBezTo>
                  <a:cubicBezTo>
                    <a:pt x="754" y="25"/>
                    <a:pt x="754" y="25"/>
                    <a:pt x="754" y="25"/>
                  </a:cubicBezTo>
                  <a:cubicBezTo>
                    <a:pt x="747" y="25"/>
                    <a:pt x="747" y="25"/>
                    <a:pt x="747" y="25"/>
                  </a:cubicBezTo>
                  <a:cubicBezTo>
                    <a:pt x="741" y="25"/>
                    <a:pt x="741" y="25"/>
                    <a:pt x="741" y="25"/>
                  </a:cubicBezTo>
                  <a:cubicBezTo>
                    <a:pt x="738" y="25"/>
                    <a:pt x="738" y="25"/>
                    <a:pt x="738" y="25"/>
                  </a:cubicBezTo>
                  <a:cubicBezTo>
                    <a:pt x="737" y="26"/>
                    <a:pt x="737" y="26"/>
                    <a:pt x="737" y="26"/>
                  </a:cubicBezTo>
                  <a:cubicBezTo>
                    <a:pt x="738" y="27"/>
                    <a:pt x="738" y="27"/>
                    <a:pt x="738" y="27"/>
                  </a:cubicBezTo>
                  <a:cubicBezTo>
                    <a:pt x="737" y="27"/>
                    <a:pt x="737" y="27"/>
                    <a:pt x="737" y="27"/>
                  </a:cubicBezTo>
                  <a:cubicBezTo>
                    <a:pt x="735" y="27"/>
                    <a:pt x="735" y="27"/>
                    <a:pt x="735" y="27"/>
                  </a:cubicBezTo>
                  <a:cubicBezTo>
                    <a:pt x="734" y="29"/>
                    <a:pt x="734" y="29"/>
                    <a:pt x="734" y="29"/>
                  </a:cubicBezTo>
                  <a:cubicBezTo>
                    <a:pt x="737" y="29"/>
                    <a:pt x="737" y="29"/>
                    <a:pt x="737" y="29"/>
                  </a:cubicBezTo>
                  <a:cubicBezTo>
                    <a:pt x="740" y="30"/>
                    <a:pt x="740" y="30"/>
                    <a:pt x="740" y="30"/>
                  </a:cubicBezTo>
                  <a:cubicBezTo>
                    <a:pt x="741" y="32"/>
                    <a:pt x="741" y="32"/>
                    <a:pt x="741" y="32"/>
                  </a:cubicBezTo>
                  <a:cubicBezTo>
                    <a:pt x="743" y="32"/>
                    <a:pt x="743" y="32"/>
                    <a:pt x="743" y="32"/>
                  </a:cubicBezTo>
                  <a:cubicBezTo>
                    <a:pt x="741" y="35"/>
                    <a:pt x="741" y="35"/>
                    <a:pt x="741" y="35"/>
                  </a:cubicBezTo>
                  <a:cubicBezTo>
                    <a:pt x="744" y="35"/>
                    <a:pt x="744" y="35"/>
                    <a:pt x="744" y="35"/>
                  </a:cubicBezTo>
                  <a:cubicBezTo>
                    <a:pt x="747" y="36"/>
                    <a:pt x="747" y="36"/>
                    <a:pt x="747" y="36"/>
                  </a:cubicBezTo>
                  <a:cubicBezTo>
                    <a:pt x="741" y="36"/>
                    <a:pt x="741" y="36"/>
                    <a:pt x="741" y="36"/>
                  </a:cubicBezTo>
                  <a:cubicBezTo>
                    <a:pt x="738" y="35"/>
                    <a:pt x="738" y="35"/>
                    <a:pt x="738" y="35"/>
                  </a:cubicBezTo>
                  <a:cubicBezTo>
                    <a:pt x="737" y="36"/>
                    <a:pt x="737" y="36"/>
                    <a:pt x="737" y="36"/>
                  </a:cubicBezTo>
                  <a:cubicBezTo>
                    <a:pt x="748" y="37"/>
                    <a:pt x="748" y="37"/>
                    <a:pt x="748" y="37"/>
                  </a:cubicBezTo>
                  <a:cubicBezTo>
                    <a:pt x="750" y="37"/>
                    <a:pt x="750" y="37"/>
                    <a:pt x="750" y="37"/>
                  </a:cubicBezTo>
                  <a:cubicBezTo>
                    <a:pt x="746" y="39"/>
                    <a:pt x="746" y="39"/>
                    <a:pt x="746" y="39"/>
                  </a:cubicBezTo>
                  <a:cubicBezTo>
                    <a:pt x="751" y="39"/>
                    <a:pt x="751" y="39"/>
                    <a:pt x="751" y="39"/>
                  </a:cubicBezTo>
                  <a:cubicBezTo>
                    <a:pt x="748" y="40"/>
                    <a:pt x="748" y="40"/>
                    <a:pt x="748" y="40"/>
                  </a:cubicBezTo>
                  <a:cubicBezTo>
                    <a:pt x="747" y="40"/>
                    <a:pt x="747" y="40"/>
                    <a:pt x="747" y="40"/>
                  </a:cubicBezTo>
                  <a:cubicBezTo>
                    <a:pt x="743" y="39"/>
                    <a:pt x="743" y="39"/>
                    <a:pt x="743" y="39"/>
                  </a:cubicBezTo>
                  <a:cubicBezTo>
                    <a:pt x="737" y="37"/>
                    <a:pt x="737" y="37"/>
                    <a:pt x="737" y="37"/>
                  </a:cubicBezTo>
                  <a:cubicBezTo>
                    <a:pt x="731" y="37"/>
                    <a:pt x="731" y="37"/>
                    <a:pt x="731" y="37"/>
                  </a:cubicBezTo>
                  <a:cubicBezTo>
                    <a:pt x="721" y="37"/>
                    <a:pt x="721" y="37"/>
                    <a:pt x="721" y="37"/>
                  </a:cubicBezTo>
                  <a:cubicBezTo>
                    <a:pt x="717" y="39"/>
                    <a:pt x="717" y="39"/>
                    <a:pt x="717" y="39"/>
                  </a:cubicBezTo>
                  <a:cubicBezTo>
                    <a:pt x="714" y="40"/>
                    <a:pt x="714" y="40"/>
                    <a:pt x="714" y="40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07" y="43"/>
                    <a:pt x="707" y="43"/>
                    <a:pt x="707" y="43"/>
                  </a:cubicBezTo>
                  <a:cubicBezTo>
                    <a:pt x="707" y="45"/>
                    <a:pt x="707" y="45"/>
                    <a:pt x="707" y="45"/>
                  </a:cubicBezTo>
                  <a:cubicBezTo>
                    <a:pt x="708" y="45"/>
                    <a:pt x="708" y="45"/>
                    <a:pt x="708" y="45"/>
                  </a:cubicBezTo>
                  <a:cubicBezTo>
                    <a:pt x="713" y="45"/>
                    <a:pt x="713" y="45"/>
                    <a:pt x="713" y="45"/>
                  </a:cubicBezTo>
                  <a:cubicBezTo>
                    <a:pt x="720" y="43"/>
                    <a:pt x="720" y="43"/>
                    <a:pt x="720" y="43"/>
                  </a:cubicBezTo>
                  <a:cubicBezTo>
                    <a:pt x="717" y="45"/>
                    <a:pt x="717" y="45"/>
                    <a:pt x="717" y="45"/>
                  </a:cubicBezTo>
                  <a:cubicBezTo>
                    <a:pt x="714" y="46"/>
                    <a:pt x="714" y="46"/>
                    <a:pt x="714" y="46"/>
                  </a:cubicBezTo>
                  <a:cubicBezTo>
                    <a:pt x="718" y="46"/>
                    <a:pt x="718" y="46"/>
                    <a:pt x="718" y="46"/>
                  </a:cubicBezTo>
                  <a:cubicBezTo>
                    <a:pt x="723" y="45"/>
                    <a:pt x="723" y="45"/>
                    <a:pt x="723" y="45"/>
                  </a:cubicBezTo>
                  <a:cubicBezTo>
                    <a:pt x="727" y="42"/>
                    <a:pt x="727" y="42"/>
                    <a:pt x="727" y="42"/>
                  </a:cubicBezTo>
                  <a:cubicBezTo>
                    <a:pt x="731" y="40"/>
                    <a:pt x="731" y="40"/>
                    <a:pt x="731" y="40"/>
                  </a:cubicBezTo>
                  <a:cubicBezTo>
                    <a:pt x="728" y="42"/>
                    <a:pt x="728" y="42"/>
                    <a:pt x="728" y="42"/>
                  </a:cubicBezTo>
                  <a:cubicBezTo>
                    <a:pt x="728" y="43"/>
                    <a:pt x="728" y="43"/>
                    <a:pt x="728" y="43"/>
                  </a:cubicBezTo>
                  <a:cubicBezTo>
                    <a:pt x="727" y="43"/>
                    <a:pt x="727" y="43"/>
                    <a:pt x="727" y="43"/>
                  </a:cubicBezTo>
                  <a:cubicBezTo>
                    <a:pt x="725" y="45"/>
                    <a:pt x="725" y="45"/>
                    <a:pt x="725" y="45"/>
                  </a:cubicBezTo>
                  <a:cubicBezTo>
                    <a:pt x="723" y="46"/>
                    <a:pt x="723" y="46"/>
                    <a:pt x="723" y="46"/>
                  </a:cubicBezTo>
                  <a:cubicBezTo>
                    <a:pt x="715" y="47"/>
                    <a:pt x="715" y="47"/>
                    <a:pt x="715" y="47"/>
                  </a:cubicBezTo>
                  <a:cubicBezTo>
                    <a:pt x="718" y="47"/>
                    <a:pt x="718" y="47"/>
                    <a:pt x="718" y="47"/>
                  </a:cubicBezTo>
                  <a:cubicBezTo>
                    <a:pt x="721" y="47"/>
                    <a:pt x="721" y="47"/>
                    <a:pt x="721" y="47"/>
                  </a:cubicBezTo>
                  <a:cubicBezTo>
                    <a:pt x="717" y="49"/>
                    <a:pt x="717" y="49"/>
                    <a:pt x="717" y="49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23" y="49"/>
                    <a:pt x="723" y="49"/>
                    <a:pt x="723" y="49"/>
                  </a:cubicBezTo>
                  <a:cubicBezTo>
                    <a:pt x="718" y="52"/>
                    <a:pt x="718" y="52"/>
                    <a:pt x="718" y="52"/>
                  </a:cubicBezTo>
                  <a:cubicBezTo>
                    <a:pt x="723" y="52"/>
                    <a:pt x="723" y="52"/>
                    <a:pt x="723" y="52"/>
                  </a:cubicBezTo>
                  <a:cubicBezTo>
                    <a:pt x="718" y="53"/>
                    <a:pt x="718" y="53"/>
                    <a:pt x="718" y="53"/>
                  </a:cubicBezTo>
                  <a:cubicBezTo>
                    <a:pt x="717" y="53"/>
                    <a:pt x="717" y="53"/>
                    <a:pt x="717" y="53"/>
                  </a:cubicBezTo>
                  <a:cubicBezTo>
                    <a:pt x="714" y="53"/>
                    <a:pt x="714" y="53"/>
                    <a:pt x="714" y="53"/>
                  </a:cubicBezTo>
                  <a:cubicBezTo>
                    <a:pt x="708" y="52"/>
                    <a:pt x="708" y="52"/>
                    <a:pt x="708" y="52"/>
                  </a:cubicBezTo>
                  <a:cubicBezTo>
                    <a:pt x="711" y="50"/>
                    <a:pt x="711" y="50"/>
                    <a:pt x="711" y="50"/>
                  </a:cubicBezTo>
                  <a:cubicBezTo>
                    <a:pt x="710" y="49"/>
                    <a:pt x="710" y="49"/>
                    <a:pt x="710" y="49"/>
                  </a:cubicBezTo>
                  <a:cubicBezTo>
                    <a:pt x="705" y="47"/>
                    <a:pt x="705" y="47"/>
                    <a:pt x="705" y="47"/>
                  </a:cubicBezTo>
                  <a:cubicBezTo>
                    <a:pt x="698" y="47"/>
                    <a:pt x="698" y="47"/>
                    <a:pt x="698" y="47"/>
                  </a:cubicBezTo>
                  <a:cubicBezTo>
                    <a:pt x="695" y="49"/>
                    <a:pt x="695" y="49"/>
                    <a:pt x="695" y="49"/>
                  </a:cubicBezTo>
                  <a:cubicBezTo>
                    <a:pt x="692" y="50"/>
                    <a:pt x="692" y="50"/>
                    <a:pt x="692" y="50"/>
                  </a:cubicBezTo>
                  <a:cubicBezTo>
                    <a:pt x="694" y="52"/>
                    <a:pt x="694" y="52"/>
                    <a:pt x="694" y="52"/>
                  </a:cubicBezTo>
                  <a:cubicBezTo>
                    <a:pt x="694" y="53"/>
                    <a:pt x="694" y="53"/>
                    <a:pt x="694" y="53"/>
                  </a:cubicBezTo>
                  <a:cubicBezTo>
                    <a:pt x="695" y="53"/>
                    <a:pt x="695" y="53"/>
                    <a:pt x="695" y="53"/>
                  </a:cubicBezTo>
                  <a:cubicBezTo>
                    <a:pt x="697" y="53"/>
                    <a:pt x="697" y="53"/>
                    <a:pt x="697" y="53"/>
                  </a:cubicBezTo>
                  <a:cubicBezTo>
                    <a:pt x="695" y="55"/>
                    <a:pt x="695" y="55"/>
                    <a:pt x="695" y="55"/>
                  </a:cubicBezTo>
                  <a:cubicBezTo>
                    <a:pt x="691" y="56"/>
                    <a:pt x="691" y="56"/>
                    <a:pt x="691" y="56"/>
                  </a:cubicBezTo>
                  <a:cubicBezTo>
                    <a:pt x="681" y="56"/>
                    <a:pt x="681" y="56"/>
                    <a:pt x="681" y="56"/>
                  </a:cubicBezTo>
                  <a:cubicBezTo>
                    <a:pt x="678" y="56"/>
                    <a:pt x="678" y="56"/>
                    <a:pt x="678" y="56"/>
                  </a:cubicBezTo>
                  <a:cubicBezTo>
                    <a:pt x="674" y="58"/>
                    <a:pt x="674" y="58"/>
                    <a:pt x="674" y="58"/>
                  </a:cubicBezTo>
                  <a:cubicBezTo>
                    <a:pt x="672" y="59"/>
                    <a:pt x="672" y="59"/>
                    <a:pt x="672" y="59"/>
                  </a:cubicBezTo>
                  <a:cubicBezTo>
                    <a:pt x="668" y="62"/>
                    <a:pt x="668" y="62"/>
                    <a:pt x="668" y="62"/>
                  </a:cubicBezTo>
                  <a:cubicBezTo>
                    <a:pt x="670" y="62"/>
                    <a:pt x="670" y="62"/>
                    <a:pt x="670" y="62"/>
                  </a:cubicBezTo>
                  <a:cubicBezTo>
                    <a:pt x="671" y="63"/>
                    <a:pt x="671" y="63"/>
                    <a:pt x="671" y="63"/>
                  </a:cubicBezTo>
                  <a:cubicBezTo>
                    <a:pt x="674" y="62"/>
                    <a:pt x="674" y="62"/>
                    <a:pt x="674" y="62"/>
                  </a:cubicBezTo>
                  <a:cubicBezTo>
                    <a:pt x="675" y="60"/>
                    <a:pt x="675" y="60"/>
                    <a:pt x="675" y="60"/>
                  </a:cubicBezTo>
                  <a:cubicBezTo>
                    <a:pt x="674" y="63"/>
                    <a:pt x="674" y="63"/>
                    <a:pt x="674" y="63"/>
                  </a:cubicBezTo>
                  <a:cubicBezTo>
                    <a:pt x="675" y="62"/>
                    <a:pt x="675" y="62"/>
                    <a:pt x="675" y="62"/>
                  </a:cubicBezTo>
                  <a:cubicBezTo>
                    <a:pt x="677" y="60"/>
                    <a:pt x="677" y="60"/>
                    <a:pt x="677" y="60"/>
                  </a:cubicBezTo>
                  <a:cubicBezTo>
                    <a:pt x="678" y="59"/>
                    <a:pt x="678" y="59"/>
                    <a:pt x="678" y="59"/>
                  </a:cubicBezTo>
                  <a:cubicBezTo>
                    <a:pt x="680" y="59"/>
                    <a:pt x="680" y="59"/>
                    <a:pt x="680" y="59"/>
                  </a:cubicBezTo>
                  <a:cubicBezTo>
                    <a:pt x="678" y="60"/>
                    <a:pt x="678" y="60"/>
                    <a:pt x="678" y="60"/>
                  </a:cubicBezTo>
                  <a:cubicBezTo>
                    <a:pt x="677" y="63"/>
                    <a:pt x="677" y="63"/>
                    <a:pt x="677" y="63"/>
                  </a:cubicBezTo>
                  <a:cubicBezTo>
                    <a:pt x="681" y="63"/>
                    <a:pt x="681" y="63"/>
                    <a:pt x="681" y="63"/>
                  </a:cubicBezTo>
                  <a:cubicBezTo>
                    <a:pt x="684" y="62"/>
                    <a:pt x="684" y="62"/>
                    <a:pt x="684" y="62"/>
                  </a:cubicBezTo>
                  <a:cubicBezTo>
                    <a:pt x="685" y="60"/>
                    <a:pt x="685" y="60"/>
                    <a:pt x="685" y="60"/>
                  </a:cubicBezTo>
                  <a:cubicBezTo>
                    <a:pt x="685" y="62"/>
                    <a:pt x="685" y="62"/>
                    <a:pt x="685" y="62"/>
                  </a:cubicBezTo>
                  <a:cubicBezTo>
                    <a:pt x="687" y="63"/>
                    <a:pt x="687" y="63"/>
                    <a:pt x="687" y="63"/>
                  </a:cubicBezTo>
                  <a:cubicBezTo>
                    <a:pt x="690" y="63"/>
                    <a:pt x="690" y="63"/>
                    <a:pt x="690" y="63"/>
                  </a:cubicBezTo>
                  <a:cubicBezTo>
                    <a:pt x="692" y="62"/>
                    <a:pt x="692" y="62"/>
                    <a:pt x="692" y="62"/>
                  </a:cubicBezTo>
                  <a:cubicBezTo>
                    <a:pt x="694" y="60"/>
                    <a:pt x="694" y="60"/>
                    <a:pt x="694" y="60"/>
                  </a:cubicBezTo>
                  <a:cubicBezTo>
                    <a:pt x="695" y="62"/>
                    <a:pt x="695" y="62"/>
                    <a:pt x="695" y="62"/>
                  </a:cubicBezTo>
                  <a:cubicBezTo>
                    <a:pt x="692" y="63"/>
                    <a:pt x="692" y="63"/>
                    <a:pt x="692" y="63"/>
                  </a:cubicBezTo>
                  <a:cubicBezTo>
                    <a:pt x="700" y="63"/>
                    <a:pt x="700" y="63"/>
                    <a:pt x="700" y="63"/>
                  </a:cubicBezTo>
                  <a:cubicBezTo>
                    <a:pt x="707" y="63"/>
                    <a:pt x="707" y="63"/>
                    <a:pt x="707" y="63"/>
                  </a:cubicBezTo>
                  <a:cubicBezTo>
                    <a:pt x="704" y="62"/>
                    <a:pt x="704" y="62"/>
                    <a:pt x="704" y="62"/>
                  </a:cubicBezTo>
                  <a:cubicBezTo>
                    <a:pt x="705" y="60"/>
                    <a:pt x="705" y="60"/>
                    <a:pt x="705" y="60"/>
                  </a:cubicBezTo>
                  <a:cubicBezTo>
                    <a:pt x="707" y="62"/>
                    <a:pt x="707" y="62"/>
                    <a:pt x="707" y="62"/>
                  </a:cubicBezTo>
                  <a:cubicBezTo>
                    <a:pt x="708" y="62"/>
                    <a:pt x="708" y="62"/>
                    <a:pt x="708" y="62"/>
                  </a:cubicBezTo>
                  <a:cubicBezTo>
                    <a:pt x="713" y="60"/>
                    <a:pt x="713" y="60"/>
                    <a:pt x="713" y="60"/>
                  </a:cubicBezTo>
                  <a:cubicBezTo>
                    <a:pt x="713" y="62"/>
                    <a:pt x="713" y="62"/>
                    <a:pt x="713" y="62"/>
                  </a:cubicBezTo>
                  <a:cubicBezTo>
                    <a:pt x="714" y="62"/>
                    <a:pt x="714" y="62"/>
                    <a:pt x="714" y="62"/>
                  </a:cubicBezTo>
                  <a:cubicBezTo>
                    <a:pt x="717" y="62"/>
                    <a:pt x="717" y="62"/>
                    <a:pt x="717" y="62"/>
                  </a:cubicBezTo>
                  <a:cubicBezTo>
                    <a:pt x="718" y="62"/>
                    <a:pt x="718" y="62"/>
                    <a:pt x="718" y="62"/>
                  </a:cubicBezTo>
                  <a:cubicBezTo>
                    <a:pt x="718" y="60"/>
                    <a:pt x="718" y="60"/>
                    <a:pt x="718" y="60"/>
                  </a:cubicBezTo>
                  <a:cubicBezTo>
                    <a:pt x="720" y="60"/>
                    <a:pt x="720" y="60"/>
                    <a:pt x="720" y="60"/>
                  </a:cubicBezTo>
                  <a:cubicBezTo>
                    <a:pt x="720" y="62"/>
                    <a:pt x="720" y="62"/>
                    <a:pt x="720" y="62"/>
                  </a:cubicBezTo>
                  <a:cubicBezTo>
                    <a:pt x="724" y="63"/>
                    <a:pt x="724" y="63"/>
                    <a:pt x="724" y="63"/>
                  </a:cubicBezTo>
                  <a:cubicBezTo>
                    <a:pt x="725" y="62"/>
                    <a:pt x="725" y="62"/>
                    <a:pt x="725" y="62"/>
                  </a:cubicBezTo>
                  <a:cubicBezTo>
                    <a:pt x="727" y="60"/>
                    <a:pt x="727" y="60"/>
                    <a:pt x="727" y="60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30" y="60"/>
                    <a:pt x="730" y="60"/>
                    <a:pt x="730" y="60"/>
                  </a:cubicBezTo>
                  <a:cubicBezTo>
                    <a:pt x="728" y="62"/>
                    <a:pt x="728" y="62"/>
                    <a:pt x="728" y="62"/>
                  </a:cubicBezTo>
                  <a:cubicBezTo>
                    <a:pt x="733" y="62"/>
                    <a:pt x="733" y="62"/>
                    <a:pt x="733" y="62"/>
                  </a:cubicBezTo>
                  <a:cubicBezTo>
                    <a:pt x="735" y="62"/>
                    <a:pt x="735" y="62"/>
                    <a:pt x="735" y="62"/>
                  </a:cubicBezTo>
                  <a:cubicBezTo>
                    <a:pt x="737" y="63"/>
                    <a:pt x="737" y="63"/>
                    <a:pt x="737" y="63"/>
                  </a:cubicBezTo>
                  <a:cubicBezTo>
                    <a:pt x="731" y="66"/>
                    <a:pt x="731" y="66"/>
                    <a:pt x="731" y="66"/>
                  </a:cubicBezTo>
                  <a:cubicBezTo>
                    <a:pt x="746" y="63"/>
                    <a:pt x="746" y="63"/>
                    <a:pt x="746" y="63"/>
                  </a:cubicBezTo>
                  <a:cubicBezTo>
                    <a:pt x="751" y="62"/>
                    <a:pt x="751" y="62"/>
                    <a:pt x="751" y="62"/>
                  </a:cubicBezTo>
                  <a:cubicBezTo>
                    <a:pt x="753" y="62"/>
                    <a:pt x="753" y="62"/>
                    <a:pt x="753" y="62"/>
                  </a:cubicBezTo>
                  <a:cubicBezTo>
                    <a:pt x="756" y="62"/>
                    <a:pt x="756" y="62"/>
                    <a:pt x="756" y="62"/>
                  </a:cubicBezTo>
                  <a:cubicBezTo>
                    <a:pt x="757" y="62"/>
                    <a:pt x="757" y="62"/>
                    <a:pt x="757" y="62"/>
                  </a:cubicBezTo>
                  <a:cubicBezTo>
                    <a:pt x="760" y="60"/>
                    <a:pt x="760" y="60"/>
                    <a:pt x="760" y="60"/>
                  </a:cubicBezTo>
                  <a:cubicBezTo>
                    <a:pt x="766" y="58"/>
                    <a:pt x="766" y="58"/>
                    <a:pt x="766" y="58"/>
                  </a:cubicBezTo>
                  <a:cubicBezTo>
                    <a:pt x="764" y="58"/>
                    <a:pt x="764" y="58"/>
                    <a:pt x="764" y="58"/>
                  </a:cubicBezTo>
                  <a:cubicBezTo>
                    <a:pt x="761" y="58"/>
                    <a:pt x="761" y="58"/>
                    <a:pt x="761" y="58"/>
                  </a:cubicBezTo>
                  <a:cubicBezTo>
                    <a:pt x="757" y="58"/>
                    <a:pt x="757" y="58"/>
                    <a:pt x="757" y="58"/>
                  </a:cubicBezTo>
                  <a:cubicBezTo>
                    <a:pt x="756" y="58"/>
                    <a:pt x="756" y="58"/>
                    <a:pt x="756" y="58"/>
                  </a:cubicBezTo>
                  <a:cubicBezTo>
                    <a:pt x="754" y="58"/>
                    <a:pt x="754" y="58"/>
                    <a:pt x="754" y="58"/>
                  </a:cubicBezTo>
                  <a:cubicBezTo>
                    <a:pt x="758" y="55"/>
                    <a:pt x="758" y="55"/>
                    <a:pt x="758" y="55"/>
                  </a:cubicBezTo>
                  <a:cubicBezTo>
                    <a:pt x="756" y="55"/>
                    <a:pt x="756" y="55"/>
                    <a:pt x="756" y="55"/>
                  </a:cubicBezTo>
                  <a:cubicBezTo>
                    <a:pt x="753" y="55"/>
                    <a:pt x="753" y="55"/>
                    <a:pt x="753" y="55"/>
                  </a:cubicBezTo>
                  <a:cubicBezTo>
                    <a:pt x="748" y="56"/>
                    <a:pt x="748" y="56"/>
                    <a:pt x="748" y="56"/>
                  </a:cubicBezTo>
                  <a:cubicBezTo>
                    <a:pt x="750" y="55"/>
                    <a:pt x="750" y="55"/>
                    <a:pt x="750" y="55"/>
                  </a:cubicBezTo>
                  <a:cubicBezTo>
                    <a:pt x="743" y="53"/>
                    <a:pt x="743" y="53"/>
                    <a:pt x="743" y="53"/>
                  </a:cubicBezTo>
                  <a:cubicBezTo>
                    <a:pt x="741" y="52"/>
                    <a:pt x="741" y="52"/>
                    <a:pt x="741" y="52"/>
                  </a:cubicBezTo>
                  <a:cubicBezTo>
                    <a:pt x="741" y="50"/>
                    <a:pt x="741" y="50"/>
                    <a:pt x="741" y="50"/>
                  </a:cubicBezTo>
                  <a:cubicBezTo>
                    <a:pt x="743" y="50"/>
                    <a:pt x="743" y="50"/>
                    <a:pt x="743" y="50"/>
                  </a:cubicBezTo>
                  <a:cubicBezTo>
                    <a:pt x="746" y="52"/>
                    <a:pt x="746" y="52"/>
                    <a:pt x="746" y="52"/>
                  </a:cubicBezTo>
                  <a:cubicBezTo>
                    <a:pt x="748" y="53"/>
                    <a:pt x="748" y="53"/>
                    <a:pt x="748" y="53"/>
                  </a:cubicBezTo>
                  <a:cubicBezTo>
                    <a:pt x="751" y="53"/>
                    <a:pt x="751" y="53"/>
                    <a:pt x="751" y="53"/>
                  </a:cubicBezTo>
                  <a:cubicBezTo>
                    <a:pt x="757" y="53"/>
                    <a:pt x="757" y="53"/>
                    <a:pt x="757" y="53"/>
                  </a:cubicBezTo>
                  <a:cubicBezTo>
                    <a:pt x="761" y="53"/>
                    <a:pt x="761" y="53"/>
                    <a:pt x="761" y="53"/>
                  </a:cubicBezTo>
                  <a:cubicBezTo>
                    <a:pt x="763" y="53"/>
                    <a:pt x="763" y="53"/>
                    <a:pt x="763" y="53"/>
                  </a:cubicBezTo>
                  <a:cubicBezTo>
                    <a:pt x="768" y="52"/>
                    <a:pt x="768" y="52"/>
                    <a:pt x="768" y="52"/>
                  </a:cubicBezTo>
                  <a:cubicBezTo>
                    <a:pt x="771" y="52"/>
                    <a:pt x="771" y="52"/>
                    <a:pt x="771" y="52"/>
                  </a:cubicBezTo>
                  <a:cubicBezTo>
                    <a:pt x="773" y="50"/>
                    <a:pt x="773" y="50"/>
                    <a:pt x="773" y="50"/>
                  </a:cubicBezTo>
                  <a:cubicBezTo>
                    <a:pt x="773" y="49"/>
                    <a:pt x="773" y="49"/>
                    <a:pt x="773" y="49"/>
                  </a:cubicBezTo>
                  <a:cubicBezTo>
                    <a:pt x="773" y="47"/>
                    <a:pt x="773" y="47"/>
                    <a:pt x="773" y="47"/>
                  </a:cubicBezTo>
                  <a:cubicBezTo>
                    <a:pt x="777" y="47"/>
                    <a:pt x="777" y="47"/>
                    <a:pt x="777" y="47"/>
                  </a:cubicBezTo>
                  <a:cubicBezTo>
                    <a:pt x="784" y="47"/>
                    <a:pt x="784" y="47"/>
                    <a:pt x="784" y="47"/>
                  </a:cubicBezTo>
                  <a:cubicBezTo>
                    <a:pt x="787" y="46"/>
                    <a:pt x="787" y="46"/>
                    <a:pt x="787" y="46"/>
                  </a:cubicBezTo>
                  <a:cubicBezTo>
                    <a:pt x="790" y="46"/>
                    <a:pt x="790" y="46"/>
                    <a:pt x="790" y="46"/>
                  </a:cubicBezTo>
                  <a:cubicBezTo>
                    <a:pt x="793" y="46"/>
                    <a:pt x="793" y="46"/>
                    <a:pt x="793" y="46"/>
                  </a:cubicBezTo>
                  <a:cubicBezTo>
                    <a:pt x="796" y="45"/>
                    <a:pt x="796" y="45"/>
                    <a:pt x="796" y="45"/>
                  </a:cubicBezTo>
                  <a:cubicBezTo>
                    <a:pt x="800" y="45"/>
                    <a:pt x="800" y="45"/>
                    <a:pt x="800" y="45"/>
                  </a:cubicBezTo>
                  <a:cubicBezTo>
                    <a:pt x="803" y="43"/>
                    <a:pt x="803" y="43"/>
                    <a:pt x="803" y="43"/>
                  </a:cubicBezTo>
                  <a:cubicBezTo>
                    <a:pt x="797" y="42"/>
                    <a:pt x="797" y="42"/>
                    <a:pt x="797" y="42"/>
                  </a:cubicBezTo>
                  <a:cubicBezTo>
                    <a:pt x="803" y="42"/>
                    <a:pt x="803" y="42"/>
                    <a:pt x="803" y="42"/>
                  </a:cubicBezTo>
                  <a:cubicBezTo>
                    <a:pt x="807" y="40"/>
                    <a:pt x="807" y="40"/>
                    <a:pt x="807" y="40"/>
                  </a:cubicBezTo>
                  <a:cubicBezTo>
                    <a:pt x="809" y="39"/>
                    <a:pt x="809" y="39"/>
                    <a:pt x="809" y="39"/>
                  </a:cubicBezTo>
                  <a:cubicBezTo>
                    <a:pt x="810" y="39"/>
                    <a:pt x="810" y="39"/>
                    <a:pt x="810" y="39"/>
                  </a:cubicBezTo>
                  <a:cubicBezTo>
                    <a:pt x="804" y="37"/>
                    <a:pt x="804" y="37"/>
                    <a:pt x="804" y="37"/>
                  </a:cubicBezTo>
                  <a:cubicBezTo>
                    <a:pt x="799" y="36"/>
                    <a:pt x="799" y="36"/>
                    <a:pt x="799" y="36"/>
                  </a:cubicBezTo>
                  <a:cubicBezTo>
                    <a:pt x="803" y="36"/>
                    <a:pt x="803" y="36"/>
                    <a:pt x="803" y="36"/>
                  </a:cubicBezTo>
                  <a:cubicBezTo>
                    <a:pt x="796" y="35"/>
                    <a:pt x="796" y="35"/>
                    <a:pt x="796" y="35"/>
                  </a:cubicBezTo>
                  <a:cubicBezTo>
                    <a:pt x="803" y="35"/>
                    <a:pt x="803" y="35"/>
                    <a:pt x="803" y="35"/>
                  </a:cubicBezTo>
                  <a:cubicBezTo>
                    <a:pt x="809" y="36"/>
                    <a:pt x="809" y="36"/>
                    <a:pt x="809" y="36"/>
                  </a:cubicBezTo>
                  <a:cubicBezTo>
                    <a:pt x="813" y="36"/>
                    <a:pt x="813" y="36"/>
                    <a:pt x="813" y="36"/>
                  </a:cubicBezTo>
                  <a:cubicBezTo>
                    <a:pt x="816" y="36"/>
                    <a:pt x="816" y="36"/>
                    <a:pt x="816" y="36"/>
                  </a:cubicBezTo>
                  <a:cubicBezTo>
                    <a:pt x="814" y="35"/>
                    <a:pt x="814" y="35"/>
                    <a:pt x="814" y="35"/>
                  </a:cubicBezTo>
                  <a:cubicBezTo>
                    <a:pt x="817" y="35"/>
                    <a:pt x="817" y="35"/>
                    <a:pt x="817" y="35"/>
                  </a:cubicBezTo>
                  <a:cubicBezTo>
                    <a:pt x="806" y="33"/>
                    <a:pt x="806" y="33"/>
                    <a:pt x="806" y="33"/>
                  </a:cubicBezTo>
                  <a:cubicBezTo>
                    <a:pt x="807" y="33"/>
                    <a:pt x="807" y="33"/>
                    <a:pt x="807" y="33"/>
                  </a:cubicBezTo>
                  <a:cubicBezTo>
                    <a:pt x="809" y="33"/>
                    <a:pt x="809" y="33"/>
                    <a:pt x="809" y="33"/>
                  </a:cubicBezTo>
                  <a:cubicBezTo>
                    <a:pt x="817" y="32"/>
                    <a:pt x="817" y="32"/>
                    <a:pt x="817" y="32"/>
                  </a:cubicBezTo>
                  <a:cubicBezTo>
                    <a:pt x="827" y="32"/>
                    <a:pt x="827" y="32"/>
                    <a:pt x="827" y="32"/>
                  </a:cubicBezTo>
                  <a:cubicBezTo>
                    <a:pt x="830" y="30"/>
                    <a:pt x="830" y="30"/>
                    <a:pt x="830" y="30"/>
                  </a:cubicBezTo>
                  <a:cubicBezTo>
                    <a:pt x="832" y="30"/>
                    <a:pt x="832" y="30"/>
                    <a:pt x="832" y="30"/>
                  </a:cubicBezTo>
                  <a:cubicBezTo>
                    <a:pt x="830" y="29"/>
                    <a:pt x="830" y="29"/>
                    <a:pt x="830" y="29"/>
                  </a:cubicBezTo>
                  <a:cubicBezTo>
                    <a:pt x="822" y="29"/>
                    <a:pt x="822" y="29"/>
                    <a:pt x="822" y="29"/>
                  </a:cubicBezTo>
                  <a:cubicBezTo>
                    <a:pt x="824" y="27"/>
                    <a:pt x="824" y="27"/>
                    <a:pt x="824" y="27"/>
                  </a:cubicBezTo>
                  <a:cubicBezTo>
                    <a:pt x="827" y="27"/>
                    <a:pt x="827" y="27"/>
                    <a:pt x="827" y="27"/>
                  </a:cubicBezTo>
                  <a:cubicBezTo>
                    <a:pt x="834" y="29"/>
                    <a:pt x="834" y="29"/>
                    <a:pt x="834" y="29"/>
                  </a:cubicBezTo>
                  <a:cubicBezTo>
                    <a:pt x="834" y="30"/>
                    <a:pt x="834" y="30"/>
                    <a:pt x="834" y="30"/>
                  </a:cubicBezTo>
                  <a:cubicBezTo>
                    <a:pt x="842" y="30"/>
                    <a:pt x="842" y="30"/>
                    <a:pt x="842" y="30"/>
                  </a:cubicBezTo>
                  <a:cubicBezTo>
                    <a:pt x="850" y="29"/>
                    <a:pt x="850" y="29"/>
                    <a:pt x="850" y="29"/>
                  </a:cubicBezTo>
                  <a:cubicBezTo>
                    <a:pt x="847" y="27"/>
                    <a:pt x="847" y="27"/>
                    <a:pt x="847" y="27"/>
                  </a:cubicBezTo>
                  <a:cubicBezTo>
                    <a:pt x="852" y="27"/>
                    <a:pt x="852" y="27"/>
                    <a:pt x="852" y="27"/>
                  </a:cubicBezTo>
                  <a:cubicBezTo>
                    <a:pt x="854" y="26"/>
                    <a:pt x="854" y="26"/>
                    <a:pt x="854" y="26"/>
                  </a:cubicBezTo>
                  <a:cubicBezTo>
                    <a:pt x="853" y="26"/>
                    <a:pt x="853" y="26"/>
                    <a:pt x="853" y="26"/>
                  </a:cubicBezTo>
                  <a:cubicBezTo>
                    <a:pt x="850" y="26"/>
                    <a:pt x="850" y="26"/>
                    <a:pt x="850" y="26"/>
                  </a:cubicBezTo>
                  <a:cubicBezTo>
                    <a:pt x="846" y="26"/>
                    <a:pt x="846" y="26"/>
                    <a:pt x="846" y="26"/>
                  </a:cubicBezTo>
                  <a:cubicBezTo>
                    <a:pt x="843" y="25"/>
                    <a:pt x="843" y="25"/>
                    <a:pt x="843" y="25"/>
                  </a:cubicBezTo>
                  <a:cubicBezTo>
                    <a:pt x="852" y="25"/>
                    <a:pt x="852" y="25"/>
                    <a:pt x="852" y="25"/>
                  </a:cubicBezTo>
                  <a:cubicBezTo>
                    <a:pt x="856" y="26"/>
                    <a:pt x="856" y="26"/>
                    <a:pt x="856" y="26"/>
                  </a:cubicBezTo>
                  <a:cubicBezTo>
                    <a:pt x="860" y="25"/>
                    <a:pt x="860" y="25"/>
                    <a:pt x="860" y="25"/>
                  </a:cubicBezTo>
                  <a:cubicBezTo>
                    <a:pt x="859" y="23"/>
                    <a:pt x="859" y="23"/>
                    <a:pt x="859" y="23"/>
                  </a:cubicBezTo>
                  <a:cubicBezTo>
                    <a:pt x="859" y="22"/>
                    <a:pt x="859" y="22"/>
                    <a:pt x="859" y="22"/>
                  </a:cubicBezTo>
                  <a:cubicBezTo>
                    <a:pt x="860" y="23"/>
                    <a:pt x="860" y="23"/>
                    <a:pt x="860" y="23"/>
                  </a:cubicBezTo>
                  <a:cubicBezTo>
                    <a:pt x="862" y="23"/>
                    <a:pt x="862" y="23"/>
                    <a:pt x="862" y="23"/>
                  </a:cubicBezTo>
                  <a:cubicBezTo>
                    <a:pt x="865" y="23"/>
                    <a:pt x="865" y="23"/>
                    <a:pt x="865" y="23"/>
                  </a:cubicBezTo>
                  <a:cubicBezTo>
                    <a:pt x="867" y="23"/>
                    <a:pt x="867" y="23"/>
                    <a:pt x="867" y="23"/>
                  </a:cubicBezTo>
                  <a:cubicBezTo>
                    <a:pt x="883" y="19"/>
                    <a:pt x="883" y="19"/>
                    <a:pt x="883" y="19"/>
                  </a:cubicBezTo>
                  <a:cubicBezTo>
                    <a:pt x="899" y="16"/>
                    <a:pt x="899" y="16"/>
                    <a:pt x="899" y="16"/>
                  </a:cubicBezTo>
                  <a:cubicBezTo>
                    <a:pt x="906" y="16"/>
                    <a:pt x="906" y="16"/>
                    <a:pt x="906" y="16"/>
                  </a:cubicBezTo>
                  <a:cubicBezTo>
                    <a:pt x="913" y="14"/>
                    <a:pt x="913" y="14"/>
                    <a:pt x="913" y="14"/>
                  </a:cubicBezTo>
                  <a:cubicBezTo>
                    <a:pt x="910" y="13"/>
                    <a:pt x="910" y="13"/>
                    <a:pt x="910" y="13"/>
                  </a:cubicBezTo>
                  <a:cubicBezTo>
                    <a:pt x="906" y="13"/>
                    <a:pt x="906" y="13"/>
                    <a:pt x="906" y="13"/>
                  </a:cubicBezTo>
                  <a:cubicBezTo>
                    <a:pt x="895" y="14"/>
                    <a:pt x="895" y="14"/>
                    <a:pt x="895" y="14"/>
                  </a:cubicBezTo>
                  <a:cubicBezTo>
                    <a:pt x="869" y="17"/>
                    <a:pt x="869" y="17"/>
                    <a:pt x="869" y="17"/>
                  </a:cubicBezTo>
                  <a:cubicBezTo>
                    <a:pt x="872" y="16"/>
                    <a:pt x="872" y="16"/>
                    <a:pt x="872" y="16"/>
                  </a:cubicBezTo>
                  <a:cubicBezTo>
                    <a:pt x="869" y="16"/>
                    <a:pt x="869" y="16"/>
                    <a:pt x="869" y="16"/>
                  </a:cubicBezTo>
                  <a:cubicBezTo>
                    <a:pt x="899" y="13"/>
                    <a:pt x="899" y="13"/>
                    <a:pt x="899" y="13"/>
                  </a:cubicBezTo>
                  <a:cubicBezTo>
                    <a:pt x="895" y="13"/>
                    <a:pt x="895" y="13"/>
                    <a:pt x="895" y="13"/>
                  </a:cubicBezTo>
                  <a:cubicBezTo>
                    <a:pt x="893" y="13"/>
                    <a:pt x="893" y="13"/>
                    <a:pt x="893" y="13"/>
                  </a:cubicBezTo>
                  <a:cubicBezTo>
                    <a:pt x="909" y="12"/>
                    <a:pt x="909" y="12"/>
                    <a:pt x="909" y="12"/>
                  </a:cubicBezTo>
                  <a:cubicBezTo>
                    <a:pt x="920" y="12"/>
                    <a:pt x="920" y="12"/>
                    <a:pt x="920" y="12"/>
                  </a:cubicBezTo>
                  <a:cubicBezTo>
                    <a:pt x="935" y="9"/>
                    <a:pt x="935" y="9"/>
                    <a:pt x="935" y="9"/>
                  </a:cubicBezTo>
                  <a:cubicBezTo>
                    <a:pt x="940" y="9"/>
                    <a:pt x="940" y="9"/>
                    <a:pt x="940" y="9"/>
                  </a:cubicBezTo>
                  <a:cubicBezTo>
                    <a:pt x="945" y="7"/>
                    <a:pt x="945" y="7"/>
                    <a:pt x="945" y="7"/>
                  </a:cubicBezTo>
                  <a:cubicBezTo>
                    <a:pt x="945" y="6"/>
                    <a:pt x="945" y="6"/>
                    <a:pt x="945" y="6"/>
                  </a:cubicBezTo>
                  <a:lnTo>
                    <a:pt x="943" y="6"/>
                  </a:lnTo>
                  <a:close/>
                  <a:moveTo>
                    <a:pt x="674" y="55"/>
                  </a:moveTo>
                  <a:cubicBezTo>
                    <a:pt x="677" y="53"/>
                    <a:pt x="677" y="53"/>
                    <a:pt x="677" y="53"/>
                  </a:cubicBezTo>
                  <a:cubicBezTo>
                    <a:pt x="678" y="53"/>
                    <a:pt x="678" y="53"/>
                    <a:pt x="678" y="53"/>
                  </a:cubicBezTo>
                  <a:cubicBezTo>
                    <a:pt x="678" y="52"/>
                    <a:pt x="678" y="52"/>
                    <a:pt x="678" y="52"/>
                  </a:cubicBezTo>
                  <a:cubicBezTo>
                    <a:pt x="677" y="50"/>
                    <a:pt x="677" y="50"/>
                    <a:pt x="677" y="50"/>
                  </a:cubicBezTo>
                  <a:cubicBezTo>
                    <a:pt x="675" y="50"/>
                    <a:pt x="675" y="50"/>
                    <a:pt x="675" y="50"/>
                  </a:cubicBezTo>
                  <a:cubicBezTo>
                    <a:pt x="671" y="50"/>
                    <a:pt x="671" y="50"/>
                    <a:pt x="671" y="50"/>
                  </a:cubicBezTo>
                  <a:cubicBezTo>
                    <a:pt x="667" y="52"/>
                    <a:pt x="667" y="52"/>
                    <a:pt x="667" y="52"/>
                  </a:cubicBezTo>
                  <a:cubicBezTo>
                    <a:pt x="667" y="53"/>
                    <a:pt x="667" y="53"/>
                    <a:pt x="667" y="53"/>
                  </a:cubicBezTo>
                  <a:cubicBezTo>
                    <a:pt x="668" y="53"/>
                    <a:pt x="668" y="53"/>
                    <a:pt x="668" y="53"/>
                  </a:cubicBezTo>
                  <a:lnTo>
                    <a:pt x="674" y="55"/>
                  </a:lnTo>
                  <a:close/>
                  <a:moveTo>
                    <a:pt x="735" y="32"/>
                  </a:moveTo>
                  <a:cubicBezTo>
                    <a:pt x="733" y="32"/>
                    <a:pt x="733" y="32"/>
                    <a:pt x="733" y="32"/>
                  </a:cubicBezTo>
                  <a:cubicBezTo>
                    <a:pt x="731" y="30"/>
                    <a:pt x="731" y="30"/>
                    <a:pt x="731" y="30"/>
                  </a:cubicBezTo>
                  <a:cubicBezTo>
                    <a:pt x="728" y="30"/>
                    <a:pt x="728" y="30"/>
                    <a:pt x="728" y="30"/>
                  </a:cubicBezTo>
                  <a:cubicBezTo>
                    <a:pt x="725" y="32"/>
                    <a:pt x="725" y="32"/>
                    <a:pt x="725" y="32"/>
                  </a:cubicBezTo>
                  <a:cubicBezTo>
                    <a:pt x="723" y="32"/>
                    <a:pt x="723" y="32"/>
                    <a:pt x="723" y="32"/>
                  </a:cubicBezTo>
                  <a:cubicBezTo>
                    <a:pt x="731" y="27"/>
                    <a:pt x="731" y="27"/>
                    <a:pt x="731" y="27"/>
                  </a:cubicBezTo>
                  <a:cubicBezTo>
                    <a:pt x="730" y="26"/>
                    <a:pt x="730" y="26"/>
                    <a:pt x="730" y="26"/>
                  </a:cubicBezTo>
                  <a:cubicBezTo>
                    <a:pt x="728" y="26"/>
                    <a:pt x="728" y="26"/>
                    <a:pt x="728" y="26"/>
                  </a:cubicBezTo>
                  <a:cubicBezTo>
                    <a:pt x="725" y="26"/>
                    <a:pt x="725" y="26"/>
                    <a:pt x="725" y="26"/>
                  </a:cubicBezTo>
                  <a:cubicBezTo>
                    <a:pt x="728" y="25"/>
                    <a:pt x="728" y="25"/>
                    <a:pt x="728" y="25"/>
                  </a:cubicBezTo>
                  <a:cubicBezTo>
                    <a:pt x="730" y="25"/>
                    <a:pt x="730" y="25"/>
                    <a:pt x="730" y="25"/>
                  </a:cubicBezTo>
                  <a:cubicBezTo>
                    <a:pt x="730" y="23"/>
                    <a:pt x="730" y="23"/>
                    <a:pt x="730" y="23"/>
                  </a:cubicBezTo>
                  <a:cubicBezTo>
                    <a:pt x="728" y="23"/>
                    <a:pt x="728" y="23"/>
                    <a:pt x="728" y="23"/>
                  </a:cubicBezTo>
                  <a:cubicBezTo>
                    <a:pt x="727" y="23"/>
                    <a:pt x="727" y="23"/>
                    <a:pt x="727" y="23"/>
                  </a:cubicBezTo>
                  <a:cubicBezTo>
                    <a:pt x="723" y="25"/>
                    <a:pt x="723" y="25"/>
                    <a:pt x="723" y="25"/>
                  </a:cubicBezTo>
                  <a:cubicBezTo>
                    <a:pt x="724" y="25"/>
                    <a:pt x="724" y="25"/>
                    <a:pt x="724" y="25"/>
                  </a:cubicBezTo>
                  <a:cubicBezTo>
                    <a:pt x="721" y="26"/>
                    <a:pt x="721" y="26"/>
                    <a:pt x="721" y="26"/>
                  </a:cubicBezTo>
                  <a:cubicBezTo>
                    <a:pt x="718" y="25"/>
                    <a:pt x="718" y="25"/>
                    <a:pt x="718" y="25"/>
                  </a:cubicBezTo>
                  <a:cubicBezTo>
                    <a:pt x="720" y="23"/>
                    <a:pt x="720" y="23"/>
                    <a:pt x="720" y="23"/>
                  </a:cubicBezTo>
                  <a:cubicBezTo>
                    <a:pt x="715" y="22"/>
                    <a:pt x="715" y="22"/>
                    <a:pt x="715" y="22"/>
                  </a:cubicBezTo>
                  <a:cubicBezTo>
                    <a:pt x="714" y="22"/>
                    <a:pt x="714" y="22"/>
                    <a:pt x="714" y="22"/>
                  </a:cubicBezTo>
                  <a:cubicBezTo>
                    <a:pt x="713" y="22"/>
                    <a:pt x="713" y="22"/>
                    <a:pt x="713" y="22"/>
                  </a:cubicBezTo>
                  <a:cubicBezTo>
                    <a:pt x="711" y="20"/>
                    <a:pt x="711" y="20"/>
                    <a:pt x="711" y="20"/>
                  </a:cubicBezTo>
                  <a:cubicBezTo>
                    <a:pt x="710" y="19"/>
                    <a:pt x="710" y="19"/>
                    <a:pt x="710" y="19"/>
                  </a:cubicBezTo>
                  <a:cubicBezTo>
                    <a:pt x="708" y="17"/>
                    <a:pt x="708" y="17"/>
                    <a:pt x="708" y="17"/>
                  </a:cubicBezTo>
                  <a:cubicBezTo>
                    <a:pt x="707" y="16"/>
                    <a:pt x="707" y="16"/>
                    <a:pt x="707" y="16"/>
                  </a:cubicBezTo>
                  <a:cubicBezTo>
                    <a:pt x="703" y="14"/>
                    <a:pt x="703" y="14"/>
                    <a:pt x="703" y="14"/>
                  </a:cubicBezTo>
                  <a:cubicBezTo>
                    <a:pt x="698" y="14"/>
                    <a:pt x="698" y="14"/>
                    <a:pt x="698" y="14"/>
                  </a:cubicBezTo>
                  <a:cubicBezTo>
                    <a:pt x="692" y="16"/>
                    <a:pt x="692" y="16"/>
                    <a:pt x="692" y="16"/>
                  </a:cubicBezTo>
                  <a:cubicBezTo>
                    <a:pt x="694" y="16"/>
                    <a:pt x="694" y="16"/>
                    <a:pt x="694" y="16"/>
                  </a:cubicBezTo>
                  <a:cubicBezTo>
                    <a:pt x="697" y="16"/>
                    <a:pt x="697" y="16"/>
                    <a:pt x="697" y="16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695" y="17"/>
                    <a:pt x="695" y="17"/>
                    <a:pt x="695" y="17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1" y="17"/>
                    <a:pt x="691" y="17"/>
                    <a:pt x="691" y="17"/>
                  </a:cubicBezTo>
                  <a:cubicBezTo>
                    <a:pt x="690" y="17"/>
                    <a:pt x="690" y="17"/>
                    <a:pt x="690" y="17"/>
                  </a:cubicBezTo>
                  <a:cubicBezTo>
                    <a:pt x="685" y="17"/>
                    <a:pt x="685" y="17"/>
                    <a:pt x="685" y="17"/>
                  </a:cubicBezTo>
                  <a:cubicBezTo>
                    <a:pt x="682" y="17"/>
                    <a:pt x="682" y="17"/>
                    <a:pt x="682" y="17"/>
                  </a:cubicBezTo>
                  <a:cubicBezTo>
                    <a:pt x="681" y="19"/>
                    <a:pt x="681" y="19"/>
                    <a:pt x="681" y="19"/>
                  </a:cubicBezTo>
                  <a:cubicBezTo>
                    <a:pt x="680" y="19"/>
                    <a:pt x="680" y="19"/>
                    <a:pt x="680" y="19"/>
                  </a:cubicBezTo>
                  <a:cubicBezTo>
                    <a:pt x="682" y="20"/>
                    <a:pt x="682" y="20"/>
                    <a:pt x="682" y="20"/>
                  </a:cubicBezTo>
                  <a:cubicBezTo>
                    <a:pt x="684" y="20"/>
                    <a:pt x="684" y="20"/>
                    <a:pt x="684" y="20"/>
                  </a:cubicBezTo>
                  <a:cubicBezTo>
                    <a:pt x="685" y="22"/>
                    <a:pt x="685" y="22"/>
                    <a:pt x="685" y="22"/>
                  </a:cubicBezTo>
                  <a:cubicBezTo>
                    <a:pt x="678" y="22"/>
                    <a:pt x="678" y="22"/>
                    <a:pt x="678" y="22"/>
                  </a:cubicBezTo>
                  <a:cubicBezTo>
                    <a:pt x="670" y="23"/>
                    <a:pt x="670" y="23"/>
                    <a:pt x="670" y="23"/>
                  </a:cubicBezTo>
                  <a:cubicBezTo>
                    <a:pt x="664" y="23"/>
                    <a:pt x="664" y="23"/>
                    <a:pt x="664" y="23"/>
                  </a:cubicBezTo>
                  <a:cubicBezTo>
                    <a:pt x="665" y="25"/>
                    <a:pt x="665" y="25"/>
                    <a:pt x="665" y="25"/>
                  </a:cubicBezTo>
                  <a:cubicBezTo>
                    <a:pt x="668" y="25"/>
                    <a:pt x="668" y="25"/>
                    <a:pt x="668" y="25"/>
                  </a:cubicBezTo>
                  <a:cubicBezTo>
                    <a:pt x="670" y="25"/>
                    <a:pt x="670" y="25"/>
                    <a:pt x="670" y="25"/>
                  </a:cubicBezTo>
                  <a:cubicBezTo>
                    <a:pt x="672" y="26"/>
                    <a:pt x="672" y="26"/>
                    <a:pt x="672" y="26"/>
                  </a:cubicBezTo>
                  <a:cubicBezTo>
                    <a:pt x="675" y="26"/>
                    <a:pt x="675" y="26"/>
                    <a:pt x="675" y="26"/>
                  </a:cubicBezTo>
                  <a:cubicBezTo>
                    <a:pt x="677" y="27"/>
                    <a:pt x="677" y="27"/>
                    <a:pt x="677" y="27"/>
                  </a:cubicBezTo>
                  <a:cubicBezTo>
                    <a:pt x="668" y="26"/>
                    <a:pt x="668" y="26"/>
                    <a:pt x="668" y="26"/>
                  </a:cubicBezTo>
                  <a:cubicBezTo>
                    <a:pt x="664" y="26"/>
                    <a:pt x="664" y="26"/>
                    <a:pt x="664" y="26"/>
                  </a:cubicBezTo>
                  <a:cubicBezTo>
                    <a:pt x="661" y="26"/>
                    <a:pt x="661" y="26"/>
                    <a:pt x="661" y="26"/>
                  </a:cubicBezTo>
                  <a:cubicBezTo>
                    <a:pt x="660" y="27"/>
                    <a:pt x="660" y="27"/>
                    <a:pt x="660" y="27"/>
                  </a:cubicBezTo>
                  <a:cubicBezTo>
                    <a:pt x="660" y="29"/>
                    <a:pt x="660" y="29"/>
                    <a:pt x="660" y="29"/>
                  </a:cubicBezTo>
                  <a:cubicBezTo>
                    <a:pt x="660" y="30"/>
                    <a:pt x="660" y="30"/>
                    <a:pt x="660" y="30"/>
                  </a:cubicBezTo>
                  <a:cubicBezTo>
                    <a:pt x="662" y="30"/>
                    <a:pt x="662" y="30"/>
                    <a:pt x="662" y="30"/>
                  </a:cubicBezTo>
                  <a:cubicBezTo>
                    <a:pt x="658" y="32"/>
                    <a:pt x="658" y="32"/>
                    <a:pt x="658" y="32"/>
                  </a:cubicBezTo>
                  <a:cubicBezTo>
                    <a:pt x="660" y="33"/>
                    <a:pt x="660" y="33"/>
                    <a:pt x="660" y="33"/>
                  </a:cubicBezTo>
                  <a:cubicBezTo>
                    <a:pt x="661" y="33"/>
                    <a:pt x="661" y="33"/>
                    <a:pt x="661" y="33"/>
                  </a:cubicBezTo>
                  <a:cubicBezTo>
                    <a:pt x="665" y="33"/>
                    <a:pt x="665" y="33"/>
                    <a:pt x="665" y="33"/>
                  </a:cubicBezTo>
                  <a:cubicBezTo>
                    <a:pt x="668" y="33"/>
                    <a:pt x="668" y="33"/>
                    <a:pt x="668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2" y="33"/>
                    <a:pt x="672" y="33"/>
                    <a:pt x="672" y="33"/>
                  </a:cubicBezTo>
                  <a:cubicBezTo>
                    <a:pt x="677" y="32"/>
                    <a:pt x="677" y="32"/>
                    <a:pt x="677" y="32"/>
                  </a:cubicBezTo>
                  <a:cubicBezTo>
                    <a:pt x="675" y="33"/>
                    <a:pt x="675" y="33"/>
                    <a:pt x="675" y="33"/>
                  </a:cubicBezTo>
                  <a:cubicBezTo>
                    <a:pt x="677" y="33"/>
                    <a:pt x="677" y="33"/>
                    <a:pt x="677" y="33"/>
                  </a:cubicBezTo>
                  <a:cubicBezTo>
                    <a:pt x="678" y="32"/>
                    <a:pt x="678" y="32"/>
                    <a:pt x="678" y="32"/>
                  </a:cubicBezTo>
                  <a:cubicBezTo>
                    <a:pt x="681" y="32"/>
                    <a:pt x="681" y="32"/>
                    <a:pt x="681" y="32"/>
                  </a:cubicBezTo>
                  <a:cubicBezTo>
                    <a:pt x="685" y="32"/>
                    <a:pt x="685" y="32"/>
                    <a:pt x="685" y="32"/>
                  </a:cubicBezTo>
                  <a:cubicBezTo>
                    <a:pt x="681" y="33"/>
                    <a:pt x="681" y="33"/>
                    <a:pt x="681" y="33"/>
                  </a:cubicBezTo>
                  <a:cubicBezTo>
                    <a:pt x="685" y="33"/>
                    <a:pt x="685" y="33"/>
                    <a:pt x="685" y="33"/>
                  </a:cubicBezTo>
                  <a:cubicBezTo>
                    <a:pt x="680" y="35"/>
                    <a:pt x="680" y="35"/>
                    <a:pt x="680" y="35"/>
                  </a:cubicBezTo>
                  <a:cubicBezTo>
                    <a:pt x="671" y="35"/>
                    <a:pt x="671" y="35"/>
                    <a:pt x="671" y="35"/>
                  </a:cubicBezTo>
                  <a:cubicBezTo>
                    <a:pt x="662" y="36"/>
                    <a:pt x="662" y="36"/>
                    <a:pt x="662" y="36"/>
                  </a:cubicBezTo>
                  <a:cubicBezTo>
                    <a:pt x="664" y="37"/>
                    <a:pt x="664" y="37"/>
                    <a:pt x="664" y="37"/>
                  </a:cubicBezTo>
                  <a:cubicBezTo>
                    <a:pt x="665" y="39"/>
                    <a:pt x="665" y="39"/>
                    <a:pt x="665" y="39"/>
                  </a:cubicBezTo>
                  <a:cubicBezTo>
                    <a:pt x="664" y="39"/>
                    <a:pt x="664" y="39"/>
                    <a:pt x="664" y="39"/>
                  </a:cubicBezTo>
                  <a:cubicBezTo>
                    <a:pt x="667" y="40"/>
                    <a:pt x="667" y="40"/>
                    <a:pt x="667" y="40"/>
                  </a:cubicBezTo>
                  <a:cubicBezTo>
                    <a:pt x="670" y="40"/>
                    <a:pt x="670" y="40"/>
                    <a:pt x="670" y="40"/>
                  </a:cubicBezTo>
                  <a:cubicBezTo>
                    <a:pt x="672" y="40"/>
                    <a:pt x="672" y="40"/>
                    <a:pt x="672" y="40"/>
                  </a:cubicBezTo>
                  <a:cubicBezTo>
                    <a:pt x="677" y="40"/>
                    <a:pt x="677" y="40"/>
                    <a:pt x="677" y="40"/>
                  </a:cubicBezTo>
                  <a:cubicBezTo>
                    <a:pt x="672" y="42"/>
                    <a:pt x="672" y="42"/>
                    <a:pt x="672" y="42"/>
                  </a:cubicBezTo>
                  <a:cubicBezTo>
                    <a:pt x="667" y="42"/>
                    <a:pt x="667" y="42"/>
                    <a:pt x="667" y="42"/>
                  </a:cubicBezTo>
                  <a:cubicBezTo>
                    <a:pt x="670" y="43"/>
                    <a:pt x="670" y="43"/>
                    <a:pt x="670" y="43"/>
                  </a:cubicBezTo>
                  <a:cubicBezTo>
                    <a:pt x="674" y="45"/>
                    <a:pt x="674" y="45"/>
                    <a:pt x="674" y="45"/>
                  </a:cubicBezTo>
                  <a:cubicBezTo>
                    <a:pt x="680" y="45"/>
                    <a:pt x="680" y="45"/>
                    <a:pt x="680" y="45"/>
                  </a:cubicBezTo>
                  <a:cubicBezTo>
                    <a:pt x="682" y="45"/>
                    <a:pt x="682" y="45"/>
                    <a:pt x="682" y="45"/>
                  </a:cubicBezTo>
                  <a:cubicBezTo>
                    <a:pt x="684" y="45"/>
                    <a:pt x="684" y="45"/>
                    <a:pt x="684" y="45"/>
                  </a:cubicBezTo>
                  <a:cubicBezTo>
                    <a:pt x="682" y="43"/>
                    <a:pt x="682" y="43"/>
                    <a:pt x="682" y="43"/>
                  </a:cubicBezTo>
                  <a:cubicBezTo>
                    <a:pt x="685" y="43"/>
                    <a:pt x="685" y="43"/>
                    <a:pt x="685" y="43"/>
                  </a:cubicBezTo>
                  <a:cubicBezTo>
                    <a:pt x="690" y="45"/>
                    <a:pt x="690" y="45"/>
                    <a:pt x="690" y="45"/>
                  </a:cubicBezTo>
                  <a:cubicBezTo>
                    <a:pt x="690" y="42"/>
                    <a:pt x="690" y="42"/>
                    <a:pt x="690" y="42"/>
                  </a:cubicBezTo>
                  <a:cubicBezTo>
                    <a:pt x="690" y="40"/>
                    <a:pt x="690" y="40"/>
                    <a:pt x="690" y="40"/>
                  </a:cubicBezTo>
                  <a:cubicBezTo>
                    <a:pt x="691" y="40"/>
                    <a:pt x="691" y="40"/>
                    <a:pt x="691" y="40"/>
                  </a:cubicBezTo>
                  <a:cubicBezTo>
                    <a:pt x="691" y="43"/>
                    <a:pt x="691" y="43"/>
                    <a:pt x="691" y="43"/>
                  </a:cubicBezTo>
                  <a:cubicBezTo>
                    <a:pt x="694" y="45"/>
                    <a:pt x="694" y="45"/>
                    <a:pt x="694" y="45"/>
                  </a:cubicBezTo>
                  <a:cubicBezTo>
                    <a:pt x="695" y="45"/>
                    <a:pt x="695" y="45"/>
                    <a:pt x="695" y="45"/>
                  </a:cubicBezTo>
                  <a:cubicBezTo>
                    <a:pt x="698" y="43"/>
                    <a:pt x="698" y="43"/>
                    <a:pt x="698" y="43"/>
                  </a:cubicBezTo>
                  <a:cubicBezTo>
                    <a:pt x="700" y="42"/>
                    <a:pt x="700" y="42"/>
                    <a:pt x="700" y="42"/>
                  </a:cubicBezTo>
                  <a:cubicBezTo>
                    <a:pt x="701" y="40"/>
                    <a:pt x="701" y="40"/>
                    <a:pt x="701" y="40"/>
                  </a:cubicBezTo>
                  <a:cubicBezTo>
                    <a:pt x="704" y="42"/>
                    <a:pt x="704" y="42"/>
                    <a:pt x="704" y="42"/>
                  </a:cubicBezTo>
                  <a:cubicBezTo>
                    <a:pt x="707" y="40"/>
                    <a:pt x="707" y="40"/>
                    <a:pt x="707" y="40"/>
                  </a:cubicBezTo>
                  <a:cubicBezTo>
                    <a:pt x="705" y="40"/>
                    <a:pt x="705" y="40"/>
                    <a:pt x="705" y="40"/>
                  </a:cubicBezTo>
                  <a:cubicBezTo>
                    <a:pt x="710" y="37"/>
                    <a:pt x="710" y="37"/>
                    <a:pt x="710" y="37"/>
                  </a:cubicBezTo>
                  <a:cubicBezTo>
                    <a:pt x="714" y="36"/>
                    <a:pt x="714" y="36"/>
                    <a:pt x="714" y="36"/>
                  </a:cubicBezTo>
                  <a:cubicBezTo>
                    <a:pt x="711" y="37"/>
                    <a:pt x="711" y="37"/>
                    <a:pt x="711" y="37"/>
                  </a:cubicBezTo>
                  <a:cubicBezTo>
                    <a:pt x="708" y="39"/>
                    <a:pt x="708" y="39"/>
                    <a:pt x="708" y="39"/>
                  </a:cubicBezTo>
                  <a:cubicBezTo>
                    <a:pt x="711" y="40"/>
                    <a:pt x="711" y="40"/>
                    <a:pt x="711" y="40"/>
                  </a:cubicBezTo>
                  <a:cubicBezTo>
                    <a:pt x="714" y="39"/>
                    <a:pt x="714" y="39"/>
                    <a:pt x="714" y="39"/>
                  </a:cubicBezTo>
                  <a:cubicBezTo>
                    <a:pt x="718" y="37"/>
                    <a:pt x="718" y="37"/>
                    <a:pt x="718" y="37"/>
                  </a:cubicBezTo>
                  <a:cubicBezTo>
                    <a:pt x="721" y="36"/>
                    <a:pt x="721" y="36"/>
                    <a:pt x="721" y="36"/>
                  </a:cubicBezTo>
                  <a:cubicBezTo>
                    <a:pt x="724" y="36"/>
                    <a:pt x="724" y="36"/>
                    <a:pt x="724" y="36"/>
                  </a:cubicBezTo>
                  <a:cubicBezTo>
                    <a:pt x="728" y="35"/>
                    <a:pt x="728" y="35"/>
                    <a:pt x="728" y="35"/>
                  </a:cubicBezTo>
                  <a:cubicBezTo>
                    <a:pt x="738" y="35"/>
                    <a:pt x="738" y="35"/>
                    <a:pt x="738" y="35"/>
                  </a:cubicBezTo>
                  <a:cubicBezTo>
                    <a:pt x="737" y="32"/>
                    <a:pt x="737" y="32"/>
                    <a:pt x="737" y="32"/>
                  </a:cubicBezTo>
                  <a:lnTo>
                    <a:pt x="735" y="32"/>
                  </a:lnTo>
                  <a:close/>
                  <a:moveTo>
                    <a:pt x="707" y="156"/>
                  </a:moveTo>
                  <a:cubicBezTo>
                    <a:pt x="708" y="158"/>
                    <a:pt x="708" y="158"/>
                    <a:pt x="708" y="158"/>
                  </a:cubicBezTo>
                  <a:cubicBezTo>
                    <a:pt x="714" y="158"/>
                    <a:pt x="714" y="158"/>
                    <a:pt x="714" y="158"/>
                  </a:cubicBezTo>
                  <a:cubicBezTo>
                    <a:pt x="717" y="158"/>
                    <a:pt x="717" y="158"/>
                    <a:pt x="717" y="158"/>
                  </a:cubicBezTo>
                  <a:cubicBezTo>
                    <a:pt x="718" y="156"/>
                    <a:pt x="718" y="156"/>
                    <a:pt x="718" y="156"/>
                  </a:cubicBezTo>
                  <a:cubicBezTo>
                    <a:pt x="717" y="155"/>
                    <a:pt x="717" y="155"/>
                    <a:pt x="717" y="155"/>
                  </a:cubicBezTo>
                  <a:cubicBezTo>
                    <a:pt x="714" y="155"/>
                    <a:pt x="714" y="155"/>
                    <a:pt x="714" y="155"/>
                  </a:cubicBezTo>
                  <a:cubicBezTo>
                    <a:pt x="713" y="155"/>
                    <a:pt x="713" y="155"/>
                    <a:pt x="713" y="155"/>
                  </a:cubicBezTo>
                  <a:cubicBezTo>
                    <a:pt x="713" y="154"/>
                    <a:pt x="713" y="154"/>
                    <a:pt x="713" y="154"/>
                  </a:cubicBezTo>
                  <a:cubicBezTo>
                    <a:pt x="710" y="155"/>
                    <a:pt x="710" y="155"/>
                    <a:pt x="710" y="155"/>
                  </a:cubicBezTo>
                  <a:cubicBezTo>
                    <a:pt x="707" y="155"/>
                    <a:pt x="707" y="155"/>
                    <a:pt x="707" y="155"/>
                  </a:cubicBezTo>
                  <a:lnTo>
                    <a:pt x="707" y="156"/>
                  </a:lnTo>
                  <a:close/>
                  <a:moveTo>
                    <a:pt x="701" y="141"/>
                  </a:moveTo>
                  <a:cubicBezTo>
                    <a:pt x="701" y="139"/>
                    <a:pt x="701" y="139"/>
                    <a:pt x="701" y="139"/>
                  </a:cubicBezTo>
                  <a:cubicBezTo>
                    <a:pt x="698" y="139"/>
                    <a:pt x="698" y="139"/>
                    <a:pt x="698" y="139"/>
                  </a:cubicBezTo>
                  <a:cubicBezTo>
                    <a:pt x="697" y="139"/>
                    <a:pt x="697" y="139"/>
                    <a:pt x="697" y="139"/>
                  </a:cubicBezTo>
                  <a:cubicBezTo>
                    <a:pt x="695" y="141"/>
                    <a:pt x="695" y="141"/>
                    <a:pt x="695" y="141"/>
                  </a:cubicBezTo>
                  <a:cubicBezTo>
                    <a:pt x="695" y="142"/>
                    <a:pt x="695" y="142"/>
                    <a:pt x="695" y="142"/>
                  </a:cubicBezTo>
                  <a:cubicBezTo>
                    <a:pt x="698" y="142"/>
                    <a:pt x="698" y="142"/>
                    <a:pt x="698" y="142"/>
                  </a:cubicBezTo>
                  <a:lnTo>
                    <a:pt x="701" y="141"/>
                  </a:lnTo>
                  <a:close/>
                  <a:moveTo>
                    <a:pt x="746" y="235"/>
                  </a:moveTo>
                  <a:cubicBezTo>
                    <a:pt x="748" y="235"/>
                    <a:pt x="748" y="235"/>
                    <a:pt x="748" y="235"/>
                  </a:cubicBezTo>
                  <a:cubicBezTo>
                    <a:pt x="750" y="232"/>
                    <a:pt x="750" y="232"/>
                    <a:pt x="750" y="232"/>
                  </a:cubicBezTo>
                  <a:cubicBezTo>
                    <a:pt x="747" y="231"/>
                    <a:pt x="747" y="231"/>
                    <a:pt x="747" y="231"/>
                  </a:cubicBezTo>
                  <a:cubicBezTo>
                    <a:pt x="744" y="231"/>
                    <a:pt x="744" y="231"/>
                    <a:pt x="744" y="231"/>
                  </a:cubicBezTo>
                  <a:cubicBezTo>
                    <a:pt x="743" y="232"/>
                    <a:pt x="743" y="232"/>
                    <a:pt x="743" y="232"/>
                  </a:cubicBezTo>
                  <a:cubicBezTo>
                    <a:pt x="744" y="234"/>
                    <a:pt x="744" y="234"/>
                    <a:pt x="744" y="234"/>
                  </a:cubicBezTo>
                  <a:lnTo>
                    <a:pt x="746" y="235"/>
                  </a:lnTo>
                  <a:close/>
                  <a:moveTo>
                    <a:pt x="710" y="149"/>
                  </a:moveTo>
                  <a:cubicBezTo>
                    <a:pt x="711" y="148"/>
                    <a:pt x="711" y="148"/>
                    <a:pt x="711" y="148"/>
                  </a:cubicBezTo>
                  <a:cubicBezTo>
                    <a:pt x="710" y="148"/>
                    <a:pt x="710" y="148"/>
                    <a:pt x="710" y="148"/>
                  </a:cubicBezTo>
                  <a:cubicBezTo>
                    <a:pt x="708" y="148"/>
                    <a:pt x="708" y="148"/>
                    <a:pt x="708" y="148"/>
                  </a:cubicBezTo>
                  <a:cubicBezTo>
                    <a:pt x="707" y="148"/>
                    <a:pt x="707" y="148"/>
                    <a:pt x="707" y="148"/>
                  </a:cubicBezTo>
                  <a:cubicBezTo>
                    <a:pt x="707" y="151"/>
                    <a:pt x="707" y="151"/>
                    <a:pt x="707" y="151"/>
                  </a:cubicBezTo>
                  <a:cubicBezTo>
                    <a:pt x="707" y="152"/>
                    <a:pt x="707" y="152"/>
                    <a:pt x="707" y="152"/>
                  </a:cubicBezTo>
                  <a:cubicBezTo>
                    <a:pt x="710" y="151"/>
                    <a:pt x="710" y="151"/>
                    <a:pt x="710" y="151"/>
                  </a:cubicBezTo>
                  <a:lnTo>
                    <a:pt x="710" y="149"/>
                  </a:lnTo>
                  <a:close/>
                  <a:moveTo>
                    <a:pt x="622" y="132"/>
                  </a:moveTo>
                  <a:cubicBezTo>
                    <a:pt x="618" y="131"/>
                    <a:pt x="618" y="131"/>
                    <a:pt x="618" y="131"/>
                  </a:cubicBezTo>
                  <a:cubicBezTo>
                    <a:pt x="617" y="131"/>
                    <a:pt x="617" y="131"/>
                    <a:pt x="617" y="131"/>
                  </a:cubicBezTo>
                  <a:cubicBezTo>
                    <a:pt x="617" y="132"/>
                    <a:pt x="617" y="132"/>
                    <a:pt x="617" y="132"/>
                  </a:cubicBezTo>
                  <a:cubicBezTo>
                    <a:pt x="621" y="133"/>
                    <a:pt x="621" y="133"/>
                    <a:pt x="621" y="133"/>
                  </a:cubicBezTo>
                  <a:lnTo>
                    <a:pt x="622" y="132"/>
                  </a:lnTo>
                  <a:close/>
                  <a:moveTo>
                    <a:pt x="601" y="154"/>
                  </a:moveTo>
                  <a:cubicBezTo>
                    <a:pt x="599" y="156"/>
                    <a:pt x="599" y="156"/>
                    <a:pt x="599" y="156"/>
                  </a:cubicBezTo>
                  <a:cubicBezTo>
                    <a:pt x="598" y="158"/>
                    <a:pt x="598" y="158"/>
                    <a:pt x="598" y="158"/>
                  </a:cubicBezTo>
                  <a:cubicBezTo>
                    <a:pt x="599" y="158"/>
                    <a:pt x="599" y="158"/>
                    <a:pt x="599" y="158"/>
                  </a:cubicBezTo>
                  <a:cubicBezTo>
                    <a:pt x="601" y="158"/>
                    <a:pt x="601" y="158"/>
                    <a:pt x="601" y="158"/>
                  </a:cubicBezTo>
                  <a:cubicBezTo>
                    <a:pt x="602" y="156"/>
                    <a:pt x="602" y="156"/>
                    <a:pt x="602" y="156"/>
                  </a:cubicBezTo>
                  <a:cubicBezTo>
                    <a:pt x="605" y="154"/>
                    <a:pt x="605" y="154"/>
                    <a:pt x="605" y="154"/>
                  </a:cubicBezTo>
                  <a:cubicBezTo>
                    <a:pt x="605" y="152"/>
                    <a:pt x="605" y="152"/>
                    <a:pt x="605" y="152"/>
                  </a:cubicBezTo>
                  <a:cubicBezTo>
                    <a:pt x="602" y="152"/>
                    <a:pt x="602" y="152"/>
                    <a:pt x="602" y="152"/>
                  </a:cubicBezTo>
                  <a:lnTo>
                    <a:pt x="601" y="154"/>
                  </a:lnTo>
                  <a:close/>
                  <a:moveTo>
                    <a:pt x="649" y="207"/>
                  </a:moveTo>
                  <a:cubicBezTo>
                    <a:pt x="647" y="208"/>
                    <a:pt x="647" y="208"/>
                    <a:pt x="647" y="208"/>
                  </a:cubicBezTo>
                  <a:cubicBezTo>
                    <a:pt x="647" y="209"/>
                    <a:pt x="647" y="209"/>
                    <a:pt x="647" y="209"/>
                  </a:cubicBezTo>
                  <a:cubicBezTo>
                    <a:pt x="648" y="209"/>
                    <a:pt x="648" y="209"/>
                    <a:pt x="648" y="209"/>
                  </a:cubicBezTo>
                  <a:cubicBezTo>
                    <a:pt x="651" y="211"/>
                    <a:pt x="651" y="211"/>
                    <a:pt x="651" y="211"/>
                  </a:cubicBezTo>
                  <a:cubicBezTo>
                    <a:pt x="652" y="209"/>
                    <a:pt x="652" y="209"/>
                    <a:pt x="652" y="209"/>
                  </a:cubicBezTo>
                  <a:cubicBezTo>
                    <a:pt x="651" y="209"/>
                    <a:pt x="651" y="209"/>
                    <a:pt x="651" y="209"/>
                  </a:cubicBezTo>
                  <a:cubicBezTo>
                    <a:pt x="651" y="208"/>
                    <a:pt x="651" y="208"/>
                    <a:pt x="651" y="208"/>
                  </a:cubicBezTo>
                  <a:lnTo>
                    <a:pt x="649" y="207"/>
                  </a:lnTo>
                  <a:close/>
                  <a:moveTo>
                    <a:pt x="695" y="386"/>
                  </a:moveTo>
                  <a:cubicBezTo>
                    <a:pt x="691" y="384"/>
                    <a:pt x="691" y="384"/>
                    <a:pt x="691" y="384"/>
                  </a:cubicBezTo>
                  <a:cubicBezTo>
                    <a:pt x="688" y="383"/>
                    <a:pt x="688" y="383"/>
                    <a:pt x="688" y="383"/>
                  </a:cubicBezTo>
                  <a:cubicBezTo>
                    <a:pt x="682" y="383"/>
                    <a:pt x="682" y="383"/>
                    <a:pt x="682" y="383"/>
                  </a:cubicBezTo>
                  <a:cubicBezTo>
                    <a:pt x="681" y="383"/>
                    <a:pt x="681" y="383"/>
                    <a:pt x="681" y="383"/>
                  </a:cubicBezTo>
                  <a:cubicBezTo>
                    <a:pt x="678" y="383"/>
                    <a:pt x="678" y="383"/>
                    <a:pt x="678" y="383"/>
                  </a:cubicBezTo>
                  <a:cubicBezTo>
                    <a:pt x="682" y="386"/>
                    <a:pt x="682" y="386"/>
                    <a:pt x="682" y="386"/>
                  </a:cubicBezTo>
                  <a:cubicBezTo>
                    <a:pt x="687" y="390"/>
                    <a:pt x="687" y="390"/>
                    <a:pt x="687" y="390"/>
                  </a:cubicBezTo>
                  <a:cubicBezTo>
                    <a:pt x="692" y="393"/>
                    <a:pt x="692" y="393"/>
                    <a:pt x="692" y="393"/>
                  </a:cubicBezTo>
                  <a:cubicBezTo>
                    <a:pt x="700" y="393"/>
                    <a:pt x="700" y="393"/>
                    <a:pt x="700" y="393"/>
                  </a:cubicBezTo>
                  <a:cubicBezTo>
                    <a:pt x="703" y="393"/>
                    <a:pt x="703" y="393"/>
                    <a:pt x="703" y="393"/>
                  </a:cubicBezTo>
                  <a:cubicBezTo>
                    <a:pt x="704" y="393"/>
                    <a:pt x="704" y="393"/>
                    <a:pt x="704" y="393"/>
                  </a:cubicBezTo>
                  <a:cubicBezTo>
                    <a:pt x="703" y="392"/>
                    <a:pt x="703" y="392"/>
                    <a:pt x="703" y="392"/>
                  </a:cubicBezTo>
                  <a:cubicBezTo>
                    <a:pt x="701" y="389"/>
                    <a:pt x="701" y="389"/>
                    <a:pt x="701" y="389"/>
                  </a:cubicBezTo>
                  <a:lnTo>
                    <a:pt x="695" y="386"/>
                  </a:lnTo>
                  <a:close/>
                  <a:moveTo>
                    <a:pt x="727" y="379"/>
                  </a:moveTo>
                  <a:cubicBezTo>
                    <a:pt x="728" y="377"/>
                    <a:pt x="728" y="377"/>
                    <a:pt x="728" y="377"/>
                  </a:cubicBezTo>
                  <a:cubicBezTo>
                    <a:pt x="731" y="376"/>
                    <a:pt x="731" y="376"/>
                    <a:pt x="731" y="376"/>
                  </a:cubicBezTo>
                  <a:cubicBezTo>
                    <a:pt x="733" y="374"/>
                    <a:pt x="733" y="374"/>
                    <a:pt x="733" y="374"/>
                  </a:cubicBezTo>
                  <a:cubicBezTo>
                    <a:pt x="737" y="371"/>
                    <a:pt x="737" y="371"/>
                    <a:pt x="737" y="371"/>
                  </a:cubicBezTo>
                  <a:cubicBezTo>
                    <a:pt x="740" y="370"/>
                    <a:pt x="740" y="370"/>
                    <a:pt x="740" y="370"/>
                  </a:cubicBezTo>
                  <a:cubicBezTo>
                    <a:pt x="740" y="371"/>
                    <a:pt x="740" y="371"/>
                    <a:pt x="740" y="371"/>
                  </a:cubicBezTo>
                  <a:cubicBezTo>
                    <a:pt x="741" y="370"/>
                    <a:pt x="741" y="370"/>
                    <a:pt x="741" y="370"/>
                  </a:cubicBezTo>
                  <a:cubicBezTo>
                    <a:pt x="741" y="369"/>
                    <a:pt x="741" y="369"/>
                    <a:pt x="741" y="369"/>
                  </a:cubicBezTo>
                  <a:cubicBezTo>
                    <a:pt x="743" y="367"/>
                    <a:pt x="743" y="367"/>
                    <a:pt x="743" y="367"/>
                  </a:cubicBezTo>
                  <a:cubicBezTo>
                    <a:pt x="746" y="366"/>
                    <a:pt x="746" y="366"/>
                    <a:pt x="746" y="366"/>
                  </a:cubicBezTo>
                  <a:cubicBezTo>
                    <a:pt x="746" y="364"/>
                    <a:pt x="746" y="364"/>
                    <a:pt x="746" y="364"/>
                  </a:cubicBezTo>
                  <a:cubicBezTo>
                    <a:pt x="750" y="364"/>
                    <a:pt x="750" y="364"/>
                    <a:pt x="750" y="364"/>
                  </a:cubicBezTo>
                  <a:cubicBezTo>
                    <a:pt x="753" y="364"/>
                    <a:pt x="753" y="364"/>
                    <a:pt x="753" y="364"/>
                  </a:cubicBezTo>
                  <a:cubicBezTo>
                    <a:pt x="758" y="361"/>
                    <a:pt x="758" y="361"/>
                    <a:pt x="758" y="361"/>
                  </a:cubicBezTo>
                  <a:cubicBezTo>
                    <a:pt x="761" y="363"/>
                    <a:pt x="761" y="363"/>
                    <a:pt x="761" y="363"/>
                  </a:cubicBezTo>
                  <a:cubicBezTo>
                    <a:pt x="766" y="363"/>
                    <a:pt x="766" y="363"/>
                    <a:pt x="766" y="363"/>
                  </a:cubicBezTo>
                  <a:cubicBezTo>
                    <a:pt x="771" y="359"/>
                    <a:pt x="771" y="359"/>
                    <a:pt x="771" y="359"/>
                  </a:cubicBezTo>
                  <a:cubicBezTo>
                    <a:pt x="778" y="356"/>
                    <a:pt x="778" y="356"/>
                    <a:pt x="778" y="356"/>
                  </a:cubicBezTo>
                  <a:cubicBezTo>
                    <a:pt x="781" y="354"/>
                    <a:pt x="781" y="354"/>
                    <a:pt x="781" y="354"/>
                  </a:cubicBezTo>
                  <a:cubicBezTo>
                    <a:pt x="781" y="351"/>
                    <a:pt x="781" y="351"/>
                    <a:pt x="781" y="351"/>
                  </a:cubicBezTo>
                  <a:cubicBezTo>
                    <a:pt x="778" y="350"/>
                    <a:pt x="778" y="350"/>
                    <a:pt x="778" y="350"/>
                  </a:cubicBezTo>
                  <a:cubicBezTo>
                    <a:pt x="783" y="350"/>
                    <a:pt x="783" y="350"/>
                    <a:pt x="783" y="350"/>
                  </a:cubicBezTo>
                  <a:cubicBezTo>
                    <a:pt x="783" y="349"/>
                    <a:pt x="783" y="349"/>
                    <a:pt x="783" y="349"/>
                  </a:cubicBezTo>
                  <a:cubicBezTo>
                    <a:pt x="780" y="349"/>
                    <a:pt x="780" y="349"/>
                    <a:pt x="780" y="349"/>
                  </a:cubicBezTo>
                  <a:cubicBezTo>
                    <a:pt x="776" y="347"/>
                    <a:pt x="776" y="347"/>
                    <a:pt x="776" y="347"/>
                  </a:cubicBezTo>
                  <a:cubicBezTo>
                    <a:pt x="778" y="347"/>
                    <a:pt x="778" y="347"/>
                    <a:pt x="778" y="347"/>
                  </a:cubicBezTo>
                  <a:cubicBezTo>
                    <a:pt x="780" y="347"/>
                    <a:pt x="780" y="347"/>
                    <a:pt x="780" y="347"/>
                  </a:cubicBezTo>
                  <a:cubicBezTo>
                    <a:pt x="783" y="347"/>
                    <a:pt x="783" y="347"/>
                    <a:pt x="783" y="347"/>
                  </a:cubicBezTo>
                  <a:cubicBezTo>
                    <a:pt x="783" y="346"/>
                    <a:pt x="783" y="346"/>
                    <a:pt x="783" y="346"/>
                  </a:cubicBezTo>
                  <a:cubicBezTo>
                    <a:pt x="781" y="346"/>
                    <a:pt x="781" y="346"/>
                    <a:pt x="781" y="346"/>
                  </a:cubicBezTo>
                  <a:cubicBezTo>
                    <a:pt x="781" y="344"/>
                    <a:pt x="781" y="344"/>
                    <a:pt x="781" y="344"/>
                  </a:cubicBezTo>
                  <a:cubicBezTo>
                    <a:pt x="783" y="344"/>
                    <a:pt x="783" y="344"/>
                    <a:pt x="783" y="344"/>
                  </a:cubicBezTo>
                  <a:cubicBezTo>
                    <a:pt x="784" y="344"/>
                    <a:pt x="784" y="344"/>
                    <a:pt x="784" y="344"/>
                  </a:cubicBezTo>
                  <a:cubicBezTo>
                    <a:pt x="783" y="343"/>
                    <a:pt x="783" y="343"/>
                    <a:pt x="783" y="343"/>
                  </a:cubicBezTo>
                  <a:cubicBezTo>
                    <a:pt x="781" y="341"/>
                    <a:pt x="781" y="341"/>
                    <a:pt x="781" y="341"/>
                  </a:cubicBezTo>
                  <a:cubicBezTo>
                    <a:pt x="784" y="341"/>
                    <a:pt x="784" y="341"/>
                    <a:pt x="784" y="341"/>
                  </a:cubicBezTo>
                  <a:cubicBezTo>
                    <a:pt x="786" y="340"/>
                    <a:pt x="786" y="340"/>
                    <a:pt x="786" y="340"/>
                  </a:cubicBezTo>
                  <a:cubicBezTo>
                    <a:pt x="787" y="337"/>
                    <a:pt x="787" y="337"/>
                    <a:pt x="787" y="337"/>
                  </a:cubicBezTo>
                  <a:cubicBezTo>
                    <a:pt x="786" y="337"/>
                    <a:pt x="786" y="337"/>
                    <a:pt x="786" y="337"/>
                  </a:cubicBezTo>
                  <a:cubicBezTo>
                    <a:pt x="784" y="337"/>
                    <a:pt x="784" y="337"/>
                    <a:pt x="784" y="337"/>
                  </a:cubicBezTo>
                  <a:cubicBezTo>
                    <a:pt x="784" y="336"/>
                    <a:pt x="784" y="336"/>
                    <a:pt x="784" y="336"/>
                  </a:cubicBezTo>
                  <a:cubicBezTo>
                    <a:pt x="784" y="334"/>
                    <a:pt x="784" y="334"/>
                    <a:pt x="784" y="334"/>
                  </a:cubicBezTo>
                  <a:cubicBezTo>
                    <a:pt x="783" y="334"/>
                    <a:pt x="783" y="334"/>
                    <a:pt x="783" y="334"/>
                  </a:cubicBezTo>
                  <a:cubicBezTo>
                    <a:pt x="780" y="333"/>
                    <a:pt x="780" y="333"/>
                    <a:pt x="780" y="333"/>
                  </a:cubicBezTo>
                  <a:cubicBezTo>
                    <a:pt x="781" y="333"/>
                    <a:pt x="781" y="333"/>
                    <a:pt x="781" y="333"/>
                  </a:cubicBezTo>
                  <a:cubicBezTo>
                    <a:pt x="781" y="331"/>
                    <a:pt x="781" y="331"/>
                    <a:pt x="781" y="331"/>
                  </a:cubicBezTo>
                  <a:cubicBezTo>
                    <a:pt x="778" y="333"/>
                    <a:pt x="778" y="333"/>
                    <a:pt x="778" y="333"/>
                  </a:cubicBezTo>
                  <a:cubicBezTo>
                    <a:pt x="777" y="333"/>
                    <a:pt x="777" y="333"/>
                    <a:pt x="777" y="333"/>
                  </a:cubicBezTo>
                  <a:cubicBezTo>
                    <a:pt x="774" y="334"/>
                    <a:pt x="774" y="334"/>
                    <a:pt x="774" y="334"/>
                  </a:cubicBezTo>
                  <a:cubicBezTo>
                    <a:pt x="773" y="336"/>
                    <a:pt x="773" y="336"/>
                    <a:pt x="773" y="336"/>
                  </a:cubicBezTo>
                  <a:cubicBezTo>
                    <a:pt x="773" y="334"/>
                    <a:pt x="773" y="334"/>
                    <a:pt x="773" y="334"/>
                  </a:cubicBezTo>
                  <a:cubicBezTo>
                    <a:pt x="770" y="334"/>
                    <a:pt x="770" y="334"/>
                    <a:pt x="770" y="334"/>
                  </a:cubicBezTo>
                  <a:cubicBezTo>
                    <a:pt x="777" y="331"/>
                    <a:pt x="777" y="331"/>
                    <a:pt x="777" y="331"/>
                  </a:cubicBezTo>
                  <a:cubicBezTo>
                    <a:pt x="776" y="328"/>
                    <a:pt x="776" y="328"/>
                    <a:pt x="776" y="328"/>
                  </a:cubicBezTo>
                  <a:cubicBezTo>
                    <a:pt x="774" y="327"/>
                    <a:pt x="774" y="327"/>
                    <a:pt x="774" y="327"/>
                  </a:cubicBezTo>
                  <a:cubicBezTo>
                    <a:pt x="771" y="327"/>
                    <a:pt x="771" y="327"/>
                    <a:pt x="771" y="327"/>
                  </a:cubicBezTo>
                  <a:cubicBezTo>
                    <a:pt x="767" y="326"/>
                    <a:pt x="767" y="326"/>
                    <a:pt x="767" y="326"/>
                  </a:cubicBezTo>
                  <a:cubicBezTo>
                    <a:pt x="766" y="326"/>
                    <a:pt x="766" y="326"/>
                    <a:pt x="766" y="326"/>
                  </a:cubicBezTo>
                  <a:cubicBezTo>
                    <a:pt x="770" y="324"/>
                    <a:pt x="770" y="324"/>
                    <a:pt x="770" y="324"/>
                  </a:cubicBezTo>
                  <a:cubicBezTo>
                    <a:pt x="773" y="324"/>
                    <a:pt x="773" y="324"/>
                    <a:pt x="773" y="324"/>
                  </a:cubicBezTo>
                  <a:cubicBezTo>
                    <a:pt x="776" y="323"/>
                    <a:pt x="776" y="323"/>
                    <a:pt x="776" y="323"/>
                  </a:cubicBezTo>
                  <a:cubicBezTo>
                    <a:pt x="778" y="321"/>
                    <a:pt x="778" y="321"/>
                    <a:pt x="778" y="321"/>
                  </a:cubicBezTo>
                  <a:cubicBezTo>
                    <a:pt x="776" y="320"/>
                    <a:pt x="776" y="320"/>
                    <a:pt x="776" y="320"/>
                  </a:cubicBezTo>
                  <a:cubicBezTo>
                    <a:pt x="774" y="320"/>
                    <a:pt x="774" y="320"/>
                    <a:pt x="774" y="320"/>
                  </a:cubicBezTo>
                  <a:cubicBezTo>
                    <a:pt x="768" y="318"/>
                    <a:pt x="768" y="318"/>
                    <a:pt x="768" y="318"/>
                  </a:cubicBezTo>
                  <a:cubicBezTo>
                    <a:pt x="766" y="317"/>
                    <a:pt x="766" y="317"/>
                    <a:pt x="766" y="317"/>
                  </a:cubicBezTo>
                  <a:cubicBezTo>
                    <a:pt x="764" y="317"/>
                    <a:pt x="764" y="317"/>
                    <a:pt x="764" y="317"/>
                  </a:cubicBezTo>
                  <a:cubicBezTo>
                    <a:pt x="764" y="316"/>
                    <a:pt x="764" y="316"/>
                    <a:pt x="764" y="316"/>
                  </a:cubicBezTo>
                  <a:cubicBezTo>
                    <a:pt x="764" y="314"/>
                    <a:pt x="764" y="314"/>
                    <a:pt x="764" y="314"/>
                  </a:cubicBezTo>
                  <a:cubicBezTo>
                    <a:pt x="760" y="316"/>
                    <a:pt x="760" y="316"/>
                    <a:pt x="760" y="316"/>
                  </a:cubicBezTo>
                  <a:cubicBezTo>
                    <a:pt x="763" y="313"/>
                    <a:pt x="763" y="313"/>
                    <a:pt x="763" y="313"/>
                  </a:cubicBezTo>
                  <a:cubicBezTo>
                    <a:pt x="760" y="314"/>
                    <a:pt x="760" y="314"/>
                    <a:pt x="760" y="314"/>
                  </a:cubicBezTo>
                  <a:cubicBezTo>
                    <a:pt x="760" y="313"/>
                    <a:pt x="760" y="313"/>
                    <a:pt x="760" y="313"/>
                  </a:cubicBezTo>
                  <a:cubicBezTo>
                    <a:pt x="757" y="314"/>
                    <a:pt x="757" y="314"/>
                    <a:pt x="757" y="314"/>
                  </a:cubicBezTo>
                  <a:cubicBezTo>
                    <a:pt x="757" y="311"/>
                    <a:pt x="757" y="311"/>
                    <a:pt x="757" y="311"/>
                  </a:cubicBezTo>
                  <a:cubicBezTo>
                    <a:pt x="751" y="316"/>
                    <a:pt x="751" y="316"/>
                    <a:pt x="751" y="316"/>
                  </a:cubicBezTo>
                  <a:cubicBezTo>
                    <a:pt x="753" y="314"/>
                    <a:pt x="753" y="314"/>
                    <a:pt x="753" y="314"/>
                  </a:cubicBezTo>
                  <a:cubicBezTo>
                    <a:pt x="754" y="313"/>
                    <a:pt x="754" y="313"/>
                    <a:pt x="754" y="313"/>
                  </a:cubicBezTo>
                  <a:cubicBezTo>
                    <a:pt x="753" y="313"/>
                    <a:pt x="753" y="313"/>
                    <a:pt x="753" y="313"/>
                  </a:cubicBezTo>
                  <a:cubicBezTo>
                    <a:pt x="750" y="314"/>
                    <a:pt x="750" y="314"/>
                    <a:pt x="750" y="314"/>
                  </a:cubicBezTo>
                  <a:cubicBezTo>
                    <a:pt x="747" y="316"/>
                    <a:pt x="747" y="316"/>
                    <a:pt x="747" y="316"/>
                  </a:cubicBezTo>
                  <a:cubicBezTo>
                    <a:pt x="748" y="314"/>
                    <a:pt x="748" y="314"/>
                    <a:pt x="748" y="314"/>
                  </a:cubicBezTo>
                  <a:cubicBezTo>
                    <a:pt x="751" y="311"/>
                    <a:pt x="751" y="311"/>
                    <a:pt x="751" y="311"/>
                  </a:cubicBezTo>
                  <a:cubicBezTo>
                    <a:pt x="753" y="310"/>
                    <a:pt x="753" y="310"/>
                    <a:pt x="753" y="310"/>
                  </a:cubicBezTo>
                  <a:cubicBezTo>
                    <a:pt x="753" y="308"/>
                    <a:pt x="753" y="308"/>
                    <a:pt x="753" y="308"/>
                  </a:cubicBezTo>
                  <a:cubicBezTo>
                    <a:pt x="754" y="306"/>
                    <a:pt x="754" y="306"/>
                    <a:pt x="754" y="306"/>
                  </a:cubicBezTo>
                  <a:cubicBezTo>
                    <a:pt x="753" y="307"/>
                    <a:pt x="753" y="307"/>
                    <a:pt x="753" y="307"/>
                  </a:cubicBezTo>
                  <a:cubicBezTo>
                    <a:pt x="751" y="308"/>
                    <a:pt x="751" y="308"/>
                    <a:pt x="751" y="308"/>
                  </a:cubicBezTo>
                  <a:cubicBezTo>
                    <a:pt x="751" y="307"/>
                    <a:pt x="751" y="307"/>
                    <a:pt x="751" y="307"/>
                  </a:cubicBezTo>
                  <a:cubicBezTo>
                    <a:pt x="748" y="307"/>
                    <a:pt x="748" y="307"/>
                    <a:pt x="748" y="307"/>
                  </a:cubicBezTo>
                  <a:cubicBezTo>
                    <a:pt x="750" y="306"/>
                    <a:pt x="750" y="306"/>
                    <a:pt x="750" y="306"/>
                  </a:cubicBezTo>
                  <a:cubicBezTo>
                    <a:pt x="747" y="304"/>
                    <a:pt x="747" y="304"/>
                    <a:pt x="747" y="304"/>
                  </a:cubicBezTo>
                  <a:cubicBezTo>
                    <a:pt x="748" y="304"/>
                    <a:pt x="748" y="304"/>
                    <a:pt x="748" y="304"/>
                  </a:cubicBezTo>
                  <a:cubicBezTo>
                    <a:pt x="746" y="303"/>
                    <a:pt x="746" y="303"/>
                    <a:pt x="746" y="303"/>
                  </a:cubicBezTo>
                  <a:cubicBezTo>
                    <a:pt x="747" y="300"/>
                    <a:pt x="747" y="300"/>
                    <a:pt x="747" y="300"/>
                  </a:cubicBezTo>
                  <a:cubicBezTo>
                    <a:pt x="744" y="301"/>
                    <a:pt x="744" y="301"/>
                    <a:pt x="744" y="301"/>
                  </a:cubicBezTo>
                  <a:cubicBezTo>
                    <a:pt x="741" y="300"/>
                    <a:pt x="741" y="300"/>
                    <a:pt x="741" y="300"/>
                  </a:cubicBezTo>
                  <a:cubicBezTo>
                    <a:pt x="743" y="300"/>
                    <a:pt x="743" y="300"/>
                    <a:pt x="743" y="300"/>
                  </a:cubicBezTo>
                  <a:cubicBezTo>
                    <a:pt x="744" y="298"/>
                    <a:pt x="744" y="298"/>
                    <a:pt x="744" y="298"/>
                  </a:cubicBezTo>
                  <a:cubicBezTo>
                    <a:pt x="741" y="297"/>
                    <a:pt x="741" y="297"/>
                    <a:pt x="741" y="297"/>
                  </a:cubicBezTo>
                  <a:cubicBezTo>
                    <a:pt x="744" y="297"/>
                    <a:pt x="744" y="297"/>
                    <a:pt x="744" y="297"/>
                  </a:cubicBezTo>
                  <a:cubicBezTo>
                    <a:pt x="746" y="295"/>
                    <a:pt x="746" y="295"/>
                    <a:pt x="746" y="295"/>
                  </a:cubicBezTo>
                  <a:cubicBezTo>
                    <a:pt x="744" y="295"/>
                    <a:pt x="744" y="295"/>
                    <a:pt x="744" y="295"/>
                  </a:cubicBezTo>
                  <a:cubicBezTo>
                    <a:pt x="741" y="294"/>
                    <a:pt x="741" y="294"/>
                    <a:pt x="741" y="294"/>
                  </a:cubicBezTo>
                  <a:cubicBezTo>
                    <a:pt x="744" y="294"/>
                    <a:pt x="744" y="294"/>
                    <a:pt x="744" y="294"/>
                  </a:cubicBezTo>
                  <a:cubicBezTo>
                    <a:pt x="746" y="294"/>
                    <a:pt x="746" y="294"/>
                    <a:pt x="746" y="294"/>
                  </a:cubicBezTo>
                  <a:cubicBezTo>
                    <a:pt x="748" y="291"/>
                    <a:pt x="748" y="291"/>
                    <a:pt x="748" y="291"/>
                  </a:cubicBezTo>
                  <a:cubicBezTo>
                    <a:pt x="751" y="291"/>
                    <a:pt x="751" y="291"/>
                    <a:pt x="751" y="291"/>
                  </a:cubicBezTo>
                  <a:cubicBezTo>
                    <a:pt x="753" y="291"/>
                    <a:pt x="753" y="291"/>
                    <a:pt x="753" y="291"/>
                  </a:cubicBezTo>
                  <a:cubicBezTo>
                    <a:pt x="753" y="290"/>
                    <a:pt x="753" y="290"/>
                    <a:pt x="753" y="290"/>
                  </a:cubicBezTo>
                  <a:cubicBezTo>
                    <a:pt x="751" y="288"/>
                    <a:pt x="751" y="288"/>
                    <a:pt x="751" y="288"/>
                  </a:cubicBezTo>
                  <a:cubicBezTo>
                    <a:pt x="750" y="288"/>
                    <a:pt x="750" y="288"/>
                    <a:pt x="750" y="288"/>
                  </a:cubicBezTo>
                  <a:cubicBezTo>
                    <a:pt x="748" y="287"/>
                    <a:pt x="748" y="287"/>
                    <a:pt x="748" y="287"/>
                  </a:cubicBezTo>
                  <a:cubicBezTo>
                    <a:pt x="750" y="285"/>
                    <a:pt x="750" y="285"/>
                    <a:pt x="750" y="285"/>
                  </a:cubicBezTo>
                  <a:cubicBezTo>
                    <a:pt x="748" y="285"/>
                    <a:pt x="748" y="285"/>
                    <a:pt x="748" y="285"/>
                  </a:cubicBezTo>
                  <a:cubicBezTo>
                    <a:pt x="744" y="284"/>
                    <a:pt x="744" y="284"/>
                    <a:pt x="744" y="284"/>
                  </a:cubicBezTo>
                  <a:cubicBezTo>
                    <a:pt x="747" y="284"/>
                    <a:pt x="747" y="284"/>
                    <a:pt x="747" y="284"/>
                  </a:cubicBezTo>
                  <a:cubicBezTo>
                    <a:pt x="750" y="283"/>
                    <a:pt x="750" y="283"/>
                    <a:pt x="750" y="283"/>
                  </a:cubicBezTo>
                  <a:cubicBezTo>
                    <a:pt x="750" y="281"/>
                    <a:pt x="750" y="281"/>
                    <a:pt x="750" y="281"/>
                  </a:cubicBezTo>
                  <a:cubicBezTo>
                    <a:pt x="750" y="280"/>
                    <a:pt x="750" y="280"/>
                    <a:pt x="750" y="280"/>
                  </a:cubicBezTo>
                  <a:cubicBezTo>
                    <a:pt x="750" y="278"/>
                    <a:pt x="750" y="278"/>
                    <a:pt x="750" y="278"/>
                  </a:cubicBezTo>
                  <a:cubicBezTo>
                    <a:pt x="748" y="278"/>
                    <a:pt x="748" y="278"/>
                    <a:pt x="748" y="278"/>
                  </a:cubicBezTo>
                  <a:cubicBezTo>
                    <a:pt x="747" y="280"/>
                    <a:pt x="747" y="280"/>
                    <a:pt x="747" y="280"/>
                  </a:cubicBezTo>
                  <a:cubicBezTo>
                    <a:pt x="747" y="278"/>
                    <a:pt x="747" y="278"/>
                    <a:pt x="747" y="278"/>
                  </a:cubicBezTo>
                  <a:cubicBezTo>
                    <a:pt x="746" y="278"/>
                    <a:pt x="746" y="278"/>
                    <a:pt x="746" y="278"/>
                  </a:cubicBezTo>
                  <a:cubicBezTo>
                    <a:pt x="748" y="277"/>
                    <a:pt x="748" y="277"/>
                    <a:pt x="748" y="277"/>
                  </a:cubicBezTo>
                  <a:cubicBezTo>
                    <a:pt x="747" y="277"/>
                    <a:pt x="747" y="277"/>
                    <a:pt x="747" y="277"/>
                  </a:cubicBezTo>
                  <a:cubicBezTo>
                    <a:pt x="748" y="275"/>
                    <a:pt x="748" y="275"/>
                    <a:pt x="748" y="275"/>
                  </a:cubicBezTo>
                  <a:cubicBezTo>
                    <a:pt x="746" y="275"/>
                    <a:pt x="746" y="275"/>
                    <a:pt x="746" y="275"/>
                  </a:cubicBezTo>
                  <a:cubicBezTo>
                    <a:pt x="747" y="274"/>
                    <a:pt x="747" y="274"/>
                    <a:pt x="747" y="274"/>
                  </a:cubicBezTo>
                  <a:cubicBezTo>
                    <a:pt x="748" y="274"/>
                    <a:pt x="748" y="274"/>
                    <a:pt x="748" y="274"/>
                  </a:cubicBezTo>
                  <a:cubicBezTo>
                    <a:pt x="748" y="271"/>
                    <a:pt x="748" y="271"/>
                    <a:pt x="748" y="271"/>
                  </a:cubicBezTo>
                  <a:cubicBezTo>
                    <a:pt x="746" y="271"/>
                    <a:pt x="746" y="271"/>
                    <a:pt x="746" y="271"/>
                  </a:cubicBezTo>
                  <a:cubicBezTo>
                    <a:pt x="743" y="273"/>
                    <a:pt x="743" y="273"/>
                    <a:pt x="743" y="273"/>
                  </a:cubicBezTo>
                  <a:cubicBezTo>
                    <a:pt x="741" y="273"/>
                    <a:pt x="741" y="273"/>
                    <a:pt x="741" y="273"/>
                  </a:cubicBezTo>
                  <a:cubicBezTo>
                    <a:pt x="741" y="271"/>
                    <a:pt x="741" y="271"/>
                    <a:pt x="741" y="271"/>
                  </a:cubicBezTo>
                  <a:cubicBezTo>
                    <a:pt x="744" y="271"/>
                    <a:pt x="744" y="271"/>
                    <a:pt x="744" y="271"/>
                  </a:cubicBezTo>
                  <a:cubicBezTo>
                    <a:pt x="747" y="270"/>
                    <a:pt x="747" y="270"/>
                    <a:pt x="747" y="270"/>
                  </a:cubicBezTo>
                  <a:cubicBezTo>
                    <a:pt x="747" y="268"/>
                    <a:pt x="747" y="268"/>
                    <a:pt x="747" y="268"/>
                  </a:cubicBezTo>
                  <a:cubicBezTo>
                    <a:pt x="748" y="268"/>
                    <a:pt x="748" y="268"/>
                    <a:pt x="748" y="268"/>
                  </a:cubicBezTo>
                  <a:cubicBezTo>
                    <a:pt x="747" y="267"/>
                    <a:pt x="747" y="267"/>
                    <a:pt x="747" y="267"/>
                  </a:cubicBezTo>
                  <a:cubicBezTo>
                    <a:pt x="744" y="267"/>
                    <a:pt x="744" y="267"/>
                    <a:pt x="744" y="267"/>
                  </a:cubicBezTo>
                  <a:cubicBezTo>
                    <a:pt x="747" y="265"/>
                    <a:pt x="747" y="265"/>
                    <a:pt x="747" y="265"/>
                  </a:cubicBezTo>
                  <a:cubicBezTo>
                    <a:pt x="746" y="265"/>
                    <a:pt x="746" y="265"/>
                    <a:pt x="746" y="265"/>
                  </a:cubicBezTo>
                  <a:cubicBezTo>
                    <a:pt x="748" y="264"/>
                    <a:pt x="748" y="264"/>
                    <a:pt x="748" y="264"/>
                  </a:cubicBezTo>
                  <a:cubicBezTo>
                    <a:pt x="744" y="264"/>
                    <a:pt x="744" y="264"/>
                    <a:pt x="744" y="264"/>
                  </a:cubicBezTo>
                  <a:cubicBezTo>
                    <a:pt x="740" y="265"/>
                    <a:pt x="740" y="265"/>
                    <a:pt x="740" y="265"/>
                  </a:cubicBezTo>
                  <a:cubicBezTo>
                    <a:pt x="740" y="264"/>
                    <a:pt x="740" y="264"/>
                    <a:pt x="740" y="264"/>
                  </a:cubicBezTo>
                  <a:cubicBezTo>
                    <a:pt x="743" y="264"/>
                    <a:pt x="743" y="264"/>
                    <a:pt x="743" y="264"/>
                  </a:cubicBezTo>
                  <a:cubicBezTo>
                    <a:pt x="747" y="261"/>
                    <a:pt x="747" y="261"/>
                    <a:pt x="747" y="261"/>
                  </a:cubicBezTo>
                  <a:cubicBezTo>
                    <a:pt x="744" y="262"/>
                    <a:pt x="744" y="262"/>
                    <a:pt x="744" y="262"/>
                  </a:cubicBezTo>
                  <a:cubicBezTo>
                    <a:pt x="746" y="261"/>
                    <a:pt x="746" y="261"/>
                    <a:pt x="746" y="261"/>
                  </a:cubicBezTo>
                  <a:cubicBezTo>
                    <a:pt x="743" y="261"/>
                    <a:pt x="743" y="261"/>
                    <a:pt x="743" y="261"/>
                  </a:cubicBezTo>
                  <a:cubicBezTo>
                    <a:pt x="743" y="260"/>
                    <a:pt x="743" y="260"/>
                    <a:pt x="743" y="260"/>
                  </a:cubicBezTo>
                  <a:cubicBezTo>
                    <a:pt x="744" y="260"/>
                    <a:pt x="744" y="260"/>
                    <a:pt x="744" y="260"/>
                  </a:cubicBezTo>
                  <a:cubicBezTo>
                    <a:pt x="746" y="258"/>
                    <a:pt x="746" y="258"/>
                    <a:pt x="746" y="258"/>
                  </a:cubicBezTo>
                  <a:cubicBezTo>
                    <a:pt x="744" y="258"/>
                    <a:pt x="744" y="258"/>
                    <a:pt x="744" y="258"/>
                  </a:cubicBezTo>
                  <a:cubicBezTo>
                    <a:pt x="743" y="258"/>
                    <a:pt x="743" y="258"/>
                    <a:pt x="743" y="258"/>
                  </a:cubicBezTo>
                  <a:cubicBezTo>
                    <a:pt x="743" y="257"/>
                    <a:pt x="743" y="257"/>
                    <a:pt x="743" y="257"/>
                  </a:cubicBezTo>
                  <a:cubicBezTo>
                    <a:pt x="743" y="255"/>
                    <a:pt x="743" y="255"/>
                    <a:pt x="743" y="255"/>
                  </a:cubicBezTo>
                  <a:cubicBezTo>
                    <a:pt x="743" y="254"/>
                    <a:pt x="743" y="254"/>
                    <a:pt x="743" y="254"/>
                  </a:cubicBezTo>
                  <a:cubicBezTo>
                    <a:pt x="744" y="252"/>
                    <a:pt x="744" y="252"/>
                    <a:pt x="744" y="252"/>
                  </a:cubicBezTo>
                  <a:cubicBezTo>
                    <a:pt x="740" y="254"/>
                    <a:pt x="740" y="254"/>
                    <a:pt x="740" y="254"/>
                  </a:cubicBezTo>
                  <a:cubicBezTo>
                    <a:pt x="743" y="251"/>
                    <a:pt x="743" y="251"/>
                    <a:pt x="743" y="251"/>
                  </a:cubicBezTo>
                  <a:cubicBezTo>
                    <a:pt x="738" y="252"/>
                    <a:pt x="738" y="252"/>
                    <a:pt x="738" y="252"/>
                  </a:cubicBezTo>
                  <a:cubicBezTo>
                    <a:pt x="741" y="251"/>
                    <a:pt x="741" y="251"/>
                    <a:pt x="741" y="251"/>
                  </a:cubicBezTo>
                  <a:cubicBezTo>
                    <a:pt x="743" y="250"/>
                    <a:pt x="743" y="250"/>
                    <a:pt x="743" y="250"/>
                  </a:cubicBezTo>
                  <a:cubicBezTo>
                    <a:pt x="741" y="250"/>
                    <a:pt x="741" y="250"/>
                    <a:pt x="741" y="250"/>
                  </a:cubicBezTo>
                  <a:cubicBezTo>
                    <a:pt x="740" y="250"/>
                    <a:pt x="740" y="250"/>
                    <a:pt x="740" y="250"/>
                  </a:cubicBezTo>
                  <a:cubicBezTo>
                    <a:pt x="735" y="251"/>
                    <a:pt x="735" y="251"/>
                    <a:pt x="735" y="251"/>
                  </a:cubicBezTo>
                  <a:cubicBezTo>
                    <a:pt x="734" y="254"/>
                    <a:pt x="734" y="254"/>
                    <a:pt x="734" y="254"/>
                  </a:cubicBezTo>
                  <a:cubicBezTo>
                    <a:pt x="733" y="255"/>
                    <a:pt x="733" y="255"/>
                    <a:pt x="733" y="255"/>
                  </a:cubicBezTo>
                  <a:cubicBezTo>
                    <a:pt x="731" y="255"/>
                    <a:pt x="731" y="255"/>
                    <a:pt x="731" y="255"/>
                  </a:cubicBezTo>
                  <a:cubicBezTo>
                    <a:pt x="730" y="255"/>
                    <a:pt x="730" y="255"/>
                    <a:pt x="730" y="255"/>
                  </a:cubicBezTo>
                  <a:cubicBezTo>
                    <a:pt x="728" y="257"/>
                    <a:pt x="728" y="257"/>
                    <a:pt x="728" y="257"/>
                  </a:cubicBezTo>
                  <a:cubicBezTo>
                    <a:pt x="730" y="258"/>
                    <a:pt x="730" y="258"/>
                    <a:pt x="730" y="258"/>
                  </a:cubicBezTo>
                  <a:cubicBezTo>
                    <a:pt x="731" y="260"/>
                    <a:pt x="731" y="260"/>
                    <a:pt x="731" y="260"/>
                  </a:cubicBezTo>
                  <a:cubicBezTo>
                    <a:pt x="727" y="258"/>
                    <a:pt x="727" y="258"/>
                    <a:pt x="727" y="258"/>
                  </a:cubicBezTo>
                  <a:cubicBezTo>
                    <a:pt x="727" y="261"/>
                    <a:pt x="727" y="261"/>
                    <a:pt x="727" y="261"/>
                  </a:cubicBezTo>
                  <a:cubicBezTo>
                    <a:pt x="725" y="261"/>
                    <a:pt x="725" y="261"/>
                    <a:pt x="725" y="261"/>
                  </a:cubicBezTo>
                  <a:cubicBezTo>
                    <a:pt x="725" y="262"/>
                    <a:pt x="725" y="262"/>
                    <a:pt x="725" y="262"/>
                  </a:cubicBezTo>
                  <a:cubicBezTo>
                    <a:pt x="724" y="262"/>
                    <a:pt x="724" y="262"/>
                    <a:pt x="724" y="262"/>
                  </a:cubicBezTo>
                  <a:cubicBezTo>
                    <a:pt x="724" y="264"/>
                    <a:pt x="724" y="264"/>
                    <a:pt x="724" y="264"/>
                  </a:cubicBezTo>
                  <a:cubicBezTo>
                    <a:pt x="725" y="264"/>
                    <a:pt x="725" y="264"/>
                    <a:pt x="725" y="264"/>
                  </a:cubicBezTo>
                  <a:cubicBezTo>
                    <a:pt x="723" y="265"/>
                    <a:pt x="723" y="265"/>
                    <a:pt x="723" y="265"/>
                  </a:cubicBezTo>
                  <a:cubicBezTo>
                    <a:pt x="720" y="265"/>
                    <a:pt x="720" y="265"/>
                    <a:pt x="720" y="265"/>
                  </a:cubicBezTo>
                  <a:cubicBezTo>
                    <a:pt x="720" y="267"/>
                    <a:pt x="720" y="267"/>
                    <a:pt x="720" y="267"/>
                  </a:cubicBezTo>
                  <a:cubicBezTo>
                    <a:pt x="718" y="267"/>
                    <a:pt x="718" y="267"/>
                    <a:pt x="718" y="267"/>
                  </a:cubicBezTo>
                  <a:cubicBezTo>
                    <a:pt x="717" y="268"/>
                    <a:pt x="717" y="268"/>
                    <a:pt x="717" y="268"/>
                  </a:cubicBezTo>
                  <a:cubicBezTo>
                    <a:pt x="714" y="267"/>
                    <a:pt x="714" y="267"/>
                    <a:pt x="714" y="267"/>
                  </a:cubicBezTo>
                  <a:cubicBezTo>
                    <a:pt x="713" y="268"/>
                    <a:pt x="713" y="268"/>
                    <a:pt x="713" y="268"/>
                  </a:cubicBezTo>
                  <a:cubicBezTo>
                    <a:pt x="711" y="271"/>
                    <a:pt x="711" y="271"/>
                    <a:pt x="711" y="271"/>
                  </a:cubicBezTo>
                  <a:cubicBezTo>
                    <a:pt x="710" y="271"/>
                    <a:pt x="710" y="271"/>
                    <a:pt x="710" y="271"/>
                  </a:cubicBezTo>
                  <a:cubicBezTo>
                    <a:pt x="707" y="271"/>
                    <a:pt x="707" y="271"/>
                    <a:pt x="707" y="271"/>
                  </a:cubicBezTo>
                  <a:cubicBezTo>
                    <a:pt x="703" y="274"/>
                    <a:pt x="703" y="274"/>
                    <a:pt x="703" y="274"/>
                  </a:cubicBezTo>
                  <a:cubicBezTo>
                    <a:pt x="698" y="275"/>
                    <a:pt x="698" y="275"/>
                    <a:pt x="698" y="275"/>
                  </a:cubicBezTo>
                  <a:cubicBezTo>
                    <a:pt x="695" y="278"/>
                    <a:pt x="695" y="278"/>
                    <a:pt x="695" y="278"/>
                  </a:cubicBezTo>
                  <a:cubicBezTo>
                    <a:pt x="697" y="275"/>
                    <a:pt x="697" y="275"/>
                    <a:pt x="697" y="275"/>
                  </a:cubicBezTo>
                  <a:cubicBezTo>
                    <a:pt x="698" y="274"/>
                    <a:pt x="698" y="274"/>
                    <a:pt x="698" y="274"/>
                  </a:cubicBezTo>
                  <a:cubicBezTo>
                    <a:pt x="698" y="273"/>
                    <a:pt x="698" y="273"/>
                    <a:pt x="698" y="273"/>
                  </a:cubicBezTo>
                  <a:cubicBezTo>
                    <a:pt x="695" y="274"/>
                    <a:pt x="695" y="274"/>
                    <a:pt x="695" y="274"/>
                  </a:cubicBezTo>
                  <a:cubicBezTo>
                    <a:pt x="697" y="273"/>
                    <a:pt x="697" y="273"/>
                    <a:pt x="697" y="273"/>
                  </a:cubicBezTo>
                  <a:cubicBezTo>
                    <a:pt x="697" y="271"/>
                    <a:pt x="697" y="271"/>
                    <a:pt x="697" y="271"/>
                  </a:cubicBezTo>
                  <a:cubicBezTo>
                    <a:pt x="695" y="271"/>
                    <a:pt x="695" y="271"/>
                    <a:pt x="695" y="271"/>
                  </a:cubicBezTo>
                  <a:cubicBezTo>
                    <a:pt x="694" y="273"/>
                    <a:pt x="694" y="273"/>
                    <a:pt x="694" y="273"/>
                  </a:cubicBezTo>
                  <a:cubicBezTo>
                    <a:pt x="694" y="270"/>
                    <a:pt x="694" y="270"/>
                    <a:pt x="694" y="270"/>
                  </a:cubicBezTo>
                  <a:cubicBezTo>
                    <a:pt x="694" y="268"/>
                    <a:pt x="694" y="268"/>
                    <a:pt x="694" y="268"/>
                  </a:cubicBezTo>
                  <a:cubicBezTo>
                    <a:pt x="692" y="267"/>
                    <a:pt x="692" y="267"/>
                    <a:pt x="692" y="267"/>
                  </a:cubicBezTo>
                  <a:cubicBezTo>
                    <a:pt x="688" y="267"/>
                    <a:pt x="688" y="267"/>
                    <a:pt x="688" y="267"/>
                  </a:cubicBezTo>
                  <a:cubicBezTo>
                    <a:pt x="684" y="268"/>
                    <a:pt x="684" y="268"/>
                    <a:pt x="684" y="268"/>
                  </a:cubicBezTo>
                  <a:cubicBezTo>
                    <a:pt x="680" y="270"/>
                    <a:pt x="680" y="270"/>
                    <a:pt x="680" y="270"/>
                  </a:cubicBezTo>
                  <a:cubicBezTo>
                    <a:pt x="680" y="268"/>
                    <a:pt x="680" y="268"/>
                    <a:pt x="680" y="268"/>
                  </a:cubicBezTo>
                  <a:cubicBezTo>
                    <a:pt x="678" y="268"/>
                    <a:pt x="678" y="268"/>
                    <a:pt x="678" y="268"/>
                  </a:cubicBezTo>
                  <a:cubicBezTo>
                    <a:pt x="677" y="268"/>
                    <a:pt x="677" y="268"/>
                    <a:pt x="677" y="268"/>
                  </a:cubicBezTo>
                  <a:cubicBezTo>
                    <a:pt x="681" y="267"/>
                    <a:pt x="681" y="267"/>
                    <a:pt x="681" y="267"/>
                  </a:cubicBezTo>
                  <a:cubicBezTo>
                    <a:pt x="682" y="264"/>
                    <a:pt x="682" y="264"/>
                    <a:pt x="682" y="264"/>
                  </a:cubicBezTo>
                  <a:cubicBezTo>
                    <a:pt x="682" y="265"/>
                    <a:pt x="682" y="265"/>
                    <a:pt x="682" y="265"/>
                  </a:cubicBezTo>
                  <a:cubicBezTo>
                    <a:pt x="682" y="268"/>
                    <a:pt x="682" y="268"/>
                    <a:pt x="682" y="268"/>
                  </a:cubicBezTo>
                  <a:cubicBezTo>
                    <a:pt x="685" y="265"/>
                    <a:pt x="685" y="265"/>
                    <a:pt x="685" y="265"/>
                  </a:cubicBezTo>
                  <a:cubicBezTo>
                    <a:pt x="687" y="264"/>
                    <a:pt x="687" y="264"/>
                    <a:pt x="687" y="264"/>
                  </a:cubicBezTo>
                  <a:cubicBezTo>
                    <a:pt x="687" y="262"/>
                    <a:pt x="687" y="262"/>
                    <a:pt x="687" y="262"/>
                  </a:cubicBezTo>
                  <a:cubicBezTo>
                    <a:pt x="688" y="262"/>
                    <a:pt x="688" y="262"/>
                    <a:pt x="688" y="262"/>
                  </a:cubicBezTo>
                  <a:cubicBezTo>
                    <a:pt x="690" y="262"/>
                    <a:pt x="690" y="262"/>
                    <a:pt x="690" y="262"/>
                  </a:cubicBezTo>
                  <a:cubicBezTo>
                    <a:pt x="690" y="261"/>
                    <a:pt x="690" y="261"/>
                    <a:pt x="690" y="261"/>
                  </a:cubicBezTo>
                  <a:cubicBezTo>
                    <a:pt x="688" y="261"/>
                    <a:pt x="688" y="261"/>
                    <a:pt x="688" y="261"/>
                  </a:cubicBezTo>
                  <a:cubicBezTo>
                    <a:pt x="685" y="261"/>
                    <a:pt x="685" y="261"/>
                    <a:pt x="685" y="261"/>
                  </a:cubicBezTo>
                  <a:cubicBezTo>
                    <a:pt x="687" y="260"/>
                    <a:pt x="687" y="260"/>
                    <a:pt x="687" y="260"/>
                  </a:cubicBezTo>
                  <a:cubicBezTo>
                    <a:pt x="687" y="258"/>
                    <a:pt x="687" y="258"/>
                    <a:pt x="687" y="258"/>
                  </a:cubicBezTo>
                  <a:cubicBezTo>
                    <a:pt x="688" y="258"/>
                    <a:pt x="688" y="258"/>
                    <a:pt x="688" y="258"/>
                  </a:cubicBezTo>
                  <a:cubicBezTo>
                    <a:pt x="690" y="254"/>
                    <a:pt x="690" y="254"/>
                    <a:pt x="690" y="254"/>
                  </a:cubicBezTo>
                  <a:cubicBezTo>
                    <a:pt x="688" y="252"/>
                    <a:pt x="688" y="252"/>
                    <a:pt x="688" y="252"/>
                  </a:cubicBezTo>
                  <a:cubicBezTo>
                    <a:pt x="690" y="252"/>
                    <a:pt x="690" y="252"/>
                    <a:pt x="690" y="252"/>
                  </a:cubicBezTo>
                  <a:cubicBezTo>
                    <a:pt x="692" y="251"/>
                    <a:pt x="692" y="251"/>
                    <a:pt x="692" y="251"/>
                  </a:cubicBezTo>
                  <a:cubicBezTo>
                    <a:pt x="694" y="248"/>
                    <a:pt x="694" y="248"/>
                    <a:pt x="694" y="248"/>
                  </a:cubicBezTo>
                  <a:cubicBezTo>
                    <a:pt x="695" y="245"/>
                    <a:pt x="695" y="245"/>
                    <a:pt x="695" y="245"/>
                  </a:cubicBezTo>
                  <a:cubicBezTo>
                    <a:pt x="697" y="244"/>
                    <a:pt x="697" y="244"/>
                    <a:pt x="697" y="244"/>
                  </a:cubicBezTo>
                  <a:cubicBezTo>
                    <a:pt x="698" y="242"/>
                    <a:pt x="698" y="242"/>
                    <a:pt x="698" y="242"/>
                  </a:cubicBezTo>
                  <a:cubicBezTo>
                    <a:pt x="700" y="241"/>
                    <a:pt x="700" y="241"/>
                    <a:pt x="700" y="241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698" y="240"/>
                    <a:pt x="698" y="240"/>
                    <a:pt x="698" y="240"/>
                  </a:cubicBezTo>
                  <a:cubicBezTo>
                    <a:pt x="695" y="241"/>
                    <a:pt x="695" y="241"/>
                    <a:pt x="695" y="241"/>
                  </a:cubicBezTo>
                  <a:cubicBezTo>
                    <a:pt x="692" y="241"/>
                    <a:pt x="692" y="241"/>
                    <a:pt x="692" y="241"/>
                  </a:cubicBezTo>
                  <a:cubicBezTo>
                    <a:pt x="694" y="240"/>
                    <a:pt x="694" y="240"/>
                    <a:pt x="694" y="240"/>
                  </a:cubicBezTo>
                  <a:cubicBezTo>
                    <a:pt x="692" y="240"/>
                    <a:pt x="692" y="240"/>
                    <a:pt x="692" y="240"/>
                  </a:cubicBezTo>
                  <a:cubicBezTo>
                    <a:pt x="690" y="240"/>
                    <a:pt x="690" y="240"/>
                    <a:pt x="690" y="240"/>
                  </a:cubicBezTo>
                  <a:cubicBezTo>
                    <a:pt x="685" y="238"/>
                    <a:pt x="685" y="238"/>
                    <a:pt x="685" y="238"/>
                  </a:cubicBezTo>
                  <a:cubicBezTo>
                    <a:pt x="684" y="238"/>
                    <a:pt x="684" y="238"/>
                    <a:pt x="684" y="238"/>
                  </a:cubicBezTo>
                  <a:cubicBezTo>
                    <a:pt x="682" y="237"/>
                    <a:pt x="682" y="237"/>
                    <a:pt x="682" y="237"/>
                  </a:cubicBezTo>
                  <a:cubicBezTo>
                    <a:pt x="682" y="238"/>
                    <a:pt x="682" y="238"/>
                    <a:pt x="682" y="238"/>
                  </a:cubicBezTo>
                  <a:cubicBezTo>
                    <a:pt x="681" y="237"/>
                    <a:pt x="681" y="237"/>
                    <a:pt x="681" y="237"/>
                  </a:cubicBezTo>
                  <a:cubicBezTo>
                    <a:pt x="681" y="235"/>
                    <a:pt x="681" y="235"/>
                    <a:pt x="681" y="235"/>
                  </a:cubicBezTo>
                  <a:cubicBezTo>
                    <a:pt x="682" y="235"/>
                    <a:pt x="682" y="235"/>
                    <a:pt x="682" y="235"/>
                  </a:cubicBezTo>
                  <a:cubicBezTo>
                    <a:pt x="681" y="234"/>
                    <a:pt x="681" y="234"/>
                    <a:pt x="681" y="234"/>
                  </a:cubicBezTo>
                  <a:cubicBezTo>
                    <a:pt x="685" y="232"/>
                    <a:pt x="685" y="232"/>
                    <a:pt x="685" y="232"/>
                  </a:cubicBezTo>
                  <a:cubicBezTo>
                    <a:pt x="684" y="231"/>
                    <a:pt x="684" y="231"/>
                    <a:pt x="684" y="231"/>
                  </a:cubicBezTo>
                  <a:cubicBezTo>
                    <a:pt x="682" y="232"/>
                    <a:pt x="682" y="232"/>
                    <a:pt x="682" y="232"/>
                  </a:cubicBezTo>
                  <a:cubicBezTo>
                    <a:pt x="681" y="232"/>
                    <a:pt x="681" y="232"/>
                    <a:pt x="681" y="232"/>
                  </a:cubicBezTo>
                  <a:cubicBezTo>
                    <a:pt x="681" y="231"/>
                    <a:pt x="681" y="231"/>
                    <a:pt x="681" y="231"/>
                  </a:cubicBezTo>
                  <a:cubicBezTo>
                    <a:pt x="680" y="231"/>
                    <a:pt x="680" y="231"/>
                    <a:pt x="680" y="231"/>
                  </a:cubicBezTo>
                  <a:cubicBezTo>
                    <a:pt x="681" y="230"/>
                    <a:pt x="681" y="230"/>
                    <a:pt x="681" y="230"/>
                  </a:cubicBezTo>
                  <a:cubicBezTo>
                    <a:pt x="678" y="230"/>
                    <a:pt x="678" y="230"/>
                    <a:pt x="678" y="230"/>
                  </a:cubicBezTo>
                  <a:cubicBezTo>
                    <a:pt x="675" y="230"/>
                    <a:pt x="675" y="230"/>
                    <a:pt x="675" y="230"/>
                  </a:cubicBezTo>
                  <a:cubicBezTo>
                    <a:pt x="677" y="228"/>
                    <a:pt x="677" y="228"/>
                    <a:pt x="677" y="228"/>
                  </a:cubicBezTo>
                  <a:cubicBezTo>
                    <a:pt x="678" y="227"/>
                    <a:pt x="678" y="227"/>
                    <a:pt x="678" y="227"/>
                  </a:cubicBezTo>
                  <a:cubicBezTo>
                    <a:pt x="677" y="227"/>
                    <a:pt x="677" y="227"/>
                    <a:pt x="677" y="227"/>
                  </a:cubicBezTo>
                  <a:cubicBezTo>
                    <a:pt x="675" y="225"/>
                    <a:pt x="675" y="225"/>
                    <a:pt x="675" y="225"/>
                  </a:cubicBezTo>
                  <a:cubicBezTo>
                    <a:pt x="674" y="224"/>
                    <a:pt x="674" y="224"/>
                    <a:pt x="674" y="224"/>
                  </a:cubicBezTo>
                  <a:cubicBezTo>
                    <a:pt x="671" y="222"/>
                    <a:pt x="671" y="222"/>
                    <a:pt x="671" y="222"/>
                  </a:cubicBezTo>
                  <a:cubicBezTo>
                    <a:pt x="668" y="222"/>
                    <a:pt x="668" y="222"/>
                    <a:pt x="668" y="222"/>
                  </a:cubicBezTo>
                  <a:cubicBezTo>
                    <a:pt x="662" y="224"/>
                    <a:pt x="662" y="224"/>
                    <a:pt x="662" y="224"/>
                  </a:cubicBezTo>
                  <a:cubicBezTo>
                    <a:pt x="660" y="225"/>
                    <a:pt x="660" y="225"/>
                    <a:pt x="660" y="225"/>
                  </a:cubicBezTo>
                  <a:cubicBezTo>
                    <a:pt x="660" y="227"/>
                    <a:pt x="660" y="227"/>
                    <a:pt x="660" y="227"/>
                  </a:cubicBezTo>
                  <a:cubicBezTo>
                    <a:pt x="657" y="225"/>
                    <a:pt x="657" y="225"/>
                    <a:pt x="657" y="225"/>
                  </a:cubicBezTo>
                  <a:cubicBezTo>
                    <a:pt x="655" y="224"/>
                    <a:pt x="655" y="224"/>
                    <a:pt x="655" y="224"/>
                  </a:cubicBezTo>
                  <a:cubicBezTo>
                    <a:pt x="649" y="225"/>
                    <a:pt x="649" y="225"/>
                    <a:pt x="649" y="225"/>
                  </a:cubicBezTo>
                  <a:cubicBezTo>
                    <a:pt x="651" y="224"/>
                    <a:pt x="651" y="224"/>
                    <a:pt x="651" y="224"/>
                  </a:cubicBezTo>
                  <a:cubicBezTo>
                    <a:pt x="647" y="222"/>
                    <a:pt x="647" y="222"/>
                    <a:pt x="647" y="222"/>
                  </a:cubicBezTo>
                  <a:cubicBezTo>
                    <a:pt x="641" y="221"/>
                    <a:pt x="641" y="221"/>
                    <a:pt x="641" y="221"/>
                  </a:cubicBezTo>
                  <a:cubicBezTo>
                    <a:pt x="637" y="221"/>
                    <a:pt x="637" y="221"/>
                    <a:pt x="637" y="221"/>
                  </a:cubicBezTo>
                  <a:cubicBezTo>
                    <a:pt x="632" y="222"/>
                    <a:pt x="632" y="222"/>
                    <a:pt x="632" y="222"/>
                  </a:cubicBezTo>
                  <a:cubicBezTo>
                    <a:pt x="628" y="224"/>
                    <a:pt x="628" y="224"/>
                    <a:pt x="628" y="224"/>
                  </a:cubicBezTo>
                  <a:cubicBezTo>
                    <a:pt x="627" y="228"/>
                    <a:pt x="627" y="228"/>
                    <a:pt x="627" y="228"/>
                  </a:cubicBezTo>
                  <a:cubicBezTo>
                    <a:pt x="625" y="231"/>
                    <a:pt x="625" y="231"/>
                    <a:pt x="625" y="231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7" y="234"/>
                    <a:pt x="627" y="234"/>
                    <a:pt x="627" y="234"/>
                  </a:cubicBezTo>
                  <a:cubicBezTo>
                    <a:pt x="625" y="234"/>
                    <a:pt x="625" y="234"/>
                    <a:pt x="625" y="234"/>
                  </a:cubicBezTo>
                  <a:cubicBezTo>
                    <a:pt x="624" y="237"/>
                    <a:pt x="624" y="237"/>
                    <a:pt x="624" y="237"/>
                  </a:cubicBezTo>
                  <a:cubicBezTo>
                    <a:pt x="619" y="240"/>
                    <a:pt x="619" y="240"/>
                    <a:pt x="619" y="240"/>
                  </a:cubicBezTo>
                  <a:cubicBezTo>
                    <a:pt x="618" y="241"/>
                    <a:pt x="618" y="241"/>
                    <a:pt x="618" y="241"/>
                  </a:cubicBezTo>
                  <a:cubicBezTo>
                    <a:pt x="617" y="242"/>
                    <a:pt x="617" y="242"/>
                    <a:pt x="617" y="242"/>
                  </a:cubicBezTo>
                  <a:cubicBezTo>
                    <a:pt x="618" y="242"/>
                    <a:pt x="618" y="242"/>
                    <a:pt x="618" y="242"/>
                  </a:cubicBezTo>
                  <a:cubicBezTo>
                    <a:pt x="621" y="242"/>
                    <a:pt x="621" y="242"/>
                    <a:pt x="621" y="242"/>
                  </a:cubicBezTo>
                  <a:cubicBezTo>
                    <a:pt x="618" y="245"/>
                    <a:pt x="618" y="245"/>
                    <a:pt x="618" y="245"/>
                  </a:cubicBezTo>
                  <a:cubicBezTo>
                    <a:pt x="621" y="245"/>
                    <a:pt x="621" y="245"/>
                    <a:pt x="621" y="245"/>
                  </a:cubicBezTo>
                  <a:cubicBezTo>
                    <a:pt x="618" y="247"/>
                    <a:pt x="618" y="247"/>
                    <a:pt x="618" y="247"/>
                  </a:cubicBezTo>
                  <a:cubicBezTo>
                    <a:pt x="617" y="247"/>
                    <a:pt x="617" y="247"/>
                    <a:pt x="617" y="247"/>
                  </a:cubicBezTo>
                  <a:cubicBezTo>
                    <a:pt x="618" y="250"/>
                    <a:pt x="618" y="250"/>
                    <a:pt x="618" y="250"/>
                  </a:cubicBezTo>
                  <a:cubicBezTo>
                    <a:pt x="617" y="252"/>
                    <a:pt x="617" y="252"/>
                    <a:pt x="617" y="252"/>
                  </a:cubicBezTo>
                  <a:cubicBezTo>
                    <a:pt x="618" y="252"/>
                    <a:pt x="618" y="252"/>
                    <a:pt x="618" y="252"/>
                  </a:cubicBezTo>
                  <a:cubicBezTo>
                    <a:pt x="617" y="254"/>
                    <a:pt x="617" y="254"/>
                    <a:pt x="617" y="254"/>
                  </a:cubicBezTo>
                  <a:cubicBezTo>
                    <a:pt x="615" y="255"/>
                    <a:pt x="615" y="255"/>
                    <a:pt x="615" y="255"/>
                  </a:cubicBezTo>
                  <a:cubicBezTo>
                    <a:pt x="614" y="255"/>
                    <a:pt x="614" y="255"/>
                    <a:pt x="614" y="255"/>
                  </a:cubicBezTo>
                  <a:cubicBezTo>
                    <a:pt x="614" y="257"/>
                    <a:pt x="614" y="257"/>
                    <a:pt x="614" y="257"/>
                  </a:cubicBezTo>
                  <a:cubicBezTo>
                    <a:pt x="611" y="257"/>
                    <a:pt x="611" y="257"/>
                    <a:pt x="611" y="257"/>
                  </a:cubicBezTo>
                  <a:cubicBezTo>
                    <a:pt x="609" y="258"/>
                    <a:pt x="609" y="258"/>
                    <a:pt x="609" y="258"/>
                  </a:cubicBezTo>
                  <a:cubicBezTo>
                    <a:pt x="608" y="260"/>
                    <a:pt x="608" y="260"/>
                    <a:pt x="608" y="260"/>
                  </a:cubicBezTo>
                  <a:cubicBezTo>
                    <a:pt x="609" y="260"/>
                    <a:pt x="609" y="260"/>
                    <a:pt x="609" y="260"/>
                  </a:cubicBezTo>
                  <a:cubicBezTo>
                    <a:pt x="604" y="262"/>
                    <a:pt x="604" y="262"/>
                    <a:pt x="604" y="262"/>
                  </a:cubicBezTo>
                  <a:cubicBezTo>
                    <a:pt x="599" y="265"/>
                    <a:pt x="599" y="265"/>
                    <a:pt x="599" y="265"/>
                  </a:cubicBezTo>
                  <a:cubicBezTo>
                    <a:pt x="596" y="267"/>
                    <a:pt x="596" y="267"/>
                    <a:pt x="596" y="267"/>
                  </a:cubicBezTo>
                  <a:cubicBezTo>
                    <a:pt x="595" y="270"/>
                    <a:pt x="595" y="270"/>
                    <a:pt x="595" y="270"/>
                  </a:cubicBezTo>
                  <a:cubicBezTo>
                    <a:pt x="596" y="271"/>
                    <a:pt x="596" y="271"/>
                    <a:pt x="596" y="271"/>
                  </a:cubicBezTo>
                  <a:cubicBezTo>
                    <a:pt x="598" y="273"/>
                    <a:pt x="598" y="273"/>
                    <a:pt x="598" y="273"/>
                  </a:cubicBezTo>
                  <a:cubicBezTo>
                    <a:pt x="599" y="274"/>
                    <a:pt x="599" y="274"/>
                    <a:pt x="599" y="274"/>
                  </a:cubicBezTo>
                  <a:cubicBezTo>
                    <a:pt x="601" y="274"/>
                    <a:pt x="601" y="274"/>
                    <a:pt x="601" y="274"/>
                  </a:cubicBezTo>
                  <a:cubicBezTo>
                    <a:pt x="604" y="278"/>
                    <a:pt x="604" y="278"/>
                    <a:pt x="604" y="278"/>
                  </a:cubicBezTo>
                  <a:cubicBezTo>
                    <a:pt x="604" y="283"/>
                    <a:pt x="604" y="283"/>
                    <a:pt x="604" y="283"/>
                  </a:cubicBezTo>
                  <a:cubicBezTo>
                    <a:pt x="604" y="288"/>
                    <a:pt x="604" y="288"/>
                    <a:pt x="604" y="288"/>
                  </a:cubicBezTo>
                  <a:cubicBezTo>
                    <a:pt x="601" y="294"/>
                    <a:pt x="601" y="294"/>
                    <a:pt x="601" y="294"/>
                  </a:cubicBezTo>
                  <a:cubicBezTo>
                    <a:pt x="598" y="298"/>
                    <a:pt x="598" y="298"/>
                    <a:pt x="598" y="298"/>
                  </a:cubicBezTo>
                  <a:cubicBezTo>
                    <a:pt x="594" y="303"/>
                    <a:pt x="594" y="303"/>
                    <a:pt x="594" y="303"/>
                  </a:cubicBezTo>
                  <a:cubicBezTo>
                    <a:pt x="584" y="308"/>
                    <a:pt x="584" y="308"/>
                    <a:pt x="584" y="308"/>
                  </a:cubicBezTo>
                  <a:cubicBezTo>
                    <a:pt x="572" y="314"/>
                    <a:pt x="572" y="314"/>
                    <a:pt x="572" y="314"/>
                  </a:cubicBezTo>
                  <a:cubicBezTo>
                    <a:pt x="561" y="318"/>
                    <a:pt x="561" y="318"/>
                    <a:pt x="561" y="318"/>
                  </a:cubicBezTo>
                  <a:cubicBezTo>
                    <a:pt x="556" y="318"/>
                    <a:pt x="556" y="318"/>
                    <a:pt x="556" y="318"/>
                  </a:cubicBezTo>
                  <a:cubicBezTo>
                    <a:pt x="553" y="320"/>
                    <a:pt x="553" y="320"/>
                    <a:pt x="553" y="320"/>
                  </a:cubicBezTo>
                  <a:cubicBezTo>
                    <a:pt x="552" y="321"/>
                    <a:pt x="552" y="321"/>
                    <a:pt x="552" y="321"/>
                  </a:cubicBezTo>
                  <a:cubicBezTo>
                    <a:pt x="553" y="321"/>
                    <a:pt x="553" y="321"/>
                    <a:pt x="553" y="321"/>
                  </a:cubicBezTo>
                  <a:cubicBezTo>
                    <a:pt x="553" y="324"/>
                    <a:pt x="553" y="324"/>
                    <a:pt x="553" y="324"/>
                  </a:cubicBezTo>
                  <a:cubicBezTo>
                    <a:pt x="553" y="326"/>
                    <a:pt x="553" y="326"/>
                    <a:pt x="553" y="326"/>
                  </a:cubicBezTo>
                  <a:cubicBezTo>
                    <a:pt x="552" y="327"/>
                    <a:pt x="552" y="327"/>
                    <a:pt x="552" y="327"/>
                  </a:cubicBezTo>
                  <a:cubicBezTo>
                    <a:pt x="555" y="327"/>
                    <a:pt x="555" y="327"/>
                    <a:pt x="555" y="327"/>
                  </a:cubicBezTo>
                  <a:cubicBezTo>
                    <a:pt x="553" y="328"/>
                    <a:pt x="553" y="328"/>
                    <a:pt x="553" y="328"/>
                  </a:cubicBezTo>
                  <a:cubicBezTo>
                    <a:pt x="555" y="328"/>
                    <a:pt x="555" y="328"/>
                    <a:pt x="555" y="328"/>
                  </a:cubicBezTo>
                  <a:cubicBezTo>
                    <a:pt x="553" y="330"/>
                    <a:pt x="553" y="330"/>
                    <a:pt x="553" y="330"/>
                  </a:cubicBezTo>
                  <a:cubicBezTo>
                    <a:pt x="553" y="331"/>
                    <a:pt x="553" y="331"/>
                    <a:pt x="553" y="331"/>
                  </a:cubicBezTo>
                  <a:cubicBezTo>
                    <a:pt x="552" y="331"/>
                    <a:pt x="552" y="331"/>
                    <a:pt x="552" y="331"/>
                  </a:cubicBezTo>
                  <a:cubicBezTo>
                    <a:pt x="551" y="333"/>
                    <a:pt x="551" y="333"/>
                    <a:pt x="551" y="333"/>
                  </a:cubicBezTo>
                  <a:cubicBezTo>
                    <a:pt x="552" y="333"/>
                    <a:pt x="552" y="333"/>
                    <a:pt x="552" y="333"/>
                  </a:cubicBezTo>
                  <a:cubicBezTo>
                    <a:pt x="551" y="334"/>
                    <a:pt x="551" y="334"/>
                    <a:pt x="551" y="334"/>
                  </a:cubicBezTo>
                  <a:cubicBezTo>
                    <a:pt x="552" y="334"/>
                    <a:pt x="552" y="334"/>
                    <a:pt x="552" y="334"/>
                  </a:cubicBezTo>
                  <a:cubicBezTo>
                    <a:pt x="551" y="337"/>
                    <a:pt x="551" y="337"/>
                    <a:pt x="551" y="337"/>
                  </a:cubicBezTo>
                  <a:cubicBezTo>
                    <a:pt x="549" y="340"/>
                    <a:pt x="549" y="340"/>
                    <a:pt x="549" y="340"/>
                  </a:cubicBezTo>
                  <a:cubicBezTo>
                    <a:pt x="548" y="341"/>
                    <a:pt x="548" y="341"/>
                    <a:pt x="548" y="341"/>
                  </a:cubicBezTo>
                  <a:cubicBezTo>
                    <a:pt x="549" y="343"/>
                    <a:pt x="549" y="343"/>
                    <a:pt x="549" y="343"/>
                  </a:cubicBezTo>
                  <a:cubicBezTo>
                    <a:pt x="548" y="343"/>
                    <a:pt x="548" y="343"/>
                    <a:pt x="548" y="343"/>
                  </a:cubicBezTo>
                  <a:cubicBezTo>
                    <a:pt x="549" y="344"/>
                    <a:pt x="549" y="344"/>
                    <a:pt x="549" y="344"/>
                  </a:cubicBezTo>
                  <a:cubicBezTo>
                    <a:pt x="548" y="344"/>
                    <a:pt x="548" y="344"/>
                    <a:pt x="548" y="344"/>
                  </a:cubicBezTo>
                  <a:cubicBezTo>
                    <a:pt x="548" y="347"/>
                    <a:pt x="548" y="347"/>
                    <a:pt x="548" y="347"/>
                  </a:cubicBezTo>
                  <a:cubicBezTo>
                    <a:pt x="548" y="349"/>
                    <a:pt x="548" y="349"/>
                    <a:pt x="548" y="349"/>
                  </a:cubicBezTo>
                  <a:cubicBezTo>
                    <a:pt x="548" y="350"/>
                    <a:pt x="548" y="350"/>
                    <a:pt x="548" y="350"/>
                  </a:cubicBezTo>
                  <a:cubicBezTo>
                    <a:pt x="548" y="351"/>
                    <a:pt x="548" y="351"/>
                    <a:pt x="548" y="351"/>
                  </a:cubicBezTo>
                  <a:cubicBezTo>
                    <a:pt x="545" y="353"/>
                    <a:pt x="545" y="353"/>
                    <a:pt x="545" y="353"/>
                  </a:cubicBezTo>
                  <a:cubicBezTo>
                    <a:pt x="542" y="356"/>
                    <a:pt x="542" y="356"/>
                    <a:pt x="542" y="356"/>
                  </a:cubicBezTo>
                  <a:cubicBezTo>
                    <a:pt x="541" y="356"/>
                    <a:pt x="541" y="356"/>
                    <a:pt x="541" y="356"/>
                  </a:cubicBezTo>
                  <a:cubicBezTo>
                    <a:pt x="541" y="357"/>
                    <a:pt x="541" y="357"/>
                    <a:pt x="541" y="357"/>
                  </a:cubicBezTo>
                  <a:cubicBezTo>
                    <a:pt x="539" y="359"/>
                    <a:pt x="539" y="359"/>
                    <a:pt x="539" y="359"/>
                  </a:cubicBezTo>
                  <a:cubicBezTo>
                    <a:pt x="539" y="360"/>
                    <a:pt x="539" y="360"/>
                    <a:pt x="539" y="360"/>
                  </a:cubicBezTo>
                  <a:cubicBezTo>
                    <a:pt x="539" y="361"/>
                    <a:pt x="539" y="361"/>
                    <a:pt x="539" y="361"/>
                  </a:cubicBezTo>
                  <a:cubicBezTo>
                    <a:pt x="541" y="361"/>
                    <a:pt x="541" y="361"/>
                    <a:pt x="541" y="361"/>
                  </a:cubicBezTo>
                  <a:cubicBezTo>
                    <a:pt x="538" y="363"/>
                    <a:pt x="538" y="363"/>
                    <a:pt x="538" y="363"/>
                  </a:cubicBezTo>
                  <a:cubicBezTo>
                    <a:pt x="536" y="364"/>
                    <a:pt x="536" y="364"/>
                    <a:pt x="536" y="364"/>
                  </a:cubicBezTo>
                  <a:cubicBezTo>
                    <a:pt x="536" y="363"/>
                    <a:pt x="536" y="363"/>
                    <a:pt x="536" y="363"/>
                  </a:cubicBezTo>
                  <a:cubicBezTo>
                    <a:pt x="536" y="361"/>
                    <a:pt x="536" y="361"/>
                    <a:pt x="536" y="361"/>
                  </a:cubicBezTo>
                  <a:cubicBezTo>
                    <a:pt x="535" y="361"/>
                    <a:pt x="535" y="361"/>
                    <a:pt x="535" y="361"/>
                  </a:cubicBezTo>
                  <a:cubicBezTo>
                    <a:pt x="535" y="360"/>
                    <a:pt x="535" y="360"/>
                    <a:pt x="535" y="360"/>
                  </a:cubicBezTo>
                  <a:cubicBezTo>
                    <a:pt x="533" y="360"/>
                    <a:pt x="533" y="360"/>
                    <a:pt x="533" y="360"/>
                  </a:cubicBezTo>
                  <a:cubicBezTo>
                    <a:pt x="530" y="361"/>
                    <a:pt x="530" y="361"/>
                    <a:pt x="530" y="361"/>
                  </a:cubicBezTo>
                  <a:cubicBezTo>
                    <a:pt x="528" y="364"/>
                    <a:pt x="528" y="364"/>
                    <a:pt x="528" y="364"/>
                  </a:cubicBezTo>
                  <a:cubicBezTo>
                    <a:pt x="528" y="367"/>
                    <a:pt x="528" y="367"/>
                    <a:pt x="528" y="367"/>
                  </a:cubicBezTo>
                  <a:cubicBezTo>
                    <a:pt x="528" y="369"/>
                    <a:pt x="528" y="369"/>
                    <a:pt x="528" y="369"/>
                  </a:cubicBezTo>
                  <a:cubicBezTo>
                    <a:pt x="526" y="366"/>
                    <a:pt x="526" y="366"/>
                    <a:pt x="526" y="366"/>
                  </a:cubicBezTo>
                  <a:cubicBezTo>
                    <a:pt x="523" y="364"/>
                    <a:pt x="523" y="364"/>
                    <a:pt x="523" y="364"/>
                  </a:cubicBezTo>
                  <a:cubicBezTo>
                    <a:pt x="522" y="364"/>
                    <a:pt x="522" y="364"/>
                    <a:pt x="522" y="364"/>
                  </a:cubicBezTo>
                  <a:cubicBezTo>
                    <a:pt x="518" y="366"/>
                    <a:pt x="518" y="366"/>
                    <a:pt x="518" y="366"/>
                  </a:cubicBezTo>
                  <a:cubicBezTo>
                    <a:pt x="515" y="367"/>
                    <a:pt x="515" y="367"/>
                    <a:pt x="515" y="367"/>
                  </a:cubicBezTo>
                  <a:cubicBezTo>
                    <a:pt x="513" y="367"/>
                    <a:pt x="513" y="367"/>
                    <a:pt x="513" y="367"/>
                  </a:cubicBezTo>
                  <a:cubicBezTo>
                    <a:pt x="519" y="364"/>
                    <a:pt x="519" y="364"/>
                    <a:pt x="519" y="364"/>
                  </a:cubicBezTo>
                  <a:cubicBezTo>
                    <a:pt x="522" y="361"/>
                    <a:pt x="522" y="361"/>
                    <a:pt x="522" y="361"/>
                  </a:cubicBezTo>
                  <a:cubicBezTo>
                    <a:pt x="522" y="359"/>
                    <a:pt x="522" y="359"/>
                    <a:pt x="522" y="359"/>
                  </a:cubicBezTo>
                  <a:cubicBezTo>
                    <a:pt x="520" y="356"/>
                    <a:pt x="520" y="356"/>
                    <a:pt x="520" y="356"/>
                  </a:cubicBezTo>
                  <a:cubicBezTo>
                    <a:pt x="518" y="354"/>
                    <a:pt x="518" y="354"/>
                    <a:pt x="518" y="354"/>
                  </a:cubicBezTo>
                  <a:cubicBezTo>
                    <a:pt x="515" y="351"/>
                    <a:pt x="515" y="351"/>
                    <a:pt x="515" y="351"/>
                  </a:cubicBezTo>
                  <a:cubicBezTo>
                    <a:pt x="516" y="351"/>
                    <a:pt x="516" y="351"/>
                    <a:pt x="516" y="351"/>
                  </a:cubicBezTo>
                  <a:cubicBezTo>
                    <a:pt x="516" y="350"/>
                    <a:pt x="516" y="350"/>
                    <a:pt x="516" y="350"/>
                  </a:cubicBezTo>
                  <a:cubicBezTo>
                    <a:pt x="516" y="349"/>
                    <a:pt x="516" y="349"/>
                    <a:pt x="516" y="349"/>
                  </a:cubicBezTo>
                  <a:cubicBezTo>
                    <a:pt x="516" y="346"/>
                    <a:pt x="516" y="346"/>
                    <a:pt x="516" y="346"/>
                  </a:cubicBezTo>
                  <a:cubicBezTo>
                    <a:pt x="513" y="343"/>
                    <a:pt x="513" y="343"/>
                    <a:pt x="513" y="343"/>
                  </a:cubicBezTo>
                  <a:cubicBezTo>
                    <a:pt x="518" y="337"/>
                    <a:pt x="518" y="337"/>
                    <a:pt x="518" y="337"/>
                  </a:cubicBezTo>
                  <a:cubicBezTo>
                    <a:pt x="520" y="331"/>
                    <a:pt x="520" y="331"/>
                    <a:pt x="520" y="331"/>
                  </a:cubicBezTo>
                  <a:cubicBezTo>
                    <a:pt x="522" y="330"/>
                    <a:pt x="522" y="330"/>
                    <a:pt x="522" y="330"/>
                  </a:cubicBezTo>
                  <a:cubicBezTo>
                    <a:pt x="522" y="328"/>
                    <a:pt x="522" y="328"/>
                    <a:pt x="522" y="328"/>
                  </a:cubicBezTo>
                  <a:cubicBezTo>
                    <a:pt x="522" y="326"/>
                    <a:pt x="522" y="326"/>
                    <a:pt x="522" y="326"/>
                  </a:cubicBezTo>
                  <a:cubicBezTo>
                    <a:pt x="525" y="323"/>
                    <a:pt x="525" y="323"/>
                    <a:pt x="525" y="323"/>
                  </a:cubicBezTo>
                  <a:cubicBezTo>
                    <a:pt x="528" y="320"/>
                    <a:pt x="528" y="320"/>
                    <a:pt x="528" y="320"/>
                  </a:cubicBezTo>
                  <a:cubicBezTo>
                    <a:pt x="530" y="314"/>
                    <a:pt x="530" y="314"/>
                    <a:pt x="530" y="314"/>
                  </a:cubicBezTo>
                  <a:cubicBezTo>
                    <a:pt x="529" y="314"/>
                    <a:pt x="529" y="314"/>
                    <a:pt x="529" y="314"/>
                  </a:cubicBezTo>
                  <a:cubicBezTo>
                    <a:pt x="528" y="314"/>
                    <a:pt x="528" y="314"/>
                    <a:pt x="528" y="314"/>
                  </a:cubicBezTo>
                  <a:cubicBezTo>
                    <a:pt x="525" y="314"/>
                    <a:pt x="525" y="314"/>
                    <a:pt x="525" y="314"/>
                  </a:cubicBezTo>
                  <a:cubicBezTo>
                    <a:pt x="522" y="313"/>
                    <a:pt x="522" y="313"/>
                    <a:pt x="522" y="313"/>
                  </a:cubicBezTo>
                  <a:cubicBezTo>
                    <a:pt x="519" y="313"/>
                    <a:pt x="519" y="313"/>
                    <a:pt x="519" y="313"/>
                  </a:cubicBezTo>
                  <a:cubicBezTo>
                    <a:pt x="518" y="313"/>
                    <a:pt x="518" y="313"/>
                    <a:pt x="518" y="313"/>
                  </a:cubicBezTo>
                  <a:cubicBezTo>
                    <a:pt x="518" y="314"/>
                    <a:pt x="518" y="314"/>
                    <a:pt x="518" y="314"/>
                  </a:cubicBezTo>
                  <a:cubicBezTo>
                    <a:pt x="516" y="313"/>
                    <a:pt x="516" y="313"/>
                    <a:pt x="516" y="313"/>
                  </a:cubicBezTo>
                  <a:cubicBezTo>
                    <a:pt x="513" y="313"/>
                    <a:pt x="513" y="313"/>
                    <a:pt x="513" y="313"/>
                  </a:cubicBezTo>
                  <a:cubicBezTo>
                    <a:pt x="508" y="313"/>
                    <a:pt x="508" y="313"/>
                    <a:pt x="508" y="313"/>
                  </a:cubicBezTo>
                  <a:cubicBezTo>
                    <a:pt x="505" y="313"/>
                    <a:pt x="505" y="313"/>
                    <a:pt x="505" y="313"/>
                  </a:cubicBezTo>
                  <a:cubicBezTo>
                    <a:pt x="502" y="313"/>
                    <a:pt x="502" y="313"/>
                    <a:pt x="502" y="313"/>
                  </a:cubicBezTo>
                  <a:cubicBezTo>
                    <a:pt x="503" y="311"/>
                    <a:pt x="503" y="311"/>
                    <a:pt x="503" y="311"/>
                  </a:cubicBezTo>
                  <a:cubicBezTo>
                    <a:pt x="500" y="310"/>
                    <a:pt x="500" y="310"/>
                    <a:pt x="500" y="310"/>
                  </a:cubicBezTo>
                  <a:cubicBezTo>
                    <a:pt x="499" y="308"/>
                    <a:pt x="499" y="308"/>
                    <a:pt x="499" y="308"/>
                  </a:cubicBezTo>
                  <a:cubicBezTo>
                    <a:pt x="498" y="307"/>
                    <a:pt x="498" y="307"/>
                    <a:pt x="498" y="307"/>
                  </a:cubicBezTo>
                  <a:cubicBezTo>
                    <a:pt x="495" y="306"/>
                    <a:pt x="495" y="306"/>
                    <a:pt x="495" y="306"/>
                  </a:cubicBezTo>
                  <a:cubicBezTo>
                    <a:pt x="489" y="304"/>
                    <a:pt x="489" y="304"/>
                    <a:pt x="489" y="304"/>
                  </a:cubicBezTo>
                  <a:cubicBezTo>
                    <a:pt x="486" y="303"/>
                    <a:pt x="486" y="303"/>
                    <a:pt x="486" y="303"/>
                  </a:cubicBezTo>
                  <a:cubicBezTo>
                    <a:pt x="483" y="303"/>
                    <a:pt x="483" y="303"/>
                    <a:pt x="483" y="303"/>
                  </a:cubicBezTo>
                  <a:cubicBezTo>
                    <a:pt x="485" y="301"/>
                    <a:pt x="485" y="301"/>
                    <a:pt x="485" y="301"/>
                  </a:cubicBezTo>
                  <a:cubicBezTo>
                    <a:pt x="483" y="298"/>
                    <a:pt x="483" y="298"/>
                    <a:pt x="483" y="298"/>
                  </a:cubicBezTo>
                  <a:cubicBezTo>
                    <a:pt x="480" y="295"/>
                    <a:pt x="480" y="295"/>
                    <a:pt x="480" y="295"/>
                  </a:cubicBezTo>
                  <a:cubicBezTo>
                    <a:pt x="479" y="293"/>
                    <a:pt x="479" y="293"/>
                    <a:pt x="479" y="293"/>
                  </a:cubicBezTo>
                  <a:cubicBezTo>
                    <a:pt x="476" y="293"/>
                    <a:pt x="476" y="293"/>
                    <a:pt x="476" y="293"/>
                  </a:cubicBezTo>
                  <a:cubicBezTo>
                    <a:pt x="472" y="291"/>
                    <a:pt x="472" y="291"/>
                    <a:pt x="472" y="291"/>
                  </a:cubicBezTo>
                  <a:cubicBezTo>
                    <a:pt x="465" y="288"/>
                    <a:pt x="465" y="288"/>
                    <a:pt x="465" y="288"/>
                  </a:cubicBezTo>
                  <a:cubicBezTo>
                    <a:pt x="462" y="287"/>
                    <a:pt x="462" y="287"/>
                    <a:pt x="462" y="287"/>
                  </a:cubicBezTo>
                  <a:cubicBezTo>
                    <a:pt x="457" y="287"/>
                    <a:pt x="457" y="287"/>
                    <a:pt x="457" y="287"/>
                  </a:cubicBezTo>
                  <a:cubicBezTo>
                    <a:pt x="450" y="290"/>
                    <a:pt x="450" y="290"/>
                    <a:pt x="450" y="290"/>
                  </a:cubicBezTo>
                  <a:cubicBezTo>
                    <a:pt x="443" y="291"/>
                    <a:pt x="443" y="291"/>
                    <a:pt x="443" y="291"/>
                  </a:cubicBezTo>
                  <a:cubicBezTo>
                    <a:pt x="439" y="291"/>
                    <a:pt x="439" y="291"/>
                    <a:pt x="439" y="291"/>
                  </a:cubicBezTo>
                  <a:cubicBezTo>
                    <a:pt x="444" y="288"/>
                    <a:pt x="444" y="288"/>
                    <a:pt x="444" y="288"/>
                  </a:cubicBezTo>
                  <a:cubicBezTo>
                    <a:pt x="447" y="285"/>
                    <a:pt x="447" y="285"/>
                    <a:pt x="447" y="285"/>
                  </a:cubicBezTo>
                  <a:cubicBezTo>
                    <a:pt x="449" y="283"/>
                    <a:pt x="449" y="283"/>
                    <a:pt x="449" y="283"/>
                  </a:cubicBezTo>
                  <a:cubicBezTo>
                    <a:pt x="450" y="277"/>
                    <a:pt x="450" y="277"/>
                    <a:pt x="450" y="277"/>
                  </a:cubicBezTo>
                  <a:cubicBezTo>
                    <a:pt x="452" y="270"/>
                    <a:pt x="452" y="270"/>
                    <a:pt x="452" y="270"/>
                  </a:cubicBezTo>
                  <a:cubicBezTo>
                    <a:pt x="452" y="268"/>
                    <a:pt x="452" y="268"/>
                    <a:pt x="452" y="268"/>
                  </a:cubicBezTo>
                  <a:cubicBezTo>
                    <a:pt x="449" y="268"/>
                    <a:pt x="449" y="268"/>
                    <a:pt x="449" y="268"/>
                  </a:cubicBezTo>
                  <a:cubicBezTo>
                    <a:pt x="447" y="268"/>
                    <a:pt x="447" y="268"/>
                    <a:pt x="447" y="268"/>
                  </a:cubicBezTo>
                  <a:cubicBezTo>
                    <a:pt x="444" y="268"/>
                    <a:pt x="444" y="268"/>
                    <a:pt x="444" y="268"/>
                  </a:cubicBezTo>
                  <a:cubicBezTo>
                    <a:pt x="443" y="268"/>
                    <a:pt x="443" y="268"/>
                    <a:pt x="443" y="268"/>
                  </a:cubicBezTo>
                  <a:cubicBezTo>
                    <a:pt x="442" y="268"/>
                    <a:pt x="442" y="268"/>
                    <a:pt x="442" y="268"/>
                  </a:cubicBezTo>
                  <a:cubicBezTo>
                    <a:pt x="440" y="267"/>
                    <a:pt x="440" y="267"/>
                    <a:pt x="440" y="267"/>
                  </a:cubicBezTo>
                  <a:cubicBezTo>
                    <a:pt x="439" y="267"/>
                    <a:pt x="439" y="267"/>
                    <a:pt x="439" y="267"/>
                  </a:cubicBezTo>
                  <a:cubicBezTo>
                    <a:pt x="440" y="265"/>
                    <a:pt x="440" y="265"/>
                    <a:pt x="440" y="265"/>
                  </a:cubicBezTo>
                  <a:cubicBezTo>
                    <a:pt x="437" y="264"/>
                    <a:pt x="437" y="264"/>
                    <a:pt x="437" y="264"/>
                  </a:cubicBezTo>
                  <a:cubicBezTo>
                    <a:pt x="440" y="264"/>
                    <a:pt x="440" y="264"/>
                    <a:pt x="440" y="264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444" y="258"/>
                    <a:pt x="444" y="258"/>
                    <a:pt x="444" y="258"/>
                  </a:cubicBezTo>
                  <a:cubicBezTo>
                    <a:pt x="446" y="255"/>
                    <a:pt x="446" y="255"/>
                    <a:pt x="446" y="255"/>
                  </a:cubicBezTo>
                  <a:cubicBezTo>
                    <a:pt x="452" y="251"/>
                    <a:pt x="452" y="251"/>
                    <a:pt x="452" y="251"/>
                  </a:cubicBezTo>
                  <a:cubicBezTo>
                    <a:pt x="453" y="248"/>
                    <a:pt x="453" y="248"/>
                    <a:pt x="453" y="248"/>
                  </a:cubicBezTo>
                  <a:cubicBezTo>
                    <a:pt x="455" y="247"/>
                    <a:pt x="455" y="247"/>
                    <a:pt x="455" y="247"/>
                  </a:cubicBezTo>
                  <a:cubicBezTo>
                    <a:pt x="455" y="245"/>
                    <a:pt x="455" y="245"/>
                    <a:pt x="455" y="245"/>
                  </a:cubicBezTo>
                  <a:cubicBezTo>
                    <a:pt x="457" y="245"/>
                    <a:pt x="457" y="245"/>
                    <a:pt x="457" y="245"/>
                  </a:cubicBezTo>
                  <a:cubicBezTo>
                    <a:pt x="460" y="244"/>
                    <a:pt x="460" y="244"/>
                    <a:pt x="460" y="244"/>
                  </a:cubicBezTo>
                  <a:cubicBezTo>
                    <a:pt x="463" y="241"/>
                    <a:pt x="463" y="241"/>
                    <a:pt x="463" y="241"/>
                  </a:cubicBezTo>
                  <a:cubicBezTo>
                    <a:pt x="466" y="240"/>
                    <a:pt x="466" y="240"/>
                    <a:pt x="466" y="240"/>
                  </a:cubicBezTo>
                  <a:cubicBezTo>
                    <a:pt x="469" y="237"/>
                    <a:pt x="469" y="237"/>
                    <a:pt x="469" y="237"/>
                  </a:cubicBezTo>
                  <a:cubicBezTo>
                    <a:pt x="470" y="237"/>
                    <a:pt x="470" y="237"/>
                    <a:pt x="470" y="237"/>
                  </a:cubicBezTo>
                  <a:cubicBezTo>
                    <a:pt x="470" y="235"/>
                    <a:pt x="470" y="235"/>
                    <a:pt x="470" y="235"/>
                  </a:cubicBezTo>
                  <a:cubicBezTo>
                    <a:pt x="472" y="234"/>
                    <a:pt x="472" y="234"/>
                    <a:pt x="472" y="234"/>
                  </a:cubicBezTo>
                  <a:cubicBezTo>
                    <a:pt x="475" y="232"/>
                    <a:pt x="475" y="232"/>
                    <a:pt x="475" y="232"/>
                  </a:cubicBezTo>
                  <a:cubicBezTo>
                    <a:pt x="477" y="231"/>
                    <a:pt x="477" y="231"/>
                    <a:pt x="477" y="231"/>
                  </a:cubicBezTo>
                  <a:cubicBezTo>
                    <a:pt x="480" y="230"/>
                    <a:pt x="480" y="230"/>
                    <a:pt x="480" y="230"/>
                  </a:cubicBezTo>
                  <a:cubicBezTo>
                    <a:pt x="479" y="230"/>
                    <a:pt x="479" y="230"/>
                    <a:pt x="479" y="230"/>
                  </a:cubicBezTo>
                  <a:cubicBezTo>
                    <a:pt x="479" y="228"/>
                    <a:pt x="479" y="228"/>
                    <a:pt x="479" y="228"/>
                  </a:cubicBezTo>
                  <a:cubicBezTo>
                    <a:pt x="482" y="228"/>
                    <a:pt x="482" y="228"/>
                    <a:pt x="482" y="228"/>
                  </a:cubicBezTo>
                  <a:cubicBezTo>
                    <a:pt x="483" y="227"/>
                    <a:pt x="483" y="227"/>
                    <a:pt x="483" y="227"/>
                  </a:cubicBezTo>
                  <a:cubicBezTo>
                    <a:pt x="485" y="228"/>
                    <a:pt x="485" y="228"/>
                    <a:pt x="485" y="228"/>
                  </a:cubicBezTo>
                  <a:cubicBezTo>
                    <a:pt x="485" y="227"/>
                    <a:pt x="485" y="227"/>
                    <a:pt x="485" y="227"/>
                  </a:cubicBezTo>
                  <a:cubicBezTo>
                    <a:pt x="487" y="225"/>
                    <a:pt x="487" y="225"/>
                    <a:pt x="487" y="225"/>
                  </a:cubicBezTo>
                  <a:cubicBezTo>
                    <a:pt x="489" y="225"/>
                    <a:pt x="489" y="225"/>
                    <a:pt x="489" y="225"/>
                  </a:cubicBezTo>
                  <a:cubicBezTo>
                    <a:pt x="489" y="224"/>
                    <a:pt x="489" y="224"/>
                    <a:pt x="489" y="224"/>
                  </a:cubicBezTo>
                  <a:cubicBezTo>
                    <a:pt x="490" y="225"/>
                    <a:pt x="490" y="225"/>
                    <a:pt x="490" y="225"/>
                  </a:cubicBezTo>
                  <a:cubicBezTo>
                    <a:pt x="492" y="224"/>
                    <a:pt x="492" y="224"/>
                    <a:pt x="492" y="224"/>
                  </a:cubicBezTo>
                  <a:cubicBezTo>
                    <a:pt x="490" y="224"/>
                    <a:pt x="490" y="224"/>
                    <a:pt x="490" y="224"/>
                  </a:cubicBezTo>
                  <a:cubicBezTo>
                    <a:pt x="493" y="222"/>
                    <a:pt x="493" y="222"/>
                    <a:pt x="493" y="222"/>
                  </a:cubicBezTo>
                  <a:cubicBezTo>
                    <a:pt x="496" y="221"/>
                    <a:pt x="496" y="221"/>
                    <a:pt x="496" y="221"/>
                  </a:cubicBezTo>
                  <a:cubicBezTo>
                    <a:pt x="498" y="221"/>
                    <a:pt x="498" y="221"/>
                    <a:pt x="498" y="221"/>
                  </a:cubicBezTo>
                  <a:cubicBezTo>
                    <a:pt x="499" y="221"/>
                    <a:pt x="499" y="221"/>
                    <a:pt x="499" y="221"/>
                  </a:cubicBezTo>
                  <a:cubicBezTo>
                    <a:pt x="500" y="221"/>
                    <a:pt x="500" y="221"/>
                    <a:pt x="500" y="221"/>
                  </a:cubicBezTo>
                  <a:cubicBezTo>
                    <a:pt x="502" y="219"/>
                    <a:pt x="502" y="219"/>
                    <a:pt x="502" y="219"/>
                  </a:cubicBezTo>
                  <a:cubicBezTo>
                    <a:pt x="499" y="218"/>
                    <a:pt x="499" y="218"/>
                    <a:pt x="499" y="218"/>
                  </a:cubicBezTo>
                  <a:cubicBezTo>
                    <a:pt x="500" y="217"/>
                    <a:pt x="500" y="217"/>
                    <a:pt x="500" y="217"/>
                  </a:cubicBezTo>
                  <a:cubicBezTo>
                    <a:pt x="508" y="218"/>
                    <a:pt x="508" y="218"/>
                    <a:pt x="508" y="218"/>
                  </a:cubicBezTo>
                  <a:cubicBezTo>
                    <a:pt x="509" y="217"/>
                    <a:pt x="509" y="217"/>
                    <a:pt x="509" y="217"/>
                  </a:cubicBezTo>
                  <a:cubicBezTo>
                    <a:pt x="512" y="217"/>
                    <a:pt x="512" y="217"/>
                    <a:pt x="512" y="217"/>
                  </a:cubicBezTo>
                  <a:cubicBezTo>
                    <a:pt x="513" y="217"/>
                    <a:pt x="513" y="217"/>
                    <a:pt x="513" y="217"/>
                  </a:cubicBezTo>
                  <a:cubicBezTo>
                    <a:pt x="516" y="215"/>
                    <a:pt x="516" y="215"/>
                    <a:pt x="516" y="215"/>
                  </a:cubicBezTo>
                  <a:cubicBezTo>
                    <a:pt x="519" y="212"/>
                    <a:pt x="519" y="212"/>
                    <a:pt x="519" y="212"/>
                  </a:cubicBezTo>
                  <a:cubicBezTo>
                    <a:pt x="518" y="211"/>
                    <a:pt x="518" y="211"/>
                    <a:pt x="518" y="211"/>
                  </a:cubicBezTo>
                  <a:cubicBezTo>
                    <a:pt x="519" y="211"/>
                    <a:pt x="519" y="211"/>
                    <a:pt x="519" y="211"/>
                  </a:cubicBezTo>
                  <a:cubicBezTo>
                    <a:pt x="518" y="209"/>
                    <a:pt x="518" y="209"/>
                    <a:pt x="518" y="209"/>
                  </a:cubicBezTo>
                  <a:cubicBezTo>
                    <a:pt x="515" y="209"/>
                    <a:pt x="515" y="209"/>
                    <a:pt x="515" y="209"/>
                  </a:cubicBezTo>
                  <a:cubicBezTo>
                    <a:pt x="513" y="207"/>
                    <a:pt x="513" y="207"/>
                    <a:pt x="513" y="207"/>
                  </a:cubicBezTo>
                  <a:cubicBezTo>
                    <a:pt x="519" y="208"/>
                    <a:pt x="519" y="208"/>
                    <a:pt x="519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8" y="208"/>
                    <a:pt x="528" y="208"/>
                    <a:pt x="528" y="208"/>
                  </a:cubicBezTo>
                  <a:cubicBezTo>
                    <a:pt x="530" y="207"/>
                    <a:pt x="530" y="207"/>
                    <a:pt x="530" y="207"/>
                  </a:cubicBezTo>
                  <a:cubicBezTo>
                    <a:pt x="532" y="204"/>
                    <a:pt x="532" y="204"/>
                    <a:pt x="532" y="204"/>
                  </a:cubicBezTo>
                  <a:cubicBezTo>
                    <a:pt x="533" y="204"/>
                    <a:pt x="533" y="204"/>
                    <a:pt x="533" y="204"/>
                  </a:cubicBezTo>
                  <a:cubicBezTo>
                    <a:pt x="533" y="202"/>
                    <a:pt x="533" y="202"/>
                    <a:pt x="533" y="202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6" y="201"/>
                    <a:pt x="536" y="201"/>
                    <a:pt x="536" y="201"/>
                  </a:cubicBezTo>
                  <a:cubicBezTo>
                    <a:pt x="535" y="202"/>
                    <a:pt x="535" y="202"/>
                    <a:pt x="535" y="202"/>
                  </a:cubicBezTo>
                  <a:cubicBezTo>
                    <a:pt x="536" y="204"/>
                    <a:pt x="536" y="204"/>
                    <a:pt x="536" y="204"/>
                  </a:cubicBezTo>
                  <a:cubicBezTo>
                    <a:pt x="538" y="202"/>
                    <a:pt x="538" y="202"/>
                    <a:pt x="538" y="202"/>
                  </a:cubicBezTo>
                  <a:cubicBezTo>
                    <a:pt x="541" y="204"/>
                    <a:pt x="541" y="204"/>
                    <a:pt x="541" y="204"/>
                  </a:cubicBezTo>
                  <a:cubicBezTo>
                    <a:pt x="541" y="201"/>
                    <a:pt x="541" y="201"/>
                    <a:pt x="541" y="201"/>
                  </a:cubicBezTo>
                  <a:cubicBezTo>
                    <a:pt x="542" y="202"/>
                    <a:pt x="542" y="202"/>
                    <a:pt x="542" y="202"/>
                  </a:cubicBezTo>
                  <a:cubicBezTo>
                    <a:pt x="543" y="204"/>
                    <a:pt x="543" y="204"/>
                    <a:pt x="543" y="204"/>
                  </a:cubicBezTo>
                  <a:cubicBezTo>
                    <a:pt x="548" y="202"/>
                    <a:pt x="548" y="202"/>
                    <a:pt x="548" y="202"/>
                  </a:cubicBezTo>
                  <a:cubicBezTo>
                    <a:pt x="555" y="199"/>
                    <a:pt x="555" y="199"/>
                    <a:pt x="555" y="199"/>
                  </a:cubicBezTo>
                  <a:cubicBezTo>
                    <a:pt x="559" y="197"/>
                    <a:pt x="559" y="197"/>
                    <a:pt x="559" y="197"/>
                  </a:cubicBezTo>
                  <a:cubicBezTo>
                    <a:pt x="563" y="194"/>
                    <a:pt x="563" y="194"/>
                    <a:pt x="563" y="194"/>
                  </a:cubicBezTo>
                  <a:cubicBezTo>
                    <a:pt x="568" y="192"/>
                    <a:pt x="568" y="192"/>
                    <a:pt x="568" y="192"/>
                  </a:cubicBezTo>
                  <a:cubicBezTo>
                    <a:pt x="571" y="189"/>
                    <a:pt x="571" y="189"/>
                    <a:pt x="571" y="189"/>
                  </a:cubicBezTo>
                  <a:cubicBezTo>
                    <a:pt x="571" y="188"/>
                    <a:pt x="571" y="188"/>
                    <a:pt x="571" y="188"/>
                  </a:cubicBezTo>
                  <a:cubicBezTo>
                    <a:pt x="569" y="188"/>
                    <a:pt x="569" y="188"/>
                    <a:pt x="569" y="188"/>
                  </a:cubicBezTo>
                  <a:cubicBezTo>
                    <a:pt x="565" y="188"/>
                    <a:pt x="565" y="188"/>
                    <a:pt x="565" y="188"/>
                  </a:cubicBezTo>
                  <a:cubicBezTo>
                    <a:pt x="555" y="187"/>
                    <a:pt x="555" y="187"/>
                    <a:pt x="555" y="187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1" y="182"/>
                    <a:pt x="551" y="182"/>
                    <a:pt x="551" y="182"/>
                  </a:cubicBezTo>
                  <a:cubicBezTo>
                    <a:pt x="548" y="181"/>
                    <a:pt x="548" y="181"/>
                    <a:pt x="548" y="181"/>
                  </a:cubicBezTo>
                  <a:cubicBezTo>
                    <a:pt x="551" y="181"/>
                    <a:pt x="551" y="181"/>
                    <a:pt x="551" y="181"/>
                  </a:cubicBezTo>
                  <a:cubicBezTo>
                    <a:pt x="553" y="181"/>
                    <a:pt x="553" y="181"/>
                    <a:pt x="553" y="181"/>
                  </a:cubicBezTo>
                  <a:cubicBezTo>
                    <a:pt x="552" y="179"/>
                    <a:pt x="552" y="179"/>
                    <a:pt x="552" y="179"/>
                  </a:cubicBezTo>
                  <a:cubicBezTo>
                    <a:pt x="555" y="181"/>
                    <a:pt x="555" y="181"/>
                    <a:pt x="555" y="181"/>
                  </a:cubicBezTo>
                  <a:cubicBezTo>
                    <a:pt x="556" y="181"/>
                    <a:pt x="556" y="181"/>
                    <a:pt x="556" y="181"/>
                  </a:cubicBezTo>
                  <a:cubicBezTo>
                    <a:pt x="562" y="184"/>
                    <a:pt x="562" y="184"/>
                    <a:pt x="562" y="184"/>
                  </a:cubicBezTo>
                  <a:cubicBezTo>
                    <a:pt x="559" y="184"/>
                    <a:pt x="559" y="184"/>
                    <a:pt x="559" y="184"/>
                  </a:cubicBezTo>
                  <a:cubicBezTo>
                    <a:pt x="562" y="185"/>
                    <a:pt x="562" y="185"/>
                    <a:pt x="562" y="185"/>
                  </a:cubicBezTo>
                  <a:cubicBezTo>
                    <a:pt x="563" y="187"/>
                    <a:pt x="563" y="187"/>
                    <a:pt x="563" y="187"/>
                  </a:cubicBezTo>
                  <a:cubicBezTo>
                    <a:pt x="566" y="187"/>
                    <a:pt x="566" y="187"/>
                    <a:pt x="566" y="187"/>
                  </a:cubicBezTo>
                  <a:cubicBezTo>
                    <a:pt x="571" y="187"/>
                    <a:pt x="571" y="187"/>
                    <a:pt x="571" y="187"/>
                  </a:cubicBezTo>
                  <a:cubicBezTo>
                    <a:pt x="574" y="185"/>
                    <a:pt x="574" y="185"/>
                    <a:pt x="574" y="185"/>
                  </a:cubicBezTo>
                  <a:cubicBezTo>
                    <a:pt x="578" y="184"/>
                    <a:pt x="578" y="184"/>
                    <a:pt x="578" y="184"/>
                  </a:cubicBezTo>
                  <a:cubicBezTo>
                    <a:pt x="582" y="181"/>
                    <a:pt x="582" y="181"/>
                    <a:pt x="582" y="181"/>
                  </a:cubicBezTo>
                  <a:cubicBezTo>
                    <a:pt x="586" y="179"/>
                    <a:pt x="586" y="179"/>
                    <a:pt x="586" y="179"/>
                  </a:cubicBezTo>
                  <a:cubicBezTo>
                    <a:pt x="591" y="178"/>
                    <a:pt x="591" y="178"/>
                    <a:pt x="591" y="178"/>
                  </a:cubicBezTo>
                  <a:cubicBezTo>
                    <a:pt x="589" y="176"/>
                    <a:pt x="589" y="176"/>
                    <a:pt x="589" y="176"/>
                  </a:cubicBezTo>
                  <a:cubicBezTo>
                    <a:pt x="588" y="176"/>
                    <a:pt x="588" y="176"/>
                    <a:pt x="588" y="176"/>
                  </a:cubicBezTo>
                  <a:cubicBezTo>
                    <a:pt x="586" y="175"/>
                    <a:pt x="586" y="175"/>
                    <a:pt x="586" y="175"/>
                  </a:cubicBezTo>
                  <a:cubicBezTo>
                    <a:pt x="585" y="174"/>
                    <a:pt x="585" y="174"/>
                    <a:pt x="585" y="174"/>
                  </a:cubicBezTo>
                  <a:cubicBezTo>
                    <a:pt x="586" y="174"/>
                    <a:pt x="586" y="174"/>
                    <a:pt x="586" y="174"/>
                  </a:cubicBezTo>
                  <a:cubicBezTo>
                    <a:pt x="586" y="172"/>
                    <a:pt x="586" y="172"/>
                    <a:pt x="586" y="172"/>
                  </a:cubicBezTo>
                  <a:cubicBezTo>
                    <a:pt x="591" y="174"/>
                    <a:pt x="591" y="174"/>
                    <a:pt x="591" y="174"/>
                  </a:cubicBezTo>
                  <a:cubicBezTo>
                    <a:pt x="595" y="172"/>
                    <a:pt x="595" y="172"/>
                    <a:pt x="595" y="172"/>
                  </a:cubicBezTo>
                  <a:cubicBezTo>
                    <a:pt x="598" y="172"/>
                    <a:pt x="598" y="172"/>
                    <a:pt x="598" y="172"/>
                  </a:cubicBezTo>
                  <a:cubicBezTo>
                    <a:pt x="598" y="175"/>
                    <a:pt x="598" y="175"/>
                    <a:pt x="598" y="175"/>
                  </a:cubicBezTo>
                  <a:cubicBezTo>
                    <a:pt x="601" y="176"/>
                    <a:pt x="601" y="176"/>
                    <a:pt x="601" y="176"/>
                  </a:cubicBezTo>
                  <a:cubicBezTo>
                    <a:pt x="605" y="176"/>
                    <a:pt x="605" y="176"/>
                    <a:pt x="605" y="176"/>
                  </a:cubicBezTo>
                  <a:cubicBezTo>
                    <a:pt x="604" y="175"/>
                    <a:pt x="604" y="175"/>
                    <a:pt x="604" y="175"/>
                  </a:cubicBezTo>
                  <a:cubicBezTo>
                    <a:pt x="605" y="175"/>
                    <a:pt x="605" y="175"/>
                    <a:pt x="605" y="175"/>
                  </a:cubicBezTo>
                  <a:cubicBezTo>
                    <a:pt x="606" y="175"/>
                    <a:pt x="606" y="175"/>
                    <a:pt x="606" y="175"/>
                  </a:cubicBezTo>
                  <a:cubicBezTo>
                    <a:pt x="606" y="176"/>
                    <a:pt x="606" y="176"/>
                    <a:pt x="606" y="176"/>
                  </a:cubicBezTo>
                  <a:cubicBezTo>
                    <a:pt x="609" y="176"/>
                    <a:pt x="609" y="176"/>
                    <a:pt x="609" y="176"/>
                  </a:cubicBezTo>
                  <a:cubicBezTo>
                    <a:pt x="611" y="176"/>
                    <a:pt x="611" y="176"/>
                    <a:pt x="611" y="176"/>
                  </a:cubicBezTo>
                  <a:cubicBezTo>
                    <a:pt x="611" y="175"/>
                    <a:pt x="611" y="175"/>
                    <a:pt x="611" y="175"/>
                  </a:cubicBezTo>
                  <a:cubicBezTo>
                    <a:pt x="609" y="172"/>
                    <a:pt x="609" y="172"/>
                    <a:pt x="609" y="172"/>
                  </a:cubicBezTo>
                  <a:cubicBezTo>
                    <a:pt x="611" y="171"/>
                    <a:pt x="611" y="171"/>
                    <a:pt x="611" y="171"/>
                  </a:cubicBezTo>
                  <a:cubicBezTo>
                    <a:pt x="609" y="171"/>
                    <a:pt x="609" y="171"/>
                    <a:pt x="609" y="171"/>
                  </a:cubicBezTo>
                  <a:cubicBezTo>
                    <a:pt x="611" y="169"/>
                    <a:pt x="611" y="169"/>
                    <a:pt x="611" y="169"/>
                  </a:cubicBezTo>
                  <a:cubicBezTo>
                    <a:pt x="612" y="171"/>
                    <a:pt x="612" y="171"/>
                    <a:pt x="612" y="171"/>
                  </a:cubicBezTo>
                  <a:cubicBezTo>
                    <a:pt x="615" y="169"/>
                    <a:pt x="615" y="169"/>
                    <a:pt x="615" y="169"/>
                  </a:cubicBezTo>
                  <a:cubicBezTo>
                    <a:pt x="612" y="172"/>
                    <a:pt x="612" y="172"/>
                    <a:pt x="612" y="172"/>
                  </a:cubicBezTo>
                  <a:cubicBezTo>
                    <a:pt x="614" y="174"/>
                    <a:pt x="614" y="174"/>
                    <a:pt x="614" y="174"/>
                  </a:cubicBezTo>
                  <a:cubicBezTo>
                    <a:pt x="614" y="175"/>
                    <a:pt x="614" y="175"/>
                    <a:pt x="614" y="175"/>
                  </a:cubicBezTo>
                  <a:cubicBezTo>
                    <a:pt x="621" y="174"/>
                    <a:pt x="621" y="174"/>
                    <a:pt x="621" y="174"/>
                  </a:cubicBezTo>
                  <a:cubicBezTo>
                    <a:pt x="627" y="171"/>
                    <a:pt x="627" y="171"/>
                    <a:pt x="627" y="171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4" y="168"/>
                    <a:pt x="634" y="168"/>
                    <a:pt x="634" y="168"/>
                  </a:cubicBezTo>
                  <a:cubicBezTo>
                    <a:pt x="637" y="166"/>
                    <a:pt x="637" y="166"/>
                    <a:pt x="637" y="166"/>
                  </a:cubicBezTo>
                  <a:cubicBezTo>
                    <a:pt x="642" y="165"/>
                    <a:pt x="642" y="165"/>
                    <a:pt x="642" y="165"/>
                  </a:cubicBezTo>
                  <a:cubicBezTo>
                    <a:pt x="644" y="162"/>
                    <a:pt x="644" y="162"/>
                    <a:pt x="644" y="162"/>
                  </a:cubicBezTo>
                  <a:cubicBezTo>
                    <a:pt x="644" y="161"/>
                    <a:pt x="644" y="161"/>
                    <a:pt x="644" y="161"/>
                  </a:cubicBezTo>
                  <a:cubicBezTo>
                    <a:pt x="641" y="156"/>
                    <a:pt x="641" y="156"/>
                    <a:pt x="641" y="156"/>
                  </a:cubicBezTo>
                  <a:cubicBezTo>
                    <a:pt x="642" y="155"/>
                    <a:pt x="642" y="155"/>
                    <a:pt x="642" y="155"/>
                  </a:cubicBezTo>
                  <a:cubicBezTo>
                    <a:pt x="644" y="154"/>
                    <a:pt x="644" y="154"/>
                    <a:pt x="644" y="154"/>
                  </a:cubicBezTo>
                  <a:cubicBezTo>
                    <a:pt x="642" y="154"/>
                    <a:pt x="642" y="154"/>
                    <a:pt x="642" y="154"/>
                  </a:cubicBezTo>
                  <a:cubicBezTo>
                    <a:pt x="641" y="152"/>
                    <a:pt x="641" y="152"/>
                    <a:pt x="641" y="152"/>
                  </a:cubicBezTo>
                  <a:cubicBezTo>
                    <a:pt x="642" y="152"/>
                    <a:pt x="642" y="152"/>
                    <a:pt x="642" y="152"/>
                  </a:cubicBezTo>
                  <a:cubicBezTo>
                    <a:pt x="641" y="151"/>
                    <a:pt x="641" y="151"/>
                    <a:pt x="641" y="151"/>
                  </a:cubicBezTo>
                  <a:cubicBezTo>
                    <a:pt x="647" y="149"/>
                    <a:pt x="647" y="149"/>
                    <a:pt x="647" y="149"/>
                  </a:cubicBezTo>
                  <a:cubicBezTo>
                    <a:pt x="647" y="151"/>
                    <a:pt x="647" y="151"/>
                    <a:pt x="647" y="151"/>
                  </a:cubicBezTo>
                  <a:cubicBezTo>
                    <a:pt x="649" y="149"/>
                    <a:pt x="649" y="149"/>
                    <a:pt x="649" y="149"/>
                  </a:cubicBezTo>
                  <a:cubicBezTo>
                    <a:pt x="654" y="149"/>
                    <a:pt x="654" y="149"/>
                    <a:pt x="654" y="149"/>
                  </a:cubicBezTo>
                  <a:cubicBezTo>
                    <a:pt x="655" y="148"/>
                    <a:pt x="655" y="148"/>
                    <a:pt x="655" y="148"/>
                  </a:cubicBezTo>
                  <a:cubicBezTo>
                    <a:pt x="657" y="146"/>
                    <a:pt x="657" y="146"/>
                    <a:pt x="657" y="146"/>
                  </a:cubicBezTo>
                  <a:cubicBezTo>
                    <a:pt x="649" y="145"/>
                    <a:pt x="649" y="145"/>
                    <a:pt x="649" y="145"/>
                  </a:cubicBezTo>
                  <a:cubicBezTo>
                    <a:pt x="655" y="145"/>
                    <a:pt x="655" y="145"/>
                    <a:pt x="655" y="145"/>
                  </a:cubicBezTo>
                  <a:cubicBezTo>
                    <a:pt x="658" y="144"/>
                    <a:pt x="658" y="144"/>
                    <a:pt x="658" y="144"/>
                  </a:cubicBezTo>
                  <a:cubicBezTo>
                    <a:pt x="660" y="142"/>
                    <a:pt x="660" y="142"/>
                    <a:pt x="660" y="142"/>
                  </a:cubicBezTo>
                  <a:cubicBezTo>
                    <a:pt x="655" y="141"/>
                    <a:pt x="655" y="141"/>
                    <a:pt x="655" y="141"/>
                  </a:cubicBezTo>
                  <a:cubicBezTo>
                    <a:pt x="654" y="141"/>
                    <a:pt x="654" y="141"/>
                    <a:pt x="654" y="141"/>
                  </a:cubicBezTo>
                  <a:cubicBezTo>
                    <a:pt x="652" y="139"/>
                    <a:pt x="652" y="139"/>
                    <a:pt x="652" y="139"/>
                  </a:cubicBezTo>
                  <a:cubicBezTo>
                    <a:pt x="654" y="139"/>
                    <a:pt x="654" y="139"/>
                    <a:pt x="654" y="139"/>
                  </a:cubicBezTo>
                  <a:cubicBezTo>
                    <a:pt x="647" y="138"/>
                    <a:pt x="647" y="138"/>
                    <a:pt x="647" y="138"/>
                  </a:cubicBezTo>
                  <a:cubicBezTo>
                    <a:pt x="649" y="138"/>
                    <a:pt x="649" y="138"/>
                    <a:pt x="649" y="138"/>
                  </a:cubicBezTo>
                  <a:cubicBezTo>
                    <a:pt x="652" y="138"/>
                    <a:pt x="652" y="138"/>
                    <a:pt x="652" y="138"/>
                  </a:cubicBezTo>
                  <a:cubicBezTo>
                    <a:pt x="654" y="136"/>
                    <a:pt x="654" y="136"/>
                    <a:pt x="654" y="136"/>
                  </a:cubicBezTo>
                  <a:cubicBezTo>
                    <a:pt x="647" y="136"/>
                    <a:pt x="647" y="136"/>
                    <a:pt x="647" y="136"/>
                  </a:cubicBezTo>
                  <a:cubicBezTo>
                    <a:pt x="639" y="135"/>
                    <a:pt x="639" y="135"/>
                    <a:pt x="639" y="135"/>
                  </a:cubicBezTo>
                  <a:cubicBezTo>
                    <a:pt x="637" y="133"/>
                    <a:pt x="637" y="133"/>
                    <a:pt x="637" y="133"/>
                  </a:cubicBezTo>
                  <a:cubicBezTo>
                    <a:pt x="632" y="135"/>
                    <a:pt x="632" y="135"/>
                    <a:pt x="632" y="135"/>
                  </a:cubicBezTo>
                  <a:cubicBezTo>
                    <a:pt x="631" y="135"/>
                    <a:pt x="631" y="135"/>
                    <a:pt x="631" y="135"/>
                  </a:cubicBezTo>
                  <a:cubicBezTo>
                    <a:pt x="629" y="135"/>
                    <a:pt x="629" y="135"/>
                    <a:pt x="629" y="135"/>
                  </a:cubicBezTo>
                  <a:cubicBezTo>
                    <a:pt x="628" y="135"/>
                    <a:pt x="628" y="135"/>
                    <a:pt x="628" y="135"/>
                  </a:cubicBezTo>
                  <a:cubicBezTo>
                    <a:pt x="628" y="136"/>
                    <a:pt x="628" y="136"/>
                    <a:pt x="628" y="136"/>
                  </a:cubicBezTo>
                  <a:cubicBezTo>
                    <a:pt x="628" y="138"/>
                    <a:pt x="628" y="138"/>
                    <a:pt x="628" y="138"/>
                  </a:cubicBezTo>
                  <a:cubicBezTo>
                    <a:pt x="625" y="138"/>
                    <a:pt x="625" y="138"/>
                    <a:pt x="625" y="138"/>
                  </a:cubicBezTo>
                  <a:cubicBezTo>
                    <a:pt x="625" y="139"/>
                    <a:pt x="625" y="139"/>
                    <a:pt x="625" y="139"/>
                  </a:cubicBezTo>
                  <a:cubicBezTo>
                    <a:pt x="625" y="141"/>
                    <a:pt x="625" y="141"/>
                    <a:pt x="625" y="141"/>
                  </a:cubicBezTo>
                  <a:cubicBezTo>
                    <a:pt x="624" y="141"/>
                    <a:pt x="624" y="141"/>
                    <a:pt x="624" y="141"/>
                  </a:cubicBezTo>
                  <a:cubicBezTo>
                    <a:pt x="625" y="142"/>
                    <a:pt x="625" y="142"/>
                    <a:pt x="625" y="142"/>
                  </a:cubicBezTo>
                  <a:cubicBezTo>
                    <a:pt x="627" y="142"/>
                    <a:pt x="627" y="142"/>
                    <a:pt x="627" y="142"/>
                  </a:cubicBezTo>
                  <a:cubicBezTo>
                    <a:pt x="629" y="144"/>
                    <a:pt x="629" y="144"/>
                    <a:pt x="629" y="144"/>
                  </a:cubicBezTo>
                  <a:cubicBezTo>
                    <a:pt x="627" y="144"/>
                    <a:pt x="627" y="144"/>
                    <a:pt x="627" y="144"/>
                  </a:cubicBezTo>
                  <a:cubicBezTo>
                    <a:pt x="625" y="144"/>
                    <a:pt x="625" y="144"/>
                    <a:pt x="625" y="144"/>
                  </a:cubicBezTo>
                  <a:cubicBezTo>
                    <a:pt x="627" y="145"/>
                    <a:pt x="627" y="145"/>
                    <a:pt x="627" y="145"/>
                  </a:cubicBezTo>
                  <a:cubicBezTo>
                    <a:pt x="625" y="145"/>
                    <a:pt x="625" y="145"/>
                    <a:pt x="625" y="145"/>
                  </a:cubicBezTo>
                  <a:cubicBezTo>
                    <a:pt x="624" y="145"/>
                    <a:pt x="624" y="145"/>
                    <a:pt x="624" y="145"/>
                  </a:cubicBezTo>
                  <a:cubicBezTo>
                    <a:pt x="622" y="145"/>
                    <a:pt x="622" y="145"/>
                    <a:pt x="622" y="145"/>
                  </a:cubicBezTo>
                  <a:cubicBezTo>
                    <a:pt x="625" y="146"/>
                    <a:pt x="625" y="146"/>
                    <a:pt x="625" y="146"/>
                  </a:cubicBezTo>
                  <a:cubicBezTo>
                    <a:pt x="622" y="148"/>
                    <a:pt x="622" y="148"/>
                    <a:pt x="622" y="148"/>
                  </a:cubicBezTo>
                  <a:cubicBezTo>
                    <a:pt x="619" y="146"/>
                    <a:pt x="619" y="146"/>
                    <a:pt x="619" y="146"/>
                  </a:cubicBezTo>
                  <a:cubicBezTo>
                    <a:pt x="617" y="148"/>
                    <a:pt x="617" y="148"/>
                    <a:pt x="617" y="148"/>
                  </a:cubicBezTo>
                  <a:cubicBezTo>
                    <a:pt x="615" y="149"/>
                    <a:pt x="615" y="149"/>
                    <a:pt x="615" y="149"/>
                  </a:cubicBezTo>
                  <a:cubicBezTo>
                    <a:pt x="612" y="152"/>
                    <a:pt x="612" y="152"/>
                    <a:pt x="612" y="152"/>
                  </a:cubicBezTo>
                  <a:cubicBezTo>
                    <a:pt x="609" y="154"/>
                    <a:pt x="609" y="154"/>
                    <a:pt x="609" y="154"/>
                  </a:cubicBezTo>
                  <a:cubicBezTo>
                    <a:pt x="602" y="158"/>
                    <a:pt x="602" y="158"/>
                    <a:pt x="602" y="158"/>
                  </a:cubicBezTo>
                  <a:cubicBezTo>
                    <a:pt x="599" y="161"/>
                    <a:pt x="599" y="161"/>
                    <a:pt x="599" y="161"/>
                  </a:cubicBezTo>
                  <a:cubicBezTo>
                    <a:pt x="595" y="164"/>
                    <a:pt x="595" y="164"/>
                    <a:pt x="595" y="164"/>
                  </a:cubicBezTo>
                  <a:cubicBezTo>
                    <a:pt x="594" y="162"/>
                    <a:pt x="594" y="162"/>
                    <a:pt x="594" y="162"/>
                  </a:cubicBezTo>
                  <a:cubicBezTo>
                    <a:pt x="592" y="164"/>
                    <a:pt x="592" y="164"/>
                    <a:pt x="592" y="164"/>
                  </a:cubicBezTo>
                  <a:cubicBezTo>
                    <a:pt x="591" y="165"/>
                    <a:pt x="591" y="165"/>
                    <a:pt x="591" y="165"/>
                  </a:cubicBezTo>
                  <a:cubicBezTo>
                    <a:pt x="588" y="165"/>
                    <a:pt x="588" y="165"/>
                    <a:pt x="588" y="165"/>
                  </a:cubicBezTo>
                  <a:cubicBezTo>
                    <a:pt x="586" y="165"/>
                    <a:pt x="586" y="165"/>
                    <a:pt x="586" y="165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6" y="162"/>
                    <a:pt x="586" y="162"/>
                    <a:pt x="586" y="162"/>
                  </a:cubicBezTo>
                  <a:cubicBezTo>
                    <a:pt x="585" y="159"/>
                    <a:pt x="585" y="159"/>
                    <a:pt x="585" y="159"/>
                  </a:cubicBezTo>
                  <a:cubicBezTo>
                    <a:pt x="585" y="156"/>
                    <a:pt x="585" y="156"/>
                    <a:pt x="585" y="156"/>
                  </a:cubicBezTo>
                  <a:cubicBezTo>
                    <a:pt x="586" y="155"/>
                    <a:pt x="586" y="155"/>
                    <a:pt x="586" y="155"/>
                  </a:cubicBezTo>
                  <a:cubicBezTo>
                    <a:pt x="591" y="152"/>
                    <a:pt x="591" y="152"/>
                    <a:pt x="591" y="152"/>
                  </a:cubicBezTo>
                  <a:cubicBezTo>
                    <a:pt x="592" y="152"/>
                    <a:pt x="592" y="152"/>
                    <a:pt x="592" y="152"/>
                  </a:cubicBezTo>
                  <a:cubicBezTo>
                    <a:pt x="594" y="152"/>
                    <a:pt x="594" y="152"/>
                    <a:pt x="594" y="152"/>
                  </a:cubicBezTo>
                  <a:cubicBezTo>
                    <a:pt x="596" y="148"/>
                    <a:pt x="596" y="148"/>
                    <a:pt x="596" y="148"/>
                  </a:cubicBezTo>
                  <a:cubicBezTo>
                    <a:pt x="596" y="146"/>
                    <a:pt x="596" y="146"/>
                    <a:pt x="596" y="146"/>
                  </a:cubicBezTo>
                  <a:cubicBezTo>
                    <a:pt x="595" y="144"/>
                    <a:pt x="595" y="144"/>
                    <a:pt x="595" y="144"/>
                  </a:cubicBezTo>
                  <a:cubicBezTo>
                    <a:pt x="592" y="142"/>
                    <a:pt x="592" y="142"/>
                    <a:pt x="592" y="142"/>
                  </a:cubicBezTo>
                  <a:cubicBezTo>
                    <a:pt x="591" y="141"/>
                    <a:pt x="591" y="141"/>
                    <a:pt x="591" y="141"/>
                  </a:cubicBezTo>
                  <a:cubicBezTo>
                    <a:pt x="589" y="142"/>
                    <a:pt x="589" y="142"/>
                    <a:pt x="589" y="142"/>
                  </a:cubicBezTo>
                  <a:cubicBezTo>
                    <a:pt x="585" y="144"/>
                    <a:pt x="585" y="144"/>
                    <a:pt x="585" y="144"/>
                  </a:cubicBezTo>
                  <a:cubicBezTo>
                    <a:pt x="584" y="145"/>
                    <a:pt x="584" y="145"/>
                    <a:pt x="584" y="145"/>
                  </a:cubicBezTo>
                  <a:cubicBezTo>
                    <a:pt x="582" y="146"/>
                    <a:pt x="582" y="146"/>
                    <a:pt x="582" y="146"/>
                  </a:cubicBezTo>
                  <a:cubicBezTo>
                    <a:pt x="581" y="148"/>
                    <a:pt x="581" y="148"/>
                    <a:pt x="581" y="148"/>
                  </a:cubicBezTo>
                  <a:cubicBezTo>
                    <a:pt x="578" y="148"/>
                    <a:pt x="578" y="148"/>
                    <a:pt x="578" y="148"/>
                  </a:cubicBezTo>
                  <a:cubicBezTo>
                    <a:pt x="578" y="149"/>
                    <a:pt x="578" y="149"/>
                    <a:pt x="578" y="149"/>
                  </a:cubicBezTo>
                  <a:cubicBezTo>
                    <a:pt x="578" y="151"/>
                    <a:pt x="578" y="151"/>
                    <a:pt x="578" y="151"/>
                  </a:cubicBezTo>
                  <a:cubicBezTo>
                    <a:pt x="576" y="151"/>
                    <a:pt x="576" y="151"/>
                    <a:pt x="576" y="151"/>
                  </a:cubicBezTo>
                  <a:cubicBezTo>
                    <a:pt x="572" y="154"/>
                    <a:pt x="572" y="154"/>
                    <a:pt x="572" y="154"/>
                  </a:cubicBezTo>
                  <a:cubicBezTo>
                    <a:pt x="572" y="152"/>
                    <a:pt x="572" y="152"/>
                    <a:pt x="572" y="152"/>
                  </a:cubicBezTo>
                  <a:cubicBezTo>
                    <a:pt x="571" y="152"/>
                    <a:pt x="571" y="152"/>
                    <a:pt x="571" y="152"/>
                  </a:cubicBezTo>
                  <a:cubicBezTo>
                    <a:pt x="572" y="151"/>
                    <a:pt x="572" y="151"/>
                    <a:pt x="572" y="151"/>
                  </a:cubicBezTo>
                  <a:cubicBezTo>
                    <a:pt x="571" y="151"/>
                    <a:pt x="571" y="151"/>
                    <a:pt x="571" y="151"/>
                  </a:cubicBezTo>
                  <a:cubicBezTo>
                    <a:pt x="574" y="149"/>
                    <a:pt x="574" y="149"/>
                    <a:pt x="574" y="149"/>
                  </a:cubicBezTo>
                  <a:cubicBezTo>
                    <a:pt x="575" y="148"/>
                    <a:pt x="575" y="148"/>
                    <a:pt x="575" y="148"/>
                  </a:cubicBezTo>
                  <a:cubicBezTo>
                    <a:pt x="575" y="146"/>
                    <a:pt x="575" y="146"/>
                    <a:pt x="575" y="146"/>
                  </a:cubicBezTo>
                  <a:cubicBezTo>
                    <a:pt x="576" y="145"/>
                    <a:pt x="576" y="145"/>
                    <a:pt x="576" y="145"/>
                  </a:cubicBezTo>
                  <a:cubicBezTo>
                    <a:pt x="576" y="144"/>
                    <a:pt x="576" y="144"/>
                    <a:pt x="576" y="144"/>
                  </a:cubicBezTo>
                  <a:cubicBezTo>
                    <a:pt x="574" y="141"/>
                    <a:pt x="574" y="141"/>
                    <a:pt x="574" y="141"/>
                  </a:cubicBezTo>
                  <a:cubicBezTo>
                    <a:pt x="575" y="141"/>
                    <a:pt x="575" y="141"/>
                    <a:pt x="575" y="141"/>
                  </a:cubicBezTo>
                  <a:cubicBezTo>
                    <a:pt x="576" y="141"/>
                    <a:pt x="576" y="141"/>
                    <a:pt x="576" y="141"/>
                  </a:cubicBezTo>
                  <a:cubicBezTo>
                    <a:pt x="578" y="141"/>
                    <a:pt x="578" y="141"/>
                    <a:pt x="578" y="141"/>
                  </a:cubicBezTo>
                  <a:cubicBezTo>
                    <a:pt x="581" y="139"/>
                    <a:pt x="581" y="139"/>
                    <a:pt x="581" y="139"/>
                  </a:cubicBezTo>
                  <a:cubicBezTo>
                    <a:pt x="584" y="139"/>
                    <a:pt x="584" y="139"/>
                    <a:pt x="584" y="139"/>
                  </a:cubicBezTo>
                  <a:cubicBezTo>
                    <a:pt x="581" y="138"/>
                    <a:pt x="581" y="138"/>
                    <a:pt x="581" y="138"/>
                  </a:cubicBezTo>
                  <a:cubicBezTo>
                    <a:pt x="579" y="138"/>
                    <a:pt x="579" y="138"/>
                    <a:pt x="579" y="138"/>
                  </a:cubicBezTo>
                  <a:cubicBezTo>
                    <a:pt x="574" y="138"/>
                    <a:pt x="574" y="138"/>
                    <a:pt x="574" y="138"/>
                  </a:cubicBezTo>
                  <a:cubicBezTo>
                    <a:pt x="578" y="136"/>
                    <a:pt x="578" y="136"/>
                    <a:pt x="578" y="136"/>
                  </a:cubicBezTo>
                  <a:cubicBezTo>
                    <a:pt x="575" y="136"/>
                    <a:pt x="575" y="136"/>
                    <a:pt x="575" y="136"/>
                  </a:cubicBezTo>
                  <a:cubicBezTo>
                    <a:pt x="574" y="136"/>
                    <a:pt x="574" y="136"/>
                    <a:pt x="574" y="136"/>
                  </a:cubicBezTo>
                  <a:cubicBezTo>
                    <a:pt x="572" y="138"/>
                    <a:pt x="572" y="138"/>
                    <a:pt x="572" y="138"/>
                  </a:cubicBezTo>
                  <a:cubicBezTo>
                    <a:pt x="571" y="138"/>
                    <a:pt x="571" y="138"/>
                    <a:pt x="571" y="138"/>
                  </a:cubicBezTo>
                  <a:cubicBezTo>
                    <a:pt x="568" y="136"/>
                    <a:pt x="568" y="136"/>
                    <a:pt x="568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3" y="136"/>
                    <a:pt x="563" y="136"/>
                    <a:pt x="563" y="136"/>
                  </a:cubicBezTo>
                  <a:cubicBezTo>
                    <a:pt x="569" y="133"/>
                    <a:pt x="569" y="133"/>
                    <a:pt x="569" y="133"/>
                  </a:cubicBezTo>
                  <a:cubicBezTo>
                    <a:pt x="575" y="132"/>
                    <a:pt x="575" y="132"/>
                    <a:pt x="575" y="132"/>
                  </a:cubicBezTo>
                  <a:cubicBezTo>
                    <a:pt x="572" y="132"/>
                    <a:pt x="572" y="132"/>
                    <a:pt x="572" y="132"/>
                  </a:cubicBezTo>
                  <a:cubicBezTo>
                    <a:pt x="571" y="132"/>
                    <a:pt x="571" y="132"/>
                    <a:pt x="571" y="132"/>
                  </a:cubicBezTo>
                  <a:cubicBezTo>
                    <a:pt x="574" y="131"/>
                    <a:pt x="574" y="131"/>
                    <a:pt x="574" y="131"/>
                  </a:cubicBezTo>
                  <a:cubicBezTo>
                    <a:pt x="575" y="131"/>
                    <a:pt x="575" y="131"/>
                    <a:pt x="575" y="131"/>
                  </a:cubicBezTo>
                  <a:cubicBezTo>
                    <a:pt x="581" y="131"/>
                    <a:pt x="581" y="131"/>
                    <a:pt x="581" y="131"/>
                  </a:cubicBezTo>
                  <a:cubicBezTo>
                    <a:pt x="579" y="129"/>
                    <a:pt x="579" y="129"/>
                    <a:pt x="579" y="129"/>
                  </a:cubicBezTo>
                  <a:cubicBezTo>
                    <a:pt x="576" y="129"/>
                    <a:pt x="576" y="129"/>
                    <a:pt x="576" y="129"/>
                  </a:cubicBezTo>
                  <a:cubicBezTo>
                    <a:pt x="578" y="128"/>
                    <a:pt x="578" y="128"/>
                    <a:pt x="578" y="128"/>
                  </a:cubicBezTo>
                  <a:cubicBezTo>
                    <a:pt x="578" y="126"/>
                    <a:pt x="578" y="126"/>
                    <a:pt x="578" y="126"/>
                  </a:cubicBezTo>
                  <a:cubicBezTo>
                    <a:pt x="578" y="125"/>
                    <a:pt x="578" y="125"/>
                    <a:pt x="578" y="125"/>
                  </a:cubicBezTo>
                  <a:cubicBezTo>
                    <a:pt x="576" y="125"/>
                    <a:pt x="576" y="125"/>
                    <a:pt x="576" y="125"/>
                  </a:cubicBezTo>
                  <a:cubicBezTo>
                    <a:pt x="576" y="123"/>
                    <a:pt x="576" y="123"/>
                    <a:pt x="576" y="123"/>
                  </a:cubicBezTo>
                  <a:cubicBezTo>
                    <a:pt x="575" y="123"/>
                    <a:pt x="575" y="123"/>
                    <a:pt x="575" y="123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9" y="119"/>
                    <a:pt x="579" y="119"/>
                    <a:pt x="579" y="119"/>
                  </a:cubicBezTo>
                  <a:cubicBezTo>
                    <a:pt x="581" y="118"/>
                    <a:pt x="581" y="118"/>
                    <a:pt x="581" y="118"/>
                  </a:cubicBezTo>
                  <a:cubicBezTo>
                    <a:pt x="579" y="116"/>
                    <a:pt x="579" y="116"/>
                    <a:pt x="579" y="116"/>
                  </a:cubicBezTo>
                  <a:cubicBezTo>
                    <a:pt x="578" y="115"/>
                    <a:pt x="578" y="115"/>
                    <a:pt x="578" y="115"/>
                  </a:cubicBezTo>
                  <a:cubicBezTo>
                    <a:pt x="578" y="113"/>
                    <a:pt x="578" y="113"/>
                    <a:pt x="578" y="113"/>
                  </a:cubicBezTo>
                  <a:cubicBezTo>
                    <a:pt x="575" y="113"/>
                    <a:pt x="575" y="113"/>
                    <a:pt x="575" y="113"/>
                  </a:cubicBezTo>
                  <a:cubicBezTo>
                    <a:pt x="572" y="113"/>
                    <a:pt x="572" y="113"/>
                    <a:pt x="572" y="113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2" y="112"/>
                    <a:pt x="572" y="112"/>
                    <a:pt x="572" y="112"/>
                  </a:cubicBezTo>
                  <a:cubicBezTo>
                    <a:pt x="575" y="111"/>
                    <a:pt x="575" y="111"/>
                    <a:pt x="575" y="111"/>
                  </a:cubicBezTo>
                  <a:cubicBezTo>
                    <a:pt x="578" y="111"/>
                    <a:pt x="578" y="111"/>
                    <a:pt x="578" y="111"/>
                  </a:cubicBezTo>
                  <a:cubicBezTo>
                    <a:pt x="578" y="109"/>
                    <a:pt x="578" y="109"/>
                    <a:pt x="578" y="109"/>
                  </a:cubicBezTo>
                  <a:cubicBezTo>
                    <a:pt x="588" y="106"/>
                    <a:pt x="588" y="106"/>
                    <a:pt x="588" y="106"/>
                  </a:cubicBezTo>
                  <a:cubicBezTo>
                    <a:pt x="589" y="105"/>
                    <a:pt x="589" y="105"/>
                    <a:pt x="589" y="105"/>
                  </a:cubicBezTo>
                  <a:cubicBezTo>
                    <a:pt x="589" y="103"/>
                    <a:pt x="589" y="103"/>
                    <a:pt x="589" y="103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9" y="101"/>
                    <a:pt x="589" y="101"/>
                    <a:pt x="589" y="101"/>
                  </a:cubicBezTo>
                  <a:cubicBezTo>
                    <a:pt x="594" y="102"/>
                    <a:pt x="594" y="102"/>
                    <a:pt x="594" y="102"/>
                  </a:cubicBezTo>
                  <a:cubicBezTo>
                    <a:pt x="602" y="102"/>
                    <a:pt x="602" y="102"/>
                    <a:pt x="602" y="102"/>
                  </a:cubicBezTo>
                  <a:cubicBezTo>
                    <a:pt x="605" y="102"/>
                    <a:pt x="605" y="102"/>
                    <a:pt x="605" y="102"/>
                  </a:cubicBezTo>
                  <a:cubicBezTo>
                    <a:pt x="608" y="101"/>
                    <a:pt x="608" y="101"/>
                    <a:pt x="608" y="101"/>
                  </a:cubicBezTo>
                  <a:cubicBezTo>
                    <a:pt x="612" y="98"/>
                    <a:pt x="612" y="98"/>
                    <a:pt x="612" y="98"/>
                  </a:cubicBezTo>
                  <a:cubicBezTo>
                    <a:pt x="614" y="98"/>
                    <a:pt x="614" y="98"/>
                    <a:pt x="614" y="98"/>
                  </a:cubicBezTo>
                  <a:cubicBezTo>
                    <a:pt x="614" y="96"/>
                    <a:pt x="614" y="96"/>
                    <a:pt x="614" y="96"/>
                  </a:cubicBezTo>
                  <a:cubicBezTo>
                    <a:pt x="618" y="95"/>
                    <a:pt x="618" y="95"/>
                    <a:pt x="618" y="95"/>
                  </a:cubicBezTo>
                  <a:cubicBezTo>
                    <a:pt x="622" y="93"/>
                    <a:pt x="622" y="93"/>
                    <a:pt x="622" y="93"/>
                  </a:cubicBezTo>
                  <a:cubicBezTo>
                    <a:pt x="625" y="92"/>
                    <a:pt x="625" y="92"/>
                    <a:pt x="625" y="92"/>
                  </a:cubicBezTo>
                  <a:cubicBezTo>
                    <a:pt x="627" y="90"/>
                    <a:pt x="627" y="90"/>
                    <a:pt x="627" y="90"/>
                  </a:cubicBezTo>
                  <a:cubicBezTo>
                    <a:pt x="629" y="89"/>
                    <a:pt x="629" y="89"/>
                    <a:pt x="629" y="89"/>
                  </a:cubicBezTo>
                  <a:cubicBezTo>
                    <a:pt x="632" y="89"/>
                    <a:pt x="632" y="89"/>
                    <a:pt x="632" y="89"/>
                  </a:cubicBezTo>
                  <a:cubicBezTo>
                    <a:pt x="627" y="88"/>
                    <a:pt x="627" y="88"/>
                    <a:pt x="627" y="88"/>
                  </a:cubicBezTo>
                  <a:cubicBezTo>
                    <a:pt x="619" y="88"/>
                    <a:pt x="619" y="88"/>
                    <a:pt x="619" y="88"/>
                  </a:cubicBezTo>
                  <a:cubicBezTo>
                    <a:pt x="618" y="89"/>
                    <a:pt x="618" y="89"/>
                    <a:pt x="618" y="89"/>
                  </a:cubicBezTo>
                  <a:cubicBezTo>
                    <a:pt x="615" y="88"/>
                    <a:pt x="615" y="88"/>
                    <a:pt x="615" y="88"/>
                  </a:cubicBezTo>
                  <a:cubicBezTo>
                    <a:pt x="612" y="86"/>
                    <a:pt x="612" y="86"/>
                    <a:pt x="612" y="86"/>
                  </a:cubicBezTo>
                  <a:cubicBezTo>
                    <a:pt x="606" y="86"/>
                    <a:pt x="606" y="86"/>
                    <a:pt x="606" y="86"/>
                  </a:cubicBezTo>
                  <a:cubicBezTo>
                    <a:pt x="601" y="86"/>
                    <a:pt x="601" y="86"/>
                    <a:pt x="601" y="86"/>
                  </a:cubicBezTo>
                  <a:cubicBezTo>
                    <a:pt x="595" y="88"/>
                    <a:pt x="595" y="88"/>
                    <a:pt x="595" y="88"/>
                  </a:cubicBezTo>
                  <a:cubicBezTo>
                    <a:pt x="592" y="88"/>
                    <a:pt x="592" y="88"/>
                    <a:pt x="592" y="88"/>
                  </a:cubicBezTo>
                  <a:cubicBezTo>
                    <a:pt x="591" y="89"/>
                    <a:pt x="591" y="89"/>
                    <a:pt x="591" y="89"/>
                  </a:cubicBezTo>
                  <a:cubicBezTo>
                    <a:pt x="592" y="89"/>
                    <a:pt x="592" y="89"/>
                    <a:pt x="592" y="89"/>
                  </a:cubicBezTo>
                  <a:cubicBezTo>
                    <a:pt x="591" y="90"/>
                    <a:pt x="591" y="90"/>
                    <a:pt x="591" y="90"/>
                  </a:cubicBezTo>
                  <a:cubicBezTo>
                    <a:pt x="592" y="92"/>
                    <a:pt x="592" y="92"/>
                    <a:pt x="592" y="92"/>
                  </a:cubicBezTo>
                  <a:cubicBezTo>
                    <a:pt x="591" y="92"/>
                    <a:pt x="591" y="92"/>
                    <a:pt x="591" y="92"/>
                  </a:cubicBezTo>
                  <a:cubicBezTo>
                    <a:pt x="589" y="90"/>
                    <a:pt x="589" y="90"/>
                    <a:pt x="589" y="90"/>
                  </a:cubicBezTo>
                  <a:cubicBezTo>
                    <a:pt x="586" y="90"/>
                    <a:pt x="586" y="90"/>
                    <a:pt x="586" y="90"/>
                  </a:cubicBezTo>
                  <a:cubicBezTo>
                    <a:pt x="585" y="90"/>
                    <a:pt x="585" y="90"/>
                    <a:pt x="585" y="90"/>
                  </a:cubicBezTo>
                  <a:cubicBezTo>
                    <a:pt x="582" y="95"/>
                    <a:pt x="582" y="95"/>
                    <a:pt x="582" y="95"/>
                  </a:cubicBezTo>
                  <a:cubicBezTo>
                    <a:pt x="579" y="98"/>
                    <a:pt x="579" y="98"/>
                    <a:pt x="579" y="98"/>
                  </a:cubicBezTo>
                  <a:cubicBezTo>
                    <a:pt x="576" y="99"/>
                    <a:pt x="576" y="99"/>
                    <a:pt x="576" y="99"/>
                  </a:cubicBezTo>
                  <a:cubicBezTo>
                    <a:pt x="575" y="101"/>
                    <a:pt x="575" y="101"/>
                    <a:pt x="575" y="101"/>
                  </a:cubicBezTo>
                  <a:cubicBezTo>
                    <a:pt x="575" y="102"/>
                    <a:pt x="575" y="102"/>
                    <a:pt x="575" y="102"/>
                  </a:cubicBezTo>
                  <a:cubicBezTo>
                    <a:pt x="575" y="103"/>
                    <a:pt x="575" y="103"/>
                    <a:pt x="575" y="103"/>
                  </a:cubicBezTo>
                  <a:cubicBezTo>
                    <a:pt x="574" y="105"/>
                    <a:pt x="574" y="105"/>
                    <a:pt x="574" y="105"/>
                  </a:cubicBezTo>
                  <a:cubicBezTo>
                    <a:pt x="571" y="108"/>
                    <a:pt x="571" y="108"/>
                    <a:pt x="571" y="108"/>
                  </a:cubicBezTo>
                  <a:cubicBezTo>
                    <a:pt x="574" y="108"/>
                    <a:pt x="574" y="108"/>
                    <a:pt x="574" y="108"/>
                  </a:cubicBezTo>
                  <a:cubicBezTo>
                    <a:pt x="569" y="109"/>
                    <a:pt x="569" y="109"/>
                    <a:pt x="569" y="109"/>
                  </a:cubicBezTo>
                  <a:cubicBezTo>
                    <a:pt x="572" y="111"/>
                    <a:pt x="572" y="111"/>
                    <a:pt x="572" y="111"/>
                  </a:cubicBezTo>
                  <a:cubicBezTo>
                    <a:pt x="571" y="111"/>
                    <a:pt x="571" y="111"/>
                    <a:pt x="571" y="111"/>
                  </a:cubicBezTo>
                  <a:cubicBezTo>
                    <a:pt x="568" y="111"/>
                    <a:pt x="568" y="111"/>
                    <a:pt x="568" y="111"/>
                  </a:cubicBezTo>
                  <a:cubicBezTo>
                    <a:pt x="569" y="112"/>
                    <a:pt x="569" y="112"/>
                    <a:pt x="569" y="112"/>
                  </a:cubicBezTo>
                  <a:cubicBezTo>
                    <a:pt x="568" y="112"/>
                    <a:pt x="568" y="112"/>
                    <a:pt x="568" y="112"/>
                  </a:cubicBezTo>
                  <a:cubicBezTo>
                    <a:pt x="565" y="113"/>
                    <a:pt x="565" y="113"/>
                    <a:pt x="565" y="113"/>
                  </a:cubicBezTo>
                  <a:cubicBezTo>
                    <a:pt x="561" y="113"/>
                    <a:pt x="561" y="113"/>
                    <a:pt x="561" y="113"/>
                  </a:cubicBezTo>
                  <a:cubicBezTo>
                    <a:pt x="558" y="115"/>
                    <a:pt x="558" y="115"/>
                    <a:pt x="558" y="115"/>
                  </a:cubicBezTo>
                  <a:cubicBezTo>
                    <a:pt x="559" y="115"/>
                    <a:pt x="559" y="115"/>
                    <a:pt x="559" y="115"/>
                  </a:cubicBezTo>
                  <a:cubicBezTo>
                    <a:pt x="562" y="115"/>
                    <a:pt x="562" y="115"/>
                    <a:pt x="562" y="115"/>
                  </a:cubicBezTo>
                  <a:cubicBezTo>
                    <a:pt x="559" y="116"/>
                    <a:pt x="559" y="116"/>
                    <a:pt x="559" y="116"/>
                  </a:cubicBezTo>
                  <a:cubicBezTo>
                    <a:pt x="558" y="118"/>
                    <a:pt x="558" y="118"/>
                    <a:pt x="558" y="118"/>
                  </a:cubicBezTo>
                  <a:cubicBezTo>
                    <a:pt x="556" y="118"/>
                    <a:pt x="556" y="118"/>
                    <a:pt x="556" y="118"/>
                  </a:cubicBezTo>
                  <a:cubicBezTo>
                    <a:pt x="555" y="116"/>
                    <a:pt x="555" y="116"/>
                    <a:pt x="555" y="116"/>
                  </a:cubicBezTo>
                  <a:cubicBezTo>
                    <a:pt x="551" y="118"/>
                    <a:pt x="551" y="118"/>
                    <a:pt x="551" y="118"/>
                  </a:cubicBezTo>
                  <a:cubicBezTo>
                    <a:pt x="549" y="119"/>
                    <a:pt x="549" y="119"/>
                    <a:pt x="549" y="119"/>
                  </a:cubicBezTo>
                  <a:cubicBezTo>
                    <a:pt x="546" y="122"/>
                    <a:pt x="546" y="122"/>
                    <a:pt x="546" y="122"/>
                  </a:cubicBezTo>
                  <a:cubicBezTo>
                    <a:pt x="545" y="122"/>
                    <a:pt x="545" y="122"/>
                    <a:pt x="545" y="122"/>
                  </a:cubicBezTo>
                  <a:cubicBezTo>
                    <a:pt x="543" y="123"/>
                    <a:pt x="543" y="123"/>
                    <a:pt x="543" y="123"/>
                  </a:cubicBezTo>
                  <a:cubicBezTo>
                    <a:pt x="545" y="125"/>
                    <a:pt x="545" y="125"/>
                    <a:pt x="545" y="125"/>
                  </a:cubicBezTo>
                  <a:cubicBezTo>
                    <a:pt x="546" y="125"/>
                    <a:pt x="546" y="125"/>
                    <a:pt x="546" y="125"/>
                  </a:cubicBezTo>
                  <a:cubicBezTo>
                    <a:pt x="548" y="126"/>
                    <a:pt x="548" y="126"/>
                    <a:pt x="548" y="126"/>
                  </a:cubicBezTo>
                  <a:cubicBezTo>
                    <a:pt x="543" y="126"/>
                    <a:pt x="543" y="126"/>
                    <a:pt x="543" y="126"/>
                  </a:cubicBezTo>
                  <a:cubicBezTo>
                    <a:pt x="539" y="129"/>
                    <a:pt x="539" y="129"/>
                    <a:pt x="539" y="129"/>
                  </a:cubicBezTo>
                  <a:cubicBezTo>
                    <a:pt x="536" y="131"/>
                    <a:pt x="536" y="131"/>
                    <a:pt x="536" y="131"/>
                  </a:cubicBezTo>
                  <a:cubicBezTo>
                    <a:pt x="536" y="132"/>
                    <a:pt x="536" y="132"/>
                    <a:pt x="536" y="132"/>
                  </a:cubicBezTo>
                  <a:cubicBezTo>
                    <a:pt x="538" y="133"/>
                    <a:pt x="538" y="133"/>
                    <a:pt x="538" y="133"/>
                  </a:cubicBezTo>
                  <a:cubicBezTo>
                    <a:pt x="536" y="133"/>
                    <a:pt x="536" y="133"/>
                    <a:pt x="536" y="133"/>
                  </a:cubicBezTo>
                  <a:cubicBezTo>
                    <a:pt x="539" y="135"/>
                    <a:pt x="539" y="135"/>
                    <a:pt x="539" y="135"/>
                  </a:cubicBezTo>
                  <a:cubicBezTo>
                    <a:pt x="541" y="135"/>
                    <a:pt x="541" y="135"/>
                    <a:pt x="541" y="135"/>
                  </a:cubicBezTo>
                  <a:cubicBezTo>
                    <a:pt x="542" y="136"/>
                    <a:pt x="542" y="136"/>
                    <a:pt x="542" y="136"/>
                  </a:cubicBezTo>
                  <a:cubicBezTo>
                    <a:pt x="545" y="138"/>
                    <a:pt x="545" y="138"/>
                    <a:pt x="545" y="138"/>
                  </a:cubicBezTo>
                  <a:cubicBezTo>
                    <a:pt x="546" y="138"/>
                    <a:pt x="546" y="138"/>
                    <a:pt x="546" y="138"/>
                  </a:cubicBezTo>
                  <a:cubicBezTo>
                    <a:pt x="548" y="136"/>
                    <a:pt x="548" y="136"/>
                    <a:pt x="548" y="136"/>
                  </a:cubicBezTo>
                  <a:cubicBezTo>
                    <a:pt x="548" y="138"/>
                    <a:pt x="548" y="138"/>
                    <a:pt x="548" y="138"/>
                  </a:cubicBezTo>
                  <a:cubicBezTo>
                    <a:pt x="551" y="139"/>
                    <a:pt x="551" y="139"/>
                    <a:pt x="551" y="139"/>
                  </a:cubicBezTo>
                  <a:cubicBezTo>
                    <a:pt x="548" y="141"/>
                    <a:pt x="548" y="141"/>
                    <a:pt x="548" y="141"/>
                  </a:cubicBezTo>
                  <a:cubicBezTo>
                    <a:pt x="546" y="142"/>
                    <a:pt x="546" y="142"/>
                    <a:pt x="546" y="142"/>
                  </a:cubicBezTo>
                  <a:cubicBezTo>
                    <a:pt x="548" y="142"/>
                    <a:pt x="548" y="142"/>
                    <a:pt x="548" y="142"/>
                  </a:cubicBezTo>
                  <a:cubicBezTo>
                    <a:pt x="545" y="144"/>
                    <a:pt x="545" y="144"/>
                    <a:pt x="545" y="144"/>
                  </a:cubicBezTo>
                  <a:cubicBezTo>
                    <a:pt x="542" y="144"/>
                    <a:pt x="542" y="144"/>
                    <a:pt x="542" y="144"/>
                  </a:cubicBezTo>
                  <a:cubicBezTo>
                    <a:pt x="541" y="145"/>
                    <a:pt x="541" y="145"/>
                    <a:pt x="541" y="145"/>
                  </a:cubicBezTo>
                  <a:cubicBezTo>
                    <a:pt x="539" y="146"/>
                    <a:pt x="539" y="146"/>
                    <a:pt x="539" y="146"/>
                  </a:cubicBezTo>
                  <a:cubicBezTo>
                    <a:pt x="541" y="146"/>
                    <a:pt x="541" y="146"/>
                    <a:pt x="541" y="146"/>
                  </a:cubicBezTo>
                  <a:cubicBezTo>
                    <a:pt x="543" y="146"/>
                    <a:pt x="543" y="146"/>
                    <a:pt x="543" y="146"/>
                  </a:cubicBezTo>
                  <a:cubicBezTo>
                    <a:pt x="545" y="146"/>
                    <a:pt x="545" y="146"/>
                    <a:pt x="545" y="146"/>
                  </a:cubicBezTo>
                  <a:cubicBezTo>
                    <a:pt x="546" y="144"/>
                    <a:pt x="546" y="144"/>
                    <a:pt x="546" y="144"/>
                  </a:cubicBezTo>
                  <a:cubicBezTo>
                    <a:pt x="548" y="144"/>
                    <a:pt x="548" y="144"/>
                    <a:pt x="548" y="144"/>
                  </a:cubicBezTo>
                  <a:cubicBezTo>
                    <a:pt x="549" y="144"/>
                    <a:pt x="549" y="144"/>
                    <a:pt x="549" y="144"/>
                  </a:cubicBezTo>
                  <a:cubicBezTo>
                    <a:pt x="549" y="145"/>
                    <a:pt x="549" y="145"/>
                    <a:pt x="549" y="145"/>
                  </a:cubicBezTo>
                  <a:cubicBezTo>
                    <a:pt x="548" y="146"/>
                    <a:pt x="548" y="146"/>
                    <a:pt x="548" y="146"/>
                  </a:cubicBezTo>
                  <a:cubicBezTo>
                    <a:pt x="545" y="148"/>
                    <a:pt x="545" y="148"/>
                    <a:pt x="545" y="148"/>
                  </a:cubicBezTo>
                  <a:cubicBezTo>
                    <a:pt x="548" y="148"/>
                    <a:pt x="548" y="148"/>
                    <a:pt x="548" y="148"/>
                  </a:cubicBezTo>
                  <a:cubicBezTo>
                    <a:pt x="542" y="151"/>
                    <a:pt x="542" y="151"/>
                    <a:pt x="542" y="151"/>
                  </a:cubicBezTo>
                  <a:cubicBezTo>
                    <a:pt x="536" y="152"/>
                    <a:pt x="536" y="152"/>
                    <a:pt x="536" y="152"/>
                  </a:cubicBezTo>
                  <a:cubicBezTo>
                    <a:pt x="530" y="155"/>
                    <a:pt x="530" y="155"/>
                    <a:pt x="530" y="155"/>
                  </a:cubicBezTo>
                  <a:cubicBezTo>
                    <a:pt x="525" y="155"/>
                    <a:pt x="525" y="155"/>
                    <a:pt x="525" y="155"/>
                  </a:cubicBezTo>
                  <a:cubicBezTo>
                    <a:pt x="522" y="156"/>
                    <a:pt x="522" y="156"/>
                    <a:pt x="522" y="156"/>
                  </a:cubicBezTo>
                  <a:cubicBezTo>
                    <a:pt x="519" y="159"/>
                    <a:pt x="519" y="159"/>
                    <a:pt x="519" y="159"/>
                  </a:cubicBezTo>
                  <a:cubicBezTo>
                    <a:pt x="519" y="161"/>
                    <a:pt x="519" y="161"/>
                    <a:pt x="519" y="161"/>
                  </a:cubicBezTo>
                  <a:cubicBezTo>
                    <a:pt x="519" y="162"/>
                    <a:pt x="519" y="162"/>
                    <a:pt x="519" y="162"/>
                  </a:cubicBezTo>
                  <a:cubicBezTo>
                    <a:pt x="518" y="162"/>
                    <a:pt x="518" y="162"/>
                    <a:pt x="518" y="162"/>
                  </a:cubicBezTo>
                  <a:cubicBezTo>
                    <a:pt x="518" y="164"/>
                    <a:pt x="518" y="164"/>
                    <a:pt x="518" y="164"/>
                  </a:cubicBezTo>
                  <a:cubicBezTo>
                    <a:pt x="516" y="165"/>
                    <a:pt x="516" y="165"/>
                    <a:pt x="516" y="165"/>
                  </a:cubicBezTo>
                  <a:cubicBezTo>
                    <a:pt x="515" y="166"/>
                    <a:pt x="515" y="166"/>
                    <a:pt x="515" y="166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2" y="168"/>
                    <a:pt x="512" y="168"/>
                    <a:pt x="512" y="168"/>
                  </a:cubicBezTo>
                  <a:cubicBezTo>
                    <a:pt x="513" y="166"/>
                    <a:pt x="513" y="166"/>
                    <a:pt x="513" y="166"/>
                  </a:cubicBezTo>
                  <a:cubicBezTo>
                    <a:pt x="515" y="165"/>
                    <a:pt x="515" y="165"/>
                    <a:pt x="515" y="165"/>
                  </a:cubicBezTo>
                  <a:cubicBezTo>
                    <a:pt x="512" y="165"/>
                    <a:pt x="512" y="165"/>
                    <a:pt x="512" y="165"/>
                  </a:cubicBezTo>
                  <a:cubicBezTo>
                    <a:pt x="515" y="164"/>
                    <a:pt x="515" y="164"/>
                    <a:pt x="515" y="164"/>
                  </a:cubicBezTo>
                  <a:cubicBezTo>
                    <a:pt x="513" y="164"/>
                    <a:pt x="513" y="164"/>
                    <a:pt x="513" y="164"/>
                  </a:cubicBezTo>
                  <a:cubicBezTo>
                    <a:pt x="512" y="164"/>
                    <a:pt x="512" y="164"/>
                    <a:pt x="512" y="164"/>
                  </a:cubicBezTo>
                  <a:cubicBezTo>
                    <a:pt x="509" y="165"/>
                    <a:pt x="509" y="165"/>
                    <a:pt x="509" y="165"/>
                  </a:cubicBezTo>
                  <a:cubicBezTo>
                    <a:pt x="510" y="164"/>
                    <a:pt x="510" y="164"/>
                    <a:pt x="510" y="164"/>
                  </a:cubicBezTo>
                  <a:cubicBezTo>
                    <a:pt x="512" y="162"/>
                    <a:pt x="512" y="162"/>
                    <a:pt x="512" y="162"/>
                  </a:cubicBezTo>
                  <a:cubicBezTo>
                    <a:pt x="509" y="162"/>
                    <a:pt x="509" y="162"/>
                    <a:pt x="509" y="162"/>
                  </a:cubicBezTo>
                  <a:cubicBezTo>
                    <a:pt x="515" y="158"/>
                    <a:pt x="515" y="158"/>
                    <a:pt x="515" y="158"/>
                  </a:cubicBezTo>
                  <a:cubicBezTo>
                    <a:pt x="518" y="155"/>
                    <a:pt x="518" y="155"/>
                    <a:pt x="518" y="155"/>
                  </a:cubicBezTo>
                  <a:cubicBezTo>
                    <a:pt x="522" y="152"/>
                    <a:pt x="522" y="152"/>
                    <a:pt x="522" y="152"/>
                  </a:cubicBezTo>
                  <a:cubicBezTo>
                    <a:pt x="516" y="154"/>
                    <a:pt x="516" y="154"/>
                    <a:pt x="516" y="154"/>
                  </a:cubicBezTo>
                  <a:cubicBezTo>
                    <a:pt x="513" y="155"/>
                    <a:pt x="513" y="155"/>
                    <a:pt x="513" y="155"/>
                  </a:cubicBezTo>
                  <a:cubicBezTo>
                    <a:pt x="518" y="152"/>
                    <a:pt x="518" y="152"/>
                    <a:pt x="518" y="152"/>
                  </a:cubicBezTo>
                  <a:cubicBezTo>
                    <a:pt x="515" y="152"/>
                    <a:pt x="515" y="152"/>
                    <a:pt x="515" y="152"/>
                  </a:cubicBezTo>
                  <a:cubicBezTo>
                    <a:pt x="512" y="152"/>
                    <a:pt x="512" y="152"/>
                    <a:pt x="512" y="152"/>
                  </a:cubicBezTo>
                  <a:cubicBezTo>
                    <a:pt x="512" y="151"/>
                    <a:pt x="512" y="151"/>
                    <a:pt x="512" y="151"/>
                  </a:cubicBezTo>
                  <a:cubicBezTo>
                    <a:pt x="510" y="149"/>
                    <a:pt x="510" y="149"/>
                    <a:pt x="510" y="149"/>
                  </a:cubicBezTo>
                  <a:cubicBezTo>
                    <a:pt x="508" y="149"/>
                    <a:pt x="508" y="149"/>
                    <a:pt x="508" y="149"/>
                  </a:cubicBezTo>
                  <a:cubicBezTo>
                    <a:pt x="506" y="151"/>
                    <a:pt x="506" y="151"/>
                    <a:pt x="506" y="151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499" y="151"/>
                    <a:pt x="499" y="151"/>
                    <a:pt x="499" y="151"/>
                  </a:cubicBezTo>
                  <a:cubicBezTo>
                    <a:pt x="499" y="154"/>
                    <a:pt x="499" y="154"/>
                    <a:pt x="499" y="154"/>
                  </a:cubicBezTo>
                  <a:cubicBezTo>
                    <a:pt x="498" y="154"/>
                    <a:pt x="498" y="154"/>
                    <a:pt x="498" y="154"/>
                  </a:cubicBezTo>
                  <a:cubicBezTo>
                    <a:pt x="498" y="155"/>
                    <a:pt x="498" y="155"/>
                    <a:pt x="498" y="155"/>
                  </a:cubicBezTo>
                  <a:cubicBezTo>
                    <a:pt x="498" y="158"/>
                    <a:pt x="498" y="158"/>
                    <a:pt x="498" y="158"/>
                  </a:cubicBezTo>
                  <a:cubicBezTo>
                    <a:pt x="496" y="155"/>
                    <a:pt x="496" y="155"/>
                    <a:pt x="496" y="155"/>
                  </a:cubicBezTo>
                  <a:cubicBezTo>
                    <a:pt x="495" y="155"/>
                    <a:pt x="495" y="155"/>
                    <a:pt x="495" y="155"/>
                  </a:cubicBezTo>
                  <a:cubicBezTo>
                    <a:pt x="495" y="156"/>
                    <a:pt x="495" y="156"/>
                    <a:pt x="495" y="156"/>
                  </a:cubicBezTo>
                  <a:cubicBezTo>
                    <a:pt x="495" y="158"/>
                    <a:pt x="495" y="158"/>
                    <a:pt x="495" y="158"/>
                  </a:cubicBezTo>
                  <a:cubicBezTo>
                    <a:pt x="492" y="159"/>
                    <a:pt x="492" y="159"/>
                    <a:pt x="492" y="159"/>
                  </a:cubicBezTo>
                  <a:cubicBezTo>
                    <a:pt x="487" y="159"/>
                    <a:pt x="487" y="159"/>
                    <a:pt x="487" y="159"/>
                  </a:cubicBezTo>
                  <a:cubicBezTo>
                    <a:pt x="482" y="158"/>
                    <a:pt x="482" y="158"/>
                    <a:pt x="482" y="158"/>
                  </a:cubicBezTo>
                  <a:cubicBezTo>
                    <a:pt x="475" y="158"/>
                    <a:pt x="475" y="158"/>
                    <a:pt x="475" y="158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65" y="158"/>
                    <a:pt x="465" y="158"/>
                    <a:pt x="465" y="158"/>
                  </a:cubicBezTo>
                  <a:cubicBezTo>
                    <a:pt x="460" y="159"/>
                    <a:pt x="460" y="159"/>
                    <a:pt x="460" y="159"/>
                  </a:cubicBezTo>
                  <a:cubicBezTo>
                    <a:pt x="459" y="158"/>
                    <a:pt x="459" y="158"/>
                    <a:pt x="459" y="158"/>
                  </a:cubicBezTo>
                  <a:cubicBezTo>
                    <a:pt x="457" y="158"/>
                    <a:pt x="457" y="158"/>
                    <a:pt x="457" y="158"/>
                  </a:cubicBezTo>
                  <a:cubicBezTo>
                    <a:pt x="455" y="156"/>
                    <a:pt x="455" y="156"/>
                    <a:pt x="455" y="156"/>
                  </a:cubicBezTo>
                  <a:cubicBezTo>
                    <a:pt x="455" y="155"/>
                    <a:pt x="455" y="155"/>
                    <a:pt x="455" y="155"/>
                  </a:cubicBezTo>
                  <a:cubicBezTo>
                    <a:pt x="455" y="154"/>
                    <a:pt x="455" y="154"/>
                    <a:pt x="455" y="154"/>
                  </a:cubicBezTo>
                  <a:cubicBezTo>
                    <a:pt x="447" y="155"/>
                    <a:pt x="447" y="155"/>
                    <a:pt x="447" y="155"/>
                  </a:cubicBezTo>
                  <a:cubicBezTo>
                    <a:pt x="444" y="155"/>
                    <a:pt x="444" y="155"/>
                    <a:pt x="444" y="155"/>
                  </a:cubicBezTo>
                  <a:cubicBezTo>
                    <a:pt x="443" y="154"/>
                    <a:pt x="443" y="154"/>
                    <a:pt x="443" y="154"/>
                  </a:cubicBezTo>
                  <a:cubicBezTo>
                    <a:pt x="444" y="152"/>
                    <a:pt x="444" y="152"/>
                    <a:pt x="444" y="152"/>
                  </a:cubicBezTo>
                  <a:cubicBezTo>
                    <a:pt x="442" y="154"/>
                    <a:pt x="442" y="154"/>
                    <a:pt x="442" y="154"/>
                  </a:cubicBezTo>
                  <a:cubicBezTo>
                    <a:pt x="443" y="152"/>
                    <a:pt x="443" y="152"/>
                    <a:pt x="443" y="152"/>
                  </a:cubicBezTo>
                  <a:cubicBezTo>
                    <a:pt x="442" y="152"/>
                    <a:pt x="442" y="152"/>
                    <a:pt x="442" y="152"/>
                  </a:cubicBezTo>
                  <a:cubicBezTo>
                    <a:pt x="439" y="151"/>
                    <a:pt x="439" y="151"/>
                    <a:pt x="439" y="151"/>
                  </a:cubicBezTo>
                  <a:cubicBezTo>
                    <a:pt x="440" y="151"/>
                    <a:pt x="440" y="151"/>
                    <a:pt x="440" y="151"/>
                  </a:cubicBezTo>
                  <a:cubicBezTo>
                    <a:pt x="442" y="148"/>
                    <a:pt x="442" y="148"/>
                    <a:pt x="442" y="148"/>
                  </a:cubicBezTo>
                  <a:cubicBezTo>
                    <a:pt x="442" y="146"/>
                    <a:pt x="442" y="146"/>
                    <a:pt x="442" y="146"/>
                  </a:cubicBezTo>
                  <a:cubicBezTo>
                    <a:pt x="442" y="145"/>
                    <a:pt x="442" y="145"/>
                    <a:pt x="442" y="145"/>
                  </a:cubicBezTo>
                  <a:cubicBezTo>
                    <a:pt x="439" y="145"/>
                    <a:pt x="439" y="145"/>
                    <a:pt x="439" y="145"/>
                  </a:cubicBezTo>
                  <a:cubicBezTo>
                    <a:pt x="436" y="145"/>
                    <a:pt x="436" y="145"/>
                    <a:pt x="436" y="145"/>
                  </a:cubicBezTo>
                  <a:cubicBezTo>
                    <a:pt x="432" y="146"/>
                    <a:pt x="432" y="146"/>
                    <a:pt x="432" y="146"/>
                  </a:cubicBezTo>
                  <a:cubicBezTo>
                    <a:pt x="420" y="148"/>
                    <a:pt x="420" y="148"/>
                    <a:pt x="420" y="148"/>
                  </a:cubicBezTo>
                  <a:cubicBezTo>
                    <a:pt x="414" y="149"/>
                    <a:pt x="414" y="149"/>
                    <a:pt x="414" y="149"/>
                  </a:cubicBezTo>
                  <a:cubicBezTo>
                    <a:pt x="409" y="152"/>
                    <a:pt x="409" y="152"/>
                    <a:pt x="409" y="152"/>
                  </a:cubicBezTo>
                  <a:cubicBezTo>
                    <a:pt x="410" y="152"/>
                    <a:pt x="410" y="152"/>
                    <a:pt x="410" y="152"/>
                  </a:cubicBezTo>
                  <a:cubicBezTo>
                    <a:pt x="410" y="154"/>
                    <a:pt x="410" y="154"/>
                    <a:pt x="410" y="154"/>
                  </a:cubicBezTo>
                  <a:cubicBezTo>
                    <a:pt x="412" y="154"/>
                    <a:pt x="412" y="154"/>
                    <a:pt x="412" y="154"/>
                  </a:cubicBezTo>
                  <a:cubicBezTo>
                    <a:pt x="413" y="154"/>
                    <a:pt x="413" y="154"/>
                    <a:pt x="413" y="154"/>
                  </a:cubicBezTo>
                  <a:cubicBezTo>
                    <a:pt x="417" y="154"/>
                    <a:pt x="417" y="154"/>
                    <a:pt x="417" y="154"/>
                  </a:cubicBezTo>
                  <a:cubicBezTo>
                    <a:pt x="416" y="152"/>
                    <a:pt x="416" y="152"/>
                    <a:pt x="416" y="152"/>
                  </a:cubicBezTo>
                  <a:cubicBezTo>
                    <a:pt x="417" y="152"/>
                    <a:pt x="417" y="152"/>
                    <a:pt x="417" y="152"/>
                  </a:cubicBezTo>
                  <a:cubicBezTo>
                    <a:pt x="419" y="152"/>
                    <a:pt x="419" y="152"/>
                    <a:pt x="419" y="152"/>
                  </a:cubicBezTo>
                  <a:cubicBezTo>
                    <a:pt x="423" y="152"/>
                    <a:pt x="423" y="152"/>
                    <a:pt x="423" y="152"/>
                  </a:cubicBezTo>
                  <a:cubicBezTo>
                    <a:pt x="426" y="151"/>
                    <a:pt x="426" y="151"/>
                    <a:pt x="426" y="151"/>
                  </a:cubicBezTo>
                  <a:cubicBezTo>
                    <a:pt x="427" y="152"/>
                    <a:pt x="427" y="152"/>
                    <a:pt x="427" y="152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32" y="149"/>
                    <a:pt x="432" y="149"/>
                    <a:pt x="432" y="149"/>
                  </a:cubicBezTo>
                  <a:cubicBezTo>
                    <a:pt x="434" y="149"/>
                    <a:pt x="434" y="149"/>
                    <a:pt x="434" y="149"/>
                  </a:cubicBezTo>
                  <a:cubicBezTo>
                    <a:pt x="440" y="148"/>
                    <a:pt x="440" y="148"/>
                    <a:pt x="440" y="148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4" y="151"/>
                    <a:pt x="434" y="151"/>
                    <a:pt x="434" y="151"/>
                  </a:cubicBezTo>
                  <a:cubicBezTo>
                    <a:pt x="430" y="152"/>
                    <a:pt x="430" y="152"/>
                    <a:pt x="430" y="152"/>
                  </a:cubicBezTo>
                  <a:cubicBezTo>
                    <a:pt x="427" y="154"/>
                    <a:pt x="427" y="154"/>
                    <a:pt x="427" y="154"/>
                  </a:cubicBezTo>
                  <a:cubicBezTo>
                    <a:pt x="423" y="154"/>
                    <a:pt x="423" y="154"/>
                    <a:pt x="423" y="154"/>
                  </a:cubicBezTo>
                  <a:cubicBezTo>
                    <a:pt x="420" y="155"/>
                    <a:pt x="420" y="155"/>
                    <a:pt x="420" y="155"/>
                  </a:cubicBezTo>
                  <a:cubicBezTo>
                    <a:pt x="414" y="155"/>
                    <a:pt x="414" y="155"/>
                    <a:pt x="414" y="155"/>
                  </a:cubicBezTo>
                  <a:cubicBezTo>
                    <a:pt x="413" y="155"/>
                    <a:pt x="413" y="155"/>
                    <a:pt x="413" y="155"/>
                  </a:cubicBezTo>
                  <a:cubicBezTo>
                    <a:pt x="413" y="156"/>
                    <a:pt x="413" y="156"/>
                    <a:pt x="413" y="156"/>
                  </a:cubicBezTo>
                  <a:cubicBezTo>
                    <a:pt x="412" y="156"/>
                    <a:pt x="412" y="156"/>
                    <a:pt x="412" y="156"/>
                  </a:cubicBezTo>
                  <a:cubicBezTo>
                    <a:pt x="410" y="158"/>
                    <a:pt x="410" y="158"/>
                    <a:pt x="410" y="158"/>
                  </a:cubicBezTo>
                  <a:cubicBezTo>
                    <a:pt x="409" y="159"/>
                    <a:pt x="409" y="159"/>
                    <a:pt x="409" y="159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09" y="162"/>
                    <a:pt x="409" y="162"/>
                  </a:cubicBezTo>
                  <a:cubicBezTo>
                    <a:pt x="407" y="165"/>
                    <a:pt x="407" y="165"/>
                    <a:pt x="407" y="165"/>
                  </a:cubicBezTo>
                  <a:cubicBezTo>
                    <a:pt x="407" y="166"/>
                    <a:pt x="407" y="166"/>
                    <a:pt x="407" y="166"/>
                  </a:cubicBezTo>
                  <a:cubicBezTo>
                    <a:pt x="407" y="168"/>
                    <a:pt x="407" y="168"/>
                    <a:pt x="407" y="168"/>
                  </a:cubicBezTo>
                  <a:cubicBezTo>
                    <a:pt x="406" y="169"/>
                    <a:pt x="406" y="169"/>
                    <a:pt x="406" y="169"/>
                  </a:cubicBezTo>
                  <a:cubicBezTo>
                    <a:pt x="406" y="168"/>
                    <a:pt x="406" y="168"/>
                    <a:pt x="406" y="168"/>
                  </a:cubicBezTo>
                  <a:cubicBezTo>
                    <a:pt x="404" y="169"/>
                    <a:pt x="404" y="169"/>
                    <a:pt x="404" y="169"/>
                  </a:cubicBezTo>
                  <a:cubicBezTo>
                    <a:pt x="403" y="169"/>
                    <a:pt x="403" y="169"/>
                    <a:pt x="403" y="169"/>
                  </a:cubicBezTo>
                  <a:cubicBezTo>
                    <a:pt x="403" y="168"/>
                    <a:pt x="403" y="168"/>
                    <a:pt x="403" y="168"/>
                  </a:cubicBezTo>
                  <a:cubicBezTo>
                    <a:pt x="404" y="166"/>
                    <a:pt x="404" y="166"/>
                    <a:pt x="404" y="166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9"/>
                    <a:pt x="400" y="169"/>
                    <a:pt x="400" y="169"/>
                  </a:cubicBezTo>
                  <a:cubicBezTo>
                    <a:pt x="400" y="171"/>
                    <a:pt x="400" y="171"/>
                    <a:pt x="400" y="171"/>
                  </a:cubicBezTo>
                  <a:cubicBezTo>
                    <a:pt x="400" y="172"/>
                    <a:pt x="400" y="172"/>
                    <a:pt x="400" y="172"/>
                  </a:cubicBezTo>
                  <a:cubicBezTo>
                    <a:pt x="400" y="175"/>
                    <a:pt x="400" y="175"/>
                    <a:pt x="400" y="175"/>
                  </a:cubicBezTo>
                  <a:cubicBezTo>
                    <a:pt x="399" y="172"/>
                    <a:pt x="399" y="172"/>
                    <a:pt x="399" y="172"/>
                  </a:cubicBezTo>
                  <a:cubicBezTo>
                    <a:pt x="399" y="171"/>
                    <a:pt x="399" y="171"/>
                    <a:pt x="399" y="171"/>
                  </a:cubicBezTo>
                  <a:cubicBezTo>
                    <a:pt x="397" y="171"/>
                    <a:pt x="397" y="171"/>
                    <a:pt x="397" y="171"/>
                  </a:cubicBezTo>
                  <a:cubicBezTo>
                    <a:pt x="397" y="169"/>
                    <a:pt x="397" y="169"/>
                    <a:pt x="397" y="169"/>
                  </a:cubicBezTo>
                  <a:cubicBezTo>
                    <a:pt x="399" y="168"/>
                    <a:pt x="399" y="168"/>
                    <a:pt x="399" y="168"/>
                  </a:cubicBezTo>
                  <a:cubicBezTo>
                    <a:pt x="397" y="166"/>
                    <a:pt x="397" y="166"/>
                    <a:pt x="397" y="166"/>
                  </a:cubicBezTo>
                  <a:cubicBezTo>
                    <a:pt x="396" y="166"/>
                    <a:pt x="396" y="166"/>
                    <a:pt x="396" y="166"/>
                  </a:cubicBezTo>
                  <a:cubicBezTo>
                    <a:pt x="396" y="165"/>
                    <a:pt x="396" y="165"/>
                    <a:pt x="396" y="165"/>
                  </a:cubicBezTo>
                  <a:cubicBezTo>
                    <a:pt x="400" y="166"/>
                    <a:pt x="400" y="166"/>
                    <a:pt x="400" y="166"/>
                  </a:cubicBezTo>
                  <a:cubicBezTo>
                    <a:pt x="403" y="166"/>
                    <a:pt x="403" y="166"/>
                    <a:pt x="403" y="166"/>
                  </a:cubicBezTo>
                  <a:cubicBezTo>
                    <a:pt x="403" y="165"/>
                    <a:pt x="403" y="165"/>
                    <a:pt x="403" y="165"/>
                  </a:cubicBezTo>
                  <a:cubicBezTo>
                    <a:pt x="403" y="164"/>
                    <a:pt x="403" y="164"/>
                    <a:pt x="403" y="164"/>
                  </a:cubicBezTo>
                  <a:cubicBezTo>
                    <a:pt x="401" y="162"/>
                    <a:pt x="401" y="162"/>
                    <a:pt x="401" y="162"/>
                  </a:cubicBezTo>
                  <a:cubicBezTo>
                    <a:pt x="400" y="164"/>
                    <a:pt x="400" y="164"/>
                    <a:pt x="400" y="164"/>
                  </a:cubicBezTo>
                  <a:cubicBezTo>
                    <a:pt x="401" y="161"/>
                    <a:pt x="401" y="161"/>
                    <a:pt x="401" y="161"/>
                  </a:cubicBezTo>
                  <a:cubicBezTo>
                    <a:pt x="400" y="161"/>
                    <a:pt x="400" y="161"/>
                    <a:pt x="400" y="161"/>
                  </a:cubicBezTo>
                  <a:cubicBezTo>
                    <a:pt x="399" y="161"/>
                    <a:pt x="399" y="161"/>
                    <a:pt x="399" y="161"/>
                  </a:cubicBezTo>
                  <a:cubicBezTo>
                    <a:pt x="397" y="164"/>
                    <a:pt x="397" y="164"/>
                    <a:pt x="397" y="164"/>
                  </a:cubicBezTo>
                  <a:cubicBezTo>
                    <a:pt x="397" y="162"/>
                    <a:pt x="397" y="162"/>
                    <a:pt x="397" y="162"/>
                  </a:cubicBezTo>
                  <a:cubicBezTo>
                    <a:pt x="397" y="161"/>
                    <a:pt x="397" y="161"/>
                    <a:pt x="397" y="161"/>
                  </a:cubicBezTo>
                  <a:cubicBezTo>
                    <a:pt x="399" y="159"/>
                    <a:pt x="399" y="159"/>
                    <a:pt x="399" y="159"/>
                  </a:cubicBezTo>
                  <a:cubicBezTo>
                    <a:pt x="394" y="159"/>
                    <a:pt x="394" y="159"/>
                    <a:pt x="394" y="159"/>
                  </a:cubicBezTo>
                  <a:cubicBezTo>
                    <a:pt x="394" y="158"/>
                    <a:pt x="394" y="158"/>
                    <a:pt x="394" y="158"/>
                  </a:cubicBezTo>
                  <a:cubicBezTo>
                    <a:pt x="393" y="158"/>
                    <a:pt x="393" y="158"/>
                    <a:pt x="393" y="158"/>
                  </a:cubicBezTo>
                  <a:cubicBezTo>
                    <a:pt x="394" y="156"/>
                    <a:pt x="394" y="156"/>
                    <a:pt x="394" y="156"/>
                  </a:cubicBezTo>
                  <a:cubicBezTo>
                    <a:pt x="391" y="156"/>
                    <a:pt x="391" y="156"/>
                    <a:pt x="391" y="156"/>
                  </a:cubicBezTo>
                  <a:cubicBezTo>
                    <a:pt x="389" y="156"/>
                    <a:pt x="389" y="156"/>
                    <a:pt x="389" y="156"/>
                  </a:cubicBezTo>
                  <a:cubicBezTo>
                    <a:pt x="381" y="158"/>
                    <a:pt x="381" y="158"/>
                    <a:pt x="381" y="158"/>
                  </a:cubicBezTo>
                  <a:cubicBezTo>
                    <a:pt x="380" y="158"/>
                    <a:pt x="380" y="158"/>
                    <a:pt x="380" y="158"/>
                  </a:cubicBezTo>
                  <a:cubicBezTo>
                    <a:pt x="377" y="159"/>
                    <a:pt x="377" y="159"/>
                    <a:pt x="377" y="159"/>
                  </a:cubicBezTo>
                  <a:cubicBezTo>
                    <a:pt x="374" y="159"/>
                    <a:pt x="374" y="159"/>
                    <a:pt x="374" y="159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66" y="159"/>
                    <a:pt x="366" y="159"/>
                    <a:pt x="366" y="159"/>
                  </a:cubicBezTo>
                  <a:cubicBezTo>
                    <a:pt x="354" y="159"/>
                    <a:pt x="354" y="159"/>
                    <a:pt x="354" y="159"/>
                  </a:cubicBezTo>
                  <a:cubicBezTo>
                    <a:pt x="348" y="158"/>
                    <a:pt x="348" y="158"/>
                    <a:pt x="348" y="158"/>
                  </a:cubicBezTo>
                  <a:cubicBezTo>
                    <a:pt x="344" y="156"/>
                    <a:pt x="344" y="156"/>
                    <a:pt x="344" y="156"/>
                  </a:cubicBezTo>
                  <a:cubicBezTo>
                    <a:pt x="348" y="155"/>
                    <a:pt x="348" y="155"/>
                    <a:pt x="348" y="155"/>
                  </a:cubicBezTo>
                  <a:cubicBezTo>
                    <a:pt x="350" y="155"/>
                    <a:pt x="350" y="155"/>
                    <a:pt x="350" y="155"/>
                  </a:cubicBezTo>
                  <a:cubicBezTo>
                    <a:pt x="353" y="154"/>
                    <a:pt x="353" y="154"/>
                    <a:pt x="353" y="154"/>
                  </a:cubicBezTo>
                  <a:cubicBezTo>
                    <a:pt x="356" y="154"/>
                    <a:pt x="356" y="154"/>
                    <a:pt x="356" y="154"/>
                  </a:cubicBezTo>
                  <a:cubicBezTo>
                    <a:pt x="358" y="152"/>
                    <a:pt x="358" y="152"/>
                    <a:pt x="358" y="152"/>
                  </a:cubicBezTo>
                  <a:cubicBezTo>
                    <a:pt x="361" y="152"/>
                    <a:pt x="361" y="152"/>
                    <a:pt x="361" y="152"/>
                  </a:cubicBezTo>
                  <a:cubicBezTo>
                    <a:pt x="363" y="151"/>
                    <a:pt x="363" y="151"/>
                    <a:pt x="363" y="151"/>
                  </a:cubicBezTo>
                  <a:cubicBezTo>
                    <a:pt x="364" y="149"/>
                    <a:pt x="364" y="149"/>
                    <a:pt x="364" y="149"/>
                  </a:cubicBezTo>
                  <a:cubicBezTo>
                    <a:pt x="363" y="148"/>
                    <a:pt x="363" y="148"/>
                    <a:pt x="363" y="148"/>
                  </a:cubicBezTo>
                  <a:cubicBezTo>
                    <a:pt x="360" y="146"/>
                    <a:pt x="360" y="146"/>
                    <a:pt x="360" y="146"/>
                  </a:cubicBezTo>
                  <a:cubicBezTo>
                    <a:pt x="357" y="145"/>
                    <a:pt x="357" y="145"/>
                    <a:pt x="357" y="145"/>
                  </a:cubicBezTo>
                  <a:cubicBezTo>
                    <a:pt x="354" y="144"/>
                    <a:pt x="354" y="144"/>
                    <a:pt x="354" y="144"/>
                  </a:cubicBezTo>
                  <a:cubicBezTo>
                    <a:pt x="350" y="145"/>
                    <a:pt x="350" y="145"/>
                    <a:pt x="350" y="145"/>
                  </a:cubicBezTo>
                  <a:cubicBezTo>
                    <a:pt x="351" y="145"/>
                    <a:pt x="351" y="145"/>
                    <a:pt x="351" y="145"/>
                  </a:cubicBezTo>
                  <a:cubicBezTo>
                    <a:pt x="346" y="146"/>
                    <a:pt x="346" y="146"/>
                    <a:pt x="346" y="146"/>
                  </a:cubicBezTo>
                  <a:cubicBezTo>
                    <a:pt x="341" y="145"/>
                    <a:pt x="341" y="145"/>
                    <a:pt x="341" y="145"/>
                  </a:cubicBezTo>
                  <a:cubicBezTo>
                    <a:pt x="338" y="145"/>
                    <a:pt x="338" y="145"/>
                    <a:pt x="338" y="145"/>
                  </a:cubicBezTo>
                  <a:cubicBezTo>
                    <a:pt x="334" y="144"/>
                    <a:pt x="334" y="144"/>
                    <a:pt x="334" y="144"/>
                  </a:cubicBezTo>
                  <a:cubicBezTo>
                    <a:pt x="331" y="141"/>
                    <a:pt x="331" y="141"/>
                    <a:pt x="331" y="141"/>
                  </a:cubicBezTo>
                  <a:cubicBezTo>
                    <a:pt x="327" y="141"/>
                    <a:pt x="327" y="141"/>
                    <a:pt x="327" y="141"/>
                  </a:cubicBezTo>
                  <a:cubicBezTo>
                    <a:pt x="323" y="139"/>
                    <a:pt x="323" y="139"/>
                    <a:pt x="323" y="139"/>
                  </a:cubicBezTo>
                  <a:cubicBezTo>
                    <a:pt x="320" y="138"/>
                    <a:pt x="320" y="138"/>
                    <a:pt x="320" y="138"/>
                  </a:cubicBezTo>
                  <a:cubicBezTo>
                    <a:pt x="317" y="135"/>
                    <a:pt x="317" y="135"/>
                    <a:pt x="317" y="135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07" y="135"/>
                    <a:pt x="307" y="135"/>
                    <a:pt x="307" y="135"/>
                  </a:cubicBezTo>
                  <a:cubicBezTo>
                    <a:pt x="303" y="135"/>
                    <a:pt x="303" y="135"/>
                    <a:pt x="303" y="135"/>
                  </a:cubicBezTo>
                  <a:cubicBezTo>
                    <a:pt x="294" y="139"/>
                    <a:pt x="294" y="139"/>
                    <a:pt x="294" y="139"/>
                  </a:cubicBezTo>
                  <a:cubicBezTo>
                    <a:pt x="290" y="141"/>
                    <a:pt x="290" y="141"/>
                    <a:pt x="290" y="141"/>
                  </a:cubicBezTo>
                  <a:cubicBezTo>
                    <a:pt x="284" y="139"/>
                    <a:pt x="284" y="139"/>
                    <a:pt x="284" y="139"/>
                  </a:cubicBezTo>
                  <a:cubicBezTo>
                    <a:pt x="288" y="138"/>
                    <a:pt x="288" y="138"/>
                    <a:pt x="288" y="138"/>
                  </a:cubicBezTo>
                  <a:cubicBezTo>
                    <a:pt x="293" y="136"/>
                    <a:pt x="293" y="136"/>
                    <a:pt x="293" y="136"/>
                  </a:cubicBezTo>
                  <a:cubicBezTo>
                    <a:pt x="290" y="136"/>
                    <a:pt x="290" y="136"/>
                    <a:pt x="290" y="136"/>
                  </a:cubicBezTo>
                  <a:cubicBezTo>
                    <a:pt x="291" y="133"/>
                    <a:pt x="291" y="133"/>
                    <a:pt x="291" y="133"/>
                  </a:cubicBezTo>
                  <a:cubicBezTo>
                    <a:pt x="294" y="132"/>
                    <a:pt x="294" y="132"/>
                    <a:pt x="294" y="132"/>
                  </a:cubicBezTo>
                  <a:cubicBezTo>
                    <a:pt x="291" y="132"/>
                    <a:pt x="291" y="132"/>
                    <a:pt x="291" y="132"/>
                  </a:cubicBezTo>
                  <a:cubicBezTo>
                    <a:pt x="287" y="133"/>
                    <a:pt x="287" y="133"/>
                    <a:pt x="287" y="133"/>
                  </a:cubicBezTo>
                  <a:cubicBezTo>
                    <a:pt x="282" y="135"/>
                    <a:pt x="282" y="135"/>
                    <a:pt x="282" y="135"/>
                  </a:cubicBezTo>
                  <a:cubicBezTo>
                    <a:pt x="280" y="136"/>
                    <a:pt x="280" y="136"/>
                    <a:pt x="280" y="136"/>
                  </a:cubicBezTo>
                  <a:cubicBezTo>
                    <a:pt x="280" y="138"/>
                    <a:pt x="280" y="138"/>
                    <a:pt x="280" y="138"/>
                  </a:cubicBezTo>
                  <a:cubicBezTo>
                    <a:pt x="278" y="138"/>
                    <a:pt x="278" y="138"/>
                    <a:pt x="278" y="138"/>
                  </a:cubicBezTo>
                  <a:cubicBezTo>
                    <a:pt x="275" y="139"/>
                    <a:pt x="275" y="139"/>
                    <a:pt x="275" y="139"/>
                  </a:cubicBezTo>
                  <a:cubicBezTo>
                    <a:pt x="272" y="139"/>
                    <a:pt x="272" y="139"/>
                    <a:pt x="272" y="139"/>
                  </a:cubicBezTo>
                  <a:cubicBezTo>
                    <a:pt x="271" y="138"/>
                    <a:pt x="271" y="138"/>
                    <a:pt x="271" y="138"/>
                  </a:cubicBezTo>
                  <a:cubicBezTo>
                    <a:pt x="271" y="136"/>
                    <a:pt x="271" y="136"/>
                    <a:pt x="271" y="136"/>
                  </a:cubicBezTo>
                  <a:cubicBezTo>
                    <a:pt x="271" y="135"/>
                    <a:pt x="271" y="135"/>
                    <a:pt x="271" y="135"/>
                  </a:cubicBezTo>
                  <a:cubicBezTo>
                    <a:pt x="272" y="132"/>
                    <a:pt x="272" y="132"/>
                    <a:pt x="272" y="132"/>
                  </a:cubicBezTo>
                  <a:cubicBezTo>
                    <a:pt x="272" y="129"/>
                    <a:pt x="272" y="129"/>
                    <a:pt x="272" y="129"/>
                  </a:cubicBezTo>
                  <a:cubicBezTo>
                    <a:pt x="271" y="126"/>
                    <a:pt x="271" y="126"/>
                    <a:pt x="271" y="126"/>
                  </a:cubicBezTo>
                  <a:cubicBezTo>
                    <a:pt x="268" y="128"/>
                    <a:pt x="268" y="128"/>
                    <a:pt x="268" y="128"/>
                  </a:cubicBezTo>
                  <a:cubicBezTo>
                    <a:pt x="267" y="129"/>
                    <a:pt x="267" y="129"/>
                    <a:pt x="267" y="129"/>
                  </a:cubicBezTo>
                  <a:cubicBezTo>
                    <a:pt x="270" y="129"/>
                    <a:pt x="270" y="129"/>
                    <a:pt x="270" y="129"/>
                  </a:cubicBezTo>
                  <a:cubicBezTo>
                    <a:pt x="265" y="131"/>
                    <a:pt x="265" y="131"/>
                    <a:pt x="265" y="131"/>
                  </a:cubicBezTo>
                  <a:cubicBezTo>
                    <a:pt x="262" y="131"/>
                    <a:pt x="262" y="131"/>
                    <a:pt x="262" y="131"/>
                  </a:cubicBezTo>
                  <a:cubicBezTo>
                    <a:pt x="257" y="133"/>
                    <a:pt x="257" y="133"/>
                    <a:pt x="257" y="133"/>
                  </a:cubicBezTo>
                  <a:cubicBezTo>
                    <a:pt x="252" y="135"/>
                    <a:pt x="252" y="135"/>
                    <a:pt x="252" y="135"/>
                  </a:cubicBezTo>
                  <a:cubicBezTo>
                    <a:pt x="251" y="136"/>
                    <a:pt x="251" y="136"/>
                    <a:pt x="251" y="136"/>
                  </a:cubicBezTo>
                  <a:cubicBezTo>
                    <a:pt x="248" y="135"/>
                    <a:pt x="248" y="135"/>
                    <a:pt x="248" y="135"/>
                  </a:cubicBezTo>
                  <a:cubicBezTo>
                    <a:pt x="250" y="134"/>
                    <a:pt x="250" y="134"/>
                    <a:pt x="250" y="134"/>
                  </a:cubicBezTo>
                  <a:cubicBezTo>
                    <a:pt x="245" y="135"/>
                    <a:pt x="245" y="135"/>
                    <a:pt x="245" y="135"/>
                  </a:cubicBezTo>
                  <a:cubicBezTo>
                    <a:pt x="237" y="136"/>
                    <a:pt x="237" y="136"/>
                    <a:pt x="237" y="136"/>
                  </a:cubicBezTo>
                  <a:cubicBezTo>
                    <a:pt x="231" y="139"/>
                    <a:pt x="231" y="139"/>
                    <a:pt x="231" y="139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8" y="139"/>
                    <a:pt x="228" y="139"/>
                    <a:pt x="228" y="139"/>
                  </a:cubicBezTo>
                  <a:cubicBezTo>
                    <a:pt x="229" y="138"/>
                    <a:pt x="229" y="138"/>
                    <a:pt x="229" y="138"/>
                  </a:cubicBezTo>
                  <a:cubicBezTo>
                    <a:pt x="227" y="139"/>
                    <a:pt x="227" y="139"/>
                    <a:pt x="227" y="139"/>
                  </a:cubicBezTo>
                  <a:cubicBezTo>
                    <a:pt x="229" y="136"/>
                    <a:pt x="229" y="136"/>
                    <a:pt x="229" y="136"/>
                  </a:cubicBezTo>
                  <a:cubicBezTo>
                    <a:pt x="232" y="136"/>
                    <a:pt x="232" y="136"/>
                    <a:pt x="232" y="136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47" y="133"/>
                    <a:pt x="247" y="133"/>
                    <a:pt x="247" y="133"/>
                  </a:cubicBezTo>
                  <a:cubicBezTo>
                    <a:pt x="250" y="132"/>
                    <a:pt x="250" y="132"/>
                    <a:pt x="250" y="132"/>
                  </a:cubicBezTo>
                  <a:cubicBezTo>
                    <a:pt x="252" y="131"/>
                    <a:pt x="252" y="131"/>
                    <a:pt x="252" y="131"/>
                  </a:cubicBezTo>
                  <a:cubicBezTo>
                    <a:pt x="251" y="131"/>
                    <a:pt x="251" y="131"/>
                    <a:pt x="251" y="131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0" y="131"/>
                    <a:pt x="250" y="131"/>
                    <a:pt x="250" y="131"/>
                  </a:cubicBezTo>
                  <a:cubicBezTo>
                    <a:pt x="245" y="131"/>
                    <a:pt x="245" y="131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37" y="132"/>
                    <a:pt x="237" y="132"/>
                    <a:pt x="237" y="132"/>
                  </a:cubicBezTo>
                  <a:cubicBezTo>
                    <a:pt x="234" y="133"/>
                    <a:pt x="234" y="133"/>
                    <a:pt x="234" y="133"/>
                  </a:cubicBezTo>
                  <a:cubicBezTo>
                    <a:pt x="232" y="133"/>
                    <a:pt x="232" y="133"/>
                    <a:pt x="232" y="133"/>
                  </a:cubicBezTo>
                  <a:cubicBezTo>
                    <a:pt x="225" y="135"/>
                    <a:pt x="225" y="135"/>
                    <a:pt x="225" y="135"/>
                  </a:cubicBezTo>
                  <a:cubicBezTo>
                    <a:pt x="222" y="136"/>
                    <a:pt x="222" y="136"/>
                    <a:pt x="222" y="136"/>
                  </a:cubicBezTo>
                  <a:cubicBezTo>
                    <a:pt x="221" y="135"/>
                    <a:pt x="221" y="135"/>
                    <a:pt x="221" y="135"/>
                  </a:cubicBezTo>
                  <a:cubicBezTo>
                    <a:pt x="218" y="136"/>
                    <a:pt x="218" y="136"/>
                    <a:pt x="218" y="136"/>
                  </a:cubicBezTo>
                  <a:cubicBezTo>
                    <a:pt x="217" y="136"/>
                    <a:pt x="217" y="136"/>
                    <a:pt x="217" y="136"/>
                  </a:cubicBezTo>
                  <a:cubicBezTo>
                    <a:pt x="212" y="138"/>
                    <a:pt x="212" y="138"/>
                    <a:pt x="212" y="138"/>
                  </a:cubicBezTo>
                  <a:cubicBezTo>
                    <a:pt x="208" y="139"/>
                    <a:pt x="208" y="139"/>
                    <a:pt x="208" y="139"/>
                  </a:cubicBezTo>
                  <a:cubicBezTo>
                    <a:pt x="196" y="142"/>
                    <a:pt x="196" y="142"/>
                    <a:pt x="196" y="142"/>
                  </a:cubicBezTo>
                  <a:cubicBezTo>
                    <a:pt x="191" y="144"/>
                    <a:pt x="191" y="144"/>
                    <a:pt x="191" y="144"/>
                  </a:cubicBezTo>
                  <a:cubicBezTo>
                    <a:pt x="191" y="145"/>
                    <a:pt x="191" y="145"/>
                    <a:pt x="191" y="145"/>
                  </a:cubicBezTo>
                  <a:cubicBezTo>
                    <a:pt x="189" y="146"/>
                    <a:pt x="189" y="146"/>
                    <a:pt x="189" y="146"/>
                  </a:cubicBezTo>
                  <a:cubicBezTo>
                    <a:pt x="189" y="148"/>
                    <a:pt x="189" y="148"/>
                    <a:pt x="189" y="148"/>
                  </a:cubicBezTo>
                  <a:cubicBezTo>
                    <a:pt x="188" y="148"/>
                    <a:pt x="188" y="148"/>
                    <a:pt x="188" y="148"/>
                  </a:cubicBezTo>
                  <a:cubicBezTo>
                    <a:pt x="188" y="145"/>
                    <a:pt x="188" y="145"/>
                    <a:pt x="188" y="145"/>
                  </a:cubicBezTo>
                  <a:cubicBezTo>
                    <a:pt x="184" y="145"/>
                    <a:pt x="184" y="145"/>
                    <a:pt x="184" y="145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81" y="146"/>
                    <a:pt x="181" y="146"/>
                    <a:pt x="181" y="146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78" y="146"/>
                    <a:pt x="178" y="146"/>
                    <a:pt x="178" y="146"/>
                  </a:cubicBezTo>
                  <a:cubicBezTo>
                    <a:pt x="176" y="146"/>
                    <a:pt x="176" y="146"/>
                    <a:pt x="176" y="146"/>
                  </a:cubicBezTo>
                  <a:cubicBezTo>
                    <a:pt x="174" y="145"/>
                    <a:pt x="174" y="145"/>
                    <a:pt x="174" y="145"/>
                  </a:cubicBezTo>
                  <a:cubicBezTo>
                    <a:pt x="169" y="145"/>
                    <a:pt x="169" y="145"/>
                    <a:pt x="169" y="145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2" y="142"/>
                    <a:pt x="162" y="142"/>
                    <a:pt x="162" y="142"/>
                  </a:cubicBezTo>
                  <a:cubicBezTo>
                    <a:pt x="161" y="141"/>
                    <a:pt x="161" y="141"/>
                    <a:pt x="161" y="141"/>
                  </a:cubicBezTo>
                  <a:cubicBezTo>
                    <a:pt x="159" y="140"/>
                    <a:pt x="159" y="140"/>
                    <a:pt x="159" y="140"/>
                  </a:cubicBezTo>
                  <a:cubicBezTo>
                    <a:pt x="158" y="139"/>
                    <a:pt x="158" y="139"/>
                    <a:pt x="158" y="139"/>
                  </a:cubicBezTo>
                  <a:cubicBezTo>
                    <a:pt x="156" y="138"/>
                    <a:pt x="156" y="138"/>
                    <a:pt x="156" y="138"/>
                  </a:cubicBezTo>
                  <a:cubicBezTo>
                    <a:pt x="155" y="138"/>
                    <a:pt x="155" y="138"/>
                    <a:pt x="155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33" y="132"/>
                    <a:pt x="133" y="132"/>
                    <a:pt x="133" y="132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9" y="248"/>
                    <a:pt x="9" y="248"/>
                    <a:pt x="9" y="248"/>
                  </a:cubicBezTo>
                  <a:cubicBezTo>
                    <a:pt x="13" y="250"/>
                    <a:pt x="13" y="250"/>
                    <a:pt x="13" y="250"/>
                  </a:cubicBezTo>
                  <a:cubicBezTo>
                    <a:pt x="14" y="250"/>
                    <a:pt x="14" y="250"/>
                    <a:pt x="14" y="250"/>
                  </a:cubicBezTo>
                  <a:cubicBezTo>
                    <a:pt x="16" y="250"/>
                    <a:pt x="16" y="250"/>
                    <a:pt x="16" y="250"/>
                  </a:cubicBezTo>
                  <a:cubicBezTo>
                    <a:pt x="19" y="250"/>
                    <a:pt x="19" y="250"/>
                    <a:pt x="19" y="250"/>
                  </a:cubicBezTo>
                  <a:cubicBezTo>
                    <a:pt x="22" y="248"/>
                    <a:pt x="22" y="248"/>
                    <a:pt x="22" y="248"/>
                  </a:cubicBezTo>
                  <a:cubicBezTo>
                    <a:pt x="27" y="248"/>
                    <a:pt x="27" y="248"/>
                    <a:pt x="27" y="248"/>
                  </a:cubicBezTo>
                  <a:cubicBezTo>
                    <a:pt x="24" y="250"/>
                    <a:pt x="24" y="250"/>
                    <a:pt x="24" y="250"/>
                  </a:cubicBezTo>
                  <a:cubicBezTo>
                    <a:pt x="23" y="251"/>
                    <a:pt x="23" y="251"/>
                    <a:pt x="23" y="251"/>
                  </a:cubicBezTo>
                  <a:cubicBezTo>
                    <a:pt x="23" y="252"/>
                    <a:pt x="23" y="252"/>
                    <a:pt x="23" y="252"/>
                  </a:cubicBezTo>
                  <a:cubicBezTo>
                    <a:pt x="24" y="255"/>
                    <a:pt x="24" y="255"/>
                    <a:pt x="24" y="255"/>
                  </a:cubicBezTo>
                  <a:cubicBezTo>
                    <a:pt x="24" y="258"/>
                    <a:pt x="24" y="258"/>
                    <a:pt x="24" y="258"/>
                  </a:cubicBezTo>
                  <a:cubicBezTo>
                    <a:pt x="26" y="261"/>
                    <a:pt x="26" y="261"/>
                    <a:pt x="26" y="261"/>
                  </a:cubicBezTo>
                  <a:cubicBezTo>
                    <a:pt x="26" y="264"/>
                    <a:pt x="26" y="264"/>
                    <a:pt x="26" y="264"/>
                  </a:cubicBezTo>
                  <a:cubicBezTo>
                    <a:pt x="23" y="265"/>
                    <a:pt x="23" y="265"/>
                    <a:pt x="23" y="265"/>
                  </a:cubicBezTo>
                  <a:cubicBezTo>
                    <a:pt x="36" y="262"/>
                    <a:pt x="36" y="262"/>
                    <a:pt x="36" y="262"/>
                  </a:cubicBezTo>
                  <a:cubicBezTo>
                    <a:pt x="38" y="261"/>
                    <a:pt x="38" y="261"/>
                    <a:pt x="38" y="261"/>
                  </a:cubicBezTo>
                  <a:cubicBezTo>
                    <a:pt x="39" y="260"/>
                    <a:pt x="39" y="260"/>
                    <a:pt x="39" y="260"/>
                  </a:cubicBezTo>
                  <a:cubicBezTo>
                    <a:pt x="40" y="260"/>
                    <a:pt x="40" y="260"/>
                    <a:pt x="40" y="260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3" y="257"/>
                    <a:pt x="43" y="257"/>
                    <a:pt x="43" y="257"/>
                  </a:cubicBezTo>
                  <a:cubicBezTo>
                    <a:pt x="45" y="257"/>
                    <a:pt x="45" y="257"/>
                    <a:pt x="45" y="257"/>
                  </a:cubicBezTo>
                  <a:cubicBezTo>
                    <a:pt x="47" y="257"/>
                    <a:pt x="47" y="257"/>
                    <a:pt x="47" y="257"/>
                  </a:cubicBezTo>
                  <a:cubicBezTo>
                    <a:pt x="48" y="257"/>
                    <a:pt x="48" y="257"/>
                    <a:pt x="48" y="257"/>
                  </a:cubicBezTo>
                  <a:cubicBezTo>
                    <a:pt x="50" y="255"/>
                    <a:pt x="50" y="255"/>
                    <a:pt x="50" y="255"/>
                  </a:cubicBezTo>
                  <a:cubicBezTo>
                    <a:pt x="55" y="255"/>
                    <a:pt x="55" y="255"/>
                    <a:pt x="55" y="255"/>
                  </a:cubicBezTo>
                  <a:cubicBezTo>
                    <a:pt x="56" y="257"/>
                    <a:pt x="56" y="257"/>
                    <a:pt x="56" y="257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3" y="260"/>
                    <a:pt x="53" y="260"/>
                    <a:pt x="53" y="260"/>
                  </a:cubicBezTo>
                  <a:cubicBezTo>
                    <a:pt x="53" y="261"/>
                    <a:pt x="53" y="261"/>
                    <a:pt x="53" y="261"/>
                  </a:cubicBezTo>
                  <a:cubicBezTo>
                    <a:pt x="55" y="262"/>
                    <a:pt x="55" y="262"/>
                    <a:pt x="55" y="262"/>
                  </a:cubicBezTo>
                  <a:cubicBezTo>
                    <a:pt x="55" y="264"/>
                    <a:pt x="55" y="264"/>
                    <a:pt x="55" y="264"/>
                  </a:cubicBezTo>
                  <a:cubicBezTo>
                    <a:pt x="55" y="265"/>
                    <a:pt x="55" y="265"/>
                    <a:pt x="55" y="265"/>
                  </a:cubicBezTo>
                  <a:cubicBezTo>
                    <a:pt x="55" y="267"/>
                    <a:pt x="55" y="267"/>
                    <a:pt x="55" y="267"/>
                  </a:cubicBezTo>
                  <a:cubicBezTo>
                    <a:pt x="56" y="270"/>
                    <a:pt x="56" y="270"/>
                    <a:pt x="56" y="270"/>
                  </a:cubicBezTo>
                  <a:cubicBezTo>
                    <a:pt x="56" y="271"/>
                    <a:pt x="56" y="271"/>
                    <a:pt x="56" y="271"/>
                  </a:cubicBezTo>
                  <a:cubicBezTo>
                    <a:pt x="55" y="274"/>
                    <a:pt x="55" y="274"/>
                    <a:pt x="55" y="274"/>
                  </a:cubicBezTo>
                  <a:cubicBezTo>
                    <a:pt x="53" y="283"/>
                    <a:pt x="53" y="283"/>
                    <a:pt x="53" y="283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53" y="287"/>
                    <a:pt x="53" y="287"/>
                    <a:pt x="53" y="287"/>
                  </a:cubicBezTo>
                  <a:cubicBezTo>
                    <a:pt x="52" y="288"/>
                    <a:pt x="52" y="288"/>
                    <a:pt x="52" y="288"/>
                  </a:cubicBezTo>
                  <a:cubicBezTo>
                    <a:pt x="52" y="290"/>
                    <a:pt x="52" y="290"/>
                    <a:pt x="52" y="290"/>
                  </a:cubicBezTo>
                  <a:cubicBezTo>
                    <a:pt x="50" y="293"/>
                    <a:pt x="50" y="293"/>
                    <a:pt x="50" y="293"/>
                  </a:cubicBezTo>
                  <a:cubicBezTo>
                    <a:pt x="50" y="295"/>
                    <a:pt x="50" y="295"/>
                    <a:pt x="50" y="295"/>
                  </a:cubicBezTo>
                  <a:cubicBezTo>
                    <a:pt x="52" y="296"/>
                    <a:pt x="52" y="296"/>
                    <a:pt x="52" y="296"/>
                  </a:cubicBezTo>
                  <a:cubicBezTo>
                    <a:pt x="53" y="297"/>
                    <a:pt x="53" y="297"/>
                    <a:pt x="53" y="297"/>
                  </a:cubicBezTo>
                  <a:cubicBezTo>
                    <a:pt x="56" y="298"/>
                    <a:pt x="56" y="298"/>
                    <a:pt x="56" y="298"/>
                  </a:cubicBezTo>
                  <a:cubicBezTo>
                    <a:pt x="59" y="301"/>
                    <a:pt x="59" y="301"/>
                    <a:pt x="59" y="301"/>
                  </a:cubicBezTo>
                  <a:cubicBezTo>
                    <a:pt x="60" y="301"/>
                    <a:pt x="60" y="301"/>
                    <a:pt x="60" y="301"/>
                  </a:cubicBezTo>
                  <a:cubicBezTo>
                    <a:pt x="59" y="304"/>
                    <a:pt x="59" y="304"/>
                    <a:pt x="59" y="304"/>
                  </a:cubicBezTo>
                  <a:cubicBezTo>
                    <a:pt x="56" y="306"/>
                    <a:pt x="56" y="306"/>
                    <a:pt x="56" y="306"/>
                  </a:cubicBezTo>
                  <a:cubicBezTo>
                    <a:pt x="55" y="308"/>
                    <a:pt x="55" y="308"/>
                    <a:pt x="55" y="308"/>
                  </a:cubicBezTo>
                  <a:cubicBezTo>
                    <a:pt x="52" y="311"/>
                    <a:pt x="52" y="311"/>
                    <a:pt x="52" y="311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0" y="313"/>
                    <a:pt x="50" y="313"/>
                    <a:pt x="50" y="313"/>
                  </a:cubicBezTo>
                  <a:cubicBezTo>
                    <a:pt x="49" y="314"/>
                    <a:pt x="49" y="314"/>
                    <a:pt x="49" y="314"/>
                  </a:cubicBezTo>
                  <a:cubicBezTo>
                    <a:pt x="47" y="316"/>
                    <a:pt x="47" y="316"/>
                    <a:pt x="47" y="316"/>
                  </a:cubicBezTo>
                  <a:cubicBezTo>
                    <a:pt x="52" y="313"/>
                    <a:pt x="52" y="313"/>
                    <a:pt x="52" y="313"/>
                  </a:cubicBezTo>
                  <a:cubicBezTo>
                    <a:pt x="52" y="314"/>
                    <a:pt x="52" y="314"/>
                    <a:pt x="52" y="314"/>
                  </a:cubicBezTo>
                  <a:cubicBezTo>
                    <a:pt x="49" y="316"/>
                    <a:pt x="49" y="316"/>
                    <a:pt x="49" y="316"/>
                  </a:cubicBezTo>
                  <a:cubicBezTo>
                    <a:pt x="52" y="316"/>
                    <a:pt x="52" y="316"/>
                    <a:pt x="52" y="316"/>
                  </a:cubicBezTo>
                  <a:cubicBezTo>
                    <a:pt x="49" y="317"/>
                    <a:pt x="49" y="317"/>
                    <a:pt x="49" y="317"/>
                  </a:cubicBezTo>
                  <a:cubicBezTo>
                    <a:pt x="46" y="318"/>
                    <a:pt x="46" y="318"/>
                    <a:pt x="46" y="318"/>
                  </a:cubicBezTo>
                  <a:cubicBezTo>
                    <a:pt x="43" y="320"/>
                    <a:pt x="43" y="320"/>
                    <a:pt x="43" y="320"/>
                  </a:cubicBezTo>
                  <a:cubicBezTo>
                    <a:pt x="40" y="320"/>
                    <a:pt x="40" y="320"/>
                    <a:pt x="40" y="320"/>
                  </a:cubicBezTo>
                  <a:cubicBezTo>
                    <a:pt x="40" y="321"/>
                    <a:pt x="40" y="321"/>
                    <a:pt x="40" y="321"/>
                  </a:cubicBezTo>
                  <a:cubicBezTo>
                    <a:pt x="42" y="323"/>
                    <a:pt x="42" y="323"/>
                    <a:pt x="42" y="323"/>
                  </a:cubicBezTo>
                  <a:cubicBezTo>
                    <a:pt x="40" y="326"/>
                    <a:pt x="40" y="326"/>
                    <a:pt x="40" y="326"/>
                  </a:cubicBezTo>
                  <a:cubicBezTo>
                    <a:pt x="39" y="321"/>
                    <a:pt x="39" y="321"/>
                    <a:pt x="39" y="321"/>
                  </a:cubicBezTo>
                  <a:cubicBezTo>
                    <a:pt x="37" y="323"/>
                    <a:pt x="37" y="323"/>
                    <a:pt x="37" y="323"/>
                  </a:cubicBezTo>
                  <a:cubicBezTo>
                    <a:pt x="37" y="324"/>
                    <a:pt x="37" y="324"/>
                    <a:pt x="37" y="324"/>
                  </a:cubicBezTo>
                  <a:cubicBezTo>
                    <a:pt x="36" y="326"/>
                    <a:pt x="36" y="326"/>
                    <a:pt x="36" y="326"/>
                  </a:cubicBezTo>
                  <a:cubicBezTo>
                    <a:pt x="40" y="327"/>
                    <a:pt x="40" y="327"/>
                    <a:pt x="40" y="327"/>
                  </a:cubicBezTo>
                  <a:cubicBezTo>
                    <a:pt x="39" y="327"/>
                    <a:pt x="39" y="327"/>
                    <a:pt x="39" y="327"/>
                  </a:cubicBezTo>
                  <a:cubicBezTo>
                    <a:pt x="39" y="328"/>
                    <a:pt x="39" y="328"/>
                    <a:pt x="39" y="328"/>
                  </a:cubicBezTo>
                  <a:cubicBezTo>
                    <a:pt x="37" y="327"/>
                    <a:pt x="37" y="327"/>
                    <a:pt x="37" y="327"/>
                  </a:cubicBezTo>
                  <a:cubicBezTo>
                    <a:pt x="36" y="328"/>
                    <a:pt x="36" y="328"/>
                    <a:pt x="36" y="328"/>
                  </a:cubicBezTo>
                  <a:cubicBezTo>
                    <a:pt x="36" y="333"/>
                    <a:pt x="36" y="333"/>
                    <a:pt x="36" y="333"/>
                  </a:cubicBezTo>
                  <a:cubicBezTo>
                    <a:pt x="37" y="337"/>
                    <a:pt x="37" y="337"/>
                    <a:pt x="37" y="337"/>
                  </a:cubicBezTo>
                  <a:cubicBezTo>
                    <a:pt x="42" y="333"/>
                    <a:pt x="42" y="333"/>
                    <a:pt x="42" y="333"/>
                  </a:cubicBezTo>
                  <a:cubicBezTo>
                    <a:pt x="45" y="331"/>
                    <a:pt x="45" y="331"/>
                    <a:pt x="45" y="331"/>
                  </a:cubicBezTo>
                  <a:cubicBezTo>
                    <a:pt x="46" y="330"/>
                    <a:pt x="46" y="330"/>
                    <a:pt x="46" y="330"/>
                  </a:cubicBezTo>
                  <a:cubicBezTo>
                    <a:pt x="46" y="331"/>
                    <a:pt x="46" y="331"/>
                    <a:pt x="46" y="331"/>
                  </a:cubicBezTo>
                  <a:cubicBezTo>
                    <a:pt x="47" y="331"/>
                    <a:pt x="47" y="331"/>
                    <a:pt x="47" y="331"/>
                  </a:cubicBezTo>
                  <a:cubicBezTo>
                    <a:pt x="49" y="330"/>
                    <a:pt x="49" y="330"/>
                    <a:pt x="49" y="330"/>
                  </a:cubicBezTo>
                  <a:cubicBezTo>
                    <a:pt x="49" y="331"/>
                    <a:pt x="49" y="331"/>
                    <a:pt x="49" y="331"/>
                  </a:cubicBezTo>
                  <a:cubicBezTo>
                    <a:pt x="46" y="333"/>
                    <a:pt x="46" y="333"/>
                    <a:pt x="46" y="333"/>
                  </a:cubicBezTo>
                  <a:cubicBezTo>
                    <a:pt x="45" y="334"/>
                    <a:pt x="45" y="334"/>
                    <a:pt x="45" y="334"/>
                  </a:cubicBezTo>
                  <a:cubicBezTo>
                    <a:pt x="45" y="336"/>
                    <a:pt x="45" y="336"/>
                    <a:pt x="45" y="336"/>
                  </a:cubicBezTo>
                  <a:cubicBezTo>
                    <a:pt x="46" y="336"/>
                    <a:pt x="46" y="336"/>
                    <a:pt x="46" y="336"/>
                  </a:cubicBezTo>
                  <a:cubicBezTo>
                    <a:pt x="45" y="337"/>
                    <a:pt x="45" y="337"/>
                    <a:pt x="45" y="337"/>
                  </a:cubicBezTo>
                  <a:cubicBezTo>
                    <a:pt x="43" y="336"/>
                    <a:pt x="43" y="336"/>
                    <a:pt x="43" y="336"/>
                  </a:cubicBezTo>
                  <a:cubicBezTo>
                    <a:pt x="43" y="334"/>
                    <a:pt x="43" y="334"/>
                    <a:pt x="43" y="334"/>
                  </a:cubicBezTo>
                  <a:cubicBezTo>
                    <a:pt x="42" y="336"/>
                    <a:pt x="42" y="336"/>
                    <a:pt x="42" y="336"/>
                  </a:cubicBezTo>
                  <a:cubicBezTo>
                    <a:pt x="40" y="338"/>
                    <a:pt x="40" y="338"/>
                    <a:pt x="40" y="338"/>
                  </a:cubicBezTo>
                  <a:cubicBezTo>
                    <a:pt x="37" y="338"/>
                    <a:pt x="37" y="338"/>
                    <a:pt x="37" y="338"/>
                  </a:cubicBezTo>
                  <a:cubicBezTo>
                    <a:pt x="36" y="340"/>
                    <a:pt x="36" y="340"/>
                    <a:pt x="36" y="340"/>
                  </a:cubicBezTo>
                  <a:cubicBezTo>
                    <a:pt x="33" y="343"/>
                    <a:pt x="33" y="343"/>
                    <a:pt x="33" y="343"/>
                  </a:cubicBezTo>
                  <a:cubicBezTo>
                    <a:pt x="32" y="344"/>
                    <a:pt x="32" y="344"/>
                    <a:pt x="32" y="344"/>
                  </a:cubicBezTo>
                  <a:cubicBezTo>
                    <a:pt x="33" y="346"/>
                    <a:pt x="33" y="346"/>
                    <a:pt x="33" y="346"/>
                  </a:cubicBezTo>
                  <a:cubicBezTo>
                    <a:pt x="35" y="346"/>
                    <a:pt x="35" y="346"/>
                    <a:pt x="35" y="346"/>
                  </a:cubicBezTo>
                  <a:cubicBezTo>
                    <a:pt x="36" y="344"/>
                    <a:pt x="36" y="344"/>
                    <a:pt x="36" y="344"/>
                  </a:cubicBezTo>
                  <a:cubicBezTo>
                    <a:pt x="39" y="343"/>
                    <a:pt x="39" y="343"/>
                    <a:pt x="39" y="343"/>
                  </a:cubicBezTo>
                  <a:cubicBezTo>
                    <a:pt x="40" y="344"/>
                    <a:pt x="40" y="344"/>
                    <a:pt x="40" y="344"/>
                  </a:cubicBezTo>
                  <a:cubicBezTo>
                    <a:pt x="42" y="344"/>
                    <a:pt x="42" y="344"/>
                    <a:pt x="42" y="344"/>
                  </a:cubicBezTo>
                  <a:cubicBezTo>
                    <a:pt x="39" y="347"/>
                    <a:pt x="39" y="347"/>
                    <a:pt x="39" y="347"/>
                  </a:cubicBezTo>
                  <a:cubicBezTo>
                    <a:pt x="35" y="351"/>
                    <a:pt x="35" y="351"/>
                    <a:pt x="35" y="351"/>
                  </a:cubicBezTo>
                  <a:cubicBezTo>
                    <a:pt x="36" y="351"/>
                    <a:pt x="36" y="351"/>
                    <a:pt x="36" y="351"/>
                  </a:cubicBezTo>
                  <a:cubicBezTo>
                    <a:pt x="39" y="350"/>
                    <a:pt x="39" y="350"/>
                    <a:pt x="39" y="350"/>
                  </a:cubicBezTo>
                  <a:cubicBezTo>
                    <a:pt x="39" y="351"/>
                    <a:pt x="39" y="351"/>
                    <a:pt x="39" y="351"/>
                  </a:cubicBezTo>
                  <a:cubicBezTo>
                    <a:pt x="39" y="353"/>
                    <a:pt x="39" y="353"/>
                    <a:pt x="39" y="353"/>
                  </a:cubicBezTo>
                  <a:cubicBezTo>
                    <a:pt x="47" y="349"/>
                    <a:pt x="47" y="349"/>
                    <a:pt x="47" y="349"/>
                  </a:cubicBezTo>
                  <a:cubicBezTo>
                    <a:pt x="47" y="350"/>
                    <a:pt x="47" y="350"/>
                    <a:pt x="47" y="350"/>
                  </a:cubicBezTo>
                  <a:cubicBezTo>
                    <a:pt x="52" y="350"/>
                    <a:pt x="52" y="350"/>
                    <a:pt x="52" y="350"/>
                  </a:cubicBezTo>
                  <a:cubicBezTo>
                    <a:pt x="49" y="351"/>
                    <a:pt x="49" y="351"/>
                    <a:pt x="49" y="351"/>
                  </a:cubicBezTo>
                  <a:cubicBezTo>
                    <a:pt x="49" y="353"/>
                    <a:pt x="49" y="353"/>
                    <a:pt x="49" y="353"/>
                  </a:cubicBezTo>
                  <a:cubicBezTo>
                    <a:pt x="47" y="351"/>
                    <a:pt x="47" y="351"/>
                    <a:pt x="47" y="351"/>
                  </a:cubicBezTo>
                  <a:cubicBezTo>
                    <a:pt x="45" y="351"/>
                    <a:pt x="45" y="351"/>
                    <a:pt x="45" y="351"/>
                  </a:cubicBezTo>
                  <a:cubicBezTo>
                    <a:pt x="40" y="353"/>
                    <a:pt x="40" y="353"/>
                    <a:pt x="40" y="353"/>
                  </a:cubicBezTo>
                  <a:cubicBezTo>
                    <a:pt x="37" y="356"/>
                    <a:pt x="37" y="356"/>
                    <a:pt x="37" y="356"/>
                  </a:cubicBezTo>
                  <a:cubicBezTo>
                    <a:pt x="35" y="357"/>
                    <a:pt x="35" y="357"/>
                    <a:pt x="35" y="357"/>
                  </a:cubicBezTo>
                  <a:cubicBezTo>
                    <a:pt x="33" y="359"/>
                    <a:pt x="33" y="359"/>
                    <a:pt x="33" y="359"/>
                  </a:cubicBezTo>
                  <a:cubicBezTo>
                    <a:pt x="32" y="363"/>
                    <a:pt x="32" y="363"/>
                    <a:pt x="32" y="363"/>
                  </a:cubicBezTo>
                  <a:cubicBezTo>
                    <a:pt x="30" y="364"/>
                    <a:pt x="30" y="364"/>
                    <a:pt x="30" y="364"/>
                  </a:cubicBezTo>
                  <a:cubicBezTo>
                    <a:pt x="32" y="364"/>
                    <a:pt x="32" y="364"/>
                    <a:pt x="32" y="364"/>
                  </a:cubicBezTo>
                  <a:cubicBezTo>
                    <a:pt x="29" y="366"/>
                    <a:pt x="29" y="366"/>
                    <a:pt x="29" y="366"/>
                  </a:cubicBezTo>
                  <a:cubicBezTo>
                    <a:pt x="29" y="367"/>
                    <a:pt x="29" y="367"/>
                    <a:pt x="29" y="367"/>
                  </a:cubicBezTo>
                  <a:cubicBezTo>
                    <a:pt x="30" y="367"/>
                    <a:pt x="30" y="367"/>
                    <a:pt x="30" y="367"/>
                  </a:cubicBezTo>
                  <a:cubicBezTo>
                    <a:pt x="29" y="369"/>
                    <a:pt x="29" y="369"/>
                    <a:pt x="29" y="369"/>
                  </a:cubicBezTo>
                  <a:cubicBezTo>
                    <a:pt x="30" y="370"/>
                    <a:pt x="30" y="370"/>
                    <a:pt x="30" y="370"/>
                  </a:cubicBezTo>
                  <a:cubicBezTo>
                    <a:pt x="33" y="370"/>
                    <a:pt x="33" y="370"/>
                    <a:pt x="33" y="370"/>
                  </a:cubicBezTo>
                  <a:cubicBezTo>
                    <a:pt x="32" y="369"/>
                    <a:pt x="32" y="369"/>
                    <a:pt x="32" y="369"/>
                  </a:cubicBezTo>
                  <a:cubicBezTo>
                    <a:pt x="36" y="370"/>
                    <a:pt x="36" y="370"/>
                    <a:pt x="36" y="370"/>
                  </a:cubicBezTo>
                  <a:cubicBezTo>
                    <a:pt x="39" y="369"/>
                    <a:pt x="39" y="369"/>
                    <a:pt x="39" y="369"/>
                  </a:cubicBezTo>
                  <a:cubicBezTo>
                    <a:pt x="40" y="367"/>
                    <a:pt x="40" y="367"/>
                    <a:pt x="40" y="367"/>
                  </a:cubicBezTo>
                  <a:cubicBezTo>
                    <a:pt x="40" y="369"/>
                    <a:pt x="40" y="369"/>
                    <a:pt x="40" y="369"/>
                  </a:cubicBezTo>
                  <a:cubicBezTo>
                    <a:pt x="39" y="370"/>
                    <a:pt x="39" y="370"/>
                    <a:pt x="39" y="370"/>
                  </a:cubicBezTo>
                  <a:cubicBezTo>
                    <a:pt x="40" y="370"/>
                    <a:pt x="40" y="370"/>
                    <a:pt x="40" y="370"/>
                  </a:cubicBezTo>
                  <a:cubicBezTo>
                    <a:pt x="42" y="370"/>
                    <a:pt x="42" y="370"/>
                    <a:pt x="42" y="370"/>
                  </a:cubicBezTo>
                  <a:cubicBezTo>
                    <a:pt x="42" y="371"/>
                    <a:pt x="42" y="371"/>
                    <a:pt x="42" y="371"/>
                  </a:cubicBezTo>
                  <a:cubicBezTo>
                    <a:pt x="39" y="373"/>
                    <a:pt x="39" y="373"/>
                    <a:pt x="39" y="373"/>
                  </a:cubicBezTo>
                  <a:cubicBezTo>
                    <a:pt x="42" y="373"/>
                    <a:pt x="42" y="373"/>
                    <a:pt x="42" y="373"/>
                  </a:cubicBezTo>
                  <a:cubicBezTo>
                    <a:pt x="39" y="374"/>
                    <a:pt x="39" y="374"/>
                    <a:pt x="39" y="374"/>
                  </a:cubicBezTo>
                  <a:cubicBezTo>
                    <a:pt x="40" y="374"/>
                    <a:pt x="40" y="374"/>
                    <a:pt x="40" y="374"/>
                  </a:cubicBezTo>
                  <a:cubicBezTo>
                    <a:pt x="42" y="374"/>
                    <a:pt x="42" y="374"/>
                    <a:pt x="42" y="374"/>
                  </a:cubicBezTo>
                  <a:cubicBezTo>
                    <a:pt x="43" y="376"/>
                    <a:pt x="43" y="376"/>
                    <a:pt x="43" y="376"/>
                  </a:cubicBezTo>
                  <a:cubicBezTo>
                    <a:pt x="45" y="373"/>
                    <a:pt x="45" y="373"/>
                    <a:pt x="45" y="373"/>
                  </a:cubicBezTo>
                  <a:cubicBezTo>
                    <a:pt x="46" y="373"/>
                    <a:pt x="46" y="373"/>
                    <a:pt x="46" y="373"/>
                  </a:cubicBezTo>
                  <a:cubicBezTo>
                    <a:pt x="45" y="376"/>
                    <a:pt x="45" y="376"/>
                    <a:pt x="45" y="376"/>
                  </a:cubicBezTo>
                  <a:cubicBezTo>
                    <a:pt x="46" y="376"/>
                    <a:pt x="46" y="376"/>
                    <a:pt x="46" y="376"/>
                  </a:cubicBezTo>
                  <a:cubicBezTo>
                    <a:pt x="49" y="376"/>
                    <a:pt x="49" y="376"/>
                    <a:pt x="49" y="376"/>
                  </a:cubicBezTo>
                  <a:cubicBezTo>
                    <a:pt x="49" y="377"/>
                    <a:pt x="49" y="377"/>
                    <a:pt x="49" y="377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6"/>
                    <a:pt x="52" y="376"/>
                    <a:pt x="52" y="376"/>
                  </a:cubicBezTo>
                  <a:cubicBezTo>
                    <a:pt x="53" y="376"/>
                    <a:pt x="53" y="376"/>
                    <a:pt x="53" y="376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0" y="380"/>
                    <a:pt x="50" y="380"/>
                    <a:pt x="50" y="380"/>
                  </a:cubicBezTo>
                  <a:cubicBezTo>
                    <a:pt x="47" y="381"/>
                    <a:pt x="47" y="381"/>
                    <a:pt x="47" y="381"/>
                  </a:cubicBezTo>
                  <a:cubicBezTo>
                    <a:pt x="47" y="383"/>
                    <a:pt x="47" y="383"/>
                    <a:pt x="47" y="383"/>
                  </a:cubicBezTo>
                  <a:cubicBezTo>
                    <a:pt x="49" y="384"/>
                    <a:pt x="49" y="384"/>
                    <a:pt x="49" y="384"/>
                  </a:cubicBezTo>
                  <a:cubicBezTo>
                    <a:pt x="53" y="384"/>
                    <a:pt x="53" y="384"/>
                    <a:pt x="53" y="384"/>
                  </a:cubicBezTo>
                  <a:cubicBezTo>
                    <a:pt x="55" y="383"/>
                    <a:pt x="55" y="383"/>
                    <a:pt x="55" y="383"/>
                  </a:cubicBezTo>
                  <a:cubicBezTo>
                    <a:pt x="55" y="381"/>
                    <a:pt x="55" y="381"/>
                    <a:pt x="55" y="381"/>
                  </a:cubicBezTo>
                  <a:cubicBezTo>
                    <a:pt x="56" y="381"/>
                    <a:pt x="56" y="381"/>
                    <a:pt x="56" y="381"/>
                  </a:cubicBezTo>
                  <a:cubicBezTo>
                    <a:pt x="55" y="384"/>
                    <a:pt x="55" y="384"/>
                    <a:pt x="55" y="384"/>
                  </a:cubicBezTo>
                  <a:cubicBezTo>
                    <a:pt x="55" y="386"/>
                    <a:pt x="55" y="386"/>
                    <a:pt x="55" y="386"/>
                  </a:cubicBezTo>
                  <a:cubicBezTo>
                    <a:pt x="53" y="387"/>
                    <a:pt x="53" y="387"/>
                    <a:pt x="53" y="387"/>
                  </a:cubicBezTo>
                  <a:cubicBezTo>
                    <a:pt x="53" y="386"/>
                    <a:pt x="53" y="386"/>
                    <a:pt x="53" y="386"/>
                  </a:cubicBezTo>
                  <a:cubicBezTo>
                    <a:pt x="52" y="386"/>
                    <a:pt x="52" y="386"/>
                    <a:pt x="52" y="386"/>
                  </a:cubicBezTo>
                  <a:cubicBezTo>
                    <a:pt x="52" y="387"/>
                    <a:pt x="52" y="387"/>
                    <a:pt x="52" y="387"/>
                  </a:cubicBezTo>
                  <a:cubicBezTo>
                    <a:pt x="53" y="389"/>
                    <a:pt x="53" y="389"/>
                    <a:pt x="53" y="389"/>
                  </a:cubicBezTo>
                  <a:cubicBezTo>
                    <a:pt x="56" y="389"/>
                    <a:pt x="56" y="389"/>
                    <a:pt x="56" y="389"/>
                  </a:cubicBezTo>
                  <a:cubicBezTo>
                    <a:pt x="59" y="387"/>
                    <a:pt x="59" y="387"/>
                    <a:pt x="59" y="387"/>
                  </a:cubicBezTo>
                  <a:cubicBezTo>
                    <a:pt x="59" y="390"/>
                    <a:pt x="59" y="390"/>
                    <a:pt x="59" y="390"/>
                  </a:cubicBezTo>
                  <a:cubicBezTo>
                    <a:pt x="62" y="390"/>
                    <a:pt x="62" y="390"/>
                    <a:pt x="62" y="390"/>
                  </a:cubicBezTo>
                  <a:cubicBezTo>
                    <a:pt x="59" y="392"/>
                    <a:pt x="59" y="392"/>
                    <a:pt x="59" y="392"/>
                  </a:cubicBezTo>
                  <a:cubicBezTo>
                    <a:pt x="57" y="392"/>
                    <a:pt x="57" y="392"/>
                    <a:pt x="57" y="392"/>
                  </a:cubicBezTo>
                  <a:cubicBezTo>
                    <a:pt x="56" y="393"/>
                    <a:pt x="56" y="393"/>
                    <a:pt x="56" y="393"/>
                  </a:cubicBezTo>
                  <a:cubicBezTo>
                    <a:pt x="57" y="393"/>
                    <a:pt x="57" y="393"/>
                    <a:pt x="57" y="393"/>
                  </a:cubicBezTo>
                  <a:cubicBezTo>
                    <a:pt x="56" y="394"/>
                    <a:pt x="56" y="394"/>
                    <a:pt x="56" y="394"/>
                  </a:cubicBezTo>
                  <a:cubicBezTo>
                    <a:pt x="57" y="394"/>
                    <a:pt x="57" y="394"/>
                    <a:pt x="57" y="394"/>
                  </a:cubicBezTo>
                  <a:cubicBezTo>
                    <a:pt x="59" y="396"/>
                    <a:pt x="59" y="396"/>
                    <a:pt x="59" y="396"/>
                  </a:cubicBezTo>
                  <a:cubicBezTo>
                    <a:pt x="59" y="394"/>
                    <a:pt x="59" y="394"/>
                    <a:pt x="59" y="394"/>
                  </a:cubicBezTo>
                  <a:cubicBezTo>
                    <a:pt x="351" y="394"/>
                    <a:pt x="351" y="394"/>
                    <a:pt x="351" y="394"/>
                  </a:cubicBezTo>
                  <a:cubicBezTo>
                    <a:pt x="353" y="390"/>
                    <a:pt x="353" y="390"/>
                    <a:pt x="353" y="390"/>
                  </a:cubicBezTo>
                  <a:cubicBezTo>
                    <a:pt x="354" y="389"/>
                    <a:pt x="354" y="389"/>
                    <a:pt x="354" y="389"/>
                  </a:cubicBezTo>
                  <a:cubicBezTo>
                    <a:pt x="356" y="392"/>
                    <a:pt x="356" y="392"/>
                    <a:pt x="356" y="392"/>
                  </a:cubicBezTo>
                  <a:cubicBezTo>
                    <a:pt x="354" y="396"/>
                    <a:pt x="354" y="396"/>
                    <a:pt x="354" y="396"/>
                  </a:cubicBezTo>
                  <a:cubicBezTo>
                    <a:pt x="354" y="397"/>
                    <a:pt x="354" y="397"/>
                    <a:pt x="354" y="397"/>
                  </a:cubicBezTo>
                  <a:cubicBezTo>
                    <a:pt x="356" y="399"/>
                    <a:pt x="356" y="399"/>
                    <a:pt x="356" y="399"/>
                  </a:cubicBezTo>
                  <a:cubicBezTo>
                    <a:pt x="358" y="399"/>
                    <a:pt x="358" y="399"/>
                    <a:pt x="358" y="399"/>
                  </a:cubicBezTo>
                  <a:cubicBezTo>
                    <a:pt x="360" y="399"/>
                    <a:pt x="360" y="399"/>
                    <a:pt x="360" y="399"/>
                  </a:cubicBezTo>
                  <a:cubicBezTo>
                    <a:pt x="361" y="400"/>
                    <a:pt x="361" y="400"/>
                    <a:pt x="361" y="400"/>
                  </a:cubicBezTo>
                  <a:cubicBezTo>
                    <a:pt x="361" y="402"/>
                    <a:pt x="361" y="402"/>
                    <a:pt x="361" y="402"/>
                  </a:cubicBezTo>
                  <a:cubicBezTo>
                    <a:pt x="364" y="400"/>
                    <a:pt x="364" y="400"/>
                    <a:pt x="364" y="400"/>
                  </a:cubicBezTo>
                  <a:cubicBezTo>
                    <a:pt x="367" y="399"/>
                    <a:pt x="367" y="399"/>
                    <a:pt x="367" y="399"/>
                  </a:cubicBezTo>
                  <a:cubicBezTo>
                    <a:pt x="370" y="400"/>
                    <a:pt x="370" y="400"/>
                    <a:pt x="370" y="400"/>
                  </a:cubicBezTo>
                  <a:cubicBezTo>
                    <a:pt x="373" y="400"/>
                    <a:pt x="373" y="400"/>
                    <a:pt x="373" y="400"/>
                  </a:cubicBezTo>
                  <a:cubicBezTo>
                    <a:pt x="373" y="402"/>
                    <a:pt x="373" y="402"/>
                    <a:pt x="373" y="402"/>
                  </a:cubicBezTo>
                  <a:cubicBezTo>
                    <a:pt x="374" y="403"/>
                    <a:pt x="374" y="403"/>
                    <a:pt x="374" y="403"/>
                  </a:cubicBezTo>
                  <a:cubicBezTo>
                    <a:pt x="374" y="404"/>
                    <a:pt x="374" y="404"/>
                    <a:pt x="374" y="404"/>
                  </a:cubicBezTo>
                  <a:cubicBezTo>
                    <a:pt x="376" y="403"/>
                    <a:pt x="376" y="403"/>
                    <a:pt x="376" y="403"/>
                  </a:cubicBezTo>
                  <a:cubicBezTo>
                    <a:pt x="377" y="404"/>
                    <a:pt x="377" y="404"/>
                    <a:pt x="377" y="404"/>
                  </a:cubicBezTo>
                  <a:cubicBezTo>
                    <a:pt x="379" y="404"/>
                    <a:pt x="379" y="404"/>
                    <a:pt x="379" y="404"/>
                  </a:cubicBezTo>
                  <a:cubicBezTo>
                    <a:pt x="380" y="406"/>
                    <a:pt x="380" y="406"/>
                    <a:pt x="380" y="406"/>
                  </a:cubicBezTo>
                  <a:cubicBezTo>
                    <a:pt x="381" y="407"/>
                    <a:pt x="381" y="407"/>
                    <a:pt x="381" y="407"/>
                  </a:cubicBezTo>
                  <a:cubicBezTo>
                    <a:pt x="386" y="406"/>
                    <a:pt x="386" y="406"/>
                    <a:pt x="386" y="406"/>
                  </a:cubicBezTo>
                  <a:cubicBezTo>
                    <a:pt x="390" y="404"/>
                    <a:pt x="390" y="404"/>
                    <a:pt x="390" y="404"/>
                  </a:cubicBezTo>
                  <a:cubicBezTo>
                    <a:pt x="390" y="406"/>
                    <a:pt x="390" y="406"/>
                    <a:pt x="390" y="406"/>
                  </a:cubicBezTo>
                  <a:cubicBezTo>
                    <a:pt x="391" y="406"/>
                    <a:pt x="391" y="406"/>
                    <a:pt x="391" y="406"/>
                  </a:cubicBezTo>
                  <a:cubicBezTo>
                    <a:pt x="394" y="406"/>
                    <a:pt x="394" y="406"/>
                    <a:pt x="394" y="406"/>
                  </a:cubicBezTo>
                  <a:cubicBezTo>
                    <a:pt x="395" y="406"/>
                    <a:pt x="395" y="406"/>
                    <a:pt x="395" y="406"/>
                  </a:cubicBezTo>
                  <a:cubicBezTo>
                    <a:pt x="397" y="407"/>
                    <a:pt x="397" y="407"/>
                    <a:pt x="397" y="407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4" y="406"/>
                    <a:pt x="404" y="406"/>
                    <a:pt x="404" y="406"/>
                  </a:cubicBezTo>
                  <a:cubicBezTo>
                    <a:pt x="407" y="404"/>
                    <a:pt x="407" y="404"/>
                    <a:pt x="407" y="404"/>
                  </a:cubicBezTo>
                  <a:cubicBezTo>
                    <a:pt x="410" y="402"/>
                    <a:pt x="410" y="402"/>
                    <a:pt x="410" y="402"/>
                  </a:cubicBezTo>
                  <a:cubicBezTo>
                    <a:pt x="414" y="400"/>
                    <a:pt x="414" y="400"/>
                    <a:pt x="414" y="400"/>
                  </a:cubicBezTo>
                  <a:cubicBezTo>
                    <a:pt x="412" y="403"/>
                    <a:pt x="412" y="403"/>
                    <a:pt x="412" y="403"/>
                  </a:cubicBezTo>
                  <a:cubicBezTo>
                    <a:pt x="413" y="403"/>
                    <a:pt x="413" y="403"/>
                    <a:pt x="413" y="403"/>
                  </a:cubicBezTo>
                  <a:cubicBezTo>
                    <a:pt x="414" y="402"/>
                    <a:pt x="414" y="402"/>
                    <a:pt x="414" y="402"/>
                  </a:cubicBezTo>
                  <a:cubicBezTo>
                    <a:pt x="419" y="397"/>
                    <a:pt x="419" y="397"/>
                    <a:pt x="419" y="397"/>
                  </a:cubicBezTo>
                  <a:cubicBezTo>
                    <a:pt x="420" y="397"/>
                    <a:pt x="420" y="397"/>
                    <a:pt x="420" y="397"/>
                  </a:cubicBezTo>
                  <a:cubicBezTo>
                    <a:pt x="419" y="399"/>
                    <a:pt x="419" y="399"/>
                    <a:pt x="419" y="399"/>
                  </a:cubicBezTo>
                  <a:cubicBezTo>
                    <a:pt x="417" y="400"/>
                    <a:pt x="417" y="400"/>
                    <a:pt x="417" y="400"/>
                  </a:cubicBezTo>
                  <a:cubicBezTo>
                    <a:pt x="416" y="402"/>
                    <a:pt x="416" y="402"/>
                    <a:pt x="416" y="402"/>
                  </a:cubicBezTo>
                  <a:cubicBezTo>
                    <a:pt x="419" y="400"/>
                    <a:pt x="419" y="400"/>
                    <a:pt x="419" y="400"/>
                  </a:cubicBezTo>
                  <a:cubicBezTo>
                    <a:pt x="422" y="400"/>
                    <a:pt x="422" y="400"/>
                    <a:pt x="422" y="400"/>
                  </a:cubicBezTo>
                  <a:cubicBezTo>
                    <a:pt x="423" y="399"/>
                    <a:pt x="423" y="399"/>
                    <a:pt x="423" y="399"/>
                  </a:cubicBezTo>
                  <a:cubicBezTo>
                    <a:pt x="423" y="396"/>
                    <a:pt x="423" y="396"/>
                    <a:pt x="423" y="396"/>
                  </a:cubicBezTo>
                  <a:cubicBezTo>
                    <a:pt x="423" y="394"/>
                    <a:pt x="423" y="394"/>
                    <a:pt x="423" y="394"/>
                  </a:cubicBezTo>
                  <a:cubicBezTo>
                    <a:pt x="424" y="394"/>
                    <a:pt x="424" y="394"/>
                    <a:pt x="424" y="394"/>
                  </a:cubicBezTo>
                  <a:cubicBezTo>
                    <a:pt x="430" y="397"/>
                    <a:pt x="430" y="397"/>
                    <a:pt x="430" y="397"/>
                  </a:cubicBezTo>
                  <a:cubicBezTo>
                    <a:pt x="432" y="397"/>
                    <a:pt x="432" y="397"/>
                    <a:pt x="432" y="397"/>
                  </a:cubicBezTo>
                  <a:cubicBezTo>
                    <a:pt x="434" y="397"/>
                    <a:pt x="434" y="397"/>
                    <a:pt x="434" y="397"/>
                  </a:cubicBezTo>
                  <a:cubicBezTo>
                    <a:pt x="437" y="397"/>
                    <a:pt x="437" y="397"/>
                    <a:pt x="437" y="397"/>
                  </a:cubicBezTo>
                  <a:cubicBezTo>
                    <a:pt x="440" y="399"/>
                    <a:pt x="440" y="399"/>
                    <a:pt x="440" y="399"/>
                  </a:cubicBezTo>
                  <a:cubicBezTo>
                    <a:pt x="442" y="399"/>
                    <a:pt x="442" y="399"/>
                    <a:pt x="442" y="399"/>
                  </a:cubicBezTo>
                  <a:cubicBezTo>
                    <a:pt x="442" y="402"/>
                    <a:pt x="442" y="402"/>
                    <a:pt x="442" y="402"/>
                  </a:cubicBezTo>
                  <a:cubicBezTo>
                    <a:pt x="440" y="404"/>
                    <a:pt x="440" y="404"/>
                    <a:pt x="440" y="404"/>
                  </a:cubicBezTo>
                  <a:cubicBezTo>
                    <a:pt x="440" y="406"/>
                    <a:pt x="440" y="406"/>
                    <a:pt x="440" y="406"/>
                  </a:cubicBezTo>
                  <a:cubicBezTo>
                    <a:pt x="442" y="407"/>
                    <a:pt x="442" y="407"/>
                    <a:pt x="442" y="407"/>
                  </a:cubicBezTo>
                  <a:cubicBezTo>
                    <a:pt x="443" y="409"/>
                    <a:pt x="443" y="409"/>
                    <a:pt x="443" y="409"/>
                  </a:cubicBezTo>
                  <a:cubicBezTo>
                    <a:pt x="446" y="409"/>
                    <a:pt x="446" y="409"/>
                    <a:pt x="446" y="409"/>
                  </a:cubicBezTo>
                  <a:cubicBezTo>
                    <a:pt x="452" y="409"/>
                    <a:pt x="452" y="409"/>
                    <a:pt x="452" y="409"/>
                  </a:cubicBezTo>
                  <a:cubicBezTo>
                    <a:pt x="449" y="412"/>
                    <a:pt x="449" y="412"/>
                    <a:pt x="449" y="412"/>
                  </a:cubicBezTo>
                  <a:cubicBezTo>
                    <a:pt x="449" y="413"/>
                    <a:pt x="449" y="413"/>
                    <a:pt x="449" y="413"/>
                  </a:cubicBezTo>
                  <a:cubicBezTo>
                    <a:pt x="449" y="414"/>
                    <a:pt x="449" y="414"/>
                    <a:pt x="449" y="414"/>
                  </a:cubicBezTo>
                  <a:cubicBezTo>
                    <a:pt x="450" y="416"/>
                    <a:pt x="450" y="416"/>
                    <a:pt x="450" y="416"/>
                  </a:cubicBezTo>
                  <a:cubicBezTo>
                    <a:pt x="449" y="419"/>
                    <a:pt x="449" y="419"/>
                    <a:pt x="449" y="419"/>
                  </a:cubicBezTo>
                  <a:cubicBezTo>
                    <a:pt x="447" y="420"/>
                    <a:pt x="447" y="420"/>
                    <a:pt x="447" y="420"/>
                  </a:cubicBezTo>
                  <a:cubicBezTo>
                    <a:pt x="447" y="422"/>
                    <a:pt x="447" y="422"/>
                    <a:pt x="447" y="422"/>
                  </a:cubicBezTo>
                  <a:cubicBezTo>
                    <a:pt x="449" y="422"/>
                    <a:pt x="449" y="422"/>
                    <a:pt x="449" y="422"/>
                  </a:cubicBezTo>
                  <a:cubicBezTo>
                    <a:pt x="450" y="423"/>
                    <a:pt x="450" y="423"/>
                    <a:pt x="450" y="423"/>
                  </a:cubicBezTo>
                  <a:cubicBezTo>
                    <a:pt x="449" y="423"/>
                    <a:pt x="449" y="423"/>
                    <a:pt x="449" y="423"/>
                  </a:cubicBezTo>
                  <a:cubicBezTo>
                    <a:pt x="447" y="424"/>
                    <a:pt x="447" y="424"/>
                    <a:pt x="447" y="424"/>
                  </a:cubicBezTo>
                  <a:cubicBezTo>
                    <a:pt x="449" y="424"/>
                    <a:pt x="449" y="424"/>
                    <a:pt x="449" y="424"/>
                  </a:cubicBezTo>
                  <a:cubicBezTo>
                    <a:pt x="446" y="427"/>
                    <a:pt x="446" y="427"/>
                    <a:pt x="446" y="427"/>
                  </a:cubicBezTo>
                  <a:cubicBezTo>
                    <a:pt x="447" y="427"/>
                    <a:pt x="447" y="427"/>
                    <a:pt x="447" y="427"/>
                  </a:cubicBezTo>
                  <a:cubicBezTo>
                    <a:pt x="449" y="427"/>
                    <a:pt x="449" y="427"/>
                    <a:pt x="449" y="427"/>
                  </a:cubicBezTo>
                  <a:cubicBezTo>
                    <a:pt x="450" y="429"/>
                    <a:pt x="450" y="429"/>
                    <a:pt x="450" y="429"/>
                  </a:cubicBezTo>
                  <a:cubicBezTo>
                    <a:pt x="449" y="430"/>
                    <a:pt x="449" y="430"/>
                    <a:pt x="449" y="430"/>
                  </a:cubicBezTo>
                  <a:cubicBezTo>
                    <a:pt x="452" y="430"/>
                    <a:pt x="452" y="430"/>
                    <a:pt x="452" y="430"/>
                  </a:cubicBezTo>
                  <a:cubicBezTo>
                    <a:pt x="455" y="430"/>
                    <a:pt x="455" y="430"/>
                    <a:pt x="455" y="430"/>
                  </a:cubicBezTo>
                  <a:cubicBezTo>
                    <a:pt x="462" y="432"/>
                    <a:pt x="462" y="432"/>
                    <a:pt x="462" y="432"/>
                  </a:cubicBezTo>
                  <a:cubicBezTo>
                    <a:pt x="465" y="432"/>
                    <a:pt x="465" y="432"/>
                    <a:pt x="465" y="432"/>
                  </a:cubicBezTo>
                  <a:cubicBezTo>
                    <a:pt x="469" y="432"/>
                    <a:pt x="469" y="432"/>
                    <a:pt x="469" y="432"/>
                  </a:cubicBezTo>
                  <a:cubicBezTo>
                    <a:pt x="472" y="433"/>
                    <a:pt x="472" y="433"/>
                    <a:pt x="472" y="433"/>
                  </a:cubicBezTo>
                  <a:cubicBezTo>
                    <a:pt x="473" y="433"/>
                    <a:pt x="473" y="433"/>
                    <a:pt x="473" y="433"/>
                  </a:cubicBezTo>
                  <a:cubicBezTo>
                    <a:pt x="473" y="435"/>
                    <a:pt x="473" y="435"/>
                    <a:pt x="473" y="435"/>
                  </a:cubicBezTo>
                  <a:cubicBezTo>
                    <a:pt x="475" y="435"/>
                    <a:pt x="475" y="435"/>
                    <a:pt x="475" y="435"/>
                  </a:cubicBezTo>
                  <a:cubicBezTo>
                    <a:pt x="476" y="435"/>
                    <a:pt x="476" y="435"/>
                    <a:pt x="476" y="435"/>
                  </a:cubicBezTo>
                  <a:cubicBezTo>
                    <a:pt x="477" y="435"/>
                    <a:pt x="477" y="435"/>
                    <a:pt x="477" y="435"/>
                  </a:cubicBezTo>
                  <a:cubicBezTo>
                    <a:pt x="479" y="435"/>
                    <a:pt x="479" y="435"/>
                    <a:pt x="479" y="435"/>
                  </a:cubicBezTo>
                  <a:cubicBezTo>
                    <a:pt x="479" y="436"/>
                    <a:pt x="479" y="436"/>
                    <a:pt x="479" y="436"/>
                  </a:cubicBezTo>
                  <a:cubicBezTo>
                    <a:pt x="482" y="436"/>
                    <a:pt x="482" y="436"/>
                    <a:pt x="482" y="436"/>
                  </a:cubicBezTo>
                  <a:cubicBezTo>
                    <a:pt x="483" y="437"/>
                    <a:pt x="483" y="437"/>
                    <a:pt x="483" y="437"/>
                  </a:cubicBezTo>
                  <a:cubicBezTo>
                    <a:pt x="483" y="439"/>
                    <a:pt x="483" y="439"/>
                    <a:pt x="483" y="439"/>
                  </a:cubicBezTo>
                  <a:cubicBezTo>
                    <a:pt x="483" y="440"/>
                    <a:pt x="483" y="440"/>
                    <a:pt x="483" y="440"/>
                  </a:cubicBezTo>
                  <a:cubicBezTo>
                    <a:pt x="485" y="440"/>
                    <a:pt x="485" y="440"/>
                    <a:pt x="485" y="440"/>
                  </a:cubicBezTo>
                  <a:cubicBezTo>
                    <a:pt x="485" y="442"/>
                    <a:pt x="485" y="442"/>
                    <a:pt x="485" y="442"/>
                  </a:cubicBezTo>
                  <a:cubicBezTo>
                    <a:pt x="485" y="443"/>
                    <a:pt x="485" y="443"/>
                    <a:pt x="485" y="443"/>
                  </a:cubicBezTo>
                  <a:cubicBezTo>
                    <a:pt x="486" y="443"/>
                    <a:pt x="486" y="443"/>
                    <a:pt x="486" y="443"/>
                  </a:cubicBezTo>
                  <a:cubicBezTo>
                    <a:pt x="486" y="445"/>
                    <a:pt x="486" y="445"/>
                    <a:pt x="486" y="445"/>
                  </a:cubicBezTo>
                  <a:cubicBezTo>
                    <a:pt x="486" y="446"/>
                    <a:pt x="486" y="446"/>
                    <a:pt x="486" y="446"/>
                  </a:cubicBezTo>
                  <a:cubicBezTo>
                    <a:pt x="485" y="446"/>
                    <a:pt x="485" y="446"/>
                    <a:pt x="485" y="446"/>
                  </a:cubicBezTo>
                  <a:cubicBezTo>
                    <a:pt x="486" y="447"/>
                    <a:pt x="486" y="447"/>
                    <a:pt x="486" y="447"/>
                  </a:cubicBezTo>
                  <a:cubicBezTo>
                    <a:pt x="487" y="450"/>
                    <a:pt x="487" y="450"/>
                    <a:pt x="487" y="450"/>
                  </a:cubicBezTo>
                  <a:cubicBezTo>
                    <a:pt x="486" y="450"/>
                    <a:pt x="486" y="450"/>
                    <a:pt x="486" y="450"/>
                  </a:cubicBezTo>
                  <a:cubicBezTo>
                    <a:pt x="485" y="450"/>
                    <a:pt x="485" y="450"/>
                    <a:pt x="485" y="450"/>
                  </a:cubicBezTo>
                  <a:cubicBezTo>
                    <a:pt x="483" y="450"/>
                    <a:pt x="483" y="450"/>
                    <a:pt x="483" y="450"/>
                  </a:cubicBezTo>
                  <a:cubicBezTo>
                    <a:pt x="483" y="453"/>
                    <a:pt x="483" y="453"/>
                    <a:pt x="483" y="453"/>
                  </a:cubicBezTo>
                  <a:cubicBezTo>
                    <a:pt x="483" y="455"/>
                    <a:pt x="483" y="455"/>
                    <a:pt x="483" y="455"/>
                  </a:cubicBezTo>
                  <a:cubicBezTo>
                    <a:pt x="482" y="455"/>
                    <a:pt x="482" y="455"/>
                    <a:pt x="482" y="455"/>
                  </a:cubicBezTo>
                  <a:cubicBezTo>
                    <a:pt x="479" y="455"/>
                    <a:pt x="479" y="455"/>
                    <a:pt x="479" y="455"/>
                  </a:cubicBezTo>
                  <a:cubicBezTo>
                    <a:pt x="477" y="453"/>
                    <a:pt x="477" y="453"/>
                    <a:pt x="477" y="453"/>
                  </a:cubicBezTo>
                  <a:cubicBezTo>
                    <a:pt x="476" y="452"/>
                    <a:pt x="476" y="452"/>
                    <a:pt x="476" y="452"/>
                  </a:cubicBezTo>
                  <a:cubicBezTo>
                    <a:pt x="473" y="453"/>
                    <a:pt x="473" y="453"/>
                    <a:pt x="473" y="453"/>
                  </a:cubicBezTo>
                  <a:cubicBezTo>
                    <a:pt x="475" y="450"/>
                    <a:pt x="475" y="450"/>
                    <a:pt x="475" y="450"/>
                  </a:cubicBezTo>
                  <a:cubicBezTo>
                    <a:pt x="472" y="452"/>
                    <a:pt x="472" y="452"/>
                    <a:pt x="472" y="452"/>
                  </a:cubicBezTo>
                  <a:cubicBezTo>
                    <a:pt x="475" y="449"/>
                    <a:pt x="475" y="449"/>
                    <a:pt x="475" y="449"/>
                  </a:cubicBezTo>
                  <a:cubicBezTo>
                    <a:pt x="473" y="449"/>
                    <a:pt x="473" y="449"/>
                    <a:pt x="473" y="449"/>
                  </a:cubicBezTo>
                  <a:cubicBezTo>
                    <a:pt x="472" y="446"/>
                    <a:pt x="472" y="446"/>
                    <a:pt x="472" y="446"/>
                  </a:cubicBezTo>
                  <a:cubicBezTo>
                    <a:pt x="470" y="445"/>
                    <a:pt x="470" y="445"/>
                    <a:pt x="470" y="445"/>
                  </a:cubicBezTo>
                  <a:cubicBezTo>
                    <a:pt x="469" y="445"/>
                    <a:pt x="469" y="445"/>
                    <a:pt x="469" y="445"/>
                  </a:cubicBezTo>
                  <a:cubicBezTo>
                    <a:pt x="470" y="447"/>
                    <a:pt x="470" y="447"/>
                    <a:pt x="470" y="447"/>
                  </a:cubicBezTo>
                  <a:cubicBezTo>
                    <a:pt x="470" y="450"/>
                    <a:pt x="470" y="450"/>
                    <a:pt x="470" y="450"/>
                  </a:cubicBezTo>
                  <a:cubicBezTo>
                    <a:pt x="469" y="453"/>
                    <a:pt x="469" y="453"/>
                    <a:pt x="469" y="453"/>
                  </a:cubicBezTo>
                  <a:cubicBezTo>
                    <a:pt x="466" y="456"/>
                    <a:pt x="466" y="456"/>
                    <a:pt x="466" y="456"/>
                  </a:cubicBezTo>
                  <a:cubicBezTo>
                    <a:pt x="462" y="460"/>
                    <a:pt x="462" y="460"/>
                    <a:pt x="462" y="460"/>
                  </a:cubicBezTo>
                  <a:cubicBezTo>
                    <a:pt x="459" y="466"/>
                    <a:pt x="459" y="466"/>
                    <a:pt x="459" y="466"/>
                  </a:cubicBezTo>
                  <a:cubicBezTo>
                    <a:pt x="457" y="469"/>
                    <a:pt x="457" y="469"/>
                    <a:pt x="457" y="469"/>
                  </a:cubicBezTo>
                  <a:cubicBezTo>
                    <a:pt x="456" y="470"/>
                    <a:pt x="456" y="470"/>
                    <a:pt x="456" y="470"/>
                  </a:cubicBezTo>
                  <a:cubicBezTo>
                    <a:pt x="449" y="475"/>
                    <a:pt x="449" y="475"/>
                    <a:pt x="449" y="475"/>
                  </a:cubicBezTo>
                  <a:cubicBezTo>
                    <a:pt x="447" y="476"/>
                    <a:pt x="447" y="476"/>
                    <a:pt x="447" y="476"/>
                  </a:cubicBezTo>
                  <a:cubicBezTo>
                    <a:pt x="446" y="478"/>
                    <a:pt x="446" y="478"/>
                    <a:pt x="446" y="478"/>
                  </a:cubicBezTo>
                  <a:cubicBezTo>
                    <a:pt x="444" y="480"/>
                    <a:pt x="444" y="480"/>
                    <a:pt x="444" y="480"/>
                  </a:cubicBezTo>
                  <a:cubicBezTo>
                    <a:pt x="443" y="480"/>
                    <a:pt x="443" y="480"/>
                    <a:pt x="443" y="480"/>
                  </a:cubicBezTo>
                  <a:cubicBezTo>
                    <a:pt x="444" y="483"/>
                    <a:pt x="444" y="483"/>
                    <a:pt x="444" y="483"/>
                  </a:cubicBezTo>
                  <a:cubicBezTo>
                    <a:pt x="443" y="483"/>
                    <a:pt x="443" y="483"/>
                    <a:pt x="443" y="483"/>
                  </a:cubicBezTo>
                  <a:cubicBezTo>
                    <a:pt x="439" y="483"/>
                    <a:pt x="439" y="483"/>
                    <a:pt x="439" y="483"/>
                  </a:cubicBezTo>
                  <a:cubicBezTo>
                    <a:pt x="436" y="486"/>
                    <a:pt x="436" y="486"/>
                    <a:pt x="436" y="486"/>
                  </a:cubicBezTo>
                  <a:cubicBezTo>
                    <a:pt x="434" y="488"/>
                    <a:pt x="434" y="488"/>
                    <a:pt x="434" y="488"/>
                  </a:cubicBezTo>
                  <a:cubicBezTo>
                    <a:pt x="436" y="488"/>
                    <a:pt x="436" y="488"/>
                    <a:pt x="436" y="488"/>
                  </a:cubicBezTo>
                  <a:cubicBezTo>
                    <a:pt x="439" y="488"/>
                    <a:pt x="439" y="488"/>
                    <a:pt x="439" y="488"/>
                  </a:cubicBezTo>
                  <a:cubicBezTo>
                    <a:pt x="440" y="489"/>
                    <a:pt x="440" y="489"/>
                    <a:pt x="440" y="489"/>
                  </a:cubicBezTo>
                  <a:cubicBezTo>
                    <a:pt x="443" y="486"/>
                    <a:pt x="443" y="486"/>
                    <a:pt x="443" y="486"/>
                  </a:cubicBezTo>
                  <a:cubicBezTo>
                    <a:pt x="447" y="485"/>
                    <a:pt x="447" y="485"/>
                    <a:pt x="447" y="485"/>
                  </a:cubicBezTo>
                  <a:cubicBezTo>
                    <a:pt x="452" y="483"/>
                    <a:pt x="452" y="483"/>
                    <a:pt x="452" y="483"/>
                  </a:cubicBezTo>
                  <a:cubicBezTo>
                    <a:pt x="455" y="480"/>
                    <a:pt x="455" y="480"/>
                    <a:pt x="455" y="480"/>
                  </a:cubicBezTo>
                  <a:cubicBezTo>
                    <a:pt x="459" y="480"/>
                    <a:pt x="459" y="480"/>
                    <a:pt x="459" y="480"/>
                  </a:cubicBezTo>
                  <a:cubicBezTo>
                    <a:pt x="463" y="480"/>
                    <a:pt x="463" y="480"/>
                    <a:pt x="463" y="480"/>
                  </a:cubicBezTo>
                  <a:cubicBezTo>
                    <a:pt x="467" y="480"/>
                    <a:pt x="467" y="480"/>
                    <a:pt x="467" y="480"/>
                  </a:cubicBezTo>
                  <a:cubicBezTo>
                    <a:pt x="472" y="478"/>
                    <a:pt x="472" y="478"/>
                    <a:pt x="472" y="478"/>
                  </a:cubicBezTo>
                  <a:cubicBezTo>
                    <a:pt x="476" y="476"/>
                    <a:pt x="476" y="476"/>
                    <a:pt x="476" y="476"/>
                  </a:cubicBezTo>
                  <a:cubicBezTo>
                    <a:pt x="480" y="476"/>
                    <a:pt x="480" y="476"/>
                    <a:pt x="480" y="476"/>
                  </a:cubicBezTo>
                  <a:cubicBezTo>
                    <a:pt x="486" y="476"/>
                    <a:pt x="486" y="476"/>
                    <a:pt x="486" y="476"/>
                  </a:cubicBezTo>
                  <a:cubicBezTo>
                    <a:pt x="485" y="475"/>
                    <a:pt x="485" y="475"/>
                    <a:pt x="485" y="475"/>
                  </a:cubicBezTo>
                  <a:cubicBezTo>
                    <a:pt x="485" y="473"/>
                    <a:pt x="485" y="473"/>
                    <a:pt x="485" y="473"/>
                  </a:cubicBezTo>
                  <a:cubicBezTo>
                    <a:pt x="486" y="472"/>
                    <a:pt x="486" y="472"/>
                    <a:pt x="486" y="472"/>
                  </a:cubicBezTo>
                  <a:cubicBezTo>
                    <a:pt x="480" y="472"/>
                    <a:pt x="480" y="472"/>
                    <a:pt x="480" y="472"/>
                  </a:cubicBezTo>
                  <a:cubicBezTo>
                    <a:pt x="479" y="472"/>
                    <a:pt x="479" y="472"/>
                    <a:pt x="479" y="472"/>
                  </a:cubicBezTo>
                  <a:cubicBezTo>
                    <a:pt x="480" y="469"/>
                    <a:pt x="480" y="469"/>
                    <a:pt x="480" y="469"/>
                  </a:cubicBezTo>
                  <a:cubicBezTo>
                    <a:pt x="485" y="466"/>
                    <a:pt x="485" y="466"/>
                    <a:pt x="485" y="466"/>
                  </a:cubicBezTo>
                  <a:cubicBezTo>
                    <a:pt x="489" y="463"/>
                    <a:pt x="489" y="463"/>
                    <a:pt x="489" y="463"/>
                  </a:cubicBezTo>
                  <a:cubicBezTo>
                    <a:pt x="503" y="462"/>
                    <a:pt x="503" y="462"/>
                    <a:pt x="503" y="462"/>
                  </a:cubicBezTo>
                  <a:cubicBezTo>
                    <a:pt x="508" y="462"/>
                    <a:pt x="508" y="462"/>
                    <a:pt x="508" y="462"/>
                  </a:cubicBezTo>
                  <a:cubicBezTo>
                    <a:pt x="509" y="462"/>
                    <a:pt x="509" y="462"/>
                    <a:pt x="509" y="462"/>
                  </a:cubicBezTo>
                  <a:cubicBezTo>
                    <a:pt x="510" y="463"/>
                    <a:pt x="510" y="463"/>
                    <a:pt x="510" y="463"/>
                  </a:cubicBezTo>
                  <a:cubicBezTo>
                    <a:pt x="513" y="462"/>
                    <a:pt x="513" y="462"/>
                    <a:pt x="513" y="462"/>
                  </a:cubicBezTo>
                  <a:cubicBezTo>
                    <a:pt x="512" y="462"/>
                    <a:pt x="512" y="462"/>
                    <a:pt x="512" y="462"/>
                  </a:cubicBezTo>
                  <a:cubicBezTo>
                    <a:pt x="515" y="460"/>
                    <a:pt x="515" y="460"/>
                    <a:pt x="515" y="460"/>
                  </a:cubicBezTo>
                  <a:cubicBezTo>
                    <a:pt x="513" y="460"/>
                    <a:pt x="513" y="460"/>
                    <a:pt x="513" y="460"/>
                  </a:cubicBezTo>
                  <a:cubicBezTo>
                    <a:pt x="515" y="459"/>
                    <a:pt x="515" y="459"/>
                    <a:pt x="515" y="459"/>
                  </a:cubicBezTo>
                  <a:cubicBezTo>
                    <a:pt x="518" y="459"/>
                    <a:pt x="518" y="459"/>
                    <a:pt x="518" y="459"/>
                  </a:cubicBezTo>
                  <a:cubicBezTo>
                    <a:pt x="522" y="457"/>
                    <a:pt x="522" y="457"/>
                    <a:pt x="522" y="457"/>
                  </a:cubicBezTo>
                  <a:cubicBezTo>
                    <a:pt x="526" y="455"/>
                    <a:pt x="526" y="455"/>
                    <a:pt x="526" y="455"/>
                  </a:cubicBezTo>
                  <a:cubicBezTo>
                    <a:pt x="527" y="455"/>
                    <a:pt x="527" y="455"/>
                    <a:pt x="527" y="455"/>
                  </a:cubicBezTo>
                  <a:cubicBezTo>
                    <a:pt x="532" y="452"/>
                    <a:pt x="532" y="452"/>
                    <a:pt x="532" y="452"/>
                  </a:cubicBezTo>
                  <a:cubicBezTo>
                    <a:pt x="542" y="447"/>
                    <a:pt x="542" y="447"/>
                    <a:pt x="542" y="447"/>
                  </a:cubicBezTo>
                  <a:cubicBezTo>
                    <a:pt x="578" y="447"/>
                    <a:pt x="578" y="447"/>
                    <a:pt x="578" y="447"/>
                  </a:cubicBezTo>
                  <a:cubicBezTo>
                    <a:pt x="581" y="445"/>
                    <a:pt x="581" y="445"/>
                    <a:pt x="581" y="445"/>
                  </a:cubicBezTo>
                  <a:cubicBezTo>
                    <a:pt x="585" y="443"/>
                    <a:pt x="585" y="443"/>
                    <a:pt x="585" y="443"/>
                  </a:cubicBezTo>
                  <a:cubicBezTo>
                    <a:pt x="585" y="445"/>
                    <a:pt x="585" y="445"/>
                    <a:pt x="585" y="445"/>
                  </a:cubicBezTo>
                  <a:cubicBezTo>
                    <a:pt x="586" y="443"/>
                    <a:pt x="586" y="443"/>
                    <a:pt x="586" y="443"/>
                  </a:cubicBezTo>
                  <a:cubicBezTo>
                    <a:pt x="588" y="443"/>
                    <a:pt x="588" y="443"/>
                    <a:pt x="588" y="443"/>
                  </a:cubicBezTo>
                  <a:cubicBezTo>
                    <a:pt x="589" y="440"/>
                    <a:pt x="589" y="440"/>
                    <a:pt x="589" y="440"/>
                  </a:cubicBezTo>
                  <a:cubicBezTo>
                    <a:pt x="592" y="437"/>
                    <a:pt x="592" y="437"/>
                    <a:pt x="592" y="437"/>
                  </a:cubicBezTo>
                  <a:cubicBezTo>
                    <a:pt x="595" y="436"/>
                    <a:pt x="595" y="436"/>
                    <a:pt x="595" y="436"/>
                  </a:cubicBezTo>
                  <a:cubicBezTo>
                    <a:pt x="596" y="433"/>
                    <a:pt x="596" y="433"/>
                    <a:pt x="596" y="433"/>
                  </a:cubicBezTo>
                  <a:cubicBezTo>
                    <a:pt x="599" y="430"/>
                    <a:pt x="599" y="430"/>
                    <a:pt x="599" y="430"/>
                  </a:cubicBezTo>
                  <a:cubicBezTo>
                    <a:pt x="601" y="427"/>
                    <a:pt x="601" y="427"/>
                    <a:pt x="601" y="427"/>
                  </a:cubicBezTo>
                  <a:cubicBezTo>
                    <a:pt x="602" y="424"/>
                    <a:pt x="602" y="424"/>
                    <a:pt x="602" y="424"/>
                  </a:cubicBezTo>
                  <a:cubicBezTo>
                    <a:pt x="609" y="420"/>
                    <a:pt x="609" y="420"/>
                    <a:pt x="609" y="420"/>
                  </a:cubicBezTo>
                  <a:cubicBezTo>
                    <a:pt x="614" y="416"/>
                    <a:pt x="614" y="416"/>
                    <a:pt x="614" y="416"/>
                  </a:cubicBezTo>
                  <a:cubicBezTo>
                    <a:pt x="615" y="414"/>
                    <a:pt x="615" y="414"/>
                    <a:pt x="615" y="414"/>
                  </a:cubicBezTo>
                  <a:cubicBezTo>
                    <a:pt x="617" y="417"/>
                    <a:pt x="617" y="417"/>
                    <a:pt x="617" y="417"/>
                  </a:cubicBezTo>
                  <a:cubicBezTo>
                    <a:pt x="617" y="419"/>
                    <a:pt x="617" y="419"/>
                    <a:pt x="617" y="419"/>
                  </a:cubicBezTo>
                  <a:cubicBezTo>
                    <a:pt x="619" y="417"/>
                    <a:pt x="619" y="417"/>
                    <a:pt x="619" y="417"/>
                  </a:cubicBezTo>
                  <a:cubicBezTo>
                    <a:pt x="624" y="417"/>
                    <a:pt x="624" y="417"/>
                    <a:pt x="624" y="417"/>
                  </a:cubicBezTo>
                  <a:cubicBezTo>
                    <a:pt x="627" y="417"/>
                    <a:pt x="627" y="417"/>
                    <a:pt x="627" y="417"/>
                  </a:cubicBezTo>
                  <a:cubicBezTo>
                    <a:pt x="628" y="419"/>
                    <a:pt x="628" y="419"/>
                    <a:pt x="628" y="419"/>
                  </a:cubicBezTo>
                  <a:cubicBezTo>
                    <a:pt x="627" y="424"/>
                    <a:pt x="627" y="424"/>
                    <a:pt x="627" y="424"/>
                  </a:cubicBezTo>
                  <a:cubicBezTo>
                    <a:pt x="624" y="432"/>
                    <a:pt x="624" y="432"/>
                    <a:pt x="624" y="432"/>
                  </a:cubicBezTo>
                  <a:cubicBezTo>
                    <a:pt x="622" y="436"/>
                    <a:pt x="622" y="436"/>
                    <a:pt x="622" y="436"/>
                  </a:cubicBezTo>
                  <a:cubicBezTo>
                    <a:pt x="622" y="439"/>
                    <a:pt x="622" y="439"/>
                    <a:pt x="622" y="439"/>
                  </a:cubicBezTo>
                  <a:cubicBezTo>
                    <a:pt x="624" y="440"/>
                    <a:pt x="624" y="440"/>
                    <a:pt x="624" y="440"/>
                  </a:cubicBezTo>
                  <a:cubicBezTo>
                    <a:pt x="624" y="442"/>
                    <a:pt x="624" y="442"/>
                    <a:pt x="624" y="442"/>
                  </a:cubicBezTo>
                  <a:cubicBezTo>
                    <a:pt x="622" y="443"/>
                    <a:pt x="622" y="443"/>
                    <a:pt x="622" y="443"/>
                  </a:cubicBezTo>
                  <a:cubicBezTo>
                    <a:pt x="624" y="446"/>
                    <a:pt x="624" y="446"/>
                    <a:pt x="624" y="446"/>
                  </a:cubicBezTo>
                  <a:cubicBezTo>
                    <a:pt x="625" y="446"/>
                    <a:pt x="625" y="446"/>
                    <a:pt x="625" y="446"/>
                  </a:cubicBezTo>
                  <a:cubicBezTo>
                    <a:pt x="628" y="446"/>
                    <a:pt x="628" y="446"/>
                    <a:pt x="628" y="446"/>
                  </a:cubicBezTo>
                  <a:cubicBezTo>
                    <a:pt x="628" y="447"/>
                    <a:pt x="628" y="447"/>
                    <a:pt x="628" y="447"/>
                  </a:cubicBezTo>
                  <a:cubicBezTo>
                    <a:pt x="631" y="446"/>
                    <a:pt x="631" y="446"/>
                    <a:pt x="631" y="446"/>
                  </a:cubicBezTo>
                  <a:cubicBezTo>
                    <a:pt x="632" y="446"/>
                    <a:pt x="632" y="446"/>
                    <a:pt x="632" y="446"/>
                  </a:cubicBezTo>
                  <a:cubicBezTo>
                    <a:pt x="634" y="446"/>
                    <a:pt x="634" y="446"/>
                    <a:pt x="634" y="446"/>
                  </a:cubicBezTo>
                  <a:cubicBezTo>
                    <a:pt x="637" y="445"/>
                    <a:pt x="637" y="445"/>
                    <a:pt x="637" y="445"/>
                  </a:cubicBezTo>
                  <a:cubicBezTo>
                    <a:pt x="637" y="443"/>
                    <a:pt x="637" y="443"/>
                    <a:pt x="637" y="443"/>
                  </a:cubicBezTo>
                  <a:cubicBezTo>
                    <a:pt x="639" y="442"/>
                    <a:pt x="639" y="442"/>
                    <a:pt x="639" y="442"/>
                  </a:cubicBezTo>
                  <a:cubicBezTo>
                    <a:pt x="638" y="445"/>
                    <a:pt x="638" y="445"/>
                    <a:pt x="638" y="445"/>
                  </a:cubicBezTo>
                  <a:cubicBezTo>
                    <a:pt x="639" y="445"/>
                    <a:pt x="639" y="445"/>
                    <a:pt x="639" y="445"/>
                  </a:cubicBezTo>
                  <a:cubicBezTo>
                    <a:pt x="642" y="445"/>
                    <a:pt x="642" y="445"/>
                    <a:pt x="642" y="445"/>
                  </a:cubicBezTo>
                  <a:cubicBezTo>
                    <a:pt x="647" y="442"/>
                    <a:pt x="647" y="442"/>
                    <a:pt x="647" y="442"/>
                  </a:cubicBezTo>
                  <a:cubicBezTo>
                    <a:pt x="651" y="440"/>
                    <a:pt x="651" y="440"/>
                    <a:pt x="651" y="440"/>
                  </a:cubicBezTo>
                  <a:cubicBezTo>
                    <a:pt x="654" y="439"/>
                    <a:pt x="654" y="439"/>
                    <a:pt x="654" y="439"/>
                  </a:cubicBezTo>
                  <a:cubicBezTo>
                    <a:pt x="655" y="437"/>
                    <a:pt x="655" y="437"/>
                    <a:pt x="655" y="437"/>
                  </a:cubicBezTo>
                  <a:cubicBezTo>
                    <a:pt x="657" y="435"/>
                    <a:pt x="657" y="435"/>
                    <a:pt x="657" y="435"/>
                  </a:cubicBezTo>
                  <a:cubicBezTo>
                    <a:pt x="658" y="437"/>
                    <a:pt x="658" y="437"/>
                    <a:pt x="658" y="437"/>
                  </a:cubicBezTo>
                  <a:cubicBezTo>
                    <a:pt x="660" y="437"/>
                    <a:pt x="660" y="437"/>
                    <a:pt x="660" y="437"/>
                  </a:cubicBezTo>
                  <a:cubicBezTo>
                    <a:pt x="652" y="442"/>
                    <a:pt x="652" y="442"/>
                    <a:pt x="652" y="442"/>
                  </a:cubicBezTo>
                  <a:cubicBezTo>
                    <a:pt x="651" y="443"/>
                    <a:pt x="651" y="443"/>
                    <a:pt x="651" y="443"/>
                  </a:cubicBezTo>
                  <a:cubicBezTo>
                    <a:pt x="652" y="443"/>
                    <a:pt x="652" y="443"/>
                    <a:pt x="652" y="443"/>
                  </a:cubicBezTo>
                  <a:cubicBezTo>
                    <a:pt x="655" y="443"/>
                    <a:pt x="655" y="443"/>
                    <a:pt x="655" y="443"/>
                  </a:cubicBezTo>
                  <a:cubicBezTo>
                    <a:pt x="660" y="443"/>
                    <a:pt x="660" y="443"/>
                    <a:pt x="660" y="443"/>
                  </a:cubicBezTo>
                  <a:cubicBezTo>
                    <a:pt x="667" y="443"/>
                    <a:pt x="667" y="443"/>
                    <a:pt x="667" y="443"/>
                  </a:cubicBezTo>
                  <a:cubicBezTo>
                    <a:pt x="661" y="445"/>
                    <a:pt x="661" y="445"/>
                    <a:pt x="661" y="445"/>
                  </a:cubicBezTo>
                  <a:cubicBezTo>
                    <a:pt x="658" y="446"/>
                    <a:pt x="658" y="446"/>
                    <a:pt x="658" y="446"/>
                  </a:cubicBezTo>
                  <a:cubicBezTo>
                    <a:pt x="658" y="447"/>
                    <a:pt x="658" y="447"/>
                    <a:pt x="658" y="447"/>
                  </a:cubicBezTo>
                  <a:cubicBezTo>
                    <a:pt x="657" y="447"/>
                    <a:pt x="657" y="447"/>
                    <a:pt x="657" y="447"/>
                  </a:cubicBezTo>
                  <a:cubicBezTo>
                    <a:pt x="657" y="446"/>
                    <a:pt x="657" y="446"/>
                    <a:pt x="657" y="446"/>
                  </a:cubicBezTo>
                  <a:cubicBezTo>
                    <a:pt x="655" y="446"/>
                    <a:pt x="655" y="446"/>
                    <a:pt x="655" y="446"/>
                  </a:cubicBezTo>
                  <a:cubicBezTo>
                    <a:pt x="655" y="445"/>
                    <a:pt x="655" y="445"/>
                    <a:pt x="655" y="445"/>
                  </a:cubicBezTo>
                  <a:cubicBezTo>
                    <a:pt x="647" y="447"/>
                    <a:pt x="647" y="447"/>
                    <a:pt x="647" y="447"/>
                  </a:cubicBezTo>
                  <a:cubicBezTo>
                    <a:pt x="642" y="449"/>
                    <a:pt x="642" y="449"/>
                    <a:pt x="642" y="449"/>
                  </a:cubicBezTo>
                  <a:cubicBezTo>
                    <a:pt x="639" y="452"/>
                    <a:pt x="639" y="452"/>
                    <a:pt x="639" y="452"/>
                  </a:cubicBezTo>
                  <a:cubicBezTo>
                    <a:pt x="641" y="452"/>
                    <a:pt x="641" y="452"/>
                    <a:pt x="641" y="452"/>
                  </a:cubicBezTo>
                  <a:cubicBezTo>
                    <a:pt x="639" y="453"/>
                    <a:pt x="639" y="453"/>
                    <a:pt x="639" y="453"/>
                  </a:cubicBezTo>
                  <a:cubicBezTo>
                    <a:pt x="638" y="453"/>
                    <a:pt x="638" y="453"/>
                    <a:pt x="638" y="453"/>
                  </a:cubicBezTo>
                  <a:cubicBezTo>
                    <a:pt x="638" y="452"/>
                    <a:pt x="638" y="452"/>
                    <a:pt x="638" y="452"/>
                  </a:cubicBezTo>
                  <a:cubicBezTo>
                    <a:pt x="637" y="453"/>
                    <a:pt x="637" y="453"/>
                    <a:pt x="637" y="453"/>
                  </a:cubicBezTo>
                  <a:cubicBezTo>
                    <a:pt x="634" y="455"/>
                    <a:pt x="634" y="455"/>
                    <a:pt x="634" y="455"/>
                  </a:cubicBezTo>
                  <a:cubicBezTo>
                    <a:pt x="632" y="456"/>
                    <a:pt x="632" y="456"/>
                    <a:pt x="632" y="456"/>
                  </a:cubicBezTo>
                  <a:cubicBezTo>
                    <a:pt x="635" y="455"/>
                    <a:pt x="635" y="455"/>
                    <a:pt x="635" y="455"/>
                  </a:cubicBezTo>
                  <a:cubicBezTo>
                    <a:pt x="631" y="459"/>
                    <a:pt x="631" y="459"/>
                    <a:pt x="631" y="459"/>
                  </a:cubicBezTo>
                  <a:cubicBezTo>
                    <a:pt x="629" y="462"/>
                    <a:pt x="629" y="462"/>
                    <a:pt x="629" y="462"/>
                  </a:cubicBezTo>
                  <a:cubicBezTo>
                    <a:pt x="631" y="466"/>
                    <a:pt x="631" y="466"/>
                    <a:pt x="631" y="466"/>
                  </a:cubicBezTo>
                  <a:cubicBezTo>
                    <a:pt x="632" y="465"/>
                    <a:pt x="632" y="465"/>
                    <a:pt x="632" y="465"/>
                  </a:cubicBezTo>
                  <a:cubicBezTo>
                    <a:pt x="632" y="467"/>
                    <a:pt x="632" y="467"/>
                    <a:pt x="632" y="467"/>
                  </a:cubicBezTo>
                  <a:cubicBezTo>
                    <a:pt x="634" y="467"/>
                    <a:pt x="634" y="467"/>
                    <a:pt x="634" y="467"/>
                  </a:cubicBezTo>
                  <a:cubicBezTo>
                    <a:pt x="635" y="469"/>
                    <a:pt x="635" y="469"/>
                    <a:pt x="635" y="469"/>
                  </a:cubicBezTo>
                  <a:cubicBezTo>
                    <a:pt x="637" y="467"/>
                    <a:pt x="637" y="467"/>
                    <a:pt x="637" y="467"/>
                  </a:cubicBezTo>
                  <a:cubicBezTo>
                    <a:pt x="638" y="465"/>
                    <a:pt x="638" y="465"/>
                    <a:pt x="638" y="465"/>
                  </a:cubicBezTo>
                  <a:cubicBezTo>
                    <a:pt x="639" y="466"/>
                    <a:pt x="639" y="466"/>
                    <a:pt x="639" y="466"/>
                  </a:cubicBezTo>
                  <a:cubicBezTo>
                    <a:pt x="639" y="465"/>
                    <a:pt x="639" y="465"/>
                    <a:pt x="639" y="465"/>
                  </a:cubicBezTo>
                  <a:cubicBezTo>
                    <a:pt x="641" y="466"/>
                    <a:pt x="641" y="466"/>
                    <a:pt x="641" y="466"/>
                  </a:cubicBezTo>
                  <a:cubicBezTo>
                    <a:pt x="642" y="465"/>
                    <a:pt x="642" y="465"/>
                    <a:pt x="642" y="465"/>
                  </a:cubicBezTo>
                  <a:cubicBezTo>
                    <a:pt x="645" y="462"/>
                    <a:pt x="645" y="462"/>
                    <a:pt x="645" y="462"/>
                  </a:cubicBezTo>
                  <a:cubicBezTo>
                    <a:pt x="648" y="460"/>
                    <a:pt x="648" y="460"/>
                    <a:pt x="648" y="460"/>
                  </a:cubicBezTo>
                  <a:cubicBezTo>
                    <a:pt x="649" y="459"/>
                    <a:pt x="649" y="459"/>
                    <a:pt x="649" y="459"/>
                  </a:cubicBezTo>
                  <a:cubicBezTo>
                    <a:pt x="651" y="457"/>
                    <a:pt x="651" y="457"/>
                    <a:pt x="651" y="457"/>
                  </a:cubicBezTo>
                  <a:cubicBezTo>
                    <a:pt x="652" y="457"/>
                    <a:pt x="652" y="457"/>
                    <a:pt x="652" y="457"/>
                  </a:cubicBezTo>
                  <a:cubicBezTo>
                    <a:pt x="654" y="455"/>
                    <a:pt x="654" y="455"/>
                    <a:pt x="654" y="455"/>
                  </a:cubicBezTo>
                  <a:cubicBezTo>
                    <a:pt x="655" y="455"/>
                    <a:pt x="655" y="455"/>
                    <a:pt x="655" y="455"/>
                  </a:cubicBezTo>
                  <a:cubicBezTo>
                    <a:pt x="655" y="453"/>
                    <a:pt x="655" y="453"/>
                    <a:pt x="655" y="453"/>
                  </a:cubicBezTo>
                  <a:cubicBezTo>
                    <a:pt x="657" y="453"/>
                    <a:pt x="657" y="453"/>
                    <a:pt x="657" y="453"/>
                  </a:cubicBezTo>
                  <a:cubicBezTo>
                    <a:pt x="658" y="452"/>
                    <a:pt x="658" y="452"/>
                    <a:pt x="658" y="452"/>
                  </a:cubicBezTo>
                  <a:cubicBezTo>
                    <a:pt x="658" y="453"/>
                    <a:pt x="658" y="453"/>
                    <a:pt x="658" y="453"/>
                  </a:cubicBezTo>
                  <a:cubicBezTo>
                    <a:pt x="660" y="455"/>
                    <a:pt x="660" y="455"/>
                    <a:pt x="660" y="455"/>
                  </a:cubicBezTo>
                  <a:cubicBezTo>
                    <a:pt x="661" y="455"/>
                    <a:pt x="661" y="455"/>
                    <a:pt x="661" y="455"/>
                  </a:cubicBezTo>
                  <a:cubicBezTo>
                    <a:pt x="661" y="452"/>
                    <a:pt x="661" y="452"/>
                    <a:pt x="661" y="452"/>
                  </a:cubicBezTo>
                  <a:cubicBezTo>
                    <a:pt x="662" y="453"/>
                    <a:pt x="662" y="453"/>
                    <a:pt x="662" y="453"/>
                  </a:cubicBezTo>
                  <a:cubicBezTo>
                    <a:pt x="664" y="453"/>
                    <a:pt x="664" y="453"/>
                    <a:pt x="664" y="453"/>
                  </a:cubicBezTo>
                  <a:cubicBezTo>
                    <a:pt x="668" y="452"/>
                    <a:pt x="668" y="452"/>
                    <a:pt x="668" y="452"/>
                  </a:cubicBezTo>
                  <a:cubicBezTo>
                    <a:pt x="672" y="450"/>
                    <a:pt x="672" y="450"/>
                    <a:pt x="672" y="450"/>
                  </a:cubicBezTo>
                  <a:cubicBezTo>
                    <a:pt x="677" y="449"/>
                    <a:pt x="677" y="449"/>
                    <a:pt x="677" y="449"/>
                  </a:cubicBezTo>
                  <a:cubicBezTo>
                    <a:pt x="681" y="447"/>
                    <a:pt x="681" y="447"/>
                    <a:pt x="681" y="447"/>
                  </a:cubicBezTo>
                  <a:cubicBezTo>
                    <a:pt x="687" y="446"/>
                    <a:pt x="687" y="446"/>
                    <a:pt x="687" y="446"/>
                  </a:cubicBezTo>
                  <a:cubicBezTo>
                    <a:pt x="690" y="446"/>
                    <a:pt x="690" y="446"/>
                    <a:pt x="690" y="446"/>
                  </a:cubicBezTo>
                  <a:cubicBezTo>
                    <a:pt x="691" y="445"/>
                    <a:pt x="691" y="445"/>
                    <a:pt x="691" y="445"/>
                  </a:cubicBezTo>
                  <a:cubicBezTo>
                    <a:pt x="692" y="443"/>
                    <a:pt x="692" y="443"/>
                    <a:pt x="692" y="443"/>
                  </a:cubicBezTo>
                  <a:cubicBezTo>
                    <a:pt x="690" y="443"/>
                    <a:pt x="690" y="443"/>
                    <a:pt x="690" y="443"/>
                  </a:cubicBezTo>
                  <a:cubicBezTo>
                    <a:pt x="688" y="443"/>
                    <a:pt x="688" y="443"/>
                    <a:pt x="688" y="443"/>
                  </a:cubicBezTo>
                  <a:cubicBezTo>
                    <a:pt x="690" y="442"/>
                    <a:pt x="690" y="442"/>
                    <a:pt x="690" y="442"/>
                  </a:cubicBezTo>
                  <a:cubicBezTo>
                    <a:pt x="690" y="440"/>
                    <a:pt x="690" y="440"/>
                    <a:pt x="690" y="440"/>
                  </a:cubicBezTo>
                  <a:cubicBezTo>
                    <a:pt x="697" y="440"/>
                    <a:pt x="697" y="440"/>
                    <a:pt x="697" y="440"/>
                  </a:cubicBezTo>
                  <a:cubicBezTo>
                    <a:pt x="701" y="439"/>
                    <a:pt x="701" y="439"/>
                    <a:pt x="701" y="439"/>
                  </a:cubicBezTo>
                  <a:cubicBezTo>
                    <a:pt x="704" y="437"/>
                    <a:pt x="704" y="437"/>
                    <a:pt x="704" y="437"/>
                  </a:cubicBezTo>
                  <a:cubicBezTo>
                    <a:pt x="707" y="436"/>
                    <a:pt x="707" y="436"/>
                    <a:pt x="707" y="436"/>
                  </a:cubicBezTo>
                  <a:cubicBezTo>
                    <a:pt x="708" y="436"/>
                    <a:pt x="708" y="436"/>
                    <a:pt x="708" y="436"/>
                  </a:cubicBezTo>
                  <a:cubicBezTo>
                    <a:pt x="707" y="435"/>
                    <a:pt x="707" y="435"/>
                    <a:pt x="707" y="435"/>
                  </a:cubicBezTo>
                  <a:cubicBezTo>
                    <a:pt x="708" y="433"/>
                    <a:pt x="708" y="433"/>
                    <a:pt x="708" y="433"/>
                  </a:cubicBezTo>
                  <a:cubicBezTo>
                    <a:pt x="707" y="432"/>
                    <a:pt x="707" y="432"/>
                    <a:pt x="707" y="432"/>
                  </a:cubicBezTo>
                  <a:cubicBezTo>
                    <a:pt x="705" y="432"/>
                    <a:pt x="705" y="432"/>
                    <a:pt x="705" y="432"/>
                  </a:cubicBezTo>
                  <a:cubicBezTo>
                    <a:pt x="705" y="430"/>
                    <a:pt x="705" y="430"/>
                    <a:pt x="705" y="430"/>
                  </a:cubicBezTo>
                  <a:cubicBezTo>
                    <a:pt x="704" y="432"/>
                    <a:pt x="704" y="432"/>
                    <a:pt x="704" y="432"/>
                  </a:cubicBezTo>
                  <a:cubicBezTo>
                    <a:pt x="698" y="436"/>
                    <a:pt x="698" y="436"/>
                    <a:pt x="698" y="436"/>
                  </a:cubicBezTo>
                  <a:cubicBezTo>
                    <a:pt x="699" y="436"/>
                    <a:pt x="699" y="436"/>
                    <a:pt x="699" y="436"/>
                  </a:cubicBezTo>
                  <a:cubicBezTo>
                    <a:pt x="695" y="439"/>
                    <a:pt x="695" y="439"/>
                    <a:pt x="695" y="439"/>
                  </a:cubicBezTo>
                  <a:cubicBezTo>
                    <a:pt x="695" y="437"/>
                    <a:pt x="695" y="437"/>
                    <a:pt x="695" y="437"/>
                  </a:cubicBezTo>
                  <a:cubicBezTo>
                    <a:pt x="694" y="439"/>
                    <a:pt x="694" y="439"/>
                    <a:pt x="694" y="439"/>
                  </a:cubicBezTo>
                  <a:cubicBezTo>
                    <a:pt x="694" y="437"/>
                    <a:pt x="694" y="437"/>
                    <a:pt x="694" y="437"/>
                  </a:cubicBezTo>
                  <a:cubicBezTo>
                    <a:pt x="695" y="436"/>
                    <a:pt x="695" y="436"/>
                    <a:pt x="695" y="436"/>
                  </a:cubicBezTo>
                  <a:cubicBezTo>
                    <a:pt x="698" y="435"/>
                    <a:pt x="698" y="435"/>
                    <a:pt x="698" y="435"/>
                  </a:cubicBezTo>
                  <a:cubicBezTo>
                    <a:pt x="700" y="433"/>
                    <a:pt x="700" y="433"/>
                    <a:pt x="700" y="433"/>
                  </a:cubicBezTo>
                  <a:cubicBezTo>
                    <a:pt x="701" y="432"/>
                    <a:pt x="701" y="432"/>
                    <a:pt x="701" y="432"/>
                  </a:cubicBezTo>
                  <a:cubicBezTo>
                    <a:pt x="704" y="427"/>
                    <a:pt x="704" y="427"/>
                    <a:pt x="704" y="427"/>
                  </a:cubicBezTo>
                  <a:cubicBezTo>
                    <a:pt x="707" y="423"/>
                    <a:pt x="707" y="423"/>
                    <a:pt x="707" y="423"/>
                  </a:cubicBezTo>
                  <a:cubicBezTo>
                    <a:pt x="705" y="423"/>
                    <a:pt x="705" y="423"/>
                    <a:pt x="705" y="423"/>
                  </a:cubicBezTo>
                  <a:cubicBezTo>
                    <a:pt x="705" y="422"/>
                    <a:pt x="705" y="422"/>
                    <a:pt x="705" y="422"/>
                  </a:cubicBezTo>
                  <a:cubicBezTo>
                    <a:pt x="704" y="422"/>
                    <a:pt x="704" y="422"/>
                    <a:pt x="704" y="422"/>
                  </a:cubicBezTo>
                  <a:cubicBezTo>
                    <a:pt x="703" y="423"/>
                    <a:pt x="703" y="423"/>
                    <a:pt x="703" y="423"/>
                  </a:cubicBezTo>
                  <a:cubicBezTo>
                    <a:pt x="697" y="429"/>
                    <a:pt x="697" y="429"/>
                    <a:pt x="697" y="429"/>
                  </a:cubicBezTo>
                  <a:cubicBezTo>
                    <a:pt x="691" y="433"/>
                    <a:pt x="691" y="433"/>
                    <a:pt x="691" y="433"/>
                  </a:cubicBezTo>
                  <a:cubicBezTo>
                    <a:pt x="690" y="436"/>
                    <a:pt x="690" y="436"/>
                    <a:pt x="690" y="436"/>
                  </a:cubicBezTo>
                  <a:cubicBezTo>
                    <a:pt x="690" y="439"/>
                    <a:pt x="690" y="439"/>
                    <a:pt x="690" y="439"/>
                  </a:cubicBezTo>
                  <a:cubicBezTo>
                    <a:pt x="688" y="439"/>
                    <a:pt x="688" y="439"/>
                    <a:pt x="688" y="439"/>
                  </a:cubicBezTo>
                  <a:cubicBezTo>
                    <a:pt x="687" y="439"/>
                    <a:pt x="687" y="439"/>
                    <a:pt x="687" y="439"/>
                  </a:cubicBezTo>
                  <a:cubicBezTo>
                    <a:pt x="685" y="439"/>
                    <a:pt x="685" y="439"/>
                    <a:pt x="685" y="439"/>
                  </a:cubicBezTo>
                  <a:cubicBezTo>
                    <a:pt x="684" y="436"/>
                    <a:pt x="684" y="436"/>
                    <a:pt x="684" y="436"/>
                  </a:cubicBezTo>
                  <a:cubicBezTo>
                    <a:pt x="680" y="439"/>
                    <a:pt x="680" y="439"/>
                    <a:pt x="680" y="439"/>
                  </a:cubicBezTo>
                  <a:cubicBezTo>
                    <a:pt x="675" y="440"/>
                    <a:pt x="675" y="440"/>
                    <a:pt x="675" y="440"/>
                  </a:cubicBezTo>
                  <a:cubicBezTo>
                    <a:pt x="677" y="439"/>
                    <a:pt x="677" y="439"/>
                    <a:pt x="677" y="439"/>
                  </a:cubicBezTo>
                  <a:cubicBezTo>
                    <a:pt x="674" y="437"/>
                    <a:pt x="674" y="437"/>
                    <a:pt x="674" y="437"/>
                  </a:cubicBezTo>
                  <a:cubicBezTo>
                    <a:pt x="671" y="437"/>
                    <a:pt x="671" y="437"/>
                    <a:pt x="671" y="437"/>
                  </a:cubicBezTo>
                  <a:cubicBezTo>
                    <a:pt x="668" y="436"/>
                    <a:pt x="668" y="436"/>
                    <a:pt x="668" y="436"/>
                  </a:cubicBezTo>
                  <a:cubicBezTo>
                    <a:pt x="665" y="436"/>
                    <a:pt x="665" y="436"/>
                    <a:pt x="665" y="436"/>
                  </a:cubicBezTo>
                  <a:cubicBezTo>
                    <a:pt x="662" y="435"/>
                    <a:pt x="662" y="435"/>
                    <a:pt x="662" y="435"/>
                  </a:cubicBezTo>
                  <a:cubicBezTo>
                    <a:pt x="665" y="433"/>
                    <a:pt x="665" y="433"/>
                    <a:pt x="665" y="433"/>
                  </a:cubicBezTo>
                  <a:cubicBezTo>
                    <a:pt x="667" y="433"/>
                    <a:pt x="667" y="433"/>
                    <a:pt x="667" y="433"/>
                  </a:cubicBezTo>
                  <a:cubicBezTo>
                    <a:pt x="660" y="432"/>
                    <a:pt x="660" y="432"/>
                    <a:pt x="660" y="432"/>
                  </a:cubicBezTo>
                  <a:cubicBezTo>
                    <a:pt x="658" y="430"/>
                    <a:pt x="658" y="430"/>
                    <a:pt x="658" y="430"/>
                  </a:cubicBezTo>
                  <a:cubicBezTo>
                    <a:pt x="658" y="429"/>
                    <a:pt x="658" y="429"/>
                    <a:pt x="658" y="429"/>
                  </a:cubicBezTo>
                  <a:cubicBezTo>
                    <a:pt x="658" y="426"/>
                    <a:pt x="658" y="426"/>
                    <a:pt x="658" y="426"/>
                  </a:cubicBezTo>
                  <a:cubicBezTo>
                    <a:pt x="658" y="422"/>
                    <a:pt x="658" y="422"/>
                    <a:pt x="658" y="422"/>
                  </a:cubicBezTo>
                  <a:cubicBezTo>
                    <a:pt x="660" y="420"/>
                    <a:pt x="660" y="420"/>
                    <a:pt x="660" y="420"/>
                  </a:cubicBezTo>
                  <a:cubicBezTo>
                    <a:pt x="658" y="420"/>
                    <a:pt x="658" y="420"/>
                    <a:pt x="658" y="420"/>
                  </a:cubicBezTo>
                  <a:cubicBezTo>
                    <a:pt x="654" y="420"/>
                    <a:pt x="654" y="420"/>
                    <a:pt x="654" y="420"/>
                  </a:cubicBezTo>
                  <a:cubicBezTo>
                    <a:pt x="658" y="419"/>
                    <a:pt x="658" y="419"/>
                    <a:pt x="658" y="419"/>
                  </a:cubicBezTo>
                  <a:cubicBezTo>
                    <a:pt x="660" y="416"/>
                    <a:pt x="660" y="416"/>
                    <a:pt x="660" y="416"/>
                  </a:cubicBezTo>
                  <a:cubicBezTo>
                    <a:pt x="665" y="412"/>
                    <a:pt x="665" y="412"/>
                    <a:pt x="665" y="412"/>
                  </a:cubicBezTo>
                  <a:cubicBezTo>
                    <a:pt x="664" y="412"/>
                    <a:pt x="664" y="412"/>
                    <a:pt x="664" y="412"/>
                  </a:cubicBezTo>
                  <a:cubicBezTo>
                    <a:pt x="662" y="410"/>
                    <a:pt x="662" y="410"/>
                    <a:pt x="662" y="410"/>
                  </a:cubicBezTo>
                  <a:cubicBezTo>
                    <a:pt x="660" y="410"/>
                    <a:pt x="660" y="410"/>
                    <a:pt x="660" y="410"/>
                  </a:cubicBezTo>
                  <a:cubicBezTo>
                    <a:pt x="654" y="413"/>
                    <a:pt x="654" y="413"/>
                    <a:pt x="654" y="413"/>
                  </a:cubicBezTo>
                  <a:cubicBezTo>
                    <a:pt x="654" y="410"/>
                    <a:pt x="654" y="410"/>
                    <a:pt x="654" y="410"/>
                  </a:cubicBezTo>
                  <a:cubicBezTo>
                    <a:pt x="649" y="409"/>
                    <a:pt x="649" y="409"/>
                    <a:pt x="649" y="409"/>
                  </a:cubicBezTo>
                  <a:cubicBezTo>
                    <a:pt x="647" y="407"/>
                    <a:pt x="647" y="407"/>
                    <a:pt x="647" y="407"/>
                  </a:cubicBezTo>
                  <a:cubicBezTo>
                    <a:pt x="649" y="406"/>
                    <a:pt x="649" y="406"/>
                    <a:pt x="649" y="406"/>
                  </a:cubicBezTo>
                  <a:cubicBezTo>
                    <a:pt x="654" y="406"/>
                    <a:pt x="654" y="406"/>
                    <a:pt x="654" y="406"/>
                  </a:cubicBezTo>
                  <a:cubicBezTo>
                    <a:pt x="657" y="407"/>
                    <a:pt x="657" y="407"/>
                    <a:pt x="657" y="407"/>
                  </a:cubicBezTo>
                  <a:cubicBezTo>
                    <a:pt x="660" y="407"/>
                    <a:pt x="660" y="407"/>
                    <a:pt x="660" y="407"/>
                  </a:cubicBezTo>
                  <a:cubicBezTo>
                    <a:pt x="661" y="407"/>
                    <a:pt x="661" y="407"/>
                    <a:pt x="661" y="407"/>
                  </a:cubicBezTo>
                  <a:cubicBezTo>
                    <a:pt x="672" y="402"/>
                    <a:pt x="672" y="402"/>
                    <a:pt x="672" y="402"/>
                  </a:cubicBezTo>
                  <a:cubicBezTo>
                    <a:pt x="674" y="400"/>
                    <a:pt x="674" y="400"/>
                    <a:pt x="674" y="400"/>
                  </a:cubicBezTo>
                  <a:cubicBezTo>
                    <a:pt x="674" y="399"/>
                    <a:pt x="674" y="399"/>
                    <a:pt x="674" y="399"/>
                  </a:cubicBezTo>
                  <a:cubicBezTo>
                    <a:pt x="672" y="397"/>
                    <a:pt x="672" y="397"/>
                    <a:pt x="672" y="397"/>
                  </a:cubicBezTo>
                  <a:cubicBezTo>
                    <a:pt x="674" y="397"/>
                    <a:pt x="674" y="397"/>
                    <a:pt x="674" y="397"/>
                  </a:cubicBezTo>
                  <a:cubicBezTo>
                    <a:pt x="675" y="397"/>
                    <a:pt x="675" y="397"/>
                    <a:pt x="675" y="397"/>
                  </a:cubicBezTo>
                  <a:cubicBezTo>
                    <a:pt x="675" y="394"/>
                    <a:pt x="675" y="394"/>
                    <a:pt x="675" y="394"/>
                  </a:cubicBezTo>
                  <a:cubicBezTo>
                    <a:pt x="672" y="393"/>
                    <a:pt x="672" y="393"/>
                    <a:pt x="672" y="393"/>
                  </a:cubicBezTo>
                  <a:cubicBezTo>
                    <a:pt x="667" y="392"/>
                    <a:pt x="667" y="392"/>
                    <a:pt x="667" y="392"/>
                  </a:cubicBezTo>
                  <a:cubicBezTo>
                    <a:pt x="662" y="392"/>
                    <a:pt x="662" y="392"/>
                    <a:pt x="662" y="392"/>
                  </a:cubicBezTo>
                  <a:cubicBezTo>
                    <a:pt x="657" y="392"/>
                    <a:pt x="657" y="392"/>
                    <a:pt x="657" y="392"/>
                  </a:cubicBezTo>
                  <a:cubicBezTo>
                    <a:pt x="645" y="396"/>
                    <a:pt x="645" y="396"/>
                    <a:pt x="645" y="396"/>
                  </a:cubicBezTo>
                  <a:cubicBezTo>
                    <a:pt x="635" y="399"/>
                    <a:pt x="635" y="399"/>
                    <a:pt x="635" y="399"/>
                  </a:cubicBezTo>
                  <a:cubicBezTo>
                    <a:pt x="622" y="404"/>
                    <a:pt x="622" y="404"/>
                    <a:pt x="622" y="404"/>
                  </a:cubicBezTo>
                  <a:cubicBezTo>
                    <a:pt x="617" y="407"/>
                    <a:pt x="617" y="407"/>
                    <a:pt x="617" y="407"/>
                  </a:cubicBezTo>
                  <a:cubicBezTo>
                    <a:pt x="612" y="412"/>
                    <a:pt x="612" y="412"/>
                    <a:pt x="612" y="412"/>
                  </a:cubicBezTo>
                  <a:cubicBezTo>
                    <a:pt x="601" y="420"/>
                    <a:pt x="601" y="420"/>
                    <a:pt x="601" y="420"/>
                  </a:cubicBezTo>
                  <a:cubicBezTo>
                    <a:pt x="595" y="423"/>
                    <a:pt x="595" y="423"/>
                    <a:pt x="595" y="423"/>
                  </a:cubicBezTo>
                  <a:cubicBezTo>
                    <a:pt x="589" y="424"/>
                    <a:pt x="589" y="424"/>
                    <a:pt x="589" y="424"/>
                  </a:cubicBezTo>
                  <a:cubicBezTo>
                    <a:pt x="596" y="420"/>
                    <a:pt x="596" y="420"/>
                    <a:pt x="596" y="420"/>
                  </a:cubicBezTo>
                  <a:cubicBezTo>
                    <a:pt x="599" y="417"/>
                    <a:pt x="599" y="417"/>
                    <a:pt x="599" y="417"/>
                  </a:cubicBezTo>
                  <a:cubicBezTo>
                    <a:pt x="602" y="416"/>
                    <a:pt x="602" y="416"/>
                    <a:pt x="602" y="416"/>
                  </a:cubicBezTo>
                  <a:cubicBezTo>
                    <a:pt x="608" y="412"/>
                    <a:pt x="608" y="412"/>
                    <a:pt x="608" y="412"/>
                  </a:cubicBezTo>
                  <a:cubicBezTo>
                    <a:pt x="614" y="406"/>
                    <a:pt x="614" y="406"/>
                    <a:pt x="614" y="406"/>
                  </a:cubicBezTo>
                  <a:cubicBezTo>
                    <a:pt x="615" y="406"/>
                    <a:pt x="615" y="406"/>
                    <a:pt x="615" y="406"/>
                  </a:cubicBezTo>
                  <a:cubicBezTo>
                    <a:pt x="618" y="404"/>
                    <a:pt x="618" y="404"/>
                    <a:pt x="618" y="404"/>
                  </a:cubicBezTo>
                  <a:cubicBezTo>
                    <a:pt x="622" y="400"/>
                    <a:pt x="622" y="400"/>
                    <a:pt x="622" y="400"/>
                  </a:cubicBezTo>
                  <a:cubicBezTo>
                    <a:pt x="627" y="397"/>
                    <a:pt x="627" y="397"/>
                    <a:pt x="627" y="397"/>
                  </a:cubicBezTo>
                  <a:cubicBezTo>
                    <a:pt x="629" y="394"/>
                    <a:pt x="629" y="394"/>
                    <a:pt x="629" y="394"/>
                  </a:cubicBezTo>
                  <a:cubicBezTo>
                    <a:pt x="632" y="393"/>
                    <a:pt x="632" y="393"/>
                    <a:pt x="632" y="393"/>
                  </a:cubicBezTo>
                  <a:cubicBezTo>
                    <a:pt x="632" y="394"/>
                    <a:pt x="632" y="394"/>
                    <a:pt x="632" y="394"/>
                  </a:cubicBezTo>
                  <a:cubicBezTo>
                    <a:pt x="635" y="393"/>
                    <a:pt x="635" y="393"/>
                    <a:pt x="635" y="393"/>
                  </a:cubicBezTo>
                  <a:cubicBezTo>
                    <a:pt x="635" y="392"/>
                    <a:pt x="635" y="392"/>
                    <a:pt x="635" y="392"/>
                  </a:cubicBezTo>
                  <a:cubicBezTo>
                    <a:pt x="637" y="392"/>
                    <a:pt x="637" y="392"/>
                    <a:pt x="637" y="392"/>
                  </a:cubicBezTo>
                  <a:cubicBezTo>
                    <a:pt x="641" y="390"/>
                    <a:pt x="641" y="390"/>
                    <a:pt x="641" y="390"/>
                  </a:cubicBezTo>
                  <a:cubicBezTo>
                    <a:pt x="645" y="390"/>
                    <a:pt x="645" y="390"/>
                    <a:pt x="645" y="390"/>
                  </a:cubicBezTo>
                  <a:cubicBezTo>
                    <a:pt x="647" y="387"/>
                    <a:pt x="647" y="387"/>
                    <a:pt x="647" y="387"/>
                  </a:cubicBezTo>
                  <a:cubicBezTo>
                    <a:pt x="652" y="381"/>
                    <a:pt x="652" y="381"/>
                    <a:pt x="652" y="381"/>
                  </a:cubicBezTo>
                  <a:cubicBezTo>
                    <a:pt x="655" y="380"/>
                    <a:pt x="655" y="380"/>
                    <a:pt x="655" y="380"/>
                  </a:cubicBezTo>
                  <a:cubicBezTo>
                    <a:pt x="660" y="380"/>
                    <a:pt x="660" y="380"/>
                    <a:pt x="660" y="380"/>
                  </a:cubicBezTo>
                  <a:cubicBezTo>
                    <a:pt x="658" y="379"/>
                    <a:pt x="658" y="379"/>
                    <a:pt x="658" y="379"/>
                  </a:cubicBezTo>
                  <a:cubicBezTo>
                    <a:pt x="660" y="379"/>
                    <a:pt x="660" y="379"/>
                    <a:pt x="660" y="379"/>
                  </a:cubicBezTo>
                  <a:cubicBezTo>
                    <a:pt x="662" y="379"/>
                    <a:pt x="662" y="379"/>
                    <a:pt x="662" y="379"/>
                  </a:cubicBezTo>
                  <a:cubicBezTo>
                    <a:pt x="667" y="377"/>
                    <a:pt x="667" y="377"/>
                    <a:pt x="667" y="377"/>
                  </a:cubicBezTo>
                  <a:cubicBezTo>
                    <a:pt x="671" y="377"/>
                    <a:pt x="671" y="377"/>
                    <a:pt x="671" y="377"/>
                  </a:cubicBezTo>
                  <a:cubicBezTo>
                    <a:pt x="678" y="377"/>
                    <a:pt x="678" y="377"/>
                    <a:pt x="678" y="377"/>
                  </a:cubicBezTo>
                  <a:cubicBezTo>
                    <a:pt x="685" y="377"/>
                    <a:pt x="685" y="377"/>
                    <a:pt x="685" y="377"/>
                  </a:cubicBezTo>
                  <a:cubicBezTo>
                    <a:pt x="688" y="379"/>
                    <a:pt x="688" y="379"/>
                    <a:pt x="688" y="379"/>
                  </a:cubicBezTo>
                  <a:cubicBezTo>
                    <a:pt x="692" y="379"/>
                    <a:pt x="692" y="379"/>
                    <a:pt x="692" y="379"/>
                  </a:cubicBezTo>
                  <a:cubicBezTo>
                    <a:pt x="700" y="377"/>
                    <a:pt x="700" y="377"/>
                    <a:pt x="700" y="377"/>
                  </a:cubicBezTo>
                  <a:cubicBezTo>
                    <a:pt x="707" y="379"/>
                    <a:pt x="707" y="379"/>
                    <a:pt x="707" y="379"/>
                  </a:cubicBezTo>
                  <a:cubicBezTo>
                    <a:pt x="708" y="380"/>
                    <a:pt x="708" y="380"/>
                    <a:pt x="708" y="380"/>
                  </a:cubicBezTo>
                  <a:cubicBezTo>
                    <a:pt x="714" y="379"/>
                    <a:pt x="714" y="379"/>
                    <a:pt x="714" y="379"/>
                  </a:cubicBezTo>
                  <a:cubicBezTo>
                    <a:pt x="720" y="379"/>
                    <a:pt x="720" y="379"/>
                    <a:pt x="720" y="379"/>
                  </a:cubicBezTo>
                  <a:cubicBezTo>
                    <a:pt x="724" y="379"/>
                    <a:pt x="724" y="379"/>
                    <a:pt x="724" y="379"/>
                  </a:cubicBezTo>
                  <a:lnTo>
                    <a:pt x="727" y="379"/>
                  </a:lnTo>
                  <a:close/>
                  <a:moveTo>
                    <a:pt x="220" y="195"/>
                  </a:moveTo>
                  <a:cubicBezTo>
                    <a:pt x="219" y="195"/>
                    <a:pt x="219" y="195"/>
                    <a:pt x="219" y="195"/>
                  </a:cubicBezTo>
                  <a:cubicBezTo>
                    <a:pt x="219" y="196"/>
                    <a:pt x="219" y="196"/>
                    <a:pt x="219" y="196"/>
                  </a:cubicBezTo>
                  <a:cubicBezTo>
                    <a:pt x="219" y="197"/>
                    <a:pt x="219" y="197"/>
                    <a:pt x="219" y="197"/>
                  </a:cubicBezTo>
                  <a:cubicBezTo>
                    <a:pt x="217" y="198"/>
                    <a:pt x="217" y="198"/>
                    <a:pt x="217" y="198"/>
                  </a:cubicBezTo>
                  <a:cubicBezTo>
                    <a:pt x="217" y="199"/>
                    <a:pt x="217" y="199"/>
                    <a:pt x="217" y="199"/>
                  </a:cubicBezTo>
                  <a:cubicBezTo>
                    <a:pt x="220" y="201"/>
                    <a:pt x="220" y="201"/>
                    <a:pt x="220" y="201"/>
                  </a:cubicBezTo>
                  <a:cubicBezTo>
                    <a:pt x="220" y="202"/>
                    <a:pt x="220" y="202"/>
                    <a:pt x="220" y="202"/>
                  </a:cubicBezTo>
                  <a:cubicBezTo>
                    <a:pt x="217" y="202"/>
                    <a:pt x="217" y="202"/>
                    <a:pt x="217" y="202"/>
                  </a:cubicBezTo>
                  <a:cubicBezTo>
                    <a:pt x="217" y="204"/>
                    <a:pt x="217" y="204"/>
                    <a:pt x="217" y="204"/>
                  </a:cubicBezTo>
                  <a:cubicBezTo>
                    <a:pt x="215" y="205"/>
                    <a:pt x="215" y="205"/>
                    <a:pt x="215" y="205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2" y="207"/>
                    <a:pt x="212" y="207"/>
                    <a:pt x="212" y="207"/>
                  </a:cubicBezTo>
                  <a:cubicBezTo>
                    <a:pt x="210" y="209"/>
                    <a:pt x="210" y="209"/>
                    <a:pt x="210" y="209"/>
                  </a:cubicBezTo>
                  <a:cubicBezTo>
                    <a:pt x="209" y="209"/>
                    <a:pt x="209" y="209"/>
                    <a:pt x="209" y="209"/>
                  </a:cubicBezTo>
                  <a:cubicBezTo>
                    <a:pt x="208" y="208"/>
                    <a:pt x="208" y="208"/>
                    <a:pt x="208" y="208"/>
                  </a:cubicBezTo>
                  <a:cubicBezTo>
                    <a:pt x="209" y="206"/>
                    <a:pt x="209" y="206"/>
                    <a:pt x="209" y="206"/>
                  </a:cubicBezTo>
                  <a:cubicBezTo>
                    <a:pt x="210" y="206"/>
                    <a:pt x="210" y="206"/>
                    <a:pt x="210" y="206"/>
                  </a:cubicBezTo>
                  <a:cubicBezTo>
                    <a:pt x="211" y="206"/>
                    <a:pt x="211" y="206"/>
                    <a:pt x="211" y="206"/>
                  </a:cubicBezTo>
                  <a:cubicBezTo>
                    <a:pt x="211" y="205"/>
                    <a:pt x="211" y="205"/>
                    <a:pt x="211" y="205"/>
                  </a:cubicBezTo>
                  <a:cubicBezTo>
                    <a:pt x="212" y="204"/>
                    <a:pt x="212" y="204"/>
                    <a:pt x="212" y="204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1"/>
                    <a:pt x="215" y="201"/>
                    <a:pt x="215" y="201"/>
                  </a:cubicBezTo>
                  <a:cubicBezTo>
                    <a:pt x="214" y="199"/>
                    <a:pt x="214" y="199"/>
                    <a:pt x="214" y="199"/>
                  </a:cubicBezTo>
                  <a:cubicBezTo>
                    <a:pt x="214" y="198"/>
                    <a:pt x="214" y="198"/>
                    <a:pt x="214" y="198"/>
                  </a:cubicBezTo>
                  <a:cubicBezTo>
                    <a:pt x="212" y="198"/>
                    <a:pt x="212" y="198"/>
                    <a:pt x="212" y="198"/>
                  </a:cubicBezTo>
                  <a:cubicBezTo>
                    <a:pt x="211" y="198"/>
                    <a:pt x="211" y="198"/>
                    <a:pt x="211" y="198"/>
                  </a:cubicBezTo>
                  <a:cubicBezTo>
                    <a:pt x="208" y="201"/>
                    <a:pt x="208" y="201"/>
                    <a:pt x="208" y="201"/>
                  </a:cubicBezTo>
                  <a:cubicBezTo>
                    <a:pt x="208" y="202"/>
                    <a:pt x="208" y="202"/>
                    <a:pt x="208" y="202"/>
                  </a:cubicBezTo>
                  <a:cubicBezTo>
                    <a:pt x="208" y="203"/>
                    <a:pt x="208" y="203"/>
                    <a:pt x="208" y="203"/>
                  </a:cubicBezTo>
                  <a:cubicBezTo>
                    <a:pt x="208" y="205"/>
                    <a:pt x="208" y="205"/>
                    <a:pt x="208" y="205"/>
                  </a:cubicBezTo>
                  <a:cubicBezTo>
                    <a:pt x="206" y="207"/>
                    <a:pt x="206" y="207"/>
                    <a:pt x="206" y="207"/>
                  </a:cubicBezTo>
                  <a:cubicBezTo>
                    <a:pt x="204" y="207"/>
                    <a:pt x="204" y="207"/>
                    <a:pt x="204" y="207"/>
                  </a:cubicBezTo>
                  <a:cubicBezTo>
                    <a:pt x="204" y="206"/>
                    <a:pt x="204" y="206"/>
                    <a:pt x="204" y="206"/>
                  </a:cubicBezTo>
                  <a:cubicBezTo>
                    <a:pt x="200" y="206"/>
                    <a:pt x="200" y="206"/>
                    <a:pt x="200" y="206"/>
                  </a:cubicBezTo>
                  <a:cubicBezTo>
                    <a:pt x="199" y="205"/>
                    <a:pt x="199" y="205"/>
                    <a:pt x="199" y="205"/>
                  </a:cubicBezTo>
                  <a:cubicBezTo>
                    <a:pt x="198" y="205"/>
                    <a:pt x="198" y="205"/>
                    <a:pt x="198" y="205"/>
                  </a:cubicBezTo>
                  <a:cubicBezTo>
                    <a:pt x="198" y="204"/>
                    <a:pt x="198" y="204"/>
                    <a:pt x="198" y="204"/>
                  </a:cubicBezTo>
                  <a:cubicBezTo>
                    <a:pt x="199" y="204"/>
                    <a:pt x="199" y="204"/>
                    <a:pt x="199" y="204"/>
                  </a:cubicBezTo>
                  <a:cubicBezTo>
                    <a:pt x="201" y="203"/>
                    <a:pt x="201" y="203"/>
                    <a:pt x="201" y="203"/>
                  </a:cubicBezTo>
                  <a:cubicBezTo>
                    <a:pt x="201" y="202"/>
                    <a:pt x="201" y="202"/>
                    <a:pt x="201" y="202"/>
                  </a:cubicBezTo>
                  <a:cubicBezTo>
                    <a:pt x="201" y="200"/>
                    <a:pt x="201" y="200"/>
                    <a:pt x="201" y="200"/>
                  </a:cubicBezTo>
                  <a:cubicBezTo>
                    <a:pt x="201" y="199"/>
                    <a:pt x="201" y="199"/>
                    <a:pt x="201" y="199"/>
                  </a:cubicBezTo>
                  <a:cubicBezTo>
                    <a:pt x="202" y="198"/>
                    <a:pt x="202" y="198"/>
                    <a:pt x="202" y="198"/>
                  </a:cubicBezTo>
                  <a:cubicBezTo>
                    <a:pt x="203" y="198"/>
                    <a:pt x="203" y="198"/>
                    <a:pt x="203" y="198"/>
                  </a:cubicBezTo>
                  <a:cubicBezTo>
                    <a:pt x="204" y="197"/>
                    <a:pt x="204" y="197"/>
                    <a:pt x="204" y="197"/>
                  </a:cubicBezTo>
                  <a:cubicBezTo>
                    <a:pt x="204" y="195"/>
                    <a:pt x="204" y="195"/>
                    <a:pt x="204" y="195"/>
                  </a:cubicBezTo>
                  <a:cubicBezTo>
                    <a:pt x="204" y="194"/>
                    <a:pt x="204" y="194"/>
                    <a:pt x="204" y="194"/>
                  </a:cubicBezTo>
                  <a:cubicBezTo>
                    <a:pt x="203" y="194"/>
                    <a:pt x="203" y="194"/>
                    <a:pt x="203" y="194"/>
                  </a:cubicBezTo>
                  <a:cubicBezTo>
                    <a:pt x="202" y="192"/>
                    <a:pt x="202" y="192"/>
                    <a:pt x="202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5" y="193"/>
                    <a:pt x="205" y="193"/>
                    <a:pt x="205" y="193"/>
                  </a:cubicBezTo>
                  <a:cubicBezTo>
                    <a:pt x="207" y="194"/>
                    <a:pt x="207" y="194"/>
                    <a:pt x="207" y="194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10" y="193"/>
                    <a:pt x="210" y="193"/>
                    <a:pt x="210" y="193"/>
                  </a:cubicBezTo>
                  <a:cubicBezTo>
                    <a:pt x="210" y="192"/>
                    <a:pt x="210" y="192"/>
                    <a:pt x="210" y="192"/>
                  </a:cubicBezTo>
                  <a:cubicBezTo>
                    <a:pt x="210" y="191"/>
                    <a:pt x="210" y="191"/>
                    <a:pt x="210" y="191"/>
                  </a:cubicBezTo>
                  <a:cubicBezTo>
                    <a:pt x="208" y="191"/>
                    <a:pt x="208" y="191"/>
                    <a:pt x="208" y="191"/>
                  </a:cubicBezTo>
                  <a:cubicBezTo>
                    <a:pt x="207" y="191"/>
                    <a:pt x="207" y="191"/>
                    <a:pt x="207" y="191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89"/>
                    <a:pt x="206" y="189"/>
                    <a:pt x="206" y="189"/>
                  </a:cubicBezTo>
                  <a:cubicBezTo>
                    <a:pt x="204" y="189"/>
                    <a:pt x="204" y="189"/>
                    <a:pt x="204" y="189"/>
                  </a:cubicBezTo>
                  <a:cubicBezTo>
                    <a:pt x="202" y="189"/>
                    <a:pt x="202" y="189"/>
                    <a:pt x="202" y="189"/>
                  </a:cubicBezTo>
                  <a:cubicBezTo>
                    <a:pt x="199" y="188"/>
                    <a:pt x="199" y="188"/>
                    <a:pt x="199" y="188"/>
                  </a:cubicBezTo>
                  <a:cubicBezTo>
                    <a:pt x="200" y="189"/>
                    <a:pt x="200" y="189"/>
                    <a:pt x="200" y="189"/>
                  </a:cubicBezTo>
                  <a:cubicBezTo>
                    <a:pt x="200" y="190"/>
                    <a:pt x="200" y="190"/>
                    <a:pt x="200" y="190"/>
                  </a:cubicBezTo>
                  <a:cubicBezTo>
                    <a:pt x="199" y="191"/>
                    <a:pt x="199" y="191"/>
                    <a:pt x="199" y="191"/>
                  </a:cubicBezTo>
                  <a:cubicBezTo>
                    <a:pt x="199" y="190"/>
                    <a:pt x="199" y="190"/>
                    <a:pt x="199" y="190"/>
                  </a:cubicBezTo>
                  <a:cubicBezTo>
                    <a:pt x="198" y="189"/>
                    <a:pt x="198" y="189"/>
                    <a:pt x="198" y="189"/>
                  </a:cubicBezTo>
                  <a:cubicBezTo>
                    <a:pt x="195" y="191"/>
                    <a:pt x="195" y="191"/>
                    <a:pt x="195" y="191"/>
                  </a:cubicBezTo>
                  <a:cubicBezTo>
                    <a:pt x="194" y="191"/>
                    <a:pt x="194" y="191"/>
                    <a:pt x="194" y="191"/>
                  </a:cubicBezTo>
                  <a:cubicBezTo>
                    <a:pt x="193" y="190"/>
                    <a:pt x="193" y="190"/>
                    <a:pt x="193" y="190"/>
                  </a:cubicBezTo>
                  <a:cubicBezTo>
                    <a:pt x="193" y="189"/>
                    <a:pt x="193" y="189"/>
                    <a:pt x="193" y="189"/>
                  </a:cubicBezTo>
                  <a:cubicBezTo>
                    <a:pt x="191" y="189"/>
                    <a:pt x="191" y="189"/>
                    <a:pt x="191" y="189"/>
                  </a:cubicBezTo>
                  <a:cubicBezTo>
                    <a:pt x="191" y="190"/>
                    <a:pt x="191" y="190"/>
                    <a:pt x="191" y="190"/>
                  </a:cubicBezTo>
                  <a:cubicBezTo>
                    <a:pt x="191" y="191"/>
                    <a:pt x="191" y="191"/>
                    <a:pt x="191" y="191"/>
                  </a:cubicBezTo>
                  <a:cubicBezTo>
                    <a:pt x="190" y="192"/>
                    <a:pt x="190" y="192"/>
                    <a:pt x="190" y="192"/>
                  </a:cubicBezTo>
                  <a:cubicBezTo>
                    <a:pt x="189" y="193"/>
                    <a:pt x="189" y="193"/>
                    <a:pt x="189" y="193"/>
                  </a:cubicBezTo>
                  <a:cubicBezTo>
                    <a:pt x="188" y="191"/>
                    <a:pt x="188" y="191"/>
                    <a:pt x="188" y="191"/>
                  </a:cubicBezTo>
                  <a:cubicBezTo>
                    <a:pt x="188" y="190"/>
                    <a:pt x="188" y="190"/>
                    <a:pt x="188" y="190"/>
                  </a:cubicBezTo>
                  <a:cubicBezTo>
                    <a:pt x="188" y="188"/>
                    <a:pt x="188" y="188"/>
                    <a:pt x="188" y="188"/>
                  </a:cubicBezTo>
                  <a:cubicBezTo>
                    <a:pt x="189" y="187"/>
                    <a:pt x="189" y="187"/>
                    <a:pt x="189" y="187"/>
                  </a:cubicBezTo>
                  <a:cubicBezTo>
                    <a:pt x="190" y="188"/>
                    <a:pt x="190" y="188"/>
                    <a:pt x="190" y="188"/>
                  </a:cubicBezTo>
                  <a:cubicBezTo>
                    <a:pt x="192" y="188"/>
                    <a:pt x="192" y="188"/>
                    <a:pt x="192" y="188"/>
                  </a:cubicBezTo>
                  <a:cubicBezTo>
                    <a:pt x="193" y="186"/>
                    <a:pt x="193" y="186"/>
                    <a:pt x="193" y="186"/>
                  </a:cubicBezTo>
                  <a:cubicBezTo>
                    <a:pt x="194" y="188"/>
                    <a:pt x="194" y="188"/>
                    <a:pt x="194" y="188"/>
                  </a:cubicBezTo>
                  <a:cubicBezTo>
                    <a:pt x="197" y="186"/>
                    <a:pt x="197" y="186"/>
                    <a:pt x="197" y="186"/>
                  </a:cubicBezTo>
                  <a:cubicBezTo>
                    <a:pt x="198" y="185"/>
                    <a:pt x="198" y="185"/>
                    <a:pt x="198" y="185"/>
                  </a:cubicBezTo>
                  <a:cubicBezTo>
                    <a:pt x="199" y="184"/>
                    <a:pt x="199" y="184"/>
                    <a:pt x="199" y="184"/>
                  </a:cubicBezTo>
                  <a:cubicBezTo>
                    <a:pt x="199" y="185"/>
                    <a:pt x="199" y="185"/>
                    <a:pt x="199" y="185"/>
                  </a:cubicBezTo>
                  <a:cubicBezTo>
                    <a:pt x="200" y="185"/>
                    <a:pt x="200" y="185"/>
                    <a:pt x="200" y="185"/>
                  </a:cubicBezTo>
                  <a:cubicBezTo>
                    <a:pt x="201" y="185"/>
                    <a:pt x="201" y="185"/>
                    <a:pt x="201" y="185"/>
                  </a:cubicBezTo>
                  <a:cubicBezTo>
                    <a:pt x="201" y="184"/>
                    <a:pt x="201" y="184"/>
                    <a:pt x="201" y="184"/>
                  </a:cubicBezTo>
                  <a:cubicBezTo>
                    <a:pt x="203" y="184"/>
                    <a:pt x="203" y="184"/>
                    <a:pt x="203" y="184"/>
                  </a:cubicBezTo>
                  <a:cubicBezTo>
                    <a:pt x="204" y="184"/>
                    <a:pt x="204" y="184"/>
                    <a:pt x="204" y="184"/>
                  </a:cubicBezTo>
                  <a:cubicBezTo>
                    <a:pt x="206" y="184"/>
                    <a:pt x="206" y="184"/>
                    <a:pt x="206" y="184"/>
                  </a:cubicBezTo>
                  <a:cubicBezTo>
                    <a:pt x="207" y="182"/>
                    <a:pt x="207" y="182"/>
                    <a:pt x="207" y="182"/>
                  </a:cubicBezTo>
                  <a:cubicBezTo>
                    <a:pt x="208" y="183"/>
                    <a:pt x="208" y="183"/>
                    <a:pt x="208" y="183"/>
                  </a:cubicBezTo>
                  <a:cubicBezTo>
                    <a:pt x="210" y="182"/>
                    <a:pt x="210" y="182"/>
                    <a:pt x="210" y="182"/>
                  </a:cubicBezTo>
                  <a:cubicBezTo>
                    <a:pt x="210" y="181"/>
                    <a:pt x="210" y="181"/>
                    <a:pt x="210" y="181"/>
                  </a:cubicBezTo>
                  <a:cubicBezTo>
                    <a:pt x="211" y="181"/>
                    <a:pt x="211" y="181"/>
                    <a:pt x="211" y="181"/>
                  </a:cubicBezTo>
                  <a:cubicBezTo>
                    <a:pt x="211" y="180"/>
                    <a:pt x="211" y="180"/>
                    <a:pt x="211" y="180"/>
                  </a:cubicBezTo>
                  <a:cubicBezTo>
                    <a:pt x="214" y="179"/>
                    <a:pt x="214" y="179"/>
                    <a:pt x="214" y="179"/>
                  </a:cubicBezTo>
                  <a:cubicBezTo>
                    <a:pt x="215" y="178"/>
                    <a:pt x="215" y="178"/>
                    <a:pt x="215" y="178"/>
                  </a:cubicBezTo>
                  <a:cubicBezTo>
                    <a:pt x="216" y="177"/>
                    <a:pt x="216" y="177"/>
                    <a:pt x="216" y="177"/>
                  </a:cubicBezTo>
                  <a:cubicBezTo>
                    <a:pt x="217" y="176"/>
                    <a:pt x="217" y="176"/>
                    <a:pt x="217" y="176"/>
                  </a:cubicBezTo>
                  <a:cubicBezTo>
                    <a:pt x="217" y="177"/>
                    <a:pt x="217" y="177"/>
                    <a:pt x="217" y="177"/>
                  </a:cubicBezTo>
                  <a:cubicBezTo>
                    <a:pt x="218" y="178"/>
                    <a:pt x="218" y="178"/>
                    <a:pt x="218" y="178"/>
                  </a:cubicBezTo>
                  <a:cubicBezTo>
                    <a:pt x="219" y="178"/>
                    <a:pt x="219" y="178"/>
                    <a:pt x="219" y="178"/>
                  </a:cubicBezTo>
                  <a:cubicBezTo>
                    <a:pt x="219" y="177"/>
                    <a:pt x="219" y="177"/>
                    <a:pt x="219" y="177"/>
                  </a:cubicBezTo>
                  <a:cubicBezTo>
                    <a:pt x="220" y="177"/>
                    <a:pt x="220" y="177"/>
                    <a:pt x="220" y="177"/>
                  </a:cubicBezTo>
                  <a:cubicBezTo>
                    <a:pt x="220" y="178"/>
                    <a:pt x="220" y="178"/>
                    <a:pt x="220" y="178"/>
                  </a:cubicBezTo>
                  <a:cubicBezTo>
                    <a:pt x="221" y="178"/>
                    <a:pt x="221" y="178"/>
                    <a:pt x="221" y="178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21" y="179"/>
                    <a:pt x="221" y="179"/>
                    <a:pt x="221" y="179"/>
                  </a:cubicBezTo>
                  <a:cubicBezTo>
                    <a:pt x="221" y="180"/>
                    <a:pt x="221" y="180"/>
                    <a:pt x="221" y="180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216" y="182"/>
                    <a:pt x="216" y="182"/>
                    <a:pt x="216" y="182"/>
                  </a:cubicBezTo>
                  <a:cubicBezTo>
                    <a:pt x="216" y="183"/>
                    <a:pt x="216" y="183"/>
                    <a:pt x="216" y="183"/>
                  </a:cubicBezTo>
                  <a:cubicBezTo>
                    <a:pt x="215" y="184"/>
                    <a:pt x="215" y="184"/>
                    <a:pt x="215" y="184"/>
                  </a:cubicBezTo>
                  <a:cubicBezTo>
                    <a:pt x="215" y="185"/>
                    <a:pt x="215" y="185"/>
                    <a:pt x="215" y="185"/>
                  </a:cubicBezTo>
                  <a:cubicBezTo>
                    <a:pt x="215" y="186"/>
                    <a:pt x="215" y="186"/>
                    <a:pt x="215" y="186"/>
                  </a:cubicBezTo>
                  <a:cubicBezTo>
                    <a:pt x="217" y="186"/>
                    <a:pt x="217" y="186"/>
                    <a:pt x="217" y="186"/>
                  </a:cubicBezTo>
                  <a:cubicBezTo>
                    <a:pt x="218" y="186"/>
                    <a:pt x="218" y="186"/>
                    <a:pt x="218" y="186"/>
                  </a:cubicBezTo>
                  <a:cubicBezTo>
                    <a:pt x="219" y="186"/>
                    <a:pt x="219" y="186"/>
                    <a:pt x="219" y="186"/>
                  </a:cubicBezTo>
                  <a:cubicBezTo>
                    <a:pt x="219" y="187"/>
                    <a:pt x="219" y="187"/>
                    <a:pt x="219" y="187"/>
                  </a:cubicBezTo>
                  <a:cubicBezTo>
                    <a:pt x="221" y="187"/>
                    <a:pt x="221" y="187"/>
                    <a:pt x="221" y="187"/>
                  </a:cubicBezTo>
                  <a:cubicBezTo>
                    <a:pt x="222" y="188"/>
                    <a:pt x="222" y="188"/>
                    <a:pt x="222" y="188"/>
                  </a:cubicBezTo>
                  <a:cubicBezTo>
                    <a:pt x="225" y="187"/>
                    <a:pt x="225" y="187"/>
                    <a:pt x="225" y="187"/>
                  </a:cubicBezTo>
                  <a:cubicBezTo>
                    <a:pt x="226" y="186"/>
                    <a:pt x="226" y="186"/>
                    <a:pt x="226" y="186"/>
                  </a:cubicBezTo>
                  <a:cubicBezTo>
                    <a:pt x="227" y="185"/>
                    <a:pt x="227" y="185"/>
                    <a:pt x="227" y="185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9" y="182"/>
                    <a:pt x="229" y="182"/>
                    <a:pt x="229" y="182"/>
                  </a:cubicBezTo>
                  <a:cubicBezTo>
                    <a:pt x="230" y="182"/>
                    <a:pt x="230" y="182"/>
                    <a:pt x="230" y="182"/>
                  </a:cubicBezTo>
                  <a:cubicBezTo>
                    <a:pt x="230" y="183"/>
                    <a:pt x="230" y="183"/>
                    <a:pt x="230" y="183"/>
                  </a:cubicBezTo>
                  <a:cubicBezTo>
                    <a:pt x="230" y="184"/>
                    <a:pt x="230" y="184"/>
                    <a:pt x="230" y="184"/>
                  </a:cubicBezTo>
                  <a:cubicBezTo>
                    <a:pt x="230" y="185"/>
                    <a:pt x="230" y="185"/>
                    <a:pt x="230" y="185"/>
                  </a:cubicBezTo>
                  <a:cubicBezTo>
                    <a:pt x="231" y="184"/>
                    <a:pt x="231" y="184"/>
                    <a:pt x="231" y="184"/>
                  </a:cubicBezTo>
                  <a:cubicBezTo>
                    <a:pt x="231" y="186"/>
                    <a:pt x="231" y="186"/>
                    <a:pt x="231" y="186"/>
                  </a:cubicBezTo>
                  <a:cubicBezTo>
                    <a:pt x="230" y="186"/>
                    <a:pt x="230" y="186"/>
                    <a:pt x="230" y="186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229" y="188"/>
                    <a:pt x="229" y="188"/>
                    <a:pt x="229" y="188"/>
                  </a:cubicBezTo>
                  <a:cubicBezTo>
                    <a:pt x="230" y="188"/>
                    <a:pt x="230" y="188"/>
                    <a:pt x="230" y="188"/>
                  </a:cubicBezTo>
                  <a:cubicBezTo>
                    <a:pt x="230" y="189"/>
                    <a:pt x="230" y="189"/>
                    <a:pt x="230" y="189"/>
                  </a:cubicBezTo>
                  <a:cubicBezTo>
                    <a:pt x="229" y="191"/>
                    <a:pt x="229" y="191"/>
                    <a:pt x="229" y="191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8" y="192"/>
                    <a:pt x="228" y="192"/>
                    <a:pt x="228" y="192"/>
                  </a:cubicBezTo>
                  <a:cubicBezTo>
                    <a:pt x="227" y="193"/>
                    <a:pt x="227" y="193"/>
                    <a:pt x="227" y="193"/>
                  </a:cubicBezTo>
                  <a:cubicBezTo>
                    <a:pt x="228" y="194"/>
                    <a:pt x="228" y="194"/>
                    <a:pt x="228" y="194"/>
                  </a:cubicBezTo>
                  <a:cubicBezTo>
                    <a:pt x="225" y="196"/>
                    <a:pt x="225" y="196"/>
                    <a:pt x="225" y="196"/>
                  </a:cubicBezTo>
                  <a:cubicBezTo>
                    <a:pt x="226" y="196"/>
                    <a:pt x="226" y="196"/>
                    <a:pt x="226" y="196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9" y="196"/>
                    <a:pt x="229" y="196"/>
                    <a:pt x="229" y="196"/>
                  </a:cubicBezTo>
                  <a:cubicBezTo>
                    <a:pt x="225" y="198"/>
                    <a:pt x="225" y="198"/>
                    <a:pt x="225" y="198"/>
                  </a:cubicBezTo>
                  <a:cubicBezTo>
                    <a:pt x="224" y="197"/>
                    <a:pt x="224" y="197"/>
                    <a:pt x="224" y="197"/>
                  </a:cubicBezTo>
                  <a:cubicBezTo>
                    <a:pt x="224" y="196"/>
                    <a:pt x="224" y="196"/>
                    <a:pt x="224" y="196"/>
                  </a:cubicBezTo>
                  <a:cubicBezTo>
                    <a:pt x="222" y="195"/>
                    <a:pt x="222" y="195"/>
                    <a:pt x="222" y="195"/>
                  </a:cubicBezTo>
                  <a:cubicBezTo>
                    <a:pt x="220" y="195"/>
                    <a:pt x="220" y="195"/>
                    <a:pt x="220" y="195"/>
                  </a:cubicBezTo>
                  <a:close/>
                  <a:moveTo>
                    <a:pt x="263" y="243"/>
                  </a:moveTo>
                  <a:cubicBezTo>
                    <a:pt x="263" y="246"/>
                    <a:pt x="263" y="246"/>
                    <a:pt x="263" y="246"/>
                  </a:cubicBezTo>
                  <a:cubicBezTo>
                    <a:pt x="259" y="250"/>
                    <a:pt x="259" y="250"/>
                    <a:pt x="259" y="250"/>
                  </a:cubicBezTo>
                  <a:cubicBezTo>
                    <a:pt x="258" y="251"/>
                    <a:pt x="258" y="251"/>
                    <a:pt x="258" y="251"/>
                  </a:cubicBezTo>
                  <a:cubicBezTo>
                    <a:pt x="257" y="251"/>
                    <a:pt x="257" y="251"/>
                    <a:pt x="257" y="251"/>
                  </a:cubicBezTo>
                  <a:cubicBezTo>
                    <a:pt x="256" y="251"/>
                    <a:pt x="256" y="251"/>
                    <a:pt x="256" y="251"/>
                  </a:cubicBezTo>
                  <a:cubicBezTo>
                    <a:pt x="255" y="251"/>
                    <a:pt x="255" y="251"/>
                    <a:pt x="255" y="251"/>
                  </a:cubicBezTo>
                  <a:cubicBezTo>
                    <a:pt x="254" y="251"/>
                    <a:pt x="254" y="251"/>
                    <a:pt x="254" y="251"/>
                  </a:cubicBezTo>
                  <a:cubicBezTo>
                    <a:pt x="254" y="252"/>
                    <a:pt x="254" y="252"/>
                    <a:pt x="254" y="252"/>
                  </a:cubicBezTo>
                  <a:cubicBezTo>
                    <a:pt x="254" y="253"/>
                    <a:pt x="254" y="253"/>
                    <a:pt x="254" y="253"/>
                  </a:cubicBezTo>
                  <a:cubicBezTo>
                    <a:pt x="252" y="253"/>
                    <a:pt x="252" y="253"/>
                    <a:pt x="252" y="253"/>
                  </a:cubicBezTo>
                  <a:cubicBezTo>
                    <a:pt x="251" y="256"/>
                    <a:pt x="251" y="256"/>
                    <a:pt x="251" y="256"/>
                  </a:cubicBezTo>
                  <a:cubicBezTo>
                    <a:pt x="250" y="257"/>
                    <a:pt x="250" y="257"/>
                    <a:pt x="250" y="257"/>
                  </a:cubicBezTo>
                  <a:cubicBezTo>
                    <a:pt x="249" y="257"/>
                    <a:pt x="249" y="257"/>
                    <a:pt x="249" y="257"/>
                  </a:cubicBezTo>
                  <a:cubicBezTo>
                    <a:pt x="248" y="256"/>
                    <a:pt x="248" y="256"/>
                    <a:pt x="248" y="256"/>
                  </a:cubicBezTo>
                  <a:cubicBezTo>
                    <a:pt x="242" y="259"/>
                    <a:pt x="242" y="259"/>
                    <a:pt x="242" y="259"/>
                  </a:cubicBezTo>
                  <a:cubicBezTo>
                    <a:pt x="241" y="259"/>
                    <a:pt x="241" y="259"/>
                    <a:pt x="241" y="259"/>
                  </a:cubicBezTo>
                  <a:cubicBezTo>
                    <a:pt x="240" y="259"/>
                    <a:pt x="240" y="259"/>
                    <a:pt x="240" y="259"/>
                  </a:cubicBezTo>
                  <a:cubicBezTo>
                    <a:pt x="238" y="259"/>
                    <a:pt x="238" y="259"/>
                    <a:pt x="238" y="259"/>
                  </a:cubicBezTo>
                  <a:cubicBezTo>
                    <a:pt x="237" y="259"/>
                    <a:pt x="237" y="259"/>
                    <a:pt x="237" y="259"/>
                  </a:cubicBezTo>
                  <a:cubicBezTo>
                    <a:pt x="237" y="258"/>
                    <a:pt x="237" y="258"/>
                    <a:pt x="237" y="258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33" y="255"/>
                    <a:pt x="233" y="255"/>
                    <a:pt x="233" y="255"/>
                  </a:cubicBezTo>
                  <a:cubicBezTo>
                    <a:pt x="232" y="255"/>
                    <a:pt x="232" y="255"/>
                    <a:pt x="232" y="255"/>
                  </a:cubicBezTo>
                  <a:cubicBezTo>
                    <a:pt x="229" y="253"/>
                    <a:pt x="229" y="253"/>
                    <a:pt x="229" y="253"/>
                  </a:cubicBezTo>
                  <a:cubicBezTo>
                    <a:pt x="229" y="252"/>
                    <a:pt x="229" y="252"/>
                    <a:pt x="229" y="252"/>
                  </a:cubicBezTo>
                  <a:cubicBezTo>
                    <a:pt x="228" y="252"/>
                    <a:pt x="228" y="252"/>
                    <a:pt x="228" y="252"/>
                  </a:cubicBezTo>
                  <a:cubicBezTo>
                    <a:pt x="227" y="252"/>
                    <a:pt x="227" y="252"/>
                    <a:pt x="227" y="252"/>
                  </a:cubicBezTo>
                  <a:cubicBezTo>
                    <a:pt x="226" y="252"/>
                    <a:pt x="226" y="252"/>
                    <a:pt x="226" y="252"/>
                  </a:cubicBezTo>
                  <a:cubicBezTo>
                    <a:pt x="226" y="253"/>
                    <a:pt x="226" y="253"/>
                    <a:pt x="226" y="253"/>
                  </a:cubicBezTo>
                  <a:cubicBezTo>
                    <a:pt x="224" y="253"/>
                    <a:pt x="224" y="253"/>
                    <a:pt x="224" y="253"/>
                  </a:cubicBezTo>
                  <a:cubicBezTo>
                    <a:pt x="224" y="252"/>
                    <a:pt x="224" y="252"/>
                    <a:pt x="224" y="252"/>
                  </a:cubicBezTo>
                  <a:cubicBezTo>
                    <a:pt x="226" y="250"/>
                    <a:pt x="226" y="250"/>
                    <a:pt x="226" y="250"/>
                  </a:cubicBezTo>
                  <a:cubicBezTo>
                    <a:pt x="227" y="250"/>
                    <a:pt x="227" y="250"/>
                    <a:pt x="227" y="250"/>
                  </a:cubicBezTo>
                  <a:cubicBezTo>
                    <a:pt x="232" y="253"/>
                    <a:pt x="232" y="253"/>
                    <a:pt x="232" y="253"/>
                  </a:cubicBezTo>
                  <a:cubicBezTo>
                    <a:pt x="235" y="253"/>
                    <a:pt x="235" y="253"/>
                    <a:pt x="235" y="253"/>
                  </a:cubicBezTo>
                  <a:cubicBezTo>
                    <a:pt x="236" y="253"/>
                    <a:pt x="236" y="253"/>
                    <a:pt x="236" y="253"/>
                  </a:cubicBezTo>
                  <a:cubicBezTo>
                    <a:pt x="236" y="252"/>
                    <a:pt x="236" y="252"/>
                    <a:pt x="236" y="252"/>
                  </a:cubicBezTo>
                  <a:cubicBezTo>
                    <a:pt x="238" y="253"/>
                    <a:pt x="238" y="253"/>
                    <a:pt x="238" y="253"/>
                  </a:cubicBezTo>
                  <a:cubicBezTo>
                    <a:pt x="239" y="254"/>
                    <a:pt x="239" y="254"/>
                    <a:pt x="239" y="254"/>
                  </a:cubicBezTo>
                  <a:cubicBezTo>
                    <a:pt x="240" y="254"/>
                    <a:pt x="240" y="254"/>
                    <a:pt x="240" y="254"/>
                  </a:cubicBezTo>
                  <a:cubicBezTo>
                    <a:pt x="240" y="253"/>
                    <a:pt x="240" y="253"/>
                    <a:pt x="240" y="253"/>
                  </a:cubicBezTo>
                  <a:cubicBezTo>
                    <a:pt x="241" y="253"/>
                    <a:pt x="241" y="253"/>
                    <a:pt x="241" y="253"/>
                  </a:cubicBezTo>
                  <a:cubicBezTo>
                    <a:pt x="241" y="252"/>
                    <a:pt x="241" y="252"/>
                    <a:pt x="241" y="252"/>
                  </a:cubicBezTo>
                  <a:cubicBezTo>
                    <a:pt x="240" y="252"/>
                    <a:pt x="240" y="252"/>
                    <a:pt x="240" y="252"/>
                  </a:cubicBezTo>
                  <a:cubicBezTo>
                    <a:pt x="240" y="251"/>
                    <a:pt x="240" y="251"/>
                    <a:pt x="240" y="251"/>
                  </a:cubicBezTo>
                  <a:cubicBezTo>
                    <a:pt x="241" y="252"/>
                    <a:pt x="241" y="252"/>
                    <a:pt x="241" y="252"/>
                  </a:cubicBezTo>
                  <a:cubicBezTo>
                    <a:pt x="242" y="251"/>
                    <a:pt x="242" y="251"/>
                    <a:pt x="242" y="251"/>
                  </a:cubicBezTo>
                  <a:cubicBezTo>
                    <a:pt x="242" y="252"/>
                    <a:pt x="242" y="252"/>
                    <a:pt x="242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2" y="250"/>
                    <a:pt x="242" y="250"/>
                    <a:pt x="242" y="250"/>
                  </a:cubicBezTo>
                  <a:cubicBezTo>
                    <a:pt x="243" y="249"/>
                    <a:pt x="243" y="249"/>
                    <a:pt x="243" y="249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3" y="247"/>
                    <a:pt x="243" y="247"/>
                    <a:pt x="243" y="247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6" y="247"/>
                    <a:pt x="246" y="247"/>
                    <a:pt x="246" y="247"/>
                  </a:cubicBezTo>
                  <a:cubicBezTo>
                    <a:pt x="247" y="247"/>
                    <a:pt x="247" y="247"/>
                    <a:pt x="247" y="247"/>
                  </a:cubicBezTo>
                  <a:cubicBezTo>
                    <a:pt x="247" y="246"/>
                    <a:pt x="247" y="246"/>
                    <a:pt x="247" y="246"/>
                  </a:cubicBezTo>
                  <a:cubicBezTo>
                    <a:pt x="247" y="245"/>
                    <a:pt x="247" y="245"/>
                    <a:pt x="247" y="245"/>
                  </a:cubicBezTo>
                  <a:cubicBezTo>
                    <a:pt x="247" y="244"/>
                    <a:pt x="247" y="244"/>
                    <a:pt x="247" y="244"/>
                  </a:cubicBezTo>
                  <a:cubicBezTo>
                    <a:pt x="244" y="243"/>
                    <a:pt x="244" y="243"/>
                    <a:pt x="244" y="243"/>
                  </a:cubicBezTo>
                  <a:cubicBezTo>
                    <a:pt x="245" y="243"/>
                    <a:pt x="245" y="243"/>
                    <a:pt x="245" y="243"/>
                  </a:cubicBezTo>
                  <a:cubicBezTo>
                    <a:pt x="245" y="242"/>
                    <a:pt x="245" y="242"/>
                    <a:pt x="245" y="242"/>
                  </a:cubicBezTo>
                  <a:cubicBezTo>
                    <a:pt x="244" y="242"/>
                    <a:pt x="244" y="242"/>
                    <a:pt x="244" y="242"/>
                  </a:cubicBezTo>
                  <a:cubicBezTo>
                    <a:pt x="243" y="241"/>
                    <a:pt x="243" y="241"/>
                    <a:pt x="243" y="241"/>
                  </a:cubicBezTo>
                  <a:cubicBezTo>
                    <a:pt x="243" y="240"/>
                    <a:pt x="243" y="240"/>
                    <a:pt x="243" y="240"/>
                  </a:cubicBezTo>
                  <a:cubicBezTo>
                    <a:pt x="242" y="238"/>
                    <a:pt x="242" y="238"/>
                    <a:pt x="242" y="238"/>
                  </a:cubicBezTo>
                  <a:cubicBezTo>
                    <a:pt x="241" y="238"/>
                    <a:pt x="241" y="238"/>
                    <a:pt x="241" y="238"/>
                  </a:cubicBezTo>
                  <a:cubicBezTo>
                    <a:pt x="240" y="236"/>
                    <a:pt x="240" y="236"/>
                    <a:pt x="240" y="236"/>
                  </a:cubicBezTo>
                  <a:cubicBezTo>
                    <a:pt x="238" y="235"/>
                    <a:pt x="238" y="235"/>
                    <a:pt x="238" y="235"/>
                  </a:cubicBezTo>
                  <a:cubicBezTo>
                    <a:pt x="239" y="234"/>
                    <a:pt x="239" y="234"/>
                    <a:pt x="239" y="234"/>
                  </a:cubicBezTo>
                  <a:cubicBezTo>
                    <a:pt x="238" y="233"/>
                    <a:pt x="238" y="233"/>
                    <a:pt x="238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8" y="232"/>
                    <a:pt x="238" y="232"/>
                    <a:pt x="238" y="232"/>
                  </a:cubicBezTo>
                  <a:cubicBezTo>
                    <a:pt x="239" y="232"/>
                    <a:pt x="239" y="232"/>
                    <a:pt x="239" y="232"/>
                  </a:cubicBezTo>
                  <a:cubicBezTo>
                    <a:pt x="240" y="232"/>
                    <a:pt x="240" y="232"/>
                    <a:pt x="240" y="232"/>
                  </a:cubicBezTo>
                  <a:cubicBezTo>
                    <a:pt x="241" y="231"/>
                    <a:pt x="241" y="231"/>
                    <a:pt x="241" y="231"/>
                  </a:cubicBezTo>
                  <a:cubicBezTo>
                    <a:pt x="240" y="234"/>
                    <a:pt x="240" y="234"/>
                    <a:pt x="240" y="234"/>
                  </a:cubicBezTo>
                  <a:cubicBezTo>
                    <a:pt x="241" y="235"/>
                    <a:pt x="241" y="235"/>
                    <a:pt x="241" y="235"/>
                  </a:cubicBezTo>
                  <a:cubicBezTo>
                    <a:pt x="243" y="237"/>
                    <a:pt x="243" y="237"/>
                    <a:pt x="243" y="237"/>
                  </a:cubicBezTo>
                  <a:cubicBezTo>
                    <a:pt x="244" y="238"/>
                    <a:pt x="244" y="238"/>
                    <a:pt x="244" y="238"/>
                  </a:cubicBezTo>
                  <a:cubicBezTo>
                    <a:pt x="245" y="239"/>
                    <a:pt x="245" y="239"/>
                    <a:pt x="245" y="239"/>
                  </a:cubicBezTo>
                  <a:cubicBezTo>
                    <a:pt x="247" y="239"/>
                    <a:pt x="247" y="239"/>
                    <a:pt x="247" y="239"/>
                  </a:cubicBezTo>
                  <a:cubicBezTo>
                    <a:pt x="248" y="238"/>
                    <a:pt x="248" y="238"/>
                    <a:pt x="248" y="238"/>
                  </a:cubicBezTo>
                  <a:cubicBezTo>
                    <a:pt x="248" y="236"/>
                    <a:pt x="248" y="236"/>
                    <a:pt x="248" y="236"/>
                  </a:cubicBezTo>
                  <a:cubicBezTo>
                    <a:pt x="248" y="235"/>
                    <a:pt x="248" y="235"/>
                    <a:pt x="248" y="235"/>
                  </a:cubicBezTo>
                  <a:cubicBezTo>
                    <a:pt x="249" y="236"/>
                    <a:pt x="249" y="236"/>
                    <a:pt x="249" y="236"/>
                  </a:cubicBezTo>
                  <a:cubicBezTo>
                    <a:pt x="249" y="239"/>
                    <a:pt x="249" y="239"/>
                    <a:pt x="249" y="239"/>
                  </a:cubicBezTo>
                  <a:cubicBezTo>
                    <a:pt x="251" y="242"/>
                    <a:pt x="251" y="242"/>
                    <a:pt x="251" y="242"/>
                  </a:cubicBezTo>
                  <a:cubicBezTo>
                    <a:pt x="251" y="243"/>
                    <a:pt x="251" y="243"/>
                    <a:pt x="251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2" y="242"/>
                    <a:pt x="252" y="242"/>
                    <a:pt x="252" y="242"/>
                  </a:cubicBezTo>
                  <a:cubicBezTo>
                    <a:pt x="253" y="240"/>
                    <a:pt x="253" y="240"/>
                    <a:pt x="253" y="240"/>
                  </a:cubicBezTo>
                  <a:cubicBezTo>
                    <a:pt x="254" y="241"/>
                    <a:pt x="254" y="241"/>
                    <a:pt x="254" y="241"/>
                  </a:cubicBezTo>
                  <a:cubicBezTo>
                    <a:pt x="254" y="242"/>
                    <a:pt x="254" y="242"/>
                    <a:pt x="254" y="242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4" y="243"/>
                    <a:pt x="254" y="243"/>
                    <a:pt x="254" y="243"/>
                  </a:cubicBezTo>
                  <a:cubicBezTo>
                    <a:pt x="254" y="244"/>
                    <a:pt x="254" y="244"/>
                    <a:pt x="254" y="244"/>
                  </a:cubicBezTo>
                  <a:cubicBezTo>
                    <a:pt x="255" y="244"/>
                    <a:pt x="255" y="244"/>
                    <a:pt x="255" y="244"/>
                  </a:cubicBezTo>
                  <a:cubicBezTo>
                    <a:pt x="259" y="243"/>
                    <a:pt x="259" y="243"/>
                    <a:pt x="259" y="243"/>
                  </a:cubicBezTo>
                  <a:cubicBezTo>
                    <a:pt x="262" y="240"/>
                    <a:pt x="262" y="240"/>
                    <a:pt x="262" y="240"/>
                  </a:cubicBezTo>
                  <a:cubicBezTo>
                    <a:pt x="263" y="237"/>
                    <a:pt x="263" y="237"/>
                    <a:pt x="263" y="237"/>
                  </a:cubicBezTo>
                  <a:cubicBezTo>
                    <a:pt x="264" y="235"/>
                    <a:pt x="264" y="235"/>
                    <a:pt x="264" y="235"/>
                  </a:cubicBezTo>
                  <a:cubicBezTo>
                    <a:pt x="270" y="233"/>
                    <a:pt x="270" y="233"/>
                    <a:pt x="270" y="233"/>
                  </a:cubicBezTo>
                  <a:cubicBezTo>
                    <a:pt x="277" y="234"/>
                    <a:pt x="277" y="234"/>
                    <a:pt x="277" y="234"/>
                  </a:cubicBezTo>
                  <a:cubicBezTo>
                    <a:pt x="277" y="235"/>
                    <a:pt x="277" y="235"/>
                    <a:pt x="277" y="235"/>
                  </a:cubicBezTo>
                  <a:cubicBezTo>
                    <a:pt x="278" y="235"/>
                    <a:pt x="278" y="235"/>
                    <a:pt x="278" y="235"/>
                  </a:cubicBezTo>
                  <a:cubicBezTo>
                    <a:pt x="278" y="236"/>
                    <a:pt x="278" y="236"/>
                    <a:pt x="278" y="236"/>
                  </a:cubicBezTo>
                  <a:cubicBezTo>
                    <a:pt x="276" y="238"/>
                    <a:pt x="276" y="238"/>
                    <a:pt x="276" y="238"/>
                  </a:cubicBezTo>
                  <a:cubicBezTo>
                    <a:pt x="276" y="237"/>
                    <a:pt x="276" y="237"/>
                    <a:pt x="276" y="237"/>
                  </a:cubicBezTo>
                  <a:cubicBezTo>
                    <a:pt x="276" y="236"/>
                    <a:pt x="276" y="236"/>
                    <a:pt x="276" y="236"/>
                  </a:cubicBezTo>
                  <a:cubicBezTo>
                    <a:pt x="273" y="235"/>
                    <a:pt x="273" y="235"/>
                    <a:pt x="273" y="235"/>
                  </a:cubicBezTo>
                  <a:cubicBezTo>
                    <a:pt x="270" y="235"/>
                    <a:pt x="270" y="235"/>
                    <a:pt x="270" y="235"/>
                  </a:cubicBezTo>
                  <a:cubicBezTo>
                    <a:pt x="269" y="235"/>
                    <a:pt x="269" y="235"/>
                    <a:pt x="269" y="235"/>
                  </a:cubicBezTo>
                  <a:cubicBezTo>
                    <a:pt x="272" y="236"/>
                    <a:pt x="272" y="236"/>
                    <a:pt x="272" y="236"/>
                  </a:cubicBezTo>
                  <a:cubicBezTo>
                    <a:pt x="270" y="236"/>
                    <a:pt x="270" y="236"/>
                    <a:pt x="270" y="236"/>
                  </a:cubicBezTo>
                  <a:cubicBezTo>
                    <a:pt x="270" y="237"/>
                    <a:pt x="270" y="237"/>
                    <a:pt x="270" y="237"/>
                  </a:cubicBezTo>
                  <a:cubicBezTo>
                    <a:pt x="271" y="237"/>
                    <a:pt x="271" y="237"/>
                    <a:pt x="271" y="237"/>
                  </a:cubicBezTo>
                  <a:cubicBezTo>
                    <a:pt x="272" y="238"/>
                    <a:pt x="272" y="238"/>
                    <a:pt x="272" y="238"/>
                  </a:cubicBezTo>
                  <a:cubicBezTo>
                    <a:pt x="273" y="238"/>
                    <a:pt x="273" y="238"/>
                    <a:pt x="273" y="238"/>
                  </a:cubicBezTo>
                  <a:cubicBezTo>
                    <a:pt x="273" y="239"/>
                    <a:pt x="273" y="239"/>
                    <a:pt x="273" y="239"/>
                  </a:cubicBezTo>
                  <a:cubicBezTo>
                    <a:pt x="272" y="238"/>
                    <a:pt x="272" y="238"/>
                    <a:pt x="272" y="238"/>
                  </a:cubicBezTo>
                  <a:cubicBezTo>
                    <a:pt x="271" y="238"/>
                    <a:pt x="271" y="238"/>
                    <a:pt x="271" y="238"/>
                  </a:cubicBezTo>
                  <a:cubicBezTo>
                    <a:pt x="270" y="239"/>
                    <a:pt x="270" y="239"/>
                    <a:pt x="270" y="239"/>
                  </a:cubicBezTo>
                  <a:cubicBezTo>
                    <a:pt x="269" y="239"/>
                    <a:pt x="269" y="239"/>
                    <a:pt x="269" y="239"/>
                  </a:cubicBezTo>
                  <a:cubicBezTo>
                    <a:pt x="268" y="239"/>
                    <a:pt x="268" y="239"/>
                    <a:pt x="268" y="239"/>
                  </a:cubicBezTo>
                  <a:cubicBezTo>
                    <a:pt x="267" y="238"/>
                    <a:pt x="267" y="238"/>
                    <a:pt x="267" y="238"/>
                  </a:cubicBezTo>
                  <a:cubicBezTo>
                    <a:pt x="267" y="241"/>
                    <a:pt x="267" y="241"/>
                    <a:pt x="267" y="241"/>
                  </a:cubicBezTo>
                  <a:cubicBezTo>
                    <a:pt x="266" y="241"/>
                    <a:pt x="266" y="241"/>
                    <a:pt x="266" y="241"/>
                  </a:cubicBezTo>
                  <a:cubicBezTo>
                    <a:pt x="263" y="243"/>
                    <a:pt x="263" y="243"/>
                    <a:pt x="263" y="243"/>
                  </a:cubicBezTo>
                  <a:close/>
                  <a:moveTo>
                    <a:pt x="292" y="277"/>
                  </a:moveTo>
                  <a:cubicBezTo>
                    <a:pt x="286" y="277"/>
                    <a:pt x="286" y="277"/>
                    <a:pt x="286" y="277"/>
                  </a:cubicBezTo>
                  <a:cubicBezTo>
                    <a:pt x="286" y="276"/>
                    <a:pt x="286" y="276"/>
                    <a:pt x="286" y="276"/>
                  </a:cubicBezTo>
                  <a:cubicBezTo>
                    <a:pt x="285" y="278"/>
                    <a:pt x="285" y="278"/>
                    <a:pt x="285" y="278"/>
                  </a:cubicBezTo>
                  <a:cubicBezTo>
                    <a:pt x="283" y="279"/>
                    <a:pt x="283" y="279"/>
                    <a:pt x="283" y="279"/>
                  </a:cubicBezTo>
                  <a:cubicBezTo>
                    <a:pt x="278" y="279"/>
                    <a:pt x="278" y="279"/>
                    <a:pt x="278" y="279"/>
                  </a:cubicBezTo>
                  <a:cubicBezTo>
                    <a:pt x="278" y="278"/>
                    <a:pt x="278" y="278"/>
                    <a:pt x="278" y="278"/>
                  </a:cubicBezTo>
                  <a:cubicBezTo>
                    <a:pt x="273" y="281"/>
                    <a:pt x="273" y="281"/>
                    <a:pt x="273" y="281"/>
                  </a:cubicBezTo>
                  <a:cubicBezTo>
                    <a:pt x="272" y="281"/>
                    <a:pt x="272" y="281"/>
                    <a:pt x="272" y="281"/>
                  </a:cubicBezTo>
                  <a:cubicBezTo>
                    <a:pt x="272" y="282"/>
                    <a:pt x="272" y="282"/>
                    <a:pt x="272" y="282"/>
                  </a:cubicBezTo>
                  <a:cubicBezTo>
                    <a:pt x="272" y="283"/>
                    <a:pt x="272" y="283"/>
                    <a:pt x="272" y="283"/>
                  </a:cubicBezTo>
                  <a:cubicBezTo>
                    <a:pt x="270" y="284"/>
                    <a:pt x="270" y="284"/>
                    <a:pt x="270" y="284"/>
                  </a:cubicBezTo>
                  <a:cubicBezTo>
                    <a:pt x="270" y="283"/>
                    <a:pt x="270" y="283"/>
                    <a:pt x="270" y="283"/>
                  </a:cubicBezTo>
                  <a:cubicBezTo>
                    <a:pt x="268" y="284"/>
                    <a:pt x="268" y="284"/>
                    <a:pt x="268" y="284"/>
                  </a:cubicBezTo>
                  <a:cubicBezTo>
                    <a:pt x="267" y="283"/>
                    <a:pt x="267" y="283"/>
                    <a:pt x="267" y="283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8" y="282"/>
                    <a:pt x="268" y="282"/>
                    <a:pt x="268" y="282"/>
                  </a:cubicBezTo>
                  <a:cubicBezTo>
                    <a:pt x="269" y="281"/>
                    <a:pt x="269" y="281"/>
                    <a:pt x="269" y="281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70" y="278"/>
                    <a:pt x="270" y="278"/>
                    <a:pt x="270" y="278"/>
                  </a:cubicBezTo>
                  <a:cubicBezTo>
                    <a:pt x="271" y="278"/>
                    <a:pt x="271" y="278"/>
                    <a:pt x="271" y="278"/>
                  </a:cubicBezTo>
                  <a:cubicBezTo>
                    <a:pt x="274" y="275"/>
                    <a:pt x="274" y="275"/>
                    <a:pt x="274" y="275"/>
                  </a:cubicBezTo>
                  <a:cubicBezTo>
                    <a:pt x="274" y="272"/>
                    <a:pt x="274" y="272"/>
                    <a:pt x="274" y="272"/>
                  </a:cubicBezTo>
                  <a:cubicBezTo>
                    <a:pt x="276" y="272"/>
                    <a:pt x="276" y="272"/>
                    <a:pt x="276" y="272"/>
                  </a:cubicBezTo>
                  <a:cubicBezTo>
                    <a:pt x="277" y="272"/>
                    <a:pt x="277" y="272"/>
                    <a:pt x="277" y="272"/>
                  </a:cubicBezTo>
                  <a:cubicBezTo>
                    <a:pt x="277" y="271"/>
                    <a:pt x="277" y="271"/>
                    <a:pt x="277" y="271"/>
                  </a:cubicBezTo>
                  <a:cubicBezTo>
                    <a:pt x="276" y="270"/>
                    <a:pt x="276" y="270"/>
                    <a:pt x="276" y="270"/>
                  </a:cubicBezTo>
                  <a:cubicBezTo>
                    <a:pt x="277" y="270"/>
                    <a:pt x="277" y="270"/>
                    <a:pt x="277" y="270"/>
                  </a:cubicBezTo>
                  <a:cubicBezTo>
                    <a:pt x="277" y="269"/>
                    <a:pt x="277" y="269"/>
                    <a:pt x="277" y="269"/>
                  </a:cubicBezTo>
                  <a:cubicBezTo>
                    <a:pt x="279" y="269"/>
                    <a:pt x="279" y="269"/>
                    <a:pt x="279" y="269"/>
                  </a:cubicBezTo>
                  <a:cubicBezTo>
                    <a:pt x="279" y="270"/>
                    <a:pt x="279" y="270"/>
                    <a:pt x="279" y="270"/>
                  </a:cubicBezTo>
                  <a:cubicBezTo>
                    <a:pt x="281" y="269"/>
                    <a:pt x="281" y="269"/>
                    <a:pt x="281" y="269"/>
                  </a:cubicBezTo>
                  <a:cubicBezTo>
                    <a:pt x="281" y="270"/>
                    <a:pt x="281" y="270"/>
                    <a:pt x="281" y="270"/>
                  </a:cubicBezTo>
                  <a:cubicBezTo>
                    <a:pt x="281" y="271"/>
                    <a:pt x="281" y="271"/>
                    <a:pt x="281" y="271"/>
                  </a:cubicBezTo>
                  <a:cubicBezTo>
                    <a:pt x="280" y="271"/>
                    <a:pt x="280" y="271"/>
                    <a:pt x="280" y="271"/>
                  </a:cubicBezTo>
                  <a:cubicBezTo>
                    <a:pt x="278" y="272"/>
                    <a:pt x="278" y="272"/>
                    <a:pt x="278" y="272"/>
                  </a:cubicBezTo>
                  <a:cubicBezTo>
                    <a:pt x="277" y="273"/>
                    <a:pt x="277" y="273"/>
                    <a:pt x="277" y="273"/>
                  </a:cubicBezTo>
                  <a:cubicBezTo>
                    <a:pt x="278" y="274"/>
                    <a:pt x="278" y="274"/>
                    <a:pt x="278" y="274"/>
                  </a:cubicBezTo>
                  <a:cubicBezTo>
                    <a:pt x="279" y="273"/>
                    <a:pt x="279" y="273"/>
                    <a:pt x="279" y="273"/>
                  </a:cubicBezTo>
                  <a:cubicBezTo>
                    <a:pt x="281" y="273"/>
                    <a:pt x="281" y="273"/>
                    <a:pt x="281" y="273"/>
                  </a:cubicBezTo>
                  <a:cubicBezTo>
                    <a:pt x="281" y="274"/>
                    <a:pt x="281" y="274"/>
                    <a:pt x="281" y="274"/>
                  </a:cubicBezTo>
                  <a:cubicBezTo>
                    <a:pt x="280" y="274"/>
                    <a:pt x="280" y="274"/>
                    <a:pt x="280" y="274"/>
                  </a:cubicBezTo>
                  <a:cubicBezTo>
                    <a:pt x="280" y="275"/>
                    <a:pt x="280" y="275"/>
                    <a:pt x="280" y="275"/>
                  </a:cubicBezTo>
                  <a:cubicBezTo>
                    <a:pt x="280" y="276"/>
                    <a:pt x="280" y="276"/>
                    <a:pt x="280" y="276"/>
                  </a:cubicBezTo>
                  <a:cubicBezTo>
                    <a:pt x="281" y="276"/>
                    <a:pt x="281" y="276"/>
                    <a:pt x="281" y="276"/>
                  </a:cubicBezTo>
                  <a:cubicBezTo>
                    <a:pt x="282" y="275"/>
                    <a:pt x="282" y="275"/>
                    <a:pt x="282" y="275"/>
                  </a:cubicBezTo>
                  <a:cubicBezTo>
                    <a:pt x="285" y="275"/>
                    <a:pt x="285" y="275"/>
                    <a:pt x="285" y="275"/>
                  </a:cubicBezTo>
                  <a:cubicBezTo>
                    <a:pt x="286" y="275"/>
                    <a:pt x="286" y="275"/>
                    <a:pt x="286" y="275"/>
                  </a:cubicBezTo>
                  <a:cubicBezTo>
                    <a:pt x="287" y="275"/>
                    <a:pt x="287" y="275"/>
                    <a:pt x="287" y="275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293" y="276"/>
                    <a:pt x="293" y="276"/>
                    <a:pt x="293" y="276"/>
                  </a:cubicBezTo>
                  <a:lnTo>
                    <a:pt x="292" y="277"/>
                  </a:lnTo>
                  <a:close/>
                  <a:moveTo>
                    <a:pt x="333" y="342"/>
                  </a:moveTo>
                  <a:cubicBezTo>
                    <a:pt x="333" y="343"/>
                    <a:pt x="333" y="343"/>
                    <a:pt x="333" y="343"/>
                  </a:cubicBezTo>
                  <a:cubicBezTo>
                    <a:pt x="331" y="343"/>
                    <a:pt x="331" y="343"/>
                    <a:pt x="331" y="343"/>
                  </a:cubicBezTo>
                  <a:cubicBezTo>
                    <a:pt x="331" y="342"/>
                    <a:pt x="331" y="342"/>
                    <a:pt x="331" y="342"/>
                  </a:cubicBezTo>
                  <a:cubicBezTo>
                    <a:pt x="330" y="343"/>
                    <a:pt x="330" y="343"/>
                    <a:pt x="330" y="343"/>
                  </a:cubicBezTo>
                  <a:cubicBezTo>
                    <a:pt x="331" y="344"/>
                    <a:pt x="331" y="344"/>
                    <a:pt x="331" y="344"/>
                  </a:cubicBezTo>
                  <a:cubicBezTo>
                    <a:pt x="330" y="345"/>
                    <a:pt x="330" y="345"/>
                    <a:pt x="330" y="345"/>
                  </a:cubicBezTo>
                  <a:cubicBezTo>
                    <a:pt x="331" y="348"/>
                    <a:pt x="331" y="348"/>
                    <a:pt x="331" y="348"/>
                  </a:cubicBezTo>
                  <a:cubicBezTo>
                    <a:pt x="330" y="349"/>
                    <a:pt x="330" y="349"/>
                    <a:pt x="330" y="349"/>
                  </a:cubicBezTo>
                  <a:cubicBezTo>
                    <a:pt x="330" y="350"/>
                    <a:pt x="330" y="350"/>
                    <a:pt x="330" y="350"/>
                  </a:cubicBezTo>
                  <a:cubicBezTo>
                    <a:pt x="330" y="352"/>
                    <a:pt x="330" y="352"/>
                    <a:pt x="330" y="352"/>
                  </a:cubicBezTo>
                  <a:cubicBezTo>
                    <a:pt x="330" y="353"/>
                    <a:pt x="330" y="353"/>
                    <a:pt x="330" y="353"/>
                  </a:cubicBezTo>
                  <a:cubicBezTo>
                    <a:pt x="331" y="354"/>
                    <a:pt x="331" y="354"/>
                    <a:pt x="331" y="354"/>
                  </a:cubicBezTo>
                  <a:cubicBezTo>
                    <a:pt x="331" y="356"/>
                    <a:pt x="331" y="356"/>
                    <a:pt x="331" y="356"/>
                  </a:cubicBezTo>
                  <a:cubicBezTo>
                    <a:pt x="330" y="356"/>
                    <a:pt x="330" y="356"/>
                    <a:pt x="330" y="356"/>
                  </a:cubicBezTo>
                  <a:cubicBezTo>
                    <a:pt x="329" y="355"/>
                    <a:pt x="329" y="355"/>
                    <a:pt x="329" y="355"/>
                  </a:cubicBezTo>
                  <a:cubicBezTo>
                    <a:pt x="327" y="350"/>
                    <a:pt x="327" y="350"/>
                    <a:pt x="327" y="350"/>
                  </a:cubicBezTo>
                  <a:cubicBezTo>
                    <a:pt x="329" y="348"/>
                    <a:pt x="329" y="348"/>
                    <a:pt x="329" y="348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27" y="345"/>
                    <a:pt x="327" y="345"/>
                    <a:pt x="327" y="345"/>
                  </a:cubicBezTo>
                  <a:cubicBezTo>
                    <a:pt x="327" y="346"/>
                    <a:pt x="327" y="346"/>
                    <a:pt x="327" y="346"/>
                  </a:cubicBezTo>
                  <a:cubicBezTo>
                    <a:pt x="326" y="345"/>
                    <a:pt x="326" y="345"/>
                    <a:pt x="326" y="345"/>
                  </a:cubicBezTo>
                  <a:cubicBezTo>
                    <a:pt x="326" y="343"/>
                    <a:pt x="326" y="343"/>
                    <a:pt x="326" y="343"/>
                  </a:cubicBezTo>
                  <a:cubicBezTo>
                    <a:pt x="325" y="343"/>
                    <a:pt x="325" y="343"/>
                    <a:pt x="325" y="343"/>
                  </a:cubicBezTo>
                  <a:cubicBezTo>
                    <a:pt x="325" y="344"/>
                    <a:pt x="325" y="344"/>
                    <a:pt x="325" y="344"/>
                  </a:cubicBezTo>
                  <a:cubicBezTo>
                    <a:pt x="325" y="345"/>
                    <a:pt x="325" y="345"/>
                    <a:pt x="325" y="345"/>
                  </a:cubicBezTo>
                  <a:cubicBezTo>
                    <a:pt x="324" y="345"/>
                    <a:pt x="324" y="345"/>
                    <a:pt x="324" y="345"/>
                  </a:cubicBezTo>
                  <a:cubicBezTo>
                    <a:pt x="323" y="345"/>
                    <a:pt x="323" y="345"/>
                    <a:pt x="323" y="345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2"/>
                    <a:pt x="322" y="342"/>
                    <a:pt x="322" y="342"/>
                  </a:cubicBezTo>
                  <a:cubicBezTo>
                    <a:pt x="323" y="341"/>
                    <a:pt x="323" y="341"/>
                    <a:pt x="323" y="341"/>
                  </a:cubicBezTo>
                  <a:cubicBezTo>
                    <a:pt x="323" y="342"/>
                    <a:pt x="323" y="342"/>
                    <a:pt x="323" y="342"/>
                  </a:cubicBezTo>
                  <a:cubicBezTo>
                    <a:pt x="325" y="342"/>
                    <a:pt x="325" y="342"/>
                    <a:pt x="325" y="342"/>
                  </a:cubicBezTo>
                  <a:cubicBezTo>
                    <a:pt x="326" y="341"/>
                    <a:pt x="326" y="341"/>
                    <a:pt x="326" y="341"/>
                  </a:cubicBezTo>
                  <a:cubicBezTo>
                    <a:pt x="324" y="339"/>
                    <a:pt x="324" y="339"/>
                    <a:pt x="324" y="339"/>
                  </a:cubicBezTo>
                  <a:cubicBezTo>
                    <a:pt x="324" y="338"/>
                    <a:pt x="324" y="338"/>
                    <a:pt x="324" y="338"/>
                  </a:cubicBezTo>
                  <a:cubicBezTo>
                    <a:pt x="325" y="338"/>
                    <a:pt x="325" y="338"/>
                    <a:pt x="325" y="338"/>
                  </a:cubicBezTo>
                  <a:cubicBezTo>
                    <a:pt x="327" y="338"/>
                    <a:pt x="327" y="338"/>
                    <a:pt x="327" y="338"/>
                  </a:cubicBezTo>
                  <a:cubicBezTo>
                    <a:pt x="327" y="337"/>
                    <a:pt x="327" y="337"/>
                    <a:pt x="327" y="337"/>
                  </a:cubicBezTo>
                  <a:cubicBezTo>
                    <a:pt x="329" y="338"/>
                    <a:pt x="329" y="338"/>
                    <a:pt x="329" y="338"/>
                  </a:cubicBezTo>
                  <a:cubicBezTo>
                    <a:pt x="330" y="339"/>
                    <a:pt x="330" y="339"/>
                    <a:pt x="330" y="339"/>
                  </a:cubicBezTo>
                  <a:cubicBezTo>
                    <a:pt x="330" y="340"/>
                    <a:pt x="330" y="340"/>
                    <a:pt x="330" y="340"/>
                  </a:cubicBezTo>
                  <a:cubicBezTo>
                    <a:pt x="332" y="340"/>
                    <a:pt x="332" y="340"/>
                    <a:pt x="332" y="340"/>
                  </a:cubicBezTo>
                  <a:cubicBezTo>
                    <a:pt x="333" y="340"/>
                    <a:pt x="333" y="340"/>
                    <a:pt x="333" y="340"/>
                  </a:cubicBezTo>
                  <a:cubicBezTo>
                    <a:pt x="333" y="342"/>
                    <a:pt x="333" y="342"/>
                    <a:pt x="333" y="342"/>
                  </a:cubicBezTo>
                  <a:close/>
                  <a:moveTo>
                    <a:pt x="350" y="363"/>
                  </a:moveTo>
                  <a:cubicBezTo>
                    <a:pt x="349" y="366"/>
                    <a:pt x="349" y="366"/>
                    <a:pt x="349" y="366"/>
                  </a:cubicBezTo>
                  <a:cubicBezTo>
                    <a:pt x="348" y="365"/>
                    <a:pt x="348" y="365"/>
                    <a:pt x="348" y="365"/>
                  </a:cubicBezTo>
                  <a:cubicBezTo>
                    <a:pt x="348" y="368"/>
                    <a:pt x="348" y="368"/>
                    <a:pt x="348" y="368"/>
                  </a:cubicBezTo>
                  <a:cubicBezTo>
                    <a:pt x="347" y="368"/>
                    <a:pt x="347" y="368"/>
                    <a:pt x="347" y="368"/>
                  </a:cubicBezTo>
                  <a:cubicBezTo>
                    <a:pt x="346" y="365"/>
                    <a:pt x="346" y="365"/>
                    <a:pt x="346" y="365"/>
                  </a:cubicBezTo>
                  <a:cubicBezTo>
                    <a:pt x="347" y="362"/>
                    <a:pt x="347" y="362"/>
                    <a:pt x="347" y="362"/>
                  </a:cubicBezTo>
                  <a:cubicBezTo>
                    <a:pt x="348" y="359"/>
                    <a:pt x="348" y="359"/>
                    <a:pt x="348" y="359"/>
                  </a:cubicBezTo>
                  <a:cubicBezTo>
                    <a:pt x="347" y="360"/>
                    <a:pt x="347" y="360"/>
                    <a:pt x="347" y="360"/>
                  </a:cubicBezTo>
                  <a:cubicBezTo>
                    <a:pt x="347" y="359"/>
                    <a:pt x="347" y="359"/>
                    <a:pt x="347" y="359"/>
                  </a:cubicBezTo>
                  <a:cubicBezTo>
                    <a:pt x="347" y="357"/>
                    <a:pt x="347" y="357"/>
                    <a:pt x="347" y="357"/>
                  </a:cubicBezTo>
                  <a:cubicBezTo>
                    <a:pt x="347" y="356"/>
                    <a:pt x="347" y="356"/>
                    <a:pt x="347" y="356"/>
                  </a:cubicBezTo>
                  <a:cubicBezTo>
                    <a:pt x="346" y="355"/>
                    <a:pt x="346" y="355"/>
                    <a:pt x="346" y="355"/>
                  </a:cubicBezTo>
                  <a:cubicBezTo>
                    <a:pt x="345" y="355"/>
                    <a:pt x="345" y="355"/>
                    <a:pt x="345" y="355"/>
                  </a:cubicBezTo>
                  <a:cubicBezTo>
                    <a:pt x="345" y="356"/>
                    <a:pt x="345" y="356"/>
                    <a:pt x="345" y="356"/>
                  </a:cubicBezTo>
                  <a:cubicBezTo>
                    <a:pt x="345" y="358"/>
                    <a:pt x="345" y="358"/>
                    <a:pt x="345" y="358"/>
                  </a:cubicBezTo>
                  <a:cubicBezTo>
                    <a:pt x="344" y="358"/>
                    <a:pt x="344" y="358"/>
                    <a:pt x="344" y="358"/>
                  </a:cubicBezTo>
                  <a:cubicBezTo>
                    <a:pt x="344" y="356"/>
                    <a:pt x="344" y="356"/>
                    <a:pt x="344" y="356"/>
                  </a:cubicBezTo>
                  <a:cubicBezTo>
                    <a:pt x="344" y="355"/>
                    <a:pt x="344" y="355"/>
                    <a:pt x="344" y="355"/>
                  </a:cubicBezTo>
                  <a:cubicBezTo>
                    <a:pt x="344" y="354"/>
                    <a:pt x="344" y="354"/>
                    <a:pt x="344" y="354"/>
                  </a:cubicBezTo>
                  <a:cubicBezTo>
                    <a:pt x="342" y="352"/>
                    <a:pt x="342" y="352"/>
                    <a:pt x="342" y="352"/>
                  </a:cubicBezTo>
                  <a:cubicBezTo>
                    <a:pt x="342" y="353"/>
                    <a:pt x="342" y="353"/>
                    <a:pt x="342" y="353"/>
                  </a:cubicBezTo>
                  <a:cubicBezTo>
                    <a:pt x="341" y="354"/>
                    <a:pt x="341" y="354"/>
                    <a:pt x="341" y="354"/>
                  </a:cubicBezTo>
                  <a:cubicBezTo>
                    <a:pt x="340" y="353"/>
                    <a:pt x="340" y="353"/>
                    <a:pt x="340" y="353"/>
                  </a:cubicBezTo>
                  <a:cubicBezTo>
                    <a:pt x="339" y="350"/>
                    <a:pt x="339" y="350"/>
                    <a:pt x="339" y="350"/>
                  </a:cubicBezTo>
                  <a:cubicBezTo>
                    <a:pt x="339" y="349"/>
                    <a:pt x="339" y="349"/>
                    <a:pt x="339" y="349"/>
                  </a:cubicBezTo>
                  <a:cubicBezTo>
                    <a:pt x="338" y="349"/>
                    <a:pt x="338" y="349"/>
                    <a:pt x="338" y="349"/>
                  </a:cubicBezTo>
                  <a:cubicBezTo>
                    <a:pt x="338" y="348"/>
                    <a:pt x="338" y="348"/>
                    <a:pt x="338" y="348"/>
                  </a:cubicBezTo>
                  <a:cubicBezTo>
                    <a:pt x="336" y="346"/>
                    <a:pt x="336" y="346"/>
                    <a:pt x="336" y="346"/>
                  </a:cubicBezTo>
                  <a:cubicBezTo>
                    <a:pt x="336" y="344"/>
                    <a:pt x="336" y="344"/>
                    <a:pt x="336" y="344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8" y="342"/>
                    <a:pt x="338" y="342"/>
                    <a:pt x="338" y="342"/>
                  </a:cubicBezTo>
                  <a:cubicBezTo>
                    <a:pt x="335" y="342"/>
                    <a:pt x="335" y="342"/>
                    <a:pt x="335" y="342"/>
                  </a:cubicBezTo>
                  <a:cubicBezTo>
                    <a:pt x="334" y="342"/>
                    <a:pt x="334" y="342"/>
                    <a:pt x="334" y="342"/>
                  </a:cubicBezTo>
                  <a:cubicBezTo>
                    <a:pt x="333" y="339"/>
                    <a:pt x="333" y="339"/>
                    <a:pt x="333" y="339"/>
                  </a:cubicBezTo>
                  <a:cubicBezTo>
                    <a:pt x="334" y="338"/>
                    <a:pt x="334" y="338"/>
                    <a:pt x="334" y="338"/>
                  </a:cubicBezTo>
                  <a:cubicBezTo>
                    <a:pt x="335" y="336"/>
                    <a:pt x="335" y="336"/>
                    <a:pt x="335" y="336"/>
                  </a:cubicBezTo>
                  <a:cubicBezTo>
                    <a:pt x="335" y="335"/>
                    <a:pt x="335" y="335"/>
                    <a:pt x="335" y="335"/>
                  </a:cubicBezTo>
                  <a:cubicBezTo>
                    <a:pt x="336" y="335"/>
                    <a:pt x="336" y="335"/>
                    <a:pt x="336" y="335"/>
                  </a:cubicBezTo>
                  <a:cubicBezTo>
                    <a:pt x="339" y="336"/>
                    <a:pt x="339" y="336"/>
                    <a:pt x="339" y="336"/>
                  </a:cubicBezTo>
                  <a:cubicBezTo>
                    <a:pt x="340" y="336"/>
                    <a:pt x="340" y="336"/>
                    <a:pt x="340" y="336"/>
                  </a:cubicBezTo>
                  <a:cubicBezTo>
                    <a:pt x="340" y="335"/>
                    <a:pt x="340" y="335"/>
                    <a:pt x="340" y="335"/>
                  </a:cubicBezTo>
                  <a:cubicBezTo>
                    <a:pt x="339" y="334"/>
                    <a:pt x="339" y="334"/>
                    <a:pt x="339" y="334"/>
                  </a:cubicBezTo>
                  <a:cubicBezTo>
                    <a:pt x="339" y="333"/>
                    <a:pt x="339" y="333"/>
                    <a:pt x="339" y="333"/>
                  </a:cubicBezTo>
                  <a:cubicBezTo>
                    <a:pt x="340" y="331"/>
                    <a:pt x="340" y="331"/>
                    <a:pt x="340" y="331"/>
                  </a:cubicBezTo>
                  <a:cubicBezTo>
                    <a:pt x="339" y="332"/>
                    <a:pt x="339" y="332"/>
                    <a:pt x="339" y="332"/>
                  </a:cubicBezTo>
                  <a:cubicBezTo>
                    <a:pt x="339" y="331"/>
                    <a:pt x="339" y="331"/>
                    <a:pt x="339" y="331"/>
                  </a:cubicBezTo>
                  <a:cubicBezTo>
                    <a:pt x="339" y="330"/>
                    <a:pt x="339" y="330"/>
                    <a:pt x="339" y="330"/>
                  </a:cubicBezTo>
                  <a:cubicBezTo>
                    <a:pt x="338" y="330"/>
                    <a:pt x="338" y="330"/>
                    <a:pt x="338" y="330"/>
                  </a:cubicBezTo>
                  <a:cubicBezTo>
                    <a:pt x="337" y="330"/>
                    <a:pt x="337" y="330"/>
                    <a:pt x="337" y="330"/>
                  </a:cubicBezTo>
                  <a:cubicBezTo>
                    <a:pt x="338" y="329"/>
                    <a:pt x="338" y="329"/>
                    <a:pt x="338" y="329"/>
                  </a:cubicBezTo>
                  <a:cubicBezTo>
                    <a:pt x="339" y="329"/>
                    <a:pt x="339" y="329"/>
                    <a:pt x="339" y="329"/>
                  </a:cubicBezTo>
                  <a:cubicBezTo>
                    <a:pt x="340" y="329"/>
                    <a:pt x="340" y="329"/>
                    <a:pt x="340" y="329"/>
                  </a:cubicBezTo>
                  <a:cubicBezTo>
                    <a:pt x="340" y="330"/>
                    <a:pt x="340" y="330"/>
                    <a:pt x="340" y="330"/>
                  </a:cubicBezTo>
                  <a:cubicBezTo>
                    <a:pt x="341" y="330"/>
                    <a:pt x="341" y="330"/>
                    <a:pt x="341" y="330"/>
                  </a:cubicBezTo>
                  <a:cubicBezTo>
                    <a:pt x="341" y="331"/>
                    <a:pt x="341" y="331"/>
                    <a:pt x="341" y="331"/>
                  </a:cubicBezTo>
                  <a:cubicBezTo>
                    <a:pt x="340" y="332"/>
                    <a:pt x="340" y="332"/>
                    <a:pt x="340" y="332"/>
                  </a:cubicBezTo>
                  <a:cubicBezTo>
                    <a:pt x="340" y="333"/>
                    <a:pt x="340" y="333"/>
                    <a:pt x="340" y="333"/>
                  </a:cubicBezTo>
                  <a:cubicBezTo>
                    <a:pt x="341" y="332"/>
                    <a:pt x="341" y="332"/>
                    <a:pt x="341" y="332"/>
                  </a:cubicBezTo>
                  <a:cubicBezTo>
                    <a:pt x="342" y="332"/>
                    <a:pt x="342" y="332"/>
                    <a:pt x="342" y="332"/>
                  </a:cubicBezTo>
                  <a:cubicBezTo>
                    <a:pt x="343" y="333"/>
                    <a:pt x="343" y="333"/>
                    <a:pt x="343" y="333"/>
                  </a:cubicBezTo>
                  <a:cubicBezTo>
                    <a:pt x="342" y="333"/>
                    <a:pt x="342" y="333"/>
                    <a:pt x="342" y="333"/>
                  </a:cubicBezTo>
                  <a:cubicBezTo>
                    <a:pt x="341" y="334"/>
                    <a:pt x="341" y="334"/>
                    <a:pt x="341" y="334"/>
                  </a:cubicBezTo>
                  <a:cubicBezTo>
                    <a:pt x="342" y="337"/>
                    <a:pt x="342" y="337"/>
                    <a:pt x="342" y="337"/>
                  </a:cubicBezTo>
                  <a:cubicBezTo>
                    <a:pt x="342" y="338"/>
                    <a:pt x="342" y="338"/>
                    <a:pt x="342" y="338"/>
                  </a:cubicBezTo>
                  <a:cubicBezTo>
                    <a:pt x="343" y="341"/>
                    <a:pt x="343" y="341"/>
                    <a:pt x="343" y="341"/>
                  </a:cubicBezTo>
                  <a:cubicBezTo>
                    <a:pt x="344" y="343"/>
                    <a:pt x="344" y="343"/>
                    <a:pt x="344" y="343"/>
                  </a:cubicBezTo>
                  <a:cubicBezTo>
                    <a:pt x="344" y="344"/>
                    <a:pt x="344" y="344"/>
                    <a:pt x="344" y="344"/>
                  </a:cubicBezTo>
                  <a:cubicBezTo>
                    <a:pt x="344" y="346"/>
                    <a:pt x="344" y="346"/>
                    <a:pt x="344" y="346"/>
                  </a:cubicBezTo>
                  <a:cubicBezTo>
                    <a:pt x="345" y="348"/>
                    <a:pt x="345" y="348"/>
                    <a:pt x="345" y="348"/>
                  </a:cubicBezTo>
                  <a:cubicBezTo>
                    <a:pt x="345" y="351"/>
                    <a:pt x="345" y="351"/>
                    <a:pt x="345" y="351"/>
                  </a:cubicBezTo>
                  <a:cubicBezTo>
                    <a:pt x="347" y="353"/>
                    <a:pt x="347" y="353"/>
                    <a:pt x="347" y="353"/>
                  </a:cubicBezTo>
                  <a:cubicBezTo>
                    <a:pt x="347" y="355"/>
                    <a:pt x="347" y="355"/>
                    <a:pt x="347" y="355"/>
                  </a:cubicBezTo>
                  <a:cubicBezTo>
                    <a:pt x="350" y="360"/>
                    <a:pt x="350" y="360"/>
                    <a:pt x="350" y="360"/>
                  </a:cubicBezTo>
                  <a:cubicBezTo>
                    <a:pt x="349" y="361"/>
                    <a:pt x="349" y="361"/>
                    <a:pt x="349" y="361"/>
                  </a:cubicBezTo>
                  <a:cubicBezTo>
                    <a:pt x="349" y="362"/>
                    <a:pt x="349" y="362"/>
                    <a:pt x="349" y="362"/>
                  </a:cubicBezTo>
                  <a:cubicBezTo>
                    <a:pt x="350" y="363"/>
                    <a:pt x="350" y="363"/>
                    <a:pt x="350" y="363"/>
                  </a:cubicBezTo>
                  <a:close/>
                  <a:moveTo>
                    <a:pt x="36" y="334"/>
                  </a:moveTo>
                  <a:cubicBezTo>
                    <a:pt x="35" y="330"/>
                    <a:pt x="35" y="330"/>
                    <a:pt x="35" y="330"/>
                  </a:cubicBezTo>
                  <a:cubicBezTo>
                    <a:pt x="33" y="330"/>
                    <a:pt x="33" y="330"/>
                    <a:pt x="33" y="330"/>
                  </a:cubicBezTo>
                  <a:cubicBezTo>
                    <a:pt x="33" y="331"/>
                    <a:pt x="33" y="331"/>
                    <a:pt x="33" y="331"/>
                  </a:cubicBezTo>
                  <a:cubicBezTo>
                    <a:pt x="32" y="334"/>
                    <a:pt x="32" y="334"/>
                    <a:pt x="32" y="334"/>
                  </a:cubicBezTo>
                  <a:cubicBezTo>
                    <a:pt x="33" y="334"/>
                    <a:pt x="33" y="334"/>
                    <a:pt x="33" y="334"/>
                  </a:cubicBezTo>
                  <a:cubicBezTo>
                    <a:pt x="33" y="338"/>
                    <a:pt x="33" y="338"/>
                    <a:pt x="33" y="338"/>
                  </a:cubicBezTo>
                  <a:cubicBezTo>
                    <a:pt x="36" y="337"/>
                    <a:pt x="36" y="337"/>
                    <a:pt x="36" y="337"/>
                  </a:cubicBezTo>
                  <a:cubicBezTo>
                    <a:pt x="35" y="336"/>
                    <a:pt x="35" y="336"/>
                    <a:pt x="35" y="336"/>
                  </a:cubicBezTo>
                  <a:cubicBezTo>
                    <a:pt x="36" y="336"/>
                    <a:pt x="36" y="336"/>
                    <a:pt x="36" y="336"/>
                  </a:cubicBezTo>
                  <a:lnTo>
                    <a:pt x="36" y="334"/>
                  </a:lnTo>
                  <a:close/>
                  <a:moveTo>
                    <a:pt x="634" y="209"/>
                  </a:moveTo>
                  <a:cubicBezTo>
                    <a:pt x="635" y="212"/>
                    <a:pt x="635" y="212"/>
                    <a:pt x="635" y="212"/>
                  </a:cubicBezTo>
                  <a:cubicBezTo>
                    <a:pt x="637" y="214"/>
                    <a:pt x="637" y="214"/>
                    <a:pt x="637" y="214"/>
                  </a:cubicBezTo>
                  <a:cubicBezTo>
                    <a:pt x="638" y="214"/>
                    <a:pt x="638" y="214"/>
                    <a:pt x="638" y="214"/>
                  </a:cubicBezTo>
                  <a:cubicBezTo>
                    <a:pt x="641" y="214"/>
                    <a:pt x="641" y="214"/>
                    <a:pt x="641" y="214"/>
                  </a:cubicBezTo>
                  <a:cubicBezTo>
                    <a:pt x="642" y="211"/>
                    <a:pt x="642" y="211"/>
                    <a:pt x="642" y="211"/>
                  </a:cubicBezTo>
                  <a:cubicBezTo>
                    <a:pt x="641" y="211"/>
                    <a:pt x="641" y="211"/>
                    <a:pt x="641" y="211"/>
                  </a:cubicBezTo>
                  <a:cubicBezTo>
                    <a:pt x="638" y="209"/>
                    <a:pt x="638" y="209"/>
                    <a:pt x="638" y="209"/>
                  </a:cubicBezTo>
                  <a:lnTo>
                    <a:pt x="634" y="209"/>
                  </a:lnTo>
                  <a:close/>
                  <a:moveTo>
                    <a:pt x="572" y="303"/>
                  </a:moveTo>
                  <a:cubicBezTo>
                    <a:pt x="574" y="300"/>
                    <a:pt x="574" y="300"/>
                    <a:pt x="574" y="300"/>
                  </a:cubicBezTo>
                  <a:cubicBezTo>
                    <a:pt x="575" y="298"/>
                    <a:pt x="575" y="298"/>
                    <a:pt x="575" y="298"/>
                  </a:cubicBezTo>
                  <a:cubicBezTo>
                    <a:pt x="575" y="297"/>
                    <a:pt x="575" y="297"/>
                    <a:pt x="575" y="297"/>
                  </a:cubicBezTo>
                  <a:cubicBezTo>
                    <a:pt x="575" y="295"/>
                    <a:pt x="575" y="295"/>
                    <a:pt x="575" y="295"/>
                  </a:cubicBezTo>
                  <a:cubicBezTo>
                    <a:pt x="575" y="293"/>
                    <a:pt x="575" y="293"/>
                    <a:pt x="575" y="293"/>
                  </a:cubicBezTo>
                  <a:cubicBezTo>
                    <a:pt x="565" y="301"/>
                    <a:pt x="565" y="301"/>
                    <a:pt x="565" y="301"/>
                  </a:cubicBezTo>
                  <a:cubicBezTo>
                    <a:pt x="568" y="298"/>
                    <a:pt x="568" y="298"/>
                    <a:pt x="568" y="298"/>
                  </a:cubicBezTo>
                  <a:cubicBezTo>
                    <a:pt x="571" y="294"/>
                    <a:pt x="571" y="294"/>
                    <a:pt x="571" y="294"/>
                  </a:cubicBezTo>
                  <a:cubicBezTo>
                    <a:pt x="563" y="300"/>
                    <a:pt x="563" y="300"/>
                    <a:pt x="563" y="300"/>
                  </a:cubicBezTo>
                  <a:cubicBezTo>
                    <a:pt x="559" y="304"/>
                    <a:pt x="559" y="304"/>
                    <a:pt x="559" y="304"/>
                  </a:cubicBezTo>
                  <a:cubicBezTo>
                    <a:pt x="556" y="307"/>
                    <a:pt x="556" y="307"/>
                    <a:pt x="556" y="307"/>
                  </a:cubicBezTo>
                  <a:cubicBezTo>
                    <a:pt x="558" y="307"/>
                    <a:pt x="558" y="307"/>
                    <a:pt x="558" y="307"/>
                  </a:cubicBezTo>
                  <a:cubicBezTo>
                    <a:pt x="561" y="307"/>
                    <a:pt x="561" y="307"/>
                    <a:pt x="561" y="307"/>
                  </a:cubicBezTo>
                  <a:cubicBezTo>
                    <a:pt x="559" y="308"/>
                    <a:pt x="559" y="308"/>
                    <a:pt x="559" y="308"/>
                  </a:cubicBezTo>
                  <a:cubicBezTo>
                    <a:pt x="561" y="308"/>
                    <a:pt x="561" y="308"/>
                    <a:pt x="561" y="308"/>
                  </a:cubicBezTo>
                  <a:cubicBezTo>
                    <a:pt x="563" y="307"/>
                    <a:pt x="563" y="307"/>
                    <a:pt x="563" y="307"/>
                  </a:cubicBezTo>
                  <a:cubicBezTo>
                    <a:pt x="566" y="304"/>
                    <a:pt x="566" y="304"/>
                    <a:pt x="566" y="304"/>
                  </a:cubicBezTo>
                  <a:cubicBezTo>
                    <a:pt x="569" y="301"/>
                    <a:pt x="569" y="301"/>
                    <a:pt x="569" y="301"/>
                  </a:cubicBezTo>
                  <a:cubicBezTo>
                    <a:pt x="569" y="304"/>
                    <a:pt x="569" y="304"/>
                    <a:pt x="569" y="304"/>
                  </a:cubicBezTo>
                  <a:cubicBezTo>
                    <a:pt x="566" y="307"/>
                    <a:pt x="566" y="307"/>
                    <a:pt x="566" y="307"/>
                  </a:cubicBezTo>
                  <a:cubicBezTo>
                    <a:pt x="571" y="303"/>
                    <a:pt x="571" y="303"/>
                    <a:pt x="571" y="303"/>
                  </a:cubicBezTo>
                  <a:cubicBezTo>
                    <a:pt x="568" y="307"/>
                    <a:pt x="568" y="307"/>
                    <a:pt x="568" y="307"/>
                  </a:cubicBezTo>
                  <a:lnTo>
                    <a:pt x="572" y="303"/>
                  </a:lnTo>
                  <a:close/>
                  <a:moveTo>
                    <a:pt x="598" y="182"/>
                  </a:moveTo>
                  <a:cubicBezTo>
                    <a:pt x="598" y="179"/>
                    <a:pt x="598" y="179"/>
                    <a:pt x="598" y="179"/>
                  </a:cubicBezTo>
                  <a:cubicBezTo>
                    <a:pt x="596" y="179"/>
                    <a:pt x="596" y="179"/>
                    <a:pt x="596" y="179"/>
                  </a:cubicBezTo>
                  <a:cubicBezTo>
                    <a:pt x="595" y="181"/>
                    <a:pt x="595" y="181"/>
                    <a:pt x="595" y="181"/>
                  </a:cubicBezTo>
                  <a:cubicBezTo>
                    <a:pt x="595" y="182"/>
                    <a:pt x="595" y="182"/>
                    <a:pt x="595" y="182"/>
                  </a:cubicBezTo>
                  <a:cubicBezTo>
                    <a:pt x="595" y="184"/>
                    <a:pt x="595" y="184"/>
                    <a:pt x="595" y="184"/>
                  </a:cubicBezTo>
                  <a:cubicBezTo>
                    <a:pt x="596" y="184"/>
                    <a:pt x="596" y="184"/>
                    <a:pt x="596" y="184"/>
                  </a:cubicBezTo>
                  <a:lnTo>
                    <a:pt x="598" y="182"/>
                  </a:lnTo>
                  <a:close/>
                  <a:moveTo>
                    <a:pt x="619" y="205"/>
                  </a:moveTo>
                  <a:cubicBezTo>
                    <a:pt x="618" y="205"/>
                    <a:pt x="618" y="205"/>
                    <a:pt x="618" y="205"/>
                  </a:cubicBezTo>
                  <a:cubicBezTo>
                    <a:pt x="619" y="204"/>
                    <a:pt x="619" y="204"/>
                    <a:pt x="619" y="204"/>
                  </a:cubicBezTo>
                  <a:cubicBezTo>
                    <a:pt x="618" y="202"/>
                    <a:pt x="618" y="202"/>
                    <a:pt x="618" y="202"/>
                  </a:cubicBezTo>
                  <a:cubicBezTo>
                    <a:pt x="615" y="202"/>
                    <a:pt x="615" y="202"/>
                    <a:pt x="615" y="202"/>
                  </a:cubicBezTo>
                  <a:cubicBezTo>
                    <a:pt x="608" y="204"/>
                    <a:pt x="608" y="204"/>
                    <a:pt x="608" y="204"/>
                  </a:cubicBezTo>
                  <a:cubicBezTo>
                    <a:pt x="608" y="202"/>
                    <a:pt x="608" y="202"/>
                    <a:pt x="608" y="202"/>
                  </a:cubicBezTo>
                  <a:cubicBezTo>
                    <a:pt x="609" y="202"/>
                    <a:pt x="609" y="202"/>
                    <a:pt x="609" y="202"/>
                  </a:cubicBezTo>
                  <a:cubicBezTo>
                    <a:pt x="611" y="201"/>
                    <a:pt x="611" y="201"/>
                    <a:pt x="611" y="201"/>
                  </a:cubicBezTo>
                  <a:cubicBezTo>
                    <a:pt x="611" y="199"/>
                    <a:pt x="611" y="199"/>
                    <a:pt x="611" y="199"/>
                  </a:cubicBezTo>
                  <a:cubicBezTo>
                    <a:pt x="612" y="198"/>
                    <a:pt x="612" y="198"/>
                    <a:pt x="612" y="198"/>
                  </a:cubicBezTo>
                  <a:cubicBezTo>
                    <a:pt x="612" y="197"/>
                    <a:pt x="612" y="197"/>
                    <a:pt x="612" y="197"/>
                  </a:cubicBezTo>
                  <a:cubicBezTo>
                    <a:pt x="612" y="195"/>
                    <a:pt x="612" y="195"/>
                    <a:pt x="612" y="195"/>
                  </a:cubicBezTo>
                  <a:cubicBezTo>
                    <a:pt x="611" y="194"/>
                    <a:pt x="611" y="194"/>
                    <a:pt x="611" y="194"/>
                  </a:cubicBezTo>
                  <a:cubicBezTo>
                    <a:pt x="608" y="194"/>
                    <a:pt x="608" y="194"/>
                    <a:pt x="608" y="194"/>
                  </a:cubicBezTo>
                  <a:cubicBezTo>
                    <a:pt x="605" y="192"/>
                    <a:pt x="605" y="192"/>
                    <a:pt x="605" y="192"/>
                  </a:cubicBezTo>
                  <a:cubicBezTo>
                    <a:pt x="604" y="191"/>
                    <a:pt x="604" y="191"/>
                    <a:pt x="604" y="191"/>
                  </a:cubicBezTo>
                  <a:cubicBezTo>
                    <a:pt x="604" y="189"/>
                    <a:pt x="604" y="189"/>
                    <a:pt x="604" y="189"/>
                  </a:cubicBezTo>
                  <a:cubicBezTo>
                    <a:pt x="598" y="188"/>
                    <a:pt x="598" y="188"/>
                    <a:pt x="598" y="188"/>
                  </a:cubicBezTo>
                  <a:cubicBezTo>
                    <a:pt x="598" y="187"/>
                    <a:pt x="598" y="187"/>
                    <a:pt x="598" y="187"/>
                  </a:cubicBezTo>
                  <a:cubicBezTo>
                    <a:pt x="596" y="185"/>
                    <a:pt x="596" y="185"/>
                    <a:pt x="596" y="185"/>
                  </a:cubicBezTo>
                  <a:cubicBezTo>
                    <a:pt x="594" y="187"/>
                    <a:pt x="594" y="187"/>
                    <a:pt x="594" y="187"/>
                  </a:cubicBezTo>
                  <a:cubicBezTo>
                    <a:pt x="591" y="188"/>
                    <a:pt x="591" y="188"/>
                    <a:pt x="591" y="188"/>
                  </a:cubicBezTo>
                  <a:cubicBezTo>
                    <a:pt x="591" y="187"/>
                    <a:pt x="591" y="187"/>
                    <a:pt x="591" y="187"/>
                  </a:cubicBezTo>
                  <a:cubicBezTo>
                    <a:pt x="591" y="185"/>
                    <a:pt x="591" y="185"/>
                    <a:pt x="591" y="185"/>
                  </a:cubicBezTo>
                  <a:cubicBezTo>
                    <a:pt x="592" y="184"/>
                    <a:pt x="592" y="184"/>
                    <a:pt x="592" y="184"/>
                  </a:cubicBezTo>
                  <a:cubicBezTo>
                    <a:pt x="594" y="182"/>
                    <a:pt x="594" y="182"/>
                    <a:pt x="594" y="182"/>
                  </a:cubicBezTo>
                  <a:cubicBezTo>
                    <a:pt x="591" y="182"/>
                    <a:pt x="591" y="182"/>
                    <a:pt x="591" y="182"/>
                  </a:cubicBezTo>
                  <a:cubicBezTo>
                    <a:pt x="592" y="181"/>
                    <a:pt x="592" y="181"/>
                    <a:pt x="592" y="181"/>
                  </a:cubicBezTo>
                  <a:cubicBezTo>
                    <a:pt x="591" y="181"/>
                    <a:pt x="591" y="181"/>
                    <a:pt x="591" y="181"/>
                  </a:cubicBezTo>
                  <a:cubicBezTo>
                    <a:pt x="588" y="181"/>
                    <a:pt x="588" y="181"/>
                    <a:pt x="588" y="181"/>
                  </a:cubicBezTo>
                  <a:cubicBezTo>
                    <a:pt x="582" y="185"/>
                    <a:pt x="582" y="185"/>
                    <a:pt x="582" y="185"/>
                  </a:cubicBezTo>
                  <a:cubicBezTo>
                    <a:pt x="574" y="194"/>
                    <a:pt x="574" y="194"/>
                    <a:pt x="574" y="194"/>
                  </a:cubicBezTo>
                  <a:cubicBezTo>
                    <a:pt x="569" y="198"/>
                    <a:pt x="569" y="198"/>
                    <a:pt x="569" y="198"/>
                  </a:cubicBezTo>
                  <a:cubicBezTo>
                    <a:pt x="569" y="201"/>
                    <a:pt x="569" y="201"/>
                    <a:pt x="569" y="201"/>
                  </a:cubicBezTo>
                  <a:cubicBezTo>
                    <a:pt x="569" y="202"/>
                    <a:pt x="569" y="202"/>
                    <a:pt x="569" y="202"/>
                  </a:cubicBezTo>
                  <a:cubicBezTo>
                    <a:pt x="568" y="202"/>
                    <a:pt x="568" y="202"/>
                    <a:pt x="568" y="202"/>
                  </a:cubicBezTo>
                  <a:cubicBezTo>
                    <a:pt x="561" y="204"/>
                    <a:pt x="561" y="204"/>
                    <a:pt x="561" y="204"/>
                  </a:cubicBezTo>
                  <a:cubicBezTo>
                    <a:pt x="558" y="205"/>
                    <a:pt x="558" y="205"/>
                    <a:pt x="558" y="205"/>
                  </a:cubicBezTo>
                  <a:cubicBezTo>
                    <a:pt x="555" y="208"/>
                    <a:pt x="555" y="208"/>
                    <a:pt x="555" y="208"/>
                  </a:cubicBezTo>
                  <a:cubicBezTo>
                    <a:pt x="556" y="208"/>
                    <a:pt x="556" y="208"/>
                    <a:pt x="556" y="208"/>
                  </a:cubicBezTo>
                  <a:cubicBezTo>
                    <a:pt x="558" y="208"/>
                    <a:pt x="558" y="208"/>
                    <a:pt x="558" y="208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5" y="207"/>
                    <a:pt x="565" y="207"/>
                    <a:pt x="565" y="207"/>
                  </a:cubicBezTo>
                  <a:cubicBezTo>
                    <a:pt x="571" y="207"/>
                    <a:pt x="571" y="207"/>
                    <a:pt x="571" y="207"/>
                  </a:cubicBezTo>
                  <a:cubicBezTo>
                    <a:pt x="569" y="208"/>
                    <a:pt x="569" y="208"/>
                    <a:pt x="569" y="208"/>
                  </a:cubicBezTo>
                  <a:cubicBezTo>
                    <a:pt x="568" y="209"/>
                    <a:pt x="568" y="209"/>
                    <a:pt x="568" y="209"/>
                  </a:cubicBezTo>
                  <a:cubicBezTo>
                    <a:pt x="566" y="212"/>
                    <a:pt x="566" y="212"/>
                    <a:pt x="566" y="212"/>
                  </a:cubicBezTo>
                  <a:cubicBezTo>
                    <a:pt x="566" y="214"/>
                    <a:pt x="566" y="214"/>
                    <a:pt x="566" y="214"/>
                  </a:cubicBezTo>
                  <a:cubicBezTo>
                    <a:pt x="568" y="214"/>
                    <a:pt x="568" y="214"/>
                    <a:pt x="568" y="214"/>
                  </a:cubicBezTo>
                  <a:cubicBezTo>
                    <a:pt x="571" y="214"/>
                    <a:pt x="571" y="214"/>
                    <a:pt x="571" y="214"/>
                  </a:cubicBezTo>
                  <a:cubicBezTo>
                    <a:pt x="576" y="212"/>
                    <a:pt x="576" y="212"/>
                    <a:pt x="576" y="212"/>
                  </a:cubicBezTo>
                  <a:cubicBezTo>
                    <a:pt x="582" y="208"/>
                    <a:pt x="582" y="208"/>
                    <a:pt x="582" y="208"/>
                  </a:cubicBezTo>
                  <a:cubicBezTo>
                    <a:pt x="588" y="207"/>
                    <a:pt x="588" y="207"/>
                    <a:pt x="588" y="207"/>
                  </a:cubicBezTo>
                  <a:cubicBezTo>
                    <a:pt x="591" y="204"/>
                    <a:pt x="591" y="204"/>
                    <a:pt x="591" y="204"/>
                  </a:cubicBezTo>
                  <a:cubicBezTo>
                    <a:pt x="592" y="202"/>
                    <a:pt x="592" y="202"/>
                    <a:pt x="592" y="202"/>
                  </a:cubicBezTo>
                  <a:cubicBezTo>
                    <a:pt x="598" y="201"/>
                    <a:pt x="598" y="201"/>
                    <a:pt x="598" y="201"/>
                  </a:cubicBezTo>
                  <a:cubicBezTo>
                    <a:pt x="598" y="202"/>
                    <a:pt x="598" y="202"/>
                    <a:pt x="598" y="202"/>
                  </a:cubicBezTo>
                  <a:cubicBezTo>
                    <a:pt x="596" y="202"/>
                    <a:pt x="596" y="202"/>
                    <a:pt x="596" y="202"/>
                  </a:cubicBezTo>
                  <a:cubicBezTo>
                    <a:pt x="599" y="204"/>
                    <a:pt x="599" y="204"/>
                    <a:pt x="599" y="204"/>
                  </a:cubicBezTo>
                  <a:cubicBezTo>
                    <a:pt x="601" y="204"/>
                    <a:pt x="601" y="204"/>
                    <a:pt x="601" y="204"/>
                  </a:cubicBezTo>
                  <a:cubicBezTo>
                    <a:pt x="602" y="205"/>
                    <a:pt x="602" y="205"/>
                    <a:pt x="602" y="205"/>
                  </a:cubicBezTo>
                  <a:cubicBezTo>
                    <a:pt x="601" y="205"/>
                    <a:pt x="601" y="205"/>
                    <a:pt x="601" y="205"/>
                  </a:cubicBezTo>
                  <a:cubicBezTo>
                    <a:pt x="599" y="207"/>
                    <a:pt x="599" y="207"/>
                    <a:pt x="599" y="207"/>
                  </a:cubicBezTo>
                  <a:cubicBezTo>
                    <a:pt x="602" y="207"/>
                    <a:pt x="602" y="207"/>
                    <a:pt x="602" y="207"/>
                  </a:cubicBezTo>
                  <a:cubicBezTo>
                    <a:pt x="606" y="208"/>
                    <a:pt x="606" y="208"/>
                    <a:pt x="606" y="208"/>
                  </a:cubicBezTo>
                  <a:cubicBezTo>
                    <a:pt x="611" y="209"/>
                    <a:pt x="611" y="209"/>
                    <a:pt x="611" y="209"/>
                  </a:cubicBezTo>
                  <a:cubicBezTo>
                    <a:pt x="614" y="208"/>
                    <a:pt x="614" y="208"/>
                    <a:pt x="614" y="208"/>
                  </a:cubicBezTo>
                  <a:cubicBezTo>
                    <a:pt x="621" y="207"/>
                    <a:pt x="621" y="207"/>
                    <a:pt x="621" y="207"/>
                  </a:cubicBezTo>
                  <a:lnTo>
                    <a:pt x="619" y="205"/>
                  </a:lnTo>
                  <a:close/>
                  <a:moveTo>
                    <a:pt x="701" y="221"/>
                  </a:moveTo>
                  <a:cubicBezTo>
                    <a:pt x="703" y="221"/>
                    <a:pt x="703" y="221"/>
                    <a:pt x="703" y="221"/>
                  </a:cubicBezTo>
                  <a:cubicBezTo>
                    <a:pt x="704" y="219"/>
                    <a:pt x="704" y="219"/>
                    <a:pt x="704" y="219"/>
                  </a:cubicBezTo>
                  <a:cubicBezTo>
                    <a:pt x="704" y="218"/>
                    <a:pt x="704" y="218"/>
                    <a:pt x="704" y="218"/>
                  </a:cubicBezTo>
                  <a:cubicBezTo>
                    <a:pt x="703" y="218"/>
                    <a:pt x="703" y="218"/>
                    <a:pt x="703" y="218"/>
                  </a:cubicBezTo>
                  <a:cubicBezTo>
                    <a:pt x="701" y="217"/>
                    <a:pt x="701" y="217"/>
                    <a:pt x="701" y="217"/>
                  </a:cubicBezTo>
                  <a:cubicBezTo>
                    <a:pt x="698" y="218"/>
                    <a:pt x="698" y="218"/>
                    <a:pt x="698" y="218"/>
                  </a:cubicBezTo>
                  <a:cubicBezTo>
                    <a:pt x="700" y="218"/>
                    <a:pt x="700" y="218"/>
                    <a:pt x="700" y="218"/>
                  </a:cubicBezTo>
                  <a:cubicBezTo>
                    <a:pt x="700" y="219"/>
                    <a:pt x="700" y="219"/>
                    <a:pt x="700" y="219"/>
                  </a:cubicBezTo>
                  <a:lnTo>
                    <a:pt x="701" y="221"/>
                  </a:lnTo>
                  <a:close/>
                  <a:moveTo>
                    <a:pt x="608" y="179"/>
                  </a:moveTo>
                  <a:cubicBezTo>
                    <a:pt x="606" y="179"/>
                    <a:pt x="606" y="179"/>
                    <a:pt x="606" y="179"/>
                  </a:cubicBezTo>
                  <a:cubicBezTo>
                    <a:pt x="605" y="178"/>
                    <a:pt x="605" y="178"/>
                    <a:pt x="605" y="178"/>
                  </a:cubicBezTo>
                  <a:cubicBezTo>
                    <a:pt x="604" y="178"/>
                    <a:pt x="604" y="178"/>
                    <a:pt x="604" y="178"/>
                  </a:cubicBezTo>
                  <a:cubicBezTo>
                    <a:pt x="602" y="179"/>
                    <a:pt x="602" y="179"/>
                    <a:pt x="602" y="179"/>
                  </a:cubicBezTo>
                  <a:cubicBezTo>
                    <a:pt x="604" y="179"/>
                    <a:pt x="604" y="179"/>
                    <a:pt x="604" y="179"/>
                  </a:cubicBezTo>
                  <a:cubicBezTo>
                    <a:pt x="604" y="181"/>
                    <a:pt x="604" y="181"/>
                    <a:pt x="604" y="181"/>
                  </a:cubicBezTo>
                  <a:cubicBezTo>
                    <a:pt x="604" y="182"/>
                    <a:pt x="604" y="182"/>
                    <a:pt x="604" y="182"/>
                  </a:cubicBezTo>
                  <a:cubicBezTo>
                    <a:pt x="606" y="182"/>
                    <a:pt x="606" y="182"/>
                    <a:pt x="606" y="182"/>
                  </a:cubicBezTo>
                  <a:cubicBezTo>
                    <a:pt x="605" y="184"/>
                    <a:pt x="605" y="184"/>
                    <a:pt x="605" y="184"/>
                  </a:cubicBezTo>
                  <a:cubicBezTo>
                    <a:pt x="608" y="184"/>
                    <a:pt x="608" y="184"/>
                    <a:pt x="608" y="184"/>
                  </a:cubicBezTo>
                  <a:cubicBezTo>
                    <a:pt x="609" y="184"/>
                    <a:pt x="609" y="184"/>
                    <a:pt x="609" y="184"/>
                  </a:cubicBezTo>
                  <a:cubicBezTo>
                    <a:pt x="609" y="182"/>
                    <a:pt x="609" y="182"/>
                    <a:pt x="609" y="182"/>
                  </a:cubicBezTo>
                  <a:cubicBezTo>
                    <a:pt x="606" y="181"/>
                    <a:pt x="606" y="181"/>
                    <a:pt x="606" y="181"/>
                  </a:cubicBezTo>
                  <a:cubicBezTo>
                    <a:pt x="608" y="181"/>
                    <a:pt x="608" y="181"/>
                    <a:pt x="608" y="181"/>
                  </a:cubicBezTo>
                  <a:lnTo>
                    <a:pt x="608" y="179"/>
                  </a:lnTo>
                  <a:close/>
                  <a:moveTo>
                    <a:pt x="608" y="225"/>
                  </a:moveTo>
                  <a:cubicBezTo>
                    <a:pt x="605" y="230"/>
                    <a:pt x="605" y="230"/>
                    <a:pt x="605" y="230"/>
                  </a:cubicBezTo>
                  <a:cubicBezTo>
                    <a:pt x="605" y="231"/>
                    <a:pt x="605" y="231"/>
                    <a:pt x="605" y="231"/>
                  </a:cubicBezTo>
                  <a:cubicBezTo>
                    <a:pt x="606" y="232"/>
                    <a:pt x="606" y="232"/>
                    <a:pt x="606" y="232"/>
                  </a:cubicBezTo>
                  <a:cubicBezTo>
                    <a:pt x="609" y="231"/>
                    <a:pt x="609" y="231"/>
                    <a:pt x="609" y="231"/>
                  </a:cubicBezTo>
                  <a:cubicBezTo>
                    <a:pt x="614" y="228"/>
                    <a:pt x="614" y="228"/>
                    <a:pt x="614" y="228"/>
                  </a:cubicBezTo>
                  <a:cubicBezTo>
                    <a:pt x="617" y="225"/>
                    <a:pt x="617" y="225"/>
                    <a:pt x="617" y="225"/>
                  </a:cubicBezTo>
                  <a:cubicBezTo>
                    <a:pt x="617" y="224"/>
                    <a:pt x="617" y="224"/>
                    <a:pt x="617" y="224"/>
                  </a:cubicBezTo>
                  <a:cubicBezTo>
                    <a:pt x="615" y="222"/>
                    <a:pt x="615" y="222"/>
                    <a:pt x="615" y="222"/>
                  </a:cubicBezTo>
                  <a:cubicBezTo>
                    <a:pt x="612" y="224"/>
                    <a:pt x="612" y="224"/>
                    <a:pt x="612" y="224"/>
                  </a:cubicBezTo>
                  <a:lnTo>
                    <a:pt x="608" y="225"/>
                  </a:lnTo>
                  <a:close/>
                  <a:moveTo>
                    <a:pt x="641" y="49"/>
                  </a:moveTo>
                  <a:cubicBezTo>
                    <a:pt x="635" y="49"/>
                    <a:pt x="635" y="49"/>
                    <a:pt x="635" y="49"/>
                  </a:cubicBezTo>
                  <a:cubicBezTo>
                    <a:pt x="632" y="49"/>
                    <a:pt x="632" y="49"/>
                    <a:pt x="632" y="49"/>
                  </a:cubicBezTo>
                  <a:cubicBezTo>
                    <a:pt x="629" y="50"/>
                    <a:pt x="629" y="50"/>
                    <a:pt x="629" y="50"/>
                  </a:cubicBezTo>
                  <a:cubicBezTo>
                    <a:pt x="631" y="52"/>
                    <a:pt x="631" y="52"/>
                    <a:pt x="631" y="52"/>
                  </a:cubicBezTo>
                  <a:cubicBezTo>
                    <a:pt x="634" y="52"/>
                    <a:pt x="634" y="52"/>
                    <a:pt x="634" y="52"/>
                  </a:cubicBezTo>
                  <a:cubicBezTo>
                    <a:pt x="641" y="52"/>
                    <a:pt x="641" y="52"/>
                    <a:pt x="641" y="52"/>
                  </a:cubicBezTo>
                  <a:cubicBezTo>
                    <a:pt x="648" y="52"/>
                    <a:pt x="648" y="52"/>
                    <a:pt x="648" y="52"/>
                  </a:cubicBezTo>
                  <a:cubicBezTo>
                    <a:pt x="651" y="52"/>
                    <a:pt x="651" y="52"/>
                    <a:pt x="651" y="52"/>
                  </a:cubicBezTo>
                  <a:cubicBezTo>
                    <a:pt x="655" y="49"/>
                    <a:pt x="655" y="49"/>
                    <a:pt x="655" y="49"/>
                  </a:cubicBezTo>
                  <a:cubicBezTo>
                    <a:pt x="652" y="49"/>
                    <a:pt x="652" y="49"/>
                    <a:pt x="652" y="49"/>
                  </a:cubicBezTo>
                  <a:cubicBezTo>
                    <a:pt x="649" y="49"/>
                    <a:pt x="649" y="49"/>
                    <a:pt x="649" y="49"/>
                  </a:cubicBezTo>
                  <a:lnTo>
                    <a:pt x="641" y="49"/>
                  </a:lnTo>
                  <a:close/>
                  <a:moveTo>
                    <a:pt x="713" y="247"/>
                  </a:moveTo>
                  <a:cubicBezTo>
                    <a:pt x="711" y="245"/>
                    <a:pt x="711" y="245"/>
                    <a:pt x="711" y="245"/>
                  </a:cubicBezTo>
                  <a:cubicBezTo>
                    <a:pt x="710" y="245"/>
                    <a:pt x="710" y="245"/>
                    <a:pt x="710" y="245"/>
                  </a:cubicBezTo>
                  <a:cubicBezTo>
                    <a:pt x="708" y="247"/>
                    <a:pt x="708" y="247"/>
                    <a:pt x="708" y="247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10" y="248"/>
                    <a:pt x="710" y="248"/>
                    <a:pt x="710" y="248"/>
                  </a:cubicBezTo>
                  <a:lnTo>
                    <a:pt x="713" y="247"/>
                  </a:lnTo>
                  <a:close/>
                  <a:moveTo>
                    <a:pt x="43" y="389"/>
                  </a:moveTo>
                  <a:cubicBezTo>
                    <a:pt x="42" y="387"/>
                    <a:pt x="42" y="387"/>
                    <a:pt x="42" y="387"/>
                  </a:cubicBezTo>
                  <a:cubicBezTo>
                    <a:pt x="43" y="386"/>
                    <a:pt x="43" y="386"/>
                    <a:pt x="43" y="386"/>
                  </a:cubicBezTo>
                  <a:cubicBezTo>
                    <a:pt x="43" y="384"/>
                    <a:pt x="43" y="384"/>
                    <a:pt x="43" y="384"/>
                  </a:cubicBezTo>
                  <a:cubicBezTo>
                    <a:pt x="43" y="381"/>
                    <a:pt x="43" y="381"/>
                    <a:pt x="43" y="381"/>
                  </a:cubicBezTo>
                  <a:cubicBezTo>
                    <a:pt x="43" y="377"/>
                    <a:pt x="43" y="377"/>
                    <a:pt x="43" y="377"/>
                  </a:cubicBezTo>
                  <a:cubicBezTo>
                    <a:pt x="40" y="376"/>
                    <a:pt x="40" y="376"/>
                    <a:pt x="40" y="376"/>
                  </a:cubicBezTo>
                  <a:cubicBezTo>
                    <a:pt x="36" y="374"/>
                    <a:pt x="36" y="374"/>
                    <a:pt x="36" y="374"/>
                  </a:cubicBezTo>
                  <a:cubicBezTo>
                    <a:pt x="32" y="374"/>
                    <a:pt x="32" y="374"/>
                    <a:pt x="32" y="374"/>
                  </a:cubicBezTo>
                  <a:cubicBezTo>
                    <a:pt x="27" y="373"/>
                    <a:pt x="27" y="373"/>
                    <a:pt x="27" y="373"/>
                  </a:cubicBezTo>
                  <a:cubicBezTo>
                    <a:pt x="24" y="370"/>
                    <a:pt x="24" y="370"/>
                    <a:pt x="24" y="370"/>
                  </a:cubicBezTo>
                  <a:cubicBezTo>
                    <a:pt x="20" y="370"/>
                    <a:pt x="20" y="370"/>
                    <a:pt x="20" y="370"/>
                  </a:cubicBezTo>
                  <a:cubicBezTo>
                    <a:pt x="17" y="371"/>
                    <a:pt x="17" y="371"/>
                    <a:pt x="17" y="371"/>
                  </a:cubicBezTo>
                  <a:cubicBezTo>
                    <a:pt x="16" y="373"/>
                    <a:pt x="16" y="373"/>
                    <a:pt x="16" y="373"/>
                  </a:cubicBezTo>
                  <a:cubicBezTo>
                    <a:pt x="17" y="374"/>
                    <a:pt x="17" y="374"/>
                    <a:pt x="17" y="374"/>
                  </a:cubicBezTo>
                  <a:cubicBezTo>
                    <a:pt x="20" y="374"/>
                    <a:pt x="20" y="374"/>
                    <a:pt x="20" y="374"/>
                  </a:cubicBezTo>
                  <a:cubicBezTo>
                    <a:pt x="22" y="374"/>
                    <a:pt x="22" y="374"/>
                    <a:pt x="22" y="374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9" y="377"/>
                    <a:pt x="19" y="377"/>
                    <a:pt x="19" y="377"/>
                  </a:cubicBezTo>
                  <a:cubicBezTo>
                    <a:pt x="17" y="379"/>
                    <a:pt x="17" y="379"/>
                    <a:pt x="17" y="379"/>
                  </a:cubicBezTo>
                  <a:cubicBezTo>
                    <a:pt x="16" y="380"/>
                    <a:pt x="16" y="380"/>
                    <a:pt x="16" y="380"/>
                  </a:cubicBezTo>
                  <a:cubicBezTo>
                    <a:pt x="19" y="380"/>
                    <a:pt x="19" y="380"/>
                    <a:pt x="19" y="380"/>
                  </a:cubicBezTo>
                  <a:cubicBezTo>
                    <a:pt x="20" y="380"/>
                    <a:pt x="20" y="380"/>
                    <a:pt x="20" y="380"/>
                  </a:cubicBezTo>
                  <a:cubicBezTo>
                    <a:pt x="20" y="381"/>
                    <a:pt x="20" y="381"/>
                    <a:pt x="20" y="381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2" y="381"/>
                    <a:pt x="22" y="381"/>
                    <a:pt x="22" y="381"/>
                  </a:cubicBezTo>
                  <a:cubicBezTo>
                    <a:pt x="22" y="383"/>
                    <a:pt x="22" y="383"/>
                    <a:pt x="22" y="383"/>
                  </a:cubicBezTo>
                  <a:cubicBezTo>
                    <a:pt x="23" y="383"/>
                    <a:pt x="23" y="383"/>
                    <a:pt x="23" y="383"/>
                  </a:cubicBezTo>
                  <a:cubicBezTo>
                    <a:pt x="24" y="381"/>
                    <a:pt x="24" y="381"/>
                    <a:pt x="24" y="381"/>
                  </a:cubicBezTo>
                  <a:cubicBezTo>
                    <a:pt x="24" y="383"/>
                    <a:pt x="24" y="383"/>
                    <a:pt x="24" y="383"/>
                  </a:cubicBezTo>
                  <a:cubicBezTo>
                    <a:pt x="26" y="383"/>
                    <a:pt x="26" y="383"/>
                    <a:pt x="26" y="383"/>
                  </a:cubicBezTo>
                  <a:cubicBezTo>
                    <a:pt x="26" y="386"/>
                    <a:pt x="26" y="386"/>
                    <a:pt x="26" y="386"/>
                  </a:cubicBezTo>
                  <a:cubicBezTo>
                    <a:pt x="30" y="386"/>
                    <a:pt x="30" y="386"/>
                    <a:pt x="30" y="386"/>
                  </a:cubicBezTo>
                  <a:cubicBezTo>
                    <a:pt x="26" y="387"/>
                    <a:pt x="26" y="387"/>
                    <a:pt x="26" y="387"/>
                  </a:cubicBezTo>
                  <a:cubicBezTo>
                    <a:pt x="24" y="387"/>
                    <a:pt x="24" y="387"/>
                    <a:pt x="24" y="387"/>
                  </a:cubicBezTo>
                  <a:cubicBezTo>
                    <a:pt x="23" y="389"/>
                    <a:pt x="23" y="389"/>
                    <a:pt x="23" y="389"/>
                  </a:cubicBezTo>
                  <a:cubicBezTo>
                    <a:pt x="29" y="389"/>
                    <a:pt x="29" y="389"/>
                    <a:pt x="29" y="389"/>
                  </a:cubicBezTo>
                  <a:cubicBezTo>
                    <a:pt x="27" y="390"/>
                    <a:pt x="27" y="390"/>
                    <a:pt x="27" y="390"/>
                  </a:cubicBezTo>
                  <a:cubicBezTo>
                    <a:pt x="30" y="390"/>
                    <a:pt x="30" y="390"/>
                    <a:pt x="30" y="390"/>
                  </a:cubicBezTo>
                  <a:cubicBezTo>
                    <a:pt x="30" y="392"/>
                    <a:pt x="30" y="392"/>
                    <a:pt x="30" y="392"/>
                  </a:cubicBezTo>
                  <a:cubicBezTo>
                    <a:pt x="32" y="392"/>
                    <a:pt x="32" y="392"/>
                    <a:pt x="32" y="392"/>
                  </a:cubicBezTo>
                  <a:cubicBezTo>
                    <a:pt x="29" y="393"/>
                    <a:pt x="29" y="393"/>
                    <a:pt x="29" y="393"/>
                  </a:cubicBezTo>
                  <a:cubicBezTo>
                    <a:pt x="27" y="393"/>
                    <a:pt x="27" y="393"/>
                    <a:pt x="27" y="393"/>
                  </a:cubicBezTo>
                  <a:cubicBezTo>
                    <a:pt x="30" y="394"/>
                    <a:pt x="30" y="394"/>
                    <a:pt x="30" y="394"/>
                  </a:cubicBezTo>
                  <a:cubicBezTo>
                    <a:pt x="32" y="394"/>
                    <a:pt x="32" y="394"/>
                    <a:pt x="32" y="394"/>
                  </a:cubicBezTo>
                  <a:cubicBezTo>
                    <a:pt x="33" y="394"/>
                    <a:pt x="33" y="394"/>
                    <a:pt x="33" y="394"/>
                  </a:cubicBezTo>
                  <a:cubicBezTo>
                    <a:pt x="36" y="394"/>
                    <a:pt x="36" y="394"/>
                    <a:pt x="36" y="394"/>
                  </a:cubicBezTo>
                  <a:cubicBezTo>
                    <a:pt x="37" y="393"/>
                    <a:pt x="37" y="393"/>
                    <a:pt x="37" y="393"/>
                  </a:cubicBezTo>
                  <a:cubicBezTo>
                    <a:pt x="40" y="392"/>
                    <a:pt x="40" y="392"/>
                    <a:pt x="40" y="392"/>
                  </a:cubicBezTo>
                  <a:cubicBezTo>
                    <a:pt x="39" y="393"/>
                    <a:pt x="39" y="393"/>
                    <a:pt x="39" y="393"/>
                  </a:cubicBezTo>
                  <a:cubicBezTo>
                    <a:pt x="37" y="394"/>
                    <a:pt x="37" y="394"/>
                    <a:pt x="37" y="394"/>
                  </a:cubicBezTo>
                  <a:cubicBezTo>
                    <a:pt x="33" y="396"/>
                    <a:pt x="33" y="396"/>
                    <a:pt x="33" y="396"/>
                  </a:cubicBezTo>
                  <a:cubicBezTo>
                    <a:pt x="32" y="397"/>
                    <a:pt x="32" y="397"/>
                    <a:pt x="32" y="397"/>
                  </a:cubicBezTo>
                  <a:cubicBezTo>
                    <a:pt x="33" y="399"/>
                    <a:pt x="33" y="399"/>
                    <a:pt x="33" y="399"/>
                  </a:cubicBezTo>
                  <a:cubicBezTo>
                    <a:pt x="35" y="400"/>
                    <a:pt x="35" y="400"/>
                    <a:pt x="35" y="400"/>
                  </a:cubicBezTo>
                  <a:cubicBezTo>
                    <a:pt x="37" y="400"/>
                    <a:pt x="37" y="400"/>
                    <a:pt x="37" y="400"/>
                  </a:cubicBezTo>
                  <a:cubicBezTo>
                    <a:pt x="40" y="402"/>
                    <a:pt x="40" y="402"/>
                    <a:pt x="40" y="402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5" y="403"/>
                    <a:pt x="45" y="403"/>
                    <a:pt x="45" y="403"/>
                  </a:cubicBezTo>
                  <a:cubicBezTo>
                    <a:pt x="47" y="403"/>
                    <a:pt x="47" y="403"/>
                    <a:pt x="47" y="403"/>
                  </a:cubicBezTo>
                  <a:cubicBezTo>
                    <a:pt x="49" y="402"/>
                    <a:pt x="49" y="402"/>
                    <a:pt x="49" y="402"/>
                  </a:cubicBezTo>
                  <a:cubicBezTo>
                    <a:pt x="49" y="399"/>
                    <a:pt x="49" y="399"/>
                    <a:pt x="49" y="399"/>
                  </a:cubicBezTo>
                  <a:cubicBezTo>
                    <a:pt x="47" y="400"/>
                    <a:pt x="47" y="400"/>
                    <a:pt x="47" y="400"/>
                  </a:cubicBezTo>
                  <a:cubicBezTo>
                    <a:pt x="49" y="397"/>
                    <a:pt x="49" y="397"/>
                    <a:pt x="49" y="397"/>
                  </a:cubicBezTo>
                  <a:cubicBezTo>
                    <a:pt x="49" y="396"/>
                    <a:pt x="49" y="396"/>
                    <a:pt x="49" y="396"/>
                  </a:cubicBezTo>
                  <a:cubicBezTo>
                    <a:pt x="47" y="394"/>
                    <a:pt x="47" y="394"/>
                    <a:pt x="47" y="394"/>
                  </a:cubicBezTo>
                  <a:cubicBezTo>
                    <a:pt x="49" y="394"/>
                    <a:pt x="49" y="394"/>
                    <a:pt x="49" y="394"/>
                  </a:cubicBezTo>
                  <a:cubicBezTo>
                    <a:pt x="49" y="393"/>
                    <a:pt x="49" y="393"/>
                    <a:pt x="49" y="393"/>
                  </a:cubicBezTo>
                  <a:cubicBezTo>
                    <a:pt x="46" y="390"/>
                    <a:pt x="46" y="390"/>
                    <a:pt x="46" y="390"/>
                  </a:cubicBezTo>
                  <a:lnTo>
                    <a:pt x="43" y="38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63" name="Freeform 188"/>
            <p:cNvSpPr>
              <a:spLocks noEditPoints="1"/>
            </p:cNvSpPr>
            <p:nvPr/>
          </p:nvSpPr>
          <p:spPr bwMode="auto">
            <a:xfrm>
              <a:off x="1241425" y="2454275"/>
              <a:ext cx="1400175" cy="693738"/>
            </a:xfrm>
            <a:custGeom>
              <a:avLst/>
              <a:gdLst>
                <a:gd name="T0" fmla="*/ 800 w 882"/>
                <a:gd name="T1" fmla="*/ 145 h 437"/>
                <a:gd name="T2" fmla="*/ 852 w 882"/>
                <a:gd name="T3" fmla="*/ 93 h 437"/>
                <a:gd name="T4" fmla="*/ 816 w 882"/>
                <a:gd name="T5" fmla="*/ 133 h 437"/>
                <a:gd name="T6" fmla="*/ 121 w 882"/>
                <a:gd name="T7" fmla="*/ 20 h 437"/>
                <a:gd name="T8" fmla="*/ 773 w 882"/>
                <a:gd name="T9" fmla="*/ 148 h 437"/>
                <a:gd name="T10" fmla="*/ 417 w 882"/>
                <a:gd name="T11" fmla="*/ 357 h 437"/>
                <a:gd name="T12" fmla="*/ 881 w 882"/>
                <a:gd name="T13" fmla="*/ 38 h 437"/>
                <a:gd name="T14" fmla="*/ 820 w 882"/>
                <a:gd name="T15" fmla="*/ 75 h 437"/>
                <a:gd name="T16" fmla="*/ 702 w 882"/>
                <a:gd name="T17" fmla="*/ 108 h 437"/>
                <a:gd name="T18" fmla="*/ 623 w 882"/>
                <a:gd name="T19" fmla="*/ 138 h 437"/>
                <a:gd name="T20" fmla="*/ 632 w 882"/>
                <a:gd name="T21" fmla="*/ 101 h 437"/>
                <a:gd name="T22" fmla="*/ 624 w 882"/>
                <a:gd name="T23" fmla="*/ 72 h 437"/>
                <a:gd name="T24" fmla="*/ 589 w 882"/>
                <a:gd name="T25" fmla="*/ 111 h 437"/>
                <a:gd name="T26" fmla="*/ 585 w 882"/>
                <a:gd name="T27" fmla="*/ 81 h 437"/>
                <a:gd name="T28" fmla="*/ 624 w 882"/>
                <a:gd name="T29" fmla="*/ 59 h 437"/>
                <a:gd name="T30" fmla="*/ 614 w 882"/>
                <a:gd name="T31" fmla="*/ 51 h 437"/>
                <a:gd name="T32" fmla="*/ 551 w 882"/>
                <a:gd name="T33" fmla="*/ 49 h 437"/>
                <a:gd name="T34" fmla="*/ 566 w 882"/>
                <a:gd name="T35" fmla="*/ 20 h 437"/>
                <a:gd name="T36" fmla="*/ 518 w 882"/>
                <a:gd name="T37" fmla="*/ 11 h 437"/>
                <a:gd name="T38" fmla="*/ 115 w 882"/>
                <a:gd name="T39" fmla="*/ 32 h 437"/>
                <a:gd name="T40" fmla="*/ 109 w 882"/>
                <a:gd name="T41" fmla="*/ 31 h 437"/>
                <a:gd name="T42" fmla="*/ 80 w 882"/>
                <a:gd name="T43" fmla="*/ 51 h 437"/>
                <a:gd name="T44" fmla="*/ 36 w 882"/>
                <a:gd name="T45" fmla="*/ 108 h 437"/>
                <a:gd name="T46" fmla="*/ 0 w 882"/>
                <a:gd name="T47" fmla="*/ 186 h 437"/>
                <a:gd name="T48" fmla="*/ 7 w 882"/>
                <a:gd name="T49" fmla="*/ 211 h 437"/>
                <a:gd name="T50" fmla="*/ 12 w 882"/>
                <a:gd name="T51" fmla="*/ 260 h 437"/>
                <a:gd name="T52" fmla="*/ 47 w 882"/>
                <a:gd name="T53" fmla="*/ 303 h 437"/>
                <a:gd name="T54" fmla="*/ 219 w 882"/>
                <a:gd name="T55" fmla="*/ 336 h 437"/>
                <a:gd name="T56" fmla="*/ 279 w 882"/>
                <a:gd name="T57" fmla="*/ 375 h 437"/>
                <a:gd name="T58" fmla="*/ 316 w 882"/>
                <a:gd name="T59" fmla="*/ 417 h 437"/>
                <a:gd name="T60" fmla="*/ 328 w 882"/>
                <a:gd name="T61" fmla="*/ 387 h 437"/>
                <a:gd name="T62" fmla="*/ 343 w 882"/>
                <a:gd name="T63" fmla="*/ 376 h 437"/>
                <a:gd name="T64" fmla="*/ 420 w 882"/>
                <a:gd name="T65" fmla="*/ 353 h 437"/>
                <a:gd name="T66" fmla="*/ 452 w 882"/>
                <a:gd name="T67" fmla="*/ 363 h 437"/>
                <a:gd name="T68" fmla="*/ 452 w 882"/>
                <a:gd name="T69" fmla="*/ 352 h 437"/>
                <a:gd name="T70" fmla="*/ 494 w 882"/>
                <a:gd name="T71" fmla="*/ 340 h 437"/>
                <a:gd name="T72" fmla="*/ 518 w 882"/>
                <a:gd name="T73" fmla="*/ 352 h 437"/>
                <a:gd name="T74" fmla="*/ 549 w 882"/>
                <a:gd name="T75" fmla="*/ 391 h 437"/>
                <a:gd name="T76" fmla="*/ 557 w 882"/>
                <a:gd name="T77" fmla="*/ 405 h 437"/>
                <a:gd name="T78" fmla="*/ 574 w 882"/>
                <a:gd name="T79" fmla="*/ 436 h 437"/>
                <a:gd name="T80" fmla="*/ 581 w 882"/>
                <a:gd name="T81" fmla="*/ 352 h 437"/>
                <a:gd name="T82" fmla="*/ 601 w 882"/>
                <a:gd name="T83" fmla="*/ 308 h 437"/>
                <a:gd name="T84" fmla="*/ 628 w 882"/>
                <a:gd name="T85" fmla="*/ 291 h 437"/>
                <a:gd name="T86" fmla="*/ 679 w 882"/>
                <a:gd name="T87" fmla="*/ 259 h 437"/>
                <a:gd name="T88" fmla="*/ 688 w 882"/>
                <a:gd name="T89" fmla="*/ 247 h 437"/>
                <a:gd name="T90" fmla="*/ 698 w 882"/>
                <a:gd name="T91" fmla="*/ 243 h 437"/>
                <a:gd name="T92" fmla="*/ 694 w 882"/>
                <a:gd name="T93" fmla="*/ 215 h 437"/>
                <a:gd name="T94" fmla="*/ 699 w 882"/>
                <a:gd name="T95" fmla="*/ 199 h 437"/>
                <a:gd name="T96" fmla="*/ 715 w 882"/>
                <a:gd name="T97" fmla="*/ 176 h 437"/>
                <a:gd name="T98" fmla="*/ 707 w 882"/>
                <a:gd name="T99" fmla="*/ 198 h 437"/>
                <a:gd name="T100" fmla="*/ 720 w 882"/>
                <a:gd name="T101" fmla="*/ 185 h 437"/>
                <a:gd name="T102" fmla="*/ 744 w 882"/>
                <a:gd name="T103" fmla="*/ 168 h 437"/>
                <a:gd name="T104" fmla="*/ 796 w 882"/>
                <a:gd name="T105" fmla="*/ 138 h 437"/>
                <a:gd name="T106" fmla="*/ 812 w 882"/>
                <a:gd name="T107" fmla="*/ 121 h 437"/>
                <a:gd name="T108" fmla="*/ 848 w 882"/>
                <a:gd name="T109" fmla="*/ 89 h 437"/>
                <a:gd name="T110" fmla="*/ 877 w 882"/>
                <a:gd name="T111" fmla="*/ 76 h 437"/>
                <a:gd name="T112" fmla="*/ 121 w 882"/>
                <a:gd name="T113" fmla="*/ 19 h 437"/>
                <a:gd name="T114" fmla="*/ 587 w 882"/>
                <a:gd name="T115" fmla="*/ 77 h 437"/>
                <a:gd name="T116" fmla="*/ 598 w 882"/>
                <a:gd name="T117" fmla="*/ 38 h 437"/>
                <a:gd name="T118" fmla="*/ 117 w 882"/>
                <a:gd name="T119" fmla="*/ 18 h 437"/>
                <a:gd name="T120" fmla="*/ 460 w 882"/>
                <a:gd name="T121" fmla="*/ 348 h 437"/>
                <a:gd name="T122" fmla="*/ 695 w 882"/>
                <a:gd name="T123" fmla="*/ 25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2" h="437">
                  <a:moveTo>
                    <a:pt x="794" y="142"/>
                  </a:moveTo>
                  <a:lnTo>
                    <a:pt x="796" y="138"/>
                  </a:lnTo>
                  <a:lnTo>
                    <a:pt x="794" y="141"/>
                  </a:lnTo>
                  <a:lnTo>
                    <a:pt x="794" y="142"/>
                  </a:lnTo>
                  <a:lnTo>
                    <a:pt x="794" y="142"/>
                  </a:lnTo>
                  <a:lnTo>
                    <a:pt x="794" y="142"/>
                  </a:lnTo>
                  <a:lnTo>
                    <a:pt x="794" y="142"/>
                  </a:lnTo>
                  <a:lnTo>
                    <a:pt x="794" y="142"/>
                  </a:lnTo>
                  <a:lnTo>
                    <a:pt x="794" y="142"/>
                  </a:lnTo>
                  <a:lnTo>
                    <a:pt x="794" y="142"/>
                  </a:lnTo>
                  <a:close/>
                  <a:moveTo>
                    <a:pt x="800" y="145"/>
                  </a:moveTo>
                  <a:lnTo>
                    <a:pt x="804" y="145"/>
                  </a:lnTo>
                  <a:lnTo>
                    <a:pt x="804" y="142"/>
                  </a:lnTo>
                  <a:lnTo>
                    <a:pt x="802" y="142"/>
                  </a:lnTo>
                  <a:lnTo>
                    <a:pt x="800" y="145"/>
                  </a:lnTo>
                  <a:lnTo>
                    <a:pt x="800" y="145"/>
                  </a:lnTo>
                  <a:lnTo>
                    <a:pt x="800" y="145"/>
                  </a:lnTo>
                  <a:lnTo>
                    <a:pt x="800" y="145"/>
                  </a:lnTo>
                  <a:lnTo>
                    <a:pt x="800" y="145"/>
                  </a:lnTo>
                  <a:lnTo>
                    <a:pt x="800" y="145"/>
                  </a:lnTo>
                  <a:lnTo>
                    <a:pt x="800" y="145"/>
                  </a:lnTo>
                  <a:close/>
                  <a:moveTo>
                    <a:pt x="808" y="145"/>
                  </a:moveTo>
                  <a:lnTo>
                    <a:pt x="812" y="146"/>
                  </a:lnTo>
                  <a:lnTo>
                    <a:pt x="812" y="142"/>
                  </a:lnTo>
                  <a:lnTo>
                    <a:pt x="810" y="145"/>
                  </a:lnTo>
                  <a:lnTo>
                    <a:pt x="808" y="145"/>
                  </a:lnTo>
                  <a:lnTo>
                    <a:pt x="808" y="145"/>
                  </a:lnTo>
                  <a:lnTo>
                    <a:pt x="808" y="145"/>
                  </a:lnTo>
                  <a:lnTo>
                    <a:pt x="808" y="145"/>
                  </a:lnTo>
                  <a:lnTo>
                    <a:pt x="808" y="145"/>
                  </a:lnTo>
                  <a:lnTo>
                    <a:pt x="808" y="145"/>
                  </a:lnTo>
                  <a:lnTo>
                    <a:pt x="808" y="145"/>
                  </a:lnTo>
                  <a:close/>
                  <a:moveTo>
                    <a:pt x="852" y="93"/>
                  </a:moveTo>
                  <a:lnTo>
                    <a:pt x="852" y="91"/>
                  </a:lnTo>
                  <a:lnTo>
                    <a:pt x="850" y="93"/>
                  </a:lnTo>
                  <a:lnTo>
                    <a:pt x="852" y="93"/>
                  </a:lnTo>
                  <a:lnTo>
                    <a:pt x="852" y="93"/>
                  </a:lnTo>
                  <a:lnTo>
                    <a:pt x="852" y="93"/>
                  </a:lnTo>
                  <a:lnTo>
                    <a:pt x="852" y="93"/>
                  </a:lnTo>
                  <a:lnTo>
                    <a:pt x="852" y="93"/>
                  </a:lnTo>
                  <a:lnTo>
                    <a:pt x="852" y="93"/>
                  </a:lnTo>
                  <a:lnTo>
                    <a:pt x="852" y="93"/>
                  </a:lnTo>
                  <a:close/>
                  <a:moveTo>
                    <a:pt x="857" y="91"/>
                  </a:moveTo>
                  <a:lnTo>
                    <a:pt x="857" y="89"/>
                  </a:lnTo>
                  <a:lnTo>
                    <a:pt x="856" y="89"/>
                  </a:lnTo>
                  <a:lnTo>
                    <a:pt x="856" y="93"/>
                  </a:lnTo>
                  <a:lnTo>
                    <a:pt x="857" y="91"/>
                  </a:lnTo>
                  <a:lnTo>
                    <a:pt x="857" y="91"/>
                  </a:lnTo>
                  <a:lnTo>
                    <a:pt x="857" y="91"/>
                  </a:lnTo>
                  <a:lnTo>
                    <a:pt x="857" y="91"/>
                  </a:lnTo>
                  <a:lnTo>
                    <a:pt x="857" y="91"/>
                  </a:lnTo>
                  <a:lnTo>
                    <a:pt x="857" y="91"/>
                  </a:lnTo>
                  <a:lnTo>
                    <a:pt x="857" y="91"/>
                  </a:lnTo>
                  <a:close/>
                  <a:moveTo>
                    <a:pt x="816" y="133"/>
                  </a:moveTo>
                  <a:lnTo>
                    <a:pt x="816" y="132"/>
                  </a:lnTo>
                  <a:lnTo>
                    <a:pt x="813" y="132"/>
                  </a:lnTo>
                  <a:lnTo>
                    <a:pt x="816" y="133"/>
                  </a:lnTo>
                  <a:lnTo>
                    <a:pt x="816" y="133"/>
                  </a:lnTo>
                  <a:lnTo>
                    <a:pt x="816" y="133"/>
                  </a:lnTo>
                  <a:lnTo>
                    <a:pt x="816" y="133"/>
                  </a:lnTo>
                  <a:lnTo>
                    <a:pt x="816" y="133"/>
                  </a:lnTo>
                  <a:lnTo>
                    <a:pt x="816" y="133"/>
                  </a:lnTo>
                  <a:lnTo>
                    <a:pt x="816" y="133"/>
                  </a:lnTo>
                  <a:close/>
                  <a:moveTo>
                    <a:pt x="111" y="36"/>
                  </a:moveTo>
                  <a:lnTo>
                    <a:pt x="113" y="36"/>
                  </a:lnTo>
                  <a:lnTo>
                    <a:pt x="113" y="34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close/>
                  <a:moveTo>
                    <a:pt x="121" y="23"/>
                  </a:moveTo>
                  <a:lnTo>
                    <a:pt x="122" y="20"/>
                  </a:lnTo>
                  <a:lnTo>
                    <a:pt x="121" y="20"/>
                  </a:lnTo>
                  <a:lnTo>
                    <a:pt x="121" y="23"/>
                  </a:lnTo>
                  <a:lnTo>
                    <a:pt x="121" y="23"/>
                  </a:lnTo>
                  <a:lnTo>
                    <a:pt x="121" y="23"/>
                  </a:lnTo>
                  <a:lnTo>
                    <a:pt x="121" y="23"/>
                  </a:lnTo>
                  <a:lnTo>
                    <a:pt x="121" y="23"/>
                  </a:lnTo>
                  <a:lnTo>
                    <a:pt x="121" y="23"/>
                  </a:lnTo>
                  <a:lnTo>
                    <a:pt x="121" y="23"/>
                  </a:lnTo>
                  <a:close/>
                  <a:moveTo>
                    <a:pt x="751" y="158"/>
                  </a:moveTo>
                  <a:lnTo>
                    <a:pt x="752" y="158"/>
                  </a:lnTo>
                  <a:lnTo>
                    <a:pt x="755" y="156"/>
                  </a:lnTo>
                  <a:lnTo>
                    <a:pt x="759" y="156"/>
                  </a:lnTo>
                  <a:lnTo>
                    <a:pt x="772" y="154"/>
                  </a:lnTo>
                  <a:lnTo>
                    <a:pt x="777" y="152"/>
                  </a:lnTo>
                  <a:lnTo>
                    <a:pt x="783" y="148"/>
                  </a:lnTo>
                  <a:lnTo>
                    <a:pt x="776" y="150"/>
                  </a:lnTo>
                  <a:lnTo>
                    <a:pt x="773" y="152"/>
                  </a:lnTo>
                  <a:lnTo>
                    <a:pt x="772" y="152"/>
                  </a:lnTo>
                  <a:lnTo>
                    <a:pt x="777" y="146"/>
                  </a:lnTo>
                  <a:lnTo>
                    <a:pt x="773" y="148"/>
                  </a:lnTo>
                  <a:lnTo>
                    <a:pt x="769" y="150"/>
                  </a:lnTo>
                  <a:lnTo>
                    <a:pt x="763" y="152"/>
                  </a:lnTo>
                  <a:lnTo>
                    <a:pt x="759" y="152"/>
                  </a:lnTo>
                  <a:lnTo>
                    <a:pt x="755" y="154"/>
                  </a:lnTo>
                  <a:lnTo>
                    <a:pt x="751" y="154"/>
                  </a:lnTo>
                  <a:lnTo>
                    <a:pt x="749" y="158"/>
                  </a:lnTo>
                  <a:lnTo>
                    <a:pt x="751" y="158"/>
                  </a:lnTo>
                  <a:lnTo>
                    <a:pt x="751" y="158"/>
                  </a:lnTo>
                  <a:lnTo>
                    <a:pt x="751" y="158"/>
                  </a:lnTo>
                  <a:lnTo>
                    <a:pt x="751" y="158"/>
                  </a:lnTo>
                  <a:lnTo>
                    <a:pt x="751" y="158"/>
                  </a:lnTo>
                  <a:lnTo>
                    <a:pt x="751" y="158"/>
                  </a:lnTo>
                  <a:lnTo>
                    <a:pt x="751" y="158"/>
                  </a:lnTo>
                  <a:close/>
                  <a:moveTo>
                    <a:pt x="417" y="357"/>
                  </a:moveTo>
                  <a:lnTo>
                    <a:pt x="416" y="356"/>
                  </a:lnTo>
                  <a:lnTo>
                    <a:pt x="413" y="357"/>
                  </a:lnTo>
                  <a:lnTo>
                    <a:pt x="416" y="357"/>
                  </a:lnTo>
                  <a:lnTo>
                    <a:pt x="417" y="357"/>
                  </a:lnTo>
                  <a:lnTo>
                    <a:pt x="417" y="357"/>
                  </a:lnTo>
                  <a:lnTo>
                    <a:pt x="417" y="357"/>
                  </a:lnTo>
                  <a:lnTo>
                    <a:pt x="417" y="357"/>
                  </a:lnTo>
                  <a:lnTo>
                    <a:pt x="417" y="357"/>
                  </a:lnTo>
                  <a:lnTo>
                    <a:pt x="417" y="357"/>
                  </a:lnTo>
                  <a:lnTo>
                    <a:pt x="417" y="357"/>
                  </a:lnTo>
                  <a:close/>
                  <a:moveTo>
                    <a:pt x="745" y="168"/>
                  </a:moveTo>
                  <a:lnTo>
                    <a:pt x="744" y="168"/>
                  </a:lnTo>
                  <a:lnTo>
                    <a:pt x="743" y="172"/>
                  </a:lnTo>
                  <a:lnTo>
                    <a:pt x="745" y="168"/>
                  </a:lnTo>
                  <a:lnTo>
                    <a:pt x="745" y="168"/>
                  </a:lnTo>
                  <a:lnTo>
                    <a:pt x="745" y="168"/>
                  </a:lnTo>
                  <a:lnTo>
                    <a:pt x="745" y="168"/>
                  </a:lnTo>
                  <a:lnTo>
                    <a:pt x="745" y="168"/>
                  </a:lnTo>
                  <a:lnTo>
                    <a:pt x="745" y="168"/>
                  </a:lnTo>
                  <a:lnTo>
                    <a:pt x="745" y="168"/>
                  </a:lnTo>
                  <a:close/>
                  <a:moveTo>
                    <a:pt x="877" y="57"/>
                  </a:moveTo>
                  <a:lnTo>
                    <a:pt x="881" y="47"/>
                  </a:lnTo>
                  <a:lnTo>
                    <a:pt x="882" y="40"/>
                  </a:lnTo>
                  <a:lnTo>
                    <a:pt x="881" y="38"/>
                  </a:lnTo>
                  <a:lnTo>
                    <a:pt x="877" y="38"/>
                  </a:lnTo>
                  <a:lnTo>
                    <a:pt x="870" y="38"/>
                  </a:lnTo>
                  <a:lnTo>
                    <a:pt x="868" y="40"/>
                  </a:lnTo>
                  <a:lnTo>
                    <a:pt x="868" y="38"/>
                  </a:lnTo>
                  <a:lnTo>
                    <a:pt x="865" y="34"/>
                  </a:lnTo>
                  <a:lnTo>
                    <a:pt x="864" y="36"/>
                  </a:lnTo>
                  <a:lnTo>
                    <a:pt x="857" y="41"/>
                  </a:lnTo>
                  <a:lnTo>
                    <a:pt x="848" y="47"/>
                  </a:lnTo>
                  <a:lnTo>
                    <a:pt x="846" y="51"/>
                  </a:lnTo>
                  <a:lnTo>
                    <a:pt x="844" y="55"/>
                  </a:lnTo>
                  <a:lnTo>
                    <a:pt x="840" y="59"/>
                  </a:lnTo>
                  <a:lnTo>
                    <a:pt x="838" y="63"/>
                  </a:lnTo>
                  <a:lnTo>
                    <a:pt x="834" y="64"/>
                  </a:lnTo>
                  <a:lnTo>
                    <a:pt x="830" y="68"/>
                  </a:lnTo>
                  <a:lnTo>
                    <a:pt x="829" y="72"/>
                  </a:lnTo>
                  <a:lnTo>
                    <a:pt x="826" y="72"/>
                  </a:lnTo>
                  <a:lnTo>
                    <a:pt x="825" y="75"/>
                  </a:lnTo>
                  <a:lnTo>
                    <a:pt x="825" y="72"/>
                  </a:lnTo>
                  <a:lnTo>
                    <a:pt x="820" y="75"/>
                  </a:lnTo>
                  <a:lnTo>
                    <a:pt x="816" y="77"/>
                  </a:lnTo>
                  <a:lnTo>
                    <a:pt x="768" y="77"/>
                  </a:lnTo>
                  <a:lnTo>
                    <a:pt x="755" y="84"/>
                  </a:lnTo>
                  <a:lnTo>
                    <a:pt x="748" y="88"/>
                  </a:lnTo>
                  <a:lnTo>
                    <a:pt x="743" y="91"/>
                  </a:lnTo>
                  <a:lnTo>
                    <a:pt x="739" y="95"/>
                  </a:lnTo>
                  <a:lnTo>
                    <a:pt x="741" y="95"/>
                  </a:lnTo>
                  <a:lnTo>
                    <a:pt x="739" y="97"/>
                  </a:lnTo>
                  <a:lnTo>
                    <a:pt x="741" y="97"/>
                  </a:lnTo>
                  <a:lnTo>
                    <a:pt x="739" y="99"/>
                  </a:lnTo>
                  <a:lnTo>
                    <a:pt x="737" y="103"/>
                  </a:lnTo>
                  <a:lnTo>
                    <a:pt x="736" y="104"/>
                  </a:lnTo>
                  <a:lnTo>
                    <a:pt x="732" y="107"/>
                  </a:lnTo>
                  <a:lnTo>
                    <a:pt x="728" y="108"/>
                  </a:lnTo>
                  <a:lnTo>
                    <a:pt x="724" y="108"/>
                  </a:lnTo>
                  <a:lnTo>
                    <a:pt x="716" y="111"/>
                  </a:lnTo>
                  <a:lnTo>
                    <a:pt x="712" y="108"/>
                  </a:lnTo>
                  <a:lnTo>
                    <a:pt x="711" y="108"/>
                  </a:lnTo>
                  <a:lnTo>
                    <a:pt x="702" y="108"/>
                  </a:lnTo>
                  <a:lnTo>
                    <a:pt x="698" y="108"/>
                  </a:lnTo>
                  <a:lnTo>
                    <a:pt x="694" y="111"/>
                  </a:lnTo>
                  <a:lnTo>
                    <a:pt x="692" y="112"/>
                  </a:lnTo>
                  <a:lnTo>
                    <a:pt x="692" y="114"/>
                  </a:lnTo>
                  <a:lnTo>
                    <a:pt x="694" y="116"/>
                  </a:lnTo>
                  <a:lnTo>
                    <a:pt x="692" y="118"/>
                  </a:lnTo>
                  <a:lnTo>
                    <a:pt x="682" y="124"/>
                  </a:lnTo>
                  <a:lnTo>
                    <a:pt x="672" y="129"/>
                  </a:lnTo>
                  <a:lnTo>
                    <a:pt x="662" y="133"/>
                  </a:lnTo>
                  <a:lnTo>
                    <a:pt x="650" y="137"/>
                  </a:lnTo>
                  <a:lnTo>
                    <a:pt x="646" y="138"/>
                  </a:lnTo>
                  <a:lnTo>
                    <a:pt x="640" y="141"/>
                  </a:lnTo>
                  <a:lnTo>
                    <a:pt x="631" y="142"/>
                  </a:lnTo>
                  <a:lnTo>
                    <a:pt x="627" y="142"/>
                  </a:lnTo>
                  <a:lnTo>
                    <a:pt x="624" y="142"/>
                  </a:lnTo>
                  <a:lnTo>
                    <a:pt x="622" y="142"/>
                  </a:lnTo>
                  <a:lnTo>
                    <a:pt x="627" y="141"/>
                  </a:lnTo>
                  <a:lnTo>
                    <a:pt x="623" y="141"/>
                  </a:lnTo>
                  <a:lnTo>
                    <a:pt x="623" y="138"/>
                  </a:lnTo>
                  <a:lnTo>
                    <a:pt x="619" y="138"/>
                  </a:lnTo>
                  <a:lnTo>
                    <a:pt x="618" y="137"/>
                  </a:lnTo>
                  <a:lnTo>
                    <a:pt x="619" y="134"/>
                  </a:lnTo>
                  <a:lnTo>
                    <a:pt x="623" y="133"/>
                  </a:lnTo>
                  <a:lnTo>
                    <a:pt x="624" y="132"/>
                  </a:lnTo>
                  <a:lnTo>
                    <a:pt x="627" y="129"/>
                  </a:lnTo>
                  <a:lnTo>
                    <a:pt x="631" y="125"/>
                  </a:lnTo>
                  <a:lnTo>
                    <a:pt x="635" y="121"/>
                  </a:lnTo>
                  <a:lnTo>
                    <a:pt x="636" y="120"/>
                  </a:lnTo>
                  <a:lnTo>
                    <a:pt x="636" y="121"/>
                  </a:lnTo>
                  <a:lnTo>
                    <a:pt x="638" y="120"/>
                  </a:lnTo>
                  <a:lnTo>
                    <a:pt x="642" y="116"/>
                  </a:lnTo>
                  <a:lnTo>
                    <a:pt x="644" y="108"/>
                  </a:lnTo>
                  <a:lnTo>
                    <a:pt x="646" y="103"/>
                  </a:lnTo>
                  <a:lnTo>
                    <a:pt x="646" y="99"/>
                  </a:lnTo>
                  <a:lnTo>
                    <a:pt x="644" y="95"/>
                  </a:lnTo>
                  <a:lnTo>
                    <a:pt x="642" y="95"/>
                  </a:lnTo>
                  <a:lnTo>
                    <a:pt x="638" y="97"/>
                  </a:lnTo>
                  <a:lnTo>
                    <a:pt x="632" y="101"/>
                  </a:lnTo>
                  <a:lnTo>
                    <a:pt x="628" y="103"/>
                  </a:lnTo>
                  <a:lnTo>
                    <a:pt x="627" y="103"/>
                  </a:lnTo>
                  <a:lnTo>
                    <a:pt x="627" y="101"/>
                  </a:lnTo>
                  <a:lnTo>
                    <a:pt x="628" y="97"/>
                  </a:lnTo>
                  <a:lnTo>
                    <a:pt x="632" y="95"/>
                  </a:lnTo>
                  <a:lnTo>
                    <a:pt x="635" y="93"/>
                  </a:lnTo>
                  <a:lnTo>
                    <a:pt x="638" y="91"/>
                  </a:lnTo>
                  <a:lnTo>
                    <a:pt x="642" y="88"/>
                  </a:lnTo>
                  <a:lnTo>
                    <a:pt x="644" y="84"/>
                  </a:lnTo>
                  <a:lnTo>
                    <a:pt x="644" y="80"/>
                  </a:lnTo>
                  <a:lnTo>
                    <a:pt x="644" y="77"/>
                  </a:lnTo>
                  <a:lnTo>
                    <a:pt x="646" y="76"/>
                  </a:lnTo>
                  <a:lnTo>
                    <a:pt x="646" y="75"/>
                  </a:lnTo>
                  <a:lnTo>
                    <a:pt x="644" y="72"/>
                  </a:lnTo>
                  <a:lnTo>
                    <a:pt x="635" y="67"/>
                  </a:lnTo>
                  <a:lnTo>
                    <a:pt x="631" y="64"/>
                  </a:lnTo>
                  <a:lnTo>
                    <a:pt x="624" y="68"/>
                  </a:lnTo>
                  <a:lnTo>
                    <a:pt x="623" y="71"/>
                  </a:lnTo>
                  <a:lnTo>
                    <a:pt x="624" y="72"/>
                  </a:lnTo>
                  <a:lnTo>
                    <a:pt x="622" y="72"/>
                  </a:lnTo>
                  <a:lnTo>
                    <a:pt x="619" y="75"/>
                  </a:lnTo>
                  <a:lnTo>
                    <a:pt x="618" y="76"/>
                  </a:lnTo>
                  <a:lnTo>
                    <a:pt x="615" y="80"/>
                  </a:lnTo>
                  <a:lnTo>
                    <a:pt x="611" y="81"/>
                  </a:lnTo>
                  <a:lnTo>
                    <a:pt x="614" y="80"/>
                  </a:lnTo>
                  <a:lnTo>
                    <a:pt x="610" y="81"/>
                  </a:lnTo>
                  <a:lnTo>
                    <a:pt x="611" y="77"/>
                  </a:lnTo>
                  <a:lnTo>
                    <a:pt x="609" y="80"/>
                  </a:lnTo>
                  <a:lnTo>
                    <a:pt x="606" y="80"/>
                  </a:lnTo>
                  <a:lnTo>
                    <a:pt x="605" y="81"/>
                  </a:lnTo>
                  <a:lnTo>
                    <a:pt x="602" y="84"/>
                  </a:lnTo>
                  <a:lnTo>
                    <a:pt x="601" y="85"/>
                  </a:lnTo>
                  <a:lnTo>
                    <a:pt x="597" y="91"/>
                  </a:lnTo>
                  <a:lnTo>
                    <a:pt x="591" y="95"/>
                  </a:lnTo>
                  <a:lnTo>
                    <a:pt x="591" y="101"/>
                  </a:lnTo>
                  <a:lnTo>
                    <a:pt x="587" y="104"/>
                  </a:lnTo>
                  <a:lnTo>
                    <a:pt x="587" y="108"/>
                  </a:lnTo>
                  <a:lnTo>
                    <a:pt x="589" y="111"/>
                  </a:lnTo>
                  <a:lnTo>
                    <a:pt x="587" y="112"/>
                  </a:lnTo>
                  <a:lnTo>
                    <a:pt x="587" y="114"/>
                  </a:lnTo>
                  <a:lnTo>
                    <a:pt x="585" y="120"/>
                  </a:lnTo>
                  <a:lnTo>
                    <a:pt x="579" y="128"/>
                  </a:lnTo>
                  <a:lnTo>
                    <a:pt x="574" y="133"/>
                  </a:lnTo>
                  <a:lnTo>
                    <a:pt x="567" y="137"/>
                  </a:lnTo>
                  <a:lnTo>
                    <a:pt x="562" y="138"/>
                  </a:lnTo>
                  <a:lnTo>
                    <a:pt x="561" y="138"/>
                  </a:lnTo>
                  <a:lnTo>
                    <a:pt x="558" y="137"/>
                  </a:lnTo>
                  <a:lnTo>
                    <a:pt x="558" y="129"/>
                  </a:lnTo>
                  <a:lnTo>
                    <a:pt x="561" y="121"/>
                  </a:lnTo>
                  <a:lnTo>
                    <a:pt x="562" y="118"/>
                  </a:lnTo>
                  <a:lnTo>
                    <a:pt x="565" y="114"/>
                  </a:lnTo>
                  <a:lnTo>
                    <a:pt x="567" y="107"/>
                  </a:lnTo>
                  <a:lnTo>
                    <a:pt x="571" y="101"/>
                  </a:lnTo>
                  <a:lnTo>
                    <a:pt x="578" y="93"/>
                  </a:lnTo>
                  <a:lnTo>
                    <a:pt x="581" y="88"/>
                  </a:lnTo>
                  <a:lnTo>
                    <a:pt x="585" y="84"/>
                  </a:lnTo>
                  <a:lnTo>
                    <a:pt x="585" y="81"/>
                  </a:lnTo>
                  <a:lnTo>
                    <a:pt x="583" y="81"/>
                  </a:lnTo>
                  <a:lnTo>
                    <a:pt x="579" y="84"/>
                  </a:lnTo>
                  <a:lnTo>
                    <a:pt x="574" y="88"/>
                  </a:lnTo>
                  <a:lnTo>
                    <a:pt x="575" y="84"/>
                  </a:lnTo>
                  <a:lnTo>
                    <a:pt x="579" y="80"/>
                  </a:lnTo>
                  <a:lnTo>
                    <a:pt x="583" y="77"/>
                  </a:lnTo>
                  <a:lnTo>
                    <a:pt x="587" y="76"/>
                  </a:lnTo>
                  <a:lnTo>
                    <a:pt x="593" y="68"/>
                  </a:lnTo>
                  <a:lnTo>
                    <a:pt x="597" y="64"/>
                  </a:lnTo>
                  <a:lnTo>
                    <a:pt x="601" y="63"/>
                  </a:lnTo>
                  <a:lnTo>
                    <a:pt x="598" y="67"/>
                  </a:lnTo>
                  <a:lnTo>
                    <a:pt x="602" y="64"/>
                  </a:lnTo>
                  <a:lnTo>
                    <a:pt x="606" y="63"/>
                  </a:lnTo>
                  <a:lnTo>
                    <a:pt x="602" y="67"/>
                  </a:lnTo>
                  <a:lnTo>
                    <a:pt x="609" y="64"/>
                  </a:lnTo>
                  <a:lnTo>
                    <a:pt x="611" y="63"/>
                  </a:lnTo>
                  <a:lnTo>
                    <a:pt x="615" y="61"/>
                  </a:lnTo>
                  <a:lnTo>
                    <a:pt x="622" y="61"/>
                  </a:lnTo>
                  <a:lnTo>
                    <a:pt x="624" y="59"/>
                  </a:lnTo>
                  <a:lnTo>
                    <a:pt x="628" y="61"/>
                  </a:lnTo>
                  <a:lnTo>
                    <a:pt x="631" y="63"/>
                  </a:lnTo>
                  <a:lnTo>
                    <a:pt x="632" y="63"/>
                  </a:lnTo>
                  <a:lnTo>
                    <a:pt x="635" y="61"/>
                  </a:lnTo>
                  <a:lnTo>
                    <a:pt x="636" y="61"/>
                  </a:lnTo>
                  <a:lnTo>
                    <a:pt x="640" y="61"/>
                  </a:lnTo>
                  <a:lnTo>
                    <a:pt x="642" y="61"/>
                  </a:lnTo>
                  <a:lnTo>
                    <a:pt x="644" y="61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44" y="55"/>
                  </a:lnTo>
                  <a:lnTo>
                    <a:pt x="644" y="53"/>
                  </a:lnTo>
                  <a:lnTo>
                    <a:pt x="642" y="51"/>
                  </a:lnTo>
                  <a:lnTo>
                    <a:pt x="640" y="51"/>
                  </a:lnTo>
                  <a:lnTo>
                    <a:pt x="632" y="51"/>
                  </a:lnTo>
                  <a:lnTo>
                    <a:pt x="636" y="47"/>
                  </a:lnTo>
                  <a:lnTo>
                    <a:pt x="627" y="49"/>
                  </a:lnTo>
                  <a:lnTo>
                    <a:pt x="619" y="49"/>
                  </a:lnTo>
                  <a:lnTo>
                    <a:pt x="614" y="51"/>
                  </a:lnTo>
                  <a:lnTo>
                    <a:pt x="610" y="53"/>
                  </a:lnTo>
                  <a:lnTo>
                    <a:pt x="606" y="51"/>
                  </a:lnTo>
                  <a:lnTo>
                    <a:pt x="602" y="51"/>
                  </a:lnTo>
                  <a:lnTo>
                    <a:pt x="598" y="49"/>
                  </a:lnTo>
                  <a:lnTo>
                    <a:pt x="595" y="45"/>
                  </a:lnTo>
                  <a:lnTo>
                    <a:pt x="593" y="44"/>
                  </a:lnTo>
                  <a:lnTo>
                    <a:pt x="591" y="45"/>
                  </a:lnTo>
                  <a:lnTo>
                    <a:pt x="587" y="47"/>
                  </a:lnTo>
                  <a:lnTo>
                    <a:pt x="589" y="45"/>
                  </a:lnTo>
                  <a:lnTo>
                    <a:pt x="589" y="44"/>
                  </a:lnTo>
                  <a:lnTo>
                    <a:pt x="587" y="41"/>
                  </a:lnTo>
                  <a:lnTo>
                    <a:pt x="587" y="40"/>
                  </a:lnTo>
                  <a:lnTo>
                    <a:pt x="575" y="45"/>
                  </a:lnTo>
                  <a:lnTo>
                    <a:pt x="570" y="45"/>
                  </a:lnTo>
                  <a:lnTo>
                    <a:pt x="566" y="47"/>
                  </a:lnTo>
                  <a:lnTo>
                    <a:pt x="562" y="49"/>
                  </a:lnTo>
                  <a:lnTo>
                    <a:pt x="557" y="49"/>
                  </a:lnTo>
                  <a:lnTo>
                    <a:pt x="554" y="49"/>
                  </a:lnTo>
                  <a:lnTo>
                    <a:pt x="551" y="49"/>
                  </a:lnTo>
                  <a:lnTo>
                    <a:pt x="553" y="47"/>
                  </a:lnTo>
                  <a:lnTo>
                    <a:pt x="554" y="44"/>
                  </a:lnTo>
                  <a:lnTo>
                    <a:pt x="545" y="47"/>
                  </a:lnTo>
                  <a:lnTo>
                    <a:pt x="539" y="49"/>
                  </a:lnTo>
                  <a:lnTo>
                    <a:pt x="536" y="47"/>
                  </a:lnTo>
                  <a:lnTo>
                    <a:pt x="538" y="45"/>
                  </a:lnTo>
                  <a:lnTo>
                    <a:pt x="539" y="44"/>
                  </a:lnTo>
                  <a:lnTo>
                    <a:pt x="542" y="43"/>
                  </a:lnTo>
                  <a:lnTo>
                    <a:pt x="547" y="41"/>
                  </a:lnTo>
                  <a:lnTo>
                    <a:pt x="557" y="34"/>
                  </a:lnTo>
                  <a:lnTo>
                    <a:pt x="567" y="31"/>
                  </a:lnTo>
                  <a:lnTo>
                    <a:pt x="581" y="24"/>
                  </a:lnTo>
                  <a:lnTo>
                    <a:pt x="579" y="24"/>
                  </a:lnTo>
                  <a:lnTo>
                    <a:pt x="575" y="24"/>
                  </a:lnTo>
                  <a:lnTo>
                    <a:pt x="573" y="23"/>
                  </a:lnTo>
                  <a:lnTo>
                    <a:pt x="571" y="23"/>
                  </a:lnTo>
                  <a:lnTo>
                    <a:pt x="567" y="23"/>
                  </a:lnTo>
                  <a:lnTo>
                    <a:pt x="566" y="23"/>
                  </a:lnTo>
                  <a:lnTo>
                    <a:pt x="566" y="20"/>
                  </a:lnTo>
                  <a:lnTo>
                    <a:pt x="561" y="23"/>
                  </a:lnTo>
                  <a:lnTo>
                    <a:pt x="554" y="24"/>
                  </a:lnTo>
                  <a:lnTo>
                    <a:pt x="553" y="23"/>
                  </a:lnTo>
                  <a:lnTo>
                    <a:pt x="551" y="20"/>
                  </a:lnTo>
                  <a:lnTo>
                    <a:pt x="549" y="20"/>
                  </a:lnTo>
                  <a:lnTo>
                    <a:pt x="547" y="19"/>
                  </a:lnTo>
                  <a:lnTo>
                    <a:pt x="545" y="20"/>
                  </a:lnTo>
                  <a:lnTo>
                    <a:pt x="545" y="19"/>
                  </a:lnTo>
                  <a:lnTo>
                    <a:pt x="543" y="18"/>
                  </a:lnTo>
                  <a:lnTo>
                    <a:pt x="543" y="15"/>
                  </a:lnTo>
                  <a:lnTo>
                    <a:pt x="539" y="15"/>
                  </a:lnTo>
                  <a:lnTo>
                    <a:pt x="536" y="14"/>
                  </a:lnTo>
                  <a:lnTo>
                    <a:pt x="532" y="15"/>
                  </a:lnTo>
                  <a:lnTo>
                    <a:pt x="528" y="18"/>
                  </a:lnTo>
                  <a:lnTo>
                    <a:pt x="528" y="15"/>
                  </a:lnTo>
                  <a:lnTo>
                    <a:pt x="526" y="14"/>
                  </a:lnTo>
                  <a:lnTo>
                    <a:pt x="524" y="14"/>
                  </a:lnTo>
                  <a:lnTo>
                    <a:pt x="521" y="14"/>
                  </a:lnTo>
                  <a:lnTo>
                    <a:pt x="518" y="11"/>
                  </a:lnTo>
                  <a:lnTo>
                    <a:pt x="518" y="10"/>
                  </a:lnTo>
                  <a:lnTo>
                    <a:pt x="521" y="4"/>
                  </a:lnTo>
                  <a:lnTo>
                    <a:pt x="518" y="0"/>
                  </a:lnTo>
                  <a:lnTo>
                    <a:pt x="517" y="2"/>
                  </a:lnTo>
                  <a:lnTo>
                    <a:pt x="514" y="7"/>
                  </a:lnTo>
                  <a:lnTo>
                    <a:pt x="126" y="7"/>
                  </a:lnTo>
                  <a:lnTo>
                    <a:pt x="126" y="10"/>
                  </a:lnTo>
                  <a:lnTo>
                    <a:pt x="126" y="11"/>
                  </a:lnTo>
                  <a:lnTo>
                    <a:pt x="124" y="15"/>
                  </a:lnTo>
                  <a:lnTo>
                    <a:pt x="122" y="18"/>
                  </a:lnTo>
                  <a:lnTo>
                    <a:pt x="121" y="18"/>
                  </a:lnTo>
                  <a:lnTo>
                    <a:pt x="121" y="19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2" y="24"/>
                  </a:lnTo>
                  <a:lnTo>
                    <a:pt x="121" y="27"/>
                  </a:lnTo>
                  <a:lnTo>
                    <a:pt x="119" y="28"/>
                  </a:lnTo>
                  <a:lnTo>
                    <a:pt x="117" y="31"/>
                  </a:lnTo>
                  <a:lnTo>
                    <a:pt x="115" y="32"/>
                  </a:lnTo>
                  <a:lnTo>
                    <a:pt x="115" y="34"/>
                  </a:lnTo>
                  <a:lnTo>
                    <a:pt x="113" y="36"/>
                  </a:lnTo>
                  <a:lnTo>
                    <a:pt x="109" y="38"/>
                  </a:lnTo>
                  <a:lnTo>
                    <a:pt x="108" y="40"/>
                  </a:lnTo>
                  <a:lnTo>
                    <a:pt x="105" y="40"/>
                  </a:lnTo>
                  <a:lnTo>
                    <a:pt x="108" y="38"/>
                  </a:lnTo>
                  <a:lnTo>
                    <a:pt x="109" y="36"/>
                  </a:lnTo>
                  <a:lnTo>
                    <a:pt x="111" y="34"/>
                  </a:lnTo>
                  <a:lnTo>
                    <a:pt x="109" y="34"/>
                  </a:lnTo>
                  <a:lnTo>
                    <a:pt x="113" y="31"/>
                  </a:lnTo>
                  <a:lnTo>
                    <a:pt x="115" y="28"/>
                  </a:lnTo>
                  <a:lnTo>
                    <a:pt x="117" y="27"/>
                  </a:lnTo>
                  <a:lnTo>
                    <a:pt x="108" y="32"/>
                  </a:lnTo>
                  <a:lnTo>
                    <a:pt x="105" y="34"/>
                  </a:lnTo>
                  <a:lnTo>
                    <a:pt x="104" y="36"/>
                  </a:lnTo>
                  <a:lnTo>
                    <a:pt x="101" y="36"/>
                  </a:lnTo>
                  <a:lnTo>
                    <a:pt x="108" y="31"/>
                  </a:lnTo>
                  <a:lnTo>
                    <a:pt x="111" y="28"/>
                  </a:lnTo>
                  <a:lnTo>
                    <a:pt x="109" y="31"/>
                  </a:lnTo>
                  <a:lnTo>
                    <a:pt x="113" y="28"/>
                  </a:lnTo>
                  <a:lnTo>
                    <a:pt x="115" y="27"/>
                  </a:lnTo>
                  <a:lnTo>
                    <a:pt x="115" y="23"/>
                  </a:lnTo>
                  <a:lnTo>
                    <a:pt x="113" y="24"/>
                  </a:lnTo>
                  <a:lnTo>
                    <a:pt x="113" y="23"/>
                  </a:lnTo>
                  <a:lnTo>
                    <a:pt x="109" y="23"/>
                  </a:lnTo>
                  <a:lnTo>
                    <a:pt x="104" y="23"/>
                  </a:lnTo>
                  <a:lnTo>
                    <a:pt x="97" y="20"/>
                  </a:lnTo>
                  <a:lnTo>
                    <a:pt x="92" y="19"/>
                  </a:lnTo>
                  <a:lnTo>
                    <a:pt x="91" y="19"/>
                  </a:lnTo>
                  <a:lnTo>
                    <a:pt x="91" y="23"/>
                  </a:lnTo>
                  <a:lnTo>
                    <a:pt x="88" y="28"/>
                  </a:lnTo>
                  <a:lnTo>
                    <a:pt x="87" y="36"/>
                  </a:lnTo>
                  <a:lnTo>
                    <a:pt x="83" y="44"/>
                  </a:lnTo>
                  <a:lnTo>
                    <a:pt x="83" y="45"/>
                  </a:lnTo>
                  <a:lnTo>
                    <a:pt x="80" y="47"/>
                  </a:lnTo>
                  <a:lnTo>
                    <a:pt x="84" y="49"/>
                  </a:lnTo>
                  <a:lnTo>
                    <a:pt x="83" y="49"/>
                  </a:lnTo>
                  <a:lnTo>
                    <a:pt x="80" y="51"/>
                  </a:lnTo>
                  <a:lnTo>
                    <a:pt x="77" y="53"/>
                  </a:lnTo>
                  <a:lnTo>
                    <a:pt x="77" y="55"/>
                  </a:lnTo>
                  <a:lnTo>
                    <a:pt x="79" y="57"/>
                  </a:lnTo>
                  <a:lnTo>
                    <a:pt x="75" y="59"/>
                  </a:lnTo>
                  <a:lnTo>
                    <a:pt x="73" y="63"/>
                  </a:lnTo>
                  <a:lnTo>
                    <a:pt x="69" y="67"/>
                  </a:lnTo>
                  <a:lnTo>
                    <a:pt x="69" y="71"/>
                  </a:lnTo>
                  <a:lnTo>
                    <a:pt x="65" y="72"/>
                  </a:lnTo>
                  <a:lnTo>
                    <a:pt x="64" y="75"/>
                  </a:lnTo>
                  <a:lnTo>
                    <a:pt x="60" y="80"/>
                  </a:lnTo>
                  <a:lnTo>
                    <a:pt x="56" y="85"/>
                  </a:lnTo>
                  <a:lnTo>
                    <a:pt x="51" y="93"/>
                  </a:lnTo>
                  <a:lnTo>
                    <a:pt x="47" y="99"/>
                  </a:lnTo>
                  <a:lnTo>
                    <a:pt x="44" y="101"/>
                  </a:lnTo>
                  <a:lnTo>
                    <a:pt x="40" y="103"/>
                  </a:lnTo>
                  <a:lnTo>
                    <a:pt x="39" y="107"/>
                  </a:lnTo>
                  <a:lnTo>
                    <a:pt x="40" y="107"/>
                  </a:lnTo>
                  <a:lnTo>
                    <a:pt x="39" y="108"/>
                  </a:lnTo>
                  <a:lnTo>
                    <a:pt x="36" y="108"/>
                  </a:lnTo>
                  <a:lnTo>
                    <a:pt x="34" y="112"/>
                  </a:lnTo>
                  <a:lnTo>
                    <a:pt x="30" y="118"/>
                  </a:lnTo>
                  <a:lnTo>
                    <a:pt x="27" y="124"/>
                  </a:lnTo>
                  <a:lnTo>
                    <a:pt x="23" y="129"/>
                  </a:lnTo>
                  <a:lnTo>
                    <a:pt x="23" y="132"/>
                  </a:lnTo>
                  <a:lnTo>
                    <a:pt x="22" y="134"/>
                  </a:lnTo>
                  <a:lnTo>
                    <a:pt x="22" y="138"/>
                  </a:lnTo>
                  <a:lnTo>
                    <a:pt x="22" y="141"/>
                  </a:lnTo>
                  <a:lnTo>
                    <a:pt x="18" y="145"/>
                  </a:lnTo>
                  <a:lnTo>
                    <a:pt x="16" y="148"/>
                  </a:lnTo>
                  <a:lnTo>
                    <a:pt x="12" y="152"/>
                  </a:lnTo>
                  <a:lnTo>
                    <a:pt x="12" y="154"/>
                  </a:lnTo>
                  <a:lnTo>
                    <a:pt x="14" y="154"/>
                  </a:lnTo>
                  <a:lnTo>
                    <a:pt x="8" y="158"/>
                  </a:lnTo>
                  <a:lnTo>
                    <a:pt x="4" y="164"/>
                  </a:lnTo>
                  <a:lnTo>
                    <a:pt x="7" y="168"/>
                  </a:lnTo>
                  <a:lnTo>
                    <a:pt x="7" y="172"/>
                  </a:lnTo>
                  <a:lnTo>
                    <a:pt x="4" y="178"/>
                  </a:lnTo>
                  <a:lnTo>
                    <a:pt x="0" y="186"/>
                  </a:lnTo>
                  <a:lnTo>
                    <a:pt x="3" y="190"/>
                  </a:lnTo>
                  <a:lnTo>
                    <a:pt x="3" y="191"/>
                  </a:lnTo>
                  <a:lnTo>
                    <a:pt x="4" y="195"/>
                  </a:lnTo>
                  <a:lnTo>
                    <a:pt x="4" y="199"/>
                  </a:lnTo>
                  <a:lnTo>
                    <a:pt x="7" y="203"/>
                  </a:lnTo>
                  <a:lnTo>
                    <a:pt x="4" y="202"/>
                  </a:lnTo>
                  <a:lnTo>
                    <a:pt x="3" y="203"/>
                  </a:lnTo>
                  <a:lnTo>
                    <a:pt x="4" y="203"/>
                  </a:lnTo>
                  <a:lnTo>
                    <a:pt x="8" y="207"/>
                  </a:lnTo>
                  <a:lnTo>
                    <a:pt x="10" y="205"/>
                  </a:lnTo>
                  <a:lnTo>
                    <a:pt x="10" y="203"/>
                  </a:lnTo>
                  <a:lnTo>
                    <a:pt x="12" y="202"/>
                  </a:lnTo>
                  <a:lnTo>
                    <a:pt x="16" y="203"/>
                  </a:lnTo>
                  <a:lnTo>
                    <a:pt x="12" y="205"/>
                  </a:lnTo>
                  <a:lnTo>
                    <a:pt x="12" y="207"/>
                  </a:lnTo>
                  <a:lnTo>
                    <a:pt x="12" y="215"/>
                  </a:lnTo>
                  <a:lnTo>
                    <a:pt x="8" y="211"/>
                  </a:lnTo>
                  <a:lnTo>
                    <a:pt x="10" y="207"/>
                  </a:lnTo>
                  <a:lnTo>
                    <a:pt x="7" y="211"/>
                  </a:lnTo>
                  <a:lnTo>
                    <a:pt x="7" y="215"/>
                  </a:lnTo>
                  <a:lnTo>
                    <a:pt x="4" y="218"/>
                  </a:lnTo>
                  <a:lnTo>
                    <a:pt x="4" y="221"/>
                  </a:lnTo>
                  <a:lnTo>
                    <a:pt x="7" y="222"/>
                  </a:lnTo>
                  <a:lnTo>
                    <a:pt x="10" y="225"/>
                  </a:lnTo>
                  <a:lnTo>
                    <a:pt x="10" y="226"/>
                  </a:lnTo>
                  <a:lnTo>
                    <a:pt x="8" y="229"/>
                  </a:lnTo>
                  <a:lnTo>
                    <a:pt x="7" y="230"/>
                  </a:lnTo>
                  <a:lnTo>
                    <a:pt x="4" y="234"/>
                  </a:lnTo>
                  <a:lnTo>
                    <a:pt x="7" y="238"/>
                  </a:lnTo>
                  <a:lnTo>
                    <a:pt x="8" y="242"/>
                  </a:lnTo>
                  <a:lnTo>
                    <a:pt x="8" y="246"/>
                  </a:lnTo>
                  <a:lnTo>
                    <a:pt x="8" y="247"/>
                  </a:lnTo>
                  <a:lnTo>
                    <a:pt x="10" y="249"/>
                  </a:lnTo>
                  <a:lnTo>
                    <a:pt x="12" y="253"/>
                  </a:lnTo>
                  <a:lnTo>
                    <a:pt x="10" y="255"/>
                  </a:lnTo>
                  <a:lnTo>
                    <a:pt x="12" y="255"/>
                  </a:lnTo>
                  <a:lnTo>
                    <a:pt x="12" y="257"/>
                  </a:lnTo>
                  <a:lnTo>
                    <a:pt x="12" y="260"/>
                  </a:lnTo>
                  <a:lnTo>
                    <a:pt x="10" y="264"/>
                  </a:lnTo>
                  <a:lnTo>
                    <a:pt x="10" y="268"/>
                  </a:lnTo>
                  <a:lnTo>
                    <a:pt x="12" y="268"/>
                  </a:lnTo>
                  <a:lnTo>
                    <a:pt x="18" y="268"/>
                  </a:lnTo>
                  <a:lnTo>
                    <a:pt x="22" y="270"/>
                  </a:lnTo>
                  <a:lnTo>
                    <a:pt x="26" y="270"/>
                  </a:lnTo>
                  <a:lnTo>
                    <a:pt x="27" y="272"/>
                  </a:lnTo>
                  <a:lnTo>
                    <a:pt x="30" y="276"/>
                  </a:lnTo>
                  <a:lnTo>
                    <a:pt x="34" y="276"/>
                  </a:lnTo>
                  <a:lnTo>
                    <a:pt x="36" y="276"/>
                  </a:lnTo>
                  <a:lnTo>
                    <a:pt x="36" y="278"/>
                  </a:lnTo>
                  <a:lnTo>
                    <a:pt x="36" y="279"/>
                  </a:lnTo>
                  <a:lnTo>
                    <a:pt x="36" y="282"/>
                  </a:lnTo>
                  <a:lnTo>
                    <a:pt x="40" y="282"/>
                  </a:lnTo>
                  <a:lnTo>
                    <a:pt x="43" y="283"/>
                  </a:lnTo>
                  <a:lnTo>
                    <a:pt x="47" y="287"/>
                  </a:lnTo>
                  <a:lnTo>
                    <a:pt x="48" y="292"/>
                  </a:lnTo>
                  <a:lnTo>
                    <a:pt x="47" y="302"/>
                  </a:lnTo>
                  <a:lnTo>
                    <a:pt x="47" y="303"/>
                  </a:lnTo>
                  <a:lnTo>
                    <a:pt x="47" y="303"/>
                  </a:lnTo>
                  <a:lnTo>
                    <a:pt x="47" y="303"/>
                  </a:lnTo>
                  <a:lnTo>
                    <a:pt x="47" y="303"/>
                  </a:lnTo>
                  <a:lnTo>
                    <a:pt x="47" y="303"/>
                  </a:lnTo>
                  <a:lnTo>
                    <a:pt x="47" y="304"/>
                  </a:lnTo>
                  <a:lnTo>
                    <a:pt x="47" y="304"/>
                  </a:lnTo>
                  <a:lnTo>
                    <a:pt x="84" y="300"/>
                  </a:lnTo>
                  <a:lnTo>
                    <a:pt x="83" y="304"/>
                  </a:lnTo>
                  <a:lnTo>
                    <a:pt x="132" y="326"/>
                  </a:lnTo>
                  <a:lnTo>
                    <a:pt x="174" y="326"/>
                  </a:lnTo>
                  <a:lnTo>
                    <a:pt x="174" y="318"/>
                  </a:lnTo>
                  <a:lnTo>
                    <a:pt x="202" y="318"/>
                  </a:lnTo>
                  <a:lnTo>
                    <a:pt x="205" y="318"/>
                  </a:lnTo>
                  <a:lnTo>
                    <a:pt x="205" y="319"/>
                  </a:lnTo>
                  <a:lnTo>
                    <a:pt x="206" y="323"/>
                  </a:lnTo>
                  <a:lnTo>
                    <a:pt x="210" y="326"/>
                  </a:lnTo>
                  <a:lnTo>
                    <a:pt x="214" y="331"/>
                  </a:lnTo>
                  <a:lnTo>
                    <a:pt x="215" y="335"/>
                  </a:lnTo>
                  <a:lnTo>
                    <a:pt x="219" y="336"/>
                  </a:lnTo>
                  <a:lnTo>
                    <a:pt x="222" y="340"/>
                  </a:lnTo>
                  <a:lnTo>
                    <a:pt x="222" y="347"/>
                  </a:lnTo>
                  <a:lnTo>
                    <a:pt x="222" y="349"/>
                  </a:lnTo>
                  <a:lnTo>
                    <a:pt x="223" y="356"/>
                  </a:lnTo>
                  <a:lnTo>
                    <a:pt x="227" y="361"/>
                  </a:lnTo>
                  <a:lnTo>
                    <a:pt x="233" y="365"/>
                  </a:lnTo>
                  <a:lnTo>
                    <a:pt x="237" y="367"/>
                  </a:lnTo>
                  <a:lnTo>
                    <a:pt x="241" y="367"/>
                  </a:lnTo>
                  <a:lnTo>
                    <a:pt x="242" y="365"/>
                  </a:lnTo>
                  <a:lnTo>
                    <a:pt x="246" y="361"/>
                  </a:lnTo>
                  <a:lnTo>
                    <a:pt x="249" y="357"/>
                  </a:lnTo>
                  <a:lnTo>
                    <a:pt x="250" y="353"/>
                  </a:lnTo>
                  <a:lnTo>
                    <a:pt x="258" y="352"/>
                  </a:lnTo>
                  <a:lnTo>
                    <a:pt x="266" y="353"/>
                  </a:lnTo>
                  <a:lnTo>
                    <a:pt x="269" y="353"/>
                  </a:lnTo>
                  <a:lnTo>
                    <a:pt x="275" y="360"/>
                  </a:lnTo>
                  <a:lnTo>
                    <a:pt x="277" y="363"/>
                  </a:lnTo>
                  <a:lnTo>
                    <a:pt x="279" y="367"/>
                  </a:lnTo>
                  <a:lnTo>
                    <a:pt x="279" y="375"/>
                  </a:lnTo>
                  <a:lnTo>
                    <a:pt x="282" y="383"/>
                  </a:lnTo>
                  <a:lnTo>
                    <a:pt x="286" y="391"/>
                  </a:lnTo>
                  <a:lnTo>
                    <a:pt x="288" y="393"/>
                  </a:lnTo>
                  <a:lnTo>
                    <a:pt x="288" y="397"/>
                  </a:lnTo>
                  <a:lnTo>
                    <a:pt x="288" y="404"/>
                  </a:lnTo>
                  <a:lnTo>
                    <a:pt x="288" y="406"/>
                  </a:lnTo>
                  <a:lnTo>
                    <a:pt x="290" y="413"/>
                  </a:lnTo>
                  <a:lnTo>
                    <a:pt x="292" y="414"/>
                  </a:lnTo>
                  <a:lnTo>
                    <a:pt x="294" y="414"/>
                  </a:lnTo>
                  <a:lnTo>
                    <a:pt x="298" y="417"/>
                  </a:lnTo>
                  <a:lnTo>
                    <a:pt x="302" y="420"/>
                  </a:lnTo>
                  <a:lnTo>
                    <a:pt x="306" y="420"/>
                  </a:lnTo>
                  <a:lnTo>
                    <a:pt x="308" y="420"/>
                  </a:lnTo>
                  <a:lnTo>
                    <a:pt x="311" y="422"/>
                  </a:lnTo>
                  <a:lnTo>
                    <a:pt x="315" y="424"/>
                  </a:lnTo>
                  <a:lnTo>
                    <a:pt x="315" y="424"/>
                  </a:lnTo>
                  <a:lnTo>
                    <a:pt x="316" y="422"/>
                  </a:lnTo>
                  <a:lnTo>
                    <a:pt x="316" y="420"/>
                  </a:lnTo>
                  <a:lnTo>
                    <a:pt x="316" y="417"/>
                  </a:lnTo>
                  <a:lnTo>
                    <a:pt x="316" y="409"/>
                  </a:lnTo>
                  <a:lnTo>
                    <a:pt x="316" y="406"/>
                  </a:lnTo>
                  <a:lnTo>
                    <a:pt x="316" y="404"/>
                  </a:lnTo>
                  <a:lnTo>
                    <a:pt x="319" y="401"/>
                  </a:lnTo>
                  <a:lnTo>
                    <a:pt x="320" y="400"/>
                  </a:lnTo>
                  <a:lnTo>
                    <a:pt x="316" y="400"/>
                  </a:lnTo>
                  <a:lnTo>
                    <a:pt x="315" y="400"/>
                  </a:lnTo>
                  <a:lnTo>
                    <a:pt x="316" y="397"/>
                  </a:lnTo>
                  <a:lnTo>
                    <a:pt x="315" y="396"/>
                  </a:lnTo>
                  <a:lnTo>
                    <a:pt x="319" y="397"/>
                  </a:lnTo>
                  <a:lnTo>
                    <a:pt x="320" y="396"/>
                  </a:lnTo>
                  <a:lnTo>
                    <a:pt x="323" y="393"/>
                  </a:lnTo>
                  <a:lnTo>
                    <a:pt x="323" y="396"/>
                  </a:lnTo>
                  <a:lnTo>
                    <a:pt x="324" y="393"/>
                  </a:lnTo>
                  <a:lnTo>
                    <a:pt x="326" y="391"/>
                  </a:lnTo>
                  <a:lnTo>
                    <a:pt x="324" y="392"/>
                  </a:lnTo>
                  <a:lnTo>
                    <a:pt x="323" y="388"/>
                  </a:lnTo>
                  <a:lnTo>
                    <a:pt x="326" y="388"/>
                  </a:lnTo>
                  <a:lnTo>
                    <a:pt x="328" y="387"/>
                  </a:lnTo>
                  <a:lnTo>
                    <a:pt x="330" y="384"/>
                  </a:lnTo>
                  <a:lnTo>
                    <a:pt x="326" y="384"/>
                  </a:lnTo>
                  <a:lnTo>
                    <a:pt x="328" y="383"/>
                  </a:lnTo>
                  <a:lnTo>
                    <a:pt x="330" y="383"/>
                  </a:lnTo>
                  <a:lnTo>
                    <a:pt x="332" y="383"/>
                  </a:lnTo>
                  <a:lnTo>
                    <a:pt x="334" y="383"/>
                  </a:lnTo>
                  <a:lnTo>
                    <a:pt x="336" y="376"/>
                  </a:lnTo>
                  <a:lnTo>
                    <a:pt x="336" y="379"/>
                  </a:lnTo>
                  <a:lnTo>
                    <a:pt x="338" y="379"/>
                  </a:lnTo>
                  <a:lnTo>
                    <a:pt x="342" y="376"/>
                  </a:lnTo>
                  <a:lnTo>
                    <a:pt x="339" y="376"/>
                  </a:lnTo>
                  <a:lnTo>
                    <a:pt x="339" y="375"/>
                  </a:lnTo>
                  <a:lnTo>
                    <a:pt x="339" y="373"/>
                  </a:lnTo>
                  <a:lnTo>
                    <a:pt x="342" y="375"/>
                  </a:lnTo>
                  <a:lnTo>
                    <a:pt x="342" y="373"/>
                  </a:lnTo>
                  <a:lnTo>
                    <a:pt x="346" y="373"/>
                  </a:lnTo>
                  <a:lnTo>
                    <a:pt x="346" y="375"/>
                  </a:lnTo>
                  <a:lnTo>
                    <a:pt x="350" y="373"/>
                  </a:lnTo>
                  <a:lnTo>
                    <a:pt x="343" y="376"/>
                  </a:lnTo>
                  <a:lnTo>
                    <a:pt x="351" y="373"/>
                  </a:lnTo>
                  <a:lnTo>
                    <a:pt x="355" y="371"/>
                  </a:lnTo>
                  <a:lnTo>
                    <a:pt x="359" y="369"/>
                  </a:lnTo>
                  <a:lnTo>
                    <a:pt x="363" y="367"/>
                  </a:lnTo>
                  <a:lnTo>
                    <a:pt x="370" y="361"/>
                  </a:lnTo>
                  <a:lnTo>
                    <a:pt x="377" y="357"/>
                  </a:lnTo>
                  <a:lnTo>
                    <a:pt x="387" y="356"/>
                  </a:lnTo>
                  <a:lnTo>
                    <a:pt x="385" y="353"/>
                  </a:lnTo>
                  <a:lnTo>
                    <a:pt x="389" y="353"/>
                  </a:lnTo>
                  <a:lnTo>
                    <a:pt x="393" y="353"/>
                  </a:lnTo>
                  <a:lnTo>
                    <a:pt x="395" y="352"/>
                  </a:lnTo>
                  <a:lnTo>
                    <a:pt x="404" y="357"/>
                  </a:lnTo>
                  <a:lnTo>
                    <a:pt x="409" y="357"/>
                  </a:lnTo>
                  <a:lnTo>
                    <a:pt x="413" y="357"/>
                  </a:lnTo>
                  <a:lnTo>
                    <a:pt x="413" y="356"/>
                  </a:lnTo>
                  <a:lnTo>
                    <a:pt x="413" y="353"/>
                  </a:lnTo>
                  <a:lnTo>
                    <a:pt x="417" y="352"/>
                  </a:lnTo>
                  <a:lnTo>
                    <a:pt x="417" y="353"/>
                  </a:lnTo>
                  <a:lnTo>
                    <a:pt x="420" y="353"/>
                  </a:lnTo>
                  <a:lnTo>
                    <a:pt x="421" y="357"/>
                  </a:lnTo>
                  <a:lnTo>
                    <a:pt x="423" y="357"/>
                  </a:lnTo>
                  <a:lnTo>
                    <a:pt x="425" y="357"/>
                  </a:lnTo>
                  <a:lnTo>
                    <a:pt x="425" y="360"/>
                  </a:lnTo>
                  <a:lnTo>
                    <a:pt x="427" y="363"/>
                  </a:lnTo>
                  <a:lnTo>
                    <a:pt x="429" y="365"/>
                  </a:lnTo>
                  <a:lnTo>
                    <a:pt x="433" y="365"/>
                  </a:lnTo>
                  <a:lnTo>
                    <a:pt x="435" y="363"/>
                  </a:lnTo>
                  <a:lnTo>
                    <a:pt x="435" y="361"/>
                  </a:lnTo>
                  <a:lnTo>
                    <a:pt x="437" y="361"/>
                  </a:lnTo>
                  <a:lnTo>
                    <a:pt x="439" y="363"/>
                  </a:lnTo>
                  <a:lnTo>
                    <a:pt x="439" y="365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3" y="357"/>
                  </a:lnTo>
                  <a:lnTo>
                    <a:pt x="447" y="357"/>
                  </a:lnTo>
                  <a:lnTo>
                    <a:pt x="447" y="360"/>
                  </a:lnTo>
                  <a:lnTo>
                    <a:pt x="448" y="361"/>
                  </a:lnTo>
                  <a:lnTo>
                    <a:pt x="452" y="363"/>
                  </a:lnTo>
                  <a:lnTo>
                    <a:pt x="452" y="365"/>
                  </a:lnTo>
                  <a:lnTo>
                    <a:pt x="453" y="365"/>
                  </a:lnTo>
                  <a:lnTo>
                    <a:pt x="452" y="369"/>
                  </a:lnTo>
                  <a:lnTo>
                    <a:pt x="453" y="367"/>
                  </a:lnTo>
                  <a:lnTo>
                    <a:pt x="456" y="367"/>
                  </a:lnTo>
                  <a:lnTo>
                    <a:pt x="457" y="365"/>
                  </a:lnTo>
                  <a:lnTo>
                    <a:pt x="457" y="363"/>
                  </a:lnTo>
                  <a:lnTo>
                    <a:pt x="456" y="361"/>
                  </a:lnTo>
                  <a:lnTo>
                    <a:pt x="452" y="360"/>
                  </a:lnTo>
                  <a:lnTo>
                    <a:pt x="451" y="357"/>
                  </a:lnTo>
                  <a:lnTo>
                    <a:pt x="451" y="356"/>
                  </a:lnTo>
                  <a:lnTo>
                    <a:pt x="452" y="356"/>
                  </a:lnTo>
                  <a:lnTo>
                    <a:pt x="452" y="353"/>
                  </a:lnTo>
                  <a:lnTo>
                    <a:pt x="453" y="353"/>
                  </a:lnTo>
                  <a:lnTo>
                    <a:pt x="456" y="352"/>
                  </a:lnTo>
                  <a:lnTo>
                    <a:pt x="456" y="349"/>
                  </a:lnTo>
                  <a:lnTo>
                    <a:pt x="453" y="348"/>
                  </a:lnTo>
                  <a:lnTo>
                    <a:pt x="453" y="349"/>
                  </a:lnTo>
                  <a:lnTo>
                    <a:pt x="452" y="352"/>
                  </a:lnTo>
                  <a:lnTo>
                    <a:pt x="451" y="349"/>
                  </a:lnTo>
                  <a:lnTo>
                    <a:pt x="452" y="348"/>
                  </a:lnTo>
                  <a:lnTo>
                    <a:pt x="453" y="347"/>
                  </a:lnTo>
                  <a:lnTo>
                    <a:pt x="456" y="347"/>
                  </a:lnTo>
                  <a:lnTo>
                    <a:pt x="457" y="344"/>
                  </a:lnTo>
                  <a:lnTo>
                    <a:pt x="461" y="343"/>
                  </a:lnTo>
                  <a:lnTo>
                    <a:pt x="466" y="343"/>
                  </a:lnTo>
                  <a:lnTo>
                    <a:pt x="469" y="343"/>
                  </a:lnTo>
                  <a:lnTo>
                    <a:pt x="470" y="343"/>
                  </a:lnTo>
                  <a:lnTo>
                    <a:pt x="474" y="343"/>
                  </a:lnTo>
                  <a:lnTo>
                    <a:pt x="477" y="343"/>
                  </a:lnTo>
                  <a:lnTo>
                    <a:pt x="478" y="340"/>
                  </a:lnTo>
                  <a:lnTo>
                    <a:pt x="481" y="336"/>
                  </a:lnTo>
                  <a:lnTo>
                    <a:pt x="482" y="340"/>
                  </a:lnTo>
                  <a:lnTo>
                    <a:pt x="482" y="344"/>
                  </a:lnTo>
                  <a:lnTo>
                    <a:pt x="486" y="344"/>
                  </a:lnTo>
                  <a:lnTo>
                    <a:pt x="490" y="343"/>
                  </a:lnTo>
                  <a:lnTo>
                    <a:pt x="492" y="343"/>
                  </a:lnTo>
                  <a:lnTo>
                    <a:pt x="494" y="340"/>
                  </a:lnTo>
                  <a:lnTo>
                    <a:pt x="496" y="339"/>
                  </a:lnTo>
                  <a:lnTo>
                    <a:pt x="496" y="340"/>
                  </a:lnTo>
                  <a:lnTo>
                    <a:pt x="497" y="340"/>
                  </a:lnTo>
                  <a:lnTo>
                    <a:pt x="494" y="343"/>
                  </a:lnTo>
                  <a:lnTo>
                    <a:pt x="501" y="340"/>
                  </a:lnTo>
                  <a:lnTo>
                    <a:pt x="504" y="340"/>
                  </a:lnTo>
                  <a:lnTo>
                    <a:pt x="505" y="340"/>
                  </a:lnTo>
                  <a:lnTo>
                    <a:pt x="509" y="343"/>
                  </a:lnTo>
                  <a:lnTo>
                    <a:pt x="505" y="343"/>
                  </a:lnTo>
                  <a:lnTo>
                    <a:pt x="504" y="343"/>
                  </a:lnTo>
                  <a:lnTo>
                    <a:pt x="509" y="344"/>
                  </a:lnTo>
                  <a:lnTo>
                    <a:pt x="513" y="347"/>
                  </a:lnTo>
                  <a:lnTo>
                    <a:pt x="513" y="344"/>
                  </a:lnTo>
                  <a:lnTo>
                    <a:pt x="517" y="344"/>
                  </a:lnTo>
                  <a:lnTo>
                    <a:pt x="514" y="347"/>
                  </a:lnTo>
                  <a:lnTo>
                    <a:pt x="517" y="347"/>
                  </a:lnTo>
                  <a:lnTo>
                    <a:pt x="517" y="348"/>
                  </a:lnTo>
                  <a:lnTo>
                    <a:pt x="517" y="349"/>
                  </a:lnTo>
                  <a:lnTo>
                    <a:pt x="518" y="352"/>
                  </a:lnTo>
                  <a:lnTo>
                    <a:pt x="517" y="356"/>
                  </a:lnTo>
                  <a:lnTo>
                    <a:pt x="522" y="353"/>
                  </a:lnTo>
                  <a:lnTo>
                    <a:pt x="524" y="352"/>
                  </a:lnTo>
                  <a:lnTo>
                    <a:pt x="526" y="353"/>
                  </a:lnTo>
                  <a:lnTo>
                    <a:pt x="528" y="352"/>
                  </a:lnTo>
                  <a:lnTo>
                    <a:pt x="532" y="352"/>
                  </a:lnTo>
                  <a:lnTo>
                    <a:pt x="532" y="349"/>
                  </a:lnTo>
                  <a:lnTo>
                    <a:pt x="536" y="348"/>
                  </a:lnTo>
                  <a:lnTo>
                    <a:pt x="539" y="348"/>
                  </a:lnTo>
                  <a:lnTo>
                    <a:pt x="543" y="349"/>
                  </a:lnTo>
                  <a:lnTo>
                    <a:pt x="545" y="352"/>
                  </a:lnTo>
                  <a:lnTo>
                    <a:pt x="547" y="357"/>
                  </a:lnTo>
                  <a:lnTo>
                    <a:pt x="551" y="363"/>
                  </a:lnTo>
                  <a:lnTo>
                    <a:pt x="553" y="365"/>
                  </a:lnTo>
                  <a:lnTo>
                    <a:pt x="554" y="367"/>
                  </a:lnTo>
                  <a:lnTo>
                    <a:pt x="554" y="373"/>
                  </a:lnTo>
                  <a:lnTo>
                    <a:pt x="551" y="383"/>
                  </a:lnTo>
                  <a:lnTo>
                    <a:pt x="549" y="387"/>
                  </a:lnTo>
                  <a:lnTo>
                    <a:pt x="549" y="391"/>
                  </a:lnTo>
                  <a:lnTo>
                    <a:pt x="551" y="392"/>
                  </a:lnTo>
                  <a:lnTo>
                    <a:pt x="551" y="391"/>
                  </a:lnTo>
                  <a:lnTo>
                    <a:pt x="551" y="388"/>
                  </a:lnTo>
                  <a:lnTo>
                    <a:pt x="551" y="387"/>
                  </a:lnTo>
                  <a:lnTo>
                    <a:pt x="551" y="384"/>
                  </a:lnTo>
                  <a:lnTo>
                    <a:pt x="553" y="387"/>
                  </a:lnTo>
                  <a:lnTo>
                    <a:pt x="553" y="388"/>
                  </a:lnTo>
                  <a:lnTo>
                    <a:pt x="554" y="387"/>
                  </a:lnTo>
                  <a:lnTo>
                    <a:pt x="554" y="388"/>
                  </a:lnTo>
                  <a:lnTo>
                    <a:pt x="553" y="392"/>
                  </a:lnTo>
                  <a:lnTo>
                    <a:pt x="549" y="396"/>
                  </a:lnTo>
                  <a:lnTo>
                    <a:pt x="551" y="396"/>
                  </a:lnTo>
                  <a:lnTo>
                    <a:pt x="551" y="400"/>
                  </a:lnTo>
                  <a:lnTo>
                    <a:pt x="551" y="404"/>
                  </a:lnTo>
                  <a:lnTo>
                    <a:pt x="553" y="405"/>
                  </a:lnTo>
                  <a:lnTo>
                    <a:pt x="554" y="406"/>
                  </a:lnTo>
                  <a:lnTo>
                    <a:pt x="554" y="405"/>
                  </a:lnTo>
                  <a:lnTo>
                    <a:pt x="554" y="404"/>
                  </a:lnTo>
                  <a:lnTo>
                    <a:pt x="557" y="405"/>
                  </a:lnTo>
                  <a:lnTo>
                    <a:pt x="557" y="409"/>
                  </a:lnTo>
                  <a:lnTo>
                    <a:pt x="557" y="410"/>
                  </a:lnTo>
                  <a:lnTo>
                    <a:pt x="561" y="409"/>
                  </a:lnTo>
                  <a:lnTo>
                    <a:pt x="557" y="413"/>
                  </a:lnTo>
                  <a:lnTo>
                    <a:pt x="558" y="414"/>
                  </a:lnTo>
                  <a:lnTo>
                    <a:pt x="558" y="417"/>
                  </a:lnTo>
                  <a:lnTo>
                    <a:pt x="558" y="420"/>
                  </a:lnTo>
                  <a:lnTo>
                    <a:pt x="558" y="422"/>
                  </a:lnTo>
                  <a:lnTo>
                    <a:pt x="562" y="424"/>
                  </a:lnTo>
                  <a:lnTo>
                    <a:pt x="565" y="428"/>
                  </a:lnTo>
                  <a:lnTo>
                    <a:pt x="566" y="432"/>
                  </a:lnTo>
                  <a:lnTo>
                    <a:pt x="567" y="433"/>
                  </a:lnTo>
                  <a:lnTo>
                    <a:pt x="567" y="436"/>
                  </a:lnTo>
                  <a:lnTo>
                    <a:pt x="566" y="433"/>
                  </a:lnTo>
                  <a:lnTo>
                    <a:pt x="565" y="436"/>
                  </a:lnTo>
                  <a:lnTo>
                    <a:pt x="566" y="437"/>
                  </a:lnTo>
                  <a:lnTo>
                    <a:pt x="570" y="437"/>
                  </a:lnTo>
                  <a:lnTo>
                    <a:pt x="571" y="437"/>
                  </a:lnTo>
                  <a:lnTo>
                    <a:pt x="574" y="436"/>
                  </a:lnTo>
                  <a:lnTo>
                    <a:pt x="575" y="436"/>
                  </a:lnTo>
                  <a:lnTo>
                    <a:pt x="578" y="433"/>
                  </a:lnTo>
                  <a:lnTo>
                    <a:pt x="579" y="430"/>
                  </a:lnTo>
                  <a:lnTo>
                    <a:pt x="583" y="422"/>
                  </a:lnTo>
                  <a:lnTo>
                    <a:pt x="587" y="410"/>
                  </a:lnTo>
                  <a:lnTo>
                    <a:pt x="587" y="404"/>
                  </a:lnTo>
                  <a:lnTo>
                    <a:pt x="587" y="401"/>
                  </a:lnTo>
                  <a:lnTo>
                    <a:pt x="585" y="400"/>
                  </a:lnTo>
                  <a:lnTo>
                    <a:pt x="587" y="397"/>
                  </a:lnTo>
                  <a:lnTo>
                    <a:pt x="587" y="393"/>
                  </a:lnTo>
                  <a:lnTo>
                    <a:pt x="585" y="388"/>
                  </a:lnTo>
                  <a:lnTo>
                    <a:pt x="585" y="384"/>
                  </a:lnTo>
                  <a:lnTo>
                    <a:pt x="585" y="383"/>
                  </a:lnTo>
                  <a:lnTo>
                    <a:pt x="585" y="379"/>
                  </a:lnTo>
                  <a:lnTo>
                    <a:pt x="585" y="376"/>
                  </a:lnTo>
                  <a:lnTo>
                    <a:pt x="585" y="375"/>
                  </a:lnTo>
                  <a:lnTo>
                    <a:pt x="585" y="373"/>
                  </a:lnTo>
                  <a:lnTo>
                    <a:pt x="581" y="361"/>
                  </a:lnTo>
                  <a:lnTo>
                    <a:pt x="581" y="352"/>
                  </a:lnTo>
                  <a:lnTo>
                    <a:pt x="581" y="340"/>
                  </a:lnTo>
                  <a:lnTo>
                    <a:pt x="581" y="339"/>
                  </a:lnTo>
                  <a:lnTo>
                    <a:pt x="581" y="336"/>
                  </a:lnTo>
                  <a:lnTo>
                    <a:pt x="581" y="333"/>
                  </a:lnTo>
                  <a:lnTo>
                    <a:pt x="583" y="330"/>
                  </a:lnTo>
                  <a:lnTo>
                    <a:pt x="585" y="327"/>
                  </a:lnTo>
                  <a:lnTo>
                    <a:pt x="587" y="327"/>
                  </a:lnTo>
                  <a:lnTo>
                    <a:pt x="585" y="326"/>
                  </a:lnTo>
                  <a:lnTo>
                    <a:pt x="587" y="326"/>
                  </a:lnTo>
                  <a:lnTo>
                    <a:pt x="587" y="323"/>
                  </a:lnTo>
                  <a:lnTo>
                    <a:pt x="589" y="323"/>
                  </a:lnTo>
                  <a:lnTo>
                    <a:pt x="587" y="322"/>
                  </a:lnTo>
                  <a:lnTo>
                    <a:pt x="591" y="322"/>
                  </a:lnTo>
                  <a:lnTo>
                    <a:pt x="591" y="318"/>
                  </a:lnTo>
                  <a:lnTo>
                    <a:pt x="593" y="318"/>
                  </a:lnTo>
                  <a:lnTo>
                    <a:pt x="593" y="316"/>
                  </a:lnTo>
                  <a:lnTo>
                    <a:pt x="597" y="314"/>
                  </a:lnTo>
                  <a:lnTo>
                    <a:pt x="598" y="310"/>
                  </a:lnTo>
                  <a:lnTo>
                    <a:pt x="601" y="308"/>
                  </a:lnTo>
                  <a:lnTo>
                    <a:pt x="601" y="306"/>
                  </a:lnTo>
                  <a:lnTo>
                    <a:pt x="602" y="308"/>
                  </a:lnTo>
                  <a:lnTo>
                    <a:pt x="605" y="308"/>
                  </a:lnTo>
                  <a:lnTo>
                    <a:pt x="605" y="306"/>
                  </a:lnTo>
                  <a:lnTo>
                    <a:pt x="606" y="306"/>
                  </a:lnTo>
                  <a:lnTo>
                    <a:pt x="605" y="304"/>
                  </a:lnTo>
                  <a:lnTo>
                    <a:pt x="606" y="304"/>
                  </a:lnTo>
                  <a:lnTo>
                    <a:pt x="609" y="304"/>
                  </a:lnTo>
                  <a:lnTo>
                    <a:pt x="611" y="303"/>
                  </a:lnTo>
                  <a:lnTo>
                    <a:pt x="614" y="300"/>
                  </a:lnTo>
                  <a:lnTo>
                    <a:pt x="615" y="300"/>
                  </a:lnTo>
                  <a:lnTo>
                    <a:pt x="615" y="296"/>
                  </a:lnTo>
                  <a:lnTo>
                    <a:pt x="618" y="299"/>
                  </a:lnTo>
                  <a:lnTo>
                    <a:pt x="619" y="299"/>
                  </a:lnTo>
                  <a:lnTo>
                    <a:pt x="623" y="295"/>
                  </a:lnTo>
                  <a:lnTo>
                    <a:pt x="624" y="292"/>
                  </a:lnTo>
                  <a:lnTo>
                    <a:pt x="627" y="292"/>
                  </a:lnTo>
                  <a:lnTo>
                    <a:pt x="628" y="290"/>
                  </a:lnTo>
                  <a:lnTo>
                    <a:pt x="628" y="291"/>
                  </a:lnTo>
                  <a:lnTo>
                    <a:pt x="635" y="283"/>
                  </a:lnTo>
                  <a:lnTo>
                    <a:pt x="636" y="282"/>
                  </a:lnTo>
                  <a:lnTo>
                    <a:pt x="640" y="279"/>
                  </a:lnTo>
                  <a:lnTo>
                    <a:pt x="648" y="278"/>
                  </a:lnTo>
                  <a:lnTo>
                    <a:pt x="650" y="278"/>
                  </a:lnTo>
                  <a:lnTo>
                    <a:pt x="652" y="274"/>
                  </a:lnTo>
                  <a:lnTo>
                    <a:pt x="652" y="278"/>
                  </a:lnTo>
                  <a:lnTo>
                    <a:pt x="655" y="272"/>
                  </a:lnTo>
                  <a:lnTo>
                    <a:pt x="659" y="268"/>
                  </a:lnTo>
                  <a:lnTo>
                    <a:pt x="663" y="266"/>
                  </a:lnTo>
                  <a:lnTo>
                    <a:pt x="666" y="266"/>
                  </a:lnTo>
                  <a:lnTo>
                    <a:pt x="667" y="264"/>
                  </a:lnTo>
                  <a:lnTo>
                    <a:pt x="671" y="262"/>
                  </a:lnTo>
                  <a:lnTo>
                    <a:pt x="675" y="264"/>
                  </a:lnTo>
                  <a:lnTo>
                    <a:pt x="675" y="262"/>
                  </a:lnTo>
                  <a:lnTo>
                    <a:pt x="679" y="262"/>
                  </a:lnTo>
                  <a:lnTo>
                    <a:pt x="682" y="259"/>
                  </a:lnTo>
                  <a:lnTo>
                    <a:pt x="680" y="259"/>
                  </a:lnTo>
                  <a:lnTo>
                    <a:pt x="679" y="259"/>
                  </a:lnTo>
                  <a:lnTo>
                    <a:pt x="675" y="259"/>
                  </a:lnTo>
                  <a:lnTo>
                    <a:pt x="676" y="257"/>
                  </a:lnTo>
                  <a:lnTo>
                    <a:pt x="679" y="257"/>
                  </a:lnTo>
                  <a:lnTo>
                    <a:pt x="679" y="255"/>
                  </a:lnTo>
                  <a:lnTo>
                    <a:pt x="680" y="253"/>
                  </a:lnTo>
                  <a:lnTo>
                    <a:pt x="679" y="251"/>
                  </a:lnTo>
                  <a:lnTo>
                    <a:pt x="672" y="249"/>
                  </a:lnTo>
                  <a:lnTo>
                    <a:pt x="680" y="251"/>
                  </a:lnTo>
                  <a:lnTo>
                    <a:pt x="684" y="253"/>
                  </a:lnTo>
                  <a:lnTo>
                    <a:pt x="686" y="251"/>
                  </a:lnTo>
                  <a:lnTo>
                    <a:pt x="688" y="251"/>
                  </a:lnTo>
                  <a:lnTo>
                    <a:pt x="690" y="249"/>
                  </a:lnTo>
                  <a:lnTo>
                    <a:pt x="692" y="247"/>
                  </a:lnTo>
                  <a:lnTo>
                    <a:pt x="694" y="247"/>
                  </a:lnTo>
                  <a:lnTo>
                    <a:pt x="694" y="246"/>
                  </a:lnTo>
                  <a:lnTo>
                    <a:pt x="694" y="242"/>
                  </a:lnTo>
                  <a:lnTo>
                    <a:pt x="692" y="243"/>
                  </a:lnTo>
                  <a:lnTo>
                    <a:pt x="690" y="246"/>
                  </a:lnTo>
                  <a:lnTo>
                    <a:pt x="688" y="247"/>
                  </a:lnTo>
                  <a:lnTo>
                    <a:pt x="690" y="242"/>
                  </a:lnTo>
                  <a:lnTo>
                    <a:pt x="688" y="242"/>
                  </a:lnTo>
                  <a:lnTo>
                    <a:pt x="686" y="242"/>
                  </a:lnTo>
                  <a:lnTo>
                    <a:pt x="684" y="242"/>
                  </a:lnTo>
                  <a:lnTo>
                    <a:pt x="680" y="242"/>
                  </a:lnTo>
                  <a:lnTo>
                    <a:pt x="680" y="238"/>
                  </a:lnTo>
                  <a:lnTo>
                    <a:pt x="682" y="235"/>
                  </a:lnTo>
                  <a:lnTo>
                    <a:pt x="682" y="238"/>
                  </a:lnTo>
                  <a:lnTo>
                    <a:pt x="682" y="239"/>
                  </a:lnTo>
                  <a:lnTo>
                    <a:pt x="684" y="239"/>
                  </a:lnTo>
                  <a:lnTo>
                    <a:pt x="688" y="239"/>
                  </a:lnTo>
                  <a:lnTo>
                    <a:pt x="686" y="238"/>
                  </a:lnTo>
                  <a:lnTo>
                    <a:pt x="688" y="238"/>
                  </a:lnTo>
                  <a:lnTo>
                    <a:pt x="690" y="238"/>
                  </a:lnTo>
                  <a:lnTo>
                    <a:pt x="692" y="238"/>
                  </a:lnTo>
                  <a:lnTo>
                    <a:pt x="694" y="235"/>
                  </a:lnTo>
                  <a:lnTo>
                    <a:pt x="695" y="239"/>
                  </a:lnTo>
                  <a:lnTo>
                    <a:pt x="695" y="235"/>
                  </a:lnTo>
                  <a:lnTo>
                    <a:pt x="698" y="243"/>
                  </a:lnTo>
                  <a:lnTo>
                    <a:pt x="698" y="238"/>
                  </a:lnTo>
                  <a:lnTo>
                    <a:pt x="698" y="234"/>
                  </a:lnTo>
                  <a:lnTo>
                    <a:pt x="698" y="229"/>
                  </a:lnTo>
                  <a:lnTo>
                    <a:pt x="698" y="225"/>
                  </a:lnTo>
                  <a:lnTo>
                    <a:pt x="695" y="225"/>
                  </a:lnTo>
                  <a:lnTo>
                    <a:pt x="694" y="225"/>
                  </a:lnTo>
                  <a:lnTo>
                    <a:pt x="692" y="225"/>
                  </a:lnTo>
                  <a:lnTo>
                    <a:pt x="690" y="225"/>
                  </a:lnTo>
                  <a:lnTo>
                    <a:pt x="690" y="222"/>
                  </a:lnTo>
                  <a:lnTo>
                    <a:pt x="688" y="221"/>
                  </a:lnTo>
                  <a:lnTo>
                    <a:pt x="686" y="218"/>
                  </a:lnTo>
                  <a:lnTo>
                    <a:pt x="690" y="221"/>
                  </a:lnTo>
                  <a:lnTo>
                    <a:pt x="692" y="222"/>
                  </a:lnTo>
                  <a:lnTo>
                    <a:pt x="694" y="221"/>
                  </a:lnTo>
                  <a:lnTo>
                    <a:pt x="692" y="218"/>
                  </a:lnTo>
                  <a:lnTo>
                    <a:pt x="690" y="217"/>
                  </a:lnTo>
                  <a:lnTo>
                    <a:pt x="692" y="217"/>
                  </a:lnTo>
                  <a:lnTo>
                    <a:pt x="694" y="217"/>
                  </a:lnTo>
                  <a:lnTo>
                    <a:pt x="694" y="215"/>
                  </a:lnTo>
                  <a:lnTo>
                    <a:pt x="695" y="215"/>
                  </a:lnTo>
                  <a:lnTo>
                    <a:pt x="694" y="211"/>
                  </a:lnTo>
                  <a:lnTo>
                    <a:pt x="692" y="209"/>
                  </a:lnTo>
                  <a:lnTo>
                    <a:pt x="695" y="209"/>
                  </a:lnTo>
                  <a:lnTo>
                    <a:pt x="698" y="209"/>
                  </a:lnTo>
                  <a:lnTo>
                    <a:pt x="699" y="207"/>
                  </a:lnTo>
                  <a:lnTo>
                    <a:pt x="698" y="205"/>
                  </a:lnTo>
                  <a:lnTo>
                    <a:pt x="695" y="202"/>
                  </a:lnTo>
                  <a:lnTo>
                    <a:pt x="692" y="202"/>
                  </a:lnTo>
                  <a:lnTo>
                    <a:pt x="690" y="199"/>
                  </a:lnTo>
                  <a:lnTo>
                    <a:pt x="688" y="198"/>
                  </a:lnTo>
                  <a:lnTo>
                    <a:pt x="690" y="195"/>
                  </a:lnTo>
                  <a:lnTo>
                    <a:pt x="692" y="199"/>
                  </a:lnTo>
                  <a:lnTo>
                    <a:pt x="692" y="198"/>
                  </a:lnTo>
                  <a:lnTo>
                    <a:pt x="694" y="198"/>
                  </a:lnTo>
                  <a:lnTo>
                    <a:pt x="694" y="199"/>
                  </a:lnTo>
                  <a:lnTo>
                    <a:pt x="695" y="199"/>
                  </a:lnTo>
                  <a:lnTo>
                    <a:pt x="698" y="203"/>
                  </a:lnTo>
                  <a:lnTo>
                    <a:pt x="699" y="199"/>
                  </a:lnTo>
                  <a:lnTo>
                    <a:pt x="698" y="198"/>
                  </a:lnTo>
                  <a:lnTo>
                    <a:pt x="695" y="195"/>
                  </a:lnTo>
                  <a:lnTo>
                    <a:pt x="698" y="191"/>
                  </a:lnTo>
                  <a:lnTo>
                    <a:pt x="698" y="195"/>
                  </a:lnTo>
                  <a:lnTo>
                    <a:pt x="699" y="198"/>
                  </a:lnTo>
                  <a:lnTo>
                    <a:pt x="699" y="190"/>
                  </a:lnTo>
                  <a:lnTo>
                    <a:pt x="702" y="186"/>
                  </a:lnTo>
                  <a:lnTo>
                    <a:pt x="703" y="186"/>
                  </a:lnTo>
                  <a:lnTo>
                    <a:pt x="703" y="185"/>
                  </a:lnTo>
                  <a:lnTo>
                    <a:pt x="702" y="181"/>
                  </a:lnTo>
                  <a:lnTo>
                    <a:pt x="703" y="182"/>
                  </a:lnTo>
                  <a:lnTo>
                    <a:pt x="706" y="181"/>
                  </a:lnTo>
                  <a:lnTo>
                    <a:pt x="707" y="178"/>
                  </a:lnTo>
                  <a:lnTo>
                    <a:pt x="707" y="181"/>
                  </a:lnTo>
                  <a:lnTo>
                    <a:pt x="709" y="178"/>
                  </a:lnTo>
                  <a:lnTo>
                    <a:pt x="711" y="178"/>
                  </a:lnTo>
                  <a:lnTo>
                    <a:pt x="711" y="177"/>
                  </a:lnTo>
                  <a:lnTo>
                    <a:pt x="712" y="177"/>
                  </a:lnTo>
                  <a:lnTo>
                    <a:pt x="715" y="176"/>
                  </a:lnTo>
                  <a:lnTo>
                    <a:pt x="712" y="178"/>
                  </a:lnTo>
                  <a:lnTo>
                    <a:pt x="715" y="178"/>
                  </a:lnTo>
                  <a:lnTo>
                    <a:pt x="709" y="181"/>
                  </a:lnTo>
                  <a:lnTo>
                    <a:pt x="707" y="182"/>
                  </a:lnTo>
                  <a:lnTo>
                    <a:pt x="707" y="185"/>
                  </a:lnTo>
                  <a:lnTo>
                    <a:pt x="706" y="186"/>
                  </a:lnTo>
                  <a:lnTo>
                    <a:pt x="703" y="189"/>
                  </a:lnTo>
                  <a:lnTo>
                    <a:pt x="706" y="189"/>
                  </a:lnTo>
                  <a:lnTo>
                    <a:pt x="707" y="189"/>
                  </a:lnTo>
                  <a:lnTo>
                    <a:pt x="706" y="190"/>
                  </a:lnTo>
                  <a:lnTo>
                    <a:pt x="703" y="190"/>
                  </a:lnTo>
                  <a:lnTo>
                    <a:pt x="706" y="191"/>
                  </a:lnTo>
                  <a:lnTo>
                    <a:pt x="707" y="194"/>
                  </a:lnTo>
                  <a:lnTo>
                    <a:pt x="703" y="194"/>
                  </a:lnTo>
                  <a:lnTo>
                    <a:pt x="703" y="195"/>
                  </a:lnTo>
                  <a:lnTo>
                    <a:pt x="702" y="198"/>
                  </a:lnTo>
                  <a:lnTo>
                    <a:pt x="703" y="199"/>
                  </a:lnTo>
                  <a:lnTo>
                    <a:pt x="706" y="199"/>
                  </a:lnTo>
                  <a:lnTo>
                    <a:pt x="707" y="198"/>
                  </a:lnTo>
                  <a:lnTo>
                    <a:pt x="706" y="202"/>
                  </a:lnTo>
                  <a:lnTo>
                    <a:pt x="707" y="202"/>
                  </a:lnTo>
                  <a:lnTo>
                    <a:pt x="707" y="203"/>
                  </a:lnTo>
                  <a:lnTo>
                    <a:pt x="706" y="205"/>
                  </a:lnTo>
                  <a:lnTo>
                    <a:pt x="709" y="205"/>
                  </a:lnTo>
                  <a:lnTo>
                    <a:pt x="706" y="207"/>
                  </a:lnTo>
                  <a:lnTo>
                    <a:pt x="703" y="211"/>
                  </a:lnTo>
                  <a:lnTo>
                    <a:pt x="699" y="215"/>
                  </a:lnTo>
                  <a:lnTo>
                    <a:pt x="699" y="218"/>
                  </a:lnTo>
                  <a:lnTo>
                    <a:pt x="702" y="217"/>
                  </a:lnTo>
                  <a:lnTo>
                    <a:pt x="703" y="215"/>
                  </a:lnTo>
                  <a:lnTo>
                    <a:pt x="709" y="207"/>
                  </a:lnTo>
                  <a:lnTo>
                    <a:pt x="715" y="202"/>
                  </a:lnTo>
                  <a:lnTo>
                    <a:pt x="719" y="198"/>
                  </a:lnTo>
                  <a:lnTo>
                    <a:pt x="720" y="195"/>
                  </a:lnTo>
                  <a:lnTo>
                    <a:pt x="719" y="194"/>
                  </a:lnTo>
                  <a:lnTo>
                    <a:pt x="720" y="191"/>
                  </a:lnTo>
                  <a:lnTo>
                    <a:pt x="720" y="189"/>
                  </a:lnTo>
                  <a:lnTo>
                    <a:pt x="720" y="185"/>
                  </a:lnTo>
                  <a:lnTo>
                    <a:pt x="719" y="178"/>
                  </a:lnTo>
                  <a:lnTo>
                    <a:pt x="719" y="176"/>
                  </a:lnTo>
                  <a:lnTo>
                    <a:pt x="720" y="173"/>
                  </a:lnTo>
                  <a:lnTo>
                    <a:pt x="728" y="169"/>
                  </a:lnTo>
                  <a:lnTo>
                    <a:pt x="723" y="173"/>
                  </a:lnTo>
                  <a:lnTo>
                    <a:pt x="720" y="176"/>
                  </a:lnTo>
                  <a:lnTo>
                    <a:pt x="720" y="178"/>
                  </a:lnTo>
                  <a:lnTo>
                    <a:pt x="723" y="181"/>
                  </a:lnTo>
                  <a:lnTo>
                    <a:pt x="725" y="182"/>
                  </a:lnTo>
                  <a:lnTo>
                    <a:pt x="725" y="185"/>
                  </a:lnTo>
                  <a:lnTo>
                    <a:pt x="724" y="189"/>
                  </a:lnTo>
                  <a:lnTo>
                    <a:pt x="728" y="186"/>
                  </a:lnTo>
                  <a:lnTo>
                    <a:pt x="732" y="182"/>
                  </a:lnTo>
                  <a:lnTo>
                    <a:pt x="733" y="178"/>
                  </a:lnTo>
                  <a:lnTo>
                    <a:pt x="736" y="177"/>
                  </a:lnTo>
                  <a:lnTo>
                    <a:pt x="739" y="176"/>
                  </a:lnTo>
                  <a:lnTo>
                    <a:pt x="741" y="173"/>
                  </a:lnTo>
                  <a:lnTo>
                    <a:pt x="741" y="169"/>
                  </a:lnTo>
                  <a:lnTo>
                    <a:pt x="744" y="168"/>
                  </a:lnTo>
                  <a:lnTo>
                    <a:pt x="745" y="165"/>
                  </a:lnTo>
                  <a:lnTo>
                    <a:pt x="749" y="160"/>
                  </a:lnTo>
                  <a:lnTo>
                    <a:pt x="745" y="160"/>
                  </a:lnTo>
                  <a:lnTo>
                    <a:pt x="745" y="158"/>
                  </a:lnTo>
                  <a:lnTo>
                    <a:pt x="749" y="156"/>
                  </a:lnTo>
                  <a:lnTo>
                    <a:pt x="751" y="154"/>
                  </a:lnTo>
                  <a:lnTo>
                    <a:pt x="759" y="150"/>
                  </a:lnTo>
                  <a:lnTo>
                    <a:pt x="767" y="146"/>
                  </a:lnTo>
                  <a:lnTo>
                    <a:pt x="773" y="146"/>
                  </a:lnTo>
                  <a:lnTo>
                    <a:pt x="776" y="145"/>
                  </a:lnTo>
                  <a:lnTo>
                    <a:pt x="777" y="145"/>
                  </a:lnTo>
                  <a:lnTo>
                    <a:pt x="780" y="145"/>
                  </a:lnTo>
                  <a:lnTo>
                    <a:pt x="781" y="145"/>
                  </a:lnTo>
                  <a:lnTo>
                    <a:pt x="787" y="145"/>
                  </a:lnTo>
                  <a:lnTo>
                    <a:pt x="789" y="142"/>
                  </a:lnTo>
                  <a:lnTo>
                    <a:pt x="791" y="141"/>
                  </a:lnTo>
                  <a:lnTo>
                    <a:pt x="794" y="137"/>
                  </a:lnTo>
                  <a:lnTo>
                    <a:pt x="794" y="138"/>
                  </a:lnTo>
                  <a:lnTo>
                    <a:pt x="796" y="138"/>
                  </a:lnTo>
                  <a:lnTo>
                    <a:pt x="798" y="137"/>
                  </a:lnTo>
                  <a:lnTo>
                    <a:pt x="796" y="141"/>
                  </a:lnTo>
                  <a:lnTo>
                    <a:pt x="800" y="138"/>
                  </a:lnTo>
                  <a:lnTo>
                    <a:pt x="806" y="137"/>
                  </a:lnTo>
                  <a:lnTo>
                    <a:pt x="804" y="141"/>
                  </a:lnTo>
                  <a:lnTo>
                    <a:pt x="810" y="138"/>
                  </a:lnTo>
                  <a:lnTo>
                    <a:pt x="816" y="137"/>
                  </a:lnTo>
                  <a:lnTo>
                    <a:pt x="816" y="134"/>
                  </a:lnTo>
                  <a:lnTo>
                    <a:pt x="813" y="137"/>
                  </a:lnTo>
                  <a:lnTo>
                    <a:pt x="812" y="137"/>
                  </a:lnTo>
                  <a:lnTo>
                    <a:pt x="810" y="137"/>
                  </a:lnTo>
                  <a:lnTo>
                    <a:pt x="808" y="134"/>
                  </a:lnTo>
                  <a:lnTo>
                    <a:pt x="808" y="133"/>
                  </a:lnTo>
                  <a:lnTo>
                    <a:pt x="808" y="129"/>
                  </a:lnTo>
                  <a:lnTo>
                    <a:pt x="806" y="128"/>
                  </a:lnTo>
                  <a:lnTo>
                    <a:pt x="804" y="128"/>
                  </a:lnTo>
                  <a:lnTo>
                    <a:pt x="804" y="125"/>
                  </a:lnTo>
                  <a:lnTo>
                    <a:pt x="806" y="124"/>
                  </a:lnTo>
                  <a:lnTo>
                    <a:pt x="812" y="121"/>
                  </a:lnTo>
                  <a:lnTo>
                    <a:pt x="810" y="120"/>
                  </a:lnTo>
                  <a:lnTo>
                    <a:pt x="810" y="118"/>
                  </a:lnTo>
                  <a:lnTo>
                    <a:pt x="812" y="114"/>
                  </a:lnTo>
                  <a:lnTo>
                    <a:pt x="820" y="107"/>
                  </a:lnTo>
                  <a:lnTo>
                    <a:pt x="824" y="103"/>
                  </a:lnTo>
                  <a:lnTo>
                    <a:pt x="825" y="101"/>
                  </a:lnTo>
                  <a:lnTo>
                    <a:pt x="829" y="99"/>
                  </a:lnTo>
                  <a:lnTo>
                    <a:pt x="829" y="101"/>
                  </a:lnTo>
                  <a:lnTo>
                    <a:pt x="830" y="99"/>
                  </a:lnTo>
                  <a:lnTo>
                    <a:pt x="830" y="101"/>
                  </a:lnTo>
                  <a:lnTo>
                    <a:pt x="833" y="99"/>
                  </a:lnTo>
                  <a:lnTo>
                    <a:pt x="833" y="97"/>
                  </a:lnTo>
                  <a:lnTo>
                    <a:pt x="834" y="97"/>
                  </a:lnTo>
                  <a:lnTo>
                    <a:pt x="834" y="99"/>
                  </a:lnTo>
                  <a:lnTo>
                    <a:pt x="837" y="97"/>
                  </a:lnTo>
                  <a:lnTo>
                    <a:pt x="837" y="99"/>
                  </a:lnTo>
                  <a:lnTo>
                    <a:pt x="840" y="97"/>
                  </a:lnTo>
                  <a:lnTo>
                    <a:pt x="844" y="93"/>
                  </a:lnTo>
                  <a:lnTo>
                    <a:pt x="848" y="89"/>
                  </a:lnTo>
                  <a:lnTo>
                    <a:pt x="850" y="88"/>
                  </a:lnTo>
                  <a:lnTo>
                    <a:pt x="852" y="85"/>
                  </a:lnTo>
                  <a:lnTo>
                    <a:pt x="852" y="89"/>
                  </a:lnTo>
                  <a:lnTo>
                    <a:pt x="853" y="91"/>
                  </a:lnTo>
                  <a:lnTo>
                    <a:pt x="853" y="89"/>
                  </a:lnTo>
                  <a:lnTo>
                    <a:pt x="856" y="89"/>
                  </a:lnTo>
                  <a:lnTo>
                    <a:pt x="860" y="88"/>
                  </a:lnTo>
                  <a:lnTo>
                    <a:pt x="860" y="89"/>
                  </a:lnTo>
                  <a:lnTo>
                    <a:pt x="861" y="89"/>
                  </a:lnTo>
                  <a:lnTo>
                    <a:pt x="864" y="88"/>
                  </a:lnTo>
                  <a:lnTo>
                    <a:pt x="868" y="85"/>
                  </a:lnTo>
                  <a:lnTo>
                    <a:pt x="868" y="88"/>
                  </a:lnTo>
                  <a:lnTo>
                    <a:pt x="869" y="85"/>
                  </a:lnTo>
                  <a:lnTo>
                    <a:pt x="874" y="84"/>
                  </a:lnTo>
                  <a:lnTo>
                    <a:pt x="878" y="81"/>
                  </a:lnTo>
                  <a:lnTo>
                    <a:pt x="878" y="80"/>
                  </a:lnTo>
                  <a:lnTo>
                    <a:pt x="878" y="76"/>
                  </a:lnTo>
                  <a:lnTo>
                    <a:pt x="878" y="76"/>
                  </a:lnTo>
                  <a:lnTo>
                    <a:pt x="877" y="76"/>
                  </a:lnTo>
                  <a:lnTo>
                    <a:pt x="874" y="72"/>
                  </a:lnTo>
                  <a:lnTo>
                    <a:pt x="877" y="71"/>
                  </a:lnTo>
                  <a:lnTo>
                    <a:pt x="877" y="68"/>
                  </a:lnTo>
                  <a:lnTo>
                    <a:pt x="874" y="67"/>
                  </a:lnTo>
                  <a:lnTo>
                    <a:pt x="874" y="63"/>
                  </a:lnTo>
                  <a:lnTo>
                    <a:pt x="877" y="57"/>
                  </a:lnTo>
                  <a:lnTo>
                    <a:pt x="877" y="57"/>
                  </a:lnTo>
                  <a:lnTo>
                    <a:pt x="877" y="57"/>
                  </a:lnTo>
                  <a:lnTo>
                    <a:pt x="877" y="57"/>
                  </a:lnTo>
                  <a:lnTo>
                    <a:pt x="877" y="57"/>
                  </a:lnTo>
                  <a:lnTo>
                    <a:pt x="877" y="57"/>
                  </a:lnTo>
                  <a:lnTo>
                    <a:pt x="877" y="57"/>
                  </a:lnTo>
                  <a:close/>
                  <a:moveTo>
                    <a:pt x="117" y="24"/>
                  </a:moveTo>
                  <a:lnTo>
                    <a:pt x="119" y="27"/>
                  </a:lnTo>
                  <a:lnTo>
                    <a:pt x="121" y="24"/>
                  </a:lnTo>
                  <a:lnTo>
                    <a:pt x="119" y="24"/>
                  </a:lnTo>
                  <a:lnTo>
                    <a:pt x="119" y="23"/>
                  </a:lnTo>
                  <a:lnTo>
                    <a:pt x="119" y="20"/>
                  </a:lnTo>
                  <a:lnTo>
                    <a:pt x="121" y="19"/>
                  </a:lnTo>
                  <a:lnTo>
                    <a:pt x="117" y="23"/>
                  </a:lnTo>
                  <a:lnTo>
                    <a:pt x="117" y="24"/>
                  </a:lnTo>
                  <a:lnTo>
                    <a:pt x="117" y="24"/>
                  </a:lnTo>
                  <a:lnTo>
                    <a:pt x="117" y="24"/>
                  </a:lnTo>
                  <a:lnTo>
                    <a:pt x="117" y="24"/>
                  </a:lnTo>
                  <a:lnTo>
                    <a:pt x="117" y="24"/>
                  </a:lnTo>
                  <a:lnTo>
                    <a:pt x="117" y="24"/>
                  </a:lnTo>
                  <a:lnTo>
                    <a:pt x="117" y="24"/>
                  </a:lnTo>
                  <a:close/>
                  <a:moveTo>
                    <a:pt x="587" y="77"/>
                  </a:moveTo>
                  <a:lnTo>
                    <a:pt x="587" y="80"/>
                  </a:lnTo>
                  <a:lnTo>
                    <a:pt x="587" y="81"/>
                  </a:lnTo>
                  <a:lnTo>
                    <a:pt x="589" y="80"/>
                  </a:lnTo>
                  <a:lnTo>
                    <a:pt x="595" y="75"/>
                  </a:lnTo>
                  <a:lnTo>
                    <a:pt x="591" y="76"/>
                  </a:lnTo>
                  <a:lnTo>
                    <a:pt x="587" y="77"/>
                  </a:lnTo>
                  <a:lnTo>
                    <a:pt x="587" y="77"/>
                  </a:lnTo>
                  <a:lnTo>
                    <a:pt x="587" y="77"/>
                  </a:lnTo>
                  <a:lnTo>
                    <a:pt x="587" y="77"/>
                  </a:lnTo>
                  <a:lnTo>
                    <a:pt x="587" y="77"/>
                  </a:lnTo>
                  <a:lnTo>
                    <a:pt x="587" y="77"/>
                  </a:lnTo>
                  <a:lnTo>
                    <a:pt x="587" y="77"/>
                  </a:lnTo>
                  <a:close/>
                  <a:moveTo>
                    <a:pt x="598" y="38"/>
                  </a:moveTo>
                  <a:lnTo>
                    <a:pt x="598" y="36"/>
                  </a:lnTo>
                  <a:lnTo>
                    <a:pt x="601" y="36"/>
                  </a:lnTo>
                  <a:lnTo>
                    <a:pt x="602" y="34"/>
                  </a:lnTo>
                  <a:lnTo>
                    <a:pt x="597" y="34"/>
                  </a:lnTo>
                  <a:lnTo>
                    <a:pt x="593" y="36"/>
                  </a:lnTo>
                  <a:lnTo>
                    <a:pt x="589" y="40"/>
                  </a:lnTo>
                  <a:lnTo>
                    <a:pt x="589" y="41"/>
                  </a:lnTo>
                  <a:lnTo>
                    <a:pt x="589" y="44"/>
                  </a:lnTo>
                  <a:lnTo>
                    <a:pt x="593" y="40"/>
                  </a:lnTo>
                  <a:lnTo>
                    <a:pt x="598" y="38"/>
                  </a:lnTo>
                  <a:lnTo>
                    <a:pt x="598" y="38"/>
                  </a:lnTo>
                  <a:lnTo>
                    <a:pt x="598" y="38"/>
                  </a:lnTo>
                  <a:lnTo>
                    <a:pt x="598" y="38"/>
                  </a:lnTo>
                  <a:lnTo>
                    <a:pt x="598" y="38"/>
                  </a:lnTo>
                  <a:lnTo>
                    <a:pt x="598" y="38"/>
                  </a:lnTo>
                  <a:lnTo>
                    <a:pt x="598" y="38"/>
                  </a:lnTo>
                  <a:close/>
                  <a:moveTo>
                    <a:pt x="121" y="14"/>
                  </a:moveTo>
                  <a:lnTo>
                    <a:pt x="119" y="15"/>
                  </a:lnTo>
                  <a:lnTo>
                    <a:pt x="121" y="15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21" y="14"/>
                  </a:lnTo>
                  <a:close/>
                  <a:moveTo>
                    <a:pt x="117" y="18"/>
                  </a:moveTo>
                  <a:lnTo>
                    <a:pt x="117" y="15"/>
                  </a:lnTo>
                  <a:lnTo>
                    <a:pt x="115" y="15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18"/>
                  </a:lnTo>
                  <a:close/>
                  <a:moveTo>
                    <a:pt x="593" y="24"/>
                  </a:moveTo>
                  <a:lnTo>
                    <a:pt x="589" y="27"/>
                  </a:lnTo>
                  <a:lnTo>
                    <a:pt x="587" y="28"/>
                  </a:lnTo>
                  <a:lnTo>
                    <a:pt x="598" y="23"/>
                  </a:lnTo>
                  <a:lnTo>
                    <a:pt x="593" y="24"/>
                  </a:lnTo>
                  <a:lnTo>
                    <a:pt x="593" y="24"/>
                  </a:lnTo>
                  <a:lnTo>
                    <a:pt x="593" y="24"/>
                  </a:lnTo>
                  <a:lnTo>
                    <a:pt x="593" y="24"/>
                  </a:lnTo>
                  <a:lnTo>
                    <a:pt x="593" y="24"/>
                  </a:lnTo>
                  <a:lnTo>
                    <a:pt x="593" y="24"/>
                  </a:lnTo>
                  <a:lnTo>
                    <a:pt x="593" y="24"/>
                  </a:lnTo>
                  <a:close/>
                  <a:moveTo>
                    <a:pt x="460" y="348"/>
                  </a:moveTo>
                  <a:lnTo>
                    <a:pt x="460" y="347"/>
                  </a:lnTo>
                  <a:lnTo>
                    <a:pt x="457" y="348"/>
                  </a:lnTo>
                  <a:lnTo>
                    <a:pt x="460" y="348"/>
                  </a:lnTo>
                  <a:lnTo>
                    <a:pt x="460" y="348"/>
                  </a:lnTo>
                  <a:lnTo>
                    <a:pt x="460" y="348"/>
                  </a:lnTo>
                  <a:lnTo>
                    <a:pt x="460" y="348"/>
                  </a:lnTo>
                  <a:lnTo>
                    <a:pt x="460" y="348"/>
                  </a:lnTo>
                  <a:lnTo>
                    <a:pt x="460" y="348"/>
                  </a:lnTo>
                  <a:lnTo>
                    <a:pt x="460" y="348"/>
                  </a:lnTo>
                  <a:close/>
                  <a:moveTo>
                    <a:pt x="425" y="363"/>
                  </a:moveTo>
                  <a:lnTo>
                    <a:pt x="425" y="361"/>
                  </a:lnTo>
                  <a:lnTo>
                    <a:pt x="423" y="363"/>
                  </a:lnTo>
                  <a:lnTo>
                    <a:pt x="425" y="363"/>
                  </a:lnTo>
                  <a:lnTo>
                    <a:pt x="425" y="363"/>
                  </a:lnTo>
                  <a:lnTo>
                    <a:pt x="425" y="363"/>
                  </a:lnTo>
                  <a:lnTo>
                    <a:pt x="425" y="363"/>
                  </a:lnTo>
                  <a:lnTo>
                    <a:pt x="425" y="363"/>
                  </a:lnTo>
                  <a:lnTo>
                    <a:pt x="425" y="363"/>
                  </a:lnTo>
                  <a:lnTo>
                    <a:pt x="425" y="363"/>
                  </a:lnTo>
                  <a:close/>
                  <a:moveTo>
                    <a:pt x="695" y="253"/>
                  </a:moveTo>
                  <a:lnTo>
                    <a:pt x="692" y="255"/>
                  </a:lnTo>
                  <a:lnTo>
                    <a:pt x="695" y="255"/>
                  </a:lnTo>
                  <a:lnTo>
                    <a:pt x="698" y="249"/>
                  </a:lnTo>
                  <a:lnTo>
                    <a:pt x="698" y="246"/>
                  </a:lnTo>
                  <a:lnTo>
                    <a:pt x="695" y="251"/>
                  </a:lnTo>
                  <a:lnTo>
                    <a:pt x="695" y="253"/>
                  </a:lnTo>
                  <a:lnTo>
                    <a:pt x="695" y="253"/>
                  </a:lnTo>
                  <a:lnTo>
                    <a:pt x="695" y="253"/>
                  </a:lnTo>
                  <a:lnTo>
                    <a:pt x="695" y="253"/>
                  </a:lnTo>
                  <a:lnTo>
                    <a:pt x="695" y="253"/>
                  </a:lnTo>
                  <a:lnTo>
                    <a:pt x="695" y="253"/>
                  </a:lnTo>
                  <a:lnTo>
                    <a:pt x="695" y="25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64" name="Freeform 189"/>
            <p:cNvSpPr>
              <a:spLocks noEditPoints="1"/>
            </p:cNvSpPr>
            <p:nvPr/>
          </p:nvSpPr>
          <p:spPr bwMode="auto">
            <a:xfrm>
              <a:off x="5192713" y="2728913"/>
              <a:ext cx="514350" cy="419100"/>
            </a:xfrm>
            <a:custGeom>
              <a:avLst/>
              <a:gdLst>
                <a:gd name="T0" fmla="*/ 234 w 244"/>
                <a:gd name="T1" fmla="*/ 156 h 199"/>
                <a:gd name="T2" fmla="*/ 211 w 244"/>
                <a:gd name="T3" fmla="*/ 135 h 199"/>
                <a:gd name="T4" fmla="*/ 219 w 244"/>
                <a:gd name="T5" fmla="*/ 116 h 199"/>
                <a:gd name="T6" fmla="*/ 205 w 244"/>
                <a:gd name="T7" fmla="*/ 102 h 199"/>
                <a:gd name="T8" fmla="*/ 203 w 244"/>
                <a:gd name="T9" fmla="*/ 86 h 199"/>
                <a:gd name="T10" fmla="*/ 199 w 244"/>
                <a:gd name="T11" fmla="*/ 75 h 199"/>
                <a:gd name="T12" fmla="*/ 202 w 244"/>
                <a:gd name="T13" fmla="*/ 62 h 199"/>
                <a:gd name="T14" fmla="*/ 201 w 244"/>
                <a:gd name="T15" fmla="*/ 52 h 199"/>
                <a:gd name="T16" fmla="*/ 196 w 244"/>
                <a:gd name="T17" fmla="*/ 42 h 199"/>
                <a:gd name="T18" fmla="*/ 185 w 244"/>
                <a:gd name="T19" fmla="*/ 37 h 199"/>
                <a:gd name="T20" fmla="*/ 166 w 244"/>
                <a:gd name="T21" fmla="*/ 29 h 199"/>
                <a:gd name="T22" fmla="*/ 143 w 244"/>
                <a:gd name="T23" fmla="*/ 20 h 199"/>
                <a:gd name="T24" fmla="*/ 130 w 244"/>
                <a:gd name="T25" fmla="*/ 24 h 199"/>
                <a:gd name="T26" fmla="*/ 123 w 244"/>
                <a:gd name="T27" fmla="*/ 32 h 199"/>
                <a:gd name="T28" fmla="*/ 113 w 244"/>
                <a:gd name="T29" fmla="*/ 39 h 199"/>
                <a:gd name="T30" fmla="*/ 77 w 244"/>
                <a:gd name="T31" fmla="*/ 36 h 199"/>
                <a:gd name="T32" fmla="*/ 56 w 244"/>
                <a:gd name="T33" fmla="*/ 19 h 199"/>
                <a:gd name="T34" fmla="*/ 47 w 244"/>
                <a:gd name="T35" fmla="*/ 9 h 199"/>
                <a:gd name="T36" fmla="*/ 36 w 244"/>
                <a:gd name="T37" fmla="*/ 6 h 199"/>
                <a:gd name="T38" fmla="*/ 18 w 244"/>
                <a:gd name="T39" fmla="*/ 10 h 199"/>
                <a:gd name="T40" fmla="*/ 4 w 244"/>
                <a:gd name="T41" fmla="*/ 2 h 199"/>
                <a:gd name="T42" fmla="*/ 7 w 244"/>
                <a:gd name="T43" fmla="*/ 19 h 199"/>
                <a:gd name="T44" fmla="*/ 13 w 244"/>
                <a:gd name="T45" fmla="*/ 33 h 199"/>
                <a:gd name="T46" fmla="*/ 20 w 244"/>
                <a:gd name="T47" fmla="*/ 47 h 199"/>
                <a:gd name="T48" fmla="*/ 33 w 244"/>
                <a:gd name="T49" fmla="*/ 53 h 199"/>
                <a:gd name="T50" fmla="*/ 30 w 244"/>
                <a:gd name="T51" fmla="*/ 63 h 199"/>
                <a:gd name="T52" fmla="*/ 26 w 244"/>
                <a:gd name="T53" fmla="*/ 72 h 199"/>
                <a:gd name="T54" fmla="*/ 30 w 244"/>
                <a:gd name="T55" fmla="*/ 83 h 199"/>
                <a:gd name="T56" fmla="*/ 44 w 244"/>
                <a:gd name="T57" fmla="*/ 98 h 199"/>
                <a:gd name="T58" fmla="*/ 56 w 244"/>
                <a:gd name="T59" fmla="*/ 109 h 199"/>
                <a:gd name="T60" fmla="*/ 60 w 244"/>
                <a:gd name="T61" fmla="*/ 119 h 199"/>
                <a:gd name="T62" fmla="*/ 64 w 244"/>
                <a:gd name="T63" fmla="*/ 131 h 199"/>
                <a:gd name="T64" fmla="*/ 72 w 244"/>
                <a:gd name="T65" fmla="*/ 128 h 199"/>
                <a:gd name="T66" fmla="*/ 75 w 244"/>
                <a:gd name="T67" fmla="*/ 132 h 199"/>
                <a:gd name="T68" fmla="*/ 84 w 244"/>
                <a:gd name="T69" fmla="*/ 136 h 199"/>
                <a:gd name="T70" fmla="*/ 89 w 244"/>
                <a:gd name="T71" fmla="*/ 144 h 199"/>
                <a:gd name="T72" fmla="*/ 90 w 244"/>
                <a:gd name="T73" fmla="*/ 147 h 199"/>
                <a:gd name="T74" fmla="*/ 92 w 244"/>
                <a:gd name="T75" fmla="*/ 163 h 199"/>
                <a:gd name="T76" fmla="*/ 100 w 244"/>
                <a:gd name="T77" fmla="*/ 169 h 199"/>
                <a:gd name="T78" fmla="*/ 106 w 244"/>
                <a:gd name="T79" fmla="*/ 162 h 199"/>
                <a:gd name="T80" fmla="*/ 125 w 244"/>
                <a:gd name="T81" fmla="*/ 172 h 199"/>
                <a:gd name="T82" fmla="*/ 143 w 244"/>
                <a:gd name="T83" fmla="*/ 181 h 199"/>
                <a:gd name="T84" fmla="*/ 155 w 244"/>
                <a:gd name="T85" fmla="*/ 175 h 199"/>
                <a:gd name="T86" fmla="*/ 170 w 244"/>
                <a:gd name="T87" fmla="*/ 178 h 199"/>
                <a:gd name="T88" fmla="*/ 182 w 244"/>
                <a:gd name="T89" fmla="*/ 192 h 199"/>
                <a:gd name="T90" fmla="*/ 196 w 244"/>
                <a:gd name="T91" fmla="*/ 195 h 199"/>
                <a:gd name="T92" fmla="*/ 216 w 244"/>
                <a:gd name="T93" fmla="*/ 198 h 199"/>
                <a:gd name="T94" fmla="*/ 228 w 244"/>
                <a:gd name="T95" fmla="*/ 189 h 199"/>
                <a:gd name="T96" fmla="*/ 241 w 244"/>
                <a:gd name="T97" fmla="*/ 179 h 199"/>
                <a:gd name="T98" fmla="*/ 81 w 244"/>
                <a:gd name="T99" fmla="*/ 148 h 199"/>
                <a:gd name="T100" fmla="*/ 136 w 244"/>
                <a:gd name="T101" fmla="*/ 185 h 199"/>
                <a:gd name="T102" fmla="*/ 119 w 244"/>
                <a:gd name="T103" fmla="*/ 182 h 199"/>
                <a:gd name="T104" fmla="*/ 113 w 244"/>
                <a:gd name="T105" fmla="*/ 179 h 199"/>
                <a:gd name="T106" fmla="*/ 123 w 244"/>
                <a:gd name="T107" fmla="*/ 186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4" h="199">
                  <a:moveTo>
                    <a:pt x="242" y="171"/>
                  </a:moveTo>
                  <a:cubicBezTo>
                    <a:pt x="238" y="171"/>
                    <a:pt x="238" y="171"/>
                    <a:pt x="238" y="171"/>
                  </a:cubicBezTo>
                  <a:cubicBezTo>
                    <a:pt x="238" y="169"/>
                    <a:pt x="238" y="169"/>
                    <a:pt x="238" y="169"/>
                  </a:cubicBezTo>
                  <a:cubicBezTo>
                    <a:pt x="238" y="166"/>
                    <a:pt x="238" y="166"/>
                    <a:pt x="238" y="166"/>
                  </a:cubicBezTo>
                  <a:cubicBezTo>
                    <a:pt x="236" y="161"/>
                    <a:pt x="236" y="161"/>
                    <a:pt x="236" y="161"/>
                  </a:cubicBezTo>
                  <a:cubicBezTo>
                    <a:pt x="235" y="158"/>
                    <a:pt x="235" y="158"/>
                    <a:pt x="235" y="158"/>
                  </a:cubicBezTo>
                  <a:cubicBezTo>
                    <a:pt x="234" y="156"/>
                    <a:pt x="234" y="156"/>
                    <a:pt x="234" y="156"/>
                  </a:cubicBezTo>
                  <a:cubicBezTo>
                    <a:pt x="229" y="155"/>
                    <a:pt x="229" y="155"/>
                    <a:pt x="229" y="155"/>
                  </a:cubicBezTo>
                  <a:cubicBezTo>
                    <a:pt x="225" y="152"/>
                    <a:pt x="225" y="152"/>
                    <a:pt x="225" y="152"/>
                  </a:cubicBezTo>
                  <a:cubicBezTo>
                    <a:pt x="222" y="149"/>
                    <a:pt x="222" y="149"/>
                    <a:pt x="222" y="149"/>
                  </a:cubicBezTo>
                  <a:cubicBezTo>
                    <a:pt x="219" y="146"/>
                    <a:pt x="219" y="146"/>
                    <a:pt x="219" y="146"/>
                  </a:cubicBezTo>
                  <a:cubicBezTo>
                    <a:pt x="216" y="142"/>
                    <a:pt x="216" y="142"/>
                    <a:pt x="216" y="142"/>
                  </a:cubicBezTo>
                  <a:cubicBezTo>
                    <a:pt x="213" y="138"/>
                    <a:pt x="213" y="138"/>
                    <a:pt x="213" y="138"/>
                  </a:cubicBezTo>
                  <a:cubicBezTo>
                    <a:pt x="211" y="135"/>
                    <a:pt x="211" y="135"/>
                    <a:pt x="211" y="135"/>
                  </a:cubicBezTo>
                  <a:cubicBezTo>
                    <a:pt x="212" y="133"/>
                    <a:pt x="212" y="133"/>
                    <a:pt x="212" y="133"/>
                  </a:cubicBezTo>
                  <a:cubicBezTo>
                    <a:pt x="215" y="128"/>
                    <a:pt x="215" y="128"/>
                    <a:pt x="215" y="128"/>
                  </a:cubicBezTo>
                  <a:cubicBezTo>
                    <a:pt x="216" y="125"/>
                    <a:pt x="216" y="125"/>
                    <a:pt x="216" y="125"/>
                  </a:cubicBezTo>
                  <a:cubicBezTo>
                    <a:pt x="219" y="122"/>
                    <a:pt x="219" y="122"/>
                    <a:pt x="219" y="122"/>
                  </a:cubicBezTo>
                  <a:cubicBezTo>
                    <a:pt x="219" y="119"/>
                    <a:pt x="219" y="119"/>
                    <a:pt x="219" y="119"/>
                  </a:cubicBezTo>
                  <a:cubicBezTo>
                    <a:pt x="219" y="118"/>
                    <a:pt x="219" y="118"/>
                    <a:pt x="219" y="118"/>
                  </a:cubicBezTo>
                  <a:cubicBezTo>
                    <a:pt x="219" y="116"/>
                    <a:pt x="219" y="116"/>
                    <a:pt x="219" y="116"/>
                  </a:cubicBezTo>
                  <a:cubicBezTo>
                    <a:pt x="216" y="113"/>
                    <a:pt x="216" y="113"/>
                    <a:pt x="216" y="113"/>
                  </a:cubicBezTo>
                  <a:cubicBezTo>
                    <a:pt x="212" y="113"/>
                    <a:pt x="212" y="113"/>
                    <a:pt x="212" y="113"/>
                  </a:cubicBezTo>
                  <a:cubicBezTo>
                    <a:pt x="211" y="113"/>
                    <a:pt x="211" y="113"/>
                    <a:pt x="211" y="113"/>
                  </a:cubicBezTo>
                  <a:cubicBezTo>
                    <a:pt x="208" y="112"/>
                    <a:pt x="208" y="112"/>
                    <a:pt x="208" y="112"/>
                  </a:cubicBezTo>
                  <a:cubicBezTo>
                    <a:pt x="207" y="110"/>
                    <a:pt x="207" y="110"/>
                    <a:pt x="207" y="110"/>
                  </a:cubicBezTo>
                  <a:cubicBezTo>
                    <a:pt x="206" y="108"/>
                    <a:pt x="206" y="108"/>
                    <a:pt x="206" y="108"/>
                  </a:cubicBezTo>
                  <a:cubicBezTo>
                    <a:pt x="205" y="102"/>
                    <a:pt x="205" y="102"/>
                    <a:pt x="205" y="102"/>
                  </a:cubicBezTo>
                  <a:cubicBezTo>
                    <a:pt x="204" y="100"/>
                    <a:pt x="204" y="100"/>
                    <a:pt x="204" y="100"/>
                  </a:cubicBezTo>
                  <a:cubicBezTo>
                    <a:pt x="202" y="96"/>
                    <a:pt x="202" y="96"/>
                    <a:pt x="202" y="96"/>
                  </a:cubicBezTo>
                  <a:cubicBezTo>
                    <a:pt x="201" y="92"/>
                    <a:pt x="201" y="92"/>
                    <a:pt x="201" y="92"/>
                  </a:cubicBezTo>
                  <a:cubicBezTo>
                    <a:pt x="201" y="90"/>
                    <a:pt x="201" y="90"/>
                    <a:pt x="201" y="90"/>
                  </a:cubicBezTo>
                  <a:cubicBezTo>
                    <a:pt x="201" y="89"/>
                    <a:pt x="201" y="89"/>
                    <a:pt x="201" y="89"/>
                  </a:cubicBezTo>
                  <a:cubicBezTo>
                    <a:pt x="202" y="88"/>
                    <a:pt x="202" y="88"/>
                    <a:pt x="202" y="88"/>
                  </a:cubicBezTo>
                  <a:cubicBezTo>
                    <a:pt x="203" y="86"/>
                    <a:pt x="203" y="86"/>
                    <a:pt x="203" y="86"/>
                  </a:cubicBezTo>
                  <a:cubicBezTo>
                    <a:pt x="203" y="85"/>
                    <a:pt x="203" y="85"/>
                    <a:pt x="203" y="85"/>
                  </a:cubicBezTo>
                  <a:cubicBezTo>
                    <a:pt x="201" y="85"/>
                    <a:pt x="201" y="85"/>
                    <a:pt x="201" y="85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8" y="80"/>
                    <a:pt x="198" y="80"/>
                    <a:pt x="198" y="80"/>
                  </a:cubicBezTo>
                  <a:cubicBezTo>
                    <a:pt x="198" y="78"/>
                    <a:pt x="198" y="78"/>
                    <a:pt x="198" y="78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201" y="73"/>
                    <a:pt x="201" y="73"/>
                    <a:pt x="201" y="73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5"/>
                    <a:pt x="202" y="65"/>
                    <a:pt x="202" y="65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2" y="60"/>
                    <a:pt x="202" y="60"/>
                    <a:pt x="202" y="60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203" y="57"/>
                    <a:pt x="203" y="57"/>
                    <a:pt x="203" y="57"/>
                  </a:cubicBezTo>
                  <a:cubicBezTo>
                    <a:pt x="203" y="56"/>
                    <a:pt x="203" y="56"/>
                    <a:pt x="203" y="56"/>
                  </a:cubicBezTo>
                  <a:cubicBezTo>
                    <a:pt x="202" y="56"/>
                    <a:pt x="202" y="56"/>
                    <a:pt x="202" y="56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2"/>
                    <a:pt x="201" y="52"/>
                    <a:pt x="201" y="52"/>
                  </a:cubicBezTo>
                  <a:cubicBezTo>
                    <a:pt x="201" y="50"/>
                    <a:pt x="201" y="50"/>
                    <a:pt x="201" y="50"/>
                  </a:cubicBezTo>
                  <a:cubicBezTo>
                    <a:pt x="201" y="49"/>
                    <a:pt x="201" y="49"/>
                    <a:pt x="201" y="49"/>
                  </a:cubicBezTo>
                  <a:cubicBezTo>
                    <a:pt x="201" y="47"/>
                    <a:pt x="201" y="47"/>
                    <a:pt x="201" y="47"/>
                  </a:cubicBezTo>
                  <a:cubicBezTo>
                    <a:pt x="201" y="46"/>
                    <a:pt x="201" y="46"/>
                    <a:pt x="201" y="46"/>
                  </a:cubicBezTo>
                  <a:cubicBezTo>
                    <a:pt x="199" y="42"/>
                    <a:pt x="199" y="42"/>
                    <a:pt x="199" y="42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96" y="42"/>
                    <a:pt x="196" y="42"/>
                    <a:pt x="196" y="42"/>
                  </a:cubicBezTo>
                  <a:cubicBezTo>
                    <a:pt x="195" y="42"/>
                    <a:pt x="195" y="42"/>
                    <a:pt x="195" y="42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91" y="42"/>
                    <a:pt x="191" y="42"/>
                    <a:pt x="191" y="42"/>
                  </a:cubicBezTo>
                  <a:cubicBezTo>
                    <a:pt x="189" y="42"/>
                    <a:pt x="189" y="42"/>
                    <a:pt x="189" y="42"/>
                  </a:cubicBezTo>
                  <a:cubicBezTo>
                    <a:pt x="189" y="41"/>
                    <a:pt x="189" y="41"/>
                    <a:pt x="189" y="41"/>
                  </a:cubicBezTo>
                  <a:cubicBezTo>
                    <a:pt x="188" y="39"/>
                    <a:pt x="188" y="39"/>
                    <a:pt x="188" y="39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2" y="36"/>
                    <a:pt x="182" y="36"/>
                    <a:pt x="182" y="36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8" y="33"/>
                    <a:pt x="178" y="33"/>
                    <a:pt x="178" y="33"/>
                  </a:cubicBezTo>
                  <a:cubicBezTo>
                    <a:pt x="176" y="30"/>
                    <a:pt x="176" y="30"/>
                    <a:pt x="176" y="30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6" y="29"/>
                    <a:pt x="166" y="29"/>
                    <a:pt x="166" y="29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6" y="24"/>
                    <a:pt x="156" y="24"/>
                    <a:pt x="156" y="24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49" y="20"/>
                    <a:pt x="149" y="20"/>
                    <a:pt x="149" y="20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42" y="20"/>
                    <a:pt x="142" y="20"/>
                    <a:pt x="142" y="20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0" y="23"/>
                    <a:pt x="140" y="23"/>
                    <a:pt x="140" y="23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0" y="24"/>
                    <a:pt x="130" y="24"/>
                    <a:pt x="130" y="24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5" y="29"/>
                    <a:pt x="125" y="29"/>
                    <a:pt x="125" y="29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19" y="33"/>
                    <a:pt x="119" y="33"/>
                    <a:pt x="119" y="33"/>
                  </a:cubicBezTo>
                  <a:cubicBezTo>
                    <a:pt x="115" y="32"/>
                    <a:pt x="115" y="32"/>
                    <a:pt x="115" y="32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7" y="40"/>
                    <a:pt x="117" y="40"/>
                    <a:pt x="117" y="40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3" y="39"/>
                    <a:pt x="113" y="39"/>
                    <a:pt x="113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07" y="39"/>
                    <a:pt x="107" y="39"/>
                    <a:pt x="107" y="39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7" y="75"/>
                    <a:pt x="27" y="75"/>
                    <a:pt x="27" y="75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4" y="90"/>
                    <a:pt x="34" y="90"/>
                    <a:pt x="34" y="90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41" y="95"/>
                    <a:pt x="41" y="95"/>
                    <a:pt x="41" y="95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3" y="103"/>
                    <a:pt x="53" y="103"/>
                    <a:pt x="53" y="103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56" y="110"/>
                    <a:pt x="56" y="110"/>
                    <a:pt x="56" y="110"/>
                  </a:cubicBezTo>
                  <a:cubicBezTo>
                    <a:pt x="56" y="113"/>
                    <a:pt x="56" y="113"/>
                    <a:pt x="56" y="113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57" y="119"/>
                    <a:pt x="57" y="119"/>
                    <a:pt x="57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0" y="119"/>
                    <a:pt x="60" y="119"/>
                    <a:pt x="60" y="119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61" y="126"/>
                    <a:pt x="61" y="126"/>
                    <a:pt x="61" y="126"/>
                  </a:cubicBezTo>
                  <a:cubicBezTo>
                    <a:pt x="63" y="128"/>
                    <a:pt x="63" y="128"/>
                    <a:pt x="63" y="128"/>
                  </a:cubicBezTo>
                  <a:cubicBezTo>
                    <a:pt x="64" y="131"/>
                    <a:pt x="64" y="131"/>
                    <a:pt x="64" y="131"/>
                  </a:cubicBezTo>
                  <a:cubicBezTo>
                    <a:pt x="66" y="132"/>
                    <a:pt x="66" y="132"/>
                    <a:pt x="66" y="132"/>
                  </a:cubicBezTo>
                  <a:cubicBezTo>
                    <a:pt x="67" y="133"/>
                    <a:pt x="67" y="133"/>
                    <a:pt x="67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72" y="132"/>
                    <a:pt x="72" y="132"/>
                    <a:pt x="72" y="132"/>
                  </a:cubicBezTo>
                  <a:cubicBezTo>
                    <a:pt x="72" y="131"/>
                    <a:pt x="72" y="131"/>
                    <a:pt x="72" y="131"/>
                  </a:cubicBezTo>
                  <a:cubicBezTo>
                    <a:pt x="72" y="128"/>
                    <a:pt x="72" y="128"/>
                    <a:pt x="72" y="128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73" y="126"/>
                    <a:pt x="73" y="126"/>
                    <a:pt x="73" y="126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2" y="128"/>
                    <a:pt x="72" y="128"/>
                    <a:pt x="72" y="128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6" y="132"/>
                    <a:pt x="76" y="132"/>
                    <a:pt x="76" y="132"/>
                  </a:cubicBezTo>
                  <a:cubicBezTo>
                    <a:pt x="77" y="131"/>
                    <a:pt x="77" y="131"/>
                    <a:pt x="77" y="131"/>
                  </a:cubicBezTo>
                  <a:cubicBezTo>
                    <a:pt x="79" y="132"/>
                    <a:pt x="79" y="132"/>
                    <a:pt x="7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1" y="133"/>
                    <a:pt x="81" y="133"/>
                    <a:pt x="81" y="133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84" y="136"/>
                    <a:pt x="84" y="136"/>
                    <a:pt x="84" y="136"/>
                  </a:cubicBezTo>
                  <a:cubicBezTo>
                    <a:pt x="86" y="137"/>
                    <a:pt x="86" y="137"/>
                    <a:pt x="86" y="137"/>
                  </a:cubicBezTo>
                  <a:cubicBezTo>
                    <a:pt x="87" y="138"/>
                    <a:pt x="87" y="138"/>
                    <a:pt x="87" y="138"/>
                  </a:cubicBezTo>
                  <a:cubicBezTo>
                    <a:pt x="85" y="139"/>
                    <a:pt x="85" y="139"/>
                    <a:pt x="85" y="139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87" y="145"/>
                    <a:pt x="87" y="145"/>
                    <a:pt x="87" y="145"/>
                  </a:cubicBezTo>
                  <a:cubicBezTo>
                    <a:pt x="88" y="145"/>
                    <a:pt x="88" y="145"/>
                    <a:pt x="88" y="145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3" y="145"/>
                    <a:pt x="93" y="145"/>
                    <a:pt x="93" y="145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6" y="146"/>
                    <a:pt x="96" y="146"/>
                    <a:pt x="96" y="146"/>
                  </a:cubicBezTo>
                  <a:cubicBezTo>
                    <a:pt x="94" y="146"/>
                    <a:pt x="94" y="146"/>
                    <a:pt x="94" y="146"/>
                  </a:cubicBezTo>
                  <a:cubicBezTo>
                    <a:pt x="92" y="147"/>
                    <a:pt x="92" y="147"/>
                    <a:pt x="92" y="147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87" y="152"/>
                    <a:pt x="87" y="152"/>
                    <a:pt x="87" y="152"/>
                  </a:cubicBezTo>
                  <a:cubicBezTo>
                    <a:pt x="89" y="154"/>
                    <a:pt x="89" y="154"/>
                    <a:pt x="89" y="154"/>
                  </a:cubicBezTo>
                  <a:cubicBezTo>
                    <a:pt x="92" y="156"/>
                    <a:pt x="92" y="156"/>
                    <a:pt x="92" y="156"/>
                  </a:cubicBezTo>
                  <a:cubicBezTo>
                    <a:pt x="93" y="158"/>
                    <a:pt x="93" y="158"/>
                    <a:pt x="93" y="158"/>
                  </a:cubicBezTo>
                  <a:cubicBezTo>
                    <a:pt x="92" y="161"/>
                    <a:pt x="92" y="161"/>
                    <a:pt x="92" y="161"/>
                  </a:cubicBezTo>
                  <a:cubicBezTo>
                    <a:pt x="92" y="163"/>
                    <a:pt x="92" y="163"/>
                    <a:pt x="92" y="163"/>
                  </a:cubicBezTo>
                  <a:cubicBezTo>
                    <a:pt x="93" y="164"/>
                    <a:pt x="93" y="164"/>
                    <a:pt x="93" y="164"/>
                  </a:cubicBezTo>
                  <a:cubicBezTo>
                    <a:pt x="95" y="165"/>
                    <a:pt x="95" y="165"/>
                    <a:pt x="95" y="165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97" y="163"/>
                    <a:pt x="97" y="163"/>
                    <a:pt x="97" y="163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0" y="169"/>
                    <a:pt x="100" y="169"/>
                    <a:pt x="100" y="169"/>
                  </a:cubicBezTo>
                  <a:cubicBezTo>
                    <a:pt x="101" y="169"/>
                    <a:pt x="101" y="169"/>
                    <a:pt x="101" y="169"/>
                  </a:cubicBezTo>
                  <a:cubicBezTo>
                    <a:pt x="102" y="165"/>
                    <a:pt x="102" y="165"/>
                    <a:pt x="102" y="165"/>
                  </a:cubicBezTo>
                  <a:cubicBezTo>
                    <a:pt x="103" y="165"/>
                    <a:pt x="103" y="165"/>
                    <a:pt x="103" y="165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7" y="169"/>
                    <a:pt x="107" y="169"/>
                    <a:pt x="107" y="169"/>
                  </a:cubicBezTo>
                  <a:cubicBezTo>
                    <a:pt x="106" y="162"/>
                    <a:pt x="106" y="162"/>
                    <a:pt x="106" y="162"/>
                  </a:cubicBezTo>
                  <a:cubicBezTo>
                    <a:pt x="107" y="162"/>
                    <a:pt x="107" y="162"/>
                    <a:pt x="107" y="162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13" y="165"/>
                    <a:pt x="113" y="165"/>
                    <a:pt x="113" y="165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9" y="168"/>
                    <a:pt x="119" y="168"/>
                    <a:pt x="119" y="168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5" y="172"/>
                    <a:pt x="125" y="172"/>
                    <a:pt x="125" y="172"/>
                  </a:cubicBezTo>
                  <a:cubicBezTo>
                    <a:pt x="127" y="174"/>
                    <a:pt x="127" y="174"/>
                    <a:pt x="127" y="174"/>
                  </a:cubicBezTo>
                  <a:cubicBezTo>
                    <a:pt x="129" y="175"/>
                    <a:pt x="129" y="175"/>
                    <a:pt x="129" y="175"/>
                  </a:cubicBezTo>
                  <a:cubicBezTo>
                    <a:pt x="132" y="176"/>
                    <a:pt x="132" y="176"/>
                    <a:pt x="132" y="176"/>
                  </a:cubicBezTo>
                  <a:cubicBezTo>
                    <a:pt x="133" y="178"/>
                    <a:pt x="133" y="178"/>
                    <a:pt x="133" y="178"/>
                  </a:cubicBezTo>
                  <a:cubicBezTo>
                    <a:pt x="137" y="178"/>
                    <a:pt x="137" y="178"/>
                    <a:pt x="137" y="178"/>
                  </a:cubicBezTo>
                  <a:cubicBezTo>
                    <a:pt x="142" y="179"/>
                    <a:pt x="142" y="179"/>
                    <a:pt x="142" y="179"/>
                  </a:cubicBezTo>
                  <a:cubicBezTo>
                    <a:pt x="143" y="181"/>
                    <a:pt x="143" y="181"/>
                    <a:pt x="143" y="181"/>
                  </a:cubicBezTo>
                  <a:cubicBezTo>
                    <a:pt x="146" y="181"/>
                    <a:pt x="146" y="181"/>
                    <a:pt x="146" y="181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50" y="176"/>
                    <a:pt x="150" y="176"/>
                    <a:pt x="150" y="176"/>
                  </a:cubicBezTo>
                  <a:cubicBezTo>
                    <a:pt x="152" y="176"/>
                    <a:pt x="152" y="176"/>
                    <a:pt x="152" y="176"/>
                  </a:cubicBezTo>
                  <a:cubicBezTo>
                    <a:pt x="153" y="176"/>
                    <a:pt x="153" y="176"/>
                    <a:pt x="153" y="176"/>
                  </a:cubicBezTo>
                  <a:cubicBezTo>
                    <a:pt x="153" y="175"/>
                    <a:pt x="153" y="175"/>
                    <a:pt x="153" y="175"/>
                  </a:cubicBezTo>
                  <a:cubicBezTo>
                    <a:pt x="155" y="175"/>
                    <a:pt x="155" y="175"/>
                    <a:pt x="155" y="175"/>
                  </a:cubicBezTo>
                  <a:cubicBezTo>
                    <a:pt x="156" y="174"/>
                    <a:pt x="156" y="174"/>
                    <a:pt x="156" y="174"/>
                  </a:cubicBezTo>
                  <a:cubicBezTo>
                    <a:pt x="159" y="172"/>
                    <a:pt x="159" y="172"/>
                    <a:pt x="159" y="172"/>
                  </a:cubicBezTo>
                  <a:cubicBezTo>
                    <a:pt x="162" y="171"/>
                    <a:pt x="162" y="171"/>
                    <a:pt x="162" y="171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8" y="172"/>
                    <a:pt x="168" y="172"/>
                    <a:pt x="168" y="172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70" y="178"/>
                    <a:pt x="170" y="178"/>
                    <a:pt x="170" y="178"/>
                  </a:cubicBezTo>
                  <a:cubicBezTo>
                    <a:pt x="172" y="184"/>
                    <a:pt x="172" y="184"/>
                    <a:pt x="172" y="184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175" y="189"/>
                    <a:pt x="175" y="189"/>
                    <a:pt x="175" y="189"/>
                  </a:cubicBezTo>
                  <a:cubicBezTo>
                    <a:pt x="179" y="191"/>
                    <a:pt x="179" y="191"/>
                    <a:pt x="179" y="191"/>
                  </a:cubicBezTo>
                  <a:cubicBezTo>
                    <a:pt x="180" y="191"/>
                    <a:pt x="180" y="191"/>
                    <a:pt x="180" y="191"/>
                  </a:cubicBezTo>
                  <a:cubicBezTo>
                    <a:pt x="180" y="192"/>
                    <a:pt x="180" y="192"/>
                    <a:pt x="180" y="192"/>
                  </a:cubicBezTo>
                  <a:cubicBezTo>
                    <a:pt x="182" y="192"/>
                    <a:pt x="182" y="192"/>
                    <a:pt x="182" y="192"/>
                  </a:cubicBezTo>
                  <a:cubicBezTo>
                    <a:pt x="183" y="192"/>
                    <a:pt x="183" y="192"/>
                    <a:pt x="183" y="192"/>
                  </a:cubicBezTo>
                  <a:cubicBezTo>
                    <a:pt x="185" y="194"/>
                    <a:pt x="185" y="194"/>
                    <a:pt x="185" y="194"/>
                  </a:cubicBezTo>
                  <a:cubicBezTo>
                    <a:pt x="186" y="194"/>
                    <a:pt x="186" y="194"/>
                    <a:pt x="186" y="194"/>
                  </a:cubicBezTo>
                  <a:cubicBezTo>
                    <a:pt x="189" y="194"/>
                    <a:pt x="189" y="194"/>
                    <a:pt x="189" y="194"/>
                  </a:cubicBezTo>
                  <a:cubicBezTo>
                    <a:pt x="192" y="194"/>
                    <a:pt x="192" y="194"/>
                    <a:pt x="192" y="194"/>
                  </a:cubicBezTo>
                  <a:cubicBezTo>
                    <a:pt x="193" y="194"/>
                    <a:pt x="193" y="194"/>
                    <a:pt x="193" y="194"/>
                  </a:cubicBezTo>
                  <a:cubicBezTo>
                    <a:pt x="196" y="195"/>
                    <a:pt x="196" y="195"/>
                    <a:pt x="196" y="195"/>
                  </a:cubicBezTo>
                  <a:cubicBezTo>
                    <a:pt x="198" y="195"/>
                    <a:pt x="198" y="195"/>
                    <a:pt x="198" y="195"/>
                  </a:cubicBezTo>
                  <a:cubicBezTo>
                    <a:pt x="202" y="195"/>
                    <a:pt x="202" y="195"/>
                    <a:pt x="202" y="195"/>
                  </a:cubicBezTo>
                  <a:cubicBezTo>
                    <a:pt x="206" y="196"/>
                    <a:pt x="206" y="196"/>
                    <a:pt x="206" y="196"/>
                  </a:cubicBezTo>
                  <a:cubicBezTo>
                    <a:pt x="212" y="196"/>
                    <a:pt x="212" y="196"/>
                    <a:pt x="212" y="196"/>
                  </a:cubicBezTo>
                  <a:cubicBezTo>
                    <a:pt x="213" y="195"/>
                    <a:pt x="213" y="195"/>
                    <a:pt x="213" y="195"/>
                  </a:cubicBezTo>
                  <a:cubicBezTo>
                    <a:pt x="215" y="196"/>
                    <a:pt x="215" y="196"/>
                    <a:pt x="215" y="196"/>
                  </a:cubicBezTo>
                  <a:cubicBezTo>
                    <a:pt x="216" y="198"/>
                    <a:pt x="216" y="198"/>
                    <a:pt x="216" y="198"/>
                  </a:cubicBezTo>
                  <a:cubicBezTo>
                    <a:pt x="219" y="198"/>
                    <a:pt x="219" y="198"/>
                    <a:pt x="219" y="198"/>
                  </a:cubicBezTo>
                  <a:cubicBezTo>
                    <a:pt x="222" y="199"/>
                    <a:pt x="222" y="199"/>
                    <a:pt x="222" y="199"/>
                  </a:cubicBezTo>
                  <a:cubicBezTo>
                    <a:pt x="225" y="199"/>
                    <a:pt x="225" y="199"/>
                    <a:pt x="225" y="199"/>
                  </a:cubicBezTo>
                  <a:cubicBezTo>
                    <a:pt x="225" y="198"/>
                    <a:pt x="225" y="198"/>
                    <a:pt x="225" y="198"/>
                  </a:cubicBezTo>
                  <a:cubicBezTo>
                    <a:pt x="226" y="198"/>
                    <a:pt x="226" y="198"/>
                    <a:pt x="226" y="198"/>
                  </a:cubicBezTo>
                  <a:cubicBezTo>
                    <a:pt x="226" y="195"/>
                    <a:pt x="226" y="195"/>
                    <a:pt x="226" y="195"/>
                  </a:cubicBezTo>
                  <a:cubicBezTo>
                    <a:pt x="228" y="189"/>
                    <a:pt x="228" y="189"/>
                    <a:pt x="228" y="189"/>
                  </a:cubicBezTo>
                  <a:cubicBezTo>
                    <a:pt x="229" y="184"/>
                    <a:pt x="229" y="184"/>
                    <a:pt x="229" y="184"/>
                  </a:cubicBezTo>
                  <a:cubicBezTo>
                    <a:pt x="231" y="182"/>
                    <a:pt x="231" y="182"/>
                    <a:pt x="231" y="182"/>
                  </a:cubicBezTo>
                  <a:cubicBezTo>
                    <a:pt x="232" y="182"/>
                    <a:pt x="232" y="182"/>
                    <a:pt x="232" y="182"/>
                  </a:cubicBezTo>
                  <a:cubicBezTo>
                    <a:pt x="232" y="181"/>
                    <a:pt x="232" y="181"/>
                    <a:pt x="232" y="181"/>
                  </a:cubicBezTo>
                  <a:cubicBezTo>
                    <a:pt x="234" y="181"/>
                    <a:pt x="234" y="181"/>
                    <a:pt x="234" y="181"/>
                  </a:cubicBezTo>
                  <a:cubicBezTo>
                    <a:pt x="236" y="179"/>
                    <a:pt x="236" y="179"/>
                    <a:pt x="236" y="179"/>
                  </a:cubicBezTo>
                  <a:cubicBezTo>
                    <a:pt x="241" y="179"/>
                    <a:pt x="241" y="179"/>
                    <a:pt x="241" y="179"/>
                  </a:cubicBezTo>
                  <a:cubicBezTo>
                    <a:pt x="242" y="178"/>
                    <a:pt x="242" y="178"/>
                    <a:pt x="242" y="178"/>
                  </a:cubicBezTo>
                  <a:cubicBezTo>
                    <a:pt x="244" y="178"/>
                    <a:pt x="244" y="178"/>
                    <a:pt x="244" y="178"/>
                  </a:cubicBezTo>
                  <a:cubicBezTo>
                    <a:pt x="244" y="174"/>
                    <a:pt x="244" y="174"/>
                    <a:pt x="244" y="174"/>
                  </a:cubicBezTo>
                  <a:cubicBezTo>
                    <a:pt x="244" y="171"/>
                    <a:pt x="244" y="171"/>
                    <a:pt x="244" y="171"/>
                  </a:cubicBezTo>
                  <a:lnTo>
                    <a:pt x="242" y="171"/>
                  </a:lnTo>
                  <a:close/>
                  <a:moveTo>
                    <a:pt x="80" y="146"/>
                  </a:moveTo>
                  <a:cubicBezTo>
                    <a:pt x="81" y="148"/>
                    <a:pt x="81" y="148"/>
                    <a:pt x="81" y="148"/>
                  </a:cubicBezTo>
                  <a:cubicBezTo>
                    <a:pt x="82" y="148"/>
                    <a:pt x="82" y="148"/>
                    <a:pt x="82" y="148"/>
                  </a:cubicBezTo>
                  <a:cubicBezTo>
                    <a:pt x="83" y="149"/>
                    <a:pt x="83" y="149"/>
                    <a:pt x="83" y="149"/>
                  </a:cubicBezTo>
                  <a:cubicBezTo>
                    <a:pt x="83" y="147"/>
                    <a:pt x="83" y="147"/>
                    <a:pt x="83" y="147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2" y="144"/>
                    <a:pt x="82" y="144"/>
                    <a:pt x="82" y="144"/>
                  </a:cubicBezTo>
                  <a:cubicBezTo>
                    <a:pt x="80" y="146"/>
                    <a:pt x="80" y="146"/>
                    <a:pt x="80" y="146"/>
                  </a:cubicBezTo>
                  <a:close/>
                  <a:moveTo>
                    <a:pt x="136" y="185"/>
                  </a:moveTo>
                  <a:cubicBezTo>
                    <a:pt x="134" y="184"/>
                    <a:pt x="134" y="184"/>
                    <a:pt x="134" y="184"/>
                  </a:cubicBezTo>
                  <a:cubicBezTo>
                    <a:pt x="133" y="183"/>
                    <a:pt x="133" y="183"/>
                    <a:pt x="133" y="183"/>
                  </a:cubicBezTo>
                  <a:cubicBezTo>
                    <a:pt x="128" y="183"/>
                    <a:pt x="128" y="183"/>
                    <a:pt x="128" y="183"/>
                  </a:cubicBezTo>
                  <a:cubicBezTo>
                    <a:pt x="127" y="183"/>
                    <a:pt x="127" y="183"/>
                    <a:pt x="127" y="183"/>
                  </a:cubicBezTo>
                  <a:cubicBezTo>
                    <a:pt x="127" y="182"/>
                    <a:pt x="127" y="182"/>
                    <a:pt x="127" y="182"/>
                  </a:cubicBezTo>
                  <a:cubicBezTo>
                    <a:pt x="125" y="181"/>
                    <a:pt x="125" y="181"/>
                    <a:pt x="125" y="181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8" y="181"/>
                    <a:pt x="118" y="181"/>
                    <a:pt x="118" y="181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8" y="180"/>
                    <a:pt x="118" y="180"/>
                    <a:pt x="118" y="180"/>
                  </a:cubicBezTo>
                  <a:cubicBezTo>
                    <a:pt x="117" y="179"/>
                    <a:pt x="117" y="179"/>
                    <a:pt x="117" y="179"/>
                  </a:cubicBezTo>
                  <a:cubicBezTo>
                    <a:pt x="116" y="180"/>
                    <a:pt x="116" y="180"/>
                    <a:pt x="116" y="180"/>
                  </a:cubicBezTo>
                  <a:cubicBezTo>
                    <a:pt x="114" y="179"/>
                    <a:pt x="114" y="179"/>
                    <a:pt x="114" y="179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3" y="180"/>
                    <a:pt x="113" y="180"/>
                    <a:pt x="113" y="180"/>
                  </a:cubicBezTo>
                  <a:cubicBezTo>
                    <a:pt x="112" y="180"/>
                    <a:pt x="112" y="180"/>
                    <a:pt x="112" y="180"/>
                  </a:cubicBezTo>
                  <a:cubicBezTo>
                    <a:pt x="111" y="184"/>
                    <a:pt x="111" y="184"/>
                    <a:pt x="111" y="184"/>
                  </a:cubicBezTo>
                  <a:cubicBezTo>
                    <a:pt x="118" y="184"/>
                    <a:pt x="118" y="184"/>
                    <a:pt x="118" y="184"/>
                  </a:cubicBezTo>
                  <a:cubicBezTo>
                    <a:pt x="121" y="185"/>
                    <a:pt x="121" y="185"/>
                    <a:pt x="121" y="185"/>
                  </a:cubicBezTo>
                  <a:cubicBezTo>
                    <a:pt x="122" y="186"/>
                    <a:pt x="122" y="186"/>
                    <a:pt x="122" y="186"/>
                  </a:cubicBezTo>
                  <a:cubicBezTo>
                    <a:pt x="123" y="186"/>
                    <a:pt x="123" y="186"/>
                    <a:pt x="123" y="186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36" y="186"/>
                    <a:pt x="136" y="186"/>
                    <a:pt x="136" y="186"/>
                  </a:cubicBezTo>
                  <a:cubicBezTo>
                    <a:pt x="138" y="187"/>
                    <a:pt x="138" y="187"/>
                    <a:pt x="138" y="187"/>
                  </a:cubicBezTo>
                  <a:cubicBezTo>
                    <a:pt x="140" y="185"/>
                    <a:pt x="140" y="185"/>
                    <a:pt x="140" y="185"/>
                  </a:cubicBezTo>
                  <a:cubicBezTo>
                    <a:pt x="139" y="184"/>
                    <a:pt x="139" y="184"/>
                    <a:pt x="139" y="184"/>
                  </a:cubicBezTo>
                  <a:cubicBezTo>
                    <a:pt x="136" y="185"/>
                    <a:pt x="136" y="185"/>
                    <a:pt x="136" y="185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65" name="Freeform 190"/>
            <p:cNvSpPr>
              <a:spLocks/>
            </p:cNvSpPr>
            <p:nvPr/>
          </p:nvSpPr>
          <p:spPr bwMode="auto">
            <a:xfrm>
              <a:off x="5427663" y="3124200"/>
              <a:ext cx="122238" cy="96838"/>
            </a:xfrm>
            <a:custGeom>
              <a:avLst/>
              <a:gdLst>
                <a:gd name="T0" fmla="*/ 55 w 58"/>
                <a:gd name="T1" fmla="*/ 11 h 46"/>
                <a:gd name="T2" fmla="*/ 54 w 58"/>
                <a:gd name="T3" fmla="*/ 7 h 46"/>
                <a:gd name="T4" fmla="*/ 53 w 58"/>
                <a:gd name="T5" fmla="*/ 7 h 46"/>
                <a:gd name="T6" fmla="*/ 52 w 58"/>
                <a:gd name="T7" fmla="*/ 7 h 46"/>
                <a:gd name="T8" fmla="*/ 50 w 58"/>
                <a:gd name="T9" fmla="*/ 7 h 46"/>
                <a:gd name="T10" fmla="*/ 49 w 58"/>
                <a:gd name="T11" fmla="*/ 5 h 46"/>
                <a:gd name="T12" fmla="*/ 49 w 58"/>
                <a:gd name="T13" fmla="*/ 5 h 46"/>
                <a:gd name="T14" fmla="*/ 50 w 58"/>
                <a:gd name="T15" fmla="*/ 4 h 46"/>
                <a:gd name="T16" fmla="*/ 50 w 58"/>
                <a:gd name="T17" fmla="*/ 3 h 46"/>
                <a:gd name="T18" fmla="*/ 50 w 58"/>
                <a:gd name="T19" fmla="*/ 3 h 46"/>
                <a:gd name="T20" fmla="*/ 49 w 58"/>
                <a:gd name="T21" fmla="*/ 2 h 46"/>
                <a:gd name="T22" fmla="*/ 49 w 58"/>
                <a:gd name="T23" fmla="*/ 1 h 46"/>
                <a:gd name="T24" fmla="*/ 49 w 58"/>
                <a:gd name="T25" fmla="*/ 0 h 46"/>
                <a:gd name="T26" fmla="*/ 48 w 58"/>
                <a:gd name="T27" fmla="*/ 3 h 46"/>
                <a:gd name="T28" fmla="*/ 44 w 58"/>
                <a:gd name="T29" fmla="*/ 6 h 46"/>
                <a:gd name="T30" fmla="*/ 41 w 58"/>
                <a:gd name="T31" fmla="*/ 10 h 46"/>
                <a:gd name="T32" fmla="*/ 38 w 58"/>
                <a:gd name="T33" fmla="*/ 14 h 46"/>
                <a:gd name="T34" fmla="*/ 35 w 58"/>
                <a:gd name="T35" fmla="*/ 17 h 46"/>
                <a:gd name="T36" fmla="*/ 34 w 58"/>
                <a:gd name="T37" fmla="*/ 21 h 46"/>
                <a:gd name="T38" fmla="*/ 32 w 58"/>
                <a:gd name="T39" fmla="*/ 23 h 46"/>
                <a:gd name="T40" fmla="*/ 31 w 58"/>
                <a:gd name="T41" fmla="*/ 24 h 46"/>
                <a:gd name="T42" fmla="*/ 29 w 58"/>
                <a:gd name="T43" fmla="*/ 23 h 46"/>
                <a:gd name="T44" fmla="*/ 28 w 58"/>
                <a:gd name="T45" fmla="*/ 23 h 46"/>
                <a:gd name="T46" fmla="*/ 29 w 58"/>
                <a:gd name="T47" fmla="*/ 24 h 46"/>
                <a:gd name="T48" fmla="*/ 26 w 58"/>
                <a:gd name="T49" fmla="*/ 26 h 46"/>
                <a:gd name="T50" fmla="*/ 24 w 58"/>
                <a:gd name="T51" fmla="*/ 26 h 46"/>
                <a:gd name="T52" fmla="*/ 18 w 58"/>
                <a:gd name="T53" fmla="*/ 26 h 46"/>
                <a:gd name="T54" fmla="*/ 14 w 58"/>
                <a:gd name="T55" fmla="*/ 26 h 46"/>
                <a:gd name="T56" fmla="*/ 11 w 58"/>
                <a:gd name="T57" fmla="*/ 24 h 46"/>
                <a:gd name="T58" fmla="*/ 9 w 58"/>
                <a:gd name="T59" fmla="*/ 26 h 46"/>
                <a:gd name="T60" fmla="*/ 5 w 58"/>
                <a:gd name="T61" fmla="*/ 27 h 46"/>
                <a:gd name="T62" fmla="*/ 4 w 58"/>
                <a:gd name="T63" fmla="*/ 27 h 46"/>
                <a:gd name="T64" fmla="*/ 2 w 58"/>
                <a:gd name="T65" fmla="*/ 27 h 46"/>
                <a:gd name="T66" fmla="*/ 1 w 58"/>
                <a:gd name="T67" fmla="*/ 23 h 46"/>
                <a:gd name="T68" fmla="*/ 0 w 58"/>
                <a:gd name="T69" fmla="*/ 24 h 46"/>
                <a:gd name="T70" fmla="*/ 1 w 58"/>
                <a:gd name="T71" fmla="*/ 27 h 46"/>
                <a:gd name="T72" fmla="*/ 8 w 58"/>
                <a:gd name="T73" fmla="*/ 36 h 46"/>
                <a:gd name="T74" fmla="*/ 12 w 58"/>
                <a:gd name="T75" fmla="*/ 41 h 46"/>
                <a:gd name="T76" fmla="*/ 29 w 58"/>
                <a:gd name="T77" fmla="*/ 43 h 46"/>
                <a:gd name="T78" fmla="*/ 41 w 58"/>
                <a:gd name="T79" fmla="*/ 46 h 46"/>
                <a:gd name="T80" fmla="*/ 42 w 58"/>
                <a:gd name="T81" fmla="*/ 44 h 46"/>
                <a:gd name="T82" fmla="*/ 44 w 58"/>
                <a:gd name="T83" fmla="*/ 46 h 46"/>
                <a:gd name="T84" fmla="*/ 44 w 58"/>
                <a:gd name="T85" fmla="*/ 44 h 46"/>
                <a:gd name="T86" fmla="*/ 44 w 58"/>
                <a:gd name="T87" fmla="*/ 40 h 46"/>
                <a:gd name="T88" fmla="*/ 45 w 58"/>
                <a:gd name="T89" fmla="*/ 36 h 46"/>
                <a:gd name="T90" fmla="*/ 47 w 58"/>
                <a:gd name="T91" fmla="*/ 30 h 46"/>
                <a:gd name="T92" fmla="*/ 45 w 58"/>
                <a:gd name="T93" fmla="*/ 29 h 46"/>
                <a:gd name="T94" fmla="*/ 45 w 58"/>
                <a:gd name="T95" fmla="*/ 27 h 46"/>
                <a:gd name="T96" fmla="*/ 48 w 58"/>
                <a:gd name="T97" fmla="*/ 27 h 46"/>
                <a:gd name="T98" fmla="*/ 51 w 58"/>
                <a:gd name="T99" fmla="*/ 26 h 46"/>
                <a:gd name="T100" fmla="*/ 51 w 58"/>
                <a:gd name="T101" fmla="*/ 24 h 46"/>
                <a:gd name="T102" fmla="*/ 49 w 58"/>
                <a:gd name="T103" fmla="*/ 24 h 46"/>
                <a:gd name="T104" fmla="*/ 48 w 58"/>
                <a:gd name="T105" fmla="*/ 19 h 46"/>
                <a:gd name="T106" fmla="*/ 48 w 58"/>
                <a:gd name="T107" fmla="*/ 16 h 46"/>
                <a:gd name="T108" fmla="*/ 48 w 58"/>
                <a:gd name="T109" fmla="*/ 14 h 46"/>
                <a:gd name="T110" fmla="*/ 49 w 58"/>
                <a:gd name="T111" fmla="*/ 14 h 46"/>
                <a:gd name="T112" fmla="*/ 51 w 58"/>
                <a:gd name="T113" fmla="*/ 16 h 46"/>
                <a:gd name="T114" fmla="*/ 54 w 58"/>
                <a:gd name="T115" fmla="*/ 14 h 46"/>
                <a:gd name="T116" fmla="*/ 55 w 58"/>
                <a:gd name="T117" fmla="*/ 16 h 46"/>
                <a:gd name="T118" fmla="*/ 58 w 58"/>
                <a:gd name="T119" fmla="*/ 13 h 46"/>
                <a:gd name="T120" fmla="*/ 55 w 58"/>
                <a:gd name="T121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" h="46">
                  <a:moveTo>
                    <a:pt x="55" y="11"/>
                  </a:moveTo>
                  <a:cubicBezTo>
                    <a:pt x="54" y="7"/>
                    <a:pt x="54" y="7"/>
                    <a:pt x="54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1" y="6"/>
                    <a:pt x="50" y="7"/>
                    <a:pt x="50" y="7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8" y="6"/>
                    <a:pt x="49" y="5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5" y="11"/>
                    <a:pt x="55" y="11"/>
                    <a:pt x="55" y="1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66" name="Freeform 191"/>
            <p:cNvSpPr>
              <a:spLocks/>
            </p:cNvSpPr>
            <p:nvPr/>
          </p:nvSpPr>
          <p:spPr bwMode="auto">
            <a:xfrm>
              <a:off x="5527675" y="3121025"/>
              <a:ext cx="11113" cy="19050"/>
            </a:xfrm>
            <a:custGeom>
              <a:avLst/>
              <a:gdLst>
                <a:gd name="T0" fmla="*/ 1 w 5"/>
                <a:gd name="T1" fmla="*/ 3 h 9"/>
                <a:gd name="T2" fmla="*/ 1 w 5"/>
                <a:gd name="T3" fmla="*/ 4 h 9"/>
                <a:gd name="T4" fmla="*/ 2 w 5"/>
                <a:gd name="T5" fmla="*/ 5 h 9"/>
                <a:gd name="T6" fmla="*/ 2 w 5"/>
                <a:gd name="T7" fmla="*/ 5 h 9"/>
                <a:gd name="T8" fmla="*/ 2 w 5"/>
                <a:gd name="T9" fmla="*/ 6 h 9"/>
                <a:gd name="T10" fmla="*/ 1 w 5"/>
                <a:gd name="T11" fmla="*/ 7 h 9"/>
                <a:gd name="T12" fmla="*/ 1 w 5"/>
                <a:gd name="T13" fmla="*/ 7 h 9"/>
                <a:gd name="T14" fmla="*/ 2 w 5"/>
                <a:gd name="T15" fmla="*/ 9 h 9"/>
                <a:gd name="T16" fmla="*/ 4 w 5"/>
                <a:gd name="T17" fmla="*/ 9 h 9"/>
                <a:gd name="T18" fmla="*/ 5 w 5"/>
                <a:gd name="T19" fmla="*/ 9 h 9"/>
                <a:gd name="T20" fmla="*/ 4 w 5"/>
                <a:gd name="T21" fmla="*/ 8 h 9"/>
                <a:gd name="T22" fmla="*/ 4 w 5"/>
                <a:gd name="T23" fmla="*/ 6 h 9"/>
                <a:gd name="T24" fmla="*/ 3 w 5"/>
                <a:gd name="T25" fmla="*/ 6 h 9"/>
                <a:gd name="T26" fmla="*/ 3 w 5"/>
                <a:gd name="T27" fmla="*/ 5 h 9"/>
                <a:gd name="T28" fmla="*/ 3 w 5"/>
                <a:gd name="T29" fmla="*/ 2 h 9"/>
                <a:gd name="T30" fmla="*/ 3 w 5"/>
                <a:gd name="T31" fmla="*/ 0 h 9"/>
                <a:gd name="T32" fmla="*/ 1 w 5"/>
                <a:gd name="T33" fmla="*/ 0 h 9"/>
                <a:gd name="T34" fmla="*/ 1 w 5"/>
                <a:gd name="T35" fmla="*/ 2 h 9"/>
                <a:gd name="T36" fmla="*/ 1 w 5"/>
                <a:gd name="T3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9">
                  <a:moveTo>
                    <a:pt x="1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0" y="8"/>
                    <a:pt x="1" y="7"/>
                    <a:pt x="1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8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67" name="Freeform 192"/>
            <p:cNvSpPr>
              <a:spLocks/>
            </p:cNvSpPr>
            <p:nvPr/>
          </p:nvSpPr>
          <p:spPr bwMode="auto">
            <a:xfrm>
              <a:off x="4735513" y="1916113"/>
              <a:ext cx="804863" cy="769938"/>
            </a:xfrm>
            <a:custGeom>
              <a:avLst/>
              <a:gdLst>
                <a:gd name="T0" fmla="*/ 371 w 382"/>
                <a:gd name="T1" fmla="*/ 182 h 366"/>
                <a:gd name="T2" fmla="*/ 364 w 382"/>
                <a:gd name="T3" fmla="*/ 149 h 366"/>
                <a:gd name="T4" fmla="*/ 359 w 382"/>
                <a:gd name="T5" fmla="*/ 101 h 366"/>
                <a:gd name="T6" fmla="*/ 354 w 382"/>
                <a:gd name="T7" fmla="*/ 21 h 366"/>
                <a:gd name="T8" fmla="*/ 291 w 382"/>
                <a:gd name="T9" fmla="*/ 2 h 366"/>
                <a:gd name="T10" fmla="*/ 278 w 382"/>
                <a:gd name="T11" fmla="*/ 15 h 366"/>
                <a:gd name="T12" fmla="*/ 263 w 382"/>
                <a:gd name="T13" fmla="*/ 13 h 366"/>
                <a:gd name="T14" fmla="*/ 231 w 382"/>
                <a:gd name="T15" fmla="*/ 19 h 366"/>
                <a:gd name="T16" fmla="*/ 214 w 382"/>
                <a:gd name="T17" fmla="*/ 13 h 366"/>
                <a:gd name="T18" fmla="*/ 181 w 382"/>
                <a:gd name="T19" fmla="*/ 23 h 366"/>
                <a:gd name="T20" fmla="*/ 162 w 382"/>
                <a:gd name="T21" fmla="*/ 36 h 366"/>
                <a:gd name="T22" fmla="*/ 144 w 382"/>
                <a:gd name="T23" fmla="*/ 16 h 366"/>
                <a:gd name="T24" fmla="*/ 141 w 382"/>
                <a:gd name="T25" fmla="*/ 32 h 366"/>
                <a:gd name="T26" fmla="*/ 139 w 382"/>
                <a:gd name="T27" fmla="*/ 42 h 366"/>
                <a:gd name="T28" fmla="*/ 117 w 382"/>
                <a:gd name="T29" fmla="*/ 62 h 366"/>
                <a:gd name="T30" fmla="*/ 84 w 382"/>
                <a:gd name="T31" fmla="*/ 56 h 366"/>
                <a:gd name="T32" fmla="*/ 84 w 382"/>
                <a:gd name="T33" fmla="*/ 71 h 366"/>
                <a:gd name="T34" fmla="*/ 63 w 382"/>
                <a:gd name="T35" fmla="*/ 56 h 366"/>
                <a:gd name="T36" fmla="*/ 42 w 382"/>
                <a:gd name="T37" fmla="*/ 36 h 366"/>
                <a:gd name="T38" fmla="*/ 56 w 382"/>
                <a:gd name="T39" fmla="*/ 38 h 366"/>
                <a:gd name="T40" fmla="*/ 115 w 382"/>
                <a:gd name="T41" fmla="*/ 28 h 366"/>
                <a:gd name="T42" fmla="*/ 49 w 382"/>
                <a:gd name="T43" fmla="*/ 8 h 366"/>
                <a:gd name="T44" fmla="*/ 29 w 382"/>
                <a:gd name="T45" fmla="*/ 0 h 366"/>
                <a:gd name="T46" fmla="*/ 8 w 382"/>
                <a:gd name="T47" fmla="*/ 8 h 366"/>
                <a:gd name="T48" fmla="*/ 16 w 382"/>
                <a:gd name="T49" fmla="*/ 28 h 366"/>
                <a:gd name="T50" fmla="*/ 19 w 382"/>
                <a:gd name="T51" fmla="*/ 59 h 366"/>
                <a:gd name="T52" fmla="*/ 36 w 382"/>
                <a:gd name="T53" fmla="*/ 89 h 366"/>
                <a:gd name="T54" fmla="*/ 29 w 382"/>
                <a:gd name="T55" fmla="*/ 118 h 366"/>
                <a:gd name="T56" fmla="*/ 12 w 382"/>
                <a:gd name="T57" fmla="*/ 125 h 366"/>
                <a:gd name="T58" fmla="*/ 13 w 382"/>
                <a:gd name="T59" fmla="*/ 152 h 366"/>
                <a:gd name="T60" fmla="*/ 28 w 382"/>
                <a:gd name="T61" fmla="*/ 170 h 366"/>
                <a:gd name="T62" fmla="*/ 52 w 382"/>
                <a:gd name="T63" fmla="*/ 190 h 366"/>
                <a:gd name="T64" fmla="*/ 58 w 382"/>
                <a:gd name="T65" fmla="*/ 207 h 366"/>
                <a:gd name="T66" fmla="*/ 79 w 382"/>
                <a:gd name="T67" fmla="*/ 218 h 366"/>
                <a:gd name="T68" fmla="*/ 98 w 382"/>
                <a:gd name="T69" fmla="*/ 233 h 366"/>
                <a:gd name="T70" fmla="*/ 126 w 382"/>
                <a:gd name="T71" fmla="*/ 244 h 366"/>
                <a:gd name="T72" fmla="*/ 152 w 382"/>
                <a:gd name="T73" fmla="*/ 254 h 366"/>
                <a:gd name="T74" fmla="*/ 154 w 382"/>
                <a:gd name="T75" fmla="*/ 270 h 366"/>
                <a:gd name="T76" fmla="*/ 141 w 382"/>
                <a:gd name="T77" fmla="*/ 286 h 366"/>
                <a:gd name="T78" fmla="*/ 137 w 382"/>
                <a:gd name="T79" fmla="*/ 296 h 366"/>
                <a:gd name="T80" fmla="*/ 131 w 382"/>
                <a:gd name="T81" fmla="*/ 310 h 366"/>
                <a:gd name="T82" fmla="*/ 142 w 382"/>
                <a:gd name="T83" fmla="*/ 320 h 366"/>
                <a:gd name="T84" fmla="*/ 207 w 382"/>
                <a:gd name="T85" fmla="*/ 345 h 366"/>
                <a:gd name="T86" fmla="*/ 234 w 382"/>
                <a:gd name="T87" fmla="*/ 355 h 366"/>
                <a:gd name="T88" fmla="*/ 256 w 382"/>
                <a:gd name="T89" fmla="*/ 350 h 366"/>
                <a:gd name="T90" fmla="*/ 235 w 382"/>
                <a:gd name="T91" fmla="*/ 322 h 366"/>
                <a:gd name="T92" fmla="*/ 253 w 382"/>
                <a:gd name="T93" fmla="*/ 302 h 366"/>
                <a:gd name="T94" fmla="*/ 254 w 382"/>
                <a:gd name="T95" fmla="*/ 291 h 366"/>
                <a:gd name="T96" fmla="*/ 227 w 382"/>
                <a:gd name="T97" fmla="*/ 270 h 366"/>
                <a:gd name="T98" fmla="*/ 228 w 382"/>
                <a:gd name="T99" fmla="*/ 244 h 366"/>
                <a:gd name="T100" fmla="*/ 248 w 382"/>
                <a:gd name="T101" fmla="*/ 236 h 366"/>
                <a:gd name="T102" fmla="*/ 267 w 382"/>
                <a:gd name="T103" fmla="*/ 228 h 366"/>
                <a:gd name="T104" fmla="*/ 301 w 382"/>
                <a:gd name="T105" fmla="*/ 237 h 366"/>
                <a:gd name="T106" fmla="*/ 320 w 382"/>
                <a:gd name="T107" fmla="*/ 236 h 366"/>
                <a:gd name="T108" fmla="*/ 344 w 382"/>
                <a:gd name="T109" fmla="*/ 237 h 366"/>
                <a:gd name="T110" fmla="*/ 373 w 382"/>
                <a:gd name="T111" fmla="*/ 237 h 366"/>
                <a:gd name="T112" fmla="*/ 359 w 382"/>
                <a:gd name="T113" fmla="*/ 220 h 366"/>
                <a:gd name="T114" fmla="*/ 365 w 382"/>
                <a:gd name="T115" fmla="*/ 203 h 366"/>
                <a:gd name="T116" fmla="*/ 365 w 382"/>
                <a:gd name="T117" fmla="*/ 197 h 366"/>
                <a:gd name="T118" fmla="*/ 381 w 382"/>
                <a:gd name="T119" fmla="*/ 19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2" h="366">
                  <a:moveTo>
                    <a:pt x="381" y="190"/>
                  </a:moveTo>
                  <a:cubicBezTo>
                    <a:pt x="380" y="190"/>
                    <a:pt x="380" y="190"/>
                    <a:pt x="380" y="190"/>
                  </a:cubicBezTo>
                  <a:cubicBezTo>
                    <a:pt x="377" y="191"/>
                    <a:pt x="377" y="191"/>
                    <a:pt x="377" y="191"/>
                  </a:cubicBezTo>
                  <a:cubicBezTo>
                    <a:pt x="376" y="190"/>
                    <a:pt x="376" y="190"/>
                    <a:pt x="376" y="190"/>
                  </a:cubicBezTo>
                  <a:cubicBezTo>
                    <a:pt x="377" y="190"/>
                    <a:pt x="377" y="190"/>
                    <a:pt x="377" y="190"/>
                  </a:cubicBezTo>
                  <a:cubicBezTo>
                    <a:pt x="377" y="189"/>
                    <a:pt x="377" y="189"/>
                    <a:pt x="377" y="189"/>
                  </a:cubicBezTo>
                  <a:cubicBezTo>
                    <a:pt x="378" y="189"/>
                    <a:pt x="378" y="189"/>
                    <a:pt x="378" y="189"/>
                  </a:cubicBezTo>
                  <a:cubicBezTo>
                    <a:pt x="378" y="188"/>
                    <a:pt x="378" y="188"/>
                    <a:pt x="378" y="188"/>
                  </a:cubicBezTo>
                  <a:cubicBezTo>
                    <a:pt x="377" y="188"/>
                    <a:pt x="377" y="188"/>
                    <a:pt x="377" y="188"/>
                  </a:cubicBezTo>
                  <a:cubicBezTo>
                    <a:pt x="376" y="189"/>
                    <a:pt x="376" y="189"/>
                    <a:pt x="376" y="189"/>
                  </a:cubicBezTo>
                  <a:cubicBezTo>
                    <a:pt x="375" y="188"/>
                    <a:pt x="375" y="188"/>
                    <a:pt x="375" y="188"/>
                  </a:cubicBezTo>
                  <a:cubicBezTo>
                    <a:pt x="375" y="187"/>
                    <a:pt x="375" y="187"/>
                    <a:pt x="375" y="187"/>
                  </a:cubicBezTo>
                  <a:cubicBezTo>
                    <a:pt x="374" y="185"/>
                    <a:pt x="374" y="185"/>
                    <a:pt x="374" y="185"/>
                  </a:cubicBezTo>
                  <a:cubicBezTo>
                    <a:pt x="375" y="185"/>
                    <a:pt x="375" y="184"/>
                    <a:pt x="375" y="184"/>
                  </a:cubicBezTo>
                  <a:cubicBezTo>
                    <a:pt x="375" y="184"/>
                    <a:pt x="375" y="184"/>
                    <a:pt x="371" y="182"/>
                  </a:cubicBezTo>
                  <a:cubicBezTo>
                    <a:pt x="371" y="182"/>
                    <a:pt x="371" y="182"/>
                    <a:pt x="369" y="178"/>
                  </a:cubicBezTo>
                  <a:cubicBezTo>
                    <a:pt x="369" y="178"/>
                    <a:pt x="369" y="178"/>
                    <a:pt x="371" y="172"/>
                  </a:cubicBezTo>
                  <a:cubicBezTo>
                    <a:pt x="371" y="172"/>
                    <a:pt x="371" y="172"/>
                    <a:pt x="378" y="165"/>
                  </a:cubicBezTo>
                  <a:cubicBezTo>
                    <a:pt x="378" y="165"/>
                    <a:pt x="378" y="165"/>
                    <a:pt x="376" y="160"/>
                  </a:cubicBezTo>
                  <a:cubicBezTo>
                    <a:pt x="376" y="160"/>
                    <a:pt x="373" y="162"/>
                    <a:pt x="370" y="163"/>
                  </a:cubicBezTo>
                  <a:cubicBezTo>
                    <a:pt x="370" y="163"/>
                    <a:pt x="370" y="163"/>
                    <a:pt x="366" y="164"/>
                  </a:cubicBezTo>
                  <a:cubicBezTo>
                    <a:pt x="366" y="164"/>
                    <a:pt x="366" y="164"/>
                    <a:pt x="361" y="166"/>
                  </a:cubicBezTo>
                  <a:cubicBezTo>
                    <a:pt x="361" y="166"/>
                    <a:pt x="361" y="166"/>
                    <a:pt x="357" y="166"/>
                  </a:cubicBezTo>
                  <a:cubicBezTo>
                    <a:pt x="356" y="166"/>
                    <a:pt x="354" y="166"/>
                    <a:pt x="353" y="166"/>
                  </a:cubicBezTo>
                  <a:cubicBezTo>
                    <a:pt x="353" y="166"/>
                    <a:pt x="353" y="166"/>
                    <a:pt x="351" y="160"/>
                  </a:cubicBezTo>
                  <a:cubicBezTo>
                    <a:pt x="351" y="160"/>
                    <a:pt x="352" y="158"/>
                    <a:pt x="354" y="155"/>
                  </a:cubicBezTo>
                  <a:cubicBezTo>
                    <a:pt x="354" y="155"/>
                    <a:pt x="354" y="155"/>
                    <a:pt x="355" y="153"/>
                  </a:cubicBezTo>
                  <a:cubicBezTo>
                    <a:pt x="355" y="152"/>
                    <a:pt x="356" y="151"/>
                    <a:pt x="356" y="150"/>
                  </a:cubicBezTo>
                  <a:cubicBezTo>
                    <a:pt x="356" y="150"/>
                    <a:pt x="356" y="150"/>
                    <a:pt x="361" y="149"/>
                  </a:cubicBezTo>
                  <a:cubicBezTo>
                    <a:pt x="361" y="148"/>
                    <a:pt x="362" y="149"/>
                    <a:pt x="364" y="149"/>
                  </a:cubicBezTo>
                  <a:cubicBezTo>
                    <a:pt x="365" y="149"/>
                    <a:pt x="366" y="150"/>
                    <a:pt x="367" y="150"/>
                  </a:cubicBezTo>
                  <a:cubicBezTo>
                    <a:pt x="367" y="150"/>
                    <a:pt x="367" y="150"/>
                    <a:pt x="372" y="146"/>
                  </a:cubicBezTo>
                  <a:cubicBezTo>
                    <a:pt x="372" y="146"/>
                    <a:pt x="372" y="146"/>
                    <a:pt x="374" y="146"/>
                  </a:cubicBezTo>
                  <a:cubicBezTo>
                    <a:pt x="374" y="146"/>
                    <a:pt x="374" y="146"/>
                    <a:pt x="371" y="144"/>
                  </a:cubicBezTo>
                  <a:cubicBezTo>
                    <a:pt x="371" y="144"/>
                    <a:pt x="371" y="144"/>
                    <a:pt x="365" y="143"/>
                  </a:cubicBezTo>
                  <a:cubicBezTo>
                    <a:pt x="364" y="143"/>
                    <a:pt x="363" y="142"/>
                    <a:pt x="362" y="141"/>
                  </a:cubicBezTo>
                  <a:cubicBezTo>
                    <a:pt x="364" y="142"/>
                    <a:pt x="366" y="142"/>
                    <a:pt x="364" y="139"/>
                  </a:cubicBezTo>
                  <a:cubicBezTo>
                    <a:pt x="361" y="134"/>
                    <a:pt x="362" y="127"/>
                    <a:pt x="362" y="127"/>
                  </a:cubicBezTo>
                  <a:cubicBezTo>
                    <a:pt x="362" y="127"/>
                    <a:pt x="362" y="127"/>
                    <a:pt x="366" y="128"/>
                  </a:cubicBezTo>
                  <a:cubicBezTo>
                    <a:pt x="366" y="128"/>
                    <a:pt x="366" y="128"/>
                    <a:pt x="365" y="126"/>
                  </a:cubicBezTo>
                  <a:cubicBezTo>
                    <a:pt x="365" y="126"/>
                    <a:pt x="365" y="126"/>
                    <a:pt x="362" y="118"/>
                  </a:cubicBezTo>
                  <a:cubicBezTo>
                    <a:pt x="362" y="118"/>
                    <a:pt x="362" y="118"/>
                    <a:pt x="361" y="114"/>
                  </a:cubicBezTo>
                  <a:cubicBezTo>
                    <a:pt x="361" y="114"/>
                    <a:pt x="357" y="116"/>
                    <a:pt x="358" y="108"/>
                  </a:cubicBezTo>
                  <a:cubicBezTo>
                    <a:pt x="358" y="108"/>
                    <a:pt x="358" y="108"/>
                    <a:pt x="358" y="106"/>
                  </a:cubicBezTo>
                  <a:cubicBezTo>
                    <a:pt x="359" y="104"/>
                    <a:pt x="359" y="102"/>
                    <a:pt x="359" y="101"/>
                  </a:cubicBezTo>
                  <a:cubicBezTo>
                    <a:pt x="359" y="99"/>
                    <a:pt x="359" y="97"/>
                    <a:pt x="360" y="96"/>
                  </a:cubicBezTo>
                  <a:cubicBezTo>
                    <a:pt x="360" y="96"/>
                    <a:pt x="360" y="96"/>
                    <a:pt x="359" y="92"/>
                  </a:cubicBezTo>
                  <a:cubicBezTo>
                    <a:pt x="359" y="92"/>
                    <a:pt x="359" y="92"/>
                    <a:pt x="357" y="88"/>
                  </a:cubicBezTo>
                  <a:cubicBezTo>
                    <a:pt x="357" y="88"/>
                    <a:pt x="357" y="88"/>
                    <a:pt x="355" y="81"/>
                  </a:cubicBezTo>
                  <a:cubicBezTo>
                    <a:pt x="355" y="81"/>
                    <a:pt x="355" y="80"/>
                    <a:pt x="355" y="79"/>
                  </a:cubicBezTo>
                  <a:cubicBezTo>
                    <a:pt x="355" y="79"/>
                    <a:pt x="355" y="79"/>
                    <a:pt x="354" y="74"/>
                  </a:cubicBezTo>
                  <a:cubicBezTo>
                    <a:pt x="354" y="74"/>
                    <a:pt x="350" y="69"/>
                    <a:pt x="351" y="65"/>
                  </a:cubicBezTo>
                  <a:cubicBezTo>
                    <a:pt x="351" y="61"/>
                    <a:pt x="350" y="60"/>
                    <a:pt x="354" y="55"/>
                  </a:cubicBezTo>
                  <a:cubicBezTo>
                    <a:pt x="356" y="52"/>
                    <a:pt x="357" y="50"/>
                    <a:pt x="357" y="48"/>
                  </a:cubicBezTo>
                  <a:cubicBezTo>
                    <a:pt x="358" y="46"/>
                    <a:pt x="358" y="46"/>
                    <a:pt x="358" y="46"/>
                  </a:cubicBezTo>
                  <a:cubicBezTo>
                    <a:pt x="358" y="46"/>
                    <a:pt x="358" y="46"/>
                    <a:pt x="360" y="37"/>
                  </a:cubicBezTo>
                  <a:cubicBezTo>
                    <a:pt x="360" y="37"/>
                    <a:pt x="360" y="37"/>
                    <a:pt x="357" y="26"/>
                  </a:cubicBezTo>
                  <a:cubicBezTo>
                    <a:pt x="357" y="26"/>
                    <a:pt x="357" y="26"/>
                    <a:pt x="356" y="23"/>
                  </a:cubicBezTo>
                  <a:cubicBezTo>
                    <a:pt x="354" y="23"/>
                    <a:pt x="354" y="23"/>
                    <a:pt x="354" y="23"/>
                  </a:cubicBezTo>
                  <a:cubicBezTo>
                    <a:pt x="354" y="22"/>
                    <a:pt x="354" y="22"/>
                    <a:pt x="354" y="21"/>
                  </a:cubicBezTo>
                  <a:cubicBezTo>
                    <a:pt x="353" y="20"/>
                    <a:pt x="353" y="19"/>
                    <a:pt x="353" y="19"/>
                  </a:cubicBezTo>
                  <a:cubicBezTo>
                    <a:pt x="350" y="18"/>
                    <a:pt x="350" y="18"/>
                    <a:pt x="350" y="18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0" y="11"/>
                    <a:pt x="330" y="11"/>
                    <a:pt x="330" y="11"/>
                  </a:cubicBezTo>
                  <a:cubicBezTo>
                    <a:pt x="327" y="11"/>
                    <a:pt x="327" y="11"/>
                    <a:pt x="327" y="11"/>
                  </a:cubicBezTo>
                  <a:cubicBezTo>
                    <a:pt x="326" y="9"/>
                    <a:pt x="326" y="9"/>
                    <a:pt x="326" y="9"/>
                  </a:cubicBezTo>
                  <a:cubicBezTo>
                    <a:pt x="323" y="8"/>
                    <a:pt x="323" y="8"/>
                    <a:pt x="323" y="8"/>
                  </a:cubicBezTo>
                  <a:cubicBezTo>
                    <a:pt x="320" y="8"/>
                    <a:pt x="320" y="8"/>
                    <a:pt x="320" y="8"/>
                  </a:cubicBezTo>
                  <a:cubicBezTo>
                    <a:pt x="319" y="9"/>
                    <a:pt x="319" y="9"/>
                    <a:pt x="319" y="9"/>
                  </a:cubicBezTo>
                  <a:cubicBezTo>
                    <a:pt x="317" y="9"/>
                    <a:pt x="317" y="9"/>
                    <a:pt x="317" y="9"/>
                  </a:cubicBezTo>
                  <a:cubicBezTo>
                    <a:pt x="317" y="8"/>
                    <a:pt x="317" y="8"/>
                    <a:pt x="317" y="8"/>
                  </a:cubicBezTo>
                  <a:cubicBezTo>
                    <a:pt x="319" y="8"/>
                    <a:pt x="319" y="8"/>
                    <a:pt x="319" y="8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291" y="2"/>
                    <a:pt x="291" y="2"/>
                    <a:pt x="291" y="2"/>
                  </a:cubicBezTo>
                  <a:cubicBezTo>
                    <a:pt x="283" y="2"/>
                    <a:pt x="283" y="2"/>
                    <a:pt x="283" y="2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78" y="2"/>
                    <a:pt x="278" y="2"/>
                    <a:pt x="278" y="2"/>
                  </a:cubicBezTo>
                  <a:cubicBezTo>
                    <a:pt x="278" y="3"/>
                    <a:pt x="278" y="3"/>
                    <a:pt x="278" y="3"/>
                  </a:cubicBezTo>
                  <a:cubicBezTo>
                    <a:pt x="277" y="3"/>
                    <a:pt x="277" y="3"/>
                    <a:pt x="277" y="3"/>
                  </a:cubicBezTo>
                  <a:cubicBezTo>
                    <a:pt x="276" y="3"/>
                    <a:pt x="276" y="3"/>
                    <a:pt x="276" y="3"/>
                  </a:cubicBezTo>
                  <a:cubicBezTo>
                    <a:pt x="274" y="5"/>
                    <a:pt x="274" y="5"/>
                    <a:pt x="274" y="5"/>
                  </a:cubicBezTo>
                  <a:cubicBezTo>
                    <a:pt x="277" y="6"/>
                    <a:pt x="277" y="6"/>
                    <a:pt x="277" y="6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4" y="12"/>
                    <a:pt x="284" y="12"/>
                    <a:pt x="284" y="12"/>
                  </a:cubicBezTo>
                  <a:cubicBezTo>
                    <a:pt x="284" y="13"/>
                    <a:pt x="284" y="13"/>
                    <a:pt x="284" y="13"/>
                  </a:cubicBezTo>
                  <a:cubicBezTo>
                    <a:pt x="281" y="13"/>
                    <a:pt x="281" y="13"/>
                    <a:pt x="281" y="13"/>
                  </a:cubicBezTo>
                  <a:cubicBezTo>
                    <a:pt x="278" y="15"/>
                    <a:pt x="278" y="15"/>
                    <a:pt x="278" y="15"/>
                  </a:cubicBezTo>
                  <a:cubicBezTo>
                    <a:pt x="276" y="15"/>
                    <a:pt x="276" y="15"/>
                    <a:pt x="276" y="15"/>
                  </a:cubicBezTo>
                  <a:cubicBezTo>
                    <a:pt x="278" y="16"/>
                    <a:pt x="278" y="16"/>
                    <a:pt x="278" y="16"/>
                  </a:cubicBezTo>
                  <a:cubicBezTo>
                    <a:pt x="278" y="18"/>
                    <a:pt x="278" y="18"/>
                    <a:pt x="278" y="18"/>
                  </a:cubicBezTo>
                  <a:cubicBezTo>
                    <a:pt x="277" y="19"/>
                    <a:pt x="277" y="19"/>
                    <a:pt x="277" y="19"/>
                  </a:cubicBezTo>
                  <a:cubicBezTo>
                    <a:pt x="274" y="18"/>
                    <a:pt x="274" y="18"/>
                    <a:pt x="274" y="18"/>
                  </a:cubicBezTo>
                  <a:cubicBezTo>
                    <a:pt x="273" y="18"/>
                    <a:pt x="273" y="18"/>
                    <a:pt x="273" y="18"/>
                  </a:cubicBezTo>
                  <a:cubicBezTo>
                    <a:pt x="271" y="16"/>
                    <a:pt x="271" y="16"/>
                    <a:pt x="271" y="16"/>
                  </a:cubicBezTo>
                  <a:cubicBezTo>
                    <a:pt x="271" y="15"/>
                    <a:pt x="271" y="15"/>
                    <a:pt x="271" y="15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8" y="12"/>
                    <a:pt x="268" y="12"/>
                    <a:pt x="268" y="12"/>
                  </a:cubicBezTo>
                  <a:cubicBezTo>
                    <a:pt x="270" y="11"/>
                    <a:pt x="270" y="11"/>
                    <a:pt x="270" y="11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1" y="12"/>
                    <a:pt x="261" y="12"/>
                    <a:pt x="261" y="12"/>
                  </a:cubicBezTo>
                  <a:cubicBezTo>
                    <a:pt x="263" y="13"/>
                    <a:pt x="263" y="13"/>
                    <a:pt x="263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0" y="12"/>
                    <a:pt x="260" y="12"/>
                    <a:pt x="260" y="12"/>
                  </a:cubicBezTo>
                  <a:cubicBezTo>
                    <a:pt x="260" y="13"/>
                    <a:pt x="260" y="13"/>
                    <a:pt x="260" y="13"/>
                  </a:cubicBezTo>
                  <a:cubicBezTo>
                    <a:pt x="258" y="13"/>
                    <a:pt x="258" y="13"/>
                    <a:pt x="258" y="13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4" y="16"/>
                    <a:pt x="254" y="16"/>
                    <a:pt x="254" y="16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1" y="15"/>
                    <a:pt x="241" y="15"/>
                    <a:pt x="241" y="15"/>
                  </a:cubicBezTo>
                  <a:cubicBezTo>
                    <a:pt x="237" y="16"/>
                    <a:pt x="237" y="16"/>
                    <a:pt x="237" y="16"/>
                  </a:cubicBezTo>
                  <a:cubicBezTo>
                    <a:pt x="235" y="18"/>
                    <a:pt x="235" y="18"/>
                    <a:pt x="235" y="18"/>
                  </a:cubicBezTo>
                  <a:cubicBezTo>
                    <a:pt x="235" y="21"/>
                    <a:pt x="235" y="21"/>
                    <a:pt x="235" y="21"/>
                  </a:cubicBezTo>
                  <a:cubicBezTo>
                    <a:pt x="233" y="19"/>
                    <a:pt x="233" y="19"/>
                    <a:pt x="233" y="19"/>
                  </a:cubicBezTo>
                  <a:cubicBezTo>
                    <a:pt x="231" y="19"/>
                    <a:pt x="231" y="19"/>
                    <a:pt x="231" y="19"/>
                  </a:cubicBezTo>
                  <a:cubicBezTo>
                    <a:pt x="230" y="21"/>
                    <a:pt x="230" y="21"/>
                    <a:pt x="230" y="21"/>
                  </a:cubicBezTo>
                  <a:cubicBezTo>
                    <a:pt x="228" y="19"/>
                    <a:pt x="228" y="19"/>
                    <a:pt x="228" y="19"/>
                  </a:cubicBezTo>
                  <a:cubicBezTo>
                    <a:pt x="227" y="21"/>
                    <a:pt x="227" y="21"/>
                    <a:pt x="227" y="21"/>
                  </a:cubicBezTo>
                  <a:cubicBezTo>
                    <a:pt x="225" y="21"/>
                    <a:pt x="225" y="21"/>
                    <a:pt x="225" y="21"/>
                  </a:cubicBezTo>
                  <a:cubicBezTo>
                    <a:pt x="220" y="19"/>
                    <a:pt x="220" y="19"/>
                    <a:pt x="220" y="19"/>
                  </a:cubicBezTo>
                  <a:cubicBezTo>
                    <a:pt x="221" y="18"/>
                    <a:pt x="221" y="18"/>
                    <a:pt x="221" y="18"/>
                  </a:cubicBezTo>
                  <a:cubicBezTo>
                    <a:pt x="223" y="18"/>
                    <a:pt x="223" y="18"/>
                    <a:pt x="223" y="18"/>
                  </a:cubicBezTo>
                  <a:cubicBezTo>
                    <a:pt x="225" y="18"/>
                    <a:pt x="225" y="18"/>
                    <a:pt x="225" y="18"/>
                  </a:cubicBezTo>
                  <a:cubicBezTo>
                    <a:pt x="224" y="15"/>
                    <a:pt x="224" y="15"/>
                    <a:pt x="224" y="15"/>
                  </a:cubicBezTo>
                  <a:cubicBezTo>
                    <a:pt x="224" y="13"/>
                    <a:pt x="224" y="13"/>
                    <a:pt x="224" y="13"/>
                  </a:cubicBezTo>
                  <a:cubicBezTo>
                    <a:pt x="221" y="12"/>
                    <a:pt x="221" y="12"/>
                    <a:pt x="221" y="12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28" y="11"/>
                    <a:pt x="228" y="11"/>
                    <a:pt x="228" y="11"/>
                  </a:cubicBezTo>
                  <a:cubicBezTo>
                    <a:pt x="220" y="12"/>
                    <a:pt x="220" y="12"/>
                    <a:pt x="220" y="12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1" y="16"/>
                    <a:pt x="211" y="16"/>
                    <a:pt x="211" y="16"/>
                  </a:cubicBezTo>
                  <a:cubicBezTo>
                    <a:pt x="213" y="16"/>
                    <a:pt x="213" y="16"/>
                    <a:pt x="213" y="16"/>
                  </a:cubicBezTo>
                  <a:cubicBezTo>
                    <a:pt x="215" y="18"/>
                    <a:pt x="215" y="18"/>
                    <a:pt x="215" y="18"/>
                  </a:cubicBezTo>
                  <a:cubicBezTo>
                    <a:pt x="213" y="19"/>
                    <a:pt x="213" y="19"/>
                    <a:pt x="213" y="19"/>
                  </a:cubicBezTo>
                  <a:cubicBezTo>
                    <a:pt x="211" y="19"/>
                    <a:pt x="211" y="19"/>
                    <a:pt x="211" y="19"/>
                  </a:cubicBezTo>
                  <a:cubicBezTo>
                    <a:pt x="211" y="18"/>
                    <a:pt x="211" y="18"/>
                    <a:pt x="211" y="18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7" y="16"/>
                    <a:pt x="207" y="16"/>
                    <a:pt x="207" y="16"/>
                  </a:cubicBezTo>
                  <a:cubicBezTo>
                    <a:pt x="205" y="18"/>
                    <a:pt x="205" y="18"/>
                    <a:pt x="205" y="18"/>
                  </a:cubicBezTo>
                  <a:cubicBezTo>
                    <a:pt x="203" y="18"/>
                    <a:pt x="203" y="18"/>
                    <a:pt x="203" y="18"/>
                  </a:cubicBezTo>
                  <a:cubicBezTo>
                    <a:pt x="200" y="18"/>
                    <a:pt x="200" y="18"/>
                    <a:pt x="200" y="18"/>
                  </a:cubicBezTo>
                  <a:cubicBezTo>
                    <a:pt x="195" y="19"/>
                    <a:pt x="195" y="19"/>
                    <a:pt x="195" y="19"/>
                  </a:cubicBezTo>
                  <a:cubicBezTo>
                    <a:pt x="191" y="22"/>
                    <a:pt x="191" y="22"/>
                    <a:pt x="191" y="22"/>
                  </a:cubicBezTo>
                  <a:cubicBezTo>
                    <a:pt x="187" y="23"/>
                    <a:pt x="187" y="23"/>
                    <a:pt x="187" y="23"/>
                  </a:cubicBezTo>
                  <a:cubicBezTo>
                    <a:pt x="181" y="23"/>
                    <a:pt x="181" y="23"/>
                    <a:pt x="181" y="23"/>
                  </a:cubicBezTo>
                  <a:cubicBezTo>
                    <a:pt x="187" y="26"/>
                    <a:pt x="187" y="26"/>
                    <a:pt x="187" y="26"/>
                  </a:cubicBezTo>
                  <a:cubicBezTo>
                    <a:pt x="182" y="26"/>
                    <a:pt x="182" y="26"/>
                    <a:pt x="182" y="26"/>
                  </a:cubicBezTo>
                  <a:cubicBezTo>
                    <a:pt x="178" y="26"/>
                    <a:pt x="178" y="26"/>
                    <a:pt x="178" y="26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5" y="28"/>
                    <a:pt x="175" y="28"/>
                    <a:pt x="175" y="28"/>
                  </a:cubicBezTo>
                  <a:cubicBezTo>
                    <a:pt x="177" y="29"/>
                    <a:pt x="177" y="29"/>
                    <a:pt x="177" y="29"/>
                  </a:cubicBezTo>
                  <a:cubicBezTo>
                    <a:pt x="175" y="32"/>
                    <a:pt x="175" y="32"/>
                    <a:pt x="175" y="32"/>
                  </a:cubicBezTo>
                  <a:cubicBezTo>
                    <a:pt x="175" y="33"/>
                    <a:pt x="175" y="33"/>
                    <a:pt x="175" y="33"/>
                  </a:cubicBezTo>
                  <a:cubicBezTo>
                    <a:pt x="177" y="35"/>
                    <a:pt x="177" y="35"/>
                    <a:pt x="177" y="35"/>
                  </a:cubicBezTo>
                  <a:cubicBezTo>
                    <a:pt x="175" y="35"/>
                    <a:pt x="175" y="35"/>
                    <a:pt x="175" y="35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7" y="36"/>
                    <a:pt x="167" y="36"/>
                    <a:pt x="167" y="36"/>
                  </a:cubicBezTo>
                  <a:cubicBezTo>
                    <a:pt x="162" y="36"/>
                    <a:pt x="162" y="36"/>
                    <a:pt x="162" y="36"/>
                  </a:cubicBezTo>
                  <a:cubicBezTo>
                    <a:pt x="160" y="35"/>
                    <a:pt x="160" y="35"/>
                    <a:pt x="160" y="35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49" y="29"/>
                    <a:pt x="149" y="29"/>
                    <a:pt x="149" y="29"/>
                  </a:cubicBezTo>
                  <a:cubicBezTo>
                    <a:pt x="151" y="28"/>
                    <a:pt x="151" y="28"/>
                    <a:pt x="151" y="2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52" y="26"/>
                    <a:pt x="152" y="26"/>
                    <a:pt x="152" y="26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64" y="25"/>
                    <a:pt x="164" y="25"/>
                    <a:pt x="164" y="25"/>
                  </a:cubicBezTo>
                  <a:cubicBezTo>
                    <a:pt x="161" y="22"/>
                    <a:pt x="161" y="22"/>
                    <a:pt x="161" y="22"/>
                  </a:cubicBezTo>
                  <a:cubicBezTo>
                    <a:pt x="157" y="19"/>
                    <a:pt x="157" y="19"/>
                    <a:pt x="157" y="19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4" y="16"/>
                    <a:pt x="144" y="16"/>
                    <a:pt x="144" y="16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2" y="15"/>
                    <a:pt x="132" y="15"/>
                    <a:pt x="132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1" y="22"/>
                    <a:pt x="141" y="22"/>
                    <a:pt x="141" y="22"/>
                  </a:cubicBezTo>
                  <a:cubicBezTo>
                    <a:pt x="142" y="22"/>
                    <a:pt x="142" y="22"/>
                    <a:pt x="142" y="22"/>
                  </a:cubicBezTo>
                  <a:cubicBezTo>
                    <a:pt x="141" y="23"/>
                    <a:pt x="141" y="23"/>
                    <a:pt x="141" y="23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1" y="25"/>
                    <a:pt x="141" y="25"/>
                    <a:pt x="141" y="25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39" y="31"/>
                    <a:pt x="139" y="31"/>
                    <a:pt x="139" y="31"/>
                  </a:cubicBezTo>
                  <a:cubicBezTo>
                    <a:pt x="141" y="32"/>
                    <a:pt x="141" y="32"/>
                    <a:pt x="141" y="32"/>
                  </a:cubicBezTo>
                  <a:cubicBezTo>
                    <a:pt x="144" y="33"/>
                    <a:pt x="144" y="33"/>
                    <a:pt x="144" y="33"/>
                  </a:cubicBezTo>
                  <a:cubicBezTo>
                    <a:pt x="147" y="35"/>
                    <a:pt x="147" y="35"/>
                    <a:pt x="147" y="35"/>
                  </a:cubicBezTo>
                  <a:cubicBezTo>
                    <a:pt x="148" y="36"/>
                    <a:pt x="148" y="36"/>
                    <a:pt x="148" y="36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47" y="45"/>
                    <a:pt x="147" y="45"/>
                    <a:pt x="147" y="45"/>
                  </a:cubicBezTo>
                  <a:cubicBezTo>
                    <a:pt x="144" y="43"/>
                    <a:pt x="144" y="43"/>
                    <a:pt x="144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41" y="46"/>
                    <a:pt x="141" y="46"/>
                    <a:pt x="141" y="46"/>
                  </a:cubicBezTo>
                  <a:cubicBezTo>
                    <a:pt x="139" y="45"/>
                    <a:pt x="139" y="45"/>
                    <a:pt x="139" y="45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39" y="42"/>
                    <a:pt x="139" y="42"/>
                    <a:pt x="139" y="42"/>
                  </a:cubicBezTo>
                  <a:cubicBezTo>
                    <a:pt x="137" y="41"/>
                    <a:pt x="137" y="41"/>
                    <a:pt x="137" y="41"/>
                  </a:cubicBezTo>
                  <a:cubicBezTo>
                    <a:pt x="131" y="41"/>
                    <a:pt x="131" y="41"/>
                    <a:pt x="131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19" y="46"/>
                    <a:pt x="119" y="46"/>
                    <a:pt x="119" y="46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9"/>
                    <a:pt x="114" y="49"/>
                    <a:pt x="114" y="49"/>
                  </a:cubicBezTo>
                  <a:cubicBezTo>
                    <a:pt x="111" y="51"/>
                    <a:pt x="111" y="51"/>
                    <a:pt x="111" y="51"/>
                  </a:cubicBezTo>
                  <a:cubicBezTo>
                    <a:pt x="109" y="52"/>
                    <a:pt x="109" y="52"/>
                    <a:pt x="109" y="52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5" y="58"/>
                    <a:pt x="115" y="58"/>
                    <a:pt x="115" y="58"/>
                  </a:cubicBezTo>
                  <a:cubicBezTo>
                    <a:pt x="117" y="61"/>
                    <a:pt x="117" y="61"/>
                    <a:pt x="117" y="61"/>
                  </a:cubicBezTo>
                  <a:cubicBezTo>
                    <a:pt x="119" y="64"/>
                    <a:pt x="119" y="64"/>
                    <a:pt x="119" y="64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2" y="62"/>
                    <a:pt x="112" y="62"/>
                    <a:pt x="112" y="62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6" y="62"/>
                    <a:pt x="96" y="62"/>
                    <a:pt x="96" y="62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5" y="59"/>
                    <a:pt x="95" y="59"/>
                    <a:pt x="95" y="59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5" y="56"/>
                    <a:pt x="85" y="56"/>
                    <a:pt x="85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2" y="58"/>
                    <a:pt x="82" y="58"/>
                    <a:pt x="82" y="58"/>
                  </a:cubicBezTo>
                  <a:cubicBezTo>
                    <a:pt x="81" y="59"/>
                    <a:pt x="81" y="59"/>
                    <a:pt x="81" y="59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91" y="66"/>
                    <a:pt x="91" y="66"/>
                    <a:pt x="91" y="66"/>
                  </a:cubicBezTo>
                  <a:cubicBezTo>
                    <a:pt x="92" y="65"/>
                    <a:pt x="92" y="65"/>
                    <a:pt x="92" y="65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8" y="69"/>
                    <a:pt x="98" y="69"/>
                    <a:pt x="98" y="69"/>
                  </a:cubicBezTo>
                  <a:cubicBezTo>
                    <a:pt x="96" y="71"/>
                    <a:pt x="96" y="71"/>
                    <a:pt x="96" y="71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5" y="56"/>
                    <a:pt x="65" y="56"/>
                    <a:pt x="65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106" y="43"/>
                    <a:pt x="106" y="43"/>
                    <a:pt x="106" y="43"/>
                  </a:cubicBezTo>
                  <a:cubicBezTo>
                    <a:pt x="111" y="42"/>
                    <a:pt x="111" y="42"/>
                    <a:pt x="111" y="42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8" y="33"/>
                    <a:pt x="118" y="33"/>
                    <a:pt x="118" y="33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5" y="28"/>
                    <a:pt x="115" y="28"/>
                    <a:pt x="115" y="28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2" y="26"/>
                    <a:pt x="112" y="26"/>
                    <a:pt x="112" y="26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22" y="102"/>
                    <a:pt x="22" y="102"/>
                    <a:pt x="22" y="102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8" y="111"/>
                    <a:pt x="18" y="111"/>
                    <a:pt x="18" y="111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25" y="117"/>
                    <a:pt x="25" y="117"/>
                    <a:pt x="25" y="117"/>
                  </a:cubicBezTo>
                  <a:cubicBezTo>
                    <a:pt x="28" y="117"/>
                    <a:pt x="28" y="117"/>
                    <a:pt x="28" y="117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21"/>
                    <a:pt x="32" y="121"/>
                    <a:pt x="32" y="121"/>
                  </a:cubicBezTo>
                  <a:cubicBezTo>
                    <a:pt x="28" y="119"/>
                    <a:pt x="28" y="119"/>
                    <a:pt x="28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2"/>
                    <a:pt x="16" y="122"/>
                    <a:pt x="16" y="122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12" y="122"/>
                    <a:pt x="12" y="122"/>
                    <a:pt x="12" y="122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9" y="137"/>
                    <a:pt x="9" y="137"/>
                    <a:pt x="9" y="137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10" y="144"/>
                    <a:pt x="10" y="144"/>
                    <a:pt x="10" y="144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10" y="151"/>
                    <a:pt x="10" y="151"/>
                    <a:pt x="10" y="151"/>
                  </a:cubicBezTo>
                  <a:cubicBezTo>
                    <a:pt x="13" y="152"/>
                    <a:pt x="13" y="152"/>
                    <a:pt x="13" y="152"/>
                  </a:cubicBezTo>
                  <a:cubicBezTo>
                    <a:pt x="13" y="154"/>
                    <a:pt x="13" y="154"/>
                    <a:pt x="13" y="154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8"/>
                    <a:pt x="13" y="158"/>
                    <a:pt x="13" y="158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1"/>
                    <a:pt x="16" y="161"/>
                    <a:pt x="16" y="161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20" y="168"/>
                    <a:pt x="20" y="168"/>
                    <a:pt x="20" y="168"/>
                  </a:cubicBezTo>
                  <a:cubicBezTo>
                    <a:pt x="20" y="169"/>
                    <a:pt x="20" y="169"/>
                    <a:pt x="20" y="169"/>
                  </a:cubicBezTo>
                  <a:cubicBezTo>
                    <a:pt x="20" y="170"/>
                    <a:pt x="20" y="170"/>
                    <a:pt x="20" y="170"/>
                  </a:cubicBezTo>
                  <a:cubicBezTo>
                    <a:pt x="22" y="170"/>
                    <a:pt x="22" y="170"/>
                    <a:pt x="22" y="170"/>
                  </a:cubicBezTo>
                  <a:cubicBezTo>
                    <a:pt x="23" y="170"/>
                    <a:pt x="23" y="170"/>
                    <a:pt x="23" y="170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1" y="170"/>
                    <a:pt x="31" y="170"/>
                    <a:pt x="31" y="170"/>
                  </a:cubicBezTo>
                  <a:cubicBezTo>
                    <a:pt x="32" y="171"/>
                    <a:pt x="32" y="171"/>
                    <a:pt x="32" y="171"/>
                  </a:cubicBezTo>
                  <a:cubicBezTo>
                    <a:pt x="32" y="173"/>
                    <a:pt x="32" y="173"/>
                    <a:pt x="32" y="173"/>
                  </a:cubicBezTo>
                  <a:cubicBezTo>
                    <a:pt x="33" y="174"/>
                    <a:pt x="33" y="174"/>
                    <a:pt x="33" y="174"/>
                  </a:cubicBezTo>
                  <a:cubicBezTo>
                    <a:pt x="36" y="173"/>
                    <a:pt x="36" y="173"/>
                    <a:pt x="36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5" y="174"/>
                    <a:pt x="45" y="174"/>
                    <a:pt x="45" y="174"/>
                  </a:cubicBezTo>
                  <a:cubicBezTo>
                    <a:pt x="48" y="175"/>
                    <a:pt x="48" y="175"/>
                    <a:pt x="48" y="175"/>
                  </a:cubicBezTo>
                  <a:cubicBezTo>
                    <a:pt x="48" y="178"/>
                    <a:pt x="48" y="178"/>
                    <a:pt x="48" y="178"/>
                  </a:cubicBezTo>
                  <a:cubicBezTo>
                    <a:pt x="48" y="180"/>
                    <a:pt x="48" y="180"/>
                    <a:pt x="48" y="180"/>
                  </a:cubicBezTo>
                  <a:cubicBezTo>
                    <a:pt x="49" y="181"/>
                    <a:pt x="49" y="181"/>
                    <a:pt x="49" y="181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48" y="185"/>
                    <a:pt x="48" y="185"/>
                    <a:pt x="48" y="185"/>
                  </a:cubicBezTo>
                  <a:cubicBezTo>
                    <a:pt x="49" y="187"/>
                    <a:pt x="49" y="187"/>
                    <a:pt x="49" y="187"/>
                  </a:cubicBezTo>
                  <a:cubicBezTo>
                    <a:pt x="52" y="190"/>
                    <a:pt x="52" y="190"/>
                    <a:pt x="52" y="190"/>
                  </a:cubicBezTo>
                  <a:cubicBezTo>
                    <a:pt x="53" y="193"/>
                    <a:pt x="53" y="193"/>
                    <a:pt x="53" y="193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8" y="194"/>
                    <a:pt x="58" y="194"/>
                    <a:pt x="58" y="194"/>
                  </a:cubicBezTo>
                  <a:cubicBezTo>
                    <a:pt x="59" y="195"/>
                    <a:pt x="59" y="195"/>
                    <a:pt x="59" y="195"/>
                  </a:cubicBezTo>
                  <a:cubicBezTo>
                    <a:pt x="59" y="198"/>
                    <a:pt x="59" y="198"/>
                    <a:pt x="59" y="198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5" y="198"/>
                    <a:pt x="65" y="198"/>
                    <a:pt x="65" y="198"/>
                  </a:cubicBezTo>
                  <a:cubicBezTo>
                    <a:pt x="66" y="200"/>
                    <a:pt x="66" y="200"/>
                    <a:pt x="66" y="200"/>
                  </a:cubicBezTo>
                  <a:cubicBezTo>
                    <a:pt x="66" y="201"/>
                    <a:pt x="66" y="201"/>
                    <a:pt x="66" y="201"/>
                  </a:cubicBezTo>
                  <a:cubicBezTo>
                    <a:pt x="69" y="203"/>
                    <a:pt x="69" y="203"/>
                    <a:pt x="69" y="203"/>
                  </a:cubicBezTo>
                  <a:cubicBezTo>
                    <a:pt x="71" y="204"/>
                    <a:pt x="71" y="204"/>
                    <a:pt x="71" y="204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5" y="207"/>
                    <a:pt x="65" y="207"/>
                    <a:pt x="65" y="207"/>
                  </a:cubicBezTo>
                  <a:cubicBezTo>
                    <a:pt x="61" y="207"/>
                    <a:pt x="61" y="207"/>
                    <a:pt x="61" y="207"/>
                  </a:cubicBezTo>
                  <a:cubicBezTo>
                    <a:pt x="58" y="207"/>
                    <a:pt x="58" y="207"/>
                    <a:pt x="58" y="207"/>
                  </a:cubicBezTo>
                  <a:cubicBezTo>
                    <a:pt x="56" y="207"/>
                    <a:pt x="56" y="207"/>
                    <a:pt x="56" y="207"/>
                  </a:cubicBezTo>
                  <a:cubicBezTo>
                    <a:pt x="56" y="208"/>
                    <a:pt x="56" y="208"/>
                    <a:pt x="56" y="208"/>
                  </a:cubicBezTo>
                  <a:cubicBezTo>
                    <a:pt x="58" y="211"/>
                    <a:pt x="58" y="211"/>
                    <a:pt x="58" y="211"/>
                  </a:cubicBezTo>
                  <a:cubicBezTo>
                    <a:pt x="59" y="213"/>
                    <a:pt x="59" y="213"/>
                    <a:pt x="59" y="213"/>
                  </a:cubicBezTo>
                  <a:cubicBezTo>
                    <a:pt x="59" y="214"/>
                    <a:pt x="59" y="214"/>
                    <a:pt x="59" y="214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6" y="221"/>
                    <a:pt x="66" y="221"/>
                    <a:pt x="66" y="221"/>
                  </a:cubicBezTo>
                  <a:cubicBezTo>
                    <a:pt x="68" y="220"/>
                    <a:pt x="68" y="220"/>
                    <a:pt x="68" y="220"/>
                  </a:cubicBezTo>
                  <a:cubicBezTo>
                    <a:pt x="68" y="217"/>
                    <a:pt x="68" y="217"/>
                    <a:pt x="68" y="217"/>
                  </a:cubicBezTo>
                  <a:cubicBezTo>
                    <a:pt x="69" y="217"/>
                    <a:pt x="69" y="217"/>
                    <a:pt x="69" y="217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9" y="218"/>
                    <a:pt x="79" y="218"/>
                    <a:pt x="79" y="218"/>
                  </a:cubicBezTo>
                  <a:cubicBezTo>
                    <a:pt x="82" y="217"/>
                    <a:pt x="82" y="217"/>
                    <a:pt x="82" y="21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5" y="218"/>
                    <a:pt x="85" y="218"/>
                    <a:pt x="85" y="218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7" y="222"/>
                    <a:pt x="87" y="222"/>
                    <a:pt x="87" y="222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8" y="227"/>
                    <a:pt x="88" y="227"/>
                    <a:pt x="88" y="227"/>
                  </a:cubicBezTo>
                  <a:cubicBezTo>
                    <a:pt x="89" y="228"/>
                    <a:pt x="89" y="228"/>
                    <a:pt x="89" y="228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89" y="231"/>
                    <a:pt x="89" y="231"/>
                    <a:pt x="89" y="231"/>
                  </a:cubicBezTo>
                  <a:cubicBezTo>
                    <a:pt x="92" y="233"/>
                    <a:pt x="92" y="233"/>
                    <a:pt x="92" y="233"/>
                  </a:cubicBezTo>
                  <a:cubicBezTo>
                    <a:pt x="96" y="233"/>
                    <a:pt x="96" y="233"/>
                    <a:pt x="96" y="233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99" y="233"/>
                    <a:pt x="99" y="233"/>
                    <a:pt x="99" y="233"/>
                  </a:cubicBezTo>
                  <a:cubicBezTo>
                    <a:pt x="101" y="234"/>
                    <a:pt x="101" y="234"/>
                    <a:pt x="101" y="234"/>
                  </a:cubicBezTo>
                  <a:cubicBezTo>
                    <a:pt x="102" y="237"/>
                    <a:pt x="102" y="237"/>
                    <a:pt x="102" y="237"/>
                  </a:cubicBezTo>
                  <a:cubicBezTo>
                    <a:pt x="104" y="241"/>
                    <a:pt x="104" y="241"/>
                    <a:pt x="104" y="241"/>
                  </a:cubicBezTo>
                  <a:cubicBezTo>
                    <a:pt x="105" y="243"/>
                    <a:pt x="105" y="243"/>
                    <a:pt x="105" y="243"/>
                  </a:cubicBezTo>
                  <a:cubicBezTo>
                    <a:pt x="106" y="243"/>
                    <a:pt x="106" y="243"/>
                    <a:pt x="106" y="243"/>
                  </a:cubicBezTo>
                  <a:cubicBezTo>
                    <a:pt x="108" y="243"/>
                    <a:pt x="108" y="243"/>
                    <a:pt x="108" y="243"/>
                  </a:cubicBezTo>
                  <a:cubicBezTo>
                    <a:pt x="109" y="243"/>
                    <a:pt x="109" y="243"/>
                    <a:pt x="109" y="243"/>
                  </a:cubicBezTo>
                  <a:cubicBezTo>
                    <a:pt x="111" y="243"/>
                    <a:pt x="111" y="243"/>
                    <a:pt x="111" y="243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5" y="246"/>
                    <a:pt x="115" y="246"/>
                    <a:pt x="115" y="246"/>
                  </a:cubicBezTo>
                  <a:cubicBezTo>
                    <a:pt x="119" y="244"/>
                    <a:pt x="119" y="244"/>
                    <a:pt x="119" y="244"/>
                  </a:cubicBezTo>
                  <a:cubicBezTo>
                    <a:pt x="122" y="243"/>
                    <a:pt x="122" y="243"/>
                    <a:pt x="122" y="243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7" y="244"/>
                    <a:pt x="127" y="244"/>
                    <a:pt x="127" y="244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8" y="247"/>
                    <a:pt x="128" y="247"/>
                    <a:pt x="128" y="247"/>
                  </a:cubicBezTo>
                  <a:cubicBezTo>
                    <a:pt x="129" y="248"/>
                    <a:pt x="129" y="248"/>
                    <a:pt x="129" y="248"/>
                  </a:cubicBezTo>
                  <a:cubicBezTo>
                    <a:pt x="131" y="250"/>
                    <a:pt x="131" y="250"/>
                    <a:pt x="131" y="250"/>
                  </a:cubicBezTo>
                  <a:cubicBezTo>
                    <a:pt x="134" y="248"/>
                    <a:pt x="134" y="248"/>
                    <a:pt x="134" y="248"/>
                  </a:cubicBezTo>
                  <a:cubicBezTo>
                    <a:pt x="137" y="248"/>
                    <a:pt x="137" y="248"/>
                    <a:pt x="137" y="248"/>
                  </a:cubicBezTo>
                  <a:cubicBezTo>
                    <a:pt x="139" y="250"/>
                    <a:pt x="139" y="250"/>
                    <a:pt x="139" y="250"/>
                  </a:cubicBezTo>
                  <a:cubicBezTo>
                    <a:pt x="142" y="250"/>
                    <a:pt x="142" y="250"/>
                    <a:pt x="142" y="250"/>
                  </a:cubicBezTo>
                  <a:cubicBezTo>
                    <a:pt x="144" y="250"/>
                    <a:pt x="144" y="250"/>
                    <a:pt x="144" y="250"/>
                  </a:cubicBezTo>
                  <a:cubicBezTo>
                    <a:pt x="145" y="251"/>
                    <a:pt x="145" y="251"/>
                    <a:pt x="145" y="251"/>
                  </a:cubicBezTo>
                  <a:cubicBezTo>
                    <a:pt x="148" y="253"/>
                    <a:pt x="148" y="253"/>
                    <a:pt x="148" y="253"/>
                  </a:cubicBezTo>
                  <a:cubicBezTo>
                    <a:pt x="149" y="254"/>
                    <a:pt x="149" y="254"/>
                    <a:pt x="149" y="254"/>
                  </a:cubicBezTo>
                  <a:cubicBezTo>
                    <a:pt x="151" y="254"/>
                    <a:pt x="151" y="254"/>
                    <a:pt x="151" y="254"/>
                  </a:cubicBezTo>
                  <a:cubicBezTo>
                    <a:pt x="152" y="254"/>
                    <a:pt x="152" y="254"/>
                    <a:pt x="152" y="254"/>
                  </a:cubicBezTo>
                  <a:cubicBezTo>
                    <a:pt x="154" y="254"/>
                    <a:pt x="154" y="254"/>
                    <a:pt x="154" y="254"/>
                  </a:cubicBezTo>
                  <a:cubicBezTo>
                    <a:pt x="154" y="256"/>
                    <a:pt x="154" y="256"/>
                    <a:pt x="154" y="256"/>
                  </a:cubicBezTo>
                  <a:cubicBezTo>
                    <a:pt x="154" y="257"/>
                    <a:pt x="154" y="257"/>
                    <a:pt x="154" y="257"/>
                  </a:cubicBezTo>
                  <a:cubicBezTo>
                    <a:pt x="155" y="259"/>
                    <a:pt x="155" y="259"/>
                    <a:pt x="155" y="259"/>
                  </a:cubicBezTo>
                  <a:cubicBezTo>
                    <a:pt x="152" y="260"/>
                    <a:pt x="152" y="260"/>
                    <a:pt x="152" y="260"/>
                  </a:cubicBezTo>
                  <a:cubicBezTo>
                    <a:pt x="151" y="261"/>
                    <a:pt x="151" y="261"/>
                    <a:pt x="151" y="261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54" y="263"/>
                    <a:pt x="154" y="263"/>
                    <a:pt x="154" y="263"/>
                  </a:cubicBezTo>
                  <a:cubicBezTo>
                    <a:pt x="155" y="264"/>
                    <a:pt x="155" y="264"/>
                    <a:pt x="155" y="264"/>
                  </a:cubicBezTo>
                  <a:cubicBezTo>
                    <a:pt x="152" y="264"/>
                    <a:pt x="152" y="264"/>
                    <a:pt x="152" y="264"/>
                  </a:cubicBezTo>
                  <a:cubicBezTo>
                    <a:pt x="151" y="266"/>
                    <a:pt x="151" y="266"/>
                    <a:pt x="151" y="266"/>
                  </a:cubicBezTo>
                  <a:cubicBezTo>
                    <a:pt x="151" y="267"/>
                    <a:pt x="151" y="267"/>
                    <a:pt x="151" y="267"/>
                  </a:cubicBezTo>
                  <a:cubicBezTo>
                    <a:pt x="154" y="269"/>
                    <a:pt x="154" y="269"/>
                    <a:pt x="154" y="269"/>
                  </a:cubicBezTo>
                  <a:cubicBezTo>
                    <a:pt x="155" y="270"/>
                    <a:pt x="155" y="270"/>
                    <a:pt x="155" y="270"/>
                  </a:cubicBezTo>
                  <a:cubicBezTo>
                    <a:pt x="154" y="270"/>
                    <a:pt x="154" y="270"/>
                    <a:pt x="154" y="270"/>
                  </a:cubicBezTo>
                  <a:cubicBezTo>
                    <a:pt x="155" y="271"/>
                    <a:pt x="155" y="271"/>
                    <a:pt x="155" y="271"/>
                  </a:cubicBezTo>
                  <a:cubicBezTo>
                    <a:pt x="155" y="274"/>
                    <a:pt x="155" y="274"/>
                    <a:pt x="155" y="274"/>
                  </a:cubicBezTo>
                  <a:cubicBezTo>
                    <a:pt x="154" y="276"/>
                    <a:pt x="154" y="276"/>
                    <a:pt x="154" y="276"/>
                  </a:cubicBezTo>
                  <a:cubicBezTo>
                    <a:pt x="152" y="277"/>
                    <a:pt x="152" y="277"/>
                    <a:pt x="152" y="277"/>
                  </a:cubicBezTo>
                  <a:cubicBezTo>
                    <a:pt x="151" y="277"/>
                    <a:pt x="151" y="277"/>
                    <a:pt x="151" y="277"/>
                  </a:cubicBezTo>
                  <a:cubicBezTo>
                    <a:pt x="148" y="277"/>
                    <a:pt x="148" y="277"/>
                    <a:pt x="148" y="277"/>
                  </a:cubicBezTo>
                  <a:cubicBezTo>
                    <a:pt x="147" y="277"/>
                    <a:pt x="147" y="277"/>
                    <a:pt x="147" y="277"/>
                  </a:cubicBezTo>
                  <a:cubicBezTo>
                    <a:pt x="145" y="277"/>
                    <a:pt x="145" y="277"/>
                    <a:pt x="145" y="277"/>
                  </a:cubicBezTo>
                  <a:cubicBezTo>
                    <a:pt x="144" y="277"/>
                    <a:pt x="144" y="277"/>
                    <a:pt x="144" y="277"/>
                  </a:cubicBezTo>
                  <a:cubicBezTo>
                    <a:pt x="141" y="280"/>
                    <a:pt x="141" y="280"/>
                    <a:pt x="141" y="280"/>
                  </a:cubicBezTo>
                  <a:cubicBezTo>
                    <a:pt x="139" y="281"/>
                    <a:pt x="139" y="281"/>
                    <a:pt x="139" y="281"/>
                  </a:cubicBezTo>
                  <a:cubicBezTo>
                    <a:pt x="138" y="283"/>
                    <a:pt x="138" y="283"/>
                    <a:pt x="138" y="283"/>
                  </a:cubicBezTo>
                  <a:cubicBezTo>
                    <a:pt x="139" y="284"/>
                    <a:pt x="139" y="284"/>
                    <a:pt x="139" y="284"/>
                  </a:cubicBezTo>
                  <a:cubicBezTo>
                    <a:pt x="139" y="286"/>
                    <a:pt x="139" y="286"/>
                    <a:pt x="139" y="286"/>
                  </a:cubicBezTo>
                  <a:cubicBezTo>
                    <a:pt x="141" y="286"/>
                    <a:pt x="141" y="286"/>
                    <a:pt x="141" y="286"/>
                  </a:cubicBezTo>
                  <a:cubicBezTo>
                    <a:pt x="142" y="286"/>
                    <a:pt x="142" y="286"/>
                    <a:pt x="142" y="286"/>
                  </a:cubicBezTo>
                  <a:cubicBezTo>
                    <a:pt x="145" y="286"/>
                    <a:pt x="145" y="286"/>
                    <a:pt x="145" y="286"/>
                  </a:cubicBezTo>
                  <a:cubicBezTo>
                    <a:pt x="148" y="284"/>
                    <a:pt x="148" y="284"/>
                    <a:pt x="148" y="284"/>
                  </a:cubicBezTo>
                  <a:cubicBezTo>
                    <a:pt x="149" y="284"/>
                    <a:pt x="149" y="284"/>
                    <a:pt x="149" y="284"/>
                  </a:cubicBezTo>
                  <a:cubicBezTo>
                    <a:pt x="149" y="286"/>
                    <a:pt x="149" y="286"/>
                    <a:pt x="149" y="286"/>
                  </a:cubicBezTo>
                  <a:cubicBezTo>
                    <a:pt x="151" y="287"/>
                    <a:pt x="151" y="287"/>
                    <a:pt x="151" y="287"/>
                  </a:cubicBezTo>
                  <a:cubicBezTo>
                    <a:pt x="148" y="289"/>
                    <a:pt x="148" y="289"/>
                    <a:pt x="148" y="289"/>
                  </a:cubicBezTo>
                  <a:cubicBezTo>
                    <a:pt x="145" y="290"/>
                    <a:pt x="145" y="290"/>
                    <a:pt x="145" y="290"/>
                  </a:cubicBezTo>
                  <a:cubicBezTo>
                    <a:pt x="142" y="291"/>
                    <a:pt x="142" y="291"/>
                    <a:pt x="142" y="291"/>
                  </a:cubicBezTo>
                  <a:cubicBezTo>
                    <a:pt x="142" y="293"/>
                    <a:pt x="142" y="293"/>
                    <a:pt x="142" y="293"/>
                  </a:cubicBezTo>
                  <a:cubicBezTo>
                    <a:pt x="139" y="293"/>
                    <a:pt x="139" y="293"/>
                    <a:pt x="139" y="293"/>
                  </a:cubicBezTo>
                  <a:cubicBezTo>
                    <a:pt x="137" y="293"/>
                    <a:pt x="137" y="293"/>
                    <a:pt x="137" y="293"/>
                  </a:cubicBezTo>
                  <a:cubicBezTo>
                    <a:pt x="135" y="293"/>
                    <a:pt x="135" y="293"/>
                    <a:pt x="135" y="293"/>
                  </a:cubicBezTo>
                  <a:cubicBezTo>
                    <a:pt x="137" y="294"/>
                    <a:pt x="137" y="294"/>
                    <a:pt x="137" y="294"/>
                  </a:cubicBezTo>
                  <a:cubicBezTo>
                    <a:pt x="137" y="296"/>
                    <a:pt x="137" y="296"/>
                    <a:pt x="137" y="296"/>
                  </a:cubicBezTo>
                  <a:cubicBezTo>
                    <a:pt x="141" y="297"/>
                    <a:pt x="141" y="297"/>
                    <a:pt x="141" y="297"/>
                  </a:cubicBezTo>
                  <a:cubicBezTo>
                    <a:pt x="142" y="299"/>
                    <a:pt x="142" y="299"/>
                    <a:pt x="142" y="299"/>
                  </a:cubicBezTo>
                  <a:cubicBezTo>
                    <a:pt x="144" y="302"/>
                    <a:pt x="144" y="302"/>
                    <a:pt x="144" y="302"/>
                  </a:cubicBezTo>
                  <a:cubicBezTo>
                    <a:pt x="142" y="300"/>
                    <a:pt x="142" y="300"/>
                    <a:pt x="142" y="300"/>
                  </a:cubicBezTo>
                  <a:cubicBezTo>
                    <a:pt x="141" y="300"/>
                    <a:pt x="141" y="300"/>
                    <a:pt x="141" y="300"/>
                  </a:cubicBezTo>
                  <a:cubicBezTo>
                    <a:pt x="139" y="302"/>
                    <a:pt x="139" y="302"/>
                    <a:pt x="139" y="302"/>
                  </a:cubicBezTo>
                  <a:cubicBezTo>
                    <a:pt x="138" y="304"/>
                    <a:pt x="138" y="304"/>
                    <a:pt x="138" y="304"/>
                  </a:cubicBezTo>
                  <a:cubicBezTo>
                    <a:pt x="137" y="306"/>
                    <a:pt x="137" y="306"/>
                    <a:pt x="137" y="306"/>
                  </a:cubicBezTo>
                  <a:cubicBezTo>
                    <a:pt x="135" y="306"/>
                    <a:pt x="135" y="306"/>
                    <a:pt x="135" y="306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37" y="307"/>
                    <a:pt x="137" y="307"/>
                    <a:pt x="137" y="307"/>
                  </a:cubicBezTo>
                  <a:cubicBezTo>
                    <a:pt x="137" y="309"/>
                    <a:pt x="137" y="309"/>
                    <a:pt x="137" y="309"/>
                  </a:cubicBezTo>
                  <a:cubicBezTo>
                    <a:pt x="137" y="312"/>
                    <a:pt x="137" y="312"/>
                    <a:pt x="137" y="312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31" y="310"/>
                    <a:pt x="131" y="310"/>
                    <a:pt x="131" y="310"/>
                  </a:cubicBezTo>
                  <a:cubicBezTo>
                    <a:pt x="132" y="312"/>
                    <a:pt x="132" y="312"/>
                    <a:pt x="132" y="312"/>
                  </a:cubicBezTo>
                  <a:cubicBezTo>
                    <a:pt x="128" y="310"/>
                    <a:pt x="128" y="310"/>
                    <a:pt x="128" y="310"/>
                  </a:cubicBezTo>
                  <a:cubicBezTo>
                    <a:pt x="127" y="309"/>
                    <a:pt x="127" y="309"/>
                    <a:pt x="127" y="309"/>
                  </a:cubicBezTo>
                  <a:cubicBezTo>
                    <a:pt x="125" y="310"/>
                    <a:pt x="125" y="310"/>
                    <a:pt x="125" y="310"/>
                  </a:cubicBezTo>
                  <a:cubicBezTo>
                    <a:pt x="127" y="310"/>
                    <a:pt x="127" y="310"/>
                    <a:pt x="127" y="310"/>
                  </a:cubicBezTo>
                  <a:cubicBezTo>
                    <a:pt x="128" y="312"/>
                    <a:pt x="128" y="312"/>
                    <a:pt x="128" y="312"/>
                  </a:cubicBezTo>
                  <a:cubicBezTo>
                    <a:pt x="127" y="312"/>
                    <a:pt x="127" y="312"/>
                    <a:pt x="127" y="312"/>
                  </a:cubicBezTo>
                  <a:cubicBezTo>
                    <a:pt x="125" y="313"/>
                    <a:pt x="125" y="313"/>
                    <a:pt x="125" y="313"/>
                  </a:cubicBezTo>
                  <a:cubicBezTo>
                    <a:pt x="131" y="314"/>
                    <a:pt x="131" y="314"/>
                    <a:pt x="131" y="314"/>
                  </a:cubicBezTo>
                  <a:cubicBezTo>
                    <a:pt x="132" y="316"/>
                    <a:pt x="132" y="316"/>
                    <a:pt x="132" y="316"/>
                  </a:cubicBezTo>
                  <a:cubicBezTo>
                    <a:pt x="134" y="317"/>
                    <a:pt x="134" y="317"/>
                    <a:pt x="134" y="317"/>
                  </a:cubicBezTo>
                  <a:cubicBezTo>
                    <a:pt x="138" y="320"/>
                    <a:pt x="138" y="320"/>
                    <a:pt x="138" y="320"/>
                  </a:cubicBezTo>
                  <a:cubicBezTo>
                    <a:pt x="139" y="320"/>
                    <a:pt x="139" y="320"/>
                    <a:pt x="139" y="320"/>
                  </a:cubicBezTo>
                  <a:cubicBezTo>
                    <a:pt x="139" y="319"/>
                    <a:pt x="139" y="319"/>
                    <a:pt x="139" y="319"/>
                  </a:cubicBezTo>
                  <a:cubicBezTo>
                    <a:pt x="142" y="320"/>
                    <a:pt x="142" y="320"/>
                    <a:pt x="142" y="320"/>
                  </a:cubicBezTo>
                  <a:cubicBezTo>
                    <a:pt x="144" y="323"/>
                    <a:pt x="144" y="323"/>
                    <a:pt x="144" y="323"/>
                  </a:cubicBezTo>
                  <a:cubicBezTo>
                    <a:pt x="151" y="326"/>
                    <a:pt x="151" y="326"/>
                    <a:pt x="151" y="326"/>
                  </a:cubicBezTo>
                  <a:cubicBezTo>
                    <a:pt x="158" y="332"/>
                    <a:pt x="158" y="332"/>
                    <a:pt x="158" y="332"/>
                  </a:cubicBezTo>
                  <a:cubicBezTo>
                    <a:pt x="164" y="337"/>
                    <a:pt x="164" y="337"/>
                    <a:pt x="164" y="337"/>
                  </a:cubicBezTo>
                  <a:cubicBezTo>
                    <a:pt x="165" y="337"/>
                    <a:pt x="165" y="337"/>
                    <a:pt x="165" y="337"/>
                  </a:cubicBezTo>
                  <a:cubicBezTo>
                    <a:pt x="165" y="334"/>
                    <a:pt x="165" y="334"/>
                    <a:pt x="165" y="334"/>
                  </a:cubicBezTo>
                  <a:cubicBezTo>
                    <a:pt x="167" y="334"/>
                    <a:pt x="167" y="334"/>
                    <a:pt x="167" y="334"/>
                  </a:cubicBezTo>
                  <a:cubicBezTo>
                    <a:pt x="171" y="334"/>
                    <a:pt x="171" y="334"/>
                    <a:pt x="171" y="334"/>
                  </a:cubicBezTo>
                  <a:cubicBezTo>
                    <a:pt x="180" y="337"/>
                    <a:pt x="180" y="337"/>
                    <a:pt x="180" y="337"/>
                  </a:cubicBezTo>
                  <a:cubicBezTo>
                    <a:pt x="185" y="339"/>
                    <a:pt x="185" y="339"/>
                    <a:pt x="185" y="339"/>
                  </a:cubicBezTo>
                  <a:cubicBezTo>
                    <a:pt x="191" y="339"/>
                    <a:pt x="191" y="339"/>
                    <a:pt x="191" y="339"/>
                  </a:cubicBezTo>
                  <a:cubicBezTo>
                    <a:pt x="195" y="340"/>
                    <a:pt x="195" y="340"/>
                    <a:pt x="195" y="340"/>
                  </a:cubicBezTo>
                  <a:cubicBezTo>
                    <a:pt x="198" y="340"/>
                    <a:pt x="198" y="340"/>
                    <a:pt x="198" y="340"/>
                  </a:cubicBezTo>
                  <a:cubicBezTo>
                    <a:pt x="204" y="343"/>
                    <a:pt x="204" y="343"/>
                    <a:pt x="204" y="343"/>
                  </a:cubicBezTo>
                  <a:cubicBezTo>
                    <a:pt x="207" y="345"/>
                    <a:pt x="207" y="345"/>
                    <a:pt x="207" y="345"/>
                  </a:cubicBezTo>
                  <a:cubicBezTo>
                    <a:pt x="208" y="346"/>
                    <a:pt x="208" y="346"/>
                    <a:pt x="208" y="346"/>
                  </a:cubicBezTo>
                  <a:cubicBezTo>
                    <a:pt x="211" y="347"/>
                    <a:pt x="211" y="347"/>
                    <a:pt x="211" y="347"/>
                  </a:cubicBezTo>
                  <a:cubicBezTo>
                    <a:pt x="214" y="346"/>
                    <a:pt x="214" y="346"/>
                    <a:pt x="214" y="346"/>
                  </a:cubicBezTo>
                  <a:cubicBezTo>
                    <a:pt x="217" y="346"/>
                    <a:pt x="217" y="346"/>
                    <a:pt x="217" y="346"/>
                  </a:cubicBezTo>
                  <a:cubicBezTo>
                    <a:pt x="218" y="346"/>
                    <a:pt x="218" y="346"/>
                    <a:pt x="218" y="346"/>
                  </a:cubicBezTo>
                  <a:cubicBezTo>
                    <a:pt x="220" y="347"/>
                    <a:pt x="220" y="347"/>
                    <a:pt x="220" y="347"/>
                  </a:cubicBezTo>
                  <a:cubicBezTo>
                    <a:pt x="220" y="346"/>
                    <a:pt x="220" y="346"/>
                    <a:pt x="220" y="346"/>
                  </a:cubicBezTo>
                  <a:cubicBezTo>
                    <a:pt x="221" y="346"/>
                    <a:pt x="221" y="346"/>
                    <a:pt x="221" y="346"/>
                  </a:cubicBezTo>
                  <a:cubicBezTo>
                    <a:pt x="224" y="346"/>
                    <a:pt x="224" y="346"/>
                    <a:pt x="224" y="346"/>
                  </a:cubicBezTo>
                  <a:cubicBezTo>
                    <a:pt x="227" y="347"/>
                    <a:pt x="227" y="347"/>
                    <a:pt x="227" y="347"/>
                  </a:cubicBezTo>
                  <a:cubicBezTo>
                    <a:pt x="230" y="349"/>
                    <a:pt x="230" y="349"/>
                    <a:pt x="230" y="349"/>
                  </a:cubicBezTo>
                  <a:cubicBezTo>
                    <a:pt x="230" y="350"/>
                    <a:pt x="230" y="350"/>
                    <a:pt x="230" y="350"/>
                  </a:cubicBezTo>
                  <a:cubicBezTo>
                    <a:pt x="230" y="352"/>
                    <a:pt x="230" y="352"/>
                    <a:pt x="230" y="352"/>
                  </a:cubicBezTo>
                  <a:cubicBezTo>
                    <a:pt x="231" y="353"/>
                    <a:pt x="231" y="353"/>
                    <a:pt x="231" y="353"/>
                  </a:cubicBezTo>
                  <a:cubicBezTo>
                    <a:pt x="234" y="355"/>
                    <a:pt x="234" y="355"/>
                    <a:pt x="234" y="355"/>
                  </a:cubicBezTo>
                  <a:cubicBezTo>
                    <a:pt x="238" y="356"/>
                    <a:pt x="238" y="356"/>
                    <a:pt x="238" y="356"/>
                  </a:cubicBezTo>
                  <a:cubicBezTo>
                    <a:pt x="241" y="357"/>
                    <a:pt x="241" y="357"/>
                    <a:pt x="241" y="357"/>
                  </a:cubicBezTo>
                  <a:cubicBezTo>
                    <a:pt x="246" y="360"/>
                    <a:pt x="246" y="360"/>
                    <a:pt x="246" y="360"/>
                  </a:cubicBezTo>
                  <a:cubicBezTo>
                    <a:pt x="248" y="362"/>
                    <a:pt x="248" y="362"/>
                    <a:pt x="248" y="362"/>
                  </a:cubicBezTo>
                  <a:cubicBezTo>
                    <a:pt x="249" y="364"/>
                    <a:pt x="249" y="364"/>
                    <a:pt x="249" y="364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5"/>
                    <a:pt x="251" y="365"/>
                    <a:pt x="251" y="365"/>
                  </a:cubicBezTo>
                  <a:cubicBezTo>
                    <a:pt x="256" y="366"/>
                    <a:pt x="256" y="366"/>
                    <a:pt x="256" y="366"/>
                  </a:cubicBezTo>
                  <a:cubicBezTo>
                    <a:pt x="257" y="365"/>
                    <a:pt x="257" y="365"/>
                    <a:pt x="257" y="365"/>
                  </a:cubicBezTo>
                  <a:cubicBezTo>
                    <a:pt x="258" y="363"/>
                    <a:pt x="258" y="363"/>
                    <a:pt x="258" y="363"/>
                  </a:cubicBezTo>
                  <a:cubicBezTo>
                    <a:pt x="260" y="360"/>
                    <a:pt x="260" y="360"/>
                    <a:pt x="260" y="360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60" y="356"/>
                    <a:pt x="260" y="356"/>
                    <a:pt x="260" y="356"/>
                  </a:cubicBezTo>
                  <a:cubicBezTo>
                    <a:pt x="256" y="350"/>
                    <a:pt x="256" y="350"/>
                    <a:pt x="256" y="350"/>
                  </a:cubicBezTo>
                  <a:cubicBezTo>
                    <a:pt x="251" y="346"/>
                    <a:pt x="251" y="346"/>
                    <a:pt x="251" y="346"/>
                  </a:cubicBezTo>
                  <a:cubicBezTo>
                    <a:pt x="250" y="345"/>
                    <a:pt x="250" y="345"/>
                    <a:pt x="250" y="345"/>
                  </a:cubicBezTo>
                  <a:cubicBezTo>
                    <a:pt x="248" y="342"/>
                    <a:pt x="248" y="342"/>
                    <a:pt x="248" y="342"/>
                  </a:cubicBezTo>
                  <a:cubicBezTo>
                    <a:pt x="247" y="340"/>
                    <a:pt x="247" y="340"/>
                    <a:pt x="247" y="340"/>
                  </a:cubicBezTo>
                  <a:cubicBezTo>
                    <a:pt x="248" y="337"/>
                    <a:pt x="248" y="337"/>
                    <a:pt x="248" y="337"/>
                  </a:cubicBezTo>
                  <a:cubicBezTo>
                    <a:pt x="247" y="336"/>
                    <a:pt x="247" y="336"/>
                    <a:pt x="247" y="336"/>
                  </a:cubicBezTo>
                  <a:cubicBezTo>
                    <a:pt x="247" y="334"/>
                    <a:pt x="247" y="334"/>
                    <a:pt x="247" y="334"/>
                  </a:cubicBezTo>
                  <a:cubicBezTo>
                    <a:pt x="246" y="334"/>
                    <a:pt x="246" y="334"/>
                    <a:pt x="246" y="334"/>
                  </a:cubicBezTo>
                  <a:cubicBezTo>
                    <a:pt x="246" y="333"/>
                    <a:pt x="246" y="333"/>
                    <a:pt x="246" y="333"/>
                  </a:cubicBezTo>
                  <a:cubicBezTo>
                    <a:pt x="246" y="332"/>
                    <a:pt x="246" y="332"/>
                    <a:pt x="246" y="332"/>
                  </a:cubicBezTo>
                  <a:cubicBezTo>
                    <a:pt x="246" y="330"/>
                    <a:pt x="246" y="330"/>
                    <a:pt x="246" y="330"/>
                  </a:cubicBezTo>
                  <a:cubicBezTo>
                    <a:pt x="244" y="327"/>
                    <a:pt x="244" y="327"/>
                    <a:pt x="244" y="327"/>
                  </a:cubicBezTo>
                  <a:cubicBezTo>
                    <a:pt x="240" y="324"/>
                    <a:pt x="240" y="324"/>
                    <a:pt x="240" y="324"/>
                  </a:cubicBezTo>
                  <a:cubicBezTo>
                    <a:pt x="237" y="323"/>
                    <a:pt x="237" y="323"/>
                    <a:pt x="237" y="323"/>
                  </a:cubicBezTo>
                  <a:cubicBezTo>
                    <a:pt x="235" y="322"/>
                    <a:pt x="235" y="322"/>
                    <a:pt x="235" y="322"/>
                  </a:cubicBezTo>
                  <a:cubicBezTo>
                    <a:pt x="235" y="320"/>
                    <a:pt x="235" y="320"/>
                    <a:pt x="235" y="320"/>
                  </a:cubicBezTo>
                  <a:cubicBezTo>
                    <a:pt x="237" y="319"/>
                    <a:pt x="237" y="319"/>
                    <a:pt x="237" y="319"/>
                  </a:cubicBezTo>
                  <a:cubicBezTo>
                    <a:pt x="238" y="317"/>
                    <a:pt x="238" y="317"/>
                    <a:pt x="238" y="317"/>
                  </a:cubicBezTo>
                  <a:cubicBezTo>
                    <a:pt x="241" y="312"/>
                    <a:pt x="241" y="312"/>
                    <a:pt x="241" y="312"/>
                  </a:cubicBezTo>
                  <a:cubicBezTo>
                    <a:pt x="241" y="309"/>
                    <a:pt x="241" y="309"/>
                    <a:pt x="241" y="309"/>
                  </a:cubicBezTo>
                  <a:cubicBezTo>
                    <a:pt x="240" y="304"/>
                    <a:pt x="240" y="304"/>
                    <a:pt x="240" y="304"/>
                  </a:cubicBezTo>
                  <a:cubicBezTo>
                    <a:pt x="243" y="306"/>
                    <a:pt x="243" y="306"/>
                    <a:pt x="243" y="306"/>
                  </a:cubicBezTo>
                  <a:cubicBezTo>
                    <a:pt x="243" y="304"/>
                    <a:pt x="243" y="304"/>
                    <a:pt x="243" y="304"/>
                  </a:cubicBezTo>
                  <a:cubicBezTo>
                    <a:pt x="246" y="306"/>
                    <a:pt x="246" y="306"/>
                    <a:pt x="246" y="306"/>
                  </a:cubicBezTo>
                  <a:cubicBezTo>
                    <a:pt x="247" y="304"/>
                    <a:pt x="247" y="304"/>
                    <a:pt x="247" y="304"/>
                  </a:cubicBezTo>
                  <a:cubicBezTo>
                    <a:pt x="248" y="304"/>
                    <a:pt x="248" y="304"/>
                    <a:pt x="248" y="304"/>
                  </a:cubicBezTo>
                  <a:cubicBezTo>
                    <a:pt x="251" y="304"/>
                    <a:pt x="251" y="304"/>
                    <a:pt x="251" y="304"/>
                  </a:cubicBezTo>
                  <a:cubicBezTo>
                    <a:pt x="251" y="303"/>
                    <a:pt x="251" y="303"/>
                    <a:pt x="251" y="303"/>
                  </a:cubicBezTo>
                  <a:cubicBezTo>
                    <a:pt x="254" y="303"/>
                    <a:pt x="254" y="303"/>
                    <a:pt x="254" y="303"/>
                  </a:cubicBezTo>
                  <a:cubicBezTo>
                    <a:pt x="253" y="302"/>
                    <a:pt x="253" y="302"/>
                    <a:pt x="253" y="302"/>
                  </a:cubicBezTo>
                  <a:cubicBezTo>
                    <a:pt x="254" y="302"/>
                    <a:pt x="254" y="302"/>
                    <a:pt x="254" y="302"/>
                  </a:cubicBezTo>
                  <a:cubicBezTo>
                    <a:pt x="253" y="300"/>
                    <a:pt x="253" y="300"/>
                    <a:pt x="253" y="300"/>
                  </a:cubicBezTo>
                  <a:cubicBezTo>
                    <a:pt x="256" y="300"/>
                    <a:pt x="256" y="300"/>
                    <a:pt x="256" y="300"/>
                  </a:cubicBezTo>
                  <a:cubicBezTo>
                    <a:pt x="256" y="299"/>
                    <a:pt x="256" y="299"/>
                    <a:pt x="256" y="299"/>
                  </a:cubicBezTo>
                  <a:cubicBezTo>
                    <a:pt x="258" y="300"/>
                    <a:pt x="258" y="300"/>
                    <a:pt x="258" y="300"/>
                  </a:cubicBezTo>
                  <a:cubicBezTo>
                    <a:pt x="257" y="297"/>
                    <a:pt x="257" y="297"/>
                    <a:pt x="257" y="297"/>
                  </a:cubicBezTo>
                  <a:cubicBezTo>
                    <a:pt x="258" y="297"/>
                    <a:pt x="258" y="297"/>
                    <a:pt x="258" y="297"/>
                  </a:cubicBezTo>
                  <a:cubicBezTo>
                    <a:pt x="256" y="296"/>
                    <a:pt x="256" y="296"/>
                    <a:pt x="256" y="296"/>
                  </a:cubicBezTo>
                  <a:cubicBezTo>
                    <a:pt x="254" y="294"/>
                    <a:pt x="254" y="294"/>
                    <a:pt x="254" y="294"/>
                  </a:cubicBezTo>
                  <a:cubicBezTo>
                    <a:pt x="250" y="293"/>
                    <a:pt x="250" y="293"/>
                    <a:pt x="250" y="293"/>
                  </a:cubicBezTo>
                  <a:cubicBezTo>
                    <a:pt x="251" y="292"/>
                    <a:pt x="251" y="292"/>
                    <a:pt x="251" y="292"/>
                  </a:cubicBezTo>
                  <a:cubicBezTo>
                    <a:pt x="250" y="291"/>
                    <a:pt x="250" y="291"/>
                    <a:pt x="250" y="291"/>
                  </a:cubicBezTo>
                  <a:cubicBezTo>
                    <a:pt x="251" y="291"/>
                    <a:pt x="251" y="291"/>
                    <a:pt x="251" y="291"/>
                  </a:cubicBezTo>
                  <a:cubicBezTo>
                    <a:pt x="253" y="291"/>
                    <a:pt x="253" y="291"/>
                    <a:pt x="253" y="291"/>
                  </a:cubicBezTo>
                  <a:cubicBezTo>
                    <a:pt x="254" y="291"/>
                    <a:pt x="254" y="291"/>
                    <a:pt x="254" y="291"/>
                  </a:cubicBezTo>
                  <a:cubicBezTo>
                    <a:pt x="253" y="289"/>
                    <a:pt x="253" y="289"/>
                    <a:pt x="253" y="289"/>
                  </a:cubicBezTo>
                  <a:cubicBezTo>
                    <a:pt x="251" y="287"/>
                    <a:pt x="251" y="287"/>
                    <a:pt x="251" y="287"/>
                  </a:cubicBezTo>
                  <a:cubicBezTo>
                    <a:pt x="247" y="283"/>
                    <a:pt x="247" y="283"/>
                    <a:pt x="247" y="283"/>
                  </a:cubicBezTo>
                  <a:cubicBezTo>
                    <a:pt x="246" y="280"/>
                    <a:pt x="246" y="280"/>
                    <a:pt x="246" y="280"/>
                  </a:cubicBezTo>
                  <a:cubicBezTo>
                    <a:pt x="241" y="279"/>
                    <a:pt x="241" y="279"/>
                    <a:pt x="241" y="279"/>
                  </a:cubicBezTo>
                  <a:cubicBezTo>
                    <a:pt x="238" y="277"/>
                    <a:pt x="238" y="277"/>
                    <a:pt x="238" y="277"/>
                  </a:cubicBezTo>
                  <a:cubicBezTo>
                    <a:pt x="237" y="277"/>
                    <a:pt x="237" y="277"/>
                    <a:pt x="237" y="277"/>
                  </a:cubicBezTo>
                  <a:cubicBezTo>
                    <a:pt x="235" y="279"/>
                    <a:pt x="235" y="279"/>
                    <a:pt x="235" y="279"/>
                  </a:cubicBezTo>
                  <a:cubicBezTo>
                    <a:pt x="234" y="279"/>
                    <a:pt x="234" y="279"/>
                    <a:pt x="234" y="279"/>
                  </a:cubicBezTo>
                  <a:cubicBezTo>
                    <a:pt x="233" y="277"/>
                    <a:pt x="233" y="277"/>
                    <a:pt x="233" y="277"/>
                  </a:cubicBezTo>
                  <a:cubicBezTo>
                    <a:pt x="231" y="274"/>
                    <a:pt x="231" y="274"/>
                    <a:pt x="231" y="274"/>
                  </a:cubicBezTo>
                  <a:cubicBezTo>
                    <a:pt x="233" y="274"/>
                    <a:pt x="233" y="274"/>
                    <a:pt x="233" y="274"/>
                  </a:cubicBezTo>
                  <a:cubicBezTo>
                    <a:pt x="230" y="271"/>
                    <a:pt x="230" y="271"/>
                    <a:pt x="230" y="271"/>
                  </a:cubicBezTo>
                  <a:cubicBezTo>
                    <a:pt x="228" y="270"/>
                    <a:pt x="228" y="270"/>
                    <a:pt x="228" y="270"/>
                  </a:cubicBezTo>
                  <a:cubicBezTo>
                    <a:pt x="227" y="270"/>
                    <a:pt x="227" y="270"/>
                    <a:pt x="227" y="270"/>
                  </a:cubicBezTo>
                  <a:cubicBezTo>
                    <a:pt x="225" y="269"/>
                    <a:pt x="225" y="269"/>
                    <a:pt x="225" y="269"/>
                  </a:cubicBezTo>
                  <a:cubicBezTo>
                    <a:pt x="224" y="267"/>
                    <a:pt x="224" y="267"/>
                    <a:pt x="224" y="267"/>
                  </a:cubicBezTo>
                  <a:cubicBezTo>
                    <a:pt x="224" y="266"/>
                    <a:pt x="224" y="266"/>
                    <a:pt x="224" y="266"/>
                  </a:cubicBezTo>
                  <a:cubicBezTo>
                    <a:pt x="225" y="263"/>
                    <a:pt x="225" y="263"/>
                    <a:pt x="225" y="263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28" y="260"/>
                    <a:pt x="228" y="260"/>
                    <a:pt x="228" y="260"/>
                  </a:cubicBezTo>
                  <a:cubicBezTo>
                    <a:pt x="227" y="259"/>
                    <a:pt x="227" y="259"/>
                    <a:pt x="227" y="259"/>
                  </a:cubicBezTo>
                  <a:cubicBezTo>
                    <a:pt x="226" y="258"/>
                    <a:pt x="226" y="258"/>
                    <a:pt x="226" y="258"/>
                  </a:cubicBezTo>
                  <a:cubicBezTo>
                    <a:pt x="225" y="257"/>
                    <a:pt x="225" y="257"/>
                    <a:pt x="225" y="257"/>
                  </a:cubicBezTo>
                  <a:cubicBezTo>
                    <a:pt x="224" y="254"/>
                    <a:pt x="224" y="254"/>
                    <a:pt x="224" y="254"/>
                  </a:cubicBezTo>
                  <a:cubicBezTo>
                    <a:pt x="225" y="251"/>
                    <a:pt x="225" y="251"/>
                    <a:pt x="225" y="251"/>
                  </a:cubicBezTo>
                  <a:cubicBezTo>
                    <a:pt x="228" y="248"/>
                    <a:pt x="228" y="248"/>
                    <a:pt x="228" y="248"/>
                  </a:cubicBezTo>
                  <a:cubicBezTo>
                    <a:pt x="228" y="247"/>
                    <a:pt x="228" y="247"/>
                    <a:pt x="228" y="247"/>
                  </a:cubicBezTo>
                  <a:cubicBezTo>
                    <a:pt x="228" y="246"/>
                    <a:pt x="228" y="246"/>
                    <a:pt x="228" y="246"/>
                  </a:cubicBezTo>
                  <a:cubicBezTo>
                    <a:pt x="228" y="244"/>
                    <a:pt x="228" y="244"/>
                    <a:pt x="228" y="244"/>
                  </a:cubicBezTo>
                  <a:cubicBezTo>
                    <a:pt x="228" y="243"/>
                    <a:pt x="228" y="243"/>
                    <a:pt x="228" y="243"/>
                  </a:cubicBezTo>
                  <a:cubicBezTo>
                    <a:pt x="230" y="243"/>
                    <a:pt x="230" y="243"/>
                    <a:pt x="230" y="243"/>
                  </a:cubicBezTo>
                  <a:cubicBezTo>
                    <a:pt x="231" y="243"/>
                    <a:pt x="231" y="243"/>
                    <a:pt x="231" y="243"/>
                  </a:cubicBezTo>
                  <a:cubicBezTo>
                    <a:pt x="233" y="244"/>
                    <a:pt x="233" y="244"/>
                    <a:pt x="233" y="244"/>
                  </a:cubicBezTo>
                  <a:cubicBezTo>
                    <a:pt x="235" y="246"/>
                    <a:pt x="235" y="246"/>
                    <a:pt x="235" y="246"/>
                  </a:cubicBezTo>
                  <a:cubicBezTo>
                    <a:pt x="240" y="250"/>
                    <a:pt x="240" y="250"/>
                    <a:pt x="240" y="250"/>
                  </a:cubicBezTo>
                  <a:cubicBezTo>
                    <a:pt x="243" y="250"/>
                    <a:pt x="243" y="250"/>
                    <a:pt x="243" y="250"/>
                  </a:cubicBezTo>
                  <a:cubicBezTo>
                    <a:pt x="244" y="248"/>
                    <a:pt x="244" y="248"/>
                    <a:pt x="244" y="248"/>
                  </a:cubicBezTo>
                  <a:cubicBezTo>
                    <a:pt x="244" y="247"/>
                    <a:pt x="244" y="247"/>
                    <a:pt x="244" y="247"/>
                  </a:cubicBezTo>
                  <a:cubicBezTo>
                    <a:pt x="243" y="243"/>
                    <a:pt x="243" y="243"/>
                    <a:pt x="243" y="243"/>
                  </a:cubicBezTo>
                  <a:cubicBezTo>
                    <a:pt x="241" y="241"/>
                    <a:pt x="241" y="241"/>
                    <a:pt x="241" y="241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4" y="240"/>
                    <a:pt x="244" y="240"/>
                    <a:pt x="244" y="240"/>
                  </a:cubicBezTo>
                  <a:cubicBezTo>
                    <a:pt x="247" y="237"/>
                    <a:pt x="247" y="237"/>
                    <a:pt x="247" y="237"/>
                  </a:cubicBezTo>
                  <a:cubicBezTo>
                    <a:pt x="248" y="236"/>
                    <a:pt x="248" y="236"/>
                    <a:pt x="248" y="236"/>
                  </a:cubicBezTo>
                  <a:cubicBezTo>
                    <a:pt x="247" y="236"/>
                    <a:pt x="247" y="236"/>
                    <a:pt x="247" y="236"/>
                  </a:cubicBezTo>
                  <a:cubicBezTo>
                    <a:pt x="247" y="234"/>
                    <a:pt x="247" y="234"/>
                    <a:pt x="247" y="234"/>
                  </a:cubicBezTo>
                  <a:cubicBezTo>
                    <a:pt x="248" y="234"/>
                    <a:pt x="248" y="234"/>
                    <a:pt x="248" y="234"/>
                  </a:cubicBezTo>
                  <a:cubicBezTo>
                    <a:pt x="251" y="233"/>
                    <a:pt x="251" y="233"/>
                    <a:pt x="251" y="233"/>
                  </a:cubicBezTo>
                  <a:cubicBezTo>
                    <a:pt x="253" y="231"/>
                    <a:pt x="253" y="231"/>
                    <a:pt x="253" y="231"/>
                  </a:cubicBezTo>
                  <a:cubicBezTo>
                    <a:pt x="254" y="231"/>
                    <a:pt x="254" y="231"/>
                    <a:pt x="254" y="231"/>
                  </a:cubicBezTo>
                  <a:cubicBezTo>
                    <a:pt x="256" y="231"/>
                    <a:pt x="256" y="231"/>
                    <a:pt x="256" y="231"/>
                  </a:cubicBezTo>
                  <a:cubicBezTo>
                    <a:pt x="257" y="230"/>
                    <a:pt x="257" y="230"/>
                    <a:pt x="257" y="230"/>
                  </a:cubicBezTo>
                  <a:cubicBezTo>
                    <a:pt x="257" y="228"/>
                    <a:pt x="257" y="228"/>
                    <a:pt x="257" y="228"/>
                  </a:cubicBezTo>
                  <a:cubicBezTo>
                    <a:pt x="258" y="227"/>
                    <a:pt x="258" y="227"/>
                    <a:pt x="258" y="227"/>
                  </a:cubicBezTo>
                  <a:cubicBezTo>
                    <a:pt x="260" y="227"/>
                    <a:pt x="260" y="227"/>
                    <a:pt x="260" y="227"/>
                  </a:cubicBezTo>
                  <a:cubicBezTo>
                    <a:pt x="260" y="226"/>
                    <a:pt x="260" y="226"/>
                    <a:pt x="260" y="226"/>
                  </a:cubicBezTo>
                  <a:cubicBezTo>
                    <a:pt x="263" y="226"/>
                    <a:pt x="263" y="226"/>
                    <a:pt x="263" y="226"/>
                  </a:cubicBezTo>
                  <a:cubicBezTo>
                    <a:pt x="266" y="227"/>
                    <a:pt x="266" y="227"/>
                    <a:pt x="266" y="227"/>
                  </a:cubicBezTo>
                  <a:cubicBezTo>
                    <a:pt x="267" y="228"/>
                    <a:pt x="267" y="228"/>
                    <a:pt x="267" y="228"/>
                  </a:cubicBezTo>
                  <a:cubicBezTo>
                    <a:pt x="268" y="228"/>
                    <a:pt x="268" y="228"/>
                    <a:pt x="268" y="228"/>
                  </a:cubicBezTo>
                  <a:cubicBezTo>
                    <a:pt x="270" y="228"/>
                    <a:pt x="270" y="228"/>
                    <a:pt x="270" y="228"/>
                  </a:cubicBezTo>
                  <a:cubicBezTo>
                    <a:pt x="270" y="227"/>
                    <a:pt x="270" y="227"/>
                    <a:pt x="270" y="227"/>
                  </a:cubicBezTo>
                  <a:cubicBezTo>
                    <a:pt x="271" y="226"/>
                    <a:pt x="271" y="226"/>
                    <a:pt x="271" y="226"/>
                  </a:cubicBezTo>
                  <a:cubicBezTo>
                    <a:pt x="276" y="224"/>
                    <a:pt x="276" y="224"/>
                    <a:pt x="276" y="224"/>
                  </a:cubicBezTo>
                  <a:cubicBezTo>
                    <a:pt x="277" y="227"/>
                    <a:pt x="277" y="227"/>
                    <a:pt x="277" y="227"/>
                  </a:cubicBezTo>
                  <a:cubicBezTo>
                    <a:pt x="278" y="228"/>
                    <a:pt x="278" y="228"/>
                    <a:pt x="278" y="228"/>
                  </a:cubicBezTo>
                  <a:cubicBezTo>
                    <a:pt x="280" y="228"/>
                    <a:pt x="280" y="228"/>
                    <a:pt x="280" y="228"/>
                  </a:cubicBezTo>
                  <a:cubicBezTo>
                    <a:pt x="281" y="228"/>
                    <a:pt x="281" y="228"/>
                    <a:pt x="281" y="228"/>
                  </a:cubicBezTo>
                  <a:cubicBezTo>
                    <a:pt x="286" y="228"/>
                    <a:pt x="286" y="228"/>
                    <a:pt x="286" y="228"/>
                  </a:cubicBezTo>
                  <a:cubicBezTo>
                    <a:pt x="287" y="228"/>
                    <a:pt x="287" y="228"/>
                    <a:pt x="287" y="228"/>
                  </a:cubicBezTo>
                  <a:cubicBezTo>
                    <a:pt x="290" y="230"/>
                    <a:pt x="290" y="230"/>
                    <a:pt x="290" y="230"/>
                  </a:cubicBezTo>
                  <a:cubicBezTo>
                    <a:pt x="291" y="231"/>
                    <a:pt x="291" y="231"/>
                    <a:pt x="291" y="231"/>
                  </a:cubicBezTo>
                  <a:cubicBezTo>
                    <a:pt x="296" y="233"/>
                    <a:pt x="296" y="233"/>
                    <a:pt x="296" y="233"/>
                  </a:cubicBezTo>
                  <a:cubicBezTo>
                    <a:pt x="301" y="237"/>
                    <a:pt x="301" y="237"/>
                    <a:pt x="301" y="237"/>
                  </a:cubicBezTo>
                  <a:cubicBezTo>
                    <a:pt x="301" y="240"/>
                    <a:pt x="301" y="240"/>
                    <a:pt x="301" y="240"/>
                  </a:cubicBezTo>
                  <a:cubicBezTo>
                    <a:pt x="301" y="241"/>
                    <a:pt x="301" y="241"/>
                    <a:pt x="301" y="241"/>
                  </a:cubicBezTo>
                  <a:cubicBezTo>
                    <a:pt x="303" y="241"/>
                    <a:pt x="303" y="241"/>
                    <a:pt x="303" y="241"/>
                  </a:cubicBezTo>
                  <a:cubicBezTo>
                    <a:pt x="303" y="240"/>
                    <a:pt x="303" y="240"/>
                    <a:pt x="303" y="240"/>
                  </a:cubicBezTo>
                  <a:cubicBezTo>
                    <a:pt x="303" y="238"/>
                    <a:pt x="303" y="238"/>
                    <a:pt x="303" y="238"/>
                  </a:cubicBezTo>
                  <a:cubicBezTo>
                    <a:pt x="301" y="236"/>
                    <a:pt x="301" y="236"/>
                    <a:pt x="301" y="236"/>
                  </a:cubicBezTo>
                  <a:cubicBezTo>
                    <a:pt x="303" y="234"/>
                    <a:pt x="303" y="234"/>
                    <a:pt x="303" y="234"/>
                  </a:cubicBezTo>
                  <a:cubicBezTo>
                    <a:pt x="304" y="236"/>
                    <a:pt x="304" y="236"/>
                    <a:pt x="304" y="236"/>
                  </a:cubicBezTo>
                  <a:cubicBezTo>
                    <a:pt x="307" y="237"/>
                    <a:pt x="307" y="237"/>
                    <a:pt x="307" y="237"/>
                  </a:cubicBezTo>
                  <a:cubicBezTo>
                    <a:pt x="310" y="238"/>
                    <a:pt x="310" y="238"/>
                    <a:pt x="310" y="238"/>
                  </a:cubicBezTo>
                  <a:cubicBezTo>
                    <a:pt x="313" y="240"/>
                    <a:pt x="313" y="240"/>
                    <a:pt x="313" y="240"/>
                  </a:cubicBezTo>
                  <a:cubicBezTo>
                    <a:pt x="316" y="240"/>
                    <a:pt x="316" y="240"/>
                    <a:pt x="316" y="240"/>
                  </a:cubicBezTo>
                  <a:cubicBezTo>
                    <a:pt x="317" y="238"/>
                    <a:pt x="317" y="238"/>
                    <a:pt x="317" y="238"/>
                  </a:cubicBezTo>
                  <a:cubicBezTo>
                    <a:pt x="319" y="237"/>
                    <a:pt x="319" y="237"/>
                    <a:pt x="319" y="237"/>
                  </a:cubicBezTo>
                  <a:cubicBezTo>
                    <a:pt x="320" y="236"/>
                    <a:pt x="320" y="236"/>
                    <a:pt x="320" y="236"/>
                  </a:cubicBezTo>
                  <a:cubicBezTo>
                    <a:pt x="320" y="234"/>
                    <a:pt x="320" y="234"/>
                    <a:pt x="320" y="234"/>
                  </a:cubicBezTo>
                  <a:cubicBezTo>
                    <a:pt x="323" y="236"/>
                    <a:pt x="323" y="236"/>
                    <a:pt x="323" y="236"/>
                  </a:cubicBezTo>
                  <a:cubicBezTo>
                    <a:pt x="324" y="234"/>
                    <a:pt x="324" y="234"/>
                    <a:pt x="324" y="234"/>
                  </a:cubicBezTo>
                  <a:cubicBezTo>
                    <a:pt x="326" y="234"/>
                    <a:pt x="326" y="234"/>
                    <a:pt x="326" y="234"/>
                  </a:cubicBezTo>
                  <a:cubicBezTo>
                    <a:pt x="329" y="234"/>
                    <a:pt x="329" y="234"/>
                    <a:pt x="329" y="234"/>
                  </a:cubicBezTo>
                  <a:cubicBezTo>
                    <a:pt x="332" y="237"/>
                    <a:pt x="332" y="237"/>
                    <a:pt x="332" y="237"/>
                  </a:cubicBezTo>
                  <a:cubicBezTo>
                    <a:pt x="333" y="237"/>
                    <a:pt x="333" y="237"/>
                    <a:pt x="333" y="237"/>
                  </a:cubicBezTo>
                  <a:cubicBezTo>
                    <a:pt x="334" y="236"/>
                    <a:pt x="334" y="236"/>
                    <a:pt x="334" y="236"/>
                  </a:cubicBezTo>
                  <a:cubicBezTo>
                    <a:pt x="334" y="234"/>
                    <a:pt x="334" y="234"/>
                    <a:pt x="334" y="234"/>
                  </a:cubicBezTo>
                  <a:cubicBezTo>
                    <a:pt x="336" y="234"/>
                    <a:pt x="336" y="234"/>
                    <a:pt x="336" y="234"/>
                  </a:cubicBezTo>
                  <a:cubicBezTo>
                    <a:pt x="337" y="234"/>
                    <a:pt x="337" y="234"/>
                    <a:pt x="337" y="234"/>
                  </a:cubicBezTo>
                  <a:cubicBezTo>
                    <a:pt x="339" y="233"/>
                    <a:pt x="339" y="233"/>
                    <a:pt x="339" y="233"/>
                  </a:cubicBezTo>
                  <a:cubicBezTo>
                    <a:pt x="340" y="233"/>
                    <a:pt x="340" y="233"/>
                    <a:pt x="340" y="233"/>
                  </a:cubicBezTo>
                  <a:cubicBezTo>
                    <a:pt x="342" y="233"/>
                    <a:pt x="342" y="233"/>
                    <a:pt x="342" y="233"/>
                  </a:cubicBezTo>
                  <a:cubicBezTo>
                    <a:pt x="344" y="237"/>
                    <a:pt x="344" y="237"/>
                    <a:pt x="344" y="237"/>
                  </a:cubicBezTo>
                  <a:cubicBezTo>
                    <a:pt x="347" y="238"/>
                    <a:pt x="347" y="238"/>
                    <a:pt x="347" y="238"/>
                  </a:cubicBezTo>
                  <a:cubicBezTo>
                    <a:pt x="350" y="240"/>
                    <a:pt x="350" y="240"/>
                    <a:pt x="350" y="240"/>
                  </a:cubicBezTo>
                  <a:cubicBezTo>
                    <a:pt x="353" y="240"/>
                    <a:pt x="353" y="240"/>
                    <a:pt x="353" y="240"/>
                  </a:cubicBezTo>
                  <a:cubicBezTo>
                    <a:pt x="354" y="240"/>
                    <a:pt x="354" y="240"/>
                    <a:pt x="354" y="240"/>
                  </a:cubicBezTo>
                  <a:cubicBezTo>
                    <a:pt x="354" y="241"/>
                    <a:pt x="354" y="241"/>
                    <a:pt x="354" y="241"/>
                  </a:cubicBezTo>
                  <a:cubicBezTo>
                    <a:pt x="356" y="241"/>
                    <a:pt x="356" y="241"/>
                    <a:pt x="356" y="241"/>
                  </a:cubicBezTo>
                  <a:cubicBezTo>
                    <a:pt x="357" y="240"/>
                    <a:pt x="357" y="240"/>
                    <a:pt x="357" y="240"/>
                  </a:cubicBezTo>
                  <a:cubicBezTo>
                    <a:pt x="357" y="238"/>
                    <a:pt x="357" y="238"/>
                    <a:pt x="357" y="238"/>
                  </a:cubicBezTo>
                  <a:cubicBezTo>
                    <a:pt x="359" y="237"/>
                    <a:pt x="359" y="237"/>
                    <a:pt x="359" y="237"/>
                  </a:cubicBezTo>
                  <a:cubicBezTo>
                    <a:pt x="360" y="237"/>
                    <a:pt x="360" y="237"/>
                    <a:pt x="360" y="237"/>
                  </a:cubicBezTo>
                  <a:cubicBezTo>
                    <a:pt x="362" y="238"/>
                    <a:pt x="362" y="238"/>
                    <a:pt x="362" y="238"/>
                  </a:cubicBezTo>
                  <a:cubicBezTo>
                    <a:pt x="366" y="240"/>
                    <a:pt x="366" y="240"/>
                    <a:pt x="366" y="240"/>
                  </a:cubicBezTo>
                  <a:cubicBezTo>
                    <a:pt x="370" y="238"/>
                    <a:pt x="370" y="238"/>
                    <a:pt x="370" y="238"/>
                  </a:cubicBezTo>
                  <a:cubicBezTo>
                    <a:pt x="372" y="238"/>
                    <a:pt x="372" y="238"/>
                    <a:pt x="372" y="238"/>
                  </a:cubicBezTo>
                  <a:cubicBezTo>
                    <a:pt x="373" y="237"/>
                    <a:pt x="373" y="237"/>
                    <a:pt x="373" y="237"/>
                  </a:cubicBezTo>
                  <a:cubicBezTo>
                    <a:pt x="373" y="234"/>
                    <a:pt x="373" y="234"/>
                    <a:pt x="373" y="234"/>
                  </a:cubicBezTo>
                  <a:cubicBezTo>
                    <a:pt x="373" y="233"/>
                    <a:pt x="373" y="233"/>
                    <a:pt x="373" y="233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69" y="230"/>
                    <a:pt x="369" y="230"/>
                    <a:pt x="369" y="230"/>
                  </a:cubicBezTo>
                  <a:cubicBezTo>
                    <a:pt x="367" y="230"/>
                    <a:pt x="367" y="230"/>
                    <a:pt x="367" y="230"/>
                  </a:cubicBezTo>
                  <a:cubicBezTo>
                    <a:pt x="366" y="228"/>
                    <a:pt x="366" y="228"/>
                    <a:pt x="366" y="228"/>
                  </a:cubicBezTo>
                  <a:cubicBezTo>
                    <a:pt x="365" y="227"/>
                    <a:pt x="365" y="227"/>
                    <a:pt x="365" y="227"/>
                  </a:cubicBezTo>
                  <a:cubicBezTo>
                    <a:pt x="363" y="227"/>
                    <a:pt x="363" y="227"/>
                    <a:pt x="363" y="227"/>
                  </a:cubicBezTo>
                  <a:cubicBezTo>
                    <a:pt x="362" y="227"/>
                    <a:pt x="362" y="227"/>
                    <a:pt x="362" y="227"/>
                  </a:cubicBezTo>
                  <a:cubicBezTo>
                    <a:pt x="359" y="226"/>
                    <a:pt x="359" y="226"/>
                    <a:pt x="359" y="226"/>
                  </a:cubicBezTo>
                  <a:cubicBezTo>
                    <a:pt x="356" y="224"/>
                    <a:pt x="356" y="224"/>
                    <a:pt x="356" y="224"/>
                  </a:cubicBezTo>
                  <a:cubicBezTo>
                    <a:pt x="354" y="224"/>
                    <a:pt x="354" y="224"/>
                    <a:pt x="354" y="224"/>
                  </a:cubicBezTo>
                  <a:cubicBezTo>
                    <a:pt x="354" y="223"/>
                    <a:pt x="354" y="223"/>
                    <a:pt x="354" y="223"/>
                  </a:cubicBezTo>
                  <a:cubicBezTo>
                    <a:pt x="359" y="220"/>
                    <a:pt x="359" y="220"/>
                    <a:pt x="359" y="220"/>
                  </a:cubicBezTo>
                  <a:cubicBezTo>
                    <a:pt x="360" y="220"/>
                    <a:pt x="360" y="220"/>
                    <a:pt x="360" y="220"/>
                  </a:cubicBezTo>
                  <a:cubicBezTo>
                    <a:pt x="363" y="217"/>
                    <a:pt x="363" y="217"/>
                    <a:pt x="363" y="217"/>
                  </a:cubicBezTo>
                  <a:cubicBezTo>
                    <a:pt x="359" y="213"/>
                    <a:pt x="359" y="213"/>
                    <a:pt x="359" y="213"/>
                  </a:cubicBezTo>
                  <a:cubicBezTo>
                    <a:pt x="360" y="211"/>
                    <a:pt x="360" y="211"/>
                    <a:pt x="360" y="211"/>
                  </a:cubicBezTo>
                  <a:cubicBezTo>
                    <a:pt x="360" y="210"/>
                    <a:pt x="360" y="210"/>
                    <a:pt x="360" y="210"/>
                  </a:cubicBezTo>
                  <a:cubicBezTo>
                    <a:pt x="360" y="208"/>
                    <a:pt x="360" y="208"/>
                    <a:pt x="360" y="208"/>
                  </a:cubicBezTo>
                  <a:cubicBezTo>
                    <a:pt x="365" y="208"/>
                    <a:pt x="365" y="208"/>
                    <a:pt x="365" y="208"/>
                  </a:cubicBezTo>
                  <a:cubicBezTo>
                    <a:pt x="367" y="210"/>
                    <a:pt x="367" y="210"/>
                    <a:pt x="367" y="210"/>
                  </a:cubicBezTo>
                  <a:cubicBezTo>
                    <a:pt x="372" y="208"/>
                    <a:pt x="372" y="208"/>
                    <a:pt x="372" y="208"/>
                  </a:cubicBezTo>
                  <a:cubicBezTo>
                    <a:pt x="370" y="207"/>
                    <a:pt x="370" y="207"/>
                    <a:pt x="370" y="207"/>
                  </a:cubicBezTo>
                  <a:cubicBezTo>
                    <a:pt x="369" y="207"/>
                    <a:pt x="369" y="207"/>
                    <a:pt x="369" y="207"/>
                  </a:cubicBezTo>
                  <a:cubicBezTo>
                    <a:pt x="360" y="205"/>
                    <a:pt x="360" y="205"/>
                    <a:pt x="360" y="205"/>
                  </a:cubicBezTo>
                  <a:cubicBezTo>
                    <a:pt x="360" y="204"/>
                    <a:pt x="360" y="204"/>
                    <a:pt x="360" y="204"/>
                  </a:cubicBezTo>
                  <a:cubicBezTo>
                    <a:pt x="362" y="203"/>
                    <a:pt x="362" y="203"/>
                    <a:pt x="362" y="203"/>
                  </a:cubicBezTo>
                  <a:cubicBezTo>
                    <a:pt x="365" y="203"/>
                    <a:pt x="365" y="203"/>
                    <a:pt x="365" y="203"/>
                  </a:cubicBezTo>
                  <a:cubicBezTo>
                    <a:pt x="364" y="202"/>
                    <a:pt x="364" y="202"/>
                    <a:pt x="364" y="202"/>
                  </a:cubicBezTo>
                  <a:cubicBezTo>
                    <a:pt x="363" y="201"/>
                    <a:pt x="363" y="201"/>
                    <a:pt x="363" y="201"/>
                  </a:cubicBezTo>
                  <a:cubicBezTo>
                    <a:pt x="362" y="201"/>
                    <a:pt x="362" y="201"/>
                    <a:pt x="362" y="201"/>
                  </a:cubicBezTo>
                  <a:cubicBezTo>
                    <a:pt x="360" y="201"/>
                    <a:pt x="360" y="201"/>
                    <a:pt x="360" y="201"/>
                  </a:cubicBezTo>
                  <a:cubicBezTo>
                    <a:pt x="359" y="201"/>
                    <a:pt x="359" y="201"/>
                    <a:pt x="359" y="201"/>
                  </a:cubicBezTo>
                  <a:cubicBezTo>
                    <a:pt x="358" y="200"/>
                    <a:pt x="358" y="200"/>
                    <a:pt x="358" y="200"/>
                  </a:cubicBezTo>
                  <a:cubicBezTo>
                    <a:pt x="359" y="200"/>
                    <a:pt x="359" y="200"/>
                    <a:pt x="359" y="200"/>
                  </a:cubicBezTo>
                  <a:cubicBezTo>
                    <a:pt x="359" y="198"/>
                    <a:pt x="359" y="198"/>
                    <a:pt x="359" y="198"/>
                  </a:cubicBezTo>
                  <a:cubicBezTo>
                    <a:pt x="356" y="197"/>
                    <a:pt x="356" y="197"/>
                    <a:pt x="356" y="197"/>
                  </a:cubicBezTo>
                  <a:cubicBezTo>
                    <a:pt x="359" y="197"/>
                    <a:pt x="359" y="197"/>
                    <a:pt x="359" y="197"/>
                  </a:cubicBezTo>
                  <a:cubicBezTo>
                    <a:pt x="359" y="195"/>
                    <a:pt x="359" y="195"/>
                    <a:pt x="359" y="195"/>
                  </a:cubicBezTo>
                  <a:cubicBezTo>
                    <a:pt x="361" y="195"/>
                    <a:pt x="361" y="195"/>
                    <a:pt x="361" y="195"/>
                  </a:cubicBezTo>
                  <a:cubicBezTo>
                    <a:pt x="362" y="195"/>
                    <a:pt x="362" y="195"/>
                    <a:pt x="362" y="195"/>
                  </a:cubicBezTo>
                  <a:cubicBezTo>
                    <a:pt x="365" y="197"/>
                    <a:pt x="365" y="197"/>
                    <a:pt x="365" y="197"/>
                  </a:cubicBezTo>
                  <a:cubicBezTo>
                    <a:pt x="365" y="197"/>
                    <a:pt x="365" y="197"/>
                    <a:pt x="365" y="197"/>
                  </a:cubicBezTo>
                  <a:cubicBezTo>
                    <a:pt x="367" y="195"/>
                    <a:pt x="367" y="195"/>
                    <a:pt x="367" y="195"/>
                  </a:cubicBezTo>
                  <a:cubicBezTo>
                    <a:pt x="369" y="195"/>
                    <a:pt x="369" y="195"/>
                    <a:pt x="369" y="195"/>
                  </a:cubicBezTo>
                  <a:cubicBezTo>
                    <a:pt x="370" y="195"/>
                    <a:pt x="370" y="195"/>
                    <a:pt x="370" y="195"/>
                  </a:cubicBezTo>
                  <a:cubicBezTo>
                    <a:pt x="372" y="197"/>
                    <a:pt x="372" y="197"/>
                    <a:pt x="372" y="197"/>
                  </a:cubicBezTo>
                  <a:cubicBezTo>
                    <a:pt x="373" y="195"/>
                    <a:pt x="373" y="195"/>
                    <a:pt x="373" y="195"/>
                  </a:cubicBezTo>
                  <a:cubicBezTo>
                    <a:pt x="373" y="194"/>
                    <a:pt x="373" y="194"/>
                    <a:pt x="373" y="194"/>
                  </a:cubicBezTo>
                  <a:cubicBezTo>
                    <a:pt x="373" y="194"/>
                    <a:pt x="374" y="194"/>
                    <a:pt x="374" y="194"/>
                  </a:cubicBezTo>
                  <a:cubicBezTo>
                    <a:pt x="377" y="194"/>
                    <a:pt x="377" y="194"/>
                    <a:pt x="377" y="194"/>
                  </a:cubicBezTo>
                  <a:cubicBezTo>
                    <a:pt x="379" y="193"/>
                    <a:pt x="379" y="193"/>
                    <a:pt x="379" y="193"/>
                  </a:cubicBezTo>
                  <a:cubicBezTo>
                    <a:pt x="380" y="193"/>
                    <a:pt x="380" y="193"/>
                    <a:pt x="380" y="193"/>
                  </a:cubicBezTo>
                  <a:cubicBezTo>
                    <a:pt x="380" y="193"/>
                    <a:pt x="380" y="193"/>
                    <a:pt x="380" y="193"/>
                  </a:cubicBezTo>
                  <a:cubicBezTo>
                    <a:pt x="381" y="193"/>
                    <a:pt x="381" y="193"/>
                    <a:pt x="381" y="193"/>
                  </a:cubicBezTo>
                  <a:cubicBezTo>
                    <a:pt x="382" y="192"/>
                    <a:pt x="382" y="192"/>
                    <a:pt x="382" y="192"/>
                  </a:cubicBezTo>
                  <a:cubicBezTo>
                    <a:pt x="382" y="191"/>
                    <a:pt x="382" y="191"/>
                    <a:pt x="382" y="191"/>
                  </a:cubicBezTo>
                  <a:cubicBezTo>
                    <a:pt x="381" y="190"/>
                    <a:pt x="381" y="190"/>
                    <a:pt x="381" y="19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68" name="Freeform 193"/>
            <p:cNvSpPr>
              <a:spLocks/>
            </p:cNvSpPr>
            <p:nvPr/>
          </p:nvSpPr>
          <p:spPr bwMode="auto">
            <a:xfrm>
              <a:off x="5207000" y="2287588"/>
              <a:ext cx="904875" cy="417513"/>
            </a:xfrm>
            <a:custGeom>
              <a:avLst/>
              <a:gdLst>
                <a:gd name="T0" fmla="*/ 417 w 429"/>
                <a:gd name="T1" fmla="*/ 74 h 198"/>
                <a:gd name="T2" fmla="*/ 397 w 429"/>
                <a:gd name="T3" fmla="*/ 69 h 198"/>
                <a:gd name="T4" fmla="*/ 370 w 429"/>
                <a:gd name="T5" fmla="*/ 60 h 198"/>
                <a:gd name="T6" fmla="*/ 356 w 429"/>
                <a:gd name="T7" fmla="*/ 59 h 198"/>
                <a:gd name="T8" fmla="*/ 346 w 429"/>
                <a:gd name="T9" fmla="*/ 59 h 198"/>
                <a:gd name="T10" fmla="*/ 295 w 429"/>
                <a:gd name="T11" fmla="*/ 21 h 198"/>
                <a:gd name="T12" fmla="*/ 278 w 429"/>
                <a:gd name="T13" fmla="*/ 17 h 198"/>
                <a:gd name="T14" fmla="*/ 264 w 429"/>
                <a:gd name="T15" fmla="*/ 24 h 198"/>
                <a:gd name="T16" fmla="*/ 251 w 429"/>
                <a:gd name="T17" fmla="*/ 17 h 198"/>
                <a:gd name="T18" fmla="*/ 242 w 429"/>
                <a:gd name="T19" fmla="*/ 16 h 198"/>
                <a:gd name="T20" fmla="*/ 232 w 429"/>
                <a:gd name="T21" fmla="*/ 10 h 198"/>
                <a:gd name="T22" fmla="*/ 209 w 429"/>
                <a:gd name="T23" fmla="*/ 1 h 198"/>
                <a:gd name="T24" fmla="*/ 196 w 429"/>
                <a:gd name="T25" fmla="*/ 7 h 198"/>
                <a:gd name="T26" fmla="*/ 163 w 429"/>
                <a:gd name="T27" fmla="*/ 14 h 198"/>
                <a:gd name="T28" fmla="*/ 149 w 429"/>
                <a:gd name="T29" fmla="*/ 17 h 198"/>
                <a:gd name="T30" fmla="*/ 135 w 429"/>
                <a:gd name="T31" fmla="*/ 18 h 198"/>
                <a:gd name="T32" fmla="*/ 140 w 429"/>
                <a:gd name="T33" fmla="*/ 25 h 198"/>
                <a:gd name="T34" fmla="*/ 136 w 429"/>
                <a:gd name="T35" fmla="*/ 31 h 198"/>
                <a:gd name="T36" fmla="*/ 135 w 429"/>
                <a:gd name="T37" fmla="*/ 49 h 198"/>
                <a:gd name="T38" fmla="*/ 149 w 429"/>
                <a:gd name="T39" fmla="*/ 57 h 198"/>
                <a:gd name="T40" fmla="*/ 132 w 429"/>
                <a:gd name="T41" fmla="*/ 64 h 198"/>
                <a:gd name="T42" fmla="*/ 113 w 429"/>
                <a:gd name="T43" fmla="*/ 57 h 198"/>
                <a:gd name="T44" fmla="*/ 96 w 429"/>
                <a:gd name="T45" fmla="*/ 57 h 198"/>
                <a:gd name="T46" fmla="*/ 77 w 429"/>
                <a:gd name="T47" fmla="*/ 59 h 198"/>
                <a:gd name="T48" fmla="*/ 63 w 429"/>
                <a:gd name="T49" fmla="*/ 51 h 198"/>
                <a:gd name="T50" fmla="*/ 44 w 429"/>
                <a:gd name="T51" fmla="*/ 51 h 198"/>
                <a:gd name="T52" fmla="*/ 30 w 429"/>
                <a:gd name="T53" fmla="*/ 54 h 198"/>
                <a:gd name="T54" fmla="*/ 17 w 429"/>
                <a:gd name="T55" fmla="*/ 64 h 198"/>
                <a:gd name="T56" fmla="*/ 4 w 429"/>
                <a:gd name="T57" fmla="*/ 66 h 198"/>
                <a:gd name="T58" fmla="*/ 4 w 429"/>
                <a:gd name="T59" fmla="*/ 83 h 198"/>
                <a:gd name="T60" fmla="*/ 7 w 429"/>
                <a:gd name="T61" fmla="*/ 97 h 198"/>
                <a:gd name="T62" fmla="*/ 29 w 429"/>
                <a:gd name="T63" fmla="*/ 112 h 198"/>
                <a:gd name="T64" fmla="*/ 34 w 429"/>
                <a:gd name="T65" fmla="*/ 119 h 198"/>
                <a:gd name="T66" fmla="*/ 52 w 429"/>
                <a:gd name="T67" fmla="*/ 110 h 198"/>
                <a:gd name="T68" fmla="*/ 77 w 429"/>
                <a:gd name="T69" fmla="*/ 123 h 198"/>
                <a:gd name="T70" fmla="*/ 65 w 429"/>
                <a:gd name="T71" fmla="*/ 132 h 198"/>
                <a:gd name="T72" fmla="*/ 50 w 429"/>
                <a:gd name="T73" fmla="*/ 143 h 198"/>
                <a:gd name="T74" fmla="*/ 66 w 429"/>
                <a:gd name="T75" fmla="*/ 162 h 198"/>
                <a:gd name="T76" fmla="*/ 82 w 429"/>
                <a:gd name="T77" fmla="*/ 172 h 198"/>
                <a:gd name="T78" fmla="*/ 95 w 429"/>
                <a:gd name="T79" fmla="*/ 175 h 198"/>
                <a:gd name="T80" fmla="*/ 112 w 429"/>
                <a:gd name="T81" fmla="*/ 137 h 198"/>
                <a:gd name="T82" fmla="*/ 146 w 429"/>
                <a:gd name="T83" fmla="*/ 127 h 198"/>
                <a:gd name="T84" fmla="*/ 155 w 429"/>
                <a:gd name="T85" fmla="*/ 125 h 198"/>
                <a:gd name="T86" fmla="*/ 158 w 429"/>
                <a:gd name="T87" fmla="*/ 130 h 198"/>
                <a:gd name="T88" fmla="*/ 176 w 429"/>
                <a:gd name="T89" fmla="*/ 155 h 198"/>
                <a:gd name="T90" fmla="*/ 211 w 429"/>
                <a:gd name="T91" fmla="*/ 156 h 198"/>
                <a:gd name="T92" fmla="*/ 229 w 429"/>
                <a:gd name="T93" fmla="*/ 176 h 198"/>
                <a:gd name="T94" fmla="*/ 257 w 429"/>
                <a:gd name="T95" fmla="*/ 190 h 198"/>
                <a:gd name="T96" fmla="*/ 267 w 429"/>
                <a:gd name="T97" fmla="*/ 186 h 198"/>
                <a:gd name="T98" fmla="*/ 282 w 429"/>
                <a:gd name="T99" fmla="*/ 173 h 198"/>
                <a:gd name="T100" fmla="*/ 308 w 429"/>
                <a:gd name="T101" fmla="*/ 172 h 198"/>
                <a:gd name="T102" fmla="*/ 333 w 429"/>
                <a:gd name="T103" fmla="*/ 168 h 198"/>
                <a:gd name="T104" fmla="*/ 354 w 429"/>
                <a:gd name="T105" fmla="*/ 166 h 198"/>
                <a:gd name="T106" fmla="*/ 383 w 429"/>
                <a:gd name="T107" fmla="*/ 173 h 198"/>
                <a:gd name="T108" fmla="*/ 387 w 429"/>
                <a:gd name="T109" fmla="*/ 163 h 198"/>
                <a:gd name="T110" fmla="*/ 374 w 429"/>
                <a:gd name="T111" fmla="*/ 140 h 198"/>
                <a:gd name="T112" fmla="*/ 396 w 429"/>
                <a:gd name="T113" fmla="*/ 136 h 198"/>
                <a:gd name="T114" fmla="*/ 394 w 429"/>
                <a:gd name="T115" fmla="*/ 112 h 198"/>
                <a:gd name="T116" fmla="*/ 421 w 429"/>
                <a:gd name="T117" fmla="*/ 109 h 198"/>
                <a:gd name="T118" fmla="*/ 423 w 429"/>
                <a:gd name="T119" fmla="*/ 8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9" h="198">
                  <a:moveTo>
                    <a:pt x="429" y="83"/>
                  </a:moveTo>
                  <a:cubicBezTo>
                    <a:pt x="427" y="82"/>
                    <a:pt x="427" y="82"/>
                    <a:pt x="427" y="82"/>
                  </a:cubicBezTo>
                  <a:cubicBezTo>
                    <a:pt x="426" y="82"/>
                    <a:pt x="426" y="82"/>
                    <a:pt x="426" y="82"/>
                  </a:cubicBezTo>
                  <a:cubicBezTo>
                    <a:pt x="425" y="81"/>
                    <a:pt x="425" y="81"/>
                    <a:pt x="425" y="81"/>
                  </a:cubicBezTo>
                  <a:cubicBezTo>
                    <a:pt x="423" y="80"/>
                    <a:pt x="423" y="80"/>
                    <a:pt x="423" y="80"/>
                  </a:cubicBezTo>
                  <a:cubicBezTo>
                    <a:pt x="421" y="77"/>
                    <a:pt x="421" y="77"/>
                    <a:pt x="421" y="77"/>
                  </a:cubicBezTo>
                  <a:cubicBezTo>
                    <a:pt x="420" y="77"/>
                    <a:pt x="420" y="77"/>
                    <a:pt x="420" y="77"/>
                  </a:cubicBezTo>
                  <a:cubicBezTo>
                    <a:pt x="419" y="76"/>
                    <a:pt x="419" y="76"/>
                    <a:pt x="419" y="76"/>
                  </a:cubicBezTo>
                  <a:cubicBezTo>
                    <a:pt x="419" y="74"/>
                    <a:pt x="419" y="74"/>
                    <a:pt x="419" y="74"/>
                  </a:cubicBezTo>
                  <a:cubicBezTo>
                    <a:pt x="417" y="74"/>
                    <a:pt x="417" y="74"/>
                    <a:pt x="417" y="74"/>
                  </a:cubicBezTo>
                  <a:cubicBezTo>
                    <a:pt x="416" y="76"/>
                    <a:pt x="416" y="76"/>
                    <a:pt x="416" y="76"/>
                  </a:cubicBezTo>
                  <a:cubicBezTo>
                    <a:pt x="414" y="77"/>
                    <a:pt x="414" y="77"/>
                    <a:pt x="414" y="77"/>
                  </a:cubicBezTo>
                  <a:cubicBezTo>
                    <a:pt x="413" y="77"/>
                    <a:pt x="413" y="77"/>
                    <a:pt x="413" y="77"/>
                  </a:cubicBezTo>
                  <a:cubicBezTo>
                    <a:pt x="411" y="77"/>
                    <a:pt x="411" y="77"/>
                    <a:pt x="411" y="77"/>
                  </a:cubicBezTo>
                  <a:cubicBezTo>
                    <a:pt x="409" y="77"/>
                    <a:pt x="409" y="77"/>
                    <a:pt x="409" y="77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1" y="73"/>
                    <a:pt x="401" y="73"/>
                    <a:pt x="401" y="73"/>
                  </a:cubicBezTo>
                  <a:cubicBezTo>
                    <a:pt x="400" y="71"/>
                    <a:pt x="400" y="71"/>
                    <a:pt x="400" y="71"/>
                  </a:cubicBezTo>
                  <a:cubicBezTo>
                    <a:pt x="399" y="70"/>
                    <a:pt x="399" y="70"/>
                    <a:pt x="399" y="70"/>
                  </a:cubicBezTo>
                  <a:cubicBezTo>
                    <a:pt x="397" y="69"/>
                    <a:pt x="397" y="69"/>
                    <a:pt x="397" y="69"/>
                  </a:cubicBezTo>
                  <a:cubicBezTo>
                    <a:pt x="394" y="69"/>
                    <a:pt x="394" y="69"/>
                    <a:pt x="394" y="69"/>
                  </a:cubicBezTo>
                  <a:cubicBezTo>
                    <a:pt x="391" y="67"/>
                    <a:pt x="391" y="67"/>
                    <a:pt x="391" y="67"/>
                  </a:cubicBezTo>
                  <a:cubicBezTo>
                    <a:pt x="390" y="66"/>
                    <a:pt x="390" y="66"/>
                    <a:pt x="390" y="66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83" y="60"/>
                    <a:pt x="383" y="60"/>
                    <a:pt x="383" y="60"/>
                  </a:cubicBezTo>
                  <a:cubicBezTo>
                    <a:pt x="378" y="59"/>
                    <a:pt x="378" y="59"/>
                    <a:pt x="378" y="59"/>
                  </a:cubicBezTo>
                  <a:cubicBezTo>
                    <a:pt x="374" y="57"/>
                    <a:pt x="374" y="57"/>
                    <a:pt x="374" y="57"/>
                  </a:cubicBezTo>
                  <a:cubicBezTo>
                    <a:pt x="373" y="59"/>
                    <a:pt x="373" y="59"/>
                    <a:pt x="373" y="59"/>
                  </a:cubicBezTo>
                  <a:cubicBezTo>
                    <a:pt x="371" y="59"/>
                    <a:pt x="371" y="59"/>
                    <a:pt x="371" y="59"/>
                  </a:cubicBezTo>
                  <a:cubicBezTo>
                    <a:pt x="370" y="60"/>
                    <a:pt x="370" y="60"/>
                    <a:pt x="370" y="60"/>
                  </a:cubicBezTo>
                  <a:cubicBezTo>
                    <a:pt x="368" y="61"/>
                    <a:pt x="368" y="61"/>
                    <a:pt x="368" y="61"/>
                  </a:cubicBezTo>
                  <a:cubicBezTo>
                    <a:pt x="367" y="61"/>
                    <a:pt x="367" y="61"/>
                    <a:pt x="367" y="61"/>
                  </a:cubicBezTo>
                  <a:cubicBezTo>
                    <a:pt x="366" y="61"/>
                    <a:pt x="366" y="61"/>
                    <a:pt x="366" y="61"/>
                  </a:cubicBezTo>
                  <a:cubicBezTo>
                    <a:pt x="364" y="61"/>
                    <a:pt x="364" y="61"/>
                    <a:pt x="364" y="61"/>
                  </a:cubicBezTo>
                  <a:cubicBezTo>
                    <a:pt x="363" y="61"/>
                    <a:pt x="363" y="61"/>
                    <a:pt x="363" y="61"/>
                  </a:cubicBezTo>
                  <a:cubicBezTo>
                    <a:pt x="361" y="61"/>
                    <a:pt x="361" y="61"/>
                    <a:pt x="361" y="61"/>
                  </a:cubicBezTo>
                  <a:cubicBezTo>
                    <a:pt x="360" y="61"/>
                    <a:pt x="360" y="61"/>
                    <a:pt x="360" y="61"/>
                  </a:cubicBezTo>
                  <a:cubicBezTo>
                    <a:pt x="357" y="60"/>
                    <a:pt x="357" y="60"/>
                    <a:pt x="357" y="60"/>
                  </a:cubicBezTo>
                  <a:cubicBezTo>
                    <a:pt x="357" y="59"/>
                    <a:pt x="357" y="59"/>
                    <a:pt x="357" y="59"/>
                  </a:cubicBezTo>
                  <a:cubicBezTo>
                    <a:pt x="356" y="59"/>
                    <a:pt x="356" y="59"/>
                    <a:pt x="356" y="59"/>
                  </a:cubicBezTo>
                  <a:cubicBezTo>
                    <a:pt x="354" y="59"/>
                    <a:pt x="354" y="59"/>
                    <a:pt x="354" y="59"/>
                  </a:cubicBezTo>
                  <a:cubicBezTo>
                    <a:pt x="353" y="59"/>
                    <a:pt x="353" y="59"/>
                    <a:pt x="353" y="59"/>
                  </a:cubicBezTo>
                  <a:cubicBezTo>
                    <a:pt x="353" y="56"/>
                    <a:pt x="353" y="56"/>
                    <a:pt x="353" y="56"/>
                  </a:cubicBezTo>
                  <a:cubicBezTo>
                    <a:pt x="351" y="56"/>
                    <a:pt x="351" y="56"/>
                    <a:pt x="351" y="56"/>
                  </a:cubicBezTo>
                  <a:cubicBezTo>
                    <a:pt x="350" y="54"/>
                    <a:pt x="350" y="54"/>
                    <a:pt x="350" y="54"/>
                  </a:cubicBezTo>
                  <a:cubicBezTo>
                    <a:pt x="347" y="54"/>
                    <a:pt x="347" y="54"/>
                    <a:pt x="347" y="54"/>
                  </a:cubicBezTo>
                  <a:cubicBezTo>
                    <a:pt x="346" y="54"/>
                    <a:pt x="346" y="54"/>
                    <a:pt x="346" y="54"/>
                  </a:cubicBezTo>
                  <a:cubicBezTo>
                    <a:pt x="346" y="56"/>
                    <a:pt x="346" y="56"/>
                    <a:pt x="346" y="56"/>
                  </a:cubicBezTo>
                  <a:cubicBezTo>
                    <a:pt x="346" y="57"/>
                    <a:pt x="346" y="57"/>
                    <a:pt x="346" y="57"/>
                  </a:cubicBezTo>
                  <a:cubicBezTo>
                    <a:pt x="346" y="59"/>
                    <a:pt x="346" y="59"/>
                    <a:pt x="346" y="59"/>
                  </a:cubicBezTo>
                  <a:cubicBezTo>
                    <a:pt x="344" y="60"/>
                    <a:pt x="344" y="60"/>
                    <a:pt x="344" y="60"/>
                  </a:cubicBezTo>
                  <a:cubicBezTo>
                    <a:pt x="344" y="61"/>
                    <a:pt x="344" y="61"/>
                    <a:pt x="344" y="61"/>
                  </a:cubicBezTo>
                  <a:cubicBezTo>
                    <a:pt x="341" y="60"/>
                    <a:pt x="341" y="60"/>
                    <a:pt x="341" y="60"/>
                  </a:cubicBezTo>
                  <a:cubicBezTo>
                    <a:pt x="338" y="57"/>
                    <a:pt x="338" y="57"/>
                    <a:pt x="338" y="57"/>
                  </a:cubicBezTo>
                  <a:cubicBezTo>
                    <a:pt x="333" y="51"/>
                    <a:pt x="333" y="51"/>
                    <a:pt x="333" y="51"/>
                  </a:cubicBezTo>
                  <a:cubicBezTo>
                    <a:pt x="320" y="39"/>
                    <a:pt x="320" y="39"/>
                    <a:pt x="320" y="39"/>
                  </a:cubicBezTo>
                  <a:cubicBezTo>
                    <a:pt x="318" y="37"/>
                    <a:pt x="318" y="37"/>
                    <a:pt x="318" y="37"/>
                  </a:cubicBezTo>
                  <a:cubicBezTo>
                    <a:pt x="311" y="31"/>
                    <a:pt x="311" y="31"/>
                    <a:pt x="311" y="31"/>
                  </a:cubicBezTo>
                  <a:cubicBezTo>
                    <a:pt x="304" y="26"/>
                    <a:pt x="304" y="26"/>
                    <a:pt x="304" y="26"/>
                  </a:cubicBezTo>
                  <a:cubicBezTo>
                    <a:pt x="295" y="21"/>
                    <a:pt x="295" y="21"/>
                    <a:pt x="295" y="21"/>
                  </a:cubicBezTo>
                  <a:cubicBezTo>
                    <a:pt x="288" y="17"/>
                    <a:pt x="288" y="17"/>
                    <a:pt x="288" y="17"/>
                  </a:cubicBezTo>
                  <a:cubicBezTo>
                    <a:pt x="290" y="17"/>
                    <a:pt x="290" y="17"/>
                    <a:pt x="290" y="17"/>
                  </a:cubicBezTo>
                  <a:cubicBezTo>
                    <a:pt x="291" y="17"/>
                    <a:pt x="291" y="17"/>
                    <a:pt x="291" y="17"/>
                  </a:cubicBezTo>
                  <a:cubicBezTo>
                    <a:pt x="291" y="16"/>
                    <a:pt x="291" y="16"/>
                    <a:pt x="291" y="16"/>
                  </a:cubicBezTo>
                  <a:cubicBezTo>
                    <a:pt x="290" y="14"/>
                    <a:pt x="290" y="14"/>
                    <a:pt x="290" y="14"/>
                  </a:cubicBezTo>
                  <a:cubicBezTo>
                    <a:pt x="291" y="13"/>
                    <a:pt x="291" y="13"/>
                    <a:pt x="291" y="13"/>
                  </a:cubicBezTo>
                  <a:cubicBezTo>
                    <a:pt x="288" y="14"/>
                    <a:pt x="288" y="14"/>
                    <a:pt x="288" y="14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84" y="16"/>
                    <a:pt x="284" y="16"/>
                    <a:pt x="284" y="16"/>
                  </a:cubicBezTo>
                  <a:cubicBezTo>
                    <a:pt x="278" y="17"/>
                    <a:pt x="278" y="17"/>
                    <a:pt x="278" y="17"/>
                  </a:cubicBezTo>
                  <a:cubicBezTo>
                    <a:pt x="278" y="18"/>
                    <a:pt x="278" y="18"/>
                    <a:pt x="278" y="18"/>
                  </a:cubicBezTo>
                  <a:cubicBezTo>
                    <a:pt x="278" y="20"/>
                    <a:pt x="278" y="20"/>
                    <a:pt x="278" y="20"/>
                  </a:cubicBezTo>
                  <a:cubicBezTo>
                    <a:pt x="275" y="21"/>
                    <a:pt x="275" y="21"/>
                    <a:pt x="275" y="21"/>
                  </a:cubicBezTo>
                  <a:cubicBezTo>
                    <a:pt x="272" y="23"/>
                    <a:pt x="272" y="23"/>
                    <a:pt x="272" y="23"/>
                  </a:cubicBezTo>
                  <a:cubicBezTo>
                    <a:pt x="271" y="24"/>
                    <a:pt x="271" y="24"/>
                    <a:pt x="271" y="24"/>
                  </a:cubicBezTo>
                  <a:cubicBezTo>
                    <a:pt x="271" y="26"/>
                    <a:pt x="271" y="26"/>
                    <a:pt x="271" y="26"/>
                  </a:cubicBezTo>
                  <a:cubicBezTo>
                    <a:pt x="270" y="24"/>
                    <a:pt x="270" y="24"/>
                    <a:pt x="270" y="24"/>
                  </a:cubicBezTo>
                  <a:cubicBezTo>
                    <a:pt x="268" y="24"/>
                    <a:pt x="268" y="24"/>
                    <a:pt x="268" y="24"/>
                  </a:cubicBezTo>
                  <a:cubicBezTo>
                    <a:pt x="267" y="23"/>
                    <a:pt x="267" y="23"/>
                    <a:pt x="267" y="23"/>
                  </a:cubicBezTo>
                  <a:cubicBezTo>
                    <a:pt x="264" y="24"/>
                    <a:pt x="264" y="24"/>
                    <a:pt x="264" y="24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59" y="24"/>
                    <a:pt x="259" y="24"/>
                    <a:pt x="259" y="24"/>
                  </a:cubicBezTo>
                  <a:cubicBezTo>
                    <a:pt x="258" y="23"/>
                    <a:pt x="258" y="23"/>
                    <a:pt x="258" y="23"/>
                  </a:cubicBezTo>
                  <a:cubicBezTo>
                    <a:pt x="259" y="21"/>
                    <a:pt x="259" y="21"/>
                    <a:pt x="259" y="21"/>
                  </a:cubicBezTo>
                  <a:cubicBezTo>
                    <a:pt x="262" y="20"/>
                    <a:pt x="262" y="20"/>
                    <a:pt x="262" y="20"/>
                  </a:cubicBezTo>
                  <a:cubicBezTo>
                    <a:pt x="261" y="17"/>
                    <a:pt x="261" y="17"/>
                    <a:pt x="261" y="17"/>
                  </a:cubicBezTo>
                  <a:cubicBezTo>
                    <a:pt x="259" y="18"/>
                    <a:pt x="259" y="18"/>
                    <a:pt x="259" y="18"/>
                  </a:cubicBezTo>
                  <a:cubicBezTo>
                    <a:pt x="258" y="20"/>
                    <a:pt x="258" y="20"/>
                    <a:pt x="258" y="20"/>
                  </a:cubicBezTo>
                  <a:cubicBezTo>
                    <a:pt x="254" y="18"/>
                    <a:pt x="254" y="18"/>
                    <a:pt x="254" y="18"/>
                  </a:cubicBezTo>
                  <a:cubicBezTo>
                    <a:pt x="251" y="17"/>
                    <a:pt x="251" y="17"/>
                    <a:pt x="251" y="17"/>
                  </a:cubicBezTo>
                  <a:cubicBezTo>
                    <a:pt x="249" y="17"/>
                    <a:pt x="249" y="17"/>
                    <a:pt x="249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51" y="18"/>
                    <a:pt x="251" y="18"/>
                    <a:pt x="251" y="18"/>
                  </a:cubicBezTo>
                  <a:cubicBezTo>
                    <a:pt x="248" y="20"/>
                    <a:pt x="248" y="20"/>
                    <a:pt x="248" y="20"/>
                  </a:cubicBezTo>
                  <a:cubicBezTo>
                    <a:pt x="248" y="18"/>
                    <a:pt x="248" y="18"/>
                    <a:pt x="248" y="18"/>
                  </a:cubicBezTo>
                  <a:cubicBezTo>
                    <a:pt x="248" y="17"/>
                    <a:pt x="248" y="17"/>
                    <a:pt x="248" y="17"/>
                  </a:cubicBezTo>
                  <a:cubicBezTo>
                    <a:pt x="245" y="16"/>
                    <a:pt x="245" y="16"/>
                    <a:pt x="245" y="16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6"/>
                    <a:pt x="244" y="16"/>
                    <a:pt x="244" y="16"/>
                  </a:cubicBezTo>
                  <a:cubicBezTo>
                    <a:pt x="242" y="16"/>
                    <a:pt x="242" y="16"/>
                    <a:pt x="242" y="16"/>
                  </a:cubicBezTo>
                  <a:cubicBezTo>
                    <a:pt x="241" y="16"/>
                    <a:pt x="241" y="16"/>
                    <a:pt x="241" y="16"/>
                  </a:cubicBezTo>
                  <a:cubicBezTo>
                    <a:pt x="239" y="17"/>
                    <a:pt x="239" y="17"/>
                    <a:pt x="239" y="17"/>
                  </a:cubicBezTo>
                  <a:cubicBezTo>
                    <a:pt x="238" y="17"/>
                    <a:pt x="238" y="17"/>
                    <a:pt x="238" y="17"/>
                  </a:cubicBezTo>
                  <a:cubicBezTo>
                    <a:pt x="235" y="17"/>
                    <a:pt x="235" y="17"/>
                    <a:pt x="235" y="17"/>
                  </a:cubicBezTo>
                  <a:cubicBezTo>
                    <a:pt x="234" y="17"/>
                    <a:pt x="234" y="17"/>
                    <a:pt x="234" y="17"/>
                  </a:cubicBezTo>
                  <a:cubicBezTo>
                    <a:pt x="232" y="16"/>
                    <a:pt x="232" y="16"/>
                    <a:pt x="232" y="16"/>
                  </a:cubicBezTo>
                  <a:cubicBezTo>
                    <a:pt x="234" y="14"/>
                    <a:pt x="234" y="14"/>
                    <a:pt x="234" y="14"/>
                  </a:cubicBezTo>
                  <a:cubicBezTo>
                    <a:pt x="234" y="13"/>
                    <a:pt x="234" y="13"/>
                    <a:pt x="234" y="13"/>
                  </a:cubicBezTo>
                  <a:cubicBezTo>
                    <a:pt x="232" y="11"/>
                    <a:pt x="232" y="11"/>
                    <a:pt x="232" y="11"/>
                  </a:cubicBezTo>
                  <a:cubicBezTo>
                    <a:pt x="232" y="10"/>
                    <a:pt x="232" y="10"/>
                    <a:pt x="232" y="10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29" y="7"/>
                    <a:pt x="229" y="7"/>
                    <a:pt x="229" y="7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5" y="3"/>
                    <a:pt x="225" y="3"/>
                    <a:pt x="225" y="3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1" y="3"/>
                    <a:pt x="221" y="3"/>
                    <a:pt x="221" y="3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16" y="3"/>
                    <a:pt x="216" y="3"/>
                    <a:pt x="216" y="3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09" y="1"/>
                    <a:pt x="209" y="1"/>
                    <a:pt x="209" y="1"/>
                  </a:cubicBezTo>
                  <a:cubicBezTo>
                    <a:pt x="208" y="1"/>
                    <a:pt x="208" y="1"/>
                    <a:pt x="208" y="1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4" y="1"/>
                    <a:pt x="204" y="1"/>
                    <a:pt x="204" y="1"/>
                  </a:cubicBezTo>
                  <a:cubicBezTo>
                    <a:pt x="204" y="3"/>
                    <a:pt x="204" y="3"/>
                    <a:pt x="204" y="3"/>
                  </a:cubicBezTo>
                  <a:cubicBezTo>
                    <a:pt x="202" y="3"/>
                    <a:pt x="202" y="3"/>
                    <a:pt x="202" y="3"/>
                  </a:cubicBezTo>
                  <a:cubicBezTo>
                    <a:pt x="201" y="4"/>
                    <a:pt x="201" y="4"/>
                    <a:pt x="201" y="4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201" y="6"/>
                    <a:pt x="201" y="6"/>
                    <a:pt x="201" y="6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2" y="8"/>
                    <a:pt x="192" y="8"/>
                    <a:pt x="192" y="8"/>
                  </a:cubicBezTo>
                  <a:cubicBezTo>
                    <a:pt x="185" y="10"/>
                    <a:pt x="185" y="10"/>
                    <a:pt x="185" y="10"/>
                  </a:cubicBezTo>
                  <a:cubicBezTo>
                    <a:pt x="178" y="10"/>
                    <a:pt x="178" y="10"/>
                    <a:pt x="178" y="10"/>
                  </a:cubicBezTo>
                  <a:cubicBezTo>
                    <a:pt x="173" y="11"/>
                    <a:pt x="173" y="11"/>
                    <a:pt x="173" y="11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2" y="14"/>
                    <a:pt x="172" y="14"/>
                    <a:pt x="172" y="14"/>
                  </a:cubicBezTo>
                  <a:cubicBezTo>
                    <a:pt x="171" y="14"/>
                    <a:pt x="171" y="14"/>
                    <a:pt x="171" y="14"/>
                  </a:cubicBezTo>
                  <a:cubicBezTo>
                    <a:pt x="169" y="14"/>
                    <a:pt x="169" y="14"/>
                    <a:pt x="169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2" y="14"/>
                    <a:pt x="162" y="14"/>
                    <a:pt x="162" y="14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58" y="16"/>
                    <a:pt x="158" y="16"/>
                    <a:pt x="158" y="16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7" y="16"/>
                    <a:pt x="157" y="16"/>
                    <a:pt x="156" y="16"/>
                  </a:cubicBezTo>
                  <a:cubicBezTo>
                    <a:pt x="156" y="16"/>
                    <a:pt x="156" y="16"/>
                    <a:pt x="156" y="16"/>
                  </a:cubicBezTo>
                  <a:cubicBezTo>
                    <a:pt x="156" y="16"/>
                    <a:pt x="156" y="16"/>
                    <a:pt x="155" y="16"/>
                  </a:cubicBezTo>
                  <a:cubicBezTo>
                    <a:pt x="153" y="17"/>
                    <a:pt x="153" y="17"/>
                    <a:pt x="153" y="17"/>
                  </a:cubicBezTo>
                  <a:cubicBezTo>
                    <a:pt x="153" y="17"/>
                    <a:pt x="153" y="17"/>
                    <a:pt x="150" y="17"/>
                  </a:cubicBezTo>
                  <a:cubicBezTo>
                    <a:pt x="150" y="17"/>
                    <a:pt x="149" y="17"/>
                    <a:pt x="149" y="17"/>
                  </a:cubicBezTo>
                  <a:cubicBezTo>
                    <a:pt x="149" y="17"/>
                    <a:pt x="149" y="17"/>
                    <a:pt x="149" y="18"/>
                  </a:cubicBezTo>
                  <a:cubicBezTo>
                    <a:pt x="149" y="18"/>
                    <a:pt x="149" y="18"/>
                    <a:pt x="148" y="20"/>
                  </a:cubicBezTo>
                  <a:cubicBezTo>
                    <a:pt x="148" y="20"/>
                    <a:pt x="148" y="20"/>
                    <a:pt x="146" y="18"/>
                  </a:cubicBezTo>
                  <a:cubicBezTo>
                    <a:pt x="146" y="18"/>
                    <a:pt x="146" y="18"/>
                    <a:pt x="145" y="18"/>
                  </a:cubicBezTo>
                  <a:cubicBezTo>
                    <a:pt x="145" y="18"/>
                    <a:pt x="145" y="18"/>
                    <a:pt x="143" y="18"/>
                  </a:cubicBezTo>
                  <a:cubicBezTo>
                    <a:pt x="143" y="18"/>
                    <a:pt x="143" y="18"/>
                    <a:pt x="141" y="20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38" y="18"/>
                    <a:pt x="138" y="18"/>
                    <a:pt x="138" y="18"/>
                  </a:cubicBezTo>
                  <a:cubicBezTo>
                    <a:pt x="137" y="18"/>
                    <a:pt x="137" y="18"/>
                    <a:pt x="137" y="18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35" y="20"/>
                    <a:pt x="135" y="20"/>
                    <a:pt x="135" y="20"/>
                  </a:cubicBezTo>
                  <a:cubicBezTo>
                    <a:pt x="132" y="20"/>
                    <a:pt x="132" y="20"/>
                    <a:pt x="132" y="20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5" y="23"/>
                    <a:pt x="135" y="23"/>
                    <a:pt x="135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5" y="24"/>
                    <a:pt x="135" y="24"/>
                    <a:pt x="135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38" y="24"/>
                    <a:pt x="138" y="24"/>
                    <a:pt x="138" y="24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40" y="25"/>
                    <a:pt x="140" y="25"/>
                    <a:pt x="140" y="25"/>
                  </a:cubicBezTo>
                  <a:cubicBezTo>
                    <a:pt x="140" y="25"/>
                    <a:pt x="140" y="25"/>
                    <a:pt x="141" y="26"/>
                  </a:cubicBezTo>
                  <a:cubicBezTo>
                    <a:pt x="141" y="26"/>
                    <a:pt x="141" y="26"/>
                    <a:pt x="138" y="26"/>
                  </a:cubicBezTo>
                  <a:cubicBezTo>
                    <a:pt x="138" y="26"/>
                    <a:pt x="138" y="26"/>
                    <a:pt x="136" y="27"/>
                  </a:cubicBezTo>
                  <a:cubicBezTo>
                    <a:pt x="136" y="27"/>
                    <a:pt x="136" y="27"/>
                    <a:pt x="136" y="28"/>
                  </a:cubicBezTo>
                  <a:cubicBezTo>
                    <a:pt x="136" y="28"/>
                    <a:pt x="136" y="28"/>
                    <a:pt x="145" y="30"/>
                  </a:cubicBezTo>
                  <a:cubicBezTo>
                    <a:pt x="145" y="30"/>
                    <a:pt x="145" y="30"/>
                    <a:pt x="146" y="30"/>
                  </a:cubicBezTo>
                  <a:cubicBezTo>
                    <a:pt x="146" y="30"/>
                    <a:pt x="146" y="30"/>
                    <a:pt x="148" y="31"/>
                  </a:cubicBezTo>
                  <a:cubicBezTo>
                    <a:pt x="148" y="31"/>
                    <a:pt x="148" y="31"/>
                    <a:pt x="143" y="33"/>
                  </a:cubicBezTo>
                  <a:cubicBezTo>
                    <a:pt x="143" y="33"/>
                    <a:pt x="143" y="33"/>
                    <a:pt x="141" y="31"/>
                  </a:cubicBezTo>
                  <a:cubicBezTo>
                    <a:pt x="141" y="31"/>
                    <a:pt x="141" y="31"/>
                    <a:pt x="136" y="31"/>
                  </a:cubicBezTo>
                  <a:cubicBezTo>
                    <a:pt x="136" y="31"/>
                    <a:pt x="136" y="31"/>
                    <a:pt x="136" y="33"/>
                  </a:cubicBezTo>
                  <a:cubicBezTo>
                    <a:pt x="136" y="33"/>
                    <a:pt x="136" y="33"/>
                    <a:pt x="136" y="34"/>
                  </a:cubicBezTo>
                  <a:cubicBezTo>
                    <a:pt x="136" y="34"/>
                    <a:pt x="136" y="34"/>
                    <a:pt x="135" y="36"/>
                  </a:cubicBezTo>
                  <a:cubicBezTo>
                    <a:pt x="135" y="36"/>
                    <a:pt x="135" y="36"/>
                    <a:pt x="139" y="40"/>
                  </a:cubicBezTo>
                  <a:cubicBezTo>
                    <a:pt x="139" y="40"/>
                    <a:pt x="139" y="40"/>
                    <a:pt x="136" y="43"/>
                  </a:cubicBezTo>
                  <a:cubicBezTo>
                    <a:pt x="136" y="43"/>
                    <a:pt x="136" y="43"/>
                    <a:pt x="135" y="43"/>
                  </a:cubicBezTo>
                  <a:cubicBezTo>
                    <a:pt x="135" y="43"/>
                    <a:pt x="135" y="43"/>
                    <a:pt x="130" y="46"/>
                  </a:cubicBezTo>
                  <a:cubicBezTo>
                    <a:pt x="130" y="46"/>
                    <a:pt x="130" y="46"/>
                    <a:pt x="130" y="47"/>
                  </a:cubicBezTo>
                  <a:cubicBezTo>
                    <a:pt x="130" y="47"/>
                    <a:pt x="130" y="47"/>
                    <a:pt x="132" y="47"/>
                  </a:cubicBezTo>
                  <a:cubicBezTo>
                    <a:pt x="132" y="47"/>
                    <a:pt x="132" y="47"/>
                    <a:pt x="135" y="49"/>
                  </a:cubicBezTo>
                  <a:cubicBezTo>
                    <a:pt x="135" y="49"/>
                    <a:pt x="135" y="49"/>
                    <a:pt x="138" y="50"/>
                  </a:cubicBezTo>
                  <a:cubicBezTo>
                    <a:pt x="138" y="50"/>
                    <a:pt x="138" y="50"/>
                    <a:pt x="139" y="50"/>
                  </a:cubicBezTo>
                  <a:cubicBezTo>
                    <a:pt x="139" y="50"/>
                    <a:pt x="139" y="50"/>
                    <a:pt x="141" y="50"/>
                  </a:cubicBezTo>
                  <a:cubicBezTo>
                    <a:pt x="141" y="50"/>
                    <a:pt x="141" y="50"/>
                    <a:pt x="142" y="51"/>
                  </a:cubicBezTo>
                  <a:cubicBezTo>
                    <a:pt x="142" y="51"/>
                    <a:pt x="142" y="51"/>
                    <a:pt x="143" y="53"/>
                  </a:cubicBezTo>
                  <a:cubicBezTo>
                    <a:pt x="143" y="53"/>
                    <a:pt x="143" y="53"/>
                    <a:pt x="145" y="53"/>
                  </a:cubicBezTo>
                  <a:cubicBezTo>
                    <a:pt x="145" y="53"/>
                    <a:pt x="145" y="53"/>
                    <a:pt x="148" y="53"/>
                  </a:cubicBezTo>
                  <a:cubicBezTo>
                    <a:pt x="148" y="53"/>
                    <a:pt x="148" y="53"/>
                    <a:pt x="151" y="54"/>
                  </a:cubicBezTo>
                  <a:cubicBezTo>
                    <a:pt x="151" y="54"/>
                    <a:pt x="151" y="54"/>
                    <a:pt x="149" y="56"/>
                  </a:cubicBezTo>
                  <a:cubicBezTo>
                    <a:pt x="149" y="56"/>
                    <a:pt x="149" y="56"/>
                    <a:pt x="149" y="57"/>
                  </a:cubicBezTo>
                  <a:cubicBezTo>
                    <a:pt x="149" y="57"/>
                    <a:pt x="149" y="57"/>
                    <a:pt x="149" y="60"/>
                  </a:cubicBezTo>
                  <a:cubicBezTo>
                    <a:pt x="149" y="60"/>
                    <a:pt x="149" y="60"/>
                    <a:pt x="148" y="61"/>
                  </a:cubicBezTo>
                  <a:cubicBezTo>
                    <a:pt x="148" y="61"/>
                    <a:pt x="148" y="61"/>
                    <a:pt x="146" y="61"/>
                  </a:cubicBezTo>
                  <a:cubicBezTo>
                    <a:pt x="146" y="61"/>
                    <a:pt x="146" y="61"/>
                    <a:pt x="142" y="63"/>
                  </a:cubicBezTo>
                  <a:cubicBezTo>
                    <a:pt x="142" y="63"/>
                    <a:pt x="142" y="63"/>
                    <a:pt x="138" y="61"/>
                  </a:cubicBezTo>
                  <a:cubicBezTo>
                    <a:pt x="138" y="61"/>
                    <a:pt x="138" y="61"/>
                    <a:pt x="136" y="60"/>
                  </a:cubicBezTo>
                  <a:cubicBezTo>
                    <a:pt x="136" y="60"/>
                    <a:pt x="136" y="60"/>
                    <a:pt x="135" y="60"/>
                  </a:cubicBezTo>
                  <a:cubicBezTo>
                    <a:pt x="135" y="60"/>
                    <a:pt x="135" y="60"/>
                    <a:pt x="133" y="61"/>
                  </a:cubicBezTo>
                  <a:cubicBezTo>
                    <a:pt x="133" y="61"/>
                    <a:pt x="133" y="61"/>
                    <a:pt x="133" y="63"/>
                  </a:cubicBezTo>
                  <a:cubicBezTo>
                    <a:pt x="133" y="63"/>
                    <a:pt x="133" y="63"/>
                    <a:pt x="132" y="64"/>
                  </a:cubicBezTo>
                  <a:cubicBezTo>
                    <a:pt x="132" y="64"/>
                    <a:pt x="132" y="64"/>
                    <a:pt x="130" y="64"/>
                  </a:cubicBezTo>
                  <a:cubicBezTo>
                    <a:pt x="130" y="64"/>
                    <a:pt x="130" y="64"/>
                    <a:pt x="130" y="63"/>
                  </a:cubicBezTo>
                  <a:cubicBezTo>
                    <a:pt x="130" y="63"/>
                    <a:pt x="130" y="63"/>
                    <a:pt x="129" y="63"/>
                  </a:cubicBezTo>
                  <a:cubicBezTo>
                    <a:pt x="129" y="63"/>
                    <a:pt x="129" y="63"/>
                    <a:pt x="126" y="63"/>
                  </a:cubicBezTo>
                  <a:cubicBezTo>
                    <a:pt x="126" y="63"/>
                    <a:pt x="126" y="63"/>
                    <a:pt x="123" y="61"/>
                  </a:cubicBezTo>
                  <a:cubicBezTo>
                    <a:pt x="123" y="61"/>
                    <a:pt x="123" y="61"/>
                    <a:pt x="120" y="60"/>
                  </a:cubicBezTo>
                  <a:cubicBezTo>
                    <a:pt x="120" y="60"/>
                    <a:pt x="120" y="60"/>
                    <a:pt x="118" y="56"/>
                  </a:cubicBezTo>
                  <a:cubicBezTo>
                    <a:pt x="118" y="56"/>
                    <a:pt x="118" y="56"/>
                    <a:pt x="116" y="56"/>
                  </a:cubicBezTo>
                  <a:cubicBezTo>
                    <a:pt x="116" y="56"/>
                    <a:pt x="116" y="56"/>
                    <a:pt x="115" y="56"/>
                  </a:cubicBezTo>
                  <a:cubicBezTo>
                    <a:pt x="115" y="56"/>
                    <a:pt x="115" y="56"/>
                    <a:pt x="113" y="57"/>
                  </a:cubicBezTo>
                  <a:cubicBezTo>
                    <a:pt x="113" y="57"/>
                    <a:pt x="113" y="57"/>
                    <a:pt x="112" y="57"/>
                  </a:cubicBezTo>
                  <a:cubicBezTo>
                    <a:pt x="112" y="57"/>
                    <a:pt x="112" y="57"/>
                    <a:pt x="110" y="57"/>
                  </a:cubicBezTo>
                  <a:cubicBezTo>
                    <a:pt x="110" y="57"/>
                    <a:pt x="110" y="57"/>
                    <a:pt x="110" y="59"/>
                  </a:cubicBezTo>
                  <a:cubicBezTo>
                    <a:pt x="110" y="59"/>
                    <a:pt x="110" y="59"/>
                    <a:pt x="109" y="60"/>
                  </a:cubicBezTo>
                  <a:cubicBezTo>
                    <a:pt x="109" y="60"/>
                    <a:pt x="109" y="60"/>
                    <a:pt x="108" y="60"/>
                  </a:cubicBezTo>
                  <a:cubicBezTo>
                    <a:pt x="108" y="60"/>
                    <a:pt x="108" y="60"/>
                    <a:pt x="105" y="57"/>
                  </a:cubicBezTo>
                  <a:cubicBezTo>
                    <a:pt x="105" y="57"/>
                    <a:pt x="105" y="57"/>
                    <a:pt x="102" y="57"/>
                  </a:cubicBezTo>
                  <a:cubicBezTo>
                    <a:pt x="102" y="57"/>
                    <a:pt x="102" y="57"/>
                    <a:pt x="100" y="57"/>
                  </a:cubicBezTo>
                  <a:cubicBezTo>
                    <a:pt x="100" y="57"/>
                    <a:pt x="100" y="57"/>
                    <a:pt x="99" y="59"/>
                  </a:cubicBezTo>
                  <a:cubicBezTo>
                    <a:pt x="99" y="59"/>
                    <a:pt x="99" y="59"/>
                    <a:pt x="96" y="57"/>
                  </a:cubicBezTo>
                  <a:cubicBezTo>
                    <a:pt x="96" y="57"/>
                    <a:pt x="96" y="57"/>
                    <a:pt x="96" y="59"/>
                  </a:cubicBezTo>
                  <a:cubicBezTo>
                    <a:pt x="96" y="59"/>
                    <a:pt x="96" y="59"/>
                    <a:pt x="95" y="60"/>
                  </a:cubicBezTo>
                  <a:cubicBezTo>
                    <a:pt x="95" y="60"/>
                    <a:pt x="95" y="60"/>
                    <a:pt x="93" y="61"/>
                  </a:cubicBezTo>
                  <a:cubicBezTo>
                    <a:pt x="93" y="61"/>
                    <a:pt x="93" y="61"/>
                    <a:pt x="92" y="63"/>
                  </a:cubicBezTo>
                  <a:cubicBezTo>
                    <a:pt x="92" y="63"/>
                    <a:pt x="92" y="63"/>
                    <a:pt x="89" y="63"/>
                  </a:cubicBezTo>
                  <a:cubicBezTo>
                    <a:pt x="89" y="63"/>
                    <a:pt x="89" y="63"/>
                    <a:pt x="86" y="61"/>
                  </a:cubicBezTo>
                  <a:cubicBezTo>
                    <a:pt x="86" y="61"/>
                    <a:pt x="86" y="61"/>
                    <a:pt x="83" y="60"/>
                  </a:cubicBezTo>
                  <a:cubicBezTo>
                    <a:pt x="83" y="60"/>
                    <a:pt x="83" y="60"/>
                    <a:pt x="80" y="59"/>
                  </a:cubicBezTo>
                  <a:cubicBezTo>
                    <a:pt x="80" y="59"/>
                    <a:pt x="80" y="59"/>
                    <a:pt x="79" y="57"/>
                  </a:cubicBezTo>
                  <a:cubicBezTo>
                    <a:pt x="79" y="57"/>
                    <a:pt x="79" y="57"/>
                    <a:pt x="77" y="59"/>
                  </a:cubicBezTo>
                  <a:cubicBezTo>
                    <a:pt x="77" y="59"/>
                    <a:pt x="77" y="59"/>
                    <a:pt x="79" y="61"/>
                  </a:cubicBezTo>
                  <a:cubicBezTo>
                    <a:pt x="79" y="61"/>
                    <a:pt x="79" y="61"/>
                    <a:pt x="79" y="63"/>
                  </a:cubicBezTo>
                  <a:cubicBezTo>
                    <a:pt x="79" y="63"/>
                    <a:pt x="79" y="63"/>
                    <a:pt x="79" y="64"/>
                  </a:cubicBezTo>
                  <a:cubicBezTo>
                    <a:pt x="79" y="64"/>
                    <a:pt x="79" y="64"/>
                    <a:pt x="77" y="64"/>
                  </a:cubicBezTo>
                  <a:cubicBezTo>
                    <a:pt x="77" y="64"/>
                    <a:pt x="77" y="64"/>
                    <a:pt x="77" y="63"/>
                  </a:cubicBezTo>
                  <a:cubicBezTo>
                    <a:pt x="77" y="63"/>
                    <a:pt x="77" y="63"/>
                    <a:pt x="77" y="60"/>
                  </a:cubicBezTo>
                  <a:cubicBezTo>
                    <a:pt x="77" y="60"/>
                    <a:pt x="77" y="60"/>
                    <a:pt x="72" y="56"/>
                  </a:cubicBezTo>
                  <a:cubicBezTo>
                    <a:pt x="72" y="56"/>
                    <a:pt x="72" y="56"/>
                    <a:pt x="67" y="54"/>
                  </a:cubicBezTo>
                  <a:cubicBezTo>
                    <a:pt x="67" y="54"/>
                    <a:pt x="67" y="54"/>
                    <a:pt x="66" y="53"/>
                  </a:cubicBezTo>
                  <a:cubicBezTo>
                    <a:pt x="66" y="53"/>
                    <a:pt x="66" y="53"/>
                    <a:pt x="63" y="51"/>
                  </a:cubicBezTo>
                  <a:cubicBezTo>
                    <a:pt x="63" y="51"/>
                    <a:pt x="63" y="51"/>
                    <a:pt x="62" y="51"/>
                  </a:cubicBezTo>
                  <a:cubicBezTo>
                    <a:pt x="62" y="51"/>
                    <a:pt x="62" y="51"/>
                    <a:pt x="57" y="51"/>
                  </a:cubicBezTo>
                  <a:cubicBezTo>
                    <a:pt x="57" y="51"/>
                    <a:pt x="57" y="51"/>
                    <a:pt x="56" y="51"/>
                  </a:cubicBezTo>
                  <a:cubicBezTo>
                    <a:pt x="56" y="51"/>
                    <a:pt x="56" y="51"/>
                    <a:pt x="54" y="51"/>
                  </a:cubicBezTo>
                  <a:cubicBezTo>
                    <a:pt x="54" y="51"/>
                    <a:pt x="54" y="51"/>
                    <a:pt x="53" y="50"/>
                  </a:cubicBezTo>
                  <a:cubicBezTo>
                    <a:pt x="53" y="50"/>
                    <a:pt x="53" y="50"/>
                    <a:pt x="52" y="47"/>
                  </a:cubicBezTo>
                  <a:cubicBezTo>
                    <a:pt x="52" y="47"/>
                    <a:pt x="52" y="47"/>
                    <a:pt x="47" y="49"/>
                  </a:cubicBezTo>
                  <a:cubicBezTo>
                    <a:pt x="47" y="49"/>
                    <a:pt x="47" y="49"/>
                    <a:pt x="46" y="50"/>
                  </a:cubicBezTo>
                  <a:cubicBezTo>
                    <a:pt x="46" y="50"/>
                    <a:pt x="46" y="50"/>
                    <a:pt x="46" y="51"/>
                  </a:cubicBezTo>
                  <a:cubicBezTo>
                    <a:pt x="46" y="51"/>
                    <a:pt x="46" y="51"/>
                    <a:pt x="44" y="51"/>
                  </a:cubicBezTo>
                  <a:cubicBezTo>
                    <a:pt x="44" y="51"/>
                    <a:pt x="44" y="51"/>
                    <a:pt x="43" y="51"/>
                  </a:cubicBezTo>
                  <a:cubicBezTo>
                    <a:pt x="43" y="51"/>
                    <a:pt x="43" y="51"/>
                    <a:pt x="42" y="50"/>
                  </a:cubicBezTo>
                  <a:cubicBezTo>
                    <a:pt x="42" y="50"/>
                    <a:pt x="42" y="50"/>
                    <a:pt x="39" y="49"/>
                  </a:cubicBezTo>
                  <a:cubicBezTo>
                    <a:pt x="39" y="49"/>
                    <a:pt x="39" y="49"/>
                    <a:pt x="36" y="49"/>
                  </a:cubicBezTo>
                  <a:cubicBezTo>
                    <a:pt x="36" y="49"/>
                    <a:pt x="36" y="49"/>
                    <a:pt x="36" y="50"/>
                  </a:cubicBezTo>
                  <a:cubicBezTo>
                    <a:pt x="36" y="50"/>
                    <a:pt x="36" y="50"/>
                    <a:pt x="34" y="50"/>
                  </a:cubicBezTo>
                  <a:cubicBezTo>
                    <a:pt x="34" y="50"/>
                    <a:pt x="34" y="50"/>
                    <a:pt x="33" y="51"/>
                  </a:cubicBezTo>
                  <a:cubicBezTo>
                    <a:pt x="33" y="51"/>
                    <a:pt x="33" y="51"/>
                    <a:pt x="33" y="53"/>
                  </a:cubicBezTo>
                  <a:cubicBezTo>
                    <a:pt x="33" y="53"/>
                    <a:pt x="33" y="53"/>
                    <a:pt x="32" y="54"/>
                  </a:cubicBezTo>
                  <a:cubicBezTo>
                    <a:pt x="32" y="54"/>
                    <a:pt x="32" y="54"/>
                    <a:pt x="30" y="54"/>
                  </a:cubicBezTo>
                  <a:cubicBezTo>
                    <a:pt x="30" y="54"/>
                    <a:pt x="30" y="54"/>
                    <a:pt x="29" y="54"/>
                  </a:cubicBezTo>
                  <a:cubicBezTo>
                    <a:pt x="29" y="54"/>
                    <a:pt x="29" y="54"/>
                    <a:pt x="27" y="56"/>
                  </a:cubicBezTo>
                  <a:cubicBezTo>
                    <a:pt x="27" y="56"/>
                    <a:pt x="27" y="56"/>
                    <a:pt x="24" y="57"/>
                  </a:cubicBezTo>
                  <a:cubicBezTo>
                    <a:pt x="24" y="57"/>
                    <a:pt x="24" y="57"/>
                    <a:pt x="23" y="57"/>
                  </a:cubicBezTo>
                  <a:cubicBezTo>
                    <a:pt x="23" y="57"/>
                    <a:pt x="23" y="57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24" y="59"/>
                    <a:pt x="24" y="59"/>
                    <a:pt x="23" y="60"/>
                  </a:cubicBezTo>
                  <a:cubicBezTo>
                    <a:pt x="23" y="60"/>
                    <a:pt x="23" y="60"/>
                    <a:pt x="20" y="63"/>
                  </a:cubicBezTo>
                  <a:cubicBezTo>
                    <a:pt x="20" y="63"/>
                    <a:pt x="20" y="63"/>
                    <a:pt x="16" y="63"/>
                  </a:cubicBezTo>
                  <a:cubicBezTo>
                    <a:pt x="16" y="63"/>
                    <a:pt x="16" y="63"/>
                    <a:pt x="17" y="64"/>
                  </a:cubicBezTo>
                  <a:cubicBezTo>
                    <a:pt x="17" y="64"/>
                    <a:pt x="17" y="64"/>
                    <a:pt x="19" y="66"/>
                  </a:cubicBezTo>
                  <a:cubicBezTo>
                    <a:pt x="19" y="66"/>
                    <a:pt x="19" y="66"/>
                    <a:pt x="20" y="70"/>
                  </a:cubicBezTo>
                  <a:cubicBezTo>
                    <a:pt x="20" y="70"/>
                    <a:pt x="20" y="70"/>
                    <a:pt x="20" y="71"/>
                  </a:cubicBezTo>
                  <a:cubicBezTo>
                    <a:pt x="20" y="71"/>
                    <a:pt x="20" y="71"/>
                    <a:pt x="19" y="73"/>
                  </a:cubicBezTo>
                  <a:cubicBezTo>
                    <a:pt x="19" y="73"/>
                    <a:pt x="19" y="73"/>
                    <a:pt x="16" y="73"/>
                  </a:cubicBezTo>
                  <a:cubicBezTo>
                    <a:pt x="16" y="73"/>
                    <a:pt x="16" y="73"/>
                    <a:pt x="11" y="69"/>
                  </a:cubicBezTo>
                  <a:cubicBezTo>
                    <a:pt x="11" y="69"/>
                    <a:pt x="11" y="69"/>
                    <a:pt x="9" y="67"/>
                  </a:cubicBezTo>
                  <a:cubicBezTo>
                    <a:pt x="9" y="67"/>
                    <a:pt x="9" y="67"/>
                    <a:pt x="7" y="66"/>
                  </a:cubicBezTo>
                  <a:cubicBezTo>
                    <a:pt x="7" y="66"/>
                    <a:pt x="7" y="66"/>
                    <a:pt x="6" y="66"/>
                  </a:cubicBezTo>
                  <a:cubicBezTo>
                    <a:pt x="6" y="66"/>
                    <a:pt x="6" y="66"/>
                    <a:pt x="4" y="66"/>
                  </a:cubicBezTo>
                  <a:cubicBezTo>
                    <a:pt x="4" y="66"/>
                    <a:pt x="4" y="66"/>
                    <a:pt x="4" y="67"/>
                  </a:cubicBezTo>
                  <a:cubicBezTo>
                    <a:pt x="4" y="67"/>
                    <a:pt x="4" y="67"/>
                    <a:pt x="4" y="69"/>
                  </a:cubicBezTo>
                  <a:cubicBezTo>
                    <a:pt x="4" y="69"/>
                    <a:pt x="4" y="69"/>
                    <a:pt x="4" y="70"/>
                  </a:cubicBezTo>
                  <a:cubicBezTo>
                    <a:pt x="4" y="70"/>
                    <a:pt x="4" y="70"/>
                    <a:pt x="4" y="71"/>
                  </a:cubicBezTo>
                  <a:cubicBezTo>
                    <a:pt x="4" y="71"/>
                    <a:pt x="4" y="71"/>
                    <a:pt x="1" y="74"/>
                  </a:cubicBezTo>
                  <a:cubicBezTo>
                    <a:pt x="1" y="74"/>
                    <a:pt x="1" y="74"/>
                    <a:pt x="0" y="77"/>
                  </a:cubicBezTo>
                  <a:cubicBezTo>
                    <a:pt x="0" y="77"/>
                    <a:pt x="0" y="77"/>
                    <a:pt x="1" y="80"/>
                  </a:cubicBezTo>
                  <a:cubicBezTo>
                    <a:pt x="1" y="80"/>
                    <a:pt x="1" y="80"/>
                    <a:pt x="2" y="81"/>
                  </a:cubicBezTo>
                  <a:cubicBezTo>
                    <a:pt x="2" y="81"/>
                    <a:pt x="2" y="81"/>
                    <a:pt x="3" y="82"/>
                  </a:cubicBezTo>
                  <a:cubicBezTo>
                    <a:pt x="3" y="82"/>
                    <a:pt x="3" y="82"/>
                    <a:pt x="4" y="83"/>
                  </a:cubicBezTo>
                  <a:cubicBezTo>
                    <a:pt x="4" y="83"/>
                    <a:pt x="4" y="83"/>
                    <a:pt x="3" y="84"/>
                  </a:cubicBezTo>
                  <a:cubicBezTo>
                    <a:pt x="3" y="84"/>
                    <a:pt x="3" y="84"/>
                    <a:pt x="1" y="86"/>
                  </a:cubicBezTo>
                  <a:cubicBezTo>
                    <a:pt x="1" y="86"/>
                    <a:pt x="1" y="86"/>
                    <a:pt x="0" y="89"/>
                  </a:cubicBezTo>
                  <a:cubicBezTo>
                    <a:pt x="0" y="89"/>
                    <a:pt x="0" y="89"/>
                    <a:pt x="0" y="90"/>
                  </a:cubicBezTo>
                  <a:cubicBezTo>
                    <a:pt x="0" y="90"/>
                    <a:pt x="0" y="90"/>
                    <a:pt x="1" y="92"/>
                  </a:cubicBezTo>
                  <a:cubicBezTo>
                    <a:pt x="1" y="92"/>
                    <a:pt x="1" y="92"/>
                    <a:pt x="3" y="93"/>
                  </a:cubicBezTo>
                  <a:cubicBezTo>
                    <a:pt x="3" y="93"/>
                    <a:pt x="3" y="93"/>
                    <a:pt x="4" y="93"/>
                  </a:cubicBezTo>
                  <a:cubicBezTo>
                    <a:pt x="4" y="93"/>
                    <a:pt x="4" y="93"/>
                    <a:pt x="6" y="94"/>
                  </a:cubicBezTo>
                  <a:cubicBezTo>
                    <a:pt x="6" y="94"/>
                    <a:pt x="6" y="94"/>
                    <a:pt x="9" y="97"/>
                  </a:cubicBezTo>
                  <a:cubicBezTo>
                    <a:pt x="9" y="97"/>
                    <a:pt x="9" y="97"/>
                    <a:pt x="7" y="97"/>
                  </a:cubicBezTo>
                  <a:cubicBezTo>
                    <a:pt x="7" y="97"/>
                    <a:pt x="7" y="97"/>
                    <a:pt x="9" y="100"/>
                  </a:cubicBezTo>
                  <a:cubicBezTo>
                    <a:pt x="9" y="100"/>
                    <a:pt x="9" y="100"/>
                    <a:pt x="10" y="102"/>
                  </a:cubicBezTo>
                  <a:cubicBezTo>
                    <a:pt x="10" y="102"/>
                    <a:pt x="10" y="102"/>
                    <a:pt x="11" y="102"/>
                  </a:cubicBezTo>
                  <a:cubicBezTo>
                    <a:pt x="11" y="102"/>
                    <a:pt x="11" y="102"/>
                    <a:pt x="13" y="100"/>
                  </a:cubicBezTo>
                  <a:cubicBezTo>
                    <a:pt x="13" y="100"/>
                    <a:pt x="13" y="100"/>
                    <a:pt x="14" y="100"/>
                  </a:cubicBezTo>
                  <a:cubicBezTo>
                    <a:pt x="14" y="100"/>
                    <a:pt x="14" y="100"/>
                    <a:pt x="17" y="102"/>
                  </a:cubicBezTo>
                  <a:cubicBezTo>
                    <a:pt x="17" y="102"/>
                    <a:pt x="17" y="102"/>
                    <a:pt x="22" y="103"/>
                  </a:cubicBezTo>
                  <a:cubicBezTo>
                    <a:pt x="22" y="103"/>
                    <a:pt x="22" y="103"/>
                    <a:pt x="23" y="106"/>
                  </a:cubicBezTo>
                  <a:cubicBezTo>
                    <a:pt x="23" y="106"/>
                    <a:pt x="23" y="106"/>
                    <a:pt x="27" y="110"/>
                  </a:cubicBezTo>
                  <a:cubicBezTo>
                    <a:pt x="27" y="110"/>
                    <a:pt x="27" y="110"/>
                    <a:pt x="29" y="112"/>
                  </a:cubicBezTo>
                  <a:cubicBezTo>
                    <a:pt x="29" y="112"/>
                    <a:pt x="29" y="112"/>
                    <a:pt x="30" y="114"/>
                  </a:cubicBezTo>
                  <a:cubicBezTo>
                    <a:pt x="30" y="114"/>
                    <a:pt x="30" y="114"/>
                    <a:pt x="29" y="114"/>
                  </a:cubicBezTo>
                  <a:cubicBezTo>
                    <a:pt x="29" y="114"/>
                    <a:pt x="29" y="114"/>
                    <a:pt x="27" y="114"/>
                  </a:cubicBezTo>
                  <a:cubicBezTo>
                    <a:pt x="27" y="114"/>
                    <a:pt x="27" y="114"/>
                    <a:pt x="26" y="114"/>
                  </a:cubicBezTo>
                  <a:cubicBezTo>
                    <a:pt x="26" y="114"/>
                    <a:pt x="26" y="114"/>
                    <a:pt x="27" y="115"/>
                  </a:cubicBezTo>
                  <a:cubicBezTo>
                    <a:pt x="27" y="115"/>
                    <a:pt x="27" y="115"/>
                    <a:pt x="26" y="116"/>
                  </a:cubicBezTo>
                  <a:cubicBezTo>
                    <a:pt x="26" y="116"/>
                    <a:pt x="26" y="116"/>
                    <a:pt x="30" y="117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19"/>
                    <a:pt x="32" y="119"/>
                    <a:pt x="34" y="120"/>
                  </a:cubicBezTo>
                  <a:cubicBezTo>
                    <a:pt x="34" y="119"/>
                    <a:pt x="34" y="119"/>
                    <a:pt x="34" y="119"/>
                  </a:cubicBezTo>
                  <a:cubicBezTo>
                    <a:pt x="36" y="119"/>
                    <a:pt x="36" y="119"/>
                    <a:pt x="36" y="119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40" y="117"/>
                    <a:pt x="40" y="117"/>
                    <a:pt x="40" y="117"/>
                  </a:cubicBezTo>
                  <a:cubicBezTo>
                    <a:pt x="44" y="114"/>
                    <a:pt x="44" y="114"/>
                    <a:pt x="44" y="114"/>
                  </a:cubicBezTo>
                  <a:cubicBezTo>
                    <a:pt x="46" y="113"/>
                    <a:pt x="46" y="113"/>
                    <a:pt x="46" y="113"/>
                  </a:cubicBezTo>
                  <a:cubicBezTo>
                    <a:pt x="47" y="113"/>
                    <a:pt x="47" y="113"/>
                    <a:pt x="47" y="113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2" y="110"/>
                    <a:pt x="52" y="110"/>
                    <a:pt x="52" y="110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57" y="112"/>
                    <a:pt x="57" y="112"/>
                    <a:pt x="57" y="112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65" y="113"/>
                    <a:pt x="65" y="113"/>
                    <a:pt x="65" y="113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70" y="112"/>
                    <a:pt x="70" y="112"/>
                    <a:pt x="70" y="112"/>
                  </a:cubicBezTo>
                  <a:cubicBezTo>
                    <a:pt x="73" y="113"/>
                    <a:pt x="73" y="113"/>
                    <a:pt x="73" y="113"/>
                  </a:cubicBezTo>
                  <a:cubicBezTo>
                    <a:pt x="75" y="116"/>
                    <a:pt x="75" y="116"/>
                    <a:pt x="75" y="116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7" y="123"/>
                    <a:pt x="77" y="123"/>
                    <a:pt x="77" y="123"/>
                  </a:cubicBezTo>
                  <a:cubicBezTo>
                    <a:pt x="76" y="126"/>
                    <a:pt x="76" y="126"/>
                    <a:pt x="76" y="126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5" y="130"/>
                    <a:pt x="75" y="130"/>
                    <a:pt x="75" y="130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77" y="135"/>
                    <a:pt x="77" y="135"/>
                    <a:pt x="77" y="135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6" y="133"/>
                    <a:pt x="66" y="133"/>
                    <a:pt x="66" y="133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2" y="133"/>
                    <a:pt x="62" y="133"/>
                    <a:pt x="62" y="133"/>
                  </a:cubicBezTo>
                  <a:cubicBezTo>
                    <a:pt x="59" y="137"/>
                    <a:pt x="59" y="137"/>
                    <a:pt x="59" y="137"/>
                  </a:cubicBezTo>
                  <a:cubicBezTo>
                    <a:pt x="57" y="139"/>
                    <a:pt x="57" y="139"/>
                    <a:pt x="57" y="139"/>
                  </a:cubicBezTo>
                  <a:cubicBezTo>
                    <a:pt x="59" y="140"/>
                    <a:pt x="59" y="140"/>
                    <a:pt x="59" y="140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57" y="143"/>
                    <a:pt x="57" y="143"/>
                    <a:pt x="57" y="143"/>
                  </a:cubicBezTo>
                  <a:cubicBezTo>
                    <a:pt x="53" y="143"/>
                    <a:pt x="53" y="143"/>
                    <a:pt x="53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0" y="146"/>
                    <a:pt x="50" y="146"/>
                    <a:pt x="50" y="146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9" y="152"/>
                    <a:pt x="59" y="152"/>
                    <a:pt x="59" y="152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63" y="157"/>
                    <a:pt x="63" y="157"/>
                    <a:pt x="63" y="157"/>
                  </a:cubicBezTo>
                  <a:cubicBezTo>
                    <a:pt x="65" y="159"/>
                    <a:pt x="65" y="159"/>
                    <a:pt x="65" y="159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9" y="162"/>
                    <a:pt x="69" y="162"/>
                    <a:pt x="69" y="162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72" y="166"/>
                    <a:pt x="72" y="166"/>
                    <a:pt x="72" y="166"/>
                  </a:cubicBezTo>
                  <a:cubicBezTo>
                    <a:pt x="73" y="166"/>
                    <a:pt x="73" y="166"/>
                    <a:pt x="73" y="166"/>
                  </a:cubicBezTo>
                  <a:cubicBezTo>
                    <a:pt x="76" y="166"/>
                    <a:pt x="76" y="166"/>
                    <a:pt x="76" y="166"/>
                  </a:cubicBezTo>
                  <a:cubicBezTo>
                    <a:pt x="80" y="168"/>
                    <a:pt x="80" y="168"/>
                    <a:pt x="80" y="168"/>
                  </a:cubicBezTo>
                  <a:cubicBezTo>
                    <a:pt x="82" y="169"/>
                    <a:pt x="82" y="169"/>
                    <a:pt x="82" y="169"/>
                  </a:cubicBezTo>
                  <a:cubicBezTo>
                    <a:pt x="82" y="170"/>
                    <a:pt x="82" y="170"/>
                    <a:pt x="82" y="170"/>
                  </a:cubicBezTo>
                  <a:cubicBezTo>
                    <a:pt x="82" y="172"/>
                    <a:pt x="82" y="172"/>
                    <a:pt x="82" y="172"/>
                  </a:cubicBezTo>
                  <a:cubicBezTo>
                    <a:pt x="80" y="176"/>
                    <a:pt x="80" y="176"/>
                    <a:pt x="80" y="176"/>
                  </a:cubicBezTo>
                  <a:cubicBezTo>
                    <a:pt x="80" y="179"/>
                    <a:pt x="80" y="179"/>
                    <a:pt x="80" y="179"/>
                  </a:cubicBezTo>
                  <a:cubicBezTo>
                    <a:pt x="82" y="182"/>
                    <a:pt x="82" y="182"/>
                    <a:pt x="82" y="182"/>
                  </a:cubicBezTo>
                  <a:cubicBezTo>
                    <a:pt x="85" y="179"/>
                    <a:pt x="85" y="179"/>
                    <a:pt x="85" y="179"/>
                  </a:cubicBezTo>
                  <a:cubicBezTo>
                    <a:pt x="86" y="178"/>
                    <a:pt x="86" y="178"/>
                    <a:pt x="86" y="178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9" y="175"/>
                    <a:pt x="89" y="175"/>
                    <a:pt x="89" y="175"/>
                  </a:cubicBezTo>
                  <a:cubicBezTo>
                    <a:pt x="90" y="175"/>
                    <a:pt x="90" y="175"/>
                    <a:pt x="90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5" y="175"/>
                    <a:pt x="95" y="175"/>
                    <a:pt x="95" y="175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09" y="180"/>
                    <a:pt x="109" y="180"/>
                    <a:pt x="109" y="180"/>
                  </a:cubicBezTo>
                  <a:cubicBezTo>
                    <a:pt x="113" y="185"/>
                    <a:pt x="113" y="185"/>
                    <a:pt x="113" y="185"/>
                  </a:cubicBezTo>
                  <a:cubicBezTo>
                    <a:pt x="114" y="185"/>
                    <a:pt x="114" y="185"/>
                    <a:pt x="114" y="185"/>
                  </a:cubicBezTo>
                  <a:cubicBezTo>
                    <a:pt x="115" y="186"/>
                    <a:pt x="115" y="186"/>
                    <a:pt x="115" y="186"/>
                  </a:cubicBezTo>
                  <a:cubicBezTo>
                    <a:pt x="118" y="188"/>
                    <a:pt x="118" y="188"/>
                    <a:pt x="118" y="188"/>
                  </a:cubicBezTo>
                  <a:cubicBezTo>
                    <a:pt x="119" y="188"/>
                    <a:pt x="119" y="188"/>
                    <a:pt x="119" y="188"/>
                  </a:cubicBezTo>
                  <a:cubicBezTo>
                    <a:pt x="122" y="188"/>
                    <a:pt x="122" y="188"/>
                    <a:pt x="122" y="188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8" y="129"/>
                    <a:pt x="138" y="129"/>
                    <a:pt x="138" y="129"/>
                  </a:cubicBezTo>
                  <a:cubicBezTo>
                    <a:pt x="138" y="127"/>
                    <a:pt x="138" y="127"/>
                    <a:pt x="138" y="127"/>
                  </a:cubicBezTo>
                  <a:cubicBezTo>
                    <a:pt x="139" y="126"/>
                    <a:pt x="139" y="126"/>
                    <a:pt x="139" y="126"/>
                  </a:cubicBezTo>
                  <a:cubicBezTo>
                    <a:pt x="141" y="126"/>
                    <a:pt x="141" y="126"/>
                    <a:pt x="141" y="126"/>
                  </a:cubicBezTo>
                  <a:cubicBezTo>
                    <a:pt x="145" y="125"/>
                    <a:pt x="145" y="125"/>
                    <a:pt x="145" y="125"/>
                  </a:cubicBezTo>
                  <a:cubicBezTo>
                    <a:pt x="145" y="126"/>
                    <a:pt x="145" y="126"/>
                    <a:pt x="145" y="126"/>
                  </a:cubicBezTo>
                  <a:cubicBezTo>
                    <a:pt x="143" y="126"/>
                    <a:pt x="143" y="126"/>
                    <a:pt x="143" y="126"/>
                  </a:cubicBezTo>
                  <a:cubicBezTo>
                    <a:pt x="143" y="127"/>
                    <a:pt x="143" y="127"/>
                    <a:pt x="143" y="127"/>
                  </a:cubicBezTo>
                  <a:cubicBezTo>
                    <a:pt x="146" y="127"/>
                    <a:pt x="146" y="127"/>
                    <a:pt x="146" y="127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7"/>
                    <a:pt x="148" y="127"/>
                    <a:pt x="148" y="127"/>
                  </a:cubicBezTo>
                  <a:cubicBezTo>
                    <a:pt x="148" y="125"/>
                    <a:pt x="148" y="125"/>
                    <a:pt x="148" y="125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45" y="120"/>
                    <a:pt x="145" y="120"/>
                    <a:pt x="145" y="120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55" y="125"/>
                    <a:pt x="155" y="125"/>
                    <a:pt x="155" y="125"/>
                  </a:cubicBezTo>
                  <a:cubicBezTo>
                    <a:pt x="153" y="125"/>
                    <a:pt x="153" y="125"/>
                    <a:pt x="153" y="125"/>
                  </a:cubicBezTo>
                  <a:cubicBezTo>
                    <a:pt x="152" y="125"/>
                    <a:pt x="152" y="125"/>
                    <a:pt x="152" y="125"/>
                  </a:cubicBezTo>
                  <a:cubicBezTo>
                    <a:pt x="153" y="126"/>
                    <a:pt x="153" y="126"/>
                    <a:pt x="153" y="126"/>
                  </a:cubicBezTo>
                  <a:cubicBezTo>
                    <a:pt x="156" y="129"/>
                    <a:pt x="156" y="129"/>
                    <a:pt x="156" y="129"/>
                  </a:cubicBezTo>
                  <a:cubicBezTo>
                    <a:pt x="153" y="129"/>
                    <a:pt x="153" y="129"/>
                    <a:pt x="153" y="129"/>
                  </a:cubicBezTo>
                  <a:cubicBezTo>
                    <a:pt x="151" y="129"/>
                    <a:pt x="151" y="129"/>
                    <a:pt x="151" y="129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52" y="130"/>
                    <a:pt x="152" y="130"/>
                    <a:pt x="152" y="130"/>
                  </a:cubicBezTo>
                  <a:cubicBezTo>
                    <a:pt x="155" y="130"/>
                    <a:pt x="155" y="130"/>
                    <a:pt x="155" y="130"/>
                  </a:cubicBezTo>
                  <a:cubicBezTo>
                    <a:pt x="158" y="130"/>
                    <a:pt x="158" y="130"/>
                    <a:pt x="158" y="130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8" y="136"/>
                    <a:pt x="158" y="136"/>
                    <a:pt x="158" y="136"/>
                  </a:cubicBezTo>
                  <a:cubicBezTo>
                    <a:pt x="159" y="137"/>
                    <a:pt x="159" y="137"/>
                    <a:pt x="159" y="137"/>
                  </a:cubicBezTo>
                  <a:cubicBezTo>
                    <a:pt x="162" y="142"/>
                    <a:pt x="162" y="142"/>
                    <a:pt x="162" y="142"/>
                  </a:cubicBezTo>
                  <a:cubicBezTo>
                    <a:pt x="163" y="142"/>
                    <a:pt x="163" y="142"/>
                    <a:pt x="163" y="142"/>
                  </a:cubicBezTo>
                  <a:cubicBezTo>
                    <a:pt x="162" y="143"/>
                    <a:pt x="162" y="143"/>
                    <a:pt x="162" y="143"/>
                  </a:cubicBezTo>
                  <a:cubicBezTo>
                    <a:pt x="163" y="144"/>
                    <a:pt x="163" y="144"/>
                    <a:pt x="163" y="144"/>
                  </a:cubicBezTo>
                  <a:cubicBezTo>
                    <a:pt x="168" y="146"/>
                    <a:pt x="168" y="146"/>
                    <a:pt x="168" y="146"/>
                  </a:cubicBezTo>
                  <a:cubicBezTo>
                    <a:pt x="176" y="155"/>
                    <a:pt x="176" y="155"/>
                    <a:pt x="176" y="155"/>
                  </a:cubicBezTo>
                  <a:cubicBezTo>
                    <a:pt x="178" y="155"/>
                    <a:pt x="178" y="155"/>
                    <a:pt x="178" y="155"/>
                  </a:cubicBezTo>
                  <a:cubicBezTo>
                    <a:pt x="179" y="157"/>
                    <a:pt x="179" y="157"/>
                    <a:pt x="179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5" y="157"/>
                    <a:pt x="185" y="157"/>
                    <a:pt x="185" y="157"/>
                  </a:cubicBezTo>
                  <a:cubicBezTo>
                    <a:pt x="188" y="157"/>
                    <a:pt x="188" y="157"/>
                    <a:pt x="188" y="157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199" y="157"/>
                    <a:pt x="199" y="157"/>
                    <a:pt x="199" y="157"/>
                  </a:cubicBezTo>
                  <a:cubicBezTo>
                    <a:pt x="204" y="157"/>
                    <a:pt x="204" y="157"/>
                    <a:pt x="204" y="157"/>
                  </a:cubicBezTo>
                  <a:cubicBezTo>
                    <a:pt x="208" y="157"/>
                    <a:pt x="208" y="157"/>
                    <a:pt x="208" y="157"/>
                  </a:cubicBezTo>
                  <a:cubicBezTo>
                    <a:pt x="211" y="156"/>
                    <a:pt x="211" y="156"/>
                    <a:pt x="211" y="156"/>
                  </a:cubicBezTo>
                  <a:cubicBezTo>
                    <a:pt x="212" y="155"/>
                    <a:pt x="212" y="155"/>
                    <a:pt x="212" y="155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7" y="158"/>
                    <a:pt x="217" y="158"/>
                    <a:pt x="217" y="158"/>
                  </a:cubicBezTo>
                  <a:cubicBezTo>
                    <a:pt x="219" y="160"/>
                    <a:pt x="219" y="160"/>
                    <a:pt x="219" y="160"/>
                  </a:cubicBezTo>
                  <a:cubicBezTo>
                    <a:pt x="221" y="162"/>
                    <a:pt x="221" y="162"/>
                    <a:pt x="221" y="162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5" y="166"/>
                    <a:pt x="225" y="166"/>
                    <a:pt x="225" y="166"/>
                  </a:cubicBezTo>
                  <a:cubicBezTo>
                    <a:pt x="228" y="165"/>
                    <a:pt x="228" y="165"/>
                    <a:pt x="228" y="165"/>
                  </a:cubicBezTo>
                  <a:cubicBezTo>
                    <a:pt x="228" y="172"/>
                    <a:pt x="228" y="172"/>
                    <a:pt x="228" y="172"/>
                  </a:cubicBezTo>
                  <a:cubicBezTo>
                    <a:pt x="229" y="176"/>
                    <a:pt x="229" y="176"/>
                    <a:pt x="229" y="176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5" y="179"/>
                    <a:pt x="235" y="179"/>
                    <a:pt x="235" y="179"/>
                  </a:cubicBezTo>
                  <a:cubicBezTo>
                    <a:pt x="237" y="180"/>
                    <a:pt x="237" y="180"/>
                    <a:pt x="237" y="180"/>
                  </a:cubicBezTo>
                  <a:cubicBezTo>
                    <a:pt x="239" y="189"/>
                    <a:pt x="239" y="189"/>
                    <a:pt x="239" y="189"/>
                  </a:cubicBezTo>
                  <a:cubicBezTo>
                    <a:pt x="242" y="190"/>
                    <a:pt x="242" y="190"/>
                    <a:pt x="242" y="190"/>
                  </a:cubicBezTo>
                  <a:cubicBezTo>
                    <a:pt x="245" y="190"/>
                    <a:pt x="245" y="190"/>
                    <a:pt x="245" y="190"/>
                  </a:cubicBezTo>
                  <a:cubicBezTo>
                    <a:pt x="247" y="190"/>
                    <a:pt x="247" y="190"/>
                    <a:pt x="247" y="190"/>
                  </a:cubicBezTo>
                  <a:cubicBezTo>
                    <a:pt x="254" y="189"/>
                    <a:pt x="254" y="189"/>
                    <a:pt x="254" y="189"/>
                  </a:cubicBezTo>
                  <a:cubicBezTo>
                    <a:pt x="257" y="190"/>
                    <a:pt x="257" y="190"/>
                    <a:pt x="257" y="190"/>
                  </a:cubicBezTo>
                  <a:cubicBezTo>
                    <a:pt x="257" y="193"/>
                    <a:pt x="257" y="193"/>
                    <a:pt x="257" y="193"/>
                  </a:cubicBezTo>
                  <a:cubicBezTo>
                    <a:pt x="258" y="195"/>
                    <a:pt x="258" y="195"/>
                    <a:pt x="258" y="195"/>
                  </a:cubicBezTo>
                  <a:cubicBezTo>
                    <a:pt x="259" y="196"/>
                    <a:pt x="259" y="196"/>
                    <a:pt x="259" y="196"/>
                  </a:cubicBezTo>
                  <a:cubicBezTo>
                    <a:pt x="264" y="198"/>
                    <a:pt x="264" y="198"/>
                    <a:pt x="264" y="198"/>
                  </a:cubicBezTo>
                  <a:cubicBezTo>
                    <a:pt x="262" y="195"/>
                    <a:pt x="262" y="195"/>
                    <a:pt x="262" y="195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4" y="190"/>
                    <a:pt x="264" y="190"/>
                    <a:pt x="264" y="190"/>
                  </a:cubicBezTo>
                  <a:cubicBezTo>
                    <a:pt x="267" y="189"/>
                    <a:pt x="267" y="189"/>
                    <a:pt x="267" y="189"/>
                  </a:cubicBezTo>
                  <a:cubicBezTo>
                    <a:pt x="267" y="188"/>
                    <a:pt x="267" y="188"/>
                    <a:pt x="267" y="188"/>
                  </a:cubicBezTo>
                  <a:cubicBezTo>
                    <a:pt x="267" y="186"/>
                    <a:pt x="267" y="186"/>
                    <a:pt x="267" y="186"/>
                  </a:cubicBezTo>
                  <a:cubicBezTo>
                    <a:pt x="270" y="185"/>
                    <a:pt x="270" y="185"/>
                    <a:pt x="270" y="185"/>
                  </a:cubicBezTo>
                  <a:cubicBezTo>
                    <a:pt x="274" y="182"/>
                    <a:pt x="274" y="182"/>
                    <a:pt x="274" y="182"/>
                  </a:cubicBezTo>
                  <a:cubicBezTo>
                    <a:pt x="277" y="180"/>
                    <a:pt x="277" y="180"/>
                    <a:pt x="277" y="180"/>
                  </a:cubicBezTo>
                  <a:cubicBezTo>
                    <a:pt x="277" y="179"/>
                    <a:pt x="277" y="179"/>
                    <a:pt x="277" y="179"/>
                  </a:cubicBezTo>
                  <a:cubicBezTo>
                    <a:pt x="278" y="178"/>
                    <a:pt x="278" y="178"/>
                    <a:pt x="278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2" y="176"/>
                    <a:pt x="282" y="176"/>
                    <a:pt x="282" y="176"/>
                  </a:cubicBezTo>
                  <a:cubicBezTo>
                    <a:pt x="285" y="175"/>
                    <a:pt x="285" y="175"/>
                    <a:pt x="285" y="175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4" y="172"/>
                    <a:pt x="284" y="172"/>
                    <a:pt x="284" y="172"/>
                  </a:cubicBezTo>
                  <a:cubicBezTo>
                    <a:pt x="285" y="169"/>
                    <a:pt x="285" y="169"/>
                    <a:pt x="285" y="169"/>
                  </a:cubicBezTo>
                  <a:cubicBezTo>
                    <a:pt x="291" y="168"/>
                    <a:pt x="291" y="168"/>
                    <a:pt x="291" y="168"/>
                  </a:cubicBezTo>
                  <a:cubicBezTo>
                    <a:pt x="292" y="168"/>
                    <a:pt x="292" y="168"/>
                    <a:pt x="292" y="168"/>
                  </a:cubicBezTo>
                  <a:cubicBezTo>
                    <a:pt x="295" y="168"/>
                    <a:pt x="295" y="168"/>
                    <a:pt x="295" y="168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301" y="169"/>
                    <a:pt x="301" y="169"/>
                    <a:pt x="301" y="169"/>
                  </a:cubicBezTo>
                  <a:cubicBezTo>
                    <a:pt x="304" y="170"/>
                    <a:pt x="304" y="170"/>
                    <a:pt x="304" y="170"/>
                  </a:cubicBezTo>
                  <a:cubicBezTo>
                    <a:pt x="307" y="172"/>
                    <a:pt x="307" y="172"/>
                    <a:pt x="307" y="172"/>
                  </a:cubicBezTo>
                  <a:cubicBezTo>
                    <a:pt x="308" y="172"/>
                    <a:pt x="308" y="172"/>
                    <a:pt x="308" y="172"/>
                  </a:cubicBezTo>
                  <a:cubicBezTo>
                    <a:pt x="310" y="172"/>
                    <a:pt x="310" y="172"/>
                    <a:pt x="310" y="172"/>
                  </a:cubicBezTo>
                  <a:cubicBezTo>
                    <a:pt x="311" y="172"/>
                    <a:pt x="311" y="172"/>
                    <a:pt x="311" y="172"/>
                  </a:cubicBezTo>
                  <a:cubicBezTo>
                    <a:pt x="310" y="168"/>
                    <a:pt x="310" y="168"/>
                    <a:pt x="310" y="168"/>
                  </a:cubicBezTo>
                  <a:cubicBezTo>
                    <a:pt x="310" y="166"/>
                    <a:pt x="310" y="166"/>
                    <a:pt x="310" y="166"/>
                  </a:cubicBezTo>
                  <a:cubicBezTo>
                    <a:pt x="311" y="163"/>
                    <a:pt x="311" y="163"/>
                    <a:pt x="311" y="163"/>
                  </a:cubicBezTo>
                  <a:cubicBezTo>
                    <a:pt x="314" y="163"/>
                    <a:pt x="314" y="163"/>
                    <a:pt x="314" y="163"/>
                  </a:cubicBezTo>
                  <a:cubicBezTo>
                    <a:pt x="315" y="162"/>
                    <a:pt x="315" y="162"/>
                    <a:pt x="315" y="162"/>
                  </a:cubicBezTo>
                  <a:cubicBezTo>
                    <a:pt x="325" y="166"/>
                    <a:pt x="325" y="166"/>
                    <a:pt x="325" y="166"/>
                  </a:cubicBezTo>
                  <a:cubicBezTo>
                    <a:pt x="331" y="168"/>
                    <a:pt x="331" y="168"/>
                    <a:pt x="331" y="168"/>
                  </a:cubicBezTo>
                  <a:cubicBezTo>
                    <a:pt x="333" y="168"/>
                    <a:pt x="333" y="168"/>
                    <a:pt x="333" y="168"/>
                  </a:cubicBezTo>
                  <a:cubicBezTo>
                    <a:pt x="334" y="168"/>
                    <a:pt x="334" y="168"/>
                    <a:pt x="334" y="168"/>
                  </a:cubicBezTo>
                  <a:cubicBezTo>
                    <a:pt x="334" y="166"/>
                    <a:pt x="334" y="166"/>
                    <a:pt x="334" y="166"/>
                  </a:cubicBezTo>
                  <a:cubicBezTo>
                    <a:pt x="335" y="166"/>
                    <a:pt x="335" y="166"/>
                    <a:pt x="335" y="166"/>
                  </a:cubicBezTo>
                  <a:cubicBezTo>
                    <a:pt x="338" y="166"/>
                    <a:pt x="338" y="166"/>
                    <a:pt x="338" y="166"/>
                  </a:cubicBezTo>
                  <a:cubicBezTo>
                    <a:pt x="341" y="166"/>
                    <a:pt x="341" y="166"/>
                    <a:pt x="341" y="166"/>
                  </a:cubicBezTo>
                  <a:cubicBezTo>
                    <a:pt x="343" y="166"/>
                    <a:pt x="343" y="166"/>
                    <a:pt x="343" y="166"/>
                  </a:cubicBezTo>
                  <a:cubicBezTo>
                    <a:pt x="348" y="166"/>
                    <a:pt x="348" y="166"/>
                    <a:pt x="348" y="166"/>
                  </a:cubicBezTo>
                  <a:cubicBezTo>
                    <a:pt x="350" y="166"/>
                    <a:pt x="350" y="166"/>
                    <a:pt x="350" y="166"/>
                  </a:cubicBezTo>
                  <a:cubicBezTo>
                    <a:pt x="351" y="166"/>
                    <a:pt x="351" y="166"/>
                    <a:pt x="351" y="166"/>
                  </a:cubicBezTo>
                  <a:cubicBezTo>
                    <a:pt x="354" y="166"/>
                    <a:pt x="354" y="166"/>
                    <a:pt x="354" y="166"/>
                  </a:cubicBezTo>
                  <a:cubicBezTo>
                    <a:pt x="356" y="166"/>
                    <a:pt x="356" y="166"/>
                    <a:pt x="356" y="166"/>
                  </a:cubicBezTo>
                  <a:cubicBezTo>
                    <a:pt x="357" y="166"/>
                    <a:pt x="357" y="166"/>
                    <a:pt x="357" y="166"/>
                  </a:cubicBezTo>
                  <a:cubicBezTo>
                    <a:pt x="363" y="166"/>
                    <a:pt x="363" y="166"/>
                    <a:pt x="363" y="166"/>
                  </a:cubicBezTo>
                  <a:cubicBezTo>
                    <a:pt x="368" y="168"/>
                    <a:pt x="368" y="168"/>
                    <a:pt x="368" y="168"/>
                  </a:cubicBezTo>
                  <a:cubicBezTo>
                    <a:pt x="373" y="169"/>
                    <a:pt x="373" y="169"/>
                    <a:pt x="373" y="169"/>
                  </a:cubicBezTo>
                  <a:cubicBezTo>
                    <a:pt x="374" y="170"/>
                    <a:pt x="374" y="170"/>
                    <a:pt x="374" y="170"/>
                  </a:cubicBezTo>
                  <a:cubicBezTo>
                    <a:pt x="376" y="172"/>
                    <a:pt x="376" y="172"/>
                    <a:pt x="376" y="172"/>
                  </a:cubicBezTo>
                  <a:cubicBezTo>
                    <a:pt x="377" y="172"/>
                    <a:pt x="377" y="172"/>
                    <a:pt x="377" y="172"/>
                  </a:cubicBezTo>
                  <a:cubicBezTo>
                    <a:pt x="378" y="172"/>
                    <a:pt x="378" y="172"/>
                    <a:pt x="378" y="172"/>
                  </a:cubicBezTo>
                  <a:cubicBezTo>
                    <a:pt x="383" y="173"/>
                    <a:pt x="383" y="173"/>
                    <a:pt x="383" y="173"/>
                  </a:cubicBezTo>
                  <a:cubicBezTo>
                    <a:pt x="383" y="174"/>
                    <a:pt x="383" y="174"/>
                    <a:pt x="383" y="174"/>
                  </a:cubicBezTo>
                  <a:cubicBezTo>
                    <a:pt x="386" y="178"/>
                    <a:pt x="386" y="178"/>
                    <a:pt x="386" y="178"/>
                  </a:cubicBezTo>
                  <a:cubicBezTo>
                    <a:pt x="386" y="173"/>
                    <a:pt x="386" y="173"/>
                    <a:pt x="386" y="173"/>
                  </a:cubicBezTo>
                  <a:cubicBezTo>
                    <a:pt x="384" y="170"/>
                    <a:pt x="384" y="170"/>
                    <a:pt x="384" y="170"/>
                  </a:cubicBezTo>
                  <a:cubicBezTo>
                    <a:pt x="383" y="169"/>
                    <a:pt x="383" y="169"/>
                    <a:pt x="383" y="169"/>
                  </a:cubicBezTo>
                  <a:cubicBezTo>
                    <a:pt x="384" y="168"/>
                    <a:pt x="384" y="168"/>
                    <a:pt x="384" y="168"/>
                  </a:cubicBezTo>
                  <a:cubicBezTo>
                    <a:pt x="387" y="166"/>
                    <a:pt x="387" y="166"/>
                    <a:pt x="387" y="166"/>
                  </a:cubicBezTo>
                  <a:cubicBezTo>
                    <a:pt x="384" y="165"/>
                    <a:pt x="384" y="165"/>
                    <a:pt x="384" y="165"/>
                  </a:cubicBezTo>
                  <a:cubicBezTo>
                    <a:pt x="386" y="163"/>
                    <a:pt x="386" y="163"/>
                    <a:pt x="386" y="163"/>
                  </a:cubicBezTo>
                  <a:cubicBezTo>
                    <a:pt x="387" y="163"/>
                    <a:pt x="387" y="163"/>
                    <a:pt x="387" y="163"/>
                  </a:cubicBezTo>
                  <a:cubicBezTo>
                    <a:pt x="389" y="162"/>
                    <a:pt x="389" y="162"/>
                    <a:pt x="389" y="162"/>
                  </a:cubicBezTo>
                  <a:cubicBezTo>
                    <a:pt x="387" y="162"/>
                    <a:pt x="387" y="162"/>
                    <a:pt x="387" y="162"/>
                  </a:cubicBezTo>
                  <a:cubicBezTo>
                    <a:pt x="386" y="159"/>
                    <a:pt x="386" y="159"/>
                    <a:pt x="386" y="159"/>
                  </a:cubicBezTo>
                  <a:cubicBezTo>
                    <a:pt x="384" y="156"/>
                    <a:pt x="384" y="156"/>
                    <a:pt x="384" y="156"/>
                  </a:cubicBezTo>
                  <a:cubicBezTo>
                    <a:pt x="383" y="153"/>
                    <a:pt x="383" y="153"/>
                    <a:pt x="383" y="153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78" y="146"/>
                    <a:pt x="378" y="146"/>
                    <a:pt x="378" y="146"/>
                  </a:cubicBezTo>
                  <a:cubicBezTo>
                    <a:pt x="377" y="142"/>
                    <a:pt x="377" y="142"/>
                    <a:pt x="377" y="142"/>
                  </a:cubicBezTo>
                  <a:cubicBezTo>
                    <a:pt x="377" y="140"/>
                    <a:pt x="377" y="140"/>
                    <a:pt x="377" y="140"/>
                  </a:cubicBezTo>
                  <a:cubicBezTo>
                    <a:pt x="374" y="140"/>
                    <a:pt x="374" y="140"/>
                    <a:pt x="374" y="140"/>
                  </a:cubicBezTo>
                  <a:cubicBezTo>
                    <a:pt x="371" y="140"/>
                    <a:pt x="371" y="140"/>
                    <a:pt x="371" y="140"/>
                  </a:cubicBezTo>
                  <a:cubicBezTo>
                    <a:pt x="371" y="139"/>
                    <a:pt x="371" y="139"/>
                    <a:pt x="371" y="139"/>
                  </a:cubicBezTo>
                  <a:cubicBezTo>
                    <a:pt x="373" y="137"/>
                    <a:pt x="373" y="137"/>
                    <a:pt x="373" y="137"/>
                  </a:cubicBezTo>
                  <a:cubicBezTo>
                    <a:pt x="374" y="137"/>
                    <a:pt x="374" y="137"/>
                    <a:pt x="374" y="137"/>
                  </a:cubicBezTo>
                  <a:cubicBezTo>
                    <a:pt x="380" y="136"/>
                    <a:pt x="380" y="136"/>
                    <a:pt x="380" y="136"/>
                  </a:cubicBezTo>
                  <a:cubicBezTo>
                    <a:pt x="386" y="135"/>
                    <a:pt x="386" y="135"/>
                    <a:pt x="386" y="135"/>
                  </a:cubicBezTo>
                  <a:cubicBezTo>
                    <a:pt x="389" y="135"/>
                    <a:pt x="389" y="135"/>
                    <a:pt x="389" y="135"/>
                  </a:cubicBezTo>
                  <a:cubicBezTo>
                    <a:pt x="391" y="136"/>
                    <a:pt x="391" y="136"/>
                    <a:pt x="391" y="136"/>
                  </a:cubicBezTo>
                  <a:cubicBezTo>
                    <a:pt x="393" y="136"/>
                    <a:pt x="393" y="136"/>
                    <a:pt x="393" y="136"/>
                  </a:cubicBezTo>
                  <a:cubicBezTo>
                    <a:pt x="396" y="136"/>
                    <a:pt x="396" y="136"/>
                    <a:pt x="396" y="136"/>
                  </a:cubicBezTo>
                  <a:cubicBezTo>
                    <a:pt x="397" y="136"/>
                    <a:pt x="397" y="136"/>
                    <a:pt x="397" y="136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7" y="133"/>
                    <a:pt x="397" y="133"/>
                    <a:pt x="397" y="133"/>
                  </a:cubicBezTo>
                  <a:cubicBezTo>
                    <a:pt x="396" y="132"/>
                    <a:pt x="396" y="132"/>
                    <a:pt x="396" y="132"/>
                  </a:cubicBezTo>
                  <a:cubicBezTo>
                    <a:pt x="394" y="130"/>
                    <a:pt x="394" y="130"/>
                    <a:pt x="394" y="130"/>
                  </a:cubicBezTo>
                  <a:cubicBezTo>
                    <a:pt x="393" y="129"/>
                    <a:pt x="393" y="129"/>
                    <a:pt x="393" y="129"/>
                  </a:cubicBezTo>
                  <a:cubicBezTo>
                    <a:pt x="393" y="123"/>
                    <a:pt x="393" y="123"/>
                    <a:pt x="393" y="123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4" y="114"/>
                    <a:pt x="394" y="114"/>
                    <a:pt x="394" y="114"/>
                  </a:cubicBezTo>
                  <a:cubicBezTo>
                    <a:pt x="394" y="112"/>
                    <a:pt x="394" y="112"/>
                    <a:pt x="394" y="112"/>
                  </a:cubicBezTo>
                  <a:cubicBezTo>
                    <a:pt x="394" y="109"/>
                    <a:pt x="394" y="109"/>
                    <a:pt x="394" y="109"/>
                  </a:cubicBezTo>
                  <a:cubicBezTo>
                    <a:pt x="396" y="109"/>
                    <a:pt x="396" y="109"/>
                    <a:pt x="396" y="109"/>
                  </a:cubicBezTo>
                  <a:cubicBezTo>
                    <a:pt x="400" y="110"/>
                    <a:pt x="400" y="110"/>
                    <a:pt x="400" y="110"/>
                  </a:cubicBezTo>
                  <a:cubicBezTo>
                    <a:pt x="406" y="112"/>
                    <a:pt x="406" y="112"/>
                    <a:pt x="406" y="112"/>
                  </a:cubicBezTo>
                  <a:cubicBezTo>
                    <a:pt x="410" y="112"/>
                    <a:pt x="410" y="112"/>
                    <a:pt x="410" y="112"/>
                  </a:cubicBezTo>
                  <a:cubicBezTo>
                    <a:pt x="413" y="112"/>
                    <a:pt x="413" y="112"/>
                    <a:pt x="413" y="112"/>
                  </a:cubicBezTo>
                  <a:cubicBezTo>
                    <a:pt x="414" y="113"/>
                    <a:pt x="414" y="113"/>
                    <a:pt x="414" y="113"/>
                  </a:cubicBezTo>
                  <a:cubicBezTo>
                    <a:pt x="417" y="112"/>
                    <a:pt x="417" y="112"/>
                    <a:pt x="417" y="112"/>
                  </a:cubicBezTo>
                  <a:cubicBezTo>
                    <a:pt x="420" y="110"/>
                    <a:pt x="420" y="110"/>
                    <a:pt x="420" y="110"/>
                  </a:cubicBezTo>
                  <a:cubicBezTo>
                    <a:pt x="421" y="109"/>
                    <a:pt x="421" y="109"/>
                    <a:pt x="421" y="109"/>
                  </a:cubicBezTo>
                  <a:cubicBezTo>
                    <a:pt x="420" y="106"/>
                    <a:pt x="420" y="106"/>
                    <a:pt x="420" y="106"/>
                  </a:cubicBezTo>
                  <a:cubicBezTo>
                    <a:pt x="417" y="100"/>
                    <a:pt x="417" y="100"/>
                    <a:pt x="417" y="100"/>
                  </a:cubicBezTo>
                  <a:cubicBezTo>
                    <a:pt x="416" y="97"/>
                    <a:pt x="416" y="97"/>
                    <a:pt x="416" y="97"/>
                  </a:cubicBezTo>
                  <a:cubicBezTo>
                    <a:pt x="416" y="94"/>
                    <a:pt x="416" y="94"/>
                    <a:pt x="416" y="94"/>
                  </a:cubicBezTo>
                  <a:cubicBezTo>
                    <a:pt x="417" y="93"/>
                    <a:pt x="417" y="93"/>
                    <a:pt x="417" y="93"/>
                  </a:cubicBezTo>
                  <a:cubicBezTo>
                    <a:pt x="419" y="92"/>
                    <a:pt x="419" y="92"/>
                    <a:pt x="419" y="92"/>
                  </a:cubicBezTo>
                  <a:cubicBezTo>
                    <a:pt x="421" y="92"/>
                    <a:pt x="421" y="92"/>
                    <a:pt x="421" y="92"/>
                  </a:cubicBezTo>
                  <a:cubicBezTo>
                    <a:pt x="424" y="89"/>
                    <a:pt x="424" y="89"/>
                    <a:pt x="424" y="89"/>
                  </a:cubicBezTo>
                  <a:cubicBezTo>
                    <a:pt x="424" y="86"/>
                    <a:pt x="424" y="86"/>
                    <a:pt x="424" y="86"/>
                  </a:cubicBezTo>
                  <a:cubicBezTo>
                    <a:pt x="423" y="84"/>
                    <a:pt x="423" y="84"/>
                    <a:pt x="423" y="84"/>
                  </a:cubicBezTo>
                  <a:cubicBezTo>
                    <a:pt x="424" y="83"/>
                    <a:pt x="424" y="83"/>
                    <a:pt x="424" y="83"/>
                  </a:cubicBezTo>
                  <a:lnTo>
                    <a:pt x="429" y="8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47327457"/>
      </p:ext>
    </p:extLst>
  </p:cSld>
  <p:clrMapOvr>
    <a:masterClrMapping/>
  </p:clrMapOvr>
  <p:transition spd="slow">
    <p:push dir="u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 dirty="0"/>
              <a:t>Seçilen Nesneleri Hizalama</a:t>
            </a:r>
          </a:p>
        </p:txBody>
      </p:sp>
      <p:sp>
        <p:nvSpPr>
          <p:cNvPr id="26" name="Oval 25"/>
          <p:cNvSpPr/>
          <p:nvPr/>
        </p:nvSpPr>
        <p:spPr>
          <a:xfrm>
            <a:off x="970286" y="2979000"/>
            <a:ext cx="900000" cy="900000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sz="5400">
                <a:solidFill>
                  <a:schemeClr val="accent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1</a:t>
            </a:r>
          </a:p>
        </p:txBody>
      </p:sp>
      <p:sp>
        <p:nvSpPr>
          <p:cNvPr id="28" name="Oval 27"/>
          <p:cNvSpPr/>
          <p:nvPr/>
        </p:nvSpPr>
        <p:spPr>
          <a:xfrm>
            <a:off x="2840572" y="2979000"/>
            <a:ext cx="900000" cy="900000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sz="5400">
                <a:solidFill>
                  <a:schemeClr val="accent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2</a:t>
            </a:r>
          </a:p>
        </p:txBody>
      </p:sp>
      <p:sp>
        <p:nvSpPr>
          <p:cNvPr id="29" name="Oval 28"/>
          <p:cNvSpPr/>
          <p:nvPr/>
        </p:nvSpPr>
        <p:spPr>
          <a:xfrm>
            <a:off x="4710858" y="2979000"/>
            <a:ext cx="900000" cy="900000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sz="5400">
                <a:solidFill>
                  <a:schemeClr val="accent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3</a:t>
            </a:r>
          </a:p>
        </p:txBody>
      </p:sp>
      <p:sp>
        <p:nvSpPr>
          <p:cNvPr id="30" name="Oval 29"/>
          <p:cNvSpPr/>
          <p:nvPr/>
        </p:nvSpPr>
        <p:spPr>
          <a:xfrm>
            <a:off x="8451430" y="2979000"/>
            <a:ext cx="900000" cy="900000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sz="5400">
                <a:solidFill>
                  <a:srgbClr val="C00000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5</a:t>
            </a:r>
          </a:p>
        </p:txBody>
      </p:sp>
      <p:sp>
        <p:nvSpPr>
          <p:cNvPr id="31" name="Oval 30"/>
          <p:cNvSpPr/>
          <p:nvPr/>
        </p:nvSpPr>
        <p:spPr>
          <a:xfrm>
            <a:off x="10321716" y="2979000"/>
            <a:ext cx="900000" cy="900000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sz="5400">
                <a:solidFill>
                  <a:srgbClr val="C00000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6</a:t>
            </a:r>
          </a:p>
        </p:txBody>
      </p:sp>
      <p:sp>
        <p:nvSpPr>
          <p:cNvPr id="32" name="Oval 31"/>
          <p:cNvSpPr/>
          <p:nvPr/>
        </p:nvSpPr>
        <p:spPr>
          <a:xfrm>
            <a:off x="6581144" y="2979000"/>
            <a:ext cx="900000" cy="900000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sz="5400">
                <a:solidFill>
                  <a:srgbClr val="C00000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24280556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8" grpId="0" animBg="1"/>
      <p:bldP spid="29" grpId="0" animBg="1"/>
      <p:bldP spid="30" grpId="0" animBg="1"/>
      <p:bldP spid="30" grpId="1" animBg="1"/>
      <p:bldP spid="31" grpId="0" animBg="1"/>
      <p:bldP spid="31" grpId="1" animBg="1"/>
      <p:bldP spid="32" grpId="0" animBg="1"/>
      <p:bldP spid="32" grpId="1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group of people sitting at a table with a computer&#10;&#10;Description automatically generated">
            <a:extLst>
              <a:ext uri="{FF2B5EF4-FFF2-40B4-BE49-F238E27FC236}">
                <a16:creationId xmlns:a16="http://schemas.microsoft.com/office/drawing/2014/main" id="{9B6AA3E7-2FFD-49FF-BDB3-9C621BD857F9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50" r="7750"/>
          <a:stretch/>
        </p:blipFill>
        <p:spPr>
          <a:xfrm>
            <a:off x="6082" y="0"/>
            <a:ext cx="4114800" cy="6858000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2EDCC920-E685-4A7C-BD77-F52793EACFC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123972" y="5431672"/>
            <a:ext cx="720000" cy="720000"/>
          </a:xfrm>
          <a:prstGeom prst="rect">
            <a:avLst/>
          </a:prstGeom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2E4F6442-5EFD-4865-9507-B0D45F39ED3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159976" y="3469761"/>
            <a:ext cx="720000" cy="720000"/>
          </a:xfrm>
          <a:prstGeom prst="rect">
            <a:avLst/>
          </a:prstGeom>
        </p:spPr>
      </p:pic>
      <p:pic>
        <p:nvPicPr>
          <p:cNvPr id="22" name="Graphic 21">
            <a:extLst>
              <a:ext uri="{FF2B5EF4-FFF2-40B4-BE49-F238E27FC236}">
                <a16:creationId xmlns:a16="http://schemas.microsoft.com/office/drawing/2014/main" id="{479D592B-781A-4736-96FC-B6C90381BD2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044399" y="1884417"/>
            <a:ext cx="720000" cy="720000"/>
          </a:xfrm>
          <a:prstGeom prst="rect">
            <a:avLst/>
          </a:prstGeom>
        </p:spPr>
      </p:pic>
      <p:pic>
        <p:nvPicPr>
          <p:cNvPr id="24" name="Graphic 23">
            <a:extLst>
              <a:ext uri="{FF2B5EF4-FFF2-40B4-BE49-F238E27FC236}">
                <a16:creationId xmlns:a16="http://schemas.microsoft.com/office/drawing/2014/main" id="{D5D8BA33-CB9C-46B9-8244-65F8403C652B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8688368" y="1808570"/>
            <a:ext cx="720000" cy="720000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27BC2395-2171-4F2B-A8ED-D52012C6DFD3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8749582" y="3534591"/>
            <a:ext cx="720000" cy="720000"/>
          </a:xfrm>
          <a:prstGeom prst="rect">
            <a:avLst/>
          </a:prstGeom>
        </p:spPr>
      </p:pic>
      <p:pic>
        <p:nvPicPr>
          <p:cNvPr id="28" name="Graphic 27">
            <a:extLst>
              <a:ext uri="{FF2B5EF4-FFF2-40B4-BE49-F238E27FC236}">
                <a16:creationId xmlns:a16="http://schemas.microsoft.com/office/drawing/2014/main" id="{C0EBEF27-212C-4101-8D90-E957ADE97434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8914662" y="5376943"/>
            <a:ext cx="720000" cy="720000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2EE30E7D-27BF-4116-9555-8D664B140F98}"/>
              </a:ext>
            </a:extLst>
          </p:cNvPr>
          <p:cNvSpPr txBox="1"/>
          <p:nvPr/>
        </p:nvSpPr>
        <p:spPr>
          <a:xfrm>
            <a:off x="4943872" y="349119"/>
            <a:ext cx="724204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4000" dirty="0">
                <a:latin typeface="Arial Narrow" panose="020B0606020202030204" pitchFamily="34" charset="0"/>
              </a:rPr>
              <a:t>LOREM IPSUM</a:t>
            </a:r>
            <a:endParaRPr lang="tr-TR" sz="3600" dirty="0">
              <a:latin typeface="Arial Narrow" panose="020B0606020202030204" pitchFamily="34" charset="0"/>
            </a:endParaRPr>
          </a:p>
          <a:p>
            <a:r>
              <a:rPr lang="tr-TR" sz="1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From</a:t>
            </a:r>
            <a:r>
              <a:rPr lang="tr-TR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tr-TR" sz="1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Research</a:t>
            </a:r>
            <a:r>
              <a:rPr lang="tr-TR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tr-TR" sz="1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tr-TR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tr-TR" sz="1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Launch</a:t>
            </a:r>
            <a:endParaRPr lang="en-US" sz="1400" dirty="0">
              <a:solidFill>
                <a:schemeClr val="tx1">
                  <a:lumMod val="50000"/>
                  <a:lumOff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64D6574-7866-4670-98F6-FF589F8035B3}"/>
              </a:ext>
            </a:extLst>
          </p:cNvPr>
          <p:cNvSpPr txBox="1"/>
          <p:nvPr/>
        </p:nvSpPr>
        <p:spPr>
          <a:xfrm>
            <a:off x="5843972" y="1776155"/>
            <a:ext cx="2592288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700"/>
              </a:lnSpc>
            </a:pPr>
            <a:r>
              <a:rPr lang="tr-TR" sz="2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6020202030204" pitchFamily="34" charset="0"/>
              </a:rPr>
              <a:t>HEDEFLER</a:t>
            </a:r>
          </a:p>
          <a:p>
            <a:pPr>
              <a:lnSpc>
                <a:spcPts val="2700"/>
              </a:lnSpc>
            </a:pPr>
            <a:r>
              <a:rPr lang="tr-TR" sz="2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6020202030204" pitchFamily="34" charset="0"/>
              </a:rPr>
              <a:t>ve EKİP</a:t>
            </a:r>
            <a:endParaRPr lang="tr-TR" sz="2000" dirty="0">
              <a:solidFill>
                <a:schemeClr val="tx1">
                  <a:lumMod val="50000"/>
                  <a:lumOff val="50000"/>
                </a:schemeClr>
              </a:solidFill>
              <a:latin typeface="Arial Narrow" panose="020B0606020202030204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85B8884-C154-4337-8491-B5E28B911CFB}"/>
              </a:ext>
            </a:extLst>
          </p:cNvPr>
          <p:cNvSpPr txBox="1"/>
          <p:nvPr/>
        </p:nvSpPr>
        <p:spPr>
          <a:xfrm>
            <a:off x="5801820" y="3429000"/>
            <a:ext cx="2592288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700"/>
              </a:lnSpc>
            </a:pPr>
            <a:r>
              <a:rPr lang="tr-TR" sz="2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6020202030204" pitchFamily="34" charset="0"/>
              </a:rPr>
              <a:t>PAZARLAMA</a:t>
            </a:r>
          </a:p>
          <a:p>
            <a:pPr>
              <a:lnSpc>
                <a:spcPts val="2700"/>
              </a:lnSpc>
            </a:pPr>
            <a:r>
              <a:rPr lang="tr-TR" sz="2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6020202030204" pitchFamily="34" charset="0"/>
              </a:rPr>
              <a:t>AKTİVİTELERİ</a:t>
            </a:r>
            <a:endParaRPr lang="tr-TR" sz="2000" dirty="0">
              <a:solidFill>
                <a:schemeClr val="tx1">
                  <a:lumMod val="50000"/>
                  <a:lumOff val="50000"/>
                </a:schemeClr>
              </a:solidFill>
              <a:latin typeface="Arial Narrow" panose="020B0606020202030204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1DD3CFE-6747-4139-9DD8-8545B86B6772}"/>
              </a:ext>
            </a:extLst>
          </p:cNvPr>
          <p:cNvSpPr txBox="1"/>
          <p:nvPr/>
        </p:nvSpPr>
        <p:spPr>
          <a:xfrm>
            <a:off x="5897978" y="5366842"/>
            <a:ext cx="2592288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700"/>
              </a:lnSpc>
            </a:pPr>
            <a:r>
              <a:rPr lang="tr-TR" sz="2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6020202030204" pitchFamily="34" charset="0"/>
              </a:rPr>
              <a:t>GELİŞİM</a:t>
            </a:r>
          </a:p>
          <a:p>
            <a:pPr>
              <a:lnSpc>
                <a:spcPts val="2700"/>
              </a:lnSpc>
            </a:pPr>
            <a:r>
              <a:rPr lang="tr-TR" sz="2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6020202030204" pitchFamily="34" charset="0"/>
              </a:rPr>
              <a:t>FİKİRLERİ</a:t>
            </a:r>
            <a:endParaRPr lang="tr-TR" sz="2000" dirty="0">
              <a:solidFill>
                <a:schemeClr val="tx1">
                  <a:lumMod val="50000"/>
                  <a:lumOff val="50000"/>
                </a:schemeClr>
              </a:solidFill>
              <a:latin typeface="Arial Narrow" panose="020B0606020202030204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29AEDE0-A2AE-4B21-97B9-3D47C498BBDD}"/>
              </a:ext>
            </a:extLst>
          </p:cNvPr>
          <p:cNvSpPr txBox="1"/>
          <p:nvPr/>
        </p:nvSpPr>
        <p:spPr>
          <a:xfrm>
            <a:off x="9408368" y="1916832"/>
            <a:ext cx="2592288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700"/>
              </a:lnSpc>
            </a:pPr>
            <a:r>
              <a:rPr lang="tr-TR" sz="2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6020202030204" pitchFamily="34" charset="0"/>
              </a:rPr>
              <a:t>ÜRÜN</a:t>
            </a:r>
          </a:p>
          <a:p>
            <a:pPr>
              <a:lnSpc>
                <a:spcPts val="2700"/>
              </a:lnSpc>
            </a:pPr>
            <a:r>
              <a:rPr lang="tr-TR" sz="2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6020202030204" pitchFamily="34" charset="0"/>
              </a:rPr>
              <a:t>TANITIMI</a:t>
            </a:r>
            <a:endParaRPr lang="tr-TR" sz="2000" dirty="0">
              <a:solidFill>
                <a:schemeClr val="tx1">
                  <a:lumMod val="50000"/>
                  <a:lumOff val="50000"/>
                </a:schemeClr>
              </a:solidFill>
              <a:latin typeface="Arial Narrow" panose="020B0606020202030204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45A0549-E455-41AA-8C59-AAD7CFAE8DFB}"/>
              </a:ext>
            </a:extLst>
          </p:cNvPr>
          <p:cNvSpPr txBox="1"/>
          <p:nvPr/>
        </p:nvSpPr>
        <p:spPr>
          <a:xfrm>
            <a:off x="9825056" y="3529834"/>
            <a:ext cx="2592288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700"/>
              </a:lnSpc>
            </a:pPr>
            <a:r>
              <a:rPr lang="tr-TR" sz="2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6020202030204" pitchFamily="34" charset="0"/>
              </a:rPr>
              <a:t>SATIŞA</a:t>
            </a:r>
          </a:p>
          <a:p>
            <a:pPr>
              <a:lnSpc>
                <a:spcPts val="2700"/>
              </a:lnSpc>
            </a:pPr>
            <a:r>
              <a:rPr lang="tr-TR" sz="2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6020202030204" pitchFamily="34" charset="0"/>
              </a:rPr>
              <a:t>HAZIRLIK</a:t>
            </a:r>
            <a:endParaRPr lang="tr-TR" sz="2000" dirty="0">
              <a:solidFill>
                <a:schemeClr val="tx1">
                  <a:lumMod val="50000"/>
                  <a:lumOff val="50000"/>
                </a:schemeClr>
              </a:solidFill>
              <a:latin typeface="Arial Narrow" panose="020B0606020202030204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92AA0F6B-3683-4091-BB86-3EB493C06C9F}"/>
              </a:ext>
            </a:extLst>
          </p:cNvPr>
          <p:cNvSpPr txBox="1"/>
          <p:nvPr/>
        </p:nvSpPr>
        <p:spPr>
          <a:xfrm>
            <a:off x="9644166" y="5255855"/>
            <a:ext cx="2592288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700"/>
              </a:lnSpc>
            </a:pPr>
            <a:r>
              <a:rPr lang="tr-TR" sz="2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6020202030204" pitchFamily="34" charset="0"/>
              </a:rPr>
              <a:t>PERFORMANS</a:t>
            </a:r>
          </a:p>
          <a:p>
            <a:pPr>
              <a:lnSpc>
                <a:spcPts val="2700"/>
              </a:lnSpc>
            </a:pPr>
            <a:r>
              <a:rPr lang="tr-TR" sz="2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6020202030204" pitchFamily="34" charset="0"/>
              </a:rPr>
              <a:t>ÖLÇÜM</a:t>
            </a:r>
            <a:endParaRPr lang="tr-TR" sz="2000" dirty="0">
              <a:solidFill>
                <a:schemeClr val="tx1">
                  <a:lumMod val="50000"/>
                  <a:lumOff val="50000"/>
                </a:schemeClr>
              </a:solidFill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217135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34487"/>
            <a:ext cx="12192000" cy="863764"/>
          </a:xfrm>
        </p:spPr>
        <p:txBody>
          <a:bodyPr/>
          <a:lstStyle/>
          <a:p>
            <a:r>
              <a:rPr lang="tr-TR" dirty="0"/>
              <a:t>Seçilen Nesneleri Hizalama</a:t>
            </a:r>
          </a:p>
        </p:txBody>
      </p:sp>
      <p:sp>
        <p:nvSpPr>
          <p:cNvPr id="13" name="Rectangle 12"/>
          <p:cNvSpPr/>
          <p:nvPr/>
        </p:nvSpPr>
        <p:spPr>
          <a:xfrm>
            <a:off x="6960096" y="1557603"/>
            <a:ext cx="2646878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tr-TR" sz="3600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Arial Narrow" panose="020B060602020203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Sosyal Medya</a:t>
            </a:r>
            <a:endParaRPr lang="en-US" sz="360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Arial Narrow" panose="020B0606020202030204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6960096" y="2997763"/>
            <a:ext cx="1758815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tr-TR" sz="3600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Arial Narrow" panose="020B060602020203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Uygunluk</a:t>
            </a:r>
            <a:endParaRPr lang="en-US" sz="360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Arial Narrow" panose="020B0606020202030204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960097" y="5662179"/>
            <a:ext cx="2624436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tr-TR" sz="3600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Arial Narrow" panose="020B060602020203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Gülen Suratlar</a:t>
            </a:r>
            <a:endParaRPr lang="en-US" sz="360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Arial Narrow" panose="020B0606020202030204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5" name="Picture 4"/>
          <p:cNvPicPr>
            <a:picLocks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8916" y="2780928"/>
            <a:ext cx="1080000" cy="1080000"/>
          </a:xfrm>
          <a:prstGeom prst="rect">
            <a:avLst/>
          </a:prstGeom>
        </p:spPr>
      </p:pic>
      <p:pic>
        <p:nvPicPr>
          <p:cNvPr id="4" name="Picture 3"/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7000" y="1340768"/>
            <a:ext cx="1080000" cy="108000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solidFill>
              <a:srgbClr val="002060"/>
            </a:solidFill>
          </a:ln>
          <a:effectLst/>
        </p:spPr>
      </p:pic>
      <p:pic>
        <p:nvPicPr>
          <p:cNvPr id="6" name="Picture 5"/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0832" y="5445344"/>
            <a:ext cx="1080000" cy="1080000"/>
          </a:xfrm>
          <a:prstGeom prst="rect">
            <a:avLst/>
          </a:prstGeom>
        </p:spPr>
      </p:pic>
      <p:pic>
        <p:nvPicPr>
          <p:cNvPr id="7" name="twitter"/>
          <p:cNvPicPr>
            <a:picLocks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0832" y="1340768"/>
            <a:ext cx="1080000" cy="1080000"/>
          </a:xfrm>
          <a:prstGeom prst="rect">
            <a:avLst/>
          </a:prstGeom>
        </p:spPr>
      </p:pic>
      <p:pic>
        <p:nvPicPr>
          <p:cNvPr id="8" name="Picture 7"/>
          <p:cNvPicPr>
            <a:picLocks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64" t="4702" r="4816" b="4899"/>
          <a:stretch/>
        </p:blipFill>
        <p:spPr>
          <a:xfrm>
            <a:off x="5070832" y="2780928"/>
            <a:ext cx="1080000" cy="1080000"/>
          </a:xfrm>
          <a:prstGeom prst="rect">
            <a:avLst/>
          </a:prstGeom>
        </p:spPr>
      </p:pic>
      <p:pic>
        <p:nvPicPr>
          <p:cNvPr id="9" name="Picture 8"/>
          <p:cNvPicPr>
            <a:picLocks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8916" y="5445344"/>
            <a:ext cx="1080000" cy="1080000"/>
          </a:xfrm>
          <a:prstGeom prst="rect">
            <a:avLst/>
          </a:prstGeom>
        </p:spPr>
      </p:pic>
      <p:pic>
        <p:nvPicPr>
          <p:cNvPr id="10" name="Picture 9"/>
          <p:cNvPicPr>
            <a:picLocks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7000" y="5445344"/>
            <a:ext cx="1080000" cy="1080000"/>
          </a:xfrm>
          <a:prstGeom prst="rect">
            <a:avLst/>
          </a:prstGeom>
        </p:spPr>
      </p:pic>
      <p:pic>
        <p:nvPicPr>
          <p:cNvPr id="11" name="Picture 10"/>
          <p:cNvPicPr>
            <a:picLocks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8916" y="1340768"/>
            <a:ext cx="1080000" cy="10800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15" t="4814" r="5000" b="5000"/>
          <a:stretch/>
        </p:blipFill>
        <p:spPr>
          <a:xfrm>
            <a:off x="2187000" y="2780928"/>
            <a:ext cx="1080000" cy="1080000"/>
          </a:xfrm>
          <a:prstGeom prst="rect">
            <a:avLst/>
          </a:prstGeom>
        </p:spPr>
      </p:pic>
      <p:sp>
        <p:nvSpPr>
          <p:cNvPr id="21" name="Oval 20">
            <a:extLst>
              <a:ext uri="{FF2B5EF4-FFF2-40B4-BE49-F238E27FC236}">
                <a16:creationId xmlns:a16="http://schemas.microsoft.com/office/drawing/2014/main" id="{0F672483-9456-4326-8F2D-2C6E3D4F1183}"/>
              </a:ext>
            </a:extLst>
          </p:cNvPr>
          <p:cNvSpPr/>
          <p:nvPr/>
        </p:nvSpPr>
        <p:spPr>
          <a:xfrm>
            <a:off x="2186253" y="4149080"/>
            <a:ext cx="1080000" cy="1080000"/>
          </a:xfrm>
          <a:prstGeom prst="ellipse">
            <a:avLst/>
          </a:prstGeom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2" name="Heart 15">
            <a:extLst>
              <a:ext uri="{FF2B5EF4-FFF2-40B4-BE49-F238E27FC236}">
                <a16:creationId xmlns:a16="http://schemas.microsoft.com/office/drawing/2014/main" id="{AE22A22C-064F-4811-91B3-6506616A4522}"/>
              </a:ext>
            </a:extLst>
          </p:cNvPr>
          <p:cNvSpPr/>
          <p:nvPr/>
        </p:nvSpPr>
        <p:spPr>
          <a:xfrm>
            <a:off x="3628169" y="4149080"/>
            <a:ext cx="1080000" cy="1080000"/>
          </a:xfrm>
          <a:prstGeom prst="heart">
            <a:avLst/>
          </a:prstGeom>
          <a:solidFill>
            <a:srgbClr val="00B050"/>
          </a:solidFill>
          <a:ln>
            <a:solidFill>
              <a:srgbClr val="1A722B"/>
            </a:solidFill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" name="Diamond 16">
            <a:extLst>
              <a:ext uri="{FF2B5EF4-FFF2-40B4-BE49-F238E27FC236}">
                <a16:creationId xmlns:a16="http://schemas.microsoft.com/office/drawing/2014/main" id="{7729410C-FBAB-45B2-B5C8-72A18E17A99A}"/>
              </a:ext>
            </a:extLst>
          </p:cNvPr>
          <p:cNvSpPr/>
          <p:nvPr/>
        </p:nvSpPr>
        <p:spPr>
          <a:xfrm>
            <a:off x="5070085" y="4149080"/>
            <a:ext cx="1080000" cy="1080000"/>
          </a:xfrm>
          <a:prstGeom prst="diamond">
            <a:avLst/>
          </a:prstGeom>
          <a:solidFill>
            <a:srgbClr val="FFC000"/>
          </a:solidFill>
          <a:ln>
            <a:solidFill>
              <a:schemeClr val="accent6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5" name="Rectangle 17">
            <a:extLst>
              <a:ext uri="{FF2B5EF4-FFF2-40B4-BE49-F238E27FC236}">
                <a16:creationId xmlns:a16="http://schemas.microsoft.com/office/drawing/2014/main" id="{54268526-8476-4A2A-9F9B-C5A6AC1C4449}"/>
              </a:ext>
            </a:extLst>
          </p:cNvPr>
          <p:cNvSpPr/>
          <p:nvPr/>
        </p:nvSpPr>
        <p:spPr>
          <a:xfrm>
            <a:off x="6959349" y="4365915"/>
            <a:ext cx="3360600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tr-TR" sz="3600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Arial Narrow" panose="020B060602020203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Gereksiz Simgeler</a:t>
            </a:r>
            <a:endParaRPr lang="en-US" sz="360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Arial Narrow" panose="020B0606020202030204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636879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2" grpId="0" animBg="1"/>
      <p:bldP spid="24" grpId="0" animBg="1"/>
      <p:bldP spid="2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34487"/>
            <a:ext cx="12192000" cy="863764"/>
          </a:xfrm>
        </p:spPr>
        <p:txBody>
          <a:bodyPr/>
          <a:lstStyle/>
          <a:p>
            <a:r>
              <a:rPr lang="tr-TR" dirty="0"/>
              <a:t>Seçilen Nesneleri Hizalama</a:t>
            </a:r>
          </a:p>
        </p:txBody>
      </p:sp>
      <p:sp>
        <p:nvSpPr>
          <p:cNvPr id="13" name="Rectangle 12"/>
          <p:cNvSpPr/>
          <p:nvPr/>
        </p:nvSpPr>
        <p:spPr>
          <a:xfrm>
            <a:off x="6960096" y="1557603"/>
            <a:ext cx="2646878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tr-TR" sz="3600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Arial Narrow" panose="020B060602020203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Sosyal Medya</a:t>
            </a:r>
            <a:endParaRPr lang="en-US" sz="360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Arial Narrow" panose="020B0606020202030204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6960096" y="2997763"/>
            <a:ext cx="1758815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tr-TR" sz="3600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Arial Narrow" panose="020B060602020203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Uygunluk</a:t>
            </a:r>
            <a:endParaRPr lang="en-US" sz="360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Arial Narrow" panose="020B0606020202030204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960097" y="5662179"/>
            <a:ext cx="2624436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tr-TR" sz="3600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Arial Narrow" panose="020B060602020203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Gülen Suratlar</a:t>
            </a:r>
            <a:endParaRPr lang="en-US" sz="360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Arial Narrow" panose="020B0606020202030204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5" name="Picture 4"/>
          <p:cNvPicPr>
            <a:picLocks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8916" y="2780928"/>
            <a:ext cx="1080000" cy="1080000"/>
          </a:xfrm>
          <a:prstGeom prst="rect">
            <a:avLst/>
          </a:prstGeom>
        </p:spPr>
      </p:pic>
      <p:pic>
        <p:nvPicPr>
          <p:cNvPr id="4" name="Picture 3"/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7000" y="1340768"/>
            <a:ext cx="1080000" cy="108000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solidFill>
              <a:srgbClr val="002060"/>
            </a:solidFill>
          </a:ln>
          <a:effectLst/>
        </p:spPr>
      </p:pic>
      <p:pic>
        <p:nvPicPr>
          <p:cNvPr id="6" name="Picture 5"/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0832" y="5445344"/>
            <a:ext cx="1080000" cy="1080000"/>
          </a:xfrm>
          <a:prstGeom prst="rect">
            <a:avLst/>
          </a:prstGeom>
        </p:spPr>
      </p:pic>
      <p:pic>
        <p:nvPicPr>
          <p:cNvPr id="7" name="twitter"/>
          <p:cNvPicPr>
            <a:picLocks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0832" y="1340768"/>
            <a:ext cx="1080000" cy="1080000"/>
          </a:xfrm>
          <a:prstGeom prst="rect">
            <a:avLst/>
          </a:prstGeom>
        </p:spPr>
      </p:pic>
      <p:pic>
        <p:nvPicPr>
          <p:cNvPr id="8" name="Picture 7"/>
          <p:cNvPicPr>
            <a:picLocks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64" t="4702" r="4816" b="4899"/>
          <a:stretch/>
        </p:blipFill>
        <p:spPr>
          <a:xfrm>
            <a:off x="5070832" y="2780928"/>
            <a:ext cx="1080000" cy="1080000"/>
          </a:xfrm>
          <a:prstGeom prst="rect">
            <a:avLst/>
          </a:prstGeom>
        </p:spPr>
      </p:pic>
      <p:pic>
        <p:nvPicPr>
          <p:cNvPr id="9" name="Picture 8"/>
          <p:cNvPicPr>
            <a:picLocks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8916" y="5445344"/>
            <a:ext cx="1080000" cy="1080000"/>
          </a:xfrm>
          <a:prstGeom prst="rect">
            <a:avLst/>
          </a:prstGeom>
        </p:spPr>
      </p:pic>
      <p:pic>
        <p:nvPicPr>
          <p:cNvPr id="10" name="Picture 9"/>
          <p:cNvPicPr>
            <a:picLocks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7000" y="5445344"/>
            <a:ext cx="1080000" cy="1080000"/>
          </a:xfrm>
          <a:prstGeom prst="rect">
            <a:avLst/>
          </a:prstGeom>
        </p:spPr>
      </p:pic>
      <p:pic>
        <p:nvPicPr>
          <p:cNvPr id="11" name="Picture 10"/>
          <p:cNvPicPr>
            <a:picLocks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8916" y="1340768"/>
            <a:ext cx="1080000" cy="10800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15" t="4814" r="5000" b="5000"/>
          <a:stretch/>
        </p:blipFill>
        <p:spPr>
          <a:xfrm>
            <a:off x="2187000" y="2780928"/>
            <a:ext cx="1080000" cy="1080000"/>
          </a:xfrm>
          <a:prstGeom prst="rect">
            <a:avLst/>
          </a:prstGeom>
        </p:spPr>
      </p:pic>
      <p:sp>
        <p:nvSpPr>
          <p:cNvPr id="21" name="Oval 20">
            <a:extLst>
              <a:ext uri="{FF2B5EF4-FFF2-40B4-BE49-F238E27FC236}">
                <a16:creationId xmlns:a16="http://schemas.microsoft.com/office/drawing/2014/main" id="{0F672483-9456-4326-8F2D-2C6E3D4F1183}"/>
              </a:ext>
            </a:extLst>
          </p:cNvPr>
          <p:cNvSpPr/>
          <p:nvPr/>
        </p:nvSpPr>
        <p:spPr>
          <a:xfrm>
            <a:off x="2186253" y="4149080"/>
            <a:ext cx="1080000" cy="1080000"/>
          </a:xfrm>
          <a:prstGeom prst="ellipse">
            <a:avLst/>
          </a:prstGeom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2" name="Heart 15">
            <a:extLst>
              <a:ext uri="{FF2B5EF4-FFF2-40B4-BE49-F238E27FC236}">
                <a16:creationId xmlns:a16="http://schemas.microsoft.com/office/drawing/2014/main" id="{AE22A22C-064F-4811-91B3-6506616A4522}"/>
              </a:ext>
            </a:extLst>
          </p:cNvPr>
          <p:cNvSpPr/>
          <p:nvPr/>
        </p:nvSpPr>
        <p:spPr>
          <a:xfrm>
            <a:off x="3628169" y="4149080"/>
            <a:ext cx="1080000" cy="1080000"/>
          </a:xfrm>
          <a:prstGeom prst="heart">
            <a:avLst/>
          </a:prstGeom>
          <a:solidFill>
            <a:srgbClr val="00B050"/>
          </a:solidFill>
          <a:ln>
            <a:solidFill>
              <a:srgbClr val="1A722B"/>
            </a:solidFill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" name="Diamond 16">
            <a:extLst>
              <a:ext uri="{FF2B5EF4-FFF2-40B4-BE49-F238E27FC236}">
                <a16:creationId xmlns:a16="http://schemas.microsoft.com/office/drawing/2014/main" id="{7729410C-FBAB-45B2-B5C8-72A18E17A99A}"/>
              </a:ext>
            </a:extLst>
          </p:cNvPr>
          <p:cNvSpPr/>
          <p:nvPr/>
        </p:nvSpPr>
        <p:spPr>
          <a:xfrm>
            <a:off x="5070085" y="4149080"/>
            <a:ext cx="1080000" cy="1080000"/>
          </a:xfrm>
          <a:prstGeom prst="diamond">
            <a:avLst/>
          </a:prstGeom>
          <a:solidFill>
            <a:srgbClr val="FFC000"/>
          </a:solidFill>
          <a:ln>
            <a:solidFill>
              <a:schemeClr val="accent6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5" name="Rectangle 17">
            <a:extLst>
              <a:ext uri="{FF2B5EF4-FFF2-40B4-BE49-F238E27FC236}">
                <a16:creationId xmlns:a16="http://schemas.microsoft.com/office/drawing/2014/main" id="{54268526-8476-4A2A-9F9B-C5A6AC1C4449}"/>
              </a:ext>
            </a:extLst>
          </p:cNvPr>
          <p:cNvSpPr/>
          <p:nvPr/>
        </p:nvSpPr>
        <p:spPr>
          <a:xfrm>
            <a:off x="6959349" y="4365915"/>
            <a:ext cx="3360600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tr-TR" sz="3600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Arial Narrow" panose="020B060602020203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Gereksiz Simgeler</a:t>
            </a:r>
            <a:endParaRPr lang="en-US" sz="360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Arial Narrow" panose="020B0606020202030204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5625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2" grpId="0" animBg="1"/>
      <p:bldP spid="24" grpId="0" animBg="1"/>
      <p:bldP spid="2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34487"/>
            <a:ext cx="12192000" cy="863764"/>
          </a:xfrm>
        </p:spPr>
        <p:txBody>
          <a:bodyPr/>
          <a:lstStyle/>
          <a:p>
            <a:r>
              <a:rPr lang="tr-TR" dirty="0"/>
              <a:t>Seçilen Nesneleri Hizalama</a:t>
            </a:r>
          </a:p>
        </p:txBody>
      </p:sp>
      <p:sp>
        <p:nvSpPr>
          <p:cNvPr id="13" name="Rectangle 12"/>
          <p:cNvSpPr/>
          <p:nvPr/>
        </p:nvSpPr>
        <p:spPr>
          <a:xfrm>
            <a:off x="6960096" y="1557603"/>
            <a:ext cx="2646878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tr-TR" sz="3600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Arial Narrow" panose="020B060602020203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Sosyal Medya</a:t>
            </a:r>
            <a:endParaRPr lang="en-US" sz="360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Arial Narrow" panose="020B0606020202030204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6960096" y="2997763"/>
            <a:ext cx="1758815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tr-TR" sz="3600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Arial Narrow" panose="020B060602020203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Uygunluk</a:t>
            </a:r>
            <a:endParaRPr lang="en-US" sz="360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Arial Narrow" panose="020B0606020202030204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960097" y="5662179"/>
            <a:ext cx="2624436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tr-TR" sz="3600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Arial Narrow" panose="020B060602020203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Gülen Suratlar</a:t>
            </a:r>
            <a:endParaRPr lang="en-US" sz="360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Arial Narrow" panose="020B0606020202030204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5" name="Picture 4"/>
          <p:cNvPicPr>
            <a:picLocks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8916" y="2780928"/>
            <a:ext cx="1080000" cy="1080000"/>
          </a:xfrm>
          <a:prstGeom prst="rect">
            <a:avLst/>
          </a:prstGeom>
        </p:spPr>
      </p:pic>
      <p:pic>
        <p:nvPicPr>
          <p:cNvPr id="4" name="Picture 3"/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7000" y="1340768"/>
            <a:ext cx="1080000" cy="108000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solidFill>
              <a:srgbClr val="002060"/>
            </a:solidFill>
          </a:ln>
          <a:effectLst/>
        </p:spPr>
      </p:pic>
      <p:pic>
        <p:nvPicPr>
          <p:cNvPr id="6" name="Picture 5"/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0832" y="5445344"/>
            <a:ext cx="1080000" cy="1080000"/>
          </a:xfrm>
          <a:prstGeom prst="rect">
            <a:avLst/>
          </a:prstGeom>
        </p:spPr>
      </p:pic>
      <p:pic>
        <p:nvPicPr>
          <p:cNvPr id="7" name="twitter"/>
          <p:cNvPicPr>
            <a:picLocks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0832" y="1340768"/>
            <a:ext cx="1080000" cy="1080000"/>
          </a:xfrm>
          <a:prstGeom prst="rect">
            <a:avLst/>
          </a:prstGeom>
        </p:spPr>
      </p:pic>
      <p:pic>
        <p:nvPicPr>
          <p:cNvPr id="8" name="Picture 7"/>
          <p:cNvPicPr>
            <a:picLocks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64" t="4702" r="4816" b="4899"/>
          <a:stretch/>
        </p:blipFill>
        <p:spPr>
          <a:xfrm>
            <a:off x="5070832" y="2780928"/>
            <a:ext cx="1080000" cy="1080000"/>
          </a:xfrm>
          <a:prstGeom prst="rect">
            <a:avLst/>
          </a:prstGeom>
        </p:spPr>
      </p:pic>
      <p:pic>
        <p:nvPicPr>
          <p:cNvPr id="9" name="Picture 8"/>
          <p:cNvPicPr>
            <a:picLocks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8916" y="5445344"/>
            <a:ext cx="1080000" cy="1080000"/>
          </a:xfrm>
          <a:prstGeom prst="rect">
            <a:avLst/>
          </a:prstGeom>
        </p:spPr>
      </p:pic>
      <p:pic>
        <p:nvPicPr>
          <p:cNvPr id="10" name="Picture 9"/>
          <p:cNvPicPr>
            <a:picLocks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7000" y="5445344"/>
            <a:ext cx="1080000" cy="1080000"/>
          </a:xfrm>
          <a:prstGeom prst="rect">
            <a:avLst/>
          </a:prstGeom>
        </p:spPr>
      </p:pic>
      <p:pic>
        <p:nvPicPr>
          <p:cNvPr id="11" name="Picture 10"/>
          <p:cNvPicPr>
            <a:picLocks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8916" y="1340768"/>
            <a:ext cx="1080000" cy="10800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15" t="4814" r="5000" b="5000"/>
          <a:stretch/>
        </p:blipFill>
        <p:spPr>
          <a:xfrm>
            <a:off x="2187000" y="2780928"/>
            <a:ext cx="1080000" cy="1080000"/>
          </a:xfrm>
          <a:prstGeom prst="rect">
            <a:avLst/>
          </a:prstGeom>
        </p:spPr>
      </p:pic>
      <p:sp>
        <p:nvSpPr>
          <p:cNvPr id="21" name="Oval 20">
            <a:extLst>
              <a:ext uri="{FF2B5EF4-FFF2-40B4-BE49-F238E27FC236}">
                <a16:creationId xmlns:a16="http://schemas.microsoft.com/office/drawing/2014/main" id="{0F672483-9456-4326-8F2D-2C6E3D4F1183}"/>
              </a:ext>
            </a:extLst>
          </p:cNvPr>
          <p:cNvSpPr/>
          <p:nvPr/>
        </p:nvSpPr>
        <p:spPr>
          <a:xfrm>
            <a:off x="2186253" y="4149080"/>
            <a:ext cx="1080000" cy="1080000"/>
          </a:xfrm>
          <a:prstGeom prst="ellipse">
            <a:avLst/>
          </a:prstGeom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2" name="Heart 15">
            <a:extLst>
              <a:ext uri="{FF2B5EF4-FFF2-40B4-BE49-F238E27FC236}">
                <a16:creationId xmlns:a16="http://schemas.microsoft.com/office/drawing/2014/main" id="{AE22A22C-064F-4811-91B3-6506616A4522}"/>
              </a:ext>
            </a:extLst>
          </p:cNvPr>
          <p:cNvSpPr/>
          <p:nvPr/>
        </p:nvSpPr>
        <p:spPr>
          <a:xfrm>
            <a:off x="3628169" y="4149080"/>
            <a:ext cx="1080000" cy="1080000"/>
          </a:xfrm>
          <a:prstGeom prst="heart">
            <a:avLst/>
          </a:prstGeom>
          <a:solidFill>
            <a:srgbClr val="00B050"/>
          </a:solidFill>
          <a:ln>
            <a:solidFill>
              <a:srgbClr val="1A722B"/>
            </a:solidFill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" name="Diamond 16">
            <a:extLst>
              <a:ext uri="{FF2B5EF4-FFF2-40B4-BE49-F238E27FC236}">
                <a16:creationId xmlns:a16="http://schemas.microsoft.com/office/drawing/2014/main" id="{7729410C-FBAB-45B2-B5C8-72A18E17A99A}"/>
              </a:ext>
            </a:extLst>
          </p:cNvPr>
          <p:cNvSpPr/>
          <p:nvPr/>
        </p:nvSpPr>
        <p:spPr>
          <a:xfrm>
            <a:off x="5070085" y="4149080"/>
            <a:ext cx="1080000" cy="1080000"/>
          </a:xfrm>
          <a:prstGeom prst="diamond">
            <a:avLst/>
          </a:prstGeom>
          <a:solidFill>
            <a:srgbClr val="FFC000"/>
          </a:solidFill>
          <a:ln>
            <a:solidFill>
              <a:schemeClr val="accent6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5" name="Rectangle 17">
            <a:extLst>
              <a:ext uri="{FF2B5EF4-FFF2-40B4-BE49-F238E27FC236}">
                <a16:creationId xmlns:a16="http://schemas.microsoft.com/office/drawing/2014/main" id="{54268526-8476-4A2A-9F9B-C5A6AC1C4449}"/>
              </a:ext>
            </a:extLst>
          </p:cNvPr>
          <p:cNvSpPr/>
          <p:nvPr/>
        </p:nvSpPr>
        <p:spPr>
          <a:xfrm>
            <a:off x="6959349" y="4365915"/>
            <a:ext cx="3360600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tr-TR" sz="3600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Arial Narrow" panose="020B060602020203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Gereksiz Simgeler</a:t>
            </a:r>
            <a:endParaRPr lang="en-US" sz="360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Arial Narrow" panose="020B0606020202030204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00314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2" grpId="0" animBg="1"/>
      <p:bldP spid="24" grpId="0" animBg="1"/>
      <p:bldP spid="2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 dirty="0"/>
              <a:t>Seçilen Nesneleri Hizalama</a:t>
            </a:r>
          </a:p>
        </p:txBody>
      </p:sp>
      <p:sp>
        <p:nvSpPr>
          <p:cNvPr id="3" name="Pie 2"/>
          <p:cNvSpPr/>
          <p:nvPr/>
        </p:nvSpPr>
        <p:spPr>
          <a:xfrm>
            <a:off x="1679940" y="1708914"/>
            <a:ext cx="2160240" cy="2160240"/>
          </a:xfrm>
          <a:prstGeom prst="pie">
            <a:avLst>
              <a:gd name="adj1" fmla="val 16060334"/>
              <a:gd name="adj2" fmla="val 7360012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chemeClr val="tx1"/>
              </a:solidFill>
            </a:endParaRPr>
          </a:p>
        </p:txBody>
      </p:sp>
      <p:sp>
        <p:nvSpPr>
          <p:cNvPr id="6" name="Oval 5"/>
          <p:cNvSpPr/>
          <p:nvPr/>
        </p:nvSpPr>
        <p:spPr>
          <a:xfrm>
            <a:off x="1932060" y="2089026"/>
            <a:ext cx="1656000" cy="1620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sz="7200" dirty="0">
                <a:solidFill>
                  <a:schemeClr val="accent1"/>
                </a:solidFill>
              </a:rPr>
              <a:t>62</a:t>
            </a:r>
          </a:p>
        </p:txBody>
      </p:sp>
      <p:sp>
        <p:nvSpPr>
          <p:cNvPr id="4" name="Pie 3"/>
          <p:cNvSpPr/>
          <p:nvPr/>
        </p:nvSpPr>
        <p:spPr>
          <a:xfrm>
            <a:off x="5172491" y="1594776"/>
            <a:ext cx="2160240" cy="2160240"/>
          </a:xfrm>
          <a:prstGeom prst="pie">
            <a:avLst>
              <a:gd name="adj1" fmla="val 16181535"/>
              <a:gd name="adj2" fmla="val 1329808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chemeClr val="tx1"/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5509145" y="1864896"/>
            <a:ext cx="1656000" cy="1620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sz="7200" dirty="0">
                <a:solidFill>
                  <a:schemeClr val="accent1"/>
                </a:solidFill>
              </a:rPr>
              <a:t>81</a:t>
            </a:r>
          </a:p>
        </p:txBody>
      </p:sp>
      <p:sp>
        <p:nvSpPr>
          <p:cNvPr id="5" name="Pie 4"/>
          <p:cNvSpPr/>
          <p:nvPr/>
        </p:nvSpPr>
        <p:spPr>
          <a:xfrm>
            <a:off x="8603940" y="1474118"/>
            <a:ext cx="2160240" cy="2160240"/>
          </a:xfrm>
          <a:prstGeom prst="pie">
            <a:avLst>
              <a:gd name="adj1" fmla="val 16179725"/>
              <a:gd name="adj2" fmla="val 3137873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7200">
              <a:solidFill>
                <a:schemeClr val="accent1"/>
              </a:solidFill>
            </a:endParaRPr>
          </a:p>
        </p:txBody>
      </p:sp>
      <p:sp>
        <p:nvSpPr>
          <p:cNvPr id="9" name="Oval 8"/>
          <p:cNvSpPr/>
          <p:nvPr/>
        </p:nvSpPr>
        <p:spPr>
          <a:xfrm>
            <a:off x="8665042" y="1864896"/>
            <a:ext cx="1656000" cy="1620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sz="7200" dirty="0">
                <a:solidFill>
                  <a:schemeClr val="accent1"/>
                </a:solidFill>
              </a:rPr>
              <a:t>39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212000" y="5263224"/>
            <a:ext cx="2448000" cy="3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tr-TR" dirty="0">
                <a:solidFill>
                  <a:schemeClr val="accent1"/>
                </a:solidFill>
                <a:latin typeface="Arial Narrow" panose="020B0606020202030204" pitchFamily="34" charset="0"/>
              </a:rPr>
              <a:t>Facebook </a:t>
            </a:r>
            <a:r>
              <a:rPr lang="tr-TR" dirty="0" err="1">
                <a:solidFill>
                  <a:schemeClr val="accent1"/>
                </a:solidFill>
                <a:latin typeface="Arial Narrow" panose="020B0606020202030204" pitchFamily="34" charset="0"/>
              </a:rPr>
              <a:t>Like</a:t>
            </a:r>
            <a:r>
              <a:rPr lang="tr-TR" dirty="0">
                <a:solidFill>
                  <a:schemeClr val="accent1"/>
                </a:solidFill>
                <a:latin typeface="Arial Narrow" panose="020B0606020202030204" pitchFamily="34" charset="0"/>
              </a:rPr>
              <a:t> Sayısı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4872000" y="5263224"/>
            <a:ext cx="2448000" cy="3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tr-TR" dirty="0" err="1">
                <a:solidFill>
                  <a:schemeClr val="accent1"/>
                </a:solidFill>
                <a:latin typeface="Arial Narrow" panose="020B0606020202030204" pitchFamily="34" charset="0"/>
              </a:rPr>
              <a:t>Twitter</a:t>
            </a:r>
            <a:r>
              <a:rPr lang="tr-TR" dirty="0">
                <a:solidFill>
                  <a:schemeClr val="accent1"/>
                </a:solidFill>
                <a:latin typeface="Arial Narrow" panose="020B0606020202030204" pitchFamily="34" charset="0"/>
              </a:rPr>
              <a:t> </a:t>
            </a:r>
            <a:r>
              <a:rPr lang="tr-TR" dirty="0" err="1">
                <a:solidFill>
                  <a:schemeClr val="accent1"/>
                </a:solidFill>
                <a:latin typeface="Arial Narrow" panose="020B0606020202030204" pitchFamily="34" charset="0"/>
              </a:rPr>
              <a:t>Favorite</a:t>
            </a:r>
            <a:r>
              <a:rPr lang="tr-TR" dirty="0">
                <a:solidFill>
                  <a:schemeClr val="accent1"/>
                </a:solidFill>
                <a:latin typeface="Arial Narrow" panose="020B0606020202030204" pitchFamily="34" charset="0"/>
              </a:rPr>
              <a:t> Sayısı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8532000" y="5263224"/>
            <a:ext cx="2448000" cy="3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tr-TR" dirty="0" err="1">
                <a:solidFill>
                  <a:schemeClr val="accent1"/>
                </a:solidFill>
                <a:latin typeface="Arial Narrow" panose="020B0606020202030204" pitchFamily="34" charset="0"/>
              </a:rPr>
              <a:t>Tumblr</a:t>
            </a:r>
            <a:r>
              <a:rPr lang="tr-TR" dirty="0">
                <a:solidFill>
                  <a:schemeClr val="accent1"/>
                </a:solidFill>
                <a:latin typeface="Arial Narrow" panose="020B0606020202030204" pitchFamily="34" charset="0"/>
              </a:rPr>
              <a:t> Paylaşımları</a:t>
            </a:r>
          </a:p>
        </p:txBody>
      </p:sp>
    </p:spTree>
    <p:extLst>
      <p:ext uri="{BB962C8B-B14F-4D97-AF65-F5344CB8AC3E}">
        <p14:creationId xmlns:p14="http://schemas.microsoft.com/office/powerpoint/2010/main" val="1963880385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RESOURCE_PATHS_HASH_PRESENTER" val="8f9f35b367e8e8386312fcd657e3cb87dca44f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849</TotalTime>
  <Words>864</Words>
  <Application>Microsoft Office PowerPoint</Application>
  <PresentationFormat>Widescreen</PresentationFormat>
  <Paragraphs>221</Paragraphs>
  <Slides>32</Slides>
  <Notes>8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32</vt:i4>
      </vt:variant>
    </vt:vector>
  </HeadingPairs>
  <TitlesOfParts>
    <vt:vector size="38" baseType="lpstr">
      <vt:lpstr>Arial</vt:lpstr>
      <vt:lpstr>Arial Narrow</vt:lpstr>
      <vt:lpstr>Calibri</vt:lpstr>
      <vt:lpstr>Calibri Light</vt:lpstr>
      <vt:lpstr>Segoe UI</vt:lpstr>
      <vt:lpstr>Office Theme</vt:lpstr>
      <vt:lpstr>PowerPoint Presentation</vt:lpstr>
      <vt:lpstr>Seçilen Nesneleri Hizalama</vt:lpstr>
      <vt:lpstr>PowerPoint Presentation</vt:lpstr>
      <vt:lpstr>Seçilen Nesneleri Hizalama</vt:lpstr>
      <vt:lpstr>PowerPoint Presentation</vt:lpstr>
      <vt:lpstr>Seçilen Nesneleri Hizalama</vt:lpstr>
      <vt:lpstr>Seçilen Nesneleri Hizalama</vt:lpstr>
      <vt:lpstr>Seçilen Nesneleri Hizalama</vt:lpstr>
      <vt:lpstr>Seçilen Nesneleri Hizalama</vt:lpstr>
      <vt:lpstr>3 Boyut Hissi Verme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Turkcell Iletisim Hizmetleri A.S.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DENIZ AKSOY</dc:creator>
  <cp:lastModifiedBy>Deniz</cp:lastModifiedBy>
  <cp:revision>68</cp:revision>
  <dcterms:created xsi:type="dcterms:W3CDTF">2018-02-11T13:23:02Z</dcterms:created>
  <dcterms:modified xsi:type="dcterms:W3CDTF">2020-02-06T06:50:26Z</dcterms:modified>
</cp:coreProperties>
</file>